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p:sldMasterIdLst>
    <p:sldMasterId id="2147483648" r:id="rId1"/>
  </p:sldMasterIdLst>
  <p:notesMasterIdLst>
    <p:notesMasterId r:id="rId44"/>
  </p:notesMasterIdLst>
  <p:handoutMasterIdLst>
    <p:handoutMasterId r:id="rId45"/>
  </p:handoutMasterIdLst>
  <p:sldIdLst>
    <p:sldId id="619" r:id="rId2"/>
    <p:sldId id="620" r:id="rId3"/>
    <p:sldId id="580" r:id="rId4"/>
    <p:sldId id="528" r:id="rId5"/>
    <p:sldId id="581" r:id="rId6"/>
    <p:sldId id="623" r:id="rId7"/>
    <p:sldId id="622" r:id="rId8"/>
    <p:sldId id="584" r:id="rId9"/>
    <p:sldId id="624" r:id="rId10"/>
    <p:sldId id="586" r:id="rId11"/>
    <p:sldId id="587" r:id="rId12"/>
    <p:sldId id="627" r:id="rId13"/>
    <p:sldId id="589" r:id="rId14"/>
    <p:sldId id="590" r:id="rId15"/>
    <p:sldId id="629" r:id="rId16"/>
    <p:sldId id="591" r:id="rId17"/>
    <p:sldId id="631" r:id="rId18"/>
    <p:sldId id="593" r:id="rId19"/>
    <p:sldId id="632" r:id="rId20"/>
    <p:sldId id="633" r:id="rId21"/>
    <p:sldId id="596" r:id="rId22"/>
    <p:sldId id="634" r:id="rId23"/>
    <p:sldId id="598" r:id="rId24"/>
    <p:sldId id="599" r:id="rId25"/>
    <p:sldId id="600" r:id="rId26"/>
    <p:sldId id="635" r:id="rId27"/>
    <p:sldId id="636" r:id="rId28"/>
    <p:sldId id="603" r:id="rId29"/>
    <p:sldId id="604" r:id="rId30"/>
    <p:sldId id="605" r:id="rId31"/>
    <p:sldId id="607" r:id="rId32"/>
    <p:sldId id="637" r:id="rId33"/>
    <p:sldId id="638" r:id="rId34"/>
    <p:sldId id="610" r:id="rId35"/>
    <p:sldId id="611" r:id="rId36"/>
    <p:sldId id="612" r:id="rId37"/>
    <p:sldId id="613" r:id="rId38"/>
    <p:sldId id="615" r:id="rId39"/>
    <p:sldId id="616" r:id="rId40"/>
    <p:sldId id="617" r:id="rId41"/>
    <p:sldId id="618" r:id="rId42"/>
    <p:sldId id="614" r:id="rId43"/>
  </p:sldIdLst>
  <p:sldSz cx="9145588" cy="5145088"/>
  <p:notesSz cx="6858000" cy="9144000"/>
  <p:defaultTextStyle>
    <a:defPPr>
      <a:defRPr lang="en-US"/>
    </a:defPPr>
    <a:lvl1pPr algn="ctr" rtl="0" fontAlgn="base">
      <a:spcBef>
        <a:spcPct val="0"/>
      </a:spcBef>
      <a:spcAft>
        <a:spcPct val="0"/>
      </a:spcAft>
      <a:defRPr b="1" kern="1200">
        <a:solidFill>
          <a:schemeClr val="tx1"/>
        </a:solidFill>
        <a:latin typeface="Arial" panose="020B0604020202020204" pitchFamily="34" charset="0"/>
        <a:ea typeface="黑体" panose="02010609060101010101" pitchFamily="49" charset="-122"/>
        <a:cs typeface="+mn-cs"/>
      </a:defRPr>
    </a:lvl1pPr>
    <a:lvl2pPr marL="457200" algn="ctr" rtl="0" fontAlgn="base">
      <a:spcBef>
        <a:spcPct val="0"/>
      </a:spcBef>
      <a:spcAft>
        <a:spcPct val="0"/>
      </a:spcAft>
      <a:defRPr b="1" kern="1200">
        <a:solidFill>
          <a:schemeClr val="tx1"/>
        </a:solidFill>
        <a:latin typeface="Arial" panose="020B0604020202020204" pitchFamily="34" charset="0"/>
        <a:ea typeface="黑体" panose="02010609060101010101" pitchFamily="49" charset="-122"/>
        <a:cs typeface="+mn-cs"/>
      </a:defRPr>
    </a:lvl2pPr>
    <a:lvl3pPr marL="914400" algn="ctr" rtl="0" fontAlgn="base">
      <a:spcBef>
        <a:spcPct val="0"/>
      </a:spcBef>
      <a:spcAft>
        <a:spcPct val="0"/>
      </a:spcAft>
      <a:defRPr b="1" kern="1200">
        <a:solidFill>
          <a:schemeClr val="tx1"/>
        </a:solidFill>
        <a:latin typeface="Arial" panose="020B0604020202020204" pitchFamily="34" charset="0"/>
        <a:ea typeface="黑体" panose="02010609060101010101" pitchFamily="49" charset="-122"/>
        <a:cs typeface="+mn-cs"/>
      </a:defRPr>
    </a:lvl3pPr>
    <a:lvl4pPr marL="1371600" algn="ctr" rtl="0" fontAlgn="base">
      <a:spcBef>
        <a:spcPct val="0"/>
      </a:spcBef>
      <a:spcAft>
        <a:spcPct val="0"/>
      </a:spcAft>
      <a:defRPr b="1" kern="1200">
        <a:solidFill>
          <a:schemeClr val="tx1"/>
        </a:solidFill>
        <a:latin typeface="Arial" panose="020B0604020202020204" pitchFamily="34" charset="0"/>
        <a:ea typeface="黑体" panose="02010609060101010101" pitchFamily="49" charset="-122"/>
        <a:cs typeface="+mn-cs"/>
      </a:defRPr>
    </a:lvl4pPr>
    <a:lvl5pPr marL="1828800" algn="ctr" rtl="0" fontAlgn="base">
      <a:spcBef>
        <a:spcPct val="0"/>
      </a:spcBef>
      <a:spcAft>
        <a:spcPct val="0"/>
      </a:spcAft>
      <a:defRPr b="1" kern="1200">
        <a:solidFill>
          <a:schemeClr val="tx1"/>
        </a:solidFill>
        <a:latin typeface="Arial" panose="020B0604020202020204" pitchFamily="34" charset="0"/>
        <a:ea typeface="黑体" panose="02010609060101010101" pitchFamily="49" charset="-122"/>
        <a:cs typeface="+mn-cs"/>
      </a:defRPr>
    </a:lvl5pPr>
    <a:lvl6pPr marL="2286000" algn="l" defTabSz="914400" rtl="0" eaLnBrk="1" latinLnBrk="0" hangingPunct="1">
      <a:defRPr b="1" kern="1200">
        <a:solidFill>
          <a:schemeClr val="tx1"/>
        </a:solidFill>
        <a:latin typeface="Arial" panose="020B0604020202020204" pitchFamily="34" charset="0"/>
        <a:ea typeface="黑体" panose="02010609060101010101" pitchFamily="49" charset="-122"/>
        <a:cs typeface="+mn-cs"/>
      </a:defRPr>
    </a:lvl6pPr>
    <a:lvl7pPr marL="2743200" algn="l" defTabSz="914400" rtl="0" eaLnBrk="1" latinLnBrk="0" hangingPunct="1">
      <a:defRPr b="1" kern="1200">
        <a:solidFill>
          <a:schemeClr val="tx1"/>
        </a:solidFill>
        <a:latin typeface="Arial" panose="020B0604020202020204" pitchFamily="34" charset="0"/>
        <a:ea typeface="黑体" panose="02010609060101010101" pitchFamily="49" charset="-122"/>
        <a:cs typeface="+mn-cs"/>
      </a:defRPr>
    </a:lvl7pPr>
    <a:lvl8pPr marL="3200400" algn="l" defTabSz="914400" rtl="0" eaLnBrk="1" latinLnBrk="0" hangingPunct="1">
      <a:defRPr b="1" kern="1200">
        <a:solidFill>
          <a:schemeClr val="tx1"/>
        </a:solidFill>
        <a:latin typeface="Arial" panose="020B0604020202020204" pitchFamily="34" charset="0"/>
        <a:ea typeface="黑体" panose="02010609060101010101" pitchFamily="49" charset="-122"/>
        <a:cs typeface="+mn-cs"/>
      </a:defRPr>
    </a:lvl8pPr>
    <a:lvl9pPr marL="3657600" algn="l" defTabSz="914400" rtl="0" eaLnBrk="1" latinLnBrk="0" hangingPunct="1">
      <a:defRPr b="1" kern="1200">
        <a:solidFill>
          <a:schemeClr val="tx1"/>
        </a:solidFill>
        <a:latin typeface="Arial" panose="020B0604020202020204" pitchFamily="34" charset="0"/>
        <a:ea typeface="黑体" panose="02010609060101010101" pitchFamily="49" charset="-122"/>
        <a:cs typeface="+mn-cs"/>
      </a:defRPr>
    </a:lvl9pPr>
  </p:defaultTextStyle>
  <p:extLst>
    <p:ext uri="{EFAFB233-063F-42B5-8137-9DF3F51BA10A}">
      <p15:sldGuideLst xmlns:p15="http://schemas.microsoft.com/office/powerpoint/2012/main">
        <p15:guide id="1" orient="horz" pos="2244">
          <p15:clr>
            <a:srgbClr val="A4A3A4"/>
          </p15:clr>
        </p15:guide>
        <p15:guide id="2" pos="2688">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FF9900"/>
    <a:srgbClr val="A20000"/>
    <a:srgbClr val="8A0000"/>
    <a:srgbClr val="AC0000"/>
    <a:srgbClr val="0547A7"/>
    <a:srgbClr val="777777"/>
    <a:srgbClr val="0282D0"/>
    <a:srgbClr val="0067B4"/>
    <a:srgbClr val="009BD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838" autoAdjust="0"/>
    <p:restoredTop sz="97747" autoAdjust="0"/>
  </p:normalViewPr>
  <p:slideViewPr>
    <p:cSldViewPr>
      <p:cViewPr varScale="1">
        <p:scale>
          <a:sx n="145" d="100"/>
          <a:sy n="145" d="100"/>
        </p:scale>
        <p:origin x="498" y="120"/>
      </p:cViewPr>
      <p:guideLst>
        <p:guide orient="horz" pos="2244"/>
        <p:guide pos="2688"/>
      </p:guideLst>
    </p:cSldViewPr>
  </p:slideViewPr>
  <p:notesTextViewPr>
    <p:cViewPr>
      <p:scale>
        <a:sx n="50" d="100"/>
        <a:sy n="50" d="100"/>
      </p:scale>
      <p:origin x="0" y="0"/>
    </p:cViewPr>
  </p:notesTextViewPr>
  <p:sorterViewPr>
    <p:cViewPr>
      <p:scale>
        <a:sx n="75" d="100"/>
        <a:sy n="75" d="100"/>
      </p:scale>
      <p:origin x="0" y="0"/>
    </p:cViewPr>
  </p:sorterViewPr>
  <p:notesViewPr>
    <p:cSldViewPr>
      <p:cViewPr varScale="1">
        <p:scale>
          <a:sx n="80" d="100"/>
          <a:sy n="80" d="100"/>
        </p:scale>
        <p:origin x="-2106" y="-10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dirty="0">
              <a:latin typeface="微软雅黑" panose="020B0503020204020204" pitchFamily="34" charset="-122"/>
            </a:endParaRPr>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A1F06A6-C76E-4613-9D4A-F774CCB060B7}" type="datetimeFigureOut">
              <a:rPr lang="zh-CN" altLang="en-US" smtClean="0">
                <a:latin typeface="微软雅黑" panose="020B0503020204020204" pitchFamily="34" charset="-122"/>
              </a:rPr>
              <a:t>2021/1/5</a:t>
            </a:fld>
            <a:endParaRPr lang="zh-CN" altLang="en-US" dirty="0">
              <a:latin typeface="微软雅黑" panose="020B0503020204020204" pitchFamily="34" charset="-122"/>
            </a:endParaRPr>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dirty="0">
              <a:latin typeface="微软雅黑" panose="020B0503020204020204" pitchFamily="34" charset="-122"/>
            </a:endParaRPr>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E742805-9F79-4236-86D3-43973FCD73F4}" type="slidenum">
              <a:rPr lang="zh-CN" altLang="en-US" smtClean="0">
                <a:latin typeface="微软雅黑" panose="020B0503020204020204" pitchFamily="34" charset="-122"/>
              </a:rPr>
              <a:t>‹#›</a:t>
            </a:fld>
            <a:endParaRPr lang="zh-CN" altLang="en-US" dirty="0">
              <a:latin typeface="微软雅黑" panose="020B0503020204020204" pitchFamily="34" charset="-122"/>
            </a:endParaRP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800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l">
              <a:defRPr sz="1200" b="0">
                <a:latin typeface="微软雅黑" panose="020B0503020204020204" pitchFamily="34" charset="-122"/>
                <a:ea typeface="宋体" panose="02010600030101010101" pitchFamily="2" charset="-122"/>
              </a:defRPr>
            </a:lvl1pPr>
          </a:lstStyle>
          <a:p>
            <a:endParaRPr lang="zh-CN" altLang="en-US" dirty="0"/>
          </a:p>
        </p:txBody>
      </p:sp>
      <p:sp>
        <p:nvSpPr>
          <p:cNvPr id="12800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a:defRPr sz="1200" b="0">
                <a:latin typeface="微软雅黑" panose="020B0503020204020204" pitchFamily="34" charset="-122"/>
                <a:ea typeface="宋体" panose="02010600030101010101" pitchFamily="2" charset="-122"/>
              </a:defRPr>
            </a:lvl1pPr>
          </a:lstStyle>
          <a:p>
            <a:endParaRPr lang="en-US" altLang="zh-CN" dirty="0"/>
          </a:p>
        </p:txBody>
      </p:sp>
      <p:sp>
        <p:nvSpPr>
          <p:cNvPr id="128004" name="Rectangle 4"/>
          <p:cNvSpPr>
            <a:spLocks noGrp="1" noRot="1" noChangeAspect="1" noChangeArrowheads="1" noTextEdit="1"/>
          </p:cNvSpPr>
          <p:nvPr>
            <p:ph type="sldImg" idx="2"/>
          </p:nvPr>
        </p:nvSpPr>
        <p:spPr bwMode="auto">
          <a:xfrm>
            <a:off x="382588" y="685800"/>
            <a:ext cx="6092825" cy="3429000"/>
          </a:xfrm>
          <a:prstGeom prst="rect">
            <a:avLst/>
          </a:prstGeom>
          <a:noFill/>
          <a:ln w="9525">
            <a:solidFill>
              <a:srgbClr val="000000"/>
            </a:solidFill>
            <a:miter lim="800000"/>
          </a:ln>
          <a:effectLst/>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2800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12800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algn="l">
              <a:defRPr sz="1200" b="0">
                <a:latin typeface="微软雅黑" panose="020B0503020204020204" pitchFamily="34" charset="-122"/>
                <a:ea typeface="宋体" panose="02010600030101010101" pitchFamily="2" charset="-122"/>
              </a:defRPr>
            </a:lvl1pPr>
          </a:lstStyle>
          <a:p>
            <a:endParaRPr lang="en-US" altLang="zh-CN" dirty="0"/>
          </a:p>
        </p:txBody>
      </p:sp>
      <p:sp>
        <p:nvSpPr>
          <p:cNvPr id="12800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algn="r">
              <a:defRPr sz="1200" b="0">
                <a:latin typeface="微软雅黑" panose="020B0503020204020204" pitchFamily="34" charset="-122"/>
                <a:ea typeface="宋体" panose="02010600030101010101" pitchFamily="2" charset="-122"/>
              </a:defRPr>
            </a:lvl1pPr>
          </a:lstStyle>
          <a:p>
            <a:fld id="{20DEAE63-D6C4-437F-B8DA-DA689F991AA7}" type="slidenum">
              <a:rPr lang="zh-CN" altLang="en-US" smtClean="0"/>
              <a:t>‹#›</a:t>
            </a:fld>
            <a:endParaRPr lang="en-US" altLang="zh-CN" dirty="0"/>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微软雅黑" panose="020B0503020204020204" pitchFamily="34" charset="-122"/>
        <a:ea typeface="+mn-ea"/>
        <a:cs typeface="+mn-cs"/>
      </a:defRPr>
    </a:lvl1pPr>
    <a:lvl2pPr marL="457200" algn="l" rtl="0" fontAlgn="base">
      <a:spcBef>
        <a:spcPct val="30000"/>
      </a:spcBef>
      <a:spcAft>
        <a:spcPct val="0"/>
      </a:spcAft>
      <a:defRPr sz="1200" kern="1200">
        <a:solidFill>
          <a:schemeClr val="tx1"/>
        </a:solidFill>
        <a:latin typeface="微软雅黑" panose="020B0503020204020204" pitchFamily="34" charset="-122"/>
        <a:ea typeface="+mn-ea"/>
        <a:cs typeface="+mn-cs"/>
      </a:defRPr>
    </a:lvl2pPr>
    <a:lvl3pPr marL="914400" algn="l" rtl="0" fontAlgn="base">
      <a:spcBef>
        <a:spcPct val="30000"/>
      </a:spcBef>
      <a:spcAft>
        <a:spcPct val="0"/>
      </a:spcAft>
      <a:defRPr sz="1200" kern="1200">
        <a:solidFill>
          <a:schemeClr val="tx1"/>
        </a:solidFill>
        <a:latin typeface="微软雅黑" panose="020B0503020204020204" pitchFamily="34" charset="-122"/>
        <a:ea typeface="+mn-ea"/>
        <a:cs typeface="+mn-cs"/>
      </a:defRPr>
    </a:lvl3pPr>
    <a:lvl4pPr marL="1371600" algn="l" rtl="0" fontAlgn="base">
      <a:spcBef>
        <a:spcPct val="30000"/>
      </a:spcBef>
      <a:spcAft>
        <a:spcPct val="0"/>
      </a:spcAft>
      <a:defRPr sz="1200" kern="1200">
        <a:solidFill>
          <a:schemeClr val="tx1"/>
        </a:solidFill>
        <a:latin typeface="微软雅黑" panose="020B0503020204020204" pitchFamily="34" charset="-122"/>
        <a:ea typeface="+mn-ea"/>
        <a:cs typeface="+mn-cs"/>
      </a:defRPr>
    </a:lvl4pPr>
    <a:lvl5pPr marL="1828800" algn="l" rtl="0" fontAlgn="base">
      <a:spcBef>
        <a:spcPct val="30000"/>
      </a:spcBef>
      <a:spcAft>
        <a:spcPct val="0"/>
      </a:spcAft>
      <a:defRPr sz="1200" kern="1200">
        <a:solidFill>
          <a:schemeClr val="tx1"/>
        </a:solidFill>
        <a:latin typeface="微软雅黑" panose="020B0503020204020204" pitchFamily="34" charset="-122"/>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0DEAE63-D6C4-437F-B8DA-DA689F991AA7}" type="slidenum">
              <a:rPr lang="zh-CN" altLang="en-US" smtClean="0"/>
              <a:t>1</a:t>
            </a:fld>
            <a:endParaRPr lang="en-US" altLang="zh-CN"/>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0DEAE63-D6C4-437F-B8DA-DA689F991AA7}" type="slidenum">
              <a:rPr lang="zh-CN" altLang="en-US" smtClean="0"/>
              <a:t>10</a:t>
            </a:fld>
            <a:endParaRPr lang="en-US" altLang="zh-CN"/>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0DEAE63-D6C4-437F-B8DA-DA689F991AA7}" type="slidenum">
              <a:rPr lang="zh-CN" altLang="en-US" smtClean="0"/>
              <a:t>11</a:t>
            </a:fld>
            <a:endParaRPr lang="en-US" altLang="zh-CN"/>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0DEAE63-D6C4-437F-B8DA-DA689F991AA7}" type="slidenum">
              <a:rPr lang="zh-CN" altLang="en-US" smtClean="0"/>
              <a:t>12</a:t>
            </a:fld>
            <a:endParaRPr lang="en-US" altLang="zh-CN"/>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0DEAE63-D6C4-437F-B8DA-DA689F991AA7}" type="slidenum">
              <a:rPr lang="zh-CN" altLang="en-US" smtClean="0"/>
              <a:t>13</a:t>
            </a:fld>
            <a:endParaRPr lang="en-US" altLang="zh-CN"/>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0DEAE63-D6C4-437F-B8DA-DA689F991AA7}" type="slidenum">
              <a:rPr lang="zh-CN" altLang="en-US" smtClean="0"/>
              <a:t>14</a:t>
            </a:fld>
            <a:endParaRPr lang="en-US" altLang="zh-CN"/>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0DEAE63-D6C4-437F-B8DA-DA689F991AA7}" type="slidenum">
              <a:rPr lang="zh-CN" altLang="en-US" smtClean="0"/>
              <a:t>15</a:t>
            </a:fld>
            <a:endParaRPr lang="en-US" altLang="zh-CN"/>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0DEAE63-D6C4-437F-B8DA-DA689F991AA7}" type="slidenum">
              <a:rPr lang="zh-CN" altLang="en-US" smtClean="0"/>
              <a:t>16</a:t>
            </a:fld>
            <a:endParaRPr lang="en-US" altLang="zh-CN"/>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0DEAE63-D6C4-437F-B8DA-DA689F991AA7}" type="slidenum">
              <a:rPr lang="zh-CN" altLang="en-US" smtClean="0"/>
              <a:t>17</a:t>
            </a:fld>
            <a:endParaRPr lang="en-US" altLang="zh-CN"/>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0DEAE63-D6C4-437F-B8DA-DA689F991AA7}" type="slidenum">
              <a:rPr lang="zh-CN" altLang="en-US" smtClean="0"/>
              <a:t>18</a:t>
            </a:fld>
            <a:endParaRPr lang="en-US" altLang="zh-CN"/>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0DEAE63-D6C4-437F-B8DA-DA689F991AA7}" type="slidenum">
              <a:rPr lang="zh-CN" altLang="en-US" smtClean="0"/>
              <a:t>19</a:t>
            </a:fld>
            <a:endParaRPr lang="en-US" altLang="zh-C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0DEAE63-D6C4-437F-B8DA-DA689F991AA7}" type="slidenum">
              <a:rPr lang="zh-CN" altLang="en-US" smtClean="0"/>
              <a:t>2</a:t>
            </a:fld>
            <a:endParaRPr lang="en-US" altLang="zh-CN"/>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0DEAE63-D6C4-437F-B8DA-DA689F991AA7}" type="slidenum">
              <a:rPr lang="zh-CN" altLang="en-US" smtClean="0"/>
              <a:t>20</a:t>
            </a:fld>
            <a:endParaRPr lang="en-US" altLang="zh-CN"/>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0DEAE63-D6C4-437F-B8DA-DA689F991AA7}" type="slidenum">
              <a:rPr lang="zh-CN" altLang="en-US" smtClean="0"/>
              <a:t>21</a:t>
            </a:fld>
            <a:endParaRPr lang="en-US" altLang="zh-CN"/>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0DEAE63-D6C4-437F-B8DA-DA689F991AA7}" type="slidenum">
              <a:rPr lang="zh-CN" altLang="en-US" smtClean="0"/>
              <a:t>22</a:t>
            </a:fld>
            <a:endParaRPr lang="en-US" altLang="zh-CN"/>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0DEAE63-D6C4-437F-B8DA-DA689F991AA7}" type="slidenum">
              <a:rPr lang="zh-CN" altLang="en-US" smtClean="0"/>
              <a:t>23</a:t>
            </a:fld>
            <a:endParaRPr lang="en-US" altLang="zh-CN"/>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0DEAE63-D6C4-437F-B8DA-DA689F991AA7}" type="slidenum">
              <a:rPr lang="zh-CN" altLang="en-US" smtClean="0"/>
              <a:t>24</a:t>
            </a:fld>
            <a:endParaRPr lang="en-US" altLang="zh-CN"/>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0DEAE63-D6C4-437F-B8DA-DA689F991AA7}" type="slidenum">
              <a:rPr lang="zh-CN" altLang="en-US" smtClean="0"/>
              <a:t>25</a:t>
            </a:fld>
            <a:endParaRPr lang="en-US" altLang="zh-CN"/>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0DEAE63-D6C4-437F-B8DA-DA689F991AA7}" type="slidenum">
              <a:rPr lang="zh-CN" altLang="en-US" smtClean="0"/>
              <a:t>26</a:t>
            </a:fld>
            <a:endParaRPr lang="en-US" altLang="zh-CN"/>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0DEAE63-D6C4-437F-B8DA-DA689F991AA7}" type="slidenum">
              <a:rPr lang="zh-CN" altLang="en-US" smtClean="0"/>
              <a:t>27</a:t>
            </a:fld>
            <a:endParaRPr lang="en-US" altLang="zh-CN"/>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0DEAE63-D6C4-437F-B8DA-DA689F991AA7}" type="slidenum">
              <a:rPr lang="zh-CN" altLang="en-US" smtClean="0"/>
              <a:t>28</a:t>
            </a:fld>
            <a:endParaRPr lang="en-US" altLang="zh-CN"/>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0DEAE63-D6C4-437F-B8DA-DA689F991AA7}" type="slidenum">
              <a:rPr lang="zh-CN" altLang="en-US" smtClean="0"/>
              <a:t>29</a:t>
            </a:fld>
            <a:endParaRPr lang="en-US" altLang="zh-CN"/>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0DEAE63-D6C4-437F-B8DA-DA689F991AA7}" type="slidenum">
              <a:rPr lang="zh-CN" altLang="en-US" smtClean="0"/>
              <a:t>3</a:t>
            </a:fld>
            <a:endParaRPr lang="en-US" altLang="zh-CN"/>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0DEAE63-D6C4-437F-B8DA-DA689F991AA7}" type="slidenum">
              <a:rPr lang="zh-CN" altLang="en-US" smtClean="0"/>
              <a:t>30</a:t>
            </a:fld>
            <a:endParaRPr lang="en-US" altLang="zh-CN"/>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0DEAE63-D6C4-437F-B8DA-DA689F991AA7}" type="slidenum">
              <a:rPr lang="zh-CN" altLang="en-US" smtClean="0"/>
              <a:t>31</a:t>
            </a:fld>
            <a:endParaRPr lang="en-US" altLang="zh-CN"/>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0DEAE63-D6C4-437F-B8DA-DA689F991AA7}" type="slidenum">
              <a:rPr lang="zh-CN" altLang="en-US" smtClean="0"/>
              <a:t>32</a:t>
            </a:fld>
            <a:endParaRPr lang="en-US" altLang="zh-CN"/>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0DEAE63-D6C4-437F-B8DA-DA689F991AA7}" type="slidenum">
              <a:rPr lang="zh-CN" altLang="en-US" smtClean="0"/>
              <a:t>33</a:t>
            </a:fld>
            <a:endParaRPr lang="en-US" altLang="zh-CN"/>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0DEAE63-D6C4-437F-B8DA-DA689F991AA7}" type="slidenum">
              <a:rPr lang="zh-CN" altLang="en-US" smtClean="0"/>
              <a:t>34</a:t>
            </a:fld>
            <a:endParaRPr lang="en-US" altLang="zh-CN"/>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0DEAE63-D6C4-437F-B8DA-DA689F991AA7}" type="slidenum">
              <a:rPr lang="zh-CN" altLang="en-US" smtClean="0"/>
              <a:t>35</a:t>
            </a:fld>
            <a:endParaRPr lang="en-US" altLang="zh-CN"/>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0DEAE63-D6C4-437F-B8DA-DA689F991AA7}" type="slidenum">
              <a:rPr lang="zh-CN" altLang="en-US" smtClean="0"/>
              <a:t>36</a:t>
            </a:fld>
            <a:endParaRPr lang="en-US" altLang="zh-CN"/>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0DEAE63-D6C4-437F-B8DA-DA689F991AA7}" type="slidenum">
              <a:rPr lang="zh-CN" altLang="en-US" smtClean="0"/>
              <a:t>37</a:t>
            </a:fld>
            <a:endParaRPr lang="en-US" altLang="zh-CN"/>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0DEAE63-D6C4-437F-B8DA-DA689F991AA7}" type="slidenum">
              <a:rPr lang="zh-CN" altLang="en-US" smtClean="0"/>
              <a:t>38</a:t>
            </a:fld>
            <a:endParaRPr lang="en-US" altLang="zh-CN"/>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0DEAE63-D6C4-437F-B8DA-DA689F991AA7}" type="slidenum">
              <a:rPr lang="zh-CN" altLang="en-US" smtClean="0"/>
              <a:t>39</a:t>
            </a:fld>
            <a:endParaRPr lang="en-US" altLang="zh-CN"/>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0DEAE63-D6C4-437F-B8DA-DA689F991AA7}" type="slidenum">
              <a:rPr lang="zh-CN" altLang="en-US" smtClean="0"/>
              <a:t>4</a:t>
            </a:fld>
            <a:endParaRPr lang="en-US" altLang="zh-CN"/>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0DEAE63-D6C4-437F-B8DA-DA689F991AA7}" type="slidenum">
              <a:rPr lang="zh-CN" altLang="en-US" smtClean="0"/>
              <a:t>40</a:t>
            </a:fld>
            <a:endParaRPr lang="en-US" altLang="zh-CN"/>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0DEAE63-D6C4-437F-B8DA-DA689F991AA7}" type="slidenum">
              <a:rPr lang="zh-CN" altLang="en-US" smtClean="0"/>
              <a:t>41</a:t>
            </a:fld>
            <a:endParaRPr lang="en-US" altLang="zh-CN"/>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0DEAE63-D6C4-437F-B8DA-DA689F991AA7}" type="slidenum">
              <a:rPr lang="zh-CN" altLang="en-US" smtClean="0"/>
              <a:t>42</a:t>
            </a:fld>
            <a:endParaRPr lang="en-US" altLang="zh-CN"/>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0DEAE63-D6C4-437F-B8DA-DA689F991AA7}" type="slidenum">
              <a:rPr lang="zh-CN" altLang="en-US" smtClean="0"/>
              <a:t>5</a:t>
            </a:fld>
            <a:endParaRPr lang="en-US" altLang="zh-CN"/>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0DEAE63-D6C4-437F-B8DA-DA689F991AA7}" type="slidenum">
              <a:rPr lang="zh-CN" altLang="en-US" smtClean="0"/>
              <a:t>6</a:t>
            </a:fld>
            <a:endParaRPr lang="en-US" altLang="zh-CN"/>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0DEAE63-D6C4-437F-B8DA-DA689F991AA7}" type="slidenum">
              <a:rPr lang="zh-CN" altLang="en-US" smtClean="0"/>
              <a:t>7</a:t>
            </a:fld>
            <a:endParaRPr lang="en-US" altLang="zh-CN"/>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0DEAE63-D6C4-437F-B8DA-DA689F991AA7}" type="slidenum">
              <a:rPr lang="zh-CN" altLang="en-US" smtClean="0"/>
              <a:t>8</a:t>
            </a:fld>
            <a:endParaRPr lang="en-US" altLang="zh-CN"/>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0DEAE63-D6C4-437F-B8DA-DA689F991AA7}" type="slidenum">
              <a:rPr lang="zh-CN" altLang="en-US" smtClean="0"/>
              <a:t>9</a:t>
            </a:fld>
            <a:endParaRPr lang="en-US" altLang="zh-CN"/>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685919" y="457342"/>
            <a:ext cx="7773750" cy="3201388"/>
          </a:xfrm>
          <a:prstGeom prst="rect">
            <a:avLst/>
          </a:prstGeom>
        </p:spPr>
        <p:txBody>
          <a:bodyPr lIns="91432" tIns="45716" rIns="91432" bIns="45716" anchor="b">
            <a:noAutofit/>
          </a:bodyPr>
          <a:lstStyle>
            <a:lvl1pPr>
              <a:lnSpc>
                <a:spcPct val="100000"/>
              </a:lnSpc>
              <a:defRPr sz="8000"/>
            </a:lvl1pPr>
          </a:lstStyle>
          <a:p>
            <a:r>
              <a:rPr lang="zh-CN" altLang="en-US"/>
              <a:t>单击此处编辑母版标题样式</a:t>
            </a:r>
            <a:endParaRPr lang="en-US" dirty="0"/>
          </a:p>
        </p:txBody>
      </p:sp>
      <p:sp>
        <p:nvSpPr>
          <p:cNvPr id="3" name="Subtitle 2"/>
          <p:cNvSpPr>
            <a:spLocks noGrp="1"/>
          </p:cNvSpPr>
          <p:nvPr>
            <p:ph type="subTitle" idx="1"/>
          </p:nvPr>
        </p:nvSpPr>
        <p:spPr>
          <a:xfrm>
            <a:off x="1371838" y="3715897"/>
            <a:ext cx="6401912" cy="914682"/>
          </a:xfrm>
          <a:prstGeom prst="rect">
            <a:avLst/>
          </a:prstGeom>
        </p:spPr>
        <p:txBody>
          <a:bodyPr lIns="91432" tIns="45716" rIns="91432" bIns="45716">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endParaRPr lang="en-US" dirty="0"/>
          </a:p>
        </p:txBody>
      </p:sp>
      <p:sp>
        <p:nvSpPr>
          <p:cNvPr id="7" name="Date Placeholder 6"/>
          <p:cNvSpPr>
            <a:spLocks noGrp="1"/>
          </p:cNvSpPr>
          <p:nvPr>
            <p:ph type="dt" sz="half" idx="10"/>
          </p:nvPr>
        </p:nvSpPr>
        <p:spPr>
          <a:xfrm>
            <a:off x="6364453" y="4768735"/>
            <a:ext cx="2086337" cy="273928"/>
          </a:xfrm>
          <a:prstGeom prst="rect">
            <a:avLst/>
          </a:prstGeom>
        </p:spPr>
        <p:txBody>
          <a:bodyPr lIns="91432" tIns="45716" rIns="91432" bIns="45716"/>
          <a:lstStyle>
            <a:lvl1pPr>
              <a:defRPr>
                <a:latin typeface="微软雅黑" panose="020B0503020204020204" pitchFamily="34" charset="-122"/>
              </a:defRPr>
            </a:lvl1pPr>
          </a:lstStyle>
          <a:p>
            <a:fld id="{544213AF-26F6-41FA-8D85-E2C5388D6E58}" type="datetimeFigureOut">
              <a:rPr lang="en-US" smtClean="0"/>
              <a:t>1/5/2021</a:t>
            </a:fld>
            <a:endParaRPr lang="en-US" dirty="0">
              <a:solidFill>
                <a:srgbClr val="FFFFFF"/>
              </a:solidFill>
            </a:endParaRPr>
          </a:p>
        </p:txBody>
      </p:sp>
      <p:sp>
        <p:nvSpPr>
          <p:cNvPr id="8" name="Slide Number Placeholder 7"/>
          <p:cNvSpPr>
            <a:spLocks noGrp="1"/>
          </p:cNvSpPr>
          <p:nvPr>
            <p:ph type="sldNum" sz="quarter" idx="11"/>
          </p:nvPr>
        </p:nvSpPr>
        <p:spPr>
          <a:xfrm>
            <a:off x="8544762" y="4768735"/>
            <a:ext cx="562073" cy="273928"/>
          </a:xfrm>
          <a:prstGeom prst="rect">
            <a:avLst/>
          </a:prstGeom>
        </p:spPr>
        <p:txBody>
          <a:bodyPr lIns="91432" tIns="45716" rIns="91432" bIns="45716"/>
          <a:lstStyle>
            <a:lvl1pPr>
              <a:defRPr>
                <a:latin typeface="微软雅黑" panose="020B0503020204020204" pitchFamily="34" charset="-122"/>
              </a:defRPr>
            </a:lvl1pPr>
          </a:lstStyle>
          <a:p>
            <a:fld id="{D5BBC35B-A44B-4119-B8DA-DE9E3DFADA20}" type="slidenum">
              <a:rPr lang="en-US" smtClean="0"/>
              <a:t>‹#›</a:t>
            </a:fld>
            <a:endParaRPr lang="en-US" dirty="0">
              <a:solidFill>
                <a:srgbClr val="FFFFFF"/>
              </a:solidFill>
            </a:endParaRPr>
          </a:p>
        </p:txBody>
      </p:sp>
      <p:sp>
        <p:nvSpPr>
          <p:cNvPr id="9" name="Footer Placeholder 8"/>
          <p:cNvSpPr>
            <a:spLocks noGrp="1"/>
          </p:cNvSpPr>
          <p:nvPr>
            <p:ph type="ftr" sz="quarter" idx="12"/>
          </p:nvPr>
        </p:nvSpPr>
        <p:spPr>
          <a:xfrm>
            <a:off x="659280" y="4768735"/>
            <a:ext cx="2848470" cy="273928"/>
          </a:xfrm>
          <a:prstGeom prst="rect">
            <a:avLst/>
          </a:prstGeom>
        </p:spPr>
        <p:txBody>
          <a:bodyPr lIns="91432" tIns="45716" rIns="91432" bIns="45716"/>
          <a:lstStyle>
            <a:lvl1pPr>
              <a:defRPr>
                <a:latin typeface="微软雅黑" panose="020B0503020204020204" pitchFamily="34" charset="-122"/>
              </a:defRPr>
            </a:lvl1pPr>
          </a:lstStyle>
          <a:p>
            <a:endParaRPr lang="en-US" dirty="0">
              <a:solidFill>
                <a:schemeClr val="accent1">
                  <a:tint val="20000"/>
                </a:schemeClr>
              </a:solidFill>
            </a:endParaRPr>
          </a:p>
        </p:txBody>
      </p:sp>
    </p:spTree>
  </p:cSld>
  <p:clrMapOvr>
    <a:masterClrMapping/>
  </p:clrMapOvr>
  <p:transition spd="slow">
    <p:cover dir="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a:xfrm>
            <a:off x="457282" y="2"/>
            <a:ext cx="8231029" cy="1200521"/>
          </a:xfrm>
          <a:prstGeom prst="rect">
            <a:avLst/>
          </a:prstGeom>
        </p:spPr>
        <p:txBody>
          <a:bodyPr lIns="91432" tIns="45716" rIns="91432" bIns="45716"/>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457282" y="1200521"/>
            <a:ext cx="8231029" cy="3395520"/>
          </a:xfrm>
          <a:prstGeom prst="rect">
            <a:avLst/>
          </a:prstGeom>
        </p:spPr>
        <p:txBody>
          <a:bodyPr vert="eaVert" lIns="91432" tIns="45716" rIns="91432" bIns="45716"/>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4" name="Date Placeholder 3"/>
          <p:cNvSpPr>
            <a:spLocks noGrp="1"/>
          </p:cNvSpPr>
          <p:nvPr>
            <p:ph type="dt" sz="half" idx="10"/>
          </p:nvPr>
        </p:nvSpPr>
        <p:spPr>
          <a:xfrm>
            <a:off x="6364453" y="4768735"/>
            <a:ext cx="2086337" cy="273928"/>
          </a:xfrm>
          <a:prstGeom prst="rect">
            <a:avLst/>
          </a:prstGeom>
        </p:spPr>
        <p:txBody>
          <a:bodyPr lIns="91432" tIns="45716" rIns="91432" bIns="45716"/>
          <a:lstStyle>
            <a:lvl1pPr>
              <a:defRPr>
                <a:latin typeface="微软雅黑" panose="020B0503020204020204" pitchFamily="34" charset="-122"/>
              </a:defRPr>
            </a:lvl1pPr>
          </a:lstStyle>
          <a:p>
            <a:fld id="{544213AF-26F6-41FA-8D85-E2C5388D6E58}" type="datetimeFigureOut">
              <a:rPr lang="en-US" smtClean="0"/>
              <a:t>1/5/2021</a:t>
            </a:fld>
            <a:endParaRPr lang="en-US" dirty="0"/>
          </a:p>
        </p:txBody>
      </p:sp>
      <p:sp>
        <p:nvSpPr>
          <p:cNvPr id="5" name="Footer Placeholder 4"/>
          <p:cNvSpPr>
            <a:spLocks noGrp="1"/>
          </p:cNvSpPr>
          <p:nvPr>
            <p:ph type="ftr" sz="quarter" idx="11"/>
          </p:nvPr>
        </p:nvSpPr>
        <p:spPr>
          <a:xfrm>
            <a:off x="659280" y="4768735"/>
            <a:ext cx="2848470" cy="273928"/>
          </a:xfrm>
          <a:prstGeom prst="rect">
            <a:avLst/>
          </a:prstGeom>
        </p:spPr>
        <p:txBody>
          <a:bodyPr lIns="91432" tIns="45716" rIns="91432" bIns="45716"/>
          <a:lstStyle>
            <a:lvl1pPr>
              <a:defRPr>
                <a:latin typeface="微软雅黑" panose="020B0503020204020204" pitchFamily="34" charset="-122"/>
              </a:defRPr>
            </a:lvl1pPr>
          </a:lstStyle>
          <a:p>
            <a:endParaRPr lang="en-US" dirty="0"/>
          </a:p>
        </p:txBody>
      </p:sp>
      <p:sp>
        <p:nvSpPr>
          <p:cNvPr id="6" name="Slide Number Placeholder 5"/>
          <p:cNvSpPr>
            <a:spLocks noGrp="1"/>
          </p:cNvSpPr>
          <p:nvPr>
            <p:ph type="sldNum" sz="quarter" idx="12"/>
          </p:nvPr>
        </p:nvSpPr>
        <p:spPr>
          <a:xfrm>
            <a:off x="8544762" y="4768735"/>
            <a:ext cx="562073" cy="273928"/>
          </a:xfrm>
          <a:prstGeom prst="rect">
            <a:avLst/>
          </a:prstGeom>
        </p:spPr>
        <p:txBody>
          <a:bodyPr lIns="91432" tIns="45716" rIns="91432" bIns="45716"/>
          <a:lstStyle>
            <a:lvl1pPr>
              <a:defRPr>
                <a:latin typeface="微软雅黑" panose="020B0503020204020204" pitchFamily="34" charset="-122"/>
              </a:defRPr>
            </a:lvl1pPr>
          </a:lstStyle>
          <a:p>
            <a:fld id="{D5BBC35B-A44B-4119-B8DA-DE9E3DFADA20}" type="slidenum">
              <a:rPr lang="en-US" smtClean="0"/>
              <a:t>‹#›</a:t>
            </a:fld>
            <a:endParaRPr lang="en-US" dirty="0"/>
          </a:p>
        </p:txBody>
      </p:sp>
    </p:spTree>
  </p:cSld>
  <p:clrMapOvr>
    <a:masterClrMapping/>
  </p:clrMapOvr>
  <p:transition spd="slow">
    <p:cover dir="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0551" y="206044"/>
            <a:ext cx="2057757" cy="4389999"/>
          </a:xfrm>
          <a:prstGeom prst="rect">
            <a:avLst/>
          </a:prstGeom>
        </p:spPr>
        <p:txBody>
          <a:bodyPr vert="eaVert" lIns="91432" tIns="45716" rIns="91432" bIns="45716"/>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457282" y="206044"/>
            <a:ext cx="6020845" cy="4389999"/>
          </a:xfrm>
          <a:prstGeom prst="rect">
            <a:avLst/>
          </a:prstGeom>
        </p:spPr>
        <p:txBody>
          <a:bodyPr vert="eaVert" lIns="91432" tIns="45716" rIns="91432" bIns="45716"/>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4" name="Date Placeholder 3"/>
          <p:cNvSpPr>
            <a:spLocks noGrp="1"/>
          </p:cNvSpPr>
          <p:nvPr>
            <p:ph type="dt" sz="half" idx="10"/>
          </p:nvPr>
        </p:nvSpPr>
        <p:spPr>
          <a:xfrm>
            <a:off x="6364453" y="4768735"/>
            <a:ext cx="2086337" cy="273928"/>
          </a:xfrm>
          <a:prstGeom prst="rect">
            <a:avLst/>
          </a:prstGeom>
        </p:spPr>
        <p:txBody>
          <a:bodyPr lIns="91432" tIns="45716" rIns="91432" bIns="45716"/>
          <a:lstStyle>
            <a:lvl1pPr>
              <a:defRPr>
                <a:latin typeface="微软雅黑" panose="020B0503020204020204" pitchFamily="34" charset="-122"/>
              </a:defRPr>
            </a:lvl1pPr>
          </a:lstStyle>
          <a:p>
            <a:fld id="{544213AF-26F6-41FA-8D85-E2C5388D6E58}" type="datetimeFigureOut">
              <a:rPr lang="en-US" smtClean="0"/>
              <a:t>1/5/2021</a:t>
            </a:fld>
            <a:endParaRPr lang="en-US" dirty="0"/>
          </a:p>
        </p:txBody>
      </p:sp>
      <p:sp>
        <p:nvSpPr>
          <p:cNvPr id="5" name="Footer Placeholder 4"/>
          <p:cNvSpPr>
            <a:spLocks noGrp="1"/>
          </p:cNvSpPr>
          <p:nvPr>
            <p:ph type="ftr" sz="quarter" idx="11"/>
          </p:nvPr>
        </p:nvSpPr>
        <p:spPr>
          <a:xfrm>
            <a:off x="659280" y="4768735"/>
            <a:ext cx="2848470" cy="273928"/>
          </a:xfrm>
          <a:prstGeom prst="rect">
            <a:avLst/>
          </a:prstGeom>
        </p:spPr>
        <p:txBody>
          <a:bodyPr lIns="91432" tIns="45716" rIns="91432" bIns="45716"/>
          <a:lstStyle>
            <a:lvl1pPr>
              <a:defRPr>
                <a:latin typeface="微软雅黑" panose="020B0503020204020204" pitchFamily="34" charset="-122"/>
              </a:defRPr>
            </a:lvl1pPr>
          </a:lstStyle>
          <a:p>
            <a:endParaRPr lang="en-US" dirty="0"/>
          </a:p>
        </p:txBody>
      </p:sp>
      <p:sp>
        <p:nvSpPr>
          <p:cNvPr id="6" name="Slide Number Placeholder 5"/>
          <p:cNvSpPr>
            <a:spLocks noGrp="1"/>
          </p:cNvSpPr>
          <p:nvPr>
            <p:ph type="sldNum" sz="quarter" idx="12"/>
          </p:nvPr>
        </p:nvSpPr>
        <p:spPr>
          <a:xfrm>
            <a:off x="8544762" y="4768735"/>
            <a:ext cx="562073" cy="273928"/>
          </a:xfrm>
          <a:prstGeom prst="rect">
            <a:avLst/>
          </a:prstGeom>
        </p:spPr>
        <p:txBody>
          <a:bodyPr lIns="91432" tIns="45716" rIns="91432" bIns="45716"/>
          <a:lstStyle>
            <a:lvl1pPr>
              <a:defRPr>
                <a:latin typeface="微软雅黑" panose="020B0503020204020204" pitchFamily="34" charset="-122"/>
              </a:defRPr>
            </a:lvl1pPr>
          </a:lstStyle>
          <a:p>
            <a:fld id="{D5BBC35B-A44B-4119-B8DA-DE9E3DFADA20}" type="slidenum">
              <a:rPr lang="en-US" smtClean="0"/>
              <a:t>‹#›</a:t>
            </a:fld>
            <a:endParaRPr lang="en-US" dirty="0"/>
          </a:p>
        </p:txBody>
      </p:sp>
    </p:spTree>
  </p:cSld>
  <p:clrMapOvr>
    <a:masterClrMapping/>
  </p:clrMapOvr>
  <p:transition spd="slow">
    <p:cover dir="rd"/>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内容与标题">
    <p:spTree>
      <p:nvGrpSpPr>
        <p:cNvPr id="1" name=""/>
        <p:cNvGrpSpPr/>
        <p:nvPr/>
      </p:nvGrpSpPr>
      <p:grpSpPr>
        <a:xfrm>
          <a:off x="0" y="0"/>
          <a:ext cx="0" cy="0"/>
          <a:chOff x="0" y="0"/>
          <a:chExt cx="0" cy="0"/>
        </a:xfrm>
      </p:grpSpPr>
    </p:spTree>
  </p:cSld>
  <p:clrMapOvr>
    <a:masterClrMapping/>
  </p:clrMapOvr>
  <p:transition spd="slow">
    <p:cover dir="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a:xfrm>
            <a:off x="457282" y="2"/>
            <a:ext cx="8231029" cy="1200521"/>
          </a:xfrm>
          <a:prstGeom prst="rect">
            <a:avLst/>
          </a:prstGeom>
        </p:spPr>
        <p:txBody>
          <a:bodyPr lIns="91432" tIns="45716" rIns="91432" bIns="45716"/>
          <a:lstStyle/>
          <a:p>
            <a:r>
              <a:rPr lang="zh-CN" altLang="en-US"/>
              <a:t>单击此处编辑母版标题样式</a:t>
            </a:r>
            <a:endParaRPr lang="en-US" dirty="0"/>
          </a:p>
        </p:txBody>
      </p:sp>
      <p:sp>
        <p:nvSpPr>
          <p:cNvPr id="3" name="Content Placeholder 2"/>
          <p:cNvSpPr>
            <a:spLocks noGrp="1"/>
          </p:cNvSpPr>
          <p:nvPr>
            <p:ph idx="1"/>
          </p:nvPr>
        </p:nvSpPr>
        <p:spPr>
          <a:xfrm>
            <a:off x="457282" y="1200521"/>
            <a:ext cx="8231029" cy="3395520"/>
          </a:xfrm>
          <a:prstGeom prst="rect">
            <a:avLst/>
          </a:prstGeom>
        </p:spPr>
        <p:txBody>
          <a:bodyPr lIns="91432" tIns="45716" rIns="91432" bIns="45716"/>
          <a:lstStyle>
            <a:lvl5pPr>
              <a:defRPr/>
            </a:lvl5pPr>
            <a:lvl6pPr>
              <a:defRPr/>
            </a:lvl6pPr>
            <a:lvl7pPr>
              <a:defRPr/>
            </a:lvl7pPr>
            <a:lvl8pPr>
              <a:defRPr/>
            </a:lvl8pPr>
            <a:lvl9pPr>
              <a:buFont typeface="Arial" panose="020B0604020202020204" pitchFamily="34" charset="0"/>
              <a:buChar char="•"/>
              <a:defRPr/>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a:xfrm>
            <a:off x="6364453" y="4768735"/>
            <a:ext cx="2086337" cy="273928"/>
          </a:xfrm>
          <a:prstGeom prst="rect">
            <a:avLst/>
          </a:prstGeom>
        </p:spPr>
        <p:txBody>
          <a:bodyPr lIns="91432" tIns="45716" rIns="91432" bIns="45716"/>
          <a:lstStyle>
            <a:lvl1pPr>
              <a:defRPr>
                <a:latin typeface="微软雅黑" panose="020B0503020204020204" pitchFamily="34" charset="-122"/>
              </a:defRPr>
            </a:lvl1pPr>
          </a:lstStyle>
          <a:p>
            <a:fld id="{544213AF-26F6-41FA-8D85-E2C5388D6E58}" type="datetimeFigureOut">
              <a:rPr lang="en-US" smtClean="0"/>
              <a:t>1/5/2021</a:t>
            </a:fld>
            <a:endParaRPr lang="en-US" dirty="0"/>
          </a:p>
        </p:txBody>
      </p:sp>
      <p:sp>
        <p:nvSpPr>
          <p:cNvPr id="5" name="Footer Placeholder 4"/>
          <p:cNvSpPr>
            <a:spLocks noGrp="1"/>
          </p:cNvSpPr>
          <p:nvPr>
            <p:ph type="ftr" sz="quarter" idx="11"/>
          </p:nvPr>
        </p:nvSpPr>
        <p:spPr>
          <a:xfrm>
            <a:off x="659280" y="4768735"/>
            <a:ext cx="2848470" cy="273928"/>
          </a:xfrm>
          <a:prstGeom prst="rect">
            <a:avLst/>
          </a:prstGeom>
        </p:spPr>
        <p:txBody>
          <a:bodyPr lIns="91432" tIns="45716" rIns="91432" bIns="45716"/>
          <a:lstStyle>
            <a:lvl1pPr>
              <a:defRPr>
                <a:latin typeface="微软雅黑" panose="020B0503020204020204" pitchFamily="34" charset="-122"/>
              </a:defRPr>
            </a:lvl1pPr>
          </a:lstStyle>
          <a:p>
            <a:endParaRPr lang="en-US" dirty="0"/>
          </a:p>
        </p:txBody>
      </p:sp>
      <p:sp>
        <p:nvSpPr>
          <p:cNvPr id="6" name="Slide Number Placeholder 5"/>
          <p:cNvSpPr>
            <a:spLocks noGrp="1"/>
          </p:cNvSpPr>
          <p:nvPr>
            <p:ph type="sldNum" sz="quarter" idx="12"/>
          </p:nvPr>
        </p:nvSpPr>
        <p:spPr>
          <a:xfrm>
            <a:off x="8544762" y="4768735"/>
            <a:ext cx="562073" cy="273928"/>
          </a:xfrm>
          <a:prstGeom prst="rect">
            <a:avLst/>
          </a:prstGeom>
        </p:spPr>
        <p:txBody>
          <a:bodyPr lIns="91432" tIns="45716" rIns="91432" bIns="45716"/>
          <a:lstStyle>
            <a:lvl1pPr>
              <a:defRPr>
                <a:latin typeface="微软雅黑" panose="020B0503020204020204" pitchFamily="34" charset="-122"/>
              </a:defRPr>
            </a:lvl1pPr>
          </a:lstStyle>
          <a:p>
            <a:fld id="{D5BBC35B-A44B-4119-B8DA-DE9E3DFADA20}" type="slidenum">
              <a:rPr lang="en-US" smtClean="0"/>
              <a:t>‹#›</a:t>
            </a:fld>
            <a:endParaRPr lang="en-US" dirty="0"/>
          </a:p>
        </p:txBody>
      </p:sp>
    </p:spTree>
  </p:cSld>
  <p:clrMapOvr>
    <a:masterClrMapping/>
  </p:clrMapOvr>
  <p:transition spd="slow">
    <p:cover dir="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722438" y="1029018"/>
            <a:ext cx="7773750" cy="1879386"/>
          </a:xfrm>
          <a:prstGeom prst="rect">
            <a:avLst/>
          </a:prstGeom>
        </p:spPr>
        <p:txBody>
          <a:bodyPr lIns="91432" tIns="45716" rIns="91432" bIns="45716"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zh-CN" altLang="en-US"/>
              <a:t>单击此处编辑母版标题样式</a:t>
            </a:r>
            <a:endParaRPr lang="en-US" dirty="0"/>
          </a:p>
        </p:txBody>
      </p:sp>
      <p:sp>
        <p:nvSpPr>
          <p:cNvPr id="3" name="Text Placeholder 2"/>
          <p:cNvSpPr>
            <a:spLocks noGrp="1"/>
          </p:cNvSpPr>
          <p:nvPr>
            <p:ph type="body" idx="1"/>
          </p:nvPr>
        </p:nvSpPr>
        <p:spPr>
          <a:xfrm>
            <a:off x="722438" y="3052515"/>
            <a:ext cx="7773750" cy="849177"/>
          </a:xfrm>
          <a:prstGeom prst="rect">
            <a:avLst/>
          </a:prstGeom>
        </p:spPr>
        <p:txBody>
          <a:bodyPr lIns="91432" tIns="45716" rIns="91432" bIns="45716"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a:xfrm>
            <a:off x="6364453" y="4768735"/>
            <a:ext cx="2086337" cy="273928"/>
          </a:xfrm>
          <a:prstGeom prst="rect">
            <a:avLst/>
          </a:prstGeom>
        </p:spPr>
        <p:txBody>
          <a:bodyPr lIns="91432" tIns="45716" rIns="91432" bIns="45716"/>
          <a:lstStyle>
            <a:lvl1pPr>
              <a:defRPr>
                <a:latin typeface="微软雅黑" panose="020B0503020204020204" pitchFamily="34" charset="-122"/>
              </a:defRPr>
            </a:lvl1pPr>
          </a:lstStyle>
          <a:p>
            <a:fld id="{544213AF-26F6-41FA-8D85-E2C5388D6E58}" type="datetimeFigureOut">
              <a:rPr lang="en-US" smtClean="0"/>
              <a:t>1/5/2021</a:t>
            </a:fld>
            <a:endParaRPr lang="en-US" dirty="0"/>
          </a:p>
        </p:txBody>
      </p:sp>
      <p:sp>
        <p:nvSpPr>
          <p:cNvPr id="5" name="Footer Placeholder 4"/>
          <p:cNvSpPr>
            <a:spLocks noGrp="1"/>
          </p:cNvSpPr>
          <p:nvPr>
            <p:ph type="ftr" sz="quarter" idx="11"/>
          </p:nvPr>
        </p:nvSpPr>
        <p:spPr>
          <a:xfrm>
            <a:off x="659280" y="4768735"/>
            <a:ext cx="2848470" cy="273928"/>
          </a:xfrm>
          <a:prstGeom prst="rect">
            <a:avLst/>
          </a:prstGeom>
        </p:spPr>
        <p:txBody>
          <a:bodyPr lIns="91432" tIns="45716" rIns="91432" bIns="45716"/>
          <a:lstStyle>
            <a:lvl1pPr>
              <a:defRPr>
                <a:latin typeface="微软雅黑" panose="020B0503020204020204" pitchFamily="34" charset="-122"/>
              </a:defRPr>
            </a:lvl1pPr>
          </a:lstStyle>
          <a:p>
            <a:endParaRPr lang="en-US" dirty="0"/>
          </a:p>
        </p:txBody>
      </p:sp>
      <p:sp>
        <p:nvSpPr>
          <p:cNvPr id="6" name="Slide Number Placeholder 5"/>
          <p:cNvSpPr>
            <a:spLocks noGrp="1"/>
          </p:cNvSpPr>
          <p:nvPr>
            <p:ph type="sldNum" sz="quarter" idx="12"/>
          </p:nvPr>
        </p:nvSpPr>
        <p:spPr>
          <a:xfrm>
            <a:off x="8544762" y="4768735"/>
            <a:ext cx="562073" cy="273928"/>
          </a:xfrm>
          <a:prstGeom prst="rect">
            <a:avLst/>
          </a:prstGeom>
        </p:spPr>
        <p:txBody>
          <a:bodyPr lIns="91432" tIns="45716" rIns="91432" bIns="45716"/>
          <a:lstStyle>
            <a:lvl1pPr>
              <a:defRPr>
                <a:latin typeface="微软雅黑" panose="020B0503020204020204" pitchFamily="34" charset="-122"/>
              </a:defRPr>
            </a:lvl1pPr>
          </a:lstStyle>
          <a:p>
            <a:fld id="{D5BBC35B-A44B-4119-B8DA-DE9E3DFADA20}" type="slidenum">
              <a:rPr lang="en-US" smtClean="0"/>
              <a:t>‹#›</a:t>
            </a:fld>
            <a:endParaRPr lang="en-US" dirty="0"/>
          </a:p>
        </p:txBody>
      </p:sp>
      <p:sp>
        <p:nvSpPr>
          <p:cNvPr id="7" name="Oval 6"/>
          <p:cNvSpPr/>
          <p:nvPr/>
        </p:nvSpPr>
        <p:spPr>
          <a:xfrm>
            <a:off x="4496583" y="2944134"/>
            <a:ext cx="84787" cy="63599"/>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n-US"/>
          </a:p>
        </p:txBody>
      </p:sp>
      <p:sp>
        <p:nvSpPr>
          <p:cNvPr id="8" name="Oval 7"/>
          <p:cNvSpPr/>
          <p:nvPr/>
        </p:nvSpPr>
        <p:spPr>
          <a:xfrm>
            <a:off x="4696640" y="2944134"/>
            <a:ext cx="84787" cy="63599"/>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n-US"/>
          </a:p>
        </p:txBody>
      </p:sp>
      <p:sp>
        <p:nvSpPr>
          <p:cNvPr id="9" name="Oval 8"/>
          <p:cNvSpPr/>
          <p:nvPr/>
        </p:nvSpPr>
        <p:spPr>
          <a:xfrm>
            <a:off x="4297476" y="2944134"/>
            <a:ext cx="84787" cy="63599"/>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n-US"/>
          </a:p>
        </p:txBody>
      </p:sp>
    </p:spTree>
  </p:cSld>
  <p:clrMapOvr>
    <a:masterClrMapping/>
  </p:clrMapOvr>
  <p:transition spd="slow">
    <p:cover dir="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a:xfrm>
            <a:off x="457282" y="2"/>
            <a:ext cx="8231029" cy="1200521"/>
          </a:xfrm>
          <a:prstGeom prst="rect">
            <a:avLst/>
          </a:prstGeom>
        </p:spPr>
        <p:txBody>
          <a:bodyPr lIns="91432" tIns="45716" rIns="91432" bIns="45716"/>
          <a:lstStyle/>
          <a:p>
            <a:r>
              <a:rPr lang="zh-CN" altLang="en-US"/>
              <a:t>单击此处编辑母版标题样式</a:t>
            </a:r>
            <a:endParaRPr lang="en-US"/>
          </a:p>
        </p:txBody>
      </p:sp>
      <p:sp>
        <p:nvSpPr>
          <p:cNvPr id="4" name="Content Placeholder 3"/>
          <p:cNvSpPr>
            <a:spLocks noGrp="1"/>
          </p:cNvSpPr>
          <p:nvPr>
            <p:ph sz="half" idx="2"/>
          </p:nvPr>
        </p:nvSpPr>
        <p:spPr>
          <a:xfrm>
            <a:off x="4649007" y="1200521"/>
            <a:ext cx="4039301" cy="3395520"/>
          </a:xfrm>
          <a:prstGeom prst="rect">
            <a:avLst/>
          </a:prstGeom>
        </p:spPr>
        <p:txBody>
          <a:bodyPr lIns="91432" tIns="45716" rIns="91432" bIns="45716"/>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a:xfrm>
            <a:off x="6364453" y="4768735"/>
            <a:ext cx="2086337" cy="273928"/>
          </a:xfrm>
          <a:prstGeom prst="rect">
            <a:avLst/>
          </a:prstGeom>
        </p:spPr>
        <p:txBody>
          <a:bodyPr lIns="91432" tIns="45716" rIns="91432" bIns="45716"/>
          <a:lstStyle>
            <a:lvl1pPr>
              <a:defRPr>
                <a:latin typeface="微软雅黑" panose="020B0503020204020204" pitchFamily="34" charset="-122"/>
              </a:defRPr>
            </a:lvl1pPr>
          </a:lstStyle>
          <a:p>
            <a:fld id="{544213AF-26F6-41FA-8D85-E2C5388D6E58}" type="datetimeFigureOut">
              <a:rPr lang="en-US" smtClean="0"/>
              <a:t>1/5/2021</a:t>
            </a:fld>
            <a:endParaRPr lang="en-US" dirty="0"/>
          </a:p>
        </p:txBody>
      </p:sp>
      <p:sp>
        <p:nvSpPr>
          <p:cNvPr id="6" name="Footer Placeholder 5"/>
          <p:cNvSpPr>
            <a:spLocks noGrp="1"/>
          </p:cNvSpPr>
          <p:nvPr>
            <p:ph type="ftr" sz="quarter" idx="11"/>
          </p:nvPr>
        </p:nvSpPr>
        <p:spPr>
          <a:xfrm>
            <a:off x="659280" y="4768735"/>
            <a:ext cx="2848470" cy="273928"/>
          </a:xfrm>
          <a:prstGeom prst="rect">
            <a:avLst/>
          </a:prstGeom>
        </p:spPr>
        <p:txBody>
          <a:bodyPr lIns="91432" tIns="45716" rIns="91432" bIns="45716"/>
          <a:lstStyle>
            <a:lvl1pPr>
              <a:defRPr>
                <a:latin typeface="微软雅黑" panose="020B0503020204020204" pitchFamily="34" charset="-122"/>
              </a:defRPr>
            </a:lvl1pPr>
          </a:lstStyle>
          <a:p>
            <a:endParaRPr lang="en-US" dirty="0"/>
          </a:p>
        </p:txBody>
      </p:sp>
      <p:sp>
        <p:nvSpPr>
          <p:cNvPr id="7" name="Slide Number Placeholder 6"/>
          <p:cNvSpPr>
            <a:spLocks noGrp="1"/>
          </p:cNvSpPr>
          <p:nvPr>
            <p:ph type="sldNum" sz="quarter" idx="12"/>
          </p:nvPr>
        </p:nvSpPr>
        <p:spPr>
          <a:xfrm>
            <a:off x="8544762" y="4768735"/>
            <a:ext cx="562073" cy="273928"/>
          </a:xfrm>
          <a:prstGeom prst="rect">
            <a:avLst/>
          </a:prstGeom>
        </p:spPr>
        <p:txBody>
          <a:bodyPr lIns="91432" tIns="45716" rIns="91432" bIns="45716"/>
          <a:lstStyle>
            <a:lvl1pPr>
              <a:defRPr>
                <a:latin typeface="微软雅黑" panose="020B0503020204020204" pitchFamily="34" charset="-122"/>
              </a:defRPr>
            </a:lvl1pPr>
          </a:lstStyle>
          <a:p>
            <a:fld id="{D5BBC35B-A44B-4119-B8DA-DE9E3DFADA20}" type="slidenum">
              <a:rPr lang="en-US" smtClean="0"/>
              <a:t>‹#›</a:t>
            </a:fld>
            <a:endParaRPr lang="en-US" dirty="0"/>
          </a:p>
        </p:txBody>
      </p:sp>
      <p:sp>
        <p:nvSpPr>
          <p:cNvPr id="9" name="Content Placeholder 8"/>
          <p:cNvSpPr>
            <a:spLocks noGrp="1"/>
          </p:cNvSpPr>
          <p:nvPr>
            <p:ph sz="quarter" idx="13"/>
          </p:nvPr>
        </p:nvSpPr>
        <p:spPr>
          <a:xfrm>
            <a:off x="365823" y="1200521"/>
            <a:ext cx="4042350" cy="3395758"/>
          </a:xfrm>
          <a:prstGeom prst="rect">
            <a:avLst/>
          </a:prstGeom>
        </p:spPr>
        <p:txBody>
          <a:bodyPr lIns="91432" tIns="45716" rIns="91432" bIns="45716"/>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Tree>
  </p:cSld>
  <p:clrMapOvr>
    <a:masterClrMapping/>
  </p:clrMapOvr>
  <p:transition spd="slow">
    <p:cover dir="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457282" y="2"/>
            <a:ext cx="8231029" cy="1200521"/>
          </a:xfrm>
          <a:prstGeom prst="rect">
            <a:avLst/>
          </a:prstGeom>
        </p:spPr>
        <p:txBody>
          <a:bodyPr lIns="91432" tIns="45716" rIns="91432" bIns="45716"/>
          <a:lstStyle>
            <a:lvl1pPr>
              <a:defRPr/>
            </a:lvl1pPr>
          </a:lstStyle>
          <a:p>
            <a:r>
              <a:rPr lang="zh-CN" altLang="en-US"/>
              <a:t>单击此处编辑母版标题样式</a:t>
            </a:r>
            <a:endParaRPr lang="en-US"/>
          </a:p>
        </p:txBody>
      </p:sp>
      <p:sp>
        <p:nvSpPr>
          <p:cNvPr id="3" name="Text Placeholder 2"/>
          <p:cNvSpPr>
            <a:spLocks noGrp="1"/>
          </p:cNvSpPr>
          <p:nvPr>
            <p:ph type="body" idx="1"/>
          </p:nvPr>
        </p:nvSpPr>
        <p:spPr>
          <a:xfrm>
            <a:off x="457279" y="1200523"/>
            <a:ext cx="4040890" cy="457341"/>
          </a:xfrm>
          <a:prstGeom prst="rect">
            <a:avLst/>
          </a:prstGeom>
        </p:spPr>
        <p:txBody>
          <a:bodyPr lIns="91432" tIns="45716" rIns="91432" bIns="45716"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5" name="Text Placeholder 4"/>
          <p:cNvSpPr>
            <a:spLocks noGrp="1"/>
          </p:cNvSpPr>
          <p:nvPr>
            <p:ph type="body" sz="quarter" idx="3"/>
          </p:nvPr>
        </p:nvSpPr>
        <p:spPr>
          <a:xfrm>
            <a:off x="4649008" y="1200523"/>
            <a:ext cx="4042477" cy="457341"/>
          </a:xfrm>
          <a:prstGeom prst="rect">
            <a:avLst/>
          </a:prstGeom>
        </p:spPr>
        <p:txBody>
          <a:bodyPr lIns="91432" tIns="45716" rIns="91432" bIns="45716"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7" name="Date Placeholder 6"/>
          <p:cNvSpPr>
            <a:spLocks noGrp="1"/>
          </p:cNvSpPr>
          <p:nvPr>
            <p:ph type="dt" sz="half" idx="10"/>
          </p:nvPr>
        </p:nvSpPr>
        <p:spPr>
          <a:xfrm>
            <a:off x="6364453" y="4768735"/>
            <a:ext cx="2086337" cy="273928"/>
          </a:xfrm>
          <a:prstGeom prst="rect">
            <a:avLst/>
          </a:prstGeom>
        </p:spPr>
        <p:txBody>
          <a:bodyPr lIns="91432" tIns="45716" rIns="91432" bIns="45716"/>
          <a:lstStyle>
            <a:lvl1pPr>
              <a:defRPr>
                <a:latin typeface="微软雅黑" panose="020B0503020204020204" pitchFamily="34" charset="-122"/>
              </a:defRPr>
            </a:lvl1pPr>
          </a:lstStyle>
          <a:p>
            <a:fld id="{544213AF-26F6-41FA-8D85-E2C5388D6E58}" type="datetimeFigureOut">
              <a:rPr lang="en-US" smtClean="0"/>
              <a:t>1/5/2021</a:t>
            </a:fld>
            <a:endParaRPr lang="en-US" dirty="0"/>
          </a:p>
        </p:txBody>
      </p:sp>
      <p:sp>
        <p:nvSpPr>
          <p:cNvPr id="8" name="Footer Placeholder 7"/>
          <p:cNvSpPr>
            <a:spLocks noGrp="1"/>
          </p:cNvSpPr>
          <p:nvPr>
            <p:ph type="ftr" sz="quarter" idx="11"/>
          </p:nvPr>
        </p:nvSpPr>
        <p:spPr>
          <a:xfrm>
            <a:off x="659280" y="4768735"/>
            <a:ext cx="2848470" cy="273928"/>
          </a:xfrm>
          <a:prstGeom prst="rect">
            <a:avLst/>
          </a:prstGeom>
        </p:spPr>
        <p:txBody>
          <a:bodyPr lIns="91432" tIns="45716" rIns="91432" bIns="45716"/>
          <a:lstStyle>
            <a:lvl1pPr>
              <a:defRPr>
                <a:latin typeface="微软雅黑" panose="020B0503020204020204" pitchFamily="34" charset="-122"/>
              </a:defRPr>
            </a:lvl1pPr>
          </a:lstStyle>
          <a:p>
            <a:endParaRPr lang="en-US" dirty="0"/>
          </a:p>
        </p:txBody>
      </p:sp>
      <p:sp>
        <p:nvSpPr>
          <p:cNvPr id="9" name="Slide Number Placeholder 8"/>
          <p:cNvSpPr>
            <a:spLocks noGrp="1"/>
          </p:cNvSpPr>
          <p:nvPr>
            <p:ph type="sldNum" sz="quarter" idx="12"/>
          </p:nvPr>
        </p:nvSpPr>
        <p:spPr>
          <a:xfrm>
            <a:off x="8544762" y="4768735"/>
            <a:ext cx="562073" cy="273928"/>
          </a:xfrm>
          <a:prstGeom prst="rect">
            <a:avLst/>
          </a:prstGeom>
        </p:spPr>
        <p:txBody>
          <a:bodyPr lIns="91432" tIns="45716" rIns="91432" bIns="45716"/>
          <a:lstStyle>
            <a:lvl1pPr>
              <a:defRPr>
                <a:latin typeface="微软雅黑" panose="020B0503020204020204" pitchFamily="34" charset="-122"/>
              </a:defRPr>
            </a:lvl1pPr>
          </a:lstStyle>
          <a:p>
            <a:fld id="{D5BBC35B-A44B-4119-B8DA-DE9E3DFADA20}" type="slidenum">
              <a:rPr lang="en-US" smtClean="0"/>
              <a:t>‹#›</a:t>
            </a:fld>
            <a:endParaRPr lang="en-US" dirty="0"/>
          </a:p>
        </p:txBody>
      </p:sp>
      <p:sp>
        <p:nvSpPr>
          <p:cNvPr id="11" name="Content Placeholder 10"/>
          <p:cNvSpPr>
            <a:spLocks noGrp="1"/>
          </p:cNvSpPr>
          <p:nvPr>
            <p:ph sz="quarter" idx="13"/>
          </p:nvPr>
        </p:nvSpPr>
        <p:spPr>
          <a:xfrm>
            <a:off x="457279" y="1660149"/>
            <a:ext cx="4042350" cy="2936130"/>
          </a:xfrm>
          <a:prstGeom prst="rect">
            <a:avLst/>
          </a:prstGeom>
        </p:spPr>
        <p:txBody>
          <a:bodyPr lIns="91432" tIns="45716" rIns="91432" bIns="45716"/>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13" name="Content Placeholder 12"/>
          <p:cNvSpPr>
            <a:spLocks noGrp="1"/>
          </p:cNvSpPr>
          <p:nvPr>
            <p:ph sz="quarter" idx="14"/>
          </p:nvPr>
        </p:nvSpPr>
        <p:spPr>
          <a:xfrm>
            <a:off x="4673395" y="1660149"/>
            <a:ext cx="4042350" cy="2935796"/>
          </a:xfrm>
          <a:prstGeom prst="rect">
            <a:avLst/>
          </a:prstGeom>
        </p:spPr>
        <p:txBody>
          <a:bodyPr lIns="91432" tIns="45716" rIns="91432" bIns="45716"/>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Tree>
  </p:cSld>
  <p:clrMapOvr>
    <a:masterClrMapping/>
  </p:clrMapOvr>
  <p:transition spd="slow">
    <p:cover dir="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a:xfrm>
            <a:off x="457282" y="2"/>
            <a:ext cx="8231029" cy="1200521"/>
          </a:xfrm>
          <a:prstGeom prst="rect">
            <a:avLst/>
          </a:prstGeom>
        </p:spPr>
        <p:txBody>
          <a:bodyPr lIns="91432" tIns="45716" rIns="91432" bIns="45716"/>
          <a:lstStyle/>
          <a:p>
            <a:r>
              <a:rPr lang="zh-CN" altLang="en-US"/>
              <a:t>单击此处编辑母版标题样式</a:t>
            </a:r>
            <a:endParaRPr lang="en-US" dirty="0"/>
          </a:p>
        </p:txBody>
      </p:sp>
      <p:sp>
        <p:nvSpPr>
          <p:cNvPr id="3" name="Date Placeholder 2"/>
          <p:cNvSpPr>
            <a:spLocks noGrp="1"/>
          </p:cNvSpPr>
          <p:nvPr>
            <p:ph type="dt" sz="half" idx="10"/>
          </p:nvPr>
        </p:nvSpPr>
        <p:spPr>
          <a:xfrm>
            <a:off x="6364453" y="4768735"/>
            <a:ext cx="2086337" cy="273928"/>
          </a:xfrm>
          <a:prstGeom prst="rect">
            <a:avLst/>
          </a:prstGeom>
        </p:spPr>
        <p:txBody>
          <a:bodyPr lIns="91432" tIns="45716" rIns="91432" bIns="45716"/>
          <a:lstStyle>
            <a:lvl1pPr>
              <a:defRPr>
                <a:latin typeface="微软雅黑" panose="020B0503020204020204" pitchFamily="34" charset="-122"/>
              </a:defRPr>
            </a:lvl1pPr>
          </a:lstStyle>
          <a:p>
            <a:fld id="{544213AF-26F6-41FA-8D85-E2C5388D6E58}" type="datetimeFigureOut">
              <a:rPr lang="en-US" smtClean="0"/>
              <a:t>1/5/2021</a:t>
            </a:fld>
            <a:endParaRPr lang="en-US" dirty="0"/>
          </a:p>
        </p:txBody>
      </p:sp>
      <p:sp>
        <p:nvSpPr>
          <p:cNvPr id="4" name="Footer Placeholder 3"/>
          <p:cNvSpPr>
            <a:spLocks noGrp="1"/>
          </p:cNvSpPr>
          <p:nvPr>
            <p:ph type="ftr" sz="quarter" idx="11"/>
          </p:nvPr>
        </p:nvSpPr>
        <p:spPr>
          <a:xfrm>
            <a:off x="659280" y="4768735"/>
            <a:ext cx="2848470" cy="273928"/>
          </a:xfrm>
          <a:prstGeom prst="rect">
            <a:avLst/>
          </a:prstGeom>
        </p:spPr>
        <p:txBody>
          <a:bodyPr lIns="91432" tIns="45716" rIns="91432" bIns="45716"/>
          <a:lstStyle>
            <a:lvl1pPr>
              <a:defRPr>
                <a:latin typeface="微软雅黑" panose="020B0503020204020204" pitchFamily="34" charset="-122"/>
              </a:defRPr>
            </a:lvl1pPr>
          </a:lstStyle>
          <a:p>
            <a:endParaRPr lang="en-US" dirty="0"/>
          </a:p>
        </p:txBody>
      </p:sp>
      <p:sp>
        <p:nvSpPr>
          <p:cNvPr id="5" name="Slide Number Placeholder 4"/>
          <p:cNvSpPr>
            <a:spLocks noGrp="1"/>
          </p:cNvSpPr>
          <p:nvPr>
            <p:ph type="sldNum" sz="quarter" idx="12"/>
          </p:nvPr>
        </p:nvSpPr>
        <p:spPr>
          <a:xfrm>
            <a:off x="8544762" y="4768735"/>
            <a:ext cx="562073" cy="273928"/>
          </a:xfrm>
          <a:prstGeom prst="rect">
            <a:avLst/>
          </a:prstGeom>
        </p:spPr>
        <p:txBody>
          <a:bodyPr lIns="91432" tIns="45716" rIns="91432" bIns="45716"/>
          <a:lstStyle>
            <a:lvl1pPr>
              <a:defRPr>
                <a:latin typeface="微软雅黑" panose="020B0503020204020204" pitchFamily="34" charset="-122"/>
              </a:defRPr>
            </a:lvl1pPr>
          </a:lstStyle>
          <a:p>
            <a:fld id="{D5BBC35B-A44B-4119-B8DA-DE9E3DFADA20}" type="slidenum">
              <a:rPr lang="en-US" smtClean="0"/>
              <a:t>‹#›</a:t>
            </a:fld>
            <a:endParaRPr lang="en-US" dirty="0"/>
          </a:p>
        </p:txBody>
      </p:sp>
    </p:spTree>
  </p:cSld>
  <p:clrMapOvr>
    <a:masterClrMapping/>
  </p:clrMapOvr>
  <p:transition spd="slow">
    <p:cover dir="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bg>
      <p:bgPr>
        <a:blipFill dpi="0" rotWithShape="1">
          <a:blip r:embed="rId2" cstate="email">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spd="slow">
    <p:cover dir="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5908114" y="200087"/>
            <a:ext cx="3008835" cy="1572110"/>
          </a:xfrm>
          <a:prstGeom prst="rect">
            <a:avLst/>
          </a:prstGeom>
        </p:spPr>
        <p:txBody>
          <a:bodyPr lIns="91432" tIns="45716" rIns="91432" bIns="45716" anchor="b"/>
          <a:lstStyle>
            <a:lvl1pPr algn="ctr">
              <a:lnSpc>
                <a:spcPct val="100000"/>
              </a:lnSpc>
              <a:defRPr sz="2800" b="0">
                <a:effectLst>
                  <a:outerShdw blurRad="50800" dist="25400" dir="5400000" algn="t" rotWithShape="0">
                    <a:prstClr val="black">
                      <a:alpha val="25000"/>
                    </a:prstClr>
                  </a:outerShdw>
                </a:effectLst>
              </a:defRPr>
            </a:lvl1pPr>
          </a:lstStyle>
          <a:p>
            <a:r>
              <a:rPr lang="zh-CN" altLang="en-US"/>
              <a:t>单击此处编辑母版标题样式</a:t>
            </a:r>
            <a:endParaRPr lang="en-US" dirty="0"/>
          </a:p>
        </p:txBody>
      </p:sp>
      <p:sp>
        <p:nvSpPr>
          <p:cNvPr id="3" name="Content Placeholder 2"/>
          <p:cNvSpPr>
            <a:spLocks noGrp="1"/>
          </p:cNvSpPr>
          <p:nvPr>
            <p:ph idx="1"/>
          </p:nvPr>
        </p:nvSpPr>
        <p:spPr>
          <a:xfrm>
            <a:off x="719264" y="204851"/>
            <a:ext cx="4996731" cy="4391190"/>
          </a:xfrm>
          <a:prstGeom prst="rect">
            <a:avLst/>
          </a:prstGeom>
        </p:spPr>
        <p:txBody>
          <a:bodyPr lIns="91432" tIns="45716" rIns="91432" bIns="45716"/>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5908114" y="1829365"/>
            <a:ext cx="3008835" cy="2766676"/>
          </a:xfrm>
          <a:prstGeom prst="rect">
            <a:avLst/>
          </a:prstGeom>
        </p:spPr>
        <p:txBody>
          <a:bodyPr lIns="91432" tIns="45716" rIns="91432" bIns="45716">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Date Placeholder 4"/>
          <p:cNvSpPr>
            <a:spLocks noGrp="1"/>
          </p:cNvSpPr>
          <p:nvPr>
            <p:ph type="dt" sz="half" idx="10"/>
          </p:nvPr>
        </p:nvSpPr>
        <p:spPr>
          <a:xfrm>
            <a:off x="6364453" y="4768735"/>
            <a:ext cx="2086337" cy="273928"/>
          </a:xfrm>
          <a:prstGeom prst="rect">
            <a:avLst/>
          </a:prstGeom>
        </p:spPr>
        <p:txBody>
          <a:bodyPr lIns="91432" tIns="45716" rIns="91432" bIns="45716"/>
          <a:lstStyle>
            <a:lvl1pPr>
              <a:defRPr>
                <a:latin typeface="微软雅黑" panose="020B0503020204020204" pitchFamily="34" charset="-122"/>
              </a:defRPr>
            </a:lvl1pPr>
          </a:lstStyle>
          <a:p>
            <a:fld id="{544213AF-26F6-41FA-8D85-E2C5388D6E58}" type="datetimeFigureOut">
              <a:rPr lang="en-US" smtClean="0"/>
              <a:t>1/5/2021</a:t>
            </a:fld>
            <a:endParaRPr lang="en-US" dirty="0"/>
          </a:p>
        </p:txBody>
      </p:sp>
      <p:sp>
        <p:nvSpPr>
          <p:cNvPr id="6" name="Footer Placeholder 5"/>
          <p:cNvSpPr>
            <a:spLocks noGrp="1"/>
          </p:cNvSpPr>
          <p:nvPr>
            <p:ph type="ftr" sz="quarter" idx="11"/>
          </p:nvPr>
        </p:nvSpPr>
        <p:spPr>
          <a:xfrm>
            <a:off x="659280" y="4768735"/>
            <a:ext cx="2848470" cy="273928"/>
          </a:xfrm>
          <a:prstGeom prst="rect">
            <a:avLst/>
          </a:prstGeom>
        </p:spPr>
        <p:txBody>
          <a:bodyPr lIns="91432" tIns="45716" rIns="91432" bIns="45716"/>
          <a:lstStyle>
            <a:lvl1pPr>
              <a:defRPr>
                <a:latin typeface="微软雅黑" panose="020B0503020204020204" pitchFamily="34" charset="-122"/>
              </a:defRPr>
            </a:lvl1pPr>
          </a:lstStyle>
          <a:p>
            <a:endParaRPr lang="en-US" dirty="0"/>
          </a:p>
        </p:txBody>
      </p:sp>
      <p:sp>
        <p:nvSpPr>
          <p:cNvPr id="7" name="Slide Number Placeholder 6"/>
          <p:cNvSpPr>
            <a:spLocks noGrp="1"/>
          </p:cNvSpPr>
          <p:nvPr>
            <p:ph type="sldNum" sz="quarter" idx="12"/>
          </p:nvPr>
        </p:nvSpPr>
        <p:spPr>
          <a:xfrm>
            <a:off x="8544762" y="4768735"/>
            <a:ext cx="562073" cy="273928"/>
          </a:xfrm>
          <a:prstGeom prst="rect">
            <a:avLst/>
          </a:prstGeom>
        </p:spPr>
        <p:txBody>
          <a:bodyPr lIns="91432" tIns="45716" rIns="91432" bIns="45716"/>
          <a:lstStyle>
            <a:lvl1pPr>
              <a:defRPr>
                <a:latin typeface="微软雅黑" panose="020B0503020204020204" pitchFamily="34" charset="-122"/>
              </a:defRPr>
            </a:lvl1pPr>
          </a:lstStyle>
          <a:p>
            <a:fld id="{D5BBC35B-A44B-4119-B8DA-DE9E3DFADA20}" type="slidenum">
              <a:rPr lang="en-US" smtClean="0"/>
              <a:t>‹#›</a:t>
            </a:fld>
            <a:endParaRPr lang="en-US" dirty="0"/>
          </a:p>
        </p:txBody>
      </p:sp>
    </p:spTree>
  </p:cSld>
  <p:clrMapOvr>
    <a:masterClrMapping/>
  </p:clrMapOvr>
  <p:transition spd="slow">
    <p:cover dir="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1679868" y="171503"/>
            <a:ext cx="5712816" cy="671720"/>
          </a:xfrm>
          <a:prstGeom prst="rect">
            <a:avLst/>
          </a:prstGeom>
        </p:spPr>
        <p:txBody>
          <a:bodyPr lIns="91432" tIns="45716" rIns="91432" bIns="45716" anchor="b"/>
          <a:lstStyle>
            <a:lvl1pPr algn="ctr">
              <a:lnSpc>
                <a:spcPct val="100000"/>
              </a:lnSpc>
              <a:defRPr sz="2800" b="0"/>
            </a:lvl1pPr>
          </a:lstStyle>
          <a:p>
            <a:r>
              <a:rPr lang="zh-CN" altLang="en-US"/>
              <a:t>单击此处编辑母版标题样式</a:t>
            </a:r>
            <a:endParaRPr lang="en-US" dirty="0"/>
          </a:p>
        </p:txBody>
      </p:sp>
      <p:sp>
        <p:nvSpPr>
          <p:cNvPr id="3" name="Picture Placeholder 2"/>
          <p:cNvSpPr>
            <a:spLocks noGrp="1"/>
          </p:cNvSpPr>
          <p:nvPr>
            <p:ph type="pic" idx="1"/>
          </p:nvPr>
        </p:nvSpPr>
        <p:spPr>
          <a:xfrm>
            <a:off x="1508390" y="857515"/>
            <a:ext cx="6055775" cy="3406834"/>
          </a:xfrm>
          <a:prstGeom prst="rect">
            <a:avLst/>
          </a:prstGeom>
          <a:ln w="76200">
            <a:solidFill>
              <a:schemeClr val="bg1"/>
            </a:solidFill>
          </a:ln>
          <a:effectLst>
            <a:outerShdw blurRad="88900" dist="50800" dir="5400000" algn="ctr" rotWithShape="0">
              <a:srgbClr val="000000">
                <a:alpha val="25000"/>
              </a:srgbClr>
            </a:outerShdw>
          </a:effectLst>
        </p:spPr>
        <p:txBody>
          <a:bodyPr lIns="91432" tIns="45716" rIns="91432" bIns="45716"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en-US" dirty="0"/>
          </a:p>
        </p:txBody>
      </p:sp>
      <p:sp>
        <p:nvSpPr>
          <p:cNvPr id="4" name="Text Placeholder 3"/>
          <p:cNvSpPr>
            <a:spLocks noGrp="1"/>
          </p:cNvSpPr>
          <p:nvPr>
            <p:ph type="body" sz="half" idx="2"/>
          </p:nvPr>
        </p:nvSpPr>
        <p:spPr>
          <a:xfrm>
            <a:off x="1679868" y="4359033"/>
            <a:ext cx="5712816" cy="400174"/>
          </a:xfrm>
          <a:prstGeom prst="rect">
            <a:avLst/>
          </a:prstGeom>
        </p:spPr>
        <p:txBody>
          <a:bodyPr lIns="91432" tIns="45716" rIns="91432" bIns="45716">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Date Placeholder 4"/>
          <p:cNvSpPr>
            <a:spLocks noGrp="1"/>
          </p:cNvSpPr>
          <p:nvPr>
            <p:ph type="dt" sz="half" idx="10"/>
          </p:nvPr>
        </p:nvSpPr>
        <p:spPr>
          <a:xfrm>
            <a:off x="6364453" y="4768735"/>
            <a:ext cx="2086337" cy="273928"/>
          </a:xfrm>
          <a:prstGeom prst="rect">
            <a:avLst/>
          </a:prstGeom>
        </p:spPr>
        <p:txBody>
          <a:bodyPr lIns="91432" tIns="45716" rIns="91432" bIns="45716"/>
          <a:lstStyle>
            <a:lvl1pPr>
              <a:defRPr>
                <a:latin typeface="微软雅黑" panose="020B0503020204020204" pitchFamily="34" charset="-122"/>
              </a:defRPr>
            </a:lvl1pPr>
          </a:lstStyle>
          <a:p>
            <a:fld id="{544213AF-26F6-41FA-8D85-E2C5388D6E58}" type="datetimeFigureOut">
              <a:rPr lang="en-US" smtClean="0"/>
              <a:t>1/5/2021</a:t>
            </a:fld>
            <a:endParaRPr lang="en-US" dirty="0"/>
          </a:p>
        </p:txBody>
      </p:sp>
      <p:sp>
        <p:nvSpPr>
          <p:cNvPr id="6" name="Footer Placeholder 5"/>
          <p:cNvSpPr>
            <a:spLocks noGrp="1"/>
          </p:cNvSpPr>
          <p:nvPr>
            <p:ph type="ftr" sz="quarter" idx="11"/>
          </p:nvPr>
        </p:nvSpPr>
        <p:spPr>
          <a:xfrm>
            <a:off x="659280" y="4768735"/>
            <a:ext cx="2848470" cy="273928"/>
          </a:xfrm>
          <a:prstGeom prst="rect">
            <a:avLst/>
          </a:prstGeom>
        </p:spPr>
        <p:txBody>
          <a:bodyPr lIns="91432" tIns="45716" rIns="91432" bIns="45716"/>
          <a:lstStyle>
            <a:lvl1pPr>
              <a:defRPr>
                <a:latin typeface="微软雅黑" panose="020B0503020204020204" pitchFamily="34" charset="-122"/>
              </a:defRPr>
            </a:lvl1pPr>
          </a:lstStyle>
          <a:p>
            <a:endParaRPr lang="en-US" dirty="0"/>
          </a:p>
        </p:txBody>
      </p:sp>
      <p:sp>
        <p:nvSpPr>
          <p:cNvPr id="7" name="Slide Number Placeholder 6"/>
          <p:cNvSpPr>
            <a:spLocks noGrp="1"/>
          </p:cNvSpPr>
          <p:nvPr>
            <p:ph type="sldNum" sz="quarter" idx="12"/>
          </p:nvPr>
        </p:nvSpPr>
        <p:spPr>
          <a:xfrm>
            <a:off x="8544762" y="4768735"/>
            <a:ext cx="562073" cy="273928"/>
          </a:xfrm>
          <a:prstGeom prst="rect">
            <a:avLst/>
          </a:prstGeom>
        </p:spPr>
        <p:txBody>
          <a:bodyPr lIns="91432" tIns="45716" rIns="91432" bIns="45716"/>
          <a:lstStyle>
            <a:lvl1pPr>
              <a:defRPr>
                <a:latin typeface="微软雅黑" panose="020B0503020204020204" pitchFamily="34" charset="-122"/>
              </a:defRPr>
            </a:lvl1pPr>
          </a:lstStyle>
          <a:p>
            <a:fld id="{D5BBC35B-A44B-4119-B8DA-DE9E3DFADA20}" type="slidenum">
              <a:rPr lang="en-US" smtClean="0"/>
              <a:t>‹#›</a:t>
            </a:fld>
            <a:endParaRPr lang="en-US" dirty="0"/>
          </a:p>
        </p:txBody>
      </p:sp>
    </p:spTree>
  </p:cSld>
  <p:clrMapOvr>
    <a:masterClrMapping/>
  </p:clrMapOvr>
  <p:transition spd="slow">
    <p:cover dir="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cstate="email">
            <a:lum/>
          </a:blip>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slow">
    <p:cover dir="rd"/>
  </p:transition>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anose="02070309020205020404"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anose="02070309020205020404"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anose="02070309020205020404"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anose="020B0604020202020204"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anose="02070309020205020404"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anose="020B0604020202020204"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tags" Target="../tags/tag13.xml"/><Relationship Id="rId18" Type="http://schemas.openxmlformats.org/officeDocument/2006/relationships/image" Target="../media/image4.jpeg"/><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tags" Target="../tags/tag12.xml"/><Relationship Id="rId17" Type="http://schemas.openxmlformats.org/officeDocument/2006/relationships/notesSlide" Target="../notesSlides/notesSlide1.xml"/><Relationship Id="rId2" Type="http://schemas.openxmlformats.org/officeDocument/2006/relationships/tags" Target="../tags/tag2.xml"/><Relationship Id="rId16" Type="http://schemas.openxmlformats.org/officeDocument/2006/relationships/slideLayout" Target="../slideLayouts/slideLayout10.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5" Type="http://schemas.openxmlformats.org/officeDocument/2006/relationships/tags" Target="../tags/tag5.xml"/><Relationship Id="rId15" Type="http://schemas.openxmlformats.org/officeDocument/2006/relationships/audio" Target="file:///D:\KuGou\&#32593;&#32476;&#27468;&#25163;%20-%20&#22823;&#27668;&#24320;&#22330;&#38899;&#20048;%20&#22806;&#22269;&#20247;&#20154;&#21644;&#22768;%20&#26102;&#38271;%20&#20013;%20Jf%20&#21326;&#23130;&#24198;&#32593;.mp3" TargetMode="External"/><Relationship Id="rId10" Type="http://schemas.openxmlformats.org/officeDocument/2006/relationships/tags" Target="../tags/tag10.xml"/><Relationship Id="rId19" Type="http://schemas.openxmlformats.org/officeDocument/2006/relationships/image" Target="../media/image5.png"/><Relationship Id="rId4" Type="http://schemas.openxmlformats.org/officeDocument/2006/relationships/tags" Target="../tags/tag4.xml"/><Relationship Id="rId9" Type="http://schemas.openxmlformats.org/officeDocument/2006/relationships/tags" Target="../tags/tag9.xml"/><Relationship Id="rId14" Type="http://schemas.microsoft.com/office/2007/relationships/media" Target="file:///D:\KuGou\&#32593;&#32476;&#27468;&#25163;%20-%20&#22823;&#27668;&#24320;&#22330;&#38899;&#20048;%20&#22806;&#22269;&#20247;&#20154;&#21644;&#22768;%20&#26102;&#38271;%20&#20013;%20Jf%20&#21326;&#23130;&#24198;&#32593;.mp3"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microsoft.com/office/2007/relationships/hdphoto" Target="../media/hdphoto2.wdp"/></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25.png"/><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41.xml"/><Relationship Id="rId1" Type="http://schemas.openxmlformats.org/officeDocument/2006/relationships/slideLayout" Target="../slideLayouts/slideLayout7.xml"/><Relationship Id="rId4" Type="http://schemas.openxmlformats.org/officeDocument/2006/relationships/image" Target="../media/image29.jpe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5.jpeg"/><Relationship Id="rId5" Type="http://schemas.openxmlformats.org/officeDocument/2006/relationships/image" Target="../media/image14.png"/><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 name="PA_图片 62" descr="14b1OOOPIC97.jpg"/>
          <p:cNvPicPr>
            <a:picLocks noChangeAspect="1"/>
          </p:cNvPicPr>
          <p:nvPr>
            <p:custDataLst>
              <p:tags r:id="rId1"/>
            </p:custDataLst>
          </p:nvPr>
        </p:nvPicPr>
        <p:blipFill>
          <a:blip r:embed="rId18" cstate="print">
            <a:lum contrast="20000"/>
          </a:blip>
          <a:stretch>
            <a:fillRect/>
          </a:stretch>
        </p:blipFill>
        <p:spPr>
          <a:xfrm>
            <a:off x="0" y="0"/>
            <a:ext cx="9145588" cy="5145088"/>
          </a:xfrm>
          <a:prstGeom prst="rect">
            <a:avLst/>
          </a:prstGeom>
        </p:spPr>
      </p:pic>
      <p:grpSp>
        <p:nvGrpSpPr>
          <p:cNvPr id="46" name="PA_组合 45"/>
          <p:cNvGrpSpPr/>
          <p:nvPr>
            <p:custDataLst>
              <p:tags r:id="rId2"/>
            </p:custDataLst>
          </p:nvPr>
        </p:nvGrpSpPr>
        <p:grpSpPr>
          <a:xfrm>
            <a:off x="1592272" y="2698048"/>
            <a:ext cx="5961046" cy="275590"/>
            <a:chOff x="2002264" y="3416364"/>
            <a:chExt cx="8187473" cy="367340"/>
          </a:xfrm>
        </p:grpSpPr>
        <p:sp>
          <p:nvSpPr>
            <p:cNvPr id="12" name="矩形 17"/>
            <p:cNvSpPr>
              <a:spLocks noChangeArrowheads="1"/>
            </p:cNvSpPr>
            <p:nvPr/>
          </p:nvSpPr>
          <p:spPr bwMode="auto">
            <a:xfrm>
              <a:off x="3898035" y="3416364"/>
              <a:ext cx="4395930" cy="367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dist"/>
              <a:r>
                <a:rPr lang="en-US" altLang="zh-CN" sz="1200" b="0">
                  <a:solidFill>
                    <a:prstClr val="white"/>
                  </a:solidFill>
                  <a:latin typeface="微软雅黑" panose="020B0503020204020204" pitchFamily="34" charset="-122"/>
                  <a:ea typeface="微软雅黑" panose="020B0503020204020204" pitchFamily="34" charset="-122"/>
                </a:rPr>
                <a:t>xiazaii</a:t>
              </a:r>
              <a:endParaRPr lang="zh-CN" altLang="en-US" sz="1200" b="0" dirty="0">
                <a:solidFill>
                  <a:prstClr val="white"/>
                </a:solidFill>
                <a:latin typeface="微软雅黑" panose="020B0503020204020204" pitchFamily="34" charset="-122"/>
                <a:ea typeface="微软雅黑" panose="020B0503020204020204" pitchFamily="34" charset="-122"/>
              </a:endParaRPr>
            </a:p>
          </p:txBody>
        </p:sp>
        <p:cxnSp>
          <p:nvCxnSpPr>
            <p:cNvPr id="14" name="直接连接符 13"/>
            <p:cNvCxnSpPr/>
            <p:nvPr/>
          </p:nvCxnSpPr>
          <p:spPr bwMode="auto">
            <a:xfrm>
              <a:off x="2002264" y="3609064"/>
              <a:ext cx="1769599" cy="0"/>
            </a:xfrm>
            <a:prstGeom prst="line">
              <a:avLst/>
            </a:prstGeom>
            <a:noFill/>
            <a:ln w="12700" cap="flat" cmpd="sng" algn="ctr">
              <a:solidFill>
                <a:schemeClr val="bg1"/>
              </a:solidFill>
              <a:prstDash val="solid"/>
            </a:ln>
            <a:effectLst/>
          </p:spPr>
        </p:cxnSp>
        <p:cxnSp>
          <p:nvCxnSpPr>
            <p:cNvPr id="15" name="直接连接符 14"/>
            <p:cNvCxnSpPr/>
            <p:nvPr/>
          </p:nvCxnSpPr>
          <p:spPr bwMode="auto">
            <a:xfrm>
              <a:off x="8420138" y="3609064"/>
              <a:ext cx="1769599" cy="0"/>
            </a:xfrm>
            <a:prstGeom prst="line">
              <a:avLst/>
            </a:prstGeom>
            <a:noFill/>
            <a:ln w="12700" cap="flat" cmpd="sng" algn="ctr">
              <a:solidFill>
                <a:schemeClr val="bg1"/>
              </a:solidFill>
              <a:prstDash val="solid"/>
            </a:ln>
            <a:effectLst/>
          </p:spPr>
        </p:cxnSp>
      </p:grpSp>
      <p:sp>
        <p:nvSpPr>
          <p:cNvPr id="16" name="PA_圆角矩形 15"/>
          <p:cNvSpPr/>
          <p:nvPr>
            <p:custDataLst>
              <p:tags r:id="rId3"/>
            </p:custDataLst>
          </p:nvPr>
        </p:nvSpPr>
        <p:spPr>
          <a:xfrm>
            <a:off x="3825581" y="3156370"/>
            <a:ext cx="1494426" cy="300182"/>
          </a:xfrm>
          <a:prstGeom prst="roundRect">
            <a:avLst>
              <a:gd name="adj" fmla="val 0"/>
            </a:avLst>
          </a:prstGeom>
          <a:no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9" tIns="34295" rIns="68589" bIns="34295" numCol="1" spcCol="0" rtlCol="0" fromWordArt="0" anchor="ctr" anchorCtr="0" forceAA="0" compatLnSpc="1">
            <a:noAutofit/>
          </a:bodyPr>
          <a:lstStyle/>
          <a:p>
            <a:endParaRPr lang="zh-CN" altLang="en-US" sz="1200" b="0" dirty="0">
              <a:solidFill>
                <a:prstClr val="white"/>
              </a:solidFill>
              <a:latin typeface="微软雅黑" panose="020B0503020204020204" pitchFamily="34" charset="-122"/>
              <a:ea typeface="微软雅黑" panose="020B0503020204020204" pitchFamily="34" charset="-122"/>
            </a:endParaRPr>
          </a:p>
        </p:txBody>
      </p:sp>
      <p:grpSp>
        <p:nvGrpSpPr>
          <p:cNvPr id="22" name="PA_组合 21"/>
          <p:cNvGrpSpPr/>
          <p:nvPr>
            <p:custDataLst>
              <p:tags r:id="rId4"/>
            </p:custDataLst>
          </p:nvPr>
        </p:nvGrpSpPr>
        <p:grpSpPr>
          <a:xfrm>
            <a:off x="2766872" y="3989783"/>
            <a:ext cx="563884" cy="563961"/>
            <a:chOff x="2766872" y="3684983"/>
            <a:chExt cx="563884" cy="563961"/>
          </a:xfrm>
        </p:grpSpPr>
        <p:sp>
          <p:nvSpPr>
            <p:cNvPr id="41" name="椭圆 40"/>
            <p:cNvSpPr/>
            <p:nvPr/>
          </p:nvSpPr>
          <p:spPr>
            <a:xfrm>
              <a:off x="2766872" y="3684983"/>
              <a:ext cx="563884" cy="563961"/>
            </a:xfrm>
            <a:prstGeom prst="ellipse">
              <a:avLst/>
            </a:prstGeom>
            <a:solidFill>
              <a:srgbClr val="00B0F0"/>
            </a:solidFill>
            <a:ln w="44450">
              <a:solidFill>
                <a:schemeClr val="bg1"/>
              </a:solidFill>
            </a:ln>
            <a:effectLst>
              <a:outerShdw blurRad="88900" dist="635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8" name="组合 47"/>
            <p:cNvGrpSpPr/>
            <p:nvPr/>
          </p:nvGrpSpPr>
          <p:grpSpPr>
            <a:xfrm>
              <a:off x="2923439" y="3799245"/>
              <a:ext cx="270585" cy="272453"/>
              <a:chOff x="5042691" y="2273920"/>
              <a:chExt cx="702937" cy="707692"/>
            </a:xfrm>
            <a:solidFill>
              <a:schemeClr val="bg1"/>
            </a:solidFill>
          </p:grpSpPr>
          <p:sp>
            <p:nvSpPr>
              <p:cNvPr id="49" name="Freeform 12"/>
              <p:cNvSpPr/>
              <p:nvPr/>
            </p:nvSpPr>
            <p:spPr bwMode="auto">
              <a:xfrm>
                <a:off x="5284806" y="2789968"/>
                <a:ext cx="460822" cy="191644"/>
              </a:xfrm>
              <a:custGeom>
                <a:avLst/>
                <a:gdLst>
                  <a:gd name="T0" fmla="*/ 25 w 533"/>
                  <a:gd name="T1" fmla="*/ 165 h 222"/>
                  <a:gd name="T2" fmla="*/ 158 w 533"/>
                  <a:gd name="T3" fmla="*/ 165 h 222"/>
                  <a:gd name="T4" fmla="*/ 158 w 533"/>
                  <a:gd name="T5" fmla="*/ 108 h 222"/>
                  <a:gd name="T6" fmla="*/ 184 w 533"/>
                  <a:gd name="T7" fmla="*/ 83 h 222"/>
                  <a:gd name="T8" fmla="*/ 317 w 533"/>
                  <a:gd name="T9" fmla="*/ 83 h 222"/>
                  <a:gd name="T10" fmla="*/ 317 w 533"/>
                  <a:gd name="T11" fmla="*/ 25 h 222"/>
                  <a:gd name="T12" fmla="*/ 343 w 533"/>
                  <a:gd name="T13" fmla="*/ 0 h 222"/>
                  <a:gd name="T14" fmla="*/ 533 w 533"/>
                  <a:gd name="T15" fmla="*/ 0 h 222"/>
                  <a:gd name="T16" fmla="*/ 533 w 533"/>
                  <a:gd name="T17" fmla="*/ 32 h 222"/>
                  <a:gd name="T18" fmla="*/ 508 w 533"/>
                  <a:gd name="T19" fmla="*/ 57 h 222"/>
                  <a:gd name="T20" fmla="*/ 375 w 533"/>
                  <a:gd name="T21" fmla="*/ 57 h 222"/>
                  <a:gd name="T22" fmla="*/ 375 w 533"/>
                  <a:gd name="T23" fmla="*/ 114 h 222"/>
                  <a:gd name="T24" fmla="*/ 349 w 533"/>
                  <a:gd name="T25" fmla="*/ 140 h 222"/>
                  <a:gd name="T26" fmla="*/ 216 w 533"/>
                  <a:gd name="T27" fmla="*/ 140 h 222"/>
                  <a:gd name="T28" fmla="*/ 216 w 533"/>
                  <a:gd name="T29" fmla="*/ 197 h 222"/>
                  <a:gd name="T30" fmla="*/ 190 w 533"/>
                  <a:gd name="T31" fmla="*/ 222 h 222"/>
                  <a:gd name="T32" fmla="*/ 0 w 533"/>
                  <a:gd name="T33" fmla="*/ 222 h 222"/>
                  <a:gd name="T34" fmla="*/ 0 w 533"/>
                  <a:gd name="T35" fmla="*/ 191 h 222"/>
                  <a:gd name="T36" fmla="*/ 25 w 533"/>
                  <a:gd name="T37" fmla="*/ 165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33" h="222">
                    <a:moveTo>
                      <a:pt x="25" y="165"/>
                    </a:moveTo>
                    <a:cubicBezTo>
                      <a:pt x="158" y="165"/>
                      <a:pt x="158" y="165"/>
                      <a:pt x="158" y="165"/>
                    </a:cubicBezTo>
                    <a:cubicBezTo>
                      <a:pt x="158" y="108"/>
                      <a:pt x="158" y="108"/>
                      <a:pt x="158" y="108"/>
                    </a:cubicBezTo>
                    <a:cubicBezTo>
                      <a:pt x="158" y="94"/>
                      <a:pt x="170" y="83"/>
                      <a:pt x="184" y="83"/>
                    </a:cubicBezTo>
                    <a:cubicBezTo>
                      <a:pt x="317" y="83"/>
                      <a:pt x="317" y="83"/>
                      <a:pt x="317" y="83"/>
                    </a:cubicBezTo>
                    <a:cubicBezTo>
                      <a:pt x="317" y="25"/>
                      <a:pt x="317" y="25"/>
                      <a:pt x="317" y="25"/>
                    </a:cubicBezTo>
                    <a:cubicBezTo>
                      <a:pt x="317" y="11"/>
                      <a:pt x="329" y="0"/>
                      <a:pt x="343" y="0"/>
                    </a:cubicBezTo>
                    <a:cubicBezTo>
                      <a:pt x="533" y="0"/>
                      <a:pt x="533" y="0"/>
                      <a:pt x="533" y="0"/>
                    </a:cubicBezTo>
                    <a:cubicBezTo>
                      <a:pt x="533" y="32"/>
                      <a:pt x="533" y="32"/>
                      <a:pt x="533" y="32"/>
                    </a:cubicBezTo>
                    <a:cubicBezTo>
                      <a:pt x="533" y="46"/>
                      <a:pt x="522" y="57"/>
                      <a:pt x="508" y="57"/>
                    </a:cubicBezTo>
                    <a:cubicBezTo>
                      <a:pt x="375" y="57"/>
                      <a:pt x="375" y="57"/>
                      <a:pt x="375" y="57"/>
                    </a:cubicBezTo>
                    <a:cubicBezTo>
                      <a:pt x="375" y="114"/>
                      <a:pt x="375" y="114"/>
                      <a:pt x="375" y="114"/>
                    </a:cubicBezTo>
                    <a:cubicBezTo>
                      <a:pt x="375" y="128"/>
                      <a:pt x="363" y="140"/>
                      <a:pt x="349" y="140"/>
                    </a:cubicBezTo>
                    <a:cubicBezTo>
                      <a:pt x="216" y="140"/>
                      <a:pt x="216" y="140"/>
                      <a:pt x="216" y="140"/>
                    </a:cubicBezTo>
                    <a:cubicBezTo>
                      <a:pt x="216" y="197"/>
                      <a:pt x="216" y="197"/>
                      <a:pt x="216" y="197"/>
                    </a:cubicBezTo>
                    <a:cubicBezTo>
                      <a:pt x="216" y="211"/>
                      <a:pt x="204" y="222"/>
                      <a:pt x="190" y="222"/>
                    </a:cubicBezTo>
                    <a:cubicBezTo>
                      <a:pt x="0" y="222"/>
                      <a:pt x="0" y="222"/>
                      <a:pt x="0" y="222"/>
                    </a:cubicBezTo>
                    <a:cubicBezTo>
                      <a:pt x="0" y="191"/>
                      <a:pt x="0" y="191"/>
                      <a:pt x="0" y="191"/>
                    </a:cubicBezTo>
                    <a:cubicBezTo>
                      <a:pt x="0" y="177"/>
                      <a:pt x="11" y="165"/>
                      <a:pt x="25" y="1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微软雅黑" panose="020B0503020204020204" pitchFamily="34" charset="-122"/>
                </a:endParaRPr>
              </a:p>
            </p:txBody>
          </p:sp>
          <p:sp>
            <p:nvSpPr>
              <p:cNvPr id="50" name="Freeform 13"/>
              <p:cNvSpPr>
                <a:spLocks noEditPoints="1"/>
              </p:cNvSpPr>
              <p:nvPr/>
            </p:nvSpPr>
            <p:spPr bwMode="auto">
              <a:xfrm>
                <a:off x="5042691" y="2273920"/>
                <a:ext cx="529214" cy="655758"/>
              </a:xfrm>
              <a:custGeom>
                <a:avLst/>
                <a:gdLst>
                  <a:gd name="T0" fmla="*/ 28 w 612"/>
                  <a:gd name="T1" fmla="*/ 504 h 759"/>
                  <a:gd name="T2" fmla="*/ 148 w 612"/>
                  <a:gd name="T3" fmla="*/ 514 h 759"/>
                  <a:gd name="T4" fmla="*/ 179 w 612"/>
                  <a:gd name="T5" fmla="*/ 488 h 759"/>
                  <a:gd name="T6" fmla="*/ 184 w 612"/>
                  <a:gd name="T7" fmla="*/ 423 h 759"/>
                  <a:gd name="T8" fmla="*/ 158 w 612"/>
                  <a:gd name="T9" fmla="*/ 392 h 759"/>
                  <a:gd name="T10" fmla="*/ 38 w 612"/>
                  <a:gd name="T11" fmla="*/ 381 h 759"/>
                  <a:gd name="T12" fmla="*/ 7 w 612"/>
                  <a:gd name="T13" fmla="*/ 407 h 759"/>
                  <a:gd name="T14" fmla="*/ 2 w 612"/>
                  <a:gd name="T15" fmla="*/ 473 h 759"/>
                  <a:gd name="T16" fmla="*/ 28 w 612"/>
                  <a:gd name="T17" fmla="*/ 504 h 759"/>
                  <a:gd name="T18" fmla="*/ 157 w 612"/>
                  <a:gd name="T19" fmla="*/ 669 h 759"/>
                  <a:gd name="T20" fmla="*/ 254 w 612"/>
                  <a:gd name="T21" fmla="*/ 487 h 759"/>
                  <a:gd name="T22" fmla="*/ 334 w 612"/>
                  <a:gd name="T23" fmla="*/ 512 h 759"/>
                  <a:gd name="T24" fmla="*/ 342 w 612"/>
                  <a:gd name="T25" fmla="*/ 515 h 759"/>
                  <a:gd name="T26" fmla="*/ 216 w 612"/>
                  <a:gd name="T27" fmla="*/ 722 h 759"/>
                  <a:gd name="T28" fmla="*/ 157 w 612"/>
                  <a:gd name="T29" fmla="*/ 669 h 759"/>
                  <a:gd name="T30" fmla="*/ 379 w 612"/>
                  <a:gd name="T31" fmla="*/ 7 h 759"/>
                  <a:gd name="T32" fmla="*/ 426 w 612"/>
                  <a:gd name="T33" fmla="*/ 84 h 759"/>
                  <a:gd name="T34" fmla="*/ 349 w 612"/>
                  <a:gd name="T35" fmla="*/ 150 h 759"/>
                  <a:gd name="T36" fmla="*/ 304 w 612"/>
                  <a:gd name="T37" fmla="*/ 59 h 759"/>
                  <a:gd name="T38" fmla="*/ 379 w 612"/>
                  <a:gd name="T39" fmla="*/ 7 h 759"/>
                  <a:gd name="T40" fmla="*/ 371 w 612"/>
                  <a:gd name="T41" fmla="*/ 183 h 759"/>
                  <a:gd name="T42" fmla="*/ 403 w 612"/>
                  <a:gd name="T43" fmla="*/ 199 h 759"/>
                  <a:gd name="T44" fmla="*/ 574 w 612"/>
                  <a:gd name="T45" fmla="*/ 278 h 759"/>
                  <a:gd name="T46" fmla="*/ 579 w 612"/>
                  <a:gd name="T47" fmla="*/ 341 h 759"/>
                  <a:gd name="T48" fmla="*/ 398 w 612"/>
                  <a:gd name="T49" fmla="*/ 296 h 759"/>
                  <a:gd name="T50" fmla="*/ 381 w 612"/>
                  <a:gd name="T51" fmla="*/ 385 h 759"/>
                  <a:gd name="T52" fmla="*/ 390 w 612"/>
                  <a:gd name="T53" fmla="*/ 402 h 759"/>
                  <a:gd name="T54" fmla="*/ 561 w 612"/>
                  <a:gd name="T55" fmla="*/ 593 h 759"/>
                  <a:gd name="T56" fmla="*/ 489 w 612"/>
                  <a:gd name="T57" fmla="*/ 626 h 759"/>
                  <a:gd name="T58" fmla="*/ 233 w 612"/>
                  <a:gd name="T59" fmla="*/ 447 h 759"/>
                  <a:gd name="T60" fmla="*/ 203 w 612"/>
                  <a:gd name="T61" fmla="*/ 392 h 759"/>
                  <a:gd name="T62" fmla="*/ 231 w 612"/>
                  <a:gd name="T63" fmla="*/ 239 h 759"/>
                  <a:gd name="T64" fmla="*/ 157 w 612"/>
                  <a:gd name="T65" fmla="*/ 344 h 759"/>
                  <a:gd name="T66" fmla="*/ 95 w 612"/>
                  <a:gd name="T67" fmla="*/ 332 h 759"/>
                  <a:gd name="T68" fmla="*/ 247 w 612"/>
                  <a:gd name="T69" fmla="*/ 155 h 759"/>
                  <a:gd name="T70" fmla="*/ 313 w 612"/>
                  <a:gd name="T71" fmla="*/ 163 h 759"/>
                  <a:gd name="T72" fmla="*/ 349 w 612"/>
                  <a:gd name="T73" fmla="*/ 227 h 759"/>
                  <a:gd name="T74" fmla="*/ 371 w 612"/>
                  <a:gd name="T75" fmla="*/ 183 h 7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12" h="759">
                    <a:moveTo>
                      <a:pt x="28" y="504"/>
                    </a:moveTo>
                    <a:cubicBezTo>
                      <a:pt x="148" y="514"/>
                      <a:pt x="148" y="514"/>
                      <a:pt x="148" y="514"/>
                    </a:cubicBezTo>
                    <a:cubicBezTo>
                      <a:pt x="164" y="516"/>
                      <a:pt x="177" y="504"/>
                      <a:pt x="179" y="488"/>
                    </a:cubicBezTo>
                    <a:cubicBezTo>
                      <a:pt x="184" y="423"/>
                      <a:pt x="184" y="423"/>
                      <a:pt x="184" y="423"/>
                    </a:cubicBezTo>
                    <a:cubicBezTo>
                      <a:pt x="186" y="407"/>
                      <a:pt x="174" y="393"/>
                      <a:pt x="158" y="392"/>
                    </a:cubicBezTo>
                    <a:cubicBezTo>
                      <a:pt x="38" y="381"/>
                      <a:pt x="38" y="381"/>
                      <a:pt x="38" y="381"/>
                    </a:cubicBezTo>
                    <a:cubicBezTo>
                      <a:pt x="23" y="380"/>
                      <a:pt x="9" y="392"/>
                      <a:pt x="7" y="407"/>
                    </a:cubicBezTo>
                    <a:cubicBezTo>
                      <a:pt x="2" y="473"/>
                      <a:pt x="2" y="473"/>
                      <a:pt x="2" y="473"/>
                    </a:cubicBezTo>
                    <a:cubicBezTo>
                      <a:pt x="0" y="489"/>
                      <a:pt x="12" y="503"/>
                      <a:pt x="28" y="504"/>
                    </a:cubicBezTo>
                    <a:close/>
                    <a:moveTo>
                      <a:pt x="157" y="669"/>
                    </a:moveTo>
                    <a:cubicBezTo>
                      <a:pt x="220" y="595"/>
                      <a:pt x="230" y="592"/>
                      <a:pt x="254" y="487"/>
                    </a:cubicBezTo>
                    <a:cubicBezTo>
                      <a:pt x="280" y="496"/>
                      <a:pt x="307" y="504"/>
                      <a:pt x="334" y="512"/>
                    </a:cubicBezTo>
                    <a:cubicBezTo>
                      <a:pt x="337" y="513"/>
                      <a:pt x="339" y="514"/>
                      <a:pt x="342" y="515"/>
                    </a:cubicBezTo>
                    <a:cubicBezTo>
                      <a:pt x="303" y="633"/>
                      <a:pt x="296" y="637"/>
                      <a:pt x="216" y="722"/>
                    </a:cubicBezTo>
                    <a:cubicBezTo>
                      <a:pt x="180" y="759"/>
                      <a:pt x="122" y="709"/>
                      <a:pt x="157" y="669"/>
                    </a:cubicBezTo>
                    <a:close/>
                    <a:moveTo>
                      <a:pt x="379" y="7"/>
                    </a:moveTo>
                    <a:cubicBezTo>
                      <a:pt x="413" y="15"/>
                      <a:pt x="434" y="49"/>
                      <a:pt x="426" y="84"/>
                    </a:cubicBezTo>
                    <a:cubicBezTo>
                      <a:pt x="419" y="120"/>
                      <a:pt x="383" y="157"/>
                      <a:pt x="349" y="150"/>
                    </a:cubicBezTo>
                    <a:cubicBezTo>
                      <a:pt x="315" y="143"/>
                      <a:pt x="297" y="94"/>
                      <a:pt x="304" y="59"/>
                    </a:cubicBezTo>
                    <a:cubicBezTo>
                      <a:pt x="312" y="23"/>
                      <a:pt x="345" y="0"/>
                      <a:pt x="379" y="7"/>
                    </a:cubicBezTo>
                    <a:close/>
                    <a:moveTo>
                      <a:pt x="371" y="183"/>
                    </a:moveTo>
                    <a:cubicBezTo>
                      <a:pt x="378" y="185"/>
                      <a:pt x="393" y="190"/>
                      <a:pt x="403" y="199"/>
                    </a:cubicBezTo>
                    <a:cubicBezTo>
                      <a:pt x="494" y="286"/>
                      <a:pt x="474" y="282"/>
                      <a:pt x="574" y="278"/>
                    </a:cubicBezTo>
                    <a:cubicBezTo>
                      <a:pt x="612" y="277"/>
                      <a:pt x="611" y="338"/>
                      <a:pt x="579" y="341"/>
                    </a:cubicBezTo>
                    <a:cubicBezTo>
                      <a:pt x="477" y="350"/>
                      <a:pt x="470" y="358"/>
                      <a:pt x="398" y="296"/>
                    </a:cubicBezTo>
                    <a:cubicBezTo>
                      <a:pt x="381" y="385"/>
                      <a:pt x="381" y="385"/>
                      <a:pt x="381" y="385"/>
                    </a:cubicBezTo>
                    <a:cubicBezTo>
                      <a:pt x="380" y="392"/>
                      <a:pt x="383" y="399"/>
                      <a:pt x="390" y="402"/>
                    </a:cubicBezTo>
                    <a:cubicBezTo>
                      <a:pt x="494" y="448"/>
                      <a:pt x="515" y="448"/>
                      <a:pt x="561" y="593"/>
                    </a:cubicBezTo>
                    <a:cubicBezTo>
                      <a:pt x="578" y="638"/>
                      <a:pt x="510" y="668"/>
                      <a:pt x="489" y="626"/>
                    </a:cubicBezTo>
                    <a:cubicBezTo>
                      <a:pt x="417" y="484"/>
                      <a:pt x="405" y="506"/>
                      <a:pt x="233" y="447"/>
                    </a:cubicBezTo>
                    <a:cubicBezTo>
                      <a:pt x="211" y="435"/>
                      <a:pt x="203" y="416"/>
                      <a:pt x="203" y="392"/>
                    </a:cubicBezTo>
                    <a:cubicBezTo>
                      <a:pt x="231" y="239"/>
                      <a:pt x="231" y="239"/>
                      <a:pt x="231" y="239"/>
                    </a:cubicBezTo>
                    <a:cubicBezTo>
                      <a:pt x="164" y="260"/>
                      <a:pt x="171" y="259"/>
                      <a:pt x="157" y="344"/>
                    </a:cubicBezTo>
                    <a:cubicBezTo>
                      <a:pt x="151" y="376"/>
                      <a:pt x="91" y="372"/>
                      <a:pt x="95" y="332"/>
                    </a:cubicBezTo>
                    <a:cubicBezTo>
                      <a:pt x="107" y="207"/>
                      <a:pt x="126" y="199"/>
                      <a:pt x="247" y="155"/>
                    </a:cubicBezTo>
                    <a:cubicBezTo>
                      <a:pt x="264" y="149"/>
                      <a:pt x="304" y="160"/>
                      <a:pt x="313" y="163"/>
                    </a:cubicBezTo>
                    <a:cubicBezTo>
                      <a:pt x="349" y="227"/>
                      <a:pt x="349" y="227"/>
                      <a:pt x="349" y="227"/>
                    </a:cubicBezTo>
                    <a:cubicBezTo>
                      <a:pt x="371" y="183"/>
                      <a:pt x="371" y="183"/>
                      <a:pt x="371" y="18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微软雅黑" panose="020B0503020204020204" pitchFamily="34" charset="-122"/>
                </a:endParaRPr>
              </a:p>
            </p:txBody>
          </p:sp>
        </p:grpSp>
      </p:grpSp>
      <p:grpSp>
        <p:nvGrpSpPr>
          <p:cNvPr id="23" name="PA_组合 22"/>
          <p:cNvGrpSpPr/>
          <p:nvPr>
            <p:custDataLst>
              <p:tags r:id="rId5"/>
            </p:custDataLst>
          </p:nvPr>
        </p:nvGrpSpPr>
        <p:grpSpPr>
          <a:xfrm>
            <a:off x="3782859" y="3989783"/>
            <a:ext cx="563884" cy="563961"/>
            <a:chOff x="3782859" y="3684983"/>
            <a:chExt cx="563884" cy="563961"/>
          </a:xfrm>
        </p:grpSpPr>
        <p:sp>
          <p:nvSpPr>
            <p:cNvPr id="42" name="椭圆 41"/>
            <p:cNvSpPr/>
            <p:nvPr/>
          </p:nvSpPr>
          <p:spPr>
            <a:xfrm>
              <a:off x="3782859" y="3684983"/>
              <a:ext cx="563884" cy="563961"/>
            </a:xfrm>
            <a:prstGeom prst="ellipse">
              <a:avLst/>
            </a:prstGeom>
            <a:solidFill>
              <a:srgbClr val="00B0F0"/>
            </a:solidFill>
            <a:ln w="44450">
              <a:solidFill>
                <a:schemeClr val="bg1"/>
              </a:solidFill>
            </a:ln>
            <a:effectLst>
              <a:outerShdw blurRad="88900" dist="635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51" name="组合 50"/>
            <p:cNvGrpSpPr/>
            <p:nvPr/>
          </p:nvGrpSpPr>
          <p:grpSpPr>
            <a:xfrm>
              <a:off x="3936848" y="3834339"/>
              <a:ext cx="282468" cy="240378"/>
              <a:chOff x="7909299" y="3772690"/>
              <a:chExt cx="667095" cy="567616"/>
            </a:xfrm>
            <a:solidFill>
              <a:schemeClr val="bg1"/>
            </a:solidFill>
          </p:grpSpPr>
          <p:sp>
            <p:nvSpPr>
              <p:cNvPr id="52" name="Freeform 16"/>
              <p:cNvSpPr>
                <a:spLocks noEditPoints="1"/>
              </p:cNvSpPr>
              <p:nvPr/>
            </p:nvSpPr>
            <p:spPr bwMode="auto">
              <a:xfrm>
                <a:off x="7909299" y="3772690"/>
                <a:ext cx="623207" cy="567616"/>
              </a:xfrm>
              <a:custGeom>
                <a:avLst/>
                <a:gdLst>
                  <a:gd name="T0" fmla="*/ 499 w 721"/>
                  <a:gd name="T1" fmla="*/ 196 h 657"/>
                  <a:gd name="T2" fmla="*/ 637 w 721"/>
                  <a:gd name="T3" fmla="*/ 322 h 657"/>
                  <a:gd name="T4" fmla="*/ 646 w 721"/>
                  <a:gd name="T5" fmla="*/ 329 h 657"/>
                  <a:gd name="T6" fmla="*/ 672 w 721"/>
                  <a:gd name="T7" fmla="*/ 353 h 657"/>
                  <a:gd name="T8" fmla="*/ 686 w 721"/>
                  <a:gd name="T9" fmla="*/ 367 h 657"/>
                  <a:gd name="T10" fmla="*/ 669 w 721"/>
                  <a:gd name="T11" fmla="*/ 472 h 657"/>
                  <a:gd name="T12" fmla="*/ 611 w 721"/>
                  <a:gd name="T13" fmla="*/ 550 h 657"/>
                  <a:gd name="T14" fmla="*/ 539 w 721"/>
                  <a:gd name="T15" fmla="*/ 598 h 657"/>
                  <a:gd name="T16" fmla="*/ 439 w 721"/>
                  <a:gd name="T17" fmla="*/ 633 h 657"/>
                  <a:gd name="T18" fmla="*/ 433 w 721"/>
                  <a:gd name="T19" fmla="*/ 629 h 657"/>
                  <a:gd name="T20" fmla="*/ 449 w 721"/>
                  <a:gd name="T21" fmla="*/ 594 h 657"/>
                  <a:gd name="T22" fmla="*/ 481 w 721"/>
                  <a:gd name="T23" fmla="*/ 606 h 657"/>
                  <a:gd name="T24" fmla="*/ 501 w 721"/>
                  <a:gd name="T25" fmla="*/ 591 h 657"/>
                  <a:gd name="T26" fmla="*/ 501 w 721"/>
                  <a:gd name="T27" fmla="*/ 577 h 657"/>
                  <a:gd name="T28" fmla="*/ 452 w 721"/>
                  <a:gd name="T29" fmla="*/ 538 h 657"/>
                  <a:gd name="T30" fmla="*/ 449 w 721"/>
                  <a:gd name="T31" fmla="*/ 511 h 657"/>
                  <a:gd name="T32" fmla="*/ 475 w 721"/>
                  <a:gd name="T33" fmla="*/ 508 h 657"/>
                  <a:gd name="T34" fmla="*/ 530 w 721"/>
                  <a:gd name="T35" fmla="*/ 551 h 657"/>
                  <a:gd name="T36" fmla="*/ 567 w 721"/>
                  <a:gd name="T37" fmla="*/ 557 h 657"/>
                  <a:gd name="T38" fmla="*/ 572 w 721"/>
                  <a:gd name="T39" fmla="*/ 549 h 657"/>
                  <a:gd name="T40" fmla="*/ 570 w 721"/>
                  <a:gd name="T41" fmla="*/ 532 h 657"/>
                  <a:gd name="T42" fmla="*/ 506 w 721"/>
                  <a:gd name="T43" fmla="*/ 481 h 657"/>
                  <a:gd name="T44" fmla="*/ 503 w 721"/>
                  <a:gd name="T45" fmla="*/ 455 h 657"/>
                  <a:gd name="T46" fmla="*/ 529 w 721"/>
                  <a:gd name="T47" fmla="*/ 451 h 657"/>
                  <a:gd name="T48" fmla="*/ 596 w 721"/>
                  <a:gd name="T49" fmla="*/ 504 h 657"/>
                  <a:gd name="T50" fmla="*/ 598 w 721"/>
                  <a:gd name="T51" fmla="*/ 505 h 657"/>
                  <a:gd name="T52" fmla="*/ 620 w 721"/>
                  <a:gd name="T53" fmla="*/ 467 h 657"/>
                  <a:gd name="T54" fmla="*/ 549 w 721"/>
                  <a:gd name="T55" fmla="*/ 414 h 657"/>
                  <a:gd name="T56" fmla="*/ 546 w 721"/>
                  <a:gd name="T57" fmla="*/ 388 h 657"/>
                  <a:gd name="T58" fmla="*/ 572 w 721"/>
                  <a:gd name="T59" fmla="*/ 384 h 657"/>
                  <a:gd name="T60" fmla="*/ 642 w 721"/>
                  <a:gd name="T61" fmla="*/ 437 h 657"/>
                  <a:gd name="T62" fmla="*/ 663 w 721"/>
                  <a:gd name="T63" fmla="*/ 429 h 657"/>
                  <a:gd name="T64" fmla="*/ 659 w 721"/>
                  <a:gd name="T65" fmla="*/ 394 h 657"/>
                  <a:gd name="T66" fmla="*/ 645 w 721"/>
                  <a:gd name="T67" fmla="*/ 379 h 657"/>
                  <a:gd name="T68" fmla="*/ 457 w 721"/>
                  <a:gd name="T69" fmla="*/ 209 h 657"/>
                  <a:gd name="T70" fmla="*/ 462 w 721"/>
                  <a:gd name="T71" fmla="*/ 198 h 657"/>
                  <a:gd name="T72" fmla="*/ 496 w 721"/>
                  <a:gd name="T73" fmla="*/ 196 h 657"/>
                  <a:gd name="T74" fmla="*/ 499 w 721"/>
                  <a:gd name="T75" fmla="*/ 196 h 657"/>
                  <a:gd name="T76" fmla="*/ 86 w 721"/>
                  <a:gd name="T77" fmla="*/ 355 h 657"/>
                  <a:gd name="T78" fmla="*/ 59 w 721"/>
                  <a:gd name="T79" fmla="*/ 262 h 657"/>
                  <a:gd name="T80" fmla="*/ 35 w 721"/>
                  <a:gd name="T81" fmla="*/ 239 h 657"/>
                  <a:gd name="T82" fmla="*/ 0 w 721"/>
                  <a:gd name="T83" fmla="*/ 176 h 657"/>
                  <a:gd name="T84" fmla="*/ 16 w 721"/>
                  <a:gd name="T85" fmla="*/ 135 h 657"/>
                  <a:gd name="T86" fmla="*/ 116 w 721"/>
                  <a:gd name="T87" fmla="*/ 27 h 657"/>
                  <a:gd name="T88" fmla="*/ 199 w 721"/>
                  <a:gd name="T89" fmla="*/ 20 h 657"/>
                  <a:gd name="T90" fmla="*/ 242 w 721"/>
                  <a:gd name="T91" fmla="*/ 46 h 657"/>
                  <a:gd name="T92" fmla="*/ 254 w 721"/>
                  <a:gd name="T93" fmla="*/ 50 h 657"/>
                  <a:gd name="T94" fmla="*/ 350 w 721"/>
                  <a:gd name="T95" fmla="*/ 33 h 657"/>
                  <a:gd name="T96" fmla="*/ 284 w 721"/>
                  <a:gd name="T97" fmla="*/ 82 h 657"/>
                  <a:gd name="T98" fmla="*/ 260 w 721"/>
                  <a:gd name="T99" fmla="*/ 87 h 657"/>
                  <a:gd name="T100" fmla="*/ 195 w 721"/>
                  <a:gd name="T101" fmla="*/ 64 h 657"/>
                  <a:gd name="T102" fmla="*/ 176 w 721"/>
                  <a:gd name="T103" fmla="*/ 50 h 657"/>
                  <a:gd name="T104" fmla="*/ 144 w 721"/>
                  <a:gd name="T105" fmla="*/ 53 h 657"/>
                  <a:gd name="T106" fmla="*/ 44 w 721"/>
                  <a:gd name="T107" fmla="*/ 161 h 657"/>
                  <a:gd name="T108" fmla="*/ 44 w 721"/>
                  <a:gd name="T109" fmla="*/ 193 h 657"/>
                  <a:gd name="T110" fmla="*/ 69 w 721"/>
                  <a:gd name="T111" fmla="*/ 220 h 657"/>
                  <a:gd name="T112" fmla="*/ 97 w 721"/>
                  <a:gd name="T113" fmla="*/ 257 h 657"/>
                  <a:gd name="T114" fmla="*/ 115 w 721"/>
                  <a:gd name="T115" fmla="*/ 330 h 657"/>
                  <a:gd name="T116" fmla="*/ 86 w 721"/>
                  <a:gd name="T117" fmla="*/ 355 h 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21" h="657">
                    <a:moveTo>
                      <a:pt x="499" y="196"/>
                    </a:moveTo>
                    <a:cubicBezTo>
                      <a:pt x="545" y="237"/>
                      <a:pt x="592" y="279"/>
                      <a:pt x="637" y="322"/>
                    </a:cubicBezTo>
                    <a:cubicBezTo>
                      <a:pt x="640" y="325"/>
                      <a:pt x="643" y="327"/>
                      <a:pt x="646" y="329"/>
                    </a:cubicBezTo>
                    <a:cubicBezTo>
                      <a:pt x="672" y="353"/>
                      <a:pt x="672" y="353"/>
                      <a:pt x="672" y="353"/>
                    </a:cubicBezTo>
                    <a:cubicBezTo>
                      <a:pt x="686" y="367"/>
                      <a:pt x="686" y="367"/>
                      <a:pt x="686" y="367"/>
                    </a:cubicBezTo>
                    <a:cubicBezTo>
                      <a:pt x="721" y="403"/>
                      <a:pt x="707" y="456"/>
                      <a:pt x="669" y="472"/>
                    </a:cubicBezTo>
                    <a:cubicBezTo>
                      <a:pt x="685" y="513"/>
                      <a:pt x="652" y="552"/>
                      <a:pt x="611" y="550"/>
                    </a:cubicBezTo>
                    <a:cubicBezTo>
                      <a:pt x="606" y="584"/>
                      <a:pt x="574" y="607"/>
                      <a:pt x="539" y="598"/>
                    </a:cubicBezTo>
                    <a:cubicBezTo>
                      <a:pt x="529" y="641"/>
                      <a:pt x="479" y="657"/>
                      <a:pt x="439" y="633"/>
                    </a:cubicBezTo>
                    <a:cubicBezTo>
                      <a:pt x="433" y="629"/>
                      <a:pt x="433" y="629"/>
                      <a:pt x="433" y="629"/>
                    </a:cubicBezTo>
                    <a:cubicBezTo>
                      <a:pt x="441" y="619"/>
                      <a:pt x="446" y="607"/>
                      <a:pt x="449" y="594"/>
                    </a:cubicBezTo>
                    <a:cubicBezTo>
                      <a:pt x="460" y="601"/>
                      <a:pt x="468" y="607"/>
                      <a:pt x="481" y="606"/>
                    </a:cubicBezTo>
                    <a:cubicBezTo>
                      <a:pt x="490" y="605"/>
                      <a:pt x="499" y="600"/>
                      <a:pt x="501" y="591"/>
                    </a:cubicBezTo>
                    <a:cubicBezTo>
                      <a:pt x="502" y="587"/>
                      <a:pt x="502" y="583"/>
                      <a:pt x="501" y="577"/>
                    </a:cubicBezTo>
                    <a:cubicBezTo>
                      <a:pt x="452" y="538"/>
                      <a:pt x="452" y="538"/>
                      <a:pt x="452" y="538"/>
                    </a:cubicBezTo>
                    <a:cubicBezTo>
                      <a:pt x="444" y="531"/>
                      <a:pt x="442" y="519"/>
                      <a:pt x="449" y="511"/>
                    </a:cubicBezTo>
                    <a:cubicBezTo>
                      <a:pt x="455" y="503"/>
                      <a:pt x="467" y="502"/>
                      <a:pt x="475" y="508"/>
                    </a:cubicBezTo>
                    <a:cubicBezTo>
                      <a:pt x="530" y="551"/>
                      <a:pt x="530" y="551"/>
                      <a:pt x="530" y="551"/>
                    </a:cubicBezTo>
                    <a:cubicBezTo>
                      <a:pt x="543" y="562"/>
                      <a:pt x="556" y="566"/>
                      <a:pt x="567" y="557"/>
                    </a:cubicBezTo>
                    <a:cubicBezTo>
                      <a:pt x="569" y="555"/>
                      <a:pt x="571" y="552"/>
                      <a:pt x="572" y="549"/>
                    </a:cubicBezTo>
                    <a:cubicBezTo>
                      <a:pt x="574" y="544"/>
                      <a:pt x="576" y="536"/>
                      <a:pt x="570" y="532"/>
                    </a:cubicBezTo>
                    <a:cubicBezTo>
                      <a:pt x="506" y="481"/>
                      <a:pt x="506" y="481"/>
                      <a:pt x="506" y="481"/>
                    </a:cubicBezTo>
                    <a:cubicBezTo>
                      <a:pt x="498" y="475"/>
                      <a:pt x="496" y="463"/>
                      <a:pt x="503" y="455"/>
                    </a:cubicBezTo>
                    <a:cubicBezTo>
                      <a:pt x="509" y="446"/>
                      <a:pt x="521" y="445"/>
                      <a:pt x="529" y="451"/>
                    </a:cubicBezTo>
                    <a:cubicBezTo>
                      <a:pt x="596" y="504"/>
                      <a:pt x="596" y="504"/>
                      <a:pt x="596" y="504"/>
                    </a:cubicBezTo>
                    <a:cubicBezTo>
                      <a:pt x="597" y="504"/>
                      <a:pt x="597" y="505"/>
                      <a:pt x="598" y="505"/>
                    </a:cubicBezTo>
                    <a:cubicBezTo>
                      <a:pt x="620" y="525"/>
                      <a:pt x="656" y="496"/>
                      <a:pt x="620" y="467"/>
                    </a:cubicBezTo>
                    <a:cubicBezTo>
                      <a:pt x="549" y="414"/>
                      <a:pt x="549" y="414"/>
                      <a:pt x="549" y="414"/>
                    </a:cubicBezTo>
                    <a:cubicBezTo>
                      <a:pt x="541" y="408"/>
                      <a:pt x="539" y="396"/>
                      <a:pt x="546" y="388"/>
                    </a:cubicBezTo>
                    <a:cubicBezTo>
                      <a:pt x="552" y="379"/>
                      <a:pt x="564" y="378"/>
                      <a:pt x="572" y="384"/>
                    </a:cubicBezTo>
                    <a:cubicBezTo>
                      <a:pt x="642" y="437"/>
                      <a:pt x="642" y="437"/>
                      <a:pt x="642" y="437"/>
                    </a:cubicBezTo>
                    <a:cubicBezTo>
                      <a:pt x="649" y="441"/>
                      <a:pt x="659" y="436"/>
                      <a:pt x="663" y="429"/>
                    </a:cubicBezTo>
                    <a:cubicBezTo>
                      <a:pt x="671" y="419"/>
                      <a:pt x="670" y="405"/>
                      <a:pt x="659" y="394"/>
                    </a:cubicBezTo>
                    <a:cubicBezTo>
                      <a:pt x="645" y="379"/>
                      <a:pt x="645" y="379"/>
                      <a:pt x="645" y="379"/>
                    </a:cubicBezTo>
                    <a:cubicBezTo>
                      <a:pt x="457" y="209"/>
                      <a:pt x="457" y="209"/>
                      <a:pt x="457" y="209"/>
                    </a:cubicBezTo>
                    <a:cubicBezTo>
                      <a:pt x="453" y="205"/>
                      <a:pt x="456" y="198"/>
                      <a:pt x="462" y="198"/>
                    </a:cubicBezTo>
                    <a:cubicBezTo>
                      <a:pt x="473" y="198"/>
                      <a:pt x="485" y="198"/>
                      <a:pt x="496" y="196"/>
                    </a:cubicBezTo>
                    <a:cubicBezTo>
                      <a:pt x="497" y="196"/>
                      <a:pt x="498" y="196"/>
                      <a:pt x="499" y="196"/>
                    </a:cubicBezTo>
                    <a:close/>
                    <a:moveTo>
                      <a:pt x="86" y="355"/>
                    </a:moveTo>
                    <a:cubicBezTo>
                      <a:pt x="66" y="330"/>
                      <a:pt x="64" y="295"/>
                      <a:pt x="59" y="262"/>
                    </a:cubicBezTo>
                    <a:cubicBezTo>
                      <a:pt x="35" y="239"/>
                      <a:pt x="35" y="239"/>
                      <a:pt x="35" y="239"/>
                    </a:cubicBezTo>
                    <a:cubicBezTo>
                      <a:pt x="17" y="219"/>
                      <a:pt x="0" y="205"/>
                      <a:pt x="0" y="176"/>
                    </a:cubicBezTo>
                    <a:cubicBezTo>
                      <a:pt x="0" y="161"/>
                      <a:pt x="6" y="147"/>
                      <a:pt x="16" y="135"/>
                    </a:cubicBezTo>
                    <a:cubicBezTo>
                      <a:pt x="116" y="27"/>
                      <a:pt x="116" y="27"/>
                      <a:pt x="116" y="27"/>
                    </a:cubicBezTo>
                    <a:cubicBezTo>
                      <a:pt x="138" y="3"/>
                      <a:pt x="174" y="0"/>
                      <a:pt x="199" y="20"/>
                    </a:cubicBezTo>
                    <a:cubicBezTo>
                      <a:pt x="215" y="31"/>
                      <a:pt x="221" y="38"/>
                      <a:pt x="242" y="46"/>
                    </a:cubicBezTo>
                    <a:cubicBezTo>
                      <a:pt x="248" y="48"/>
                      <a:pt x="253" y="50"/>
                      <a:pt x="254" y="50"/>
                    </a:cubicBezTo>
                    <a:cubicBezTo>
                      <a:pt x="284" y="46"/>
                      <a:pt x="316" y="32"/>
                      <a:pt x="350" y="33"/>
                    </a:cubicBezTo>
                    <a:cubicBezTo>
                      <a:pt x="337" y="42"/>
                      <a:pt x="286" y="82"/>
                      <a:pt x="284" y="82"/>
                    </a:cubicBezTo>
                    <a:cubicBezTo>
                      <a:pt x="276" y="84"/>
                      <a:pt x="268" y="86"/>
                      <a:pt x="260" y="87"/>
                    </a:cubicBezTo>
                    <a:cubicBezTo>
                      <a:pt x="241" y="90"/>
                      <a:pt x="208" y="74"/>
                      <a:pt x="195" y="64"/>
                    </a:cubicBezTo>
                    <a:cubicBezTo>
                      <a:pt x="176" y="50"/>
                      <a:pt x="176" y="50"/>
                      <a:pt x="176" y="50"/>
                    </a:cubicBezTo>
                    <a:cubicBezTo>
                      <a:pt x="166" y="42"/>
                      <a:pt x="152" y="44"/>
                      <a:pt x="144" y="53"/>
                    </a:cubicBezTo>
                    <a:cubicBezTo>
                      <a:pt x="44" y="161"/>
                      <a:pt x="44" y="161"/>
                      <a:pt x="44" y="161"/>
                    </a:cubicBezTo>
                    <a:cubicBezTo>
                      <a:pt x="36" y="170"/>
                      <a:pt x="36" y="184"/>
                      <a:pt x="44" y="193"/>
                    </a:cubicBezTo>
                    <a:cubicBezTo>
                      <a:pt x="53" y="203"/>
                      <a:pt x="59" y="210"/>
                      <a:pt x="69" y="220"/>
                    </a:cubicBezTo>
                    <a:cubicBezTo>
                      <a:pt x="80" y="230"/>
                      <a:pt x="95" y="244"/>
                      <a:pt x="97" y="257"/>
                    </a:cubicBezTo>
                    <a:cubicBezTo>
                      <a:pt x="100" y="280"/>
                      <a:pt x="102" y="313"/>
                      <a:pt x="115" y="330"/>
                    </a:cubicBezTo>
                    <a:cubicBezTo>
                      <a:pt x="102" y="337"/>
                      <a:pt x="95" y="344"/>
                      <a:pt x="86" y="35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微软雅黑" panose="020B0503020204020204" pitchFamily="34" charset="-122"/>
                </a:endParaRPr>
              </a:p>
            </p:txBody>
          </p:sp>
          <p:sp>
            <p:nvSpPr>
              <p:cNvPr id="53" name="Freeform 17"/>
              <p:cNvSpPr>
                <a:spLocks noEditPoints="1"/>
              </p:cNvSpPr>
              <p:nvPr/>
            </p:nvSpPr>
            <p:spPr bwMode="auto">
              <a:xfrm>
                <a:off x="7980982" y="3772690"/>
                <a:ext cx="595412" cy="551158"/>
              </a:xfrm>
              <a:custGeom>
                <a:avLst/>
                <a:gdLst>
                  <a:gd name="T0" fmla="*/ 319 w 689"/>
                  <a:gd name="T1" fmla="*/ 543 h 638"/>
                  <a:gd name="T2" fmla="*/ 262 w 689"/>
                  <a:gd name="T3" fmla="*/ 538 h 638"/>
                  <a:gd name="T4" fmla="*/ 258 w 689"/>
                  <a:gd name="T5" fmla="*/ 538 h 638"/>
                  <a:gd name="T6" fmla="*/ 257 w 689"/>
                  <a:gd name="T7" fmla="*/ 535 h 638"/>
                  <a:gd name="T8" fmla="*/ 241 w 689"/>
                  <a:gd name="T9" fmla="*/ 489 h 638"/>
                  <a:gd name="T10" fmla="*/ 241 w 689"/>
                  <a:gd name="T11" fmla="*/ 489 h 638"/>
                  <a:gd name="T12" fmla="*/ 185 w 689"/>
                  <a:gd name="T13" fmla="*/ 484 h 638"/>
                  <a:gd name="T14" fmla="*/ 181 w 689"/>
                  <a:gd name="T15" fmla="*/ 484 h 638"/>
                  <a:gd name="T16" fmla="*/ 180 w 689"/>
                  <a:gd name="T17" fmla="*/ 481 h 638"/>
                  <a:gd name="T18" fmla="*/ 164 w 689"/>
                  <a:gd name="T19" fmla="*/ 435 h 638"/>
                  <a:gd name="T20" fmla="*/ 164 w 689"/>
                  <a:gd name="T21" fmla="*/ 435 h 638"/>
                  <a:gd name="T22" fmla="*/ 117 w 689"/>
                  <a:gd name="T23" fmla="*/ 425 h 638"/>
                  <a:gd name="T24" fmla="*/ 113 w 689"/>
                  <a:gd name="T25" fmla="*/ 425 h 638"/>
                  <a:gd name="T26" fmla="*/ 113 w 689"/>
                  <a:gd name="T27" fmla="*/ 421 h 638"/>
                  <a:gd name="T28" fmla="*/ 100 w 689"/>
                  <a:gd name="T29" fmla="*/ 365 h 638"/>
                  <a:gd name="T30" fmla="*/ 100 w 689"/>
                  <a:gd name="T31" fmla="*/ 365 h 638"/>
                  <a:gd name="T32" fmla="*/ 32 w 689"/>
                  <a:gd name="T33" fmla="*/ 370 h 638"/>
                  <a:gd name="T34" fmla="*/ 18 w 689"/>
                  <a:gd name="T35" fmla="*/ 386 h 638"/>
                  <a:gd name="T36" fmla="*/ 23 w 689"/>
                  <a:gd name="T37" fmla="*/ 455 h 638"/>
                  <a:gd name="T38" fmla="*/ 23 w 689"/>
                  <a:gd name="T39" fmla="*/ 455 h 638"/>
                  <a:gd name="T40" fmla="*/ 66 w 689"/>
                  <a:gd name="T41" fmla="*/ 465 h 638"/>
                  <a:gd name="T42" fmla="*/ 70 w 689"/>
                  <a:gd name="T43" fmla="*/ 466 h 638"/>
                  <a:gd name="T44" fmla="*/ 69 w 689"/>
                  <a:gd name="T45" fmla="*/ 470 h 638"/>
                  <a:gd name="T46" fmla="*/ 76 w 689"/>
                  <a:gd name="T47" fmla="*/ 536 h 638"/>
                  <a:gd name="T48" fmla="*/ 76 w 689"/>
                  <a:gd name="T49" fmla="*/ 536 h 638"/>
                  <a:gd name="T50" fmla="*/ 142 w 689"/>
                  <a:gd name="T51" fmla="*/ 534 h 638"/>
                  <a:gd name="T52" fmla="*/ 145 w 689"/>
                  <a:gd name="T53" fmla="*/ 534 h 638"/>
                  <a:gd name="T54" fmla="*/ 147 w 689"/>
                  <a:gd name="T55" fmla="*/ 537 h 638"/>
                  <a:gd name="T56" fmla="*/ 164 w 689"/>
                  <a:gd name="T57" fmla="*/ 578 h 638"/>
                  <a:gd name="T58" fmla="*/ 164 w 689"/>
                  <a:gd name="T59" fmla="*/ 578 h 638"/>
                  <a:gd name="T60" fmla="*/ 230 w 689"/>
                  <a:gd name="T61" fmla="*/ 576 h 638"/>
                  <a:gd name="T62" fmla="*/ 233 w 689"/>
                  <a:gd name="T63" fmla="*/ 576 h 638"/>
                  <a:gd name="T64" fmla="*/ 235 w 689"/>
                  <a:gd name="T65" fmla="*/ 579 h 638"/>
                  <a:gd name="T66" fmla="*/ 252 w 689"/>
                  <a:gd name="T67" fmla="*/ 621 h 638"/>
                  <a:gd name="T68" fmla="*/ 320 w 689"/>
                  <a:gd name="T69" fmla="*/ 615 h 638"/>
                  <a:gd name="T70" fmla="*/ 324 w 689"/>
                  <a:gd name="T71" fmla="*/ 611 h 638"/>
                  <a:gd name="T72" fmla="*/ 319 w 689"/>
                  <a:gd name="T73" fmla="*/ 543 h 638"/>
                  <a:gd name="T74" fmla="*/ 449 w 689"/>
                  <a:gd name="T75" fmla="*/ 177 h 638"/>
                  <a:gd name="T76" fmla="*/ 576 w 689"/>
                  <a:gd name="T77" fmla="*/ 299 h 638"/>
                  <a:gd name="T78" fmla="*/ 597 w 689"/>
                  <a:gd name="T79" fmla="*/ 306 h 638"/>
                  <a:gd name="T80" fmla="*/ 616 w 689"/>
                  <a:gd name="T81" fmla="*/ 293 h 638"/>
                  <a:gd name="T82" fmla="*/ 636 w 689"/>
                  <a:gd name="T83" fmla="*/ 234 h 638"/>
                  <a:gd name="T84" fmla="*/ 649 w 689"/>
                  <a:gd name="T85" fmla="*/ 209 h 638"/>
                  <a:gd name="T86" fmla="*/ 671 w 689"/>
                  <a:gd name="T87" fmla="*/ 186 h 638"/>
                  <a:gd name="T88" fmla="*/ 672 w 689"/>
                  <a:gd name="T89" fmla="*/ 121 h 638"/>
                  <a:gd name="T90" fmla="*/ 580 w 689"/>
                  <a:gd name="T91" fmla="*/ 21 h 638"/>
                  <a:gd name="T92" fmla="*/ 515 w 689"/>
                  <a:gd name="T93" fmla="*/ 16 h 638"/>
                  <a:gd name="T94" fmla="*/ 493 w 689"/>
                  <a:gd name="T95" fmla="*/ 34 h 638"/>
                  <a:gd name="T96" fmla="*/ 457 w 689"/>
                  <a:gd name="T97" fmla="*/ 44 h 638"/>
                  <a:gd name="T98" fmla="*/ 390 w 689"/>
                  <a:gd name="T99" fmla="*/ 36 h 638"/>
                  <a:gd name="T100" fmla="*/ 274 w 689"/>
                  <a:gd name="T101" fmla="*/ 67 h 638"/>
                  <a:gd name="T102" fmla="*/ 139 w 689"/>
                  <a:gd name="T103" fmla="*/ 171 h 638"/>
                  <a:gd name="T104" fmla="*/ 203 w 689"/>
                  <a:gd name="T105" fmla="*/ 222 h 638"/>
                  <a:gd name="T106" fmla="*/ 301 w 689"/>
                  <a:gd name="T107" fmla="*/ 161 h 638"/>
                  <a:gd name="T108" fmla="*/ 346 w 689"/>
                  <a:gd name="T109" fmla="*/ 158 h 638"/>
                  <a:gd name="T110" fmla="*/ 408 w 689"/>
                  <a:gd name="T111" fmla="*/ 165 h 638"/>
                  <a:gd name="T112" fmla="*/ 449 w 689"/>
                  <a:gd name="T113" fmla="*/ 177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89" h="638">
                    <a:moveTo>
                      <a:pt x="319" y="543"/>
                    </a:moveTo>
                    <a:cubicBezTo>
                      <a:pt x="302" y="529"/>
                      <a:pt x="279" y="528"/>
                      <a:pt x="262" y="538"/>
                    </a:cubicBezTo>
                    <a:cubicBezTo>
                      <a:pt x="261" y="539"/>
                      <a:pt x="259" y="539"/>
                      <a:pt x="258" y="538"/>
                    </a:cubicBezTo>
                    <a:cubicBezTo>
                      <a:pt x="257" y="537"/>
                      <a:pt x="257" y="536"/>
                      <a:pt x="257" y="535"/>
                    </a:cubicBezTo>
                    <a:cubicBezTo>
                      <a:pt x="260" y="518"/>
                      <a:pt x="255" y="500"/>
                      <a:pt x="241" y="489"/>
                    </a:cubicBezTo>
                    <a:cubicBezTo>
                      <a:pt x="241" y="489"/>
                      <a:pt x="241" y="489"/>
                      <a:pt x="241" y="489"/>
                    </a:cubicBezTo>
                    <a:cubicBezTo>
                      <a:pt x="225" y="475"/>
                      <a:pt x="202" y="473"/>
                      <a:pt x="185" y="484"/>
                    </a:cubicBezTo>
                    <a:cubicBezTo>
                      <a:pt x="183" y="485"/>
                      <a:pt x="182" y="484"/>
                      <a:pt x="181" y="484"/>
                    </a:cubicBezTo>
                    <a:cubicBezTo>
                      <a:pt x="180" y="483"/>
                      <a:pt x="180" y="482"/>
                      <a:pt x="180" y="481"/>
                    </a:cubicBezTo>
                    <a:cubicBezTo>
                      <a:pt x="183" y="464"/>
                      <a:pt x="177" y="446"/>
                      <a:pt x="164" y="435"/>
                    </a:cubicBezTo>
                    <a:cubicBezTo>
                      <a:pt x="164" y="435"/>
                      <a:pt x="164" y="435"/>
                      <a:pt x="164" y="435"/>
                    </a:cubicBezTo>
                    <a:cubicBezTo>
                      <a:pt x="150" y="423"/>
                      <a:pt x="132" y="420"/>
                      <a:pt x="117" y="425"/>
                    </a:cubicBezTo>
                    <a:cubicBezTo>
                      <a:pt x="115" y="426"/>
                      <a:pt x="114" y="425"/>
                      <a:pt x="113" y="425"/>
                    </a:cubicBezTo>
                    <a:cubicBezTo>
                      <a:pt x="112" y="424"/>
                      <a:pt x="112" y="422"/>
                      <a:pt x="113" y="421"/>
                    </a:cubicBezTo>
                    <a:cubicBezTo>
                      <a:pt x="121" y="402"/>
                      <a:pt x="116" y="379"/>
                      <a:pt x="100" y="365"/>
                    </a:cubicBezTo>
                    <a:cubicBezTo>
                      <a:pt x="100" y="365"/>
                      <a:pt x="100" y="365"/>
                      <a:pt x="100" y="365"/>
                    </a:cubicBezTo>
                    <a:cubicBezTo>
                      <a:pt x="80" y="347"/>
                      <a:pt x="49" y="350"/>
                      <a:pt x="32" y="370"/>
                    </a:cubicBezTo>
                    <a:cubicBezTo>
                      <a:pt x="18" y="386"/>
                      <a:pt x="18" y="386"/>
                      <a:pt x="18" y="386"/>
                    </a:cubicBezTo>
                    <a:cubicBezTo>
                      <a:pt x="0" y="406"/>
                      <a:pt x="2" y="437"/>
                      <a:pt x="23" y="455"/>
                    </a:cubicBezTo>
                    <a:cubicBezTo>
                      <a:pt x="23" y="455"/>
                      <a:pt x="23" y="455"/>
                      <a:pt x="23" y="455"/>
                    </a:cubicBezTo>
                    <a:cubicBezTo>
                      <a:pt x="35" y="465"/>
                      <a:pt x="51" y="469"/>
                      <a:pt x="66" y="465"/>
                    </a:cubicBezTo>
                    <a:cubicBezTo>
                      <a:pt x="68" y="465"/>
                      <a:pt x="69" y="465"/>
                      <a:pt x="70" y="466"/>
                    </a:cubicBezTo>
                    <a:cubicBezTo>
                      <a:pt x="70" y="467"/>
                      <a:pt x="70" y="469"/>
                      <a:pt x="69" y="470"/>
                    </a:cubicBezTo>
                    <a:cubicBezTo>
                      <a:pt x="54" y="490"/>
                      <a:pt x="57" y="519"/>
                      <a:pt x="76" y="536"/>
                    </a:cubicBezTo>
                    <a:cubicBezTo>
                      <a:pt x="76" y="536"/>
                      <a:pt x="76" y="536"/>
                      <a:pt x="76" y="536"/>
                    </a:cubicBezTo>
                    <a:cubicBezTo>
                      <a:pt x="95" y="553"/>
                      <a:pt x="124" y="552"/>
                      <a:pt x="142" y="534"/>
                    </a:cubicBezTo>
                    <a:cubicBezTo>
                      <a:pt x="143" y="533"/>
                      <a:pt x="144" y="533"/>
                      <a:pt x="145" y="534"/>
                    </a:cubicBezTo>
                    <a:cubicBezTo>
                      <a:pt x="147" y="534"/>
                      <a:pt x="147" y="535"/>
                      <a:pt x="147" y="537"/>
                    </a:cubicBezTo>
                    <a:cubicBezTo>
                      <a:pt x="146" y="552"/>
                      <a:pt x="151" y="568"/>
                      <a:pt x="164" y="578"/>
                    </a:cubicBezTo>
                    <a:cubicBezTo>
                      <a:pt x="164" y="578"/>
                      <a:pt x="164" y="578"/>
                      <a:pt x="164" y="578"/>
                    </a:cubicBezTo>
                    <a:cubicBezTo>
                      <a:pt x="183" y="595"/>
                      <a:pt x="212" y="594"/>
                      <a:pt x="230" y="576"/>
                    </a:cubicBezTo>
                    <a:cubicBezTo>
                      <a:pt x="231" y="575"/>
                      <a:pt x="232" y="575"/>
                      <a:pt x="233" y="576"/>
                    </a:cubicBezTo>
                    <a:cubicBezTo>
                      <a:pt x="234" y="576"/>
                      <a:pt x="235" y="577"/>
                      <a:pt x="235" y="579"/>
                    </a:cubicBezTo>
                    <a:cubicBezTo>
                      <a:pt x="233" y="594"/>
                      <a:pt x="239" y="610"/>
                      <a:pt x="252" y="621"/>
                    </a:cubicBezTo>
                    <a:cubicBezTo>
                      <a:pt x="272" y="638"/>
                      <a:pt x="303" y="636"/>
                      <a:pt x="320" y="615"/>
                    </a:cubicBezTo>
                    <a:cubicBezTo>
                      <a:pt x="324" y="611"/>
                      <a:pt x="324" y="611"/>
                      <a:pt x="324" y="611"/>
                    </a:cubicBezTo>
                    <a:cubicBezTo>
                      <a:pt x="341" y="591"/>
                      <a:pt x="339" y="560"/>
                      <a:pt x="319" y="543"/>
                    </a:cubicBezTo>
                    <a:close/>
                    <a:moveTo>
                      <a:pt x="449" y="177"/>
                    </a:moveTo>
                    <a:cubicBezTo>
                      <a:pt x="489" y="216"/>
                      <a:pt x="535" y="260"/>
                      <a:pt x="576" y="299"/>
                    </a:cubicBezTo>
                    <a:cubicBezTo>
                      <a:pt x="582" y="305"/>
                      <a:pt x="589" y="307"/>
                      <a:pt x="597" y="306"/>
                    </a:cubicBezTo>
                    <a:cubicBezTo>
                      <a:pt x="605" y="305"/>
                      <a:pt x="612" y="300"/>
                      <a:pt x="616" y="293"/>
                    </a:cubicBezTo>
                    <a:cubicBezTo>
                      <a:pt x="626" y="275"/>
                      <a:pt x="632" y="256"/>
                      <a:pt x="636" y="234"/>
                    </a:cubicBezTo>
                    <a:cubicBezTo>
                      <a:pt x="638" y="224"/>
                      <a:pt x="642" y="216"/>
                      <a:pt x="649" y="209"/>
                    </a:cubicBezTo>
                    <a:cubicBezTo>
                      <a:pt x="671" y="186"/>
                      <a:pt x="671" y="186"/>
                      <a:pt x="671" y="186"/>
                    </a:cubicBezTo>
                    <a:cubicBezTo>
                      <a:pt x="688" y="168"/>
                      <a:pt x="689" y="139"/>
                      <a:pt x="672" y="121"/>
                    </a:cubicBezTo>
                    <a:cubicBezTo>
                      <a:pt x="580" y="21"/>
                      <a:pt x="580" y="21"/>
                      <a:pt x="580" y="21"/>
                    </a:cubicBezTo>
                    <a:cubicBezTo>
                      <a:pt x="563" y="3"/>
                      <a:pt x="534" y="0"/>
                      <a:pt x="515" y="16"/>
                    </a:cubicBezTo>
                    <a:cubicBezTo>
                      <a:pt x="493" y="34"/>
                      <a:pt x="493" y="34"/>
                      <a:pt x="493" y="34"/>
                    </a:cubicBezTo>
                    <a:cubicBezTo>
                      <a:pt x="483" y="42"/>
                      <a:pt x="471" y="45"/>
                      <a:pt x="457" y="44"/>
                    </a:cubicBezTo>
                    <a:cubicBezTo>
                      <a:pt x="435" y="41"/>
                      <a:pt x="412" y="38"/>
                      <a:pt x="390" y="36"/>
                    </a:cubicBezTo>
                    <a:cubicBezTo>
                      <a:pt x="347" y="30"/>
                      <a:pt x="308" y="41"/>
                      <a:pt x="274" y="67"/>
                    </a:cubicBezTo>
                    <a:cubicBezTo>
                      <a:pt x="229" y="101"/>
                      <a:pt x="184" y="136"/>
                      <a:pt x="139" y="171"/>
                    </a:cubicBezTo>
                    <a:cubicBezTo>
                      <a:pt x="95" y="207"/>
                      <a:pt x="151" y="255"/>
                      <a:pt x="203" y="222"/>
                    </a:cubicBezTo>
                    <a:cubicBezTo>
                      <a:pt x="301" y="161"/>
                      <a:pt x="301" y="161"/>
                      <a:pt x="301" y="161"/>
                    </a:cubicBezTo>
                    <a:cubicBezTo>
                      <a:pt x="315" y="153"/>
                      <a:pt x="331" y="152"/>
                      <a:pt x="346" y="158"/>
                    </a:cubicBezTo>
                    <a:cubicBezTo>
                      <a:pt x="364" y="167"/>
                      <a:pt x="388" y="168"/>
                      <a:pt x="408" y="165"/>
                    </a:cubicBezTo>
                    <a:cubicBezTo>
                      <a:pt x="423" y="162"/>
                      <a:pt x="437" y="166"/>
                      <a:pt x="449" y="17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微软雅黑" panose="020B0503020204020204" pitchFamily="34" charset="-122"/>
                </a:endParaRPr>
              </a:p>
            </p:txBody>
          </p:sp>
        </p:grpSp>
      </p:grpSp>
      <p:grpSp>
        <p:nvGrpSpPr>
          <p:cNvPr id="24" name="PA_组合 23"/>
          <p:cNvGrpSpPr/>
          <p:nvPr>
            <p:custDataLst>
              <p:tags r:id="rId6"/>
            </p:custDataLst>
          </p:nvPr>
        </p:nvGrpSpPr>
        <p:grpSpPr>
          <a:xfrm>
            <a:off x="4798846" y="3989783"/>
            <a:ext cx="563884" cy="563961"/>
            <a:chOff x="4798846" y="3684983"/>
            <a:chExt cx="563884" cy="563961"/>
          </a:xfrm>
        </p:grpSpPr>
        <p:sp>
          <p:nvSpPr>
            <p:cNvPr id="43" name="椭圆 42"/>
            <p:cNvSpPr/>
            <p:nvPr/>
          </p:nvSpPr>
          <p:spPr>
            <a:xfrm>
              <a:off x="4798846" y="3684983"/>
              <a:ext cx="563884" cy="563961"/>
            </a:xfrm>
            <a:prstGeom prst="ellipse">
              <a:avLst/>
            </a:prstGeom>
            <a:solidFill>
              <a:srgbClr val="00B0F0"/>
            </a:solidFill>
            <a:ln w="44450">
              <a:solidFill>
                <a:schemeClr val="bg1"/>
              </a:solidFill>
            </a:ln>
            <a:effectLst>
              <a:outerShdw blurRad="88900" dist="635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54" name="组合 53"/>
            <p:cNvGrpSpPr/>
            <p:nvPr/>
          </p:nvGrpSpPr>
          <p:grpSpPr>
            <a:xfrm>
              <a:off x="4986263" y="3800231"/>
              <a:ext cx="203290" cy="270481"/>
              <a:chOff x="7976594" y="2279040"/>
              <a:chExt cx="528116" cy="702571"/>
            </a:xfrm>
            <a:solidFill>
              <a:schemeClr val="bg1"/>
            </a:solidFill>
          </p:grpSpPr>
          <p:sp>
            <p:nvSpPr>
              <p:cNvPr id="55" name="Freeform 23"/>
              <p:cNvSpPr>
                <a:spLocks noEditPoints="1"/>
              </p:cNvSpPr>
              <p:nvPr/>
            </p:nvSpPr>
            <p:spPr bwMode="auto">
              <a:xfrm>
                <a:off x="7976594" y="2279040"/>
                <a:ext cx="519705" cy="702571"/>
              </a:xfrm>
              <a:custGeom>
                <a:avLst/>
                <a:gdLst>
                  <a:gd name="T0" fmla="*/ 592 w 601"/>
                  <a:gd name="T1" fmla="*/ 600 h 813"/>
                  <a:gd name="T2" fmla="*/ 374 w 601"/>
                  <a:gd name="T3" fmla="*/ 589 h 813"/>
                  <a:gd name="T4" fmla="*/ 374 w 601"/>
                  <a:gd name="T5" fmla="*/ 423 h 813"/>
                  <a:gd name="T6" fmla="*/ 601 w 601"/>
                  <a:gd name="T7" fmla="*/ 435 h 813"/>
                  <a:gd name="T8" fmla="*/ 533 w 601"/>
                  <a:gd name="T9" fmla="*/ 514 h 813"/>
                  <a:gd name="T10" fmla="*/ 592 w 601"/>
                  <a:gd name="T11" fmla="*/ 600 h 813"/>
                  <a:gd name="T12" fmla="*/ 253 w 601"/>
                  <a:gd name="T13" fmla="*/ 44 h 813"/>
                  <a:gd name="T14" fmla="*/ 298 w 601"/>
                  <a:gd name="T15" fmla="*/ 0 h 813"/>
                  <a:gd name="T16" fmla="*/ 342 w 601"/>
                  <a:gd name="T17" fmla="*/ 44 h 813"/>
                  <a:gd name="T18" fmla="*/ 342 w 601"/>
                  <a:gd name="T19" fmla="*/ 103 h 813"/>
                  <a:gd name="T20" fmla="*/ 253 w 601"/>
                  <a:gd name="T21" fmla="*/ 108 h 813"/>
                  <a:gd name="T22" fmla="*/ 253 w 601"/>
                  <a:gd name="T23" fmla="*/ 44 h 813"/>
                  <a:gd name="T24" fmla="*/ 342 w 601"/>
                  <a:gd name="T25" fmla="*/ 332 h 813"/>
                  <a:gd name="T26" fmla="*/ 342 w 601"/>
                  <a:gd name="T27" fmla="*/ 737 h 813"/>
                  <a:gd name="T28" fmla="*/ 355 w 601"/>
                  <a:gd name="T29" fmla="*/ 750 h 813"/>
                  <a:gd name="T30" fmla="*/ 380 w 601"/>
                  <a:gd name="T31" fmla="*/ 750 h 813"/>
                  <a:gd name="T32" fmla="*/ 415 w 601"/>
                  <a:gd name="T33" fmla="*/ 786 h 813"/>
                  <a:gd name="T34" fmla="*/ 415 w 601"/>
                  <a:gd name="T35" fmla="*/ 813 h 813"/>
                  <a:gd name="T36" fmla="*/ 180 w 601"/>
                  <a:gd name="T37" fmla="*/ 813 h 813"/>
                  <a:gd name="T38" fmla="*/ 180 w 601"/>
                  <a:gd name="T39" fmla="*/ 786 h 813"/>
                  <a:gd name="T40" fmla="*/ 216 w 601"/>
                  <a:gd name="T41" fmla="*/ 750 h 813"/>
                  <a:gd name="T42" fmla="*/ 240 w 601"/>
                  <a:gd name="T43" fmla="*/ 750 h 813"/>
                  <a:gd name="T44" fmla="*/ 253 w 601"/>
                  <a:gd name="T45" fmla="*/ 737 h 813"/>
                  <a:gd name="T46" fmla="*/ 253 w 601"/>
                  <a:gd name="T47" fmla="*/ 337 h 813"/>
                  <a:gd name="T48" fmla="*/ 342 w 601"/>
                  <a:gd name="T49" fmla="*/ 332 h 813"/>
                  <a:gd name="T50" fmla="*/ 221 w 601"/>
                  <a:gd name="T51" fmla="*/ 581 h 813"/>
                  <a:gd name="T52" fmla="*/ 59 w 601"/>
                  <a:gd name="T53" fmla="*/ 572 h 813"/>
                  <a:gd name="T54" fmla="*/ 0 w 601"/>
                  <a:gd name="T55" fmla="*/ 486 h 813"/>
                  <a:gd name="T56" fmla="*/ 68 w 601"/>
                  <a:gd name="T57" fmla="*/ 407 h 813"/>
                  <a:gd name="T58" fmla="*/ 221 w 601"/>
                  <a:gd name="T59" fmla="*/ 415 h 813"/>
                  <a:gd name="T60" fmla="*/ 221 w 601"/>
                  <a:gd name="T61" fmla="*/ 581 h 8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601" h="813">
                    <a:moveTo>
                      <a:pt x="592" y="600"/>
                    </a:moveTo>
                    <a:cubicBezTo>
                      <a:pt x="374" y="589"/>
                      <a:pt x="374" y="589"/>
                      <a:pt x="374" y="589"/>
                    </a:cubicBezTo>
                    <a:cubicBezTo>
                      <a:pt x="374" y="423"/>
                      <a:pt x="374" y="423"/>
                      <a:pt x="374" y="423"/>
                    </a:cubicBezTo>
                    <a:cubicBezTo>
                      <a:pt x="601" y="435"/>
                      <a:pt x="601" y="435"/>
                      <a:pt x="601" y="435"/>
                    </a:cubicBezTo>
                    <a:cubicBezTo>
                      <a:pt x="533" y="514"/>
                      <a:pt x="533" y="514"/>
                      <a:pt x="533" y="514"/>
                    </a:cubicBezTo>
                    <a:cubicBezTo>
                      <a:pt x="592" y="600"/>
                      <a:pt x="592" y="600"/>
                      <a:pt x="592" y="600"/>
                    </a:cubicBezTo>
                    <a:close/>
                    <a:moveTo>
                      <a:pt x="253" y="44"/>
                    </a:moveTo>
                    <a:cubicBezTo>
                      <a:pt x="253" y="20"/>
                      <a:pt x="273" y="0"/>
                      <a:pt x="298" y="0"/>
                    </a:cubicBezTo>
                    <a:cubicBezTo>
                      <a:pt x="322" y="0"/>
                      <a:pt x="342" y="20"/>
                      <a:pt x="342" y="44"/>
                    </a:cubicBezTo>
                    <a:cubicBezTo>
                      <a:pt x="342" y="103"/>
                      <a:pt x="342" y="103"/>
                      <a:pt x="342" y="103"/>
                    </a:cubicBezTo>
                    <a:cubicBezTo>
                      <a:pt x="253" y="108"/>
                      <a:pt x="253" y="108"/>
                      <a:pt x="253" y="108"/>
                    </a:cubicBezTo>
                    <a:cubicBezTo>
                      <a:pt x="253" y="44"/>
                      <a:pt x="253" y="44"/>
                      <a:pt x="253" y="44"/>
                    </a:cubicBezTo>
                    <a:close/>
                    <a:moveTo>
                      <a:pt x="342" y="332"/>
                    </a:moveTo>
                    <a:cubicBezTo>
                      <a:pt x="342" y="737"/>
                      <a:pt x="342" y="737"/>
                      <a:pt x="342" y="737"/>
                    </a:cubicBezTo>
                    <a:cubicBezTo>
                      <a:pt x="342" y="744"/>
                      <a:pt x="348" y="750"/>
                      <a:pt x="355" y="750"/>
                    </a:cubicBezTo>
                    <a:cubicBezTo>
                      <a:pt x="380" y="750"/>
                      <a:pt x="380" y="750"/>
                      <a:pt x="380" y="750"/>
                    </a:cubicBezTo>
                    <a:cubicBezTo>
                      <a:pt x="399" y="750"/>
                      <a:pt x="415" y="766"/>
                      <a:pt x="415" y="786"/>
                    </a:cubicBezTo>
                    <a:cubicBezTo>
                      <a:pt x="415" y="813"/>
                      <a:pt x="415" y="813"/>
                      <a:pt x="415" y="813"/>
                    </a:cubicBezTo>
                    <a:cubicBezTo>
                      <a:pt x="180" y="813"/>
                      <a:pt x="180" y="813"/>
                      <a:pt x="180" y="813"/>
                    </a:cubicBezTo>
                    <a:cubicBezTo>
                      <a:pt x="180" y="786"/>
                      <a:pt x="180" y="786"/>
                      <a:pt x="180" y="786"/>
                    </a:cubicBezTo>
                    <a:cubicBezTo>
                      <a:pt x="180" y="766"/>
                      <a:pt x="196" y="750"/>
                      <a:pt x="216" y="750"/>
                    </a:cubicBezTo>
                    <a:cubicBezTo>
                      <a:pt x="240" y="750"/>
                      <a:pt x="240" y="750"/>
                      <a:pt x="240" y="750"/>
                    </a:cubicBezTo>
                    <a:cubicBezTo>
                      <a:pt x="247" y="750"/>
                      <a:pt x="253" y="744"/>
                      <a:pt x="253" y="737"/>
                    </a:cubicBezTo>
                    <a:cubicBezTo>
                      <a:pt x="253" y="337"/>
                      <a:pt x="253" y="337"/>
                      <a:pt x="253" y="337"/>
                    </a:cubicBezTo>
                    <a:cubicBezTo>
                      <a:pt x="342" y="332"/>
                      <a:pt x="342" y="332"/>
                      <a:pt x="342" y="332"/>
                    </a:cubicBezTo>
                    <a:close/>
                    <a:moveTo>
                      <a:pt x="221" y="581"/>
                    </a:moveTo>
                    <a:cubicBezTo>
                      <a:pt x="59" y="572"/>
                      <a:pt x="59" y="572"/>
                      <a:pt x="59" y="572"/>
                    </a:cubicBezTo>
                    <a:cubicBezTo>
                      <a:pt x="0" y="486"/>
                      <a:pt x="0" y="486"/>
                      <a:pt x="0" y="486"/>
                    </a:cubicBezTo>
                    <a:cubicBezTo>
                      <a:pt x="68" y="407"/>
                      <a:pt x="68" y="407"/>
                      <a:pt x="68" y="407"/>
                    </a:cubicBezTo>
                    <a:cubicBezTo>
                      <a:pt x="221" y="415"/>
                      <a:pt x="221" y="415"/>
                      <a:pt x="221" y="415"/>
                    </a:cubicBezTo>
                    <a:cubicBezTo>
                      <a:pt x="221" y="581"/>
                      <a:pt x="221" y="581"/>
                      <a:pt x="221" y="5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微软雅黑" panose="020B0503020204020204" pitchFamily="34" charset="-122"/>
                </a:endParaRPr>
              </a:p>
            </p:txBody>
          </p:sp>
          <p:sp>
            <p:nvSpPr>
              <p:cNvPr id="56" name="Freeform 24"/>
              <p:cNvSpPr/>
              <p:nvPr/>
            </p:nvSpPr>
            <p:spPr bwMode="auto">
              <a:xfrm>
                <a:off x="7985371" y="2386200"/>
                <a:ext cx="519339" cy="166774"/>
              </a:xfrm>
              <a:custGeom>
                <a:avLst/>
                <a:gdLst>
                  <a:gd name="T0" fmla="*/ 0 w 1420"/>
                  <a:gd name="T1" fmla="*/ 66 h 456"/>
                  <a:gd name="T2" fmla="*/ 631 w 1420"/>
                  <a:gd name="T3" fmla="*/ 33 h 456"/>
                  <a:gd name="T4" fmla="*/ 1259 w 1420"/>
                  <a:gd name="T5" fmla="*/ 0 h 456"/>
                  <a:gd name="T6" fmla="*/ 1420 w 1420"/>
                  <a:gd name="T7" fmla="*/ 189 h 456"/>
                  <a:gd name="T8" fmla="*/ 1281 w 1420"/>
                  <a:gd name="T9" fmla="*/ 390 h 456"/>
                  <a:gd name="T10" fmla="*/ 650 w 1420"/>
                  <a:gd name="T11" fmla="*/ 423 h 456"/>
                  <a:gd name="T12" fmla="*/ 21 w 1420"/>
                  <a:gd name="T13" fmla="*/ 456 h 456"/>
                  <a:gd name="T14" fmla="*/ 160 w 1420"/>
                  <a:gd name="T15" fmla="*/ 253 h 456"/>
                  <a:gd name="T16" fmla="*/ 0 w 1420"/>
                  <a:gd name="T17" fmla="*/ 66 h 456"/>
                  <a:gd name="T18" fmla="*/ 0 w 1420"/>
                  <a:gd name="T19" fmla="*/ 6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20" h="456">
                    <a:moveTo>
                      <a:pt x="0" y="66"/>
                    </a:moveTo>
                    <a:lnTo>
                      <a:pt x="631" y="33"/>
                    </a:lnTo>
                    <a:lnTo>
                      <a:pt x="1259" y="0"/>
                    </a:lnTo>
                    <a:lnTo>
                      <a:pt x="1420" y="189"/>
                    </a:lnTo>
                    <a:lnTo>
                      <a:pt x="1281" y="390"/>
                    </a:lnTo>
                    <a:lnTo>
                      <a:pt x="650" y="423"/>
                    </a:lnTo>
                    <a:lnTo>
                      <a:pt x="21" y="456"/>
                    </a:lnTo>
                    <a:lnTo>
                      <a:pt x="160" y="253"/>
                    </a:lnTo>
                    <a:lnTo>
                      <a:pt x="0" y="66"/>
                    </a:lnTo>
                    <a:lnTo>
                      <a:pt x="0" y="6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微软雅黑" panose="020B0503020204020204" pitchFamily="34" charset="-122"/>
                </a:endParaRPr>
              </a:p>
            </p:txBody>
          </p:sp>
        </p:grpSp>
      </p:grpSp>
      <p:grpSp>
        <p:nvGrpSpPr>
          <p:cNvPr id="25" name="PA_组合 24"/>
          <p:cNvGrpSpPr/>
          <p:nvPr>
            <p:custDataLst>
              <p:tags r:id="rId7"/>
            </p:custDataLst>
          </p:nvPr>
        </p:nvGrpSpPr>
        <p:grpSpPr>
          <a:xfrm>
            <a:off x="5814834" y="3989783"/>
            <a:ext cx="563884" cy="563961"/>
            <a:chOff x="5814834" y="3684983"/>
            <a:chExt cx="563884" cy="563961"/>
          </a:xfrm>
        </p:grpSpPr>
        <p:sp>
          <p:nvSpPr>
            <p:cNvPr id="44" name="椭圆 43"/>
            <p:cNvSpPr/>
            <p:nvPr/>
          </p:nvSpPr>
          <p:spPr>
            <a:xfrm>
              <a:off x="5814834" y="3684983"/>
              <a:ext cx="563884" cy="563961"/>
            </a:xfrm>
            <a:prstGeom prst="ellipse">
              <a:avLst/>
            </a:prstGeom>
            <a:solidFill>
              <a:srgbClr val="00B0F0"/>
            </a:solidFill>
            <a:ln w="44450">
              <a:solidFill>
                <a:schemeClr val="bg1"/>
              </a:solidFill>
            </a:ln>
            <a:effectLst>
              <a:outerShdw blurRad="88900" dist="635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57" name="组合 56"/>
            <p:cNvGrpSpPr/>
            <p:nvPr/>
          </p:nvGrpSpPr>
          <p:grpSpPr>
            <a:xfrm>
              <a:off x="5961456" y="3800091"/>
              <a:ext cx="272556" cy="270762"/>
              <a:chOff x="6463926" y="2278309"/>
              <a:chExt cx="708057" cy="703302"/>
            </a:xfrm>
            <a:solidFill>
              <a:schemeClr val="bg1"/>
            </a:solidFill>
          </p:grpSpPr>
          <p:sp>
            <p:nvSpPr>
              <p:cNvPr id="58" name="Freeform 30"/>
              <p:cNvSpPr>
                <a:spLocks noEditPoints="1"/>
              </p:cNvSpPr>
              <p:nvPr/>
            </p:nvSpPr>
            <p:spPr bwMode="auto">
              <a:xfrm>
                <a:off x="6687023" y="2278309"/>
                <a:ext cx="261864" cy="305752"/>
              </a:xfrm>
              <a:custGeom>
                <a:avLst/>
                <a:gdLst>
                  <a:gd name="T0" fmla="*/ 150 w 303"/>
                  <a:gd name="T1" fmla="*/ 1 h 354"/>
                  <a:gd name="T2" fmla="*/ 81 w 303"/>
                  <a:gd name="T3" fmla="*/ 76 h 354"/>
                  <a:gd name="T4" fmla="*/ 153 w 303"/>
                  <a:gd name="T5" fmla="*/ 165 h 354"/>
                  <a:gd name="T6" fmla="*/ 222 w 303"/>
                  <a:gd name="T7" fmla="*/ 74 h 354"/>
                  <a:gd name="T8" fmla="*/ 150 w 303"/>
                  <a:gd name="T9" fmla="*/ 1 h 354"/>
                  <a:gd name="T10" fmla="*/ 151 w 303"/>
                  <a:gd name="T11" fmla="*/ 261 h 354"/>
                  <a:gd name="T12" fmla="*/ 198 w 303"/>
                  <a:gd name="T13" fmla="*/ 196 h 354"/>
                  <a:gd name="T14" fmla="*/ 210 w 303"/>
                  <a:gd name="T15" fmla="*/ 190 h 354"/>
                  <a:gd name="T16" fmla="*/ 260 w 303"/>
                  <a:gd name="T17" fmla="*/ 199 h 354"/>
                  <a:gd name="T18" fmla="*/ 290 w 303"/>
                  <a:gd name="T19" fmla="*/ 225 h 354"/>
                  <a:gd name="T20" fmla="*/ 303 w 303"/>
                  <a:gd name="T21" fmla="*/ 330 h 354"/>
                  <a:gd name="T22" fmla="*/ 297 w 303"/>
                  <a:gd name="T23" fmla="*/ 347 h 354"/>
                  <a:gd name="T24" fmla="*/ 280 w 303"/>
                  <a:gd name="T25" fmla="*/ 354 h 354"/>
                  <a:gd name="T26" fmla="*/ 23 w 303"/>
                  <a:gd name="T27" fmla="*/ 354 h 354"/>
                  <a:gd name="T28" fmla="*/ 6 w 303"/>
                  <a:gd name="T29" fmla="*/ 347 h 354"/>
                  <a:gd name="T30" fmla="*/ 0 w 303"/>
                  <a:gd name="T31" fmla="*/ 330 h 354"/>
                  <a:gd name="T32" fmla="*/ 13 w 303"/>
                  <a:gd name="T33" fmla="*/ 225 h 354"/>
                  <a:gd name="T34" fmla="*/ 43 w 303"/>
                  <a:gd name="T35" fmla="*/ 199 h 354"/>
                  <a:gd name="T36" fmla="*/ 93 w 303"/>
                  <a:gd name="T37" fmla="*/ 190 h 354"/>
                  <a:gd name="T38" fmla="*/ 105 w 303"/>
                  <a:gd name="T39" fmla="*/ 196 h 354"/>
                  <a:gd name="T40" fmla="*/ 151 w 303"/>
                  <a:gd name="T41" fmla="*/ 261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3" h="354">
                    <a:moveTo>
                      <a:pt x="150" y="1"/>
                    </a:moveTo>
                    <a:cubicBezTo>
                      <a:pt x="111" y="2"/>
                      <a:pt x="80" y="36"/>
                      <a:pt x="81" y="76"/>
                    </a:cubicBezTo>
                    <a:cubicBezTo>
                      <a:pt x="82" y="117"/>
                      <a:pt x="114" y="166"/>
                      <a:pt x="153" y="165"/>
                    </a:cubicBezTo>
                    <a:cubicBezTo>
                      <a:pt x="192" y="165"/>
                      <a:pt x="223" y="114"/>
                      <a:pt x="222" y="74"/>
                    </a:cubicBezTo>
                    <a:cubicBezTo>
                      <a:pt x="221" y="33"/>
                      <a:pt x="189" y="0"/>
                      <a:pt x="150" y="1"/>
                    </a:cubicBezTo>
                    <a:close/>
                    <a:moveTo>
                      <a:pt x="151" y="261"/>
                    </a:moveTo>
                    <a:cubicBezTo>
                      <a:pt x="198" y="196"/>
                      <a:pt x="198" y="196"/>
                      <a:pt x="198" y="196"/>
                    </a:cubicBezTo>
                    <a:cubicBezTo>
                      <a:pt x="201" y="192"/>
                      <a:pt x="206" y="190"/>
                      <a:pt x="210" y="190"/>
                    </a:cubicBezTo>
                    <a:cubicBezTo>
                      <a:pt x="260" y="199"/>
                      <a:pt x="260" y="199"/>
                      <a:pt x="260" y="199"/>
                    </a:cubicBezTo>
                    <a:cubicBezTo>
                      <a:pt x="278" y="202"/>
                      <a:pt x="288" y="217"/>
                      <a:pt x="290" y="225"/>
                    </a:cubicBezTo>
                    <a:cubicBezTo>
                      <a:pt x="297" y="274"/>
                      <a:pt x="301" y="304"/>
                      <a:pt x="303" y="330"/>
                    </a:cubicBezTo>
                    <a:cubicBezTo>
                      <a:pt x="303" y="336"/>
                      <a:pt x="301" y="342"/>
                      <a:pt x="297" y="347"/>
                    </a:cubicBezTo>
                    <a:cubicBezTo>
                      <a:pt x="292" y="351"/>
                      <a:pt x="287" y="354"/>
                      <a:pt x="280" y="354"/>
                    </a:cubicBezTo>
                    <a:cubicBezTo>
                      <a:pt x="23" y="354"/>
                      <a:pt x="23" y="354"/>
                      <a:pt x="23" y="354"/>
                    </a:cubicBezTo>
                    <a:cubicBezTo>
                      <a:pt x="16" y="354"/>
                      <a:pt x="11" y="351"/>
                      <a:pt x="6" y="347"/>
                    </a:cubicBezTo>
                    <a:cubicBezTo>
                      <a:pt x="2" y="342"/>
                      <a:pt x="0" y="336"/>
                      <a:pt x="0" y="330"/>
                    </a:cubicBezTo>
                    <a:cubicBezTo>
                      <a:pt x="2" y="304"/>
                      <a:pt x="6" y="274"/>
                      <a:pt x="13" y="225"/>
                    </a:cubicBezTo>
                    <a:cubicBezTo>
                      <a:pt x="15" y="217"/>
                      <a:pt x="25" y="202"/>
                      <a:pt x="43" y="199"/>
                    </a:cubicBezTo>
                    <a:cubicBezTo>
                      <a:pt x="93" y="190"/>
                      <a:pt x="93" y="190"/>
                      <a:pt x="93" y="190"/>
                    </a:cubicBezTo>
                    <a:cubicBezTo>
                      <a:pt x="97" y="190"/>
                      <a:pt x="102" y="192"/>
                      <a:pt x="105" y="196"/>
                    </a:cubicBezTo>
                    <a:cubicBezTo>
                      <a:pt x="151" y="261"/>
                      <a:pt x="151" y="261"/>
                      <a:pt x="151" y="2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微软雅黑" panose="020B0503020204020204" pitchFamily="34" charset="-122"/>
                </a:endParaRPr>
              </a:p>
            </p:txBody>
          </p:sp>
          <p:sp>
            <p:nvSpPr>
              <p:cNvPr id="59" name="Freeform 31"/>
              <p:cNvSpPr>
                <a:spLocks noEditPoints="1"/>
              </p:cNvSpPr>
              <p:nvPr/>
            </p:nvSpPr>
            <p:spPr bwMode="auto">
              <a:xfrm>
                <a:off x="6463926" y="2632337"/>
                <a:ext cx="268082" cy="349274"/>
              </a:xfrm>
              <a:custGeom>
                <a:avLst/>
                <a:gdLst>
                  <a:gd name="T0" fmla="*/ 153 w 310"/>
                  <a:gd name="T1" fmla="*/ 1 h 404"/>
                  <a:gd name="T2" fmla="*/ 84 w 310"/>
                  <a:gd name="T3" fmla="*/ 76 h 404"/>
                  <a:gd name="T4" fmla="*/ 156 w 310"/>
                  <a:gd name="T5" fmla="*/ 165 h 404"/>
                  <a:gd name="T6" fmla="*/ 225 w 310"/>
                  <a:gd name="T7" fmla="*/ 73 h 404"/>
                  <a:gd name="T8" fmla="*/ 153 w 310"/>
                  <a:gd name="T9" fmla="*/ 1 h 404"/>
                  <a:gd name="T10" fmla="*/ 155 w 310"/>
                  <a:gd name="T11" fmla="*/ 261 h 404"/>
                  <a:gd name="T12" fmla="*/ 201 w 310"/>
                  <a:gd name="T13" fmla="*/ 195 h 404"/>
                  <a:gd name="T14" fmla="*/ 213 w 310"/>
                  <a:gd name="T15" fmla="*/ 190 h 404"/>
                  <a:gd name="T16" fmla="*/ 263 w 310"/>
                  <a:gd name="T17" fmla="*/ 199 h 404"/>
                  <a:gd name="T18" fmla="*/ 293 w 310"/>
                  <a:gd name="T19" fmla="*/ 225 h 404"/>
                  <a:gd name="T20" fmla="*/ 304 w 310"/>
                  <a:gd name="T21" fmla="*/ 385 h 404"/>
                  <a:gd name="T22" fmla="*/ 282 w 310"/>
                  <a:gd name="T23" fmla="*/ 404 h 404"/>
                  <a:gd name="T24" fmla="*/ 27 w 310"/>
                  <a:gd name="T25" fmla="*/ 404 h 404"/>
                  <a:gd name="T26" fmla="*/ 5 w 310"/>
                  <a:gd name="T27" fmla="*/ 385 h 404"/>
                  <a:gd name="T28" fmla="*/ 16 w 310"/>
                  <a:gd name="T29" fmla="*/ 225 h 404"/>
                  <a:gd name="T30" fmla="*/ 46 w 310"/>
                  <a:gd name="T31" fmla="*/ 199 h 404"/>
                  <a:gd name="T32" fmla="*/ 96 w 310"/>
                  <a:gd name="T33" fmla="*/ 190 h 404"/>
                  <a:gd name="T34" fmla="*/ 108 w 310"/>
                  <a:gd name="T35" fmla="*/ 195 h 404"/>
                  <a:gd name="T36" fmla="*/ 155 w 310"/>
                  <a:gd name="T37" fmla="*/ 261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0" h="404">
                    <a:moveTo>
                      <a:pt x="153" y="1"/>
                    </a:moveTo>
                    <a:cubicBezTo>
                      <a:pt x="114" y="1"/>
                      <a:pt x="83" y="35"/>
                      <a:pt x="84" y="76"/>
                    </a:cubicBezTo>
                    <a:cubicBezTo>
                      <a:pt x="85" y="117"/>
                      <a:pt x="117" y="166"/>
                      <a:pt x="156" y="165"/>
                    </a:cubicBezTo>
                    <a:cubicBezTo>
                      <a:pt x="195" y="164"/>
                      <a:pt x="226" y="114"/>
                      <a:pt x="225" y="73"/>
                    </a:cubicBezTo>
                    <a:cubicBezTo>
                      <a:pt x="224" y="32"/>
                      <a:pt x="192" y="0"/>
                      <a:pt x="153" y="1"/>
                    </a:cubicBezTo>
                    <a:close/>
                    <a:moveTo>
                      <a:pt x="155" y="261"/>
                    </a:moveTo>
                    <a:cubicBezTo>
                      <a:pt x="201" y="195"/>
                      <a:pt x="201" y="195"/>
                      <a:pt x="201" y="195"/>
                    </a:cubicBezTo>
                    <a:cubicBezTo>
                      <a:pt x="204" y="191"/>
                      <a:pt x="209" y="189"/>
                      <a:pt x="213" y="190"/>
                    </a:cubicBezTo>
                    <a:cubicBezTo>
                      <a:pt x="263" y="199"/>
                      <a:pt x="263" y="199"/>
                      <a:pt x="263" y="199"/>
                    </a:cubicBezTo>
                    <a:cubicBezTo>
                      <a:pt x="281" y="202"/>
                      <a:pt x="291" y="216"/>
                      <a:pt x="293" y="225"/>
                    </a:cubicBezTo>
                    <a:cubicBezTo>
                      <a:pt x="304" y="309"/>
                      <a:pt x="310" y="336"/>
                      <a:pt x="304" y="385"/>
                    </a:cubicBezTo>
                    <a:cubicBezTo>
                      <a:pt x="303" y="396"/>
                      <a:pt x="294" y="404"/>
                      <a:pt x="282" y="404"/>
                    </a:cubicBezTo>
                    <a:cubicBezTo>
                      <a:pt x="27" y="404"/>
                      <a:pt x="27" y="404"/>
                      <a:pt x="27" y="404"/>
                    </a:cubicBezTo>
                    <a:cubicBezTo>
                      <a:pt x="15" y="404"/>
                      <a:pt x="6" y="396"/>
                      <a:pt x="5" y="385"/>
                    </a:cubicBezTo>
                    <a:cubicBezTo>
                      <a:pt x="0" y="336"/>
                      <a:pt x="5" y="309"/>
                      <a:pt x="16" y="225"/>
                    </a:cubicBezTo>
                    <a:cubicBezTo>
                      <a:pt x="18" y="216"/>
                      <a:pt x="28" y="202"/>
                      <a:pt x="46" y="199"/>
                    </a:cubicBezTo>
                    <a:cubicBezTo>
                      <a:pt x="96" y="190"/>
                      <a:pt x="96" y="190"/>
                      <a:pt x="96" y="190"/>
                    </a:cubicBezTo>
                    <a:cubicBezTo>
                      <a:pt x="100" y="189"/>
                      <a:pt x="105" y="191"/>
                      <a:pt x="108" y="195"/>
                    </a:cubicBezTo>
                    <a:cubicBezTo>
                      <a:pt x="155" y="261"/>
                      <a:pt x="155" y="261"/>
                      <a:pt x="155" y="2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微软雅黑" panose="020B0503020204020204" pitchFamily="34" charset="-122"/>
                </a:endParaRPr>
              </a:p>
            </p:txBody>
          </p:sp>
          <p:sp>
            <p:nvSpPr>
              <p:cNvPr id="60" name="Freeform 32"/>
              <p:cNvSpPr/>
              <p:nvPr/>
            </p:nvSpPr>
            <p:spPr bwMode="auto">
              <a:xfrm>
                <a:off x="6727619" y="2616977"/>
                <a:ext cx="180672" cy="154705"/>
              </a:xfrm>
              <a:custGeom>
                <a:avLst/>
                <a:gdLst>
                  <a:gd name="T0" fmla="*/ 85 w 209"/>
                  <a:gd name="T1" fmla="*/ 19 h 179"/>
                  <a:gd name="T2" fmla="*/ 104 w 209"/>
                  <a:gd name="T3" fmla="*/ 0 h 179"/>
                  <a:gd name="T4" fmla="*/ 124 w 209"/>
                  <a:gd name="T5" fmla="*/ 19 h 179"/>
                  <a:gd name="T6" fmla="*/ 124 w 209"/>
                  <a:gd name="T7" fmla="*/ 98 h 179"/>
                  <a:gd name="T8" fmla="*/ 197 w 209"/>
                  <a:gd name="T9" fmla="*/ 141 h 179"/>
                  <a:gd name="T10" fmla="*/ 204 w 209"/>
                  <a:gd name="T11" fmla="*/ 167 h 179"/>
                  <a:gd name="T12" fmla="*/ 178 w 209"/>
                  <a:gd name="T13" fmla="*/ 174 h 179"/>
                  <a:gd name="T14" fmla="*/ 104 w 209"/>
                  <a:gd name="T15" fmla="*/ 131 h 179"/>
                  <a:gd name="T16" fmla="*/ 31 w 209"/>
                  <a:gd name="T17" fmla="*/ 174 h 179"/>
                  <a:gd name="T18" fmla="*/ 5 w 209"/>
                  <a:gd name="T19" fmla="*/ 167 h 179"/>
                  <a:gd name="T20" fmla="*/ 12 w 209"/>
                  <a:gd name="T21" fmla="*/ 141 h 179"/>
                  <a:gd name="T22" fmla="*/ 85 w 209"/>
                  <a:gd name="T23" fmla="*/ 98 h 179"/>
                  <a:gd name="T24" fmla="*/ 85 w 209"/>
                  <a:gd name="T25" fmla="*/ 19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9" h="179">
                    <a:moveTo>
                      <a:pt x="85" y="19"/>
                    </a:moveTo>
                    <a:cubicBezTo>
                      <a:pt x="85" y="8"/>
                      <a:pt x="94" y="0"/>
                      <a:pt x="104" y="0"/>
                    </a:cubicBezTo>
                    <a:cubicBezTo>
                      <a:pt x="115" y="0"/>
                      <a:pt x="124" y="8"/>
                      <a:pt x="124" y="19"/>
                    </a:cubicBezTo>
                    <a:cubicBezTo>
                      <a:pt x="124" y="98"/>
                      <a:pt x="124" y="98"/>
                      <a:pt x="124" y="98"/>
                    </a:cubicBezTo>
                    <a:cubicBezTo>
                      <a:pt x="197" y="141"/>
                      <a:pt x="197" y="141"/>
                      <a:pt x="197" y="141"/>
                    </a:cubicBezTo>
                    <a:cubicBezTo>
                      <a:pt x="206" y="146"/>
                      <a:pt x="209" y="158"/>
                      <a:pt x="204" y="167"/>
                    </a:cubicBezTo>
                    <a:cubicBezTo>
                      <a:pt x="198" y="176"/>
                      <a:pt x="187" y="179"/>
                      <a:pt x="178" y="174"/>
                    </a:cubicBezTo>
                    <a:cubicBezTo>
                      <a:pt x="104" y="131"/>
                      <a:pt x="104" y="131"/>
                      <a:pt x="104" y="131"/>
                    </a:cubicBezTo>
                    <a:cubicBezTo>
                      <a:pt x="31" y="174"/>
                      <a:pt x="31" y="174"/>
                      <a:pt x="31" y="174"/>
                    </a:cubicBezTo>
                    <a:cubicBezTo>
                      <a:pt x="22" y="179"/>
                      <a:pt x="11" y="176"/>
                      <a:pt x="5" y="167"/>
                    </a:cubicBezTo>
                    <a:cubicBezTo>
                      <a:pt x="0" y="158"/>
                      <a:pt x="3" y="146"/>
                      <a:pt x="12" y="141"/>
                    </a:cubicBezTo>
                    <a:cubicBezTo>
                      <a:pt x="85" y="98"/>
                      <a:pt x="85" y="98"/>
                      <a:pt x="85" y="98"/>
                    </a:cubicBezTo>
                    <a:cubicBezTo>
                      <a:pt x="85" y="19"/>
                      <a:pt x="85" y="19"/>
                      <a:pt x="85" y="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微软雅黑" panose="020B0503020204020204" pitchFamily="34" charset="-122"/>
                </a:endParaRPr>
              </a:p>
            </p:txBody>
          </p:sp>
          <p:sp>
            <p:nvSpPr>
              <p:cNvPr id="61" name="Freeform 33"/>
              <p:cNvSpPr>
                <a:spLocks noEditPoints="1"/>
              </p:cNvSpPr>
              <p:nvPr/>
            </p:nvSpPr>
            <p:spPr bwMode="auto">
              <a:xfrm>
                <a:off x="6903901" y="2632337"/>
                <a:ext cx="268082" cy="349274"/>
              </a:xfrm>
              <a:custGeom>
                <a:avLst/>
                <a:gdLst>
                  <a:gd name="T0" fmla="*/ 154 w 310"/>
                  <a:gd name="T1" fmla="*/ 1 h 404"/>
                  <a:gd name="T2" fmla="*/ 85 w 310"/>
                  <a:gd name="T3" fmla="*/ 76 h 404"/>
                  <a:gd name="T4" fmla="*/ 157 w 310"/>
                  <a:gd name="T5" fmla="*/ 165 h 404"/>
                  <a:gd name="T6" fmla="*/ 226 w 310"/>
                  <a:gd name="T7" fmla="*/ 73 h 404"/>
                  <a:gd name="T8" fmla="*/ 154 w 310"/>
                  <a:gd name="T9" fmla="*/ 1 h 404"/>
                  <a:gd name="T10" fmla="*/ 155 w 310"/>
                  <a:gd name="T11" fmla="*/ 261 h 404"/>
                  <a:gd name="T12" fmla="*/ 202 w 310"/>
                  <a:gd name="T13" fmla="*/ 195 h 404"/>
                  <a:gd name="T14" fmla="*/ 214 w 310"/>
                  <a:gd name="T15" fmla="*/ 190 h 404"/>
                  <a:gd name="T16" fmla="*/ 264 w 310"/>
                  <a:gd name="T17" fmla="*/ 199 h 404"/>
                  <a:gd name="T18" fmla="*/ 294 w 310"/>
                  <a:gd name="T19" fmla="*/ 225 h 404"/>
                  <a:gd name="T20" fmla="*/ 305 w 310"/>
                  <a:gd name="T21" fmla="*/ 385 h 404"/>
                  <a:gd name="T22" fmla="*/ 283 w 310"/>
                  <a:gd name="T23" fmla="*/ 404 h 404"/>
                  <a:gd name="T24" fmla="*/ 28 w 310"/>
                  <a:gd name="T25" fmla="*/ 404 h 404"/>
                  <a:gd name="T26" fmla="*/ 6 w 310"/>
                  <a:gd name="T27" fmla="*/ 385 h 404"/>
                  <a:gd name="T28" fmla="*/ 17 w 310"/>
                  <a:gd name="T29" fmla="*/ 225 h 404"/>
                  <a:gd name="T30" fmla="*/ 47 w 310"/>
                  <a:gd name="T31" fmla="*/ 199 h 404"/>
                  <a:gd name="T32" fmla="*/ 97 w 310"/>
                  <a:gd name="T33" fmla="*/ 190 h 404"/>
                  <a:gd name="T34" fmla="*/ 109 w 310"/>
                  <a:gd name="T35" fmla="*/ 195 h 404"/>
                  <a:gd name="T36" fmla="*/ 155 w 310"/>
                  <a:gd name="T37" fmla="*/ 261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0" h="404">
                    <a:moveTo>
                      <a:pt x="154" y="1"/>
                    </a:moveTo>
                    <a:cubicBezTo>
                      <a:pt x="115" y="1"/>
                      <a:pt x="84" y="35"/>
                      <a:pt x="85" y="76"/>
                    </a:cubicBezTo>
                    <a:cubicBezTo>
                      <a:pt x="86" y="117"/>
                      <a:pt x="118" y="166"/>
                      <a:pt x="157" y="165"/>
                    </a:cubicBezTo>
                    <a:cubicBezTo>
                      <a:pt x="196" y="164"/>
                      <a:pt x="227" y="114"/>
                      <a:pt x="226" y="73"/>
                    </a:cubicBezTo>
                    <a:cubicBezTo>
                      <a:pt x="225" y="32"/>
                      <a:pt x="193" y="0"/>
                      <a:pt x="154" y="1"/>
                    </a:cubicBezTo>
                    <a:close/>
                    <a:moveTo>
                      <a:pt x="155" y="261"/>
                    </a:moveTo>
                    <a:cubicBezTo>
                      <a:pt x="202" y="195"/>
                      <a:pt x="202" y="195"/>
                      <a:pt x="202" y="195"/>
                    </a:cubicBezTo>
                    <a:cubicBezTo>
                      <a:pt x="205" y="191"/>
                      <a:pt x="209" y="189"/>
                      <a:pt x="214" y="190"/>
                    </a:cubicBezTo>
                    <a:cubicBezTo>
                      <a:pt x="264" y="199"/>
                      <a:pt x="264" y="199"/>
                      <a:pt x="264" y="199"/>
                    </a:cubicBezTo>
                    <a:cubicBezTo>
                      <a:pt x="282" y="202"/>
                      <a:pt x="292" y="216"/>
                      <a:pt x="294" y="225"/>
                    </a:cubicBezTo>
                    <a:cubicBezTo>
                      <a:pt x="305" y="309"/>
                      <a:pt x="310" y="336"/>
                      <a:pt x="305" y="385"/>
                    </a:cubicBezTo>
                    <a:cubicBezTo>
                      <a:pt x="304" y="396"/>
                      <a:pt x="295" y="404"/>
                      <a:pt x="283" y="404"/>
                    </a:cubicBezTo>
                    <a:cubicBezTo>
                      <a:pt x="28" y="404"/>
                      <a:pt x="28" y="404"/>
                      <a:pt x="28" y="404"/>
                    </a:cubicBezTo>
                    <a:cubicBezTo>
                      <a:pt x="16" y="404"/>
                      <a:pt x="7" y="396"/>
                      <a:pt x="6" y="385"/>
                    </a:cubicBezTo>
                    <a:cubicBezTo>
                      <a:pt x="0" y="336"/>
                      <a:pt x="6" y="309"/>
                      <a:pt x="17" y="225"/>
                    </a:cubicBezTo>
                    <a:cubicBezTo>
                      <a:pt x="19" y="216"/>
                      <a:pt x="29" y="202"/>
                      <a:pt x="47" y="199"/>
                    </a:cubicBezTo>
                    <a:cubicBezTo>
                      <a:pt x="97" y="190"/>
                      <a:pt x="97" y="190"/>
                      <a:pt x="97" y="190"/>
                    </a:cubicBezTo>
                    <a:cubicBezTo>
                      <a:pt x="101" y="189"/>
                      <a:pt x="106" y="191"/>
                      <a:pt x="109" y="195"/>
                    </a:cubicBezTo>
                    <a:cubicBezTo>
                      <a:pt x="155" y="261"/>
                      <a:pt x="155" y="261"/>
                      <a:pt x="155" y="2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微软雅黑" panose="020B0503020204020204" pitchFamily="34" charset="-122"/>
                </a:endParaRPr>
              </a:p>
            </p:txBody>
          </p:sp>
        </p:grpSp>
      </p:grpSp>
      <p:grpSp>
        <p:nvGrpSpPr>
          <p:cNvPr id="4" name="PA_组合 3"/>
          <p:cNvGrpSpPr/>
          <p:nvPr>
            <p:custDataLst>
              <p:tags r:id="rId8"/>
            </p:custDataLst>
          </p:nvPr>
        </p:nvGrpSpPr>
        <p:grpSpPr>
          <a:xfrm>
            <a:off x="1562866" y="1649164"/>
            <a:ext cx="793712" cy="916656"/>
            <a:chOff x="1562866" y="1353344"/>
            <a:chExt cx="793712" cy="916656"/>
          </a:xfrm>
        </p:grpSpPr>
        <p:sp>
          <p:nvSpPr>
            <p:cNvPr id="83" name="Freeform 27"/>
            <p:cNvSpPr/>
            <p:nvPr/>
          </p:nvSpPr>
          <p:spPr bwMode="auto">
            <a:xfrm>
              <a:off x="1562866" y="1353344"/>
              <a:ext cx="793712" cy="916656"/>
            </a:xfrm>
            <a:custGeom>
              <a:avLst/>
              <a:gdLst>
                <a:gd name="T0" fmla="*/ 1098 w 2195"/>
                <a:gd name="T1" fmla="*/ 2535 h 2535"/>
                <a:gd name="T2" fmla="*/ 0 w 2195"/>
                <a:gd name="T3" fmla="*/ 1903 h 2535"/>
                <a:gd name="T4" fmla="*/ 0 w 2195"/>
                <a:gd name="T5" fmla="*/ 634 h 2535"/>
                <a:gd name="T6" fmla="*/ 1098 w 2195"/>
                <a:gd name="T7" fmla="*/ 0 h 2535"/>
                <a:gd name="T8" fmla="*/ 2195 w 2195"/>
                <a:gd name="T9" fmla="*/ 634 h 2535"/>
                <a:gd name="T10" fmla="*/ 2195 w 2195"/>
                <a:gd name="T11" fmla="*/ 1903 h 2535"/>
                <a:gd name="T12" fmla="*/ 1098 w 2195"/>
                <a:gd name="T13" fmla="*/ 2535 h 2535"/>
              </a:gdLst>
              <a:ahLst/>
              <a:cxnLst>
                <a:cxn ang="0">
                  <a:pos x="T0" y="T1"/>
                </a:cxn>
                <a:cxn ang="0">
                  <a:pos x="T2" y="T3"/>
                </a:cxn>
                <a:cxn ang="0">
                  <a:pos x="T4" y="T5"/>
                </a:cxn>
                <a:cxn ang="0">
                  <a:pos x="T6" y="T7"/>
                </a:cxn>
                <a:cxn ang="0">
                  <a:pos x="T8" y="T9"/>
                </a:cxn>
                <a:cxn ang="0">
                  <a:pos x="T10" y="T11"/>
                </a:cxn>
                <a:cxn ang="0">
                  <a:pos x="T12" y="T13"/>
                </a:cxn>
              </a:cxnLst>
              <a:rect l="0" t="0" r="r" b="b"/>
              <a:pathLst>
                <a:path w="2195" h="2535">
                  <a:moveTo>
                    <a:pt x="1098" y="2535"/>
                  </a:moveTo>
                  <a:lnTo>
                    <a:pt x="0" y="1903"/>
                  </a:lnTo>
                  <a:lnTo>
                    <a:pt x="0" y="634"/>
                  </a:lnTo>
                  <a:lnTo>
                    <a:pt x="1098" y="0"/>
                  </a:lnTo>
                  <a:lnTo>
                    <a:pt x="2195" y="634"/>
                  </a:lnTo>
                  <a:lnTo>
                    <a:pt x="2195" y="1903"/>
                  </a:lnTo>
                  <a:lnTo>
                    <a:pt x="1098" y="2535"/>
                  </a:lnTo>
                  <a:close/>
                </a:path>
              </a:pathLst>
            </a:custGeom>
            <a:gradFill>
              <a:gsLst>
                <a:gs pos="22000">
                  <a:schemeClr val="bg1">
                    <a:alpha val="40000"/>
                  </a:schemeClr>
                </a:gs>
                <a:gs pos="50000">
                  <a:srgbClr val="FFFFFF">
                    <a:alpha val="10000"/>
                  </a:srgbClr>
                </a:gs>
                <a:gs pos="50000">
                  <a:schemeClr val="bg1">
                    <a:alpha val="20000"/>
                  </a:schemeClr>
                </a:gs>
                <a:gs pos="15000">
                  <a:schemeClr val="bg1">
                    <a:alpha val="87000"/>
                  </a:schemeClr>
                </a:gs>
              </a:gsLst>
              <a:lin ang="2700000" scaled="0"/>
            </a:gradFill>
            <a:ln>
              <a:gradFill>
                <a:gsLst>
                  <a:gs pos="75000">
                    <a:srgbClr val="F0F0F0"/>
                  </a:gs>
                  <a:gs pos="50000">
                    <a:srgbClr val="C8C8C8"/>
                  </a:gs>
                  <a:gs pos="25000">
                    <a:srgbClr val="F0F0F0"/>
                  </a:gs>
                  <a:gs pos="0">
                    <a:schemeClr val="bg1"/>
                  </a:gs>
                  <a:gs pos="100000">
                    <a:schemeClr val="bg1"/>
                  </a:gs>
                </a:gsLst>
                <a:lin ang="2700000" scaled="0"/>
              </a:gradFill>
            </a:ln>
            <a:effectLst>
              <a:outerShdw blurRad="228600" dist="889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latin typeface="微软雅黑" panose="020B0503020204020204" pitchFamily="34" charset="-122"/>
                <a:ea typeface="微软雅黑" panose="020B0503020204020204" pitchFamily="34" charset="-122"/>
              </a:endParaRPr>
            </a:p>
          </p:txBody>
        </p:sp>
        <p:sp>
          <p:nvSpPr>
            <p:cNvPr id="3" name="TextBox 2"/>
            <p:cNvSpPr txBox="1"/>
            <p:nvPr/>
          </p:nvSpPr>
          <p:spPr>
            <a:xfrm>
              <a:off x="1600994" y="1429544"/>
              <a:ext cx="723900" cy="738664"/>
            </a:xfrm>
            <a:prstGeom prst="rect">
              <a:avLst/>
            </a:prstGeom>
            <a:noFill/>
          </p:spPr>
          <p:txBody>
            <a:bodyPr wrap="square" rtlCol="0">
              <a:spAutoFit/>
            </a:bodyPr>
            <a:lstStyle/>
            <a:p>
              <a:r>
                <a:rPr lang="zh-CN" altLang="en-US" sz="4200" kern="2500" spc="140" dirty="0">
                  <a:solidFill>
                    <a:srgbClr val="FFFFFF"/>
                  </a:solidFill>
                  <a:latin typeface="微软雅黑" panose="020B0503020204020204" pitchFamily="34" charset="-122"/>
                  <a:ea typeface="微软雅黑" panose="020B0503020204020204" pitchFamily="34" charset="-122"/>
                </a:rPr>
                <a:t>微</a:t>
              </a:r>
            </a:p>
          </p:txBody>
        </p:sp>
      </p:grpSp>
      <p:grpSp>
        <p:nvGrpSpPr>
          <p:cNvPr id="13" name="PA_组合 12"/>
          <p:cNvGrpSpPr/>
          <p:nvPr>
            <p:custDataLst>
              <p:tags r:id="rId9"/>
            </p:custDataLst>
          </p:nvPr>
        </p:nvGrpSpPr>
        <p:grpSpPr>
          <a:xfrm>
            <a:off x="2600033" y="1644652"/>
            <a:ext cx="793712" cy="916656"/>
            <a:chOff x="2600033" y="1348832"/>
            <a:chExt cx="793712" cy="916656"/>
          </a:xfrm>
        </p:grpSpPr>
        <p:sp>
          <p:nvSpPr>
            <p:cNvPr id="86" name="Freeform 27"/>
            <p:cNvSpPr/>
            <p:nvPr/>
          </p:nvSpPr>
          <p:spPr bwMode="auto">
            <a:xfrm>
              <a:off x="2600033" y="1348832"/>
              <a:ext cx="793712" cy="916656"/>
            </a:xfrm>
            <a:custGeom>
              <a:avLst/>
              <a:gdLst>
                <a:gd name="T0" fmla="*/ 1098 w 2195"/>
                <a:gd name="T1" fmla="*/ 2535 h 2535"/>
                <a:gd name="T2" fmla="*/ 0 w 2195"/>
                <a:gd name="T3" fmla="*/ 1903 h 2535"/>
                <a:gd name="T4" fmla="*/ 0 w 2195"/>
                <a:gd name="T5" fmla="*/ 634 h 2535"/>
                <a:gd name="T6" fmla="*/ 1098 w 2195"/>
                <a:gd name="T7" fmla="*/ 0 h 2535"/>
                <a:gd name="T8" fmla="*/ 2195 w 2195"/>
                <a:gd name="T9" fmla="*/ 634 h 2535"/>
                <a:gd name="T10" fmla="*/ 2195 w 2195"/>
                <a:gd name="T11" fmla="*/ 1903 h 2535"/>
                <a:gd name="T12" fmla="*/ 1098 w 2195"/>
                <a:gd name="T13" fmla="*/ 2535 h 2535"/>
              </a:gdLst>
              <a:ahLst/>
              <a:cxnLst>
                <a:cxn ang="0">
                  <a:pos x="T0" y="T1"/>
                </a:cxn>
                <a:cxn ang="0">
                  <a:pos x="T2" y="T3"/>
                </a:cxn>
                <a:cxn ang="0">
                  <a:pos x="T4" y="T5"/>
                </a:cxn>
                <a:cxn ang="0">
                  <a:pos x="T6" y="T7"/>
                </a:cxn>
                <a:cxn ang="0">
                  <a:pos x="T8" y="T9"/>
                </a:cxn>
                <a:cxn ang="0">
                  <a:pos x="T10" y="T11"/>
                </a:cxn>
                <a:cxn ang="0">
                  <a:pos x="T12" y="T13"/>
                </a:cxn>
              </a:cxnLst>
              <a:rect l="0" t="0" r="r" b="b"/>
              <a:pathLst>
                <a:path w="2195" h="2535">
                  <a:moveTo>
                    <a:pt x="1098" y="2535"/>
                  </a:moveTo>
                  <a:lnTo>
                    <a:pt x="0" y="1903"/>
                  </a:lnTo>
                  <a:lnTo>
                    <a:pt x="0" y="634"/>
                  </a:lnTo>
                  <a:lnTo>
                    <a:pt x="1098" y="0"/>
                  </a:lnTo>
                  <a:lnTo>
                    <a:pt x="2195" y="634"/>
                  </a:lnTo>
                  <a:lnTo>
                    <a:pt x="2195" y="1903"/>
                  </a:lnTo>
                  <a:lnTo>
                    <a:pt x="1098" y="2535"/>
                  </a:lnTo>
                  <a:close/>
                </a:path>
              </a:pathLst>
            </a:custGeom>
            <a:gradFill>
              <a:gsLst>
                <a:gs pos="22000">
                  <a:schemeClr val="bg1">
                    <a:alpha val="40000"/>
                  </a:schemeClr>
                </a:gs>
                <a:gs pos="50000">
                  <a:srgbClr val="FFFFFF">
                    <a:alpha val="10000"/>
                  </a:srgbClr>
                </a:gs>
                <a:gs pos="50000">
                  <a:schemeClr val="bg1">
                    <a:alpha val="20000"/>
                  </a:schemeClr>
                </a:gs>
                <a:gs pos="15000">
                  <a:schemeClr val="bg1">
                    <a:alpha val="87000"/>
                  </a:schemeClr>
                </a:gs>
              </a:gsLst>
              <a:lin ang="2700000" scaled="0"/>
            </a:gradFill>
            <a:ln>
              <a:gradFill>
                <a:gsLst>
                  <a:gs pos="75000">
                    <a:srgbClr val="F0F0F0"/>
                  </a:gs>
                  <a:gs pos="50000">
                    <a:srgbClr val="C8C8C8"/>
                  </a:gs>
                  <a:gs pos="25000">
                    <a:srgbClr val="F0F0F0"/>
                  </a:gs>
                  <a:gs pos="0">
                    <a:schemeClr val="bg1"/>
                  </a:gs>
                  <a:gs pos="100000">
                    <a:schemeClr val="bg1"/>
                  </a:gs>
                </a:gsLst>
                <a:lin ang="2700000" scaled="0"/>
              </a:gradFill>
            </a:ln>
            <a:effectLst>
              <a:outerShdw blurRad="228600" dist="889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a typeface="微软雅黑" panose="020B0503020204020204" pitchFamily="34" charset="-122"/>
              </a:endParaRPr>
            </a:p>
          </p:txBody>
        </p:sp>
        <p:sp>
          <p:nvSpPr>
            <p:cNvPr id="99" name="TextBox 98"/>
            <p:cNvSpPr txBox="1"/>
            <p:nvPr/>
          </p:nvSpPr>
          <p:spPr>
            <a:xfrm>
              <a:off x="2629694" y="1429544"/>
              <a:ext cx="723900" cy="738664"/>
            </a:xfrm>
            <a:prstGeom prst="rect">
              <a:avLst/>
            </a:prstGeom>
            <a:noFill/>
          </p:spPr>
          <p:txBody>
            <a:bodyPr wrap="square" rtlCol="0">
              <a:spAutoFit/>
            </a:bodyPr>
            <a:lstStyle/>
            <a:p>
              <a:r>
                <a:rPr lang="zh-CN" altLang="en-US" sz="4200" kern="2500" spc="140" dirty="0">
                  <a:solidFill>
                    <a:srgbClr val="FFFFFF"/>
                  </a:solidFill>
                  <a:latin typeface="微软雅黑" panose="020B0503020204020204" pitchFamily="34" charset="-122"/>
                  <a:ea typeface="微软雅黑" panose="020B0503020204020204" pitchFamily="34" charset="-122"/>
                </a:rPr>
                <a:t>创</a:t>
              </a:r>
            </a:p>
          </p:txBody>
        </p:sp>
      </p:grpSp>
      <p:grpSp>
        <p:nvGrpSpPr>
          <p:cNvPr id="18" name="PA_组合 17"/>
          <p:cNvGrpSpPr/>
          <p:nvPr>
            <p:custDataLst>
              <p:tags r:id="rId10"/>
            </p:custDataLst>
          </p:nvPr>
        </p:nvGrpSpPr>
        <p:grpSpPr>
          <a:xfrm>
            <a:off x="3643750" y="1646908"/>
            <a:ext cx="793712" cy="916656"/>
            <a:chOff x="3643750" y="1351088"/>
            <a:chExt cx="793712" cy="916656"/>
          </a:xfrm>
        </p:grpSpPr>
        <p:sp>
          <p:nvSpPr>
            <p:cNvPr id="89" name="Freeform 27"/>
            <p:cNvSpPr/>
            <p:nvPr/>
          </p:nvSpPr>
          <p:spPr bwMode="auto">
            <a:xfrm>
              <a:off x="3643750" y="1351088"/>
              <a:ext cx="793712" cy="916656"/>
            </a:xfrm>
            <a:custGeom>
              <a:avLst/>
              <a:gdLst>
                <a:gd name="T0" fmla="*/ 1098 w 2195"/>
                <a:gd name="T1" fmla="*/ 2535 h 2535"/>
                <a:gd name="T2" fmla="*/ 0 w 2195"/>
                <a:gd name="T3" fmla="*/ 1903 h 2535"/>
                <a:gd name="T4" fmla="*/ 0 w 2195"/>
                <a:gd name="T5" fmla="*/ 634 h 2535"/>
                <a:gd name="T6" fmla="*/ 1098 w 2195"/>
                <a:gd name="T7" fmla="*/ 0 h 2535"/>
                <a:gd name="T8" fmla="*/ 2195 w 2195"/>
                <a:gd name="T9" fmla="*/ 634 h 2535"/>
                <a:gd name="T10" fmla="*/ 2195 w 2195"/>
                <a:gd name="T11" fmla="*/ 1903 h 2535"/>
                <a:gd name="T12" fmla="*/ 1098 w 2195"/>
                <a:gd name="T13" fmla="*/ 2535 h 2535"/>
              </a:gdLst>
              <a:ahLst/>
              <a:cxnLst>
                <a:cxn ang="0">
                  <a:pos x="T0" y="T1"/>
                </a:cxn>
                <a:cxn ang="0">
                  <a:pos x="T2" y="T3"/>
                </a:cxn>
                <a:cxn ang="0">
                  <a:pos x="T4" y="T5"/>
                </a:cxn>
                <a:cxn ang="0">
                  <a:pos x="T6" y="T7"/>
                </a:cxn>
                <a:cxn ang="0">
                  <a:pos x="T8" y="T9"/>
                </a:cxn>
                <a:cxn ang="0">
                  <a:pos x="T10" y="T11"/>
                </a:cxn>
                <a:cxn ang="0">
                  <a:pos x="T12" y="T13"/>
                </a:cxn>
              </a:cxnLst>
              <a:rect l="0" t="0" r="r" b="b"/>
              <a:pathLst>
                <a:path w="2195" h="2535">
                  <a:moveTo>
                    <a:pt x="1098" y="2535"/>
                  </a:moveTo>
                  <a:lnTo>
                    <a:pt x="0" y="1903"/>
                  </a:lnTo>
                  <a:lnTo>
                    <a:pt x="0" y="634"/>
                  </a:lnTo>
                  <a:lnTo>
                    <a:pt x="1098" y="0"/>
                  </a:lnTo>
                  <a:lnTo>
                    <a:pt x="2195" y="634"/>
                  </a:lnTo>
                  <a:lnTo>
                    <a:pt x="2195" y="1903"/>
                  </a:lnTo>
                  <a:lnTo>
                    <a:pt x="1098" y="2535"/>
                  </a:lnTo>
                  <a:close/>
                </a:path>
              </a:pathLst>
            </a:custGeom>
            <a:gradFill>
              <a:gsLst>
                <a:gs pos="22000">
                  <a:schemeClr val="bg1">
                    <a:alpha val="40000"/>
                  </a:schemeClr>
                </a:gs>
                <a:gs pos="50000">
                  <a:srgbClr val="FFFFFF">
                    <a:alpha val="10000"/>
                  </a:srgbClr>
                </a:gs>
                <a:gs pos="50000">
                  <a:schemeClr val="bg1">
                    <a:alpha val="20000"/>
                  </a:schemeClr>
                </a:gs>
                <a:gs pos="15000">
                  <a:schemeClr val="bg1">
                    <a:alpha val="87000"/>
                  </a:schemeClr>
                </a:gs>
              </a:gsLst>
              <a:lin ang="2700000" scaled="0"/>
            </a:gradFill>
            <a:ln>
              <a:gradFill>
                <a:gsLst>
                  <a:gs pos="75000">
                    <a:srgbClr val="F0F0F0"/>
                  </a:gs>
                  <a:gs pos="50000">
                    <a:srgbClr val="C8C8C8"/>
                  </a:gs>
                  <a:gs pos="25000">
                    <a:srgbClr val="F0F0F0"/>
                  </a:gs>
                  <a:gs pos="0">
                    <a:schemeClr val="bg1"/>
                  </a:gs>
                  <a:gs pos="100000">
                    <a:schemeClr val="bg1"/>
                  </a:gs>
                </a:gsLst>
                <a:lin ang="2700000" scaled="0"/>
              </a:gradFill>
            </a:ln>
            <a:effectLst>
              <a:outerShdw blurRad="228600" dist="889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a typeface="微软雅黑" panose="020B0503020204020204" pitchFamily="34" charset="-122"/>
              </a:endParaRPr>
            </a:p>
          </p:txBody>
        </p:sp>
        <p:sp>
          <p:nvSpPr>
            <p:cNvPr id="100" name="TextBox 99"/>
            <p:cNvSpPr txBox="1"/>
            <p:nvPr/>
          </p:nvSpPr>
          <p:spPr>
            <a:xfrm>
              <a:off x="3696494" y="1437828"/>
              <a:ext cx="723900" cy="738664"/>
            </a:xfrm>
            <a:prstGeom prst="rect">
              <a:avLst/>
            </a:prstGeom>
            <a:noFill/>
          </p:spPr>
          <p:txBody>
            <a:bodyPr wrap="square" rtlCol="0">
              <a:spAutoFit/>
            </a:bodyPr>
            <a:lstStyle/>
            <a:p>
              <a:r>
                <a:rPr lang="zh-CN" altLang="en-US" sz="4200" kern="2500" spc="140" dirty="0">
                  <a:solidFill>
                    <a:srgbClr val="FFFFFF"/>
                  </a:solidFill>
                  <a:latin typeface="微软雅黑" panose="020B0503020204020204" pitchFamily="34" charset="-122"/>
                  <a:ea typeface="微软雅黑" panose="020B0503020204020204" pitchFamily="34" charset="-122"/>
                </a:rPr>
                <a:t>业</a:t>
              </a:r>
            </a:p>
          </p:txBody>
        </p:sp>
      </p:grpSp>
      <p:grpSp>
        <p:nvGrpSpPr>
          <p:cNvPr id="19" name="PA_组合 18"/>
          <p:cNvGrpSpPr/>
          <p:nvPr>
            <p:custDataLst>
              <p:tags r:id="rId11"/>
            </p:custDataLst>
          </p:nvPr>
        </p:nvGrpSpPr>
        <p:grpSpPr>
          <a:xfrm>
            <a:off x="4683932" y="1646908"/>
            <a:ext cx="793712" cy="916656"/>
            <a:chOff x="4683932" y="1351088"/>
            <a:chExt cx="793712" cy="916656"/>
          </a:xfrm>
        </p:grpSpPr>
        <p:sp>
          <p:nvSpPr>
            <p:cNvPr id="92" name="Freeform 27"/>
            <p:cNvSpPr/>
            <p:nvPr/>
          </p:nvSpPr>
          <p:spPr bwMode="auto">
            <a:xfrm>
              <a:off x="4683932" y="1351088"/>
              <a:ext cx="793712" cy="916656"/>
            </a:xfrm>
            <a:custGeom>
              <a:avLst/>
              <a:gdLst>
                <a:gd name="T0" fmla="*/ 1098 w 2195"/>
                <a:gd name="T1" fmla="*/ 2535 h 2535"/>
                <a:gd name="T2" fmla="*/ 0 w 2195"/>
                <a:gd name="T3" fmla="*/ 1903 h 2535"/>
                <a:gd name="T4" fmla="*/ 0 w 2195"/>
                <a:gd name="T5" fmla="*/ 634 h 2535"/>
                <a:gd name="T6" fmla="*/ 1098 w 2195"/>
                <a:gd name="T7" fmla="*/ 0 h 2535"/>
                <a:gd name="T8" fmla="*/ 2195 w 2195"/>
                <a:gd name="T9" fmla="*/ 634 h 2535"/>
                <a:gd name="T10" fmla="*/ 2195 w 2195"/>
                <a:gd name="T11" fmla="*/ 1903 h 2535"/>
                <a:gd name="T12" fmla="*/ 1098 w 2195"/>
                <a:gd name="T13" fmla="*/ 2535 h 2535"/>
              </a:gdLst>
              <a:ahLst/>
              <a:cxnLst>
                <a:cxn ang="0">
                  <a:pos x="T0" y="T1"/>
                </a:cxn>
                <a:cxn ang="0">
                  <a:pos x="T2" y="T3"/>
                </a:cxn>
                <a:cxn ang="0">
                  <a:pos x="T4" y="T5"/>
                </a:cxn>
                <a:cxn ang="0">
                  <a:pos x="T6" y="T7"/>
                </a:cxn>
                <a:cxn ang="0">
                  <a:pos x="T8" y="T9"/>
                </a:cxn>
                <a:cxn ang="0">
                  <a:pos x="T10" y="T11"/>
                </a:cxn>
                <a:cxn ang="0">
                  <a:pos x="T12" y="T13"/>
                </a:cxn>
              </a:cxnLst>
              <a:rect l="0" t="0" r="r" b="b"/>
              <a:pathLst>
                <a:path w="2195" h="2535">
                  <a:moveTo>
                    <a:pt x="1098" y="2535"/>
                  </a:moveTo>
                  <a:lnTo>
                    <a:pt x="0" y="1903"/>
                  </a:lnTo>
                  <a:lnTo>
                    <a:pt x="0" y="634"/>
                  </a:lnTo>
                  <a:lnTo>
                    <a:pt x="1098" y="0"/>
                  </a:lnTo>
                  <a:lnTo>
                    <a:pt x="2195" y="634"/>
                  </a:lnTo>
                  <a:lnTo>
                    <a:pt x="2195" y="1903"/>
                  </a:lnTo>
                  <a:lnTo>
                    <a:pt x="1098" y="2535"/>
                  </a:lnTo>
                  <a:close/>
                </a:path>
              </a:pathLst>
            </a:custGeom>
            <a:gradFill>
              <a:gsLst>
                <a:gs pos="22000">
                  <a:schemeClr val="bg1">
                    <a:alpha val="40000"/>
                  </a:schemeClr>
                </a:gs>
                <a:gs pos="50000">
                  <a:srgbClr val="FFFFFF">
                    <a:alpha val="10000"/>
                  </a:srgbClr>
                </a:gs>
                <a:gs pos="50000">
                  <a:schemeClr val="bg1">
                    <a:alpha val="20000"/>
                  </a:schemeClr>
                </a:gs>
                <a:gs pos="15000">
                  <a:schemeClr val="bg1">
                    <a:alpha val="87000"/>
                  </a:schemeClr>
                </a:gs>
              </a:gsLst>
              <a:lin ang="2700000" scaled="0"/>
            </a:gradFill>
            <a:ln>
              <a:gradFill>
                <a:gsLst>
                  <a:gs pos="75000">
                    <a:srgbClr val="F0F0F0"/>
                  </a:gs>
                  <a:gs pos="50000">
                    <a:srgbClr val="C8C8C8"/>
                  </a:gs>
                  <a:gs pos="25000">
                    <a:srgbClr val="F0F0F0"/>
                  </a:gs>
                  <a:gs pos="0">
                    <a:schemeClr val="bg1"/>
                  </a:gs>
                  <a:gs pos="100000">
                    <a:schemeClr val="bg1"/>
                  </a:gs>
                </a:gsLst>
                <a:lin ang="2700000" scaled="0"/>
              </a:gradFill>
            </a:ln>
            <a:effectLst>
              <a:outerShdw blurRad="228600" dist="889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a typeface="微软雅黑" panose="020B0503020204020204" pitchFamily="34" charset="-122"/>
              </a:endParaRPr>
            </a:p>
          </p:txBody>
        </p:sp>
        <p:sp>
          <p:nvSpPr>
            <p:cNvPr id="101" name="TextBox 100"/>
            <p:cNvSpPr txBox="1"/>
            <p:nvPr/>
          </p:nvSpPr>
          <p:spPr>
            <a:xfrm>
              <a:off x="4725194" y="1425198"/>
              <a:ext cx="723900" cy="738664"/>
            </a:xfrm>
            <a:prstGeom prst="rect">
              <a:avLst/>
            </a:prstGeom>
            <a:noFill/>
          </p:spPr>
          <p:txBody>
            <a:bodyPr wrap="square" rtlCol="0">
              <a:spAutoFit/>
            </a:bodyPr>
            <a:lstStyle/>
            <a:p>
              <a:r>
                <a:rPr lang="zh-CN" altLang="en-US" sz="4200" kern="2500" spc="140" dirty="0">
                  <a:solidFill>
                    <a:srgbClr val="FFFFFF"/>
                  </a:solidFill>
                  <a:latin typeface="微软雅黑" panose="020B0503020204020204" pitchFamily="34" charset="-122"/>
                  <a:ea typeface="微软雅黑" panose="020B0503020204020204" pitchFamily="34" charset="-122"/>
                </a:rPr>
                <a:t>计</a:t>
              </a:r>
            </a:p>
          </p:txBody>
        </p:sp>
      </p:grpSp>
      <p:grpSp>
        <p:nvGrpSpPr>
          <p:cNvPr id="20" name="PA_组合 19"/>
          <p:cNvGrpSpPr/>
          <p:nvPr>
            <p:custDataLst>
              <p:tags r:id="rId12"/>
            </p:custDataLst>
          </p:nvPr>
        </p:nvGrpSpPr>
        <p:grpSpPr>
          <a:xfrm>
            <a:off x="5731184" y="1646908"/>
            <a:ext cx="793712" cy="916656"/>
            <a:chOff x="5731184" y="1351088"/>
            <a:chExt cx="793712" cy="916656"/>
          </a:xfrm>
        </p:grpSpPr>
        <p:sp>
          <p:nvSpPr>
            <p:cNvPr id="95" name="Freeform 27"/>
            <p:cNvSpPr/>
            <p:nvPr/>
          </p:nvSpPr>
          <p:spPr bwMode="auto">
            <a:xfrm>
              <a:off x="5731184" y="1351088"/>
              <a:ext cx="793712" cy="916656"/>
            </a:xfrm>
            <a:custGeom>
              <a:avLst/>
              <a:gdLst>
                <a:gd name="T0" fmla="*/ 1098 w 2195"/>
                <a:gd name="T1" fmla="*/ 2535 h 2535"/>
                <a:gd name="T2" fmla="*/ 0 w 2195"/>
                <a:gd name="T3" fmla="*/ 1903 h 2535"/>
                <a:gd name="T4" fmla="*/ 0 w 2195"/>
                <a:gd name="T5" fmla="*/ 634 h 2535"/>
                <a:gd name="T6" fmla="*/ 1098 w 2195"/>
                <a:gd name="T7" fmla="*/ 0 h 2535"/>
                <a:gd name="T8" fmla="*/ 2195 w 2195"/>
                <a:gd name="T9" fmla="*/ 634 h 2535"/>
                <a:gd name="T10" fmla="*/ 2195 w 2195"/>
                <a:gd name="T11" fmla="*/ 1903 h 2535"/>
                <a:gd name="T12" fmla="*/ 1098 w 2195"/>
                <a:gd name="T13" fmla="*/ 2535 h 2535"/>
              </a:gdLst>
              <a:ahLst/>
              <a:cxnLst>
                <a:cxn ang="0">
                  <a:pos x="T0" y="T1"/>
                </a:cxn>
                <a:cxn ang="0">
                  <a:pos x="T2" y="T3"/>
                </a:cxn>
                <a:cxn ang="0">
                  <a:pos x="T4" y="T5"/>
                </a:cxn>
                <a:cxn ang="0">
                  <a:pos x="T6" y="T7"/>
                </a:cxn>
                <a:cxn ang="0">
                  <a:pos x="T8" y="T9"/>
                </a:cxn>
                <a:cxn ang="0">
                  <a:pos x="T10" y="T11"/>
                </a:cxn>
                <a:cxn ang="0">
                  <a:pos x="T12" y="T13"/>
                </a:cxn>
              </a:cxnLst>
              <a:rect l="0" t="0" r="r" b="b"/>
              <a:pathLst>
                <a:path w="2195" h="2535">
                  <a:moveTo>
                    <a:pt x="1098" y="2535"/>
                  </a:moveTo>
                  <a:lnTo>
                    <a:pt x="0" y="1903"/>
                  </a:lnTo>
                  <a:lnTo>
                    <a:pt x="0" y="634"/>
                  </a:lnTo>
                  <a:lnTo>
                    <a:pt x="1098" y="0"/>
                  </a:lnTo>
                  <a:lnTo>
                    <a:pt x="2195" y="634"/>
                  </a:lnTo>
                  <a:lnTo>
                    <a:pt x="2195" y="1903"/>
                  </a:lnTo>
                  <a:lnTo>
                    <a:pt x="1098" y="2535"/>
                  </a:lnTo>
                  <a:close/>
                </a:path>
              </a:pathLst>
            </a:custGeom>
            <a:gradFill>
              <a:gsLst>
                <a:gs pos="22000">
                  <a:schemeClr val="bg1">
                    <a:alpha val="40000"/>
                  </a:schemeClr>
                </a:gs>
                <a:gs pos="50000">
                  <a:srgbClr val="FFFFFF">
                    <a:alpha val="10000"/>
                  </a:srgbClr>
                </a:gs>
                <a:gs pos="50000">
                  <a:schemeClr val="bg1">
                    <a:alpha val="20000"/>
                  </a:schemeClr>
                </a:gs>
                <a:gs pos="15000">
                  <a:schemeClr val="bg1">
                    <a:alpha val="87000"/>
                  </a:schemeClr>
                </a:gs>
              </a:gsLst>
              <a:lin ang="2700000" scaled="0"/>
            </a:gradFill>
            <a:ln>
              <a:gradFill>
                <a:gsLst>
                  <a:gs pos="75000">
                    <a:srgbClr val="F0F0F0"/>
                  </a:gs>
                  <a:gs pos="50000">
                    <a:srgbClr val="C8C8C8"/>
                  </a:gs>
                  <a:gs pos="25000">
                    <a:srgbClr val="F0F0F0"/>
                  </a:gs>
                  <a:gs pos="0">
                    <a:schemeClr val="bg1"/>
                  </a:gs>
                  <a:gs pos="100000">
                    <a:schemeClr val="bg1"/>
                  </a:gs>
                </a:gsLst>
                <a:lin ang="2700000" scaled="0"/>
              </a:gradFill>
            </a:ln>
            <a:effectLst>
              <a:outerShdw blurRad="228600" dist="889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a typeface="微软雅黑" panose="020B0503020204020204" pitchFamily="34" charset="-122"/>
              </a:endParaRPr>
            </a:p>
          </p:txBody>
        </p:sp>
        <p:sp>
          <p:nvSpPr>
            <p:cNvPr id="102" name="TextBox 101"/>
            <p:cNvSpPr txBox="1"/>
            <p:nvPr/>
          </p:nvSpPr>
          <p:spPr>
            <a:xfrm>
              <a:off x="5791994" y="1425198"/>
              <a:ext cx="723900" cy="738664"/>
            </a:xfrm>
            <a:prstGeom prst="rect">
              <a:avLst/>
            </a:prstGeom>
            <a:noFill/>
          </p:spPr>
          <p:txBody>
            <a:bodyPr wrap="square" rtlCol="0">
              <a:spAutoFit/>
            </a:bodyPr>
            <a:lstStyle/>
            <a:p>
              <a:r>
                <a:rPr lang="zh-CN" altLang="en-US" sz="4200" kern="2500" spc="140" dirty="0">
                  <a:solidFill>
                    <a:srgbClr val="FFFFFF"/>
                  </a:solidFill>
                  <a:latin typeface="微软雅黑" panose="020B0503020204020204" pitchFamily="34" charset="-122"/>
                  <a:ea typeface="微软雅黑" panose="020B0503020204020204" pitchFamily="34" charset="-122"/>
                </a:rPr>
                <a:t>划</a:t>
              </a:r>
            </a:p>
          </p:txBody>
        </p:sp>
      </p:grpSp>
      <p:grpSp>
        <p:nvGrpSpPr>
          <p:cNvPr id="21" name="PA_组合 20"/>
          <p:cNvGrpSpPr/>
          <p:nvPr>
            <p:custDataLst>
              <p:tags r:id="rId13"/>
            </p:custDataLst>
          </p:nvPr>
        </p:nvGrpSpPr>
        <p:grpSpPr>
          <a:xfrm>
            <a:off x="6759606" y="1646908"/>
            <a:ext cx="793712" cy="916656"/>
            <a:chOff x="6759606" y="1351088"/>
            <a:chExt cx="793712" cy="916656"/>
          </a:xfrm>
        </p:grpSpPr>
        <p:sp>
          <p:nvSpPr>
            <p:cNvPr id="98" name="Freeform 27"/>
            <p:cNvSpPr/>
            <p:nvPr/>
          </p:nvSpPr>
          <p:spPr bwMode="auto">
            <a:xfrm>
              <a:off x="6759606" y="1351088"/>
              <a:ext cx="793712" cy="916656"/>
            </a:xfrm>
            <a:custGeom>
              <a:avLst/>
              <a:gdLst>
                <a:gd name="T0" fmla="*/ 1098 w 2195"/>
                <a:gd name="T1" fmla="*/ 2535 h 2535"/>
                <a:gd name="T2" fmla="*/ 0 w 2195"/>
                <a:gd name="T3" fmla="*/ 1903 h 2535"/>
                <a:gd name="T4" fmla="*/ 0 w 2195"/>
                <a:gd name="T5" fmla="*/ 634 h 2535"/>
                <a:gd name="T6" fmla="*/ 1098 w 2195"/>
                <a:gd name="T7" fmla="*/ 0 h 2535"/>
                <a:gd name="T8" fmla="*/ 2195 w 2195"/>
                <a:gd name="T9" fmla="*/ 634 h 2535"/>
                <a:gd name="T10" fmla="*/ 2195 w 2195"/>
                <a:gd name="T11" fmla="*/ 1903 h 2535"/>
                <a:gd name="T12" fmla="*/ 1098 w 2195"/>
                <a:gd name="T13" fmla="*/ 2535 h 2535"/>
              </a:gdLst>
              <a:ahLst/>
              <a:cxnLst>
                <a:cxn ang="0">
                  <a:pos x="T0" y="T1"/>
                </a:cxn>
                <a:cxn ang="0">
                  <a:pos x="T2" y="T3"/>
                </a:cxn>
                <a:cxn ang="0">
                  <a:pos x="T4" y="T5"/>
                </a:cxn>
                <a:cxn ang="0">
                  <a:pos x="T6" y="T7"/>
                </a:cxn>
                <a:cxn ang="0">
                  <a:pos x="T8" y="T9"/>
                </a:cxn>
                <a:cxn ang="0">
                  <a:pos x="T10" y="T11"/>
                </a:cxn>
                <a:cxn ang="0">
                  <a:pos x="T12" y="T13"/>
                </a:cxn>
              </a:cxnLst>
              <a:rect l="0" t="0" r="r" b="b"/>
              <a:pathLst>
                <a:path w="2195" h="2535">
                  <a:moveTo>
                    <a:pt x="1098" y="2535"/>
                  </a:moveTo>
                  <a:lnTo>
                    <a:pt x="0" y="1903"/>
                  </a:lnTo>
                  <a:lnTo>
                    <a:pt x="0" y="634"/>
                  </a:lnTo>
                  <a:lnTo>
                    <a:pt x="1098" y="0"/>
                  </a:lnTo>
                  <a:lnTo>
                    <a:pt x="2195" y="634"/>
                  </a:lnTo>
                  <a:lnTo>
                    <a:pt x="2195" y="1903"/>
                  </a:lnTo>
                  <a:lnTo>
                    <a:pt x="1098" y="2535"/>
                  </a:lnTo>
                  <a:close/>
                </a:path>
              </a:pathLst>
            </a:custGeom>
            <a:gradFill>
              <a:gsLst>
                <a:gs pos="22000">
                  <a:schemeClr val="bg1">
                    <a:alpha val="40000"/>
                  </a:schemeClr>
                </a:gs>
                <a:gs pos="50000">
                  <a:srgbClr val="FFFFFF">
                    <a:alpha val="10000"/>
                  </a:srgbClr>
                </a:gs>
                <a:gs pos="50000">
                  <a:schemeClr val="bg1">
                    <a:alpha val="20000"/>
                  </a:schemeClr>
                </a:gs>
                <a:gs pos="15000">
                  <a:schemeClr val="bg1">
                    <a:alpha val="87000"/>
                  </a:schemeClr>
                </a:gs>
              </a:gsLst>
              <a:lin ang="2700000" scaled="0"/>
            </a:gradFill>
            <a:ln>
              <a:gradFill>
                <a:gsLst>
                  <a:gs pos="75000">
                    <a:srgbClr val="F0F0F0"/>
                  </a:gs>
                  <a:gs pos="50000">
                    <a:srgbClr val="C8C8C8"/>
                  </a:gs>
                  <a:gs pos="25000">
                    <a:srgbClr val="F0F0F0"/>
                  </a:gs>
                  <a:gs pos="0">
                    <a:schemeClr val="bg1"/>
                  </a:gs>
                  <a:gs pos="100000">
                    <a:schemeClr val="bg1"/>
                  </a:gs>
                </a:gsLst>
                <a:lin ang="2700000" scaled="0"/>
              </a:gradFill>
            </a:ln>
            <a:effectLst>
              <a:outerShdw blurRad="228600" dist="889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a typeface="微软雅黑" panose="020B0503020204020204" pitchFamily="34" charset="-122"/>
              </a:endParaRPr>
            </a:p>
          </p:txBody>
        </p:sp>
        <p:sp>
          <p:nvSpPr>
            <p:cNvPr id="103" name="TextBox 102"/>
            <p:cNvSpPr txBox="1"/>
            <p:nvPr/>
          </p:nvSpPr>
          <p:spPr>
            <a:xfrm>
              <a:off x="6794512" y="1425198"/>
              <a:ext cx="723900" cy="738664"/>
            </a:xfrm>
            <a:prstGeom prst="rect">
              <a:avLst/>
            </a:prstGeom>
            <a:noFill/>
          </p:spPr>
          <p:txBody>
            <a:bodyPr wrap="square" rtlCol="0">
              <a:spAutoFit/>
            </a:bodyPr>
            <a:lstStyle/>
            <a:p>
              <a:r>
                <a:rPr lang="zh-CN" altLang="en-US" sz="4200" kern="2500" spc="140" dirty="0">
                  <a:solidFill>
                    <a:srgbClr val="FFFFFF"/>
                  </a:solidFill>
                  <a:latin typeface="微软雅黑" panose="020B0503020204020204" pitchFamily="34" charset="-122"/>
                  <a:ea typeface="微软雅黑" panose="020B0503020204020204" pitchFamily="34" charset="-122"/>
                </a:rPr>
                <a:t>书</a:t>
              </a:r>
            </a:p>
          </p:txBody>
        </p:sp>
      </p:grpSp>
      <p:pic>
        <p:nvPicPr>
          <p:cNvPr id="64" name="PA_网络歌手 - 大气开场音乐 外国众人和声 时长 中 Jf 华婚庆网.mp3">
            <a:hlinkClick r:id="" action="ppaction://media"/>
          </p:cNvPr>
          <p:cNvPicPr>
            <a:picLocks noRot="1" noChangeAspect="1"/>
          </p:cNvPicPr>
          <p:nvPr>
            <a:audioFile r:link="rId15"/>
            <p:extLst>
              <p:ext uri="{DAA4B4D4-6D71-4841-9C94-3DE7FCFB9230}">
                <p14:media xmlns:p14="http://schemas.microsoft.com/office/powerpoint/2010/main" r:link="rId14"/>
              </p:ext>
            </p:extLst>
          </p:nvPr>
        </p:nvPicPr>
        <p:blipFill>
          <a:blip r:embed="rId19" cstate="print"/>
          <a:stretch>
            <a:fillRect/>
          </a:stretch>
        </p:blipFill>
        <p:spPr>
          <a:xfrm>
            <a:off x="-1642312" y="0"/>
            <a:ext cx="304800" cy="304800"/>
          </a:xfrm>
          <a:prstGeom prst="rect">
            <a:avLst/>
          </a:prstGeom>
        </p:spPr>
      </p:pic>
    </p:spTree>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64"/>
                                        </p:tgtEl>
                                      </p:cBhvr>
                                    </p:cmd>
                                  </p:childTnLst>
                                </p:cTn>
                              </p:par>
                              <p:par>
                                <p:cTn id="7" presetID="3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anim calcmode="lin" valueType="num">
                                      <p:cBhvr>
                                        <p:cTn id="9" dur="1000" fill="hold"/>
                                        <p:tgtEl>
                                          <p:spTgt spid="4"/>
                                        </p:tgtEl>
                                        <p:attrNameLst>
                                          <p:attrName>ppt_w</p:attrName>
                                        </p:attrNameLst>
                                      </p:cBhvr>
                                      <p:tavLst>
                                        <p:tav tm="0">
                                          <p:val>
                                            <p:fltVal val="0"/>
                                          </p:val>
                                        </p:tav>
                                        <p:tav tm="100000">
                                          <p:val>
                                            <p:strVal val="#ppt_w"/>
                                          </p:val>
                                        </p:tav>
                                      </p:tavLst>
                                    </p:anim>
                                    <p:anim calcmode="lin" valueType="num">
                                      <p:cBhvr>
                                        <p:cTn id="10" dur="1000" fill="hold"/>
                                        <p:tgtEl>
                                          <p:spTgt spid="4"/>
                                        </p:tgtEl>
                                        <p:attrNameLst>
                                          <p:attrName>ppt_h</p:attrName>
                                        </p:attrNameLst>
                                      </p:cBhvr>
                                      <p:tavLst>
                                        <p:tav tm="0">
                                          <p:val>
                                            <p:fltVal val="0"/>
                                          </p:val>
                                        </p:tav>
                                        <p:tav tm="100000">
                                          <p:val>
                                            <p:strVal val="#ppt_h"/>
                                          </p:val>
                                        </p:tav>
                                      </p:tavLst>
                                    </p:anim>
                                    <p:anim calcmode="lin" valueType="num">
                                      <p:cBhvr>
                                        <p:cTn id="11" dur="1000" fill="hold"/>
                                        <p:tgtEl>
                                          <p:spTgt spid="4"/>
                                        </p:tgtEl>
                                        <p:attrNameLst>
                                          <p:attrName>style.rotation</p:attrName>
                                        </p:attrNameLst>
                                      </p:cBhvr>
                                      <p:tavLst>
                                        <p:tav tm="0">
                                          <p:val>
                                            <p:fltVal val="90"/>
                                          </p:val>
                                        </p:tav>
                                        <p:tav tm="100000">
                                          <p:val>
                                            <p:fltVal val="0"/>
                                          </p:val>
                                        </p:tav>
                                      </p:tavLst>
                                    </p:anim>
                                    <p:animEffect transition="in" filter="fade">
                                      <p:cBhvr>
                                        <p:cTn id="12" dur="1000"/>
                                        <p:tgtEl>
                                          <p:spTgt spid="4"/>
                                        </p:tgtEl>
                                      </p:cBhvr>
                                    </p:animEffect>
                                  </p:childTnLst>
                                </p:cTn>
                              </p:par>
                              <p:par>
                                <p:cTn id="13" presetID="31" presetClass="entr" presetSubtype="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1000" fill="hold"/>
                                        <p:tgtEl>
                                          <p:spTgt spid="13"/>
                                        </p:tgtEl>
                                        <p:attrNameLst>
                                          <p:attrName>ppt_w</p:attrName>
                                        </p:attrNameLst>
                                      </p:cBhvr>
                                      <p:tavLst>
                                        <p:tav tm="0">
                                          <p:val>
                                            <p:fltVal val="0"/>
                                          </p:val>
                                        </p:tav>
                                        <p:tav tm="100000">
                                          <p:val>
                                            <p:strVal val="#ppt_w"/>
                                          </p:val>
                                        </p:tav>
                                      </p:tavLst>
                                    </p:anim>
                                    <p:anim calcmode="lin" valueType="num">
                                      <p:cBhvr>
                                        <p:cTn id="16" dur="1000" fill="hold"/>
                                        <p:tgtEl>
                                          <p:spTgt spid="13"/>
                                        </p:tgtEl>
                                        <p:attrNameLst>
                                          <p:attrName>ppt_h</p:attrName>
                                        </p:attrNameLst>
                                      </p:cBhvr>
                                      <p:tavLst>
                                        <p:tav tm="0">
                                          <p:val>
                                            <p:fltVal val="0"/>
                                          </p:val>
                                        </p:tav>
                                        <p:tav tm="100000">
                                          <p:val>
                                            <p:strVal val="#ppt_h"/>
                                          </p:val>
                                        </p:tav>
                                      </p:tavLst>
                                    </p:anim>
                                    <p:anim calcmode="lin" valueType="num">
                                      <p:cBhvr>
                                        <p:cTn id="17" dur="1000" fill="hold"/>
                                        <p:tgtEl>
                                          <p:spTgt spid="13"/>
                                        </p:tgtEl>
                                        <p:attrNameLst>
                                          <p:attrName>style.rotation</p:attrName>
                                        </p:attrNameLst>
                                      </p:cBhvr>
                                      <p:tavLst>
                                        <p:tav tm="0">
                                          <p:val>
                                            <p:fltVal val="90"/>
                                          </p:val>
                                        </p:tav>
                                        <p:tav tm="100000">
                                          <p:val>
                                            <p:fltVal val="0"/>
                                          </p:val>
                                        </p:tav>
                                      </p:tavLst>
                                    </p:anim>
                                    <p:animEffect transition="in" filter="fade">
                                      <p:cBhvr>
                                        <p:cTn id="18" dur="1000"/>
                                        <p:tgtEl>
                                          <p:spTgt spid="13"/>
                                        </p:tgtEl>
                                      </p:cBhvr>
                                    </p:animEffect>
                                  </p:childTnLst>
                                </p:cTn>
                              </p:par>
                              <p:par>
                                <p:cTn id="19" presetID="31" presetClass="entr" presetSubtype="0" fill="hold" nodeType="withEffect">
                                  <p:stCondLst>
                                    <p:cond delay="0"/>
                                  </p:stCondLst>
                                  <p:childTnLst>
                                    <p:set>
                                      <p:cBhvr>
                                        <p:cTn id="20" dur="1" fill="hold">
                                          <p:stCondLst>
                                            <p:cond delay="0"/>
                                          </p:stCondLst>
                                        </p:cTn>
                                        <p:tgtEl>
                                          <p:spTgt spid="18"/>
                                        </p:tgtEl>
                                        <p:attrNameLst>
                                          <p:attrName>style.visibility</p:attrName>
                                        </p:attrNameLst>
                                      </p:cBhvr>
                                      <p:to>
                                        <p:strVal val="visible"/>
                                      </p:to>
                                    </p:set>
                                    <p:anim calcmode="lin" valueType="num">
                                      <p:cBhvr>
                                        <p:cTn id="21" dur="1000" fill="hold"/>
                                        <p:tgtEl>
                                          <p:spTgt spid="18"/>
                                        </p:tgtEl>
                                        <p:attrNameLst>
                                          <p:attrName>ppt_w</p:attrName>
                                        </p:attrNameLst>
                                      </p:cBhvr>
                                      <p:tavLst>
                                        <p:tav tm="0">
                                          <p:val>
                                            <p:fltVal val="0"/>
                                          </p:val>
                                        </p:tav>
                                        <p:tav tm="100000">
                                          <p:val>
                                            <p:strVal val="#ppt_w"/>
                                          </p:val>
                                        </p:tav>
                                      </p:tavLst>
                                    </p:anim>
                                    <p:anim calcmode="lin" valueType="num">
                                      <p:cBhvr>
                                        <p:cTn id="22" dur="1000" fill="hold"/>
                                        <p:tgtEl>
                                          <p:spTgt spid="18"/>
                                        </p:tgtEl>
                                        <p:attrNameLst>
                                          <p:attrName>ppt_h</p:attrName>
                                        </p:attrNameLst>
                                      </p:cBhvr>
                                      <p:tavLst>
                                        <p:tav tm="0">
                                          <p:val>
                                            <p:fltVal val="0"/>
                                          </p:val>
                                        </p:tav>
                                        <p:tav tm="100000">
                                          <p:val>
                                            <p:strVal val="#ppt_h"/>
                                          </p:val>
                                        </p:tav>
                                      </p:tavLst>
                                    </p:anim>
                                    <p:anim calcmode="lin" valueType="num">
                                      <p:cBhvr>
                                        <p:cTn id="23" dur="1000" fill="hold"/>
                                        <p:tgtEl>
                                          <p:spTgt spid="18"/>
                                        </p:tgtEl>
                                        <p:attrNameLst>
                                          <p:attrName>style.rotation</p:attrName>
                                        </p:attrNameLst>
                                      </p:cBhvr>
                                      <p:tavLst>
                                        <p:tav tm="0">
                                          <p:val>
                                            <p:fltVal val="90"/>
                                          </p:val>
                                        </p:tav>
                                        <p:tav tm="100000">
                                          <p:val>
                                            <p:fltVal val="0"/>
                                          </p:val>
                                        </p:tav>
                                      </p:tavLst>
                                    </p:anim>
                                    <p:animEffect transition="in" filter="fade">
                                      <p:cBhvr>
                                        <p:cTn id="24" dur="1000"/>
                                        <p:tgtEl>
                                          <p:spTgt spid="18"/>
                                        </p:tgtEl>
                                      </p:cBhvr>
                                    </p:animEffect>
                                  </p:childTnLst>
                                </p:cTn>
                              </p:par>
                              <p:par>
                                <p:cTn id="25" presetID="31" presetClass="entr" presetSubtype="0" fill="hold" nodeType="with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1000" fill="hold"/>
                                        <p:tgtEl>
                                          <p:spTgt spid="19"/>
                                        </p:tgtEl>
                                        <p:attrNameLst>
                                          <p:attrName>ppt_w</p:attrName>
                                        </p:attrNameLst>
                                      </p:cBhvr>
                                      <p:tavLst>
                                        <p:tav tm="0">
                                          <p:val>
                                            <p:fltVal val="0"/>
                                          </p:val>
                                        </p:tav>
                                        <p:tav tm="100000">
                                          <p:val>
                                            <p:strVal val="#ppt_w"/>
                                          </p:val>
                                        </p:tav>
                                      </p:tavLst>
                                    </p:anim>
                                    <p:anim calcmode="lin" valueType="num">
                                      <p:cBhvr>
                                        <p:cTn id="28" dur="1000" fill="hold"/>
                                        <p:tgtEl>
                                          <p:spTgt spid="19"/>
                                        </p:tgtEl>
                                        <p:attrNameLst>
                                          <p:attrName>ppt_h</p:attrName>
                                        </p:attrNameLst>
                                      </p:cBhvr>
                                      <p:tavLst>
                                        <p:tav tm="0">
                                          <p:val>
                                            <p:fltVal val="0"/>
                                          </p:val>
                                        </p:tav>
                                        <p:tav tm="100000">
                                          <p:val>
                                            <p:strVal val="#ppt_h"/>
                                          </p:val>
                                        </p:tav>
                                      </p:tavLst>
                                    </p:anim>
                                    <p:anim calcmode="lin" valueType="num">
                                      <p:cBhvr>
                                        <p:cTn id="29" dur="1000" fill="hold"/>
                                        <p:tgtEl>
                                          <p:spTgt spid="19"/>
                                        </p:tgtEl>
                                        <p:attrNameLst>
                                          <p:attrName>style.rotation</p:attrName>
                                        </p:attrNameLst>
                                      </p:cBhvr>
                                      <p:tavLst>
                                        <p:tav tm="0">
                                          <p:val>
                                            <p:fltVal val="90"/>
                                          </p:val>
                                        </p:tav>
                                        <p:tav tm="100000">
                                          <p:val>
                                            <p:fltVal val="0"/>
                                          </p:val>
                                        </p:tav>
                                      </p:tavLst>
                                    </p:anim>
                                    <p:animEffect transition="in" filter="fade">
                                      <p:cBhvr>
                                        <p:cTn id="30" dur="1000"/>
                                        <p:tgtEl>
                                          <p:spTgt spid="19"/>
                                        </p:tgtEl>
                                      </p:cBhvr>
                                    </p:animEffect>
                                  </p:childTnLst>
                                </p:cTn>
                              </p:par>
                              <p:par>
                                <p:cTn id="31" presetID="31" presetClass="entr" presetSubtype="0"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p:cTn id="33" dur="1000" fill="hold"/>
                                        <p:tgtEl>
                                          <p:spTgt spid="20"/>
                                        </p:tgtEl>
                                        <p:attrNameLst>
                                          <p:attrName>ppt_w</p:attrName>
                                        </p:attrNameLst>
                                      </p:cBhvr>
                                      <p:tavLst>
                                        <p:tav tm="0">
                                          <p:val>
                                            <p:fltVal val="0"/>
                                          </p:val>
                                        </p:tav>
                                        <p:tav tm="100000">
                                          <p:val>
                                            <p:strVal val="#ppt_w"/>
                                          </p:val>
                                        </p:tav>
                                      </p:tavLst>
                                    </p:anim>
                                    <p:anim calcmode="lin" valueType="num">
                                      <p:cBhvr>
                                        <p:cTn id="34" dur="1000" fill="hold"/>
                                        <p:tgtEl>
                                          <p:spTgt spid="20"/>
                                        </p:tgtEl>
                                        <p:attrNameLst>
                                          <p:attrName>ppt_h</p:attrName>
                                        </p:attrNameLst>
                                      </p:cBhvr>
                                      <p:tavLst>
                                        <p:tav tm="0">
                                          <p:val>
                                            <p:fltVal val="0"/>
                                          </p:val>
                                        </p:tav>
                                        <p:tav tm="100000">
                                          <p:val>
                                            <p:strVal val="#ppt_h"/>
                                          </p:val>
                                        </p:tav>
                                      </p:tavLst>
                                    </p:anim>
                                    <p:anim calcmode="lin" valueType="num">
                                      <p:cBhvr>
                                        <p:cTn id="35" dur="1000" fill="hold"/>
                                        <p:tgtEl>
                                          <p:spTgt spid="20"/>
                                        </p:tgtEl>
                                        <p:attrNameLst>
                                          <p:attrName>style.rotation</p:attrName>
                                        </p:attrNameLst>
                                      </p:cBhvr>
                                      <p:tavLst>
                                        <p:tav tm="0">
                                          <p:val>
                                            <p:fltVal val="90"/>
                                          </p:val>
                                        </p:tav>
                                        <p:tav tm="100000">
                                          <p:val>
                                            <p:fltVal val="0"/>
                                          </p:val>
                                        </p:tav>
                                      </p:tavLst>
                                    </p:anim>
                                    <p:animEffect transition="in" filter="fade">
                                      <p:cBhvr>
                                        <p:cTn id="36" dur="1000"/>
                                        <p:tgtEl>
                                          <p:spTgt spid="20"/>
                                        </p:tgtEl>
                                      </p:cBhvr>
                                    </p:animEffect>
                                  </p:childTnLst>
                                </p:cTn>
                              </p:par>
                              <p:par>
                                <p:cTn id="37" presetID="31" presetClass="entr" presetSubtype="0" fill="hold" nodeType="with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1000" fill="hold"/>
                                        <p:tgtEl>
                                          <p:spTgt spid="21"/>
                                        </p:tgtEl>
                                        <p:attrNameLst>
                                          <p:attrName>ppt_w</p:attrName>
                                        </p:attrNameLst>
                                      </p:cBhvr>
                                      <p:tavLst>
                                        <p:tav tm="0">
                                          <p:val>
                                            <p:fltVal val="0"/>
                                          </p:val>
                                        </p:tav>
                                        <p:tav tm="100000">
                                          <p:val>
                                            <p:strVal val="#ppt_w"/>
                                          </p:val>
                                        </p:tav>
                                      </p:tavLst>
                                    </p:anim>
                                    <p:anim calcmode="lin" valueType="num">
                                      <p:cBhvr>
                                        <p:cTn id="40" dur="1000" fill="hold"/>
                                        <p:tgtEl>
                                          <p:spTgt spid="21"/>
                                        </p:tgtEl>
                                        <p:attrNameLst>
                                          <p:attrName>ppt_h</p:attrName>
                                        </p:attrNameLst>
                                      </p:cBhvr>
                                      <p:tavLst>
                                        <p:tav tm="0">
                                          <p:val>
                                            <p:fltVal val="0"/>
                                          </p:val>
                                        </p:tav>
                                        <p:tav tm="100000">
                                          <p:val>
                                            <p:strVal val="#ppt_h"/>
                                          </p:val>
                                        </p:tav>
                                      </p:tavLst>
                                    </p:anim>
                                    <p:anim calcmode="lin" valueType="num">
                                      <p:cBhvr>
                                        <p:cTn id="41" dur="1000" fill="hold"/>
                                        <p:tgtEl>
                                          <p:spTgt spid="21"/>
                                        </p:tgtEl>
                                        <p:attrNameLst>
                                          <p:attrName>style.rotation</p:attrName>
                                        </p:attrNameLst>
                                      </p:cBhvr>
                                      <p:tavLst>
                                        <p:tav tm="0">
                                          <p:val>
                                            <p:fltVal val="90"/>
                                          </p:val>
                                        </p:tav>
                                        <p:tav tm="100000">
                                          <p:val>
                                            <p:fltVal val="0"/>
                                          </p:val>
                                        </p:tav>
                                      </p:tavLst>
                                    </p:anim>
                                    <p:animEffect transition="in" filter="fade">
                                      <p:cBhvr>
                                        <p:cTn id="42" dur="1000"/>
                                        <p:tgtEl>
                                          <p:spTgt spid="21"/>
                                        </p:tgtEl>
                                      </p:cBhvr>
                                    </p:animEffect>
                                  </p:childTnLst>
                                </p:cTn>
                              </p:par>
                              <p:par>
                                <p:cTn id="43" presetID="16" presetClass="entr" presetSubtype="21" fill="hold" nodeType="withEffect">
                                  <p:stCondLst>
                                    <p:cond delay="900"/>
                                  </p:stCondLst>
                                  <p:childTnLst>
                                    <p:set>
                                      <p:cBhvr>
                                        <p:cTn id="44" dur="1" fill="hold">
                                          <p:stCondLst>
                                            <p:cond delay="0"/>
                                          </p:stCondLst>
                                        </p:cTn>
                                        <p:tgtEl>
                                          <p:spTgt spid="46"/>
                                        </p:tgtEl>
                                        <p:attrNameLst>
                                          <p:attrName>style.visibility</p:attrName>
                                        </p:attrNameLst>
                                      </p:cBhvr>
                                      <p:to>
                                        <p:strVal val="visible"/>
                                      </p:to>
                                    </p:set>
                                    <p:animEffect transition="in" filter="barn(inVertical)">
                                      <p:cBhvr>
                                        <p:cTn id="45" dur="900"/>
                                        <p:tgtEl>
                                          <p:spTgt spid="46"/>
                                        </p:tgtEl>
                                      </p:cBhvr>
                                    </p:animEffect>
                                  </p:childTnLst>
                                </p:cTn>
                              </p:par>
                              <p:par>
                                <p:cTn id="46" presetID="53" presetClass="entr" presetSubtype="16" fill="hold" grpId="0" nodeType="withEffect" nodePh="1">
                                  <p:stCondLst>
                                    <p:cond delay="1500"/>
                                  </p:stCondLst>
                                  <p:endCondLst>
                                    <p:cond evt="begin" delay="0">
                                      <p:tn val="46"/>
                                    </p:cond>
                                  </p:endCondLst>
                                  <p:childTnLst>
                                    <p:set>
                                      <p:cBhvr>
                                        <p:cTn id="47" dur="1" fill="hold">
                                          <p:stCondLst>
                                            <p:cond delay="0"/>
                                          </p:stCondLst>
                                        </p:cTn>
                                        <p:tgtEl>
                                          <p:spTgt spid="16"/>
                                        </p:tgtEl>
                                        <p:attrNameLst>
                                          <p:attrName>style.visibility</p:attrName>
                                        </p:attrNameLst>
                                      </p:cBhvr>
                                      <p:to>
                                        <p:strVal val="visible"/>
                                      </p:to>
                                    </p:set>
                                    <p:anim calcmode="lin" valueType="num">
                                      <p:cBhvr>
                                        <p:cTn id="48" dur="900" fill="hold"/>
                                        <p:tgtEl>
                                          <p:spTgt spid="16"/>
                                        </p:tgtEl>
                                        <p:attrNameLst>
                                          <p:attrName>ppt_w</p:attrName>
                                        </p:attrNameLst>
                                      </p:cBhvr>
                                      <p:tavLst>
                                        <p:tav tm="0">
                                          <p:val>
                                            <p:fltVal val="0"/>
                                          </p:val>
                                        </p:tav>
                                        <p:tav tm="100000">
                                          <p:val>
                                            <p:strVal val="#ppt_w"/>
                                          </p:val>
                                        </p:tav>
                                      </p:tavLst>
                                    </p:anim>
                                    <p:anim calcmode="lin" valueType="num">
                                      <p:cBhvr>
                                        <p:cTn id="49" dur="900" fill="hold"/>
                                        <p:tgtEl>
                                          <p:spTgt spid="16"/>
                                        </p:tgtEl>
                                        <p:attrNameLst>
                                          <p:attrName>ppt_h</p:attrName>
                                        </p:attrNameLst>
                                      </p:cBhvr>
                                      <p:tavLst>
                                        <p:tav tm="0">
                                          <p:val>
                                            <p:fltVal val="0"/>
                                          </p:val>
                                        </p:tav>
                                        <p:tav tm="100000">
                                          <p:val>
                                            <p:strVal val="#ppt_h"/>
                                          </p:val>
                                        </p:tav>
                                      </p:tavLst>
                                    </p:anim>
                                    <p:animEffect transition="in" filter="fade">
                                      <p:cBhvr>
                                        <p:cTn id="50" dur="900"/>
                                        <p:tgtEl>
                                          <p:spTgt spid="16"/>
                                        </p:tgtEl>
                                      </p:cBhvr>
                                    </p:animEffect>
                                  </p:childTnLst>
                                </p:cTn>
                              </p:par>
                            </p:childTnLst>
                          </p:cTn>
                        </p:par>
                        <p:par>
                          <p:cTn id="51" fill="hold">
                            <p:stCondLst>
                              <p:cond delay="0"/>
                            </p:stCondLst>
                            <p:childTnLst>
                              <p:par>
                                <p:cTn id="52" presetID="42" presetClass="entr" presetSubtype="0" fill="hold"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600"/>
                                        <p:tgtEl>
                                          <p:spTgt spid="22"/>
                                        </p:tgtEl>
                                      </p:cBhvr>
                                    </p:animEffect>
                                    <p:anim calcmode="lin" valueType="num">
                                      <p:cBhvr>
                                        <p:cTn id="55" dur="600" fill="hold"/>
                                        <p:tgtEl>
                                          <p:spTgt spid="22"/>
                                        </p:tgtEl>
                                        <p:attrNameLst>
                                          <p:attrName>ppt_x</p:attrName>
                                        </p:attrNameLst>
                                      </p:cBhvr>
                                      <p:tavLst>
                                        <p:tav tm="0">
                                          <p:val>
                                            <p:strVal val="#ppt_x"/>
                                          </p:val>
                                        </p:tav>
                                        <p:tav tm="100000">
                                          <p:val>
                                            <p:strVal val="#ppt_x"/>
                                          </p:val>
                                        </p:tav>
                                      </p:tavLst>
                                    </p:anim>
                                    <p:anim calcmode="lin" valueType="num">
                                      <p:cBhvr>
                                        <p:cTn id="56" dur="600" fill="hold"/>
                                        <p:tgtEl>
                                          <p:spTgt spid="22"/>
                                        </p:tgtEl>
                                        <p:attrNameLst>
                                          <p:attrName>ppt_y</p:attrName>
                                        </p:attrNameLst>
                                      </p:cBhvr>
                                      <p:tavLst>
                                        <p:tav tm="0">
                                          <p:val>
                                            <p:strVal val="#ppt_y+.1"/>
                                          </p:val>
                                        </p:tav>
                                        <p:tav tm="100000">
                                          <p:val>
                                            <p:strVal val="#ppt_y"/>
                                          </p:val>
                                        </p:tav>
                                      </p:tavLst>
                                    </p:anim>
                                  </p:childTnLst>
                                </p:cTn>
                              </p:par>
                            </p:childTnLst>
                          </p:cTn>
                        </p:par>
                        <p:par>
                          <p:cTn id="57" fill="hold">
                            <p:stCondLst>
                              <p:cond delay="1000"/>
                            </p:stCondLst>
                            <p:childTnLst>
                              <p:par>
                                <p:cTn id="58" presetID="42" presetClass="entr" presetSubtype="0" fill="hold" nodeType="afterEffect">
                                  <p:stCondLst>
                                    <p:cond delay="0"/>
                                  </p:stCondLst>
                                  <p:childTnLst>
                                    <p:set>
                                      <p:cBhvr>
                                        <p:cTn id="59" dur="1" fill="hold">
                                          <p:stCondLst>
                                            <p:cond delay="0"/>
                                          </p:stCondLst>
                                        </p:cTn>
                                        <p:tgtEl>
                                          <p:spTgt spid="23"/>
                                        </p:tgtEl>
                                        <p:attrNameLst>
                                          <p:attrName>style.visibility</p:attrName>
                                        </p:attrNameLst>
                                      </p:cBhvr>
                                      <p:to>
                                        <p:strVal val="visible"/>
                                      </p:to>
                                    </p:set>
                                    <p:animEffect transition="in" filter="fade">
                                      <p:cBhvr>
                                        <p:cTn id="60" dur="700"/>
                                        <p:tgtEl>
                                          <p:spTgt spid="23"/>
                                        </p:tgtEl>
                                      </p:cBhvr>
                                    </p:animEffect>
                                    <p:anim calcmode="lin" valueType="num">
                                      <p:cBhvr>
                                        <p:cTn id="61" dur="700" fill="hold"/>
                                        <p:tgtEl>
                                          <p:spTgt spid="23"/>
                                        </p:tgtEl>
                                        <p:attrNameLst>
                                          <p:attrName>ppt_x</p:attrName>
                                        </p:attrNameLst>
                                      </p:cBhvr>
                                      <p:tavLst>
                                        <p:tav tm="0">
                                          <p:val>
                                            <p:strVal val="#ppt_x"/>
                                          </p:val>
                                        </p:tav>
                                        <p:tav tm="100000">
                                          <p:val>
                                            <p:strVal val="#ppt_x"/>
                                          </p:val>
                                        </p:tav>
                                      </p:tavLst>
                                    </p:anim>
                                    <p:anim calcmode="lin" valueType="num">
                                      <p:cBhvr>
                                        <p:cTn id="62" dur="700" fill="hold"/>
                                        <p:tgtEl>
                                          <p:spTgt spid="23"/>
                                        </p:tgtEl>
                                        <p:attrNameLst>
                                          <p:attrName>ppt_y</p:attrName>
                                        </p:attrNameLst>
                                      </p:cBhvr>
                                      <p:tavLst>
                                        <p:tav tm="0">
                                          <p:val>
                                            <p:strVal val="#ppt_y+.1"/>
                                          </p:val>
                                        </p:tav>
                                        <p:tav tm="100000">
                                          <p:val>
                                            <p:strVal val="#ppt_y"/>
                                          </p:val>
                                        </p:tav>
                                      </p:tavLst>
                                    </p:anim>
                                  </p:childTnLst>
                                </p:cTn>
                              </p:par>
                            </p:childTnLst>
                          </p:cTn>
                        </p:par>
                        <p:par>
                          <p:cTn id="63" fill="hold">
                            <p:stCondLst>
                              <p:cond delay="2000"/>
                            </p:stCondLst>
                            <p:childTnLst>
                              <p:par>
                                <p:cTn id="64" presetID="42" presetClass="entr" presetSubtype="0" fill="hold" nodeType="afterEffect">
                                  <p:stCondLst>
                                    <p:cond delay="0"/>
                                  </p:stCondLst>
                                  <p:childTnLst>
                                    <p:set>
                                      <p:cBhvr>
                                        <p:cTn id="65" dur="1" fill="hold">
                                          <p:stCondLst>
                                            <p:cond delay="0"/>
                                          </p:stCondLst>
                                        </p:cTn>
                                        <p:tgtEl>
                                          <p:spTgt spid="24"/>
                                        </p:tgtEl>
                                        <p:attrNameLst>
                                          <p:attrName>style.visibility</p:attrName>
                                        </p:attrNameLst>
                                      </p:cBhvr>
                                      <p:to>
                                        <p:strVal val="visible"/>
                                      </p:to>
                                    </p:set>
                                    <p:animEffect transition="in" filter="fade">
                                      <p:cBhvr>
                                        <p:cTn id="66" dur="700"/>
                                        <p:tgtEl>
                                          <p:spTgt spid="24"/>
                                        </p:tgtEl>
                                      </p:cBhvr>
                                    </p:animEffect>
                                    <p:anim calcmode="lin" valueType="num">
                                      <p:cBhvr>
                                        <p:cTn id="67" dur="700" fill="hold"/>
                                        <p:tgtEl>
                                          <p:spTgt spid="24"/>
                                        </p:tgtEl>
                                        <p:attrNameLst>
                                          <p:attrName>ppt_x</p:attrName>
                                        </p:attrNameLst>
                                      </p:cBhvr>
                                      <p:tavLst>
                                        <p:tav tm="0">
                                          <p:val>
                                            <p:strVal val="#ppt_x"/>
                                          </p:val>
                                        </p:tav>
                                        <p:tav tm="100000">
                                          <p:val>
                                            <p:strVal val="#ppt_x"/>
                                          </p:val>
                                        </p:tav>
                                      </p:tavLst>
                                    </p:anim>
                                    <p:anim calcmode="lin" valueType="num">
                                      <p:cBhvr>
                                        <p:cTn id="68" dur="700" fill="hold"/>
                                        <p:tgtEl>
                                          <p:spTgt spid="24"/>
                                        </p:tgtEl>
                                        <p:attrNameLst>
                                          <p:attrName>ppt_y</p:attrName>
                                        </p:attrNameLst>
                                      </p:cBhvr>
                                      <p:tavLst>
                                        <p:tav tm="0">
                                          <p:val>
                                            <p:strVal val="#ppt_y+.1"/>
                                          </p:val>
                                        </p:tav>
                                        <p:tav tm="100000">
                                          <p:val>
                                            <p:strVal val="#ppt_y"/>
                                          </p:val>
                                        </p:tav>
                                      </p:tavLst>
                                    </p:anim>
                                  </p:childTnLst>
                                </p:cTn>
                              </p:par>
                            </p:childTnLst>
                          </p:cTn>
                        </p:par>
                        <p:par>
                          <p:cTn id="69" fill="hold">
                            <p:stCondLst>
                              <p:cond delay="3000"/>
                            </p:stCondLst>
                            <p:childTnLst>
                              <p:par>
                                <p:cTn id="70" presetID="42" presetClass="entr" presetSubtype="0" fill="hold" nodeType="afterEffect">
                                  <p:stCondLst>
                                    <p:cond delay="0"/>
                                  </p:stCondLst>
                                  <p:childTnLst>
                                    <p:set>
                                      <p:cBhvr>
                                        <p:cTn id="71" dur="1" fill="hold">
                                          <p:stCondLst>
                                            <p:cond delay="0"/>
                                          </p:stCondLst>
                                        </p:cTn>
                                        <p:tgtEl>
                                          <p:spTgt spid="25"/>
                                        </p:tgtEl>
                                        <p:attrNameLst>
                                          <p:attrName>style.visibility</p:attrName>
                                        </p:attrNameLst>
                                      </p:cBhvr>
                                      <p:to>
                                        <p:strVal val="visible"/>
                                      </p:to>
                                    </p:set>
                                    <p:animEffect transition="in" filter="fade">
                                      <p:cBhvr>
                                        <p:cTn id="72" dur="800"/>
                                        <p:tgtEl>
                                          <p:spTgt spid="25"/>
                                        </p:tgtEl>
                                      </p:cBhvr>
                                    </p:animEffect>
                                    <p:anim calcmode="lin" valueType="num">
                                      <p:cBhvr>
                                        <p:cTn id="73" dur="800" fill="hold"/>
                                        <p:tgtEl>
                                          <p:spTgt spid="25"/>
                                        </p:tgtEl>
                                        <p:attrNameLst>
                                          <p:attrName>ppt_x</p:attrName>
                                        </p:attrNameLst>
                                      </p:cBhvr>
                                      <p:tavLst>
                                        <p:tav tm="0">
                                          <p:val>
                                            <p:strVal val="#ppt_x"/>
                                          </p:val>
                                        </p:tav>
                                        <p:tav tm="100000">
                                          <p:val>
                                            <p:strVal val="#ppt_x"/>
                                          </p:val>
                                        </p:tav>
                                      </p:tavLst>
                                    </p:anim>
                                    <p:anim calcmode="lin" valueType="num">
                                      <p:cBhvr>
                                        <p:cTn id="74" dur="8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numSld="999" showWhenStopped="0">
                <p:cTn id="75" repeatCount="indefinite" fill="hold" display="0">
                  <p:stCondLst>
                    <p:cond delay="indefinite"/>
                  </p:stCondLst>
                  <p:endCondLst>
                    <p:cond evt="onPrev" delay="0">
                      <p:tgtEl>
                        <p:sldTgt/>
                      </p:tgtEl>
                    </p:cond>
                    <p:cond evt="onStopAudio" delay="0">
                      <p:tgtEl>
                        <p:sldTgt/>
                      </p:tgtEl>
                    </p:cond>
                  </p:endCondLst>
                </p:cTn>
                <p:tgtEl>
                  <p:spTgt spid="64"/>
                </p:tgtEl>
              </p:cMediaNode>
            </p:audio>
          </p:childTnLst>
        </p:cTn>
      </p:par>
    </p:tnLst>
    <p:bldLst>
      <p:bldP spid="1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组合 14"/>
          <p:cNvGrpSpPr/>
          <p:nvPr/>
        </p:nvGrpSpPr>
        <p:grpSpPr>
          <a:xfrm>
            <a:off x="8266914" y="-18254"/>
            <a:ext cx="649280" cy="762000"/>
            <a:chOff x="8266914" y="-18254"/>
            <a:chExt cx="649280" cy="762000"/>
          </a:xfrm>
        </p:grpSpPr>
        <p:sp>
          <p:nvSpPr>
            <p:cNvPr id="16" name="AutoShape 7"/>
            <p:cNvSpPr>
              <a:spLocks noChangeArrowheads="1"/>
            </p:cNvSpPr>
            <p:nvPr/>
          </p:nvSpPr>
          <p:spPr bwMode="auto">
            <a:xfrm rot="5400000">
              <a:off x="8201851" y="88633"/>
              <a:ext cx="762000" cy="548226"/>
            </a:xfrm>
            <a:prstGeom prst="homePlate">
              <a:avLst>
                <a:gd name="adj" fmla="val 35606"/>
              </a:avLst>
            </a:prstGeom>
            <a:solidFill>
              <a:schemeClr val="bg1">
                <a:lumMod val="95000"/>
              </a:schemeClr>
            </a:solidFill>
            <a:ln w="9525">
              <a:noFill/>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ot="10800000" vert="eaVert" wrap="none" lIns="91440" tIns="45720" rIns="91440" bIns="45720"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pPr>
              <a:endParaRPr kumimoji="0" lang="zh-CN" altLang="zh-CN" sz="1800" b="0" i="0" u="none" strike="noStrike" cap="none" normalizeH="0" baseline="0" dirty="0">
                <a:ln>
                  <a:noFill/>
                </a:ln>
                <a:solidFill>
                  <a:schemeClr val="tx1"/>
                </a:solidFill>
                <a:effectLst/>
                <a:latin typeface="微软雅黑" panose="020B0503020204020204" pitchFamily="34" charset="-122"/>
                <a:ea typeface="宋体" panose="02010600030101010101" pitchFamily="2" charset="-122"/>
                <a:cs typeface="宋体" panose="02010600030101010101" pitchFamily="2" charset="-122"/>
              </a:endParaRPr>
            </a:p>
          </p:txBody>
        </p:sp>
        <p:grpSp>
          <p:nvGrpSpPr>
            <p:cNvPr id="17" name="组合 16"/>
            <p:cNvGrpSpPr/>
            <p:nvPr/>
          </p:nvGrpSpPr>
          <p:grpSpPr>
            <a:xfrm>
              <a:off x="8266914" y="134144"/>
              <a:ext cx="649280" cy="475558"/>
              <a:chOff x="235091" y="185120"/>
              <a:chExt cx="649280" cy="475558"/>
            </a:xfrm>
          </p:grpSpPr>
          <p:sp>
            <p:nvSpPr>
              <p:cNvPr id="18" name="矩形 17"/>
              <p:cNvSpPr/>
              <p:nvPr/>
            </p:nvSpPr>
            <p:spPr>
              <a:xfrm>
                <a:off x="235091" y="185120"/>
                <a:ext cx="649280" cy="369332"/>
              </a:xfrm>
              <a:prstGeom prst="rect">
                <a:avLst/>
              </a:prstGeom>
            </p:spPr>
            <p:txBody>
              <a:bodyPr wrap="none">
                <a:spAutoFit/>
              </a:bodyPr>
              <a:lstStyle/>
              <a:p>
                <a:r>
                  <a:rPr lang="en-US" altLang="zh-CN" b="0" dirty="0">
                    <a:solidFill>
                      <a:schemeClr val="accent3">
                        <a:lumMod val="50000"/>
                      </a:schemeClr>
                    </a:solidFill>
                    <a:latin typeface="Impact" panose="020B0806030902050204" pitchFamily="34" charset="0"/>
                  </a:rPr>
                  <a:t>LOGO</a:t>
                </a:r>
                <a:endParaRPr lang="zh-CN" altLang="en-US" b="0" dirty="0">
                  <a:solidFill>
                    <a:schemeClr val="accent3">
                      <a:lumMod val="50000"/>
                    </a:schemeClr>
                  </a:solidFill>
                  <a:latin typeface="Impact" panose="020B0806030902050204" pitchFamily="34" charset="0"/>
                </a:endParaRPr>
              </a:p>
            </p:txBody>
          </p:sp>
          <p:sp>
            <p:nvSpPr>
              <p:cNvPr id="19" name="矩形 18"/>
              <p:cNvSpPr/>
              <p:nvPr/>
            </p:nvSpPr>
            <p:spPr>
              <a:xfrm>
                <a:off x="292677" y="460623"/>
                <a:ext cx="535724" cy="200055"/>
              </a:xfrm>
              <a:prstGeom prst="rect">
                <a:avLst/>
              </a:prstGeom>
            </p:spPr>
            <p:txBody>
              <a:bodyPr wrap="none">
                <a:spAutoFit/>
              </a:bodyPr>
              <a:lstStyle/>
              <a:p>
                <a:r>
                  <a:rPr lang="en-US" altLang="zh-CN" sz="700" b="0" dirty="0">
                    <a:solidFill>
                      <a:srgbClr val="00B0F0"/>
                    </a:solidFill>
                    <a:latin typeface="Impact" panose="020B0806030902050204" pitchFamily="34" charset="0"/>
                    <a:ea typeface="微软雅黑" panose="020B0503020204020204" pitchFamily="34" charset="-122"/>
                  </a:rPr>
                  <a:t>TEXT HERE</a:t>
                </a:r>
                <a:endParaRPr lang="zh-CN" altLang="en-US" sz="700" b="0" dirty="0">
                  <a:solidFill>
                    <a:srgbClr val="00B0F0"/>
                  </a:solidFill>
                  <a:latin typeface="Impact" panose="020B0806030902050204" pitchFamily="34" charset="0"/>
                  <a:ea typeface="微软雅黑" panose="020B0503020204020204" pitchFamily="34" charset="-122"/>
                </a:endParaRPr>
              </a:p>
            </p:txBody>
          </p:sp>
        </p:grpSp>
      </p:grpSp>
      <p:grpSp>
        <p:nvGrpSpPr>
          <p:cNvPr id="94" name="组合 93"/>
          <p:cNvGrpSpPr/>
          <p:nvPr/>
        </p:nvGrpSpPr>
        <p:grpSpPr>
          <a:xfrm>
            <a:off x="1696760" y="2541588"/>
            <a:ext cx="5864847" cy="1326356"/>
            <a:chOff x="1601528" y="2724944"/>
            <a:chExt cx="5864847" cy="1075184"/>
          </a:xfrm>
        </p:grpSpPr>
        <p:cxnSp>
          <p:nvCxnSpPr>
            <p:cNvPr id="20" name="Straight Connector 30"/>
            <p:cNvCxnSpPr/>
            <p:nvPr/>
          </p:nvCxnSpPr>
          <p:spPr>
            <a:xfrm>
              <a:off x="1601528" y="2724944"/>
              <a:ext cx="0" cy="1075184"/>
            </a:xfrm>
            <a:prstGeom prst="line">
              <a:avLst/>
            </a:prstGeom>
            <a:ln w="1905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35"/>
            <p:cNvCxnSpPr/>
            <p:nvPr/>
          </p:nvCxnSpPr>
          <p:spPr>
            <a:xfrm>
              <a:off x="3067740" y="2724944"/>
              <a:ext cx="0" cy="1075184"/>
            </a:xfrm>
            <a:prstGeom prst="line">
              <a:avLst/>
            </a:prstGeom>
            <a:ln w="1905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52"/>
            <p:cNvCxnSpPr/>
            <p:nvPr/>
          </p:nvCxnSpPr>
          <p:spPr>
            <a:xfrm>
              <a:off x="4533952" y="2724944"/>
              <a:ext cx="0" cy="1075184"/>
            </a:xfrm>
            <a:prstGeom prst="line">
              <a:avLst/>
            </a:prstGeom>
            <a:ln w="1905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63"/>
            <p:cNvCxnSpPr/>
            <p:nvPr/>
          </p:nvCxnSpPr>
          <p:spPr>
            <a:xfrm>
              <a:off x="6000164" y="2724944"/>
              <a:ext cx="0" cy="1075184"/>
            </a:xfrm>
            <a:prstGeom prst="line">
              <a:avLst/>
            </a:prstGeom>
            <a:ln w="1905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67"/>
            <p:cNvCxnSpPr/>
            <p:nvPr/>
          </p:nvCxnSpPr>
          <p:spPr>
            <a:xfrm>
              <a:off x="7466375" y="2724944"/>
              <a:ext cx="0" cy="1075184"/>
            </a:xfrm>
            <a:prstGeom prst="line">
              <a:avLst/>
            </a:prstGeom>
            <a:ln w="1905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grpSp>
      <p:pic>
        <p:nvPicPr>
          <p:cNvPr id="38" name="Picture 77" descr="F:\Trabajos\Envato\Graphic River\Mica PPT\mountains.png"/>
          <p:cNvPicPr>
            <a:picLocks noChangeAspect="1" noChangeArrowheads="1"/>
          </p:cNvPicPr>
          <p:nvPr/>
        </p:nvPicPr>
        <p:blipFill rotWithShape="1">
          <a:blip r:embed="rId3" cstate="email">
            <a:extLst>
              <a:ext uri="{BEBA8EAE-BF5A-486C-A8C5-ECC9F3942E4B}">
                <a14:imgProps xmlns:a14="http://schemas.microsoft.com/office/drawing/2010/main">
                  <a14:imgLayer r:embed="rId4">
                    <a14:imgEffect>
                      <a14:brightnessContrast bright="20000" contrast="-40000"/>
                    </a14:imgEffect>
                  </a14:imgLayer>
                </a14:imgProps>
              </a:ext>
            </a:extLst>
          </a:blip>
          <a:srcRect/>
          <a:stretch>
            <a:fillRect/>
          </a:stretch>
        </p:blipFill>
        <p:spPr bwMode="auto">
          <a:xfrm>
            <a:off x="838994" y="3070317"/>
            <a:ext cx="7467600" cy="797627"/>
          </a:xfrm>
          <a:prstGeom prst="rect">
            <a:avLst/>
          </a:prstGeom>
          <a:noFill/>
          <a:effectLst>
            <a:outerShdw blurRad="292100" sx="109000" sy="109000" algn="ctr" rotWithShape="0">
              <a:prstClr val="black">
                <a:alpha val="51000"/>
              </a:prstClr>
            </a:outerShdw>
          </a:effectLst>
          <a:extLst>
            <a:ext uri="{909E8E84-426E-40DD-AFC4-6F175D3DCCD1}">
              <a14:hiddenFill xmlns:a14="http://schemas.microsoft.com/office/drawing/2010/main">
                <a:solidFill>
                  <a:srgbClr val="FFFFFF"/>
                </a:solidFill>
              </a14:hiddenFill>
            </a:ext>
          </a:extLst>
        </p:spPr>
      </p:pic>
      <p:sp>
        <p:nvSpPr>
          <p:cNvPr id="43" name="文本1"/>
          <p:cNvSpPr>
            <a:spLocks noChangeArrowheads="1"/>
          </p:cNvSpPr>
          <p:nvPr/>
        </p:nvSpPr>
        <p:spPr bwMode="gray">
          <a:xfrm>
            <a:off x="2460324" y="3814364"/>
            <a:ext cx="3941269" cy="891780"/>
          </a:xfrm>
          <a:prstGeom prst="roundRect">
            <a:avLst>
              <a:gd name="adj" fmla="val 11505"/>
            </a:avLst>
          </a:prstGeom>
          <a:noFill/>
          <a:ln w="28575" cap="flat" cmpd="sng" algn="ctr">
            <a:noFill/>
            <a:prstDash val="solid"/>
          </a:ln>
          <a:effectLst/>
        </p:spPr>
        <p:txBody>
          <a:bodyPr lIns="68589" tIns="34295" rIns="68589" bIns="34295"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lnSpc>
                <a:spcPct val="120000"/>
              </a:lnSpc>
              <a:defRPr/>
            </a:pPr>
            <a:r>
              <a:rPr kumimoji="0" lang="zh-CN" altLang="en-US" sz="900"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rPr>
              <a:t>您的内容打在这里，或者通过复制您的文本后，在此框中选择粘贴，并选择只保留文字。在此录入上述图表的综合描述说明</a:t>
            </a:r>
            <a:r>
              <a:rPr lang="zh-CN" altLang="en-US" sz="900" b="0" dirty="0">
                <a:solidFill>
                  <a:schemeClr val="bg1"/>
                </a:solidFill>
                <a:latin typeface="微软雅黑" panose="020B0503020204020204" pitchFamily="34" charset="-122"/>
                <a:ea typeface="微软雅黑" panose="020B0503020204020204" pitchFamily="34" charset="-122"/>
              </a:rPr>
              <a:t>。</a:t>
            </a:r>
            <a:endParaRPr lang="en-US" altLang="zh-CN" sz="900" b="0" dirty="0">
              <a:solidFill>
                <a:schemeClr val="bg1"/>
              </a:solidFill>
              <a:latin typeface="微软雅黑" panose="020B0503020204020204" pitchFamily="34" charset="-122"/>
              <a:ea typeface="微软雅黑" panose="020B0503020204020204" pitchFamily="34" charset="-122"/>
            </a:endParaRPr>
          </a:p>
          <a:p>
            <a:pPr marL="0" marR="0" lvl="0" indent="0" algn="ctr" defTabSz="914400" rtl="0" eaLnBrk="1" fontAlgn="base" latinLnBrk="0" hangingPunct="1">
              <a:lnSpc>
                <a:spcPct val="120000"/>
              </a:lnSpc>
              <a:spcBef>
                <a:spcPct val="0"/>
              </a:spcBef>
              <a:spcAft>
                <a:spcPct val="0"/>
              </a:spcAft>
              <a:buClrTx/>
              <a:buSzTx/>
              <a:buFontTx/>
              <a:buNone/>
              <a:defRPr/>
            </a:pPr>
            <a:endParaRPr kumimoji="0" lang="zh-CN" altLang="zh-CN" sz="900"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endParaRPr>
          </a:p>
        </p:txBody>
      </p:sp>
      <p:grpSp>
        <p:nvGrpSpPr>
          <p:cNvPr id="44" name="组合 43"/>
          <p:cNvGrpSpPr/>
          <p:nvPr/>
        </p:nvGrpSpPr>
        <p:grpSpPr>
          <a:xfrm>
            <a:off x="903371" y="249943"/>
            <a:ext cx="3220400" cy="679699"/>
            <a:chOff x="903371" y="249943"/>
            <a:chExt cx="2831223" cy="679699"/>
          </a:xfrm>
        </p:grpSpPr>
        <p:sp>
          <p:nvSpPr>
            <p:cNvPr id="45" name="任意多边形 44"/>
            <p:cNvSpPr/>
            <p:nvPr/>
          </p:nvSpPr>
          <p:spPr bwMode="auto">
            <a:xfrm>
              <a:off x="903371" y="249943"/>
              <a:ext cx="2831223" cy="679699"/>
            </a:xfrm>
            <a:custGeom>
              <a:avLst/>
              <a:gdLst>
                <a:gd name="connsiteX0" fmla="*/ 352810 w 4452260"/>
                <a:gd name="connsiteY0" fmla="*/ 0 h 1068867"/>
                <a:gd name="connsiteX1" fmla="*/ 636768 w 4452260"/>
                <a:gd name="connsiteY1" fmla="*/ 0 h 1068867"/>
                <a:gd name="connsiteX2" fmla="*/ 647700 w 4452260"/>
                <a:gd name="connsiteY2" fmla="*/ 0 h 1068867"/>
                <a:gd name="connsiteX3" fmla="*/ 724065 w 4452260"/>
                <a:gd name="connsiteY3" fmla="*/ 0 h 1068867"/>
                <a:gd name="connsiteX4" fmla="*/ 782584 w 4452260"/>
                <a:gd name="connsiteY4" fmla="*/ 0 h 1068867"/>
                <a:gd name="connsiteX5" fmla="*/ 799455 w 4452260"/>
                <a:gd name="connsiteY5" fmla="*/ 0 h 1068867"/>
                <a:gd name="connsiteX6" fmla="*/ 809825 w 4452260"/>
                <a:gd name="connsiteY6" fmla="*/ 0 h 1068867"/>
                <a:gd name="connsiteX7" fmla="*/ 818078 w 4452260"/>
                <a:gd name="connsiteY7" fmla="*/ 0 h 1068867"/>
                <a:gd name="connsiteX8" fmla="*/ 843980 w 4452260"/>
                <a:gd name="connsiteY8" fmla="*/ 0 h 1068867"/>
                <a:gd name="connsiteX9" fmla="*/ 931658 w 4452260"/>
                <a:gd name="connsiteY9" fmla="*/ 0 h 1068867"/>
                <a:gd name="connsiteX10" fmla="*/ 961580 w 4452260"/>
                <a:gd name="connsiteY10" fmla="*/ 0 h 1068867"/>
                <a:gd name="connsiteX11" fmla="*/ 1000055 w 4452260"/>
                <a:gd name="connsiteY11" fmla="*/ 0 h 1068867"/>
                <a:gd name="connsiteX12" fmla="*/ 1040537 w 4452260"/>
                <a:gd name="connsiteY12" fmla="*/ 0 h 1068867"/>
                <a:gd name="connsiteX13" fmla="*/ 1051453 w 4452260"/>
                <a:gd name="connsiteY13" fmla="*/ 0 h 1068867"/>
                <a:gd name="connsiteX14" fmla="*/ 1083414 w 4452260"/>
                <a:gd name="connsiteY14" fmla="*/ 0 h 1068867"/>
                <a:gd name="connsiteX15" fmla="*/ 1112969 w 4452260"/>
                <a:gd name="connsiteY15" fmla="*/ 0 h 1068867"/>
                <a:gd name="connsiteX16" fmla="*/ 1138871 w 4452260"/>
                <a:gd name="connsiteY16" fmla="*/ 0 h 1068867"/>
                <a:gd name="connsiteX17" fmla="*/ 1170224 w 4452260"/>
                <a:gd name="connsiteY17" fmla="*/ 0 h 1068867"/>
                <a:gd name="connsiteX18" fmla="*/ 1170711 w 4452260"/>
                <a:gd name="connsiteY18" fmla="*/ 0 h 1068867"/>
                <a:gd name="connsiteX19" fmla="*/ 1202662 w 4452260"/>
                <a:gd name="connsiteY19" fmla="*/ 0 h 1068867"/>
                <a:gd name="connsiteX20" fmla="*/ 1240037 w 4452260"/>
                <a:gd name="connsiteY20" fmla="*/ 0 h 1068867"/>
                <a:gd name="connsiteX21" fmla="*/ 1290626 w 4452260"/>
                <a:gd name="connsiteY21" fmla="*/ 0 h 1068867"/>
                <a:gd name="connsiteX22" fmla="*/ 1324496 w 4452260"/>
                <a:gd name="connsiteY22" fmla="*/ 0 h 1068867"/>
                <a:gd name="connsiteX23" fmla="*/ 1332348 w 4452260"/>
                <a:gd name="connsiteY23" fmla="*/ 0 h 1068867"/>
                <a:gd name="connsiteX24" fmla="*/ 1335428 w 4452260"/>
                <a:gd name="connsiteY24" fmla="*/ 0 h 1068867"/>
                <a:gd name="connsiteX25" fmla="*/ 1411793 w 4452260"/>
                <a:gd name="connsiteY25" fmla="*/ 0 h 1068867"/>
                <a:gd name="connsiteX26" fmla="*/ 1454182 w 4452260"/>
                <a:gd name="connsiteY26" fmla="*/ 0 h 1068867"/>
                <a:gd name="connsiteX27" fmla="*/ 1470312 w 4452260"/>
                <a:gd name="connsiteY27" fmla="*/ 0 h 1068867"/>
                <a:gd name="connsiteX28" fmla="*/ 1487183 w 4452260"/>
                <a:gd name="connsiteY28" fmla="*/ 0 h 1068867"/>
                <a:gd name="connsiteX29" fmla="*/ 1497552 w 4452260"/>
                <a:gd name="connsiteY29" fmla="*/ 0 h 1068867"/>
                <a:gd name="connsiteX30" fmla="*/ 1505806 w 4452260"/>
                <a:gd name="connsiteY30" fmla="*/ 0 h 1068867"/>
                <a:gd name="connsiteX31" fmla="*/ 1528471 w 4452260"/>
                <a:gd name="connsiteY31" fmla="*/ 0 h 1068867"/>
                <a:gd name="connsiteX32" fmla="*/ 1531708 w 4452260"/>
                <a:gd name="connsiteY32" fmla="*/ 0 h 1068867"/>
                <a:gd name="connsiteX33" fmla="*/ 1540992 w 4452260"/>
                <a:gd name="connsiteY33" fmla="*/ 0 h 1068867"/>
                <a:gd name="connsiteX34" fmla="*/ 1541479 w 4452260"/>
                <a:gd name="connsiteY34" fmla="*/ 0 h 1068867"/>
                <a:gd name="connsiteX35" fmla="*/ 1599998 w 4452260"/>
                <a:gd name="connsiteY35" fmla="*/ 0 h 1068867"/>
                <a:gd name="connsiteX36" fmla="*/ 1619386 w 4452260"/>
                <a:gd name="connsiteY36" fmla="*/ 0 h 1068867"/>
                <a:gd name="connsiteX37" fmla="*/ 1635492 w 4452260"/>
                <a:gd name="connsiteY37" fmla="*/ 0 h 1068867"/>
                <a:gd name="connsiteX38" fmla="*/ 1649308 w 4452260"/>
                <a:gd name="connsiteY38" fmla="*/ 0 h 1068867"/>
                <a:gd name="connsiteX39" fmla="*/ 1653720 w 4452260"/>
                <a:gd name="connsiteY39" fmla="*/ 0 h 1068867"/>
                <a:gd name="connsiteX40" fmla="*/ 1661394 w 4452260"/>
                <a:gd name="connsiteY40" fmla="*/ 0 h 1068867"/>
                <a:gd name="connsiteX41" fmla="*/ 1687782 w 4452260"/>
                <a:gd name="connsiteY41" fmla="*/ 0 h 1068867"/>
                <a:gd name="connsiteX42" fmla="*/ 1703116 w 4452260"/>
                <a:gd name="connsiteY42" fmla="*/ 0 h 1068867"/>
                <a:gd name="connsiteX43" fmla="*/ 1739181 w 4452260"/>
                <a:gd name="connsiteY43" fmla="*/ 0 h 1068867"/>
                <a:gd name="connsiteX44" fmla="*/ 1771141 w 4452260"/>
                <a:gd name="connsiteY44" fmla="*/ 0 h 1068867"/>
                <a:gd name="connsiteX45" fmla="*/ 1800697 w 4452260"/>
                <a:gd name="connsiteY45" fmla="*/ 0 h 1068867"/>
                <a:gd name="connsiteX46" fmla="*/ 1811727 w 4452260"/>
                <a:gd name="connsiteY46" fmla="*/ 0 h 1068867"/>
                <a:gd name="connsiteX47" fmla="*/ 1823361 w 4452260"/>
                <a:gd name="connsiteY47" fmla="*/ 0 h 1068867"/>
                <a:gd name="connsiteX48" fmla="*/ 1826599 w 4452260"/>
                <a:gd name="connsiteY48" fmla="*/ 0 h 1068867"/>
                <a:gd name="connsiteX49" fmla="*/ 1857951 w 4452260"/>
                <a:gd name="connsiteY49" fmla="*/ 0 h 1068867"/>
                <a:gd name="connsiteX50" fmla="*/ 1858439 w 4452260"/>
                <a:gd name="connsiteY50" fmla="*/ 0 h 1068867"/>
                <a:gd name="connsiteX51" fmla="*/ 1859676 w 4452260"/>
                <a:gd name="connsiteY51" fmla="*/ 0 h 1068867"/>
                <a:gd name="connsiteX52" fmla="*/ 1893346 w 4452260"/>
                <a:gd name="connsiteY52" fmla="*/ 0 h 1068867"/>
                <a:gd name="connsiteX53" fmla="*/ 1927765 w 4452260"/>
                <a:gd name="connsiteY53" fmla="*/ 0 h 1068867"/>
                <a:gd name="connsiteX54" fmla="*/ 1963365 w 4452260"/>
                <a:gd name="connsiteY54" fmla="*/ 0 h 1068867"/>
                <a:gd name="connsiteX55" fmla="*/ 1978354 w 4452260"/>
                <a:gd name="connsiteY55" fmla="*/ 0 h 1068867"/>
                <a:gd name="connsiteX56" fmla="*/ 1991032 w 4452260"/>
                <a:gd name="connsiteY56" fmla="*/ 0 h 1068867"/>
                <a:gd name="connsiteX57" fmla="*/ 2020076 w 4452260"/>
                <a:gd name="connsiteY57" fmla="*/ 0 h 1068867"/>
                <a:gd name="connsiteX58" fmla="*/ 2021800 w 4452260"/>
                <a:gd name="connsiteY58" fmla="*/ 0 h 1068867"/>
                <a:gd name="connsiteX59" fmla="*/ 2027021 w 4452260"/>
                <a:gd name="connsiteY59" fmla="*/ 0 h 1068867"/>
                <a:gd name="connsiteX60" fmla="*/ 2032162 w 4452260"/>
                <a:gd name="connsiteY60" fmla="*/ 0 h 1068867"/>
                <a:gd name="connsiteX61" fmla="*/ 2141909 w 4452260"/>
                <a:gd name="connsiteY61" fmla="*/ 0 h 1068867"/>
                <a:gd name="connsiteX62" fmla="*/ 2143633 w 4452260"/>
                <a:gd name="connsiteY62" fmla="*/ 0 h 1068867"/>
                <a:gd name="connsiteX63" fmla="*/ 2178359 w 4452260"/>
                <a:gd name="connsiteY63" fmla="*/ 0 h 1068867"/>
                <a:gd name="connsiteX64" fmla="*/ 2228719 w 4452260"/>
                <a:gd name="connsiteY64" fmla="*/ 0 h 1068867"/>
                <a:gd name="connsiteX65" fmla="*/ 2229207 w 4452260"/>
                <a:gd name="connsiteY65" fmla="*/ 0 h 1068867"/>
                <a:gd name="connsiteX66" fmla="*/ 2230931 w 4452260"/>
                <a:gd name="connsiteY66" fmla="*/ 0 h 1068867"/>
                <a:gd name="connsiteX67" fmla="*/ 2287725 w 4452260"/>
                <a:gd name="connsiteY67" fmla="*/ 0 h 1068867"/>
                <a:gd name="connsiteX68" fmla="*/ 2289450 w 4452260"/>
                <a:gd name="connsiteY68" fmla="*/ 0 h 1068867"/>
                <a:gd name="connsiteX69" fmla="*/ 2323220 w 4452260"/>
                <a:gd name="connsiteY69" fmla="*/ 0 h 1068867"/>
                <a:gd name="connsiteX70" fmla="*/ 2324944 w 4452260"/>
                <a:gd name="connsiteY70" fmla="*/ 0 h 1068867"/>
                <a:gd name="connsiteX71" fmla="*/ 2340483 w 4452260"/>
                <a:gd name="connsiteY71" fmla="*/ 0 h 1068867"/>
                <a:gd name="connsiteX72" fmla="*/ 2341447 w 4452260"/>
                <a:gd name="connsiteY72" fmla="*/ 0 h 1068867"/>
                <a:gd name="connsiteX73" fmla="*/ 2343172 w 4452260"/>
                <a:gd name="connsiteY73" fmla="*/ 0 h 1068867"/>
                <a:gd name="connsiteX74" fmla="*/ 2349122 w 4452260"/>
                <a:gd name="connsiteY74" fmla="*/ 0 h 1068867"/>
                <a:gd name="connsiteX75" fmla="*/ 2350846 w 4452260"/>
                <a:gd name="connsiteY75" fmla="*/ 0 h 1068867"/>
                <a:gd name="connsiteX76" fmla="*/ 2390844 w 4452260"/>
                <a:gd name="connsiteY76" fmla="*/ 0 h 1068867"/>
                <a:gd name="connsiteX77" fmla="*/ 2462317 w 4452260"/>
                <a:gd name="connsiteY77" fmla="*/ 0 h 1068867"/>
                <a:gd name="connsiteX78" fmla="*/ 2499455 w 4452260"/>
                <a:gd name="connsiteY78" fmla="*/ 0 h 1068867"/>
                <a:gd name="connsiteX79" fmla="*/ 2530713 w 4452260"/>
                <a:gd name="connsiteY79" fmla="*/ 0 h 1068867"/>
                <a:gd name="connsiteX80" fmla="*/ 2547403 w 4452260"/>
                <a:gd name="connsiteY80" fmla="*/ 0 h 1068867"/>
                <a:gd name="connsiteX81" fmla="*/ 2549127 w 4452260"/>
                <a:gd name="connsiteY81" fmla="*/ 0 h 1068867"/>
                <a:gd name="connsiteX82" fmla="*/ 2581074 w 4452260"/>
                <a:gd name="connsiteY82" fmla="*/ 0 h 1068867"/>
                <a:gd name="connsiteX83" fmla="*/ 2582112 w 4452260"/>
                <a:gd name="connsiteY83" fmla="*/ 0 h 1068867"/>
                <a:gd name="connsiteX84" fmla="*/ 2669530 w 4452260"/>
                <a:gd name="connsiteY84" fmla="*/ 0 h 1068867"/>
                <a:gd name="connsiteX85" fmla="*/ 2678759 w 4452260"/>
                <a:gd name="connsiteY85" fmla="*/ 0 h 1068867"/>
                <a:gd name="connsiteX86" fmla="*/ 2709527 w 4452260"/>
                <a:gd name="connsiteY86" fmla="*/ 0 h 1068867"/>
                <a:gd name="connsiteX87" fmla="*/ 2711252 w 4452260"/>
                <a:gd name="connsiteY87" fmla="*/ 0 h 1068867"/>
                <a:gd name="connsiteX88" fmla="*/ 2714748 w 4452260"/>
                <a:gd name="connsiteY88" fmla="*/ 0 h 1068867"/>
                <a:gd name="connsiteX89" fmla="*/ 2719890 w 4452260"/>
                <a:gd name="connsiteY89" fmla="*/ 0 h 1068867"/>
                <a:gd name="connsiteX90" fmla="*/ 2831360 w 4452260"/>
                <a:gd name="connsiteY90" fmla="*/ 0 h 1068867"/>
                <a:gd name="connsiteX91" fmla="*/ 2833086 w 4452260"/>
                <a:gd name="connsiteY91" fmla="*/ 0 h 1068867"/>
                <a:gd name="connsiteX92" fmla="*/ 2866087 w 4452260"/>
                <a:gd name="connsiteY92" fmla="*/ 0 h 1068867"/>
                <a:gd name="connsiteX93" fmla="*/ 2918659 w 4452260"/>
                <a:gd name="connsiteY93" fmla="*/ 0 h 1068867"/>
                <a:gd name="connsiteX94" fmla="*/ 2919896 w 4452260"/>
                <a:gd name="connsiteY94" fmla="*/ 0 h 1068867"/>
                <a:gd name="connsiteX95" fmla="*/ 2920383 w 4452260"/>
                <a:gd name="connsiteY95" fmla="*/ 0 h 1068867"/>
                <a:gd name="connsiteX96" fmla="*/ 2977177 w 4452260"/>
                <a:gd name="connsiteY96" fmla="*/ 0 h 1068867"/>
                <a:gd name="connsiteX97" fmla="*/ 2978902 w 4452260"/>
                <a:gd name="connsiteY97" fmla="*/ 0 h 1068867"/>
                <a:gd name="connsiteX98" fmla="*/ 3012671 w 4452260"/>
                <a:gd name="connsiteY98" fmla="*/ 0 h 1068867"/>
                <a:gd name="connsiteX99" fmla="*/ 3014397 w 4452260"/>
                <a:gd name="connsiteY99" fmla="*/ 0 h 1068867"/>
                <a:gd name="connsiteX100" fmla="*/ 3028211 w 4452260"/>
                <a:gd name="connsiteY100" fmla="*/ 0 h 1068867"/>
                <a:gd name="connsiteX101" fmla="*/ 3030899 w 4452260"/>
                <a:gd name="connsiteY101" fmla="*/ 0 h 1068867"/>
                <a:gd name="connsiteX102" fmla="*/ 3032624 w 4452260"/>
                <a:gd name="connsiteY102" fmla="*/ 0 h 1068867"/>
                <a:gd name="connsiteX103" fmla="*/ 3038573 w 4452260"/>
                <a:gd name="connsiteY103" fmla="*/ 0 h 1068867"/>
                <a:gd name="connsiteX104" fmla="*/ 3040298 w 4452260"/>
                <a:gd name="connsiteY104" fmla="*/ 0 h 1068867"/>
                <a:gd name="connsiteX105" fmla="*/ 3082021 w 4452260"/>
                <a:gd name="connsiteY105" fmla="*/ 0 h 1068867"/>
                <a:gd name="connsiteX106" fmla="*/ 3150044 w 4452260"/>
                <a:gd name="connsiteY106" fmla="*/ 0 h 1068867"/>
                <a:gd name="connsiteX107" fmla="*/ 3218441 w 4452260"/>
                <a:gd name="connsiteY107" fmla="*/ 0 h 1068867"/>
                <a:gd name="connsiteX108" fmla="*/ 3236855 w 4452260"/>
                <a:gd name="connsiteY108" fmla="*/ 0 h 1068867"/>
                <a:gd name="connsiteX109" fmla="*/ 3269839 w 4452260"/>
                <a:gd name="connsiteY109" fmla="*/ 0 h 1068867"/>
                <a:gd name="connsiteX110" fmla="*/ 3272250 w 4452260"/>
                <a:gd name="connsiteY110" fmla="*/ 0 h 1068867"/>
                <a:gd name="connsiteX111" fmla="*/ 3320378 w 4452260"/>
                <a:gd name="connsiteY111" fmla="*/ 0 h 1068867"/>
                <a:gd name="connsiteX112" fmla="*/ 3346330 w 4452260"/>
                <a:gd name="connsiteY112" fmla="*/ 0 h 1068867"/>
                <a:gd name="connsiteX113" fmla="*/ 3357257 w 4452260"/>
                <a:gd name="connsiteY113" fmla="*/ 0 h 1068867"/>
                <a:gd name="connsiteX114" fmla="*/ 3369936 w 4452260"/>
                <a:gd name="connsiteY114" fmla="*/ 0 h 1068867"/>
                <a:gd name="connsiteX115" fmla="*/ 3398980 w 4452260"/>
                <a:gd name="connsiteY115" fmla="*/ 0 h 1068867"/>
                <a:gd name="connsiteX116" fmla="*/ 3405925 w 4452260"/>
                <a:gd name="connsiteY116" fmla="*/ 0 h 1068867"/>
                <a:gd name="connsiteX117" fmla="*/ 3411066 w 4452260"/>
                <a:gd name="connsiteY117" fmla="*/ 0 h 1068867"/>
                <a:gd name="connsiteX118" fmla="*/ 3520813 w 4452260"/>
                <a:gd name="connsiteY118" fmla="*/ 0 h 1068867"/>
                <a:gd name="connsiteX119" fmla="*/ 3607623 w 4452260"/>
                <a:gd name="connsiteY119" fmla="*/ 0 h 1068867"/>
                <a:gd name="connsiteX120" fmla="*/ 3608111 w 4452260"/>
                <a:gd name="connsiteY120" fmla="*/ 0 h 1068867"/>
                <a:gd name="connsiteX121" fmla="*/ 3666629 w 4452260"/>
                <a:gd name="connsiteY121" fmla="*/ 0 h 1068867"/>
                <a:gd name="connsiteX122" fmla="*/ 3702124 w 4452260"/>
                <a:gd name="connsiteY122" fmla="*/ 0 h 1068867"/>
                <a:gd name="connsiteX123" fmla="*/ 3720351 w 4452260"/>
                <a:gd name="connsiteY123" fmla="*/ 0 h 1068867"/>
                <a:gd name="connsiteX124" fmla="*/ 3728025 w 4452260"/>
                <a:gd name="connsiteY124" fmla="*/ 0 h 1068867"/>
                <a:gd name="connsiteX125" fmla="*/ 3769748 w 4452260"/>
                <a:gd name="connsiteY125" fmla="*/ 0 h 1068867"/>
                <a:gd name="connsiteX126" fmla="*/ 4098793 w 4452260"/>
                <a:gd name="connsiteY126" fmla="*/ 0 h 1068867"/>
                <a:gd name="connsiteX127" fmla="*/ 4193519 w 4452260"/>
                <a:gd name="connsiteY127" fmla="*/ 54408 h 1068867"/>
                <a:gd name="connsiteX128" fmla="*/ 4439104 w 4452260"/>
                <a:gd name="connsiteY128" fmla="*/ 480025 h 1068867"/>
                <a:gd name="connsiteX129" fmla="*/ 4439104 w 4452260"/>
                <a:gd name="connsiteY129" fmla="*/ 588843 h 1068867"/>
                <a:gd name="connsiteX130" fmla="*/ 4193519 w 4452260"/>
                <a:gd name="connsiteY130" fmla="*/ 1014459 h 1068867"/>
                <a:gd name="connsiteX131" fmla="*/ 4098793 w 4452260"/>
                <a:gd name="connsiteY131" fmla="*/ 1068867 h 1068867"/>
                <a:gd name="connsiteX132" fmla="*/ 3728025 w 4452260"/>
                <a:gd name="connsiteY132" fmla="*/ 1068867 h 1068867"/>
                <a:gd name="connsiteX133" fmla="*/ 3607623 w 4452260"/>
                <a:gd name="connsiteY133" fmla="*/ 1068867 h 1068867"/>
                <a:gd name="connsiteX134" fmla="*/ 3411066 w 4452260"/>
                <a:gd name="connsiteY134" fmla="*/ 1068867 h 1068867"/>
                <a:gd name="connsiteX135" fmla="*/ 3357257 w 4452260"/>
                <a:gd name="connsiteY135" fmla="*/ 1068867 h 1068867"/>
                <a:gd name="connsiteX136" fmla="*/ 3236855 w 4452260"/>
                <a:gd name="connsiteY136" fmla="*/ 1068867 h 1068867"/>
                <a:gd name="connsiteX137" fmla="*/ 3040298 w 4452260"/>
                <a:gd name="connsiteY137" fmla="*/ 1068867 h 1068867"/>
                <a:gd name="connsiteX138" fmla="*/ 3038573 w 4452260"/>
                <a:gd name="connsiteY138" fmla="*/ 1068867 h 1068867"/>
                <a:gd name="connsiteX139" fmla="*/ 2919896 w 4452260"/>
                <a:gd name="connsiteY139" fmla="*/ 1068867 h 1068867"/>
                <a:gd name="connsiteX140" fmla="*/ 2866087 w 4452260"/>
                <a:gd name="connsiteY140" fmla="*/ 1068867 h 1068867"/>
                <a:gd name="connsiteX141" fmla="*/ 2719890 w 4452260"/>
                <a:gd name="connsiteY141" fmla="*/ 1068867 h 1068867"/>
                <a:gd name="connsiteX142" fmla="*/ 2669530 w 4452260"/>
                <a:gd name="connsiteY142" fmla="*/ 1068867 h 1068867"/>
                <a:gd name="connsiteX143" fmla="*/ 2549127 w 4452260"/>
                <a:gd name="connsiteY143" fmla="*/ 1068867 h 1068867"/>
                <a:gd name="connsiteX144" fmla="*/ 2547403 w 4452260"/>
                <a:gd name="connsiteY144" fmla="*/ 1068867 h 1068867"/>
                <a:gd name="connsiteX145" fmla="*/ 2350846 w 4452260"/>
                <a:gd name="connsiteY145" fmla="*/ 1068867 h 1068867"/>
                <a:gd name="connsiteX146" fmla="*/ 2349122 w 4452260"/>
                <a:gd name="connsiteY146" fmla="*/ 1068867 h 1068867"/>
                <a:gd name="connsiteX147" fmla="*/ 2228719 w 4452260"/>
                <a:gd name="connsiteY147" fmla="*/ 1068867 h 1068867"/>
                <a:gd name="connsiteX148" fmla="*/ 2178359 w 4452260"/>
                <a:gd name="connsiteY148" fmla="*/ 1068867 h 1068867"/>
                <a:gd name="connsiteX149" fmla="*/ 2032162 w 4452260"/>
                <a:gd name="connsiteY149" fmla="*/ 1068867 h 1068867"/>
                <a:gd name="connsiteX150" fmla="*/ 1978354 w 4452260"/>
                <a:gd name="connsiteY150" fmla="*/ 1068867 h 1068867"/>
                <a:gd name="connsiteX151" fmla="*/ 1859676 w 4452260"/>
                <a:gd name="connsiteY151" fmla="*/ 1068867 h 1068867"/>
                <a:gd name="connsiteX152" fmla="*/ 1857951 w 4452260"/>
                <a:gd name="connsiteY152" fmla="*/ 1068867 h 1068867"/>
                <a:gd name="connsiteX153" fmla="*/ 1826599 w 4452260"/>
                <a:gd name="connsiteY153" fmla="*/ 1068867 h 1068867"/>
                <a:gd name="connsiteX154" fmla="*/ 1661394 w 4452260"/>
                <a:gd name="connsiteY154" fmla="*/ 1068867 h 1068867"/>
                <a:gd name="connsiteX155" fmla="*/ 1540992 w 4452260"/>
                <a:gd name="connsiteY155" fmla="*/ 1068867 h 1068867"/>
                <a:gd name="connsiteX156" fmla="*/ 1531708 w 4452260"/>
                <a:gd name="connsiteY156" fmla="*/ 1068867 h 1068867"/>
                <a:gd name="connsiteX157" fmla="*/ 1487183 w 4452260"/>
                <a:gd name="connsiteY157" fmla="*/ 1068867 h 1068867"/>
                <a:gd name="connsiteX158" fmla="*/ 1335428 w 4452260"/>
                <a:gd name="connsiteY158" fmla="*/ 1068867 h 1068867"/>
                <a:gd name="connsiteX159" fmla="*/ 1290626 w 4452260"/>
                <a:gd name="connsiteY159" fmla="*/ 1068867 h 1068867"/>
                <a:gd name="connsiteX160" fmla="*/ 1170224 w 4452260"/>
                <a:gd name="connsiteY160" fmla="*/ 1068867 h 1068867"/>
                <a:gd name="connsiteX161" fmla="*/ 1138871 w 4452260"/>
                <a:gd name="connsiteY161" fmla="*/ 1068867 h 1068867"/>
                <a:gd name="connsiteX162" fmla="*/ 1040537 w 4452260"/>
                <a:gd name="connsiteY162" fmla="*/ 1068867 h 1068867"/>
                <a:gd name="connsiteX163" fmla="*/ 843980 w 4452260"/>
                <a:gd name="connsiteY163" fmla="*/ 1068867 h 1068867"/>
                <a:gd name="connsiteX164" fmla="*/ 799455 w 4452260"/>
                <a:gd name="connsiteY164" fmla="*/ 1068867 h 1068867"/>
                <a:gd name="connsiteX165" fmla="*/ 647700 w 4452260"/>
                <a:gd name="connsiteY165" fmla="*/ 1068867 h 1068867"/>
                <a:gd name="connsiteX166" fmla="*/ 352810 w 4452260"/>
                <a:gd name="connsiteY166" fmla="*/ 1068867 h 1068867"/>
                <a:gd name="connsiteX167" fmla="*/ 258084 w 4452260"/>
                <a:gd name="connsiteY167" fmla="*/ 1014459 h 1068867"/>
                <a:gd name="connsiteX168" fmla="*/ 12498 w 4452260"/>
                <a:gd name="connsiteY168" fmla="*/ 588843 h 1068867"/>
                <a:gd name="connsiteX169" fmla="*/ 12498 w 4452260"/>
                <a:gd name="connsiteY169" fmla="*/ 480025 h 1068867"/>
                <a:gd name="connsiteX170" fmla="*/ 258084 w 4452260"/>
                <a:gd name="connsiteY170" fmla="*/ 54408 h 1068867"/>
                <a:gd name="connsiteX171" fmla="*/ 352810 w 4452260"/>
                <a:gd name="connsiteY171" fmla="*/ 0 h 1068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4452260" h="1068867">
                  <a:moveTo>
                    <a:pt x="352810" y="0"/>
                  </a:moveTo>
                  <a:cubicBezTo>
                    <a:pt x="475602" y="0"/>
                    <a:pt x="567696" y="0"/>
                    <a:pt x="636768" y="0"/>
                  </a:cubicBezTo>
                  <a:lnTo>
                    <a:pt x="647700" y="0"/>
                  </a:lnTo>
                  <a:lnTo>
                    <a:pt x="724065" y="0"/>
                  </a:lnTo>
                  <a:cubicBezTo>
                    <a:pt x="748048" y="0"/>
                    <a:pt x="767235" y="0"/>
                    <a:pt x="782584" y="0"/>
                  </a:cubicBezTo>
                  <a:lnTo>
                    <a:pt x="799455" y="0"/>
                  </a:lnTo>
                  <a:lnTo>
                    <a:pt x="809825" y="0"/>
                  </a:lnTo>
                  <a:lnTo>
                    <a:pt x="818078" y="0"/>
                  </a:lnTo>
                  <a:cubicBezTo>
                    <a:pt x="843980" y="0"/>
                    <a:pt x="843980" y="0"/>
                    <a:pt x="843980" y="0"/>
                  </a:cubicBezTo>
                  <a:lnTo>
                    <a:pt x="931658" y="0"/>
                  </a:lnTo>
                  <a:lnTo>
                    <a:pt x="961580" y="0"/>
                  </a:lnTo>
                  <a:lnTo>
                    <a:pt x="1000055" y="0"/>
                  </a:lnTo>
                  <a:lnTo>
                    <a:pt x="1040537" y="0"/>
                  </a:lnTo>
                  <a:lnTo>
                    <a:pt x="1051453" y="0"/>
                  </a:lnTo>
                  <a:lnTo>
                    <a:pt x="1083414" y="0"/>
                  </a:lnTo>
                  <a:lnTo>
                    <a:pt x="1112969" y="0"/>
                  </a:lnTo>
                  <a:cubicBezTo>
                    <a:pt x="1138871" y="0"/>
                    <a:pt x="1138871" y="0"/>
                    <a:pt x="1138871" y="0"/>
                  </a:cubicBezTo>
                  <a:lnTo>
                    <a:pt x="1170224" y="0"/>
                  </a:lnTo>
                  <a:lnTo>
                    <a:pt x="1170711" y="0"/>
                  </a:lnTo>
                  <a:lnTo>
                    <a:pt x="1202662" y="0"/>
                  </a:lnTo>
                  <a:lnTo>
                    <a:pt x="1240037" y="0"/>
                  </a:lnTo>
                  <a:cubicBezTo>
                    <a:pt x="1290626" y="0"/>
                    <a:pt x="1290626" y="0"/>
                    <a:pt x="1290626" y="0"/>
                  </a:cubicBezTo>
                  <a:lnTo>
                    <a:pt x="1324496" y="0"/>
                  </a:lnTo>
                  <a:lnTo>
                    <a:pt x="1332348" y="0"/>
                  </a:lnTo>
                  <a:lnTo>
                    <a:pt x="1335428" y="0"/>
                  </a:lnTo>
                  <a:lnTo>
                    <a:pt x="1411793" y="0"/>
                  </a:lnTo>
                  <a:lnTo>
                    <a:pt x="1454182" y="0"/>
                  </a:lnTo>
                  <a:lnTo>
                    <a:pt x="1470312" y="0"/>
                  </a:lnTo>
                  <a:lnTo>
                    <a:pt x="1487183" y="0"/>
                  </a:lnTo>
                  <a:lnTo>
                    <a:pt x="1497552" y="0"/>
                  </a:lnTo>
                  <a:lnTo>
                    <a:pt x="1505806" y="0"/>
                  </a:lnTo>
                  <a:lnTo>
                    <a:pt x="1528471" y="0"/>
                  </a:lnTo>
                  <a:lnTo>
                    <a:pt x="1531708" y="0"/>
                  </a:lnTo>
                  <a:lnTo>
                    <a:pt x="1540992" y="0"/>
                  </a:lnTo>
                  <a:lnTo>
                    <a:pt x="1541479" y="0"/>
                  </a:lnTo>
                  <a:lnTo>
                    <a:pt x="1599998" y="0"/>
                  </a:lnTo>
                  <a:lnTo>
                    <a:pt x="1619386" y="0"/>
                  </a:lnTo>
                  <a:lnTo>
                    <a:pt x="1635492" y="0"/>
                  </a:lnTo>
                  <a:lnTo>
                    <a:pt x="1649308" y="0"/>
                  </a:lnTo>
                  <a:lnTo>
                    <a:pt x="1653720" y="0"/>
                  </a:lnTo>
                  <a:lnTo>
                    <a:pt x="1661394" y="0"/>
                  </a:lnTo>
                  <a:lnTo>
                    <a:pt x="1687782" y="0"/>
                  </a:lnTo>
                  <a:lnTo>
                    <a:pt x="1703116" y="0"/>
                  </a:lnTo>
                  <a:lnTo>
                    <a:pt x="1739181" y="0"/>
                  </a:lnTo>
                  <a:lnTo>
                    <a:pt x="1771141" y="0"/>
                  </a:lnTo>
                  <a:lnTo>
                    <a:pt x="1800697" y="0"/>
                  </a:lnTo>
                  <a:lnTo>
                    <a:pt x="1811727" y="0"/>
                  </a:lnTo>
                  <a:lnTo>
                    <a:pt x="1823361" y="0"/>
                  </a:lnTo>
                  <a:lnTo>
                    <a:pt x="1826599" y="0"/>
                  </a:lnTo>
                  <a:lnTo>
                    <a:pt x="1857951" y="0"/>
                  </a:lnTo>
                  <a:lnTo>
                    <a:pt x="1858439" y="0"/>
                  </a:lnTo>
                  <a:lnTo>
                    <a:pt x="1859676" y="0"/>
                  </a:lnTo>
                  <a:lnTo>
                    <a:pt x="1893346" y="0"/>
                  </a:lnTo>
                  <a:lnTo>
                    <a:pt x="1927765" y="0"/>
                  </a:lnTo>
                  <a:lnTo>
                    <a:pt x="1963365" y="0"/>
                  </a:lnTo>
                  <a:lnTo>
                    <a:pt x="1978354" y="0"/>
                  </a:lnTo>
                  <a:lnTo>
                    <a:pt x="1991032" y="0"/>
                  </a:lnTo>
                  <a:lnTo>
                    <a:pt x="2020076" y="0"/>
                  </a:lnTo>
                  <a:lnTo>
                    <a:pt x="2021800" y="0"/>
                  </a:lnTo>
                  <a:lnTo>
                    <a:pt x="2027021" y="0"/>
                  </a:lnTo>
                  <a:cubicBezTo>
                    <a:pt x="2032162" y="0"/>
                    <a:pt x="2032162" y="0"/>
                    <a:pt x="2032162" y="0"/>
                  </a:cubicBezTo>
                  <a:lnTo>
                    <a:pt x="2141909" y="0"/>
                  </a:lnTo>
                  <a:lnTo>
                    <a:pt x="2143633" y="0"/>
                  </a:lnTo>
                  <a:lnTo>
                    <a:pt x="2178359" y="0"/>
                  </a:lnTo>
                  <a:lnTo>
                    <a:pt x="2228719" y="0"/>
                  </a:lnTo>
                  <a:lnTo>
                    <a:pt x="2229207" y="0"/>
                  </a:lnTo>
                  <a:lnTo>
                    <a:pt x="2230931" y="0"/>
                  </a:lnTo>
                  <a:lnTo>
                    <a:pt x="2287725" y="0"/>
                  </a:lnTo>
                  <a:lnTo>
                    <a:pt x="2289450" y="0"/>
                  </a:lnTo>
                  <a:lnTo>
                    <a:pt x="2323220" y="0"/>
                  </a:lnTo>
                  <a:lnTo>
                    <a:pt x="2324944" y="0"/>
                  </a:lnTo>
                  <a:lnTo>
                    <a:pt x="2340483" y="0"/>
                  </a:lnTo>
                  <a:lnTo>
                    <a:pt x="2341447" y="0"/>
                  </a:lnTo>
                  <a:lnTo>
                    <a:pt x="2343172" y="0"/>
                  </a:lnTo>
                  <a:lnTo>
                    <a:pt x="2349122" y="0"/>
                  </a:lnTo>
                  <a:lnTo>
                    <a:pt x="2350846" y="0"/>
                  </a:lnTo>
                  <a:lnTo>
                    <a:pt x="2390844" y="0"/>
                  </a:lnTo>
                  <a:lnTo>
                    <a:pt x="2462317" y="0"/>
                  </a:lnTo>
                  <a:lnTo>
                    <a:pt x="2499455" y="0"/>
                  </a:lnTo>
                  <a:lnTo>
                    <a:pt x="2530713" y="0"/>
                  </a:lnTo>
                  <a:lnTo>
                    <a:pt x="2547403" y="0"/>
                  </a:lnTo>
                  <a:lnTo>
                    <a:pt x="2549127" y="0"/>
                  </a:lnTo>
                  <a:lnTo>
                    <a:pt x="2581074" y="0"/>
                  </a:lnTo>
                  <a:lnTo>
                    <a:pt x="2582112" y="0"/>
                  </a:lnTo>
                  <a:cubicBezTo>
                    <a:pt x="2669530" y="0"/>
                    <a:pt x="2669530" y="0"/>
                    <a:pt x="2669530" y="0"/>
                  </a:cubicBezTo>
                  <a:lnTo>
                    <a:pt x="2678759" y="0"/>
                  </a:lnTo>
                  <a:lnTo>
                    <a:pt x="2709527" y="0"/>
                  </a:lnTo>
                  <a:lnTo>
                    <a:pt x="2711252" y="0"/>
                  </a:lnTo>
                  <a:lnTo>
                    <a:pt x="2714748" y="0"/>
                  </a:lnTo>
                  <a:lnTo>
                    <a:pt x="2719890" y="0"/>
                  </a:lnTo>
                  <a:lnTo>
                    <a:pt x="2831360" y="0"/>
                  </a:lnTo>
                  <a:lnTo>
                    <a:pt x="2833086" y="0"/>
                  </a:lnTo>
                  <a:lnTo>
                    <a:pt x="2866087" y="0"/>
                  </a:lnTo>
                  <a:lnTo>
                    <a:pt x="2918659" y="0"/>
                  </a:lnTo>
                  <a:lnTo>
                    <a:pt x="2919896" y="0"/>
                  </a:lnTo>
                  <a:lnTo>
                    <a:pt x="2920383" y="0"/>
                  </a:lnTo>
                  <a:lnTo>
                    <a:pt x="2977177" y="0"/>
                  </a:lnTo>
                  <a:lnTo>
                    <a:pt x="2978902" y="0"/>
                  </a:lnTo>
                  <a:lnTo>
                    <a:pt x="3012671" y="0"/>
                  </a:lnTo>
                  <a:lnTo>
                    <a:pt x="3014397" y="0"/>
                  </a:lnTo>
                  <a:lnTo>
                    <a:pt x="3028211" y="0"/>
                  </a:lnTo>
                  <a:lnTo>
                    <a:pt x="3030899" y="0"/>
                  </a:lnTo>
                  <a:lnTo>
                    <a:pt x="3032624" y="0"/>
                  </a:lnTo>
                  <a:lnTo>
                    <a:pt x="3038573" y="0"/>
                  </a:lnTo>
                  <a:lnTo>
                    <a:pt x="3040298" y="0"/>
                  </a:lnTo>
                  <a:lnTo>
                    <a:pt x="3082021" y="0"/>
                  </a:lnTo>
                  <a:lnTo>
                    <a:pt x="3150044" y="0"/>
                  </a:lnTo>
                  <a:lnTo>
                    <a:pt x="3218441" y="0"/>
                  </a:lnTo>
                  <a:lnTo>
                    <a:pt x="3236855" y="0"/>
                  </a:lnTo>
                  <a:lnTo>
                    <a:pt x="3269839" y="0"/>
                  </a:lnTo>
                  <a:lnTo>
                    <a:pt x="3272250" y="0"/>
                  </a:lnTo>
                  <a:lnTo>
                    <a:pt x="3320378" y="0"/>
                  </a:lnTo>
                  <a:lnTo>
                    <a:pt x="3346330" y="0"/>
                  </a:lnTo>
                  <a:lnTo>
                    <a:pt x="3357257" y="0"/>
                  </a:lnTo>
                  <a:lnTo>
                    <a:pt x="3369936" y="0"/>
                  </a:lnTo>
                  <a:lnTo>
                    <a:pt x="3398980" y="0"/>
                  </a:lnTo>
                  <a:lnTo>
                    <a:pt x="3405925" y="0"/>
                  </a:lnTo>
                  <a:cubicBezTo>
                    <a:pt x="3411066" y="0"/>
                    <a:pt x="3411066" y="0"/>
                    <a:pt x="3411066" y="0"/>
                  </a:cubicBezTo>
                  <a:lnTo>
                    <a:pt x="3520813" y="0"/>
                  </a:lnTo>
                  <a:lnTo>
                    <a:pt x="3607623" y="0"/>
                  </a:lnTo>
                  <a:lnTo>
                    <a:pt x="3608111" y="0"/>
                  </a:lnTo>
                  <a:lnTo>
                    <a:pt x="3666629" y="0"/>
                  </a:lnTo>
                  <a:lnTo>
                    <a:pt x="3702124" y="0"/>
                  </a:lnTo>
                  <a:lnTo>
                    <a:pt x="3720351" y="0"/>
                  </a:lnTo>
                  <a:lnTo>
                    <a:pt x="3728025" y="0"/>
                  </a:lnTo>
                  <a:lnTo>
                    <a:pt x="3769748" y="0"/>
                  </a:lnTo>
                  <a:cubicBezTo>
                    <a:pt x="4098793" y="0"/>
                    <a:pt x="4098793" y="0"/>
                    <a:pt x="4098793" y="0"/>
                  </a:cubicBezTo>
                  <a:cubicBezTo>
                    <a:pt x="4133877" y="0"/>
                    <a:pt x="4175977" y="24572"/>
                    <a:pt x="4193519" y="54408"/>
                  </a:cubicBezTo>
                  <a:cubicBezTo>
                    <a:pt x="4439104" y="480025"/>
                    <a:pt x="4439104" y="480025"/>
                    <a:pt x="4439104" y="480025"/>
                  </a:cubicBezTo>
                  <a:cubicBezTo>
                    <a:pt x="4456646" y="509862"/>
                    <a:pt x="4456646" y="559005"/>
                    <a:pt x="4439104" y="588843"/>
                  </a:cubicBezTo>
                  <a:cubicBezTo>
                    <a:pt x="4193519" y="1014459"/>
                    <a:pt x="4193519" y="1014459"/>
                    <a:pt x="4193519" y="1014459"/>
                  </a:cubicBezTo>
                  <a:cubicBezTo>
                    <a:pt x="4175977" y="1044295"/>
                    <a:pt x="4133877" y="1068867"/>
                    <a:pt x="4098793" y="1068867"/>
                  </a:cubicBezTo>
                  <a:lnTo>
                    <a:pt x="3728025" y="1068867"/>
                  </a:lnTo>
                  <a:lnTo>
                    <a:pt x="3607623" y="1068867"/>
                  </a:lnTo>
                  <a:lnTo>
                    <a:pt x="3411066" y="1068867"/>
                  </a:lnTo>
                  <a:lnTo>
                    <a:pt x="3357257" y="1068867"/>
                  </a:lnTo>
                  <a:lnTo>
                    <a:pt x="3236855" y="1068867"/>
                  </a:lnTo>
                  <a:lnTo>
                    <a:pt x="3040298" y="1068867"/>
                  </a:lnTo>
                  <a:lnTo>
                    <a:pt x="3038573" y="1068867"/>
                  </a:lnTo>
                  <a:lnTo>
                    <a:pt x="2919896" y="1068867"/>
                  </a:lnTo>
                  <a:lnTo>
                    <a:pt x="2866087" y="1068867"/>
                  </a:lnTo>
                  <a:lnTo>
                    <a:pt x="2719890" y="1068867"/>
                  </a:lnTo>
                  <a:lnTo>
                    <a:pt x="2669530" y="1068867"/>
                  </a:lnTo>
                  <a:lnTo>
                    <a:pt x="2549127" y="1068867"/>
                  </a:lnTo>
                  <a:lnTo>
                    <a:pt x="2547403" y="1068867"/>
                  </a:lnTo>
                  <a:lnTo>
                    <a:pt x="2350846" y="1068867"/>
                  </a:lnTo>
                  <a:lnTo>
                    <a:pt x="2349122" y="1068867"/>
                  </a:lnTo>
                  <a:lnTo>
                    <a:pt x="2228719" y="1068867"/>
                  </a:lnTo>
                  <a:lnTo>
                    <a:pt x="2178359" y="1068867"/>
                  </a:lnTo>
                  <a:lnTo>
                    <a:pt x="2032162" y="1068867"/>
                  </a:lnTo>
                  <a:lnTo>
                    <a:pt x="1978354" y="1068867"/>
                  </a:lnTo>
                  <a:lnTo>
                    <a:pt x="1859676" y="1068867"/>
                  </a:lnTo>
                  <a:lnTo>
                    <a:pt x="1857951" y="1068867"/>
                  </a:lnTo>
                  <a:lnTo>
                    <a:pt x="1826599" y="1068867"/>
                  </a:lnTo>
                  <a:lnTo>
                    <a:pt x="1661394" y="1068867"/>
                  </a:lnTo>
                  <a:lnTo>
                    <a:pt x="1540992" y="1068867"/>
                  </a:lnTo>
                  <a:lnTo>
                    <a:pt x="1531708" y="1068867"/>
                  </a:lnTo>
                  <a:lnTo>
                    <a:pt x="1487183" y="1068867"/>
                  </a:lnTo>
                  <a:lnTo>
                    <a:pt x="1335428" y="1068867"/>
                  </a:lnTo>
                  <a:lnTo>
                    <a:pt x="1290626" y="1068867"/>
                  </a:lnTo>
                  <a:lnTo>
                    <a:pt x="1170224" y="1068867"/>
                  </a:lnTo>
                  <a:lnTo>
                    <a:pt x="1138871" y="1068867"/>
                  </a:lnTo>
                  <a:lnTo>
                    <a:pt x="1040537" y="1068867"/>
                  </a:lnTo>
                  <a:lnTo>
                    <a:pt x="843980" y="1068867"/>
                  </a:lnTo>
                  <a:lnTo>
                    <a:pt x="799455" y="1068867"/>
                  </a:lnTo>
                  <a:lnTo>
                    <a:pt x="647700" y="1068867"/>
                  </a:lnTo>
                  <a:lnTo>
                    <a:pt x="352810" y="1068867"/>
                  </a:lnTo>
                  <a:cubicBezTo>
                    <a:pt x="318603" y="1068867"/>
                    <a:pt x="275626" y="1044295"/>
                    <a:pt x="258084" y="1014459"/>
                  </a:cubicBezTo>
                  <a:cubicBezTo>
                    <a:pt x="12498" y="588843"/>
                    <a:pt x="12498" y="588843"/>
                    <a:pt x="12498" y="588843"/>
                  </a:cubicBezTo>
                  <a:cubicBezTo>
                    <a:pt x="-4166" y="559005"/>
                    <a:pt x="-4166" y="509862"/>
                    <a:pt x="12498" y="480025"/>
                  </a:cubicBezTo>
                  <a:cubicBezTo>
                    <a:pt x="258084" y="54408"/>
                    <a:pt x="258084" y="54408"/>
                    <a:pt x="258084" y="54408"/>
                  </a:cubicBezTo>
                  <a:cubicBezTo>
                    <a:pt x="275626" y="24572"/>
                    <a:pt x="318603" y="0"/>
                    <a:pt x="352810" y="0"/>
                  </a:cubicBezTo>
                  <a:close/>
                </a:path>
              </a:pathLst>
            </a:custGeom>
            <a:gradFill flip="none" rotWithShape="1">
              <a:gsLst>
                <a:gs pos="100000">
                  <a:schemeClr val="bg1">
                    <a:lumMod val="95000"/>
                  </a:schemeClr>
                </a:gs>
                <a:gs pos="0">
                  <a:srgbClr val="D3D3D3"/>
                </a:gs>
              </a:gsLst>
              <a:lin ang="2700000" scaled="1"/>
              <a:tileRect/>
            </a:gradFill>
            <a:ln w="19050">
              <a:gradFill flip="none" rotWithShape="1">
                <a:gsLst>
                  <a:gs pos="100000">
                    <a:schemeClr val="bg1">
                      <a:lumMod val="75000"/>
                    </a:schemeClr>
                  </a:gs>
                  <a:gs pos="0">
                    <a:schemeClr val="bg1"/>
                  </a:gs>
                </a:gsLst>
                <a:lin ang="2700000" scaled="1"/>
                <a:tileRect/>
              </a:gradFill>
            </a:ln>
            <a:effectLst>
              <a:outerShdw blurRad="127000" dist="50800" dir="2700000" algn="tl" rotWithShape="0">
                <a:prstClr val="black">
                  <a:alpha val="40000"/>
                </a:prstClr>
              </a:outerShdw>
            </a:effectLst>
          </p:spPr>
          <p:txBody>
            <a:bodyPr vert="horz" wrap="square" lIns="91440" tIns="45720" rIns="91440" bIns="45720" numCol="1" anchor="t" anchorCtr="0" compatLnSpc="1">
              <a:noAutofit/>
            </a:bodyPr>
            <a:lstStyle/>
            <a:p>
              <a:endParaRPr lang="zh-CN" altLang="en-US" dirty="0">
                <a:solidFill>
                  <a:prstClr val="black"/>
                </a:solidFill>
                <a:latin typeface="微软雅黑" panose="020B0503020204020204" pitchFamily="34" charset="-122"/>
              </a:endParaRPr>
            </a:p>
          </p:txBody>
        </p:sp>
        <p:sp>
          <p:nvSpPr>
            <p:cNvPr id="46" name="任意多边形 45"/>
            <p:cNvSpPr/>
            <p:nvPr/>
          </p:nvSpPr>
          <p:spPr bwMode="auto">
            <a:xfrm>
              <a:off x="1010779" y="325868"/>
              <a:ext cx="2628449" cy="527848"/>
            </a:xfrm>
            <a:custGeom>
              <a:avLst/>
              <a:gdLst>
                <a:gd name="connsiteX0" fmla="*/ 305125 w 4603109"/>
                <a:gd name="connsiteY0" fmla="*/ 0 h 924402"/>
                <a:gd name="connsiteX1" fmla="*/ 432894 w 4603109"/>
                <a:gd name="connsiteY1" fmla="*/ 0 h 924402"/>
                <a:gd name="connsiteX2" fmla="*/ 445336 w 4603109"/>
                <a:gd name="connsiteY2" fmla="*/ 0 h 924402"/>
                <a:gd name="connsiteX3" fmla="*/ 550703 w 4603109"/>
                <a:gd name="connsiteY3" fmla="*/ 0 h 924402"/>
                <a:gd name="connsiteX4" fmla="*/ 560158 w 4603109"/>
                <a:gd name="connsiteY4" fmla="*/ 0 h 924402"/>
                <a:gd name="connsiteX5" fmla="*/ 573105 w 4603109"/>
                <a:gd name="connsiteY5" fmla="*/ 0 h 924402"/>
                <a:gd name="connsiteX6" fmla="*/ 626202 w 4603109"/>
                <a:gd name="connsiteY6" fmla="*/ 0 h 924402"/>
                <a:gd name="connsiteX7" fmla="*/ 676811 w 4603109"/>
                <a:gd name="connsiteY7" fmla="*/ 0 h 924402"/>
                <a:gd name="connsiteX8" fmla="*/ 678472 w 4603109"/>
                <a:gd name="connsiteY8" fmla="*/ 0 h 924402"/>
                <a:gd name="connsiteX9" fmla="*/ 687927 w 4603109"/>
                <a:gd name="connsiteY9" fmla="*/ 0 h 924402"/>
                <a:gd name="connsiteX10" fmla="*/ 691402 w 4603109"/>
                <a:gd name="connsiteY10" fmla="*/ 0 h 924402"/>
                <a:gd name="connsiteX11" fmla="*/ 700371 w 4603109"/>
                <a:gd name="connsiteY11" fmla="*/ 0 h 924402"/>
                <a:gd name="connsiteX12" fmla="*/ 707508 w 4603109"/>
                <a:gd name="connsiteY12" fmla="*/ 0 h 924402"/>
                <a:gd name="connsiteX13" fmla="*/ 729909 w 4603109"/>
                <a:gd name="connsiteY13" fmla="*/ 0 h 924402"/>
                <a:gd name="connsiteX14" fmla="*/ 753971 w 4603109"/>
                <a:gd name="connsiteY14" fmla="*/ 0 h 924402"/>
                <a:gd name="connsiteX15" fmla="*/ 804580 w 4603109"/>
                <a:gd name="connsiteY15" fmla="*/ 0 h 924402"/>
                <a:gd name="connsiteX16" fmla="*/ 805737 w 4603109"/>
                <a:gd name="connsiteY16" fmla="*/ 0 h 924402"/>
                <a:gd name="connsiteX17" fmla="*/ 819171 w 4603109"/>
                <a:gd name="connsiteY17" fmla="*/ 0 h 924402"/>
                <a:gd name="connsiteX18" fmla="*/ 828140 w 4603109"/>
                <a:gd name="connsiteY18" fmla="*/ 0 h 924402"/>
                <a:gd name="connsiteX19" fmla="*/ 831615 w 4603109"/>
                <a:gd name="connsiteY19" fmla="*/ 0 h 924402"/>
                <a:gd name="connsiteX20" fmla="*/ 835277 w 4603109"/>
                <a:gd name="connsiteY20" fmla="*/ 0 h 924402"/>
                <a:gd name="connsiteX21" fmla="*/ 857678 w 4603109"/>
                <a:gd name="connsiteY21" fmla="*/ 0 h 924402"/>
                <a:gd name="connsiteX22" fmla="*/ 864889 w 4603109"/>
                <a:gd name="connsiteY22" fmla="*/ 0 h 924402"/>
                <a:gd name="connsiteX23" fmla="*/ 899900 w 4603109"/>
                <a:gd name="connsiteY23" fmla="*/ 0 h 924402"/>
                <a:gd name="connsiteX24" fmla="*/ 909341 w 4603109"/>
                <a:gd name="connsiteY24" fmla="*/ 0 h 924402"/>
                <a:gd name="connsiteX25" fmla="*/ 929965 w 4603109"/>
                <a:gd name="connsiteY25" fmla="*/ 0 h 924402"/>
                <a:gd name="connsiteX26" fmla="*/ 933506 w 4603109"/>
                <a:gd name="connsiteY26" fmla="*/ 0 h 924402"/>
                <a:gd name="connsiteX27" fmla="*/ 936982 w 4603109"/>
                <a:gd name="connsiteY27" fmla="*/ 0 h 924402"/>
                <a:gd name="connsiteX28" fmla="*/ 959384 w 4603109"/>
                <a:gd name="connsiteY28" fmla="*/ 0 h 924402"/>
                <a:gd name="connsiteX29" fmla="*/ 962542 w 4603109"/>
                <a:gd name="connsiteY29" fmla="*/ 0 h 924402"/>
                <a:gd name="connsiteX30" fmla="*/ 984943 w 4603109"/>
                <a:gd name="connsiteY30" fmla="*/ 0 h 924402"/>
                <a:gd name="connsiteX31" fmla="*/ 992658 w 4603109"/>
                <a:gd name="connsiteY31" fmla="*/ 0 h 924402"/>
                <a:gd name="connsiteX32" fmla="*/ 1012059 w 4603109"/>
                <a:gd name="connsiteY32" fmla="*/ 0 h 924402"/>
                <a:gd name="connsiteX33" fmla="*/ 1012480 w 4603109"/>
                <a:gd name="connsiteY33" fmla="*/ 0 h 924402"/>
                <a:gd name="connsiteX34" fmla="*/ 1027669 w 4603109"/>
                <a:gd name="connsiteY34" fmla="*/ 0 h 924402"/>
                <a:gd name="connsiteX35" fmla="*/ 1037110 w 4603109"/>
                <a:gd name="connsiteY35" fmla="*/ 0 h 924402"/>
                <a:gd name="connsiteX36" fmla="*/ 1040112 w 4603109"/>
                <a:gd name="connsiteY36" fmla="*/ 0 h 924402"/>
                <a:gd name="connsiteX37" fmla="*/ 1057734 w 4603109"/>
                <a:gd name="connsiteY37" fmla="*/ 0 h 924402"/>
                <a:gd name="connsiteX38" fmla="*/ 1064751 w 4603109"/>
                <a:gd name="connsiteY38" fmla="*/ 0 h 924402"/>
                <a:gd name="connsiteX39" fmla="*/ 1070177 w 4603109"/>
                <a:gd name="connsiteY39" fmla="*/ 0 h 924402"/>
                <a:gd name="connsiteX40" fmla="*/ 1072436 w 4603109"/>
                <a:gd name="connsiteY40" fmla="*/ 0 h 924402"/>
                <a:gd name="connsiteX41" fmla="*/ 1090311 w 4603109"/>
                <a:gd name="connsiteY41" fmla="*/ 0 h 924402"/>
                <a:gd name="connsiteX42" fmla="*/ 1110718 w 4603109"/>
                <a:gd name="connsiteY42" fmla="*/ 0 h 924402"/>
                <a:gd name="connsiteX43" fmla="*/ 1112712 w 4603109"/>
                <a:gd name="connsiteY43" fmla="*/ 0 h 924402"/>
                <a:gd name="connsiteX44" fmla="*/ 1116187 w 4603109"/>
                <a:gd name="connsiteY44" fmla="*/ 0 h 924402"/>
                <a:gd name="connsiteX45" fmla="*/ 1139828 w 4603109"/>
                <a:gd name="connsiteY45" fmla="*/ 0 h 924402"/>
                <a:gd name="connsiteX46" fmla="*/ 1140249 w 4603109"/>
                <a:gd name="connsiteY46" fmla="*/ 0 h 924402"/>
                <a:gd name="connsiteX47" fmla="*/ 1145480 w 4603109"/>
                <a:gd name="connsiteY47" fmla="*/ 0 h 924402"/>
                <a:gd name="connsiteX48" fmla="*/ 1152270 w 4603109"/>
                <a:gd name="connsiteY48" fmla="*/ 0 h 924402"/>
                <a:gd name="connsiteX49" fmla="*/ 1154934 w 4603109"/>
                <a:gd name="connsiteY49" fmla="*/ 0 h 924402"/>
                <a:gd name="connsiteX50" fmla="*/ 1167881 w 4603109"/>
                <a:gd name="connsiteY50" fmla="*/ 0 h 924402"/>
                <a:gd name="connsiteX51" fmla="*/ 1175544 w 4603109"/>
                <a:gd name="connsiteY51" fmla="*/ 0 h 924402"/>
                <a:gd name="connsiteX52" fmla="*/ 1184998 w 4603109"/>
                <a:gd name="connsiteY52" fmla="*/ 0 h 924402"/>
                <a:gd name="connsiteX53" fmla="*/ 1197946 w 4603109"/>
                <a:gd name="connsiteY53" fmla="*/ 0 h 924402"/>
                <a:gd name="connsiteX54" fmla="*/ 1200205 w 4603109"/>
                <a:gd name="connsiteY54" fmla="*/ 0 h 924402"/>
                <a:gd name="connsiteX55" fmla="*/ 1220978 w 4603109"/>
                <a:gd name="connsiteY55" fmla="*/ 0 h 924402"/>
                <a:gd name="connsiteX56" fmla="*/ 1238487 w 4603109"/>
                <a:gd name="connsiteY56" fmla="*/ 0 h 924402"/>
                <a:gd name="connsiteX57" fmla="*/ 1243956 w 4603109"/>
                <a:gd name="connsiteY57" fmla="*/ 0 h 924402"/>
                <a:gd name="connsiteX58" fmla="*/ 1251042 w 4603109"/>
                <a:gd name="connsiteY58" fmla="*/ 0 h 924402"/>
                <a:gd name="connsiteX59" fmla="*/ 1257637 w 4603109"/>
                <a:gd name="connsiteY59" fmla="*/ 0 h 924402"/>
                <a:gd name="connsiteX60" fmla="*/ 1271587 w 4603109"/>
                <a:gd name="connsiteY60" fmla="*/ 0 h 924402"/>
                <a:gd name="connsiteX61" fmla="*/ 1273249 w 4603109"/>
                <a:gd name="connsiteY61" fmla="*/ 0 h 924402"/>
                <a:gd name="connsiteX62" fmla="*/ 1280039 w 4603109"/>
                <a:gd name="connsiteY62" fmla="*/ 0 h 924402"/>
                <a:gd name="connsiteX63" fmla="*/ 1282703 w 4603109"/>
                <a:gd name="connsiteY63" fmla="*/ 0 h 924402"/>
                <a:gd name="connsiteX64" fmla="*/ 1286178 w 4603109"/>
                <a:gd name="connsiteY64" fmla="*/ 0 h 924402"/>
                <a:gd name="connsiteX65" fmla="*/ 1295146 w 4603109"/>
                <a:gd name="connsiteY65" fmla="*/ 0 h 924402"/>
                <a:gd name="connsiteX66" fmla="*/ 1301651 w 4603109"/>
                <a:gd name="connsiteY66" fmla="*/ 0 h 924402"/>
                <a:gd name="connsiteX67" fmla="*/ 1302284 w 4603109"/>
                <a:gd name="connsiteY67" fmla="*/ 0 h 924402"/>
                <a:gd name="connsiteX68" fmla="*/ 1303313 w 4603109"/>
                <a:gd name="connsiteY68" fmla="*/ 0 h 924402"/>
                <a:gd name="connsiteX69" fmla="*/ 1312767 w 4603109"/>
                <a:gd name="connsiteY69" fmla="*/ 0 h 924402"/>
                <a:gd name="connsiteX70" fmla="*/ 1316242 w 4603109"/>
                <a:gd name="connsiteY70" fmla="*/ 0 h 924402"/>
                <a:gd name="connsiteX71" fmla="*/ 1321886 w 4603109"/>
                <a:gd name="connsiteY71" fmla="*/ 0 h 924402"/>
                <a:gd name="connsiteX72" fmla="*/ 1324685 w 4603109"/>
                <a:gd name="connsiteY72" fmla="*/ 0 h 924402"/>
                <a:gd name="connsiteX73" fmla="*/ 1325211 w 4603109"/>
                <a:gd name="connsiteY73" fmla="*/ 0 h 924402"/>
                <a:gd name="connsiteX74" fmla="*/ 1332348 w 4603109"/>
                <a:gd name="connsiteY74" fmla="*/ 0 h 924402"/>
                <a:gd name="connsiteX75" fmla="*/ 1332714 w 4603109"/>
                <a:gd name="connsiteY75" fmla="*/ 0 h 924402"/>
                <a:gd name="connsiteX76" fmla="*/ 1333135 w 4603109"/>
                <a:gd name="connsiteY76" fmla="*/ 0 h 924402"/>
                <a:gd name="connsiteX77" fmla="*/ 1348747 w 4603109"/>
                <a:gd name="connsiteY77" fmla="*/ 0 h 924402"/>
                <a:gd name="connsiteX78" fmla="*/ 1354749 w 4603109"/>
                <a:gd name="connsiteY78" fmla="*/ 0 h 924402"/>
                <a:gd name="connsiteX79" fmla="*/ 1378811 w 4603109"/>
                <a:gd name="connsiteY79" fmla="*/ 0 h 924402"/>
                <a:gd name="connsiteX80" fmla="*/ 1383745 w 4603109"/>
                <a:gd name="connsiteY80" fmla="*/ 0 h 924402"/>
                <a:gd name="connsiteX81" fmla="*/ 1385406 w 4603109"/>
                <a:gd name="connsiteY81" fmla="*/ 0 h 924402"/>
                <a:gd name="connsiteX82" fmla="*/ 1399356 w 4603109"/>
                <a:gd name="connsiteY82" fmla="*/ 0 h 924402"/>
                <a:gd name="connsiteX83" fmla="*/ 1400513 w 4603109"/>
                <a:gd name="connsiteY83" fmla="*/ 0 h 924402"/>
                <a:gd name="connsiteX84" fmla="*/ 1413947 w 4603109"/>
                <a:gd name="connsiteY84" fmla="*/ 0 h 924402"/>
                <a:gd name="connsiteX85" fmla="*/ 1414442 w 4603109"/>
                <a:gd name="connsiteY85" fmla="*/ 0 h 924402"/>
                <a:gd name="connsiteX86" fmla="*/ 1422915 w 4603109"/>
                <a:gd name="connsiteY86" fmla="*/ 0 h 924402"/>
                <a:gd name="connsiteX87" fmla="*/ 1426390 w 4603109"/>
                <a:gd name="connsiteY87" fmla="*/ 0 h 924402"/>
                <a:gd name="connsiteX88" fmla="*/ 1429420 w 4603109"/>
                <a:gd name="connsiteY88" fmla="*/ 0 h 924402"/>
                <a:gd name="connsiteX89" fmla="*/ 1430053 w 4603109"/>
                <a:gd name="connsiteY89" fmla="*/ 0 h 924402"/>
                <a:gd name="connsiteX90" fmla="*/ 1430206 w 4603109"/>
                <a:gd name="connsiteY90" fmla="*/ 0 h 924402"/>
                <a:gd name="connsiteX91" fmla="*/ 1430577 w 4603109"/>
                <a:gd name="connsiteY91" fmla="*/ 0 h 924402"/>
                <a:gd name="connsiteX92" fmla="*/ 1436843 w 4603109"/>
                <a:gd name="connsiteY92" fmla="*/ 0 h 924402"/>
                <a:gd name="connsiteX93" fmla="*/ 1444011 w 4603109"/>
                <a:gd name="connsiteY93" fmla="*/ 0 h 924402"/>
                <a:gd name="connsiteX94" fmla="*/ 1449655 w 4603109"/>
                <a:gd name="connsiteY94" fmla="*/ 0 h 924402"/>
                <a:gd name="connsiteX95" fmla="*/ 1452454 w 4603109"/>
                <a:gd name="connsiteY95" fmla="*/ 0 h 924402"/>
                <a:gd name="connsiteX96" fmla="*/ 1452980 w 4603109"/>
                <a:gd name="connsiteY96" fmla="*/ 0 h 924402"/>
                <a:gd name="connsiteX97" fmla="*/ 1456455 w 4603109"/>
                <a:gd name="connsiteY97" fmla="*/ 0 h 924402"/>
                <a:gd name="connsiteX98" fmla="*/ 1459664 w 4603109"/>
                <a:gd name="connsiteY98" fmla="*/ 0 h 924402"/>
                <a:gd name="connsiteX99" fmla="*/ 1460117 w 4603109"/>
                <a:gd name="connsiteY99" fmla="*/ 0 h 924402"/>
                <a:gd name="connsiteX100" fmla="*/ 1460483 w 4603109"/>
                <a:gd name="connsiteY100" fmla="*/ 0 h 924402"/>
                <a:gd name="connsiteX101" fmla="*/ 1460904 w 4603109"/>
                <a:gd name="connsiteY101" fmla="*/ 0 h 924402"/>
                <a:gd name="connsiteX102" fmla="*/ 1472926 w 4603109"/>
                <a:gd name="connsiteY102" fmla="*/ 0 h 924402"/>
                <a:gd name="connsiteX103" fmla="*/ 1482518 w 4603109"/>
                <a:gd name="connsiteY103" fmla="*/ 0 h 924402"/>
                <a:gd name="connsiteX104" fmla="*/ 1489729 w 4603109"/>
                <a:gd name="connsiteY104" fmla="*/ 0 h 924402"/>
                <a:gd name="connsiteX105" fmla="*/ 1504116 w 4603109"/>
                <a:gd name="connsiteY105" fmla="*/ 0 h 924402"/>
                <a:gd name="connsiteX106" fmla="*/ 1511514 w 4603109"/>
                <a:gd name="connsiteY106" fmla="*/ 0 h 924402"/>
                <a:gd name="connsiteX107" fmla="*/ 1524740 w 4603109"/>
                <a:gd name="connsiteY107" fmla="*/ 0 h 924402"/>
                <a:gd name="connsiteX108" fmla="*/ 1528282 w 4603109"/>
                <a:gd name="connsiteY108" fmla="*/ 0 h 924402"/>
                <a:gd name="connsiteX109" fmla="*/ 1531757 w 4603109"/>
                <a:gd name="connsiteY109" fmla="*/ 0 h 924402"/>
                <a:gd name="connsiteX110" fmla="*/ 1534181 w 4603109"/>
                <a:gd name="connsiteY110" fmla="*/ 0 h 924402"/>
                <a:gd name="connsiteX111" fmla="*/ 1542211 w 4603109"/>
                <a:gd name="connsiteY111" fmla="*/ 0 h 924402"/>
                <a:gd name="connsiteX112" fmla="*/ 1554159 w 4603109"/>
                <a:gd name="connsiteY112" fmla="*/ 0 h 924402"/>
                <a:gd name="connsiteX113" fmla="*/ 1557318 w 4603109"/>
                <a:gd name="connsiteY113" fmla="*/ 0 h 924402"/>
                <a:gd name="connsiteX114" fmla="*/ 1557975 w 4603109"/>
                <a:gd name="connsiteY114" fmla="*/ 0 h 924402"/>
                <a:gd name="connsiteX115" fmla="*/ 1558346 w 4603109"/>
                <a:gd name="connsiteY115" fmla="*/ 0 h 924402"/>
                <a:gd name="connsiteX116" fmla="*/ 1561822 w 4603109"/>
                <a:gd name="connsiteY116" fmla="*/ 0 h 924402"/>
                <a:gd name="connsiteX117" fmla="*/ 1564612 w 4603109"/>
                <a:gd name="connsiteY117" fmla="*/ 0 h 924402"/>
                <a:gd name="connsiteX118" fmla="*/ 1566857 w 4603109"/>
                <a:gd name="connsiteY118" fmla="*/ 0 h 924402"/>
                <a:gd name="connsiteX119" fmla="*/ 1576919 w 4603109"/>
                <a:gd name="connsiteY119" fmla="*/ 0 h 924402"/>
                <a:gd name="connsiteX120" fmla="*/ 1579719 w 4603109"/>
                <a:gd name="connsiteY120" fmla="*/ 0 h 924402"/>
                <a:gd name="connsiteX121" fmla="*/ 1584224 w 4603109"/>
                <a:gd name="connsiteY121" fmla="*/ 0 h 924402"/>
                <a:gd name="connsiteX122" fmla="*/ 1587382 w 4603109"/>
                <a:gd name="connsiteY122" fmla="*/ 0 h 924402"/>
                <a:gd name="connsiteX123" fmla="*/ 1587433 w 4603109"/>
                <a:gd name="connsiteY123" fmla="*/ 0 h 924402"/>
                <a:gd name="connsiteX124" fmla="*/ 1600695 w 4603109"/>
                <a:gd name="connsiteY124" fmla="*/ 0 h 924402"/>
                <a:gd name="connsiteX125" fmla="*/ 1606834 w 4603109"/>
                <a:gd name="connsiteY125" fmla="*/ 0 h 924402"/>
                <a:gd name="connsiteX126" fmla="*/ 1607256 w 4603109"/>
                <a:gd name="connsiteY126" fmla="*/ 0 h 924402"/>
                <a:gd name="connsiteX127" fmla="*/ 1608325 w 4603109"/>
                <a:gd name="connsiteY127" fmla="*/ 0 h 924402"/>
                <a:gd name="connsiteX128" fmla="*/ 1609783 w 4603109"/>
                <a:gd name="connsiteY128" fmla="*/ 0 h 924402"/>
                <a:gd name="connsiteX129" fmla="*/ 1617498 w 4603109"/>
                <a:gd name="connsiteY129" fmla="*/ 0 h 924402"/>
                <a:gd name="connsiteX130" fmla="*/ 1631885 w 4603109"/>
                <a:gd name="connsiteY130" fmla="*/ 0 h 924402"/>
                <a:gd name="connsiteX131" fmla="*/ 1636899 w 4603109"/>
                <a:gd name="connsiteY131" fmla="*/ 0 h 924402"/>
                <a:gd name="connsiteX132" fmla="*/ 1637320 w 4603109"/>
                <a:gd name="connsiteY132" fmla="*/ 0 h 924402"/>
                <a:gd name="connsiteX133" fmla="*/ 1637445 w 4603109"/>
                <a:gd name="connsiteY133" fmla="*/ 0 h 924402"/>
                <a:gd name="connsiteX134" fmla="*/ 1652509 w 4603109"/>
                <a:gd name="connsiteY134" fmla="*/ 0 h 924402"/>
                <a:gd name="connsiteX135" fmla="*/ 1659526 w 4603109"/>
                <a:gd name="connsiteY135" fmla="*/ 0 h 924402"/>
                <a:gd name="connsiteX136" fmla="*/ 1661950 w 4603109"/>
                <a:gd name="connsiteY136" fmla="*/ 0 h 924402"/>
                <a:gd name="connsiteX137" fmla="*/ 1664952 w 4603109"/>
                <a:gd name="connsiteY137" fmla="*/ 0 h 924402"/>
                <a:gd name="connsiteX138" fmla="*/ 1667212 w 4603109"/>
                <a:gd name="connsiteY138" fmla="*/ 0 h 924402"/>
                <a:gd name="connsiteX139" fmla="*/ 1685087 w 4603109"/>
                <a:gd name="connsiteY139" fmla="*/ 0 h 924402"/>
                <a:gd name="connsiteX140" fmla="*/ 1689591 w 4603109"/>
                <a:gd name="connsiteY140" fmla="*/ 0 h 924402"/>
                <a:gd name="connsiteX141" fmla="*/ 1694626 w 4603109"/>
                <a:gd name="connsiteY141" fmla="*/ 0 h 924402"/>
                <a:gd name="connsiteX142" fmla="*/ 1697276 w 4603109"/>
                <a:gd name="connsiteY142" fmla="*/ 0 h 924402"/>
                <a:gd name="connsiteX143" fmla="*/ 1698000 w 4603109"/>
                <a:gd name="connsiteY143" fmla="*/ 0 h 924402"/>
                <a:gd name="connsiteX144" fmla="*/ 1704688 w 4603109"/>
                <a:gd name="connsiteY144" fmla="*/ 0 h 924402"/>
                <a:gd name="connsiteX145" fmla="*/ 1707488 w 4603109"/>
                <a:gd name="connsiteY145" fmla="*/ 0 h 924402"/>
                <a:gd name="connsiteX146" fmla="*/ 1710963 w 4603109"/>
                <a:gd name="connsiteY146" fmla="*/ 0 h 924402"/>
                <a:gd name="connsiteX147" fmla="*/ 1715151 w 4603109"/>
                <a:gd name="connsiteY147" fmla="*/ 0 h 924402"/>
                <a:gd name="connsiteX148" fmla="*/ 1721928 w 4603109"/>
                <a:gd name="connsiteY148" fmla="*/ 0 h 924402"/>
                <a:gd name="connsiteX149" fmla="*/ 1734603 w 4603109"/>
                <a:gd name="connsiteY149" fmla="*/ 0 h 924402"/>
                <a:gd name="connsiteX150" fmla="*/ 1735025 w 4603109"/>
                <a:gd name="connsiteY150" fmla="*/ 0 h 924402"/>
                <a:gd name="connsiteX151" fmla="*/ 1735558 w 4603109"/>
                <a:gd name="connsiteY151" fmla="*/ 0 h 924402"/>
                <a:gd name="connsiteX152" fmla="*/ 1736094 w 4603109"/>
                <a:gd name="connsiteY152" fmla="*/ 0 h 924402"/>
                <a:gd name="connsiteX153" fmla="*/ 1737552 w 4603109"/>
                <a:gd name="connsiteY153" fmla="*/ 0 h 924402"/>
                <a:gd name="connsiteX154" fmla="*/ 1741027 w 4603109"/>
                <a:gd name="connsiteY154" fmla="*/ 0 h 924402"/>
                <a:gd name="connsiteX155" fmla="*/ 1747046 w 4603109"/>
                <a:gd name="connsiteY155" fmla="*/ 0 h 924402"/>
                <a:gd name="connsiteX156" fmla="*/ 1748537 w 4603109"/>
                <a:gd name="connsiteY156" fmla="*/ 0 h 924402"/>
                <a:gd name="connsiteX157" fmla="*/ 1753052 w 4603109"/>
                <a:gd name="connsiteY157" fmla="*/ 0 h 924402"/>
                <a:gd name="connsiteX158" fmla="*/ 1757499 w 4603109"/>
                <a:gd name="connsiteY158" fmla="*/ 0 h 924402"/>
                <a:gd name="connsiteX159" fmla="*/ 1764668 w 4603109"/>
                <a:gd name="connsiteY159" fmla="*/ 0 h 924402"/>
                <a:gd name="connsiteX160" fmla="*/ 1765089 w 4603109"/>
                <a:gd name="connsiteY160" fmla="*/ 0 h 924402"/>
                <a:gd name="connsiteX161" fmla="*/ 1765214 w 4603109"/>
                <a:gd name="connsiteY161" fmla="*/ 0 h 924402"/>
                <a:gd name="connsiteX162" fmla="*/ 1770320 w 4603109"/>
                <a:gd name="connsiteY162" fmla="*/ 0 h 924402"/>
                <a:gd name="connsiteX163" fmla="*/ 1777110 w 4603109"/>
                <a:gd name="connsiteY163" fmla="*/ 0 h 924402"/>
                <a:gd name="connsiteX164" fmla="*/ 1779774 w 4603109"/>
                <a:gd name="connsiteY164" fmla="*/ 0 h 924402"/>
                <a:gd name="connsiteX165" fmla="*/ 1792721 w 4603109"/>
                <a:gd name="connsiteY165" fmla="*/ 0 h 924402"/>
                <a:gd name="connsiteX166" fmla="*/ 1794981 w 4603109"/>
                <a:gd name="connsiteY166" fmla="*/ 0 h 924402"/>
                <a:gd name="connsiteX167" fmla="*/ 1825045 w 4603109"/>
                <a:gd name="connsiteY167" fmla="*/ 0 h 924402"/>
                <a:gd name="connsiteX168" fmla="*/ 1825769 w 4603109"/>
                <a:gd name="connsiteY168" fmla="*/ 0 h 924402"/>
                <a:gd name="connsiteX169" fmla="*/ 1838732 w 4603109"/>
                <a:gd name="connsiteY169" fmla="*/ 0 h 924402"/>
                <a:gd name="connsiteX170" fmla="*/ 1845818 w 4603109"/>
                <a:gd name="connsiteY170" fmla="*/ 0 h 924402"/>
                <a:gd name="connsiteX171" fmla="*/ 1849697 w 4603109"/>
                <a:gd name="connsiteY171" fmla="*/ 0 h 924402"/>
                <a:gd name="connsiteX172" fmla="*/ 1852412 w 4603109"/>
                <a:gd name="connsiteY172" fmla="*/ 0 h 924402"/>
                <a:gd name="connsiteX173" fmla="*/ 1853903 w 4603109"/>
                <a:gd name="connsiteY173" fmla="*/ 0 h 924402"/>
                <a:gd name="connsiteX174" fmla="*/ 1863327 w 4603109"/>
                <a:gd name="connsiteY174" fmla="*/ 0 h 924402"/>
                <a:gd name="connsiteX175" fmla="*/ 1868796 w 4603109"/>
                <a:gd name="connsiteY175" fmla="*/ 0 h 924402"/>
                <a:gd name="connsiteX176" fmla="*/ 1874815 w 4603109"/>
                <a:gd name="connsiteY176" fmla="*/ 0 h 924402"/>
                <a:gd name="connsiteX177" fmla="*/ 1876306 w 4603109"/>
                <a:gd name="connsiteY177" fmla="*/ 0 h 924402"/>
                <a:gd name="connsiteX178" fmla="*/ 1880821 w 4603109"/>
                <a:gd name="connsiteY178" fmla="*/ 0 h 924402"/>
                <a:gd name="connsiteX179" fmla="*/ 1882477 w 4603109"/>
                <a:gd name="connsiteY179" fmla="*/ 0 h 924402"/>
                <a:gd name="connsiteX180" fmla="*/ 1883936 w 4603109"/>
                <a:gd name="connsiteY180" fmla="*/ 0 h 924402"/>
                <a:gd name="connsiteX181" fmla="*/ 1885268 w 4603109"/>
                <a:gd name="connsiteY181" fmla="*/ 0 h 924402"/>
                <a:gd name="connsiteX182" fmla="*/ 1896427 w 4603109"/>
                <a:gd name="connsiteY182" fmla="*/ 0 h 924402"/>
                <a:gd name="connsiteX183" fmla="*/ 1898089 w 4603109"/>
                <a:gd name="connsiteY183" fmla="*/ 0 h 924402"/>
                <a:gd name="connsiteX184" fmla="*/ 1904879 w 4603109"/>
                <a:gd name="connsiteY184" fmla="*/ 0 h 924402"/>
                <a:gd name="connsiteX185" fmla="*/ 1907543 w 4603109"/>
                <a:gd name="connsiteY185" fmla="*/ 0 h 924402"/>
                <a:gd name="connsiteX186" fmla="*/ 1911018 w 4603109"/>
                <a:gd name="connsiteY186" fmla="*/ 0 h 924402"/>
                <a:gd name="connsiteX187" fmla="*/ 1919986 w 4603109"/>
                <a:gd name="connsiteY187" fmla="*/ 0 h 924402"/>
                <a:gd name="connsiteX188" fmla="*/ 1927124 w 4603109"/>
                <a:gd name="connsiteY188" fmla="*/ 0 h 924402"/>
                <a:gd name="connsiteX189" fmla="*/ 1927489 w 4603109"/>
                <a:gd name="connsiteY189" fmla="*/ 0 h 924402"/>
                <a:gd name="connsiteX190" fmla="*/ 1927911 w 4603109"/>
                <a:gd name="connsiteY190" fmla="*/ 0 h 924402"/>
                <a:gd name="connsiteX191" fmla="*/ 1929402 w 4603109"/>
                <a:gd name="connsiteY191" fmla="*/ 0 h 924402"/>
                <a:gd name="connsiteX192" fmla="*/ 1946726 w 4603109"/>
                <a:gd name="connsiteY192" fmla="*/ 0 h 924402"/>
                <a:gd name="connsiteX193" fmla="*/ 1949525 w 4603109"/>
                <a:gd name="connsiteY193" fmla="*/ 0 h 924402"/>
                <a:gd name="connsiteX194" fmla="*/ 1957554 w 4603109"/>
                <a:gd name="connsiteY194" fmla="*/ 0 h 924402"/>
                <a:gd name="connsiteX195" fmla="*/ 1957975 w 4603109"/>
                <a:gd name="connsiteY195" fmla="*/ 0 h 924402"/>
                <a:gd name="connsiteX196" fmla="*/ 1973587 w 4603109"/>
                <a:gd name="connsiteY196" fmla="*/ 0 h 924402"/>
                <a:gd name="connsiteX197" fmla="*/ 1978520 w 4603109"/>
                <a:gd name="connsiteY197" fmla="*/ 0 h 924402"/>
                <a:gd name="connsiteX198" fmla="*/ 1980012 w 4603109"/>
                <a:gd name="connsiteY198" fmla="*/ 0 h 924402"/>
                <a:gd name="connsiteX199" fmla="*/ 1980181 w 4603109"/>
                <a:gd name="connsiteY199" fmla="*/ 0 h 924402"/>
                <a:gd name="connsiteX200" fmla="*/ 1981672 w 4603109"/>
                <a:gd name="connsiteY200" fmla="*/ 0 h 924402"/>
                <a:gd name="connsiteX201" fmla="*/ 2008585 w 4603109"/>
                <a:gd name="connsiteY201" fmla="*/ 0 h 924402"/>
                <a:gd name="connsiteX202" fmla="*/ 2009218 w 4603109"/>
                <a:gd name="connsiteY202" fmla="*/ 0 h 924402"/>
                <a:gd name="connsiteX203" fmla="*/ 2010246 w 4603109"/>
                <a:gd name="connsiteY203" fmla="*/ 0 h 924402"/>
                <a:gd name="connsiteX204" fmla="*/ 2010709 w 4603109"/>
                <a:gd name="connsiteY204" fmla="*/ 0 h 924402"/>
                <a:gd name="connsiteX205" fmla="*/ 2011705 w 4603109"/>
                <a:gd name="connsiteY205" fmla="*/ 0 h 924402"/>
                <a:gd name="connsiteX206" fmla="*/ 2024147 w 4603109"/>
                <a:gd name="connsiteY206" fmla="*/ 0 h 924402"/>
                <a:gd name="connsiteX207" fmla="*/ 2024196 w 4603109"/>
                <a:gd name="connsiteY207" fmla="*/ 0 h 924402"/>
                <a:gd name="connsiteX208" fmla="*/ 2024981 w 4603109"/>
                <a:gd name="connsiteY208" fmla="*/ 0 h 924402"/>
                <a:gd name="connsiteX209" fmla="*/ 2025353 w 4603109"/>
                <a:gd name="connsiteY209" fmla="*/ 0 h 924402"/>
                <a:gd name="connsiteX210" fmla="*/ 2026473 w 4603109"/>
                <a:gd name="connsiteY210" fmla="*/ 0 h 924402"/>
                <a:gd name="connsiteX211" fmla="*/ 2031619 w 4603109"/>
                <a:gd name="connsiteY211" fmla="*/ 0 h 924402"/>
                <a:gd name="connsiteX212" fmla="*/ 2033110 w 4603109"/>
                <a:gd name="connsiteY212" fmla="*/ 0 h 924402"/>
                <a:gd name="connsiteX213" fmla="*/ 2038787 w 4603109"/>
                <a:gd name="connsiteY213" fmla="*/ 0 h 924402"/>
                <a:gd name="connsiteX214" fmla="*/ 2039282 w 4603109"/>
                <a:gd name="connsiteY214" fmla="*/ 0 h 924402"/>
                <a:gd name="connsiteX215" fmla="*/ 2047755 w 4603109"/>
                <a:gd name="connsiteY215" fmla="*/ 0 h 924402"/>
                <a:gd name="connsiteX216" fmla="*/ 2051230 w 4603109"/>
                <a:gd name="connsiteY216" fmla="*/ 0 h 924402"/>
                <a:gd name="connsiteX217" fmla="*/ 2054893 w 4603109"/>
                <a:gd name="connsiteY217" fmla="*/ 0 h 924402"/>
                <a:gd name="connsiteX218" fmla="*/ 2055046 w 4603109"/>
                <a:gd name="connsiteY218" fmla="*/ 0 h 924402"/>
                <a:gd name="connsiteX219" fmla="*/ 2055258 w 4603109"/>
                <a:gd name="connsiteY219" fmla="*/ 0 h 924402"/>
                <a:gd name="connsiteX220" fmla="*/ 2055680 w 4603109"/>
                <a:gd name="connsiteY220" fmla="*/ 0 h 924402"/>
                <a:gd name="connsiteX221" fmla="*/ 2057171 w 4603109"/>
                <a:gd name="connsiteY221" fmla="*/ 0 h 924402"/>
                <a:gd name="connsiteX222" fmla="*/ 2061683 w 4603109"/>
                <a:gd name="connsiteY222" fmla="*/ 0 h 924402"/>
                <a:gd name="connsiteX223" fmla="*/ 2067702 w 4603109"/>
                <a:gd name="connsiteY223" fmla="*/ 0 h 924402"/>
                <a:gd name="connsiteX224" fmla="*/ 2074495 w 4603109"/>
                <a:gd name="connsiteY224" fmla="*/ 0 h 924402"/>
                <a:gd name="connsiteX225" fmla="*/ 2077294 w 4603109"/>
                <a:gd name="connsiteY225" fmla="*/ 0 h 924402"/>
                <a:gd name="connsiteX226" fmla="*/ 2084504 w 4603109"/>
                <a:gd name="connsiteY226" fmla="*/ 0 h 924402"/>
                <a:gd name="connsiteX227" fmla="*/ 2085323 w 4603109"/>
                <a:gd name="connsiteY227" fmla="*/ 0 h 924402"/>
                <a:gd name="connsiteX228" fmla="*/ 2085744 w 4603109"/>
                <a:gd name="connsiteY228" fmla="*/ 0 h 924402"/>
                <a:gd name="connsiteX229" fmla="*/ 2097766 w 4603109"/>
                <a:gd name="connsiteY229" fmla="*/ 0 h 924402"/>
                <a:gd name="connsiteX230" fmla="*/ 2106289 w 4603109"/>
                <a:gd name="connsiteY230" fmla="*/ 0 h 924402"/>
                <a:gd name="connsiteX231" fmla="*/ 2107781 w 4603109"/>
                <a:gd name="connsiteY231" fmla="*/ 0 h 924402"/>
                <a:gd name="connsiteX232" fmla="*/ 2128956 w 4603109"/>
                <a:gd name="connsiteY232" fmla="*/ 0 h 924402"/>
                <a:gd name="connsiteX233" fmla="*/ 2129514 w 4603109"/>
                <a:gd name="connsiteY233" fmla="*/ 0 h 924402"/>
                <a:gd name="connsiteX234" fmla="*/ 2136354 w 4603109"/>
                <a:gd name="connsiteY234" fmla="*/ 0 h 924402"/>
                <a:gd name="connsiteX235" fmla="*/ 2136987 w 4603109"/>
                <a:gd name="connsiteY235" fmla="*/ 0 h 924402"/>
                <a:gd name="connsiteX236" fmla="*/ 2138478 w 4603109"/>
                <a:gd name="connsiteY236" fmla="*/ 0 h 924402"/>
                <a:gd name="connsiteX237" fmla="*/ 2151916 w 4603109"/>
                <a:gd name="connsiteY237" fmla="*/ 0 h 924402"/>
                <a:gd name="connsiteX238" fmla="*/ 2152750 w 4603109"/>
                <a:gd name="connsiteY238" fmla="*/ 0 h 924402"/>
                <a:gd name="connsiteX239" fmla="*/ 2153122 w 4603109"/>
                <a:gd name="connsiteY239" fmla="*/ 0 h 924402"/>
                <a:gd name="connsiteX240" fmla="*/ 2154242 w 4603109"/>
                <a:gd name="connsiteY240" fmla="*/ 0 h 924402"/>
                <a:gd name="connsiteX241" fmla="*/ 2156597 w 4603109"/>
                <a:gd name="connsiteY241" fmla="*/ 0 h 924402"/>
                <a:gd name="connsiteX242" fmla="*/ 2159388 w 4603109"/>
                <a:gd name="connsiteY242" fmla="*/ 0 h 924402"/>
                <a:gd name="connsiteX243" fmla="*/ 2160879 w 4603109"/>
                <a:gd name="connsiteY243" fmla="*/ 0 h 924402"/>
                <a:gd name="connsiteX244" fmla="*/ 2161633 w 4603109"/>
                <a:gd name="connsiteY244" fmla="*/ 0 h 924402"/>
                <a:gd name="connsiteX245" fmla="*/ 2167051 w 4603109"/>
                <a:gd name="connsiteY245" fmla="*/ 0 h 924402"/>
                <a:gd name="connsiteX246" fmla="*/ 2178999 w 4603109"/>
                <a:gd name="connsiteY246" fmla="*/ 0 h 924402"/>
                <a:gd name="connsiteX247" fmla="*/ 2182158 w 4603109"/>
                <a:gd name="connsiteY247" fmla="*/ 0 h 924402"/>
                <a:gd name="connsiteX248" fmla="*/ 2182815 w 4603109"/>
                <a:gd name="connsiteY248" fmla="*/ 0 h 924402"/>
                <a:gd name="connsiteX249" fmla="*/ 2188666 w 4603109"/>
                <a:gd name="connsiteY249" fmla="*/ 0 h 924402"/>
                <a:gd name="connsiteX250" fmla="*/ 2189452 w 4603109"/>
                <a:gd name="connsiteY250" fmla="*/ 0 h 924402"/>
                <a:gd name="connsiteX251" fmla="*/ 2191697 w 4603109"/>
                <a:gd name="connsiteY251" fmla="*/ 0 h 924402"/>
                <a:gd name="connsiteX252" fmla="*/ 2195471 w 4603109"/>
                <a:gd name="connsiteY252" fmla="*/ 0 h 924402"/>
                <a:gd name="connsiteX253" fmla="*/ 2201759 w 4603109"/>
                <a:gd name="connsiteY253" fmla="*/ 0 h 924402"/>
                <a:gd name="connsiteX254" fmla="*/ 2203100 w 4603109"/>
                <a:gd name="connsiteY254" fmla="*/ 0 h 924402"/>
                <a:gd name="connsiteX255" fmla="*/ 2204559 w 4603109"/>
                <a:gd name="connsiteY255" fmla="*/ 0 h 924402"/>
                <a:gd name="connsiteX256" fmla="*/ 2204591 w 4603109"/>
                <a:gd name="connsiteY256" fmla="*/ 0 h 924402"/>
                <a:gd name="connsiteX257" fmla="*/ 2212273 w 4603109"/>
                <a:gd name="connsiteY257" fmla="*/ 0 h 924402"/>
                <a:gd name="connsiteX258" fmla="*/ 2225535 w 4603109"/>
                <a:gd name="connsiteY258" fmla="*/ 0 h 924402"/>
                <a:gd name="connsiteX259" fmla="*/ 2231674 w 4603109"/>
                <a:gd name="connsiteY259" fmla="*/ 0 h 924402"/>
                <a:gd name="connsiteX260" fmla="*/ 2232096 w 4603109"/>
                <a:gd name="connsiteY260" fmla="*/ 0 h 924402"/>
                <a:gd name="connsiteX261" fmla="*/ 2232220 w 4603109"/>
                <a:gd name="connsiteY261" fmla="*/ 0 h 924402"/>
                <a:gd name="connsiteX262" fmla="*/ 2233118 w 4603109"/>
                <a:gd name="connsiteY262" fmla="*/ 0 h 924402"/>
                <a:gd name="connsiteX263" fmla="*/ 2233165 w 4603109"/>
                <a:gd name="connsiteY263" fmla="*/ 0 h 924402"/>
                <a:gd name="connsiteX264" fmla="*/ 2256725 w 4603109"/>
                <a:gd name="connsiteY264" fmla="*/ 0 h 924402"/>
                <a:gd name="connsiteX265" fmla="*/ 2257283 w 4603109"/>
                <a:gd name="connsiteY265" fmla="*/ 0 h 924402"/>
                <a:gd name="connsiteX266" fmla="*/ 2262285 w 4603109"/>
                <a:gd name="connsiteY266" fmla="*/ 0 h 924402"/>
                <a:gd name="connsiteX267" fmla="*/ 2284366 w 4603109"/>
                <a:gd name="connsiteY267" fmla="*/ 0 h 924402"/>
                <a:gd name="connsiteX268" fmla="*/ 2289402 w 4603109"/>
                <a:gd name="connsiteY268" fmla="*/ 0 h 924402"/>
                <a:gd name="connsiteX269" fmla="*/ 2292052 w 4603109"/>
                <a:gd name="connsiteY269" fmla="*/ 0 h 924402"/>
                <a:gd name="connsiteX270" fmla="*/ 2299271 w 4603109"/>
                <a:gd name="connsiteY270" fmla="*/ 0 h 924402"/>
                <a:gd name="connsiteX271" fmla="*/ 2308721 w 4603109"/>
                <a:gd name="connsiteY271" fmla="*/ 0 h 924402"/>
                <a:gd name="connsiteX272" fmla="*/ 2309927 w 4603109"/>
                <a:gd name="connsiteY272" fmla="*/ 0 h 924402"/>
                <a:gd name="connsiteX273" fmla="*/ 2316435 w 4603109"/>
                <a:gd name="connsiteY273" fmla="*/ 0 h 924402"/>
                <a:gd name="connsiteX274" fmla="*/ 2316703 w 4603109"/>
                <a:gd name="connsiteY274" fmla="*/ 0 h 924402"/>
                <a:gd name="connsiteX275" fmla="*/ 2319466 w 4603109"/>
                <a:gd name="connsiteY275" fmla="*/ 0 h 924402"/>
                <a:gd name="connsiteX276" fmla="*/ 2322840 w 4603109"/>
                <a:gd name="connsiteY276" fmla="*/ 0 h 924402"/>
                <a:gd name="connsiteX277" fmla="*/ 2329528 w 4603109"/>
                <a:gd name="connsiteY277" fmla="*/ 0 h 924402"/>
                <a:gd name="connsiteX278" fmla="*/ 2330869 w 4603109"/>
                <a:gd name="connsiteY278" fmla="*/ 0 h 924402"/>
                <a:gd name="connsiteX279" fmla="*/ 2332328 w 4603109"/>
                <a:gd name="connsiteY279" fmla="*/ 0 h 924402"/>
                <a:gd name="connsiteX280" fmla="*/ 2332360 w 4603109"/>
                <a:gd name="connsiteY280" fmla="*/ 0 h 924402"/>
                <a:gd name="connsiteX281" fmla="*/ 2335803 w 4603109"/>
                <a:gd name="connsiteY281" fmla="*/ 0 h 924402"/>
                <a:gd name="connsiteX282" fmla="*/ 2343312 w 4603109"/>
                <a:gd name="connsiteY282" fmla="*/ 0 h 924402"/>
                <a:gd name="connsiteX283" fmla="*/ 2344804 w 4603109"/>
                <a:gd name="connsiteY283" fmla="*/ 0 h 924402"/>
                <a:gd name="connsiteX284" fmla="*/ 2346768 w 4603109"/>
                <a:gd name="connsiteY284" fmla="*/ 0 h 924402"/>
                <a:gd name="connsiteX285" fmla="*/ 2347827 w 4603109"/>
                <a:gd name="connsiteY285" fmla="*/ 0 h 924402"/>
                <a:gd name="connsiteX286" fmla="*/ 2352274 w 4603109"/>
                <a:gd name="connsiteY286" fmla="*/ 0 h 924402"/>
                <a:gd name="connsiteX287" fmla="*/ 2359443 w 4603109"/>
                <a:gd name="connsiteY287" fmla="*/ 0 h 924402"/>
                <a:gd name="connsiteX288" fmla="*/ 2359865 w 4603109"/>
                <a:gd name="connsiteY288" fmla="*/ 0 h 924402"/>
                <a:gd name="connsiteX289" fmla="*/ 2359989 w 4603109"/>
                <a:gd name="connsiteY289" fmla="*/ 0 h 924402"/>
                <a:gd name="connsiteX290" fmla="*/ 2360887 w 4603109"/>
                <a:gd name="connsiteY290" fmla="*/ 0 h 924402"/>
                <a:gd name="connsiteX291" fmla="*/ 2360934 w 4603109"/>
                <a:gd name="connsiteY291" fmla="*/ 0 h 924402"/>
                <a:gd name="connsiteX292" fmla="*/ 2371886 w 4603109"/>
                <a:gd name="connsiteY292" fmla="*/ 0 h 924402"/>
                <a:gd name="connsiteX293" fmla="*/ 2373377 w 4603109"/>
                <a:gd name="connsiteY293" fmla="*/ 0 h 924402"/>
                <a:gd name="connsiteX294" fmla="*/ 2377892 w 4603109"/>
                <a:gd name="connsiteY294" fmla="*/ 0 h 924402"/>
                <a:gd name="connsiteX295" fmla="*/ 2382339 w 4603109"/>
                <a:gd name="connsiteY295" fmla="*/ 0 h 924402"/>
                <a:gd name="connsiteX296" fmla="*/ 2390054 w 4603109"/>
                <a:gd name="connsiteY296" fmla="*/ 0 h 924402"/>
                <a:gd name="connsiteX297" fmla="*/ 2419821 w 4603109"/>
                <a:gd name="connsiteY297" fmla="*/ 0 h 924402"/>
                <a:gd name="connsiteX298" fmla="*/ 2427040 w 4603109"/>
                <a:gd name="connsiteY298" fmla="*/ 0 h 924402"/>
                <a:gd name="connsiteX299" fmla="*/ 2436490 w 4603109"/>
                <a:gd name="connsiteY299" fmla="*/ 0 h 924402"/>
                <a:gd name="connsiteX300" fmla="*/ 2444472 w 4603109"/>
                <a:gd name="connsiteY300" fmla="*/ 0 h 924402"/>
                <a:gd name="connsiteX301" fmla="*/ 2448678 w 4603109"/>
                <a:gd name="connsiteY301" fmla="*/ 0 h 924402"/>
                <a:gd name="connsiteX302" fmla="*/ 2450171 w 4603109"/>
                <a:gd name="connsiteY302" fmla="*/ 0 h 924402"/>
                <a:gd name="connsiteX303" fmla="*/ 2450609 w 4603109"/>
                <a:gd name="connsiteY303" fmla="*/ 0 h 924402"/>
                <a:gd name="connsiteX304" fmla="*/ 2463572 w 4603109"/>
                <a:gd name="connsiteY304" fmla="*/ 0 h 924402"/>
                <a:gd name="connsiteX305" fmla="*/ 2471081 w 4603109"/>
                <a:gd name="connsiteY305" fmla="*/ 0 h 924402"/>
                <a:gd name="connsiteX306" fmla="*/ 2472573 w 4603109"/>
                <a:gd name="connsiteY306" fmla="*/ 0 h 924402"/>
                <a:gd name="connsiteX307" fmla="*/ 2474537 w 4603109"/>
                <a:gd name="connsiteY307" fmla="*/ 0 h 924402"/>
                <a:gd name="connsiteX308" fmla="*/ 2475596 w 4603109"/>
                <a:gd name="connsiteY308" fmla="*/ 0 h 924402"/>
                <a:gd name="connsiteX309" fmla="*/ 2477252 w 4603109"/>
                <a:gd name="connsiteY309" fmla="*/ 0 h 924402"/>
                <a:gd name="connsiteX310" fmla="*/ 2478712 w 4603109"/>
                <a:gd name="connsiteY310" fmla="*/ 0 h 924402"/>
                <a:gd name="connsiteX311" fmla="*/ 2478743 w 4603109"/>
                <a:gd name="connsiteY311" fmla="*/ 0 h 924402"/>
                <a:gd name="connsiteX312" fmla="*/ 2480043 w 4603109"/>
                <a:gd name="connsiteY312" fmla="*/ 0 h 924402"/>
                <a:gd name="connsiteX313" fmla="*/ 2499655 w 4603109"/>
                <a:gd name="connsiteY313" fmla="*/ 0 h 924402"/>
                <a:gd name="connsiteX314" fmla="*/ 2501146 w 4603109"/>
                <a:gd name="connsiteY314" fmla="*/ 0 h 924402"/>
                <a:gd name="connsiteX315" fmla="*/ 2505661 w 4603109"/>
                <a:gd name="connsiteY315" fmla="*/ 0 h 924402"/>
                <a:gd name="connsiteX316" fmla="*/ 2508776 w 4603109"/>
                <a:gd name="connsiteY316" fmla="*/ 0 h 924402"/>
                <a:gd name="connsiteX317" fmla="*/ 2510108 w 4603109"/>
                <a:gd name="connsiteY317" fmla="*/ 0 h 924402"/>
                <a:gd name="connsiteX318" fmla="*/ 2524178 w 4603109"/>
                <a:gd name="connsiteY318" fmla="*/ 0 h 924402"/>
                <a:gd name="connsiteX319" fmla="*/ 2525248 w 4603109"/>
                <a:gd name="connsiteY319" fmla="*/ 0 h 924402"/>
                <a:gd name="connsiteX320" fmla="*/ 2525669 w 4603109"/>
                <a:gd name="connsiteY320" fmla="*/ 0 h 924402"/>
                <a:gd name="connsiteX321" fmla="*/ 2552329 w 4603109"/>
                <a:gd name="connsiteY321" fmla="*/ 0 h 924402"/>
                <a:gd name="connsiteX322" fmla="*/ 2552751 w 4603109"/>
                <a:gd name="connsiteY322" fmla="*/ 0 h 924402"/>
                <a:gd name="connsiteX323" fmla="*/ 2554242 w 4603109"/>
                <a:gd name="connsiteY323" fmla="*/ 0 h 924402"/>
                <a:gd name="connsiteX324" fmla="*/ 2574787 w 4603109"/>
                <a:gd name="connsiteY324" fmla="*/ 0 h 924402"/>
                <a:gd name="connsiteX325" fmla="*/ 2576279 w 4603109"/>
                <a:gd name="connsiteY325" fmla="*/ 0 h 924402"/>
                <a:gd name="connsiteX326" fmla="*/ 2576447 w 4603109"/>
                <a:gd name="connsiteY326" fmla="*/ 0 h 924402"/>
                <a:gd name="connsiteX327" fmla="*/ 2577940 w 4603109"/>
                <a:gd name="connsiteY327" fmla="*/ 0 h 924402"/>
                <a:gd name="connsiteX328" fmla="*/ 2603360 w 4603109"/>
                <a:gd name="connsiteY328" fmla="*/ 0 h 924402"/>
                <a:gd name="connsiteX329" fmla="*/ 2604852 w 4603109"/>
                <a:gd name="connsiteY329" fmla="*/ 0 h 924402"/>
                <a:gd name="connsiteX330" fmla="*/ 2605021 w 4603109"/>
                <a:gd name="connsiteY330" fmla="*/ 0 h 924402"/>
                <a:gd name="connsiteX331" fmla="*/ 2605484 w 4603109"/>
                <a:gd name="connsiteY331" fmla="*/ 0 h 924402"/>
                <a:gd name="connsiteX332" fmla="*/ 2606481 w 4603109"/>
                <a:gd name="connsiteY332" fmla="*/ 0 h 924402"/>
                <a:gd name="connsiteX333" fmla="*/ 2606512 w 4603109"/>
                <a:gd name="connsiteY333" fmla="*/ 0 h 924402"/>
                <a:gd name="connsiteX334" fmla="*/ 2606976 w 4603109"/>
                <a:gd name="connsiteY334" fmla="*/ 0 h 924402"/>
                <a:gd name="connsiteX335" fmla="*/ 2618923 w 4603109"/>
                <a:gd name="connsiteY335" fmla="*/ 0 h 924402"/>
                <a:gd name="connsiteX336" fmla="*/ 2621248 w 4603109"/>
                <a:gd name="connsiteY336" fmla="*/ 0 h 924402"/>
                <a:gd name="connsiteX337" fmla="*/ 2622740 w 4603109"/>
                <a:gd name="connsiteY337" fmla="*/ 0 h 924402"/>
                <a:gd name="connsiteX338" fmla="*/ 2627885 w 4603109"/>
                <a:gd name="connsiteY338" fmla="*/ 0 h 924402"/>
                <a:gd name="connsiteX339" fmla="*/ 2629377 w 4603109"/>
                <a:gd name="connsiteY339" fmla="*/ 0 h 924402"/>
                <a:gd name="connsiteX340" fmla="*/ 2634058 w 4603109"/>
                <a:gd name="connsiteY340" fmla="*/ 0 h 924402"/>
                <a:gd name="connsiteX341" fmla="*/ 2635549 w 4603109"/>
                <a:gd name="connsiteY341" fmla="*/ 0 h 924402"/>
                <a:gd name="connsiteX342" fmla="*/ 2636545 w 4603109"/>
                <a:gd name="connsiteY342" fmla="*/ 0 h 924402"/>
                <a:gd name="connsiteX343" fmla="*/ 2648987 w 4603109"/>
                <a:gd name="connsiteY343" fmla="*/ 0 h 924402"/>
                <a:gd name="connsiteX344" fmla="*/ 2649821 w 4603109"/>
                <a:gd name="connsiteY344" fmla="*/ 0 h 924402"/>
                <a:gd name="connsiteX345" fmla="*/ 2651313 w 4603109"/>
                <a:gd name="connsiteY345" fmla="*/ 0 h 924402"/>
                <a:gd name="connsiteX346" fmla="*/ 2651947 w 4603109"/>
                <a:gd name="connsiteY346" fmla="*/ 0 h 924402"/>
                <a:gd name="connsiteX347" fmla="*/ 2653017 w 4603109"/>
                <a:gd name="connsiteY347" fmla="*/ 0 h 924402"/>
                <a:gd name="connsiteX348" fmla="*/ 2653438 w 4603109"/>
                <a:gd name="connsiteY348" fmla="*/ 0 h 924402"/>
                <a:gd name="connsiteX349" fmla="*/ 2656459 w 4603109"/>
                <a:gd name="connsiteY349" fmla="*/ 0 h 924402"/>
                <a:gd name="connsiteX350" fmla="*/ 2657950 w 4603109"/>
                <a:gd name="connsiteY350" fmla="*/ 0 h 924402"/>
                <a:gd name="connsiteX351" fmla="*/ 2665460 w 4603109"/>
                <a:gd name="connsiteY351" fmla="*/ 0 h 924402"/>
                <a:gd name="connsiteX352" fmla="*/ 2680098 w 4603109"/>
                <a:gd name="connsiteY352" fmla="*/ 0 h 924402"/>
                <a:gd name="connsiteX353" fmla="*/ 2680520 w 4603109"/>
                <a:gd name="connsiteY353" fmla="*/ 0 h 924402"/>
                <a:gd name="connsiteX354" fmla="*/ 2682011 w 4603109"/>
                <a:gd name="connsiteY354" fmla="*/ 0 h 924402"/>
                <a:gd name="connsiteX355" fmla="*/ 2692542 w 4603109"/>
                <a:gd name="connsiteY355" fmla="*/ 0 h 924402"/>
                <a:gd name="connsiteX356" fmla="*/ 2702556 w 4603109"/>
                <a:gd name="connsiteY356" fmla="*/ 0 h 924402"/>
                <a:gd name="connsiteX357" fmla="*/ 2704048 w 4603109"/>
                <a:gd name="connsiteY357" fmla="*/ 0 h 924402"/>
                <a:gd name="connsiteX358" fmla="*/ 2724289 w 4603109"/>
                <a:gd name="connsiteY358" fmla="*/ 0 h 924402"/>
                <a:gd name="connsiteX359" fmla="*/ 2731129 w 4603109"/>
                <a:gd name="connsiteY359" fmla="*/ 0 h 924402"/>
                <a:gd name="connsiteX360" fmla="*/ 2732621 w 4603109"/>
                <a:gd name="connsiteY360" fmla="*/ 0 h 924402"/>
                <a:gd name="connsiteX361" fmla="*/ 2733253 w 4603109"/>
                <a:gd name="connsiteY361" fmla="*/ 0 h 924402"/>
                <a:gd name="connsiteX362" fmla="*/ 2734745 w 4603109"/>
                <a:gd name="connsiteY362" fmla="*/ 0 h 924402"/>
                <a:gd name="connsiteX363" fmla="*/ 2746692 w 4603109"/>
                <a:gd name="connsiteY363" fmla="*/ 0 h 924402"/>
                <a:gd name="connsiteX364" fmla="*/ 2749017 w 4603109"/>
                <a:gd name="connsiteY364" fmla="*/ 0 h 924402"/>
                <a:gd name="connsiteX365" fmla="*/ 2750509 w 4603109"/>
                <a:gd name="connsiteY365" fmla="*/ 0 h 924402"/>
                <a:gd name="connsiteX366" fmla="*/ 2754354 w 4603109"/>
                <a:gd name="connsiteY366" fmla="*/ 0 h 924402"/>
                <a:gd name="connsiteX367" fmla="*/ 2755654 w 4603109"/>
                <a:gd name="connsiteY367" fmla="*/ 0 h 924402"/>
                <a:gd name="connsiteX368" fmla="*/ 2757146 w 4603109"/>
                <a:gd name="connsiteY368" fmla="*/ 0 h 924402"/>
                <a:gd name="connsiteX369" fmla="*/ 2761827 w 4603109"/>
                <a:gd name="connsiteY369" fmla="*/ 0 h 924402"/>
                <a:gd name="connsiteX370" fmla="*/ 2763318 w 4603109"/>
                <a:gd name="connsiteY370" fmla="*/ 0 h 924402"/>
                <a:gd name="connsiteX371" fmla="*/ 2776756 w 4603109"/>
                <a:gd name="connsiteY371" fmla="*/ 0 h 924402"/>
                <a:gd name="connsiteX372" fmla="*/ 2777590 w 4603109"/>
                <a:gd name="connsiteY372" fmla="*/ 0 h 924402"/>
                <a:gd name="connsiteX373" fmla="*/ 2779082 w 4603109"/>
                <a:gd name="connsiteY373" fmla="*/ 0 h 924402"/>
                <a:gd name="connsiteX374" fmla="*/ 2783442 w 4603109"/>
                <a:gd name="connsiteY374" fmla="*/ 0 h 924402"/>
                <a:gd name="connsiteX375" fmla="*/ 2784228 w 4603109"/>
                <a:gd name="connsiteY375" fmla="*/ 0 h 924402"/>
                <a:gd name="connsiteX376" fmla="*/ 2785719 w 4603109"/>
                <a:gd name="connsiteY376" fmla="*/ 0 h 924402"/>
                <a:gd name="connsiteX377" fmla="*/ 2786473 w 4603109"/>
                <a:gd name="connsiteY377" fmla="*/ 0 h 924402"/>
                <a:gd name="connsiteX378" fmla="*/ 2793229 w 4603109"/>
                <a:gd name="connsiteY378" fmla="*/ 0 h 924402"/>
                <a:gd name="connsiteX379" fmla="*/ 2799367 w 4603109"/>
                <a:gd name="connsiteY379" fmla="*/ 0 h 924402"/>
                <a:gd name="connsiteX380" fmla="*/ 2813506 w 4603109"/>
                <a:gd name="connsiteY380" fmla="*/ 0 h 924402"/>
                <a:gd name="connsiteX381" fmla="*/ 2820311 w 4603109"/>
                <a:gd name="connsiteY381" fmla="*/ 0 h 924402"/>
                <a:gd name="connsiteX382" fmla="*/ 2827893 w 4603109"/>
                <a:gd name="connsiteY382" fmla="*/ 0 h 924402"/>
                <a:gd name="connsiteX383" fmla="*/ 2827940 w 4603109"/>
                <a:gd name="connsiteY383" fmla="*/ 0 h 924402"/>
                <a:gd name="connsiteX384" fmla="*/ 2829431 w 4603109"/>
                <a:gd name="connsiteY384" fmla="*/ 0 h 924402"/>
                <a:gd name="connsiteX385" fmla="*/ 2829978 w 4603109"/>
                <a:gd name="connsiteY385" fmla="*/ 0 h 924402"/>
                <a:gd name="connsiteX386" fmla="*/ 2852058 w 4603109"/>
                <a:gd name="connsiteY386" fmla="*/ 0 h 924402"/>
                <a:gd name="connsiteX387" fmla="*/ 2857060 w 4603109"/>
                <a:gd name="connsiteY387" fmla="*/ 0 h 924402"/>
                <a:gd name="connsiteX388" fmla="*/ 2857958 w 4603109"/>
                <a:gd name="connsiteY388" fmla="*/ 0 h 924402"/>
                <a:gd name="connsiteX389" fmla="*/ 2871601 w 4603109"/>
                <a:gd name="connsiteY389" fmla="*/ 0 h 924402"/>
                <a:gd name="connsiteX390" fmla="*/ 2882123 w 4603109"/>
                <a:gd name="connsiteY390" fmla="*/ 0 h 924402"/>
                <a:gd name="connsiteX391" fmla="*/ 2894046 w 4603109"/>
                <a:gd name="connsiteY391" fmla="*/ 0 h 924402"/>
                <a:gd name="connsiteX392" fmla="*/ 2903496 w 4603109"/>
                <a:gd name="connsiteY392" fmla="*/ 0 h 924402"/>
                <a:gd name="connsiteX393" fmla="*/ 2911211 w 4603109"/>
                <a:gd name="connsiteY393" fmla="*/ 0 h 924402"/>
                <a:gd name="connsiteX394" fmla="*/ 2914242 w 4603109"/>
                <a:gd name="connsiteY394" fmla="*/ 0 h 924402"/>
                <a:gd name="connsiteX395" fmla="*/ 2914461 w 4603109"/>
                <a:gd name="connsiteY395" fmla="*/ 0 h 924402"/>
                <a:gd name="connsiteX396" fmla="*/ 2924111 w 4603109"/>
                <a:gd name="connsiteY396" fmla="*/ 0 h 924402"/>
                <a:gd name="connsiteX397" fmla="*/ 2927136 w 4603109"/>
                <a:gd name="connsiteY397" fmla="*/ 0 h 924402"/>
                <a:gd name="connsiteX398" fmla="*/ 2933561 w 4603109"/>
                <a:gd name="connsiteY398" fmla="*/ 0 h 924402"/>
                <a:gd name="connsiteX399" fmla="*/ 2939580 w 4603109"/>
                <a:gd name="connsiteY399" fmla="*/ 0 h 924402"/>
                <a:gd name="connsiteX400" fmla="*/ 2941275 w 4603109"/>
                <a:gd name="connsiteY400" fmla="*/ 0 h 924402"/>
                <a:gd name="connsiteX401" fmla="*/ 2941543 w 4603109"/>
                <a:gd name="connsiteY401" fmla="*/ 0 h 924402"/>
                <a:gd name="connsiteX402" fmla="*/ 2945586 w 4603109"/>
                <a:gd name="connsiteY402" fmla="*/ 0 h 924402"/>
                <a:gd name="connsiteX403" fmla="*/ 2950032 w 4603109"/>
                <a:gd name="connsiteY403" fmla="*/ 0 h 924402"/>
                <a:gd name="connsiteX404" fmla="*/ 2955662 w 4603109"/>
                <a:gd name="connsiteY404" fmla="*/ 0 h 924402"/>
                <a:gd name="connsiteX405" fmla="*/ 2955709 w 4603109"/>
                <a:gd name="connsiteY405" fmla="*/ 0 h 924402"/>
                <a:gd name="connsiteX406" fmla="*/ 2957200 w 4603109"/>
                <a:gd name="connsiteY406" fmla="*/ 0 h 924402"/>
                <a:gd name="connsiteX407" fmla="*/ 2957747 w 4603109"/>
                <a:gd name="connsiteY407" fmla="*/ 0 h 924402"/>
                <a:gd name="connsiteX408" fmla="*/ 2968152 w 4603109"/>
                <a:gd name="connsiteY408" fmla="*/ 0 h 924402"/>
                <a:gd name="connsiteX409" fmla="*/ 2969644 w 4603109"/>
                <a:gd name="connsiteY409" fmla="*/ 0 h 924402"/>
                <a:gd name="connsiteX410" fmla="*/ 2972667 w 4603109"/>
                <a:gd name="connsiteY410" fmla="*/ 0 h 924402"/>
                <a:gd name="connsiteX411" fmla="*/ 2977114 w 4603109"/>
                <a:gd name="connsiteY411" fmla="*/ 0 h 924402"/>
                <a:gd name="connsiteX412" fmla="*/ 2984829 w 4603109"/>
                <a:gd name="connsiteY412" fmla="*/ 0 h 924402"/>
                <a:gd name="connsiteX413" fmla="*/ 2985727 w 4603109"/>
                <a:gd name="connsiteY413" fmla="*/ 0 h 924402"/>
                <a:gd name="connsiteX414" fmla="*/ 2999370 w 4603109"/>
                <a:gd name="connsiteY414" fmla="*/ 0 h 924402"/>
                <a:gd name="connsiteX415" fmla="*/ 3021815 w 4603109"/>
                <a:gd name="connsiteY415" fmla="*/ 0 h 924402"/>
                <a:gd name="connsiteX416" fmla="*/ 3031265 w 4603109"/>
                <a:gd name="connsiteY416" fmla="*/ 0 h 924402"/>
                <a:gd name="connsiteX417" fmla="*/ 3042230 w 4603109"/>
                <a:gd name="connsiteY417" fmla="*/ 0 h 924402"/>
                <a:gd name="connsiteX418" fmla="*/ 3044946 w 4603109"/>
                <a:gd name="connsiteY418" fmla="*/ 0 h 924402"/>
                <a:gd name="connsiteX419" fmla="*/ 3051880 w 4603109"/>
                <a:gd name="connsiteY419" fmla="*/ 0 h 924402"/>
                <a:gd name="connsiteX420" fmla="*/ 3061330 w 4603109"/>
                <a:gd name="connsiteY420" fmla="*/ 0 h 924402"/>
                <a:gd name="connsiteX421" fmla="*/ 3067349 w 4603109"/>
                <a:gd name="connsiteY421" fmla="*/ 0 h 924402"/>
                <a:gd name="connsiteX422" fmla="*/ 3069312 w 4603109"/>
                <a:gd name="connsiteY422" fmla="*/ 0 h 924402"/>
                <a:gd name="connsiteX423" fmla="*/ 3073355 w 4603109"/>
                <a:gd name="connsiteY423" fmla="*/ 0 h 924402"/>
                <a:gd name="connsiteX424" fmla="*/ 3073518 w 4603109"/>
                <a:gd name="connsiteY424" fmla="*/ 0 h 924402"/>
                <a:gd name="connsiteX425" fmla="*/ 3075011 w 4603109"/>
                <a:gd name="connsiteY425" fmla="*/ 0 h 924402"/>
                <a:gd name="connsiteX426" fmla="*/ 3077801 w 4603109"/>
                <a:gd name="connsiteY426" fmla="*/ 0 h 924402"/>
                <a:gd name="connsiteX427" fmla="*/ 3095921 w 4603109"/>
                <a:gd name="connsiteY427" fmla="*/ 0 h 924402"/>
                <a:gd name="connsiteX428" fmla="*/ 3097413 w 4603109"/>
                <a:gd name="connsiteY428" fmla="*/ 0 h 924402"/>
                <a:gd name="connsiteX429" fmla="*/ 3100436 w 4603109"/>
                <a:gd name="connsiteY429" fmla="*/ 0 h 924402"/>
                <a:gd name="connsiteX430" fmla="*/ 3103552 w 4603109"/>
                <a:gd name="connsiteY430" fmla="*/ 0 h 924402"/>
                <a:gd name="connsiteX431" fmla="*/ 3104883 w 4603109"/>
                <a:gd name="connsiteY431" fmla="*/ 0 h 924402"/>
                <a:gd name="connsiteX432" fmla="*/ 3120023 w 4603109"/>
                <a:gd name="connsiteY432" fmla="*/ 0 h 924402"/>
                <a:gd name="connsiteX433" fmla="*/ 3120445 w 4603109"/>
                <a:gd name="connsiteY433" fmla="*/ 0 h 924402"/>
                <a:gd name="connsiteX434" fmla="*/ 3149018 w 4603109"/>
                <a:gd name="connsiteY434" fmla="*/ 0 h 924402"/>
                <a:gd name="connsiteX435" fmla="*/ 3150088 w 4603109"/>
                <a:gd name="connsiteY435" fmla="*/ 0 h 924402"/>
                <a:gd name="connsiteX436" fmla="*/ 3150509 w 4603109"/>
                <a:gd name="connsiteY436" fmla="*/ 0 h 924402"/>
                <a:gd name="connsiteX437" fmla="*/ 3171054 w 4603109"/>
                <a:gd name="connsiteY437" fmla="*/ 0 h 924402"/>
                <a:gd name="connsiteX438" fmla="*/ 3172715 w 4603109"/>
                <a:gd name="connsiteY438" fmla="*/ 0 h 924402"/>
                <a:gd name="connsiteX439" fmla="*/ 3199627 w 4603109"/>
                <a:gd name="connsiteY439" fmla="*/ 0 h 924402"/>
                <a:gd name="connsiteX440" fmla="*/ 3201119 w 4603109"/>
                <a:gd name="connsiteY440" fmla="*/ 0 h 924402"/>
                <a:gd name="connsiteX441" fmla="*/ 3201287 w 4603109"/>
                <a:gd name="connsiteY441" fmla="*/ 0 h 924402"/>
                <a:gd name="connsiteX442" fmla="*/ 3201751 w 4603109"/>
                <a:gd name="connsiteY442" fmla="*/ 0 h 924402"/>
                <a:gd name="connsiteX443" fmla="*/ 3202780 w 4603109"/>
                <a:gd name="connsiteY443" fmla="*/ 0 h 924402"/>
                <a:gd name="connsiteX444" fmla="*/ 3217515 w 4603109"/>
                <a:gd name="connsiteY444" fmla="*/ 0 h 924402"/>
                <a:gd name="connsiteX445" fmla="*/ 3224152 w 4603109"/>
                <a:gd name="connsiteY445" fmla="*/ 0 h 924402"/>
                <a:gd name="connsiteX446" fmla="*/ 3230324 w 4603109"/>
                <a:gd name="connsiteY446" fmla="*/ 0 h 924402"/>
                <a:gd name="connsiteX447" fmla="*/ 3231321 w 4603109"/>
                <a:gd name="connsiteY447" fmla="*/ 0 h 924402"/>
                <a:gd name="connsiteX448" fmla="*/ 3231816 w 4603109"/>
                <a:gd name="connsiteY448" fmla="*/ 0 h 924402"/>
                <a:gd name="connsiteX449" fmla="*/ 3243763 w 4603109"/>
                <a:gd name="connsiteY449" fmla="*/ 0 h 924402"/>
                <a:gd name="connsiteX450" fmla="*/ 3246088 w 4603109"/>
                <a:gd name="connsiteY450" fmla="*/ 0 h 924402"/>
                <a:gd name="connsiteX451" fmla="*/ 3247580 w 4603109"/>
                <a:gd name="connsiteY451" fmla="*/ 0 h 924402"/>
                <a:gd name="connsiteX452" fmla="*/ 3247792 w 4603109"/>
                <a:gd name="connsiteY452" fmla="*/ 0 h 924402"/>
                <a:gd name="connsiteX453" fmla="*/ 3248214 w 4603109"/>
                <a:gd name="connsiteY453" fmla="*/ 0 h 924402"/>
                <a:gd name="connsiteX454" fmla="*/ 3252725 w 4603109"/>
                <a:gd name="connsiteY454" fmla="*/ 0 h 924402"/>
                <a:gd name="connsiteX455" fmla="*/ 3254217 w 4603109"/>
                <a:gd name="connsiteY455" fmla="*/ 0 h 924402"/>
                <a:gd name="connsiteX456" fmla="*/ 3260235 w 4603109"/>
                <a:gd name="connsiteY456" fmla="*/ 0 h 924402"/>
                <a:gd name="connsiteX457" fmla="*/ 3276787 w 4603109"/>
                <a:gd name="connsiteY457" fmla="*/ 0 h 924402"/>
                <a:gd name="connsiteX458" fmla="*/ 3277857 w 4603109"/>
                <a:gd name="connsiteY458" fmla="*/ 0 h 924402"/>
                <a:gd name="connsiteX459" fmla="*/ 3278278 w 4603109"/>
                <a:gd name="connsiteY459" fmla="*/ 0 h 924402"/>
                <a:gd name="connsiteX460" fmla="*/ 3290300 w 4603109"/>
                <a:gd name="connsiteY460" fmla="*/ 0 h 924402"/>
                <a:gd name="connsiteX461" fmla="*/ 3298823 w 4603109"/>
                <a:gd name="connsiteY461" fmla="*/ 0 h 924402"/>
                <a:gd name="connsiteX462" fmla="*/ 3327396 w 4603109"/>
                <a:gd name="connsiteY462" fmla="*/ 0 h 924402"/>
                <a:gd name="connsiteX463" fmla="*/ 3328888 w 4603109"/>
                <a:gd name="connsiteY463" fmla="*/ 0 h 924402"/>
                <a:gd name="connsiteX464" fmla="*/ 3329520 w 4603109"/>
                <a:gd name="connsiteY464" fmla="*/ 0 h 924402"/>
                <a:gd name="connsiteX465" fmla="*/ 3345284 w 4603109"/>
                <a:gd name="connsiteY465" fmla="*/ 0 h 924402"/>
                <a:gd name="connsiteX466" fmla="*/ 3349129 w 4603109"/>
                <a:gd name="connsiteY466" fmla="*/ 0 h 924402"/>
                <a:gd name="connsiteX467" fmla="*/ 3351921 w 4603109"/>
                <a:gd name="connsiteY467" fmla="*/ 0 h 924402"/>
                <a:gd name="connsiteX468" fmla="*/ 3358093 w 4603109"/>
                <a:gd name="connsiteY468" fmla="*/ 0 h 924402"/>
                <a:gd name="connsiteX469" fmla="*/ 3359585 w 4603109"/>
                <a:gd name="connsiteY469" fmla="*/ 0 h 924402"/>
                <a:gd name="connsiteX470" fmla="*/ 3371532 w 4603109"/>
                <a:gd name="connsiteY470" fmla="*/ 0 h 924402"/>
                <a:gd name="connsiteX471" fmla="*/ 3373857 w 4603109"/>
                <a:gd name="connsiteY471" fmla="*/ 0 h 924402"/>
                <a:gd name="connsiteX472" fmla="*/ 3375349 w 4603109"/>
                <a:gd name="connsiteY472" fmla="*/ 0 h 924402"/>
                <a:gd name="connsiteX473" fmla="*/ 3380494 w 4603109"/>
                <a:gd name="connsiteY473" fmla="*/ 0 h 924402"/>
                <a:gd name="connsiteX474" fmla="*/ 3381986 w 4603109"/>
                <a:gd name="connsiteY474" fmla="*/ 0 h 924402"/>
                <a:gd name="connsiteX475" fmla="*/ 3388004 w 4603109"/>
                <a:gd name="connsiteY475" fmla="*/ 0 h 924402"/>
                <a:gd name="connsiteX476" fmla="*/ 3408282 w 4603109"/>
                <a:gd name="connsiteY476" fmla="*/ 0 h 924402"/>
                <a:gd name="connsiteX477" fmla="*/ 3418069 w 4603109"/>
                <a:gd name="connsiteY477" fmla="*/ 0 h 924402"/>
                <a:gd name="connsiteX478" fmla="*/ 3424207 w 4603109"/>
                <a:gd name="connsiteY478" fmla="*/ 0 h 924402"/>
                <a:gd name="connsiteX479" fmla="*/ 3424753 w 4603109"/>
                <a:gd name="connsiteY479" fmla="*/ 0 h 924402"/>
                <a:gd name="connsiteX480" fmla="*/ 3452733 w 4603109"/>
                <a:gd name="connsiteY480" fmla="*/ 0 h 924402"/>
                <a:gd name="connsiteX481" fmla="*/ 3454818 w 4603109"/>
                <a:gd name="connsiteY481" fmla="*/ 0 h 924402"/>
                <a:gd name="connsiteX482" fmla="*/ 3476898 w 4603109"/>
                <a:gd name="connsiteY482" fmla="*/ 0 h 924402"/>
                <a:gd name="connsiteX483" fmla="*/ 3496441 w 4603109"/>
                <a:gd name="connsiteY483" fmla="*/ 0 h 924402"/>
                <a:gd name="connsiteX484" fmla="*/ 3509236 w 4603109"/>
                <a:gd name="connsiteY484" fmla="*/ 0 h 924402"/>
                <a:gd name="connsiteX485" fmla="*/ 3518886 w 4603109"/>
                <a:gd name="connsiteY485" fmla="*/ 0 h 924402"/>
                <a:gd name="connsiteX486" fmla="*/ 3528336 w 4603109"/>
                <a:gd name="connsiteY486" fmla="*/ 0 h 924402"/>
                <a:gd name="connsiteX487" fmla="*/ 3536051 w 4603109"/>
                <a:gd name="connsiteY487" fmla="*/ 0 h 924402"/>
                <a:gd name="connsiteX488" fmla="*/ 3539301 w 4603109"/>
                <a:gd name="connsiteY488" fmla="*/ 0 h 924402"/>
                <a:gd name="connsiteX489" fmla="*/ 3540361 w 4603109"/>
                <a:gd name="connsiteY489" fmla="*/ 0 h 924402"/>
                <a:gd name="connsiteX490" fmla="*/ 3544807 w 4603109"/>
                <a:gd name="connsiteY490" fmla="*/ 0 h 924402"/>
                <a:gd name="connsiteX491" fmla="*/ 3551976 w 4603109"/>
                <a:gd name="connsiteY491" fmla="*/ 0 h 924402"/>
                <a:gd name="connsiteX492" fmla="*/ 3552522 w 4603109"/>
                <a:gd name="connsiteY492" fmla="*/ 0 h 924402"/>
                <a:gd name="connsiteX493" fmla="*/ 3564420 w 4603109"/>
                <a:gd name="connsiteY493" fmla="*/ 0 h 924402"/>
                <a:gd name="connsiteX494" fmla="*/ 3570426 w 4603109"/>
                <a:gd name="connsiteY494" fmla="*/ 0 h 924402"/>
                <a:gd name="connsiteX495" fmla="*/ 3574872 w 4603109"/>
                <a:gd name="connsiteY495" fmla="*/ 0 h 924402"/>
                <a:gd name="connsiteX496" fmla="*/ 3580502 w 4603109"/>
                <a:gd name="connsiteY496" fmla="*/ 0 h 924402"/>
                <a:gd name="connsiteX497" fmla="*/ 3582587 w 4603109"/>
                <a:gd name="connsiteY497" fmla="*/ 0 h 924402"/>
                <a:gd name="connsiteX498" fmla="*/ 3624210 w 4603109"/>
                <a:gd name="connsiteY498" fmla="*/ 0 h 924402"/>
                <a:gd name="connsiteX499" fmla="*/ 3637005 w 4603109"/>
                <a:gd name="connsiteY499" fmla="*/ 0 h 924402"/>
                <a:gd name="connsiteX500" fmla="*/ 3646655 w 4603109"/>
                <a:gd name="connsiteY500" fmla="*/ 0 h 924402"/>
                <a:gd name="connsiteX501" fmla="*/ 3656105 w 4603109"/>
                <a:gd name="connsiteY501" fmla="*/ 0 h 924402"/>
                <a:gd name="connsiteX502" fmla="*/ 3667070 w 4603109"/>
                <a:gd name="connsiteY502" fmla="*/ 0 h 924402"/>
                <a:gd name="connsiteX503" fmla="*/ 3668130 w 4603109"/>
                <a:gd name="connsiteY503" fmla="*/ 0 h 924402"/>
                <a:gd name="connsiteX504" fmla="*/ 3669786 w 4603109"/>
                <a:gd name="connsiteY504" fmla="*/ 0 h 924402"/>
                <a:gd name="connsiteX505" fmla="*/ 3672576 w 4603109"/>
                <a:gd name="connsiteY505" fmla="*/ 0 h 924402"/>
                <a:gd name="connsiteX506" fmla="*/ 3692189 w 4603109"/>
                <a:gd name="connsiteY506" fmla="*/ 0 h 924402"/>
                <a:gd name="connsiteX507" fmla="*/ 3698195 w 4603109"/>
                <a:gd name="connsiteY507" fmla="*/ 0 h 924402"/>
                <a:gd name="connsiteX508" fmla="*/ 3702641 w 4603109"/>
                <a:gd name="connsiteY508" fmla="*/ 0 h 924402"/>
                <a:gd name="connsiteX509" fmla="*/ 3744863 w 4603109"/>
                <a:gd name="connsiteY509" fmla="*/ 0 h 924402"/>
                <a:gd name="connsiteX510" fmla="*/ 3745285 w 4603109"/>
                <a:gd name="connsiteY510" fmla="*/ 0 h 924402"/>
                <a:gd name="connsiteX511" fmla="*/ 3795894 w 4603109"/>
                <a:gd name="connsiteY511" fmla="*/ 0 h 924402"/>
                <a:gd name="connsiteX512" fmla="*/ 3797555 w 4603109"/>
                <a:gd name="connsiteY512" fmla="*/ 0 h 924402"/>
                <a:gd name="connsiteX513" fmla="*/ 3826591 w 4603109"/>
                <a:gd name="connsiteY513" fmla="*/ 0 h 924402"/>
                <a:gd name="connsiteX514" fmla="*/ 3842355 w 4603109"/>
                <a:gd name="connsiteY514" fmla="*/ 0 h 924402"/>
                <a:gd name="connsiteX515" fmla="*/ 3848992 w 4603109"/>
                <a:gd name="connsiteY515" fmla="*/ 0 h 924402"/>
                <a:gd name="connsiteX516" fmla="*/ 3872632 w 4603109"/>
                <a:gd name="connsiteY516" fmla="*/ 0 h 924402"/>
                <a:gd name="connsiteX517" fmla="*/ 3873054 w 4603109"/>
                <a:gd name="connsiteY517" fmla="*/ 0 h 924402"/>
                <a:gd name="connsiteX518" fmla="*/ 3885075 w 4603109"/>
                <a:gd name="connsiteY518" fmla="*/ 0 h 924402"/>
                <a:gd name="connsiteX519" fmla="*/ 3923663 w 4603109"/>
                <a:gd name="connsiteY519" fmla="*/ 0 h 924402"/>
                <a:gd name="connsiteX520" fmla="*/ 3954360 w 4603109"/>
                <a:gd name="connsiteY520" fmla="*/ 0 h 924402"/>
                <a:gd name="connsiteX521" fmla="*/ 3970124 w 4603109"/>
                <a:gd name="connsiteY521" fmla="*/ 0 h 924402"/>
                <a:gd name="connsiteX522" fmla="*/ 3976761 w 4603109"/>
                <a:gd name="connsiteY522" fmla="*/ 0 h 924402"/>
                <a:gd name="connsiteX523" fmla="*/ 4012844 w 4603109"/>
                <a:gd name="connsiteY523" fmla="*/ 0 h 924402"/>
                <a:gd name="connsiteX524" fmla="*/ 4049593 w 4603109"/>
                <a:gd name="connsiteY524" fmla="*/ 0 h 924402"/>
                <a:gd name="connsiteX525" fmla="*/ 4169647 w 4603109"/>
                <a:gd name="connsiteY525" fmla="*/ 0 h 924402"/>
                <a:gd name="connsiteX526" fmla="*/ 4177362 w 4603109"/>
                <a:gd name="connsiteY526" fmla="*/ 0 h 924402"/>
                <a:gd name="connsiteX527" fmla="*/ 4297416 w 4603109"/>
                <a:gd name="connsiteY527" fmla="*/ 0 h 924402"/>
                <a:gd name="connsiteX528" fmla="*/ 4379339 w 4603109"/>
                <a:gd name="connsiteY528" fmla="*/ 47054 h 924402"/>
                <a:gd name="connsiteX529" fmla="*/ 4591731 w 4603109"/>
                <a:gd name="connsiteY529" fmla="*/ 415146 h 924402"/>
                <a:gd name="connsiteX530" fmla="*/ 4591731 w 4603109"/>
                <a:gd name="connsiteY530" fmla="*/ 509257 h 924402"/>
                <a:gd name="connsiteX531" fmla="*/ 4379339 w 4603109"/>
                <a:gd name="connsiteY531" fmla="*/ 877348 h 924402"/>
                <a:gd name="connsiteX532" fmla="*/ 4297416 w 4603109"/>
                <a:gd name="connsiteY532" fmla="*/ 924402 h 924402"/>
                <a:gd name="connsiteX533" fmla="*/ 4169647 w 4603109"/>
                <a:gd name="connsiteY533" fmla="*/ 924402 h 924402"/>
                <a:gd name="connsiteX534" fmla="*/ 3976761 w 4603109"/>
                <a:gd name="connsiteY534" fmla="*/ 924402 h 924402"/>
                <a:gd name="connsiteX535" fmla="*/ 3872632 w 4603109"/>
                <a:gd name="connsiteY535" fmla="*/ 924402 h 924402"/>
                <a:gd name="connsiteX536" fmla="*/ 3848992 w 4603109"/>
                <a:gd name="connsiteY536" fmla="*/ 924402 h 924402"/>
                <a:gd name="connsiteX537" fmla="*/ 3744863 w 4603109"/>
                <a:gd name="connsiteY537" fmla="*/ 924402 h 924402"/>
                <a:gd name="connsiteX538" fmla="*/ 3702641 w 4603109"/>
                <a:gd name="connsiteY538" fmla="*/ 924402 h 924402"/>
                <a:gd name="connsiteX539" fmla="*/ 3672576 w 4603109"/>
                <a:gd name="connsiteY539" fmla="*/ 924402 h 924402"/>
                <a:gd name="connsiteX540" fmla="*/ 3656105 w 4603109"/>
                <a:gd name="connsiteY540" fmla="*/ 924402 h 924402"/>
                <a:gd name="connsiteX541" fmla="*/ 3574872 w 4603109"/>
                <a:gd name="connsiteY541" fmla="*/ 924402 h 924402"/>
                <a:gd name="connsiteX542" fmla="*/ 3551976 w 4603109"/>
                <a:gd name="connsiteY542" fmla="*/ 924402 h 924402"/>
                <a:gd name="connsiteX543" fmla="*/ 3544807 w 4603109"/>
                <a:gd name="connsiteY543" fmla="*/ 924402 h 924402"/>
                <a:gd name="connsiteX544" fmla="*/ 3528336 w 4603109"/>
                <a:gd name="connsiteY544" fmla="*/ 924402 h 924402"/>
                <a:gd name="connsiteX545" fmla="*/ 3424207 w 4603109"/>
                <a:gd name="connsiteY545" fmla="*/ 924402 h 924402"/>
                <a:gd name="connsiteX546" fmla="*/ 3381986 w 4603109"/>
                <a:gd name="connsiteY546" fmla="*/ 924402 h 924402"/>
                <a:gd name="connsiteX547" fmla="*/ 3380494 w 4603109"/>
                <a:gd name="connsiteY547" fmla="*/ 924402 h 924402"/>
                <a:gd name="connsiteX548" fmla="*/ 3351921 w 4603109"/>
                <a:gd name="connsiteY548" fmla="*/ 924402 h 924402"/>
                <a:gd name="connsiteX549" fmla="*/ 3277857 w 4603109"/>
                <a:gd name="connsiteY549" fmla="*/ 924402 h 924402"/>
                <a:gd name="connsiteX550" fmla="*/ 3254217 w 4603109"/>
                <a:gd name="connsiteY550" fmla="*/ 924402 h 924402"/>
                <a:gd name="connsiteX551" fmla="*/ 3252725 w 4603109"/>
                <a:gd name="connsiteY551" fmla="*/ 924402 h 924402"/>
                <a:gd name="connsiteX552" fmla="*/ 3247792 w 4603109"/>
                <a:gd name="connsiteY552" fmla="*/ 924402 h 924402"/>
                <a:gd name="connsiteX553" fmla="*/ 3231321 w 4603109"/>
                <a:gd name="connsiteY553" fmla="*/ 924402 h 924402"/>
                <a:gd name="connsiteX554" fmla="*/ 3224152 w 4603109"/>
                <a:gd name="connsiteY554" fmla="*/ 924402 h 924402"/>
                <a:gd name="connsiteX555" fmla="*/ 3150088 w 4603109"/>
                <a:gd name="connsiteY555" fmla="*/ 924402 h 924402"/>
                <a:gd name="connsiteX556" fmla="*/ 3120023 w 4603109"/>
                <a:gd name="connsiteY556" fmla="*/ 924402 h 924402"/>
                <a:gd name="connsiteX557" fmla="*/ 3104883 w 4603109"/>
                <a:gd name="connsiteY557" fmla="*/ 924402 h 924402"/>
                <a:gd name="connsiteX558" fmla="*/ 3103552 w 4603109"/>
                <a:gd name="connsiteY558" fmla="*/ 924402 h 924402"/>
                <a:gd name="connsiteX559" fmla="*/ 3077801 w 4603109"/>
                <a:gd name="connsiteY559" fmla="*/ 924402 h 924402"/>
                <a:gd name="connsiteX560" fmla="*/ 3061330 w 4603109"/>
                <a:gd name="connsiteY560" fmla="*/ 924402 h 924402"/>
                <a:gd name="connsiteX561" fmla="*/ 3031265 w 4603109"/>
                <a:gd name="connsiteY561" fmla="*/ 924402 h 924402"/>
                <a:gd name="connsiteX562" fmla="*/ 2977114 w 4603109"/>
                <a:gd name="connsiteY562" fmla="*/ 924402 h 924402"/>
                <a:gd name="connsiteX563" fmla="*/ 2957200 w 4603109"/>
                <a:gd name="connsiteY563" fmla="*/ 924402 h 924402"/>
                <a:gd name="connsiteX564" fmla="*/ 2955709 w 4603109"/>
                <a:gd name="connsiteY564" fmla="*/ 924402 h 924402"/>
                <a:gd name="connsiteX565" fmla="*/ 2950032 w 4603109"/>
                <a:gd name="connsiteY565" fmla="*/ 924402 h 924402"/>
                <a:gd name="connsiteX566" fmla="*/ 2933561 w 4603109"/>
                <a:gd name="connsiteY566" fmla="*/ 924402 h 924402"/>
                <a:gd name="connsiteX567" fmla="*/ 2927136 w 4603109"/>
                <a:gd name="connsiteY567" fmla="*/ 924402 h 924402"/>
                <a:gd name="connsiteX568" fmla="*/ 2903496 w 4603109"/>
                <a:gd name="connsiteY568" fmla="*/ 924402 h 924402"/>
                <a:gd name="connsiteX569" fmla="*/ 2829431 w 4603109"/>
                <a:gd name="connsiteY569" fmla="*/ 924402 h 924402"/>
                <a:gd name="connsiteX570" fmla="*/ 2827940 w 4603109"/>
                <a:gd name="connsiteY570" fmla="*/ 924402 h 924402"/>
                <a:gd name="connsiteX571" fmla="*/ 2799367 w 4603109"/>
                <a:gd name="connsiteY571" fmla="*/ 924402 h 924402"/>
                <a:gd name="connsiteX572" fmla="*/ 2785719 w 4603109"/>
                <a:gd name="connsiteY572" fmla="*/ 924402 h 924402"/>
                <a:gd name="connsiteX573" fmla="*/ 2784228 w 4603109"/>
                <a:gd name="connsiteY573" fmla="*/ 924402 h 924402"/>
                <a:gd name="connsiteX574" fmla="*/ 2757146 w 4603109"/>
                <a:gd name="connsiteY574" fmla="*/ 924402 h 924402"/>
                <a:gd name="connsiteX575" fmla="*/ 2755654 w 4603109"/>
                <a:gd name="connsiteY575" fmla="*/ 924402 h 924402"/>
                <a:gd name="connsiteX576" fmla="*/ 2680098 w 4603109"/>
                <a:gd name="connsiteY576" fmla="*/ 924402 h 924402"/>
                <a:gd name="connsiteX577" fmla="*/ 2657950 w 4603109"/>
                <a:gd name="connsiteY577" fmla="*/ 924402 h 924402"/>
                <a:gd name="connsiteX578" fmla="*/ 2656459 w 4603109"/>
                <a:gd name="connsiteY578" fmla="*/ 924402 h 924402"/>
                <a:gd name="connsiteX579" fmla="*/ 2653017 w 4603109"/>
                <a:gd name="connsiteY579" fmla="*/ 924402 h 924402"/>
                <a:gd name="connsiteX580" fmla="*/ 2636545 w 4603109"/>
                <a:gd name="connsiteY580" fmla="*/ 924402 h 924402"/>
                <a:gd name="connsiteX581" fmla="*/ 2629377 w 4603109"/>
                <a:gd name="connsiteY581" fmla="*/ 924402 h 924402"/>
                <a:gd name="connsiteX582" fmla="*/ 2627885 w 4603109"/>
                <a:gd name="connsiteY582" fmla="*/ 924402 h 924402"/>
                <a:gd name="connsiteX583" fmla="*/ 2606481 w 4603109"/>
                <a:gd name="connsiteY583" fmla="*/ 924402 h 924402"/>
                <a:gd name="connsiteX584" fmla="*/ 2552329 w 4603109"/>
                <a:gd name="connsiteY584" fmla="*/ 924402 h 924402"/>
                <a:gd name="connsiteX585" fmla="*/ 2525248 w 4603109"/>
                <a:gd name="connsiteY585" fmla="*/ 924402 h 924402"/>
                <a:gd name="connsiteX586" fmla="*/ 2510108 w 4603109"/>
                <a:gd name="connsiteY586" fmla="*/ 924402 h 924402"/>
                <a:gd name="connsiteX587" fmla="*/ 2508776 w 4603109"/>
                <a:gd name="connsiteY587" fmla="*/ 924402 h 924402"/>
                <a:gd name="connsiteX588" fmla="*/ 2480043 w 4603109"/>
                <a:gd name="connsiteY588" fmla="*/ 924402 h 924402"/>
                <a:gd name="connsiteX589" fmla="*/ 2478712 w 4603109"/>
                <a:gd name="connsiteY589" fmla="*/ 924402 h 924402"/>
                <a:gd name="connsiteX590" fmla="*/ 2463572 w 4603109"/>
                <a:gd name="connsiteY590" fmla="*/ 924402 h 924402"/>
                <a:gd name="connsiteX591" fmla="*/ 2436490 w 4603109"/>
                <a:gd name="connsiteY591" fmla="*/ 924402 h 924402"/>
                <a:gd name="connsiteX592" fmla="*/ 2382339 w 4603109"/>
                <a:gd name="connsiteY592" fmla="*/ 924402 h 924402"/>
                <a:gd name="connsiteX593" fmla="*/ 2360934 w 4603109"/>
                <a:gd name="connsiteY593" fmla="*/ 924402 h 924402"/>
                <a:gd name="connsiteX594" fmla="*/ 2359443 w 4603109"/>
                <a:gd name="connsiteY594" fmla="*/ 924402 h 924402"/>
                <a:gd name="connsiteX595" fmla="*/ 2352274 w 4603109"/>
                <a:gd name="connsiteY595" fmla="*/ 924402 h 924402"/>
                <a:gd name="connsiteX596" fmla="*/ 2335803 w 4603109"/>
                <a:gd name="connsiteY596" fmla="*/ 924402 h 924402"/>
                <a:gd name="connsiteX597" fmla="*/ 2332360 w 4603109"/>
                <a:gd name="connsiteY597" fmla="*/ 924402 h 924402"/>
                <a:gd name="connsiteX598" fmla="*/ 2332328 w 4603109"/>
                <a:gd name="connsiteY598" fmla="*/ 924402 h 924402"/>
                <a:gd name="connsiteX599" fmla="*/ 2330869 w 4603109"/>
                <a:gd name="connsiteY599" fmla="*/ 924402 h 924402"/>
                <a:gd name="connsiteX600" fmla="*/ 2308721 w 4603109"/>
                <a:gd name="connsiteY600" fmla="*/ 924402 h 924402"/>
                <a:gd name="connsiteX601" fmla="*/ 2233165 w 4603109"/>
                <a:gd name="connsiteY601" fmla="*/ 924402 h 924402"/>
                <a:gd name="connsiteX602" fmla="*/ 2231674 w 4603109"/>
                <a:gd name="connsiteY602" fmla="*/ 924402 h 924402"/>
                <a:gd name="connsiteX603" fmla="*/ 2204591 w 4603109"/>
                <a:gd name="connsiteY603" fmla="*/ 924402 h 924402"/>
                <a:gd name="connsiteX604" fmla="*/ 2204559 w 4603109"/>
                <a:gd name="connsiteY604" fmla="*/ 924402 h 924402"/>
                <a:gd name="connsiteX605" fmla="*/ 2203100 w 4603109"/>
                <a:gd name="connsiteY605" fmla="*/ 924402 h 924402"/>
                <a:gd name="connsiteX606" fmla="*/ 2189452 w 4603109"/>
                <a:gd name="connsiteY606" fmla="*/ 924402 h 924402"/>
                <a:gd name="connsiteX607" fmla="*/ 2160879 w 4603109"/>
                <a:gd name="connsiteY607" fmla="*/ 924402 h 924402"/>
                <a:gd name="connsiteX608" fmla="*/ 2159388 w 4603109"/>
                <a:gd name="connsiteY608" fmla="*/ 924402 h 924402"/>
                <a:gd name="connsiteX609" fmla="*/ 2085323 w 4603109"/>
                <a:gd name="connsiteY609" fmla="*/ 924402 h 924402"/>
                <a:gd name="connsiteX610" fmla="*/ 2077294 w 4603109"/>
                <a:gd name="connsiteY610" fmla="*/ 924402 h 924402"/>
                <a:gd name="connsiteX611" fmla="*/ 2061683 w 4603109"/>
                <a:gd name="connsiteY611" fmla="*/ 924402 h 924402"/>
                <a:gd name="connsiteX612" fmla="*/ 2055258 w 4603109"/>
                <a:gd name="connsiteY612" fmla="*/ 924402 h 924402"/>
                <a:gd name="connsiteX613" fmla="*/ 2038787 w 4603109"/>
                <a:gd name="connsiteY613" fmla="*/ 924402 h 924402"/>
                <a:gd name="connsiteX614" fmla="*/ 2033110 w 4603109"/>
                <a:gd name="connsiteY614" fmla="*/ 924402 h 924402"/>
                <a:gd name="connsiteX615" fmla="*/ 2031619 w 4603109"/>
                <a:gd name="connsiteY615" fmla="*/ 924402 h 924402"/>
                <a:gd name="connsiteX616" fmla="*/ 2011705 w 4603109"/>
                <a:gd name="connsiteY616" fmla="*/ 924402 h 924402"/>
                <a:gd name="connsiteX617" fmla="*/ 1957554 w 4603109"/>
                <a:gd name="connsiteY617" fmla="*/ 924402 h 924402"/>
                <a:gd name="connsiteX618" fmla="*/ 1949525 w 4603109"/>
                <a:gd name="connsiteY618" fmla="*/ 924402 h 924402"/>
                <a:gd name="connsiteX619" fmla="*/ 1927489 w 4603109"/>
                <a:gd name="connsiteY619" fmla="*/ 924402 h 924402"/>
                <a:gd name="connsiteX620" fmla="*/ 1911018 w 4603109"/>
                <a:gd name="connsiteY620" fmla="*/ 924402 h 924402"/>
                <a:gd name="connsiteX621" fmla="*/ 1907543 w 4603109"/>
                <a:gd name="connsiteY621" fmla="*/ 924402 h 924402"/>
                <a:gd name="connsiteX622" fmla="*/ 1885268 w 4603109"/>
                <a:gd name="connsiteY622" fmla="*/ 924402 h 924402"/>
                <a:gd name="connsiteX623" fmla="*/ 1883936 w 4603109"/>
                <a:gd name="connsiteY623" fmla="*/ 924402 h 924402"/>
                <a:gd name="connsiteX624" fmla="*/ 1868796 w 4603109"/>
                <a:gd name="connsiteY624" fmla="*/ 924402 h 924402"/>
                <a:gd name="connsiteX625" fmla="*/ 1838732 w 4603109"/>
                <a:gd name="connsiteY625" fmla="*/ 924402 h 924402"/>
                <a:gd name="connsiteX626" fmla="*/ 1779774 w 4603109"/>
                <a:gd name="connsiteY626" fmla="*/ 924402 h 924402"/>
                <a:gd name="connsiteX627" fmla="*/ 1764668 w 4603109"/>
                <a:gd name="connsiteY627" fmla="*/ 924402 h 924402"/>
                <a:gd name="connsiteX628" fmla="*/ 1757499 w 4603109"/>
                <a:gd name="connsiteY628" fmla="*/ 924402 h 924402"/>
                <a:gd name="connsiteX629" fmla="*/ 1741027 w 4603109"/>
                <a:gd name="connsiteY629" fmla="*/ 924402 h 924402"/>
                <a:gd name="connsiteX630" fmla="*/ 1737552 w 4603109"/>
                <a:gd name="connsiteY630" fmla="*/ 924402 h 924402"/>
                <a:gd name="connsiteX631" fmla="*/ 1736094 w 4603109"/>
                <a:gd name="connsiteY631" fmla="*/ 924402 h 924402"/>
                <a:gd name="connsiteX632" fmla="*/ 1734603 w 4603109"/>
                <a:gd name="connsiteY632" fmla="*/ 924402 h 924402"/>
                <a:gd name="connsiteX633" fmla="*/ 1710963 w 4603109"/>
                <a:gd name="connsiteY633" fmla="*/ 924402 h 924402"/>
                <a:gd name="connsiteX634" fmla="*/ 1707488 w 4603109"/>
                <a:gd name="connsiteY634" fmla="*/ 924402 h 924402"/>
                <a:gd name="connsiteX635" fmla="*/ 1652509 w 4603109"/>
                <a:gd name="connsiteY635" fmla="*/ 924402 h 924402"/>
                <a:gd name="connsiteX636" fmla="*/ 1636899 w 4603109"/>
                <a:gd name="connsiteY636" fmla="*/ 924402 h 924402"/>
                <a:gd name="connsiteX637" fmla="*/ 1609783 w 4603109"/>
                <a:gd name="connsiteY637" fmla="*/ 924402 h 924402"/>
                <a:gd name="connsiteX638" fmla="*/ 1608325 w 4603109"/>
                <a:gd name="connsiteY638" fmla="*/ 924402 h 924402"/>
                <a:gd name="connsiteX639" fmla="*/ 1606834 w 4603109"/>
                <a:gd name="connsiteY639" fmla="*/ 924402 h 924402"/>
                <a:gd name="connsiteX640" fmla="*/ 1579719 w 4603109"/>
                <a:gd name="connsiteY640" fmla="*/ 924402 h 924402"/>
                <a:gd name="connsiteX641" fmla="*/ 1564612 w 4603109"/>
                <a:gd name="connsiteY641" fmla="*/ 924402 h 924402"/>
                <a:gd name="connsiteX642" fmla="*/ 1524740 w 4603109"/>
                <a:gd name="connsiteY642" fmla="*/ 924402 h 924402"/>
                <a:gd name="connsiteX643" fmla="*/ 1482518 w 4603109"/>
                <a:gd name="connsiteY643" fmla="*/ 924402 h 924402"/>
                <a:gd name="connsiteX644" fmla="*/ 1460483 w 4603109"/>
                <a:gd name="connsiteY644" fmla="*/ 924402 h 924402"/>
                <a:gd name="connsiteX645" fmla="*/ 1452454 w 4603109"/>
                <a:gd name="connsiteY645" fmla="*/ 924402 h 924402"/>
                <a:gd name="connsiteX646" fmla="*/ 1444011 w 4603109"/>
                <a:gd name="connsiteY646" fmla="*/ 924402 h 924402"/>
                <a:gd name="connsiteX647" fmla="*/ 1436843 w 4603109"/>
                <a:gd name="connsiteY647" fmla="*/ 924402 h 924402"/>
                <a:gd name="connsiteX648" fmla="*/ 1413947 w 4603109"/>
                <a:gd name="connsiteY648" fmla="*/ 924402 h 924402"/>
                <a:gd name="connsiteX649" fmla="*/ 1354749 w 4603109"/>
                <a:gd name="connsiteY649" fmla="*/ 924402 h 924402"/>
                <a:gd name="connsiteX650" fmla="*/ 1332714 w 4603109"/>
                <a:gd name="connsiteY650" fmla="*/ 924402 h 924402"/>
                <a:gd name="connsiteX651" fmla="*/ 1324685 w 4603109"/>
                <a:gd name="connsiteY651" fmla="*/ 924402 h 924402"/>
                <a:gd name="connsiteX652" fmla="*/ 1316242 w 4603109"/>
                <a:gd name="connsiteY652" fmla="*/ 924402 h 924402"/>
                <a:gd name="connsiteX653" fmla="*/ 1312767 w 4603109"/>
                <a:gd name="connsiteY653" fmla="*/ 924402 h 924402"/>
                <a:gd name="connsiteX654" fmla="*/ 1286178 w 4603109"/>
                <a:gd name="connsiteY654" fmla="*/ 924402 h 924402"/>
                <a:gd name="connsiteX655" fmla="*/ 1282703 w 4603109"/>
                <a:gd name="connsiteY655" fmla="*/ 924402 h 924402"/>
                <a:gd name="connsiteX656" fmla="*/ 1243956 w 4603109"/>
                <a:gd name="connsiteY656" fmla="*/ 924402 h 924402"/>
                <a:gd name="connsiteX657" fmla="*/ 1184998 w 4603109"/>
                <a:gd name="connsiteY657" fmla="*/ 924402 h 924402"/>
                <a:gd name="connsiteX658" fmla="*/ 1154934 w 4603109"/>
                <a:gd name="connsiteY658" fmla="*/ 924402 h 924402"/>
                <a:gd name="connsiteX659" fmla="*/ 1139828 w 4603109"/>
                <a:gd name="connsiteY659" fmla="*/ 924402 h 924402"/>
                <a:gd name="connsiteX660" fmla="*/ 1116187 w 4603109"/>
                <a:gd name="connsiteY660" fmla="*/ 924402 h 924402"/>
                <a:gd name="connsiteX661" fmla="*/ 1112712 w 4603109"/>
                <a:gd name="connsiteY661" fmla="*/ 924402 h 924402"/>
                <a:gd name="connsiteX662" fmla="*/ 1057734 w 4603109"/>
                <a:gd name="connsiteY662" fmla="*/ 924402 h 924402"/>
                <a:gd name="connsiteX663" fmla="*/ 1027669 w 4603109"/>
                <a:gd name="connsiteY663" fmla="*/ 924402 h 924402"/>
                <a:gd name="connsiteX664" fmla="*/ 1012059 w 4603109"/>
                <a:gd name="connsiteY664" fmla="*/ 924402 h 924402"/>
                <a:gd name="connsiteX665" fmla="*/ 984943 w 4603109"/>
                <a:gd name="connsiteY665" fmla="*/ 924402 h 924402"/>
                <a:gd name="connsiteX666" fmla="*/ 929965 w 4603109"/>
                <a:gd name="connsiteY666" fmla="*/ 924402 h 924402"/>
                <a:gd name="connsiteX667" fmla="*/ 899900 w 4603109"/>
                <a:gd name="connsiteY667" fmla="*/ 924402 h 924402"/>
                <a:gd name="connsiteX668" fmla="*/ 857678 w 4603109"/>
                <a:gd name="connsiteY668" fmla="*/ 924402 h 924402"/>
                <a:gd name="connsiteX669" fmla="*/ 819171 w 4603109"/>
                <a:gd name="connsiteY669" fmla="*/ 924402 h 924402"/>
                <a:gd name="connsiteX670" fmla="*/ 729909 w 4603109"/>
                <a:gd name="connsiteY670" fmla="*/ 924402 h 924402"/>
                <a:gd name="connsiteX671" fmla="*/ 691402 w 4603109"/>
                <a:gd name="connsiteY671" fmla="*/ 924402 h 924402"/>
                <a:gd name="connsiteX672" fmla="*/ 687927 w 4603109"/>
                <a:gd name="connsiteY672" fmla="*/ 924402 h 924402"/>
                <a:gd name="connsiteX673" fmla="*/ 560158 w 4603109"/>
                <a:gd name="connsiteY673" fmla="*/ 924402 h 924402"/>
                <a:gd name="connsiteX674" fmla="*/ 432894 w 4603109"/>
                <a:gd name="connsiteY674" fmla="*/ 924402 h 924402"/>
                <a:gd name="connsiteX675" fmla="*/ 305125 w 4603109"/>
                <a:gd name="connsiteY675" fmla="*/ 924402 h 924402"/>
                <a:gd name="connsiteX676" fmla="*/ 223202 w 4603109"/>
                <a:gd name="connsiteY676" fmla="*/ 877348 h 924402"/>
                <a:gd name="connsiteX677" fmla="*/ 10809 w 4603109"/>
                <a:gd name="connsiteY677" fmla="*/ 509257 h 924402"/>
                <a:gd name="connsiteX678" fmla="*/ 10809 w 4603109"/>
                <a:gd name="connsiteY678" fmla="*/ 415146 h 924402"/>
                <a:gd name="connsiteX679" fmla="*/ 223202 w 4603109"/>
                <a:gd name="connsiteY679" fmla="*/ 47054 h 924402"/>
                <a:gd name="connsiteX680" fmla="*/ 305125 w 4603109"/>
                <a:gd name="connsiteY680" fmla="*/ 0 h 92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Lst>
              <a:rect l="l" t="t" r="r" b="b"/>
              <a:pathLst>
                <a:path w="4603109" h="924402">
                  <a:moveTo>
                    <a:pt x="305125" y="0"/>
                  </a:moveTo>
                  <a:lnTo>
                    <a:pt x="432894" y="0"/>
                  </a:lnTo>
                  <a:lnTo>
                    <a:pt x="445336" y="0"/>
                  </a:lnTo>
                  <a:cubicBezTo>
                    <a:pt x="485989" y="0"/>
                    <a:pt x="520835" y="0"/>
                    <a:pt x="550703" y="0"/>
                  </a:cubicBezTo>
                  <a:lnTo>
                    <a:pt x="560158" y="0"/>
                  </a:lnTo>
                  <a:lnTo>
                    <a:pt x="573105" y="0"/>
                  </a:lnTo>
                  <a:lnTo>
                    <a:pt x="626202" y="0"/>
                  </a:lnTo>
                  <a:cubicBezTo>
                    <a:pt x="646943" y="0"/>
                    <a:pt x="663537" y="0"/>
                    <a:pt x="676811" y="0"/>
                  </a:cubicBezTo>
                  <a:lnTo>
                    <a:pt x="678472" y="0"/>
                  </a:lnTo>
                  <a:lnTo>
                    <a:pt x="687927" y="0"/>
                  </a:lnTo>
                  <a:lnTo>
                    <a:pt x="691402" y="0"/>
                  </a:lnTo>
                  <a:lnTo>
                    <a:pt x="700371" y="0"/>
                  </a:lnTo>
                  <a:lnTo>
                    <a:pt x="707508" y="0"/>
                  </a:lnTo>
                  <a:cubicBezTo>
                    <a:pt x="729909" y="0"/>
                    <a:pt x="729909" y="0"/>
                    <a:pt x="729909" y="0"/>
                  </a:cubicBezTo>
                  <a:lnTo>
                    <a:pt x="753971" y="0"/>
                  </a:lnTo>
                  <a:lnTo>
                    <a:pt x="804580" y="0"/>
                  </a:lnTo>
                  <a:lnTo>
                    <a:pt x="805737" y="0"/>
                  </a:lnTo>
                  <a:lnTo>
                    <a:pt x="819171" y="0"/>
                  </a:lnTo>
                  <a:lnTo>
                    <a:pt x="828140" y="0"/>
                  </a:lnTo>
                  <a:lnTo>
                    <a:pt x="831615" y="0"/>
                  </a:lnTo>
                  <a:lnTo>
                    <a:pt x="835277" y="0"/>
                  </a:lnTo>
                  <a:lnTo>
                    <a:pt x="857678" y="0"/>
                  </a:lnTo>
                  <a:lnTo>
                    <a:pt x="864889" y="0"/>
                  </a:lnTo>
                  <a:lnTo>
                    <a:pt x="899900" y="0"/>
                  </a:lnTo>
                  <a:lnTo>
                    <a:pt x="909341" y="0"/>
                  </a:lnTo>
                  <a:lnTo>
                    <a:pt x="929965" y="0"/>
                  </a:lnTo>
                  <a:lnTo>
                    <a:pt x="933506" y="0"/>
                  </a:lnTo>
                  <a:lnTo>
                    <a:pt x="936982" y="0"/>
                  </a:lnTo>
                  <a:lnTo>
                    <a:pt x="959384" y="0"/>
                  </a:lnTo>
                  <a:lnTo>
                    <a:pt x="962542" y="0"/>
                  </a:lnTo>
                  <a:lnTo>
                    <a:pt x="984943" y="0"/>
                  </a:lnTo>
                  <a:lnTo>
                    <a:pt x="992658" y="0"/>
                  </a:lnTo>
                  <a:lnTo>
                    <a:pt x="1012059" y="0"/>
                  </a:lnTo>
                  <a:lnTo>
                    <a:pt x="1012480" y="0"/>
                  </a:lnTo>
                  <a:lnTo>
                    <a:pt x="1027669" y="0"/>
                  </a:lnTo>
                  <a:lnTo>
                    <a:pt x="1037110" y="0"/>
                  </a:lnTo>
                  <a:lnTo>
                    <a:pt x="1040112" y="0"/>
                  </a:lnTo>
                  <a:lnTo>
                    <a:pt x="1057734" y="0"/>
                  </a:lnTo>
                  <a:lnTo>
                    <a:pt x="1064751" y="0"/>
                  </a:lnTo>
                  <a:lnTo>
                    <a:pt x="1070177" y="0"/>
                  </a:lnTo>
                  <a:lnTo>
                    <a:pt x="1072436" y="0"/>
                  </a:lnTo>
                  <a:lnTo>
                    <a:pt x="1090311" y="0"/>
                  </a:lnTo>
                  <a:lnTo>
                    <a:pt x="1110718" y="0"/>
                  </a:lnTo>
                  <a:lnTo>
                    <a:pt x="1112712" y="0"/>
                  </a:lnTo>
                  <a:lnTo>
                    <a:pt x="1116187" y="0"/>
                  </a:lnTo>
                  <a:lnTo>
                    <a:pt x="1139828" y="0"/>
                  </a:lnTo>
                  <a:lnTo>
                    <a:pt x="1140249" y="0"/>
                  </a:lnTo>
                  <a:lnTo>
                    <a:pt x="1145480" y="0"/>
                  </a:lnTo>
                  <a:lnTo>
                    <a:pt x="1152270" y="0"/>
                  </a:lnTo>
                  <a:lnTo>
                    <a:pt x="1154934" y="0"/>
                  </a:lnTo>
                  <a:lnTo>
                    <a:pt x="1167881" y="0"/>
                  </a:lnTo>
                  <a:lnTo>
                    <a:pt x="1175544" y="0"/>
                  </a:lnTo>
                  <a:lnTo>
                    <a:pt x="1184998" y="0"/>
                  </a:lnTo>
                  <a:lnTo>
                    <a:pt x="1197946" y="0"/>
                  </a:lnTo>
                  <a:lnTo>
                    <a:pt x="1200205" y="0"/>
                  </a:lnTo>
                  <a:lnTo>
                    <a:pt x="1220978" y="0"/>
                  </a:lnTo>
                  <a:lnTo>
                    <a:pt x="1238487" y="0"/>
                  </a:lnTo>
                  <a:lnTo>
                    <a:pt x="1243956" y="0"/>
                  </a:lnTo>
                  <a:lnTo>
                    <a:pt x="1251042" y="0"/>
                  </a:lnTo>
                  <a:lnTo>
                    <a:pt x="1257637" y="0"/>
                  </a:lnTo>
                  <a:lnTo>
                    <a:pt x="1271587" y="0"/>
                  </a:lnTo>
                  <a:lnTo>
                    <a:pt x="1273249" y="0"/>
                  </a:lnTo>
                  <a:lnTo>
                    <a:pt x="1280039" y="0"/>
                  </a:lnTo>
                  <a:lnTo>
                    <a:pt x="1282703" y="0"/>
                  </a:lnTo>
                  <a:lnTo>
                    <a:pt x="1286178" y="0"/>
                  </a:lnTo>
                  <a:lnTo>
                    <a:pt x="1295146" y="0"/>
                  </a:lnTo>
                  <a:lnTo>
                    <a:pt x="1301651" y="0"/>
                  </a:lnTo>
                  <a:lnTo>
                    <a:pt x="1302284" y="0"/>
                  </a:lnTo>
                  <a:lnTo>
                    <a:pt x="1303313" y="0"/>
                  </a:lnTo>
                  <a:lnTo>
                    <a:pt x="1312767" y="0"/>
                  </a:lnTo>
                  <a:lnTo>
                    <a:pt x="1316242" y="0"/>
                  </a:lnTo>
                  <a:lnTo>
                    <a:pt x="1321886" y="0"/>
                  </a:lnTo>
                  <a:lnTo>
                    <a:pt x="1324685" y="0"/>
                  </a:lnTo>
                  <a:lnTo>
                    <a:pt x="1325211" y="0"/>
                  </a:lnTo>
                  <a:lnTo>
                    <a:pt x="1332348" y="0"/>
                  </a:lnTo>
                  <a:lnTo>
                    <a:pt x="1332714" y="0"/>
                  </a:lnTo>
                  <a:lnTo>
                    <a:pt x="1333135" y="0"/>
                  </a:lnTo>
                  <a:lnTo>
                    <a:pt x="1348747" y="0"/>
                  </a:lnTo>
                  <a:lnTo>
                    <a:pt x="1354749" y="0"/>
                  </a:lnTo>
                  <a:lnTo>
                    <a:pt x="1378811" y="0"/>
                  </a:lnTo>
                  <a:lnTo>
                    <a:pt x="1383745" y="0"/>
                  </a:lnTo>
                  <a:lnTo>
                    <a:pt x="1385406" y="0"/>
                  </a:lnTo>
                  <a:lnTo>
                    <a:pt x="1399356" y="0"/>
                  </a:lnTo>
                  <a:lnTo>
                    <a:pt x="1400513" y="0"/>
                  </a:lnTo>
                  <a:lnTo>
                    <a:pt x="1413947" y="0"/>
                  </a:lnTo>
                  <a:lnTo>
                    <a:pt x="1414442" y="0"/>
                  </a:lnTo>
                  <a:lnTo>
                    <a:pt x="1422915" y="0"/>
                  </a:lnTo>
                  <a:lnTo>
                    <a:pt x="1426390" y="0"/>
                  </a:lnTo>
                  <a:lnTo>
                    <a:pt x="1429420" y="0"/>
                  </a:lnTo>
                  <a:lnTo>
                    <a:pt x="1430053" y="0"/>
                  </a:lnTo>
                  <a:lnTo>
                    <a:pt x="1430206" y="0"/>
                  </a:lnTo>
                  <a:lnTo>
                    <a:pt x="1430577" y="0"/>
                  </a:lnTo>
                  <a:lnTo>
                    <a:pt x="1436843" y="0"/>
                  </a:lnTo>
                  <a:lnTo>
                    <a:pt x="1444011" y="0"/>
                  </a:lnTo>
                  <a:lnTo>
                    <a:pt x="1449655" y="0"/>
                  </a:lnTo>
                  <a:lnTo>
                    <a:pt x="1452454" y="0"/>
                  </a:lnTo>
                  <a:lnTo>
                    <a:pt x="1452980" y="0"/>
                  </a:lnTo>
                  <a:lnTo>
                    <a:pt x="1456455" y="0"/>
                  </a:lnTo>
                  <a:lnTo>
                    <a:pt x="1459664" y="0"/>
                  </a:lnTo>
                  <a:lnTo>
                    <a:pt x="1460117" y="0"/>
                  </a:lnTo>
                  <a:lnTo>
                    <a:pt x="1460483" y="0"/>
                  </a:lnTo>
                  <a:lnTo>
                    <a:pt x="1460904" y="0"/>
                  </a:lnTo>
                  <a:lnTo>
                    <a:pt x="1472926" y="0"/>
                  </a:lnTo>
                  <a:lnTo>
                    <a:pt x="1482518" y="0"/>
                  </a:lnTo>
                  <a:lnTo>
                    <a:pt x="1489729" y="0"/>
                  </a:lnTo>
                  <a:lnTo>
                    <a:pt x="1504116" y="0"/>
                  </a:lnTo>
                  <a:lnTo>
                    <a:pt x="1511514" y="0"/>
                  </a:lnTo>
                  <a:lnTo>
                    <a:pt x="1524740" y="0"/>
                  </a:lnTo>
                  <a:lnTo>
                    <a:pt x="1528282" y="0"/>
                  </a:lnTo>
                  <a:lnTo>
                    <a:pt x="1531757" y="0"/>
                  </a:lnTo>
                  <a:lnTo>
                    <a:pt x="1534181" y="0"/>
                  </a:lnTo>
                  <a:lnTo>
                    <a:pt x="1542211" y="0"/>
                  </a:lnTo>
                  <a:lnTo>
                    <a:pt x="1554159" y="0"/>
                  </a:lnTo>
                  <a:lnTo>
                    <a:pt x="1557318" y="0"/>
                  </a:lnTo>
                  <a:lnTo>
                    <a:pt x="1557975" y="0"/>
                  </a:lnTo>
                  <a:lnTo>
                    <a:pt x="1558346" y="0"/>
                  </a:lnTo>
                  <a:lnTo>
                    <a:pt x="1561822" y="0"/>
                  </a:lnTo>
                  <a:lnTo>
                    <a:pt x="1564612" y="0"/>
                  </a:lnTo>
                  <a:lnTo>
                    <a:pt x="1566857" y="0"/>
                  </a:lnTo>
                  <a:lnTo>
                    <a:pt x="1576919" y="0"/>
                  </a:lnTo>
                  <a:lnTo>
                    <a:pt x="1579719" y="0"/>
                  </a:lnTo>
                  <a:lnTo>
                    <a:pt x="1584224" y="0"/>
                  </a:lnTo>
                  <a:lnTo>
                    <a:pt x="1587382" y="0"/>
                  </a:lnTo>
                  <a:lnTo>
                    <a:pt x="1587433" y="0"/>
                  </a:lnTo>
                  <a:lnTo>
                    <a:pt x="1600695" y="0"/>
                  </a:lnTo>
                  <a:lnTo>
                    <a:pt x="1606834" y="0"/>
                  </a:lnTo>
                  <a:lnTo>
                    <a:pt x="1607256" y="0"/>
                  </a:lnTo>
                  <a:lnTo>
                    <a:pt x="1608325" y="0"/>
                  </a:lnTo>
                  <a:lnTo>
                    <a:pt x="1609783" y="0"/>
                  </a:lnTo>
                  <a:lnTo>
                    <a:pt x="1617498" y="0"/>
                  </a:lnTo>
                  <a:lnTo>
                    <a:pt x="1631885" y="0"/>
                  </a:lnTo>
                  <a:lnTo>
                    <a:pt x="1636899" y="0"/>
                  </a:lnTo>
                  <a:lnTo>
                    <a:pt x="1637320" y="0"/>
                  </a:lnTo>
                  <a:lnTo>
                    <a:pt x="1637445" y="0"/>
                  </a:lnTo>
                  <a:lnTo>
                    <a:pt x="1652509" y="0"/>
                  </a:lnTo>
                  <a:lnTo>
                    <a:pt x="1659526" y="0"/>
                  </a:lnTo>
                  <a:lnTo>
                    <a:pt x="1661950" y="0"/>
                  </a:lnTo>
                  <a:lnTo>
                    <a:pt x="1664952" y="0"/>
                  </a:lnTo>
                  <a:lnTo>
                    <a:pt x="1667212" y="0"/>
                  </a:lnTo>
                  <a:lnTo>
                    <a:pt x="1685087" y="0"/>
                  </a:lnTo>
                  <a:lnTo>
                    <a:pt x="1689591" y="0"/>
                  </a:lnTo>
                  <a:lnTo>
                    <a:pt x="1694626" y="0"/>
                  </a:lnTo>
                  <a:lnTo>
                    <a:pt x="1697276" y="0"/>
                  </a:lnTo>
                  <a:lnTo>
                    <a:pt x="1698000" y="0"/>
                  </a:lnTo>
                  <a:lnTo>
                    <a:pt x="1704688" y="0"/>
                  </a:lnTo>
                  <a:lnTo>
                    <a:pt x="1707488" y="0"/>
                  </a:lnTo>
                  <a:lnTo>
                    <a:pt x="1710963" y="0"/>
                  </a:lnTo>
                  <a:lnTo>
                    <a:pt x="1715151" y="0"/>
                  </a:lnTo>
                  <a:lnTo>
                    <a:pt x="1721928" y="0"/>
                  </a:lnTo>
                  <a:lnTo>
                    <a:pt x="1734603" y="0"/>
                  </a:lnTo>
                  <a:lnTo>
                    <a:pt x="1735025" y="0"/>
                  </a:lnTo>
                  <a:lnTo>
                    <a:pt x="1735558" y="0"/>
                  </a:lnTo>
                  <a:lnTo>
                    <a:pt x="1736094" y="0"/>
                  </a:lnTo>
                  <a:lnTo>
                    <a:pt x="1737552" y="0"/>
                  </a:lnTo>
                  <a:lnTo>
                    <a:pt x="1741027" y="0"/>
                  </a:lnTo>
                  <a:lnTo>
                    <a:pt x="1747046" y="0"/>
                  </a:lnTo>
                  <a:lnTo>
                    <a:pt x="1748537" y="0"/>
                  </a:lnTo>
                  <a:lnTo>
                    <a:pt x="1753052" y="0"/>
                  </a:lnTo>
                  <a:lnTo>
                    <a:pt x="1757499" y="0"/>
                  </a:lnTo>
                  <a:lnTo>
                    <a:pt x="1764668" y="0"/>
                  </a:lnTo>
                  <a:lnTo>
                    <a:pt x="1765089" y="0"/>
                  </a:lnTo>
                  <a:lnTo>
                    <a:pt x="1765214" y="0"/>
                  </a:lnTo>
                  <a:lnTo>
                    <a:pt x="1770320" y="0"/>
                  </a:lnTo>
                  <a:lnTo>
                    <a:pt x="1777110" y="0"/>
                  </a:lnTo>
                  <a:lnTo>
                    <a:pt x="1779774" y="0"/>
                  </a:lnTo>
                  <a:lnTo>
                    <a:pt x="1792721" y="0"/>
                  </a:lnTo>
                  <a:lnTo>
                    <a:pt x="1794981" y="0"/>
                  </a:lnTo>
                  <a:lnTo>
                    <a:pt x="1825045" y="0"/>
                  </a:lnTo>
                  <a:lnTo>
                    <a:pt x="1825769" y="0"/>
                  </a:lnTo>
                  <a:lnTo>
                    <a:pt x="1838732" y="0"/>
                  </a:lnTo>
                  <a:lnTo>
                    <a:pt x="1845818" y="0"/>
                  </a:lnTo>
                  <a:lnTo>
                    <a:pt x="1849697" y="0"/>
                  </a:lnTo>
                  <a:lnTo>
                    <a:pt x="1852412" y="0"/>
                  </a:lnTo>
                  <a:lnTo>
                    <a:pt x="1853903" y="0"/>
                  </a:lnTo>
                  <a:lnTo>
                    <a:pt x="1863327" y="0"/>
                  </a:lnTo>
                  <a:lnTo>
                    <a:pt x="1868796" y="0"/>
                  </a:lnTo>
                  <a:lnTo>
                    <a:pt x="1874815" y="0"/>
                  </a:lnTo>
                  <a:lnTo>
                    <a:pt x="1876306" y="0"/>
                  </a:lnTo>
                  <a:lnTo>
                    <a:pt x="1880821" y="0"/>
                  </a:lnTo>
                  <a:lnTo>
                    <a:pt x="1882477" y="0"/>
                  </a:lnTo>
                  <a:lnTo>
                    <a:pt x="1883936" y="0"/>
                  </a:lnTo>
                  <a:lnTo>
                    <a:pt x="1885268" y="0"/>
                  </a:lnTo>
                  <a:lnTo>
                    <a:pt x="1896427" y="0"/>
                  </a:lnTo>
                  <a:lnTo>
                    <a:pt x="1898089" y="0"/>
                  </a:lnTo>
                  <a:lnTo>
                    <a:pt x="1904879" y="0"/>
                  </a:lnTo>
                  <a:lnTo>
                    <a:pt x="1907543" y="0"/>
                  </a:lnTo>
                  <a:lnTo>
                    <a:pt x="1911018" y="0"/>
                  </a:lnTo>
                  <a:lnTo>
                    <a:pt x="1919986" y="0"/>
                  </a:lnTo>
                  <a:lnTo>
                    <a:pt x="1927124" y="0"/>
                  </a:lnTo>
                  <a:lnTo>
                    <a:pt x="1927489" y="0"/>
                  </a:lnTo>
                  <a:lnTo>
                    <a:pt x="1927911" y="0"/>
                  </a:lnTo>
                  <a:lnTo>
                    <a:pt x="1929402" y="0"/>
                  </a:lnTo>
                  <a:lnTo>
                    <a:pt x="1946726" y="0"/>
                  </a:lnTo>
                  <a:lnTo>
                    <a:pt x="1949525" y="0"/>
                  </a:lnTo>
                  <a:lnTo>
                    <a:pt x="1957554" y="0"/>
                  </a:lnTo>
                  <a:lnTo>
                    <a:pt x="1957975" y="0"/>
                  </a:lnTo>
                  <a:lnTo>
                    <a:pt x="1973587" y="0"/>
                  </a:lnTo>
                  <a:lnTo>
                    <a:pt x="1978520" y="0"/>
                  </a:lnTo>
                  <a:lnTo>
                    <a:pt x="1980012" y="0"/>
                  </a:lnTo>
                  <a:lnTo>
                    <a:pt x="1980181" y="0"/>
                  </a:lnTo>
                  <a:lnTo>
                    <a:pt x="1981672" y="0"/>
                  </a:lnTo>
                  <a:lnTo>
                    <a:pt x="2008585" y="0"/>
                  </a:lnTo>
                  <a:lnTo>
                    <a:pt x="2009218" y="0"/>
                  </a:lnTo>
                  <a:lnTo>
                    <a:pt x="2010246" y="0"/>
                  </a:lnTo>
                  <a:lnTo>
                    <a:pt x="2010709" y="0"/>
                  </a:lnTo>
                  <a:lnTo>
                    <a:pt x="2011705" y="0"/>
                  </a:lnTo>
                  <a:lnTo>
                    <a:pt x="2024147" y="0"/>
                  </a:lnTo>
                  <a:lnTo>
                    <a:pt x="2024196" y="0"/>
                  </a:lnTo>
                  <a:lnTo>
                    <a:pt x="2024981" y="0"/>
                  </a:lnTo>
                  <a:lnTo>
                    <a:pt x="2025353" y="0"/>
                  </a:lnTo>
                  <a:lnTo>
                    <a:pt x="2026473" y="0"/>
                  </a:lnTo>
                  <a:lnTo>
                    <a:pt x="2031619" y="0"/>
                  </a:lnTo>
                  <a:lnTo>
                    <a:pt x="2033110" y="0"/>
                  </a:lnTo>
                  <a:lnTo>
                    <a:pt x="2038787" y="0"/>
                  </a:lnTo>
                  <a:lnTo>
                    <a:pt x="2039282" y="0"/>
                  </a:lnTo>
                  <a:lnTo>
                    <a:pt x="2047755" y="0"/>
                  </a:lnTo>
                  <a:lnTo>
                    <a:pt x="2051230" y="0"/>
                  </a:lnTo>
                  <a:lnTo>
                    <a:pt x="2054893" y="0"/>
                  </a:lnTo>
                  <a:lnTo>
                    <a:pt x="2055046" y="0"/>
                  </a:lnTo>
                  <a:lnTo>
                    <a:pt x="2055258" y="0"/>
                  </a:lnTo>
                  <a:lnTo>
                    <a:pt x="2055680" y="0"/>
                  </a:lnTo>
                  <a:lnTo>
                    <a:pt x="2057171" y="0"/>
                  </a:lnTo>
                  <a:lnTo>
                    <a:pt x="2061683" y="0"/>
                  </a:lnTo>
                  <a:lnTo>
                    <a:pt x="2067702" y="0"/>
                  </a:lnTo>
                  <a:lnTo>
                    <a:pt x="2074495" y="0"/>
                  </a:lnTo>
                  <a:lnTo>
                    <a:pt x="2077294" y="0"/>
                  </a:lnTo>
                  <a:lnTo>
                    <a:pt x="2084504" y="0"/>
                  </a:lnTo>
                  <a:lnTo>
                    <a:pt x="2085323" y="0"/>
                  </a:lnTo>
                  <a:lnTo>
                    <a:pt x="2085744" y="0"/>
                  </a:lnTo>
                  <a:lnTo>
                    <a:pt x="2097766" y="0"/>
                  </a:lnTo>
                  <a:lnTo>
                    <a:pt x="2106289" y="0"/>
                  </a:lnTo>
                  <a:lnTo>
                    <a:pt x="2107781" y="0"/>
                  </a:lnTo>
                  <a:lnTo>
                    <a:pt x="2128956" y="0"/>
                  </a:lnTo>
                  <a:lnTo>
                    <a:pt x="2129514" y="0"/>
                  </a:lnTo>
                  <a:lnTo>
                    <a:pt x="2136354" y="0"/>
                  </a:lnTo>
                  <a:lnTo>
                    <a:pt x="2136987" y="0"/>
                  </a:lnTo>
                  <a:lnTo>
                    <a:pt x="2138478" y="0"/>
                  </a:lnTo>
                  <a:lnTo>
                    <a:pt x="2151916" y="0"/>
                  </a:lnTo>
                  <a:lnTo>
                    <a:pt x="2152750" y="0"/>
                  </a:lnTo>
                  <a:lnTo>
                    <a:pt x="2153122" y="0"/>
                  </a:lnTo>
                  <a:lnTo>
                    <a:pt x="2154242" y="0"/>
                  </a:lnTo>
                  <a:lnTo>
                    <a:pt x="2156597" y="0"/>
                  </a:lnTo>
                  <a:lnTo>
                    <a:pt x="2159388" y="0"/>
                  </a:lnTo>
                  <a:lnTo>
                    <a:pt x="2160879" y="0"/>
                  </a:lnTo>
                  <a:lnTo>
                    <a:pt x="2161633" y="0"/>
                  </a:lnTo>
                  <a:lnTo>
                    <a:pt x="2167051" y="0"/>
                  </a:lnTo>
                  <a:lnTo>
                    <a:pt x="2178999" y="0"/>
                  </a:lnTo>
                  <a:lnTo>
                    <a:pt x="2182158" y="0"/>
                  </a:lnTo>
                  <a:lnTo>
                    <a:pt x="2182815" y="0"/>
                  </a:lnTo>
                  <a:lnTo>
                    <a:pt x="2188666" y="0"/>
                  </a:lnTo>
                  <a:lnTo>
                    <a:pt x="2189452" y="0"/>
                  </a:lnTo>
                  <a:lnTo>
                    <a:pt x="2191697" y="0"/>
                  </a:lnTo>
                  <a:lnTo>
                    <a:pt x="2195471" y="0"/>
                  </a:lnTo>
                  <a:lnTo>
                    <a:pt x="2201759" y="0"/>
                  </a:lnTo>
                  <a:lnTo>
                    <a:pt x="2203100" y="0"/>
                  </a:lnTo>
                  <a:lnTo>
                    <a:pt x="2204559" y="0"/>
                  </a:lnTo>
                  <a:lnTo>
                    <a:pt x="2204591" y="0"/>
                  </a:lnTo>
                  <a:lnTo>
                    <a:pt x="2212273" y="0"/>
                  </a:lnTo>
                  <a:lnTo>
                    <a:pt x="2225535" y="0"/>
                  </a:lnTo>
                  <a:lnTo>
                    <a:pt x="2231674" y="0"/>
                  </a:lnTo>
                  <a:lnTo>
                    <a:pt x="2232096" y="0"/>
                  </a:lnTo>
                  <a:lnTo>
                    <a:pt x="2232220" y="0"/>
                  </a:lnTo>
                  <a:lnTo>
                    <a:pt x="2233118" y="0"/>
                  </a:lnTo>
                  <a:lnTo>
                    <a:pt x="2233165" y="0"/>
                  </a:lnTo>
                  <a:lnTo>
                    <a:pt x="2256725" y="0"/>
                  </a:lnTo>
                  <a:lnTo>
                    <a:pt x="2257283" y="0"/>
                  </a:lnTo>
                  <a:lnTo>
                    <a:pt x="2262285" y="0"/>
                  </a:lnTo>
                  <a:lnTo>
                    <a:pt x="2284366" y="0"/>
                  </a:lnTo>
                  <a:lnTo>
                    <a:pt x="2289402" y="0"/>
                  </a:lnTo>
                  <a:lnTo>
                    <a:pt x="2292052" y="0"/>
                  </a:lnTo>
                  <a:lnTo>
                    <a:pt x="2299271" y="0"/>
                  </a:lnTo>
                  <a:lnTo>
                    <a:pt x="2308721" y="0"/>
                  </a:lnTo>
                  <a:lnTo>
                    <a:pt x="2309927" y="0"/>
                  </a:lnTo>
                  <a:lnTo>
                    <a:pt x="2316435" y="0"/>
                  </a:lnTo>
                  <a:lnTo>
                    <a:pt x="2316703" y="0"/>
                  </a:lnTo>
                  <a:lnTo>
                    <a:pt x="2319466" y="0"/>
                  </a:lnTo>
                  <a:lnTo>
                    <a:pt x="2322840" y="0"/>
                  </a:lnTo>
                  <a:lnTo>
                    <a:pt x="2329528" y="0"/>
                  </a:lnTo>
                  <a:lnTo>
                    <a:pt x="2330869" y="0"/>
                  </a:lnTo>
                  <a:lnTo>
                    <a:pt x="2332328" y="0"/>
                  </a:lnTo>
                  <a:lnTo>
                    <a:pt x="2332360" y="0"/>
                  </a:lnTo>
                  <a:lnTo>
                    <a:pt x="2335803" y="0"/>
                  </a:lnTo>
                  <a:lnTo>
                    <a:pt x="2343312" y="0"/>
                  </a:lnTo>
                  <a:lnTo>
                    <a:pt x="2344804" y="0"/>
                  </a:lnTo>
                  <a:lnTo>
                    <a:pt x="2346768" y="0"/>
                  </a:lnTo>
                  <a:lnTo>
                    <a:pt x="2347827" y="0"/>
                  </a:lnTo>
                  <a:lnTo>
                    <a:pt x="2352274" y="0"/>
                  </a:lnTo>
                  <a:lnTo>
                    <a:pt x="2359443" y="0"/>
                  </a:lnTo>
                  <a:lnTo>
                    <a:pt x="2359865" y="0"/>
                  </a:lnTo>
                  <a:lnTo>
                    <a:pt x="2359989" y="0"/>
                  </a:lnTo>
                  <a:lnTo>
                    <a:pt x="2360887" y="0"/>
                  </a:lnTo>
                  <a:lnTo>
                    <a:pt x="2360934" y="0"/>
                  </a:lnTo>
                  <a:lnTo>
                    <a:pt x="2371886" y="0"/>
                  </a:lnTo>
                  <a:lnTo>
                    <a:pt x="2373377" y="0"/>
                  </a:lnTo>
                  <a:lnTo>
                    <a:pt x="2377892" y="0"/>
                  </a:lnTo>
                  <a:cubicBezTo>
                    <a:pt x="2382339" y="0"/>
                    <a:pt x="2382339" y="0"/>
                    <a:pt x="2382339" y="0"/>
                  </a:cubicBezTo>
                  <a:lnTo>
                    <a:pt x="2390054" y="0"/>
                  </a:lnTo>
                  <a:lnTo>
                    <a:pt x="2419821" y="0"/>
                  </a:lnTo>
                  <a:lnTo>
                    <a:pt x="2427040" y="0"/>
                  </a:lnTo>
                  <a:lnTo>
                    <a:pt x="2436490" y="0"/>
                  </a:lnTo>
                  <a:lnTo>
                    <a:pt x="2444472" y="0"/>
                  </a:lnTo>
                  <a:lnTo>
                    <a:pt x="2448678" y="0"/>
                  </a:lnTo>
                  <a:lnTo>
                    <a:pt x="2450171" y="0"/>
                  </a:lnTo>
                  <a:lnTo>
                    <a:pt x="2450609" y="0"/>
                  </a:lnTo>
                  <a:lnTo>
                    <a:pt x="2463572" y="0"/>
                  </a:lnTo>
                  <a:lnTo>
                    <a:pt x="2471081" y="0"/>
                  </a:lnTo>
                  <a:lnTo>
                    <a:pt x="2472573" y="0"/>
                  </a:lnTo>
                  <a:lnTo>
                    <a:pt x="2474537" y="0"/>
                  </a:lnTo>
                  <a:lnTo>
                    <a:pt x="2475596" y="0"/>
                  </a:lnTo>
                  <a:lnTo>
                    <a:pt x="2477252" y="0"/>
                  </a:lnTo>
                  <a:lnTo>
                    <a:pt x="2478712" y="0"/>
                  </a:lnTo>
                  <a:lnTo>
                    <a:pt x="2478743" y="0"/>
                  </a:lnTo>
                  <a:lnTo>
                    <a:pt x="2480043" y="0"/>
                  </a:lnTo>
                  <a:lnTo>
                    <a:pt x="2499655" y="0"/>
                  </a:lnTo>
                  <a:lnTo>
                    <a:pt x="2501146" y="0"/>
                  </a:lnTo>
                  <a:lnTo>
                    <a:pt x="2505661" y="0"/>
                  </a:lnTo>
                  <a:lnTo>
                    <a:pt x="2508776" y="0"/>
                  </a:lnTo>
                  <a:lnTo>
                    <a:pt x="2510108" y="0"/>
                  </a:lnTo>
                  <a:lnTo>
                    <a:pt x="2524178" y="0"/>
                  </a:lnTo>
                  <a:lnTo>
                    <a:pt x="2525248" y="0"/>
                  </a:lnTo>
                  <a:lnTo>
                    <a:pt x="2525669" y="0"/>
                  </a:lnTo>
                  <a:lnTo>
                    <a:pt x="2552329" y="0"/>
                  </a:lnTo>
                  <a:lnTo>
                    <a:pt x="2552751" y="0"/>
                  </a:lnTo>
                  <a:lnTo>
                    <a:pt x="2554242" y="0"/>
                  </a:lnTo>
                  <a:lnTo>
                    <a:pt x="2574787" y="0"/>
                  </a:lnTo>
                  <a:lnTo>
                    <a:pt x="2576279" y="0"/>
                  </a:lnTo>
                  <a:lnTo>
                    <a:pt x="2576447" y="0"/>
                  </a:lnTo>
                  <a:lnTo>
                    <a:pt x="2577940" y="0"/>
                  </a:lnTo>
                  <a:lnTo>
                    <a:pt x="2603360" y="0"/>
                  </a:lnTo>
                  <a:lnTo>
                    <a:pt x="2604852" y="0"/>
                  </a:lnTo>
                  <a:lnTo>
                    <a:pt x="2605021" y="0"/>
                  </a:lnTo>
                  <a:lnTo>
                    <a:pt x="2605484" y="0"/>
                  </a:lnTo>
                  <a:lnTo>
                    <a:pt x="2606481" y="0"/>
                  </a:lnTo>
                  <a:lnTo>
                    <a:pt x="2606512" y="0"/>
                  </a:lnTo>
                  <a:lnTo>
                    <a:pt x="2606976" y="0"/>
                  </a:lnTo>
                  <a:lnTo>
                    <a:pt x="2618923" y="0"/>
                  </a:lnTo>
                  <a:lnTo>
                    <a:pt x="2621248" y="0"/>
                  </a:lnTo>
                  <a:lnTo>
                    <a:pt x="2622740" y="0"/>
                  </a:lnTo>
                  <a:lnTo>
                    <a:pt x="2627885" y="0"/>
                  </a:lnTo>
                  <a:lnTo>
                    <a:pt x="2629377" y="0"/>
                  </a:lnTo>
                  <a:lnTo>
                    <a:pt x="2634058" y="0"/>
                  </a:lnTo>
                  <a:lnTo>
                    <a:pt x="2635549" y="0"/>
                  </a:lnTo>
                  <a:lnTo>
                    <a:pt x="2636545" y="0"/>
                  </a:lnTo>
                  <a:lnTo>
                    <a:pt x="2648987" y="0"/>
                  </a:lnTo>
                  <a:lnTo>
                    <a:pt x="2649821" y="0"/>
                  </a:lnTo>
                  <a:lnTo>
                    <a:pt x="2651313" y="0"/>
                  </a:lnTo>
                  <a:lnTo>
                    <a:pt x="2651947" y="0"/>
                  </a:lnTo>
                  <a:lnTo>
                    <a:pt x="2653017" y="0"/>
                  </a:lnTo>
                  <a:lnTo>
                    <a:pt x="2653438" y="0"/>
                  </a:lnTo>
                  <a:lnTo>
                    <a:pt x="2656459" y="0"/>
                  </a:lnTo>
                  <a:lnTo>
                    <a:pt x="2657950" y="0"/>
                  </a:lnTo>
                  <a:lnTo>
                    <a:pt x="2665460" y="0"/>
                  </a:lnTo>
                  <a:lnTo>
                    <a:pt x="2680098" y="0"/>
                  </a:lnTo>
                  <a:lnTo>
                    <a:pt x="2680520" y="0"/>
                  </a:lnTo>
                  <a:lnTo>
                    <a:pt x="2682011" y="0"/>
                  </a:lnTo>
                  <a:lnTo>
                    <a:pt x="2692542" y="0"/>
                  </a:lnTo>
                  <a:lnTo>
                    <a:pt x="2702556" y="0"/>
                  </a:lnTo>
                  <a:lnTo>
                    <a:pt x="2704048" y="0"/>
                  </a:lnTo>
                  <a:lnTo>
                    <a:pt x="2724289" y="0"/>
                  </a:lnTo>
                  <a:lnTo>
                    <a:pt x="2731129" y="0"/>
                  </a:lnTo>
                  <a:lnTo>
                    <a:pt x="2732621" y="0"/>
                  </a:lnTo>
                  <a:lnTo>
                    <a:pt x="2733253" y="0"/>
                  </a:lnTo>
                  <a:lnTo>
                    <a:pt x="2734745" y="0"/>
                  </a:lnTo>
                  <a:lnTo>
                    <a:pt x="2746692" y="0"/>
                  </a:lnTo>
                  <a:lnTo>
                    <a:pt x="2749017" y="0"/>
                  </a:lnTo>
                  <a:lnTo>
                    <a:pt x="2750509" y="0"/>
                  </a:lnTo>
                  <a:lnTo>
                    <a:pt x="2754354" y="0"/>
                  </a:lnTo>
                  <a:lnTo>
                    <a:pt x="2755654" y="0"/>
                  </a:lnTo>
                  <a:lnTo>
                    <a:pt x="2757146" y="0"/>
                  </a:lnTo>
                  <a:lnTo>
                    <a:pt x="2761827" y="0"/>
                  </a:lnTo>
                  <a:lnTo>
                    <a:pt x="2763318" y="0"/>
                  </a:lnTo>
                  <a:lnTo>
                    <a:pt x="2776756" y="0"/>
                  </a:lnTo>
                  <a:lnTo>
                    <a:pt x="2777590" y="0"/>
                  </a:lnTo>
                  <a:lnTo>
                    <a:pt x="2779082" y="0"/>
                  </a:lnTo>
                  <a:lnTo>
                    <a:pt x="2783442" y="0"/>
                  </a:lnTo>
                  <a:lnTo>
                    <a:pt x="2784228" y="0"/>
                  </a:lnTo>
                  <a:lnTo>
                    <a:pt x="2785719" y="0"/>
                  </a:lnTo>
                  <a:lnTo>
                    <a:pt x="2786473" y="0"/>
                  </a:lnTo>
                  <a:lnTo>
                    <a:pt x="2793229" y="0"/>
                  </a:lnTo>
                  <a:lnTo>
                    <a:pt x="2799367" y="0"/>
                  </a:lnTo>
                  <a:lnTo>
                    <a:pt x="2813506" y="0"/>
                  </a:lnTo>
                  <a:lnTo>
                    <a:pt x="2820311" y="0"/>
                  </a:lnTo>
                  <a:lnTo>
                    <a:pt x="2827893" y="0"/>
                  </a:lnTo>
                  <a:lnTo>
                    <a:pt x="2827940" y="0"/>
                  </a:lnTo>
                  <a:lnTo>
                    <a:pt x="2829431" y="0"/>
                  </a:lnTo>
                  <a:lnTo>
                    <a:pt x="2829978" y="0"/>
                  </a:lnTo>
                  <a:lnTo>
                    <a:pt x="2852058" y="0"/>
                  </a:lnTo>
                  <a:lnTo>
                    <a:pt x="2857060" y="0"/>
                  </a:lnTo>
                  <a:lnTo>
                    <a:pt x="2857958" y="0"/>
                  </a:lnTo>
                  <a:lnTo>
                    <a:pt x="2871601" y="0"/>
                  </a:lnTo>
                  <a:lnTo>
                    <a:pt x="2882123" y="0"/>
                  </a:lnTo>
                  <a:lnTo>
                    <a:pt x="2894046" y="0"/>
                  </a:lnTo>
                  <a:lnTo>
                    <a:pt x="2903496" y="0"/>
                  </a:lnTo>
                  <a:lnTo>
                    <a:pt x="2911211" y="0"/>
                  </a:lnTo>
                  <a:lnTo>
                    <a:pt x="2914242" y="0"/>
                  </a:lnTo>
                  <a:lnTo>
                    <a:pt x="2914461" y="0"/>
                  </a:lnTo>
                  <a:lnTo>
                    <a:pt x="2924111" y="0"/>
                  </a:lnTo>
                  <a:lnTo>
                    <a:pt x="2927136" y="0"/>
                  </a:lnTo>
                  <a:lnTo>
                    <a:pt x="2933561" y="0"/>
                  </a:lnTo>
                  <a:lnTo>
                    <a:pt x="2939580" y="0"/>
                  </a:lnTo>
                  <a:lnTo>
                    <a:pt x="2941275" y="0"/>
                  </a:lnTo>
                  <a:lnTo>
                    <a:pt x="2941543" y="0"/>
                  </a:lnTo>
                  <a:lnTo>
                    <a:pt x="2945586" y="0"/>
                  </a:lnTo>
                  <a:lnTo>
                    <a:pt x="2950032" y="0"/>
                  </a:lnTo>
                  <a:lnTo>
                    <a:pt x="2955662" y="0"/>
                  </a:lnTo>
                  <a:lnTo>
                    <a:pt x="2955709" y="0"/>
                  </a:lnTo>
                  <a:lnTo>
                    <a:pt x="2957200" y="0"/>
                  </a:lnTo>
                  <a:lnTo>
                    <a:pt x="2957747" y="0"/>
                  </a:lnTo>
                  <a:lnTo>
                    <a:pt x="2968152" y="0"/>
                  </a:lnTo>
                  <a:lnTo>
                    <a:pt x="2969644" y="0"/>
                  </a:lnTo>
                  <a:lnTo>
                    <a:pt x="2972667" y="0"/>
                  </a:lnTo>
                  <a:lnTo>
                    <a:pt x="2977114" y="0"/>
                  </a:lnTo>
                  <a:lnTo>
                    <a:pt x="2984829" y="0"/>
                  </a:lnTo>
                  <a:lnTo>
                    <a:pt x="2985727" y="0"/>
                  </a:lnTo>
                  <a:lnTo>
                    <a:pt x="2999370" y="0"/>
                  </a:lnTo>
                  <a:lnTo>
                    <a:pt x="3021815" y="0"/>
                  </a:lnTo>
                  <a:lnTo>
                    <a:pt x="3031265" y="0"/>
                  </a:lnTo>
                  <a:lnTo>
                    <a:pt x="3042230" y="0"/>
                  </a:lnTo>
                  <a:lnTo>
                    <a:pt x="3044946" y="0"/>
                  </a:lnTo>
                  <a:lnTo>
                    <a:pt x="3051880" y="0"/>
                  </a:lnTo>
                  <a:lnTo>
                    <a:pt x="3061330" y="0"/>
                  </a:lnTo>
                  <a:lnTo>
                    <a:pt x="3067349" y="0"/>
                  </a:lnTo>
                  <a:lnTo>
                    <a:pt x="3069312" y="0"/>
                  </a:lnTo>
                  <a:lnTo>
                    <a:pt x="3073355" y="0"/>
                  </a:lnTo>
                  <a:lnTo>
                    <a:pt x="3073518" y="0"/>
                  </a:lnTo>
                  <a:lnTo>
                    <a:pt x="3075011" y="0"/>
                  </a:lnTo>
                  <a:lnTo>
                    <a:pt x="3077801" y="0"/>
                  </a:lnTo>
                  <a:lnTo>
                    <a:pt x="3095921" y="0"/>
                  </a:lnTo>
                  <a:lnTo>
                    <a:pt x="3097413" y="0"/>
                  </a:lnTo>
                  <a:lnTo>
                    <a:pt x="3100436" y="0"/>
                  </a:lnTo>
                  <a:lnTo>
                    <a:pt x="3103552" y="0"/>
                  </a:lnTo>
                  <a:lnTo>
                    <a:pt x="3104883" y="0"/>
                  </a:lnTo>
                  <a:lnTo>
                    <a:pt x="3120023" y="0"/>
                  </a:lnTo>
                  <a:lnTo>
                    <a:pt x="3120445" y="0"/>
                  </a:lnTo>
                  <a:lnTo>
                    <a:pt x="3149018" y="0"/>
                  </a:lnTo>
                  <a:lnTo>
                    <a:pt x="3150088" y="0"/>
                  </a:lnTo>
                  <a:lnTo>
                    <a:pt x="3150509" y="0"/>
                  </a:lnTo>
                  <a:lnTo>
                    <a:pt x="3171054" y="0"/>
                  </a:lnTo>
                  <a:lnTo>
                    <a:pt x="3172715" y="0"/>
                  </a:lnTo>
                  <a:lnTo>
                    <a:pt x="3199627" y="0"/>
                  </a:lnTo>
                  <a:lnTo>
                    <a:pt x="3201119" y="0"/>
                  </a:lnTo>
                  <a:lnTo>
                    <a:pt x="3201287" y="0"/>
                  </a:lnTo>
                  <a:lnTo>
                    <a:pt x="3201751" y="0"/>
                  </a:lnTo>
                  <a:lnTo>
                    <a:pt x="3202780" y="0"/>
                  </a:lnTo>
                  <a:lnTo>
                    <a:pt x="3217515" y="0"/>
                  </a:lnTo>
                  <a:lnTo>
                    <a:pt x="3224152" y="0"/>
                  </a:lnTo>
                  <a:lnTo>
                    <a:pt x="3230324" y="0"/>
                  </a:lnTo>
                  <a:lnTo>
                    <a:pt x="3231321" y="0"/>
                  </a:lnTo>
                  <a:lnTo>
                    <a:pt x="3231816" y="0"/>
                  </a:lnTo>
                  <a:lnTo>
                    <a:pt x="3243763" y="0"/>
                  </a:lnTo>
                  <a:lnTo>
                    <a:pt x="3246088" y="0"/>
                  </a:lnTo>
                  <a:lnTo>
                    <a:pt x="3247580" y="0"/>
                  </a:lnTo>
                  <a:lnTo>
                    <a:pt x="3247792" y="0"/>
                  </a:lnTo>
                  <a:lnTo>
                    <a:pt x="3248214" y="0"/>
                  </a:lnTo>
                  <a:lnTo>
                    <a:pt x="3252725" y="0"/>
                  </a:lnTo>
                  <a:lnTo>
                    <a:pt x="3254217" y="0"/>
                  </a:lnTo>
                  <a:lnTo>
                    <a:pt x="3260235" y="0"/>
                  </a:lnTo>
                  <a:lnTo>
                    <a:pt x="3276787" y="0"/>
                  </a:lnTo>
                  <a:lnTo>
                    <a:pt x="3277857" y="0"/>
                  </a:lnTo>
                  <a:lnTo>
                    <a:pt x="3278278" y="0"/>
                  </a:lnTo>
                  <a:lnTo>
                    <a:pt x="3290300" y="0"/>
                  </a:lnTo>
                  <a:lnTo>
                    <a:pt x="3298823" y="0"/>
                  </a:lnTo>
                  <a:lnTo>
                    <a:pt x="3327396" y="0"/>
                  </a:lnTo>
                  <a:lnTo>
                    <a:pt x="3328888" y="0"/>
                  </a:lnTo>
                  <a:lnTo>
                    <a:pt x="3329520" y="0"/>
                  </a:lnTo>
                  <a:lnTo>
                    <a:pt x="3345284" y="0"/>
                  </a:lnTo>
                  <a:lnTo>
                    <a:pt x="3349129" y="0"/>
                  </a:lnTo>
                  <a:lnTo>
                    <a:pt x="3351921" y="0"/>
                  </a:lnTo>
                  <a:lnTo>
                    <a:pt x="3358093" y="0"/>
                  </a:lnTo>
                  <a:lnTo>
                    <a:pt x="3359585" y="0"/>
                  </a:lnTo>
                  <a:lnTo>
                    <a:pt x="3371532" y="0"/>
                  </a:lnTo>
                  <a:lnTo>
                    <a:pt x="3373857" y="0"/>
                  </a:lnTo>
                  <a:lnTo>
                    <a:pt x="3375349" y="0"/>
                  </a:lnTo>
                  <a:lnTo>
                    <a:pt x="3380494" y="0"/>
                  </a:lnTo>
                  <a:lnTo>
                    <a:pt x="3381986" y="0"/>
                  </a:lnTo>
                  <a:lnTo>
                    <a:pt x="3388004" y="0"/>
                  </a:lnTo>
                  <a:lnTo>
                    <a:pt x="3408282" y="0"/>
                  </a:lnTo>
                  <a:lnTo>
                    <a:pt x="3418069" y="0"/>
                  </a:lnTo>
                  <a:lnTo>
                    <a:pt x="3424207" y="0"/>
                  </a:lnTo>
                  <a:lnTo>
                    <a:pt x="3424753" y="0"/>
                  </a:lnTo>
                  <a:lnTo>
                    <a:pt x="3452733" y="0"/>
                  </a:lnTo>
                  <a:lnTo>
                    <a:pt x="3454818" y="0"/>
                  </a:lnTo>
                  <a:lnTo>
                    <a:pt x="3476898" y="0"/>
                  </a:lnTo>
                  <a:lnTo>
                    <a:pt x="3496441" y="0"/>
                  </a:lnTo>
                  <a:lnTo>
                    <a:pt x="3509236" y="0"/>
                  </a:lnTo>
                  <a:lnTo>
                    <a:pt x="3518886" y="0"/>
                  </a:lnTo>
                  <a:lnTo>
                    <a:pt x="3528336" y="0"/>
                  </a:lnTo>
                  <a:lnTo>
                    <a:pt x="3536051" y="0"/>
                  </a:lnTo>
                  <a:lnTo>
                    <a:pt x="3539301" y="0"/>
                  </a:lnTo>
                  <a:lnTo>
                    <a:pt x="3540361" y="0"/>
                  </a:lnTo>
                  <a:lnTo>
                    <a:pt x="3544807" y="0"/>
                  </a:lnTo>
                  <a:lnTo>
                    <a:pt x="3551976" y="0"/>
                  </a:lnTo>
                  <a:lnTo>
                    <a:pt x="3552522" y="0"/>
                  </a:lnTo>
                  <a:lnTo>
                    <a:pt x="3564420" y="0"/>
                  </a:lnTo>
                  <a:lnTo>
                    <a:pt x="3570426" y="0"/>
                  </a:lnTo>
                  <a:cubicBezTo>
                    <a:pt x="3574872" y="0"/>
                    <a:pt x="3574872" y="0"/>
                    <a:pt x="3574872" y="0"/>
                  </a:cubicBezTo>
                  <a:lnTo>
                    <a:pt x="3580502" y="0"/>
                  </a:lnTo>
                  <a:lnTo>
                    <a:pt x="3582587" y="0"/>
                  </a:lnTo>
                  <a:lnTo>
                    <a:pt x="3624210" y="0"/>
                  </a:lnTo>
                  <a:lnTo>
                    <a:pt x="3637005" y="0"/>
                  </a:lnTo>
                  <a:lnTo>
                    <a:pt x="3646655" y="0"/>
                  </a:lnTo>
                  <a:lnTo>
                    <a:pt x="3656105" y="0"/>
                  </a:lnTo>
                  <a:lnTo>
                    <a:pt x="3667070" y="0"/>
                  </a:lnTo>
                  <a:lnTo>
                    <a:pt x="3668130" y="0"/>
                  </a:lnTo>
                  <a:lnTo>
                    <a:pt x="3669786" y="0"/>
                  </a:lnTo>
                  <a:lnTo>
                    <a:pt x="3672576" y="0"/>
                  </a:lnTo>
                  <a:lnTo>
                    <a:pt x="3692189" y="0"/>
                  </a:lnTo>
                  <a:lnTo>
                    <a:pt x="3698195" y="0"/>
                  </a:lnTo>
                  <a:lnTo>
                    <a:pt x="3702641" y="0"/>
                  </a:lnTo>
                  <a:lnTo>
                    <a:pt x="3744863" y="0"/>
                  </a:lnTo>
                  <a:lnTo>
                    <a:pt x="3745285" y="0"/>
                  </a:lnTo>
                  <a:lnTo>
                    <a:pt x="3795894" y="0"/>
                  </a:lnTo>
                  <a:lnTo>
                    <a:pt x="3797555" y="0"/>
                  </a:lnTo>
                  <a:lnTo>
                    <a:pt x="3826591" y="0"/>
                  </a:lnTo>
                  <a:lnTo>
                    <a:pt x="3842355" y="0"/>
                  </a:lnTo>
                  <a:lnTo>
                    <a:pt x="3848992" y="0"/>
                  </a:lnTo>
                  <a:lnTo>
                    <a:pt x="3872632" y="0"/>
                  </a:lnTo>
                  <a:lnTo>
                    <a:pt x="3873054" y="0"/>
                  </a:lnTo>
                  <a:lnTo>
                    <a:pt x="3885075" y="0"/>
                  </a:lnTo>
                  <a:lnTo>
                    <a:pt x="3923663" y="0"/>
                  </a:lnTo>
                  <a:lnTo>
                    <a:pt x="3954360" y="0"/>
                  </a:lnTo>
                  <a:lnTo>
                    <a:pt x="3970124" y="0"/>
                  </a:lnTo>
                  <a:lnTo>
                    <a:pt x="3976761" y="0"/>
                  </a:lnTo>
                  <a:lnTo>
                    <a:pt x="4012844" y="0"/>
                  </a:lnTo>
                  <a:lnTo>
                    <a:pt x="4049593" y="0"/>
                  </a:lnTo>
                  <a:cubicBezTo>
                    <a:pt x="4169647" y="0"/>
                    <a:pt x="4169647" y="0"/>
                    <a:pt x="4169647" y="0"/>
                  </a:cubicBezTo>
                  <a:lnTo>
                    <a:pt x="4177362" y="0"/>
                  </a:lnTo>
                  <a:cubicBezTo>
                    <a:pt x="4297416" y="0"/>
                    <a:pt x="4297416" y="0"/>
                    <a:pt x="4297416" y="0"/>
                  </a:cubicBezTo>
                  <a:cubicBezTo>
                    <a:pt x="4327758" y="0"/>
                    <a:pt x="4364168" y="21251"/>
                    <a:pt x="4379339" y="47054"/>
                  </a:cubicBezTo>
                  <a:cubicBezTo>
                    <a:pt x="4591731" y="415146"/>
                    <a:pt x="4591731" y="415146"/>
                    <a:pt x="4591731" y="415146"/>
                  </a:cubicBezTo>
                  <a:cubicBezTo>
                    <a:pt x="4606902" y="440951"/>
                    <a:pt x="4606902" y="483452"/>
                    <a:pt x="4591731" y="509257"/>
                  </a:cubicBezTo>
                  <a:cubicBezTo>
                    <a:pt x="4379339" y="877348"/>
                    <a:pt x="4379339" y="877348"/>
                    <a:pt x="4379339" y="877348"/>
                  </a:cubicBezTo>
                  <a:cubicBezTo>
                    <a:pt x="4364168" y="903151"/>
                    <a:pt x="4327758" y="924402"/>
                    <a:pt x="4297416" y="924402"/>
                  </a:cubicBezTo>
                  <a:lnTo>
                    <a:pt x="4169647" y="924402"/>
                  </a:lnTo>
                  <a:lnTo>
                    <a:pt x="3976761" y="924402"/>
                  </a:lnTo>
                  <a:lnTo>
                    <a:pt x="3872632" y="924402"/>
                  </a:lnTo>
                  <a:lnTo>
                    <a:pt x="3848992" y="924402"/>
                  </a:lnTo>
                  <a:lnTo>
                    <a:pt x="3744863" y="924402"/>
                  </a:lnTo>
                  <a:lnTo>
                    <a:pt x="3702641" y="924402"/>
                  </a:lnTo>
                  <a:lnTo>
                    <a:pt x="3672576" y="924402"/>
                  </a:lnTo>
                  <a:lnTo>
                    <a:pt x="3656105" y="924402"/>
                  </a:lnTo>
                  <a:lnTo>
                    <a:pt x="3574872" y="924402"/>
                  </a:lnTo>
                  <a:lnTo>
                    <a:pt x="3551976" y="924402"/>
                  </a:lnTo>
                  <a:lnTo>
                    <a:pt x="3544807" y="924402"/>
                  </a:lnTo>
                  <a:lnTo>
                    <a:pt x="3528336" y="924402"/>
                  </a:lnTo>
                  <a:lnTo>
                    <a:pt x="3424207" y="924402"/>
                  </a:lnTo>
                  <a:lnTo>
                    <a:pt x="3381986" y="924402"/>
                  </a:lnTo>
                  <a:lnTo>
                    <a:pt x="3380494" y="924402"/>
                  </a:lnTo>
                  <a:lnTo>
                    <a:pt x="3351921" y="924402"/>
                  </a:lnTo>
                  <a:lnTo>
                    <a:pt x="3277857" y="924402"/>
                  </a:lnTo>
                  <a:lnTo>
                    <a:pt x="3254217" y="924402"/>
                  </a:lnTo>
                  <a:lnTo>
                    <a:pt x="3252725" y="924402"/>
                  </a:lnTo>
                  <a:lnTo>
                    <a:pt x="3247792" y="924402"/>
                  </a:lnTo>
                  <a:lnTo>
                    <a:pt x="3231321" y="924402"/>
                  </a:lnTo>
                  <a:lnTo>
                    <a:pt x="3224152" y="924402"/>
                  </a:lnTo>
                  <a:lnTo>
                    <a:pt x="3150088" y="924402"/>
                  </a:lnTo>
                  <a:lnTo>
                    <a:pt x="3120023" y="924402"/>
                  </a:lnTo>
                  <a:lnTo>
                    <a:pt x="3104883" y="924402"/>
                  </a:lnTo>
                  <a:lnTo>
                    <a:pt x="3103552" y="924402"/>
                  </a:lnTo>
                  <a:lnTo>
                    <a:pt x="3077801" y="924402"/>
                  </a:lnTo>
                  <a:lnTo>
                    <a:pt x="3061330" y="924402"/>
                  </a:lnTo>
                  <a:lnTo>
                    <a:pt x="3031265" y="924402"/>
                  </a:lnTo>
                  <a:lnTo>
                    <a:pt x="2977114" y="924402"/>
                  </a:lnTo>
                  <a:lnTo>
                    <a:pt x="2957200" y="924402"/>
                  </a:lnTo>
                  <a:lnTo>
                    <a:pt x="2955709" y="924402"/>
                  </a:lnTo>
                  <a:lnTo>
                    <a:pt x="2950032" y="924402"/>
                  </a:lnTo>
                  <a:lnTo>
                    <a:pt x="2933561" y="924402"/>
                  </a:lnTo>
                  <a:lnTo>
                    <a:pt x="2927136" y="924402"/>
                  </a:lnTo>
                  <a:lnTo>
                    <a:pt x="2903496" y="924402"/>
                  </a:lnTo>
                  <a:lnTo>
                    <a:pt x="2829431" y="924402"/>
                  </a:lnTo>
                  <a:lnTo>
                    <a:pt x="2827940" y="924402"/>
                  </a:lnTo>
                  <a:lnTo>
                    <a:pt x="2799367" y="924402"/>
                  </a:lnTo>
                  <a:lnTo>
                    <a:pt x="2785719" y="924402"/>
                  </a:lnTo>
                  <a:lnTo>
                    <a:pt x="2784228" y="924402"/>
                  </a:lnTo>
                  <a:lnTo>
                    <a:pt x="2757146" y="924402"/>
                  </a:lnTo>
                  <a:lnTo>
                    <a:pt x="2755654" y="924402"/>
                  </a:lnTo>
                  <a:lnTo>
                    <a:pt x="2680098" y="924402"/>
                  </a:lnTo>
                  <a:lnTo>
                    <a:pt x="2657950" y="924402"/>
                  </a:lnTo>
                  <a:lnTo>
                    <a:pt x="2656459" y="924402"/>
                  </a:lnTo>
                  <a:lnTo>
                    <a:pt x="2653017" y="924402"/>
                  </a:lnTo>
                  <a:lnTo>
                    <a:pt x="2636545" y="924402"/>
                  </a:lnTo>
                  <a:lnTo>
                    <a:pt x="2629377" y="924402"/>
                  </a:lnTo>
                  <a:lnTo>
                    <a:pt x="2627885" y="924402"/>
                  </a:lnTo>
                  <a:lnTo>
                    <a:pt x="2606481" y="924402"/>
                  </a:lnTo>
                  <a:lnTo>
                    <a:pt x="2552329" y="924402"/>
                  </a:lnTo>
                  <a:lnTo>
                    <a:pt x="2525248" y="924402"/>
                  </a:lnTo>
                  <a:lnTo>
                    <a:pt x="2510108" y="924402"/>
                  </a:lnTo>
                  <a:lnTo>
                    <a:pt x="2508776" y="924402"/>
                  </a:lnTo>
                  <a:lnTo>
                    <a:pt x="2480043" y="924402"/>
                  </a:lnTo>
                  <a:lnTo>
                    <a:pt x="2478712" y="924402"/>
                  </a:lnTo>
                  <a:lnTo>
                    <a:pt x="2463572" y="924402"/>
                  </a:lnTo>
                  <a:lnTo>
                    <a:pt x="2436490" y="924402"/>
                  </a:lnTo>
                  <a:lnTo>
                    <a:pt x="2382339" y="924402"/>
                  </a:lnTo>
                  <a:lnTo>
                    <a:pt x="2360934" y="924402"/>
                  </a:lnTo>
                  <a:lnTo>
                    <a:pt x="2359443" y="924402"/>
                  </a:lnTo>
                  <a:lnTo>
                    <a:pt x="2352274" y="924402"/>
                  </a:lnTo>
                  <a:lnTo>
                    <a:pt x="2335803" y="924402"/>
                  </a:lnTo>
                  <a:lnTo>
                    <a:pt x="2332360" y="924402"/>
                  </a:lnTo>
                  <a:lnTo>
                    <a:pt x="2332328" y="924402"/>
                  </a:lnTo>
                  <a:lnTo>
                    <a:pt x="2330869" y="924402"/>
                  </a:lnTo>
                  <a:lnTo>
                    <a:pt x="2308721" y="924402"/>
                  </a:lnTo>
                  <a:lnTo>
                    <a:pt x="2233165" y="924402"/>
                  </a:lnTo>
                  <a:lnTo>
                    <a:pt x="2231674" y="924402"/>
                  </a:lnTo>
                  <a:lnTo>
                    <a:pt x="2204591" y="924402"/>
                  </a:lnTo>
                  <a:lnTo>
                    <a:pt x="2204559" y="924402"/>
                  </a:lnTo>
                  <a:lnTo>
                    <a:pt x="2203100" y="924402"/>
                  </a:lnTo>
                  <a:lnTo>
                    <a:pt x="2189452" y="924402"/>
                  </a:lnTo>
                  <a:lnTo>
                    <a:pt x="2160879" y="924402"/>
                  </a:lnTo>
                  <a:lnTo>
                    <a:pt x="2159388" y="924402"/>
                  </a:lnTo>
                  <a:lnTo>
                    <a:pt x="2085323" y="924402"/>
                  </a:lnTo>
                  <a:lnTo>
                    <a:pt x="2077294" y="924402"/>
                  </a:lnTo>
                  <a:lnTo>
                    <a:pt x="2061683" y="924402"/>
                  </a:lnTo>
                  <a:lnTo>
                    <a:pt x="2055258" y="924402"/>
                  </a:lnTo>
                  <a:lnTo>
                    <a:pt x="2038787" y="924402"/>
                  </a:lnTo>
                  <a:lnTo>
                    <a:pt x="2033110" y="924402"/>
                  </a:lnTo>
                  <a:lnTo>
                    <a:pt x="2031619" y="924402"/>
                  </a:lnTo>
                  <a:lnTo>
                    <a:pt x="2011705" y="924402"/>
                  </a:lnTo>
                  <a:lnTo>
                    <a:pt x="1957554" y="924402"/>
                  </a:lnTo>
                  <a:lnTo>
                    <a:pt x="1949525" y="924402"/>
                  </a:lnTo>
                  <a:lnTo>
                    <a:pt x="1927489" y="924402"/>
                  </a:lnTo>
                  <a:lnTo>
                    <a:pt x="1911018" y="924402"/>
                  </a:lnTo>
                  <a:lnTo>
                    <a:pt x="1907543" y="924402"/>
                  </a:lnTo>
                  <a:lnTo>
                    <a:pt x="1885268" y="924402"/>
                  </a:lnTo>
                  <a:lnTo>
                    <a:pt x="1883936" y="924402"/>
                  </a:lnTo>
                  <a:lnTo>
                    <a:pt x="1868796" y="924402"/>
                  </a:lnTo>
                  <a:lnTo>
                    <a:pt x="1838732" y="924402"/>
                  </a:lnTo>
                  <a:lnTo>
                    <a:pt x="1779774" y="924402"/>
                  </a:lnTo>
                  <a:lnTo>
                    <a:pt x="1764668" y="924402"/>
                  </a:lnTo>
                  <a:lnTo>
                    <a:pt x="1757499" y="924402"/>
                  </a:lnTo>
                  <a:lnTo>
                    <a:pt x="1741027" y="924402"/>
                  </a:lnTo>
                  <a:lnTo>
                    <a:pt x="1737552" y="924402"/>
                  </a:lnTo>
                  <a:lnTo>
                    <a:pt x="1736094" y="924402"/>
                  </a:lnTo>
                  <a:lnTo>
                    <a:pt x="1734603" y="924402"/>
                  </a:lnTo>
                  <a:lnTo>
                    <a:pt x="1710963" y="924402"/>
                  </a:lnTo>
                  <a:lnTo>
                    <a:pt x="1707488" y="924402"/>
                  </a:lnTo>
                  <a:lnTo>
                    <a:pt x="1652509" y="924402"/>
                  </a:lnTo>
                  <a:lnTo>
                    <a:pt x="1636899" y="924402"/>
                  </a:lnTo>
                  <a:lnTo>
                    <a:pt x="1609783" y="924402"/>
                  </a:lnTo>
                  <a:lnTo>
                    <a:pt x="1608325" y="924402"/>
                  </a:lnTo>
                  <a:lnTo>
                    <a:pt x="1606834" y="924402"/>
                  </a:lnTo>
                  <a:lnTo>
                    <a:pt x="1579719" y="924402"/>
                  </a:lnTo>
                  <a:lnTo>
                    <a:pt x="1564612" y="924402"/>
                  </a:lnTo>
                  <a:lnTo>
                    <a:pt x="1524740" y="924402"/>
                  </a:lnTo>
                  <a:lnTo>
                    <a:pt x="1482518" y="924402"/>
                  </a:lnTo>
                  <a:lnTo>
                    <a:pt x="1460483" y="924402"/>
                  </a:lnTo>
                  <a:lnTo>
                    <a:pt x="1452454" y="924402"/>
                  </a:lnTo>
                  <a:lnTo>
                    <a:pt x="1444011" y="924402"/>
                  </a:lnTo>
                  <a:lnTo>
                    <a:pt x="1436843" y="924402"/>
                  </a:lnTo>
                  <a:lnTo>
                    <a:pt x="1413947" y="924402"/>
                  </a:lnTo>
                  <a:lnTo>
                    <a:pt x="1354749" y="924402"/>
                  </a:lnTo>
                  <a:lnTo>
                    <a:pt x="1332714" y="924402"/>
                  </a:lnTo>
                  <a:lnTo>
                    <a:pt x="1324685" y="924402"/>
                  </a:lnTo>
                  <a:lnTo>
                    <a:pt x="1316242" y="924402"/>
                  </a:lnTo>
                  <a:lnTo>
                    <a:pt x="1312767" y="924402"/>
                  </a:lnTo>
                  <a:lnTo>
                    <a:pt x="1286178" y="924402"/>
                  </a:lnTo>
                  <a:lnTo>
                    <a:pt x="1282703" y="924402"/>
                  </a:lnTo>
                  <a:lnTo>
                    <a:pt x="1243956" y="924402"/>
                  </a:lnTo>
                  <a:lnTo>
                    <a:pt x="1184998" y="924402"/>
                  </a:lnTo>
                  <a:lnTo>
                    <a:pt x="1154934" y="924402"/>
                  </a:lnTo>
                  <a:lnTo>
                    <a:pt x="1139828" y="924402"/>
                  </a:lnTo>
                  <a:lnTo>
                    <a:pt x="1116187" y="924402"/>
                  </a:lnTo>
                  <a:lnTo>
                    <a:pt x="1112712" y="924402"/>
                  </a:lnTo>
                  <a:lnTo>
                    <a:pt x="1057734" y="924402"/>
                  </a:lnTo>
                  <a:lnTo>
                    <a:pt x="1027669" y="924402"/>
                  </a:lnTo>
                  <a:lnTo>
                    <a:pt x="1012059" y="924402"/>
                  </a:lnTo>
                  <a:lnTo>
                    <a:pt x="984943" y="924402"/>
                  </a:lnTo>
                  <a:lnTo>
                    <a:pt x="929965" y="924402"/>
                  </a:lnTo>
                  <a:lnTo>
                    <a:pt x="899900" y="924402"/>
                  </a:lnTo>
                  <a:lnTo>
                    <a:pt x="857678" y="924402"/>
                  </a:lnTo>
                  <a:lnTo>
                    <a:pt x="819171" y="924402"/>
                  </a:lnTo>
                  <a:lnTo>
                    <a:pt x="729909" y="924402"/>
                  </a:lnTo>
                  <a:lnTo>
                    <a:pt x="691402" y="924402"/>
                  </a:lnTo>
                  <a:lnTo>
                    <a:pt x="687927" y="924402"/>
                  </a:lnTo>
                  <a:lnTo>
                    <a:pt x="560158" y="924402"/>
                  </a:lnTo>
                  <a:lnTo>
                    <a:pt x="432894" y="924402"/>
                  </a:lnTo>
                  <a:lnTo>
                    <a:pt x="305125" y="924402"/>
                  </a:lnTo>
                  <a:cubicBezTo>
                    <a:pt x="275541" y="924402"/>
                    <a:pt x="238373" y="903151"/>
                    <a:pt x="223202" y="877348"/>
                  </a:cubicBezTo>
                  <a:cubicBezTo>
                    <a:pt x="10809" y="509257"/>
                    <a:pt x="10809" y="509257"/>
                    <a:pt x="10809" y="509257"/>
                  </a:cubicBezTo>
                  <a:cubicBezTo>
                    <a:pt x="-3603" y="483452"/>
                    <a:pt x="-3603" y="440951"/>
                    <a:pt x="10809" y="415146"/>
                  </a:cubicBezTo>
                  <a:cubicBezTo>
                    <a:pt x="223202" y="47054"/>
                    <a:pt x="223202" y="47054"/>
                    <a:pt x="223202" y="47054"/>
                  </a:cubicBezTo>
                  <a:cubicBezTo>
                    <a:pt x="238373" y="21251"/>
                    <a:pt x="275541" y="0"/>
                    <a:pt x="305125" y="0"/>
                  </a:cubicBezTo>
                  <a:close/>
                </a:path>
              </a:pathLst>
            </a:custGeom>
            <a:solidFill>
              <a:schemeClr val="accent5">
                <a:lumMod val="95000"/>
              </a:schemeClr>
            </a:solidFill>
            <a:ln w="19050">
              <a:gradFill flip="none" rotWithShape="1">
                <a:gsLst>
                  <a:gs pos="0">
                    <a:schemeClr val="bg1">
                      <a:lumMod val="75000"/>
                    </a:schemeClr>
                  </a:gs>
                  <a:gs pos="100000">
                    <a:schemeClr val="bg1"/>
                  </a:gs>
                </a:gsLst>
                <a:lin ang="2700000" scaled="1"/>
                <a:tileRect/>
              </a:gradFill>
            </a:ln>
            <a:effectLst>
              <a:innerShdw blurRad="63500" dist="50800" dir="13500000">
                <a:prstClr val="black">
                  <a:alpha val="50000"/>
                </a:prstClr>
              </a:innerShdw>
            </a:effectLst>
          </p:spPr>
          <p:txBody>
            <a:bodyPr vert="horz" wrap="square" lIns="91440" tIns="45720" rIns="91440" bIns="45720" numCol="1" anchor="t" anchorCtr="0" compatLnSpc="1">
              <a:noAutofit/>
            </a:bodyPr>
            <a:lstStyle/>
            <a:p>
              <a:endParaRPr lang="zh-CN" altLang="en-US" dirty="0">
                <a:solidFill>
                  <a:prstClr val="black"/>
                </a:solidFill>
                <a:latin typeface="微软雅黑" panose="020B0503020204020204" pitchFamily="34" charset="-122"/>
              </a:endParaRPr>
            </a:p>
          </p:txBody>
        </p:sp>
      </p:grpSp>
      <p:grpSp>
        <p:nvGrpSpPr>
          <p:cNvPr id="47" name="组合 46"/>
          <p:cNvGrpSpPr/>
          <p:nvPr/>
        </p:nvGrpSpPr>
        <p:grpSpPr>
          <a:xfrm rot="16200000">
            <a:off x="574523" y="158162"/>
            <a:ext cx="765103" cy="863262"/>
            <a:chOff x="8439634" y="3544648"/>
            <a:chExt cx="1611146" cy="1817848"/>
          </a:xfrm>
        </p:grpSpPr>
        <p:sp>
          <p:nvSpPr>
            <p:cNvPr id="48" name="Freeform 5"/>
            <p:cNvSpPr/>
            <p:nvPr/>
          </p:nvSpPr>
          <p:spPr bwMode="auto">
            <a:xfrm rot="5400000">
              <a:off x="8336283" y="3647999"/>
              <a:ext cx="1817848" cy="161114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lumMod val="97000"/>
                  </a:schemeClr>
                </a:gs>
                <a:gs pos="100000">
                  <a:schemeClr val="bg1">
                    <a:lumMod val="85000"/>
                  </a:schemeClr>
                </a:gs>
              </a:gsLst>
              <a:lin ang="2700000" scaled="1"/>
              <a:tileRect/>
            </a:gradFill>
            <a:ln w="19050">
              <a:gradFill flip="none" rotWithShape="1">
                <a:gsLst>
                  <a:gs pos="100000">
                    <a:schemeClr val="bg1">
                      <a:lumMod val="75000"/>
                    </a:schemeClr>
                  </a:gs>
                  <a:gs pos="0">
                    <a:schemeClr val="bg1"/>
                  </a:gs>
                </a:gsLst>
                <a:lin ang="2700000" scaled="1"/>
                <a:tileRect/>
              </a:gradFill>
            </a:ln>
            <a:effectLst>
              <a:outerShdw blurRad="127000" dist="50800" dir="2700000" algn="tl" rotWithShape="0">
                <a:prstClr val="black">
                  <a:alpha val="40000"/>
                </a:prstClr>
              </a:outerShdw>
            </a:effectLst>
          </p:spPr>
          <p:txBody>
            <a:bodyPr vert="horz" wrap="square" lIns="91440" tIns="45720" rIns="91440" bIns="45720" numCol="1" anchor="t" anchorCtr="0" compatLnSpc="1"/>
            <a:lstStyle/>
            <a:p>
              <a:endParaRPr lang="zh-CN" altLang="en-US" dirty="0">
                <a:solidFill>
                  <a:prstClr val="black"/>
                </a:solidFill>
                <a:latin typeface="微软雅黑" panose="020B0503020204020204" pitchFamily="34" charset="-122"/>
              </a:endParaRPr>
            </a:p>
          </p:txBody>
        </p:sp>
        <p:sp>
          <p:nvSpPr>
            <p:cNvPr id="49" name="Freeform 5"/>
            <p:cNvSpPr/>
            <p:nvPr/>
          </p:nvSpPr>
          <p:spPr bwMode="auto">
            <a:xfrm rot="5400000">
              <a:off x="8582835" y="3866516"/>
              <a:ext cx="1324744" cy="117411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accent5">
                <a:lumMod val="95000"/>
              </a:schemeClr>
            </a:solidFill>
            <a:ln w="15875">
              <a:gradFill flip="none" rotWithShape="1">
                <a:gsLst>
                  <a:gs pos="0">
                    <a:schemeClr val="bg1">
                      <a:lumMod val="65000"/>
                    </a:schemeClr>
                  </a:gs>
                  <a:gs pos="100000">
                    <a:schemeClr val="bg1"/>
                  </a:gs>
                </a:gsLst>
                <a:lin ang="2700000" scaled="1"/>
                <a:tileRect/>
              </a:gradFill>
            </a:ln>
            <a:effectLst>
              <a:innerShdw blurRad="50800" dist="25400" dir="13500000">
                <a:prstClr val="black">
                  <a:alpha val="50000"/>
                </a:prstClr>
              </a:innerShdw>
            </a:effectLst>
          </p:spPr>
          <p:txBody>
            <a:bodyPr vert="horz" wrap="square" lIns="91440" tIns="45720" rIns="91440" bIns="45720" numCol="1" anchor="t" anchorCtr="0" compatLnSpc="1"/>
            <a:lstStyle/>
            <a:p>
              <a:endParaRPr lang="zh-CN" altLang="en-US" dirty="0">
                <a:solidFill>
                  <a:prstClr val="black"/>
                </a:solidFill>
                <a:latin typeface="微软雅黑" panose="020B0503020204020204" pitchFamily="34" charset="-122"/>
              </a:endParaRPr>
            </a:p>
          </p:txBody>
        </p:sp>
      </p:grpSp>
      <p:grpSp>
        <p:nvGrpSpPr>
          <p:cNvPr id="50" name="Group 17"/>
          <p:cNvGrpSpPr>
            <a:grpSpLocks noChangeAspect="1"/>
          </p:cNvGrpSpPr>
          <p:nvPr/>
        </p:nvGrpSpPr>
        <p:grpSpPr bwMode="auto">
          <a:xfrm>
            <a:off x="827405" y="455655"/>
            <a:ext cx="259340" cy="278386"/>
            <a:chOff x="231" y="1205"/>
            <a:chExt cx="640" cy="687"/>
          </a:xfrm>
          <a:solidFill>
            <a:srgbClr val="00B0F0"/>
          </a:solidFill>
          <a:effectLst/>
        </p:grpSpPr>
        <p:sp>
          <p:nvSpPr>
            <p:cNvPr id="51" name="Freeform 18"/>
            <p:cNvSpPr/>
            <p:nvPr/>
          </p:nvSpPr>
          <p:spPr bwMode="auto">
            <a:xfrm>
              <a:off x="231" y="1205"/>
              <a:ext cx="499" cy="687"/>
            </a:xfrm>
            <a:custGeom>
              <a:avLst/>
              <a:gdLst>
                <a:gd name="T0" fmla="*/ 442 w 499"/>
                <a:gd name="T1" fmla="*/ 629 h 687"/>
                <a:gd name="T2" fmla="*/ 57 w 499"/>
                <a:gd name="T3" fmla="*/ 629 h 687"/>
                <a:gd name="T4" fmla="*/ 57 w 499"/>
                <a:gd name="T5" fmla="*/ 200 h 687"/>
                <a:gd name="T6" fmla="*/ 200 w 499"/>
                <a:gd name="T7" fmla="*/ 200 h 687"/>
                <a:gd name="T8" fmla="*/ 200 w 499"/>
                <a:gd name="T9" fmla="*/ 57 h 687"/>
                <a:gd name="T10" fmla="*/ 442 w 499"/>
                <a:gd name="T11" fmla="*/ 57 h 687"/>
                <a:gd name="T12" fmla="*/ 442 w 499"/>
                <a:gd name="T13" fmla="*/ 116 h 687"/>
                <a:gd name="T14" fmla="*/ 494 w 499"/>
                <a:gd name="T15" fmla="*/ 64 h 687"/>
                <a:gd name="T16" fmla="*/ 499 w 499"/>
                <a:gd name="T17" fmla="*/ 59 h 687"/>
                <a:gd name="T18" fmla="*/ 499 w 499"/>
                <a:gd name="T19" fmla="*/ 0 h 687"/>
                <a:gd name="T20" fmla="*/ 143 w 499"/>
                <a:gd name="T21" fmla="*/ 0 h 687"/>
                <a:gd name="T22" fmla="*/ 143 w 499"/>
                <a:gd name="T23" fmla="*/ 0 h 687"/>
                <a:gd name="T24" fmla="*/ 0 w 499"/>
                <a:gd name="T25" fmla="*/ 143 h 687"/>
                <a:gd name="T26" fmla="*/ 0 w 499"/>
                <a:gd name="T27" fmla="*/ 687 h 687"/>
                <a:gd name="T28" fmla="*/ 499 w 499"/>
                <a:gd name="T29" fmla="*/ 687 h 687"/>
                <a:gd name="T30" fmla="*/ 499 w 499"/>
                <a:gd name="T31" fmla="*/ 429 h 687"/>
                <a:gd name="T32" fmla="*/ 442 w 499"/>
                <a:gd name="T33" fmla="*/ 486 h 687"/>
                <a:gd name="T34" fmla="*/ 442 w 499"/>
                <a:gd name="T35" fmla="*/ 629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9" h="687">
                  <a:moveTo>
                    <a:pt x="442" y="629"/>
                  </a:moveTo>
                  <a:lnTo>
                    <a:pt x="57" y="629"/>
                  </a:lnTo>
                  <a:lnTo>
                    <a:pt x="57" y="200"/>
                  </a:lnTo>
                  <a:lnTo>
                    <a:pt x="200" y="200"/>
                  </a:lnTo>
                  <a:lnTo>
                    <a:pt x="200" y="57"/>
                  </a:lnTo>
                  <a:lnTo>
                    <a:pt x="442" y="57"/>
                  </a:lnTo>
                  <a:lnTo>
                    <a:pt x="442" y="116"/>
                  </a:lnTo>
                  <a:lnTo>
                    <a:pt x="494" y="64"/>
                  </a:lnTo>
                  <a:lnTo>
                    <a:pt x="499" y="59"/>
                  </a:lnTo>
                  <a:lnTo>
                    <a:pt x="499" y="0"/>
                  </a:lnTo>
                  <a:lnTo>
                    <a:pt x="143" y="0"/>
                  </a:lnTo>
                  <a:lnTo>
                    <a:pt x="143" y="0"/>
                  </a:lnTo>
                  <a:lnTo>
                    <a:pt x="0" y="143"/>
                  </a:lnTo>
                  <a:lnTo>
                    <a:pt x="0" y="687"/>
                  </a:lnTo>
                  <a:lnTo>
                    <a:pt x="499" y="687"/>
                  </a:lnTo>
                  <a:lnTo>
                    <a:pt x="499" y="429"/>
                  </a:lnTo>
                  <a:lnTo>
                    <a:pt x="442" y="486"/>
                  </a:lnTo>
                  <a:lnTo>
                    <a:pt x="442" y="62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微软雅黑" panose="020B0503020204020204" pitchFamily="34" charset="-122"/>
              </a:endParaRPr>
            </a:p>
          </p:txBody>
        </p:sp>
        <p:sp>
          <p:nvSpPr>
            <p:cNvPr id="52" name="Freeform 19"/>
            <p:cNvSpPr>
              <a:spLocks noEditPoints="1"/>
            </p:cNvSpPr>
            <p:nvPr/>
          </p:nvSpPr>
          <p:spPr bwMode="auto">
            <a:xfrm>
              <a:off x="436" y="1310"/>
              <a:ext cx="435" cy="431"/>
            </a:xfrm>
            <a:custGeom>
              <a:avLst/>
              <a:gdLst>
                <a:gd name="T0" fmla="*/ 50 w 435"/>
                <a:gd name="T1" fmla="*/ 279 h 431"/>
                <a:gd name="T2" fmla="*/ 50 w 435"/>
                <a:gd name="T3" fmla="*/ 279 h 431"/>
                <a:gd name="T4" fmla="*/ 50 w 435"/>
                <a:gd name="T5" fmla="*/ 279 h 431"/>
                <a:gd name="T6" fmla="*/ 50 w 435"/>
                <a:gd name="T7" fmla="*/ 279 h 431"/>
                <a:gd name="T8" fmla="*/ 0 w 435"/>
                <a:gd name="T9" fmla="*/ 431 h 431"/>
                <a:gd name="T10" fmla="*/ 155 w 435"/>
                <a:gd name="T11" fmla="*/ 381 h 431"/>
                <a:gd name="T12" fmla="*/ 155 w 435"/>
                <a:gd name="T13" fmla="*/ 381 h 431"/>
                <a:gd name="T14" fmla="*/ 155 w 435"/>
                <a:gd name="T15" fmla="*/ 381 h 431"/>
                <a:gd name="T16" fmla="*/ 155 w 435"/>
                <a:gd name="T17" fmla="*/ 381 h 431"/>
                <a:gd name="T18" fmla="*/ 435 w 435"/>
                <a:gd name="T19" fmla="*/ 102 h 431"/>
                <a:gd name="T20" fmla="*/ 330 w 435"/>
                <a:gd name="T21" fmla="*/ 0 h 431"/>
                <a:gd name="T22" fmla="*/ 50 w 435"/>
                <a:gd name="T23" fmla="*/ 279 h 431"/>
                <a:gd name="T24" fmla="*/ 50 w 435"/>
                <a:gd name="T25" fmla="*/ 279 h 431"/>
                <a:gd name="T26" fmla="*/ 141 w 435"/>
                <a:gd name="T27" fmla="*/ 360 h 431"/>
                <a:gd name="T28" fmla="*/ 38 w 435"/>
                <a:gd name="T29" fmla="*/ 396 h 431"/>
                <a:gd name="T30" fmla="*/ 72 w 435"/>
                <a:gd name="T31" fmla="*/ 291 h 431"/>
                <a:gd name="T32" fmla="*/ 141 w 435"/>
                <a:gd name="T33" fmla="*/ 360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35" h="431">
                  <a:moveTo>
                    <a:pt x="50" y="279"/>
                  </a:moveTo>
                  <a:lnTo>
                    <a:pt x="50" y="279"/>
                  </a:lnTo>
                  <a:lnTo>
                    <a:pt x="50" y="279"/>
                  </a:lnTo>
                  <a:lnTo>
                    <a:pt x="50" y="279"/>
                  </a:lnTo>
                  <a:lnTo>
                    <a:pt x="0" y="431"/>
                  </a:lnTo>
                  <a:lnTo>
                    <a:pt x="155" y="381"/>
                  </a:lnTo>
                  <a:lnTo>
                    <a:pt x="155" y="381"/>
                  </a:lnTo>
                  <a:lnTo>
                    <a:pt x="155" y="381"/>
                  </a:lnTo>
                  <a:lnTo>
                    <a:pt x="155" y="381"/>
                  </a:lnTo>
                  <a:lnTo>
                    <a:pt x="435" y="102"/>
                  </a:lnTo>
                  <a:lnTo>
                    <a:pt x="330" y="0"/>
                  </a:lnTo>
                  <a:lnTo>
                    <a:pt x="50" y="279"/>
                  </a:lnTo>
                  <a:lnTo>
                    <a:pt x="50" y="279"/>
                  </a:lnTo>
                  <a:close/>
                  <a:moveTo>
                    <a:pt x="141" y="360"/>
                  </a:moveTo>
                  <a:lnTo>
                    <a:pt x="38" y="396"/>
                  </a:lnTo>
                  <a:lnTo>
                    <a:pt x="72" y="291"/>
                  </a:lnTo>
                  <a:lnTo>
                    <a:pt x="141" y="36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微软雅黑" panose="020B0503020204020204" pitchFamily="34" charset="-122"/>
              </a:endParaRPr>
            </a:p>
          </p:txBody>
        </p:sp>
      </p:grpSp>
      <p:sp>
        <p:nvSpPr>
          <p:cNvPr id="53" name="矩形 3"/>
          <p:cNvSpPr>
            <a:spLocks noChangeArrowheads="1"/>
          </p:cNvSpPr>
          <p:nvPr/>
        </p:nvSpPr>
        <p:spPr bwMode="auto">
          <a:xfrm>
            <a:off x="1448594" y="442914"/>
            <a:ext cx="1164425" cy="377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82" tIns="34292" rIns="68582" bIns="34292">
            <a:spAutoFit/>
          </a:bodyPr>
          <a:lstStyle/>
          <a:p>
            <a:r>
              <a:rPr lang="zh-CN" altLang="en-US" sz="2000" b="0" dirty="0">
                <a:solidFill>
                  <a:schemeClr val="accent3">
                    <a:lumMod val="50000"/>
                  </a:schemeClr>
                </a:solidFill>
                <a:latin typeface="微软雅黑" panose="020B0503020204020204" pitchFamily="34" charset="-122"/>
                <a:ea typeface="微软雅黑" panose="020B0503020204020204" pitchFamily="34" charset="-122"/>
                <a:sym typeface="Arial" panose="020B0604020202020204" pitchFamily="34" charset="0"/>
              </a:rPr>
              <a:t>企业理念</a:t>
            </a:r>
          </a:p>
        </p:txBody>
      </p:sp>
      <p:sp>
        <p:nvSpPr>
          <p:cNvPr id="54" name="文本框 37"/>
          <p:cNvSpPr>
            <a:spLocks noChangeArrowheads="1"/>
          </p:cNvSpPr>
          <p:nvPr/>
        </p:nvSpPr>
        <p:spPr bwMode="auto">
          <a:xfrm>
            <a:off x="2667794" y="570232"/>
            <a:ext cx="1731469" cy="223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2" tIns="34292" rIns="68582" bIns="34292">
            <a:spAutoFit/>
          </a:bodyPr>
          <a:lstStyle/>
          <a:p>
            <a:pPr algn="l"/>
            <a:r>
              <a:rPr lang="en-US" altLang="zh-CN" sz="1000" b="0" dirty="0">
                <a:solidFill>
                  <a:schemeClr val="accent3">
                    <a:lumMod val="50000"/>
                  </a:schemeClr>
                </a:solidFill>
                <a:latin typeface="微软雅黑" panose="020B0503020204020204" pitchFamily="34" charset="-122"/>
                <a:sym typeface="Arial" panose="020B0604020202020204" pitchFamily="34" charset="0"/>
              </a:rPr>
              <a:t>ENTERPRISE IDEA</a:t>
            </a:r>
            <a:endParaRPr lang="zh-CN" altLang="en-US" sz="1000" b="0" baseline="-3000" dirty="0">
              <a:solidFill>
                <a:schemeClr val="accent3">
                  <a:lumMod val="50000"/>
                </a:schemeClr>
              </a:solidFill>
              <a:latin typeface="微软雅黑" panose="020B0503020204020204" pitchFamily="34" charset="-122"/>
              <a:sym typeface="Arial" panose="020B0604020202020204" pitchFamily="34" charset="0"/>
            </a:endParaRPr>
          </a:p>
        </p:txBody>
      </p:sp>
      <p:grpSp>
        <p:nvGrpSpPr>
          <p:cNvPr id="3" name="组合 2"/>
          <p:cNvGrpSpPr/>
          <p:nvPr/>
        </p:nvGrpSpPr>
        <p:grpSpPr>
          <a:xfrm>
            <a:off x="1135986" y="1137186"/>
            <a:ext cx="1163482" cy="1343702"/>
            <a:chOff x="1135986" y="1137186"/>
            <a:chExt cx="1163482" cy="1343702"/>
          </a:xfrm>
        </p:grpSpPr>
        <p:sp>
          <p:nvSpPr>
            <p:cNvPr id="55" name="Freeform 27"/>
            <p:cNvSpPr/>
            <p:nvPr/>
          </p:nvSpPr>
          <p:spPr bwMode="auto">
            <a:xfrm>
              <a:off x="1254921" y="1262101"/>
              <a:ext cx="925613" cy="1068988"/>
            </a:xfrm>
            <a:custGeom>
              <a:avLst/>
              <a:gdLst>
                <a:gd name="T0" fmla="*/ 1098 w 2195"/>
                <a:gd name="T1" fmla="*/ 2535 h 2535"/>
                <a:gd name="T2" fmla="*/ 0 w 2195"/>
                <a:gd name="T3" fmla="*/ 1903 h 2535"/>
                <a:gd name="T4" fmla="*/ 0 w 2195"/>
                <a:gd name="T5" fmla="*/ 634 h 2535"/>
                <a:gd name="T6" fmla="*/ 1098 w 2195"/>
                <a:gd name="T7" fmla="*/ 0 h 2535"/>
                <a:gd name="T8" fmla="*/ 2195 w 2195"/>
                <a:gd name="T9" fmla="*/ 634 h 2535"/>
                <a:gd name="T10" fmla="*/ 2195 w 2195"/>
                <a:gd name="T11" fmla="*/ 1903 h 2535"/>
                <a:gd name="T12" fmla="*/ 1098 w 2195"/>
                <a:gd name="T13" fmla="*/ 2535 h 2535"/>
              </a:gdLst>
              <a:ahLst/>
              <a:cxnLst>
                <a:cxn ang="0">
                  <a:pos x="T0" y="T1"/>
                </a:cxn>
                <a:cxn ang="0">
                  <a:pos x="T2" y="T3"/>
                </a:cxn>
                <a:cxn ang="0">
                  <a:pos x="T4" y="T5"/>
                </a:cxn>
                <a:cxn ang="0">
                  <a:pos x="T6" y="T7"/>
                </a:cxn>
                <a:cxn ang="0">
                  <a:pos x="T8" y="T9"/>
                </a:cxn>
                <a:cxn ang="0">
                  <a:pos x="T10" y="T11"/>
                </a:cxn>
                <a:cxn ang="0">
                  <a:pos x="T12" y="T13"/>
                </a:cxn>
              </a:cxnLst>
              <a:rect l="0" t="0" r="r" b="b"/>
              <a:pathLst>
                <a:path w="2195" h="2535">
                  <a:moveTo>
                    <a:pt x="1098" y="2535"/>
                  </a:moveTo>
                  <a:lnTo>
                    <a:pt x="0" y="1903"/>
                  </a:lnTo>
                  <a:lnTo>
                    <a:pt x="0" y="634"/>
                  </a:lnTo>
                  <a:lnTo>
                    <a:pt x="1098" y="0"/>
                  </a:lnTo>
                  <a:lnTo>
                    <a:pt x="2195" y="634"/>
                  </a:lnTo>
                  <a:lnTo>
                    <a:pt x="2195" y="1903"/>
                  </a:lnTo>
                  <a:lnTo>
                    <a:pt x="1098" y="2535"/>
                  </a:lnTo>
                  <a:close/>
                </a:path>
              </a:pathLst>
            </a:custGeom>
            <a:solidFill>
              <a:srgbClr val="00B0F0"/>
            </a:solidFill>
            <a:ln w="28575" cap="flat">
              <a:solidFill>
                <a:srgbClr val="0070C0"/>
              </a:solidFill>
              <a:prstDash val="solid"/>
              <a:miter lim="800000"/>
            </a:ln>
            <a:effectLst>
              <a:outerShdw blurRad="152400" dist="76200" dir="2700000" sx="102000" sy="102000" algn="tl" rotWithShape="0">
                <a:prstClr val="black">
                  <a:alpha val="28000"/>
                </a:prstClr>
              </a:outerShdw>
            </a:effectLst>
          </p:spPr>
          <p:txBody>
            <a:bodyPr vert="horz" wrap="square" lIns="91440" tIns="45720" rIns="91440" bIns="45720" numCol="1" anchor="t" anchorCtr="0" compatLnSpc="1"/>
            <a:lstStyle/>
            <a:p>
              <a:endParaRPr lang="zh-CN" altLang="en-US" dirty="0">
                <a:latin typeface="微软雅黑" panose="020B0503020204020204" pitchFamily="34" charset="-122"/>
              </a:endParaRPr>
            </a:p>
          </p:txBody>
        </p:sp>
        <p:sp>
          <p:nvSpPr>
            <p:cNvPr id="56" name="Freeform 27"/>
            <p:cNvSpPr/>
            <p:nvPr/>
          </p:nvSpPr>
          <p:spPr bwMode="auto">
            <a:xfrm>
              <a:off x="1135986" y="1137186"/>
              <a:ext cx="1163482" cy="1343702"/>
            </a:xfrm>
            <a:custGeom>
              <a:avLst/>
              <a:gdLst>
                <a:gd name="T0" fmla="*/ 1098 w 2195"/>
                <a:gd name="T1" fmla="*/ 2535 h 2535"/>
                <a:gd name="T2" fmla="*/ 0 w 2195"/>
                <a:gd name="T3" fmla="*/ 1903 h 2535"/>
                <a:gd name="T4" fmla="*/ 0 w 2195"/>
                <a:gd name="T5" fmla="*/ 634 h 2535"/>
                <a:gd name="T6" fmla="*/ 1098 w 2195"/>
                <a:gd name="T7" fmla="*/ 0 h 2535"/>
                <a:gd name="T8" fmla="*/ 2195 w 2195"/>
                <a:gd name="T9" fmla="*/ 634 h 2535"/>
                <a:gd name="T10" fmla="*/ 2195 w 2195"/>
                <a:gd name="T11" fmla="*/ 1903 h 2535"/>
                <a:gd name="T12" fmla="*/ 1098 w 2195"/>
                <a:gd name="T13" fmla="*/ 2535 h 2535"/>
              </a:gdLst>
              <a:ahLst/>
              <a:cxnLst>
                <a:cxn ang="0">
                  <a:pos x="T0" y="T1"/>
                </a:cxn>
                <a:cxn ang="0">
                  <a:pos x="T2" y="T3"/>
                </a:cxn>
                <a:cxn ang="0">
                  <a:pos x="T4" y="T5"/>
                </a:cxn>
                <a:cxn ang="0">
                  <a:pos x="T6" y="T7"/>
                </a:cxn>
                <a:cxn ang="0">
                  <a:pos x="T8" y="T9"/>
                </a:cxn>
                <a:cxn ang="0">
                  <a:pos x="T10" y="T11"/>
                </a:cxn>
                <a:cxn ang="0">
                  <a:pos x="T12" y="T13"/>
                </a:cxn>
              </a:cxnLst>
              <a:rect l="0" t="0" r="r" b="b"/>
              <a:pathLst>
                <a:path w="2195" h="2535">
                  <a:moveTo>
                    <a:pt x="1098" y="2535"/>
                  </a:moveTo>
                  <a:lnTo>
                    <a:pt x="0" y="1903"/>
                  </a:lnTo>
                  <a:lnTo>
                    <a:pt x="0" y="634"/>
                  </a:lnTo>
                  <a:lnTo>
                    <a:pt x="1098" y="0"/>
                  </a:lnTo>
                  <a:lnTo>
                    <a:pt x="2195" y="634"/>
                  </a:lnTo>
                  <a:lnTo>
                    <a:pt x="2195" y="1903"/>
                  </a:lnTo>
                  <a:lnTo>
                    <a:pt x="1098" y="2535"/>
                  </a:lnTo>
                  <a:close/>
                </a:path>
              </a:pathLst>
            </a:custGeom>
            <a:gradFill>
              <a:gsLst>
                <a:gs pos="22000">
                  <a:schemeClr val="bg1">
                    <a:alpha val="40000"/>
                  </a:schemeClr>
                </a:gs>
                <a:gs pos="50000">
                  <a:srgbClr val="FFFFFF">
                    <a:alpha val="10000"/>
                  </a:srgbClr>
                </a:gs>
                <a:gs pos="50000">
                  <a:schemeClr val="bg1">
                    <a:alpha val="20000"/>
                  </a:schemeClr>
                </a:gs>
                <a:gs pos="15000">
                  <a:schemeClr val="bg1">
                    <a:alpha val="87000"/>
                  </a:schemeClr>
                </a:gs>
              </a:gsLst>
              <a:lin ang="2700000" scaled="0"/>
            </a:gradFill>
            <a:ln>
              <a:gradFill>
                <a:gsLst>
                  <a:gs pos="75000">
                    <a:srgbClr val="F0F0F0"/>
                  </a:gs>
                  <a:gs pos="50000">
                    <a:srgbClr val="C8C8C8"/>
                  </a:gs>
                  <a:gs pos="25000">
                    <a:srgbClr val="F0F0F0"/>
                  </a:gs>
                  <a:gs pos="0">
                    <a:schemeClr val="bg1"/>
                  </a:gs>
                  <a:gs pos="100000">
                    <a:schemeClr val="bg1"/>
                  </a:gs>
                </a:gsLst>
                <a:lin ang="2700000" scaled="0"/>
              </a:gradFill>
            </a:ln>
            <a:effectLst>
              <a:outerShdw blurRad="228600" dist="889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67" name="组合 66"/>
          <p:cNvGrpSpPr/>
          <p:nvPr/>
        </p:nvGrpSpPr>
        <p:grpSpPr>
          <a:xfrm>
            <a:off x="2588754" y="1137186"/>
            <a:ext cx="1163482" cy="1343702"/>
            <a:chOff x="1143509" y="1137186"/>
            <a:chExt cx="1163482" cy="1343702"/>
          </a:xfrm>
        </p:grpSpPr>
        <p:sp>
          <p:nvSpPr>
            <p:cNvPr id="68" name="Freeform 27"/>
            <p:cNvSpPr/>
            <p:nvPr/>
          </p:nvSpPr>
          <p:spPr bwMode="auto">
            <a:xfrm>
              <a:off x="1254921" y="1262101"/>
              <a:ext cx="925613" cy="1068988"/>
            </a:xfrm>
            <a:custGeom>
              <a:avLst/>
              <a:gdLst>
                <a:gd name="T0" fmla="*/ 1098 w 2195"/>
                <a:gd name="T1" fmla="*/ 2535 h 2535"/>
                <a:gd name="T2" fmla="*/ 0 w 2195"/>
                <a:gd name="T3" fmla="*/ 1903 h 2535"/>
                <a:gd name="T4" fmla="*/ 0 w 2195"/>
                <a:gd name="T5" fmla="*/ 634 h 2535"/>
                <a:gd name="T6" fmla="*/ 1098 w 2195"/>
                <a:gd name="T7" fmla="*/ 0 h 2535"/>
                <a:gd name="T8" fmla="*/ 2195 w 2195"/>
                <a:gd name="T9" fmla="*/ 634 h 2535"/>
                <a:gd name="T10" fmla="*/ 2195 w 2195"/>
                <a:gd name="T11" fmla="*/ 1903 h 2535"/>
                <a:gd name="T12" fmla="*/ 1098 w 2195"/>
                <a:gd name="T13" fmla="*/ 2535 h 2535"/>
              </a:gdLst>
              <a:ahLst/>
              <a:cxnLst>
                <a:cxn ang="0">
                  <a:pos x="T0" y="T1"/>
                </a:cxn>
                <a:cxn ang="0">
                  <a:pos x="T2" y="T3"/>
                </a:cxn>
                <a:cxn ang="0">
                  <a:pos x="T4" y="T5"/>
                </a:cxn>
                <a:cxn ang="0">
                  <a:pos x="T6" y="T7"/>
                </a:cxn>
                <a:cxn ang="0">
                  <a:pos x="T8" y="T9"/>
                </a:cxn>
                <a:cxn ang="0">
                  <a:pos x="T10" y="T11"/>
                </a:cxn>
                <a:cxn ang="0">
                  <a:pos x="T12" y="T13"/>
                </a:cxn>
              </a:cxnLst>
              <a:rect l="0" t="0" r="r" b="b"/>
              <a:pathLst>
                <a:path w="2195" h="2535">
                  <a:moveTo>
                    <a:pt x="1098" y="2535"/>
                  </a:moveTo>
                  <a:lnTo>
                    <a:pt x="0" y="1903"/>
                  </a:lnTo>
                  <a:lnTo>
                    <a:pt x="0" y="634"/>
                  </a:lnTo>
                  <a:lnTo>
                    <a:pt x="1098" y="0"/>
                  </a:lnTo>
                  <a:lnTo>
                    <a:pt x="2195" y="634"/>
                  </a:lnTo>
                  <a:lnTo>
                    <a:pt x="2195" y="1903"/>
                  </a:lnTo>
                  <a:lnTo>
                    <a:pt x="1098" y="2535"/>
                  </a:lnTo>
                  <a:close/>
                </a:path>
              </a:pathLst>
            </a:custGeom>
            <a:solidFill>
              <a:srgbClr val="00B0F0"/>
            </a:solidFill>
            <a:ln w="28575" cap="flat">
              <a:solidFill>
                <a:srgbClr val="0070C0"/>
              </a:solidFill>
              <a:prstDash val="solid"/>
              <a:miter lim="800000"/>
            </a:ln>
            <a:effectLst>
              <a:outerShdw blurRad="152400" dist="76200" dir="2700000" sx="102000" sy="102000" algn="tl" rotWithShape="0">
                <a:prstClr val="black">
                  <a:alpha val="28000"/>
                </a:prstClr>
              </a:outerShdw>
            </a:effectLst>
          </p:spPr>
          <p:txBody>
            <a:bodyPr vert="horz" wrap="square" lIns="91440" tIns="45720" rIns="91440" bIns="45720" numCol="1" anchor="t" anchorCtr="0" compatLnSpc="1"/>
            <a:lstStyle/>
            <a:p>
              <a:endParaRPr lang="zh-CN" altLang="en-US" dirty="0">
                <a:latin typeface="微软雅黑" panose="020B0503020204020204" pitchFamily="34" charset="-122"/>
              </a:endParaRPr>
            </a:p>
          </p:txBody>
        </p:sp>
        <p:sp>
          <p:nvSpPr>
            <p:cNvPr id="69" name="Freeform 27"/>
            <p:cNvSpPr/>
            <p:nvPr/>
          </p:nvSpPr>
          <p:spPr bwMode="auto">
            <a:xfrm>
              <a:off x="1143509" y="1137186"/>
              <a:ext cx="1163482" cy="1343702"/>
            </a:xfrm>
            <a:custGeom>
              <a:avLst/>
              <a:gdLst>
                <a:gd name="T0" fmla="*/ 1098 w 2195"/>
                <a:gd name="T1" fmla="*/ 2535 h 2535"/>
                <a:gd name="T2" fmla="*/ 0 w 2195"/>
                <a:gd name="T3" fmla="*/ 1903 h 2535"/>
                <a:gd name="T4" fmla="*/ 0 w 2195"/>
                <a:gd name="T5" fmla="*/ 634 h 2535"/>
                <a:gd name="T6" fmla="*/ 1098 w 2195"/>
                <a:gd name="T7" fmla="*/ 0 h 2535"/>
                <a:gd name="T8" fmla="*/ 2195 w 2195"/>
                <a:gd name="T9" fmla="*/ 634 h 2535"/>
                <a:gd name="T10" fmla="*/ 2195 w 2195"/>
                <a:gd name="T11" fmla="*/ 1903 h 2535"/>
                <a:gd name="T12" fmla="*/ 1098 w 2195"/>
                <a:gd name="T13" fmla="*/ 2535 h 2535"/>
              </a:gdLst>
              <a:ahLst/>
              <a:cxnLst>
                <a:cxn ang="0">
                  <a:pos x="T0" y="T1"/>
                </a:cxn>
                <a:cxn ang="0">
                  <a:pos x="T2" y="T3"/>
                </a:cxn>
                <a:cxn ang="0">
                  <a:pos x="T4" y="T5"/>
                </a:cxn>
                <a:cxn ang="0">
                  <a:pos x="T6" y="T7"/>
                </a:cxn>
                <a:cxn ang="0">
                  <a:pos x="T8" y="T9"/>
                </a:cxn>
                <a:cxn ang="0">
                  <a:pos x="T10" y="T11"/>
                </a:cxn>
                <a:cxn ang="0">
                  <a:pos x="T12" y="T13"/>
                </a:cxn>
              </a:cxnLst>
              <a:rect l="0" t="0" r="r" b="b"/>
              <a:pathLst>
                <a:path w="2195" h="2535">
                  <a:moveTo>
                    <a:pt x="1098" y="2535"/>
                  </a:moveTo>
                  <a:lnTo>
                    <a:pt x="0" y="1903"/>
                  </a:lnTo>
                  <a:lnTo>
                    <a:pt x="0" y="634"/>
                  </a:lnTo>
                  <a:lnTo>
                    <a:pt x="1098" y="0"/>
                  </a:lnTo>
                  <a:lnTo>
                    <a:pt x="2195" y="634"/>
                  </a:lnTo>
                  <a:lnTo>
                    <a:pt x="2195" y="1903"/>
                  </a:lnTo>
                  <a:lnTo>
                    <a:pt x="1098" y="2535"/>
                  </a:lnTo>
                  <a:close/>
                </a:path>
              </a:pathLst>
            </a:custGeom>
            <a:gradFill>
              <a:gsLst>
                <a:gs pos="22000">
                  <a:schemeClr val="bg1">
                    <a:alpha val="40000"/>
                  </a:schemeClr>
                </a:gs>
                <a:gs pos="50000">
                  <a:srgbClr val="FFFFFF">
                    <a:alpha val="10000"/>
                  </a:srgbClr>
                </a:gs>
                <a:gs pos="50000">
                  <a:schemeClr val="bg1">
                    <a:alpha val="20000"/>
                  </a:schemeClr>
                </a:gs>
                <a:gs pos="15000">
                  <a:schemeClr val="bg1">
                    <a:alpha val="87000"/>
                  </a:schemeClr>
                </a:gs>
              </a:gsLst>
              <a:lin ang="2700000" scaled="0"/>
            </a:gradFill>
            <a:ln>
              <a:gradFill>
                <a:gsLst>
                  <a:gs pos="75000">
                    <a:srgbClr val="F0F0F0"/>
                  </a:gs>
                  <a:gs pos="50000">
                    <a:srgbClr val="C8C8C8"/>
                  </a:gs>
                  <a:gs pos="25000">
                    <a:srgbClr val="F0F0F0"/>
                  </a:gs>
                  <a:gs pos="0">
                    <a:schemeClr val="bg1"/>
                  </a:gs>
                  <a:gs pos="100000">
                    <a:schemeClr val="bg1"/>
                  </a:gs>
                </a:gsLst>
                <a:lin ang="2700000" scaled="0"/>
              </a:gradFill>
            </a:ln>
            <a:effectLst>
              <a:outerShdw blurRad="228600" dist="889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70" name="组合 69"/>
          <p:cNvGrpSpPr/>
          <p:nvPr/>
        </p:nvGrpSpPr>
        <p:grpSpPr>
          <a:xfrm>
            <a:off x="4036554" y="1137186"/>
            <a:ext cx="1163482" cy="1343702"/>
            <a:chOff x="1125097" y="1137186"/>
            <a:chExt cx="1163482" cy="1343702"/>
          </a:xfrm>
        </p:grpSpPr>
        <p:sp>
          <p:nvSpPr>
            <p:cNvPr id="71" name="Freeform 27"/>
            <p:cNvSpPr/>
            <p:nvPr/>
          </p:nvSpPr>
          <p:spPr bwMode="auto">
            <a:xfrm>
              <a:off x="1254921" y="1262101"/>
              <a:ext cx="925613" cy="1068988"/>
            </a:xfrm>
            <a:custGeom>
              <a:avLst/>
              <a:gdLst>
                <a:gd name="T0" fmla="*/ 1098 w 2195"/>
                <a:gd name="T1" fmla="*/ 2535 h 2535"/>
                <a:gd name="T2" fmla="*/ 0 w 2195"/>
                <a:gd name="T3" fmla="*/ 1903 h 2535"/>
                <a:gd name="T4" fmla="*/ 0 w 2195"/>
                <a:gd name="T5" fmla="*/ 634 h 2535"/>
                <a:gd name="T6" fmla="*/ 1098 w 2195"/>
                <a:gd name="T7" fmla="*/ 0 h 2535"/>
                <a:gd name="T8" fmla="*/ 2195 w 2195"/>
                <a:gd name="T9" fmla="*/ 634 h 2535"/>
                <a:gd name="T10" fmla="*/ 2195 w 2195"/>
                <a:gd name="T11" fmla="*/ 1903 h 2535"/>
                <a:gd name="T12" fmla="*/ 1098 w 2195"/>
                <a:gd name="T13" fmla="*/ 2535 h 2535"/>
              </a:gdLst>
              <a:ahLst/>
              <a:cxnLst>
                <a:cxn ang="0">
                  <a:pos x="T0" y="T1"/>
                </a:cxn>
                <a:cxn ang="0">
                  <a:pos x="T2" y="T3"/>
                </a:cxn>
                <a:cxn ang="0">
                  <a:pos x="T4" y="T5"/>
                </a:cxn>
                <a:cxn ang="0">
                  <a:pos x="T6" y="T7"/>
                </a:cxn>
                <a:cxn ang="0">
                  <a:pos x="T8" y="T9"/>
                </a:cxn>
                <a:cxn ang="0">
                  <a:pos x="T10" y="T11"/>
                </a:cxn>
                <a:cxn ang="0">
                  <a:pos x="T12" y="T13"/>
                </a:cxn>
              </a:cxnLst>
              <a:rect l="0" t="0" r="r" b="b"/>
              <a:pathLst>
                <a:path w="2195" h="2535">
                  <a:moveTo>
                    <a:pt x="1098" y="2535"/>
                  </a:moveTo>
                  <a:lnTo>
                    <a:pt x="0" y="1903"/>
                  </a:lnTo>
                  <a:lnTo>
                    <a:pt x="0" y="634"/>
                  </a:lnTo>
                  <a:lnTo>
                    <a:pt x="1098" y="0"/>
                  </a:lnTo>
                  <a:lnTo>
                    <a:pt x="2195" y="634"/>
                  </a:lnTo>
                  <a:lnTo>
                    <a:pt x="2195" y="1903"/>
                  </a:lnTo>
                  <a:lnTo>
                    <a:pt x="1098" y="2535"/>
                  </a:lnTo>
                  <a:close/>
                </a:path>
              </a:pathLst>
            </a:custGeom>
            <a:solidFill>
              <a:srgbClr val="00B0F0"/>
            </a:solidFill>
            <a:ln w="28575" cap="flat">
              <a:solidFill>
                <a:srgbClr val="0070C0"/>
              </a:solidFill>
              <a:prstDash val="solid"/>
              <a:miter lim="800000"/>
            </a:ln>
            <a:effectLst>
              <a:outerShdw blurRad="152400" dist="76200" dir="2700000" sx="102000" sy="102000" algn="tl" rotWithShape="0">
                <a:prstClr val="black">
                  <a:alpha val="28000"/>
                </a:prstClr>
              </a:outerShdw>
            </a:effectLst>
          </p:spPr>
          <p:txBody>
            <a:bodyPr vert="horz" wrap="square" lIns="91440" tIns="45720" rIns="91440" bIns="45720" numCol="1" anchor="t" anchorCtr="0" compatLnSpc="1"/>
            <a:lstStyle/>
            <a:p>
              <a:endParaRPr lang="zh-CN" altLang="en-US" dirty="0">
                <a:latin typeface="微软雅黑" panose="020B0503020204020204" pitchFamily="34" charset="-122"/>
              </a:endParaRPr>
            </a:p>
          </p:txBody>
        </p:sp>
        <p:sp>
          <p:nvSpPr>
            <p:cNvPr id="72" name="Freeform 27"/>
            <p:cNvSpPr/>
            <p:nvPr/>
          </p:nvSpPr>
          <p:spPr bwMode="auto">
            <a:xfrm>
              <a:off x="1125097" y="1137186"/>
              <a:ext cx="1163482" cy="1343702"/>
            </a:xfrm>
            <a:custGeom>
              <a:avLst/>
              <a:gdLst>
                <a:gd name="T0" fmla="*/ 1098 w 2195"/>
                <a:gd name="T1" fmla="*/ 2535 h 2535"/>
                <a:gd name="T2" fmla="*/ 0 w 2195"/>
                <a:gd name="T3" fmla="*/ 1903 h 2535"/>
                <a:gd name="T4" fmla="*/ 0 w 2195"/>
                <a:gd name="T5" fmla="*/ 634 h 2535"/>
                <a:gd name="T6" fmla="*/ 1098 w 2195"/>
                <a:gd name="T7" fmla="*/ 0 h 2535"/>
                <a:gd name="T8" fmla="*/ 2195 w 2195"/>
                <a:gd name="T9" fmla="*/ 634 h 2535"/>
                <a:gd name="T10" fmla="*/ 2195 w 2195"/>
                <a:gd name="T11" fmla="*/ 1903 h 2535"/>
                <a:gd name="T12" fmla="*/ 1098 w 2195"/>
                <a:gd name="T13" fmla="*/ 2535 h 2535"/>
              </a:gdLst>
              <a:ahLst/>
              <a:cxnLst>
                <a:cxn ang="0">
                  <a:pos x="T0" y="T1"/>
                </a:cxn>
                <a:cxn ang="0">
                  <a:pos x="T2" y="T3"/>
                </a:cxn>
                <a:cxn ang="0">
                  <a:pos x="T4" y="T5"/>
                </a:cxn>
                <a:cxn ang="0">
                  <a:pos x="T6" y="T7"/>
                </a:cxn>
                <a:cxn ang="0">
                  <a:pos x="T8" y="T9"/>
                </a:cxn>
                <a:cxn ang="0">
                  <a:pos x="T10" y="T11"/>
                </a:cxn>
                <a:cxn ang="0">
                  <a:pos x="T12" y="T13"/>
                </a:cxn>
              </a:cxnLst>
              <a:rect l="0" t="0" r="r" b="b"/>
              <a:pathLst>
                <a:path w="2195" h="2535">
                  <a:moveTo>
                    <a:pt x="1098" y="2535"/>
                  </a:moveTo>
                  <a:lnTo>
                    <a:pt x="0" y="1903"/>
                  </a:lnTo>
                  <a:lnTo>
                    <a:pt x="0" y="634"/>
                  </a:lnTo>
                  <a:lnTo>
                    <a:pt x="1098" y="0"/>
                  </a:lnTo>
                  <a:lnTo>
                    <a:pt x="2195" y="634"/>
                  </a:lnTo>
                  <a:lnTo>
                    <a:pt x="2195" y="1903"/>
                  </a:lnTo>
                  <a:lnTo>
                    <a:pt x="1098" y="2535"/>
                  </a:lnTo>
                  <a:close/>
                </a:path>
              </a:pathLst>
            </a:custGeom>
            <a:gradFill>
              <a:gsLst>
                <a:gs pos="22000">
                  <a:schemeClr val="bg1">
                    <a:alpha val="40000"/>
                  </a:schemeClr>
                </a:gs>
                <a:gs pos="50000">
                  <a:srgbClr val="FFFFFF">
                    <a:alpha val="10000"/>
                  </a:srgbClr>
                </a:gs>
                <a:gs pos="50000">
                  <a:schemeClr val="bg1">
                    <a:alpha val="20000"/>
                  </a:schemeClr>
                </a:gs>
                <a:gs pos="15000">
                  <a:schemeClr val="bg1">
                    <a:alpha val="87000"/>
                  </a:schemeClr>
                </a:gs>
              </a:gsLst>
              <a:lin ang="2700000" scaled="0"/>
            </a:gradFill>
            <a:ln>
              <a:gradFill>
                <a:gsLst>
                  <a:gs pos="75000">
                    <a:srgbClr val="F0F0F0"/>
                  </a:gs>
                  <a:gs pos="50000">
                    <a:srgbClr val="C8C8C8"/>
                  </a:gs>
                  <a:gs pos="25000">
                    <a:srgbClr val="F0F0F0"/>
                  </a:gs>
                  <a:gs pos="0">
                    <a:schemeClr val="bg1"/>
                  </a:gs>
                  <a:gs pos="100000">
                    <a:schemeClr val="bg1"/>
                  </a:gs>
                </a:gsLst>
                <a:lin ang="2700000" scaled="0"/>
              </a:gradFill>
            </a:ln>
            <a:effectLst>
              <a:outerShdw blurRad="228600" dist="889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73" name="组合 72"/>
          <p:cNvGrpSpPr/>
          <p:nvPr/>
        </p:nvGrpSpPr>
        <p:grpSpPr>
          <a:xfrm>
            <a:off x="5513655" y="1137186"/>
            <a:ext cx="1163482" cy="1343702"/>
            <a:chOff x="1135986" y="1137186"/>
            <a:chExt cx="1163482" cy="1343702"/>
          </a:xfrm>
        </p:grpSpPr>
        <p:sp>
          <p:nvSpPr>
            <p:cNvPr id="74" name="Freeform 27"/>
            <p:cNvSpPr/>
            <p:nvPr/>
          </p:nvSpPr>
          <p:spPr bwMode="auto">
            <a:xfrm>
              <a:off x="1254921" y="1262101"/>
              <a:ext cx="925613" cy="1068988"/>
            </a:xfrm>
            <a:custGeom>
              <a:avLst/>
              <a:gdLst>
                <a:gd name="T0" fmla="*/ 1098 w 2195"/>
                <a:gd name="T1" fmla="*/ 2535 h 2535"/>
                <a:gd name="T2" fmla="*/ 0 w 2195"/>
                <a:gd name="T3" fmla="*/ 1903 h 2535"/>
                <a:gd name="T4" fmla="*/ 0 w 2195"/>
                <a:gd name="T5" fmla="*/ 634 h 2535"/>
                <a:gd name="T6" fmla="*/ 1098 w 2195"/>
                <a:gd name="T7" fmla="*/ 0 h 2535"/>
                <a:gd name="T8" fmla="*/ 2195 w 2195"/>
                <a:gd name="T9" fmla="*/ 634 h 2535"/>
                <a:gd name="T10" fmla="*/ 2195 w 2195"/>
                <a:gd name="T11" fmla="*/ 1903 h 2535"/>
                <a:gd name="T12" fmla="*/ 1098 w 2195"/>
                <a:gd name="T13" fmla="*/ 2535 h 2535"/>
              </a:gdLst>
              <a:ahLst/>
              <a:cxnLst>
                <a:cxn ang="0">
                  <a:pos x="T0" y="T1"/>
                </a:cxn>
                <a:cxn ang="0">
                  <a:pos x="T2" y="T3"/>
                </a:cxn>
                <a:cxn ang="0">
                  <a:pos x="T4" y="T5"/>
                </a:cxn>
                <a:cxn ang="0">
                  <a:pos x="T6" y="T7"/>
                </a:cxn>
                <a:cxn ang="0">
                  <a:pos x="T8" y="T9"/>
                </a:cxn>
                <a:cxn ang="0">
                  <a:pos x="T10" y="T11"/>
                </a:cxn>
                <a:cxn ang="0">
                  <a:pos x="T12" y="T13"/>
                </a:cxn>
              </a:cxnLst>
              <a:rect l="0" t="0" r="r" b="b"/>
              <a:pathLst>
                <a:path w="2195" h="2535">
                  <a:moveTo>
                    <a:pt x="1098" y="2535"/>
                  </a:moveTo>
                  <a:lnTo>
                    <a:pt x="0" y="1903"/>
                  </a:lnTo>
                  <a:lnTo>
                    <a:pt x="0" y="634"/>
                  </a:lnTo>
                  <a:lnTo>
                    <a:pt x="1098" y="0"/>
                  </a:lnTo>
                  <a:lnTo>
                    <a:pt x="2195" y="634"/>
                  </a:lnTo>
                  <a:lnTo>
                    <a:pt x="2195" y="1903"/>
                  </a:lnTo>
                  <a:lnTo>
                    <a:pt x="1098" y="2535"/>
                  </a:lnTo>
                  <a:close/>
                </a:path>
              </a:pathLst>
            </a:custGeom>
            <a:solidFill>
              <a:srgbClr val="00B0F0"/>
            </a:solidFill>
            <a:ln w="28575" cap="flat">
              <a:solidFill>
                <a:srgbClr val="0070C0"/>
              </a:solidFill>
              <a:prstDash val="solid"/>
              <a:miter lim="800000"/>
            </a:ln>
            <a:effectLst>
              <a:outerShdw blurRad="152400" dist="76200" dir="2700000" sx="102000" sy="102000" algn="tl" rotWithShape="0">
                <a:prstClr val="black">
                  <a:alpha val="28000"/>
                </a:prstClr>
              </a:outerShdw>
            </a:effectLst>
          </p:spPr>
          <p:txBody>
            <a:bodyPr vert="horz" wrap="square" lIns="91440" tIns="45720" rIns="91440" bIns="45720" numCol="1" anchor="t" anchorCtr="0" compatLnSpc="1"/>
            <a:lstStyle/>
            <a:p>
              <a:endParaRPr lang="zh-CN" altLang="en-US" dirty="0">
                <a:latin typeface="微软雅黑" panose="020B0503020204020204" pitchFamily="34" charset="-122"/>
              </a:endParaRPr>
            </a:p>
          </p:txBody>
        </p:sp>
        <p:sp>
          <p:nvSpPr>
            <p:cNvPr id="75" name="Freeform 27"/>
            <p:cNvSpPr/>
            <p:nvPr/>
          </p:nvSpPr>
          <p:spPr bwMode="auto">
            <a:xfrm>
              <a:off x="1135986" y="1137186"/>
              <a:ext cx="1163482" cy="1343702"/>
            </a:xfrm>
            <a:custGeom>
              <a:avLst/>
              <a:gdLst>
                <a:gd name="T0" fmla="*/ 1098 w 2195"/>
                <a:gd name="T1" fmla="*/ 2535 h 2535"/>
                <a:gd name="T2" fmla="*/ 0 w 2195"/>
                <a:gd name="T3" fmla="*/ 1903 h 2535"/>
                <a:gd name="T4" fmla="*/ 0 w 2195"/>
                <a:gd name="T5" fmla="*/ 634 h 2535"/>
                <a:gd name="T6" fmla="*/ 1098 w 2195"/>
                <a:gd name="T7" fmla="*/ 0 h 2535"/>
                <a:gd name="T8" fmla="*/ 2195 w 2195"/>
                <a:gd name="T9" fmla="*/ 634 h 2535"/>
                <a:gd name="T10" fmla="*/ 2195 w 2195"/>
                <a:gd name="T11" fmla="*/ 1903 h 2535"/>
                <a:gd name="T12" fmla="*/ 1098 w 2195"/>
                <a:gd name="T13" fmla="*/ 2535 h 2535"/>
              </a:gdLst>
              <a:ahLst/>
              <a:cxnLst>
                <a:cxn ang="0">
                  <a:pos x="T0" y="T1"/>
                </a:cxn>
                <a:cxn ang="0">
                  <a:pos x="T2" y="T3"/>
                </a:cxn>
                <a:cxn ang="0">
                  <a:pos x="T4" y="T5"/>
                </a:cxn>
                <a:cxn ang="0">
                  <a:pos x="T6" y="T7"/>
                </a:cxn>
                <a:cxn ang="0">
                  <a:pos x="T8" y="T9"/>
                </a:cxn>
                <a:cxn ang="0">
                  <a:pos x="T10" y="T11"/>
                </a:cxn>
                <a:cxn ang="0">
                  <a:pos x="T12" y="T13"/>
                </a:cxn>
              </a:cxnLst>
              <a:rect l="0" t="0" r="r" b="b"/>
              <a:pathLst>
                <a:path w="2195" h="2535">
                  <a:moveTo>
                    <a:pt x="1098" y="2535"/>
                  </a:moveTo>
                  <a:lnTo>
                    <a:pt x="0" y="1903"/>
                  </a:lnTo>
                  <a:lnTo>
                    <a:pt x="0" y="634"/>
                  </a:lnTo>
                  <a:lnTo>
                    <a:pt x="1098" y="0"/>
                  </a:lnTo>
                  <a:lnTo>
                    <a:pt x="2195" y="634"/>
                  </a:lnTo>
                  <a:lnTo>
                    <a:pt x="2195" y="1903"/>
                  </a:lnTo>
                  <a:lnTo>
                    <a:pt x="1098" y="2535"/>
                  </a:lnTo>
                  <a:close/>
                </a:path>
              </a:pathLst>
            </a:custGeom>
            <a:gradFill>
              <a:gsLst>
                <a:gs pos="22000">
                  <a:schemeClr val="bg1">
                    <a:alpha val="40000"/>
                  </a:schemeClr>
                </a:gs>
                <a:gs pos="50000">
                  <a:srgbClr val="FFFFFF">
                    <a:alpha val="10000"/>
                  </a:srgbClr>
                </a:gs>
                <a:gs pos="50000">
                  <a:schemeClr val="bg1">
                    <a:alpha val="20000"/>
                  </a:schemeClr>
                </a:gs>
                <a:gs pos="15000">
                  <a:schemeClr val="bg1">
                    <a:alpha val="87000"/>
                  </a:schemeClr>
                </a:gs>
              </a:gsLst>
              <a:lin ang="2700000" scaled="0"/>
            </a:gradFill>
            <a:ln>
              <a:gradFill>
                <a:gsLst>
                  <a:gs pos="75000">
                    <a:srgbClr val="F0F0F0"/>
                  </a:gs>
                  <a:gs pos="50000">
                    <a:srgbClr val="C8C8C8"/>
                  </a:gs>
                  <a:gs pos="25000">
                    <a:srgbClr val="F0F0F0"/>
                  </a:gs>
                  <a:gs pos="0">
                    <a:schemeClr val="bg1"/>
                  </a:gs>
                  <a:gs pos="100000">
                    <a:schemeClr val="bg1"/>
                  </a:gs>
                </a:gsLst>
                <a:lin ang="2700000" scaled="0"/>
              </a:gradFill>
            </a:ln>
            <a:effectLst>
              <a:outerShdw blurRad="228600" dist="889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76" name="组合 75"/>
          <p:cNvGrpSpPr/>
          <p:nvPr/>
        </p:nvGrpSpPr>
        <p:grpSpPr>
          <a:xfrm>
            <a:off x="6979866" y="1137186"/>
            <a:ext cx="1163482" cy="1343702"/>
            <a:chOff x="1135986" y="1137186"/>
            <a:chExt cx="1163482" cy="1343702"/>
          </a:xfrm>
        </p:grpSpPr>
        <p:sp>
          <p:nvSpPr>
            <p:cNvPr id="77" name="Freeform 27"/>
            <p:cNvSpPr/>
            <p:nvPr/>
          </p:nvSpPr>
          <p:spPr bwMode="auto">
            <a:xfrm>
              <a:off x="1254921" y="1262101"/>
              <a:ext cx="925613" cy="1068988"/>
            </a:xfrm>
            <a:custGeom>
              <a:avLst/>
              <a:gdLst>
                <a:gd name="T0" fmla="*/ 1098 w 2195"/>
                <a:gd name="T1" fmla="*/ 2535 h 2535"/>
                <a:gd name="T2" fmla="*/ 0 w 2195"/>
                <a:gd name="T3" fmla="*/ 1903 h 2535"/>
                <a:gd name="T4" fmla="*/ 0 w 2195"/>
                <a:gd name="T5" fmla="*/ 634 h 2535"/>
                <a:gd name="T6" fmla="*/ 1098 w 2195"/>
                <a:gd name="T7" fmla="*/ 0 h 2535"/>
                <a:gd name="T8" fmla="*/ 2195 w 2195"/>
                <a:gd name="T9" fmla="*/ 634 h 2535"/>
                <a:gd name="T10" fmla="*/ 2195 w 2195"/>
                <a:gd name="T11" fmla="*/ 1903 h 2535"/>
                <a:gd name="T12" fmla="*/ 1098 w 2195"/>
                <a:gd name="T13" fmla="*/ 2535 h 2535"/>
              </a:gdLst>
              <a:ahLst/>
              <a:cxnLst>
                <a:cxn ang="0">
                  <a:pos x="T0" y="T1"/>
                </a:cxn>
                <a:cxn ang="0">
                  <a:pos x="T2" y="T3"/>
                </a:cxn>
                <a:cxn ang="0">
                  <a:pos x="T4" y="T5"/>
                </a:cxn>
                <a:cxn ang="0">
                  <a:pos x="T6" y="T7"/>
                </a:cxn>
                <a:cxn ang="0">
                  <a:pos x="T8" y="T9"/>
                </a:cxn>
                <a:cxn ang="0">
                  <a:pos x="T10" y="T11"/>
                </a:cxn>
                <a:cxn ang="0">
                  <a:pos x="T12" y="T13"/>
                </a:cxn>
              </a:cxnLst>
              <a:rect l="0" t="0" r="r" b="b"/>
              <a:pathLst>
                <a:path w="2195" h="2535">
                  <a:moveTo>
                    <a:pt x="1098" y="2535"/>
                  </a:moveTo>
                  <a:lnTo>
                    <a:pt x="0" y="1903"/>
                  </a:lnTo>
                  <a:lnTo>
                    <a:pt x="0" y="634"/>
                  </a:lnTo>
                  <a:lnTo>
                    <a:pt x="1098" y="0"/>
                  </a:lnTo>
                  <a:lnTo>
                    <a:pt x="2195" y="634"/>
                  </a:lnTo>
                  <a:lnTo>
                    <a:pt x="2195" y="1903"/>
                  </a:lnTo>
                  <a:lnTo>
                    <a:pt x="1098" y="2535"/>
                  </a:lnTo>
                  <a:close/>
                </a:path>
              </a:pathLst>
            </a:custGeom>
            <a:solidFill>
              <a:srgbClr val="00B0F0"/>
            </a:solidFill>
            <a:ln w="28575" cap="flat">
              <a:solidFill>
                <a:srgbClr val="0070C0"/>
              </a:solidFill>
              <a:prstDash val="solid"/>
              <a:miter lim="800000"/>
            </a:ln>
            <a:effectLst>
              <a:outerShdw blurRad="152400" dist="76200" dir="2700000" sx="102000" sy="102000" algn="tl" rotWithShape="0">
                <a:prstClr val="black">
                  <a:alpha val="28000"/>
                </a:prstClr>
              </a:outerShdw>
            </a:effectLst>
          </p:spPr>
          <p:txBody>
            <a:bodyPr vert="horz" wrap="square" lIns="91440" tIns="45720" rIns="91440" bIns="45720" numCol="1" anchor="t" anchorCtr="0" compatLnSpc="1"/>
            <a:lstStyle/>
            <a:p>
              <a:endParaRPr lang="zh-CN" altLang="en-US" dirty="0">
                <a:latin typeface="微软雅黑" panose="020B0503020204020204" pitchFamily="34" charset="-122"/>
              </a:endParaRPr>
            </a:p>
          </p:txBody>
        </p:sp>
        <p:sp>
          <p:nvSpPr>
            <p:cNvPr id="78" name="Freeform 27"/>
            <p:cNvSpPr/>
            <p:nvPr/>
          </p:nvSpPr>
          <p:spPr bwMode="auto">
            <a:xfrm>
              <a:off x="1135986" y="1137186"/>
              <a:ext cx="1163482" cy="1343702"/>
            </a:xfrm>
            <a:custGeom>
              <a:avLst/>
              <a:gdLst>
                <a:gd name="T0" fmla="*/ 1098 w 2195"/>
                <a:gd name="T1" fmla="*/ 2535 h 2535"/>
                <a:gd name="T2" fmla="*/ 0 w 2195"/>
                <a:gd name="T3" fmla="*/ 1903 h 2535"/>
                <a:gd name="T4" fmla="*/ 0 w 2195"/>
                <a:gd name="T5" fmla="*/ 634 h 2535"/>
                <a:gd name="T6" fmla="*/ 1098 w 2195"/>
                <a:gd name="T7" fmla="*/ 0 h 2535"/>
                <a:gd name="T8" fmla="*/ 2195 w 2195"/>
                <a:gd name="T9" fmla="*/ 634 h 2535"/>
                <a:gd name="T10" fmla="*/ 2195 w 2195"/>
                <a:gd name="T11" fmla="*/ 1903 h 2535"/>
                <a:gd name="T12" fmla="*/ 1098 w 2195"/>
                <a:gd name="T13" fmla="*/ 2535 h 2535"/>
              </a:gdLst>
              <a:ahLst/>
              <a:cxnLst>
                <a:cxn ang="0">
                  <a:pos x="T0" y="T1"/>
                </a:cxn>
                <a:cxn ang="0">
                  <a:pos x="T2" y="T3"/>
                </a:cxn>
                <a:cxn ang="0">
                  <a:pos x="T4" y="T5"/>
                </a:cxn>
                <a:cxn ang="0">
                  <a:pos x="T6" y="T7"/>
                </a:cxn>
                <a:cxn ang="0">
                  <a:pos x="T8" y="T9"/>
                </a:cxn>
                <a:cxn ang="0">
                  <a:pos x="T10" y="T11"/>
                </a:cxn>
                <a:cxn ang="0">
                  <a:pos x="T12" y="T13"/>
                </a:cxn>
              </a:cxnLst>
              <a:rect l="0" t="0" r="r" b="b"/>
              <a:pathLst>
                <a:path w="2195" h="2535">
                  <a:moveTo>
                    <a:pt x="1098" y="2535"/>
                  </a:moveTo>
                  <a:lnTo>
                    <a:pt x="0" y="1903"/>
                  </a:lnTo>
                  <a:lnTo>
                    <a:pt x="0" y="634"/>
                  </a:lnTo>
                  <a:lnTo>
                    <a:pt x="1098" y="0"/>
                  </a:lnTo>
                  <a:lnTo>
                    <a:pt x="2195" y="634"/>
                  </a:lnTo>
                  <a:lnTo>
                    <a:pt x="2195" y="1903"/>
                  </a:lnTo>
                  <a:lnTo>
                    <a:pt x="1098" y="2535"/>
                  </a:lnTo>
                  <a:close/>
                </a:path>
              </a:pathLst>
            </a:custGeom>
            <a:gradFill>
              <a:gsLst>
                <a:gs pos="22000">
                  <a:schemeClr val="bg1">
                    <a:alpha val="40000"/>
                  </a:schemeClr>
                </a:gs>
                <a:gs pos="50000">
                  <a:srgbClr val="FFFFFF">
                    <a:alpha val="10000"/>
                  </a:srgbClr>
                </a:gs>
                <a:gs pos="50000">
                  <a:schemeClr val="bg1">
                    <a:alpha val="20000"/>
                  </a:schemeClr>
                </a:gs>
                <a:gs pos="15000">
                  <a:schemeClr val="bg1">
                    <a:alpha val="87000"/>
                  </a:schemeClr>
                </a:gs>
              </a:gsLst>
              <a:lin ang="2700000" scaled="0"/>
            </a:gradFill>
            <a:ln>
              <a:gradFill>
                <a:gsLst>
                  <a:gs pos="75000">
                    <a:srgbClr val="F0F0F0"/>
                  </a:gs>
                  <a:gs pos="50000">
                    <a:srgbClr val="C8C8C8"/>
                  </a:gs>
                  <a:gs pos="25000">
                    <a:srgbClr val="F0F0F0"/>
                  </a:gs>
                  <a:gs pos="0">
                    <a:schemeClr val="bg1"/>
                  </a:gs>
                  <a:gs pos="100000">
                    <a:schemeClr val="bg1"/>
                  </a:gs>
                </a:gsLst>
                <a:lin ang="2700000" scaled="0"/>
              </a:gradFill>
            </a:ln>
            <a:effectLst>
              <a:outerShdw blurRad="228600" dist="889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79" name="文本框 37"/>
          <p:cNvSpPr>
            <a:spLocks noChangeArrowheads="1"/>
          </p:cNvSpPr>
          <p:nvPr/>
        </p:nvSpPr>
        <p:spPr bwMode="auto">
          <a:xfrm>
            <a:off x="1205191" y="1505744"/>
            <a:ext cx="100540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spcBef>
                <a:spcPct val="0"/>
              </a:spcBef>
              <a:buNone/>
            </a:pPr>
            <a:r>
              <a:rPr lang="zh-CN" altLang="en-US" sz="1600" b="0" dirty="0">
                <a:solidFill>
                  <a:srgbClr val="FFFFFF"/>
                </a:solidFill>
              </a:rPr>
              <a:t>创新务实</a:t>
            </a:r>
            <a:endParaRPr lang="zh-CN" altLang="en-US" sz="1600" b="0" dirty="0">
              <a:solidFill>
                <a:srgbClr val="FFFFFF"/>
              </a:solidFill>
              <a:sym typeface="微软雅黑" panose="020B0503020204020204" pitchFamily="34" charset="-122"/>
            </a:endParaRPr>
          </a:p>
        </p:txBody>
      </p:sp>
      <p:sp>
        <p:nvSpPr>
          <p:cNvPr id="80" name="文本框 37"/>
          <p:cNvSpPr>
            <a:spLocks noChangeArrowheads="1"/>
          </p:cNvSpPr>
          <p:nvPr/>
        </p:nvSpPr>
        <p:spPr bwMode="auto">
          <a:xfrm>
            <a:off x="2667794" y="1505744"/>
            <a:ext cx="100540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spcBef>
                <a:spcPct val="0"/>
              </a:spcBef>
              <a:buNone/>
            </a:pPr>
            <a:r>
              <a:rPr lang="zh-CN" altLang="en-US" sz="1600" b="0" dirty="0">
                <a:solidFill>
                  <a:srgbClr val="FFFFFF"/>
                </a:solidFill>
              </a:rPr>
              <a:t>超越自我</a:t>
            </a:r>
            <a:endParaRPr lang="zh-CN" altLang="en-US" sz="1600" b="0" dirty="0">
              <a:solidFill>
                <a:srgbClr val="FFFFFF"/>
              </a:solidFill>
              <a:sym typeface="微软雅黑" panose="020B0503020204020204" pitchFamily="34" charset="-122"/>
            </a:endParaRPr>
          </a:p>
        </p:txBody>
      </p:sp>
      <p:sp>
        <p:nvSpPr>
          <p:cNvPr id="81" name="文本框 37"/>
          <p:cNvSpPr>
            <a:spLocks noChangeArrowheads="1"/>
          </p:cNvSpPr>
          <p:nvPr/>
        </p:nvSpPr>
        <p:spPr bwMode="auto">
          <a:xfrm>
            <a:off x="4115594" y="1505744"/>
            <a:ext cx="100540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spcBef>
                <a:spcPct val="0"/>
              </a:spcBef>
              <a:buNone/>
            </a:pPr>
            <a:r>
              <a:rPr lang="zh-CN" altLang="en-US" sz="1600" b="0" dirty="0">
                <a:solidFill>
                  <a:srgbClr val="FFFFFF"/>
                </a:solidFill>
              </a:rPr>
              <a:t>追求卓越</a:t>
            </a:r>
            <a:endParaRPr lang="zh-CN" altLang="en-US" sz="1600" b="0" dirty="0">
              <a:solidFill>
                <a:srgbClr val="FFFFFF"/>
              </a:solidFill>
              <a:sym typeface="微软雅黑" panose="020B0503020204020204" pitchFamily="34" charset="-122"/>
            </a:endParaRPr>
          </a:p>
        </p:txBody>
      </p:sp>
      <p:sp>
        <p:nvSpPr>
          <p:cNvPr id="82" name="文本框 37"/>
          <p:cNvSpPr>
            <a:spLocks noChangeArrowheads="1"/>
          </p:cNvSpPr>
          <p:nvPr/>
        </p:nvSpPr>
        <p:spPr bwMode="auto">
          <a:xfrm>
            <a:off x="5592694" y="1507808"/>
            <a:ext cx="100540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spcBef>
                <a:spcPct val="0"/>
              </a:spcBef>
              <a:buNone/>
            </a:pPr>
            <a:r>
              <a:rPr lang="zh-CN" altLang="en-US" sz="1600" b="0" dirty="0">
                <a:solidFill>
                  <a:srgbClr val="FFFFFF"/>
                </a:solidFill>
              </a:rPr>
              <a:t>团结奋斗</a:t>
            </a:r>
            <a:endParaRPr lang="zh-CN" altLang="en-US" sz="1600" b="0" dirty="0">
              <a:solidFill>
                <a:srgbClr val="FFFFFF"/>
              </a:solidFill>
              <a:sym typeface="微软雅黑" panose="020B0503020204020204" pitchFamily="34" charset="-122"/>
            </a:endParaRPr>
          </a:p>
        </p:txBody>
      </p:sp>
      <p:sp>
        <p:nvSpPr>
          <p:cNvPr id="83" name="文本框 37"/>
          <p:cNvSpPr>
            <a:spLocks noChangeArrowheads="1"/>
          </p:cNvSpPr>
          <p:nvPr/>
        </p:nvSpPr>
        <p:spPr bwMode="auto">
          <a:xfrm>
            <a:off x="7087394" y="1505744"/>
            <a:ext cx="100540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spcBef>
                <a:spcPct val="0"/>
              </a:spcBef>
              <a:buNone/>
            </a:pPr>
            <a:r>
              <a:rPr lang="zh-CN" altLang="en-US" sz="1600" b="0" dirty="0">
                <a:solidFill>
                  <a:srgbClr val="FFFFFF"/>
                </a:solidFill>
              </a:rPr>
              <a:t>敢于创新</a:t>
            </a:r>
            <a:endParaRPr lang="zh-CN" altLang="en-US" sz="1600" b="0" dirty="0">
              <a:solidFill>
                <a:srgbClr val="FFFFFF"/>
              </a:solidFill>
              <a:sym typeface="微软雅黑" panose="020B0503020204020204" pitchFamily="34" charset="-122"/>
            </a:endParaRPr>
          </a:p>
        </p:txBody>
      </p:sp>
      <p:sp>
        <p:nvSpPr>
          <p:cNvPr id="84" name="矩形 83"/>
          <p:cNvSpPr/>
          <p:nvPr/>
        </p:nvSpPr>
        <p:spPr>
          <a:xfrm>
            <a:off x="1205191" y="1841500"/>
            <a:ext cx="1005403" cy="284697"/>
          </a:xfrm>
          <a:prstGeom prst="rect">
            <a:avLst/>
          </a:prstGeom>
          <a:noFill/>
          <a:ln>
            <a:noFill/>
          </a:ln>
        </p:spPr>
        <p:txBody>
          <a:bodyPr wrap="square" lIns="68582" tIns="34292" rIns="68582" bIns="34292">
            <a:spAutoFit/>
          </a:bodyPr>
          <a:lstStyle/>
          <a:p>
            <a:r>
              <a:rPr lang="en-US" altLang="zh-CN" sz="700" b="0" dirty="0">
                <a:solidFill>
                  <a:schemeClr val="accent3">
                    <a:lumMod val="50000"/>
                  </a:schemeClr>
                </a:solidFill>
                <a:latin typeface="微软雅黑" panose="020B0503020204020204" pitchFamily="34" charset="-122"/>
              </a:rPr>
              <a:t>Pragmatic innovation</a:t>
            </a:r>
            <a:endParaRPr lang="zh-CN" altLang="en-US" sz="700" b="0" dirty="0">
              <a:solidFill>
                <a:schemeClr val="accent3">
                  <a:lumMod val="50000"/>
                </a:schemeClr>
              </a:solidFill>
              <a:latin typeface="微软雅黑" panose="020B0503020204020204" pitchFamily="34" charset="-122"/>
            </a:endParaRPr>
          </a:p>
        </p:txBody>
      </p:sp>
      <p:sp>
        <p:nvSpPr>
          <p:cNvPr id="85" name="矩形 84"/>
          <p:cNvSpPr/>
          <p:nvPr/>
        </p:nvSpPr>
        <p:spPr>
          <a:xfrm>
            <a:off x="2667794" y="1841500"/>
            <a:ext cx="1005403" cy="176976"/>
          </a:xfrm>
          <a:prstGeom prst="rect">
            <a:avLst/>
          </a:prstGeom>
          <a:noFill/>
          <a:ln>
            <a:noFill/>
          </a:ln>
        </p:spPr>
        <p:txBody>
          <a:bodyPr wrap="square" lIns="68582" tIns="34292" rIns="68582" bIns="34292">
            <a:spAutoFit/>
          </a:bodyPr>
          <a:lstStyle/>
          <a:p>
            <a:r>
              <a:rPr lang="en-US" altLang="zh-CN" sz="700" b="0" dirty="0">
                <a:solidFill>
                  <a:schemeClr val="accent3">
                    <a:lumMod val="50000"/>
                  </a:schemeClr>
                </a:solidFill>
                <a:latin typeface="微软雅黑" panose="020B0503020204020204" pitchFamily="34" charset="-122"/>
              </a:rPr>
              <a:t>Transcendental ego</a:t>
            </a:r>
            <a:endParaRPr lang="zh-CN" altLang="en-US" sz="700" b="0" dirty="0">
              <a:solidFill>
                <a:schemeClr val="accent3">
                  <a:lumMod val="50000"/>
                </a:schemeClr>
              </a:solidFill>
              <a:latin typeface="微软雅黑" panose="020B0503020204020204" pitchFamily="34" charset="-122"/>
            </a:endParaRPr>
          </a:p>
        </p:txBody>
      </p:sp>
      <p:sp>
        <p:nvSpPr>
          <p:cNvPr id="86" name="矩形 85"/>
          <p:cNvSpPr/>
          <p:nvPr/>
        </p:nvSpPr>
        <p:spPr>
          <a:xfrm>
            <a:off x="4115594" y="1841500"/>
            <a:ext cx="1005403" cy="284697"/>
          </a:xfrm>
          <a:prstGeom prst="rect">
            <a:avLst/>
          </a:prstGeom>
          <a:noFill/>
          <a:ln>
            <a:noFill/>
          </a:ln>
        </p:spPr>
        <p:txBody>
          <a:bodyPr wrap="square" lIns="68582" tIns="34292" rIns="68582" bIns="34292">
            <a:spAutoFit/>
          </a:bodyPr>
          <a:lstStyle/>
          <a:p>
            <a:r>
              <a:rPr lang="en-US" altLang="zh-CN" sz="700" b="0" dirty="0">
                <a:solidFill>
                  <a:schemeClr val="accent3">
                    <a:lumMod val="50000"/>
                  </a:schemeClr>
                </a:solidFill>
                <a:latin typeface="微软雅黑" panose="020B0503020204020204" pitchFamily="34" charset="-122"/>
              </a:rPr>
              <a:t>Pursuit of excellence</a:t>
            </a:r>
            <a:endParaRPr lang="zh-CN" altLang="en-US" sz="700" b="0" dirty="0">
              <a:solidFill>
                <a:schemeClr val="accent3">
                  <a:lumMod val="50000"/>
                </a:schemeClr>
              </a:solidFill>
              <a:latin typeface="微软雅黑" panose="020B0503020204020204" pitchFamily="34" charset="-122"/>
            </a:endParaRPr>
          </a:p>
        </p:txBody>
      </p:sp>
      <p:sp>
        <p:nvSpPr>
          <p:cNvPr id="87" name="矩形 86"/>
          <p:cNvSpPr/>
          <p:nvPr/>
        </p:nvSpPr>
        <p:spPr>
          <a:xfrm>
            <a:off x="5592694" y="1841500"/>
            <a:ext cx="1005403" cy="176976"/>
          </a:xfrm>
          <a:prstGeom prst="rect">
            <a:avLst/>
          </a:prstGeom>
          <a:noFill/>
          <a:ln>
            <a:noFill/>
          </a:ln>
        </p:spPr>
        <p:txBody>
          <a:bodyPr wrap="square" lIns="68582" tIns="34292" rIns="68582" bIns="34292">
            <a:spAutoFit/>
          </a:bodyPr>
          <a:lstStyle/>
          <a:p>
            <a:r>
              <a:rPr lang="en-US" altLang="zh-CN" sz="700" b="0" dirty="0">
                <a:solidFill>
                  <a:schemeClr val="accent3">
                    <a:lumMod val="50000"/>
                  </a:schemeClr>
                </a:solidFill>
                <a:latin typeface="微软雅黑" panose="020B0503020204020204" pitchFamily="34" charset="-122"/>
              </a:rPr>
              <a:t>United struggle</a:t>
            </a:r>
            <a:endParaRPr lang="zh-CN" altLang="en-US" sz="700" b="0" dirty="0">
              <a:solidFill>
                <a:schemeClr val="accent3">
                  <a:lumMod val="50000"/>
                </a:schemeClr>
              </a:solidFill>
              <a:latin typeface="微软雅黑" panose="020B0503020204020204" pitchFamily="34" charset="-122"/>
            </a:endParaRPr>
          </a:p>
        </p:txBody>
      </p:sp>
      <p:sp>
        <p:nvSpPr>
          <p:cNvPr id="88" name="矩形 87"/>
          <p:cNvSpPr/>
          <p:nvPr/>
        </p:nvSpPr>
        <p:spPr>
          <a:xfrm>
            <a:off x="7087394" y="1841500"/>
            <a:ext cx="1005403" cy="176976"/>
          </a:xfrm>
          <a:prstGeom prst="rect">
            <a:avLst/>
          </a:prstGeom>
          <a:noFill/>
          <a:ln>
            <a:noFill/>
          </a:ln>
        </p:spPr>
        <p:txBody>
          <a:bodyPr wrap="square" lIns="68582" tIns="34292" rIns="68582" bIns="34292">
            <a:spAutoFit/>
          </a:bodyPr>
          <a:lstStyle/>
          <a:p>
            <a:r>
              <a:rPr lang="en-US" altLang="zh-CN" sz="700" b="0" dirty="0">
                <a:solidFill>
                  <a:schemeClr val="accent3">
                    <a:lumMod val="50000"/>
                  </a:schemeClr>
                </a:solidFill>
                <a:latin typeface="微软雅黑" panose="020B0503020204020204" pitchFamily="34" charset="-122"/>
              </a:rPr>
              <a:t>Dare to innovate</a:t>
            </a:r>
            <a:endParaRPr lang="zh-CN" altLang="en-US" sz="700" b="0" dirty="0">
              <a:solidFill>
                <a:schemeClr val="accent3">
                  <a:lumMod val="50000"/>
                </a:schemeClr>
              </a:solidFill>
              <a:latin typeface="微软雅黑" panose="020B0503020204020204" pitchFamily="34" charset="-122"/>
            </a:endParaRPr>
          </a:p>
        </p:txBody>
      </p:sp>
    </p:spTree>
  </p:cSld>
  <p:clrMapOvr>
    <a:masterClrMapping/>
  </p:clrMapOvr>
  <p:transition spd="slow"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fade">
                                      <p:cBhvr>
                                        <p:cTn id="7" dur="500"/>
                                        <p:tgtEl>
                                          <p:spTgt spid="50"/>
                                        </p:tgtEl>
                                      </p:cBhvr>
                                    </p:animEffect>
                                  </p:childTnLst>
                                </p:cTn>
                              </p:par>
                              <p:par>
                                <p:cTn id="8" presetID="22" presetClass="entr" presetSubtype="8" fill="hold"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wipe(left)">
                                      <p:cBhvr>
                                        <p:cTn id="10" dur="500"/>
                                        <p:tgtEl>
                                          <p:spTgt spid="44"/>
                                        </p:tgtEl>
                                      </p:cBhvr>
                                    </p:animEffect>
                                  </p:childTnLst>
                                </p:cTn>
                              </p:par>
                              <p:par>
                                <p:cTn id="11" presetID="53" presetClass="entr" presetSubtype="16" fill="hold" nodeType="withEffect">
                                  <p:stCondLst>
                                    <p:cond delay="0"/>
                                  </p:stCondLst>
                                  <p:childTnLst>
                                    <p:set>
                                      <p:cBhvr>
                                        <p:cTn id="12" dur="1" fill="hold">
                                          <p:stCondLst>
                                            <p:cond delay="0"/>
                                          </p:stCondLst>
                                        </p:cTn>
                                        <p:tgtEl>
                                          <p:spTgt spid="47"/>
                                        </p:tgtEl>
                                        <p:attrNameLst>
                                          <p:attrName>style.visibility</p:attrName>
                                        </p:attrNameLst>
                                      </p:cBhvr>
                                      <p:to>
                                        <p:strVal val="visible"/>
                                      </p:to>
                                    </p:set>
                                    <p:anim calcmode="lin" valueType="num">
                                      <p:cBhvr>
                                        <p:cTn id="13" dur="500" fill="hold"/>
                                        <p:tgtEl>
                                          <p:spTgt spid="47"/>
                                        </p:tgtEl>
                                        <p:attrNameLst>
                                          <p:attrName>ppt_w</p:attrName>
                                        </p:attrNameLst>
                                      </p:cBhvr>
                                      <p:tavLst>
                                        <p:tav tm="0">
                                          <p:val>
                                            <p:fltVal val="0"/>
                                          </p:val>
                                        </p:tav>
                                        <p:tav tm="100000">
                                          <p:val>
                                            <p:strVal val="#ppt_w"/>
                                          </p:val>
                                        </p:tav>
                                      </p:tavLst>
                                    </p:anim>
                                    <p:anim calcmode="lin" valueType="num">
                                      <p:cBhvr>
                                        <p:cTn id="14" dur="500" fill="hold"/>
                                        <p:tgtEl>
                                          <p:spTgt spid="47"/>
                                        </p:tgtEl>
                                        <p:attrNameLst>
                                          <p:attrName>ppt_h</p:attrName>
                                        </p:attrNameLst>
                                      </p:cBhvr>
                                      <p:tavLst>
                                        <p:tav tm="0">
                                          <p:val>
                                            <p:fltVal val="0"/>
                                          </p:val>
                                        </p:tav>
                                        <p:tav tm="100000">
                                          <p:val>
                                            <p:strVal val="#ppt_h"/>
                                          </p:val>
                                        </p:tav>
                                      </p:tavLst>
                                    </p:anim>
                                    <p:animEffect transition="in" filter="fade">
                                      <p:cBhvr>
                                        <p:cTn id="15" dur="500"/>
                                        <p:tgtEl>
                                          <p:spTgt spid="47"/>
                                        </p:tgtEl>
                                      </p:cBhvr>
                                    </p:animEffect>
                                  </p:childTnLst>
                                </p:cTn>
                              </p:par>
                            </p:childTnLst>
                          </p:cTn>
                        </p:par>
                        <p:par>
                          <p:cTn id="16" fill="hold">
                            <p:stCondLst>
                              <p:cond delay="500"/>
                            </p:stCondLst>
                            <p:childTnLst>
                              <p:par>
                                <p:cTn id="17" presetID="22" presetClass="entr" presetSubtype="8" fill="hold" grpId="0" nodeType="afterEffect">
                                  <p:stCondLst>
                                    <p:cond delay="0"/>
                                  </p:stCondLst>
                                  <p:childTnLst>
                                    <p:set>
                                      <p:cBhvr>
                                        <p:cTn id="18" dur="1" fill="hold">
                                          <p:stCondLst>
                                            <p:cond delay="0"/>
                                          </p:stCondLst>
                                        </p:cTn>
                                        <p:tgtEl>
                                          <p:spTgt spid="53"/>
                                        </p:tgtEl>
                                        <p:attrNameLst>
                                          <p:attrName>style.visibility</p:attrName>
                                        </p:attrNameLst>
                                      </p:cBhvr>
                                      <p:to>
                                        <p:strVal val="visible"/>
                                      </p:to>
                                    </p:set>
                                    <p:animEffect transition="in" filter="wipe(left)">
                                      <p:cBhvr>
                                        <p:cTn id="19" dur="500"/>
                                        <p:tgtEl>
                                          <p:spTgt spid="53"/>
                                        </p:tgtEl>
                                      </p:cBhvr>
                                    </p:animEffect>
                                  </p:childTnLst>
                                </p:cTn>
                              </p:par>
                              <p:par>
                                <p:cTn id="20" presetID="22" presetClass="entr" presetSubtype="8" fill="hold" grpId="0" nodeType="withEffect">
                                  <p:stCondLst>
                                    <p:cond delay="100"/>
                                  </p:stCondLst>
                                  <p:childTnLst>
                                    <p:set>
                                      <p:cBhvr>
                                        <p:cTn id="21" dur="1" fill="hold">
                                          <p:stCondLst>
                                            <p:cond delay="0"/>
                                          </p:stCondLst>
                                        </p:cTn>
                                        <p:tgtEl>
                                          <p:spTgt spid="54"/>
                                        </p:tgtEl>
                                        <p:attrNameLst>
                                          <p:attrName>style.visibility</p:attrName>
                                        </p:attrNameLst>
                                      </p:cBhvr>
                                      <p:to>
                                        <p:strVal val="visible"/>
                                      </p:to>
                                    </p:set>
                                    <p:animEffect transition="in" filter="wipe(left)">
                                      <p:cBhvr>
                                        <p:cTn id="22" dur="500"/>
                                        <p:tgtEl>
                                          <p:spTgt spid="54"/>
                                        </p:tgtEl>
                                      </p:cBhvr>
                                    </p:animEffect>
                                  </p:childTnLst>
                                </p:cTn>
                              </p:par>
                              <p:par>
                                <p:cTn id="23" presetID="47" presetClass="entr" presetSubtype="0" fill="hold" nodeType="with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500"/>
                                        <p:tgtEl>
                                          <p:spTgt spid="15"/>
                                        </p:tgtEl>
                                      </p:cBhvr>
                                    </p:animEffect>
                                    <p:anim calcmode="lin" valueType="num">
                                      <p:cBhvr>
                                        <p:cTn id="26" dur="500" fill="hold"/>
                                        <p:tgtEl>
                                          <p:spTgt spid="15"/>
                                        </p:tgtEl>
                                        <p:attrNameLst>
                                          <p:attrName>ppt_x</p:attrName>
                                        </p:attrNameLst>
                                      </p:cBhvr>
                                      <p:tavLst>
                                        <p:tav tm="0">
                                          <p:val>
                                            <p:strVal val="#ppt_x"/>
                                          </p:val>
                                        </p:tav>
                                        <p:tav tm="100000">
                                          <p:val>
                                            <p:strVal val="#ppt_x"/>
                                          </p:val>
                                        </p:tav>
                                      </p:tavLst>
                                    </p:anim>
                                    <p:anim calcmode="lin" valueType="num">
                                      <p:cBhvr>
                                        <p:cTn id="27" dur="500" fill="hold"/>
                                        <p:tgtEl>
                                          <p:spTgt spid="15"/>
                                        </p:tgtEl>
                                        <p:attrNameLst>
                                          <p:attrName>ppt_y</p:attrName>
                                        </p:attrNameLst>
                                      </p:cBhvr>
                                      <p:tavLst>
                                        <p:tav tm="0">
                                          <p:val>
                                            <p:strVal val="#ppt_y-.1"/>
                                          </p:val>
                                        </p:tav>
                                        <p:tav tm="100000">
                                          <p:val>
                                            <p:strVal val="#ppt_y"/>
                                          </p:val>
                                        </p:tav>
                                      </p:tavLst>
                                    </p:anim>
                                  </p:childTnLst>
                                </p:cTn>
                              </p:par>
                            </p:childTnLst>
                          </p:cTn>
                        </p:par>
                        <p:par>
                          <p:cTn id="28" fill="hold">
                            <p:stCondLst>
                              <p:cond delay="1000"/>
                            </p:stCondLst>
                            <p:childTnLst>
                              <p:par>
                                <p:cTn id="29" presetID="42" presetClass="entr" presetSubtype="0"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fade">
                                      <p:cBhvr>
                                        <p:cTn id="31" dur="1000"/>
                                        <p:tgtEl>
                                          <p:spTgt spid="38"/>
                                        </p:tgtEl>
                                      </p:cBhvr>
                                    </p:animEffect>
                                    <p:anim calcmode="lin" valueType="num">
                                      <p:cBhvr>
                                        <p:cTn id="32" dur="1000" fill="hold"/>
                                        <p:tgtEl>
                                          <p:spTgt spid="38"/>
                                        </p:tgtEl>
                                        <p:attrNameLst>
                                          <p:attrName>ppt_x</p:attrName>
                                        </p:attrNameLst>
                                      </p:cBhvr>
                                      <p:tavLst>
                                        <p:tav tm="0">
                                          <p:val>
                                            <p:strVal val="#ppt_x"/>
                                          </p:val>
                                        </p:tav>
                                        <p:tav tm="100000">
                                          <p:val>
                                            <p:strVal val="#ppt_x"/>
                                          </p:val>
                                        </p:tav>
                                      </p:tavLst>
                                    </p:anim>
                                    <p:anim calcmode="lin" valueType="num">
                                      <p:cBhvr>
                                        <p:cTn id="33" dur="1000" fill="hold"/>
                                        <p:tgtEl>
                                          <p:spTgt spid="38"/>
                                        </p:tgtEl>
                                        <p:attrNameLst>
                                          <p:attrName>ppt_y</p:attrName>
                                        </p:attrNameLst>
                                      </p:cBhvr>
                                      <p:tavLst>
                                        <p:tav tm="0">
                                          <p:val>
                                            <p:strVal val="#ppt_y+.1"/>
                                          </p:val>
                                        </p:tav>
                                        <p:tav tm="100000">
                                          <p:val>
                                            <p:strVal val="#ppt_y"/>
                                          </p:val>
                                        </p:tav>
                                      </p:tavLst>
                                    </p:anim>
                                  </p:childTnLst>
                                </p:cTn>
                              </p:par>
                            </p:childTnLst>
                          </p:cTn>
                        </p:par>
                        <p:par>
                          <p:cTn id="34" fill="hold">
                            <p:stCondLst>
                              <p:cond delay="2000"/>
                            </p:stCondLst>
                            <p:childTnLst>
                              <p:par>
                                <p:cTn id="35" presetID="22" presetClass="entr" presetSubtype="4" fill="hold" nodeType="afterEffect">
                                  <p:stCondLst>
                                    <p:cond delay="0"/>
                                  </p:stCondLst>
                                  <p:childTnLst>
                                    <p:set>
                                      <p:cBhvr>
                                        <p:cTn id="36" dur="1" fill="hold">
                                          <p:stCondLst>
                                            <p:cond delay="0"/>
                                          </p:stCondLst>
                                        </p:cTn>
                                        <p:tgtEl>
                                          <p:spTgt spid="94"/>
                                        </p:tgtEl>
                                        <p:attrNameLst>
                                          <p:attrName>style.visibility</p:attrName>
                                        </p:attrNameLst>
                                      </p:cBhvr>
                                      <p:to>
                                        <p:strVal val="visible"/>
                                      </p:to>
                                    </p:set>
                                    <p:animEffect transition="in" filter="wipe(down)">
                                      <p:cBhvr>
                                        <p:cTn id="37" dur="500"/>
                                        <p:tgtEl>
                                          <p:spTgt spid="94"/>
                                        </p:tgtEl>
                                      </p:cBhvr>
                                    </p:animEffect>
                                  </p:childTnLst>
                                </p:cTn>
                              </p:par>
                            </p:childTnLst>
                          </p:cTn>
                        </p:par>
                        <p:par>
                          <p:cTn id="38" fill="hold">
                            <p:stCondLst>
                              <p:cond delay="2500"/>
                            </p:stCondLst>
                            <p:childTnLst>
                              <p:par>
                                <p:cTn id="39" presetID="53" presetClass="entr" presetSubtype="16" fill="hold" nodeType="afterEffect">
                                  <p:stCondLst>
                                    <p:cond delay="0"/>
                                  </p:stCondLst>
                                  <p:childTnLst>
                                    <p:set>
                                      <p:cBhvr>
                                        <p:cTn id="40" dur="1" fill="hold">
                                          <p:stCondLst>
                                            <p:cond delay="0"/>
                                          </p:stCondLst>
                                        </p:cTn>
                                        <p:tgtEl>
                                          <p:spTgt spid="3"/>
                                        </p:tgtEl>
                                        <p:attrNameLst>
                                          <p:attrName>style.visibility</p:attrName>
                                        </p:attrNameLst>
                                      </p:cBhvr>
                                      <p:to>
                                        <p:strVal val="visible"/>
                                      </p:to>
                                    </p:set>
                                    <p:anim calcmode="lin" valueType="num">
                                      <p:cBhvr>
                                        <p:cTn id="41" dur="500" fill="hold"/>
                                        <p:tgtEl>
                                          <p:spTgt spid="3"/>
                                        </p:tgtEl>
                                        <p:attrNameLst>
                                          <p:attrName>ppt_w</p:attrName>
                                        </p:attrNameLst>
                                      </p:cBhvr>
                                      <p:tavLst>
                                        <p:tav tm="0">
                                          <p:val>
                                            <p:fltVal val="0"/>
                                          </p:val>
                                        </p:tav>
                                        <p:tav tm="100000">
                                          <p:val>
                                            <p:strVal val="#ppt_w"/>
                                          </p:val>
                                        </p:tav>
                                      </p:tavLst>
                                    </p:anim>
                                    <p:anim calcmode="lin" valueType="num">
                                      <p:cBhvr>
                                        <p:cTn id="42" dur="500" fill="hold"/>
                                        <p:tgtEl>
                                          <p:spTgt spid="3"/>
                                        </p:tgtEl>
                                        <p:attrNameLst>
                                          <p:attrName>ppt_h</p:attrName>
                                        </p:attrNameLst>
                                      </p:cBhvr>
                                      <p:tavLst>
                                        <p:tav tm="0">
                                          <p:val>
                                            <p:fltVal val="0"/>
                                          </p:val>
                                        </p:tav>
                                        <p:tav tm="100000">
                                          <p:val>
                                            <p:strVal val="#ppt_h"/>
                                          </p:val>
                                        </p:tav>
                                      </p:tavLst>
                                    </p:anim>
                                    <p:animEffect transition="in" filter="fade">
                                      <p:cBhvr>
                                        <p:cTn id="43" dur="500"/>
                                        <p:tgtEl>
                                          <p:spTgt spid="3"/>
                                        </p:tgtEl>
                                      </p:cBhvr>
                                    </p:animEffect>
                                  </p:childTnLst>
                                </p:cTn>
                              </p:par>
                            </p:childTnLst>
                          </p:cTn>
                        </p:par>
                        <p:par>
                          <p:cTn id="44" fill="hold">
                            <p:stCondLst>
                              <p:cond delay="3000"/>
                            </p:stCondLst>
                            <p:childTnLst>
                              <p:par>
                                <p:cTn id="45" presetID="53" presetClass="entr" presetSubtype="16" fill="hold"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childTnLst>
                                </p:cTn>
                              </p:par>
                            </p:childTnLst>
                          </p:cTn>
                        </p:par>
                        <p:par>
                          <p:cTn id="50" fill="hold">
                            <p:stCondLst>
                              <p:cond delay="3500"/>
                            </p:stCondLst>
                            <p:childTnLst>
                              <p:par>
                                <p:cTn id="51" presetID="53" presetClass="entr" presetSubtype="16" fill="hold" nodeType="afterEffect">
                                  <p:stCondLst>
                                    <p:cond delay="0"/>
                                  </p:stCondLst>
                                  <p:childTnLst>
                                    <p:set>
                                      <p:cBhvr>
                                        <p:cTn id="52" dur="1" fill="hold">
                                          <p:stCondLst>
                                            <p:cond delay="0"/>
                                          </p:stCondLst>
                                        </p:cTn>
                                        <p:tgtEl>
                                          <p:spTgt spid="70"/>
                                        </p:tgtEl>
                                        <p:attrNameLst>
                                          <p:attrName>style.visibility</p:attrName>
                                        </p:attrNameLst>
                                      </p:cBhvr>
                                      <p:to>
                                        <p:strVal val="visible"/>
                                      </p:to>
                                    </p:set>
                                    <p:anim calcmode="lin" valueType="num">
                                      <p:cBhvr>
                                        <p:cTn id="53" dur="500" fill="hold"/>
                                        <p:tgtEl>
                                          <p:spTgt spid="70"/>
                                        </p:tgtEl>
                                        <p:attrNameLst>
                                          <p:attrName>ppt_w</p:attrName>
                                        </p:attrNameLst>
                                      </p:cBhvr>
                                      <p:tavLst>
                                        <p:tav tm="0">
                                          <p:val>
                                            <p:fltVal val="0"/>
                                          </p:val>
                                        </p:tav>
                                        <p:tav tm="100000">
                                          <p:val>
                                            <p:strVal val="#ppt_w"/>
                                          </p:val>
                                        </p:tav>
                                      </p:tavLst>
                                    </p:anim>
                                    <p:anim calcmode="lin" valueType="num">
                                      <p:cBhvr>
                                        <p:cTn id="54" dur="500" fill="hold"/>
                                        <p:tgtEl>
                                          <p:spTgt spid="70"/>
                                        </p:tgtEl>
                                        <p:attrNameLst>
                                          <p:attrName>ppt_h</p:attrName>
                                        </p:attrNameLst>
                                      </p:cBhvr>
                                      <p:tavLst>
                                        <p:tav tm="0">
                                          <p:val>
                                            <p:fltVal val="0"/>
                                          </p:val>
                                        </p:tav>
                                        <p:tav tm="100000">
                                          <p:val>
                                            <p:strVal val="#ppt_h"/>
                                          </p:val>
                                        </p:tav>
                                      </p:tavLst>
                                    </p:anim>
                                    <p:animEffect transition="in" filter="fade">
                                      <p:cBhvr>
                                        <p:cTn id="55" dur="500"/>
                                        <p:tgtEl>
                                          <p:spTgt spid="70"/>
                                        </p:tgtEl>
                                      </p:cBhvr>
                                    </p:animEffect>
                                  </p:childTnLst>
                                </p:cTn>
                              </p:par>
                            </p:childTnLst>
                          </p:cTn>
                        </p:par>
                        <p:par>
                          <p:cTn id="56" fill="hold">
                            <p:stCondLst>
                              <p:cond delay="4000"/>
                            </p:stCondLst>
                            <p:childTnLst>
                              <p:par>
                                <p:cTn id="57" presetID="53" presetClass="entr" presetSubtype="16"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 calcmode="lin" valueType="num">
                                      <p:cBhvr>
                                        <p:cTn id="59" dur="500" fill="hold"/>
                                        <p:tgtEl>
                                          <p:spTgt spid="73"/>
                                        </p:tgtEl>
                                        <p:attrNameLst>
                                          <p:attrName>ppt_w</p:attrName>
                                        </p:attrNameLst>
                                      </p:cBhvr>
                                      <p:tavLst>
                                        <p:tav tm="0">
                                          <p:val>
                                            <p:fltVal val="0"/>
                                          </p:val>
                                        </p:tav>
                                        <p:tav tm="100000">
                                          <p:val>
                                            <p:strVal val="#ppt_w"/>
                                          </p:val>
                                        </p:tav>
                                      </p:tavLst>
                                    </p:anim>
                                    <p:anim calcmode="lin" valueType="num">
                                      <p:cBhvr>
                                        <p:cTn id="60" dur="500" fill="hold"/>
                                        <p:tgtEl>
                                          <p:spTgt spid="73"/>
                                        </p:tgtEl>
                                        <p:attrNameLst>
                                          <p:attrName>ppt_h</p:attrName>
                                        </p:attrNameLst>
                                      </p:cBhvr>
                                      <p:tavLst>
                                        <p:tav tm="0">
                                          <p:val>
                                            <p:fltVal val="0"/>
                                          </p:val>
                                        </p:tav>
                                        <p:tav tm="100000">
                                          <p:val>
                                            <p:strVal val="#ppt_h"/>
                                          </p:val>
                                        </p:tav>
                                      </p:tavLst>
                                    </p:anim>
                                    <p:animEffect transition="in" filter="fade">
                                      <p:cBhvr>
                                        <p:cTn id="61" dur="500"/>
                                        <p:tgtEl>
                                          <p:spTgt spid="73"/>
                                        </p:tgtEl>
                                      </p:cBhvr>
                                    </p:animEffect>
                                  </p:childTnLst>
                                </p:cTn>
                              </p:par>
                            </p:childTnLst>
                          </p:cTn>
                        </p:par>
                        <p:par>
                          <p:cTn id="62" fill="hold">
                            <p:stCondLst>
                              <p:cond delay="45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43"/>
                                        </p:tgtEl>
                                        <p:attrNameLst>
                                          <p:attrName>style.visibility</p:attrName>
                                        </p:attrNameLst>
                                      </p:cBhvr>
                                      <p:to>
                                        <p:strVal val="visible"/>
                                      </p:to>
                                    </p:set>
                                    <p:animEffect transition="in" filter="wipe(left)">
                                      <p:cBhvr>
                                        <p:cTn id="71" dur="500"/>
                                        <p:tgtEl>
                                          <p:spTgt spid="43"/>
                                        </p:tgtEl>
                                      </p:cBhvr>
                                    </p:animEffect>
                                  </p:childTnLst>
                                </p:cTn>
                              </p:par>
                            </p:childTnLst>
                          </p:cTn>
                        </p:par>
                        <p:par>
                          <p:cTn id="72" fill="hold">
                            <p:stCondLst>
                              <p:cond delay="5500"/>
                            </p:stCondLst>
                            <p:childTnLst>
                              <p:par>
                                <p:cTn id="73" presetID="16" presetClass="entr" presetSubtype="21" fill="hold" grpId="0" nodeType="afterEffect">
                                  <p:stCondLst>
                                    <p:cond delay="0"/>
                                  </p:stCondLst>
                                  <p:childTnLst>
                                    <p:set>
                                      <p:cBhvr>
                                        <p:cTn id="74" dur="1" fill="hold">
                                          <p:stCondLst>
                                            <p:cond delay="0"/>
                                          </p:stCondLst>
                                        </p:cTn>
                                        <p:tgtEl>
                                          <p:spTgt spid="79"/>
                                        </p:tgtEl>
                                        <p:attrNameLst>
                                          <p:attrName>style.visibility</p:attrName>
                                        </p:attrNameLst>
                                      </p:cBhvr>
                                      <p:to>
                                        <p:strVal val="visible"/>
                                      </p:to>
                                    </p:set>
                                    <p:animEffect transition="in" filter="barn(inVertical)">
                                      <p:cBhvr>
                                        <p:cTn id="75" dur="500"/>
                                        <p:tgtEl>
                                          <p:spTgt spid="79"/>
                                        </p:tgtEl>
                                      </p:cBhvr>
                                    </p:animEffect>
                                  </p:childTnLst>
                                </p:cTn>
                              </p:par>
                              <p:par>
                                <p:cTn id="76" presetID="16" presetClass="entr" presetSubtype="21" fill="hold" grpId="0" nodeType="withEffect">
                                  <p:stCondLst>
                                    <p:cond delay="0"/>
                                  </p:stCondLst>
                                  <p:childTnLst>
                                    <p:set>
                                      <p:cBhvr>
                                        <p:cTn id="77" dur="1" fill="hold">
                                          <p:stCondLst>
                                            <p:cond delay="0"/>
                                          </p:stCondLst>
                                        </p:cTn>
                                        <p:tgtEl>
                                          <p:spTgt spid="80"/>
                                        </p:tgtEl>
                                        <p:attrNameLst>
                                          <p:attrName>style.visibility</p:attrName>
                                        </p:attrNameLst>
                                      </p:cBhvr>
                                      <p:to>
                                        <p:strVal val="visible"/>
                                      </p:to>
                                    </p:set>
                                    <p:animEffect transition="in" filter="barn(inVertical)">
                                      <p:cBhvr>
                                        <p:cTn id="78" dur="500"/>
                                        <p:tgtEl>
                                          <p:spTgt spid="80"/>
                                        </p:tgtEl>
                                      </p:cBhvr>
                                    </p:animEffect>
                                  </p:childTnLst>
                                </p:cTn>
                              </p:par>
                              <p:par>
                                <p:cTn id="79" presetID="16" presetClass="entr" presetSubtype="21" fill="hold" grpId="0" nodeType="withEffect">
                                  <p:stCondLst>
                                    <p:cond delay="0"/>
                                  </p:stCondLst>
                                  <p:childTnLst>
                                    <p:set>
                                      <p:cBhvr>
                                        <p:cTn id="80" dur="1" fill="hold">
                                          <p:stCondLst>
                                            <p:cond delay="0"/>
                                          </p:stCondLst>
                                        </p:cTn>
                                        <p:tgtEl>
                                          <p:spTgt spid="81"/>
                                        </p:tgtEl>
                                        <p:attrNameLst>
                                          <p:attrName>style.visibility</p:attrName>
                                        </p:attrNameLst>
                                      </p:cBhvr>
                                      <p:to>
                                        <p:strVal val="visible"/>
                                      </p:to>
                                    </p:set>
                                    <p:animEffect transition="in" filter="barn(inVertical)">
                                      <p:cBhvr>
                                        <p:cTn id="81" dur="500"/>
                                        <p:tgtEl>
                                          <p:spTgt spid="81"/>
                                        </p:tgtEl>
                                      </p:cBhvr>
                                    </p:animEffect>
                                  </p:childTnLst>
                                </p:cTn>
                              </p:par>
                              <p:par>
                                <p:cTn id="82" presetID="16" presetClass="entr" presetSubtype="21" fill="hold" grpId="0" nodeType="withEffect">
                                  <p:stCondLst>
                                    <p:cond delay="0"/>
                                  </p:stCondLst>
                                  <p:childTnLst>
                                    <p:set>
                                      <p:cBhvr>
                                        <p:cTn id="83" dur="1" fill="hold">
                                          <p:stCondLst>
                                            <p:cond delay="0"/>
                                          </p:stCondLst>
                                        </p:cTn>
                                        <p:tgtEl>
                                          <p:spTgt spid="82"/>
                                        </p:tgtEl>
                                        <p:attrNameLst>
                                          <p:attrName>style.visibility</p:attrName>
                                        </p:attrNameLst>
                                      </p:cBhvr>
                                      <p:to>
                                        <p:strVal val="visible"/>
                                      </p:to>
                                    </p:set>
                                    <p:animEffect transition="in" filter="barn(inVertical)">
                                      <p:cBhvr>
                                        <p:cTn id="84" dur="500"/>
                                        <p:tgtEl>
                                          <p:spTgt spid="82"/>
                                        </p:tgtEl>
                                      </p:cBhvr>
                                    </p:animEffect>
                                  </p:childTnLst>
                                </p:cTn>
                              </p:par>
                              <p:par>
                                <p:cTn id="85" presetID="16" presetClass="entr" presetSubtype="21" fill="hold" grpId="0" nodeType="withEffect">
                                  <p:stCondLst>
                                    <p:cond delay="0"/>
                                  </p:stCondLst>
                                  <p:childTnLst>
                                    <p:set>
                                      <p:cBhvr>
                                        <p:cTn id="86" dur="1" fill="hold">
                                          <p:stCondLst>
                                            <p:cond delay="0"/>
                                          </p:stCondLst>
                                        </p:cTn>
                                        <p:tgtEl>
                                          <p:spTgt spid="83"/>
                                        </p:tgtEl>
                                        <p:attrNameLst>
                                          <p:attrName>style.visibility</p:attrName>
                                        </p:attrNameLst>
                                      </p:cBhvr>
                                      <p:to>
                                        <p:strVal val="visible"/>
                                      </p:to>
                                    </p:set>
                                    <p:animEffect transition="in" filter="barn(inVertical)">
                                      <p:cBhvr>
                                        <p:cTn id="87" dur="500"/>
                                        <p:tgtEl>
                                          <p:spTgt spid="83"/>
                                        </p:tgtEl>
                                      </p:cBhvr>
                                    </p:animEffect>
                                  </p:childTnLst>
                                </p:cTn>
                              </p:par>
                              <p:par>
                                <p:cTn id="88" presetID="16" presetClass="entr" presetSubtype="21" fill="hold" grpId="0" nodeType="withEffect">
                                  <p:stCondLst>
                                    <p:cond delay="0"/>
                                  </p:stCondLst>
                                  <p:childTnLst>
                                    <p:set>
                                      <p:cBhvr>
                                        <p:cTn id="89" dur="1" fill="hold">
                                          <p:stCondLst>
                                            <p:cond delay="0"/>
                                          </p:stCondLst>
                                        </p:cTn>
                                        <p:tgtEl>
                                          <p:spTgt spid="84"/>
                                        </p:tgtEl>
                                        <p:attrNameLst>
                                          <p:attrName>style.visibility</p:attrName>
                                        </p:attrNameLst>
                                      </p:cBhvr>
                                      <p:to>
                                        <p:strVal val="visible"/>
                                      </p:to>
                                    </p:set>
                                    <p:animEffect transition="in" filter="barn(inVertical)">
                                      <p:cBhvr>
                                        <p:cTn id="90" dur="500"/>
                                        <p:tgtEl>
                                          <p:spTgt spid="84"/>
                                        </p:tgtEl>
                                      </p:cBhvr>
                                    </p:animEffect>
                                  </p:childTnLst>
                                </p:cTn>
                              </p:par>
                              <p:par>
                                <p:cTn id="91" presetID="16" presetClass="entr" presetSubtype="21" fill="hold" grpId="0" nodeType="withEffect">
                                  <p:stCondLst>
                                    <p:cond delay="0"/>
                                  </p:stCondLst>
                                  <p:childTnLst>
                                    <p:set>
                                      <p:cBhvr>
                                        <p:cTn id="92" dur="1" fill="hold">
                                          <p:stCondLst>
                                            <p:cond delay="0"/>
                                          </p:stCondLst>
                                        </p:cTn>
                                        <p:tgtEl>
                                          <p:spTgt spid="85"/>
                                        </p:tgtEl>
                                        <p:attrNameLst>
                                          <p:attrName>style.visibility</p:attrName>
                                        </p:attrNameLst>
                                      </p:cBhvr>
                                      <p:to>
                                        <p:strVal val="visible"/>
                                      </p:to>
                                    </p:set>
                                    <p:animEffect transition="in" filter="barn(inVertical)">
                                      <p:cBhvr>
                                        <p:cTn id="93" dur="500"/>
                                        <p:tgtEl>
                                          <p:spTgt spid="85"/>
                                        </p:tgtEl>
                                      </p:cBhvr>
                                    </p:animEffect>
                                  </p:childTnLst>
                                </p:cTn>
                              </p:par>
                              <p:par>
                                <p:cTn id="94" presetID="16" presetClass="entr" presetSubtype="21" fill="hold" grpId="0" nodeType="withEffect">
                                  <p:stCondLst>
                                    <p:cond delay="0"/>
                                  </p:stCondLst>
                                  <p:childTnLst>
                                    <p:set>
                                      <p:cBhvr>
                                        <p:cTn id="95" dur="1" fill="hold">
                                          <p:stCondLst>
                                            <p:cond delay="0"/>
                                          </p:stCondLst>
                                        </p:cTn>
                                        <p:tgtEl>
                                          <p:spTgt spid="86"/>
                                        </p:tgtEl>
                                        <p:attrNameLst>
                                          <p:attrName>style.visibility</p:attrName>
                                        </p:attrNameLst>
                                      </p:cBhvr>
                                      <p:to>
                                        <p:strVal val="visible"/>
                                      </p:to>
                                    </p:set>
                                    <p:animEffect transition="in" filter="barn(inVertical)">
                                      <p:cBhvr>
                                        <p:cTn id="96" dur="500"/>
                                        <p:tgtEl>
                                          <p:spTgt spid="86"/>
                                        </p:tgtEl>
                                      </p:cBhvr>
                                    </p:animEffect>
                                  </p:childTnLst>
                                </p:cTn>
                              </p:par>
                              <p:par>
                                <p:cTn id="97" presetID="16" presetClass="entr" presetSubtype="21" fill="hold" grpId="0" nodeType="withEffect">
                                  <p:stCondLst>
                                    <p:cond delay="0"/>
                                  </p:stCondLst>
                                  <p:childTnLst>
                                    <p:set>
                                      <p:cBhvr>
                                        <p:cTn id="98" dur="1" fill="hold">
                                          <p:stCondLst>
                                            <p:cond delay="0"/>
                                          </p:stCondLst>
                                        </p:cTn>
                                        <p:tgtEl>
                                          <p:spTgt spid="87"/>
                                        </p:tgtEl>
                                        <p:attrNameLst>
                                          <p:attrName>style.visibility</p:attrName>
                                        </p:attrNameLst>
                                      </p:cBhvr>
                                      <p:to>
                                        <p:strVal val="visible"/>
                                      </p:to>
                                    </p:set>
                                    <p:animEffect transition="in" filter="barn(inVertical)">
                                      <p:cBhvr>
                                        <p:cTn id="99" dur="500"/>
                                        <p:tgtEl>
                                          <p:spTgt spid="87"/>
                                        </p:tgtEl>
                                      </p:cBhvr>
                                    </p:animEffect>
                                  </p:childTnLst>
                                </p:cTn>
                              </p:par>
                              <p:par>
                                <p:cTn id="100" presetID="16" presetClass="entr" presetSubtype="21" fill="hold" grpId="0" nodeType="withEffect">
                                  <p:stCondLst>
                                    <p:cond delay="0"/>
                                  </p:stCondLst>
                                  <p:childTnLst>
                                    <p:set>
                                      <p:cBhvr>
                                        <p:cTn id="101" dur="1" fill="hold">
                                          <p:stCondLst>
                                            <p:cond delay="0"/>
                                          </p:stCondLst>
                                        </p:cTn>
                                        <p:tgtEl>
                                          <p:spTgt spid="88"/>
                                        </p:tgtEl>
                                        <p:attrNameLst>
                                          <p:attrName>style.visibility</p:attrName>
                                        </p:attrNameLst>
                                      </p:cBhvr>
                                      <p:to>
                                        <p:strVal val="visible"/>
                                      </p:to>
                                    </p:set>
                                    <p:animEffect transition="in" filter="barn(inVertical)">
                                      <p:cBhvr>
                                        <p:cTn id="102" dur="500"/>
                                        <p:tgtEl>
                                          <p:spTgt spid="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53" grpId="0"/>
      <p:bldP spid="54" grpId="0"/>
      <p:bldP spid="79" grpId="0"/>
      <p:bldP spid="80" grpId="0"/>
      <p:bldP spid="81" grpId="0"/>
      <p:bldP spid="82" grpId="0"/>
      <p:bldP spid="83" grpId="0"/>
      <p:bldP spid="84" grpId="0"/>
      <p:bldP spid="85" grpId="0"/>
      <p:bldP spid="86" grpId="0"/>
      <p:bldP spid="87" grpId="0"/>
      <p:bldP spid="8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p:cNvGrpSpPr/>
          <p:nvPr/>
        </p:nvGrpSpPr>
        <p:grpSpPr>
          <a:xfrm>
            <a:off x="6285995" y="4204189"/>
            <a:ext cx="1179281" cy="1086743"/>
            <a:chOff x="304800" y="673100"/>
            <a:chExt cx="4000500" cy="4000500"/>
          </a:xfrm>
          <a:effectLst>
            <a:outerShdw blurRad="444500" dist="254000" dir="8100000" algn="tr" rotWithShape="0">
              <a:prstClr val="black">
                <a:alpha val="50000"/>
              </a:prstClr>
            </a:outerShdw>
          </a:effectLst>
        </p:grpSpPr>
        <p:sp>
          <p:nvSpPr>
            <p:cNvPr id="12" name="同心圆 11"/>
            <p:cNvSpPr/>
            <p:nvPr/>
          </p:nvSpPr>
          <p:spPr>
            <a:xfrm>
              <a:off x="304800" y="673100"/>
              <a:ext cx="4000500" cy="4000500"/>
            </a:xfrm>
            <a:prstGeom prst="hexagon">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13" name="椭圆 12"/>
            <p:cNvSpPr/>
            <p:nvPr/>
          </p:nvSpPr>
          <p:spPr>
            <a:xfrm>
              <a:off x="392112" y="760412"/>
              <a:ext cx="3825874" cy="3825874"/>
            </a:xfrm>
            <a:prstGeom prst="hexagon">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grpSp>
        <p:nvGrpSpPr>
          <p:cNvPr id="14" name="组合 13"/>
          <p:cNvGrpSpPr/>
          <p:nvPr/>
        </p:nvGrpSpPr>
        <p:grpSpPr>
          <a:xfrm>
            <a:off x="4758843" y="4656098"/>
            <a:ext cx="630230" cy="580776"/>
            <a:chOff x="304800" y="673100"/>
            <a:chExt cx="4000500" cy="4000500"/>
          </a:xfrm>
          <a:effectLst>
            <a:outerShdw blurRad="444500" dist="254000" dir="8100000" algn="tr" rotWithShape="0">
              <a:prstClr val="black">
                <a:alpha val="50000"/>
              </a:prstClr>
            </a:outerShdw>
          </a:effectLst>
        </p:grpSpPr>
        <p:sp>
          <p:nvSpPr>
            <p:cNvPr id="15" name="同心圆 14"/>
            <p:cNvSpPr/>
            <p:nvPr/>
          </p:nvSpPr>
          <p:spPr>
            <a:xfrm>
              <a:off x="304800" y="673100"/>
              <a:ext cx="4000500" cy="4000500"/>
            </a:xfrm>
            <a:prstGeom prst="hexagon">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16" name="椭圆 15"/>
            <p:cNvSpPr/>
            <p:nvPr/>
          </p:nvSpPr>
          <p:spPr>
            <a:xfrm>
              <a:off x="392112" y="760412"/>
              <a:ext cx="3825874" cy="3825874"/>
            </a:xfrm>
            <a:prstGeom prst="hexagon">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grpSp>
      <p:grpSp>
        <p:nvGrpSpPr>
          <p:cNvPr id="17" name="组合 16"/>
          <p:cNvGrpSpPr/>
          <p:nvPr/>
        </p:nvGrpSpPr>
        <p:grpSpPr>
          <a:xfrm>
            <a:off x="5437632" y="4991638"/>
            <a:ext cx="890519" cy="820640"/>
            <a:chOff x="304800" y="673100"/>
            <a:chExt cx="4000500" cy="4000500"/>
          </a:xfrm>
          <a:effectLst>
            <a:outerShdw blurRad="444500" dist="254000" dir="8100000" algn="tr" rotWithShape="0">
              <a:prstClr val="black">
                <a:alpha val="50000"/>
              </a:prstClr>
            </a:outerShdw>
          </a:effectLst>
        </p:grpSpPr>
        <p:sp>
          <p:nvSpPr>
            <p:cNvPr id="18" name="同心圆 17"/>
            <p:cNvSpPr/>
            <p:nvPr/>
          </p:nvSpPr>
          <p:spPr>
            <a:xfrm>
              <a:off x="304800" y="673100"/>
              <a:ext cx="4000500" cy="4000500"/>
            </a:xfrm>
            <a:prstGeom prst="hexagon">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19" name="椭圆 18"/>
            <p:cNvSpPr/>
            <p:nvPr/>
          </p:nvSpPr>
          <p:spPr>
            <a:xfrm>
              <a:off x="392112" y="760412"/>
              <a:ext cx="3825874" cy="3825874"/>
            </a:xfrm>
            <a:prstGeom prst="hexagon">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grpSp>
      <p:grpSp>
        <p:nvGrpSpPr>
          <p:cNvPr id="20" name="组合 19"/>
          <p:cNvGrpSpPr/>
          <p:nvPr/>
        </p:nvGrpSpPr>
        <p:grpSpPr>
          <a:xfrm>
            <a:off x="7760135" y="4785696"/>
            <a:ext cx="685800" cy="631985"/>
            <a:chOff x="304800" y="673100"/>
            <a:chExt cx="4000500" cy="4000500"/>
          </a:xfrm>
          <a:effectLst>
            <a:outerShdw blurRad="444500" dist="254000" dir="8100000" algn="tr" rotWithShape="0">
              <a:prstClr val="black">
                <a:alpha val="50000"/>
              </a:prstClr>
            </a:outerShdw>
          </a:effectLst>
        </p:grpSpPr>
        <p:sp>
          <p:nvSpPr>
            <p:cNvPr id="21" name="同心圆 20"/>
            <p:cNvSpPr/>
            <p:nvPr/>
          </p:nvSpPr>
          <p:spPr>
            <a:xfrm>
              <a:off x="304800" y="673100"/>
              <a:ext cx="4000500" cy="4000500"/>
            </a:xfrm>
            <a:prstGeom prst="hexagon">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22" name="椭圆 21"/>
            <p:cNvSpPr/>
            <p:nvPr/>
          </p:nvSpPr>
          <p:spPr>
            <a:xfrm>
              <a:off x="392112" y="760412"/>
              <a:ext cx="3825874" cy="3825874"/>
            </a:xfrm>
            <a:prstGeom prst="hexagon">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grpSp>
        <p:nvGrpSpPr>
          <p:cNvPr id="23" name="组合 22"/>
          <p:cNvGrpSpPr/>
          <p:nvPr/>
        </p:nvGrpSpPr>
        <p:grpSpPr>
          <a:xfrm>
            <a:off x="766572" y="5086695"/>
            <a:ext cx="588857" cy="542650"/>
            <a:chOff x="304800" y="673100"/>
            <a:chExt cx="4000500" cy="4000500"/>
          </a:xfrm>
          <a:effectLst>
            <a:outerShdw blurRad="444500" dist="254000" dir="8100000" algn="tr" rotWithShape="0">
              <a:prstClr val="black">
                <a:alpha val="50000"/>
              </a:prstClr>
            </a:outerShdw>
          </a:effectLst>
        </p:grpSpPr>
        <p:sp>
          <p:nvSpPr>
            <p:cNvPr id="24" name="同心圆 23"/>
            <p:cNvSpPr/>
            <p:nvPr/>
          </p:nvSpPr>
          <p:spPr>
            <a:xfrm>
              <a:off x="304800" y="673100"/>
              <a:ext cx="4000500" cy="4000500"/>
            </a:xfrm>
            <a:prstGeom prst="hexagon">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25" name="椭圆 24"/>
            <p:cNvSpPr/>
            <p:nvPr/>
          </p:nvSpPr>
          <p:spPr>
            <a:xfrm>
              <a:off x="392112" y="760412"/>
              <a:ext cx="3825874" cy="3825874"/>
            </a:xfrm>
            <a:prstGeom prst="hexagon">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grpSp>
      <p:grpSp>
        <p:nvGrpSpPr>
          <p:cNvPr id="26" name="组合 25"/>
          <p:cNvGrpSpPr/>
          <p:nvPr/>
        </p:nvGrpSpPr>
        <p:grpSpPr>
          <a:xfrm>
            <a:off x="3963194" y="4549665"/>
            <a:ext cx="252491" cy="232678"/>
            <a:chOff x="304800" y="673100"/>
            <a:chExt cx="4000500" cy="4000500"/>
          </a:xfrm>
          <a:effectLst>
            <a:outerShdw blurRad="444500" dist="254000" dir="8100000" algn="tr" rotWithShape="0">
              <a:prstClr val="black">
                <a:alpha val="50000"/>
              </a:prstClr>
            </a:outerShdw>
          </a:effectLst>
        </p:grpSpPr>
        <p:sp>
          <p:nvSpPr>
            <p:cNvPr id="27" name="同心圆 26"/>
            <p:cNvSpPr/>
            <p:nvPr/>
          </p:nvSpPr>
          <p:spPr>
            <a:xfrm>
              <a:off x="304800" y="673100"/>
              <a:ext cx="4000500" cy="4000500"/>
            </a:xfrm>
            <a:prstGeom prst="hexagon">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28" name="椭圆 27"/>
            <p:cNvSpPr/>
            <p:nvPr/>
          </p:nvSpPr>
          <p:spPr>
            <a:xfrm>
              <a:off x="392112" y="760412"/>
              <a:ext cx="3825874" cy="3825874"/>
            </a:xfrm>
            <a:prstGeom prst="hexagon">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grpSp>
      <p:grpSp>
        <p:nvGrpSpPr>
          <p:cNvPr id="29" name="组合 28"/>
          <p:cNvGrpSpPr/>
          <p:nvPr/>
        </p:nvGrpSpPr>
        <p:grpSpPr>
          <a:xfrm>
            <a:off x="3181804" y="4368567"/>
            <a:ext cx="529075" cy="487559"/>
            <a:chOff x="304800" y="673100"/>
            <a:chExt cx="4000500" cy="4000500"/>
          </a:xfrm>
          <a:effectLst>
            <a:outerShdw blurRad="444500" dist="254000" dir="8100000" algn="tr" rotWithShape="0">
              <a:prstClr val="black">
                <a:alpha val="50000"/>
              </a:prstClr>
            </a:outerShdw>
          </a:effectLst>
        </p:grpSpPr>
        <p:sp>
          <p:nvSpPr>
            <p:cNvPr id="30" name="同心圆 29"/>
            <p:cNvSpPr/>
            <p:nvPr/>
          </p:nvSpPr>
          <p:spPr>
            <a:xfrm>
              <a:off x="304800" y="673100"/>
              <a:ext cx="4000500" cy="4000500"/>
            </a:xfrm>
            <a:prstGeom prst="hexagon">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31" name="椭圆 30"/>
            <p:cNvSpPr/>
            <p:nvPr/>
          </p:nvSpPr>
          <p:spPr>
            <a:xfrm>
              <a:off x="392112" y="760412"/>
              <a:ext cx="3825874" cy="3825874"/>
            </a:xfrm>
            <a:prstGeom prst="hexagon">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grpSp>
      <p:grpSp>
        <p:nvGrpSpPr>
          <p:cNvPr id="32" name="组合 31"/>
          <p:cNvGrpSpPr/>
          <p:nvPr/>
        </p:nvGrpSpPr>
        <p:grpSpPr>
          <a:xfrm>
            <a:off x="8465453" y="3924201"/>
            <a:ext cx="1179281" cy="1086743"/>
            <a:chOff x="304800" y="673100"/>
            <a:chExt cx="4000500" cy="4000500"/>
          </a:xfrm>
          <a:effectLst>
            <a:outerShdw blurRad="444500" dist="254000" dir="8100000" algn="tr" rotWithShape="0">
              <a:prstClr val="black">
                <a:alpha val="50000"/>
              </a:prstClr>
            </a:outerShdw>
          </a:effectLst>
        </p:grpSpPr>
        <p:sp>
          <p:nvSpPr>
            <p:cNvPr id="33" name="同心圆 32"/>
            <p:cNvSpPr/>
            <p:nvPr/>
          </p:nvSpPr>
          <p:spPr>
            <a:xfrm>
              <a:off x="304800" y="673100"/>
              <a:ext cx="4000500" cy="4000500"/>
            </a:xfrm>
            <a:prstGeom prst="hexagon">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34" name="椭圆 33"/>
            <p:cNvSpPr/>
            <p:nvPr/>
          </p:nvSpPr>
          <p:spPr>
            <a:xfrm>
              <a:off x="392112" y="760412"/>
              <a:ext cx="3825874" cy="3825874"/>
            </a:xfrm>
            <a:prstGeom prst="hexagon">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grpSp>
        <p:nvGrpSpPr>
          <p:cNvPr id="35" name="组合 34"/>
          <p:cNvGrpSpPr/>
          <p:nvPr/>
        </p:nvGrpSpPr>
        <p:grpSpPr>
          <a:xfrm>
            <a:off x="4420394" y="4342648"/>
            <a:ext cx="223080" cy="205575"/>
            <a:chOff x="304800" y="673100"/>
            <a:chExt cx="4000500" cy="4000500"/>
          </a:xfrm>
          <a:effectLst>
            <a:outerShdw blurRad="444500" dist="254000" dir="8100000" algn="tr" rotWithShape="0">
              <a:prstClr val="black">
                <a:alpha val="50000"/>
              </a:prstClr>
            </a:outerShdw>
          </a:effectLst>
        </p:grpSpPr>
        <p:sp>
          <p:nvSpPr>
            <p:cNvPr id="36" name="同心圆 35"/>
            <p:cNvSpPr/>
            <p:nvPr/>
          </p:nvSpPr>
          <p:spPr>
            <a:xfrm>
              <a:off x="304800" y="673100"/>
              <a:ext cx="4000500" cy="4000500"/>
            </a:xfrm>
            <a:prstGeom prst="hexagon">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37" name="椭圆 36"/>
            <p:cNvSpPr/>
            <p:nvPr/>
          </p:nvSpPr>
          <p:spPr>
            <a:xfrm>
              <a:off x="392112" y="760412"/>
              <a:ext cx="3825874" cy="3825874"/>
            </a:xfrm>
            <a:prstGeom prst="hexagon">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grpSp>
      <p:grpSp>
        <p:nvGrpSpPr>
          <p:cNvPr id="38" name="组合 37"/>
          <p:cNvGrpSpPr/>
          <p:nvPr/>
        </p:nvGrpSpPr>
        <p:grpSpPr>
          <a:xfrm>
            <a:off x="1943475" y="4798682"/>
            <a:ext cx="1179281" cy="1086743"/>
            <a:chOff x="304800" y="673100"/>
            <a:chExt cx="4000500" cy="4000500"/>
          </a:xfrm>
          <a:effectLst>
            <a:outerShdw blurRad="444500" dist="254000" dir="8100000" algn="tr" rotWithShape="0">
              <a:prstClr val="black">
                <a:alpha val="50000"/>
              </a:prstClr>
            </a:outerShdw>
          </a:effectLst>
        </p:grpSpPr>
        <p:sp>
          <p:nvSpPr>
            <p:cNvPr id="39" name="同心圆 38"/>
            <p:cNvSpPr/>
            <p:nvPr/>
          </p:nvSpPr>
          <p:spPr>
            <a:xfrm>
              <a:off x="304800" y="673100"/>
              <a:ext cx="4000500" cy="4000500"/>
            </a:xfrm>
            <a:prstGeom prst="hexagon">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40" name="椭圆 39"/>
            <p:cNvSpPr/>
            <p:nvPr/>
          </p:nvSpPr>
          <p:spPr>
            <a:xfrm>
              <a:off x="392112" y="760412"/>
              <a:ext cx="3825873" cy="3825873"/>
            </a:xfrm>
            <a:prstGeom prst="hexagon">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grpSp>
        <p:nvGrpSpPr>
          <p:cNvPr id="41" name="组合 40"/>
          <p:cNvGrpSpPr/>
          <p:nvPr/>
        </p:nvGrpSpPr>
        <p:grpSpPr>
          <a:xfrm>
            <a:off x="1275416" y="4647463"/>
            <a:ext cx="520192" cy="479373"/>
            <a:chOff x="304800" y="673100"/>
            <a:chExt cx="4000500" cy="4000500"/>
          </a:xfrm>
          <a:effectLst>
            <a:outerShdw blurRad="444500" dist="254000" dir="8100000" algn="tr" rotWithShape="0">
              <a:prstClr val="black">
                <a:alpha val="50000"/>
              </a:prstClr>
            </a:outerShdw>
          </a:effectLst>
        </p:grpSpPr>
        <p:sp>
          <p:nvSpPr>
            <p:cNvPr id="42" name="同心圆 41"/>
            <p:cNvSpPr/>
            <p:nvPr/>
          </p:nvSpPr>
          <p:spPr>
            <a:xfrm>
              <a:off x="304800" y="673100"/>
              <a:ext cx="4000500" cy="4000500"/>
            </a:xfrm>
            <a:prstGeom prst="hexagon">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43" name="椭圆 42"/>
            <p:cNvSpPr/>
            <p:nvPr/>
          </p:nvSpPr>
          <p:spPr>
            <a:xfrm>
              <a:off x="392112" y="760412"/>
              <a:ext cx="3825874" cy="3825874"/>
            </a:xfrm>
            <a:prstGeom prst="hexagon">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grpSp>
      <p:grpSp>
        <p:nvGrpSpPr>
          <p:cNvPr id="44" name="组合 43"/>
          <p:cNvGrpSpPr/>
          <p:nvPr/>
        </p:nvGrpSpPr>
        <p:grpSpPr>
          <a:xfrm>
            <a:off x="291128" y="4946624"/>
            <a:ext cx="316877" cy="292012"/>
            <a:chOff x="304800" y="673100"/>
            <a:chExt cx="4000500" cy="4000500"/>
          </a:xfrm>
          <a:effectLst>
            <a:outerShdw blurRad="444500" dist="254000" dir="8100000" algn="tr" rotWithShape="0">
              <a:prstClr val="black">
                <a:alpha val="50000"/>
              </a:prstClr>
            </a:outerShdw>
          </a:effectLst>
        </p:grpSpPr>
        <p:sp>
          <p:nvSpPr>
            <p:cNvPr id="45" name="同心圆 44"/>
            <p:cNvSpPr/>
            <p:nvPr/>
          </p:nvSpPr>
          <p:spPr>
            <a:xfrm>
              <a:off x="304800" y="673100"/>
              <a:ext cx="4000500" cy="4000500"/>
            </a:xfrm>
            <a:prstGeom prst="hexagon">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46" name="椭圆 45"/>
            <p:cNvSpPr/>
            <p:nvPr/>
          </p:nvSpPr>
          <p:spPr>
            <a:xfrm>
              <a:off x="392112" y="760412"/>
              <a:ext cx="3825874" cy="3825874"/>
            </a:xfrm>
            <a:prstGeom prst="hexagon">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grpSp>
      <p:grpSp>
        <p:nvGrpSpPr>
          <p:cNvPr id="47" name="组合 46"/>
          <p:cNvGrpSpPr/>
          <p:nvPr/>
        </p:nvGrpSpPr>
        <p:grpSpPr>
          <a:xfrm>
            <a:off x="117164" y="4750884"/>
            <a:ext cx="158438" cy="146005"/>
            <a:chOff x="304800" y="673100"/>
            <a:chExt cx="4000500" cy="4000500"/>
          </a:xfrm>
          <a:effectLst>
            <a:outerShdw blurRad="444500" dist="254000" dir="8100000" algn="tr" rotWithShape="0">
              <a:prstClr val="black">
                <a:alpha val="50000"/>
              </a:prstClr>
            </a:outerShdw>
          </a:effectLst>
        </p:grpSpPr>
        <p:sp>
          <p:nvSpPr>
            <p:cNvPr id="48" name="同心圆 47"/>
            <p:cNvSpPr/>
            <p:nvPr/>
          </p:nvSpPr>
          <p:spPr>
            <a:xfrm>
              <a:off x="304800" y="673100"/>
              <a:ext cx="4000500" cy="4000500"/>
            </a:xfrm>
            <a:prstGeom prst="hexagon">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49" name="椭圆 48"/>
            <p:cNvSpPr/>
            <p:nvPr/>
          </p:nvSpPr>
          <p:spPr>
            <a:xfrm>
              <a:off x="392112" y="760412"/>
              <a:ext cx="3825874" cy="3825874"/>
            </a:xfrm>
            <a:prstGeom prst="hexagon">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grpSp>
      <p:cxnSp>
        <p:nvCxnSpPr>
          <p:cNvPr id="50" name="直接连接符 49"/>
          <p:cNvCxnSpPr/>
          <p:nvPr/>
        </p:nvCxnSpPr>
        <p:spPr>
          <a:xfrm>
            <a:off x="6114500" y="1071667"/>
            <a:ext cx="0" cy="2415277"/>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51" name="组合 50"/>
          <p:cNvGrpSpPr/>
          <p:nvPr/>
        </p:nvGrpSpPr>
        <p:grpSpPr>
          <a:xfrm>
            <a:off x="6042492" y="994117"/>
            <a:ext cx="144016" cy="144016"/>
            <a:chOff x="4971660" y="1569718"/>
            <a:chExt cx="144016" cy="144016"/>
          </a:xfrm>
          <a:solidFill>
            <a:schemeClr val="bg1"/>
          </a:solidFill>
        </p:grpSpPr>
        <p:sp>
          <p:nvSpPr>
            <p:cNvPr id="52" name="椭圆 51"/>
            <p:cNvSpPr/>
            <p:nvPr/>
          </p:nvSpPr>
          <p:spPr>
            <a:xfrm>
              <a:off x="4971660" y="1569718"/>
              <a:ext cx="144016" cy="144016"/>
            </a:xfrm>
            <a:prstGeom prst="hexagon">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3">
                    <a:lumMod val="50000"/>
                  </a:schemeClr>
                </a:solidFill>
              </a:endParaRPr>
            </a:p>
          </p:txBody>
        </p:sp>
        <p:sp>
          <p:nvSpPr>
            <p:cNvPr id="53" name="椭圆 52"/>
            <p:cNvSpPr/>
            <p:nvPr/>
          </p:nvSpPr>
          <p:spPr>
            <a:xfrm>
              <a:off x="5005748" y="1603806"/>
              <a:ext cx="75840" cy="75840"/>
            </a:xfrm>
            <a:prstGeom prst="hexagon">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3">
                    <a:lumMod val="50000"/>
                  </a:schemeClr>
                </a:solidFill>
              </a:endParaRPr>
            </a:p>
          </p:txBody>
        </p:sp>
      </p:grpSp>
      <p:grpSp>
        <p:nvGrpSpPr>
          <p:cNvPr id="54" name="组合 53"/>
          <p:cNvGrpSpPr/>
          <p:nvPr/>
        </p:nvGrpSpPr>
        <p:grpSpPr>
          <a:xfrm>
            <a:off x="6042492" y="1391906"/>
            <a:ext cx="144016" cy="144016"/>
            <a:chOff x="4971660" y="1569718"/>
            <a:chExt cx="144016" cy="144016"/>
          </a:xfrm>
          <a:solidFill>
            <a:schemeClr val="bg1"/>
          </a:solidFill>
        </p:grpSpPr>
        <p:sp>
          <p:nvSpPr>
            <p:cNvPr id="55" name="椭圆 54"/>
            <p:cNvSpPr/>
            <p:nvPr/>
          </p:nvSpPr>
          <p:spPr>
            <a:xfrm>
              <a:off x="4971660" y="1569718"/>
              <a:ext cx="144016" cy="144016"/>
            </a:xfrm>
            <a:prstGeom prst="hexagon">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3">
                    <a:lumMod val="50000"/>
                  </a:schemeClr>
                </a:solidFill>
              </a:endParaRPr>
            </a:p>
          </p:txBody>
        </p:sp>
        <p:sp>
          <p:nvSpPr>
            <p:cNvPr id="56" name="椭圆 55"/>
            <p:cNvSpPr/>
            <p:nvPr/>
          </p:nvSpPr>
          <p:spPr>
            <a:xfrm>
              <a:off x="5005748" y="1603806"/>
              <a:ext cx="75840" cy="75840"/>
            </a:xfrm>
            <a:prstGeom prst="hexagon">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3">
                    <a:lumMod val="50000"/>
                  </a:schemeClr>
                </a:solidFill>
              </a:endParaRPr>
            </a:p>
          </p:txBody>
        </p:sp>
      </p:grpSp>
      <p:grpSp>
        <p:nvGrpSpPr>
          <p:cNvPr id="57" name="组合 56"/>
          <p:cNvGrpSpPr/>
          <p:nvPr/>
        </p:nvGrpSpPr>
        <p:grpSpPr>
          <a:xfrm>
            <a:off x="6042492" y="1789695"/>
            <a:ext cx="144016" cy="144016"/>
            <a:chOff x="4971660" y="1569718"/>
            <a:chExt cx="144016" cy="144016"/>
          </a:xfrm>
          <a:solidFill>
            <a:schemeClr val="bg1"/>
          </a:solidFill>
        </p:grpSpPr>
        <p:sp>
          <p:nvSpPr>
            <p:cNvPr id="58" name="椭圆 57"/>
            <p:cNvSpPr/>
            <p:nvPr/>
          </p:nvSpPr>
          <p:spPr>
            <a:xfrm>
              <a:off x="4971660" y="1569718"/>
              <a:ext cx="144016" cy="144016"/>
            </a:xfrm>
            <a:prstGeom prst="hexagon">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3">
                    <a:lumMod val="50000"/>
                  </a:schemeClr>
                </a:solidFill>
              </a:endParaRPr>
            </a:p>
          </p:txBody>
        </p:sp>
        <p:sp>
          <p:nvSpPr>
            <p:cNvPr id="59" name="椭圆 58"/>
            <p:cNvSpPr/>
            <p:nvPr/>
          </p:nvSpPr>
          <p:spPr>
            <a:xfrm>
              <a:off x="5005748" y="1603806"/>
              <a:ext cx="75840" cy="75840"/>
            </a:xfrm>
            <a:prstGeom prst="hexagon">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3">
                    <a:lumMod val="50000"/>
                  </a:schemeClr>
                </a:solidFill>
              </a:endParaRPr>
            </a:p>
          </p:txBody>
        </p:sp>
      </p:grpSp>
      <p:grpSp>
        <p:nvGrpSpPr>
          <p:cNvPr id="60" name="组合 59"/>
          <p:cNvGrpSpPr/>
          <p:nvPr/>
        </p:nvGrpSpPr>
        <p:grpSpPr>
          <a:xfrm>
            <a:off x="6042492" y="2187484"/>
            <a:ext cx="144016" cy="144016"/>
            <a:chOff x="4971660" y="1569718"/>
            <a:chExt cx="144016" cy="144016"/>
          </a:xfrm>
          <a:solidFill>
            <a:schemeClr val="bg1"/>
          </a:solidFill>
        </p:grpSpPr>
        <p:sp>
          <p:nvSpPr>
            <p:cNvPr id="61" name="椭圆 60"/>
            <p:cNvSpPr/>
            <p:nvPr/>
          </p:nvSpPr>
          <p:spPr>
            <a:xfrm>
              <a:off x="4971660" y="1569718"/>
              <a:ext cx="144016" cy="144016"/>
            </a:xfrm>
            <a:prstGeom prst="hexagon">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3">
                    <a:lumMod val="50000"/>
                  </a:schemeClr>
                </a:solidFill>
              </a:endParaRPr>
            </a:p>
          </p:txBody>
        </p:sp>
        <p:sp>
          <p:nvSpPr>
            <p:cNvPr id="62" name="椭圆 61"/>
            <p:cNvSpPr/>
            <p:nvPr/>
          </p:nvSpPr>
          <p:spPr>
            <a:xfrm>
              <a:off x="5005748" y="1603806"/>
              <a:ext cx="75840" cy="75840"/>
            </a:xfrm>
            <a:prstGeom prst="hexagon">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3">
                    <a:lumMod val="50000"/>
                  </a:schemeClr>
                </a:solidFill>
              </a:endParaRPr>
            </a:p>
          </p:txBody>
        </p:sp>
      </p:grpSp>
      <p:grpSp>
        <p:nvGrpSpPr>
          <p:cNvPr id="63" name="组合 62"/>
          <p:cNvGrpSpPr/>
          <p:nvPr/>
        </p:nvGrpSpPr>
        <p:grpSpPr>
          <a:xfrm>
            <a:off x="6042492" y="2585273"/>
            <a:ext cx="144016" cy="144016"/>
            <a:chOff x="4971660" y="1569718"/>
            <a:chExt cx="144016" cy="144016"/>
          </a:xfrm>
          <a:solidFill>
            <a:schemeClr val="bg1"/>
          </a:solidFill>
        </p:grpSpPr>
        <p:sp>
          <p:nvSpPr>
            <p:cNvPr id="64" name="椭圆 63"/>
            <p:cNvSpPr/>
            <p:nvPr/>
          </p:nvSpPr>
          <p:spPr>
            <a:xfrm>
              <a:off x="4971660" y="1569718"/>
              <a:ext cx="144016" cy="144016"/>
            </a:xfrm>
            <a:prstGeom prst="hexagon">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3">
                    <a:lumMod val="50000"/>
                  </a:schemeClr>
                </a:solidFill>
              </a:endParaRPr>
            </a:p>
          </p:txBody>
        </p:sp>
        <p:sp>
          <p:nvSpPr>
            <p:cNvPr id="65" name="椭圆 64"/>
            <p:cNvSpPr/>
            <p:nvPr/>
          </p:nvSpPr>
          <p:spPr>
            <a:xfrm>
              <a:off x="5005748" y="1603806"/>
              <a:ext cx="75840" cy="75840"/>
            </a:xfrm>
            <a:prstGeom prst="hexagon">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3">
                    <a:lumMod val="50000"/>
                  </a:schemeClr>
                </a:solidFill>
              </a:endParaRPr>
            </a:p>
          </p:txBody>
        </p:sp>
      </p:grpSp>
      <p:grpSp>
        <p:nvGrpSpPr>
          <p:cNvPr id="66" name="组合 65"/>
          <p:cNvGrpSpPr/>
          <p:nvPr/>
        </p:nvGrpSpPr>
        <p:grpSpPr>
          <a:xfrm>
            <a:off x="6042492" y="2983062"/>
            <a:ext cx="144016" cy="144016"/>
            <a:chOff x="4971660" y="1569718"/>
            <a:chExt cx="144016" cy="144016"/>
          </a:xfrm>
          <a:solidFill>
            <a:schemeClr val="bg1"/>
          </a:solidFill>
        </p:grpSpPr>
        <p:sp>
          <p:nvSpPr>
            <p:cNvPr id="67" name="椭圆 66"/>
            <p:cNvSpPr/>
            <p:nvPr/>
          </p:nvSpPr>
          <p:spPr>
            <a:xfrm>
              <a:off x="4971660" y="1569718"/>
              <a:ext cx="144016" cy="144016"/>
            </a:xfrm>
            <a:prstGeom prst="hexagon">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3">
                    <a:lumMod val="50000"/>
                  </a:schemeClr>
                </a:solidFill>
              </a:endParaRPr>
            </a:p>
          </p:txBody>
        </p:sp>
        <p:sp>
          <p:nvSpPr>
            <p:cNvPr id="68" name="椭圆 67"/>
            <p:cNvSpPr/>
            <p:nvPr/>
          </p:nvSpPr>
          <p:spPr>
            <a:xfrm>
              <a:off x="5005748" y="1603806"/>
              <a:ext cx="75840" cy="75840"/>
            </a:xfrm>
            <a:prstGeom prst="hexagon">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3">
                    <a:lumMod val="50000"/>
                  </a:schemeClr>
                </a:solidFill>
              </a:endParaRPr>
            </a:p>
          </p:txBody>
        </p:sp>
      </p:grpSp>
      <p:grpSp>
        <p:nvGrpSpPr>
          <p:cNvPr id="69" name="组合 68"/>
          <p:cNvGrpSpPr/>
          <p:nvPr/>
        </p:nvGrpSpPr>
        <p:grpSpPr>
          <a:xfrm>
            <a:off x="6042492" y="3380848"/>
            <a:ext cx="144016" cy="144016"/>
            <a:chOff x="4971660" y="1569718"/>
            <a:chExt cx="144016" cy="144016"/>
          </a:xfrm>
          <a:solidFill>
            <a:schemeClr val="bg1"/>
          </a:solidFill>
        </p:grpSpPr>
        <p:sp>
          <p:nvSpPr>
            <p:cNvPr id="70" name="椭圆 69"/>
            <p:cNvSpPr/>
            <p:nvPr/>
          </p:nvSpPr>
          <p:spPr>
            <a:xfrm>
              <a:off x="4971660" y="1569718"/>
              <a:ext cx="144016" cy="144016"/>
            </a:xfrm>
            <a:prstGeom prst="hexagon">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3">
                    <a:lumMod val="50000"/>
                  </a:schemeClr>
                </a:solidFill>
              </a:endParaRPr>
            </a:p>
          </p:txBody>
        </p:sp>
        <p:sp>
          <p:nvSpPr>
            <p:cNvPr id="71" name="椭圆 70"/>
            <p:cNvSpPr/>
            <p:nvPr/>
          </p:nvSpPr>
          <p:spPr>
            <a:xfrm>
              <a:off x="5005748" y="1603806"/>
              <a:ext cx="75840" cy="75840"/>
            </a:xfrm>
            <a:prstGeom prst="hexagon">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3">
                    <a:lumMod val="50000"/>
                  </a:schemeClr>
                </a:solidFill>
              </a:endParaRPr>
            </a:p>
          </p:txBody>
        </p:sp>
      </p:grpSp>
      <p:sp>
        <p:nvSpPr>
          <p:cNvPr id="72" name="TextBox 71"/>
          <p:cNvSpPr txBox="1"/>
          <p:nvPr/>
        </p:nvSpPr>
        <p:spPr>
          <a:xfrm>
            <a:off x="6325394" y="811901"/>
            <a:ext cx="1698298" cy="2870006"/>
          </a:xfrm>
          <a:prstGeom prst="rect">
            <a:avLst/>
          </a:prstGeom>
          <a:noFill/>
        </p:spPr>
        <p:txBody>
          <a:bodyPr wrap="square" lIns="68571" tIns="34285" rIns="68571" bIns="34285" rtlCol="0">
            <a:spAutoFit/>
          </a:bodyPr>
          <a:lstStyle/>
          <a:p>
            <a:pPr algn="l">
              <a:lnSpc>
                <a:spcPct val="200000"/>
              </a:lnSpc>
            </a:pPr>
            <a:r>
              <a:rPr lang="zh-CN" altLang="en-US" sz="1300" b="0" dirty="0">
                <a:solidFill>
                  <a:schemeClr val="bg1">
                    <a:lumMod val="95000"/>
                  </a:schemeClr>
                </a:solidFill>
                <a:latin typeface="微软雅黑" panose="020B0503020204020204" pitchFamily="34" charset="-122"/>
                <a:ea typeface="微软雅黑" panose="020B0503020204020204" pitchFamily="34" charset="-122"/>
              </a:rPr>
              <a:t>项目背景</a:t>
            </a:r>
            <a:endParaRPr lang="en-US" altLang="zh-CN" sz="1300" b="0" dirty="0">
              <a:solidFill>
                <a:schemeClr val="bg1">
                  <a:lumMod val="95000"/>
                </a:schemeClr>
              </a:solidFill>
              <a:latin typeface="微软雅黑" panose="020B0503020204020204" pitchFamily="34" charset="-122"/>
              <a:ea typeface="微软雅黑" panose="020B0503020204020204" pitchFamily="34" charset="-122"/>
            </a:endParaRPr>
          </a:p>
          <a:p>
            <a:pPr algn="l">
              <a:lnSpc>
                <a:spcPct val="200000"/>
              </a:lnSpc>
            </a:pPr>
            <a:r>
              <a:rPr lang="zh-CN" altLang="en-US" sz="1300" b="0" dirty="0">
                <a:solidFill>
                  <a:schemeClr val="bg1">
                    <a:lumMod val="95000"/>
                  </a:schemeClr>
                </a:solidFill>
                <a:latin typeface="微软雅黑" panose="020B0503020204020204" pitchFamily="34" charset="-122"/>
                <a:ea typeface="微软雅黑" panose="020B0503020204020204" pitchFamily="34" charset="-122"/>
              </a:rPr>
              <a:t>需求分析</a:t>
            </a:r>
            <a:endParaRPr lang="en-US" altLang="zh-CN" sz="1300" b="0" dirty="0">
              <a:solidFill>
                <a:schemeClr val="bg1">
                  <a:lumMod val="95000"/>
                </a:schemeClr>
              </a:solidFill>
              <a:latin typeface="微软雅黑" panose="020B0503020204020204" pitchFamily="34" charset="-122"/>
              <a:ea typeface="微软雅黑" panose="020B0503020204020204" pitchFamily="34" charset="-122"/>
            </a:endParaRPr>
          </a:p>
          <a:p>
            <a:pPr algn="l">
              <a:lnSpc>
                <a:spcPct val="200000"/>
              </a:lnSpc>
            </a:pPr>
            <a:r>
              <a:rPr lang="zh-CN" altLang="en-US" sz="1300" b="0" dirty="0">
                <a:solidFill>
                  <a:schemeClr val="bg1">
                    <a:lumMod val="95000"/>
                  </a:schemeClr>
                </a:solidFill>
                <a:latin typeface="微软雅黑" panose="020B0503020204020204" pitchFamily="34" charset="-122"/>
                <a:ea typeface="微软雅黑" panose="020B0503020204020204" pitchFamily="34" charset="-122"/>
              </a:rPr>
              <a:t>面临的问题</a:t>
            </a:r>
            <a:endParaRPr lang="en-US" altLang="zh-CN" sz="1300" b="0" dirty="0">
              <a:solidFill>
                <a:schemeClr val="bg1">
                  <a:lumMod val="95000"/>
                </a:schemeClr>
              </a:solidFill>
              <a:latin typeface="微软雅黑" panose="020B0503020204020204" pitchFamily="34" charset="-122"/>
              <a:ea typeface="微软雅黑" panose="020B0503020204020204" pitchFamily="34" charset="-122"/>
            </a:endParaRPr>
          </a:p>
          <a:p>
            <a:pPr algn="l">
              <a:lnSpc>
                <a:spcPct val="200000"/>
              </a:lnSpc>
            </a:pPr>
            <a:r>
              <a:rPr lang="zh-CN" altLang="en-US" sz="1300" b="0" dirty="0">
                <a:solidFill>
                  <a:schemeClr val="bg1">
                    <a:lumMod val="95000"/>
                  </a:schemeClr>
                </a:solidFill>
                <a:latin typeface="微软雅黑" panose="020B0503020204020204" pitchFamily="34" charset="-122"/>
                <a:ea typeface="微软雅黑" panose="020B0503020204020204" pitchFamily="34" charset="-122"/>
              </a:rPr>
              <a:t>行业前景</a:t>
            </a:r>
            <a:endParaRPr lang="en-US" altLang="zh-CN" sz="1300" b="0" dirty="0">
              <a:solidFill>
                <a:schemeClr val="bg1">
                  <a:lumMod val="95000"/>
                </a:schemeClr>
              </a:solidFill>
              <a:latin typeface="微软雅黑" panose="020B0503020204020204" pitchFamily="34" charset="-122"/>
              <a:ea typeface="微软雅黑" panose="020B0503020204020204" pitchFamily="34" charset="-122"/>
            </a:endParaRPr>
          </a:p>
          <a:p>
            <a:pPr algn="l">
              <a:lnSpc>
                <a:spcPct val="200000"/>
              </a:lnSpc>
            </a:pPr>
            <a:r>
              <a:rPr lang="zh-CN" altLang="en-US" sz="1300" b="0" dirty="0">
                <a:solidFill>
                  <a:schemeClr val="bg1">
                    <a:lumMod val="95000"/>
                  </a:schemeClr>
                </a:solidFill>
                <a:latin typeface="微软雅黑" panose="020B0503020204020204" pitchFamily="34" charset="-122"/>
                <a:ea typeface="微软雅黑" panose="020B0503020204020204" pitchFamily="34" charset="-122"/>
              </a:rPr>
              <a:t>竞争对手分析</a:t>
            </a:r>
            <a:endParaRPr lang="en-US" altLang="zh-CN" sz="1300" b="0" dirty="0">
              <a:solidFill>
                <a:schemeClr val="bg1">
                  <a:lumMod val="95000"/>
                </a:schemeClr>
              </a:solidFill>
              <a:latin typeface="微软雅黑" panose="020B0503020204020204" pitchFamily="34" charset="-122"/>
              <a:ea typeface="微软雅黑" panose="020B0503020204020204" pitchFamily="34" charset="-122"/>
            </a:endParaRPr>
          </a:p>
          <a:p>
            <a:pPr algn="l">
              <a:lnSpc>
                <a:spcPct val="200000"/>
              </a:lnSpc>
            </a:pPr>
            <a:r>
              <a:rPr lang="zh-CN" altLang="en-US" sz="1300" b="0" dirty="0">
                <a:solidFill>
                  <a:schemeClr val="bg1">
                    <a:lumMod val="95000"/>
                  </a:schemeClr>
                </a:solidFill>
                <a:latin typeface="微软雅黑" panose="020B0503020204020204" pitchFamily="34" charset="-122"/>
                <a:ea typeface="微软雅黑" panose="020B0503020204020204" pitchFamily="34" charset="-122"/>
              </a:rPr>
              <a:t>我们的优势</a:t>
            </a:r>
            <a:endParaRPr lang="en-US" altLang="zh-CN" sz="1300" b="0" dirty="0">
              <a:solidFill>
                <a:schemeClr val="bg1">
                  <a:lumMod val="95000"/>
                </a:schemeClr>
              </a:solidFill>
              <a:latin typeface="微软雅黑" panose="020B0503020204020204" pitchFamily="34" charset="-122"/>
              <a:ea typeface="微软雅黑" panose="020B0503020204020204" pitchFamily="34" charset="-122"/>
            </a:endParaRPr>
          </a:p>
          <a:p>
            <a:pPr algn="l">
              <a:lnSpc>
                <a:spcPct val="200000"/>
              </a:lnSpc>
            </a:pPr>
            <a:r>
              <a:rPr lang="zh-CN" altLang="en-US" sz="1300" b="0" dirty="0">
                <a:solidFill>
                  <a:schemeClr val="bg1">
                    <a:lumMod val="95000"/>
                  </a:schemeClr>
                </a:solidFill>
                <a:latin typeface="微软雅黑" panose="020B0503020204020204" pitchFamily="34" charset="-122"/>
                <a:ea typeface="微软雅黑" panose="020B0503020204020204" pitchFamily="34" charset="-122"/>
              </a:rPr>
              <a:t>可行性分析</a:t>
            </a:r>
            <a:endParaRPr lang="en-US" altLang="zh-CN" sz="1300" b="0"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85" name="Rectangle 4"/>
          <p:cNvSpPr txBox="1">
            <a:spLocks noChangeArrowheads="1"/>
          </p:cNvSpPr>
          <p:nvPr/>
        </p:nvSpPr>
        <p:spPr bwMode="auto">
          <a:xfrm>
            <a:off x="1232491" y="2890449"/>
            <a:ext cx="1921635" cy="79678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71" tIns="34285" rIns="68571" bIns="34285"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2500" b="0" i="0" u="none" strike="noStrike" kern="0" cap="none" spc="0" normalizeH="0" baseline="0" noProof="0" dirty="0">
                <a:ln>
                  <a:noFill/>
                </a:ln>
                <a:solidFill>
                  <a:schemeClr val="bg1">
                    <a:lumMod val="95000"/>
                  </a:schemeClr>
                </a:solidFill>
                <a:effectLst/>
                <a:uLnTx/>
                <a:uFillTx/>
                <a:latin typeface="方正兰亭粗黑_GBK" panose="02000000000000000000" pitchFamily="2" charset="-122"/>
                <a:ea typeface="方正兰亭粗黑_GBK" panose="02000000000000000000" pitchFamily="2" charset="-122"/>
              </a:rPr>
              <a:t>项目介绍</a:t>
            </a:r>
          </a:p>
        </p:txBody>
      </p:sp>
      <p:sp>
        <p:nvSpPr>
          <p:cNvPr id="86" name="Rectangle 4"/>
          <p:cNvSpPr txBox="1">
            <a:spLocks noChangeArrowheads="1"/>
          </p:cNvSpPr>
          <p:nvPr/>
        </p:nvSpPr>
        <p:spPr bwMode="auto">
          <a:xfrm>
            <a:off x="1507079" y="3410744"/>
            <a:ext cx="1372458" cy="381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71" tIns="34285" rIns="68571" bIns="34285"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lvl="0" fontAlgn="auto">
              <a:spcBef>
                <a:spcPts val="0"/>
              </a:spcBef>
              <a:spcAft>
                <a:spcPts val="0"/>
              </a:spcAft>
              <a:defRPr/>
            </a:pPr>
            <a:r>
              <a:rPr lang="en-US" altLang="zh-CN" sz="1200" b="0" kern="0" dirty="0">
                <a:solidFill>
                  <a:schemeClr val="bg1">
                    <a:lumMod val="95000"/>
                  </a:schemeClr>
                </a:solidFill>
                <a:latin typeface="微软雅黑" panose="020B0503020204020204" pitchFamily="34" charset="-122"/>
                <a:ea typeface="微软雅黑" panose="020B0503020204020204" pitchFamily="34" charset="-122"/>
              </a:rPr>
              <a:t>PROJECT</a:t>
            </a:r>
            <a:endParaRPr kumimoji="0" lang="zh-CN" altLang="en-US" sz="1200" b="0" i="0" u="none" strike="noStrike" kern="0" cap="none" spc="0" normalizeH="0" baseline="0" noProof="0" dirty="0">
              <a:ln>
                <a:noFill/>
              </a:ln>
              <a:solidFill>
                <a:schemeClr val="bg1">
                  <a:lumMod val="95000"/>
                </a:schemeClr>
              </a:solidFill>
              <a:effectLst/>
              <a:uLnTx/>
              <a:uFillTx/>
              <a:latin typeface="微软雅黑" panose="020B0503020204020204" pitchFamily="34" charset="-122"/>
              <a:ea typeface="微软雅黑" panose="020B0503020204020204" pitchFamily="34" charset="-122"/>
            </a:endParaRPr>
          </a:p>
        </p:txBody>
      </p:sp>
      <p:grpSp>
        <p:nvGrpSpPr>
          <p:cNvPr id="2" name="组合 1"/>
          <p:cNvGrpSpPr/>
          <p:nvPr/>
        </p:nvGrpSpPr>
        <p:grpSpPr>
          <a:xfrm>
            <a:off x="1049020" y="896144"/>
            <a:ext cx="2076833" cy="2145641"/>
            <a:chOff x="1049020" y="896144"/>
            <a:chExt cx="2076833" cy="2145641"/>
          </a:xfrm>
        </p:grpSpPr>
        <p:grpSp>
          <p:nvGrpSpPr>
            <p:cNvPr id="77" name="组合 76"/>
            <p:cNvGrpSpPr/>
            <p:nvPr/>
          </p:nvGrpSpPr>
          <p:grpSpPr>
            <a:xfrm>
              <a:off x="1049020" y="896144"/>
              <a:ext cx="2076833" cy="2145641"/>
              <a:chOff x="647673" y="2729597"/>
              <a:chExt cx="1343573" cy="1388087"/>
            </a:xfrm>
          </p:grpSpPr>
          <p:grpSp>
            <p:nvGrpSpPr>
              <p:cNvPr id="79" name="组合 78"/>
              <p:cNvGrpSpPr/>
              <p:nvPr/>
            </p:nvGrpSpPr>
            <p:grpSpPr>
              <a:xfrm>
                <a:off x="789153" y="2729597"/>
                <a:ext cx="1202093" cy="1388087"/>
                <a:chOff x="3273692" y="1099961"/>
                <a:chExt cx="1202093" cy="1388087"/>
              </a:xfrm>
            </p:grpSpPr>
            <p:sp>
              <p:nvSpPr>
                <p:cNvPr id="81" name="Freeform 14"/>
                <p:cNvSpPr/>
                <p:nvPr/>
              </p:nvSpPr>
              <p:spPr bwMode="auto">
                <a:xfrm>
                  <a:off x="3345550" y="1141029"/>
                  <a:ext cx="529701" cy="237166"/>
                </a:xfrm>
                <a:custGeom>
                  <a:avLst/>
                  <a:gdLst>
                    <a:gd name="T0" fmla="*/ 0 w 516"/>
                    <a:gd name="T1" fmla="*/ 231 h 231"/>
                    <a:gd name="T2" fmla="*/ 398 w 516"/>
                    <a:gd name="T3" fmla="*/ 0 h 231"/>
                    <a:gd name="T4" fmla="*/ 516 w 516"/>
                    <a:gd name="T5" fmla="*/ 0 h 231"/>
                    <a:gd name="T6" fmla="*/ 516 w 516"/>
                    <a:gd name="T7" fmla="*/ 231 h 231"/>
                    <a:gd name="T8" fmla="*/ 0 w 516"/>
                    <a:gd name="T9" fmla="*/ 231 h 231"/>
                  </a:gdLst>
                  <a:ahLst/>
                  <a:cxnLst>
                    <a:cxn ang="0">
                      <a:pos x="T0" y="T1"/>
                    </a:cxn>
                    <a:cxn ang="0">
                      <a:pos x="T2" y="T3"/>
                    </a:cxn>
                    <a:cxn ang="0">
                      <a:pos x="T4" y="T5"/>
                    </a:cxn>
                    <a:cxn ang="0">
                      <a:pos x="T6" y="T7"/>
                    </a:cxn>
                    <a:cxn ang="0">
                      <a:pos x="T8" y="T9"/>
                    </a:cxn>
                  </a:cxnLst>
                  <a:rect l="0" t="0" r="r" b="b"/>
                  <a:pathLst>
                    <a:path w="516" h="231">
                      <a:moveTo>
                        <a:pt x="0" y="231"/>
                      </a:moveTo>
                      <a:lnTo>
                        <a:pt x="398" y="0"/>
                      </a:lnTo>
                      <a:lnTo>
                        <a:pt x="516" y="0"/>
                      </a:lnTo>
                      <a:lnTo>
                        <a:pt x="516" y="231"/>
                      </a:lnTo>
                      <a:lnTo>
                        <a:pt x="0" y="231"/>
                      </a:lnTo>
                      <a:close/>
                    </a:path>
                  </a:pathLst>
                </a:custGeom>
                <a:solidFill>
                  <a:srgbClr val="5F6524"/>
                </a:solidFill>
                <a:ln>
                  <a:noFill/>
                </a:ln>
                <a:extLst>
                  <a:ext uri="{91240B29-F687-4F45-9708-019B960494DF}">
                    <a14:hiddenLine xmlns:a14="http://schemas.microsoft.com/office/drawing/2010/main" w="9525">
                      <a:solidFill>
                        <a:srgbClr val="000000"/>
                      </a:solidFill>
                      <a:round/>
                    </a14:hiddenLine>
                  </a:ext>
                </a:extLst>
              </p:spPr>
              <p:txBody>
                <a:bodyPr vert="horz" wrap="square" lIns="68589" tIns="34295" rIns="68589" bIns="34295" numCol="1" anchor="t" anchorCtr="0" compatLnSpc="1"/>
                <a:lstStyle/>
                <a:p>
                  <a:endParaRPr lang="zh-CN" altLang="en-US" dirty="0">
                    <a:latin typeface="微软雅黑" panose="020B0503020204020204" pitchFamily="34" charset="-122"/>
                  </a:endParaRPr>
                </a:p>
              </p:txBody>
            </p:sp>
            <p:sp>
              <p:nvSpPr>
                <p:cNvPr id="82" name="Freeform 15"/>
                <p:cNvSpPr/>
                <p:nvPr/>
              </p:nvSpPr>
              <p:spPr bwMode="auto">
                <a:xfrm>
                  <a:off x="3273692" y="1099961"/>
                  <a:ext cx="1202093" cy="1388087"/>
                </a:xfrm>
                <a:custGeom>
                  <a:avLst/>
                  <a:gdLst>
                    <a:gd name="T0" fmla="*/ 0 w 1171"/>
                    <a:gd name="T1" fmla="*/ 1014 h 1352"/>
                    <a:gd name="T2" fmla="*/ 0 w 1171"/>
                    <a:gd name="T3" fmla="*/ 338 h 1352"/>
                    <a:gd name="T4" fmla="*/ 586 w 1171"/>
                    <a:gd name="T5" fmla="*/ 0 h 1352"/>
                    <a:gd name="T6" fmla="*/ 1171 w 1171"/>
                    <a:gd name="T7" fmla="*/ 338 h 1352"/>
                    <a:gd name="T8" fmla="*/ 1171 w 1171"/>
                    <a:gd name="T9" fmla="*/ 1014 h 1352"/>
                    <a:gd name="T10" fmla="*/ 586 w 1171"/>
                    <a:gd name="T11" fmla="*/ 1352 h 1352"/>
                    <a:gd name="T12" fmla="*/ 0 w 1171"/>
                    <a:gd name="T13" fmla="*/ 1014 h 1352"/>
                  </a:gdLst>
                  <a:ahLst/>
                  <a:cxnLst>
                    <a:cxn ang="0">
                      <a:pos x="T0" y="T1"/>
                    </a:cxn>
                    <a:cxn ang="0">
                      <a:pos x="T2" y="T3"/>
                    </a:cxn>
                    <a:cxn ang="0">
                      <a:pos x="T4" y="T5"/>
                    </a:cxn>
                    <a:cxn ang="0">
                      <a:pos x="T6" y="T7"/>
                    </a:cxn>
                    <a:cxn ang="0">
                      <a:pos x="T8" y="T9"/>
                    </a:cxn>
                    <a:cxn ang="0">
                      <a:pos x="T10" y="T11"/>
                    </a:cxn>
                    <a:cxn ang="0">
                      <a:pos x="T12" y="T13"/>
                    </a:cxn>
                  </a:cxnLst>
                  <a:rect l="0" t="0" r="r" b="b"/>
                  <a:pathLst>
                    <a:path w="1171" h="1352">
                      <a:moveTo>
                        <a:pt x="0" y="1014"/>
                      </a:moveTo>
                      <a:lnTo>
                        <a:pt x="0" y="338"/>
                      </a:lnTo>
                      <a:lnTo>
                        <a:pt x="586" y="0"/>
                      </a:lnTo>
                      <a:lnTo>
                        <a:pt x="1171" y="338"/>
                      </a:lnTo>
                      <a:lnTo>
                        <a:pt x="1171" y="1014"/>
                      </a:lnTo>
                      <a:lnTo>
                        <a:pt x="586" y="1352"/>
                      </a:lnTo>
                      <a:lnTo>
                        <a:pt x="0" y="1014"/>
                      </a:lnTo>
                      <a:close/>
                    </a:path>
                  </a:pathLst>
                </a:custGeom>
                <a:solidFill>
                  <a:schemeClr val="bg1">
                    <a:lumMod val="95000"/>
                  </a:schemeClr>
                </a:solidFill>
                <a:ln>
                  <a:noFill/>
                </a:ln>
                <a:effectLst>
                  <a:outerShdw blurRad="228600" sx="102000" sy="102000" algn="ctr" rotWithShape="0">
                    <a:prstClr val="black">
                      <a:alpha val="28000"/>
                    </a:prstClr>
                  </a:outerShdw>
                </a:effectLst>
              </p:spPr>
              <p:txBody>
                <a:bodyPr vert="horz" wrap="square" lIns="68589" tIns="34295" rIns="68589" bIns="34295" numCol="1" anchor="t" anchorCtr="0" compatLnSpc="1"/>
                <a:lstStyle/>
                <a:p>
                  <a:endParaRPr lang="zh-CN" altLang="en-US" dirty="0">
                    <a:latin typeface="微软雅黑" panose="020B0503020204020204" pitchFamily="34" charset="-122"/>
                  </a:endParaRPr>
                </a:p>
              </p:txBody>
            </p:sp>
            <p:sp>
              <p:nvSpPr>
                <p:cNvPr id="83" name="Freeform 16"/>
                <p:cNvSpPr/>
                <p:nvPr/>
              </p:nvSpPr>
              <p:spPr bwMode="auto">
                <a:xfrm>
                  <a:off x="3345551" y="1141029"/>
                  <a:ext cx="408568" cy="441478"/>
                </a:xfrm>
                <a:custGeom>
                  <a:avLst/>
                  <a:gdLst>
                    <a:gd name="T0" fmla="*/ 0 w 398"/>
                    <a:gd name="T1" fmla="*/ 430 h 430"/>
                    <a:gd name="T2" fmla="*/ 398 w 398"/>
                    <a:gd name="T3" fmla="*/ 430 h 430"/>
                    <a:gd name="T4" fmla="*/ 398 w 398"/>
                    <a:gd name="T5" fmla="*/ 0 h 430"/>
                    <a:gd name="T6" fmla="*/ 0 w 398"/>
                    <a:gd name="T7" fmla="*/ 231 h 430"/>
                    <a:gd name="T8" fmla="*/ 0 w 398"/>
                    <a:gd name="T9" fmla="*/ 430 h 430"/>
                  </a:gdLst>
                  <a:ahLst/>
                  <a:cxnLst>
                    <a:cxn ang="0">
                      <a:pos x="T0" y="T1"/>
                    </a:cxn>
                    <a:cxn ang="0">
                      <a:pos x="T2" y="T3"/>
                    </a:cxn>
                    <a:cxn ang="0">
                      <a:pos x="T4" y="T5"/>
                    </a:cxn>
                    <a:cxn ang="0">
                      <a:pos x="T6" y="T7"/>
                    </a:cxn>
                    <a:cxn ang="0">
                      <a:pos x="T8" y="T9"/>
                    </a:cxn>
                  </a:cxnLst>
                  <a:rect l="0" t="0" r="r" b="b"/>
                  <a:pathLst>
                    <a:path w="398" h="430">
                      <a:moveTo>
                        <a:pt x="0" y="430"/>
                      </a:moveTo>
                      <a:lnTo>
                        <a:pt x="398" y="430"/>
                      </a:lnTo>
                      <a:lnTo>
                        <a:pt x="398" y="0"/>
                      </a:lnTo>
                      <a:lnTo>
                        <a:pt x="0" y="231"/>
                      </a:lnTo>
                      <a:lnTo>
                        <a:pt x="0" y="430"/>
                      </a:lnTo>
                      <a:close/>
                    </a:path>
                  </a:pathLst>
                </a:custGeom>
                <a:solidFill>
                  <a:srgbClr val="00B0F0"/>
                </a:solidFill>
                <a:ln w="28575">
                  <a:no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zh-CN" altLang="en-US" dirty="0">
                    <a:solidFill>
                      <a:schemeClr val="lt1"/>
                    </a:solidFill>
                  </a:endParaRPr>
                </a:p>
              </p:txBody>
            </p:sp>
          </p:grpSp>
          <p:sp>
            <p:nvSpPr>
              <p:cNvPr id="80" name="TextBox 79"/>
              <p:cNvSpPr txBox="1"/>
              <p:nvPr/>
            </p:nvSpPr>
            <p:spPr>
              <a:xfrm>
                <a:off x="647673" y="2828190"/>
                <a:ext cx="948647" cy="438044"/>
              </a:xfrm>
              <a:prstGeom prst="rect">
                <a:avLst/>
              </a:prstGeom>
              <a:noFill/>
            </p:spPr>
            <p:txBody>
              <a:bodyPr wrap="square" rtlCol="0">
                <a:spAutoFit/>
              </a:bodyPr>
              <a:lstStyle/>
              <a:p>
                <a:r>
                  <a:rPr lang="en-US" altLang="zh-CN" sz="3800" dirty="0">
                    <a:solidFill>
                      <a:srgbClr val="FFFFFF"/>
                    </a:solidFill>
                    <a:latin typeface="Agency FB" panose="020B0503020202020204" pitchFamily="34" charset="0"/>
                  </a:rPr>
                  <a:t>02</a:t>
                </a:r>
                <a:endParaRPr lang="zh-CN" altLang="en-US" sz="3800" dirty="0">
                  <a:solidFill>
                    <a:srgbClr val="FFFFFF"/>
                  </a:solidFill>
                  <a:latin typeface="Agency FB" panose="020B0503020202020204" pitchFamily="34" charset="0"/>
                </a:endParaRPr>
              </a:p>
            </p:txBody>
          </p:sp>
        </p:grpSp>
        <p:grpSp>
          <p:nvGrpSpPr>
            <p:cNvPr id="87" name="组合 86"/>
            <p:cNvGrpSpPr/>
            <p:nvPr/>
          </p:nvGrpSpPr>
          <p:grpSpPr>
            <a:xfrm>
              <a:off x="1829594" y="1575249"/>
              <a:ext cx="852639" cy="921095"/>
              <a:chOff x="2782033" y="2877344"/>
              <a:chExt cx="571561" cy="617451"/>
            </a:xfrm>
            <a:solidFill>
              <a:schemeClr val="accent3">
                <a:lumMod val="75000"/>
              </a:schemeClr>
            </a:solidFill>
          </p:grpSpPr>
          <p:sp>
            <p:nvSpPr>
              <p:cNvPr id="88" name="Freeform 884"/>
              <p:cNvSpPr>
                <a:spLocks noEditPoints="1"/>
              </p:cNvSpPr>
              <p:nvPr/>
            </p:nvSpPr>
            <p:spPr bwMode="auto">
              <a:xfrm>
                <a:off x="2946844" y="2877344"/>
                <a:ext cx="406750" cy="411147"/>
              </a:xfrm>
              <a:custGeom>
                <a:avLst/>
                <a:gdLst>
                  <a:gd name="T0" fmla="*/ 90 w 174"/>
                  <a:gd name="T1" fmla="*/ 14 h 176"/>
                  <a:gd name="T2" fmla="*/ 90 w 174"/>
                  <a:gd name="T3" fmla="*/ 0 h 176"/>
                  <a:gd name="T4" fmla="*/ 80 w 174"/>
                  <a:gd name="T5" fmla="*/ 0 h 176"/>
                  <a:gd name="T6" fmla="*/ 80 w 174"/>
                  <a:gd name="T7" fmla="*/ 14 h 176"/>
                  <a:gd name="T8" fmla="*/ 0 w 174"/>
                  <a:gd name="T9" fmla="*/ 14 h 176"/>
                  <a:gd name="T10" fmla="*/ 0 w 174"/>
                  <a:gd name="T11" fmla="*/ 40 h 176"/>
                  <a:gd name="T12" fmla="*/ 9 w 174"/>
                  <a:gd name="T13" fmla="*/ 40 h 176"/>
                  <a:gd name="T14" fmla="*/ 9 w 174"/>
                  <a:gd name="T15" fmla="*/ 138 h 176"/>
                  <a:gd name="T16" fmla="*/ 70 w 174"/>
                  <a:gd name="T17" fmla="*/ 138 h 176"/>
                  <a:gd name="T18" fmla="*/ 33 w 174"/>
                  <a:gd name="T19" fmla="*/ 168 h 176"/>
                  <a:gd name="T20" fmla="*/ 39 w 174"/>
                  <a:gd name="T21" fmla="*/ 176 h 176"/>
                  <a:gd name="T22" fmla="*/ 86 w 174"/>
                  <a:gd name="T23" fmla="*/ 138 h 176"/>
                  <a:gd name="T24" fmla="*/ 86 w 174"/>
                  <a:gd name="T25" fmla="*/ 138 h 176"/>
                  <a:gd name="T26" fmla="*/ 133 w 174"/>
                  <a:gd name="T27" fmla="*/ 176 h 176"/>
                  <a:gd name="T28" fmla="*/ 140 w 174"/>
                  <a:gd name="T29" fmla="*/ 168 h 176"/>
                  <a:gd name="T30" fmla="*/ 102 w 174"/>
                  <a:gd name="T31" fmla="*/ 138 h 176"/>
                  <a:gd name="T32" fmla="*/ 164 w 174"/>
                  <a:gd name="T33" fmla="*/ 138 h 176"/>
                  <a:gd name="T34" fmla="*/ 164 w 174"/>
                  <a:gd name="T35" fmla="*/ 40 h 176"/>
                  <a:gd name="T36" fmla="*/ 174 w 174"/>
                  <a:gd name="T37" fmla="*/ 40 h 176"/>
                  <a:gd name="T38" fmla="*/ 174 w 174"/>
                  <a:gd name="T39" fmla="*/ 14 h 176"/>
                  <a:gd name="T40" fmla="*/ 90 w 174"/>
                  <a:gd name="T41" fmla="*/ 14 h 176"/>
                  <a:gd name="T42" fmla="*/ 154 w 174"/>
                  <a:gd name="T43" fmla="*/ 128 h 176"/>
                  <a:gd name="T44" fmla="*/ 19 w 174"/>
                  <a:gd name="T45" fmla="*/ 128 h 176"/>
                  <a:gd name="T46" fmla="*/ 19 w 174"/>
                  <a:gd name="T47" fmla="*/ 40 h 176"/>
                  <a:gd name="T48" fmla="*/ 154 w 174"/>
                  <a:gd name="T49" fmla="*/ 40 h 176"/>
                  <a:gd name="T50" fmla="*/ 154 w 174"/>
                  <a:gd name="T51" fmla="*/ 128 h 176"/>
                  <a:gd name="T52" fmla="*/ 51 w 174"/>
                  <a:gd name="T53" fmla="*/ 105 h 176"/>
                  <a:gd name="T54" fmla="*/ 51 w 174"/>
                  <a:gd name="T55" fmla="*/ 79 h 176"/>
                  <a:gd name="T56" fmla="*/ 77 w 174"/>
                  <a:gd name="T57" fmla="*/ 79 h 176"/>
                  <a:gd name="T58" fmla="*/ 51 w 174"/>
                  <a:gd name="T59" fmla="*/ 53 h 176"/>
                  <a:gd name="T60" fmla="*/ 25 w 174"/>
                  <a:gd name="T61" fmla="*/ 79 h 176"/>
                  <a:gd name="T62" fmla="*/ 51 w 174"/>
                  <a:gd name="T63" fmla="*/ 105 h 176"/>
                  <a:gd name="T64" fmla="*/ 59 w 174"/>
                  <a:gd name="T65" fmla="*/ 112 h 176"/>
                  <a:gd name="T66" fmla="*/ 85 w 174"/>
                  <a:gd name="T67" fmla="*/ 86 h 176"/>
                  <a:gd name="T68" fmla="*/ 59 w 174"/>
                  <a:gd name="T69" fmla="*/ 86 h 176"/>
                  <a:gd name="T70" fmla="*/ 59 w 174"/>
                  <a:gd name="T71" fmla="*/ 112 h 176"/>
                  <a:gd name="T72" fmla="*/ 138 w 174"/>
                  <a:gd name="T73" fmla="*/ 59 h 176"/>
                  <a:gd name="T74" fmla="*/ 105 w 174"/>
                  <a:gd name="T75" fmla="*/ 59 h 176"/>
                  <a:gd name="T76" fmla="*/ 105 w 174"/>
                  <a:gd name="T77" fmla="*/ 69 h 176"/>
                  <a:gd name="T78" fmla="*/ 138 w 174"/>
                  <a:gd name="T79" fmla="*/ 69 h 176"/>
                  <a:gd name="T80" fmla="*/ 138 w 174"/>
                  <a:gd name="T81" fmla="*/ 59 h 176"/>
                  <a:gd name="T82" fmla="*/ 138 w 174"/>
                  <a:gd name="T83" fmla="*/ 77 h 176"/>
                  <a:gd name="T84" fmla="*/ 105 w 174"/>
                  <a:gd name="T85" fmla="*/ 77 h 176"/>
                  <a:gd name="T86" fmla="*/ 105 w 174"/>
                  <a:gd name="T87" fmla="*/ 87 h 176"/>
                  <a:gd name="T88" fmla="*/ 138 w 174"/>
                  <a:gd name="T89" fmla="*/ 87 h 176"/>
                  <a:gd name="T90" fmla="*/ 138 w 174"/>
                  <a:gd name="T91" fmla="*/ 77 h 176"/>
                  <a:gd name="T92" fmla="*/ 138 w 174"/>
                  <a:gd name="T93" fmla="*/ 96 h 176"/>
                  <a:gd name="T94" fmla="*/ 105 w 174"/>
                  <a:gd name="T95" fmla="*/ 96 h 176"/>
                  <a:gd name="T96" fmla="*/ 105 w 174"/>
                  <a:gd name="T97" fmla="*/ 106 h 176"/>
                  <a:gd name="T98" fmla="*/ 138 w 174"/>
                  <a:gd name="T99" fmla="*/ 106 h 176"/>
                  <a:gd name="T100" fmla="*/ 138 w 174"/>
                  <a:gd name="T101" fmla="*/ 9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74" h="176">
                    <a:moveTo>
                      <a:pt x="90" y="14"/>
                    </a:moveTo>
                    <a:cubicBezTo>
                      <a:pt x="90" y="0"/>
                      <a:pt x="90" y="0"/>
                      <a:pt x="90" y="0"/>
                    </a:cubicBezTo>
                    <a:cubicBezTo>
                      <a:pt x="80" y="0"/>
                      <a:pt x="80" y="0"/>
                      <a:pt x="80" y="0"/>
                    </a:cubicBezTo>
                    <a:cubicBezTo>
                      <a:pt x="80" y="14"/>
                      <a:pt x="80" y="14"/>
                      <a:pt x="80" y="14"/>
                    </a:cubicBezTo>
                    <a:cubicBezTo>
                      <a:pt x="0" y="14"/>
                      <a:pt x="0" y="14"/>
                      <a:pt x="0" y="14"/>
                    </a:cubicBezTo>
                    <a:cubicBezTo>
                      <a:pt x="0" y="40"/>
                      <a:pt x="0" y="40"/>
                      <a:pt x="0" y="40"/>
                    </a:cubicBezTo>
                    <a:cubicBezTo>
                      <a:pt x="9" y="40"/>
                      <a:pt x="9" y="40"/>
                      <a:pt x="9" y="40"/>
                    </a:cubicBezTo>
                    <a:cubicBezTo>
                      <a:pt x="9" y="138"/>
                      <a:pt x="9" y="138"/>
                      <a:pt x="9" y="138"/>
                    </a:cubicBezTo>
                    <a:cubicBezTo>
                      <a:pt x="70" y="138"/>
                      <a:pt x="70" y="138"/>
                      <a:pt x="70" y="138"/>
                    </a:cubicBezTo>
                    <a:cubicBezTo>
                      <a:pt x="33" y="168"/>
                      <a:pt x="33" y="168"/>
                      <a:pt x="33" y="168"/>
                    </a:cubicBezTo>
                    <a:cubicBezTo>
                      <a:pt x="39" y="176"/>
                      <a:pt x="39" y="176"/>
                      <a:pt x="39" y="176"/>
                    </a:cubicBezTo>
                    <a:cubicBezTo>
                      <a:pt x="86" y="138"/>
                      <a:pt x="86" y="138"/>
                      <a:pt x="86" y="138"/>
                    </a:cubicBezTo>
                    <a:cubicBezTo>
                      <a:pt x="86" y="138"/>
                      <a:pt x="86" y="138"/>
                      <a:pt x="86" y="138"/>
                    </a:cubicBezTo>
                    <a:cubicBezTo>
                      <a:pt x="133" y="176"/>
                      <a:pt x="133" y="176"/>
                      <a:pt x="133" y="176"/>
                    </a:cubicBezTo>
                    <a:cubicBezTo>
                      <a:pt x="140" y="168"/>
                      <a:pt x="140" y="168"/>
                      <a:pt x="140" y="168"/>
                    </a:cubicBezTo>
                    <a:cubicBezTo>
                      <a:pt x="102" y="138"/>
                      <a:pt x="102" y="138"/>
                      <a:pt x="102" y="138"/>
                    </a:cubicBezTo>
                    <a:cubicBezTo>
                      <a:pt x="164" y="138"/>
                      <a:pt x="164" y="138"/>
                      <a:pt x="164" y="138"/>
                    </a:cubicBezTo>
                    <a:cubicBezTo>
                      <a:pt x="164" y="40"/>
                      <a:pt x="164" y="40"/>
                      <a:pt x="164" y="40"/>
                    </a:cubicBezTo>
                    <a:cubicBezTo>
                      <a:pt x="174" y="40"/>
                      <a:pt x="174" y="40"/>
                      <a:pt x="174" y="40"/>
                    </a:cubicBezTo>
                    <a:cubicBezTo>
                      <a:pt x="174" y="14"/>
                      <a:pt x="174" y="14"/>
                      <a:pt x="174" y="14"/>
                    </a:cubicBezTo>
                    <a:lnTo>
                      <a:pt x="90" y="14"/>
                    </a:lnTo>
                    <a:close/>
                    <a:moveTo>
                      <a:pt x="154" y="128"/>
                    </a:moveTo>
                    <a:cubicBezTo>
                      <a:pt x="19" y="128"/>
                      <a:pt x="19" y="128"/>
                      <a:pt x="19" y="128"/>
                    </a:cubicBezTo>
                    <a:cubicBezTo>
                      <a:pt x="19" y="40"/>
                      <a:pt x="19" y="40"/>
                      <a:pt x="19" y="40"/>
                    </a:cubicBezTo>
                    <a:cubicBezTo>
                      <a:pt x="154" y="40"/>
                      <a:pt x="154" y="40"/>
                      <a:pt x="154" y="40"/>
                    </a:cubicBezTo>
                    <a:lnTo>
                      <a:pt x="154" y="128"/>
                    </a:lnTo>
                    <a:close/>
                    <a:moveTo>
                      <a:pt x="51" y="105"/>
                    </a:moveTo>
                    <a:cubicBezTo>
                      <a:pt x="51" y="79"/>
                      <a:pt x="51" y="79"/>
                      <a:pt x="51" y="79"/>
                    </a:cubicBezTo>
                    <a:cubicBezTo>
                      <a:pt x="77" y="79"/>
                      <a:pt x="77" y="79"/>
                      <a:pt x="77" y="79"/>
                    </a:cubicBezTo>
                    <a:cubicBezTo>
                      <a:pt x="77" y="65"/>
                      <a:pt x="66" y="53"/>
                      <a:pt x="51" y="53"/>
                    </a:cubicBezTo>
                    <a:cubicBezTo>
                      <a:pt x="37" y="53"/>
                      <a:pt x="25" y="65"/>
                      <a:pt x="25" y="79"/>
                    </a:cubicBezTo>
                    <a:cubicBezTo>
                      <a:pt x="25" y="94"/>
                      <a:pt x="37" y="105"/>
                      <a:pt x="51" y="105"/>
                    </a:cubicBezTo>
                    <a:close/>
                    <a:moveTo>
                      <a:pt x="59" y="112"/>
                    </a:moveTo>
                    <a:cubicBezTo>
                      <a:pt x="73" y="112"/>
                      <a:pt x="85" y="101"/>
                      <a:pt x="85" y="86"/>
                    </a:cubicBezTo>
                    <a:cubicBezTo>
                      <a:pt x="59" y="86"/>
                      <a:pt x="59" y="86"/>
                      <a:pt x="59" y="86"/>
                    </a:cubicBezTo>
                    <a:lnTo>
                      <a:pt x="59" y="112"/>
                    </a:lnTo>
                    <a:close/>
                    <a:moveTo>
                      <a:pt x="138" y="59"/>
                    </a:moveTo>
                    <a:cubicBezTo>
                      <a:pt x="105" y="59"/>
                      <a:pt x="105" y="59"/>
                      <a:pt x="105" y="59"/>
                    </a:cubicBezTo>
                    <a:cubicBezTo>
                      <a:pt x="105" y="69"/>
                      <a:pt x="105" y="69"/>
                      <a:pt x="105" y="69"/>
                    </a:cubicBezTo>
                    <a:cubicBezTo>
                      <a:pt x="138" y="69"/>
                      <a:pt x="138" y="69"/>
                      <a:pt x="138" y="69"/>
                    </a:cubicBezTo>
                    <a:lnTo>
                      <a:pt x="138" y="59"/>
                    </a:lnTo>
                    <a:close/>
                    <a:moveTo>
                      <a:pt x="138" y="77"/>
                    </a:moveTo>
                    <a:cubicBezTo>
                      <a:pt x="105" y="77"/>
                      <a:pt x="105" y="77"/>
                      <a:pt x="105" y="77"/>
                    </a:cubicBezTo>
                    <a:cubicBezTo>
                      <a:pt x="105" y="87"/>
                      <a:pt x="105" y="87"/>
                      <a:pt x="105" y="87"/>
                    </a:cubicBezTo>
                    <a:cubicBezTo>
                      <a:pt x="138" y="87"/>
                      <a:pt x="138" y="87"/>
                      <a:pt x="138" y="87"/>
                    </a:cubicBezTo>
                    <a:lnTo>
                      <a:pt x="138" y="77"/>
                    </a:lnTo>
                    <a:close/>
                    <a:moveTo>
                      <a:pt x="138" y="96"/>
                    </a:moveTo>
                    <a:cubicBezTo>
                      <a:pt x="105" y="96"/>
                      <a:pt x="105" y="96"/>
                      <a:pt x="105" y="96"/>
                    </a:cubicBezTo>
                    <a:cubicBezTo>
                      <a:pt x="105" y="106"/>
                      <a:pt x="105" y="106"/>
                      <a:pt x="105" y="106"/>
                    </a:cubicBezTo>
                    <a:cubicBezTo>
                      <a:pt x="138" y="106"/>
                      <a:pt x="138" y="106"/>
                      <a:pt x="138" y="106"/>
                    </a:cubicBezTo>
                    <a:lnTo>
                      <a:pt x="138" y="9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9" tIns="34295" rIns="68589" bIns="34295" numCol="1" anchor="t" anchorCtr="0" compatLnSpc="1"/>
              <a:lstStyle/>
              <a:p>
                <a:endParaRPr lang="zh-CN" altLang="en-US" dirty="0">
                  <a:latin typeface="微软雅黑" panose="020B0503020204020204" pitchFamily="34" charset="-122"/>
                </a:endParaRPr>
              </a:p>
            </p:txBody>
          </p:sp>
          <p:sp>
            <p:nvSpPr>
              <p:cNvPr id="89" name="Freeform 40"/>
              <p:cNvSpPr>
                <a:spLocks noEditPoints="1"/>
              </p:cNvSpPr>
              <p:nvPr/>
            </p:nvSpPr>
            <p:spPr bwMode="auto">
              <a:xfrm>
                <a:off x="2782033" y="2992399"/>
                <a:ext cx="317694" cy="502396"/>
              </a:xfrm>
              <a:custGeom>
                <a:avLst/>
                <a:gdLst>
                  <a:gd name="T0" fmla="*/ 253 w 490"/>
                  <a:gd name="T1" fmla="*/ 737 h 775"/>
                  <a:gd name="T2" fmla="*/ 211 w 490"/>
                  <a:gd name="T3" fmla="*/ 775 h 775"/>
                  <a:gd name="T4" fmla="*/ 175 w 490"/>
                  <a:gd name="T5" fmla="*/ 762 h 775"/>
                  <a:gd name="T6" fmla="*/ 161 w 490"/>
                  <a:gd name="T7" fmla="*/ 762 h 775"/>
                  <a:gd name="T8" fmla="*/ 125 w 490"/>
                  <a:gd name="T9" fmla="*/ 775 h 775"/>
                  <a:gd name="T10" fmla="*/ 84 w 490"/>
                  <a:gd name="T11" fmla="*/ 737 h 775"/>
                  <a:gd name="T12" fmla="*/ 76 w 490"/>
                  <a:gd name="T13" fmla="*/ 475 h 775"/>
                  <a:gd name="T14" fmla="*/ 65 w 490"/>
                  <a:gd name="T15" fmla="*/ 474 h 775"/>
                  <a:gd name="T16" fmla="*/ 21 w 490"/>
                  <a:gd name="T17" fmla="*/ 441 h 775"/>
                  <a:gd name="T18" fmla="*/ 19 w 490"/>
                  <a:gd name="T19" fmla="*/ 217 h 775"/>
                  <a:gd name="T20" fmla="*/ 48 w 490"/>
                  <a:gd name="T21" fmla="*/ 192 h 775"/>
                  <a:gd name="T22" fmla="*/ 121 w 490"/>
                  <a:gd name="T23" fmla="*/ 183 h 775"/>
                  <a:gd name="T24" fmla="*/ 132 w 490"/>
                  <a:gd name="T25" fmla="*/ 189 h 775"/>
                  <a:gd name="T26" fmla="*/ 168 w 490"/>
                  <a:gd name="T27" fmla="*/ 243 h 775"/>
                  <a:gd name="T28" fmla="*/ 204 w 490"/>
                  <a:gd name="T29" fmla="*/ 189 h 775"/>
                  <a:gd name="T30" fmla="*/ 216 w 490"/>
                  <a:gd name="T31" fmla="*/ 183 h 775"/>
                  <a:gd name="T32" fmla="*/ 257 w 490"/>
                  <a:gd name="T33" fmla="*/ 188 h 775"/>
                  <a:gd name="T34" fmla="*/ 293 w 490"/>
                  <a:gd name="T35" fmla="*/ 205 h 775"/>
                  <a:gd name="T36" fmla="*/ 331 w 490"/>
                  <a:gd name="T37" fmla="*/ 251 h 775"/>
                  <a:gd name="T38" fmla="*/ 339 w 490"/>
                  <a:gd name="T39" fmla="*/ 259 h 775"/>
                  <a:gd name="T40" fmla="*/ 355 w 490"/>
                  <a:gd name="T41" fmla="*/ 261 h 775"/>
                  <a:gd name="T42" fmla="*/ 362 w 490"/>
                  <a:gd name="T43" fmla="*/ 256 h 775"/>
                  <a:gd name="T44" fmla="*/ 406 w 490"/>
                  <a:gd name="T45" fmla="*/ 223 h 775"/>
                  <a:gd name="T46" fmla="*/ 452 w 490"/>
                  <a:gd name="T47" fmla="*/ 284 h 775"/>
                  <a:gd name="T48" fmla="*/ 405 w 490"/>
                  <a:gd name="T49" fmla="*/ 318 h 775"/>
                  <a:gd name="T50" fmla="*/ 357 w 490"/>
                  <a:gd name="T51" fmla="*/ 346 h 775"/>
                  <a:gd name="T52" fmla="*/ 321 w 490"/>
                  <a:gd name="T53" fmla="*/ 343 h 775"/>
                  <a:gd name="T54" fmla="*/ 275 w 490"/>
                  <a:gd name="T55" fmla="*/ 302 h 775"/>
                  <a:gd name="T56" fmla="*/ 265 w 490"/>
                  <a:gd name="T57" fmla="*/ 291 h 775"/>
                  <a:gd name="T58" fmla="*/ 253 w 490"/>
                  <a:gd name="T59" fmla="*/ 737 h 775"/>
                  <a:gd name="T60" fmla="*/ 170 w 490"/>
                  <a:gd name="T61" fmla="*/ 1 h 775"/>
                  <a:gd name="T62" fmla="*/ 236 w 490"/>
                  <a:gd name="T63" fmla="*/ 74 h 775"/>
                  <a:gd name="T64" fmla="*/ 167 w 490"/>
                  <a:gd name="T65" fmla="*/ 159 h 775"/>
                  <a:gd name="T66" fmla="*/ 100 w 490"/>
                  <a:gd name="T67" fmla="*/ 71 h 775"/>
                  <a:gd name="T68" fmla="*/ 170 w 490"/>
                  <a:gd name="T69" fmla="*/ 1 h 7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90" h="775">
                    <a:moveTo>
                      <a:pt x="253" y="737"/>
                    </a:moveTo>
                    <a:cubicBezTo>
                      <a:pt x="252" y="758"/>
                      <a:pt x="230" y="775"/>
                      <a:pt x="211" y="775"/>
                    </a:cubicBezTo>
                    <a:cubicBezTo>
                      <a:pt x="198" y="775"/>
                      <a:pt x="182" y="770"/>
                      <a:pt x="175" y="762"/>
                    </a:cubicBezTo>
                    <a:cubicBezTo>
                      <a:pt x="172" y="757"/>
                      <a:pt x="165" y="757"/>
                      <a:pt x="161" y="762"/>
                    </a:cubicBezTo>
                    <a:cubicBezTo>
                      <a:pt x="155" y="770"/>
                      <a:pt x="138" y="775"/>
                      <a:pt x="125" y="775"/>
                    </a:cubicBezTo>
                    <a:cubicBezTo>
                      <a:pt x="106" y="775"/>
                      <a:pt x="85" y="758"/>
                      <a:pt x="84" y="737"/>
                    </a:cubicBezTo>
                    <a:cubicBezTo>
                      <a:pt x="76" y="475"/>
                      <a:pt x="76" y="475"/>
                      <a:pt x="76" y="475"/>
                    </a:cubicBezTo>
                    <a:cubicBezTo>
                      <a:pt x="65" y="474"/>
                      <a:pt x="65" y="474"/>
                      <a:pt x="65" y="474"/>
                    </a:cubicBezTo>
                    <a:cubicBezTo>
                      <a:pt x="47" y="472"/>
                      <a:pt x="24" y="459"/>
                      <a:pt x="21" y="441"/>
                    </a:cubicBezTo>
                    <a:cubicBezTo>
                      <a:pt x="0" y="331"/>
                      <a:pt x="4" y="332"/>
                      <a:pt x="19" y="217"/>
                    </a:cubicBezTo>
                    <a:cubicBezTo>
                      <a:pt x="21" y="209"/>
                      <a:pt x="31" y="194"/>
                      <a:pt x="48" y="192"/>
                    </a:cubicBezTo>
                    <a:cubicBezTo>
                      <a:pt x="121" y="183"/>
                      <a:pt x="121" y="183"/>
                      <a:pt x="121" y="183"/>
                    </a:cubicBezTo>
                    <a:cubicBezTo>
                      <a:pt x="125" y="183"/>
                      <a:pt x="130" y="185"/>
                      <a:pt x="132" y="189"/>
                    </a:cubicBezTo>
                    <a:cubicBezTo>
                      <a:pt x="168" y="243"/>
                      <a:pt x="168" y="243"/>
                      <a:pt x="168" y="243"/>
                    </a:cubicBezTo>
                    <a:cubicBezTo>
                      <a:pt x="204" y="189"/>
                      <a:pt x="204" y="189"/>
                      <a:pt x="204" y="189"/>
                    </a:cubicBezTo>
                    <a:cubicBezTo>
                      <a:pt x="207" y="185"/>
                      <a:pt x="211" y="183"/>
                      <a:pt x="216" y="183"/>
                    </a:cubicBezTo>
                    <a:cubicBezTo>
                      <a:pt x="257" y="188"/>
                      <a:pt x="257" y="188"/>
                      <a:pt x="257" y="188"/>
                    </a:cubicBezTo>
                    <a:cubicBezTo>
                      <a:pt x="278" y="191"/>
                      <a:pt x="285" y="196"/>
                      <a:pt x="293" y="205"/>
                    </a:cubicBezTo>
                    <a:cubicBezTo>
                      <a:pt x="307" y="223"/>
                      <a:pt x="320" y="239"/>
                      <a:pt x="331" y="251"/>
                    </a:cubicBezTo>
                    <a:cubicBezTo>
                      <a:pt x="334" y="254"/>
                      <a:pt x="336" y="257"/>
                      <a:pt x="339" y="259"/>
                    </a:cubicBezTo>
                    <a:cubicBezTo>
                      <a:pt x="343" y="264"/>
                      <a:pt x="350" y="264"/>
                      <a:pt x="355" y="261"/>
                    </a:cubicBezTo>
                    <a:cubicBezTo>
                      <a:pt x="357" y="259"/>
                      <a:pt x="360" y="258"/>
                      <a:pt x="362" y="256"/>
                    </a:cubicBezTo>
                    <a:cubicBezTo>
                      <a:pt x="373" y="248"/>
                      <a:pt x="393" y="233"/>
                      <a:pt x="406" y="223"/>
                    </a:cubicBezTo>
                    <a:cubicBezTo>
                      <a:pt x="442" y="195"/>
                      <a:pt x="490" y="255"/>
                      <a:pt x="452" y="284"/>
                    </a:cubicBezTo>
                    <a:cubicBezTo>
                      <a:pt x="438" y="294"/>
                      <a:pt x="418" y="310"/>
                      <a:pt x="405" y="318"/>
                    </a:cubicBezTo>
                    <a:cubicBezTo>
                      <a:pt x="386" y="332"/>
                      <a:pt x="369" y="342"/>
                      <a:pt x="357" y="346"/>
                    </a:cubicBezTo>
                    <a:cubicBezTo>
                      <a:pt x="346" y="351"/>
                      <a:pt x="332" y="351"/>
                      <a:pt x="321" y="343"/>
                    </a:cubicBezTo>
                    <a:cubicBezTo>
                      <a:pt x="305" y="333"/>
                      <a:pt x="291" y="320"/>
                      <a:pt x="275" y="302"/>
                    </a:cubicBezTo>
                    <a:cubicBezTo>
                      <a:pt x="272" y="299"/>
                      <a:pt x="269" y="295"/>
                      <a:pt x="265" y="291"/>
                    </a:cubicBezTo>
                    <a:cubicBezTo>
                      <a:pt x="253" y="737"/>
                      <a:pt x="253" y="737"/>
                      <a:pt x="253" y="737"/>
                    </a:cubicBezTo>
                    <a:close/>
                    <a:moveTo>
                      <a:pt x="170" y="1"/>
                    </a:moveTo>
                    <a:cubicBezTo>
                      <a:pt x="207" y="2"/>
                      <a:pt x="237" y="34"/>
                      <a:pt x="236" y="74"/>
                    </a:cubicBezTo>
                    <a:cubicBezTo>
                      <a:pt x="235" y="113"/>
                      <a:pt x="204" y="160"/>
                      <a:pt x="167" y="159"/>
                    </a:cubicBezTo>
                    <a:cubicBezTo>
                      <a:pt x="129" y="159"/>
                      <a:pt x="100" y="110"/>
                      <a:pt x="100" y="71"/>
                    </a:cubicBezTo>
                    <a:cubicBezTo>
                      <a:pt x="101" y="32"/>
                      <a:pt x="132" y="0"/>
                      <a:pt x="170" y="1"/>
                    </a:cubicBezTo>
                    <a:close/>
                  </a:path>
                </a:pathLst>
              </a:custGeom>
              <a:grpFill/>
              <a:ln>
                <a:noFill/>
              </a:ln>
            </p:spPr>
            <p:txBody>
              <a:bodyPr vert="horz" wrap="square" lIns="91440" tIns="45720" rIns="91440" bIns="45720" numCol="1" anchor="t" anchorCtr="0" compatLnSpc="1"/>
              <a:lstStyle/>
              <a:p>
                <a:endParaRPr lang="zh-CN" altLang="en-US" dirty="0">
                  <a:latin typeface="微软雅黑" panose="020B0503020204020204" pitchFamily="34" charset="-122"/>
                </a:endParaRPr>
              </a:p>
            </p:txBody>
          </p:sp>
        </p:grpSp>
      </p:grpSp>
    </p:spTree>
  </p:cSld>
  <p:clrMapOvr>
    <a:masterClrMapping/>
  </p:clrMapOvr>
  <mc:AlternateContent xmlns:mc="http://schemas.openxmlformats.org/markup-compatibility/2006" xmlns:p14="http://schemas.microsoft.com/office/powerpoint/2010/main">
    <mc:Choice Requires="p14">
      <p:transition spd="slow" p14:dur="1100" advTm="0">
        <p14:switch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22" presetClass="entr" presetSubtype="8" fill="hold" grpId="0" nodeType="withEffect">
                                  <p:stCondLst>
                                    <p:cond delay="0"/>
                                  </p:stCondLst>
                                  <p:childTnLst>
                                    <p:set>
                                      <p:cBhvr>
                                        <p:cTn id="11" dur="1" fill="hold">
                                          <p:stCondLst>
                                            <p:cond delay="0"/>
                                          </p:stCondLst>
                                        </p:cTn>
                                        <p:tgtEl>
                                          <p:spTgt spid="85"/>
                                        </p:tgtEl>
                                        <p:attrNameLst>
                                          <p:attrName>style.visibility</p:attrName>
                                        </p:attrNameLst>
                                      </p:cBhvr>
                                      <p:to>
                                        <p:strVal val="visible"/>
                                      </p:to>
                                    </p:set>
                                    <p:animEffect transition="in" filter="wipe(left)">
                                      <p:cBhvr>
                                        <p:cTn id="12" dur="700"/>
                                        <p:tgtEl>
                                          <p:spTgt spid="85"/>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86"/>
                                        </p:tgtEl>
                                        <p:attrNameLst>
                                          <p:attrName>style.visibility</p:attrName>
                                        </p:attrNameLst>
                                      </p:cBhvr>
                                      <p:to>
                                        <p:strVal val="visible"/>
                                      </p:to>
                                    </p:set>
                                    <p:animEffect transition="in" filter="wipe(left)">
                                      <p:cBhvr>
                                        <p:cTn id="15" dur="700"/>
                                        <p:tgtEl>
                                          <p:spTgt spid="86"/>
                                        </p:tgtEl>
                                      </p:cBhvr>
                                    </p:animEffect>
                                  </p:childTnLst>
                                </p:cTn>
                              </p:par>
                            </p:childTnLst>
                          </p:cTn>
                        </p:par>
                        <p:par>
                          <p:cTn id="16" fill="hold">
                            <p:stCondLst>
                              <p:cond delay="500"/>
                            </p:stCondLst>
                            <p:childTnLst>
                              <p:par>
                                <p:cTn id="17" presetID="23" presetClass="entr" presetSubtype="528" fill="hold"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500" fill="hold"/>
                                        <p:tgtEl>
                                          <p:spTgt spid="11"/>
                                        </p:tgtEl>
                                        <p:attrNameLst>
                                          <p:attrName>ppt_w</p:attrName>
                                        </p:attrNameLst>
                                      </p:cBhvr>
                                      <p:tavLst>
                                        <p:tav tm="0">
                                          <p:val>
                                            <p:fltVal val="0"/>
                                          </p:val>
                                        </p:tav>
                                        <p:tav tm="100000">
                                          <p:val>
                                            <p:strVal val="#ppt_w"/>
                                          </p:val>
                                        </p:tav>
                                      </p:tavLst>
                                    </p:anim>
                                    <p:anim calcmode="lin" valueType="num">
                                      <p:cBhvr>
                                        <p:cTn id="20" dur="500" fill="hold"/>
                                        <p:tgtEl>
                                          <p:spTgt spid="11"/>
                                        </p:tgtEl>
                                        <p:attrNameLst>
                                          <p:attrName>ppt_h</p:attrName>
                                        </p:attrNameLst>
                                      </p:cBhvr>
                                      <p:tavLst>
                                        <p:tav tm="0">
                                          <p:val>
                                            <p:fltVal val="0"/>
                                          </p:val>
                                        </p:tav>
                                        <p:tav tm="100000">
                                          <p:val>
                                            <p:strVal val="#ppt_h"/>
                                          </p:val>
                                        </p:tav>
                                      </p:tavLst>
                                    </p:anim>
                                    <p:anim calcmode="lin" valueType="num">
                                      <p:cBhvr>
                                        <p:cTn id="21" dur="500" fill="hold"/>
                                        <p:tgtEl>
                                          <p:spTgt spid="11"/>
                                        </p:tgtEl>
                                        <p:attrNameLst>
                                          <p:attrName>ppt_x</p:attrName>
                                        </p:attrNameLst>
                                      </p:cBhvr>
                                      <p:tavLst>
                                        <p:tav tm="0">
                                          <p:val>
                                            <p:fltVal val="0.5"/>
                                          </p:val>
                                        </p:tav>
                                        <p:tav tm="100000">
                                          <p:val>
                                            <p:strVal val="#ppt_x"/>
                                          </p:val>
                                        </p:tav>
                                      </p:tavLst>
                                    </p:anim>
                                    <p:anim calcmode="lin" valueType="num">
                                      <p:cBhvr>
                                        <p:cTn id="22" dur="500" fill="hold"/>
                                        <p:tgtEl>
                                          <p:spTgt spid="11"/>
                                        </p:tgtEl>
                                        <p:attrNameLst>
                                          <p:attrName>ppt_y</p:attrName>
                                        </p:attrNameLst>
                                      </p:cBhvr>
                                      <p:tavLst>
                                        <p:tav tm="0">
                                          <p:val>
                                            <p:fltVal val="0.5"/>
                                          </p:val>
                                        </p:tav>
                                        <p:tav tm="100000">
                                          <p:val>
                                            <p:strVal val="#ppt_y"/>
                                          </p:val>
                                        </p:tav>
                                      </p:tavLst>
                                    </p:anim>
                                  </p:childTnLst>
                                </p:cTn>
                              </p:par>
                              <p:par>
                                <p:cTn id="23" presetID="23" presetClass="entr" presetSubtype="528" fill="hold" nodeType="withEffect">
                                  <p:stCondLst>
                                    <p:cond delay="300"/>
                                  </p:stCondLst>
                                  <p:childTnLst>
                                    <p:set>
                                      <p:cBhvr>
                                        <p:cTn id="24" dur="1" fill="hold">
                                          <p:stCondLst>
                                            <p:cond delay="0"/>
                                          </p:stCondLst>
                                        </p:cTn>
                                        <p:tgtEl>
                                          <p:spTgt spid="14"/>
                                        </p:tgtEl>
                                        <p:attrNameLst>
                                          <p:attrName>style.visibility</p:attrName>
                                        </p:attrNameLst>
                                      </p:cBhvr>
                                      <p:to>
                                        <p:strVal val="visible"/>
                                      </p:to>
                                    </p:set>
                                    <p:anim calcmode="lin" valueType="num">
                                      <p:cBhvr>
                                        <p:cTn id="25" dur="500" fill="hold"/>
                                        <p:tgtEl>
                                          <p:spTgt spid="14"/>
                                        </p:tgtEl>
                                        <p:attrNameLst>
                                          <p:attrName>ppt_w</p:attrName>
                                        </p:attrNameLst>
                                      </p:cBhvr>
                                      <p:tavLst>
                                        <p:tav tm="0">
                                          <p:val>
                                            <p:fltVal val="0"/>
                                          </p:val>
                                        </p:tav>
                                        <p:tav tm="100000">
                                          <p:val>
                                            <p:strVal val="#ppt_w"/>
                                          </p:val>
                                        </p:tav>
                                      </p:tavLst>
                                    </p:anim>
                                    <p:anim calcmode="lin" valueType="num">
                                      <p:cBhvr>
                                        <p:cTn id="26" dur="500" fill="hold"/>
                                        <p:tgtEl>
                                          <p:spTgt spid="14"/>
                                        </p:tgtEl>
                                        <p:attrNameLst>
                                          <p:attrName>ppt_h</p:attrName>
                                        </p:attrNameLst>
                                      </p:cBhvr>
                                      <p:tavLst>
                                        <p:tav tm="0">
                                          <p:val>
                                            <p:fltVal val="0"/>
                                          </p:val>
                                        </p:tav>
                                        <p:tav tm="100000">
                                          <p:val>
                                            <p:strVal val="#ppt_h"/>
                                          </p:val>
                                        </p:tav>
                                      </p:tavLst>
                                    </p:anim>
                                    <p:anim calcmode="lin" valueType="num">
                                      <p:cBhvr>
                                        <p:cTn id="27" dur="500" fill="hold"/>
                                        <p:tgtEl>
                                          <p:spTgt spid="14"/>
                                        </p:tgtEl>
                                        <p:attrNameLst>
                                          <p:attrName>ppt_x</p:attrName>
                                        </p:attrNameLst>
                                      </p:cBhvr>
                                      <p:tavLst>
                                        <p:tav tm="0">
                                          <p:val>
                                            <p:fltVal val="0.5"/>
                                          </p:val>
                                        </p:tav>
                                        <p:tav tm="100000">
                                          <p:val>
                                            <p:strVal val="#ppt_x"/>
                                          </p:val>
                                        </p:tav>
                                      </p:tavLst>
                                    </p:anim>
                                    <p:anim calcmode="lin" valueType="num">
                                      <p:cBhvr>
                                        <p:cTn id="28" dur="500" fill="hold"/>
                                        <p:tgtEl>
                                          <p:spTgt spid="14"/>
                                        </p:tgtEl>
                                        <p:attrNameLst>
                                          <p:attrName>ppt_y</p:attrName>
                                        </p:attrNameLst>
                                      </p:cBhvr>
                                      <p:tavLst>
                                        <p:tav tm="0">
                                          <p:val>
                                            <p:fltVal val="0.5"/>
                                          </p:val>
                                        </p:tav>
                                        <p:tav tm="100000">
                                          <p:val>
                                            <p:strVal val="#ppt_y"/>
                                          </p:val>
                                        </p:tav>
                                      </p:tavLst>
                                    </p:anim>
                                  </p:childTnLst>
                                </p:cTn>
                              </p:par>
                              <p:par>
                                <p:cTn id="29" presetID="23" presetClass="entr" presetSubtype="528" fill="hold" nodeType="withEffect">
                                  <p:stCondLst>
                                    <p:cond delay="700"/>
                                  </p:stCondLst>
                                  <p:childTnLst>
                                    <p:set>
                                      <p:cBhvr>
                                        <p:cTn id="30" dur="1" fill="hold">
                                          <p:stCondLst>
                                            <p:cond delay="0"/>
                                          </p:stCondLst>
                                        </p:cTn>
                                        <p:tgtEl>
                                          <p:spTgt spid="17"/>
                                        </p:tgtEl>
                                        <p:attrNameLst>
                                          <p:attrName>style.visibility</p:attrName>
                                        </p:attrNameLst>
                                      </p:cBhvr>
                                      <p:to>
                                        <p:strVal val="visible"/>
                                      </p:to>
                                    </p:set>
                                    <p:anim calcmode="lin" valueType="num">
                                      <p:cBhvr>
                                        <p:cTn id="31" dur="500" fill="hold"/>
                                        <p:tgtEl>
                                          <p:spTgt spid="17"/>
                                        </p:tgtEl>
                                        <p:attrNameLst>
                                          <p:attrName>ppt_w</p:attrName>
                                        </p:attrNameLst>
                                      </p:cBhvr>
                                      <p:tavLst>
                                        <p:tav tm="0">
                                          <p:val>
                                            <p:fltVal val="0"/>
                                          </p:val>
                                        </p:tav>
                                        <p:tav tm="100000">
                                          <p:val>
                                            <p:strVal val="#ppt_w"/>
                                          </p:val>
                                        </p:tav>
                                      </p:tavLst>
                                    </p:anim>
                                    <p:anim calcmode="lin" valueType="num">
                                      <p:cBhvr>
                                        <p:cTn id="32" dur="500" fill="hold"/>
                                        <p:tgtEl>
                                          <p:spTgt spid="17"/>
                                        </p:tgtEl>
                                        <p:attrNameLst>
                                          <p:attrName>ppt_h</p:attrName>
                                        </p:attrNameLst>
                                      </p:cBhvr>
                                      <p:tavLst>
                                        <p:tav tm="0">
                                          <p:val>
                                            <p:fltVal val="0"/>
                                          </p:val>
                                        </p:tav>
                                        <p:tav tm="100000">
                                          <p:val>
                                            <p:strVal val="#ppt_h"/>
                                          </p:val>
                                        </p:tav>
                                      </p:tavLst>
                                    </p:anim>
                                    <p:anim calcmode="lin" valueType="num">
                                      <p:cBhvr>
                                        <p:cTn id="33" dur="500" fill="hold"/>
                                        <p:tgtEl>
                                          <p:spTgt spid="17"/>
                                        </p:tgtEl>
                                        <p:attrNameLst>
                                          <p:attrName>ppt_x</p:attrName>
                                        </p:attrNameLst>
                                      </p:cBhvr>
                                      <p:tavLst>
                                        <p:tav tm="0">
                                          <p:val>
                                            <p:fltVal val="0.5"/>
                                          </p:val>
                                        </p:tav>
                                        <p:tav tm="100000">
                                          <p:val>
                                            <p:strVal val="#ppt_x"/>
                                          </p:val>
                                        </p:tav>
                                      </p:tavLst>
                                    </p:anim>
                                    <p:anim calcmode="lin" valueType="num">
                                      <p:cBhvr>
                                        <p:cTn id="34" dur="500" fill="hold"/>
                                        <p:tgtEl>
                                          <p:spTgt spid="17"/>
                                        </p:tgtEl>
                                        <p:attrNameLst>
                                          <p:attrName>ppt_y</p:attrName>
                                        </p:attrNameLst>
                                      </p:cBhvr>
                                      <p:tavLst>
                                        <p:tav tm="0">
                                          <p:val>
                                            <p:fltVal val="0.5"/>
                                          </p:val>
                                        </p:tav>
                                        <p:tav tm="100000">
                                          <p:val>
                                            <p:strVal val="#ppt_y"/>
                                          </p:val>
                                        </p:tav>
                                      </p:tavLst>
                                    </p:anim>
                                  </p:childTnLst>
                                </p:cTn>
                              </p:par>
                              <p:par>
                                <p:cTn id="35" presetID="23" presetClass="entr" presetSubtype="528" fill="hold" nodeType="withEffect">
                                  <p:stCondLst>
                                    <p:cond delay="30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 calcmode="lin" valueType="num">
                                      <p:cBhvr>
                                        <p:cTn id="39" dur="500" fill="hold"/>
                                        <p:tgtEl>
                                          <p:spTgt spid="20"/>
                                        </p:tgtEl>
                                        <p:attrNameLst>
                                          <p:attrName>ppt_x</p:attrName>
                                        </p:attrNameLst>
                                      </p:cBhvr>
                                      <p:tavLst>
                                        <p:tav tm="0">
                                          <p:val>
                                            <p:fltVal val="0.5"/>
                                          </p:val>
                                        </p:tav>
                                        <p:tav tm="100000">
                                          <p:val>
                                            <p:strVal val="#ppt_x"/>
                                          </p:val>
                                        </p:tav>
                                      </p:tavLst>
                                    </p:anim>
                                    <p:anim calcmode="lin" valueType="num">
                                      <p:cBhvr>
                                        <p:cTn id="40" dur="500" fill="hold"/>
                                        <p:tgtEl>
                                          <p:spTgt spid="20"/>
                                        </p:tgtEl>
                                        <p:attrNameLst>
                                          <p:attrName>ppt_y</p:attrName>
                                        </p:attrNameLst>
                                      </p:cBhvr>
                                      <p:tavLst>
                                        <p:tav tm="0">
                                          <p:val>
                                            <p:fltVal val="0.5"/>
                                          </p:val>
                                        </p:tav>
                                        <p:tav tm="100000">
                                          <p:val>
                                            <p:strVal val="#ppt_y"/>
                                          </p:val>
                                        </p:tav>
                                      </p:tavLst>
                                    </p:anim>
                                  </p:childTnLst>
                                </p:cTn>
                              </p:par>
                              <p:par>
                                <p:cTn id="41" presetID="23" presetClass="entr" presetSubtype="528" fill="hold" nodeType="withEffect">
                                  <p:stCondLst>
                                    <p:cond delay="10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anim calcmode="lin" valueType="num">
                                      <p:cBhvr>
                                        <p:cTn id="45" dur="500" fill="hold"/>
                                        <p:tgtEl>
                                          <p:spTgt spid="23"/>
                                        </p:tgtEl>
                                        <p:attrNameLst>
                                          <p:attrName>ppt_x</p:attrName>
                                        </p:attrNameLst>
                                      </p:cBhvr>
                                      <p:tavLst>
                                        <p:tav tm="0">
                                          <p:val>
                                            <p:fltVal val="0.5"/>
                                          </p:val>
                                        </p:tav>
                                        <p:tav tm="100000">
                                          <p:val>
                                            <p:strVal val="#ppt_x"/>
                                          </p:val>
                                        </p:tav>
                                      </p:tavLst>
                                    </p:anim>
                                    <p:anim calcmode="lin" valueType="num">
                                      <p:cBhvr>
                                        <p:cTn id="46" dur="500" fill="hold"/>
                                        <p:tgtEl>
                                          <p:spTgt spid="23"/>
                                        </p:tgtEl>
                                        <p:attrNameLst>
                                          <p:attrName>ppt_y</p:attrName>
                                        </p:attrNameLst>
                                      </p:cBhvr>
                                      <p:tavLst>
                                        <p:tav tm="0">
                                          <p:val>
                                            <p:fltVal val="0.5"/>
                                          </p:val>
                                        </p:tav>
                                        <p:tav tm="100000">
                                          <p:val>
                                            <p:strVal val="#ppt_y"/>
                                          </p:val>
                                        </p:tav>
                                      </p:tavLst>
                                    </p:anim>
                                  </p:childTnLst>
                                </p:cTn>
                              </p:par>
                              <p:par>
                                <p:cTn id="47" presetID="23" presetClass="entr" presetSubtype="528" fill="hold" nodeType="withEffect">
                                  <p:stCondLst>
                                    <p:cond delay="60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 calcmode="lin" valueType="num">
                                      <p:cBhvr>
                                        <p:cTn id="51" dur="500" fill="hold"/>
                                        <p:tgtEl>
                                          <p:spTgt spid="26"/>
                                        </p:tgtEl>
                                        <p:attrNameLst>
                                          <p:attrName>ppt_x</p:attrName>
                                        </p:attrNameLst>
                                      </p:cBhvr>
                                      <p:tavLst>
                                        <p:tav tm="0">
                                          <p:val>
                                            <p:fltVal val="0.5"/>
                                          </p:val>
                                        </p:tav>
                                        <p:tav tm="100000">
                                          <p:val>
                                            <p:strVal val="#ppt_x"/>
                                          </p:val>
                                        </p:tav>
                                      </p:tavLst>
                                    </p:anim>
                                    <p:anim calcmode="lin" valueType="num">
                                      <p:cBhvr>
                                        <p:cTn id="52" dur="500" fill="hold"/>
                                        <p:tgtEl>
                                          <p:spTgt spid="26"/>
                                        </p:tgtEl>
                                        <p:attrNameLst>
                                          <p:attrName>ppt_y</p:attrName>
                                        </p:attrNameLst>
                                      </p:cBhvr>
                                      <p:tavLst>
                                        <p:tav tm="0">
                                          <p:val>
                                            <p:fltVal val="0.5"/>
                                          </p:val>
                                        </p:tav>
                                        <p:tav tm="100000">
                                          <p:val>
                                            <p:strVal val="#ppt_y"/>
                                          </p:val>
                                        </p:tav>
                                      </p:tavLst>
                                    </p:anim>
                                  </p:childTnLst>
                                </p:cTn>
                              </p:par>
                              <p:par>
                                <p:cTn id="53" presetID="23" presetClass="entr" presetSubtype="528" fill="hold" nodeType="withEffect">
                                  <p:stCondLst>
                                    <p:cond delay="300"/>
                                  </p:stCondLst>
                                  <p:childTnLst>
                                    <p:set>
                                      <p:cBhvr>
                                        <p:cTn id="54" dur="1" fill="hold">
                                          <p:stCondLst>
                                            <p:cond delay="0"/>
                                          </p:stCondLst>
                                        </p:cTn>
                                        <p:tgtEl>
                                          <p:spTgt spid="29"/>
                                        </p:tgtEl>
                                        <p:attrNameLst>
                                          <p:attrName>style.visibility</p:attrName>
                                        </p:attrNameLst>
                                      </p:cBhvr>
                                      <p:to>
                                        <p:strVal val="visible"/>
                                      </p:to>
                                    </p:set>
                                    <p:anim calcmode="lin" valueType="num">
                                      <p:cBhvr>
                                        <p:cTn id="55" dur="500" fill="hold"/>
                                        <p:tgtEl>
                                          <p:spTgt spid="29"/>
                                        </p:tgtEl>
                                        <p:attrNameLst>
                                          <p:attrName>ppt_w</p:attrName>
                                        </p:attrNameLst>
                                      </p:cBhvr>
                                      <p:tavLst>
                                        <p:tav tm="0">
                                          <p:val>
                                            <p:fltVal val="0"/>
                                          </p:val>
                                        </p:tav>
                                        <p:tav tm="100000">
                                          <p:val>
                                            <p:strVal val="#ppt_w"/>
                                          </p:val>
                                        </p:tav>
                                      </p:tavLst>
                                    </p:anim>
                                    <p:anim calcmode="lin" valueType="num">
                                      <p:cBhvr>
                                        <p:cTn id="56" dur="500" fill="hold"/>
                                        <p:tgtEl>
                                          <p:spTgt spid="29"/>
                                        </p:tgtEl>
                                        <p:attrNameLst>
                                          <p:attrName>ppt_h</p:attrName>
                                        </p:attrNameLst>
                                      </p:cBhvr>
                                      <p:tavLst>
                                        <p:tav tm="0">
                                          <p:val>
                                            <p:fltVal val="0"/>
                                          </p:val>
                                        </p:tav>
                                        <p:tav tm="100000">
                                          <p:val>
                                            <p:strVal val="#ppt_h"/>
                                          </p:val>
                                        </p:tav>
                                      </p:tavLst>
                                    </p:anim>
                                    <p:anim calcmode="lin" valueType="num">
                                      <p:cBhvr>
                                        <p:cTn id="57" dur="500" fill="hold"/>
                                        <p:tgtEl>
                                          <p:spTgt spid="29"/>
                                        </p:tgtEl>
                                        <p:attrNameLst>
                                          <p:attrName>ppt_x</p:attrName>
                                        </p:attrNameLst>
                                      </p:cBhvr>
                                      <p:tavLst>
                                        <p:tav tm="0">
                                          <p:val>
                                            <p:fltVal val="0.5"/>
                                          </p:val>
                                        </p:tav>
                                        <p:tav tm="100000">
                                          <p:val>
                                            <p:strVal val="#ppt_x"/>
                                          </p:val>
                                        </p:tav>
                                      </p:tavLst>
                                    </p:anim>
                                    <p:anim calcmode="lin" valueType="num">
                                      <p:cBhvr>
                                        <p:cTn id="58" dur="500" fill="hold"/>
                                        <p:tgtEl>
                                          <p:spTgt spid="29"/>
                                        </p:tgtEl>
                                        <p:attrNameLst>
                                          <p:attrName>ppt_y</p:attrName>
                                        </p:attrNameLst>
                                      </p:cBhvr>
                                      <p:tavLst>
                                        <p:tav tm="0">
                                          <p:val>
                                            <p:fltVal val="0.5"/>
                                          </p:val>
                                        </p:tav>
                                        <p:tav tm="100000">
                                          <p:val>
                                            <p:strVal val="#ppt_y"/>
                                          </p:val>
                                        </p:tav>
                                      </p:tavLst>
                                    </p:anim>
                                  </p:childTnLst>
                                </p:cTn>
                              </p:par>
                              <p:par>
                                <p:cTn id="59" presetID="23" presetClass="entr" presetSubtype="528" fill="hold" nodeType="withEffect">
                                  <p:stCondLst>
                                    <p:cond delay="300"/>
                                  </p:stCondLst>
                                  <p:childTnLst>
                                    <p:set>
                                      <p:cBhvr>
                                        <p:cTn id="60" dur="1" fill="hold">
                                          <p:stCondLst>
                                            <p:cond delay="0"/>
                                          </p:stCondLst>
                                        </p:cTn>
                                        <p:tgtEl>
                                          <p:spTgt spid="32"/>
                                        </p:tgtEl>
                                        <p:attrNameLst>
                                          <p:attrName>style.visibility</p:attrName>
                                        </p:attrNameLst>
                                      </p:cBhvr>
                                      <p:to>
                                        <p:strVal val="visible"/>
                                      </p:to>
                                    </p:set>
                                    <p:anim calcmode="lin" valueType="num">
                                      <p:cBhvr>
                                        <p:cTn id="61" dur="500" fill="hold"/>
                                        <p:tgtEl>
                                          <p:spTgt spid="32"/>
                                        </p:tgtEl>
                                        <p:attrNameLst>
                                          <p:attrName>ppt_w</p:attrName>
                                        </p:attrNameLst>
                                      </p:cBhvr>
                                      <p:tavLst>
                                        <p:tav tm="0">
                                          <p:val>
                                            <p:fltVal val="0"/>
                                          </p:val>
                                        </p:tav>
                                        <p:tav tm="100000">
                                          <p:val>
                                            <p:strVal val="#ppt_w"/>
                                          </p:val>
                                        </p:tav>
                                      </p:tavLst>
                                    </p:anim>
                                    <p:anim calcmode="lin" valueType="num">
                                      <p:cBhvr>
                                        <p:cTn id="62" dur="500" fill="hold"/>
                                        <p:tgtEl>
                                          <p:spTgt spid="32"/>
                                        </p:tgtEl>
                                        <p:attrNameLst>
                                          <p:attrName>ppt_h</p:attrName>
                                        </p:attrNameLst>
                                      </p:cBhvr>
                                      <p:tavLst>
                                        <p:tav tm="0">
                                          <p:val>
                                            <p:fltVal val="0"/>
                                          </p:val>
                                        </p:tav>
                                        <p:tav tm="100000">
                                          <p:val>
                                            <p:strVal val="#ppt_h"/>
                                          </p:val>
                                        </p:tav>
                                      </p:tavLst>
                                    </p:anim>
                                    <p:anim calcmode="lin" valueType="num">
                                      <p:cBhvr>
                                        <p:cTn id="63" dur="500" fill="hold"/>
                                        <p:tgtEl>
                                          <p:spTgt spid="32"/>
                                        </p:tgtEl>
                                        <p:attrNameLst>
                                          <p:attrName>ppt_x</p:attrName>
                                        </p:attrNameLst>
                                      </p:cBhvr>
                                      <p:tavLst>
                                        <p:tav tm="0">
                                          <p:val>
                                            <p:fltVal val="0.5"/>
                                          </p:val>
                                        </p:tav>
                                        <p:tav tm="100000">
                                          <p:val>
                                            <p:strVal val="#ppt_x"/>
                                          </p:val>
                                        </p:tav>
                                      </p:tavLst>
                                    </p:anim>
                                    <p:anim calcmode="lin" valueType="num">
                                      <p:cBhvr>
                                        <p:cTn id="64" dur="500" fill="hold"/>
                                        <p:tgtEl>
                                          <p:spTgt spid="32"/>
                                        </p:tgtEl>
                                        <p:attrNameLst>
                                          <p:attrName>ppt_y</p:attrName>
                                        </p:attrNameLst>
                                      </p:cBhvr>
                                      <p:tavLst>
                                        <p:tav tm="0">
                                          <p:val>
                                            <p:fltVal val="0.5"/>
                                          </p:val>
                                        </p:tav>
                                        <p:tav tm="100000">
                                          <p:val>
                                            <p:strVal val="#ppt_y"/>
                                          </p:val>
                                        </p:tav>
                                      </p:tavLst>
                                    </p:anim>
                                  </p:childTnLst>
                                </p:cTn>
                              </p:par>
                              <p:par>
                                <p:cTn id="65" presetID="23" presetClass="entr" presetSubtype="528" fill="hold" nodeType="withEffect">
                                  <p:stCondLst>
                                    <p:cond delay="600"/>
                                  </p:stCondLst>
                                  <p:childTnLst>
                                    <p:set>
                                      <p:cBhvr>
                                        <p:cTn id="66" dur="1" fill="hold">
                                          <p:stCondLst>
                                            <p:cond delay="0"/>
                                          </p:stCondLst>
                                        </p:cTn>
                                        <p:tgtEl>
                                          <p:spTgt spid="35"/>
                                        </p:tgtEl>
                                        <p:attrNameLst>
                                          <p:attrName>style.visibility</p:attrName>
                                        </p:attrNameLst>
                                      </p:cBhvr>
                                      <p:to>
                                        <p:strVal val="visible"/>
                                      </p:to>
                                    </p:set>
                                    <p:anim calcmode="lin" valueType="num">
                                      <p:cBhvr>
                                        <p:cTn id="67" dur="500" fill="hold"/>
                                        <p:tgtEl>
                                          <p:spTgt spid="35"/>
                                        </p:tgtEl>
                                        <p:attrNameLst>
                                          <p:attrName>ppt_w</p:attrName>
                                        </p:attrNameLst>
                                      </p:cBhvr>
                                      <p:tavLst>
                                        <p:tav tm="0">
                                          <p:val>
                                            <p:fltVal val="0"/>
                                          </p:val>
                                        </p:tav>
                                        <p:tav tm="100000">
                                          <p:val>
                                            <p:strVal val="#ppt_w"/>
                                          </p:val>
                                        </p:tav>
                                      </p:tavLst>
                                    </p:anim>
                                    <p:anim calcmode="lin" valueType="num">
                                      <p:cBhvr>
                                        <p:cTn id="68" dur="500" fill="hold"/>
                                        <p:tgtEl>
                                          <p:spTgt spid="35"/>
                                        </p:tgtEl>
                                        <p:attrNameLst>
                                          <p:attrName>ppt_h</p:attrName>
                                        </p:attrNameLst>
                                      </p:cBhvr>
                                      <p:tavLst>
                                        <p:tav tm="0">
                                          <p:val>
                                            <p:fltVal val="0"/>
                                          </p:val>
                                        </p:tav>
                                        <p:tav tm="100000">
                                          <p:val>
                                            <p:strVal val="#ppt_h"/>
                                          </p:val>
                                        </p:tav>
                                      </p:tavLst>
                                    </p:anim>
                                    <p:anim calcmode="lin" valueType="num">
                                      <p:cBhvr>
                                        <p:cTn id="69" dur="500" fill="hold"/>
                                        <p:tgtEl>
                                          <p:spTgt spid="35"/>
                                        </p:tgtEl>
                                        <p:attrNameLst>
                                          <p:attrName>ppt_x</p:attrName>
                                        </p:attrNameLst>
                                      </p:cBhvr>
                                      <p:tavLst>
                                        <p:tav tm="0">
                                          <p:val>
                                            <p:fltVal val="0.5"/>
                                          </p:val>
                                        </p:tav>
                                        <p:tav tm="100000">
                                          <p:val>
                                            <p:strVal val="#ppt_x"/>
                                          </p:val>
                                        </p:tav>
                                      </p:tavLst>
                                    </p:anim>
                                    <p:anim calcmode="lin" valueType="num">
                                      <p:cBhvr>
                                        <p:cTn id="70" dur="500" fill="hold"/>
                                        <p:tgtEl>
                                          <p:spTgt spid="35"/>
                                        </p:tgtEl>
                                        <p:attrNameLst>
                                          <p:attrName>ppt_y</p:attrName>
                                        </p:attrNameLst>
                                      </p:cBhvr>
                                      <p:tavLst>
                                        <p:tav tm="0">
                                          <p:val>
                                            <p:fltVal val="0.5"/>
                                          </p:val>
                                        </p:tav>
                                        <p:tav tm="100000">
                                          <p:val>
                                            <p:strVal val="#ppt_y"/>
                                          </p:val>
                                        </p:tav>
                                      </p:tavLst>
                                    </p:anim>
                                  </p:childTnLst>
                                </p:cTn>
                              </p:par>
                              <p:par>
                                <p:cTn id="71" presetID="23" presetClass="entr" presetSubtype="528" fill="hold" nodeType="withEffect">
                                  <p:stCondLst>
                                    <p:cond delay="600"/>
                                  </p:stCondLst>
                                  <p:childTnLst>
                                    <p:set>
                                      <p:cBhvr>
                                        <p:cTn id="72" dur="1" fill="hold">
                                          <p:stCondLst>
                                            <p:cond delay="0"/>
                                          </p:stCondLst>
                                        </p:cTn>
                                        <p:tgtEl>
                                          <p:spTgt spid="38"/>
                                        </p:tgtEl>
                                        <p:attrNameLst>
                                          <p:attrName>style.visibility</p:attrName>
                                        </p:attrNameLst>
                                      </p:cBhvr>
                                      <p:to>
                                        <p:strVal val="visible"/>
                                      </p:to>
                                    </p:set>
                                    <p:anim calcmode="lin" valueType="num">
                                      <p:cBhvr>
                                        <p:cTn id="73" dur="500" fill="hold"/>
                                        <p:tgtEl>
                                          <p:spTgt spid="38"/>
                                        </p:tgtEl>
                                        <p:attrNameLst>
                                          <p:attrName>ppt_w</p:attrName>
                                        </p:attrNameLst>
                                      </p:cBhvr>
                                      <p:tavLst>
                                        <p:tav tm="0">
                                          <p:val>
                                            <p:fltVal val="0"/>
                                          </p:val>
                                        </p:tav>
                                        <p:tav tm="100000">
                                          <p:val>
                                            <p:strVal val="#ppt_w"/>
                                          </p:val>
                                        </p:tav>
                                      </p:tavLst>
                                    </p:anim>
                                    <p:anim calcmode="lin" valueType="num">
                                      <p:cBhvr>
                                        <p:cTn id="74" dur="500" fill="hold"/>
                                        <p:tgtEl>
                                          <p:spTgt spid="38"/>
                                        </p:tgtEl>
                                        <p:attrNameLst>
                                          <p:attrName>ppt_h</p:attrName>
                                        </p:attrNameLst>
                                      </p:cBhvr>
                                      <p:tavLst>
                                        <p:tav tm="0">
                                          <p:val>
                                            <p:fltVal val="0"/>
                                          </p:val>
                                        </p:tav>
                                        <p:tav tm="100000">
                                          <p:val>
                                            <p:strVal val="#ppt_h"/>
                                          </p:val>
                                        </p:tav>
                                      </p:tavLst>
                                    </p:anim>
                                    <p:anim calcmode="lin" valueType="num">
                                      <p:cBhvr>
                                        <p:cTn id="75" dur="500" fill="hold"/>
                                        <p:tgtEl>
                                          <p:spTgt spid="38"/>
                                        </p:tgtEl>
                                        <p:attrNameLst>
                                          <p:attrName>ppt_x</p:attrName>
                                        </p:attrNameLst>
                                      </p:cBhvr>
                                      <p:tavLst>
                                        <p:tav tm="0">
                                          <p:val>
                                            <p:fltVal val="0.5"/>
                                          </p:val>
                                        </p:tav>
                                        <p:tav tm="100000">
                                          <p:val>
                                            <p:strVal val="#ppt_x"/>
                                          </p:val>
                                        </p:tav>
                                      </p:tavLst>
                                    </p:anim>
                                    <p:anim calcmode="lin" valueType="num">
                                      <p:cBhvr>
                                        <p:cTn id="76" dur="500" fill="hold"/>
                                        <p:tgtEl>
                                          <p:spTgt spid="38"/>
                                        </p:tgtEl>
                                        <p:attrNameLst>
                                          <p:attrName>ppt_y</p:attrName>
                                        </p:attrNameLst>
                                      </p:cBhvr>
                                      <p:tavLst>
                                        <p:tav tm="0">
                                          <p:val>
                                            <p:fltVal val="0.5"/>
                                          </p:val>
                                        </p:tav>
                                        <p:tav tm="100000">
                                          <p:val>
                                            <p:strVal val="#ppt_y"/>
                                          </p:val>
                                        </p:tav>
                                      </p:tavLst>
                                    </p:anim>
                                  </p:childTnLst>
                                </p:cTn>
                              </p:par>
                              <p:par>
                                <p:cTn id="77" presetID="23" presetClass="entr" presetSubtype="528" fill="hold" nodeType="withEffect">
                                  <p:stCondLst>
                                    <p:cond delay="300"/>
                                  </p:stCondLst>
                                  <p:childTnLst>
                                    <p:set>
                                      <p:cBhvr>
                                        <p:cTn id="78" dur="1" fill="hold">
                                          <p:stCondLst>
                                            <p:cond delay="0"/>
                                          </p:stCondLst>
                                        </p:cTn>
                                        <p:tgtEl>
                                          <p:spTgt spid="41"/>
                                        </p:tgtEl>
                                        <p:attrNameLst>
                                          <p:attrName>style.visibility</p:attrName>
                                        </p:attrNameLst>
                                      </p:cBhvr>
                                      <p:to>
                                        <p:strVal val="visible"/>
                                      </p:to>
                                    </p:set>
                                    <p:anim calcmode="lin" valueType="num">
                                      <p:cBhvr>
                                        <p:cTn id="79" dur="500" fill="hold"/>
                                        <p:tgtEl>
                                          <p:spTgt spid="41"/>
                                        </p:tgtEl>
                                        <p:attrNameLst>
                                          <p:attrName>ppt_w</p:attrName>
                                        </p:attrNameLst>
                                      </p:cBhvr>
                                      <p:tavLst>
                                        <p:tav tm="0">
                                          <p:val>
                                            <p:fltVal val="0"/>
                                          </p:val>
                                        </p:tav>
                                        <p:tav tm="100000">
                                          <p:val>
                                            <p:strVal val="#ppt_w"/>
                                          </p:val>
                                        </p:tav>
                                      </p:tavLst>
                                    </p:anim>
                                    <p:anim calcmode="lin" valueType="num">
                                      <p:cBhvr>
                                        <p:cTn id="80" dur="500" fill="hold"/>
                                        <p:tgtEl>
                                          <p:spTgt spid="41"/>
                                        </p:tgtEl>
                                        <p:attrNameLst>
                                          <p:attrName>ppt_h</p:attrName>
                                        </p:attrNameLst>
                                      </p:cBhvr>
                                      <p:tavLst>
                                        <p:tav tm="0">
                                          <p:val>
                                            <p:fltVal val="0"/>
                                          </p:val>
                                        </p:tav>
                                        <p:tav tm="100000">
                                          <p:val>
                                            <p:strVal val="#ppt_h"/>
                                          </p:val>
                                        </p:tav>
                                      </p:tavLst>
                                    </p:anim>
                                    <p:anim calcmode="lin" valueType="num">
                                      <p:cBhvr>
                                        <p:cTn id="81" dur="500" fill="hold"/>
                                        <p:tgtEl>
                                          <p:spTgt spid="41"/>
                                        </p:tgtEl>
                                        <p:attrNameLst>
                                          <p:attrName>ppt_x</p:attrName>
                                        </p:attrNameLst>
                                      </p:cBhvr>
                                      <p:tavLst>
                                        <p:tav tm="0">
                                          <p:val>
                                            <p:fltVal val="0.5"/>
                                          </p:val>
                                        </p:tav>
                                        <p:tav tm="100000">
                                          <p:val>
                                            <p:strVal val="#ppt_x"/>
                                          </p:val>
                                        </p:tav>
                                      </p:tavLst>
                                    </p:anim>
                                    <p:anim calcmode="lin" valueType="num">
                                      <p:cBhvr>
                                        <p:cTn id="82" dur="500" fill="hold"/>
                                        <p:tgtEl>
                                          <p:spTgt spid="41"/>
                                        </p:tgtEl>
                                        <p:attrNameLst>
                                          <p:attrName>ppt_y</p:attrName>
                                        </p:attrNameLst>
                                      </p:cBhvr>
                                      <p:tavLst>
                                        <p:tav tm="0">
                                          <p:val>
                                            <p:fltVal val="0.5"/>
                                          </p:val>
                                        </p:tav>
                                        <p:tav tm="100000">
                                          <p:val>
                                            <p:strVal val="#ppt_y"/>
                                          </p:val>
                                        </p:tav>
                                      </p:tavLst>
                                    </p:anim>
                                  </p:childTnLst>
                                </p:cTn>
                              </p:par>
                              <p:par>
                                <p:cTn id="83" presetID="23" presetClass="entr" presetSubtype="528" fill="hold" nodeType="withEffect">
                                  <p:stCondLst>
                                    <p:cond delay="600"/>
                                  </p:stCondLst>
                                  <p:childTnLst>
                                    <p:set>
                                      <p:cBhvr>
                                        <p:cTn id="84" dur="1" fill="hold">
                                          <p:stCondLst>
                                            <p:cond delay="0"/>
                                          </p:stCondLst>
                                        </p:cTn>
                                        <p:tgtEl>
                                          <p:spTgt spid="44"/>
                                        </p:tgtEl>
                                        <p:attrNameLst>
                                          <p:attrName>style.visibility</p:attrName>
                                        </p:attrNameLst>
                                      </p:cBhvr>
                                      <p:to>
                                        <p:strVal val="visible"/>
                                      </p:to>
                                    </p:set>
                                    <p:anim calcmode="lin" valueType="num">
                                      <p:cBhvr>
                                        <p:cTn id="85" dur="500" fill="hold"/>
                                        <p:tgtEl>
                                          <p:spTgt spid="44"/>
                                        </p:tgtEl>
                                        <p:attrNameLst>
                                          <p:attrName>ppt_w</p:attrName>
                                        </p:attrNameLst>
                                      </p:cBhvr>
                                      <p:tavLst>
                                        <p:tav tm="0">
                                          <p:val>
                                            <p:fltVal val="0"/>
                                          </p:val>
                                        </p:tav>
                                        <p:tav tm="100000">
                                          <p:val>
                                            <p:strVal val="#ppt_w"/>
                                          </p:val>
                                        </p:tav>
                                      </p:tavLst>
                                    </p:anim>
                                    <p:anim calcmode="lin" valueType="num">
                                      <p:cBhvr>
                                        <p:cTn id="86" dur="500" fill="hold"/>
                                        <p:tgtEl>
                                          <p:spTgt spid="44"/>
                                        </p:tgtEl>
                                        <p:attrNameLst>
                                          <p:attrName>ppt_h</p:attrName>
                                        </p:attrNameLst>
                                      </p:cBhvr>
                                      <p:tavLst>
                                        <p:tav tm="0">
                                          <p:val>
                                            <p:fltVal val="0"/>
                                          </p:val>
                                        </p:tav>
                                        <p:tav tm="100000">
                                          <p:val>
                                            <p:strVal val="#ppt_h"/>
                                          </p:val>
                                        </p:tav>
                                      </p:tavLst>
                                    </p:anim>
                                    <p:anim calcmode="lin" valueType="num">
                                      <p:cBhvr>
                                        <p:cTn id="87" dur="500" fill="hold"/>
                                        <p:tgtEl>
                                          <p:spTgt spid="44"/>
                                        </p:tgtEl>
                                        <p:attrNameLst>
                                          <p:attrName>ppt_x</p:attrName>
                                        </p:attrNameLst>
                                      </p:cBhvr>
                                      <p:tavLst>
                                        <p:tav tm="0">
                                          <p:val>
                                            <p:fltVal val="0.5"/>
                                          </p:val>
                                        </p:tav>
                                        <p:tav tm="100000">
                                          <p:val>
                                            <p:strVal val="#ppt_x"/>
                                          </p:val>
                                        </p:tav>
                                      </p:tavLst>
                                    </p:anim>
                                    <p:anim calcmode="lin" valueType="num">
                                      <p:cBhvr>
                                        <p:cTn id="88" dur="500" fill="hold"/>
                                        <p:tgtEl>
                                          <p:spTgt spid="44"/>
                                        </p:tgtEl>
                                        <p:attrNameLst>
                                          <p:attrName>ppt_y</p:attrName>
                                        </p:attrNameLst>
                                      </p:cBhvr>
                                      <p:tavLst>
                                        <p:tav tm="0">
                                          <p:val>
                                            <p:fltVal val="0.5"/>
                                          </p:val>
                                        </p:tav>
                                        <p:tav tm="100000">
                                          <p:val>
                                            <p:strVal val="#ppt_y"/>
                                          </p:val>
                                        </p:tav>
                                      </p:tavLst>
                                    </p:anim>
                                  </p:childTnLst>
                                </p:cTn>
                              </p:par>
                              <p:par>
                                <p:cTn id="89" presetID="23" presetClass="entr" presetSubtype="528" fill="hold" nodeType="withEffect">
                                  <p:stCondLst>
                                    <p:cond delay="600"/>
                                  </p:stCondLst>
                                  <p:childTnLst>
                                    <p:set>
                                      <p:cBhvr>
                                        <p:cTn id="90" dur="1" fill="hold">
                                          <p:stCondLst>
                                            <p:cond delay="0"/>
                                          </p:stCondLst>
                                        </p:cTn>
                                        <p:tgtEl>
                                          <p:spTgt spid="47"/>
                                        </p:tgtEl>
                                        <p:attrNameLst>
                                          <p:attrName>style.visibility</p:attrName>
                                        </p:attrNameLst>
                                      </p:cBhvr>
                                      <p:to>
                                        <p:strVal val="visible"/>
                                      </p:to>
                                    </p:set>
                                    <p:anim calcmode="lin" valueType="num">
                                      <p:cBhvr>
                                        <p:cTn id="91" dur="500" fill="hold"/>
                                        <p:tgtEl>
                                          <p:spTgt spid="47"/>
                                        </p:tgtEl>
                                        <p:attrNameLst>
                                          <p:attrName>ppt_w</p:attrName>
                                        </p:attrNameLst>
                                      </p:cBhvr>
                                      <p:tavLst>
                                        <p:tav tm="0">
                                          <p:val>
                                            <p:fltVal val="0"/>
                                          </p:val>
                                        </p:tav>
                                        <p:tav tm="100000">
                                          <p:val>
                                            <p:strVal val="#ppt_w"/>
                                          </p:val>
                                        </p:tav>
                                      </p:tavLst>
                                    </p:anim>
                                    <p:anim calcmode="lin" valueType="num">
                                      <p:cBhvr>
                                        <p:cTn id="92" dur="500" fill="hold"/>
                                        <p:tgtEl>
                                          <p:spTgt spid="47"/>
                                        </p:tgtEl>
                                        <p:attrNameLst>
                                          <p:attrName>ppt_h</p:attrName>
                                        </p:attrNameLst>
                                      </p:cBhvr>
                                      <p:tavLst>
                                        <p:tav tm="0">
                                          <p:val>
                                            <p:fltVal val="0"/>
                                          </p:val>
                                        </p:tav>
                                        <p:tav tm="100000">
                                          <p:val>
                                            <p:strVal val="#ppt_h"/>
                                          </p:val>
                                        </p:tav>
                                      </p:tavLst>
                                    </p:anim>
                                    <p:anim calcmode="lin" valueType="num">
                                      <p:cBhvr>
                                        <p:cTn id="93" dur="500" fill="hold"/>
                                        <p:tgtEl>
                                          <p:spTgt spid="47"/>
                                        </p:tgtEl>
                                        <p:attrNameLst>
                                          <p:attrName>ppt_x</p:attrName>
                                        </p:attrNameLst>
                                      </p:cBhvr>
                                      <p:tavLst>
                                        <p:tav tm="0">
                                          <p:val>
                                            <p:fltVal val="0.5"/>
                                          </p:val>
                                        </p:tav>
                                        <p:tav tm="100000">
                                          <p:val>
                                            <p:strVal val="#ppt_x"/>
                                          </p:val>
                                        </p:tav>
                                      </p:tavLst>
                                    </p:anim>
                                    <p:anim calcmode="lin" valueType="num">
                                      <p:cBhvr>
                                        <p:cTn id="94" dur="500" fill="hold"/>
                                        <p:tgtEl>
                                          <p:spTgt spid="47"/>
                                        </p:tgtEl>
                                        <p:attrNameLst>
                                          <p:attrName>ppt_y</p:attrName>
                                        </p:attrNameLst>
                                      </p:cBhvr>
                                      <p:tavLst>
                                        <p:tav tm="0">
                                          <p:val>
                                            <p:fltVal val="0.5"/>
                                          </p:val>
                                        </p:tav>
                                        <p:tav tm="100000">
                                          <p:val>
                                            <p:strVal val="#ppt_y"/>
                                          </p:val>
                                        </p:tav>
                                      </p:tavLst>
                                    </p:anim>
                                  </p:childTnLst>
                                </p:cTn>
                              </p:par>
                              <p:par>
                                <p:cTn id="95" presetID="26" presetClass="emph" presetSubtype="0" repeatCount="3000" fill="hold" nodeType="withEffect">
                                  <p:stCondLst>
                                    <p:cond delay="600"/>
                                  </p:stCondLst>
                                  <p:childTnLst>
                                    <p:animEffect transition="out" filter="fade">
                                      <p:cBhvr>
                                        <p:cTn id="96" dur="500" tmFilter="0, 0; .2, .5; .8, .5; 1, 0"/>
                                        <p:tgtEl>
                                          <p:spTgt spid="11"/>
                                        </p:tgtEl>
                                      </p:cBhvr>
                                    </p:animEffect>
                                    <p:animScale>
                                      <p:cBhvr>
                                        <p:cTn id="97" dur="250" autoRev="1" fill="hold"/>
                                        <p:tgtEl>
                                          <p:spTgt spid="11"/>
                                        </p:tgtEl>
                                      </p:cBhvr>
                                      <p:by x="105000" y="105000"/>
                                    </p:animScale>
                                  </p:childTnLst>
                                </p:cTn>
                              </p:par>
                              <p:par>
                                <p:cTn id="98" presetID="26" presetClass="emph" presetSubtype="0" repeatCount="3000" fill="hold" nodeType="withEffect">
                                  <p:stCondLst>
                                    <p:cond delay="710"/>
                                  </p:stCondLst>
                                  <p:childTnLst>
                                    <p:animEffect transition="out" filter="fade">
                                      <p:cBhvr>
                                        <p:cTn id="99" dur="500" tmFilter="0, 0; .2, .5; .8, .5; 1, 0"/>
                                        <p:tgtEl>
                                          <p:spTgt spid="32"/>
                                        </p:tgtEl>
                                      </p:cBhvr>
                                    </p:animEffect>
                                    <p:animScale>
                                      <p:cBhvr>
                                        <p:cTn id="100" dur="250" autoRev="1" fill="hold"/>
                                        <p:tgtEl>
                                          <p:spTgt spid="32"/>
                                        </p:tgtEl>
                                      </p:cBhvr>
                                      <p:by x="105000" y="105000"/>
                                    </p:animScale>
                                  </p:childTnLst>
                                </p:cTn>
                              </p:par>
                              <p:par>
                                <p:cTn id="101" presetID="26" presetClass="emph" presetSubtype="0" repeatCount="3000" fill="hold" nodeType="withEffect">
                                  <p:stCondLst>
                                    <p:cond delay="410"/>
                                  </p:stCondLst>
                                  <p:childTnLst>
                                    <p:animEffect transition="out" filter="fade">
                                      <p:cBhvr>
                                        <p:cTn id="102" dur="500" tmFilter="0, 0; .2, .5; .8, .5; 1, 0"/>
                                        <p:tgtEl>
                                          <p:spTgt spid="38"/>
                                        </p:tgtEl>
                                      </p:cBhvr>
                                    </p:animEffect>
                                    <p:animScale>
                                      <p:cBhvr>
                                        <p:cTn id="103" dur="250" autoRev="1" fill="hold"/>
                                        <p:tgtEl>
                                          <p:spTgt spid="38"/>
                                        </p:tgtEl>
                                      </p:cBhvr>
                                      <p:by x="105000" y="105000"/>
                                    </p:animScale>
                                  </p:childTnLst>
                                </p:cTn>
                              </p:par>
                              <p:par>
                                <p:cTn id="104" presetID="26" presetClass="emph" presetSubtype="0" repeatCount="3000" fill="hold" nodeType="withEffect">
                                  <p:stCondLst>
                                    <p:cond delay="810"/>
                                  </p:stCondLst>
                                  <p:childTnLst>
                                    <p:animEffect transition="out" filter="fade">
                                      <p:cBhvr>
                                        <p:cTn id="105" dur="500" tmFilter="0, 0; .2, .5; .8, .5; 1, 0"/>
                                        <p:tgtEl>
                                          <p:spTgt spid="41"/>
                                        </p:tgtEl>
                                      </p:cBhvr>
                                    </p:animEffect>
                                    <p:animScale>
                                      <p:cBhvr>
                                        <p:cTn id="106" dur="250" autoRev="1" fill="hold"/>
                                        <p:tgtEl>
                                          <p:spTgt spid="41"/>
                                        </p:tgtEl>
                                      </p:cBhvr>
                                      <p:by x="105000" y="105000"/>
                                    </p:animScale>
                                  </p:childTnLst>
                                </p:cTn>
                              </p:par>
                            </p:childTnLst>
                          </p:cTn>
                        </p:par>
                        <p:par>
                          <p:cTn id="107" fill="hold">
                            <p:stCondLst>
                              <p:cond delay="1000"/>
                            </p:stCondLst>
                            <p:childTnLst>
                              <p:par>
                                <p:cTn id="108" presetID="16" presetClass="entr" presetSubtype="42" fill="hold" nodeType="afterEffect">
                                  <p:stCondLst>
                                    <p:cond delay="0"/>
                                  </p:stCondLst>
                                  <p:childTnLst>
                                    <p:set>
                                      <p:cBhvr>
                                        <p:cTn id="109" dur="1" fill="hold">
                                          <p:stCondLst>
                                            <p:cond delay="0"/>
                                          </p:stCondLst>
                                        </p:cTn>
                                        <p:tgtEl>
                                          <p:spTgt spid="50"/>
                                        </p:tgtEl>
                                        <p:attrNameLst>
                                          <p:attrName>style.visibility</p:attrName>
                                        </p:attrNameLst>
                                      </p:cBhvr>
                                      <p:to>
                                        <p:strVal val="visible"/>
                                      </p:to>
                                    </p:set>
                                    <p:animEffect transition="in" filter="barn(outHorizontal)">
                                      <p:cBhvr>
                                        <p:cTn id="110" dur="500"/>
                                        <p:tgtEl>
                                          <p:spTgt spid="50"/>
                                        </p:tgtEl>
                                      </p:cBhvr>
                                    </p:animEffect>
                                  </p:childTnLst>
                                </p:cTn>
                              </p:par>
                            </p:childTnLst>
                          </p:cTn>
                        </p:par>
                        <p:par>
                          <p:cTn id="111" fill="hold">
                            <p:stCondLst>
                              <p:cond delay="1500"/>
                            </p:stCondLst>
                            <p:childTnLst>
                              <p:par>
                                <p:cTn id="112" presetID="23" presetClass="entr" presetSubtype="32" fill="hold" nodeType="afterEffect">
                                  <p:stCondLst>
                                    <p:cond delay="0"/>
                                  </p:stCondLst>
                                  <p:childTnLst>
                                    <p:set>
                                      <p:cBhvr>
                                        <p:cTn id="113" dur="1" fill="hold">
                                          <p:stCondLst>
                                            <p:cond delay="0"/>
                                          </p:stCondLst>
                                        </p:cTn>
                                        <p:tgtEl>
                                          <p:spTgt spid="51"/>
                                        </p:tgtEl>
                                        <p:attrNameLst>
                                          <p:attrName>style.visibility</p:attrName>
                                        </p:attrNameLst>
                                      </p:cBhvr>
                                      <p:to>
                                        <p:strVal val="visible"/>
                                      </p:to>
                                    </p:set>
                                    <p:anim calcmode="lin" valueType="num">
                                      <p:cBhvr>
                                        <p:cTn id="114" dur="500" fill="hold"/>
                                        <p:tgtEl>
                                          <p:spTgt spid="51"/>
                                        </p:tgtEl>
                                        <p:attrNameLst>
                                          <p:attrName>ppt_w</p:attrName>
                                        </p:attrNameLst>
                                      </p:cBhvr>
                                      <p:tavLst>
                                        <p:tav tm="0">
                                          <p:val>
                                            <p:strVal val="4*#ppt_w"/>
                                          </p:val>
                                        </p:tav>
                                        <p:tav tm="100000">
                                          <p:val>
                                            <p:strVal val="#ppt_w"/>
                                          </p:val>
                                        </p:tav>
                                      </p:tavLst>
                                    </p:anim>
                                    <p:anim calcmode="lin" valueType="num">
                                      <p:cBhvr>
                                        <p:cTn id="115" dur="500" fill="hold"/>
                                        <p:tgtEl>
                                          <p:spTgt spid="51"/>
                                        </p:tgtEl>
                                        <p:attrNameLst>
                                          <p:attrName>ppt_h</p:attrName>
                                        </p:attrNameLst>
                                      </p:cBhvr>
                                      <p:tavLst>
                                        <p:tav tm="0">
                                          <p:val>
                                            <p:strVal val="4*#ppt_h"/>
                                          </p:val>
                                        </p:tav>
                                        <p:tav tm="100000">
                                          <p:val>
                                            <p:strVal val="#ppt_h"/>
                                          </p:val>
                                        </p:tav>
                                      </p:tavLst>
                                    </p:anim>
                                  </p:childTnLst>
                                </p:cTn>
                              </p:par>
                              <p:par>
                                <p:cTn id="116" presetID="23" presetClass="entr" presetSubtype="32" fill="hold" nodeType="withEffect">
                                  <p:stCondLst>
                                    <p:cond delay="200"/>
                                  </p:stCondLst>
                                  <p:childTnLst>
                                    <p:set>
                                      <p:cBhvr>
                                        <p:cTn id="117" dur="1" fill="hold">
                                          <p:stCondLst>
                                            <p:cond delay="0"/>
                                          </p:stCondLst>
                                        </p:cTn>
                                        <p:tgtEl>
                                          <p:spTgt spid="54"/>
                                        </p:tgtEl>
                                        <p:attrNameLst>
                                          <p:attrName>style.visibility</p:attrName>
                                        </p:attrNameLst>
                                      </p:cBhvr>
                                      <p:to>
                                        <p:strVal val="visible"/>
                                      </p:to>
                                    </p:set>
                                    <p:anim calcmode="lin" valueType="num">
                                      <p:cBhvr>
                                        <p:cTn id="118" dur="500" fill="hold"/>
                                        <p:tgtEl>
                                          <p:spTgt spid="54"/>
                                        </p:tgtEl>
                                        <p:attrNameLst>
                                          <p:attrName>ppt_w</p:attrName>
                                        </p:attrNameLst>
                                      </p:cBhvr>
                                      <p:tavLst>
                                        <p:tav tm="0">
                                          <p:val>
                                            <p:strVal val="4*#ppt_w"/>
                                          </p:val>
                                        </p:tav>
                                        <p:tav tm="100000">
                                          <p:val>
                                            <p:strVal val="#ppt_w"/>
                                          </p:val>
                                        </p:tav>
                                      </p:tavLst>
                                    </p:anim>
                                    <p:anim calcmode="lin" valueType="num">
                                      <p:cBhvr>
                                        <p:cTn id="119" dur="500" fill="hold"/>
                                        <p:tgtEl>
                                          <p:spTgt spid="54"/>
                                        </p:tgtEl>
                                        <p:attrNameLst>
                                          <p:attrName>ppt_h</p:attrName>
                                        </p:attrNameLst>
                                      </p:cBhvr>
                                      <p:tavLst>
                                        <p:tav tm="0">
                                          <p:val>
                                            <p:strVal val="4*#ppt_h"/>
                                          </p:val>
                                        </p:tav>
                                        <p:tav tm="100000">
                                          <p:val>
                                            <p:strVal val="#ppt_h"/>
                                          </p:val>
                                        </p:tav>
                                      </p:tavLst>
                                    </p:anim>
                                  </p:childTnLst>
                                </p:cTn>
                              </p:par>
                              <p:par>
                                <p:cTn id="120" presetID="23" presetClass="entr" presetSubtype="32" fill="hold" nodeType="withEffect">
                                  <p:stCondLst>
                                    <p:cond delay="200"/>
                                  </p:stCondLst>
                                  <p:childTnLst>
                                    <p:set>
                                      <p:cBhvr>
                                        <p:cTn id="121" dur="1" fill="hold">
                                          <p:stCondLst>
                                            <p:cond delay="0"/>
                                          </p:stCondLst>
                                        </p:cTn>
                                        <p:tgtEl>
                                          <p:spTgt spid="57"/>
                                        </p:tgtEl>
                                        <p:attrNameLst>
                                          <p:attrName>style.visibility</p:attrName>
                                        </p:attrNameLst>
                                      </p:cBhvr>
                                      <p:to>
                                        <p:strVal val="visible"/>
                                      </p:to>
                                    </p:set>
                                    <p:anim calcmode="lin" valueType="num">
                                      <p:cBhvr>
                                        <p:cTn id="122" dur="500" fill="hold"/>
                                        <p:tgtEl>
                                          <p:spTgt spid="57"/>
                                        </p:tgtEl>
                                        <p:attrNameLst>
                                          <p:attrName>ppt_w</p:attrName>
                                        </p:attrNameLst>
                                      </p:cBhvr>
                                      <p:tavLst>
                                        <p:tav tm="0">
                                          <p:val>
                                            <p:strVal val="4*#ppt_w"/>
                                          </p:val>
                                        </p:tav>
                                        <p:tav tm="100000">
                                          <p:val>
                                            <p:strVal val="#ppt_w"/>
                                          </p:val>
                                        </p:tav>
                                      </p:tavLst>
                                    </p:anim>
                                    <p:anim calcmode="lin" valueType="num">
                                      <p:cBhvr>
                                        <p:cTn id="123" dur="500" fill="hold"/>
                                        <p:tgtEl>
                                          <p:spTgt spid="57"/>
                                        </p:tgtEl>
                                        <p:attrNameLst>
                                          <p:attrName>ppt_h</p:attrName>
                                        </p:attrNameLst>
                                      </p:cBhvr>
                                      <p:tavLst>
                                        <p:tav tm="0">
                                          <p:val>
                                            <p:strVal val="4*#ppt_h"/>
                                          </p:val>
                                        </p:tav>
                                        <p:tav tm="100000">
                                          <p:val>
                                            <p:strVal val="#ppt_h"/>
                                          </p:val>
                                        </p:tav>
                                      </p:tavLst>
                                    </p:anim>
                                  </p:childTnLst>
                                </p:cTn>
                              </p:par>
                              <p:par>
                                <p:cTn id="124" presetID="23" presetClass="entr" presetSubtype="32" fill="hold" nodeType="withEffect">
                                  <p:stCondLst>
                                    <p:cond delay="200"/>
                                  </p:stCondLst>
                                  <p:childTnLst>
                                    <p:set>
                                      <p:cBhvr>
                                        <p:cTn id="125" dur="1" fill="hold">
                                          <p:stCondLst>
                                            <p:cond delay="0"/>
                                          </p:stCondLst>
                                        </p:cTn>
                                        <p:tgtEl>
                                          <p:spTgt spid="60"/>
                                        </p:tgtEl>
                                        <p:attrNameLst>
                                          <p:attrName>style.visibility</p:attrName>
                                        </p:attrNameLst>
                                      </p:cBhvr>
                                      <p:to>
                                        <p:strVal val="visible"/>
                                      </p:to>
                                    </p:set>
                                    <p:anim calcmode="lin" valueType="num">
                                      <p:cBhvr>
                                        <p:cTn id="126" dur="500" fill="hold"/>
                                        <p:tgtEl>
                                          <p:spTgt spid="60"/>
                                        </p:tgtEl>
                                        <p:attrNameLst>
                                          <p:attrName>ppt_w</p:attrName>
                                        </p:attrNameLst>
                                      </p:cBhvr>
                                      <p:tavLst>
                                        <p:tav tm="0">
                                          <p:val>
                                            <p:strVal val="4*#ppt_w"/>
                                          </p:val>
                                        </p:tav>
                                        <p:tav tm="100000">
                                          <p:val>
                                            <p:strVal val="#ppt_w"/>
                                          </p:val>
                                        </p:tav>
                                      </p:tavLst>
                                    </p:anim>
                                    <p:anim calcmode="lin" valueType="num">
                                      <p:cBhvr>
                                        <p:cTn id="127" dur="500" fill="hold"/>
                                        <p:tgtEl>
                                          <p:spTgt spid="60"/>
                                        </p:tgtEl>
                                        <p:attrNameLst>
                                          <p:attrName>ppt_h</p:attrName>
                                        </p:attrNameLst>
                                      </p:cBhvr>
                                      <p:tavLst>
                                        <p:tav tm="0">
                                          <p:val>
                                            <p:strVal val="4*#ppt_h"/>
                                          </p:val>
                                        </p:tav>
                                        <p:tav tm="100000">
                                          <p:val>
                                            <p:strVal val="#ppt_h"/>
                                          </p:val>
                                        </p:tav>
                                      </p:tavLst>
                                    </p:anim>
                                  </p:childTnLst>
                                </p:cTn>
                              </p:par>
                              <p:par>
                                <p:cTn id="128" presetID="23" presetClass="entr" presetSubtype="32" fill="hold" nodeType="withEffect">
                                  <p:stCondLst>
                                    <p:cond delay="200"/>
                                  </p:stCondLst>
                                  <p:childTnLst>
                                    <p:set>
                                      <p:cBhvr>
                                        <p:cTn id="129" dur="1" fill="hold">
                                          <p:stCondLst>
                                            <p:cond delay="0"/>
                                          </p:stCondLst>
                                        </p:cTn>
                                        <p:tgtEl>
                                          <p:spTgt spid="63"/>
                                        </p:tgtEl>
                                        <p:attrNameLst>
                                          <p:attrName>style.visibility</p:attrName>
                                        </p:attrNameLst>
                                      </p:cBhvr>
                                      <p:to>
                                        <p:strVal val="visible"/>
                                      </p:to>
                                    </p:set>
                                    <p:anim calcmode="lin" valueType="num">
                                      <p:cBhvr>
                                        <p:cTn id="130" dur="500" fill="hold"/>
                                        <p:tgtEl>
                                          <p:spTgt spid="63"/>
                                        </p:tgtEl>
                                        <p:attrNameLst>
                                          <p:attrName>ppt_w</p:attrName>
                                        </p:attrNameLst>
                                      </p:cBhvr>
                                      <p:tavLst>
                                        <p:tav tm="0">
                                          <p:val>
                                            <p:strVal val="4*#ppt_w"/>
                                          </p:val>
                                        </p:tav>
                                        <p:tav tm="100000">
                                          <p:val>
                                            <p:strVal val="#ppt_w"/>
                                          </p:val>
                                        </p:tav>
                                      </p:tavLst>
                                    </p:anim>
                                    <p:anim calcmode="lin" valueType="num">
                                      <p:cBhvr>
                                        <p:cTn id="131" dur="500" fill="hold"/>
                                        <p:tgtEl>
                                          <p:spTgt spid="63"/>
                                        </p:tgtEl>
                                        <p:attrNameLst>
                                          <p:attrName>ppt_h</p:attrName>
                                        </p:attrNameLst>
                                      </p:cBhvr>
                                      <p:tavLst>
                                        <p:tav tm="0">
                                          <p:val>
                                            <p:strVal val="4*#ppt_h"/>
                                          </p:val>
                                        </p:tav>
                                        <p:tav tm="100000">
                                          <p:val>
                                            <p:strVal val="#ppt_h"/>
                                          </p:val>
                                        </p:tav>
                                      </p:tavLst>
                                    </p:anim>
                                  </p:childTnLst>
                                </p:cTn>
                              </p:par>
                              <p:par>
                                <p:cTn id="132" presetID="23" presetClass="entr" presetSubtype="32" fill="hold" nodeType="withEffect">
                                  <p:stCondLst>
                                    <p:cond delay="200"/>
                                  </p:stCondLst>
                                  <p:childTnLst>
                                    <p:set>
                                      <p:cBhvr>
                                        <p:cTn id="133" dur="1" fill="hold">
                                          <p:stCondLst>
                                            <p:cond delay="0"/>
                                          </p:stCondLst>
                                        </p:cTn>
                                        <p:tgtEl>
                                          <p:spTgt spid="66"/>
                                        </p:tgtEl>
                                        <p:attrNameLst>
                                          <p:attrName>style.visibility</p:attrName>
                                        </p:attrNameLst>
                                      </p:cBhvr>
                                      <p:to>
                                        <p:strVal val="visible"/>
                                      </p:to>
                                    </p:set>
                                    <p:anim calcmode="lin" valueType="num">
                                      <p:cBhvr>
                                        <p:cTn id="134" dur="500" fill="hold"/>
                                        <p:tgtEl>
                                          <p:spTgt spid="66"/>
                                        </p:tgtEl>
                                        <p:attrNameLst>
                                          <p:attrName>ppt_w</p:attrName>
                                        </p:attrNameLst>
                                      </p:cBhvr>
                                      <p:tavLst>
                                        <p:tav tm="0">
                                          <p:val>
                                            <p:strVal val="4*#ppt_w"/>
                                          </p:val>
                                        </p:tav>
                                        <p:tav tm="100000">
                                          <p:val>
                                            <p:strVal val="#ppt_w"/>
                                          </p:val>
                                        </p:tav>
                                      </p:tavLst>
                                    </p:anim>
                                    <p:anim calcmode="lin" valueType="num">
                                      <p:cBhvr>
                                        <p:cTn id="135" dur="500" fill="hold"/>
                                        <p:tgtEl>
                                          <p:spTgt spid="66"/>
                                        </p:tgtEl>
                                        <p:attrNameLst>
                                          <p:attrName>ppt_h</p:attrName>
                                        </p:attrNameLst>
                                      </p:cBhvr>
                                      <p:tavLst>
                                        <p:tav tm="0">
                                          <p:val>
                                            <p:strVal val="4*#ppt_h"/>
                                          </p:val>
                                        </p:tav>
                                        <p:tav tm="100000">
                                          <p:val>
                                            <p:strVal val="#ppt_h"/>
                                          </p:val>
                                        </p:tav>
                                      </p:tavLst>
                                    </p:anim>
                                  </p:childTnLst>
                                </p:cTn>
                              </p:par>
                              <p:par>
                                <p:cTn id="136" presetID="23" presetClass="entr" presetSubtype="32" fill="hold" nodeType="withEffect">
                                  <p:stCondLst>
                                    <p:cond delay="200"/>
                                  </p:stCondLst>
                                  <p:childTnLst>
                                    <p:set>
                                      <p:cBhvr>
                                        <p:cTn id="137" dur="1" fill="hold">
                                          <p:stCondLst>
                                            <p:cond delay="0"/>
                                          </p:stCondLst>
                                        </p:cTn>
                                        <p:tgtEl>
                                          <p:spTgt spid="69"/>
                                        </p:tgtEl>
                                        <p:attrNameLst>
                                          <p:attrName>style.visibility</p:attrName>
                                        </p:attrNameLst>
                                      </p:cBhvr>
                                      <p:to>
                                        <p:strVal val="visible"/>
                                      </p:to>
                                    </p:set>
                                    <p:anim calcmode="lin" valueType="num">
                                      <p:cBhvr>
                                        <p:cTn id="138" dur="500" fill="hold"/>
                                        <p:tgtEl>
                                          <p:spTgt spid="69"/>
                                        </p:tgtEl>
                                        <p:attrNameLst>
                                          <p:attrName>ppt_w</p:attrName>
                                        </p:attrNameLst>
                                      </p:cBhvr>
                                      <p:tavLst>
                                        <p:tav tm="0">
                                          <p:val>
                                            <p:strVal val="4*#ppt_w"/>
                                          </p:val>
                                        </p:tav>
                                        <p:tav tm="100000">
                                          <p:val>
                                            <p:strVal val="#ppt_w"/>
                                          </p:val>
                                        </p:tav>
                                      </p:tavLst>
                                    </p:anim>
                                    <p:anim calcmode="lin" valueType="num">
                                      <p:cBhvr>
                                        <p:cTn id="139" dur="500" fill="hold"/>
                                        <p:tgtEl>
                                          <p:spTgt spid="69"/>
                                        </p:tgtEl>
                                        <p:attrNameLst>
                                          <p:attrName>ppt_h</p:attrName>
                                        </p:attrNameLst>
                                      </p:cBhvr>
                                      <p:tavLst>
                                        <p:tav tm="0">
                                          <p:val>
                                            <p:strVal val="4*#ppt_h"/>
                                          </p:val>
                                        </p:tav>
                                        <p:tav tm="100000">
                                          <p:val>
                                            <p:strVal val="#ppt_h"/>
                                          </p:val>
                                        </p:tav>
                                      </p:tavLst>
                                    </p:anim>
                                  </p:childTnLst>
                                </p:cTn>
                              </p:par>
                            </p:childTnLst>
                          </p:cTn>
                        </p:par>
                        <p:par>
                          <p:cTn id="140" fill="hold">
                            <p:stCondLst>
                              <p:cond delay="2000"/>
                            </p:stCondLst>
                            <p:childTnLst>
                              <p:par>
                                <p:cTn id="141" presetID="22" presetClass="entr" presetSubtype="8" fill="hold" grpId="0" nodeType="afterEffect">
                                  <p:stCondLst>
                                    <p:cond delay="0"/>
                                  </p:stCondLst>
                                  <p:childTnLst>
                                    <p:set>
                                      <p:cBhvr>
                                        <p:cTn id="142" dur="1" fill="hold">
                                          <p:stCondLst>
                                            <p:cond delay="0"/>
                                          </p:stCondLst>
                                        </p:cTn>
                                        <p:tgtEl>
                                          <p:spTgt spid="72"/>
                                        </p:tgtEl>
                                        <p:attrNameLst>
                                          <p:attrName>style.visibility</p:attrName>
                                        </p:attrNameLst>
                                      </p:cBhvr>
                                      <p:to>
                                        <p:strVal val="visible"/>
                                      </p:to>
                                    </p:set>
                                    <p:animEffect transition="in" filter="wipe(left)">
                                      <p:cBhvr>
                                        <p:cTn id="143"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p:bldP spid="85" grpId="0"/>
      <p:bldP spid="8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7"/>
          <p:cNvSpPr/>
          <p:nvPr/>
        </p:nvSpPr>
        <p:spPr>
          <a:xfrm rot="16200000" flipH="1" flipV="1">
            <a:off x="3247672" y="1959690"/>
            <a:ext cx="1970174" cy="671181"/>
          </a:xfrm>
          <a:custGeom>
            <a:avLst/>
            <a:gdLst/>
            <a:ahLst/>
            <a:cxnLst/>
            <a:rect l="l" t="t" r="r" b="b"/>
            <a:pathLst>
              <a:path w="4515686" h="1537879">
                <a:moveTo>
                  <a:pt x="587233" y="0"/>
                </a:moveTo>
                <a:lnTo>
                  <a:pt x="4515686" y="0"/>
                </a:lnTo>
                <a:lnTo>
                  <a:pt x="4515686" y="538212"/>
                </a:lnTo>
                <a:lnTo>
                  <a:pt x="629735" y="538212"/>
                </a:lnTo>
                <a:cubicBezTo>
                  <a:pt x="538736" y="538934"/>
                  <a:pt x="448251" y="574477"/>
                  <a:pt x="378821" y="643908"/>
                </a:cubicBezTo>
                <a:cubicBezTo>
                  <a:pt x="236566" y="786163"/>
                  <a:pt x="236566" y="1016803"/>
                  <a:pt x="378821" y="1159058"/>
                </a:cubicBezTo>
                <a:cubicBezTo>
                  <a:pt x="521076" y="1301313"/>
                  <a:pt x="751716" y="1301313"/>
                  <a:pt x="893971" y="1159058"/>
                </a:cubicBezTo>
                <a:cubicBezTo>
                  <a:pt x="965098" y="1087931"/>
                  <a:pt x="1000662" y="994707"/>
                  <a:pt x="1000662" y="901483"/>
                </a:cubicBezTo>
                <a:lnTo>
                  <a:pt x="1536396" y="901483"/>
                </a:lnTo>
                <a:cubicBezTo>
                  <a:pt x="1536396" y="1131813"/>
                  <a:pt x="1448528" y="1362143"/>
                  <a:pt x="1272792" y="1537879"/>
                </a:cubicBezTo>
                <a:cubicBezTo>
                  <a:pt x="921321" y="1889351"/>
                  <a:pt x="351471" y="1889351"/>
                  <a:pt x="0" y="1537879"/>
                </a:cubicBezTo>
                <a:cubicBezTo>
                  <a:pt x="-351472" y="1186408"/>
                  <a:pt x="-351472" y="616559"/>
                  <a:pt x="0" y="265087"/>
                </a:cubicBezTo>
                <a:cubicBezTo>
                  <a:pt x="163214" y="101873"/>
                  <a:pt x="373519" y="14452"/>
                  <a:pt x="587233" y="3987"/>
                </a:cubicBezTo>
                <a:close/>
              </a:path>
            </a:pathLst>
          </a:custGeom>
          <a:gradFill flip="none" rotWithShape="1">
            <a:gsLst>
              <a:gs pos="100000">
                <a:schemeClr val="bg1"/>
              </a:gs>
              <a:gs pos="0">
                <a:srgbClr val="E4E4E4"/>
              </a:gs>
            </a:gsLst>
            <a:lin ang="2700000" scaled="1"/>
            <a:tileRect/>
          </a:gradFill>
          <a:ln w="19050">
            <a:gradFill flip="none" rotWithShape="1">
              <a:gsLst>
                <a:gs pos="0">
                  <a:schemeClr val="bg1"/>
                </a:gs>
                <a:gs pos="100000">
                  <a:schemeClr val="bg1">
                    <a:lumMod val="85000"/>
                  </a:schemeClr>
                </a:gs>
              </a:gsLst>
              <a:lin ang="2700000" scaled="1"/>
              <a:tileRect/>
            </a:gradFill>
          </a:ln>
          <a:effectLst>
            <a:outerShdw blurRad="215900" dist="889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zh-CN" altLang="en-US">
              <a:solidFill>
                <a:schemeClr val="lt1"/>
              </a:solidFill>
            </a:endParaRPr>
          </a:p>
        </p:txBody>
      </p:sp>
      <p:sp>
        <p:nvSpPr>
          <p:cNvPr id="3" name="矩形 17"/>
          <p:cNvSpPr/>
          <p:nvPr/>
        </p:nvSpPr>
        <p:spPr>
          <a:xfrm rot="5400000" flipV="1">
            <a:off x="3927741" y="1959689"/>
            <a:ext cx="1970174" cy="671181"/>
          </a:xfrm>
          <a:custGeom>
            <a:avLst/>
            <a:gdLst/>
            <a:ahLst/>
            <a:cxnLst/>
            <a:rect l="l" t="t" r="r" b="b"/>
            <a:pathLst>
              <a:path w="4515686" h="1537879">
                <a:moveTo>
                  <a:pt x="587233" y="0"/>
                </a:moveTo>
                <a:lnTo>
                  <a:pt x="4515686" y="0"/>
                </a:lnTo>
                <a:lnTo>
                  <a:pt x="4515686" y="538212"/>
                </a:lnTo>
                <a:lnTo>
                  <a:pt x="629735" y="538212"/>
                </a:lnTo>
                <a:cubicBezTo>
                  <a:pt x="538736" y="538934"/>
                  <a:pt x="448251" y="574477"/>
                  <a:pt x="378821" y="643908"/>
                </a:cubicBezTo>
                <a:cubicBezTo>
                  <a:pt x="236566" y="786163"/>
                  <a:pt x="236566" y="1016803"/>
                  <a:pt x="378821" y="1159058"/>
                </a:cubicBezTo>
                <a:cubicBezTo>
                  <a:pt x="521076" y="1301313"/>
                  <a:pt x="751716" y="1301313"/>
                  <a:pt x="893971" y="1159058"/>
                </a:cubicBezTo>
                <a:cubicBezTo>
                  <a:pt x="965098" y="1087931"/>
                  <a:pt x="1000662" y="994707"/>
                  <a:pt x="1000662" y="901483"/>
                </a:cubicBezTo>
                <a:lnTo>
                  <a:pt x="1536396" y="901483"/>
                </a:lnTo>
                <a:cubicBezTo>
                  <a:pt x="1536396" y="1131813"/>
                  <a:pt x="1448528" y="1362143"/>
                  <a:pt x="1272792" y="1537879"/>
                </a:cubicBezTo>
                <a:cubicBezTo>
                  <a:pt x="921321" y="1889351"/>
                  <a:pt x="351471" y="1889351"/>
                  <a:pt x="0" y="1537879"/>
                </a:cubicBezTo>
                <a:cubicBezTo>
                  <a:pt x="-351472" y="1186408"/>
                  <a:pt x="-351472" y="616559"/>
                  <a:pt x="0" y="265087"/>
                </a:cubicBezTo>
                <a:cubicBezTo>
                  <a:pt x="163214" y="101873"/>
                  <a:pt x="373519" y="14452"/>
                  <a:pt x="587233" y="3987"/>
                </a:cubicBezTo>
                <a:close/>
              </a:path>
            </a:pathLst>
          </a:custGeom>
          <a:gradFill flip="none" rotWithShape="1">
            <a:gsLst>
              <a:gs pos="100000">
                <a:schemeClr val="bg1"/>
              </a:gs>
              <a:gs pos="0">
                <a:srgbClr val="E4E4E4"/>
              </a:gs>
            </a:gsLst>
            <a:lin ang="2700000" scaled="1"/>
            <a:tileRect/>
          </a:gradFill>
          <a:ln w="19050">
            <a:gradFill flip="none" rotWithShape="1">
              <a:gsLst>
                <a:gs pos="0">
                  <a:schemeClr val="bg1"/>
                </a:gs>
                <a:gs pos="100000">
                  <a:schemeClr val="bg1">
                    <a:lumMod val="85000"/>
                  </a:schemeClr>
                </a:gs>
              </a:gsLst>
              <a:lin ang="2700000" scaled="1"/>
              <a:tileRect/>
            </a:gradFill>
          </a:ln>
          <a:effectLst>
            <a:outerShdw blurRad="215900" dist="889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zh-CN" altLang="en-US">
              <a:solidFill>
                <a:schemeClr val="lt1"/>
              </a:solidFill>
            </a:endParaRPr>
          </a:p>
        </p:txBody>
      </p:sp>
      <p:sp>
        <p:nvSpPr>
          <p:cNvPr id="4" name="矩形 15"/>
          <p:cNvSpPr/>
          <p:nvPr/>
        </p:nvSpPr>
        <p:spPr>
          <a:xfrm rot="16200000" flipH="1">
            <a:off x="3960818" y="3438686"/>
            <a:ext cx="2717633" cy="1493682"/>
          </a:xfrm>
          <a:custGeom>
            <a:avLst/>
            <a:gdLst/>
            <a:ahLst/>
            <a:cxnLst/>
            <a:rect l="l" t="t" r="r" b="b"/>
            <a:pathLst>
              <a:path w="5030643" h="2764467">
                <a:moveTo>
                  <a:pt x="1102190" y="0"/>
                </a:moveTo>
                <a:lnTo>
                  <a:pt x="5030643" y="0"/>
                </a:lnTo>
                <a:lnTo>
                  <a:pt x="5030643" y="540842"/>
                </a:lnTo>
                <a:lnTo>
                  <a:pt x="1115812" y="540842"/>
                </a:lnTo>
                <a:lnTo>
                  <a:pt x="1115812" y="542035"/>
                </a:lnTo>
                <a:cubicBezTo>
                  <a:pt x="849806" y="548315"/>
                  <a:pt x="586010" y="653458"/>
                  <a:pt x="383014" y="856454"/>
                </a:cubicBezTo>
                <a:cubicBezTo>
                  <a:pt x="-38103" y="1277571"/>
                  <a:pt x="-38103" y="1960337"/>
                  <a:pt x="383014" y="2381453"/>
                </a:cubicBezTo>
                <a:cubicBezTo>
                  <a:pt x="804131" y="2802570"/>
                  <a:pt x="1486896" y="2802570"/>
                  <a:pt x="1908013" y="2381453"/>
                </a:cubicBezTo>
                <a:cubicBezTo>
                  <a:pt x="2110512" y="2178954"/>
                  <a:pt x="2215638" y="1915954"/>
                  <a:pt x="2222339" y="1650608"/>
                </a:cubicBezTo>
                <a:lnTo>
                  <a:pt x="2764003" y="1650608"/>
                </a:lnTo>
                <a:cubicBezTo>
                  <a:pt x="2757354" y="2054603"/>
                  <a:pt x="2599295" y="2456199"/>
                  <a:pt x="2291027" y="2764467"/>
                </a:cubicBezTo>
                <a:cubicBezTo>
                  <a:pt x="1658378" y="3397116"/>
                  <a:pt x="632650" y="3397116"/>
                  <a:pt x="0" y="2764467"/>
                </a:cubicBezTo>
                <a:cubicBezTo>
                  <a:pt x="-632649" y="2131818"/>
                  <a:pt x="-632649" y="1106090"/>
                  <a:pt x="0" y="473441"/>
                </a:cubicBezTo>
                <a:cubicBezTo>
                  <a:pt x="305297" y="168145"/>
                  <a:pt x="702131" y="10175"/>
                  <a:pt x="1102190" y="1222"/>
                </a:cubicBezTo>
                <a:close/>
              </a:path>
            </a:pathLst>
          </a:custGeom>
          <a:gradFill flip="none" rotWithShape="1">
            <a:gsLst>
              <a:gs pos="100000">
                <a:schemeClr val="bg1"/>
              </a:gs>
              <a:gs pos="0">
                <a:srgbClr val="E4E4E4"/>
              </a:gs>
            </a:gsLst>
            <a:lin ang="2700000" scaled="1"/>
            <a:tileRect/>
          </a:gradFill>
          <a:ln w="19050">
            <a:gradFill flip="none" rotWithShape="1">
              <a:gsLst>
                <a:gs pos="0">
                  <a:schemeClr val="bg1"/>
                </a:gs>
                <a:gs pos="100000">
                  <a:schemeClr val="bg1">
                    <a:lumMod val="85000"/>
                  </a:schemeClr>
                </a:gs>
              </a:gsLst>
              <a:lin ang="2700000" scaled="1"/>
              <a:tileRect/>
            </a:gradFill>
          </a:ln>
          <a:effectLst>
            <a:outerShdw blurRad="215900" dist="889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zh-CN" altLang="en-US">
              <a:solidFill>
                <a:schemeClr val="lt1"/>
              </a:solidFill>
            </a:endParaRPr>
          </a:p>
        </p:txBody>
      </p:sp>
      <p:sp>
        <p:nvSpPr>
          <p:cNvPr id="5" name="矩形 15"/>
          <p:cNvSpPr/>
          <p:nvPr/>
        </p:nvSpPr>
        <p:spPr>
          <a:xfrm rot="5400000">
            <a:off x="2467137" y="3436983"/>
            <a:ext cx="2717633" cy="1493682"/>
          </a:xfrm>
          <a:custGeom>
            <a:avLst/>
            <a:gdLst/>
            <a:ahLst/>
            <a:cxnLst/>
            <a:rect l="l" t="t" r="r" b="b"/>
            <a:pathLst>
              <a:path w="5030643" h="2764467">
                <a:moveTo>
                  <a:pt x="1102190" y="0"/>
                </a:moveTo>
                <a:lnTo>
                  <a:pt x="5030643" y="0"/>
                </a:lnTo>
                <a:lnTo>
                  <a:pt x="5030643" y="540842"/>
                </a:lnTo>
                <a:lnTo>
                  <a:pt x="1115812" y="540842"/>
                </a:lnTo>
                <a:lnTo>
                  <a:pt x="1115812" y="542035"/>
                </a:lnTo>
                <a:cubicBezTo>
                  <a:pt x="849806" y="548315"/>
                  <a:pt x="586010" y="653458"/>
                  <a:pt x="383014" y="856454"/>
                </a:cubicBezTo>
                <a:cubicBezTo>
                  <a:pt x="-38103" y="1277571"/>
                  <a:pt x="-38103" y="1960337"/>
                  <a:pt x="383014" y="2381453"/>
                </a:cubicBezTo>
                <a:cubicBezTo>
                  <a:pt x="804131" y="2802570"/>
                  <a:pt x="1486896" y="2802570"/>
                  <a:pt x="1908013" y="2381453"/>
                </a:cubicBezTo>
                <a:cubicBezTo>
                  <a:pt x="2110512" y="2178954"/>
                  <a:pt x="2215638" y="1915954"/>
                  <a:pt x="2222339" y="1650608"/>
                </a:cubicBezTo>
                <a:lnTo>
                  <a:pt x="2764003" y="1650608"/>
                </a:lnTo>
                <a:cubicBezTo>
                  <a:pt x="2757354" y="2054603"/>
                  <a:pt x="2599295" y="2456199"/>
                  <a:pt x="2291027" y="2764467"/>
                </a:cubicBezTo>
                <a:cubicBezTo>
                  <a:pt x="1658378" y="3397116"/>
                  <a:pt x="632650" y="3397116"/>
                  <a:pt x="0" y="2764467"/>
                </a:cubicBezTo>
                <a:cubicBezTo>
                  <a:pt x="-632649" y="2131818"/>
                  <a:pt x="-632649" y="1106090"/>
                  <a:pt x="0" y="473441"/>
                </a:cubicBezTo>
                <a:cubicBezTo>
                  <a:pt x="305297" y="168145"/>
                  <a:pt x="702131" y="10175"/>
                  <a:pt x="1102190" y="1222"/>
                </a:cubicBezTo>
                <a:close/>
              </a:path>
            </a:pathLst>
          </a:custGeom>
          <a:gradFill flip="none" rotWithShape="1">
            <a:gsLst>
              <a:gs pos="100000">
                <a:schemeClr val="bg1"/>
              </a:gs>
              <a:gs pos="0">
                <a:srgbClr val="E4E4E4"/>
              </a:gs>
            </a:gsLst>
            <a:lin ang="2700000" scaled="1"/>
            <a:tileRect/>
          </a:gradFill>
          <a:ln w="19050">
            <a:gradFill flip="none" rotWithShape="1">
              <a:gsLst>
                <a:gs pos="0">
                  <a:schemeClr val="bg1"/>
                </a:gs>
                <a:gs pos="100000">
                  <a:schemeClr val="bg1">
                    <a:lumMod val="85000"/>
                  </a:schemeClr>
                </a:gs>
              </a:gsLst>
              <a:lin ang="2700000" scaled="1"/>
              <a:tileRect/>
            </a:gradFill>
          </a:ln>
          <a:effectLst>
            <a:outerShdw blurRad="215900" dist="889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zh-CN" altLang="en-US">
              <a:solidFill>
                <a:schemeClr val="lt1"/>
              </a:solidFill>
            </a:endParaRPr>
          </a:p>
        </p:txBody>
      </p:sp>
      <p:grpSp>
        <p:nvGrpSpPr>
          <p:cNvPr id="6" name="组合 5"/>
          <p:cNvGrpSpPr/>
          <p:nvPr/>
        </p:nvGrpSpPr>
        <p:grpSpPr>
          <a:xfrm>
            <a:off x="5274586" y="1248991"/>
            <a:ext cx="773020" cy="527990"/>
            <a:chOff x="5165815" y="1157793"/>
            <a:chExt cx="1030514" cy="703770"/>
          </a:xfrm>
          <a:effectLst>
            <a:outerShdw blurRad="50800" dist="25400" dir="8100000" algn="tr" rotWithShape="0">
              <a:prstClr val="black">
                <a:alpha val="40000"/>
              </a:prstClr>
            </a:outerShdw>
          </a:effectLst>
        </p:grpSpPr>
        <p:sp>
          <p:nvSpPr>
            <p:cNvPr id="7" name="文本框 6"/>
            <p:cNvSpPr txBox="1"/>
            <p:nvPr/>
          </p:nvSpPr>
          <p:spPr>
            <a:xfrm>
              <a:off x="5249656" y="1157793"/>
              <a:ext cx="830212" cy="676899"/>
            </a:xfrm>
            <a:prstGeom prst="rect">
              <a:avLst/>
            </a:prstGeom>
            <a:noFill/>
          </p:spPr>
          <p:txBody>
            <a:bodyPr wrap="square" rtlCol="0">
              <a:spAutoFit/>
            </a:bodyPr>
            <a:lstStyle/>
            <a:p>
              <a:pPr algn="ctr"/>
              <a:r>
                <a:rPr lang="en-US" altLang="zh-CN" sz="2700" dirty="0">
                  <a:solidFill>
                    <a:schemeClr val="accent2"/>
                  </a:solidFill>
                  <a:latin typeface="汉仪菱心体简" panose="02010609000101010101" pitchFamily="49" charset="-122"/>
                  <a:ea typeface="汉仪菱心体简" panose="02010609000101010101" pitchFamily="49" charset="-122"/>
                </a:rPr>
                <a:t>02</a:t>
              </a:r>
              <a:endParaRPr lang="zh-CN" altLang="en-US" sz="2700" dirty="0">
                <a:solidFill>
                  <a:schemeClr val="accent2"/>
                </a:solidFill>
                <a:latin typeface="汉仪菱心体简" panose="02010609000101010101" pitchFamily="49" charset="-122"/>
                <a:ea typeface="汉仪菱心体简" panose="02010609000101010101" pitchFamily="49" charset="-122"/>
              </a:endParaRPr>
            </a:p>
          </p:txBody>
        </p:sp>
        <p:sp>
          <p:nvSpPr>
            <p:cNvPr id="8" name="文本框 7"/>
            <p:cNvSpPr txBox="1"/>
            <p:nvPr/>
          </p:nvSpPr>
          <p:spPr>
            <a:xfrm>
              <a:off x="5165815" y="1594905"/>
              <a:ext cx="1030514" cy="266658"/>
            </a:xfrm>
            <a:prstGeom prst="rect">
              <a:avLst/>
            </a:prstGeom>
            <a:noFill/>
          </p:spPr>
          <p:txBody>
            <a:bodyPr wrap="square" rtlCol="0">
              <a:spAutoFit/>
            </a:bodyPr>
            <a:lstStyle/>
            <a:p>
              <a:pPr algn="ctr"/>
              <a:r>
                <a:rPr lang="en-US" altLang="zh-CN" sz="700" dirty="0">
                  <a:solidFill>
                    <a:schemeClr val="accent2"/>
                  </a:solidFill>
                  <a:latin typeface="汉仪菱心体简" panose="02010609000101010101" pitchFamily="49" charset="-122"/>
                  <a:ea typeface="汉仪菱心体简" panose="02010609000101010101" pitchFamily="49" charset="-122"/>
                </a:rPr>
                <a:t>OPTION</a:t>
              </a:r>
              <a:endParaRPr lang="zh-CN" altLang="en-US" sz="700" dirty="0">
                <a:solidFill>
                  <a:schemeClr val="accent2"/>
                </a:solidFill>
                <a:latin typeface="汉仪菱心体简" panose="02010609000101010101" pitchFamily="49" charset="-122"/>
                <a:ea typeface="汉仪菱心体简" panose="02010609000101010101" pitchFamily="49" charset="-122"/>
              </a:endParaRPr>
            </a:p>
          </p:txBody>
        </p:sp>
      </p:grpSp>
      <p:grpSp>
        <p:nvGrpSpPr>
          <p:cNvPr id="9" name="组合 8"/>
          <p:cNvGrpSpPr/>
          <p:nvPr/>
        </p:nvGrpSpPr>
        <p:grpSpPr>
          <a:xfrm>
            <a:off x="5026080" y="3209624"/>
            <a:ext cx="773020" cy="527990"/>
            <a:chOff x="5165815" y="1157793"/>
            <a:chExt cx="1030514" cy="703770"/>
          </a:xfrm>
          <a:effectLst>
            <a:outerShdw blurRad="50800" dist="25400" dir="8100000" algn="tr" rotWithShape="0">
              <a:prstClr val="black">
                <a:alpha val="40000"/>
              </a:prstClr>
            </a:outerShdw>
          </a:effectLst>
        </p:grpSpPr>
        <p:sp>
          <p:nvSpPr>
            <p:cNvPr id="10" name="文本框 9"/>
            <p:cNvSpPr txBox="1"/>
            <p:nvPr/>
          </p:nvSpPr>
          <p:spPr>
            <a:xfrm>
              <a:off x="5249656" y="1157793"/>
              <a:ext cx="830212" cy="676899"/>
            </a:xfrm>
            <a:prstGeom prst="rect">
              <a:avLst/>
            </a:prstGeom>
            <a:noFill/>
          </p:spPr>
          <p:txBody>
            <a:bodyPr wrap="square" rtlCol="0">
              <a:spAutoFit/>
            </a:bodyPr>
            <a:lstStyle/>
            <a:p>
              <a:pPr algn="ctr"/>
              <a:r>
                <a:rPr lang="en-US" altLang="zh-CN" sz="2700" dirty="0">
                  <a:solidFill>
                    <a:schemeClr val="accent2"/>
                  </a:solidFill>
                  <a:latin typeface="汉仪菱心体简" panose="02010609000101010101" pitchFamily="49" charset="-122"/>
                  <a:ea typeface="汉仪菱心体简" panose="02010609000101010101" pitchFamily="49" charset="-122"/>
                </a:rPr>
                <a:t>04</a:t>
              </a:r>
              <a:endParaRPr lang="zh-CN" altLang="en-US" sz="2700" dirty="0">
                <a:solidFill>
                  <a:schemeClr val="accent2"/>
                </a:solidFill>
                <a:latin typeface="汉仪菱心体简" panose="02010609000101010101" pitchFamily="49" charset="-122"/>
                <a:ea typeface="汉仪菱心体简" panose="02010609000101010101" pitchFamily="49" charset="-122"/>
              </a:endParaRPr>
            </a:p>
          </p:txBody>
        </p:sp>
        <p:sp>
          <p:nvSpPr>
            <p:cNvPr id="11" name="文本框 10"/>
            <p:cNvSpPr txBox="1"/>
            <p:nvPr/>
          </p:nvSpPr>
          <p:spPr>
            <a:xfrm>
              <a:off x="5165815" y="1594905"/>
              <a:ext cx="1030514" cy="266658"/>
            </a:xfrm>
            <a:prstGeom prst="rect">
              <a:avLst/>
            </a:prstGeom>
            <a:noFill/>
          </p:spPr>
          <p:txBody>
            <a:bodyPr wrap="square" rtlCol="0">
              <a:spAutoFit/>
            </a:bodyPr>
            <a:lstStyle/>
            <a:p>
              <a:pPr algn="ctr"/>
              <a:r>
                <a:rPr lang="en-US" altLang="zh-CN" sz="700" dirty="0">
                  <a:solidFill>
                    <a:schemeClr val="accent2"/>
                  </a:solidFill>
                  <a:latin typeface="汉仪菱心体简" panose="02010609000101010101" pitchFamily="49" charset="-122"/>
                  <a:ea typeface="汉仪菱心体简" panose="02010609000101010101" pitchFamily="49" charset="-122"/>
                </a:rPr>
                <a:t>OPTION</a:t>
              </a:r>
              <a:endParaRPr lang="zh-CN" altLang="en-US" sz="700" dirty="0">
                <a:solidFill>
                  <a:schemeClr val="accent2"/>
                </a:solidFill>
                <a:latin typeface="汉仪菱心体简" panose="02010609000101010101" pitchFamily="49" charset="-122"/>
                <a:ea typeface="汉仪菱心体简" panose="02010609000101010101" pitchFamily="49" charset="-122"/>
              </a:endParaRPr>
            </a:p>
          </p:txBody>
        </p:sp>
      </p:grpSp>
      <p:grpSp>
        <p:nvGrpSpPr>
          <p:cNvPr id="12" name="组合 11"/>
          <p:cNvGrpSpPr/>
          <p:nvPr/>
        </p:nvGrpSpPr>
        <p:grpSpPr>
          <a:xfrm>
            <a:off x="3368226" y="3209624"/>
            <a:ext cx="773020" cy="527990"/>
            <a:chOff x="5165815" y="1157793"/>
            <a:chExt cx="1030514" cy="703770"/>
          </a:xfrm>
          <a:effectLst>
            <a:outerShdw blurRad="50800" dist="25400" dir="8100000" algn="tr" rotWithShape="0">
              <a:prstClr val="black">
                <a:alpha val="40000"/>
              </a:prstClr>
            </a:outerShdw>
          </a:effectLst>
        </p:grpSpPr>
        <p:sp>
          <p:nvSpPr>
            <p:cNvPr id="13" name="文本框 12"/>
            <p:cNvSpPr txBox="1"/>
            <p:nvPr/>
          </p:nvSpPr>
          <p:spPr>
            <a:xfrm>
              <a:off x="5249656" y="1157793"/>
              <a:ext cx="830212" cy="676899"/>
            </a:xfrm>
            <a:prstGeom prst="rect">
              <a:avLst/>
            </a:prstGeom>
            <a:noFill/>
          </p:spPr>
          <p:txBody>
            <a:bodyPr wrap="square" rtlCol="0">
              <a:spAutoFit/>
            </a:bodyPr>
            <a:lstStyle/>
            <a:p>
              <a:pPr algn="ctr"/>
              <a:r>
                <a:rPr lang="en-US" altLang="zh-CN" sz="2700" dirty="0">
                  <a:solidFill>
                    <a:schemeClr val="accent2"/>
                  </a:solidFill>
                  <a:latin typeface="汉仪菱心体简" panose="02010609000101010101" pitchFamily="49" charset="-122"/>
                  <a:ea typeface="汉仪菱心体简" panose="02010609000101010101" pitchFamily="49" charset="-122"/>
                </a:rPr>
                <a:t>03</a:t>
              </a:r>
              <a:endParaRPr lang="zh-CN" altLang="en-US" sz="2700" dirty="0">
                <a:solidFill>
                  <a:schemeClr val="accent2"/>
                </a:solidFill>
                <a:latin typeface="汉仪菱心体简" panose="02010609000101010101" pitchFamily="49" charset="-122"/>
                <a:ea typeface="汉仪菱心体简" panose="02010609000101010101" pitchFamily="49" charset="-122"/>
              </a:endParaRPr>
            </a:p>
          </p:txBody>
        </p:sp>
        <p:sp>
          <p:nvSpPr>
            <p:cNvPr id="14" name="文本框 13"/>
            <p:cNvSpPr txBox="1"/>
            <p:nvPr/>
          </p:nvSpPr>
          <p:spPr>
            <a:xfrm>
              <a:off x="5165815" y="1594905"/>
              <a:ext cx="1030514" cy="266658"/>
            </a:xfrm>
            <a:prstGeom prst="rect">
              <a:avLst/>
            </a:prstGeom>
            <a:noFill/>
          </p:spPr>
          <p:txBody>
            <a:bodyPr wrap="square" rtlCol="0">
              <a:spAutoFit/>
            </a:bodyPr>
            <a:lstStyle/>
            <a:p>
              <a:pPr algn="ctr"/>
              <a:r>
                <a:rPr lang="en-US" altLang="zh-CN" sz="700" dirty="0">
                  <a:solidFill>
                    <a:schemeClr val="accent2"/>
                  </a:solidFill>
                  <a:latin typeface="汉仪菱心体简" panose="02010609000101010101" pitchFamily="49" charset="-122"/>
                  <a:ea typeface="汉仪菱心体简" panose="02010609000101010101" pitchFamily="49" charset="-122"/>
                </a:rPr>
                <a:t>OPTION</a:t>
              </a:r>
              <a:endParaRPr lang="zh-CN" altLang="en-US" sz="700" dirty="0">
                <a:solidFill>
                  <a:schemeClr val="accent2"/>
                </a:solidFill>
                <a:latin typeface="汉仪菱心体简" panose="02010609000101010101" pitchFamily="49" charset="-122"/>
                <a:ea typeface="汉仪菱心体简" panose="02010609000101010101" pitchFamily="49" charset="-122"/>
              </a:endParaRPr>
            </a:p>
          </p:txBody>
        </p:sp>
      </p:grpSp>
      <p:grpSp>
        <p:nvGrpSpPr>
          <p:cNvPr id="15" name="组合 14"/>
          <p:cNvGrpSpPr/>
          <p:nvPr/>
        </p:nvGrpSpPr>
        <p:grpSpPr>
          <a:xfrm>
            <a:off x="5852064" y="1429544"/>
            <a:ext cx="2645028" cy="831371"/>
            <a:chOff x="8275416" y="1875441"/>
            <a:chExt cx="3526092" cy="1108152"/>
          </a:xfrm>
        </p:grpSpPr>
        <p:grpSp>
          <p:nvGrpSpPr>
            <p:cNvPr id="16" name="组合 15"/>
            <p:cNvGrpSpPr/>
            <p:nvPr/>
          </p:nvGrpSpPr>
          <p:grpSpPr>
            <a:xfrm>
              <a:off x="8377359" y="1875441"/>
              <a:ext cx="324000" cy="324000"/>
              <a:chOff x="10718520" y="905912"/>
              <a:chExt cx="279679" cy="279987"/>
            </a:xfrm>
            <a:solidFill>
              <a:srgbClr val="78458D"/>
            </a:solidFill>
          </p:grpSpPr>
          <p:sp>
            <p:nvSpPr>
              <p:cNvPr id="20" name="Freeform 492"/>
              <p:cNvSpPr/>
              <p:nvPr/>
            </p:nvSpPr>
            <p:spPr bwMode="auto">
              <a:xfrm>
                <a:off x="10996867" y="1185899"/>
                <a:ext cx="1332"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lnTo>
                      <a:pt x="1" y="0"/>
                    </a:lnTo>
                    <a:lnTo>
                      <a:pt x="0" y="0"/>
                    </a:ln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微软雅黑" panose="020B0503020204020204" pitchFamily="34" charset="-122"/>
                </a:endParaRPr>
              </a:p>
            </p:txBody>
          </p:sp>
          <p:sp>
            <p:nvSpPr>
              <p:cNvPr id="21" name="Freeform 493"/>
              <p:cNvSpPr/>
              <p:nvPr/>
            </p:nvSpPr>
            <p:spPr bwMode="auto">
              <a:xfrm>
                <a:off x="10944926" y="1132568"/>
                <a:ext cx="53272" cy="53331"/>
              </a:xfrm>
              <a:custGeom>
                <a:avLst/>
                <a:gdLst>
                  <a:gd name="T0" fmla="*/ 39 w 40"/>
                  <a:gd name="T1" fmla="*/ 40 h 40"/>
                  <a:gd name="T2" fmla="*/ 40 w 40"/>
                  <a:gd name="T3" fmla="*/ 40 h 40"/>
                  <a:gd name="T4" fmla="*/ 40 w 40"/>
                  <a:gd name="T5" fmla="*/ 0 h 40"/>
                  <a:gd name="T6" fmla="*/ 0 w 40"/>
                  <a:gd name="T7" fmla="*/ 40 h 40"/>
                  <a:gd name="T8" fmla="*/ 39 w 40"/>
                  <a:gd name="T9" fmla="*/ 40 h 40"/>
                </a:gdLst>
                <a:ahLst/>
                <a:cxnLst>
                  <a:cxn ang="0">
                    <a:pos x="T0" y="T1"/>
                  </a:cxn>
                  <a:cxn ang="0">
                    <a:pos x="T2" y="T3"/>
                  </a:cxn>
                  <a:cxn ang="0">
                    <a:pos x="T4" y="T5"/>
                  </a:cxn>
                  <a:cxn ang="0">
                    <a:pos x="T6" y="T7"/>
                  </a:cxn>
                  <a:cxn ang="0">
                    <a:pos x="T8" y="T9"/>
                  </a:cxn>
                </a:cxnLst>
                <a:rect l="0" t="0" r="r" b="b"/>
                <a:pathLst>
                  <a:path w="40" h="40">
                    <a:moveTo>
                      <a:pt x="39" y="40"/>
                    </a:moveTo>
                    <a:lnTo>
                      <a:pt x="40" y="40"/>
                    </a:lnTo>
                    <a:lnTo>
                      <a:pt x="40" y="0"/>
                    </a:lnTo>
                    <a:lnTo>
                      <a:pt x="0" y="40"/>
                    </a:lnTo>
                    <a:lnTo>
                      <a:pt x="39" y="40"/>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微软雅黑" panose="020B0503020204020204" pitchFamily="34" charset="-122"/>
                </a:endParaRPr>
              </a:p>
            </p:txBody>
          </p:sp>
          <p:sp>
            <p:nvSpPr>
              <p:cNvPr id="22" name="Freeform 494"/>
              <p:cNvSpPr/>
              <p:nvPr/>
            </p:nvSpPr>
            <p:spPr bwMode="auto">
              <a:xfrm>
                <a:off x="10831723" y="1020573"/>
                <a:ext cx="166476" cy="165326"/>
              </a:xfrm>
              <a:custGeom>
                <a:avLst/>
                <a:gdLst>
                  <a:gd name="T0" fmla="*/ 39 w 125"/>
                  <a:gd name="T1" fmla="*/ 124 h 124"/>
                  <a:gd name="T2" fmla="*/ 125 w 125"/>
                  <a:gd name="T3" fmla="*/ 38 h 124"/>
                  <a:gd name="T4" fmla="*/ 125 w 125"/>
                  <a:gd name="T5" fmla="*/ 0 h 124"/>
                  <a:gd name="T6" fmla="*/ 0 w 125"/>
                  <a:gd name="T7" fmla="*/ 124 h 124"/>
                  <a:gd name="T8" fmla="*/ 39 w 125"/>
                  <a:gd name="T9" fmla="*/ 124 h 124"/>
                </a:gdLst>
                <a:ahLst/>
                <a:cxnLst>
                  <a:cxn ang="0">
                    <a:pos x="T0" y="T1"/>
                  </a:cxn>
                  <a:cxn ang="0">
                    <a:pos x="T2" y="T3"/>
                  </a:cxn>
                  <a:cxn ang="0">
                    <a:pos x="T4" y="T5"/>
                  </a:cxn>
                  <a:cxn ang="0">
                    <a:pos x="T6" y="T7"/>
                  </a:cxn>
                  <a:cxn ang="0">
                    <a:pos x="T8" y="T9"/>
                  </a:cxn>
                </a:cxnLst>
                <a:rect l="0" t="0" r="r" b="b"/>
                <a:pathLst>
                  <a:path w="125" h="124">
                    <a:moveTo>
                      <a:pt x="39" y="124"/>
                    </a:moveTo>
                    <a:lnTo>
                      <a:pt x="125" y="38"/>
                    </a:lnTo>
                    <a:lnTo>
                      <a:pt x="125" y="0"/>
                    </a:lnTo>
                    <a:lnTo>
                      <a:pt x="0" y="124"/>
                    </a:lnTo>
                    <a:lnTo>
                      <a:pt x="39" y="124"/>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微软雅黑" panose="020B0503020204020204" pitchFamily="34" charset="-122"/>
                </a:endParaRPr>
              </a:p>
            </p:txBody>
          </p:sp>
          <p:sp>
            <p:nvSpPr>
              <p:cNvPr id="23" name="Freeform 495"/>
              <p:cNvSpPr/>
              <p:nvPr/>
            </p:nvSpPr>
            <p:spPr bwMode="auto">
              <a:xfrm>
                <a:off x="10718520" y="905912"/>
                <a:ext cx="279678" cy="279987"/>
              </a:xfrm>
              <a:custGeom>
                <a:avLst/>
                <a:gdLst>
                  <a:gd name="T0" fmla="*/ 0 w 210"/>
                  <a:gd name="T1" fmla="*/ 210 h 210"/>
                  <a:gd name="T2" fmla="*/ 39 w 210"/>
                  <a:gd name="T3" fmla="*/ 210 h 210"/>
                  <a:gd name="T4" fmla="*/ 210 w 210"/>
                  <a:gd name="T5" fmla="*/ 39 h 210"/>
                  <a:gd name="T6" fmla="*/ 210 w 210"/>
                  <a:gd name="T7" fmla="*/ 0 h 210"/>
                  <a:gd name="T8" fmla="*/ 0 w 210"/>
                  <a:gd name="T9" fmla="*/ 210 h 210"/>
                </a:gdLst>
                <a:ahLst/>
                <a:cxnLst>
                  <a:cxn ang="0">
                    <a:pos x="T0" y="T1"/>
                  </a:cxn>
                  <a:cxn ang="0">
                    <a:pos x="T2" y="T3"/>
                  </a:cxn>
                  <a:cxn ang="0">
                    <a:pos x="T4" y="T5"/>
                  </a:cxn>
                  <a:cxn ang="0">
                    <a:pos x="T6" y="T7"/>
                  </a:cxn>
                  <a:cxn ang="0">
                    <a:pos x="T8" y="T9"/>
                  </a:cxn>
                </a:cxnLst>
                <a:rect l="0" t="0" r="r" b="b"/>
                <a:pathLst>
                  <a:path w="210" h="210">
                    <a:moveTo>
                      <a:pt x="0" y="210"/>
                    </a:moveTo>
                    <a:lnTo>
                      <a:pt x="39" y="210"/>
                    </a:lnTo>
                    <a:lnTo>
                      <a:pt x="210" y="39"/>
                    </a:lnTo>
                    <a:lnTo>
                      <a:pt x="210" y="0"/>
                    </a:lnTo>
                    <a:lnTo>
                      <a:pt x="0" y="210"/>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微软雅黑" panose="020B0503020204020204" pitchFamily="34" charset="-122"/>
                </a:endParaRPr>
              </a:p>
            </p:txBody>
          </p:sp>
        </p:grpSp>
        <p:grpSp>
          <p:nvGrpSpPr>
            <p:cNvPr id="17" name="组合 16"/>
            <p:cNvGrpSpPr/>
            <p:nvPr/>
          </p:nvGrpSpPr>
          <p:grpSpPr>
            <a:xfrm>
              <a:off x="8275416" y="2178049"/>
              <a:ext cx="3526092" cy="805544"/>
              <a:chOff x="7597256" y="1675969"/>
              <a:chExt cx="3526092" cy="805544"/>
            </a:xfrm>
          </p:grpSpPr>
          <p:sp>
            <p:nvSpPr>
              <p:cNvPr id="18" name="文本框 17"/>
              <p:cNvSpPr txBox="1"/>
              <p:nvPr/>
            </p:nvSpPr>
            <p:spPr>
              <a:xfrm>
                <a:off x="7597256" y="1675969"/>
                <a:ext cx="1924334" cy="369218"/>
              </a:xfrm>
              <a:prstGeom prst="rect">
                <a:avLst/>
              </a:prstGeom>
              <a:noFill/>
            </p:spPr>
            <p:txBody>
              <a:bodyPr wrap="square" rtlCol="0">
                <a:spAutoFit/>
              </a:bodyPr>
              <a:lstStyle>
                <a:defPPr>
                  <a:defRPr lang="zh-CN"/>
                </a:defPPr>
                <a:lvl1pPr>
                  <a:defRPr sz="2000">
                    <a:solidFill>
                      <a:srgbClr val="FFB850"/>
                    </a:solidFill>
                    <a:latin typeface="时尚中黑简体" panose="01010104010101010101" pitchFamily="2" charset="-122"/>
                    <a:ea typeface="时尚中黑简体" panose="01010104010101010101" pitchFamily="2" charset="-122"/>
                  </a:defRPr>
                </a:lvl1pPr>
              </a:lstStyle>
              <a:p>
                <a:r>
                  <a:rPr lang="zh-CN" altLang="en-US" sz="1200" dirty="0">
                    <a:solidFill>
                      <a:srgbClr val="00B0F0"/>
                    </a:solidFill>
                    <a:latin typeface="微软雅黑" panose="020B0503020204020204" pitchFamily="34" charset="-122"/>
                    <a:ea typeface="微软雅黑" panose="020B0503020204020204" pitchFamily="34" charset="-122"/>
                  </a:rPr>
                  <a:t>在此添加标题</a:t>
                </a:r>
              </a:p>
            </p:txBody>
          </p:sp>
          <p:sp>
            <p:nvSpPr>
              <p:cNvPr id="19" name="TextBox 10"/>
              <p:cNvSpPr>
                <a:spLocks noChangeArrowheads="1"/>
              </p:cNvSpPr>
              <p:nvPr/>
            </p:nvSpPr>
            <p:spPr bwMode="auto">
              <a:xfrm>
                <a:off x="7818927" y="1901875"/>
                <a:ext cx="3304421" cy="579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l" defTabSz="914400" eaLnBrk="1" fontAlgn="auto" latinLnBrk="0" hangingPunct="1">
                  <a:lnSpc>
                    <a:spcPct val="130000"/>
                  </a:lnSpc>
                  <a:spcBef>
                    <a:spcPts val="0"/>
                  </a:spcBef>
                  <a:spcAft>
                    <a:spcPts val="0"/>
                  </a:spcAft>
                  <a:buClrTx/>
                  <a:buSzTx/>
                  <a:buFontTx/>
                  <a:buNone/>
                  <a:defRPr/>
                </a:pPr>
                <a:r>
                  <a:rPr lang="zh-CN" altLang="en-US" sz="900" b="0" kern="0" dirty="0">
                    <a:solidFill>
                      <a:schemeClr val="bg1"/>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p>
            </p:txBody>
          </p:sp>
        </p:grpSp>
      </p:grpSp>
      <p:grpSp>
        <p:nvGrpSpPr>
          <p:cNvPr id="24" name="组合 23"/>
          <p:cNvGrpSpPr/>
          <p:nvPr/>
        </p:nvGrpSpPr>
        <p:grpSpPr>
          <a:xfrm>
            <a:off x="6313858" y="3163877"/>
            <a:ext cx="2745213" cy="835872"/>
            <a:chOff x="8731876" y="3596176"/>
            <a:chExt cx="3659649" cy="1114153"/>
          </a:xfrm>
        </p:grpSpPr>
        <p:grpSp>
          <p:nvGrpSpPr>
            <p:cNvPr id="25" name="组合 24"/>
            <p:cNvGrpSpPr/>
            <p:nvPr/>
          </p:nvGrpSpPr>
          <p:grpSpPr>
            <a:xfrm>
              <a:off x="8731876" y="3885252"/>
              <a:ext cx="3659649" cy="825077"/>
              <a:chOff x="7597256" y="1656438"/>
              <a:chExt cx="3659649" cy="825077"/>
            </a:xfrm>
          </p:grpSpPr>
          <p:sp>
            <p:nvSpPr>
              <p:cNvPr id="27" name="文本框 26"/>
              <p:cNvSpPr txBox="1"/>
              <p:nvPr/>
            </p:nvSpPr>
            <p:spPr>
              <a:xfrm>
                <a:off x="7597256" y="1656438"/>
                <a:ext cx="1924334" cy="369218"/>
              </a:xfrm>
              <a:prstGeom prst="rect">
                <a:avLst/>
              </a:prstGeom>
              <a:noFill/>
            </p:spPr>
            <p:txBody>
              <a:bodyPr wrap="square" rtlCol="0">
                <a:spAutoFit/>
              </a:bodyPr>
              <a:lstStyle>
                <a:defPPr>
                  <a:defRPr lang="zh-CN"/>
                </a:defPPr>
                <a:lvl1pPr>
                  <a:defRPr sz="2000">
                    <a:solidFill>
                      <a:srgbClr val="FFB850"/>
                    </a:solidFill>
                    <a:latin typeface="时尚中黑简体" panose="01010104010101010101" pitchFamily="2" charset="-122"/>
                    <a:ea typeface="时尚中黑简体" panose="01010104010101010101" pitchFamily="2" charset="-122"/>
                  </a:defRPr>
                </a:lvl1pPr>
              </a:lstStyle>
              <a:p>
                <a:r>
                  <a:rPr lang="zh-CN" altLang="en-US" sz="1200" dirty="0">
                    <a:solidFill>
                      <a:srgbClr val="00B0F0"/>
                    </a:solidFill>
                    <a:latin typeface="微软雅黑" panose="020B0503020204020204" pitchFamily="34" charset="-122"/>
                    <a:ea typeface="微软雅黑" panose="020B0503020204020204" pitchFamily="34" charset="-122"/>
                  </a:rPr>
                  <a:t>在此添加标题</a:t>
                </a:r>
              </a:p>
            </p:txBody>
          </p:sp>
          <p:sp>
            <p:nvSpPr>
              <p:cNvPr id="28" name="TextBox 10"/>
              <p:cNvSpPr>
                <a:spLocks noChangeArrowheads="1"/>
              </p:cNvSpPr>
              <p:nvPr/>
            </p:nvSpPr>
            <p:spPr bwMode="auto">
              <a:xfrm>
                <a:off x="7862657" y="1901876"/>
                <a:ext cx="3394248" cy="579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l" defTabSz="914400" eaLnBrk="1" fontAlgn="auto" latinLnBrk="0" hangingPunct="1">
                  <a:lnSpc>
                    <a:spcPct val="130000"/>
                  </a:lnSpc>
                  <a:spcBef>
                    <a:spcPts val="0"/>
                  </a:spcBef>
                  <a:spcAft>
                    <a:spcPts val="0"/>
                  </a:spcAft>
                  <a:buClrTx/>
                  <a:buSzTx/>
                  <a:buFontTx/>
                  <a:buNone/>
                  <a:defRPr/>
                </a:pPr>
                <a:r>
                  <a:rPr lang="zh-CN" altLang="en-US" sz="900" b="0" kern="0" dirty="0">
                    <a:solidFill>
                      <a:schemeClr val="bg1"/>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p>
            </p:txBody>
          </p:sp>
        </p:grpSp>
        <p:sp>
          <p:nvSpPr>
            <p:cNvPr id="26" name="Freeform 44"/>
            <p:cNvSpPr/>
            <p:nvPr/>
          </p:nvSpPr>
          <p:spPr bwMode="auto">
            <a:xfrm>
              <a:off x="9019266" y="3596176"/>
              <a:ext cx="324000" cy="324000"/>
            </a:xfrm>
            <a:custGeom>
              <a:avLst/>
              <a:gdLst>
                <a:gd name="T0" fmla="*/ 0 w 176"/>
                <a:gd name="T1" fmla="*/ 94 h 177"/>
                <a:gd name="T2" fmla="*/ 83 w 176"/>
                <a:gd name="T3" fmla="*/ 94 h 177"/>
                <a:gd name="T4" fmla="*/ 83 w 176"/>
                <a:gd name="T5" fmla="*/ 177 h 177"/>
                <a:gd name="T6" fmla="*/ 176 w 176"/>
                <a:gd name="T7" fmla="*/ 0 h 177"/>
                <a:gd name="T8" fmla="*/ 0 w 176"/>
                <a:gd name="T9" fmla="*/ 94 h 177"/>
              </a:gdLst>
              <a:ahLst/>
              <a:cxnLst>
                <a:cxn ang="0">
                  <a:pos x="T0" y="T1"/>
                </a:cxn>
                <a:cxn ang="0">
                  <a:pos x="T2" y="T3"/>
                </a:cxn>
                <a:cxn ang="0">
                  <a:pos x="T4" y="T5"/>
                </a:cxn>
                <a:cxn ang="0">
                  <a:pos x="T6" y="T7"/>
                </a:cxn>
                <a:cxn ang="0">
                  <a:pos x="T8" y="T9"/>
                </a:cxn>
              </a:cxnLst>
              <a:rect l="0" t="0" r="r" b="b"/>
              <a:pathLst>
                <a:path w="176" h="177">
                  <a:moveTo>
                    <a:pt x="0" y="94"/>
                  </a:moveTo>
                  <a:lnTo>
                    <a:pt x="83" y="94"/>
                  </a:lnTo>
                  <a:lnTo>
                    <a:pt x="83" y="177"/>
                  </a:lnTo>
                  <a:lnTo>
                    <a:pt x="176" y="0"/>
                  </a:lnTo>
                  <a:lnTo>
                    <a:pt x="0" y="94"/>
                  </a:lnTo>
                  <a:close/>
                </a:path>
              </a:pathLst>
            </a:custGeom>
            <a:solidFill>
              <a:schemeClr val="accent2"/>
            </a:solidFill>
            <a:ln>
              <a:noFill/>
            </a:ln>
          </p:spPr>
          <p:txBody>
            <a:bodyPr vert="horz" wrap="square" lIns="91440" tIns="45720" rIns="91440" bIns="45720" numCol="1" anchor="t" anchorCtr="0" compatLnSpc="1"/>
            <a:lstStyle/>
            <a:p>
              <a:endParaRPr lang="zh-CN" altLang="en-US" dirty="0">
                <a:latin typeface="微软雅黑" panose="020B0503020204020204" pitchFamily="34" charset="-122"/>
              </a:endParaRPr>
            </a:p>
          </p:txBody>
        </p:sp>
      </p:grpSp>
      <p:grpSp>
        <p:nvGrpSpPr>
          <p:cNvPr id="29" name="组合 28"/>
          <p:cNvGrpSpPr/>
          <p:nvPr/>
        </p:nvGrpSpPr>
        <p:grpSpPr>
          <a:xfrm>
            <a:off x="1029609" y="1466212"/>
            <a:ext cx="2666885" cy="850171"/>
            <a:chOff x="1377979" y="1740272"/>
            <a:chExt cx="3555229" cy="1133211"/>
          </a:xfrm>
        </p:grpSpPr>
        <p:grpSp>
          <p:nvGrpSpPr>
            <p:cNvPr id="30" name="组合 29"/>
            <p:cNvGrpSpPr/>
            <p:nvPr/>
          </p:nvGrpSpPr>
          <p:grpSpPr>
            <a:xfrm>
              <a:off x="3838254" y="1740272"/>
              <a:ext cx="324000" cy="324000"/>
              <a:chOff x="4550948" y="3164476"/>
              <a:chExt cx="281010" cy="254656"/>
            </a:xfrm>
            <a:solidFill>
              <a:srgbClr val="FFB850"/>
            </a:solidFill>
          </p:grpSpPr>
          <p:sp>
            <p:nvSpPr>
              <p:cNvPr id="34" name="Freeform 635"/>
              <p:cNvSpPr/>
              <p:nvPr/>
            </p:nvSpPr>
            <p:spPr bwMode="auto">
              <a:xfrm>
                <a:off x="4672142" y="3164476"/>
                <a:ext cx="159816" cy="254656"/>
              </a:xfrm>
              <a:custGeom>
                <a:avLst/>
                <a:gdLst>
                  <a:gd name="T0" fmla="*/ 148 w 164"/>
                  <a:gd name="T1" fmla="*/ 0 h 262"/>
                  <a:gd name="T2" fmla="*/ 16 w 164"/>
                  <a:gd name="T3" fmla="*/ 0 h 262"/>
                  <a:gd name="T4" fmla="*/ 0 w 164"/>
                  <a:gd name="T5" fmla="*/ 16 h 262"/>
                  <a:gd name="T6" fmla="*/ 0 w 164"/>
                  <a:gd name="T7" fmla="*/ 40 h 262"/>
                  <a:gd name="T8" fmla="*/ 37 w 164"/>
                  <a:gd name="T9" fmla="*/ 71 h 262"/>
                  <a:gd name="T10" fmla="*/ 37 w 164"/>
                  <a:gd name="T11" fmla="*/ 37 h 262"/>
                  <a:gd name="T12" fmla="*/ 128 w 164"/>
                  <a:gd name="T13" fmla="*/ 37 h 262"/>
                  <a:gd name="T14" fmla="*/ 128 w 164"/>
                  <a:gd name="T15" fmla="*/ 262 h 262"/>
                  <a:gd name="T16" fmla="*/ 164 w 164"/>
                  <a:gd name="T17" fmla="*/ 262 h 262"/>
                  <a:gd name="T18" fmla="*/ 164 w 164"/>
                  <a:gd name="T19" fmla="*/ 16 h 262"/>
                  <a:gd name="T20" fmla="*/ 148 w 164"/>
                  <a:gd name="T21" fmla="*/ 0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4" h="262">
                    <a:moveTo>
                      <a:pt x="148" y="0"/>
                    </a:moveTo>
                    <a:cubicBezTo>
                      <a:pt x="16" y="0"/>
                      <a:pt x="16" y="0"/>
                      <a:pt x="16" y="0"/>
                    </a:cubicBezTo>
                    <a:cubicBezTo>
                      <a:pt x="5" y="0"/>
                      <a:pt x="0" y="5"/>
                      <a:pt x="0" y="16"/>
                    </a:cubicBezTo>
                    <a:cubicBezTo>
                      <a:pt x="0" y="40"/>
                      <a:pt x="0" y="40"/>
                      <a:pt x="0" y="40"/>
                    </a:cubicBezTo>
                    <a:cubicBezTo>
                      <a:pt x="37" y="71"/>
                      <a:pt x="37" y="71"/>
                      <a:pt x="37" y="71"/>
                    </a:cubicBezTo>
                    <a:cubicBezTo>
                      <a:pt x="37" y="37"/>
                      <a:pt x="37" y="37"/>
                      <a:pt x="37" y="37"/>
                    </a:cubicBezTo>
                    <a:cubicBezTo>
                      <a:pt x="128" y="37"/>
                      <a:pt x="128" y="37"/>
                      <a:pt x="128" y="37"/>
                    </a:cubicBezTo>
                    <a:cubicBezTo>
                      <a:pt x="128" y="262"/>
                      <a:pt x="128" y="262"/>
                      <a:pt x="128" y="262"/>
                    </a:cubicBezTo>
                    <a:cubicBezTo>
                      <a:pt x="164" y="262"/>
                      <a:pt x="164" y="262"/>
                      <a:pt x="164" y="262"/>
                    </a:cubicBezTo>
                    <a:cubicBezTo>
                      <a:pt x="164" y="16"/>
                      <a:pt x="164" y="16"/>
                      <a:pt x="164" y="16"/>
                    </a:cubicBezTo>
                    <a:cubicBezTo>
                      <a:pt x="164" y="5"/>
                      <a:pt x="159" y="0"/>
                      <a:pt x="148" y="0"/>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微软雅黑" panose="020B0503020204020204" pitchFamily="34" charset="-122"/>
                </a:endParaRPr>
              </a:p>
            </p:txBody>
          </p:sp>
          <p:sp>
            <p:nvSpPr>
              <p:cNvPr id="36" name="Freeform 637"/>
              <p:cNvSpPr/>
              <p:nvPr/>
            </p:nvSpPr>
            <p:spPr bwMode="auto">
              <a:xfrm>
                <a:off x="4550948" y="3215140"/>
                <a:ext cx="195775" cy="166660"/>
              </a:xfrm>
              <a:custGeom>
                <a:avLst/>
                <a:gdLst>
                  <a:gd name="T0" fmla="*/ 108 w 201"/>
                  <a:gd name="T1" fmla="*/ 3 h 171"/>
                  <a:gd name="T2" fmla="*/ 102 w 201"/>
                  <a:gd name="T3" fmla="*/ 0 h 171"/>
                  <a:gd name="T4" fmla="*/ 97 w 201"/>
                  <a:gd name="T5" fmla="*/ 8 h 171"/>
                  <a:gd name="T6" fmla="*/ 97 w 201"/>
                  <a:gd name="T7" fmla="*/ 47 h 171"/>
                  <a:gd name="T8" fmla="*/ 97 w 201"/>
                  <a:gd name="T9" fmla="*/ 62 h 171"/>
                  <a:gd name="T10" fmla="*/ 15 w 201"/>
                  <a:gd name="T11" fmla="*/ 62 h 171"/>
                  <a:gd name="T12" fmla="*/ 0 w 201"/>
                  <a:gd name="T13" fmla="*/ 77 h 171"/>
                  <a:gd name="T14" fmla="*/ 0 w 201"/>
                  <a:gd name="T15" fmla="*/ 94 h 171"/>
                  <a:gd name="T16" fmla="*/ 15 w 201"/>
                  <a:gd name="T17" fmla="*/ 109 h 171"/>
                  <a:gd name="T18" fmla="*/ 97 w 201"/>
                  <a:gd name="T19" fmla="*/ 109 h 171"/>
                  <a:gd name="T20" fmla="*/ 97 w 201"/>
                  <a:gd name="T21" fmla="*/ 124 h 171"/>
                  <a:gd name="T22" fmla="*/ 97 w 201"/>
                  <a:gd name="T23" fmla="*/ 163 h 171"/>
                  <a:gd name="T24" fmla="*/ 102 w 201"/>
                  <a:gd name="T25" fmla="*/ 171 h 171"/>
                  <a:gd name="T26" fmla="*/ 108 w 201"/>
                  <a:gd name="T27" fmla="*/ 168 h 171"/>
                  <a:gd name="T28" fmla="*/ 195 w 201"/>
                  <a:gd name="T29" fmla="*/ 95 h 171"/>
                  <a:gd name="T30" fmla="*/ 195 w 201"/>
                  <a:gd name="T31" fmla="*/ 76 h 171"/>
                  <a:gd name="T32" fmla="*/ 108 w 201"/>
                  <a:gd name="T33" fmla="*/ 3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1" h="171">
                    <a:moveTo>
                      <a:pt x="108" y="3"/>
                    </a:moveTo>
                    <a:cubicBezTo>
                      <a:pt x="106" y="1"/>
                      <a:pt x="104" y="0"/>
                      <a:pt x="102" y="0"/>
                    </a:cubicBezTo>
                    <a:cubicBezTo>
                      <a:pt x="99" y="0"/>
                      <a:pt x="97" y="3"/>
                      <a:pt x="97" y="8"/>
                    </a:cubicBezTo>
                    <a:cubicBezTo>
                      <a:pt x="97" y="47"/>
                      <a:pt x="97" y="47"/>
                      <a:pt x="97" y="47"/>
                    </a:cubicBezTo>
                    <a:cubicBezTo>
                      <a:pt x="97" y="51"/>
                      <a:pt x="97" y="56"/>
                      <a:pt x="97" y="62"/>
                    </a:cubicBezTo>
                    <a:cubicBezTo>
                      <a:pt x="15" y="62"/>
                      <a:pt x="15" y="62"/>
                      <a:pt x="15" y="62"/>
                    </a:cubicBezTo>
                    <a:cubicBezTo>
                      <a:pt x="7" y="62"/>
                      <a:pt x="0" y="69"/>
                      <a:pt x="0" y="77"/>
                    </a:cubicBezTo>
                    <a:cubicBezTo>
                      <a:pt x="0" y="94"/>
                      <a:pt x="0" y="94"/>
                      <a:pt x="0" y="94"/>
                    </a:cubicBezTo>
                    <a:cubicBezTo>
                      <a:pt x="0" y="102"/>
                      <a:pt x="7" y="109"/>
                      <a:pt x="15" y="109"/>
                    </a:cubicBezTo>
                    <a:cubicBezTo>
                      <a:pt x="97" y="109"/>
                      <a:pt x="97" y="109"/>
                      <a:pt x="97" y="109"/>
                    </a:cubicBezTo>
                    <a:cubicBezTo>
                      <a:pt x="97" y="115"/>
                      <a:pt x="97" y="120"/>
                      <a:pt x="97" y="124"/>
                    </a:cubicBezTo>
                    <a:cubicBezTo>
                      <a:pt x="97" y="163"/>
                      <a:pt x="97" y="163"/>
                      <a:pt x="97" y="163"/>
                    </a:cubicBezTo>
                    <a:cubicBezTo>
                      <a:pt x="97" y="168"/>
                      <a:pt x="99" y="171"/>
                      <a:pt x="102" y="171"/>
                    </a:cubicBezTo>
                    <a:cubicBezTo>
                      <a:pt x="104" y="171"/>
                      <a:pt x="106" y="170"/>
                      <a:pt x="108" y="168"/>
                    </a:cubicBezTo>
                    <a:cubicBezTo>
                      <a:pt x="195" y="95"/>
                      <a:pt x="195" y="95"/>
                      <a:pt x="195" y="95"/>
                    </a:cubicBezTo>
                    <a:cubicBezTo>
                      <a:pt x="201" y="90"/>
                      <a:pt x="201" y="81"/>
                      <a:pt x="195" y="76"/>
                    </a:cubicBezTo>
                    <a:lnTo>
                      <a:pt x="108" y="3"/>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微软雅黑" panose="020B0503020204020204" pitchFamily="34" charset="-122"/>
                </a:endParaRPr>
              </a:p>
            </p:txBody>
          </p:sp>
        </p:grpSp>
        <p:grpSp>
          <p:nvGrpSpPr>
            <p:cNvPr id="31" name="组合 30"/>
            <p:cNvGrpSpPr/>
            <p:nvPr/>
          </p:nvGrpSpPr>
          <p:grpSpPr>
            <a:xfrm>
              <a:off x="1377979" y="2063755"/>
              <a:ext cx="3555229" cy="809728"/>
              <a:chOff x="1364882" y="2232269"/>
              <a:chExt cx="3555229" cy="809728"/>
            </a:xfrm>
          </p:grpSpPr>
          <p:sp>
            <p:nvSpPr>
              <p:cNvPr id="32" name="文本框 31"/>
              <p:cNvSpPr txBox="1"/>
              <p:nvPr/>
            </p:nvSpPr>
            <p:spPr>
              <a:xfrm>
                <a:off x="2995777" y="2232269"/>
                <a:ext cx="1924334" cy="369218"/>
              </a:xfrm>
              <a:prstGeom prst="rect">
                <a:avLst/>
              </a:prstGeom>
              <a:noFill/>
            </p:spPr>
            <p:txBody>
              <a:bodyPr wrap="square" rtlCol="0">
                <a:spAutoFit/>
              </a:bodyPr>
              <a:lstStyle>
                <a:defPPr>
                  <a:defRPr lang="zh-CN"/>
                </a:defPPr>
                <a:lvl1pPr>
                  <a:defRPr sz="2000">
                    <a:solidFill>
                      <a:srgbClr val="FFB850"/>
                    </a:solidFill>
                    <a:latin typeface="时尚中黑简体" panose="01010104010101010101" pitchFamily="2" charset="-122"/>
                    <a:ea typeface="时尚中黑简体" panose="01010104010101010101" pitchFamily="2" charset="-122"/>
                  </a:defRPr>
                </a:lvl1pPr>
              </a:lstStyle>
              <a:p>
                <a:r>
                  <a:rPr lang="zh-CN" altLang="en-US" sz="1200" dirty="0">
                    <a:solidFill>
                      <a:srgbClr val="00B0F0"/>
                    </a:solidFill>
                    <a:latin typeface="微软雅黑" panose="020B0503020204020204" pitchFamily="34" charset="-122"/>
                    <a:ea typeface="微软雅黑" panose="020B0503020204020204" pitchFamily="34" charset="-122"/>
                  </a:rPr>
                  <a:t>在此添加标题</a:t>
                </a:r>
              </a:p>
            </p:txBody>
          </p:sp>
          <p:sp>
            <p:nvSpPr>
              <p:cNvPr id="33" name="TextBox 10"/>
              <p:cNvSpPr>
                <a:spLocks noChangeArrowheads="1"/>
              </p:cNvSpPr>
              <p:nvPr/>
            </p:nvSpPr>
            <p:spPr bwMode="auto">
              <a:xfrm>
                <a:off x="1364882" y="2438941"/>
                <a:ext cx="3419694" cy="603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r" defTabSz="914400" eaLnBrk="1" fontAlgn="auto" latinLnBrk="0" hangingPunct="1">
                  <a:lnSpc>
                    <a:spcPct val="130000"/>
                  </a:lnSpc>
                  <a:spcBef>
                    <a:spcPts val="0"/>
                  </a:spcBef>
                  <a:spcAft>
                    <a:spcPts val="0"/>
                  </a:spcAft>
                  <a:buClrTx/>
                  <a:buSzTx/>
                  <a:buFontTx/>
                  <a:buNone/>
                  <a:defRPr/>
                </a:pPr>
                <a:r>
                  <a:rPr lang="zh-CN" altLang="en-US" sz="900" b="0" kern="0" dirty="0">
                    <a:solidFill>
                      <a:schemeClr val="bg1"/>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p>
            </p:txBody>
          </p:sp>
        </p:grpSp>
      </p:grpSp>
      <p:grpSp>
        <p:nvGrpSpPr>
          <p:cNvPr id="37" name="组合 36"/>
          <p:cNvGrpSpPr/>
          <p:nvPr/>
        </p:nvGrpSpPr>
        <p:grpSpPr>
          <a:xfrm>
            <a:off x="381794" y="3166856"/>
            <a:ext cx="2577038" cy="832898"/>
            <a:chOff x="743454" y="3445846"/>
            <a:chExt cx="3435454" cy="1110186"/>
          </a:xfrm>
        </p:grpSpPr>
        <p:grpSp>
          <p:nvGrpSpPr>
            <p:cNvPr id="38" name="组合 37"/>
            <p:cNvGrpSpPr/>
            <p:nvPr/>
          </p:nvGrpSpPr>
          <p:grpSpPr>
            <a:xfrm>
              <a:off x="3221361" y="3445846"/>
              <a:ext cx="324000" cy="324000"/>
              <a:chOff x="1791656" y="5719615"/>
              <a:chExt cx="255400" cy="311759"/>
            </a:xfrm>
            <a:solidFill>
              <a:srgbClr val="17B6C6"/>
            </a:solidFill>
          </p:grpSpPr>
          <p:sp>
            <p:nvSpPr>
              <p:cNvPr id="42" name="Freeform 665"/>
              <p:cNvSpPr/>
              <p:nvPr/>
            </p:nvSpPr>
            <p:spPr bwMode="auto">
              <a:xfrm>
                <a:off x="1791656" y="5719615"/>
                <a:ext cx="255400" cy="220152"/>
              </a:xfrm>
              <a:custGeom>
                <a:avLst/>
                <a:gdLst>
                  <a:gd name="T0" fmla="*/ 179 w 193"/>
                  <a:gd name="T1" fmla="*/ 54 h 149"/>
                  <a:gd name="T2" fmla="*/ 193 w 193"/>
                  <a:gd name="T3" fmla="*/ 0 h 149"/>
                  <a:gd name="T4" fmla="*/ 138 w 193"/>
                  <a:gd name="T5" fmla="*/ 13 h 149"/>
                  <a:gd name="T6" fmla="*/ 152 w 193"/>
                  <a:gd name="T7" fmla="*/ 27 h 149"/>
                  <a:gd name="T8" fmla="*/ 99 w 193"/>
                  <a:gd name="T9" fmla="*/ 79 h 149"/>
                  <a:gd name="T10" fmla="*/ 77 w 193"/>
                  <a:gd name="T11" fmla="*/ 57 h 149"/>
                  <a:gd name="T12" fmla="*/ 0 w 193"/>
                  <a:gd name="T13" fmla="*/ 134 h 149"/>
                  <a:gd name="T14" fmla="*/ 15 w 193"/>
                  <a:gd name="T15" fmla="*/ 149 h 149"/>
                  <a:gd name="T16" fmla="*/ 15 w 193"/>
                  <a:gd name="T17" fmla="*/ 149 h 149"/>
                  <a:gd name="T18" fmla="*/ 77 w 193"/>
                  <a:gd name="T19" fmla="*/ 87 h 149"/>
                  <a:gd name="T20" fmla="*/ 99 w 193"/>
                  <a:gd name="T21" fmla="*/ 108 h 149"/>
                  <a:gd name="T22" fmla="*/ 167 w 193"/>
                  <a:gd name="T23" fmla="*/ 41 h 149"/>
                  <a:gd name="T24" fmla="*/ 179 w 193"/>
                  <a:gd name="T25" fmla="*/ 54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3" h="149">
                    <a:moveTo>
                      <a:pt x="179" y="54"/>
                    </a:moveTo>
                    <a:lnTo>
                      <a:pt x="193" y="0"/>
                    </a:lnTo>
                    <a:lnTo>
                      <a:pt x="138" y="13"/>
                    </a:lnTo>
                    <a:lnTo>
                      <a:pt x="152" y="27"/>
                    </a:lnTo>
                    <a:lnTo>
                      <a:pt x="99" y="79"/>
                    </a:lnTo>
                    <a:lnTo>
                      <a:pt x="77" y="57"/>
                    </a:lnTo>
                    <a:lnTo>
                      <a:pt x="0" y="134"/>
                    </a:lnTo>
                    <a:lnTo>
                      <a:pt x="15" y="149"/>
                    </a:lnTo>
                    <a:lnTo>
                      <a:pt x="15" y="149"/>
                    </a:lnTo>
                    <a:lnTo>
                      <a:pt x="77" y="87"/>
                    </a:lnTo>
                    <a:lnTo>
                      <a:pt x="99" y="108"/>
                    </a:lnTo>
                    <a:lnTo>
                      <a:pt x="167" y="41"/>
                    </a:lnTo>
                    <a:lnTo>
                      <a:pt x="179" y="54"/>
                    </a:lnTo>
                    <a:close/>
                  </a:path>
                </a:pathLst>
              </a:custGeom>
              <a:solidFill>
                <a:schemeClr val="accent2"/>
              </a:solidFill>
              <a:ln>
                <a:noFill/>
              </a:ln>
            </p:spPr>
            <p:txBody>
              <a:bodyPr vert="horz" wrap="square" lIns="91440" tIns="45720" rIns="91440" bIns="45720" numCol="1" anchor="t" anchorCtr="0" compatLnSpc="1"/>
              <a:lstStyle/>
              <a:p>
                <a:endParaRPr lang="zh-CN" altLang="en-US" dirty="0">
                  <a:latin typeface="微软雅黑" panose="020B0503020204020204" pitchFamily="34" charset="-122"/>
                </a:endParaRPr>
              </a:p>
            </p:txBody>
          </p:sp>
          <p:sp>
            <p:nvSpPr>
              <p:cNvPr id="43" name="Rectangle 666"/>
              <p:cNvSpPr>
                <a:spLocks noChangeArrowheads="1"/>
              </p:cNvSpPr>
              <p:nvPr/>
            </p:nvSpPr>
            <p:spPr bwMode="auto">
              <a:xfrm>
                <a:off x="1814153" y="5956020"/>
                <a:ext cx="37053" cy="75354"/>
              </a:xfrm>
              <a:prstGeom prst="rect">
                <a:avLst/>
              </a:prstGeom>
              <a:solidFill>
                <a:srgbClr val="FF9900"/>
              </a:solidFill>
              <a:ln>
                <a:noFill/>
              </a:ln>
            </p:spPr>
            <p:txBody>
              <a:bodyPr vert="horz" wrap="square" lIns="91440" tIns="45720" rIns="91440" bIns="45720" numCol="1" anchor="t" anchorCtr="0" compatLnSpc="1"/>
              <a:lstStyle/>
              <a:p>
                <a:endParaRPr lang="zh-CN" altLang="en-US" dirty="0">
                  <a:latin typeface="微软雅黑" panose="020B0503020204020204" pitchFamily="34" charset="-122"/>
                </a:endParaRPr>
              </a:p>
            </p:txBody>
          </p:sp>
          <p:sp>
            <p:nvSpPr>
              <p:cNvPr id="44" name="Rectangle 667"/>
              <p:cNvSpPr>
                <a:spLocks noChangeArrowheads="1"/>
              </p:cNvSpPr>
              <p:nvPr/>
            </p:nvSpPr>
            <p:spPr bwMode="auto">
              <a:xfrm>
                <a:off x="1875025" y="5919081"/>
                <a:ext cx="37053" cy="112292"/>
              </a:xfrm>
              <a:prstGeom prst="rect">
                <a:avLst/>
              </a:prstGeom>
              <a:solidFill>
                <a:schemeClr val="accent2"/>
              </a:solidFill>
              <a:ln>
                <a:noFill/>
              </a:ln>
            </p:spPr>
            <p:txBody>
              <a:bodyPr vert="horz" wrap="square" lIns="91440" tIns="45720" rIns="91440" bIns="45720" numCol="1" anchor="t" anchorCtr="0" compatLnSpc="1"/>
              <a:lstStyle/>
              <a:p>
                <a:endParaRPr lang="zh-CN" altLang="en-US" dirty="0">
                  <a:latin typeface="微软雅黑" panose="020B0503020204020204" pitchFamily="34" charset="-122"/>
                </a:endParaRPr>
              </a:p>
            </p:txBody>
          </p:sp>
          <p:sp>
            <p:nvSpPr>
              <p:cNvPr id="45" name="Rectangle 668"/>
              <p:cNvSpPr>
                <a:spLocks noChangeArrowheads="1"/>
              </p:cNvSpPr>
              <p:nvPr/>
            </p:nvSpPr>
            <p:spPr bwMode="auto">
              <a:xfrm>
                <a:off x="1937220" y="5882143"/>
                <a:ext cx="37053" cy="149231"/>
              </a:xfrm>
              <a:prstGeom prst="rect">
                <a:avLst/>
              </a:prstGeom>
              <a:solidFill>
                <a:schemeClr val="accent2"/>
              </a:solidFill>
              <a:ln>
                <a:noFill/>
              </a:ln>
            </p:spPr>
            <p:txBody>
              <a:bodyPr vert="horz" wrap="square" lIns="91440" tIns="45720" rIns="91440" bIns="45720" numCol="1" anchor="t" anchorCtr="0" compatLnSpc="1"/>
              <a:lstStyle/>
              <a:p>
                <a:endParaRPr lang="zh-CN" altLang="en-US" dirty="0">
                  <a:latin typeface="微软雅黑" panose="020B0503020204020204" pitchFamily="34" charset="-122"/>
                </a:endParaRPr>
              </a:p>
            </p:txBody>
          </p:sp>
          <p:sp>
            <p:nvSpPr>
              <p:cNvPr id="46" name="Rectangle 669"/>
              <p:cNvSpPr>
                <a:spLocks noChangeArrowheads="1"/>
              </p:cNvSpPr>
              <p:nvPr/>
            </p:nvSpPr>
            <p:spPr bwMode="auto">
              <a:xfrm>
                <a:off x="1998093" y="5845204"/>
                <a:ext cx="37053" cy="186169"/>
              </a:xfrm>
              <a:prstGeom prst="rect">
                <a:avLst/>
              </a:prstGeom>
              <a:solidFill>
                <a:schemeClr val="accent2"/>
              </a:solidFill>
              <a:ln>
                <a:noFill/>
              </a:ln>
            </p:spPr>
            <p:txBody>
              <a:bodyPr vert="horz" wrap="square" lIns="91440" tIns="45720" rIns="91440" bIns="45720" numCol="1" anchor="t" anchorCtr="0" compatLnSpc="1"/>
              <a:lstStyle/>
              <a:p>
                <a:endParaRPr lang="zh-CN" altLang="en-US" dirty="0">
                  <a:latin typeface="微软雅黑" panose="020B0503020204020204" pitchFamily="34" charset="-122"/>
                </a:endParaRPr>
              </a:p>
            </p:txBody>
          </p:sp>
        </p:grpSp>
        <p:grpSp>
          <p:nvGrpSpPr>
            <p:cNvPr id="39" name="组合 38"/>
            <p:cNvGrpSpPr/>
            <p:nvPr/>
          </p:nvGrpSpPr>
          <p:grpSpPr>
            <a:xfrm>
              <a:off x="743454" y="3730957"/>
              <a:ext cx="3435454" cy="825075"/>
              <a:chOff x="1364882" y="2193504"/>
              <a:chExt cx="3435454" cy="825075"/>
            </a:xfrm>
          </p:grpSpPr>
          <p:sp>
            <p:nvSpPr>
              <p:cNvPr id="40" name="文本框 39"/>
              <p:cNvSpPr txBox="1"/>
              <p:nvPr/>
            </p:nvSpPr>
            <p:spPr>
              <a:xfrm>
                <a:off x="2876002" y="2193504"/>
                <a:ext cx="1924334" cy="369218"/>
              </a:xfrm>
              <a:prstGeom prst="rect">
                <a:avLst/>
              </a:prstGeom>
              <a:noFill/>
            </p:spPr>
            <p:txBody>
              <a:bodyPr wrap="square" rtlCol="0">
                <a:spAutoFit/>
              </a:bodyPr>
              <a:lstStyle>
                <a:defPPr>
                  <a:defRPr lang="zh-CN"/>
                </a:defPPr>
                <a:lvl1pPr>
                  <a:defRPr sz="2000">
                    <a:solidFill>
                      <a:srgbClr val="FFB850"/>
                    </a:solidFill>
                    <a:latin typeface="时尚中黑简体" panose="01010104010101010101" pitchFamily="2" charset="-122"/>
                    <a:ea typeface="时尚中黑简体" panose="01010104010101010101" pitchFamily="2" charset="-122"/>
                  </a:defRPr>
                </a:lvl1pPr>
              </a:lstStyle>
              <a:p>
                <a:r>
                  <a:rPr lang="zh-CN" altLang="en-US" sz="1200" dirty="0">
                    <a:solidFill>
                      <a:srgbClr val="00B0F0"/>
                    </a:solidFill>
                    <a:latin typeface="微软雅黑" panose="020B0503020204020204" pitchFamily="34" charset="-122"/>
                    <a:ea typeface="微软雅黑" panose="020B0503020204020204" pitchFamily="34" charset="-122"/>
                  </a:rPr>
                  <a:t>在此添加标题</a:t>
                </a:r>
              </a:p>
            </p:txBody>
          </p:sp>
          <p:sp>
            <p:nvSpPr>
              <p:cNvPr id="41" name="TextBox 10"/>
              <p:cNvSpPr>
                <a:spLocks noChangeArrowheads="1"/>
              </p:cNvSpPr>
              <p:nvPr/>
            </p:nvSpPr>
            <p:spPr bwMode="auto">
              <a:xfrm>
                <a:off x="1364882" y="2438941"/>
                <a:ext cx="3272707" cy="579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l" defTabSz="914400" eaLnBrk="1" fontAlgn="auto" latinLnBrk="0" hangingPunct="1">
                  <a:lnSpc>
                    <a:spcPct val="130000"/>
                  </a:lnSpc>
                  <a:spcBef>
                    <a:spcPts val="0"/>
                  </a:spcBef>
                  <a:spcAft>
                    <a:spcPts val="0"/>
                  </a:spcAft>
                  <a:buClrTx/>
                  <a:buSzTx/>
                  <a:buFontTx/>
                  <a:buNone/>
                  <a:defRPr/>
                </a:pPr>
                <a:r>
                  <a:rPr lang="zh-CN" altLang="en-US" sz="900" b="0" kern="0" dirty="0">
                    <a:solidFill>
                      <a:schemeClr val="bg1"/>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p>
            </p:txBody>
          </p:sp>
        </p:grpSp>
      </p:grpSp>
      <p:grpSp>
        <p:nvGrpSpPr>
          <p:cNvPr id="47" name="组合 46"/>
          <p:cNvGrpSpPr/>
          <p:nvPr/>
        </p:nvGrpSpPr>
        <p:grpSpPr>
          <a:xfrm>
            <a:off x="3020351" y="1226520"/>
            <a:ext cx="773020" cy="527990"/>
            <a:chOff x="5165815" y="1157793"/>
            <a:chExt cx="1030514" cy="703770"/>
          </a:xfrm>
          <a:effectLst>
            <a:outerShdw blurRad="50800" dist="25400" dir="8100000" algn="tr" rotWithShape="0">
              <a:prstClr val="black">
                <a:alpha val="40000"/>
              </a:prstClr>
            </a:outerShdw>
          </a:effectLst>
        </p:grpSpPr>
        <p:sp>
          <p:nvSpPr>
            <p:cNvPr id="48" name="文本框 47"/>
            <p:cNvSpPr txBox="1"/>
            <p:nvPr/>
          </p:nvSpPr>
          <p:spPr>
            <a:xfrm>
              <a:off x="5249656" y="1157793"/>
              <a:ext cx="830212" cy="676899"/>
            </a:xfrm>
            <a:prstGeom prst="rect">
              <a:avLst/>
            </a:prstGeom>
            <a:noFill/>
          </p:spPr>
          <p:txBody>
            <a:bodyPr wrap="square" rtlCol="0">
              <a:spAutoFit/>
            </a:bodyPr>
            <a:lstStyle/>
            <a:p>
              <a:pPr algn="ctr"/>
              <a:r>
                <a:rPr lang="en-US" altLang="zh-CN" sz="2700" dirty="0">
                  <a:solidFill>
                    <a:schemeClr val="accent2"/>
                  </a:solidFill>
                  <a:latin typeface="汉仪菱心体简" panose="02010609000101010101" pitchFamily="49" charset="-122"/>
                  <a:ea typeface="汉仪菱心体简" panose="02010609000101010101" pitchFamily="49" charset="-122"/>
                </a:rPr>
                <a:t>01</a:t>
              </a:r>
              <a:endParaRPr lang="zh-CN" altLang="en-US" sz="2700" dirty="0">
                <a:solidFill>
                  <a:schemeClr val="accent2"/>
                </a:solidFill>
                <a:latin typeface="汉仪菱心体简" panose="02010609000101010101" pitchFamily="49" charset="-122"/>
                <a:ea typeface="汉仪菱心体简" panose="02010609000101010101" pitchFamily="49" charset="-122"/>
              </a:endParaRPr>
            </a:p>
          </p:txBody>
        </p:sp>
        <p:sp>
          <p:nvSpPr>
            <p:cNvPr id="49" name="文本框 48"/>
            <p:cNvSpPr txBox="1"/>
            <p:nvPr/>
          </p:nvSpPr>
          <p:spPr>
            <a:xfrm>
              <a:off x="5165815" y="1594905"/>
              <a:ext cx="1030514" cy="266658"/>
            </a:xfrm>
            <a:prstGeom prst="rect">
              <a:avLst/>
            </a:prstGeom>
            <a:noFill/>
          </p:spPr>
          <p:txBody>
            <a:bodyPr wrap="square" rtlCol="0">
              <a:spAutoFit/>
            </a:bodyPr>
            <a:lstStyle/>
            <a:p>
              <a:pPr algn="ctr"/>
              <a:r>
                <a:rPr lang="en-US" altLang="zh-CN" sz="700" dirty="0">
                  <a:solidFill>
                    <a:schemeClr val="accent2"/>
                  </a:solidFill>
                  <a:latin typeface="汉仪菱心体简" panose="02010609000101010101" pitchFamily="49" charset="-122"/>
                  <a:ea typeface="汉仪菱心体简" panose="02010609000101010101" pitchFamily="49" charset="-122"/>
                </a:rPr>
                <a:t>OPTION</a:t>
              </a:r>
              <a:endParaRPr lang="zh-CN" altLang="en-US" sz="700" dirty="0">
                <a:solidFill>
                  <a:schemeClr val="accent2"/>
                </a:solidFill>
                <a:latin typeface="汉仪菱心体简" panose="02010609000101010101" pitchFamily="49" charset="-122"/>
                <a:ea typeface="汉仪菱心体简" panose="02010609000101010101" pitchFamily="49" charset="-122"/>
              </a:endParaRPr>
            </a:p>
          </p:txBody>
        </p:sp>
      </p:grpSp>
      <p:grpSp>
        <p:nvGrpSpPr>
          <p:cNvPr id="50" name="组合 49"/>
          <p:cNvGrpSpPr/>
          <p:nvPr/>
        </p:nvGrpSpPr>
        <p:grpSpPr>
          <a:xfrm>
            <a:off x="903371" y="249943"/>
            <a:ext cx="2922582" cy="679699"/>
            <a:chOff x="903371" y="249943"/>
            <a:chExt cx="2831223" cy="679699"/>
          </a:xfrm>
        </p:grpSpPr>
        <p:sp>
          <p:nvSpPr>
            <p:cNvPr id="51" name="任意多边形 50"/>
            <p:cNvSpPr/>
            <p:nvPr/>
          </p:nvSpPr>
          <p:spPr bwMode="auto">
            <a:xfrm>
              <a:off x="903371" y="249943"/>
              <a:ext cx="2831223" cy="679699"/>
            </a:xfrm>
            <a:custGeom>
              <a:avLst/>
              <a:gdLst>
                <a:gd name="connsiteX0" fmla="*/ 352810 w 4452260"/>
                <a:gd name="connsiteY0" fmla="*/ 0 h 1068867"/>
                <a:gd name="connsiteX1" fmla="*/ 636768 w 4452260"/>
                <a:gd name="connsiteY1" fmla="*/ 0 h 1068867"/>
                <a:gd name="connsiteX2" fmla="*/ 647700 w 4452260"/>
                <a:gd name="connsiteY2" fmla="*/ 0 h 1068867"/>
                <a:gd name="connsiteX3" fmla="*/ 724065 w 4452260"/>
                <a:gd name="connsiteY3" fmla="*/ 0 h 1068867"/>
                <a:gd name="connsiteX4" fmla="*/ 782584 w 4452260"/>
                <a:gd name="connsiteY4" fmla="*/ 0 h 1068867"/>
                <a:gd name="connsiteX5" fmla="*/ 799455 w 4452260"/>
                <a:gd name="connsiteY5" fmla="*/ 0 h 1068867"/>
                <a:gd name="connsiteX6" fmla="*/ 809825 w 4452260"/>
                <a:gd name="connsiteY6" fmla="*/ 0 h 1068867"/>
                <a:gd name="connsiteX7" fmla="*/ 818078 w 4452260"/>
                <a:gd name="connsiteY7" fmla="*/ 0 h 1068867"/>
                <a:gd name="connsiteX8" fmla="*/ 843980 w 4452260"/>
                <a:gd name="connsiteY8" fmla="*/ 0 h 1068867"/>
                <a:gd name="connsiteX9" fmla="*/ 931658 w 4452260"/>
                <a:gd name="connsiteY9" fmla="*/ 0 h 1068867"/>
                <a:gd name="connsiteX10" fmla="*/ 961580 w 4452260"/>
                <a:gd name="connsiteY10" fmla="*/ 0 h 1068867"/>
                <a:gd name="connsiteX11" fmla="*/ 1000055 w 4452260"/>
                <a:gd name="connsiteY11" fmla="*/ 0 h 1068867"/>
                <a:gd name="connsiteX12" fmla="*/ 1040537 w 4452260"/>
                <a:gd name="connsiteY12" fmla="*/ 0 h 1068867"/>
                <a:gd name="connsiteX13" fmla="*/ 1051453 w 4452260"/>
                <a:gd name="connsiteY13" fmla="*/ 0 h 1068867"/>
                <a:gd name="connsiteX14" fmla="*/ 1083414 w 4452260"/>
                <a:gd name="connsiteY14" fmla="*/ 0 h 1068867"/>
                <a:gd name="connsiteX15" fmla="*/ 1112969 w 4452260"/>
                <a:gd name="connsiteY15" fmla="*/ 0 h 1068867"/>
                <a:gd name="connsiteX16" fmla="*/ 1138871 w 4452260"/>
                <a:gd name="connsiteY16" fmla="*/ 0 h 1068867"/>
                <a:gd name="connsiteX17" fmla="*/ 1170224 w 4452260"/>
                <a:gd name="connsiteY17" fmla="*/ 0 h 1068867"/>
                <a:gd name="connsiteX18" fmla="*/ 1170711 w 4452260"/>
                <a:gd name="connsiteY18" fmla="*/ 0 h 1068867"/>
                <a:gd name="connsiteX19" fmla="*/ 1202662 w 4452260"/>
                <a:gd name="connsiteY19" fmla="*/ 0 h 1068867"/>
                <a:gd name="connsiteX20" fmla="*/ 1240037 w 4452260"/>
                <a:gd name="connsiteY20" fmla="*/ 0 h 1068867"/>
                <a:gd name="connsiteX21" fmla="*/ 1290626 w 4452260"/>
                <a:gd name="connsiteY21" fmla="*/ 0 h 1068867"/>
                <a:gd name="connsiteX22" fmla="*/ 1324496 w 4452260"/>
                <a:gd name="connsiteY22" fmla="*/ 0 h 1068867"/>
                <a:gd name="connsiteX23" fmla="*/ 1332348 w 4452260"/>
                <a:gd name="connsiteY23" fmla="*/ 0 h 1068867"/>
                <a:gd name="connsiteX24" fmla="*/ 1335428 w 4452260"/>
                <a:gd name="connsiteY24" fmla="*/ 0 h 1068867"/>
                <a:gd name="connsiteX25" fmla="*/ 1411793 w 4452260"/>
                <a:gd name="connsiteY25" fmla="*/ 0 h 1068867"/>
                <a:gd name="connsiteX26" fmla="*/ 1454182 w 4452260"/>
                <a:gd name="connsiteY26" fmla="*/ 0 h 1068867"/>
                <a:gd name="connsiteX27" fmla="*/ 1470312 w 4452260"/>
                <a:gd name="connsiteY27" fmla="*/ 0 h 1068867"/>
                <a:gd name="connsiteX28" fmla="*/ 1487183 w 4452260"/>
                <a:gd name="connsiteY28" fmla="*/ 0 h 1068867"/>
                <a:gd name="connsiteX29" fmla="*/ 1497552 w 4452260"/>
                <a:gd name="connsiteY29" fmla="*/ 0 h 1068867"/>
                <a:gd name="connsiteX30" fmla="*/ 1505806 w 4452260"/>
                <a:gd name="connsiteY30" fmla="*/ 0 h 1068867"/>
                <a:gd name="connsiteX31" fmla="*/ 1528471 w 4452260"/>
                <a:gd name="connsiteY31" fmla="*/ 0 h 1068867"/>
                <a:gd name="connsiteX32" fmla="*/ 1531708 w 4452260"/>
                <a:gd name="connsiteY32" fmla="*/ 0 h 1068867"/>
                <a:gd name="connsiteX33" fmla="*/ 1540992 w 4452260"/>
                <a:gd name="connsiteY33" fmla="*/ 0 h 1068867"/>
                <a:gd name="connsiteX34" fmla="*/ 1541479 w 4452260"/>
                <a:gd name="connsiteY34" fmla="*/ 0 h 1068867"/>
                <a:gd name="connsiteX35" fmla="*/ 1599998 w 4452260"/>
                <a:gd name="connsiteY35" fmla="*/ 0 h 1068867"/>
                <a:gd name="connsiteX36" fmla="*/ 1619386 w 4452260"/>
                <a:gd name="connsiteY36" fmla="*/ 0 h 1068867"/>
                <a:gd name="connsiteX37" fmla="*/ 1635492 w 4452260"/>
                <a:gd name="connsiteY37" fmla="*/ 0 h 1068867"/>
                <a:gd name="connsiteX38" fmla="*/ 1649308 w 4452260"/>
                <a:gd name="connsiteY38" fmla="*/ 0 h 1068867"/>
                <a:gd name="connsiteX39" fmla="*/ 1653720 w 4452260"/>
                <a:gd name="connsiteY39" fmla="*/ 0 h 1068867"/>
                <a:gd name="connsiteX40" fmla="*/ 1661394 w 4452260"/>
                <a:gd name="connsiteY40" fmla="*/ 0 h 1068867"/>
                <a:gd name="connsiteX41" fmla="*/ 1687782 w 4452260"/>
                <a:gd name="connsiteY41" fmla="*/ 0 h 1068867"/>
                <a:gd name="connsiteX42" fmla="*/ 1703116 w 4452260"/>
                <a:gd name="connsiteY42" fmla="*/ 0 h 1068867"/>
                <a:gd name="connsiteX43" fmla="*/ 1739181 w 4452260"/>
                <a:gd name="connsiteY43" fmla="*/ 0 h 1068867"/>
                <a:gd name="connsiteX44" fmla="*/ 1771141 w 4452260"/>
                <a:gd name="connsiteY44" fmla="*/ 0 h 1068867"/>
                <a:gd name="connsiteX45" fmla="*/ 1800697 w 4452260"/>
                <a:gd name="connsiteY45" fmla="*/ 0 h 1068867"/>
                <a:gd name="connsiteX46" fmla="*/ 1811727 w 4452260"/>
                <a:gd name="connsiteY46" fmla="*/ 0 h 1068867"/>
                <a:gd name="connsiteX47" fmla="*/ 1823361 w 4452260"/>
                <a:gd name="connsiteY47" fmla="*/ 0 h 1068867"/>
                <a:gd name="connsiteX48" fmla="*/ 1826599 w 4452260"/>
                <a:gd name="connsiteY48" fmla="*/ 0 h 1068867"/>
                <a:gd name="connsiteX49" fmla="*/ 1857951 w 4452260"/>
                <a:gd name="connsiteY49" fmla="*/ 0 h 1068867"/>
                <a:gd name="connsiteX50" fmla="*/ 1858439 w 4452260"/>
                <a:gd name="connsiteY50" fmla="*/ 0 h 1068867"/>
                <a:gd name="connsiteX51" fmla="*/ 1859676 w 4452260"/>
                <a:gd name="connsiteY51" fmla="*/ 0 h 1068867"/>
                <a:gd name="connsiteX52" fmla="*/ 1893346 w 4452260"/>
                <a:gd name="connsiteY52" fmla="*/ 0 h 1068867"/>
                <a:gd name="connsiteX53" fmla="*/ 1927765 w 4452260"/>
                <a:gd name="connsiteY53" fmla="*/ 0 h 1068867"/>
                <a:gd name="connsiteX54" fmla="*/ 1963365 w 4452260"/>
                <a:gd name="connsiteY54" fmla="*/ 0 h 1068867"/>
                <a:gd name="connsiteX55" fmla="*/ 1978354 w 4452260"/>
                <a:gd name="connsiteY55" fmla="*/ 0 h 1068867"/>
                <a:gd name="connsiteX56" fmla="*/ 1991032 w 4452260"/>
                <a:gd name="connsiteY56" fmla="*/ 0 h 1068867"/>
                <a:gd name="connsiteX57" fmla="*/ 2020076 w 4452260"/>
                <a:gd name="connsiteY57" fmla="*/ 0 h 1068867"/>
                <a:gd name="connsiteX58" fmla="*/ 2021800 w 4452260"/>
                <a:gd name="connsiteY58" fmla="*/ 0 h 1068867"/>
                <a:gd name="connsiteX59" fmla="*/ 2027021 w 4452260"/>
                <a:gd name="connsiteY59" fmla="*/ 0 h 1068867"/>
                <a:gd name="connsiteX60" fmla="*/ 2032162 w 4452260"/>
                <a:gd name="connsiteY60" fmla="*/ 0 h 1068867"/>
                <a:gd name="connsiteX61" fmla="*/ 2141909 w 4452260"/>
                <a:gd name="connsiteY61" fmla="*/ 0 h 1068867"/>
                <a:gd name="connsiteX62" fmla="*/ 2143633 w 4452260"/>
                <a:gd name="connsiteY62" fmla="*/ 0 h 1068867"/>
                <a:gd name="connsiteX63" fmla="*/ 2178359 w 4452260"/>
                <a:gd name="connsiteY63" fmla="*/ 0 h 1068867"/>
                <a:gd name="connsiteX64" fmla="*/ 2228719 w 4452260"/>
                <a:gd name="connsiteY64" fmla="*/ 0 h 1068867"/>
                <a:gd name="connsiteX65" fmla="*/ 2229207 w 4452260"/>
                <a:gd name="connsiteY65" fmla="*/ 0 h 1068867"/>
                <a:gd name="connsiteX66" fmla="*/ 2230931 w 4452260"/>
                <a:gd name="connsiteY66" fmla="*/ 0 h 1068867"/>
                <a:gd name="connsiteX67" fmla="*/ 2287725 w 4452260"/>
                <a:gd name="connsiteY67" fmla="*/ 0 h 1068867"/>
                <a:gd name="connsiteX68" fmla="*/ 2289450 w 4452260"/>
                <a:gd name="connsiteY68" fmla="*/ 0 h 1068867"/>
                <a:gd name="connsiteX69" fmla="*/ 2323220 w 4452260"/>
                <a:gd name="connsiteY69" fmla="*/ 0 h 1068867"/>
                <a:gd name="connsiteX70" fmla="*/ 2324944 w 4452260"/>
                <a:gd name="connsiteY70" fmla="*/ 0 h 1068867"/>
                <a:gd name="connsiteX71" fmla="*/ 2340483 w 4452260"/>
                <a:gd name="connsiteY71" fmla="*/ 0 h 1068867"/>
                <a:gd name="connsiteX72" fmla="*/ 2341447 w 4452260"/>
                <a:gd name="connsiteY72" fmla="*/ 0 h 1068867"/>
                <a:gd name="connsiteX73" fmla="*/ 2343172 w 4452260"/>
                <a:gd name="connsiteY73" fmla="*/ 0 h 1068867"/>
                <a:gd name="connsiteX74" fmla="*/ 2349122 w 4452260"/>
                <a:gd name="connsiteY74" fmla="*/ 0 h 1068867"/>
                <a:gd name="connsiteX75" fmla="*/ 2350846 w 4452260"/>
                <a:gd name="connsiteY75" fmla="*/ 0 h 1068867"/>
                <a:gd name="connsiteX76" fmla="*/ 2390844 w 4452260"/>
                <a:gd name="connsiteY76" fmla="*/ 0 h 1068867"/>
                <a:gd name="connsiteX77" fmla="*/ 2462317 w 4452260"/>
                <a:gd name="connsiteY77" fmla="*/ 0 h 1068867"/>
                <a:gd name="connsiteX78" fmla="*/ 2499455 w 4452260"/>
                <a:gd name="connsiteY78" fmla="*/ 0 h 1068867"/>
                <a:gd name="connsiteX79" fmla="*/ 2530713 w 4452260"/>
                <a:gd name="connsiteY79" fmla="*/ 0 h 1068867"/>
                <a:gd name="connsiteX80" fmla="*/ 2547403 w 4452260"/>
                <a:gd name="connsiteY80" fmla="*/ 0 h 1068867"/>
                <a:gd name="connsiteX81" fmla="*/ 2549127 w 4452260"/>
                <a:gd name="connsiteY81" fmla="*/ 0 h 1068867"/>
                <a:gd name="connsiteX82" fmla="*/ 2581074 w 4452260"/>
                <a:gd name="connsiteY82" fmla="*/ 0 h 1068867"/>
                <a:gd name="connsiteX83" fmla="*/ 2582112 w 4452260"/>
                <a:gd name="connsiteY83" fmla="*/ 0 h 1068867"/>
                <a:gd name="connsiteX84" fmla="*/ 2669530 w 4452260"/>
                <a:gd name="connsiteY84" fmla="*/ 0 h 1068867"/>
                <a:gd name="connsiteX85" fmla="*/ 2678759 w 4452260"/>
                <a:gd name="connsiteY85" fmla="*/ 0 h 1068867"/>
                <a:gd name="connsiteX86" fmla="*/ 2709527 w 4452260"/>
                <a:gd name="connsiteY86" fmla="*/ 0 h 1068867"/>
                <a:gd name="connsiteX87" fmla="*/ 2711252 w 4452260"/>
                <a:gd name="connsiteY87" fmla="*/ 0 h 1068867"/>
                <a:gd name="connsiteX88" fmla="*/ 2714748 w 4452260"/>
                <a:gd name="connsiteY88" fmla="*/ 0 h 1068867"/>
                <a:gd name="connsiteX89" fmla="*/ 2719890 w 4452260"/>
                <a:gd name="connsiteY89" fmla="*/ 0 h 1068867"/>
                <a:gd name="connsiteX90" fmla="*/ 2831360 w 4452260"/>
                <a:gd name="connsiteY90" fmla="*/ 0 h 1068867"/>
                <a:gd name="connsiteX91" fmla="*/ 2833086 w 4452260"/>
                <a:gd name="connsiteY91" fmla="*/ 0 h 1068867"/>
                <a:gd name="connsiteX92" fmla="*/ 2866087 w 4452260"/>
                <a:gd name="connsiteY92" fmla="*/ 0 h 1068867"/>
                <a:gd name="connsiteX93" fmla="*/ 2918659 w 4452260"/>
                <a:gd name="connsiteY93" fmla="*/ 0 h 1068867"/>
                <a:gd name="connsiteX94" fmla="*/ 2919896 w 4452260"/>
                <a:gd name="connsiteY94" fmla="*/ 0 h 1068867"/>
                <a:gd name="connsiteX95" fmla="*/ 2920383 w 4452260"/>
                <a:gd name="connsiteY95" fmla="*/ 0 h 1068867"/>
                <a:gd name="connsiteX96" fmla="*/ 2977177 w 4452260"/>
                <a:gd name="connsiteY96" fmla="*/ 0 h 1068867"/>
                <a:gd name="connsiteX97" fmla="*/ 2978902 w 4452260"/>
                <a:gd name="connsiteY97" fmla="*/ 0 h 1068867"/>
                <a:gd name="connsiteX98" fmla="*/ 3012671 w 4452260"/>
                <a:gd name="connsiteY98" fmla="*/ 0 h 1068867"/>
                <a:gd name="connsiteX99" fmla="*/ 3014397 w 4452260"/>
                <a:gd name="connsiteY99" fmla="*/ 0 h 1068867"/>
                <a:gd name="connsiteX100" fmla="*/ 3028211 w 4452260"/>
                <a:gd name="connsiteY100" fmla="*/ 0 h 1068867"/>
                <a:gd name="connsiteX101" fmla="*/ 3030899 w 4452260"/>
                <a:gd name="connsiteY101" fmla="*/ 0 h 1068867"/>
                <a:gd name="connsiteX102" fmla="*/ 3032624 w 4452260"/>
                <a:gd name="connsiteY102" fmla="*/ 0 h 1068867"/>
                <a:gd name="connsiteX103" fmla="*/ 3038573 w 4452260"/>
                <a:gd name="connsiteY103" fmla="*/ 0 h 1068867"/>
                <a:gd name="connsiteX104" fmla="*/ 3040298 w 4452260"/>
                <a:gd name="connsiteY104" fmla="*/ 0 h 1068867"/>
                <a:gd name="connsiteX105" fmla="*/ 3082021 w 4452260"/>
                <a:gd name="connsiteY105" fmla="*/ 0 h 1068867"/>
                <a:gd name="connsiteX106" fmla="*/ 3150044 w 4452260"/>
                <a:gd name="connsiteY106" fmla="*/ 0 h 1068867"/>
                <a:gd name="connsiteX107" fmla="*/ 3218441 w 4452260"/>
                <a:gd name="connsiteY107" fmla="*/ 0 h 1068867"/>
                <a:gd name="connsiteX108" fmla="*/ 3236855 w 4452260"/>
                <a:gd name="connsiteY108" fmla="*/ 0 h 1068867"/>
                <a:gd name="connsiteX109" fmla="*/ 3269839 w 4452260"/>
                <a:gd name="connsiteY109" fmla="*/ 0 h 1068867"/>
                <a:gd name="connsiteX110" fmla="*/ 3272250 w 4452260"/>
                <a:gd name="connsiteY110" fmla="*/ 0 h 1068867"/>
                <a:gd name="connsiteX111" fmla="*/ 3320378 w 4452260"/>
                <a:gd name="connsiteY111" fmla="*/ 0 h 1068867"/>
                <a:gd name="connsiteX112" fmla="*/ 3346330 w 4452260"/>
                <a:gd name="connsiteY112" fmla="*/ 0 h 1068867"/>
                <a:gd name="connsiteX113" fmla="*/ 3357257 w 4452260"/>
                <a:gd name="connsiteY113" fmla="*/ 0 h 1068867"/>
                <a:gd name="connsiteX114" fmla="*/ 3369936 w 4452260"/>
                <a:gd name="connsiteY114" fmla="*/ 0 h 1068867"/>
                <a:gd name="connsiteX115" fmla="*/ 3398980 w 4452260"/>
                <a:gd name="connsiteY115" fmla="*/ 0 h 1068867"/>
                <a:gd name="connsiteX116" fmla="*/ 3405925 w 4452260"/>
                <a:gd name="connsiteY116" fmla="*/ 0 h 1068867"/>
                <a:gd name="connsiteX117" fmla="*/ 3411066 w 4452260"/>
                <a:gd name="connsiteY117" fmla="*/ 0 h 1068867"/>
                <a:gd name="connsiteX118" fmla="*/ 3520813 w 4452260"/>
                <a:gd name="connsiteY118" fmla="*/ 0 h 1068867"/>
                <a:gd name="connsiteX119" fmla="*/ 3607623 w 4452260"/>
                <a:gd name="connsiteY119" fmla="*/ 0 h 1068867"/>
                <a:gd name="connsiteX120" fmla="*/ 3608111 w 4452260"/>
                <a:gd name="connsiteY120" fmla="*/ 0 h 1068867"/>
                <a:gd name="connsiteX121" fmla="*/ 3666629 w 4452260"/>
                <a:gd name="connsiteY121" fmla="*/ 0 h 1068867"/>
                <a:gd name="connsiteX122" fmla="*/ 3702124 w 4452260"/>
                <a:gd name="connsiteY122" fmla="*/ 0 h 1068867"/>
                <a:gd name="connsiteX123" fmla="*/ 3720351 w 4452260"/>
                <a:gd name="connsiteY123" fmla="*/ 0 h 1068867"/>
                <a:gd name="connsiteX124" fmla="*/ 3728025 w 4452260"/>
                <a:gd name="connsiteY124" fmla="*/ 0 h 1068867"/>
                <a:gd name="connsiteX125" fmla="*/ 3769748 w 4452260"/>
                <a:gd name="connsiteY125" fmla="*/ 0 h 1068867"/>
                <a:gd name="connsiteX126" fmla="*/ 4098793 w 4452260"/>
                <a:gd name="connsiteY126" fmla="*/ 0 h 1068867"/>
                <a:gd name="connsiteX127" fmla="*/ 4193519 w 4452260"/>
                <a:gd name="connsiteY127" fmla="*/ 54408 h 1068867"/>
                <a:gd name="connsiteX128" fmla="*/ 4439104 w 4452260"/>
                <a:gd name="connsiteY128" fmla="*/ 480025 h 1068867"/>
                <a:gd name="connsiteX129" fmla="*/ 4439104 w 4452260"/>
                <a:gd name="connsiteY129" fmla="*/ 588843 h 1068867"/>
                <a:gd name="connsiteX130" fmla="*/ 4193519 w 4452260"/>
                <a:gd name="connsiteY130" fmla="*/ 1014459 h 1068867"/>
                <a:gd name="connsiteX131" fmla="*/ 4098793 w 4452260"/>
                <a:gd name="connsiteY131" fmla="*/ 1068867 h 1068867"/>
                <a:gd name="connsiteX132" fmla="*/ 3728025 w 4452260"/>
                <a:gd name="connsiteY132" fmla="*/ 1068867 h 1068867"/>
                <a:gd name="connsiteX133" fmla="*/ 3607623 w 4452260"/>
                <a:gd name="connsiteY133" fmla="*/ 1068867 h 1068867"/>
                <a:gd name="connsiteX134" fmla="*/ 3411066 w 4452260"/>
                <a:gd name="connsiteY134" fmla="*/ 1068867 h 1068867"/>
                <a:gd name="connsiteX135" fmla="*/ 3357257 w 4452260"/>
                <a:gd name="connsiteY135" fmla="*/ 1068867 h 1068867"/>
                <a:gd name="connsiteX136" fmla="*/ 3236855 w 4452260"/>
                <a:gd name="connsiteY136" fmla="*/ 1068867 h 1068867"/>
                <a:gd name="connsiteX137" fmla="*/ 3040298 w 4452260"/>
                <a:gd name="connsiteY137" fmla="*/ 1068867 h 1068867"/>
                <a:gd name="connsiteX138" fmla="*/ 3038573 w 4452260"/>
                <a:gd name="connsiteY138" fmla="*/ 1068867 h 1068867"/>
                <a:gd name="connsiteX139" fmla="*/ 2919896 w 4452260"/>
                <a:gd name="connsiteY139" fmla="*/ 1068867 h 1068867"/>
                <a:gd name="connsiteX140" fmla="*/ 2866087 w 4452260"/>
                <a:gd name="connsiteY140" fmla="*/ 1068867 h 1068867"/>
                <a:gd name="connsiteX141" fmla="*/ 2719890 w 4452260"/>
                <a:gd name="connsiteY141" fmla="*/ 1068867 h 1068867"/>
                <a:gd name="connsiteX142" fmla="*/ 2669530 w 4452260"/>
                <a:gd name="connsiteY142" fmla="*/ 1068867 h 1068867"/>
                <a:gd name="connsiteX143" fmla="*/ 2549127 w 4452260"/>
                <a:gd name="connsiteY143" fmla="*/ 1068867 h 1068867"/>
                <a:gd name="connsiteX144" fmla="*/ 2547403 w 4452260"/>
                <a:gd name="connsiteY144" fmla="*/ 1068867 h 1068867"/>
                <a:gd name="connsiteX145" fmla="*/ 2350846 w 4452260"/>
                <a:gd name="connsiteY145" fmla="*/ 1068867 h 1068867"/>
                <a:gd name="connsiteX146" fmla="*/ 2349122 w 4452260"/>
                <a:gd name="connsiteY146" fmla="*/ 1068867 h 1068867"/>
                <a:gd name="connsiteX147" fmla="*/ 2228719 w 4452260"/>
                <a:gd name="connsiteY147" fmla="*/ 1068867 h 1068867"/>
                <a:gd name="connsiteX148" fmla="*/ 2178359 w 4452260"/>
                <a:gd name="connsiteY148" fmla="*/ 1068867 h 1068867"/>
                <a:gd name="connsiteX149" fmla="*/ 2032162 w 4452260"/>
                <a:gd name="connsiteY149" fmla="*/ 1068867 h 1068867"/>
                <a:gd name="connsiteX150" fmla="*/ 1978354 w 4452260"/>
                <a:gd name="connsiteY150" fmla="*/ 1068867 h 1068867"/>
                <a:gd name="connsiteX151" fmla="*/ 1859676 w 4452260"/>
                <a:gd name="connsiteY151" fmla="*/ 1068867 h 1068867"/>
                <a:gd name="connsiteX152" fmla="*/ 1857951 w 4452260"/>
                <a:gd name="connsiteY152" fmla="*/ 1068867 h 1068867"/>
                <a:gd name="connsiteX153" fmla="*/ 1826599 w 4452260"/>
                <a:gd name="connsiteY153" fmla="*/ 1068867 h 1068867"/>
                <a:gd name="connsiteX154" fmla="*/ 1661394 w 4452260"/>
                <a:gd name="connsiteY154" fmla="*/ 1068867 h 1068867"/>
                <a:gd name="connsiteX155" fmla="*/ 1540992 w 4452260"/>
                <a:gd name="connsiteY155" fmla="*/ 1068867 h 1068867"/>
                <a:gd name="connsiteX156" fmla="*/ 1531708 w 4452260"/>
                <a:gd name="connsiteY156" fmla="*/ 1068867 h 1068867"/>
                <a:gd name="connsiteX157" fmla="*/ 1487183 w 4452260"/>
                <a:gd name="connsiteY157" fmla="*/ 1068867 h 1068867"/>
                <a:gd name="connsiteX158" fmla="*/ 1335428 w 4452260"/>
                <a:gd name="connsiteY158" fmla="*/ 1068867 h 1068867"/>
                <a:gd name="connsiteX159" fmla="*/ 1290626 w 4452260"/>
                <a:gd name="connsiteY159" fmla="*/ 1068867 h 1068867"/>
                <a:gd name="connsiteX160" fmla="*/ 1170224 w 4452260"/>
                <a:gd name="connsiteY160" fmla="*/ 1068867 h 1068867"/>
                <a:gd name="connsiteX161" fmla="*/ 1138871 w 4452260"/>
                <a:gd name="connsiteY161" fmla="*/ 1068867 h 1068867"/>
                <a:gd name="connsiteX162" fmla="*/ 1040537 w 4452260"/>
                <a:gd name="connsiteY162" fmla="*/ 1068867 h 1068867"/>
                <a:gd name="connsiteX163" fmla="*/ 843980 w 4452260"/>
                <a:gd name="connsiteY163" fmla="*/ 1068867 h 1068867"/>
                <a:gd name="connsiteX164" fmla="*/ 799455 w 4452260"/>
                <a:gd name="connsiteY164" fmla="*/ 1068867 h 1068867"/>
                <a:gd name="connsiteX165" fmla="*/ 647700 w 4452260"/>
                <a:gd name="connsiteY165" fmla="*/ 1068867 h 1068867"/>
                <a:gd name="connsiteX166" fmla="*/ 352810 w 4452260"/>
                <a:gd name="connsiteY166" fmla="*/ 1068867 h 1068867"/>
                <a:gd name="connsiteX167" fmla="*/ 258084 w 4452260"/>
                <a:gd name="connsiteY167" fmla="*/ 1014459 h 1068867"/>
                <a:gd name="connsiteX168" fmla="*/ 12498 w 4452260"/>
                <a:gd name="connsiteY168" fmla="*/ 588843 h 1068867"/>
                <a:gd name="connsiteX169" fmla="*/ 12498 w 4452260"/>
                <a:gd name="connsiteY169" fmla="*/ 480025 h 1068867"/>
                <a:gd name="connsiteX170" fmla="*/ 258084 w 4452260"/>
                <a:gd name="connsiteY170" fmla="*/ 54408 h 1068867"/>
                <a:gd name="connsiteX171" fmla="*/ 352810 w 4452260"/>
                <a:gd name="connsiteY171" fmla="*/ 0 h 1068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4452260" h="1068867">
                  <a:moveTo>
                    <a:pt x="352810" y="0"/>
                  </a:moveTo>
                  <a:cubicBezTo>
                    <a:pt x="475602" y="0"/>
                    <a:pt x="567696" y="0"/>
                    <a:pt x="636768" y="0"/>
                  </a:cubicBezTo>
                  <a:lnTo>
                    <a:pt x="647700" y="0"/>
                  </a:lnTo>
                  <a:lnTo>
                    <a:pt x="724065" y="0"/>
                  </a:lnTo>
                  <a:cubicBezTo>
                    <a:pt x="748048" y="0"/>
                    <a:pt x="767235" y="0"/>
                    <a:pt x="782584" y="0"/>
                  </a:cubicBezTo>
                  <a:lnTo>
                    <a:pt x="799455" y="0"/>
                  </a:lnTo>
                  <a:lnTo>
                    <a:pt x="809825" y="0"/>
                  </a:lnTo>
                  <a:lnTo>
                    <a:pt x="818078" y="0"/>
                  </a:lnTo>
                  <a:cubicBezTo>
                    <a:pt x="843980" y="0"/>
                    <a:pt x="843980" y="0"/>
                    <a:pt x="843980" y="0"/>
                  </a:cubicBezTo>
                  <a:lnTo>
                    <a:pt x="931658" y="0"/>
                  </a:lnTo>
                  <a:lnTo>
                    <a:pt x="961580" y="0"/>
                  </a:lnTo>
                  <a:lnTo>
                    <a:pt x="1000055" y="0"/>
                  </a:lnTo>
                  <a:lnTo>
                    <a:pt x="1040537" y="0"/>
                  </a:lnTo>
                  <a:lnTo>
                    <a:pt x="1051453" y="0"/>
                  </a:lnTo>
                  <a:lnTo>
                    <a:pt x="1083414" y="0"/>
                  </a:lnTo>
                  <a:lnTo>
                    <a:pt x="1112969" y="0"/>
                  </a:lnTo>
                  <a:cubicBezTo>
                    <a:pt x="1138871" y="0"/>
                    <a:pt x="1138871" y="0"/>
                    <a:pt x="1138871" y="0"/>
                  </a:cubicBezTo>
                  <a:lnTo>
                    <a:pt x="1170224" y="0"/>
                  </a:lnTo>
                  <a:lnTo>
                    <a:pt x="1170711" y="0"/>
                  </a:lnTo>
                  <a:lnTo>
                    <a:pt x="1202662" y="0"/>
                  </a:lnTo>
                  <a:lnTo>
                    <a:pt x="1240037" y="0"/>
                  </a:lnTo>
                  <a:cubicBezTo>
                    <a:pt x="1290626" y="0"/>
                    <a:pt x="1290626" y="0"/>
                    <a:pt x="1290626" y="0"/>
                  </a:cubicBezTo>
                  <a:lnTo>
                    <a:pt x="1324496" y="0"/>
                  </a:lnTo>
                  <a:lnTo>
                    <a:pt x="1332348" y="0"/>
                  </a:lnTo>
                  <a:lnTo>
                    <a:pt x="1335428" y="0"/>
                  </a:lnTo>
                  <a:lnTo>
                    <a:pt x="1411793" y="0"/>
                  </a:lnTo>
                  <a:lnTo>
                    <a:pt x="1454182" y="0"/>
                  </a:lnTo>
                  <a:lnTo>
                    <a:pt x="1470312" y="0"/>
                  </a:lnTo>
                  <a:lnTo>
                    <a:pt x="1487183" y="0"/>
                  </a:lnTo>
                  <a:lnTo>
                    <a:pt x="1497552" y="0"/>
                  </a:lnTo>
                  <a:lnTo>
                    <a:pt x="1505806" y="0"/>
                  </a:lnTo>
                  <a:lnTo>
                    <a:pt x="1528471" y="0"/>
                  </a:lnTo>
                  <a:lnTo>
                    <a:pt x="1531708" y="0"/>
                  </a:lnTo>
                  <a:lnTo>
                    <a:pt x="1540992" y="0"/>
                  </a:lnTo>
                  <a:lnTo>
                    <a:pt x="1541479" y="0"/>
                  </a:lnTo>
                  <a:lnTo>
                    <a:pt x="1599998" y="0"/>
                  </a:lnTo>
                  <a:lnTo>
                    <a:pt x="1619386" y="0"/>
                  </a:lnTo>
                  <a:lnTo>
                    <a:pt x="1635492" y="0"/>
                  </a:lnTo>
                  <a:lnTo>
                    <a:pt x="1649308" y="0"/>
                  </a:lnTo>
                  <a:lnTo>
                    <a:pt x="1653720" y="0"/>
                  </a:lnTo>
                  <a:lnTo>
                    <a:pt x="1661394" y="0"/>
                  </a:lnTo>
                  <a:lnTo>
                    <a:pt x="1687782" y="0"/>
                  </a:lnTo>
                  <a:lnTo>
                    <a:pt x="1703116" y="0"/>
                  </a:lnTo>
                  <a:lnTo>
                    <a:pt x="1739181" y="0"/>
                  </a:lnTo>
                  <a:lnTo>
                    <a:pt x="1771141" y="0"/>
                  </a:lnTo>
                  <a:lnTo>
                    <a:pt x="1800697" y="0"/>
                  </a:lnTo>
                  <a:lnTo>
                    <a:pt x="1811727" y="0"/>
                  </a:lnTo>
                  <a:lnTo>
                    <a:pt x="1823361" y="0"/>
                  </a:lnTo>
                  <a:lnTo>
                    <a:pt x="1826599" y="0"/>
                  </a:lnTo>
                  <a:lnTo>
                    <a:pt x="1857951" y="0"/>
                  </a:lnTo>
                  <a:lnTo>
                    <a:pt x="1858439" y="0"/>
                  </a:lnTo>
                  <a:lnTo>
                    <a:pt x="1859676" y="0"/>
                  </a:lnTo>
                  <a:lnTo>
                    <a:pt x="1893346" y="0"/>
                  </a:lnTo>
                  <a:lnTo>
                    <a:pt x="1927765" y="0"/>
                  </a:lnTo>
                  <a:lnTo>
                    <a:pt x="1963365" y="0"/>
                  </a:lnTo>
                  <a:lnTo>
                    <a:pt x="1978354" y="0"/>
                  </a:lnTo>
                  <a:lnTo>
                    <a:pt x="1991032" y="0"/>
                  </a:lnTo>
                  <a:lnTo>
                    <a:pt x="2020076" y="0"/>
                  </a:lnTo>
                  <a:lnTo>
                    <a:pt x="2021800" y="0"/>
                  </a:lnTo>
                  <a:lnTo>
                    <a:pt x="2027021" y="0"/>
                  </a:lnTo>
                  <a:cubicBezTo>
                    <a:pt x="2032162" y="0"/>
                    <a:pt x="2032162" y="0"/>
                    <a:pt x="2032162" y="0"/>
                  </a:cubicBezTo>
                  <a:lnTo>
                    <a:pt x="2141909" y="0"/>
                  </a:lnTo>
                  <a:lnTo>
                    <a:pt x="2143633" y="0"/>
                  </a:lnTo>
                  <a:lnTo>
                    <a:pt x="2178359" y="0"/>
                  </a:lnTo>
                  <a:lnTo>
                    <a:pt x="2228719" y="0"/>
                  </a:lnTo>
                  <a:lnTo>
                    <a:pt x="2229207" y="0"/>
                  </a:lnTo>
                  <a:lnTo>
                    <a:pt x="2230931" y="0"/>
                  </a:lnTo>
                  <a:lnTo>
                    <a:pt x="2287725" y="0"/>
                  </a:lnTo>
                  <a:lnTo>
                    <a:pt x="2289450" y="0"/>
                  </a:lnTo>
                  <a:lnTo>
                    <a:pt x="2323220" y="0"/>
                  </a:lnTo>
                  <a:lnTo>
                    <a:pt x="2324944" y="0"/>
                  </a:lnTo>
                  <a:lnTo>
                    <a:pt x="2340483" y="0"/>
                  </a:lnTo>
                  <a:lnTo>
                    <a:pt x="2341447" y="0"/>
                  </a:lnTo>
                  <a:lnTo>
                    <a:pt x="2343172" y="0"/>
                  </a:lnTo>
                  <a:lnTo>
                    <a:pt x="2349122" y="0"/>
                  </a:lnTo>
                  <a:lnTo>
                    <a:pt x="2350846" y="0"/>
                  </a:lnTo>
                  <a:lnTo>
                    <a:pt x="2390844" y="0"/>
                  </a:lnTo>
                  <a:lnTo>
                    <a:pt x="2462317" y="0"/>
                  </a:lnTo>
                  <a:lnTo>
                    <a:pt x="2499455" y="0"/>
                  </a:lnTo>
                  <a:lnTo>
                    <a:pt x="2530713" y="0"/>
                  </a:lnTo>
                  <a:lnTo>
                    <a:pt x="2547403" y="0"/>
                  </a:lnTo>
                  <a:lnTo>
                    <a:pt x="2549127" y="0"/>
                  </a:lnTo>
                  <a:lnTo>
                    <a:pt x="2581074" y="0"/>
                  </a:lnTo>
                  <a:lnTo>
                    <a:pt x="2582112" y="0"/>
                  </a:lnTo>
                  <a:cubicBezTo>
                    <a:pt x="2669530" y="0"/>
                    <a:pt x="2669530" y="0"/>
                    <a:pt x="2669530" y="0"/>
                  </a:cubicBezTo>
                  <a:lnTo>
                    <a:pt x="2678759" y="0"/>
                  </a:lnTo>
                  <a:lnTo>
                    <a:pt x="2709527" y="0"/>
                  </a:lnTo>
                  <a:lnTo>
                    <a:pt x="2711252" y="0"/>
                  </a:lnTo>
                  <a:lnTo>
                    <a:pt x="2714748" y="0"/>
                  </a:lnTo>
                  <a:lnTo>
                    <a:pt x="2719890" y="0"/>
                  </a:lnTo>
                  <a:lnTo>
                    <a:pt x="2831360" y="0"/>
                  </a:lnTo>
                  <a:lnTo>
                    <a:pt x="2833086" y="0"/>
                  </a:lnTo>
                  <a:lnTo>
                    <a:pt x="2866087" y="0"/>
                  </a:lnTo>
                  <a:lnTo>
                    <a:pt x="2918659" y="0"/>
                  </a:lnTo>
                  <a:lnTo>
                    <a:pt x="2919896" y="0"/>
                  </a:lnTo>
                  <a:lnTo>
                    <a:pt x="2920383" y="0"/>
                  </a:lnTo>
                  <a:lnTo>
                    <a:pt x="2977177" y="0"/>
                  </a:lnTo>
                  <a:lnTo>
                    <a:pt x="2978902" y="0"/>
                  </a:lnTo>
                  <a:lnTo>
                    <a:pt x="3012671" y="0"/>
                  </a:lnTo>
                  <a:lnTo>
                    <a:pt x="3014397" y="0"/>
                  </a:lnTo>
                  <a:lnTo>
                    <a:pt x="3028211" y="0"/>
                  </a:lnTo>
                  <a:lnTo>
                    <a:pt x="3030899" y="0"/>
                  </a:lnTo>
                  <a:lnTo>
                    <a:pt x="3032624" y="0"/>
                  </a:lnTo>
                  <a:lnTo>
                    <a:pt x="3038573" y="0"/>
                  </a:lnTo>
                  <a:lnTo>
                    <a:pt x="3040298" y="0"/>
                  </a:lnTo>
                  <a:lnTo>
                    <a:pt x="3082021" y="0"/>
                  </a:lnTo>
                  <a:lnTo>
                    <a:pt x="3150044" y="0"/>
                  </a:lnTo>
                  <a:lnTo>
                    <a:pt x="3218441" y="0"/>
                  </a:lnTo>
                  <a:lnTo>
                    <a:pt x="3236855" y="0"/>
                  </a:lnTo>
                  <a:lnTo>
                    <a:pt x="3269839" y="0"/>
                  </a:lnTo>
                  <a:lnTo>
                    <a:pt x="3272250" y="0"/>
                  </a:lnTo>
                  <a:lnTo>
                    <a:pt x="3320378" y="0"/>
                  </a:lnTo>
                  <a:lnTo>
                    <a:pt x="3346330" y="0"/>
                  </a:lnTo>
                  <a:lnTo>
                    <a:pt x="3357257" y="0"/>
                  </a:lnTo>
                  <a:lnTo>
                    <a:pt x="3369936" y="0"/>
                  </a:lnTo>
                  <a:lnTo>
                    <a:pt x="3398980" y="0"/>
                  </a:lnTo>
                  <a:lnTo>
                    <a:pt x="3405925" y="0"/>
                  </a:lnTo>
                  <a:cubicBezTo>
                    <a:pt x="3411066" y="0"/>
                    <a:pt x="3411066" y="0"/>
                    <a:pt x="3411066" y="0"/>
                  </a:cubicBezTo>
                  <a:lnTo>
                    <a:pt x="3520813" y="0"/>
                  </a:lnTo>
                  <a:lnTo>
                    <a:pt x="3607623" y="0"/>
                  </a:lnTo>
                  <a:lnTo>
                    <a:pt x="3608111" y="0"/>
                  </a:lnTo>
                  <a:lnTo>
                    <a:pt x="3666629" y="0"/>
                  </a:lnTo>
                  <a:lnTo>
                    <a:pt x="3702124" y="0"/>
                  </a:lnTo>
                  <a:lnTo>
                    <a:pt x="3720351" y="0"/>
                  </a:lnTo>
                  <a:lnTo>
                    <a:pt x="3728025" y="0"/>
                  </a:lnTo>
                  <a:lnTo>
                    <a:pt x="3769748" y="0"/>
                  </a:lnTo>
                  <a:cubicBezTo>
                    <a:pt x="4098793" y="0"/>
                    <a:pt x="4098793" y="0"/>
                    <a:pt x="4098793" y="0"/>
                  </a:cubicBezTo>
                  <a:cubicBezTo>
                    <a:pt x="4133877" y="0"/>
                    <a:pt x="4175977" y="24572"/>
                    <a:pt x="4193519" y="54408"/>
                  </a:cubicBezTo>
                  <a:cubicBezTo>
                    <a:pt x="4439104" y="480025"/>
                    <a:pt x="4439104" y="480025"/>
                    <a:pt x="4439104" y="480025"/>
                  </a:cubicBezTo>
                  <a:cubicBezTo>
                    <a:pt x="4456646" y="509862"/>
                    <a:pt x="4456646" y="559005"/>
                    <a:pt x="4439104" y="588843"/>
                  </a:cubicBezTo>
                  <a:cubicBezTo>
                    <a:pt x="4193519" y="1014459"/>
                    <a:pt x="4193519" y="1014459"/>
                    <a:pt x="4193519" y="1014459"/>
                  </a:cubicBezTo>
                  <a:cubicBezTo>
                    <a:pt x="4175977" y="1044295"/>
                    <a:pt x="4133877" y="1068867"/>
                    <a:pt x="4098793" y="1068867"/>
                  </a:cubicBezTo>
                  <a:lnTo>
                    <a:pt x="3728025" y="1068867"/>
                  </a:lnTo>
                  <a:lnTo>
                    <a:pt x="3607623" y="1068867"/>
                  </a:lnTo>
                  <a:lnTo>
                    <a:pt x="3411066" y="1068867"/>
                  </a:lnTo>
                  <a:lnTo>
                    <a:pt x="3357257" y="1068867"/>
                  </a:lnTo>
                  <a:lnTo>
                    <a:pt x="3236855" y="1068867"/>
                  </a:lnTo>
                  <a:lnTo>
                    <a:pt x="3040298" y="1068867"/>
                  </a:lnTo>
                  <a:lnTo>
                    <a:pt x="3038573" y="1068867"/>
                  </a:lnTo>
                  <a:lnTo>
                    <a:pt x="2919896" y="1068867"/>
                  </a:lnTo>
                  <a:lnTo>
                    <a:pt x="2866087" y="1068867"/>
                  </a:lnTo>
                  <a:lnTo>
                    <a:pt x="2719890" y="1068867"/>
                  </a:lnTo>
                  <a:lnTo>
                    <a:pt x="2669530" y="1068867"/>
                  </a:lnTo>
                  <a:lnTo>
                    <a:pt x="2549127" y="1068867"/>
                  </a:lnTo>
                  <a:lnTo>
                    <a:pt x="2547403" y="1068867"/>
                  </a:lnTo>
                  <a:lnTo>
                    <a:pt x="2350846" y="1068867"/>
                  </a:lnTo>
                  <a:lnTo>
                    <a:pt x="2349122" y="1068867"/>
                  </a:lnTo>
                  <a:lnTo>
                    <a:pt x="2228719" y="1068867"/>
                  </a:lnTo>
                  <a:lnTo>
                    <a:pt x="2178359" y="1068867"/>
                  </a:lnTo>
                  <a:lnTo>
                    <a:pt x="2032162" y="1068867"/>
                  </a:lnTo>
                  <a:lnTo>
                    <a:pt x="1978354" y="1068867"/>
                  </a:lnTo>
                  <a:lnTo>
                    <a:pt x="1859676" y="1068867"/>
                  </a:lnTo>
                  <a:lnTo>
                    <a:pt x="1857951" y="1068867"/>
                  </a:lnTo>
                  <a:lnTo>
                    <a:pt x="1826599" y="1068867"/>
                  </a:lnTo>
                  <a:lnTo>
                    <a:pt x="1661394" y="1068867"/>
                  </a:lnTo>
                  <a:lnTo>
                    <a:pt x="1540992" y="1068867"/>
                  </a:lnTo>
                  <a:lnTo>
                    <a:pt x="1531708" y="1068867"/>
                  </a:lnTo>
                  <a:lnTo>
                    <a:pt x="1487183" y="1068867"/>
                  </a:lnTo>
                  <a:lnTo>
                    <a:pt x="1335428" y="1068867"/>
                  </a:lnTo>
                  <a:lnTo>
                    <a:pt x="1290626" y="1068867"/>
                  </a:lnTo>
                  <a:lnTo>
                    <a:pt x="1170224" y="1068867"/>
                  </a:lnTo>
                  <a:lnTo>
                    <a:pt x="1138871" y="1068867"/>
                  </a:lnTo>
                  <a:lnTo>
                    <a:pt x="1040537" y="1068867"/>
                  </a:lnTo>
                  <a:lnTo>
                    <a:pt x="843980" y="1068867"/>
                  </a:lnTo>
                  <a:lnTo>
                    <a:pt x="799455" y="1068867"/>
                  </a:lnTo>
                  <a:lnTo>
                    <a:pt x="647700" y="1068867"/>
                  </a:lnTo>
                  <a:lnTo>
                    <a:pt x="352810" y="1068867"/>
                  </a:lnTo>
                  <a:cubicBezTo>
                    <a:pt x="318603" y="1068867"/>
                    <a:pt x="275626" y="1044295"/>
                    <a:pt x="258084" y="1014459"/>
                  </a:cubicBezTo>
                  <a:cubicBezTo>
                    <a:pt x="12498" y="588843"/>
                    <a:pt x="12498" y="588843"/>
                    <a:pt x="12498" y="588843"/>
                  </a:cubicBezTo>
                  <a:cubicBezTo>
                    <a:pt x="-4166" y="559005"/>
                    <a:pt x="-4166" y="509862"/>
                    <a:pt x="12498" y="480025"/>
                  </a:cubicBezTo>
                  <a:cubicBezTo>
                    <a:pt x="258084" y="54408"/>
                    <a:pt x="258084" y="54408"/>
                    <a:pt x="258084" y="54408"/>
                  </a:cubicBezTo>
                  <a:cubicBezTo>
                    <a:pt x="275626" y="24572"/>
                    <a:pt x="318603" y="0"/>
                    <a:pt x="352810" y="0"/>
                  </a:cubicBezTo>
                  <a:close/>
                </a:path>
              </a:pathLst>
            </a:custGeom>
            <a:gradFill flip="none" rotWithShape="1">
              <a:gsLst>
                <a:gs pos="100000">
                  <a:schemeClr val="bg1">
                    <a:lumMod val="95000"/>
                  </a:schemeClr>
                </a:gs>
                <a:gs pos="0">
                  <a:srgbClr val="D3D3D3"/>
                </a:gs>
              </a:gsLst>
              <a:lin ang="2700000" scaled="1"/>
              <a:tileRect/>
            </a:gradFill>
            <a:ln w="19050">
              <a:gradFill flip="none" rotWithShape="1">
                <a:gsLst>
                  <a:gs pos="100000">
                    <a:schemeClr val="bg1">
                      <a:lumMod val="75000"/>
                    </a:schemeClr>
                  </a:gs>
                  <a:gs pos="0">
                    <a:schemeClr val="bg1"/>
                  </a:gs>
                </a:gsLst>
                <a:lin ang="2700000" scaled="1"/>
                <a:tileRect/>
              </a:gradFill>
            </a:ln>
            <a:effectLst>
              <a:outerShdw blurRad="127000" dist="50800" dir="2700000" algn="tl" rotWithShape="0">
                <a:prstClr val="black">
                  <a:alpha val="40000"/>
                </a:prstClr>
              </a:outerShdw>
            </a:effectLst>
          </p:spPr>
          <p:txBody>
            <a:bodyPr vert="horz" wrap="square" lIns="91440" tIns="45720" rIns="91440" bIns="45720" numCol="1" anchor="t" anchorCtr="0" compatLnSpc="1">
              <a:noAutofit/>
            </a:bodyPr>
            <a:lstStyle/>
            <a:p>
              <a:endParaRPr lang="zh-CN" altLang="en-US" dirty="0">
                <a:solidFill>
                  <a:prstClr val="black"/>
                </a:solidFill>
                <a:latin typeface="微软雅黑" panose="020B0503020204020204" pitchFamily="34" charset="-122"/>
              </a:endParaRPr>
            </a:p>
          </p:txBody>
        </p:sp>
        <p:sp>
          <p:nvSpPr>
            <p:cNvPr id="52" name="任意多边形 51"/>
            <p:cNvSpPr/>
            <p:nvPr/>
          </p:nvSpPr>
          <p:spPr bwMode="auto">
            <a:xfrm>
              <a:off x="1010779" y="325868"/>
              <a:ext cx="2628449" cy="527848"/>
            </a:xfrm>
            <a:custGeom>
              <a:avLst/>
              <a:gdLst>
                <a:gd name="connsiteX0" fmla="*/ 305125 w 4603109"/>
                <a:gd name="connsiteY0" fmla="*/ 0 h 924402"/>
                <a:gd name="connsiteX1" fmla="*/ 432894 w 4603109"/>
                <a:gd name="connsiteY1" fmla="*/ 0 h 924402"/>
                <a:gd name="connsiteX2" fmla="*/ 445336 w 4603109"/>
                <a:gd name="connsiteY2" fmla="*/ 0 h 924402"/>
                <a:gd name="connsiteX3" fmla="*/ 550703 w 4603109"/>
                <a:gd name="connsiteY3" fmla="*/ 0 h 924402"/>
                <a:gd name="connsiteX4" fmla="*/ 560158 w 4603109"/>
                <a:gd name="connsiteY4" fmla="*/ 0 h 924402"/>
                <a:gd name="connsiteX5" fmla="*/ 573105 w 4603109"/>
                <a:gd name="connsiteY5" fmla="*/ 0 h 924402"/>
                <a:gd name="connsiteX6" fmla="*/ 626202 w 4603109"/>
                <a:gd name="connsiteY6" fmla="*/ 0 h 924402"/>
                <a:gd name="connsiteX7" fmla="*/ 676811 w 4603109"/>
                <a:gd name="connsiteY7" fmla="*/ 0 h 924402"/>
                <a:gd name="connsiteX8" fmla="*/ 678472 w 4603109"/>
                <a:gd name="connsiteY8" fmla="*/ 0 h 924402"/>
                <a:gd name="connsiteX9" fmla="*/ 687927 w 4603109"/>
                <a:gd name="connsiteY9" fmla="*/ 0 h 924402"/>
                <a:gd name="connsiteX10" fmla="*/ 691402 w 4603109"/>
                <a:gd name="connsiteY10" fmla="*/ 0 h 924402"/>
                <a:gd name="connsiteX11" fmla="*/ 700371 w 4603109"/>
                <a:gd name="connsiteY11" fmla="*/ 0 h 924402"/>
                <a:gd name="connsiteX12" fmla="*/ 707508 w 4603109"/>
                <a:gd name="connsiteY12" fmla="*/ 0 h 924402"/>
                <a:gd name="connsiteX13" fmla="*/ 729909 w 4603109"/>
                <a:gd name="connsiteY13" fmla="*/ 0 h 924402"/>
                <a:gd name="connsiteX14" fmla="*/ 753971 w 4603109"/>
                <a:gd name="connsiteY14" fmla="*/ 0 h 924402"/>
                <a:gd name="connsiteX15" fmla="*/ 804580 w 4603109"/>
                <a:gd name="connsiteY15" fmla="*/ 0 h 924402"/>
                <a:gd name="connsiteX16" fmla="*/ 805737 w 4603109"/>
                <a:gd name="connsiteY16" fmla="*/ 0 h 924402"/>
                <a:gd name="connsiteX17" fmla="*/ 819171 w 4603109"/>
                <a:gd name="connsiteY17" fmla="*/ 0 h 924402"/>
                <a:gd name="connsiteX18" fmla="*/ 828140 w 4603109"/>
                <a:gd name="connsiteY18" fmla="*/ 0 h 924402"/>
                <a:gd name="connsiteX19" fmla="*/ 831615 w 4603109"/>
                <a:gd name="connsiteY19" fmla="*/ 0 h 924402"/>
                <a:gd name="connsiteX20" fmla="*/ 835277 w 4603109"/>
                <a:gd name="connsiteY20" fmla="*/ 0 h 924402"/>
                <a:gd name="connsiteX21" fmla="*/ 857678 w 4603109"/>
                <a:gd name="connsiteY21" fmla="*/ 0 h 924402"/>
                <a:gd name="connsiteX22" fmla="*/ 864889 w 4603109"/>
                <a:gd name="connsiteY22" fmla="*/ 0 h 924402"/>
                <a:gd name="connsiteX23" fmla="*/ 899900 w 4603109"/>
                <a:gd name="connsiteY23" fmla="*/ 0 h 924402"/>
                <a:gd name="connsiteX24" fmla="*/ 909341 w 4603109"/>
                <a:gd name="connsiteY24" fmla="*/ 0 h 924402"/>
                <a:gd name="connsiteX25" fmla="*/ 929965 w 4603109"/>
                <a:gd name="connsiteY25" fmla="*/ 0 h 924402"/>
                <a:gd name="connsiteX26" fmla="*/ 933506 w 4603109"/>
                <a:gd name="connsiteY26" fmla="*/ 0 h 924402"/>
                <a:gd name="connsiteX27" fmla="*/ 936982 w 4603109"/>
                <a:gd name="connsiteY27" fmla="*/ 0 h 924402"/>
                <a:gd name="connsiteX28" fmla="*/ 959384 w 4603109"/>
                <a:gd name="connsiteY28" fmla="*/ 0 h 924402"/>
                <a:gd name="connsiteX29" fmla="*/ 962542 w 4603109"/>
                <a:gd name="connsiteY29" fmla="*/ 0 h 924402"/>
                <a:gd name="connsiteX30" fmla="*/ 984943 w 4603109"/>
                <a:gd name="connsiteY30" fmla="*/ 0 h 924402"/>
                <a:gd name="connsiteX31" fmla="*/ 992658 w 4603109"/>
                <a:gd name="connsiteY31" fmla="*/ 0 h 924402"/>
                <a:gd name="connsiteX32" fmla="*/ 1012059 w 4603109"/>
                <a:gd name="connsiteY32" fmla="*/ 0 h 924402"/>
                <a:gd name="connsiteX33" fmla="*/ 1012480 w 4603109"/>
                <a:gd name="connsiteY33" fmla="*/ 0 h 924402"/>
                <a:gd name="connsiteX34" fmla="*/ 1027669 w 4603109"/>
                <a:gd name="connsiteY34" fmla="*/ 0 h 924402"/>
                <a:gd name="connsiteX35" fmla="*/ 1037110 w 4603109"/>
                <a:gd name="connsiteY35" fmla="*/ 0 h 924402"/>
                <a:gd name="connsiteX36" fmla="*/ 1040112 w 4603109"/>
                <a:gd name="connsiteY36" fmla="*/ 0 h 924402"/>
                <a:gd name="connsiteX37" fmla="*/ 1057734 w 4603109"/>
                <a:gd name="connsiteY37" fmla="*/ 0 h 924402"/>
                <a:gd name="connsiteX38" fmla="*/ 1064751 w 4603109"/>
                <a:gd name="connsiteY38" fmla="*/ 0 h 924402"/>
                <a:gd name="connsiteX39" fmla="*/ 1070177 w 4603109"/>
                <a:gd name="connsiteY39" fmla="*/ 0 h 924402"/>
                <a:gd name="connsiteX40" fmla="*/ 1072436 w 4603109"/>
                <a:gd name="connsiteY40" fmla="*/ 0 h 924402"/>
                <a:gd name="connsiteX41" fmla="*/ 1090311 w 4603109"/>
                <a:gd name="connsiteY41" fmla="*/ 0 h 924402"/>
                <a:gd name="connsiteX42" fmla="*/ 1110718 w 4603109"/>
                <a:gd name="connsiteY42" fmla="*/ 0 h 924402"/>
                <a:gd name="connsiteX43" fmla="*/ 1112712 w 4603109"/>
                <a:gd name="connsiteY43" fmla="*/ 0 h 924402"/>
                <a:gd name="connsiteX44" fmla="*/ 1116187 w 4603109"/>
                <a:gd name="connsiteY44" fmla="*/ 0 h 924402"/>
                <a:gd name="connsiteX45" fmla="*/ 1139828 w 4603109"/>
                <a:gd name="connsiteY45" fmla="*/ 0 h 924402"/>
                <a:gd name="connsiteX46" fmla="*/ 1140249 w 4603109"/>
                <a:gd name="connsiteY46" fmla="*/ 0 h 924402"/>
                <a:gd name="connsiteX47" fmla="*/ 1145480 w 4603109"/>
                <a:gd name="connsiteY47" fmla="*/ 0 h 924402"/>
                <a:gd name="connsiteX48" fmla="*/ 1152270 w 4603109"/>
                <a:gd name="connsiteY48" fmla="*/ 0 h 924402"/>
                <a:gd name="connsiteX49" fmla="*/ 1154934 w 4603109"/>
                <a:gd name="connsiteY49" fmla="*/ 0 h 924402"/>
                <a:gd name="connsiteX50" fmla="*/ 1167881 w 4603109"/>
                <a:gd name="connsiteY50" fmla="*/ 0 h 924402"/>
                <a:gd name="connsiteX51" fmla="*/ 1175544 w 4603109"/>
                <a:gd name="connsiteY51" fmla="*/ 0 h 924402"/>
                <a:gd name="connsiteX52" fmla="*/ 1184998 w 4603109"/>
                <a:gd name="connsiteY52" fmla="*/ 0 h 924402"/>
                <a:gd name="connsiteX53" fmla="*/ 1197946 w 4603109"/>
                <a:gd name="connsiteY53" fmla="*/ 0 h 924402"/>
                <a:gd name="connsiteX54" fmla="*/ 1200205 w 4603109"/>
                <a:gd name="connsiteY54" fmla="*/ 0 h 924402"/>
                <a:gd name="connsiteX55" fmla="*/ 1220978 w 4603109"/>
                <a:gd name="connsiteY55" fmla="*/ 0 h 924402"/>
                <a:gd name="connsiteX56" fmla="*/ 1238487 w 4603109"/>
                <a:gd name="connsiteY56" fmla="*/ 0 h 924402"/>
                <a:gd name="connsiteX57" fmla="*/ 1243956 w 4603109"/>
                <a:gd name="connsiteY57" fmla="*/ 0 h 924402"/>
                <a:gd name="connsiteX58" fmla="*/ 1251042 w 4603109"/>
                <a:gd name="connsiteY58" fmla="*/ 0 h 924402"/>
                <a:gd name="connsiteX59" fmla="*/ 1257637 w 4603109"/>
                <a:gd name="connsiteY59" fmla="*/ 0 h 924402"/>
                <a:gd name="connsiteX60" fmla="*/ 1271587 w 4603109"/>
                <a:gd name="connsiteY60" fmla="*/ 0 h 924402"/>
                <a:gd name="connsiteX61" fmla="*/ 1273249 w 4603109"/>
                <a:gd name="connsiteY61" fmla="*/ 0 h 924402"/>
                <a:gd name="connsiteX62" fmla="*/ 1280039 w 4603109"/>
                <a:gd name="connsiteY62" fmla="*/ 0 h 924402"/>
                <a:gd name="connsiteX63" fmla="*/ 1282703 w 4603109"/>
                <a:gd name="connsiteY63" fmla="*/ 0 h 924402"/>
                <a:gd name="connsiteX64" fmla="*/ 1286178 w 4603109"/>
                <a:gd name="connsiteY64" fmla="*/ 0 h 924402"/>
                <a:gd name="connsiteX65" fmla="*/ 1295146 w 4603109"/>
                <a:gd name="connsiteY65" fmla="*/ 0 h 924402"/>
                <a:gd name="connsiteX66" fmla="*/ 1301651 w 4603109"/>
                <a:gd name="connsiteY66" fmla="*/ 0 h 924402"/>
                <a:gd name="connsiteX67" fmla="*/ 1302284 w 4603109"/>
                <a:gd name="connsiteY67" fmla="*/ 0 h 924402"/>
                <a:gd name="connsiteX68" fmla="*/ 1303313 w 4603109"/>
                <a:gd name="connsiteY68" fmla="*/ 0 h 924402"/>
                <a:gd name="connsiteX69" fmla="*/ 1312767 w 4603109"/>
                <a:gd name="connsiteY69" fmla="*/ 0 h 924402"/>
                <a:gd name="connsiteX70" fmla="*/ 1316242 w 4603109"/>
                <a:gd name="connsiteY70" fmla="*/ 0 h 924402"/>
                <a:gd name="connsiteX71" fmla="*/ 1321886 w 4603109"/>
                <a:gd name="connsiteY71" fmla="*/ 0 h 924402"/>
                <a:gd name="connsiteX72" fmla="*/ 1324685 w 4603109"/>
                <a:gd name="connsiteY72" fmla="*/ 0 h 924402"/>
                <a:gd name="connsiteX73" fmla="*/ 1325211 w 4603109"/>
                <a:gd name="connsiteY73" fmla="*/ 0 h 924402"/>
                <a:gd name="connsiteX74" fmla="*/ 1332348 w 4603109"/>
                <a:gd name="connsiteY74" fmla="*/ 0 h 924402"/>
                <a:gd name="connsiteX75" fmla="*/ 1332714 w 4603109"/>
                <a:gd name="connsiteY75" fmla="*/ 0 h 924402"/>
                <a:gd name="connsiteX76" fmla="*/ 1333135 w 4603109"/>
                <a:gd name="connsiteY76" fmla="*/ 0 h 924402"/>
                <a:gd name="connsiteX77" fmla="*/ 1348747 w 4603109"/>
                <a:gd name="connsiteY77" fmla="*/ 0 h 924402"/>
                <a:gd name="connsiteX78" fmla="*/ 1354749 w 4603109"/>
                <a:gd name="connsiteY78" fmla="*/ 0 h 924402"/>
                <a:gd name="connsiteX79" fmla="*/ 1378811 w 4603109"/>
                <a:gd name="connsiteY79" fmla="*/ 0 h 924402"/>
                <a:gd name="connsiteX80" fmla="*/ 1383745 w 4603109"/>
                <a:gd name="connsiteY80" fmla="*/ 0 h 924402"/>
                <a:gd name="connsiteX81" fmla="*/ 1385406 w 4603109"/>
                <a:gd name="connsiteY81" fmla="*/ 0 h 924402"/>
                <a:gd name="connsiteX82" fmla="*/ 1399356 w 4603109"/>
                <a:gd name="connsiteY82" fmla="*/ 0 h 924402"/>
                <a:gd name="connsiteX83" fmla="*/ 1400513 w 4603109"/>
                <a:gd name="connsiteY83" fmla="*/ 0 h 924402"/>
                <a:gd name="connsiteX84" fmla="*/ 1413947 w 4603109"/>
                <a:gd name="connsiteY84" fmla="*/ 0 h 924402"/>
                <a:gd name="connsiteX85" fmla="*/ 1414442 w 4603109"/>
                <a:gd name="connsiteY85" fmla="*/ 0 h 924402"/>
                <a:gd name="connsiteX86" fmla="*/ 1422915 w 4603109"/>
                <a:gd name="connsiteY86" fmla="*/ 0 h 924402"/>
                <a:gd name="connsiteX87" fmla="*/ 1426390 w 4603109"/>
                <a:gd name="connsiteY87" fmla="*/ 0 h 924402"/>
                <a:gd name="connsiteX88" fmla="*/ 1429420 w 4603109"/>
                <a:gd name="connsiteY88" fmla="*/ 0 h 924402"/>
                <a:gd name="connsiteX89" fmla="*/ 1430053 w 4603109"/>
                <a:gd name="connsiteY89" fmla="*/ 0 h 924402"/>
                <a:gd name="connsiteX90" fmla="*/ 1430206 w 4603109"/>
                <a:gd name="connsiteY90" fmla="*/ 0 h 924402"/>
                <a:gd name="connsiteX91" fmla="*/ 1430577 w 4603109"/>
                <a:gd name="connsiteY91" fmla="*/ 0 h 924402"/>
                <a:gd name="connsiteX92" fmla="*/ 1436843 w 4603109"/>
                <a:gd name="connsiteY92" fmla="*/ 0 h 924402"/>
                <a:gd name="connsiteX93" fmla="*/ 1444011 w 4603109"/>
                <a:gd name="connsiteY93" fmla="*/ 0 h 924402"/>
                <a:gd name="connsiteX94" fmla="*/ 1449655 w 4603109"/>
                <a:gd name="connsiteY94" fmla="*/ 0 h 924402"/>
                <a:gd name="connsiteX95" fmla="*/ 1452454 w 4603109"/>
                <a:gd name="connsiteY95" fmla="*/ 0 h 924402"/>
                <a:gd name="connsiteX96" fmla="*/ 1452980 w 4603109"/>
                <a:gd name="connsiteY96" fmla="*/ 0 h 924402"/>
                <a:gd name="connsiteX97" fmla="*/ 1456455 w 4603109"/>
                <a:gd name="connsiteY97" fmla="*/ 0 h 924402"/>
                <a:gd name="connsiteX98" fmla="*/ 1459664 w 4603109"/>
                <a:gd name="connsiteY98" fmla="*/ 0 h 924402"/>
                <a:gd name="connsiteX99" fmla="*/ 1460117 w 4603109"/>
                <a:gd name="connsiteY99" fmla="*/ 0 h 924402"/>
                <a:gd name="connsiteX100" fmla="*/ 1460483 w 4603109"/>
                <a:gd name="connsiteY100" fmla="*/ 0 h 924402"/>
                <a:gd name="connsiteX101" fmla="*/ 1460904 w 4603109"/>
                <a:gd name="connsiteY101" fmla="*/ 0 h 924402"/>
                <a:gd name="connsiteX102" fmla="*/ 1472926 w 4603109"/>
                <a:gd name="connsiteY102" fmla="*/ 0 h 924402"/>
                <a:gd name="connsiteX103" fmla="*/ 1482518 w 4603109"/>
                <a:gd name="connsiteY103" fmla="*/ 0 h 924402"/>
                <a:gd name="connsiteX104" fmla="*/ 1489729 w 4603109"/>
                <a:gd name="connsiteY104" fmla="*/ 0 h 924402"/>
                <a:gd name="connsiteX105" fmla="*/ 1504116 w 4603109"/>
                <a:gd name="connsiteY105" fmla="*/ 0 h 924402"/>
                <a:gd name="connsiteX106" fmla="*/ 1511514 w 4603109"/>
                <a:gd name="connsiteY106" fmla="*/ 0 h 924402"/>
                <a:gd name="connsiteX107" fmla="*/ 1524740 w 4603109"/>
                <a:gd name="connsiteY107" fmla="*/ 0 h 924402"/>
                <a:gd name="connsiteX108" fmla="*/ 1528282 w 4603109"/>
                <a:gd name="connsiteY108" fmla="*/ 0 h 924402"/>
                <a:gd name="connsiteX109" fmla="*/ 1531757 w 4603109"/>
                <a:gd name="connsiteY109" fmla="*/ 0 h 924402"/>
                <a:gd name="connsiteX110" fmla="*/ 1534181 w 4603109"/>
                <a:gd name="connsiteY110" fmla="*/ 0 h 924402"/>
                <a:gd name="connsiteX111" fmla="*/ 1542211 w 4603109"/>
                <a:gd name="connsiteY111" fmla="*/ 0 h 924402"/>
                <a:gd name="connsiteX112" fmla="*/ 1554159 w 4603109"/>
                <a:gd name="connsiteY112" fmla="*/ 0 h 924402"/>
                <a:gd name="connsiteX113" fmla="*/ 1557318 w 4603109"/>
                <a:gd name="connsiteY113" fmla="*/ 0 h 924402"/>
                <a:gd name="connsiteX114" fmla="*/ 1557975 w 4603109"/>
                <a:gd name="connsiteY114" fmla="*/ 0 h 924402"/>
                <a:gd name="connsiteX115" fmla="*/ 1558346 w 4603109"/>
                <a:gd name="connsiteY115" fmla="*/ 0 h 924402"/>
                <a:gd name="connsiteX116" fmla="*/ 1561822 w 4603109"/>
                <a:gd name="connsiteY116" fmla="*/ 0 h 924402"/>
                <a:gd name="connsiteX117" fmla="*/ 1564612 w 4603109"/>
                <a:gd name="connsiteY117" fmla="*/ 0 h 924402"/>
                <a:gd name="connsiteX118" fmla="*/ 1566857 w 4603109"/>
                <a:gd name="connsiteY118" fmla="*/ 0 h 924402"/>
                <a:gd name="connsiteX119" fmla="*/ 1576919 w 4603109"/>
                <a:gd name="connsiteY119" fmla="*/ 0 h 924402"/>
                <a:gd name="connsiteX120" fmla="*/ 1579719 w 4603109"/>
                <a:gd name="connsiteY120" fmla="*/ 0 h 924402"/>
                <a:gd name="connsiteX121" fmla="*/ 1584224 w 4603109"/>
                <a:gd name="connsiteY121" fmla="*/ 0 h 924402"/>
                <a:gd name="connsiteX122" fmla="*/ 1587382 w 4603109"/>
                <a:gd name="connsiteY122" fmla="*/ 0 h 924402"/>
                <a:gd name="connsiteX123" fmla="*/ 1587433 w 4603109"/>
                <a:gd name="connsiteY123" fmla="*/ 0 h 924402"/>
                <a:gd name="connsiteX124" fmla="*/ 1600695 w 4603109"/>
                <a:gd name="connsiteY124" fmla="*/ 0 h 924402"/>
                <a:gd name="connsiteX125" fmla="*/ 1606834 w 4603109"/>
                <a:gd name="connsiteY125" fmla="*/ 0 h 924402"/>
                <a:gd name="connsiteX126" fmla="*/ 1607256 w 4603109"/>
                <a:gd name="connsiteY126" fmla="*/ 0 h 924402"/>
                <a:gd name="connsiteX127" fmla="*/ 1608325 w 4603109"/>
                <a:gd name="connsiteY127" fmla="*/ 0 h 924402"/>
                <a:gd name="connsiteX128" fmla="*/ 1609783 w 4603109"/>
                <a:gd name="connsiteY128" fmla="*/ 0 h 924402"/>
                <a:gd name="connsiteX129" fmla="*/ 1617498 w 4603109"/>
                <a:gd name="connsiteY129" fmla="*/ 0 h 924402"/>
                <a:gd name="connsiteX130" fmla="*/ 1631885 w 4603109"/>
                <a:gd name="connsiteY130" fmla="*/ 0 h 924402"/>
                <a:gd name="connsiteX131" fmla="*/ 1636899 w 4603109"/>
                <a:gd name="connsiteY131" fmla="*/ 0 h 924402"/>
                <a:gd name="connsiteX132" fmla="*/ 1637320 w 4603109"/>
                <a:gd name="connsiteY132" fmla="*/ 0 h 924402"/>
                <a:gd name="connsiteX133" fmla="*/ 1637445 w 4603109"/>
                <a:gd name="connsiteY133" fmla="*/ 0 h 924402"/>
                <a:gd name="connsiteX134" fmla="*/ 1652509 w 4603109"/>
                <a:gd name="connsiteY134" fmla="*/ 0 h 924402"/>
                <a:gd name="connsiteX135" fmla="*/ 1659526 w 4603109"/>
                <a:gd name="connsiteY135" fmla="*/ 0 h 924402"/>
                <a:gd name="connsiteX136" fmla="*/ 1661950 w 4603109"/>
                <a:gd name="connsiteY136" fmla="*/ 0 h 924402"/>
                <a:gd name="connsiteX137" fmla="*/ 1664952 w 4603109"/>
                <a:gd name="connsiteY137" fmla="*/ 0 h 924402"/>
                <a:gd name="connsiteX138" fmla="*/ 1667212 w 4603109"/>
                <a:gd name="connsiteY138" fmla="*/ 0 h 924402"/>
                <a:gd name="connsiteX139" fmla="*/ 1685087 w 4603109"/>
                <a:gd name="connsiteY139" fmla="*/ 0 h 924402"/>
                <a:gd name="connsiteX140" fmla="*/ 1689591 w 4603109"/>
                <a:gd name="connsiteY140" fmla="*/ 0 h 924402"/>
                <a:gd name="connsiteX141" fmla="*/ 1694626 w 4603109"/>
                <a:gd name="connsiteY141" fmla="*/ 0 h 924402"/>
                <a:gd name="connsiteX142" fmla="*/ 1697276 w 4603109"/>
                <a:gd name="connsiteY142" fmla="*/ 0 h 924402"/>
                <a:gd name="connsiteX143" fmla="*/ 1698000 w 4603109"/>
                <a:gd name="connsiteY143" fmla="*/ 0 h 924402"/>
                <a:gd name="connsiteX144" fmla="*/ 1704688 w 4603109"/>
                <a:gd name="connsiteY144" fmla="*/ 0 h 924402"/>
                <a:gd name="connsiteX145" fmla="*/ 1707488 w 4603109"/>
                <a:gd name="connsiteY145" fmla="*/ 0 h 924402"/>
                <a:gd name="connsiteX146" fmla="*/ 1710963 w 4603109"/>
                <a:gd name="connsiteY146" fmla="*/ 0 h 924402"/>
                <a:gd name="connsiteX147" fmla="*/ 1715151 w 4603109"/>
                <a:gd name="connsiteY147" fmla="*/ 0 h 924402"/>
                <a:gd name="connsiteX148" fmla="*/ 1721928 w 4603109"/>
                <a:gd name="connsiteY148" fmla="*/ 0 h 924402"/>
                <a:gd name="connsiteX149" fmla="*/ 1734603 w 4603109"/>
                <a:gd name="connsiteY149" fmla="*/ 0 h 924402"/>
                <a:gd name="connsiteX150" fmla="*/ 1735025 w 4603109"/>
                <a:gd name="connsiteY150" fmla="*/ 0 h 924402"/>
                <a:gd name="connsiteX151" fmla="*/ 1735558 w 4603109"/>
                <a:gd name="connsiteY151" fmla="*/ 0 h 924402"/>
                <a:gd name="connsiteX152" fmla="*/ 1736094 w 4603109"/>
                <a:gd name="connsiteY152" fmla="*/ 0 h 924402"/>
                <a:gd name="connsiteX153" fmla="*/ 1737552 w 4603109"/>
                <a:gd name="connsiteY153" fmla="*/ 0 h 924402"/>
                <a:gd name="connsiteX154" fmla="*/ 1741027 w 4603109"/>
                <a:gd name="connsiteY154" fmla="*/ 0 h 924402"/>
                <a:gd name="connsiteX155" fmla="*/ 1747046 w 4603109"/>
                <a:gd name="connsiteY155" fmla="*/ 0 h 924402"/>
                <a:gd name="connsiteX156" fmla="*/ 1748537 w 4603109"/>
                <a:gd name="connsiteY156" fmla="*/ 0 h 924402"/>
                <a:gd name="connsiteX157" fmla="*/ 1753052 w 4603109"/>
                <a:gd name="connsiteY157" fmla="*/ 0 h 924402"/>
                <a:gd name="connsiteX158" fmla="*/ 1757499 w 4603109"/>
                <a:gd name="connsiteY158" fmla="*/ 0 h 924402"/>
                <a:gd name="connsiteX159" fmla="*/ 1764668 w 4603109"/>
                <a:gd name="connsiteY159" fmla="*/ 0 h 924402"/>
                <a:gd name="connsiteX160" fmla="*/ 1765089 w 4603109"/>
                <a:gd name="connsiteY160" fmla="*/ 0 h 924402"/>
                <a:gd name="connsiteX161" fmla="*/ 1765214 w 4603109"/>
                <a:gd name="connsiteY161" fmla="*/ 0 h 924402"/>
                <a:gd name="connsiteX162" fmla="*/ 1770320 w 4603109"/>
                <a:gd name="connsiteY162" fmla="*/ 0 h 924402"/>
                <a:gd name="connsiteX163" fmla="*/ 1777110 w 4603109"/>
                <a:gd name="connsiteY163" fmla="*/ 0 h 924402"/>
                <a:gd name="connsiteX164" fmla="*/ 1779774 w 4603109"/>
                <a:gd name="connsiteY164" fmla="*/ 0 h 924402"/>
                <a:gd name="connsiteX165" fmla="*/ 1792721 w 4603109"/>
                <a:gd name="connsiteY165" fmla="*/ 0 h 924402"/>
                <a:gd name="connsiteX166" fmla="*/ 1794981 w 4603109"/>
                <a:gd name="connsiteY166" fmla="*/ 0 h 924402"/>
                <a:gd name="connsiteX167" fmla="*/ 1825045 w 4603109"/>
                <a:gd name="connsiteY167" fmla="*/ 0 h 924402"/>
                <a:gd name="connsiteX168" fmla="*/ 1825769 w 4603109"/>
                <a:gd name="connsiteY168" fmla="*/ 0 h 924402"/>
                <a:gd name="connsiteX169" fmla="*/ 1838732 w 4603109"/>
                <a:gd name="connsiteY169" fmla="*/ 0 h 924402"/>
                <a:gd name="connsiteX170" fmla="*/ 1845818 w 4603109"/>
                <a:gd name="connsiteY170" fmla="*/ 0 h 924402"/>
                <a:gd name="connsiteX171" fmla="*/ 1849697 w 4603109"/>
                <a:gd name="connsiteY171" fmla="*/ 0 h 924402"/>
                <a:gd name="connsiteX172" fmla="*/ 1852412 w 4603109"/>
                <a:gd name="connsiteY172" fmla="*/ 0 h 924402"/>
                <a:gd name="connsiteX173" fmla="*/ 1853903 w 4603109"/>
                <a:gd name="connsiteY173" fmla="*/ 0 h 924402"/>
                <a:gd name="connsiteX174" fmla="*/ 1863327 w 4603109"/>
                <a:gd name="connsiteY174" fmla="*/ 0 h 924402"/>
                <a:gd name="connsiteX175" fmla="*/ 1868796 w 4603109"/>
                <a:gd name="connsiteY175" fmla="*/ 0 h 924402"/>
                <a:gd name="connsiteX176" fmla="*/ 1874815 w 4603109"/>
                <a:gd name="connsiteY176" fmla="*/ 0 h 924402"/>
                <a:gd name="connsiteX177" fmla="*/ 1876306 w 4603109"/>
                <a:gd name="connsiteY177" fmla="*/ 0 h 924402"/>
                <a:gd name="connsiteX178" fmla="*/ 1880821 w 4603109"/>
                <a:gd name="connsiteY178" fmla="*/ 0 h 924402"/>
                <a:gd name="connsiteX179" fmla="*/ 1882477 w 4603109"/>
                <a:gd name="connsiteY179" fmla="*/ 0 h 924402"/>
                <a:gd name="connsiteX180" fmla="*/ 1883936 w 4603109"/>
                <a:gd name="connsiteY180" fmla="*/ 0 h 924402"/>
                <a:gd name="connsiteX181" fmla="*/ 1885268 w 4603109"/>
                <a:gd name="connsiteY181" fmla="*/ 0 h 924402"/>
                <a:gd name="connsiteX182" fmla="*/ 1896427 w 4603109"/>
                <a:gd name="connsiteY182" fmla="*/ 0 h 924402"/>
                <a:gd name="connsiteX183" fmla="*/ 1898089 w 4603109"/>
                <a:gd name="connsiteY183" fmla="*/ 0 h 924402"/>
                <a:gd name="connsiteX184" fmla="*/ 1904879 w 4603109"/>
                <a:gd name="connsiteY184" fmla="*/ 0 h 924402"/>
                <a:gd name="connsiteX185" fmla="*/ 1907543 w 4603109"/>
                <a:gd name="connsiteY185" fmla="*/ 0 h 924402"/>
                <a:gd name="connsiteX186" fmla="*/ 1911018 w 4603109"/>
                <a:gd name="connsiteY186" fmla="*/ 0 h 924402"/>
                <a:gd name="connsiteX187" fmla="*/ 1919986 w 4603109"/>
                <a:gd name="connsiteY187" fmla="*/ 0 h 924402"/>
                <a:gd name="connsiteX188" fmla="*/ 1927124 w 4603109"/>
                <a:gd name="connsiteY188" fmla="*/ 0 h 924402"/>
                <a:gd name="connsiteX189" fmla="*/ 1927489 w 4603109"/>
                <a:gd name="connsiteY189" fmla="*/ 0 h 924402"/>
                <a:gd name="connsiteX190" fmla="*/ 1927911 w 4603109"/>
                <a:gd name="connsiteY190" fmla="*/ 0 h 924402"/>
                <a:gd name="connsiteX191" fmla="*/ 1929402 w 4603109"/>
                <a:gd name="connsiteY191" fmla="*/ 0 h 924402"/>
                <a:gd name="connsiteX192" fmla="*/ 1946726 w 4603109"/>
                <a:gd name="connsiteY192" fmla="*/ 0 h 924402"/>
                <a:gd name="connsiteX193" fmla="*/ 1949525 w 4603109"/>
                <a:gd name="connsiteY193" fmla="*/ 0 h 924402"/>
                <a:gd name="connsiteX194" fmla="*/ 1957554 w 4603109"/>
                <a:gd name="connsiteY194" fmla="*/ 0 h 924402"/>
                <a:gd name="connsiteX195" fmla="*/ 1957975 w 4603109"/>
                <a:gd name="connsiteY195" fmla="*/ 0 h 924402"/>
                <a:gd name="connsiteX196" fmla="*/ 1973587 w 4603109"/>
                <a:gd name="connsiteY196" fmla="*/ 0 h 924402"/>
                <a:gd name="connsiteX197" fmla="*/ 1978520 w 4603109"/>
                <a:gd name="connsiteY197" fmla="*/ 0 h 924402"/>
                <a:gd name="connsiteX198" fmla="*/ 1980012 w 4603109"/>
                <a:gd name="connsiteY198" fmla="*/ 0 h 924402"/>
                <a:gd name="connsiteX199" fmla="*/ 1980181 w 4603109"/>
                <a:gd name="connsiteY199" fmla="*/ 0 h 924402"/>
                <a:gd name="connsiteX200" fmla="*/ 1981672 w 4603109"/>
                <a:gd name="connsiteY200" fmla="*/ 0 h 924402"/>
                <a:gd name="connsiteX201" fmla="*/ 2008585 w 4603109"/>
                <a:gd name="connsiteY201" fmla="*/ 0 h 924402"/>
                <a:gd name="connsiteX202" fmla="*/ 2009218 w 4603109"/>
                <a:gd name="connsiteY202" fmla="*/ 0 h 924402"/>
                <a:gd name="connsiteX203" fmla="*/ 2010246 w 4603109"/>
                <a:gd name="connsiteY203" fmla="*/ 0 h 924402"/>
                <a:gd name="connsiteX204" fmla="*/ 2010709 w 4603109"/>
                <a:gd name="connsiteY204" fmla="*/ 0 h 924402"/>
                <a:gd name="connsiteX205" fmla="*/ 2011705 w 4603109"/>
                <a:gd name="connsiteY205" fmla="*/ 0 h 924402"/>
                <a:gd name="connsiteX206" fmla="*/ 2024147 w 4603109"/>
                <a:gd name="connsiteY206" fmla="*/ 0 h 924402"/>
                <a:gd name="connsiteX207" fmla="*/ 2024196 w 4603109"/>
                <a:gd name="connsiteY207" fmla="*/ 0 h 924402"/>
                <a:gd name="connsiteX208" fmla="*/ 2024981 w 4603109"/>
                <a:gd name="connsiteY208" fmla="*/ 0 h 924402"/>
                <a:gd name="connsiteX209" fmla="*/ 2025353 w 4603109"/>
                <a:gd name="connsiteY209" fmla="*/ 0 h 924402"/>
                <a:gd name="connsiteX210" fmla="*/ 2026473 w 4603109"/>
                <a:gd name="connsiteY210" fmla="*/ 0 h 924402"/>
                <a:gd name="connsiteX211" fmla="*/ 2031619 w 4603109"/>
                <a:gd name="connsiteY211" fmla="*/ 0 h 924402"/>
                <a:gd name="connsiteX212" fmla="*/ 2033110 w 4603109"/>
                <a:gd name="connsiteY212" fmla="*/ 0 h 924402"/>
                <a:gd name="connsiteX213" fmla="*/ 2038787 w 4603109"/>
                <a:gd name="connsiteY213" fmla="*/ 0 h 924402"/>
                <a:gd name="connsiteX214" fmla="*/ 2039282 w 4603109"/>
                <a:gd name="connsiteY214" fmla="*/ 0 h 924402"/>
                <a:gd name="connsiteX215" fmla="*/ 2047755 w 4603109"/>
                <a:gd name="connsiteY215" fmla="*/ 0 h 924402"/>
                <a:gd name="connsiteX216" fmla="*/ 2051230 w 4603109"/>
                <a:gd name="connsiteY216" fmla="*/ 0 h 924402"/>
                <a:gd name="connsiteX217" fmla="*/ 2054893 w 4603109"/>
                <a:gd name="connsiteY217" fmla="*/ 0 h 924402"/>
                <a:gd name="connsiteX218" fmla="*/ 2055046 w 4603109"/>
                <a:gd name="connsiteY218" fmla="*/ 0 h 924402"/>
                <a:gd name="connsiteX219" fmla="*/ 2055258 w 4603109"/>
                <a:gd name="connsiteY219" fmla="*/ 0 h 924402"/>
                <a:gd name="connsiteX220" fmla="*/ 2055680 w 4603109"/>
                <a:gd name="connsiteY220" fmla="*/ 0 h 924402"/>
                <a:gd name="connsiteX221" fmla="*/ 2057171 w 4603109"/>
                <a:gd name="connsiteY221" fmla="*/ 0 h 924402"/>
                <a:gd name="connsiteX222" fmla="*/ 2061683 w 4603109"/>
                <a:gd name="connsiteY222" fmla="*/ 0 h 924402"/>
                <a:gd name="connsiteX223" fmla="*/ 2067702 w 4603109"/>
                <a:gd name="connsiteY223" fmla="*/ 0 h 924402"/>
                <a:gd name="connsiteX224" fmla="*/ 2074495 w 4603109"/>
                <a:gd name="connsiteY224" fmla="*/ 0 h 924402"/>
                <a:gd name="connsiteX225" fmla="*/ 2077294 w 4603109"/>
                <a:gd name="connsiteY225" fmla="*/ 0 h 924402"/>
                <a:gd name="connsiteX226" fmla="*/ 2084504 w 4603109"/>
                <a:gd name="connsiteY226" fmla="*/ 0 h 924402"/>
                <a:gd name="connsiteX227" fmla="*/ 2085323 w 4603109"/>
                <a:gd name="connsiteY227" fmla="*/ 0 h 924402"/>
                <a:gd name="connsiteX228" fmla="*/ 2085744 w 4603109"/>
                <a:gd name="connsiteY228" fmla="*/ 0 h 924402"/>
                <a:gd name="connsiteX229" fmla="*/ 2097766 w 4603109"/>
                <a:gd name="connsiteY229" fmla="*/ 0 h 924402"/>
                <a:gd name="connsiteX230" fmla="*/ 2106289 w 4603109"/>
                <a:gd name="connsiteY230" fmla="*/ 0 h 924402"/>
                <a:gd name="connsiteX231" fmla="*/ 2107781 w 4603109"/>
                <a:gd name="connsiteY231" fmla="*/ 0 h 924402"/>
                <a:gd name="connsiteX232" fmla="*/ 2128956 w 4603109"/>
                <a:gd name="connsiteY232" fmla="*/ 0 h 924402"/>
                <a:gd name="connsiteX233" fmla="*/ 2129514 w 4603109"/>
                <a:gd name="connsiteY233" fmla="*/ 0 h 924402"/>
                <a:gd name="connsiteX234" fmla="*/ 2136354 w 4603109"/>
                <a:gd name="connsiteY234" fmla="*/ 0 h 924402"/>
                <a:gd name="connsiteX235" fmla="*/ 2136987 w 4603109"/>
                <a:gd name="connsiteY235" fmla="*/ 0 h 924402"/>
                <a:gd name="connsiteX236" fmla="*/ 2138478 w 4603109"/>
                <a:gd name="connsiteY236" fmla="*/ 0 h 924402"/>
                <a:gd name="connsiteX237" fmla="*/ 2151916 w 4603109"/>
                <a:gd name="connsiteY237" fmla="*/ 0 h 924402"/>
                <a:gd name="connsiteX238" fmla="*/ 2152750 w 4603109"/>
                <a:gd name="connsiteY238" fmla="*/ 0 h 924402"/>
                <a:gd name="connsiteX239" fmla="*/ 2153122 w 4603109"/>
                <a:gd name="connsiteY239" fmla="*/ 0 h 924402"/>
                <a:gd name="connsiteX240" fmla="*/ 2154242 w 4603109"/>
                <a:gd name="connsiteY240" fmla="*/ 0 h 924402"/>
                <a:gd name="connsiteX241" fmla="*/ 2156597 w 4603109"/>
                <a:gd name="connsiteY241" fmla="*/ 0 h 924402"/>
                <a:gd name="connsiteX242" fmla="*/ 2159388 w 4603109"/>
                <a:gd name="connsiteY242" fmla="*/ 0 h 924402"/>
                <a:gd name="connsiteX243" fmla="*/ 2160879 w 4603109"/>
                <a:gd name="connsiteY243" fmla="*/ 0 h 924402"/>
                <a:gd name="connsiteX244" fmla="*/ 2161633 w 4603109"/>
                <a:gd name="connsiteY244" fmla="*/ 0 h 924402"/>
                <a:gd name="connsiteX245" fmla="*/ 2167051 w 4603109"/>
                <a:gd name="connsiteY245" fmla="*/ 0 h 924402"/>
                <a:gd name="connsiteX246" fmla="*/ 2178999 w 4603109"/>
                <a:gd name="connsiteY246" fmla="*/ 0 h 924402"/>
                <a:gd name="connsiteX247" fmla="*/ 2182158 w 4603109"/>
                <a:gd name="connsiteY247" fmla="*/ 0 h 924402"/>
                <a:gd name="connsiteX248" fmla="*/ 2182815 w 4603109"/>
                <a:gd name="connsiteY248" fmla="*/ 0 h 924402"/>
                <a:gd name="connsiteX249" fmla="*/ 2188666 w 4603109"/>
                <a:gd name="connsiteY249" fmla="*/ 0 h 924402"/>
                <a:gd name="connsiteX250" fmla="*/ 2189452 w 4603109"/>
                <a:gd name="connsiteY250" fmla="*/ 0 h 924402"/>
                <a:gd name="connsiteX251" fmla="*/ 2191697 w 4603109"/>
                <a:gd name="connsiteY251" fmla="*/ 0 h 924402"/>
                <a:gd name="connsiteX252" fmla="*/ 2195471 w 4603109"/>
                <a:gd name="connsiteY252" fmla="*/ 0 h 924402"/>
                <a:gd name="connsiteX253" fmla="*/ 2201759 w 4603109"/>
                <a:gd name="connsiteY253" fmla="*/ 0 h 924402"/>
                <a:gd name="connsiteX254" fmla="*/ 2203100 w 4603109"/>
                <a:gd name="connsiteY254" fmla="*/ 0 h 924402"/>
                <a:gd name="connsiteX255" fmla="*/ 2204559 w 4603109"/>
                <a:gd name="connsiteY255" fmla="*/ 0 h 924402"/>
                <a:gd name="connsiteX256" fmla="*/ 2204591 w 4603109"/>
                <a:gd name="connsiteY256" fmla="*/ 0 h 924402"/>
                <a:gd name="connsiteX257" fmla="*/ 2212273 w 4603109"/>
                <a:gd name="connsiteY257" fmla="*/ 0 h 924402"/>
                <a:gd name="connsiteX258" fmla="*/ 2225535 w 4603109"/>
                <a:gd name="connsiteY258" fmla="*/ 0 h 924402"/>
                <a:gd name="connsiteX259" fmla="*/ 2231674 w 4603109"/>
                <a:gd name="connsiteY259" fmla="*/ 0 h 924402"/>
                <a:gd name="connsiteX260" fmla="*/ 2232096 w 4603109"/>
                <a:gd name="connsiteY260" fmla="*/ 0 h 924402"/>
                <a:gd name="connsiteX261" fmla="*/ 2232220 w 4603109"/>
                <a:gd name="connsiteY261" fmla="*/ 0 h 924402"/>
                <a:gd name="connsiteX262" fmla="*/ 2233118 w 4603109"/>
                <a:gd name="connsiteY262" fmla="*/ 0 h 924402"/>
                <a:gd name="connsiteX263" fmla="*/ 2233165 w 4603109"/>
                <a:gd name="connsiteY263" fmla="*/ 0 h 924402"/>
                <a:gd name="connsiteX264" fmla="*/ 2256725 w 4603109"/>
                <a:gd name="connsiteY264" fmla="*/ 0 h 924402"/>
                <a:gd name="connsiteX265" fmla="*/ 2257283 w 4603109"/>
                <a:gd name="connsiteY265" fmla="*/ 0 h 924402"/>
                <a:gd name="connsiteX266" fmla="*/ 2262285 w 4603109"/>
                <a:gd name="connsiteY266" fmla="*/ 0 h 924402"/>
                <a:gd name="connsiteX267" fmla="*/ 2284366 w 4603109"/>
                <a:gd name="connsiteY267" fmla="*/ 0 h 924402"/>
                <a:gd name="connsiteX268" fmla="*/ 2289402 w 4603109"/>
                <a:gd name="connsiteY268" fmla="*/ 0 h 924402"/>
                <a:gd name="connsiteX269" fmla="*/ 2292052 w 4603109"/>
                <a:gd name="connsiteY269" fmla="*/ 0 h 924402"/>
                <a:gd name="connsiteX270" fmla="*/ 2299271 w 4603109"/>
                <a:gd name="connsiteY270" fmla="*/ 0 h 924402"/>
                <a:gd name="connsiteX271" fmla="*/ 2308721 w 4603109"/>
                <a:gd name="connsiteY271" fmla="*/ 0 h 924402"/>
                <a:gd name="connsiteX272" fmla="*/ 2309927 w 4603109"/>
                <a:gd name="connsiteY272" fmla="*/ 0 h 924402"/>
                <a:gd name="connsiteX273" fmla="*/ 2316435 w 4603109"/>
                <a:gd name="connsiteY273" fmla="*/ 0 h 924402"/>
                <a:gd name="connsiteX274" fmla="*/ 2316703 w 4603109"/>
                <a:gd name="connsiteY274" fmla="*/ 0 h 924402"/>
                <a:gd name="connsiteX275" fmla="*/ 2319466 w 4603109"/>
                <a:gd name="connsiteY275" fmla="*/ 0 h 924402"/>
                <a:gd name="connsiteX276" fmla="*/ 2322840 w 4603109"/>
                <a:gd name="connsiteY276" fmla="*/ 0 h 924402"/>
                <a:gd name="connsiteX277" fmla="*/ 2329528 w 4603109"/>
                <a:gd name="connsiteY277" fmla="*/ 0 h 924402"/>
                <a:gd name="connsiteX278" fmla="*/ 2330869 w 4603109"/>
                <a:gd name="connsiteY278" fmla="*/ 0 h 924402"/>
                <a:gd name="connsiteX279" fmla="*/ 2332328 w 4603109"/>
                <a:gd name="connsiteY279" fmla="*/ 0 h 924402"/>
                <a:gd name="connsiteX280" fmla="*/ 2332360 w 4603109"/>
                <a:gd name="connsiteY280" fmla="*/ 0 h 924402"/>
                <a:gd name="connsiteX281" fmla="*/ 2335803 w 4603109"/>
                <a:gd name="connsiteY281" fmla="*/ 0 h 924402"/>
                <a:gd name="connsiteX282" fmla="*/ 2343312 w 4603109"/>
                <a:gd name="connsiteY282" fmla="*/ 0 h 924402"/>
                <a:gd name="connsiteX283" fmla="*/ 2344804 w 4603109"/>
                <a:gd name="connsiteY283" fmla="*/ 0 h 924402"/>
                <a:gd name="connsiteX284" fmla="*/ 2346768 w 4603109"/>
                <a:gd name="connsiteY284" fmla="*/ 0 h 924402"/>
                <a:gd name="connsiteX285" fmla="*/ 2347827 w 4603109"/>
                <a:gd name="connsiteY285" fmla="*/ 0 h 924402"/>
                <a:gd name="connsiteX286" fmla="*/ 2352274 w 4603109"/>
                <a:gd name="connsiteY286" fmla="*/ 0 h 924402"/>
                <a:gd name="connsiteX287" fmla="*/ 2359443 w 4603109"/>
                <a:gd name="connsiteY287" fmla="*/ 0 h 924402"/>
                <a:gd name="connsiteX288" fmla="*/ 2359865 w 4603109"/>
                <a:gd name="connsiteY288" fmla="*/ 0 h 924402"/>
                <a:gd name="connsiteX289" fmla="*/ 2359989 w 4603109"/>
                <a:gd name="connsiteY289" fmla="*/ 0 h 924402"/>
                <a:gd name="connsiteX290" fmla="*/ 2360887 w 4603109"/>
                <a:gd name="connsiteY290" fmla="*/ 0 h 924402"/>
                <a:gd name="connsiteX291" fmla="*/ 2360934 w 4603109"/>
                <a:gd name="connsiteY291" fmla="*/ 0 h 924402"/>
                <a:gd name="connsiteX292" fmla="*/ 2371886 w 4603109"/>
                <a:gd name="connsiteY292" fmla="*/ 0 h 924402"/>
                <a:gd name="connsiteX293" fmla="*/ 2373377 w 4603109"/>
                <a:gd name="connsiteY293" fmla="*/ 0 h 924402"/>
                <a:gd name="connsiteX294" fmla="*/ 2377892 w 4603109"/>
                <a:gd name="connsiteY294" fmla="*/ 0 h 924402"/>
                <a:gd name="connsiteX295" fmla="*/ 2382339 w 4603109"/>
                <a:gd name="connsiteY295" fmla="*/ 0 h 924402"/>
                <a:gd name="connsiteX296" fmla="*/ 2390054 w 4603109"/>
                <a:gd name="connsiteY296" fmla="*/ 0 h 924402"/>
                <a:gd name="connsiteX297" fmla="*/ 2419821 w 4603109"/>
                <a:gd name="connsiteY297" fmla="*/ 0 h 924402"/>
                <a:gd name="connsiteX298" fmla="*/ 2427040 w 4603109"/>
                <a:gd name="connsiteY298" fmla="*/ 0 h 924402"/>
                <a:gd name="connsiteX299" fmla="*/ 2436490 w 4603109"/>
                <a:gd name="connsiteY299" fmla="*/ 0 h 924402"/>
                <a:gd name="connsiteX300" fmla="*/ 2444472 w 4603109"/>
                <a:gd name="connsiteY300" fmla="*/ 0 h 924402"/>
                <a:gd name="connsiteX301" fmla="*/ 2448678 w 4603109"/>
                <a:gd name="connsiteY301" fmla="*/ 0 h 924402"/>
                <a:gd name="connsiteX302" fmla="*/ 2450171 w 4603109"/>
                <a:gd name="connsiteY302" fmla="*/ 0 h 924402"/>
                <a:gd name="connsiteX303" fmla="*/ 2450609 w 4603109"/>
                <a:gd name="connsiteY303" fmla="*/ 0 h 924402"/>
                <a:gd name="connsiteX304" fmla="*/ 2463572 w 4603109"/>
                <a:gd name="connsiteY304" fmla="*/ 0 h 924402"/>
                <a:gd name="connsiteX305" fmla="*/ 2471081 w 4603109"/>
                <a:gd name="connsiteY305" fmla="*/ 0 h 924402"/>
                <a:gd name="connsiteX306" fmla="*/ 2472573 w 4603109"/>
                <a:gd name="connsiteY306" fmla="*/ 0 h 924402"/>
                <a:gd name="connsiteX307" fmla="*/ 2474537 w 4603109"/>
                <a:gd name="connsiteY307" fmla="*/ 0 h 924402"/>
                <a:gd name="connsiteX308" fmla="*/ 2475596 w 4603109"/>
                <a:gd name="connsiteY308" fmla="*/ 0 h 924402"/>
                <a:gd name="connsiteX309" fmla="*/ 2477252 w 4603109"/>
                <a:gd name="connsiteY309" fmla="*/ 0 h 924402"/>
                <a:gd name="connsiteX310" fmla="*/ 2478712 w 4603109"/>
                <a:gd name="connsiteY310" fmla="*/ 0 h 924402"/>
                <a:gd name="connsiteX311" fmla="*/ 2478743 w 4603109"/>
                <a:gd name="connsiteY311" fmla="*/ 0 h 924402"/>
                <a:gd name="connsiteX312" fmla="*/ 2480043 w 4603109"/>
                <a:gd name="connsiteY312" fmla="*/ 0 h 924402"/>
                <a:gd name="connsiteX313" fmla="*/ 2499655 w 4603109"/>
                <a:gd name="connsiteY313" fmla="*/ 0 h 924402"/>
                <a:gd name="connsiteX314" fmla="*/ 2501146 w 4603109"/>
                <a:gd name="connsiteY314" fmla="*/ 0 h 924402"/>
                <a:gd name="connsiteX315" fmla="*/ 2505661 w 4603109"/>
                <a:gd name="connsiteY315" fmla="*/ 0 h 924402"/>
                <a:gd name="connsiteX316" fmla="*/ 2508776 w 4603109"/>
                <a:gd name="connsiteY316" fmla="*/ 0 h 924402"/>
                <a:gd name="connsiteX317" fmla="*/ 2510108 w 4603109"/>
                <a:gd name="connsiteY317" fmla="*/ 0 h 924402"/>
                <a:gd name="connsiteX318" fmla="*/ 2524178 w 4603109"/>
                <a:gd name="connsiteY318" fmla="*/ 0 h 924402"/>
                <a:gd name="connsiteX319" fmla="*/ 2525248 w 4603109"/>
                <a:gd name="connsiteY319" fmla="*/ 0 h 924402"/>
                <a:gd name="connsiteX320" fmla="*/ 2525669 w 4603109"/>
                <a:gd name="connsiteY320" fmla="*/ 0 h 924402"/>
                <a:gd name="connsiteX321" fmla="*/ 2552329 w 4603109"/>
                <a:gd name="connsiteY321" fmla="*/ 0 h 924402"/>
                <a:gd name="connsiteX322" fmla="*/ 2552751 w 4603109"/>
                <a:gd name="connsiteY322" fmla="*/ 0 h 924402"/>
                <a:gd name="connsiteX323" fmla="*/ 2554242 w 4603109"/>
                <a:gd name="connsiteY323" fmla="*/ 0 h 924402"/>
                <a:gd name="connsiteX324" fmla="*/ 2574787 w 4603109"/>
                <a:gd name="connsiteY324" fmla="*/ 0 h 924402"/>
                <a:gd name="connsiteX325" fmla="*/ 2576279 w 4603109"/>
                <a:gd name="connsiteY325" fmla="*/ 0 h 924402"/>
                <a:gd name="connsiteX326" fmla="*/ 2576447 w 4603109"/>
                <a:gd name="connsiteY326" fmla="*/ 0 h 924402"/>
                <a:gd name="connsiteX327" fmla="*/ 2577940 w 4603109"/>
                <a:gd name="connsiteY327" fmla="*/ 0 h 924402"/>
                <a:gd name="connsiteX328" fmla="*/ 2603360 w 4603109"/>
                <a:gd name="connsiteY328" fmla="*/ 0 h 924402"/>
                <a:gd name="connsiteX329" fmla="*/ 2604852 w 4603109"/>
                <a:gd name="connsiteY329" fmla="*/ 0 h 924402"/>
                <a:gd name="connsiteX330" fmla="*/ 2605021 w 4603109"/>
                <a:gd name="connsiteY330" fmla="*/ 0 h 924402"/>
                <a:gd name="connsiteX331" fmla="*/ 2605484 w 4603109"/>
                <a:gd name="connsiteY331" fmla="*/ 0 h 924402"/>
                <a:gd name="connsiteX332" fmla="*/ 2606481 w 4603109"/>
                <a:gd name="connsiteY332" fmla="*/ 0 h 924402"/>
                <a:gd name="connsiteX333" fmla="*/ 2606512 w 4603109"/>
                <a:gd name="connsiteY333" fmla="*/ 0 h 924402"/>
                <a:gd name="connsiteX334" fmla="*/ 2606976 w 4603109"/>
                <a:gd name="connsiteY334" fmla="*/ 0 h 924402"/>
                <a:gd name="connsiteX335" fmla="*/ 2618923 w 4603109"/>
                <a:gd name="connsiteY335" fmla="*/ 0 h 924402"/>
                <a:gd name="connsiteX336" fmla="*/ 2621248 w 4603109"/>
                <a:gd name="connsiteY336" fmla="*/ 0 h 924402"/>
                <a:gd name="connsiteX337" fmla="*/ 2622740 w 4603109"/>
                <a:gd name="connsiteY337" fmla="*/ 0 h 924402"/>
                <a:gd name="connsiteX338" fmla="*/ 2627885 w 4603109"/>
                <a:gd name="connsiteY338" fmla="*/ 0 h 924402"/>
                <a:gd name="connsiteX339" fmla="*/ 2629377 w 4603109"/>
                <a:gd name="connsiteY339" fmla="*/ 0 h 924402"/>
                <a:gd name="connsiteX340" fmla="*/ 2634058 w 4603109"/>
                <a:gd name="connsiteY340" fmla="*/ 0 h 924402"/>
                <a:gd name="connsiteX341" fmla="*/ 2635549 w 4603109"/>
                <a:gd name="connsiteY341" fmla="*/ 0 h 924402"/>
                <a:gd name="connsiteX342" fmla="*/ 2636545 w 4603109"/>
                <a:gd name="connsiteY342" fmla="*/ 0 h 924402"/>
                <a:gd name="connsiteX343" fmla="*/ 2648987 w 4603109"/>
                <a:gd name="connsiteY343" fmla="*/ 0 h 924402"/>
                <a:gd name="connsiteX344" fmla="*/ 2649821 w 4603109"/>
                <a:gd name="connsiteY344" fmla="*/ 0 h 924402"/>
                <a:gd name="connsiteX345" fmla="*/ 2651313 w 4603109"/>
                <a:gd name="connsiteY345" fmla="*/ 0 h 924402"/>
                <a:gd name="connsiteX346" fmla="*/ 2651947 w 4603109"/>
                <a:gd name="connsiteY346" fmla="*/ 0 h 924402"/>
                <a:gd name="connsiteX347" fmla="*/ 2653017 w 4603109"/>
                <a:gd name="connsiteY347" fmla="*/ 0 h 924402"/>
                <a:gd name="connsiteX348" fmla="*/ 2653438 w 4603109"/>
                <a:gd name="connsiteY348" fmla="*/ 0 h 924402"/>
                <a:gd name="connsiteX349" fmla="*/ 2656459 w 4603109"/>
                <a:gd name="connsiteY349" fmla="*/ 0 h 924402"/>
                <a:gd name="connsiteX350" fmla="*/ 2657950 w 4603109"/>
                <a:gd name="connsiteY350" fmla="*/ 0 h 924402"/>
                <a:gd name="connsiteX351" fmla="*/ 2665460 w 4603109"/>
                <a:gd name="connsiteY351" fmla="*/ 0 h 924402"/>
                <a:gd name="connsiteX352" fmla="*/ 2680098 w 4603109"/>
                <a:gd name="connsiteY352" fmla="*/ 0 h 924402"/>
                <a:gd name="connsiteX353" fmla="*/ 2680520 w 4603109"/>
                <a:gd name="connsiteY353" fmla="*/ 0 h 924402"/>
                <a:gd name="connsiteX354" fmla="*/ 2682011 w 4603109"/>
                <a:gd name="connsiteY354" fmla="*/ 0 h 924402"/>
                <a:gd name="connsiteX355" fmla="*/ 2692542 w 4603109"/>
                <a:gd name="connsiteY355" fmla="*/ 0 h 924402"/>
                <a:gd name="connsiteX356" fmla="*/ 2702556 w 4603109"/>
                <a:gd name="connsiteY356" fmla="*/ 0 h 924402"/>
                <a:gd name="connsiteX357" fmla="*/ 2704048 w 4603109"/>
                <a:gd name="connsiteY357" fmla="*/ 0 h 924402"/>
                <a:gd name="connsiteX358" fmla="*/ 2724289 w 4603109"/>
                <a:gd name="connsiteY358" fmla="*/ 0 h 924402"/>
                <a:gd name="connsiteX359" fmla="*/ 2731129 w 4603109"/>
                <a:gd name="connsiteY359" fmla="*/ 0 h 924402"/>
                <a:gd name="connsiteX360" fmla="*/ 2732621 w 4603109"/>
                <a:gd name="connsiteY360" fmla="*/ 0 h 924402"/>
                <a:gd name="connsiteX361" fmla="*/ 2733253 w 4603109"/>
                <a:gd name="connsiteY361" fmla="*/ 0 h 924402"/>
                <a:gd name="connsiteX362" fmla="*/ 2734745 w 4603109"/>
                <a:gd name="connsiteY362" fmla="*/ 0 h 924402"/>
                <a:gd name="connsiteX363" fmla="*/ 2746692 w 4603109"/>
                <a:gd name="connsiteY363" fmla="*/ 0 h 924402"/>
                <a:gd name="connsiteX364" fmla="*/ 2749017 w 4603109"/>
                <a:gd name="connsiteY364" fmla="*/ 0 h 924402"/>
                <a:gd name="connsiteX365" fmla="*/ 2750509 w 4603109"/>
                <a:gd name="connsiteY365" fmla="*/ 0 h 924402"/>
                <a:gd name="connsiteX366" fmla="*/ 2754354 w 4603109"/>
                <a:gd name="connsiteY366" fmla="*/ 0 h 924402"/>
                <a:gd name="connsiteX367" fmla="*/ 2755654 w 4603109"/>
                <a:gd name="connsiteY367" fmla="*/ 0 h 924402"/>
                <a:gd name="connsiteX368" fmla="*/ 2757146 w 4603109"/>
                <a:gd name="connsiteY368" fmla="*/ 0 h 924402"/>
                <a:gd name="connsiteX369" fmla="*/ 2761827 w 4603109"/>
                <a:gd name="connsiteY369" fmla="*/ 0 h 924402"/>
                <a:gd name="connsiteX370" fmla="*/ 2763318 w 4603109"/>
                <a:gd name="connsiteY370" fmla="*/ 0 h 924402"/>
                <a:gd name="connsiteX371" fmla="*/ 2776756 w 4603109"/>
                <a:gd name="connsiteY371" fmla="*/ 0 h 924402"/>
                <a:gd name="connsiteX372" fmla="*/ 2777590 w 4603109"/>
                <a:gd name="connsiteY372" fmla="*/ 0 h 924402"/>
                <a:gd name="connsiteX373" fmla="*/ 2779082 w 4603109"/>
                <a:gd name="connsiteY373" fmla="*/ 0 h 924402"/>
                <a:gd name="connsiteX374" fmla="*/ 2783442 w 4603109"/>
                <a:gd name="connsiteY374" fmla="*/ 0 h 924402"/>
                <a:gd name="connsiteX375" fmla="*/ 2784228 w 4603109"/>
                <a:gd name="connsiteY375" fmla="*/ 0 h 924402"/>
                <a:gd name="connsiteX376" fmla="*/ 2785719 w 4603109"/>
                <a:gd name="connsiteY376" fmla="*/ 0 h 924402"/>
                <a:gd name="connsiteX377" fmla="*/ 2786473 w 4603109"/>
                <a:gd name="connsiteY377" fmla="*/ 0 h 924402"/>
                <a:gd name="connsiteX378" fmla="*/ 2793229 w 4603109"/>
                <a:gd name="connsiteY378" fmla="*/ 0 h 924402"/>
                <a:gd name="connsiteX379" fmla="*/ 2799367 w 4603109"/>
                <a:gd name="connsiteY379" fmla="*/ 0 h 924402"/>
                <a:gd name="connsiteX380" fmla="*/ 2813506 w 4603109"/>
                <a:gd name="connsiteY380" fmla="*/ 0 h 924402"/>
                <a:gd name="connsiteX381" fmla="*/ 2820311 w 4603109"/>
                <a:gd name="connsiteY381" fmla="*/ 0 h 924402"/>
                <a:gd name="connsiteX382" fmla="*/ 2827893 w 4603109"/>
                <a:gd name="connsiteY382" fmla="*/ 0 h 924402"/>
                <a:gd name="connsiteX383" fmla="*/ 2827940 w 4603109"/>
                <a:gd name="connsiteY383" fmla="*/ 0 h 924402"/>
                <a:gd name="connsiteX384" fmla="*/ 2829431 w 4603109"/>
                <a:gd name="connsiteY384" fmla="*/ 0 h 924402"/>
                <a:gd name="connsiteX385" fmla="*/ 2829978 w 4603109"/>
                <a:gd name="connsiteY385" fmla="*/ 0 h 924402"/>
                <a:gd name="connsiteX386" fmla="*/ 2852058 w 4603109"/>
                <a:gd name="connsiteY386" fmla="*/ 0 h 924402"/>
                <a:gd name="connsiteX387" fmla="*/ 2857060 w 4603109"/>
                <a:gd name="connsiteY387" fmla="*/ 0 h 924402"/>
                <a:gd name="connsiteX388" fmla="*/ 2857958 w 4603109"/>
                <a:gd name="connsiteY388" fmla="*/ 0 h 924402"/>
                <a:gd name="connsiteX389" fmla="*/ 2871601 w 4603109"/>
                <a:gd name="connsiteY389" fmla="*/ 0 h 924402"/>
                <a:gd name="connsiteX390" fmla="*/ 2882123 w 4603109"/>
                <a:gd name="connsiteY390" fmla="*/ 0 h 924402"/>
                <a:gd name="connsiteX391" fmla="*/ 2894046 w 4603109"/>
                <a:gd name="connsiteY391" fmla="*/ 0 h 924402"/>
                <a:gd name="connsiteX392" fmla="*/ 2903496 w 4603109"/>
                <a:gd name="connsiteY392" fmla="*/ 0 h 924402"/>
                <a:gd name="connsiteX393" fmla="*/ 2911211 w 4603109"/>
                <a:gd name="connsiteY393" fmla="*/ 0 h 924402"/>
                <a:gd name="connsiteX394" fmla="*/ 2914242 w 4603109"/>
                <a:gd name="connsiteY394" fmla="*/ 0 h 924402"/>
                <a:gd name="connsiteX395" fmla="*/ 2914461 w 4603109"/>
                <a:gd name="connsiteY395" fmla="*/ 0 h 924402"/>
                <a:gd name="connsiteX396" fmla="*/ 2924111 w 4603109"/>
                <a:gd name="connsiteY396" fmla="*/ 0 h 924402"/>
                <a:gd name="connsiteX397" fmla="*/ 2927136 w 4603109"/>
                <a:gd name="connsiteY397" fmla="*/ 0 h 924402"/>
                <a:gd name="connsiteX398" fmla="*/ 2933561 w 4603109"/>
                <a:gd name="connsiteY398" fmla="*/ 0 h 924402"/>
                <a:gd name="connsiteX399" fmla="*/ 2939580 w 4603109"/>
                <a:gd name="connsiteY399" fmla="*/ 0 h 924402"/>
                <a:gd name="connsiteX400" fmla="*/ 2941275 w 4603109"/>
                <a:gd name="connsiteY400" fmla="*/ 0 h 924402"/>
                <a:gd name="connsiteX401" fmla="*/ 2941543 w 4603109"/>
                <a:gd name="connsiteY401" fmla="*/ 0 h 924402"/>
                <a:gd name="connsiteX402" fmla="*/ 2945586 w 4603109"/>
                <a:gd name="connsiteY402" fmla="*/ 0 h 924402"/>
                <a:gd name="connsiteX403" fmla="*/ 2950032 w 4603109"/>
                <a:gd name="connsiteY403" fmla="*/ 0 h 924402"/>
                <a:gd name="connsiteX404" fmla="*/ 2955662 w 4603109"/>
                <a:gd name="connsiteY404" fmla="*/ 0 h 924402"/>
                <a:gd name="connsiteX405" fmla="*/ 2955709 w 4603109"/>
                <a:gd name="connsiteY405" fmla="*/ 0 h 924402"/>
                <a:gd name="connsiteX406" fmla="*/ 2957200 w 4603109"/>
                <a:gd name="connsiteY406" fmla="*/ 0 h 924402"/>
                <a:gd name="connsiteX407" fmla="*/ 2957747 w 4603109"/>
                <a:gd name="connsiteY407" fmla="*/ 0 h 924402"/>
                <a:gd name="connsiteX408" fmla="*/ 2968152 w 4603109"/>
                <a:gd name="connsiteY408" fmla="*/ 0 h 924402"/>
                <a:gd name="connsiteX409" fmla="*/ 2969644 w 4603109"/>
                <a:gd name="connsiteY409" fmla="*/ 0 h 924402"/>
                <a:gd name="connsiteX410" fmla="*/ 2972667 w 4603109"/>
                <a:gd name="connsiteY410" fmla="*/ 0 h 924402"/>
                <a:gd name="connsiteX411" fmla="*/ 2977114 w 4603109"/>
                <a:gd name="connsiteY411" fmla="*/ 0 h 924402"/>
                <a:gd name="connsiteX412" fmla="*/ 2984829 w 4603109"/>
                <a:gd name="connsiteY412" fmla="*/ 0 h 924402"/>
                <a:gd name="connsiteX413" fmla="*/ 2985727 w 4603109"/>
                <a:gd name="connsiteY413" fmla="*/ 0 h 924402"/>
                <a:gd name="connsiteX414" fmla="*/ 2999370 w 4603109"/>
                <a:gd name="connsiteY414" fmla="*/ 0 h 924402"/>
                <a:gd name="connsiteX415" fmla="*/ 3021815 w 4603109"/>
                <a:gd name="connsiteY415" fmla="*/ 0 h 924402"/>
                <a:gd name="connsiteX416" fmla="*/ 3031265 w 4603109"/>
                <a:gd name="connsiteY416" fmla="*/ 0 h 924402"/>
                <a:gd name="connsiteX417" fmla="*/ 3042230 w 4603109"/>
                <a:gd name="connsiteY417" fmla="*/ 0 h 924402"/>
                <a:gd name="connsiteX418" fmla="*/ 3044946 w 4603109"/>
                <a:gd name="connsiteY418" fmla="*/ 0 h 924402"/>
                <a:gd name="connsiteX419" fmla="*/ 3051880 w 4603109"/>
                <a:gd name="connsiteY419" fmla="*/ 0 h 924402"/>
                <a:gd name="connsiteX420" fmla="*/ 3061330 w 4603109"/>
                <a:gd name="connsiteY420" fmla="*/ 0 h 924402"/>
                <a:gd name="connsiteX421" fmla="*/ 3067349 w 4603109"/>
                <a:gd name="connsiteY421" fmla="*/ 0 h 924402"/>
                <a:gd name="connsiteX422" fmla="*/ 3069312 w 4603109"/>
                <a:gd name="connsiteY422" fmla="*/ 0 h 924402"/>
                <a:gd name="connsiteX423" fmla="*/ 3073355 w 4603109"/>
                <a:gd name="connsiteY423" fmla="*/ 0 h 924402"/>
                <a:gd name="connsiteX424" fmla="*/ 3073518 w 4603109"/>
                <a:gd name="connsiteY424" fmla="*/ 0 h 924402"/>
                <a:gd name="connsiteX425" fmla="*/ 3075011 w 4603109"/>
                <a:gd name="connsiteY425" fmla="*/ 0 h 924402"/>
                <a:gd name="connsiteX426" fmla="*/ 3077801 w 4603109"/>
                <a:gd name="connsiteY426" fmla="*/ 0 h 924402"/>
                <a:gd name="connsiteX427" fmla="*/ 3095921 w 4603109"/>
                <a:gd name="connsiteY427" fmla="*/ 0 h 924402"/>
                <a:gd name="connsiteX428" fmla="*/ 3097413 w 4603109"/>
                <a:gd name="connsiteY428" fmla="*/ 0 h 924402"/>
                <a:gd name="connsiteX429" fmla="*/ 3100436 w 4603109"/>
                <a:gd name="connsiteY429" fmla="*/ 0 h 924402"/>
                <a:gd name="connsiteX430" fmla="*/ 3103552 w 4603109"/>
                <a:gd name="connsiteY430" fmla="*/ 0 h 924402"/>
                <a:gd name="connsiteX431" fmla="*/ 3104883 w 4603109"/>
                <a:gd name="connsiteY431" fmla="*/ 0 h 924402"/>
                <a:gd name="connsiteX432" fmla="*/ 3120023 w 4603109"/>
                <a:gd name="connsiteY432" fmla="*/ 0 h 924402"/>
                <a:gd name="connsiteX433" fmla="*/ 3120445 w 4603109"/>
                <a:gd name="connsiteY433" fmla="*/ 0 h 924402"/>
                <a:gd name="connsiteX434" fmla="*/ 3149018 w 4603109"/>
                <a:gd name="connsiteY434" fmla="*/ 0 h 924402"/>
                <a:gd name="connsiteX435" fmla="*/ 3150088 w 4603109"/>
                <a:gd name="connsiteY435" fmla="*/ 0 h 924402"/>
                <a:gd name="connsiteX436" fmla="*/ 3150509 w 4603109"/>
                <a:gd name="connsiteY436" fmla="*/ 0 h 924402"/>
                <a:gd name="connsiteX437" fmla="*/ 3171054 w 4603109"/>
                <a:gd name="connsiteY437" fmla="*/ 0 h 924402"/>
                <a:gd name="connsiteX438" fmla="*/ 3172715 w 4603109"/>
                <a:gd name="connsiteY438" fmla="*/ 0 h 924402"/>
                <a:gd name="connsiteX439" fmla="*/ 3199627 w 4603109"/>
                <a:gd name="connsiteY439" fmla="*/ 0 h 924402"/>
                <a:gd name="connsiteX440" fmla="*/ 3201119 w 4603109"/>
                <a:gd name="connsiteY440" fmla="*/ 0 h 924402"/>
                <a:gd name="connsiteX441" fmla="*/ 3201287 w 4603109"/>
                <a:gd name="connsiteY441" fmla="*/ 0 h 924402"/>
                <a:gd name="connsiteX442" fmla="*/ 3201751 w 4603109"/>
                <a:gd name="connsiteY442" fmla="*/ 0 h 924402"/>
                <a:gd name="connsiteX443" fmla="*/ 3202780 w 4603109"/>
                <a:gd name="connsiteY443" fmla="*/ 0 h 924402"/>
                <a:gd name="connsiteX444" fmla="*/ 3217515 w 4603109"/>
                <a:gd name="connsiteY444" fmla="*/ 0 h 924402"/>
                <a:gd name="connsiteX445" fmla="*/ 3224152 w 4603109"/>
                <a:gd name="connsiteY445" fmla="*/ 0 h 924402"/>
                <a:gd name="connsiteX446" fmla="*/ 3230324 w 4603109"/>
                <a:gd name="connsiteY446" fmla="*/ 0 h 924402"/>
                <a:gd name="connsiteX447" fmla="*/ 3231321 w 4603109"/>
                <a:gd name="connsiteY447" fmla="*/ 0 h 924402"/>
                <a:gd name="connsiteX448" fmla="*/ 3231816 w 4603109"/>
                <a:gd name="connsiteY448" fmla="*/ 0 h 924402"/>
                <a:gd name="connsiteX449" fmla="*/ 3243763 w 4603109"/>
                <a:gd name="connsiteY449" fmla="*/ 0 h 924402"/>
                <a:gd name="connsiteX450" fmla="*/ 3246088 w 4603109"/>
                <a:gd name="connsiteY450" fmla="*/ 0 h 924402"/>
                <a:gd name="connsiteX451" fmla="*/ 3247580 w 4603109"/>
                <a:gd name="connsiteY451" fmla="*/ 0 h 924402"/>
                <a:gd name="connsiteX452" fmla="*/ 3247792 w 4603109"/>
                <a:gd name="connsiteY452" fmla="*/ 0 h 924402"/>
                <a:gd name="connsiteX453" fmla="*/ 3248214 w 4603109"/>
                <a:gd name="connsiteY453" fmla="*/ 0 h 924402"/>
                <a:gd name="connsiteX454" fmla="*/ 3252725 w 4603109"/>
                <a:gd name="connsiteY454" fmla="*/ 0 h 924402"/>
                <a:gd name="connsiteX455" fmla="*/ 3254217 w 4603109"/>
                <a:gd name="connsiteY455" fmla="*/ 0 h 924402"/>
                <a:gd name="connsiteX456" fmla="*/ 3260235 w 4603109"/>
                <a:gd name="connsiteY456" fmla="*/ 0 h 924402"/>
                <a:gd name="connsiteX457" fmla="*/ 3276787 w 4603109"/>
                <a:gd name="connsiteY457" fmla="*/ 0 h 924402"/>
                <a:gd name="connsiteX458" fmla="*/ 3277857 w 4603109"/>
                <a:gd name="connsiteY458" fmla="*/ 0 h 924402"/>
                <a:gd name="connsiteX459" fmla="*/ 3278278 w 4603109"/>
                <a:gd name="connsiteY459" fmla="*/ 0 h 924402"/>
                <a:gd name="connsiteX460" fmla="*/ 3290300 w 4603109"/>
                <a:gd name="connsiteY460" fmla="*/ 0 h 924402"/>
                <a:gd name="connsiteX461" fmla="*/ 3298823 w 4603109"/>
                <a:gd name="connsiteY461" fmla="*/ 0 h 924402"/>
                <a:gd name="connsiteX462" fmla="*/ 3327396 w 4603109"/>
                <a:gd name="connsiteY462" fmla="*/ 0 h 924402"/>
                <a:gd name="connsiteX463" fmla="*/ 3328888 w 4603109"/>
                <a:gd name="connsiteY463" fmla="*/ 0 h 924402"/>
                <a:gd name="connsiteX464" fmla="*/ 3329520 w 4603109"/>
                <a:gd name="connsiteY464" fmla="*/ 0 h 924402"/>
                <a:gd name="connsiteX465" fmla="*/ 3345284 w 4603109"/>
                <a:gd name="connsiteY465" fmla="*/ 0 h 924402"/>
                <a:gd name="connsiteX466" fmla="*/ 3349129 w 4603109"/>
                <a:gd name="connsiteY466" fmla="*/ 0 h 924402"/>
                <a:gd name="connsiteX467" fmla="*/ 3351921 w 4603109"/>
                <a:gd name="connsiteY467" fmla="*/ 0 h 924402"/>
                <a:gd name="connsiteX468" fmla="*/ 3358093 w 4603109"/>
                <a:gd name="connsiteY468" fmla="*/ 0 h 924402"/>
                <a:gd name="connsiteX469" fmla="*/ 3359585 w 4603109"/>
                <a:gd name="connsiteY469" fmla="*/ 0 h 924402"/>
                <a:gd name="connsiteX470" fmla="*/ 3371532 w 4603109"/>
                <a:gd name="connsiteY470" fmla="*/ 0 h 924402"/>
                <a:gd name="connsiteX471" fmla="*/ 3373857 w 4603109"/>
                <a:gd name="connsiteY471" fmla="*/ 0 h 924402"/>
                <a:gd name="connsiteX472" fmla="*/ 3375349 w 4603109"/>
                <a:gd name="connsiteY472" fmla="*/ 0 h 924402"/>
                <a:gd name="connsiteX473" fmla="*/ 3380494 w 4603109"/>
                <a:gd name="connsiteY473" fmla="*/ 0 h 924402"/>
                <a:gd name="connsiteX474" fmla="*/ 3381986 w 4603109"/>
                <a:gd name="connsiteY474" fmla="*/ 0 h 924402"/>
                <a:gd name="connsiteX475" fmla="*/ 3388004 w 4603109"/>
                <a:gd name="connsiteY475" fmla="*/ 0 h 924402"/>
                <a:gd name="connsiteX476" fmla="*/ 3408282 w 4603109"/>
                <a:gd name="connsiteY476" fmla="*/ 0 h 924402"/>
                <a:gd name="connsiteX477" fmla="*/ 3418069 w 4603109"/>
                <a:gd name="connsiteY477" fmla="*/ 0 h 924402"/>
                <a:gd name="connsiteX478" fmla="*/ 3424207 w 4603109"/>
                <a:gd name="connsiteY478" fmla="*/ 0 h 924402"/>
                <a:gd name="connsiteX479" fmla="*/ 3424753 w 4603109"/>
                <a:gd name="connsiteY479" fmla="*/ 0 h 924402"/>
                <a:gd name="connsiteX480" fmla="*/ 3452733 w 4603109"/>
                <a:gd name="connsiteY480" fmla="*/ 0 h 924402"/>
                <a:gd name="connsiteX481" fmla="*/ 3454818 w 4603109"/>
                <a:gd name="connsiteY481" fmla="*/ 0 h 924402"/>
                <a:gd name="connsiteX482" fmla="*/ 3476898 w 4603109"/>
                <a:gd name="connsiteY482" fmla="*/ 0 h 924402"/>
                <a:gd name="connsiteX483" fmla="*/ 3496441 w 4603109"/>
                <a:gd name="connsiteY483" fmla="*/ 0 h 924402"/>
                <a:gd name="connsiteX484" fmla="*/ 3509236 w 4603109"/>
                <a:gd name="connsiteY484" fmla="*/ 0 h 924402"/>
                <a:gd name="connsiteX485" fmla="*/ 3518886 w 4603109"/>
                <a:gd name="connsiteY485" fmla="*/ 0 h 924402"/>
                <a:gd name="connsiteX486" fmla="*/ 3528336 w 4603109"/>
                <a:gd name="connsiteY486" fmla="*/ 0 h 924402"/>
                <a:gd name="connsiteX487" fmla="*/ 3536051 w 4603109"/>
                <a:gd name="connsiteY487" fmla="*/ 0 h 924402"/>
                <a:gd name="connsiteX488" fmla="*/ 3539301 w 4603109"/>
                <a:gd name="connsiteY488" fmla="*/ 0 h 924402"/>
                <a:gd name="connsiteX489" fmla="*/ 3540361 w 4603109"/>
                <a:gd name="connsiteY489" fmla="*/ 0 h 924402"/>
                <a:gd name="connsiteX490" fmla="*/ 3544807 w 4603109"/>
                <a:gd name="connsiteY490" fmla="*/ 0 h 924402"/>
                <a:gd name="connsiteX491" fmla="*/ 3551976 w 4603109"/>
                <a:gd name="connsiteY491" fmla="*/ 0 h 924402"/>
                <a:gd name="connsiteX492" fmla="*/ 3552522 w 4603109"/>
                <a:gd name="connsiteY492" fmla="*/ 0 h 924402"/>
                <a:gd name="connsiteX493" fmla="*/ 3564420 w 4603109"/>
                <a:gd name="connsiteY493" fmla="*/ 0 h 924402"/>
                <a:gd name="connsiteX494" fmla="*/ 3570426 w 4603109"/>
                <a:gd name="connsiteY494" fmla="*/ 0 h 924402"/>
                <a:gd name="connsiteX495" fmla="*/ 3574872 w 4603109"/>
                <a:gd name="connsiteY495" fmla="*/ 0 h 924402"/>
                <a:gd name="connsiteX496" fmla="*/ 3580502 w 4603109"/>
                <a:gd name="connsiteY496" fmla="*/ 0 h 924402"/>
                <a:gd name="connsiteX497" fmla="*/ 3582587 w 4603109"/>
                <a:gd name="connsiteY497" fmla="*/ 0 h 924402"/>
                <a:gd name="connsiteX498" fmla="*/ 3624210 w 4603109"/>
                <a:gd name="connsiteY498" fmla="*/ 0 h 924402"/>
                <a:gd name="connsiteX499" fmla="*/ 3637005 w 4603109"/>
                <a:gd name="connsiteY499" fmla="*/ 0 h 924402"/>
                <a:gd name="connsiteX500" fmla="*/ 3646655 w 4603109"/>
                <a:gd name="connsiteY500" fmla="*/ 0 h 924402"/>
                <a:gd name="connsiteX501" fmla="*/ 3656105 w 4603109"/>
                <a:gd name="connsiteY501" fmla="*/ 0 h 924402"/>
                <a:gd name="connsiteX502" fmla="*/ 3667070 w 4603109"/>
                <a:gd name="connsiteY502" fmla="*/ 0 h 924402"/>
                <a:gd name="connsiteX503" fmla="*/ 3668130 w 4603109"/>
                <a:gd name="connsiteY503" fmla="*/ 0 h 924402"/>
                <a:gd name="connsiteX504" fmla="*/ 3669786 w 4603109"/>
                <a:gd name="connsiteY504" fmla="*/ 0 h 924402"/>
                <a:gd name="connsiteX505" fmla="*/ 3672576 w 4603109"/>
                <a:gd name="connsiteY505" fmla="*/ 0 h 924402"/>
                <a:gd name="connsiteX506" fmla="*/ 3692189 w 4603109"/>
                <a:gd name="connsiteY506" fmla="*/ 0 h 924402"/>
                <a:gd name="connsiteX507" fmla="*/ 3698195 w 4603109"/>
                <a:gd name="connsiteY507" fmla="*/ 0 h 924402"/>
                <a:gd name="connsiteX508" fmla="*/ 3702641 w 4603109"/>
                <a:gd name="connsiteY508" fmla="*/ 0 h 924402"/>
                <a:gd name="connsiteX509" fmla="*/ 3744863 w 4603109"/>
                <a:gd name="connsiteY509" fmla="*/ 0 h 924402"/>
                <a:gd name="connsiteX510" fmla="*/ 3745285 w 4603109"/>
                <a:gd name="connsiteY510" fmla="*/ 0 h 924402"/>
                <a:gd name="connsiteX511" fmla="*/ 3795894 w 4603109"/>
                <a:gd name="connsiteY511" fmla="*/ 0 h 924402"/>
                <a:gd name="connsiteX512" fmla="*/ 3797555 w 4603109"/>
                <a:gd name="connsiteY512" fmla="*/ 0 h 924402"/>
                <a:gd name="connsiteX513" fmla="*/ 3826591 w 4603109"/>
                <a:gd name="connsiteY513" fmla="*/ 0 h 924402"/>
                <a:gd name="connsiteX514" fmla="*/ 3842355 w 4603109"/>
                <a:gd name="connsiteY514" fmla="*/ 0 h 924402"/>
                <a:gd name="connsiteX515" fmla="*/ 3848992 w 4603109"/>
                <a:gd name="connsiteY515" fmla="*/ 0 h 924402"/>
                <a:gd name="connsiteX516" fmla="*/ 3872632 w 4603109"/>
                <a:gd name="connsiteY516" fmla="*/ 0 h 924402"/>
                <a:gd name="connsiteX517" fmla="*/ 3873054 w 4603109"/>
                <a:gd name="connsiteY517" fmla="*/ 0 h 924402"/>
                <a:gd name="connsiteX518" fmla="*/ 3885075 w 4603109"/>
                <a:gd name="connsiteY518" fmla="*/ 0 h 924402"/>
                <a:gd name="connsiteX519" fmla="*/ 3923663 w 4603109"/>
                <a:gd name="connsiteY519" fmla="*/ 0 h 924402"/>
                <a:gd name="connsiteX520" fmla="*/ 3954360 w 4603109"/>
                <a:gd name="connsiteY520" fmla="*/ 0 h 924402"/>
                <a:gd name="connsiteX521" fmla="*/ 3970124 w 4603109"/>
                <a:gd name="connsiteY521" fmla="*/ 0 h 924402"/>
                <a:gd name="connsiteX522" fmla="*/ 3976761 w 4603109"/>
                <a:gd name="connsiteY522" fmla="*/ 0 h 924402"/>
                <a:gd name="connsiteX523" fmla="*/ 4012844 w 4603109"/>
                <a:gd name="connsiteY523" fmla="*/ 0 h 924402"/>
                <a:gd name="connsiteX524" fmla="*/ 4049593 w 4603109"/>
                <a:gd name="connsiteY524" fmla="*/ 0 h 924402"/>
                <a:gd name="connsiteX525" fmla="*/ 4169647 w 4603109"/>
                <a:gd name="connsiteY525" fmla="*/ 0 h 924402"/>
                <a:gd name="connsiteX526" fmla="*/ 4177362 w 4603109"/>
                <a:gd name="connsiteY526" fmla="*/ 0 h 924402"/>
                <a:gd name="connsiteX527" fmla="*/ 4297416 w 4603109"/>
                <a:gd name="connsiteY527" fmla="*/ 0 h 924402"/>
                <a:gd name="connsiteX528" fmla="*/ 4379339 w 4603109"/>
                <a:gd name="connsiteY528" fmla="*/ 47054 h 924402"/>
                <a:gd name="connsiteX529" fmla="*/ 4591731 w 4603109"/>
                <a:gd name="connsiteY529" fmla="*/ 415146 h 924402"/>
                <a:gd name="connsiteX530" fmla="*/ 4591731 w 4603109"/>
                <a:gd name="connsiteY530" fmla="*/ 509257 h 924402"/>
                <a:gd name="connsiteX531" fmla="*/ 4379339 w 4603109"/>
                <a:gd name="connsiteY531" fmla="*/ 877348 h 924402"/>
                <a:gd name="connsiteX532" fmla="*/ 4297416 w 4603109"/>
                <a:gd name="connsiteY532" fmla="*/ 924402 h 924402"/>
                <a:gd name="connsiteX533" fmla="*/ 4169647 w 4603109"/>
                <a:gd name="connsiteY533" fmla="*/ 924402 h 924402"/>
                <a:gd name="connsiteX534" fmla="*/ 3976761 w 4603109"/>
                <a:gd name="connsiteY534" fmla="*/ 924402 h 924402"/>
                <a:gd name="connsiteX535" fmla="*/ 3872632 w 4603109"/>
                <a:gd name="connsiteY535" fmla="*/ 924402 h 924402"/>
                <a:gd name="connsiteX536" fmla="*/ 3848992 w 4603109"/>
                <a:gd name="connsiteY536" fmla="*/ 924402 h 924402"/>
                <a:gd name="connsiteX537" fmla="*/ 3744863 w 4603109"/>
                <a:gd name="connsiteY537" fmla="*/ 924402 h 924402"/>
                <a:gd name="connsiteX538" fmla="*/ 3702641 w 4603109"/>
                <a:gd name="connsiteY538" fmla="*/ 924402 h 924402"/>
                <a:gd name="connsiteX539" fmla="*/ 3672576 w 4603109"/>
                <a:gd name="connsiteY539" fmla="*/ 924402 h 924402"/>
                <a:gd name="connsiteX540" fmla="*/ 3656105 w 4603109"/>
                <a:gd name="connsiteY540" fmla="*/ 924402 h 924402"/>
                <a:gd name="connsiteX541" fmla="*/ 3574872 w 4603109"/>
                <a:gd name="connsiteY541" fmla="*/ 924402 h 924402"/>
                <a:gd name="connsiteX542" fmla="*/ 3551976 w 4603109"/>
                <a:gd name="connsiteY542" fmla="*/ 924402 h 924402"/>
                <a:gd name="connsiteX543" fmla="*/ 3544807 w 4603109"/>
                <a:gd name="connsiteY543" fmla="*/ 924402 h 924402"/>
                <a:gd name="connsiteX544" fmla="*/ 3528336 w 4603109"/>
                <a:gd name="connsiteY544" fmla="*/ 924402 h 924402"/>
                <a:gd name="connsiteX545" fmla="*/ 3424207 w 4603109"/>
                <a:gd name="connsiteY545" fmla="*/ 924402 h 924402"/>
                <a:gd name="connsiteX546" fmla="*/ 3381986 w 4603109"/>
                <a:gd name="connsiteY546" fmla="*/ 924402 h 924402"/>
                <a:gd name="connsiteX547" fmla="*/ 3380494 w 4603109"/>
                <a:gd name="connsiteY547" fmla="*/ 924402 h 924402"/>
                <a:gd name="connsiteX548" fmla="*/ 3351921 w 4603109"/>
                <a:gd name="connsiteY548" fmla="*/ 924402 h 924402"/>
                <a:gd name="connsiteX549" fmla="*/ 3277857 w 4603109"/>
                <a:gd name="connsiteY549" fmla="*/ 924402 h 924402"/>
                <a:gd name="connsiteX550" fmla="*/ 3254217 w 4603109"/>
                <a:gd name="connsiteY550" fmla="*/ 924402 h 924402"/>
                <a:gd name="connsiteX551" fmla="*/ 3252725 w 4603109"/>
                <a:gd name="connsiteY551" fmla="*/ 924402 h 924402"/>
                <a:gd name="connsiteX552" fmla="*/ 3247792 w 4603109"/>
                <a:gd name="connsiteY552" fmla="*/ 924402 h 924402"/>
                <a:gd name="connsiteX553" fmla="*/ 3231321 w 4603109"/>
                <a:gd name="connsiteY553" fmla="*/ 924402 h 924402"/>
                <a:gd name="connsiteX554" fmla="*/ 3224152 w 4603109"/>
                <a:gd name="connsiteY554" fmla="*/ 924402 h 924402"/>
                <a:gd name="connsiteX555" fmla="*/ 3150088 w 4603109"/>
                <a:gd name="connsiteY555" fmla="*/ 924402 h 924402"/>
                <a:gd name="connsiteX556" fmla="*/ 3120023 w 4603109"/>
                <a:gd name="connsiteY556" fmla="*/ 924402 h 924402"/>
                <a:gd name="connsiteX557" fmla="*/ 3104883 w 4603109"/>
                <a:gd name="connsiteY557" fmla="*/ 924402 h 924402"/>
                <a:gd name="connsiteX558" fmla="*/ 3103552 w 4603109"/>
                <a:gd name="connsiteY558" fmla="*/ 924402 h 924402"/>
                <a:gd name="connsiteX559" fmla="*/ 3077801 w 4603109"/>
                <a:gd name="connsiteY559" fmla="*/ 924402 h 924402"/>
                <a:gd name="connsiteX560" fmla="*/ 3061330 w 4603109"/>
                <a:gd name="connsiteY560" fmla="*/ 924402 h 924402"/>
                <a:gd name="connsiteX561" fmla="*/ 3031265 w 4603109"/>
                <a:gd name="connsiteY561" fmla="*/ 924402 h 924402"/>
                <a:gd name="connsiteX562" fmla="*/ 2977114 w 4603109"/>
                <a:gd name="connsiteY562" fmla="*/ 924402 h 924402"/>
                <a:gd name="connsiteX563" fmla="*/ 2957200 w 4603109"/>
                <a:gd name="connsiteY563" fmla="*/ 924402 h 924402"/>
                <a:gd name="connsiteX564" fmla="*/ 2955709 w 4603109"/>
                <a:gd name="connsiteY564" fmla="*/ 924402 h 924402"/>
                <a:gd name="connsiteX565" fmla="*/ 2950032 w 4603109"/>
                <a:gd name="connsiteY565" fmla="*/ 924402 h 924402"/>
                <a:gd name="connsiteX566" fmla="*/ 2933561 w 4603109"/>
                <a:gd name="connsiteY566" fmla="*/ 924402 h 924402"/>
                <a:gd name="connsiteX567" fmla="*/ 2927136 w 4603109"/>
                <a:gd name="connsiteY567" fmla="*/ 924402 h 924402"/>
                <a:gd name="connsiteX568" fmla="*/ 2903496 w 4603109"/>
                <a:gd name="connsiteY568" fmla="*/ 924402 h 924402"/>
                <a:gd name="connsiteX569" fmla="*/ 2829431 w 4603109"/>
                <a:gd name="connsiteY569" fmla="*/ 924402 h 924402"/>
                <a:gd name="connsiteX570" fmla="*/ 2827940 w 4603109"/>
                <a:gd name="connsiteY570" fmla="*/ 924402 h 924402"/>
                <a:gd name="connsiteX571" fmla="*/ 2799367 w 4603109"/>
                <a:gd name="connsiteY571" fmla="*/ 924402 h 924402"/>
                <a:gd name="connsiteX572" fmla="*/ 2785719 w 4603109"/>
                <a:gd name="connsiteY572" fmla="*/ 924402 h 924402"/>
                <a:gd name="connsiteX573" fmla="*/ 2784228 w 4603109"/>
                <a:gd name="connsiteY573" fmla="*/ 924402 h 924402"/>
                <a:gd name="connsiteX574" fmla="*/ 2757146 w 4603109"/>
                <a:gd name="connsiteY574" fmla="*/ 924402 h 924402"/>
                <a:gd name="connsiteX575" fmla="*/ 2755654 w 4603109"/>
                <a:gd name="connsiteY575" fmla="*/ 924402 h 924402"/>
                <a:gd name="connsiteX576" fmla="*/ 2680098 w 4603109"/>
                <a:gd name="connsiteY576" fmla="*/ 924402 h 924402"/>
                <a:gd name="connsiteX577" fmla="*/ 2657950 w 4603109"/>
                <a:gd name="connsiteY577" fmla="*/ 924402 h 924402"/>
                <a:gd name="connsiteX578" fmla="*/ 2656459 w 4603109"/>
                <a:gd name="connsiteY578" fmla="*/ 924402 h 924402"/>
                <a:gd name="connsiteX579" fmla="*/ 2653017 w 4603109"/>
                <a:gd name="connsiteY579" fmla="*/ 924402 h 924402"/>
                <a:gd name="connsiteX580" fmla="*/ 2636545 w 4603109"/>
                <a:gd name="connsiteY580" fmla="*/ 924402 h 924402"/>
                <a:gd name="connsiteX581" fmla="*/ 2629377 w 4603109"/>
                <a:gd name="connsiteY581" fmla="*/ 924402 h 924402"/>
                <a:gd name="connsiteX582" fmla="*/ 2627885 w 4603109"/>
                <a:gd name="connsiteY582" fmla="*/ 924402 h 924402"/>
                <a:gd name="connsiteX583" fmla="*/ 2606481 w 4603109"/>
                <a:gd name="connsiteY583" fmla="*/ 924402 h 924402"/>
                <a:gd name="connsiteX584" fmla="*/ 2552329 w 4603109"/>
                <a:gd name="connsiteY584" fmla="*/ 924402 h 924402"/>
                <a:gd name="connsiteX585" fmla="*/ 2525248 w 4603109"/>
                <a:gd name="connsiteY585" fmla="*/ 924402 h 924402"/>
                <a:gd name="connsiteX586" fmla="*/ 2510108 w 4603109"/>
                <a:gd name="connsiteY586" fmla="*/ 924402 h 924402"/>
                <a:gd name="connsiteX587" fmla="*/ 2508776 w 4603109"/>
                <a:gd name="connsiteY587" fmla="*/ 924402 h 924402"/>
                <a:gd name="connsiteX588" fmla="*/ 2480043 w 4603109"/>
                <a:gd name="connsiteY588" fmla="*/ 924402 h 924402"/>
                <a:gd name="connsiteX589" fmla="*/ 2478712 w 4603109"/>
                <a:gd name="connsiteY589" fmla="*/ 924402 h 924402"/>
                <a:gd name="connsiteX590" fmla="*/ 2463572 w 4603109"/>
                <a:gd name="connsiteY590" fmla="*/ 924402 h 924402"/>
                <a:gd name="connsiteX591" fmla="*/ 2436490 w 4603109"/>
                <a:gd name="connsiteY591" fmla="*/ 924402 h 924402"/>
                <a:gd name="connsiteX592" fmla="*/ 2382339 w 4603109"/>
                <a:gd name="connsiteY592" fmla="*/ 924402 h 924402"/>
                <a:gd name="connsiteX593" fmla="*/ 2360934 w 4603109"/>
                <a:gd name="connsiteY593" fmla="*/ 924402 h 924402"/>
                <a:gd name="connsiteX594" fmla="*/ 2359443 w 4603109"/>
                <a:gd name="connsiteY594" fmla="*/ 924402 h 924402"/>
                <a:gd name="connsiteX595" fmla="*/ 2352274 w 4603109"/>
                <a:gd name="connsiteY595" fmla="*/ 924402 h 924402"/>
                <a:gd name="connsiteX596" fmla="*/ 2335803 w 4603109"/>
                <a:gd name="connsiteY596" fmla="*/ 924402 h 924402"/>
                <a:gd name="connsiteX597" fmla="*/ 2332360 w 4603109"/>
                <a:gd name="connsiteY597" fmla="*/ 924402 h 924402"/>
                <a:gd name="connsiteX598" fmla="*/ 2332328 w 4603109"/>
                <a:gd name="connsiteY598" fmla="*/ 924402 h 924402"/>
                <a:gd name="connsiteX599" fmla="*/ 2330869 w 4603109"/>
                <a:gd name="connsiteY599" fmla="*/ 924402 h 924402"/>
                <a:gd name="connsiteX600" fmla="*/ 2308721 w 4603109"/>
                <a:gd name="connsiteY600" fmla="*/ 924402 h 924402"/>
                <a:gd name="connsiteX601" fmla="*/ 2233165 w 4603109"/>
                <a:gd name="connsiteY601" fmla="*/ 924402 h 924402"/>
                <a:gd name="connsiteX602" fmla="*/ 2231674 w 4603109"/>
                <a:gd name="connsiteY602" fmla="*/ 924402 h 924402"/>
                <a:gd name="connsiteX603" fmla="*/ 2204591 w 4603109"/>
                <a:gd name="connsiteY603" fmla="*/ 924402 h 924402"/>
                <a:gd name="connsiteX604" fmla="*/ 2204559 w 4603109"/>
                <a:gd name="connsiteY604" fmla="*/ 924402 h 924402"/>
                <a:gd name="connsiteX605" fmla="*/ 2203100 w 4603109"/>
                <a:gd name="connsiteY605" fmla="*/ 924402 h 924402"/>
                <a:gd name="connsiteX606" fmla="*/ 2189452 w 4603109"/>
                <a:gd name="connsiteY606" fmla="*/ 924402 h 924402"/>
                <a:gd name="connsiteX607" fmla="*/ 2160879 w 4603109"/>
                <a:gd name="connsiteY607" fmla="*/ 924402 h 924402"/>
                <a:gd name="connsiteX608" fmla="*/ 2159388 w 4603109"/>
                <a:gd name="connsiteY608" fmla="*/ 924402 h 924402"/>
                <a:gd name="connsiteX609" fmla="*/ 2085323 w 4603109"/>
                <a:gd name="connsiteY609" fmla="*/ 924402 h 924402"/>
                <a:gd name="connsiteX610" fmla="*/ 2077294 w 4603109"/>
                <a:gd name="connsiteY610" fmla="*/ 924402 h 924402"/>
                <a:gd name="connsiteX611" fmla="*/ 2061683 w 4603109"/>
                <a:gd name="connsiteY611" fmla="*/ 924402 h 924402"/>
                <a:gd name="connsiteX612" fmla="*/ 2055258 w 4603109"/>
                <a:gd name="connsiteY612" fmla="*/ 924402 h 924402"/>
                <a:gd name="connsiteX613" fmla="*/ 2038787 w 4603109"/>
                <a:gd name="connsiteY613" fmla="*/ 924402 h 924402"/>
                <a:gd name="connsiteX614" fmla="*/ 2033110 w 4603109"/>
                <a:gd name="connsiteY614" fmla="*/ 924402 h 924402"/>
                <a:gd name="connsiteX615" fmla="*/ 2031619 w 4603109"/>
                <a:gd name="connsiteY615" fmla="*/ 924402 h 924402"/>
                <a:gd name="connsiteX616" fmla="*/ 2011705 w 4603109"/>
                <a:gd name="connsiteY616" fmla="*/ 924402 h 924402"/>
                <a:gd name="connsiteX617" fmla="*/ 1957554 w 4603109"/>
                <a:gd name="connsiteY617" fmla="*/ 924402 h 924402"/>
                <a:gd name="connsiteX618" fmla="*/ 1949525 w 4603109"/>
                <a:gd name="connsiteY618" fmla="*/ 924402 h 924402"/>
                <a:gd name="connsiteX619" fmla="*/ 1927489 w 4603109"/>
                <a:gd name="connsiteY619" fmla="*/ 924402 h 924402"/>
                <a:gd name="connsiteX620" fmla="*/ 1911018 w 4603109"/>
                <a:gd name="connsiteY620" fmla="*/ 924402 h 924402"/>
                <a:gd name="connsiteX621" fmla="*/ 1907543 w 4603109"/>
                <a:gd name="connsiteY621" fmla="*/ 924402 h 924402"/>
                <a:gd name="connsiteX622" fmla="*/ 1885268 w 4603109"/>
                <a:gd name="connsiteY622" fmla="*/ 924402 h 924402"/>
                <a:gd name="connsiteX623" fmla="*/ 1883936 w 4603109"/>
                <a:gd name="connsiteY623" fmla="*/ 924402 h 924402"/>
                <a:gd name="connsiteX624" fmla="*/ 1868796 w 4603109"/>
                <a:gd name="connsiteY624" fmla="*/ 924402 h 924402"/>
                <a:gd name="connsiteX625" fmla="*/ 1838732 w 4603109"/>
                <a:gd name="connsiteY625" fmla="*/ 924402 h 924402"/>
                <a:gd name="connsiteX626" fmla="*/ 1779774 w 4603109"/>
                <a:gd name="connsiteY626" fmla="*/ 924402 h 924402"/>
                <a:gd name="connsiteX627" fmla="*/ 1764668 w 4603109"/>
                <a:gd name="connsiteY627" fmla="*/ 924402 h 924402"/>
                <a:gd name="connsiteX628" fmla="*/ 1757499 w 4603109"/>
                <a:gd name="connsiteY628" fmla="*/ 924402 h 924402"/>
                <a:gd name="connsiteX629" fmla="*/ 1741027 w 4603109"/>
                <a:gd name="connsiteY629" fmla="*/ 924402 h 924402"/>
                <a:gd name="connsiteX630" fmla="*/ 1737552 w 4603109"/>
                <a:gd name="connsiteY630" fmla="*/ 924402 h 924402"/>
                <a:gd name="connsiteX631" fmla="*/ 1736094 w 4603109"/>
                <a:gd name="connsiteY631" fmla="*/ 924402 h 924402"/>
                <a:gd name="connsiteX632" fmla="*/ 1734603 w 4603109"/>
                <a:gd name="connsiteY632" fmla="*/ 924402 h 924402"/>
                <a:gd name="connsiteX633" fmla="*/ 1710963 w 4603109"/>
                <a:gd name="connsiteY633" fmla="*/ 924402 h 924402"/>
                <a:gd name="connsiteX634" fmla="*/ 1707488 w 4603109"/>
                <a:gd name="connsiteY634" fmla="*/ 924402 h 924402"/>
                <a:gd name="connsiteX635" fmla="*/ 1652509 w 4603109"/>
                <a:gd name="connsiteY635" fmla="*/ 924402 h 924402"/>
                <a:gd name="connsiteX636" fmla="*/ 1636899 w 4603109"/>
                <a:gd name="connsiteY636" fmla="*/ 924402 h 924402"/>
                <a:gd name="connsiteX637" fmla="*/ 1609783 w 4603109"/>
                <a:gd name="connsiteY637" fmla="*/ 924402 h 924402"/>
                <a:gd name="connsiteX638" fmla="*/ 1608325 w 4603109"/>
                <a:gd name="connsiteY638" fmla="*/ 924402 h 924402"/>
                <a:gd name="connsiteX639" fmla="*/ 1606834 w 4603109"/>
                <a:gd name="connsiteY639" fmla="*/ 924402 h 924402"/>
                <a:gd name="connsiteX640" fmla="*/ 1579719 w 4603109"/>
                <a:gd name="connsiteY640" fmla="*/ 924402 h 924402"/>
                <a:gd name="connsiteX641" fmla="*/ 1564612 w 4603109"/>
                <a:gd name="connsiteY641" fmla="*/ 924402 h 924402"/>
                <a:gd name="connsiteX642" fmla="*/ 1524740 w 4603109"/>
                <a:gd name="connsiteY642" fmla="*/ 924402 h 924402"/>
                <a:gd name="connsiteX643" fmla="*/ 1482518 w 4603109"/>
                <a:gd name="connsiteY643" fmla="*/ 924402 h 924402"/>
                <a:gd name="connsiteX644" fmla="*/ 1460483 w 4603109"/>
                <a:gd name="connsiteY644" fmla="*/ 924402 h 924402"/>
                <a:gd name="connsiteX645" fmla="*/ 1452454 w 4603109"/>
                <a:gd name="connsiteY645" fmla="*/ 924402 h 924402"/>
                <a:gd name="connsiteX646" fmla="*/ 1444011 w 4603109"/>
                <a:gd name="connsiteY646" fmla="*/ 924402 h 924402"/>
                <a:gd name="connsiteX647" fmla="*/ 1436843 w 4603109"/>
                <a:gd name="connsiteY647" fmla="*/ 924402 h 924402"/>
                <a:gd name="connsiteX648" fmla="*/ 1413947 w 4603109"/>
                <a:gd name="connsiteY648" fmla="*/ 924402 h 924402"/>
                <a:gd name="connsiteX649" fmla="*/ 1354749 w 4603109"/>
                <a:gd name="connsiteY649" fmla="*/ 924402 h 924402"/>
                <a:gd name="connsiteX650" fmla="*/ 1332714 w 4603109"/>
                <a:gd name="connsiteY650" fmla="*/ 924402 h 924402"/>
                <a:gd name="connsiteX651" fmla="*/ 1324685 w 4603109"/>
                <a:gd name="connsiteY651" fmla="*/ 924402 h 924402"/>
                <a:gd name="connsiteX652" fmla="*/ 1316242 w 4603109"/>
                <a:gd name="connsiteY652" fmla="*/ 924402 h 924402"/>
                <a:gd name="connsiteX653" fmla="*/ 1312767 w 4603109"/>
                <a:gd name="connsiteY653" fmla="*/ 924402 h 924402"/>
                <a:gd name="connsiteX654" fmla="*/ 1286178 w 4603109"/>
                <a:gd name="connsiteY654" fmla="*/ 924402 h 924402"/>
                <a:gd name="connsiteX655" fmla="*/ 1282703 w 4603109"/>
                <a:gd name="connsiteY655" fmla="*/ 924402 h 924402"/>
                <a:gd name="connsiteX656" fmla="*/ 1243956 w 4603109"/>
                <a:gd name="connsiteY656" fmla="*/ 924402 h 924402"/>
                <a:gd name="connsiteX657" fmla="*/ 1184998 w 4603109"/>
                <a:gd name="connsiteY657" fmla="*/ 924402 h 924402"/>
                <a:gd name="connsiteX658" fmla="*/ 1154934 w 4603109"/>
                <a:gd name="connsiteY658" fmla="*/ 924402 h 924402"/>
                <a:gd name="connsiteX659" fmla="*/ 1139828 w 4603109"/>
                <a:gd name="connsiteY659" fmla="*/ 924402 h 924402"/>
                <a:gd name="connsiteX660" fmla="*/ 1116187 w 4603109"/>
                <a:gd name="connsiteY660" fmla="*/ 924402 h 924402"/>
                <a:gd name="connsiteX661" fmla="*/ 1112712 w 4603109"/>
                <a:gd name="connsiteY661" fmla="*/ 924402 h 924402"/>
                <a:gd name="connsiteX662" fmla="*/ 1057734 w 4603109"/>
                <a:gd name="connsiteY662" fmla="*/ 924402 h 924402"/>
                <a:gd name="connsiteX663" fmla="*/ 1027669 w 4603109"/>
                <a:gd name="connsiteY663" fmla="*/ 924402 h 924402"/>
                <a:gd name="connsiteX664" fmla="*/ 1012059 w 4603109"/>
                <a:gd name="connsiteY664" fmla="*/ 924402 h 924402"/>
                <a:gd name="connsiteX665" fmla="*/ 984943 w 4603109"/>
                <a:gd name="connsiteY665" fmla="*/ 924402 h 924402"/>
                <a:gd name="connsiteX666" fmla="*/ 929965 w 4603109"/>
                <a:gd name="connsiteY666" fmla="*/ 924402 h 924402"/>
                <a:gd name="connsiteX667" fmla="*/ 899900 w 4603109"/>
                <a:gd name="connsiteY667" fmla="*/ 924402 h 924402"/>
                <a:gd name="connsiteX668" fmla="*/ 857678 w 4603109"/>
                <a:gd name="connsiteY668" fmla="*/ 924402 h 924402"/>
                <a:gd name="connsiteX669" fmla="*/ 819171 w 4603109"/>
                <a:gd name="connsiteY669" fmla="*/ 924402 h 924402"/>
                <a:gd name="connsiteX670" fmla="*/ 729909 w 4603109"/>
                <a:gd name="connsiteY670" fmla="*/ 924402 h 924402"/>
                <a:gd name="connsiteX671" fmla="*/ 691402 w 4603109"/>
                <a:gd name="connsiteY671" fmla="*/ 924402 h 924402"/>
                <a:gd name="connsiteX672" fmla="*/ 687927 w 4603109"/>
                <a:gd name="connsiteY672" fmla="*/ 924402 h 924402"/>
                <a:gd name="connsiteX673" fmla="*/ 560158 w 4603109"/>
                <a:gd name="connsiteY673" fmla="*/ 924402 h 924402"/>
                <a:gd name="connsiteX674" fmla="*/ 432894 w 4603109"/>
                <a:gd name="connsiteY674" fmla="*/ 924402 h 924402"/>
                <a:gd name="connsiteX675" fmla="*/ 305125 w 4603109"/>
                <a:gd name="connsiteY675" fmla="*/ 924402 h 924402"/>
                <a:gd name="connsiteX676" fmla="*/ 223202 w 4603109"/>
                <a:gd name="connsiteY676" fmla="*/ 877348 h 924402"/>
                <a:gd name="connsiteX677" fmla="*/ 10809 w 4603109"/>
                <a:gd name="connsiteY677" fmla="*/ 509257 h 924402"/>
                <a:gd name="connsiteX678" fmla="*/ 10809 w 4603109"/>
                <a:gd name="connsiteY678" fmla="*/ 415146 h 924402"/>
                <a:gd name="connsiteX679" fmla="*/ 223202 w 4603109"/>
                <a:gd name="connsiteY679" fmla="*/ 47054 h 924402"/>
                <a:gd name="connsiteX680" fmla="*/ 305125 w 4603109"/>
                <a:gd name="connsiteY680" fmla="*/ 0 h 92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Lst>
              <a:rect l="l" t="t" r="r" b="b"/>
              <a:pathLst>
                <a:path w="4603109" h="924402">
                  <a:moveTo>
                    <a:pt x="305125" y="0"/>
                  </a:moveTo>
                  <a:lnTo>
                    <a:pt x="432894" y="0"/>
                  </a:lnTo>
                  <a:lnTo>
                    <a:pt x="445336" y="0"/>
                  </a:lnTo>
                  <a:cubicBezTo>
                    <a:pt x="485989" y="0"/>
                    <a:pt x="520835" y="0"/>
                    <a:pt x="550703" y="0"/>
                  </a:cubicBezTo>
                  <a:lnTo>
                    <a:pt x="560158" y="0"/>
                  </a:lnTo>
                  <a:lnTo>
                    <a:pt x="573105" y="0"/>
                  </a:lnTo>
                  <a:lnTo>
                    <a:pt x="626202" y="0"/>
                  </a:lnTo>
                  <a:cubicBezTo>
                    <a:pt x="646943" y="0"/>
                    <a:pt x="663537" y="0"/>
                    <a:pt x="676811" y="0"/>
                  </a:cubicBezTo>
                  <a:lnTo>
                    <a:pt x="678472" y="0"/>
                  </a:lnTo>
                  <a:lnTo>
                    <a:pt x="687927" y="0"/>
                  </a:lnTo>
                  <a:lnTo>
                    <a:pt x="691402" y="0"/>
                  </a:lnTo>
                  <a:lnTo>
                    <a:pt x="700371" y="0"/>
                  </a:lnTo>
                  <a:lnTo>
                    <a:pt x="707508" y="0"/>
                  </a:lnTo>
                  <a:cubicBezTo>
                    <a:pt x="729909" y="0"/>
                    <a:pt x="729909" y="0"/>
                    <a:pt x="729909" y="0"/>
                  </a:cubicBezTo>
                  <a:lnTo>
                    <a:pt x="753971" y="0"/>
                  </a:lnTo>
                  <a:lnTo>
                    <a:pt x="804580" y="0"/>
                  </a:lnTo>
                  <a:lnTo>
                    <a:pt x="805737" y="0"/>
                  </a:lnTo>
                  <a:lnTo>
                    <a:pt x="819171" y="0"/>
                  </a:lnTo>
                  <a:lnTo>
                    <a:pt x="828140" y="0"/>
                  </a:lnTo>
                  <a:lnTo>
                    <a:pt x="831615" y="0"/>
                  </a:lnTo>
                  <a:lnTo>
                    <a:pt x="835277" y="0"/>
                  </a:lnTo>
                  <a:lnTo>
                    <a:pt x="857678" y="0"/>
                  </a:lnTo>
                  <a:lnTo>
                    <a:pt x="864889" y="0"/>
                  </a:lnTo>
                  <a:lnTo>
                    <a:pt x="899900" y="0"/>
                  </a:lnTo>
                  <a:lnTo>
                    <a:pt x="909341" y="0"/>
                  </a:lnTo>
                  <a:lnTo>
                    <a:pt x="929965" y="0"/>
                  </a:lnTo>
                  <a:lnTo>
                    <a:pt x="933506" y="0"/>
                  </a:lnTo>
                  <a:lnTo>
                    <a:pt x="936982" y="0"/>
                  </a:lnTo>
                  <a:lnTo>
                    <a:pt x="959384" y="0"/>
                  </a:lnTo>
                  <a:lnTo>
                    <a:pt x="962542" y="0"/>
                  </a:lnTo>
                  <a:lnTo>
                    <a:pt x="984943" y="0"/>
                  </a:lnTo>
                  <a:lnTo>
                    <a:pt x="992658" y="0"/>
                  </a:lnTo>
                  <a:lnTo>
                    <a:pt x="1012059" y="0"/>
                  </a:lnTo>
                  <a:lnTo>
                    <a:pt x="1012480" y="0"/>
                  </a:lnTo>
                  <a:lnTo>
                    <a:pt x="1027669" y="0"/>
                  </a:lnTo>
                  <a:lnTo>
                    <a:pt x="1037110" y="0"/>
                  </a:lnTo>
                  <a:lnTo>
                    <a:pt x="1040112" y="0"/>
                  </a:lnTo>
                  <a:lnTo>
                    <a:pt x="1057734" y="0"/>
                  </a:lnTo>
                  <a:lnTo>
                    <a:pt x="1064751" y="0"/>
                  </a:lnTo>
                  <a:lnTo>
                    <a:pt x="1070177" y="0"/>
                  </a:lnTo>
                  <a:lnTo>
                    <a:pt x="1072436" y="0"/>
                  </a:lnTo>
                  <a:lnTo>
                    <a:pt x="1090311" y="0"/>
                  </a:lnTo>
                  <a:lnTo>
                    <a:pt x="1110718" y="0"/>
                  </a:lnTo>
                  <a:lnTo>
                    <a:pt x="1112712" y="0"/>
                  </a:lnTo>
                  <a:lnTo>
                    <a:pt x="1116187" y="0"/>
                  </a:lnTo>
                  <a:lnTo>
                    <a:pt x="1139828" y="0"/>
                  </a:lnTo>
                  <a:lnTo>
                    <a:pt x="1140249" y="0"/>
                  </a:lnTo>
                  <a:lnTo>
                    <a:pt x="1145480" y="0"/>
                  </a:lnTo>
                  <a:lnTo>
                    <a:pt x="1152270" y="0"/>
                  </a:lnTo>
                  <a:lnTo>
                    <a:pt x="1154934" y="0"/>
                  </a:lnTo>
                  <a:lnTo>
                    <a:pt x="1167881" y="0"/>
                  </a:lnTo>
                  <a:lnTo>
                    <a:pt x="1175544" y="0"/>
                  </a:lnTo>
                  <a:lnTo>
                    <a:pt x="1184998" y="0"/>
                  </a:lnTo>
                  <a:lnTo>
                    <a:pt x="1197946" y="0"/>
                  </a:lnTo>
                  <a:lnTo>
                    <a:pt x="1200205" y="0"/>
                  </a:lnTo>
                  <a:lnTo>
                    <a:pt x="1220978" y="0"/>
                  </a:lnTo>
                  <a:lnTo>
                    <a:pt x="1238487" y="0"/>
                  </a:lnTo>
                  <a:lnTo>
                    <a:pt x="1243956" y="0"/>
                  </a:lnTo>
                  <a:lnTo>
                    <a:pt x="1251042" y="0"/>
                  </a:lnTo>
                  <a:lnTo>
                    <a:pt x="1257637" y="0"/>
                  </a:lnTo>
                  <a:lnTo>
                    <a:pt x="1271587" y="0"/>
                  </a:lnTo>
                  <a:lnTo>
                    <a:pt x="1273249" y="0"/>
                  </a:lnTo>
                  <a:lnTo>
                    <a:pt x="1280039" y="0"/>
                  </a:lnTo>
                  <a:lnTo>
                    <a:pt x="1282703" y="0"/>
                  </a:lnTo>
                  <a:lnTo>
                    <a:pt x="1286178" y="0"/>
                  </a:lnTo>
                  <a:lnTo>
                    <a:pt x="1295146" y="0"/>
                  </a:lnTo>
                  <a:lnTo>
                    <a:pt x="1301651" y="0"/>
                  </a:lnTo>
                  <a:lnTo>
                    <a:pt x="1302284" y="0"/>
                  </a:lnTo>
                  <a:lnTo>
                    <a:pt x="1303313" y="0"/>
                  </a:lnTo>
                  <a:lnTo>
                    <a:pt x="1312767" y="0"/>
                  </a:lnTo>
                  <a:lnTo>
                    <a:pt x="1316242" y="0"/>
                  </a:lnTo>
                  <a:lnTo>
                    <a:pt x="1321886" y="0"/>
                  </a:lnTo>
                  <a:lnTo>
                    <a:pt x="1324685" y="0"/>
                  </a:lnTo>
                  <a:lnTo>
                    <a:pt x="1325211" y="0"/>
                  </a:lnTo>
                  <a:lnTo>
                    <a:pt x="1332348" y="0"/>
                  </a:lnTo>
                  <a:lnTo>
                    <a:pt x="1332714" y="0"/>
                  </a:lnTo>
                  <a:lnTo>
                    <a:pt x="1333135" y="0"/>
                  </a:lnTo>
                  <a:lnTo>
                    <a:pt x="1348747" y="0"/>
                  </a:lnTo>
                  <a:lnTo>
                    <a:pt x="1354749" y="0"/>
                  </a:lnTo>
                  <a:lnTo>
                    <a:pt x="1378811" y="0"/>
                  </a:lnTo>
                  <a:lnTo>
                    <a:pt x="1383745" y="0"/>
                  </a:lnTo>
                  <a:lnTo>
                    <a:pt x="1385406" y="0"/>
                  </a:lnTo>
                  <a:lnTo>
                    <a:pt x="1399356" y="0"/>
                  </a:lnTo>
                  <a:lnTo>
                    <a:pt x="1400513" y="0"/>
                  </a:lnTo>
                  <a:lnTo>
                    <a:pt x="1413947" y="0"/>
                  </a:lnTo>
                  <a:lnTo>
                    <a:pt x="1414442" y="0"/>
                  </a:lnTo>
                  <a:lnTo>
                    <a:pt x="1422915" y="0"/>
                  </a:lnTo>
                  <a:lnTo>
                    <a:pt x="1426390" y="0"/>
                  </a:lnTo>
                  <a:lnTo>
                    <a:pt x="1429420" y="0"/>
                  </a:lnTo>
                  <a:lnTo>
                    <a:pt x="1430053" y="0"/>
                  </a:lnTo>
                  <a:lnTo>
                    <a:pt x="1430206" y="0"/>
                  </a:lnTo>
                  <a:lnTo>
                    <a:pt x="1430577" y="0"/>
                  </a:lnTo>
                  <a:lnTo>
                    <a:pt x="1436843" y="0"/>
                  </a:lnTo>
                  <a:lnTo>
                    <a:pt x="1444011" y="0"/>
                  </a:lnTo>
                  <a:lnTo>
                    <a:pt x="1449655" y="0"/>
                  </a:lnTo>
                  <a:lnTo>
                    <a:pt x="1452454" y="0"/>
                  </a:lnTo>
                  <a:lnTo>
                    <a:pt x="1452980" y="0"/>
                  </a:lnTo>
                  <a:lnTo>
                    <a:pt x="1456455" y="0"/>
                  </a:lnTo>
                  <a:lnTo>
                    <a:pt x="1459664" y="0"/>
                  </a:lnTo>
                  <a:lnTo>
                    <a:pt x="1460117" y="0"/>
                  </a:lnTo>
                  <a:lnTo>
                    <a:pt x="1460483" y="0"/>
                  </a:lnTo>
                  <a:lnTo>
                    <a:pt x="1460904" y="0"/>
                  </a:lnTo>
                  <a:lnTo>
                    <a:pt x="1472926" y="0"/>
                  </a:lnTo>
                  <a:lnTo>
                    <a:pt x="1482518" y="0"/>
                  </a:lnTo>
                  <a:lnTo>
                    <a:pt x="1489729" y="0"/>
                  </a:lnTo>
                  <a:lnTo>
                    <a:pt x="1504116" y="0"/>
                  </a:lnTo>
                  <a:lnTo>
                    <a:pt x="1511514" y="0"/>
                  </a:lnTo>
                  <a:lnTo>
                    <a:pt x="1524740" y="0"/>
                  </a:lnTo>
                  <a:lnTo>
                    <a:pt x="1528282" y="0"/>
                  </a:lnTo>
                  <a:lnTo>
                    <a:pt x="1531757" y="0"/>
                  </a:lnTo>
                  <a:lnTo>
                    <a:pt x="1534181" y="0"/>
                  </a:lnTo>
                  <a:lnTo>
                    <a:pt x="1542211" y="0"/>
                  </a:lnTo>
                  <a:lnTo>
                    <a:pt x="1554159" y="0"/>
                  </a:lnTo>
                  <a:lnTo>
                    <a:pt x="1557318" y="0"/>
                  </a:lnTo>
                  <a:lnTo>
                    <a:pt x="1557975" y="0"/>
                  </a:lnTo>
                  <a:lnTo>
                    <a:pt x="1558346" y="0"/>
                  </a:lnTo>
                  <a:lnTo>
                    <a:pt x="1561822" y="0"/>
                  </a:lnTo>
                  <a:lnTo>
                    <a:pt x="1564612" y="0"/>
                  </a:lnTo>
                  <a:lnTo>
                    <a:pt x="1566857" y="0"/>
                  </a:lnTo>
                  <a:lnTo>
                    <a:pt x="1576919" y="0"/>
                  </a:lnTo>
                  <a:lnTo>
                    <a:pt x="1579719" y="0"/>
                  </a:lnTo>
                  <a:lnTo>
                    <a:pt x="1584224" y="0"/>
                  </a:lnTo>
                  <a:lnTo>
                    <a:pt x="1587382" y="0"/>
                  </a:lnTo>
                  <a:lnTo>
                    <a:pt x="1587433" y="0"/>
                  </a:lnTo>
                  <a:lnTo>
                    <a:pt x="1600695" y="0"/>
                  </a:lnTo>
                  <a:lnTo>
                    <a:pt x="1606834" y="0"/>
                  </a:lnTo>
                  <a:lnTo>
                    <a:pt x="1607256" y="0"/>
                  </a:lnTo>
                  <a:lnTo>
                    <a:pt x="1608325" y="0"/>
                  </a:lnTo>
                  <a:lnTo>
                    <a:pt x="1609783" y="0"/>
                  </a:lnTo>
                  <a:lnTo>
                    <a:pt x="1617498" y="0"/>
                  </a:lnTo>
                  <a:lnTo>
                    <a:pt x="1631885" y="0"/>
                  </a:lnTo>
                  <a:lnTo>
                    <a:pt x="1636899" y="0"/>
                  </a:lnTo>
                  <a:lnTo>
                    <a:pt x="1637320" y="0"/>
                  </a:lnTo>
                  <a:lnTo>
                    <a:pt x="1637445" y="0"/>
                  </a:lnTo>
                  <a:lnTo>
                    <a:pt x="1652509" y="0"/>
                  </a:lnTo>
                  <a:lnTo>
                    <a:pt x="1659526" y="0"/>
                  </a:lnTo>
                  <a:lnTo>
                    <a:pt x="1661950" y="0"/>
                  </a:lnTo>
                  <a:lnTo>
                    <a:pt x="1664952" y="0"/>
                  </a:lnTo>
                  <a:lnTo>
                    <a:pt x="1667212" y="0"/>
                  </a:lnTo>
                  <a:lnTo>
                    <a:pt x="1685087" y="0"/>
                  </a:lnTo>
                  <a:lnTo>
                    <a:pt x="1689591" y="0"/>
                  </a:lnTo>
                  <a:lnTo>
                    <a:pt x="1694626" y="0"/>
                  </a:lnTo>
                  <a:lnTo>
                    <a:pt x="1697276" y="0"/>
                  </a:lnTo>
                  <a:lnTo>
                    <a:pt x="1698000" y="0"/>
                  </a:lnTo>
                  <a:lnTo>
                    <a:pt x="1704688" y="0"/>
                  </a:lnTo>
                  <a:lnTo>
                    <a:pt x="1707488" y="0"/>
                  </a:lnTo>
                  <a:lnTo>
                    <a:pt x="1710963" y="0"/>
                  </a:lnTo>
                  <a:lnTo>
                    <a:pt x="1715151" y="0"/>
                  </a:lnTo>
                  <a:lnTo>
                    <a:pt x="1721928" y="0"/>
                  </a:lnTo>
                  <a:lnTo>
                    <a:pt x="1734603" y="0"/>
                  </a:lnTo>
                  <a:lnTo>
                    <a:pt x="1735025" y="0"/>
                  </a:lnTo>
                  <a:lnTo>
                    <a:pt x="1735558" y="0"/>
                  </a:lnTo>
                  <a:lnTo>
                    <a:pt x="1736094" y="0"/>
                  </a:lnTo>
                  <a:lnTo>
                    <a:pt x="1737552" y="0"/>
                  </a:lnTo>
                  <a:lnTo>
                    <a:pt x="1741027" y="0"/>
                  </a:lnTo>
                  <a:lnTo>
                    <a:pt x="1747046" y="0"/>
                  </a:lnTo>
                  <a:lnTo>
                    <a:pt x="1748537" y="0"/>
                  </a:lnTo>
                  <a:lnTo>
                    <a:pt x="1753052" y="0"/>
                  </a:lnTo>
                  <a:lnTo>
                    <a:pt x="1757499" y="0"/>
                  </a:lnTo>
                  <a:lnTo>
                    <a:pt x="1764668" y="0"/>
                  </a:lnTo>
                  <a:lnTo>
                    <a:pt x="1765089" y="0"/>
                  </a:lnTo>
                  <a:lnTo>
                    <a:pt x="1765214" y="0"/>
                  </a:lnTo>
                  <a:lnTo>
                    <a:pt x="1770320" y="0"/>
                  </a:lnTo>
                  <a:lnTo>
                    <a:pt x="1777110" y="0"/>
                  </a:lnTo>
                  <a:lnTo>
                    <a:pt x="1779774" y="0"/>
                  </a:lnTo>
                  <a:lnTo>
                    <a:pt x="1792721" y="0"/>
                  </a:lnTo>
                  <a:lnTo>
                    <a:pt x="1794981" y="0"/>
                  </a:lnTo>
                  <a:lnTo>
                    <a:pt x="1825045" y="0"/>
                  </a:lnTo>
                  <a:lnTo>
                    <a:pt x="1825769" y="0"/>
                  </a:lnTo>
                  <a:lnTo>
                    <a:pt x="1838732" y="0"/>
                  </a:lnTo>
                  <a:lnTo>
                    <a:pt x="1845818" y="0"/>
                  </a:lnTo>
                  <a:lnTo>
                    <a:pt x="1849697" y="0"/>
                  </a:lnTo>
                  <a:lnTo>
                    <a:pt x="1852412" y="0"/>
                  </a:lnTo>
                  <a:lnTo>
                    <a:pt x="1853903" y="0"/>
                  </a:lnTo>
                  <a:lnTo>
                    <a:pt x="1863327" y="0"/>
                  </a:lnTo>
                  <a:lnTo>
                    <a:pt x="1868796" y="0"/>
                  </a:lnTo>
                  <a:lnTo>
                    <a:pt x="1874815" y="0"/>
                  </a:lnTo>
                  <a:lnTo>
                    <a:pt x="1876306" y="0"/>
                  </a:lnTo>
                  <a:lnTo>
                    <a:pt x="1880821" y="0"/>
                  </a:lnTo>
                  <a:lnTo>
                    <a:pt x="1882477" y="0"/>
                  </a:lnTo>
                  <a:lnTo>
                    <a:pt x="1883936" y="0"/>
                  </a:lnTo>
                  <a:lnTo>
                    <a:pt x="1885268" y="0"/>
                  </a:lnTo>
                  <a:lnTo>
                    <a:pt x="1896427" y="0"/>
                  </a:lnTo>
                  <a:lnTo>
                    <a:pt x="1898089" y="0"/>
                  </a:lnTo>
                  <a:lnTo>
                    <a:pt x="1904879" y="0"/>
                  </a:lnTo>
                  <a:lnTo>
                    <a:pt x="1907543" y="0"/>
                  </a:lnTo>
                  <a:lnTo>
                    <a:pt x="1911018" y="0"/>
                  </a:lnTo>
                  <a:lnTo>
                    <a:pt x="1919986" y="0"/>
                  </a:lnTo>
                  <a:lnTo>
                    <a:pt x="1927124" y="0"/>
                  </a:lnTo>
                  <a:lnTo>
                    <a:pt x="1927489" y="0"/>
                  </a:lnTo>
                  <a:lnTo>
                    <a:pt x="1927911" y="0"/>
                  </a:lnTo>
                  <a:lnTo>
                    <a:pt x="1929402" y="0"/>
                  </a:lnTo>
                  <a:lnTo>
                    <a:pt x="1946726" y="0"/>
                  </a:lnTo>
                  <a:lnTo>
                    <a:pt x="1949525" y="0"/>
                  </a:lnTo>
                  <a:lnTo>
                    <a:pt x="1957554" y="0"/>
                  </a:lnTo>
                  <a:lnTo>
                    <a:pt x="1957975" y="0"/>
                  </a:lnTo>
                  <a:lnTo>
                    <a:pt x="1973587" y="0"/>
                  </a:lnTo>
                  <a:lnTo>
                    <a:pt x="1978520" y="0"/>
                  </a:lnTo>
                  <a:lnTo>
                    <a:pt x="1980012" y="0"/>
                  </a:lnTo>
                  <a:lnTo>
                    <a:pt x="1980181" y="0"/>
                  </a:lnTo>
                  <a:lnTo>
                    <a:pt x="1981672" y="0"/>
                  </a:lnTo>
                  <a:lnTo>
                    <a:pt x="2008585" y="0"/>
                  </a:lnTo>
                  <a:lnTo>
                    <a:pt x="2009218" y="0"/>
                  </a:lnTo>
                  <a:lnTo>
                    <a:pt x="2010246" y="0"/>
                  </a:lnTo>
                  <a:lnTo>
                    <a:pt x="2010709" y="0"/>
                  </a:lnTo>
                  <a:lnTo>
                    <a:pt x="2011705" y="0"/>
                  </a:lnTo>
                  <a:lnTo>
                    <a:pt x="2024147" y="0"/>
                  </a:lnTo>
                  <a:lnTo>
                    <a:pt x="2024196" y="0"/>
                  </a:lnTo>
                  <a:lnTo>
                    <a:pt x="2024981" y="0"/>
                  </a:lnTo>
                  <a:lnTo>
                    <a:pt x="2025353" y="0"/>
                  </a:lnTo>
                  <a:lnTo>
                    <a:pt x="2026473" y="0"/>
                  </a:lnTo>
                  <a:lnTo>
                    <a:pt x="2031619" y="0"/>
                  </a:lnTo>
                  <a:lnTo>
                    <a:pt x="2033110" y="0"/>
                  </a:lnTo>
                  <a:lnTo>
                    <a:pt x="2038787" y="0"/>
                  </a:lnTo>
                  <a:lnTo>
                    <a:pt x="2039282" y="0"/>
                  </a:lnTo>
                  <a:lnTo>
                    <a:pt x="2047755" y="0"/>
                  </a:lnTo>
                  <a:lnTo>
                    <a:pt x="2051230" y="0"/>
                  </a:lnTo>
                  <a:lnTo>
                    <a:pt x="2054893" y="0"/>
                  </a:lnTo>
                  <a:lnTo>
                    <a:pt x="2055046" y="0"/>
                  </a:lnTo>
                  <a:lnTo>
                    <a:pt x="2055258" y="0"/>
                  </a:lnTo>
                  <a:lnTo>
                    <a:pt x="2055680" y="0"/>
                  </a:lnTo>
                  <a:lnTo>
                    <a:pt x="2057171" y="0"/>
                  </a:lnTo>
                  <a:lnTo>
                    <a:pt x="2061683" y="0"/>
                  </a:lnTo>
                  <a:lnTo>
                    <a:pt x="2067702" y="0"/>
                  </a:lnTo>
                  <a:lnTo>
                    <a:pt x="2074495" y="0"/>
                  </a:lnTo>
                  <a:lnTo>
                    <a:pt x="2077294" y="0"/>
                  </a:lnTo>
                  <a:lnTo>
                    <a:pt x="2084504" y="0"/>
                  </a:lnTo>
                  <a:lnTo>
                    <a:pt x="2085323" y="0"/>
                  </a:lnTo>
                  <a:lnTo>
                    <a:pt x="2085744" y="0"/>
                  </a:lnTo>
                  <a:lnTo>
                    <a:pt x="2097766" y="0"/>
                  </a:lnTo>
                  <a:lnTo>
                    <a:pt x="2106289" y="0"/>
                  </a:lnTo>
                  <a:lnTo>
                    <a:pt x="2107781" y="0"/>
                  </a:lnTo>
                  <a:lnTo>
                    <a:pt x="2128956" y="0"/>
                  </a:lnTo>
                  <a:lnTo>
                    <a:pt x="2129514" y="0"/>
                  </a:lnTo>
                  <a:lnTo>
                    <a:pt x="2136354" y="0"/>
                  </a:lnTo>
                  <a:lnTo>
                    <a:pt x="2136987" y="0"/>
                  </a:lnTo>
                  <a:lnTo>
                    <a:pt x="2138478" y="0"/>
                  </a:lnTo>
                  <a:lnTo>
                    <a:pt x="2151916" y="0"/>
                  </a:lnTo>
                  <a:lnTo>
                    <a:pt x="2152750" y="0"/>
                  </a:lnTo>
                  <a:lnTo>
                    <a:pt x="2153122" y="0"/>
                  </a:lnTo>
                  <a:lnTo>
                    <a:pt x="2154242" y="0"/>
                  </a:lnTo>
                  <a:lnTo>
                    <a:pt x="2156597" y="0"/>
                  </a:lnTo>
                  <a:lnTo>
                    <a:pt x="2159388" y="0"/>
                  </a:lnTo>
                  <a:lnTo>
                    <a:pt x="2160879" y="0"/>
                  </a:lnTo>
                  <a:lnTo>
                    <a:pt x="2161633" y="0"/>
                  </a:lnTo>
                  <a:lnTo>
                    <a:pt x="2167051" y="0"/>
                  </a:lnTo>
                  <a:lnTo>
                    <a:pt x="2178999" y="0"/>
                  </a:lnTo>
                  <a:lnTo>
                    <a:pt x="2182158" y="0"/>
                  </a:lnTo>
                  <a:lnTo>
                    <a:pt x="2182815" y="0"/>
                  </a:lnTo>
                  <a:lnTo>
                    <a:pt x="2188666" y="0"/>
                  </a:lnTo>
                  <a:lnTo>
                    <a:pt x="2189452" y="0"/>
                  </a:lnTo>
                  <a:lnTo>
                    <a:pt x="2191697" y="0"/>
                  </a:lnTo>
                  <a:lnTo>
                    <a:pt x="2195471" y="0"/>
                  </a:lnTo>
                  <a:lnTo>
                    <a:pt x="2201759" y="0"/>
                  </a:lnTo>
                  <a:lnTo>
                    <a:pt x="2203100" y="0"/>
                  </a:lnTo>
                  <a:lnTo>
                    <a:pt x="2204559" y="0"/>
                  </a:lnTo>
                  <a:lnTo>
                    <a:pt x="2204591" y="0"/>
                  </a:lnTo>
                  <a:lnTo>
                    <a:pt x="2212273" y="0"/>
                  </a:lnTo>
                  <a:lnTo>
                    <a:pt x="2225535" y="0"/>
                  </a:lnTo>
                  <a:lnTo>
                    <a:pt x="2231674" y="0"/>
                  </a:lnTo>
                  <a:lnTo>
                    <a:pt x="2232096" y="0"/>
                  </a:lnTo>
                  <a:lnTo>
                    <a:pt x="2232220" y="0"/>
                  </a:lnTo>
                  <a:lnTo>
                    <a:pt x="2233118" y="0"/>
                  </a:lnTo>
                  <a:lnTo>
                    <a:pt x="2233165" y="0"/>
                  </a:lnTo>
                  <a:lnTo>
                    <a:pt x="2256725" y="0"/>
                  </a:lnTo>
                  <a:lnTo>
                    <a:pt x="2257283" y="0"/>
                  </a:lnTo>
                  <a:lnTo>
                    <a:pt x="2262285" y="0"/>
                  </a:lnTo>
                  <a:lnTo>
                    <a:pt x="2284366" y="0"/>
                  </a:lnTo>
                  <a:lnTo>
                    <a:pt x="2289402" y="0"/>
                  </a:lnTo>
                  <a:lnTo>
                    <a:pt x="2292052" y="0"/>
                  </a:lnTo>
                  <a:lnTo>
                    <a:pt x="2299271" y="0"/>
                  </a:lnTo>
                  <a:lnTo>
                    <a:pt x="2308721" y="0"/>
                  </a:lnTo>
                  <a:lnTo>
                    <a:pt x="2309927" y="0"/>
                  </a:lnTo>
                  <a:lnTo>
                    <a:pt x="2316435" y="0"/>
                  </a:lnTo>
                  <a:lnTo>
                    <a:pt x="2316703" y="0"/>
                  </a:lnTo>
                  <a:lnTo>
                    <a:pt x="2319466" y="0"/>
                  </a:lnTo>
                  <a:lnTo>
                    <a:pt x="2322840" y="0"/>
                  </a:lnTo>
                  <a:lnTo>
                    <a:pt x="2329528" y="0"/>
                  </a:lnTo>
                  <a:lnTo>
                    <a:pt x="2330869" y="0"/>
                  </a:lnTo>
                  <a:lnTo>
                    <a:pt x="2332328" y="0"/>
                  </a:lnTo>
                  <a:lnTo>
                    <a:pt x="2332360" y="0"/>
                  </a:lnTo>
                  <a:lnTo>
                    <a:pt x="2335803" y="0"/>
                  </a:lnTo>
                  <a:lnTo>
                    <a:pt x="2343312" y="0"/>
                  </a:lnTo>
                  <a:lnTo>
                    <a:pt x="2344804" y="0"/>
                  </a:lnTo>
                  <a:lnTo>
                    <a:pt x="2346768" y="0"/>
                  </a:lnTo>
                  <a:lnTo>
                    <a:pt x="2347827" y="0"/>
                  </a:lnTo>
                  <a:lnTo>
                    <a:pt x="2352274" y="0"/>
                  </a:lnTo>
                  <a:lnTo>
                    <a:pt x="2359443" y="0"/>
                  </a:lnTo>
                  <a:lnTo>
                    <a:pt x="2359865" y="0"/>
                  </a:lnTo>
                  <a:lnTo>
                    <a:pt x="2359989" y="0"/>
                  </a:lnTo>
                  <a:lnTo>
                    <a:pt x="2360887" y="0"/>
                  </a:lnTo>
                  <a:lnTo>
                    <a:pt x="2360934" y="0"/>
                  </a:lnTo>
                  <a:lnTo>
                    <a:pt x="2371886" y="0"/>
                  </a:lnTo>
                  <a:lnTo>
                    <a:pt x="2373377" y="0"/>
                  </a:lnTo>
                  <a:lnTo>
                    <a:pt x="2377892" y="0"/>
                  </a:lnTo>
                  <a:cubicBezTo>
                    <a:pt x="2382339" y="0"/>
                    <a:pt x="2382339" y="0"/>
                    <a:pt x="2382339" y="0"/>
                  </a:cubicBezTo>
                  <a:lnTo>
                    <a:pt x="2390054" y="0"/>
                  </a:lnTo>
                  <a:lnTo>
                    <a:pt x="2419821" y="0"/>
                  </a:lnTo>
                  <a:lnTo>
                    <a:pt x="2427040" y="0"/>
                  </a:lnTo>
                  <a:lnTo>
                    <a:pt x="2436490" y="0"/>
                  </a:lnTo>
                  <a:lnTo>
                    <a:pt x="2444472" y="0"/>
                  </a:lnTo>
                  <a:lnTo>
                    <a:pt x="2448678" y="0"/>
                  </a:lnTo>
                  <a:lnTo>
                    <a:pt x="2450171" y="0"/>
                  </a:lnTo>
                  <a:lnTo>
                    <a:pt x="2450609" y="0"/>
                  </a:lnTo>
                  <a:lnTo>
                    <a:pt x="2463572" y="0"/>
                  </a:lnTo>
                  <a:lnTo>
                    <a:pt x="2471081" y="0"/>
                  </a:lnTo>
                  <a:lnTo>
                    <a:pt x="2472573" y="0"/>
                  </a:lnTo>
                  <a:lnTo>
                    <a:pt x="2474537" y="0"/>
                  </a:lnTo>
                  <a:lnTo>
                    <a:pt x="2475596" y="0"/>
                  </a:lnTo>
                  <a:lnTo>
                    <a:pt x="2477252" y="0"/>
                  </a:lnTo>
                  <a:lnTo>
                    <a:pt x="2478712" y="0"/>
                  </a:lnTo>
                  <a:lnTo>
                    <a:pt x="2478743" y="0"/>
                  </a:lnTo>
                  <a:lnTo>
                    <a:pt x="2480043" y="0"/>
                  </a:lnTo>
                  <a:lnTo>
                    <a:pt x="2499655" y="0"/>
                  </a:lnTo>
                  <a:lnTo>
                    <a:pt x="2501146" y="0"/>
                  </a:lnTo>
                  <a:lnTo>
                    <a:pt x="2505661" y="0"/>
                  </a:lnTo>
                  <a:lnTo>
                    <a:pt x="2508776" y="0"/>
                  </a:lnTo>
                  <a:lnTo>
                    <a:pt x="2510108" y="0"/>
                  </a:lnTo>
                  <a:lnTo>
                    <a:pt x="2524178" y="0"/>
                  </a:lnTo>
                  <a:lnTo>
                    <a:pt x="2525248" y="0"/>
                  </a:lnTo>
                  <a:lnTo>
                    <a:pt x="2525669" y="0"/>
                  </a:lnTo>
                  <a:lnTo>
                    <a:pt x="2552329" y="0"/>
                  </a:lnTo>
                  <a:lnTo>
                    <a:pt x="2552751" y="0"/>
                  </a:lnTo>
                  <a:lnTo>
                    <a:pt x="2554242" y="0"/>
                  </a:lnTo>
                  <a:lnTo>
                    <a:pt x="2574787" y="0"/>
                  </a:lnTo>
                  <a:lnTo>
                    <a:pt x="2576279" y="0"/>
                  </a:lnTo>
                  <a:lnTo>
                    <a:pt x="2576447" y="0"/>
                  </a:lnTo>
                  <a:lnTo>
                    <a:pt x="2577940" y="0"/>
                  </a:lnTo>
                  <a:lnTo>
                    <a:pt x="2603360" y="0"/>
                  </a:lnTo>
                  <a:lnTo>
                    <a:pt x="2604852" y="0"/>
                  </a:lnTo>
                  <a:lnTo>
                    <a:pt x="2605021" y="0"/>
                  </a:lnTo>
                  <a:lnTo>
                    <a:pt x="2605484" y="0"/>
                  </a:lnTo>
                  <a:lnTo>
                    <a:pt x="2606481" y="0"/>
                  </a:lnTo>
                  <a:lnTo>
                    <a:pt x="2606512" y="0"/>
                  </a:lnTo>
                  <a:lnTo>
                    <a:pt x="2606976" y="0"/>
                  </a:lnTo>
                  <a:lnTo>
                    <a:pt x="2618923" y="0"/>
                  </a:lnTo>
                  <a:lnTo>
                    <a:pt x="2621248" y="0"/>
                  </a:lnTo>
                  <a:lnTo>
                    <a:pt x="2622740" y="0"/>
                  </a:lnTo>
                  <a:lnTo>
                    <a:pt x="2627885" y="0"/>
                  </a:lnTo>
                  <a:lnTo>
                    <a:pt x="2629377" y="0"/>
                  </a:lnTo>
                  <a:lnTo>
                    <a:pt x="2634058" y="0"/>
                  </a:lnTo>
                  <a:lnTo>
                    <a:pt x="2635549" y="0"/>
                  </a:lnTo>
                  <a:lnTo>
                    <a:pt x="2636545" y="0"/>
                  </a:lnTo>
                  <a:lnTo>
                    <a:pt x="2648987" y="0"/>
                  </a:lnTo>
                  <a:lnTo>
                    <a:pt x="2649821" y="0"/>
                  </a:lnTo>
                  <a:lnTo>
                    <a:pt x="2651313" y="0"/>
                  </a:lnTo>
                  <a:lnTo>
                    <a:pt x="2651947" y="0"/>
                  </a:lnTo>
                  <a:lnTo>
                    <a:pt x="2653017" y="0"/>
                  </a:lnTo>
                  <a:lnTo>
                    <a:pt x="2653438" y="0"/>
                  </a:lnTo>
                  <a:lnTo>
                    <a:pt x="2656459" y="0"/>
                  </a:lnTo>
                  <a:lnTo>
                    <a:pt x="2657950" y="0"/>
                  </a:lnTo>
                  <a:lnTo>
                    <a:pt x="2665460" y="0"/>
                  </a:lnTo>
                  <a:lnTo>
                    <a:pt x="2680098" y="0"/>
                  </a:lnTo>
                  <a:lnTo>
                    <a:pt x="2680520" y="0"/>
                  </a:lnTo>
                  <a:lnTo>
                    <a:pt x="2682011" y="0"/>
                  </a:lnTo>
                  <a:lnTo>
                    <a:pt x="2692542" y="0"/>
                  </a:lnTo>
                  <a:lnTo>
                    <a:pt x="2702556" y="0"/>
                  </a:lnTo>
                  <a:lnTo>
                    <a:pt x="2704048" y="0"/>
                  </a:lnTo>
                  <a:lnTo>
                    <a:pt x="2724289" y="0"/>
                  </a:lnTo>
                  <a:lnTo>
                    <a:pt x="2731129" y="0"/>
                  </a:lnTo>
                  <a:lnTo>
                    <a:pt x="2732621" y="0"/>
                  </a:lnTo>
                  <a:lnTo>
                    <a:pt x="2733253" y="0"/>
                  </a:lnTo>
                  <a:lnTo>
                    <a:pt x="2734745" y="0"/>
                  </a:lnTo>
                  <a:lnTo>
                    <a:pt x="2746692" y="0"/>
                  </a:lnTo>
                  <a:lnTo>
                    <a:pt x="2749017" y="0"/>
                  </a:lnTo>
                  <a:lnTo>
                    <a:pt x="2750509" y="0"/>
                  </a:lnTo>
                  <a:lnTo>
                    <a:pt x="2754354" y="0"/>
                  </a:lnTo>
                  <a:lnTo>
                    <a:pt x="2755654" y="0"/>
                  </a:lnTo>
                  <a:lnTo>
                    <a:pt x="2757146" y="0"/>
                  </a:lnTo>
                  <a:lnTo>
                    <a:pt x="2761827" y="0"/>
                  </a:lnTo>
                  <a:lnTo>
                    <a:pt x="2763318" y="0"/>
                  </a:lnTo>
                  <a:lnTo>
                    <a:pt x="2776756" y="0"/>
                  </a:lnTo>
                  <a:lnTo>
                    <a:pt x="2777590" y="0"/>
                  </a:lnTo>
                  <a:lnTo>
                    <a:pt x="2779082" y="0"/>
                  </a:lnTo>
                  <a:lnTo>
                    <a:pt x="2783442" y="0"/>
                  </a:lnTo>
                  <a:lnTo>
                    <a:pt x="2784228" y="0"/>
                  </a:lnTo>
                  <a:lnTo>
                    <a:pt x="2785719" y="0"/>
                  </a:lnTo>
                  <a:lnTo>
                    <a:pt x="2786473" y="0"/>
                  </a:lnTo>
                  <a:lnTo>
                    <a:pt x="2793229" y="0"/>
                  </a:lnTo>
                  <a:lnTo>
                    <a:pt x="2799367" y="0"/>
                  </a:lnTo>
                  <a:lnTo>
                    <a:pt x="2813506" y="0"/>
                  </a:lnTo>
                  <a:lnTo>
                    <a:pt x="2820311" y="0"/>
                  </a:lnTo>
                  <a:lnTo>
                    <a:pt x="2827893" y="0"/>
                  </a:lnTo>
                  <a:lnTo>
                    <a:pt x="2827940" y="0"/>
                  </a:lnTo>
                  <a:lnTo>
                    <a:pt x="2829431" y="0"/>
                  </a:lnTo>
                  <a:lnTo>
                    <a:pt x="2829978" y="0"/>
                  </a:lnTo>
                  <a:lnTo>
                    <a:pt x="2852058" y="0"/>
                  </a:lnTo>
                  <a:lnTo>
                    <a:pt x="2857060" y="0"/>
                  </a:lnTo>
                  <a:lnTo>
                    <a:pt x="2857958" y="0"/>
                  </a:lnTo>
                  <a:lnTo>
                    <a:pt x="2871601" y="0"/>
                  </a:lnTo>
                  <a:lnTo>
                    <a:pt x="2882123" y="0"/>
                  </a:lnTo>
                  <a:lnTo>
                    <a:pt x="2894046" y="0"/>
                  </a:lnTo>
                  <a:lnTo>
                    <a:pt x="2903496" y="0"/>
                  </a:lnTo>
                  <a:lnTo>
                    <a:pt x="2911211" y="0"/>
                  </a:lnTo>
                  <a:lnTo>
                    <a:pt x="2914242" y="0"/>
                  </a:lnTo>
                  <a:lnTo>
                    <a:pt x="2914461" y="0"/>
                  </a:lnTo>
                  <a:lnTo>
                    <a:pt x="2924111" y="0"/>
                  </a:lnTo>
                  <a:lnTo>
                    <a:pt x="2927136" y="0"/>
                  </a:lnTo>
                  <a:lnTo>
                    <a:pt x="2933561" y="0"/>
                  </a:lnTo>
                  <a:lnTo>
                    <a:pt x="2939580" y="0"/>
                  </a:lnTo>
                  <a:lnTo>
                    <a:pt x="2941275" y="0"/>
                  </a:lnTo>
                  <a:lnTo>
                    <a:pt x="2941543" y="0"/>
                  </a:lnTo>
                  <a:lnTo>
                    <a:pt x="2945586" y="0"/>
                  </a:lnTo>
                  <a:lnTo>
                    <a:pt x="2950032" y="0"/>
                  </a:lnTo>
                  <a:lnTo>
                    <a:pt x="2955662" y="0"/>
                  </a:lnTo>
                  <a:lnTo>
                    <a:pt x="2955709" y="0"/>
                  </a:lnTo>
                  <a:lnTo>
                    <a:pt x="2957200" y="0"/>
                  </a:lnTo>
                  <a:lnTo>
                    <a:pt x="2957747" y="0"/>
                  </a:lnTo>
                  <a:lnTo>
                    <a:pt x="2968152" y="0"/>
                  </a:lnTo>
                  <a:lnTo>
                    <a:pt x="2969644" y="0"/>
                  </a:lnTo>
                  <a:lnTo>
                    <a:pt x="2972667" y="0"/>
                  </a:lnTo>
                  <a:lnTo>
                    <a:pt x="2977114" y="0"/>
                  </a:lnTo>
                  <a:lnTo>
                    <a:pt x="2984829" y="0"/>
                  </a:lnTo>
                  <a:lnTo>
                    <a:pt x="2985727" y="0"/>
                  </a:lnTo>
                  <a:lnTo>
                    <a:pt x="2999370" y="0"/>
                  </a:lnTo>
                  <a:lnTo>
                    <a:pt x="3021815" y="0"/>
                  </a:lnTo>
                  <a:lnTo>
                    <a:pt x="3031265" y="0"/>
                  </a:lnTo>
                  <a:lnTo>
                    <a:pt x="3042230" y="0"/>
                  </a:lnTo>
                  <a:lnTo>
                    <a:pt x="3044946" y="0"/>
                  </a:lnTo>
                  <a:lnTo>
                    <a:pt x="3051880" y="0"/>
                  </a:lnTo>
                  <a:lnTo>
                    <a:pt x="3061330" y="0"/>
                  </a:lnTo>
                  <a:lnTo>
                    <a:pt x="3067349" y="0"/>
                  </a:lnTo>
                  <a:lnTo>
                    <a:pt x="3069312" y="0"/>
                  </a:lnTo>
                  <a:lnTo>
                    <a:pt x="3073355" y="0"/>
                  </a:lnTo>
                  <a:lnTo>
                    <a:pt x="3073518" y="0"/>
                  </a:lnTo>
                  <a:lnTo>
                    <a:pt x="3075011" y="0"/>
                  </a:lnTo>
                  <a:lnTo>
                    <a:pt x="3077801" y="0"/>
                  </a:lnTo>
                  <a:lnTo>
                    <a:pt x="3095921" y="0"/>
                  </a:lnTo>
                  <a:lnTo>
                    <a:pt x="3097413" y="0"/>
                  </a:lnTo>
                  <a:lnTo>
                    <a:pt x="3100436" y="0"/>
                  </a:lnTo>
                  <a:lnTo>
                    <a:pt x="3103552" y="0"/>
                  </a:lnTo>
                  <a:lnTo>
                    <a:pt x="3104883" y="0"/>
                  </a:lnTo>
                  <a:lnTo>
                    <a:pt x="3120023" y="0"/>
                  </a:lnTo>
                  <a:lnTo>
                    <a:pt x="3120445" y="0"/>
                  </a:lnTo>
                  <a:lnTo>
                    <a:pt x="3149018" y="0"/>
                  </a:lnTo>
                  <a:lnTo>
                    <a:pt x="3150088" y="0"/>
                  </a:lnTo>
                  <a:lnTo>
                    <a:pt x="3150509" y="0"/>
                  </a:lnTo>
                  <a:lnTo>
                    <a:pt x="3171054" y="0"/>
                  </a:lnTo>
                  <a:lnTo>
                    <a:pt x="3172715" y="0"/>
                  </a:lnTo>
                  <a:lnTo>
                    <a:pt x="3199627" y="0"/>
                  </a:lnTo>
                  <a:lnTo>
                    <a:pt x="3201119" y="0"/>
                  </a:lnTo>
                  <a:lnTo>
                    <a:pt x="3201287" y="0"/>
                  </a:lnTo>
                  <a:lnTo>
                    <a:pt x="3201751" y="0"/>
                  </a:lnTo>
                  <a:lnTo>
                    <a:pt x="3202780" y="0"/>
                  </a:lnTo>
                  <a:lnTo>
                    <a:pt x="3217515" y="0"/>
                  </a:lnTo>
                  <a:lnTo>
                    <a:pt x="3224152" y="0"/>
                  </a:lnTo>
                  <a:lnTo>
                    <a:pt x="3230324" y="0"/>
                  </a:lnTo>
                  <a:lnTo>
                    <a:pt x="3231321" y="0"/>
                  </a:lnTo>
                  <a:lnTo>
                    <a:pt x="3231816" y="0"/>
                  </a:lnTo>
                  <a:lnTo>
                    <a:pt x="3243763" y="0"/>
                  </a:lnTo>
                  <a:lnTo>
                    <a:pt x="3246088" y="0"/>
                  </a:lnTo>
                  <a:lnTo>
                    <a:pt x="3247580" y="0"/>
                  </a:lnTo>
                  <a:lnTo>
                    <a:pt x="3247792" y="0"/>
                  </a:lnTo>
                  <a:lnTo>
                    <a:pt x="3248214" y="0"/>
                  </a:lnTo>
                  <a:lnTo>
                    <a:pt x="3252725" y="0"/>
                  </a:lnTo>
                  <a:lnTo>
                    <a:pt x="3254217" y="0"/>
                  </a:lnTo>
                  <a:lnTo>
                    <a:pt x="3260235" y="0"/>
                  </a:lnTo>
                  <a:lnTo>
                    <a:pt x="3276787" y="0"/>
                  </a:lnTo>
                  <a:lnTo>
                    <a:pt x="3277857" y="0"/>
                  </a:lnTo>
                  <a:lnTo>
                    <a:pt x="3278278" y="0"/>
                  </a:lnTo>
                  <a:lnTo>
                    <a:pt x="3290300" y="0"/>
                  </a:lnTo>
                  <a:lnTo>
                    <a:pt x="3298823" y="0"/>
                  </a:lnTo>
                  <a:lnTo>
                    <a:pt x="3327396" y="0"/>
                  </a:lnTo>
                  <a:lnTo>
                    <a:pt x="3328888" y="0"/>
                  </a:lnTo>
                  <a:lnTo>
                    <a:pt x="3329520" y="0"/>
                  </a:lnTo>
                  <a:lnTo>
                    <a:pt x="3345284" y="0"/>
                  </a:lnTo>
                  <a:lnTo>
                    <a:pt x="3349129" y="0"/>
                  </a:lnTo>
                  <a:lnTo>
                    <a:pt x="3351921" y="0"/>
                  </a:lnTo>
                  <a:lnTo>
                    <a:pt x="3358093" y="0"/>
                  </a:lnTo>
                  <a:lnTo>
                    <a:pt x="3359585" y="0"/>
                  </a:lnTo>
                  <a:lnTo>
                    <a:pt x="3371532" y="0"/>
                  </a:lnTo>
                  <a:lnTo>
                    <a:pt x="3373857" y="0"/>
                  </a:lnTo>
                  <a:lnTo>
                    <a:pt x="3375349" y="0"/>
                  </a:lnTo>
                  <a:lnTo>
                    <a:pt x="3380494" y="0"/>
                  </a:lnTo>
                  <a:lnTo>
                    <a:pt x="3381986" y="0"/>
                  </a:lnTo>
                  <a:lnTo>
                    <a:pt x="3388004" y="0"/>
                  </a:lnTo>
                  <a:lnTo>
                    <a:pt x="3408282" y="0"/>
                  </a:lnTo>
                  <a:lnTo>
                    <a:pt x="3418069" y="0"/>
                  </a:lnTo>
                  <a:lnTo>
                    <a:pt x="3424207" y="0"/>
                  </a:lnTo>
                  <a:lnTo>
                    <a:pt x="3424753" y="0"/>
                  </a:lnTo>
                  <a:lnTo>
                    <a:pt x="3452733" y="0"/>
                  </a:lnTo>
                  <a:lnTo>
                    <a:pt x="3454818" y="0"/>
                  </a:lnTo>
                  <a:lnTo>
                    <a:pt x="3476898" y="0"/>
                  </a:lnTo>
                  <a:lnTo>
                    <a:pt x="3496441" y="0"/>
                  </a:lnTo>
                  <a:lnTo>
                    <a:pt x="3509236" y="0"/>
                  </a:lnTo>
                  <a:lnTo>
                    <a:pt x="3518886" y="0"/>
                  </a:lnTo>
                  <a:lnTo>
                    <a:pt x="3528336" y="0"/>
                  </a:lnTo>
                  <a:lnTo>
                    <a:pt x="3536051" y="0"/>
                  </a:lnTo>
                  <a:lnTo>
                    <a:pt x="3539301" y="0"/>
                  </a:lnTo>
                  <a:lnTo>
                    <a:pt x="3540361" y="0"/>
                  </a:lnTo>
                  <a:lnTo>
                    <a:pt x="3544807" y="0"/>
                  </a:lnTo>
                  <a:lnTo>
                    <a:pt x="3551976" y="0"/>
                  </a:lnTo>
                  <a:lnTo>
                    <a:pt x="3552522" y="0"/>
                  </a:lnTo>
                  <a:lnTo>
                    <a:pt x="3564420" y="0"/>
                  </a:lnTo>
                  <a:lnTo>
                    <a:pt x="3570426" y="0"/>
                  </a:lnTo>
                  <a:cubicBezTo>
                    <a:pt x="3574872" y="0"/>
                    <a:pt x="3574872" y="0"/>
                    <a:pt x="3574872" y="0"/>
                  </a:cubicBezTo>
                  <a:lnTo>
                    <a:pt x="3580502" y="0"/>
                  </a:lnTo>
                  <a:lnTo>
                    <a:pt x="3582587" y="0"/>
                  </a:lnTo>
                  <a:lnTo>
                    <a:pt x="3624210" y="0"/>
                  </a:lnTo>
                  <a:lnTo>
                    <a:pt x="3637005" y="0"/>
                  </a:lnTo>
                  <a:lnTo>
                    <a:pt x="3646655" y="0"/>
                  </a:lnTo>
                  <a:lnTo>
                    <a:pt x="3656105" y="0"/>
                  </a:lnTo>
                  <a:lnTo>
                    <a:pt x="3667070" y="0"/>
                  </a:lnTo>
                  <a:lnTo>
                    <a:pt x="3668130" y="0"/>
                  </a:lnTo>
                  <a:lnTo>
                    <a:pt x="3669786" y="0"/>
                  </a:lnTo>
                  <a:lnTo>
                    <a:pt x="3672576" y="0"/>
                  </a:lnTo>
                  <a:lnTo>
                    <a:pt x="3692189" y="0"/>
                  </a:lnTo>
                  <a:lnTo>
                    <a:pt x="3698195" y="0"/>
                  </a:lnTo>
                  <a:lnTo>
                    <a:pt x="3702641" y="0"/>
                  </a:lnTo>
                  <a:lnTo>
                    <a:pt x="3744863" y="0"/>
                  </a:lnTo>
                  <a:lnTo>
                    <a:pt x="3745285" y="0"/>
                  </a:lnTo>
                  <a:lnTo>
                    <a:pt x="3795894" y="0"/>
                  </a:lnTo>
                  <a:lnTo>
                    <a:pt x="3797555" y="0"/>
                  </a:lnTo>
                  <a:lnTo>
                    <a:pt x="3826591" y="0"/>
                  </a:lnTo>
                  <a:lnTo>
                    <a:pt x="3842355" y="0"/>
                  </a:lnTo>
                  <a:lnTo>
                    <a:pt x="3848992" y="0"/>
                  </a:lnTo>
                  <a:lnTo>
                    <a:pt x="3872632" y="0"/>
                  </a:lnTo>
                  <a:lnTo>
                    <a:pt x="3873054" y="0"/>
                  </a:lnTo>
                  <a:lnTo>
                    <a:pt x="3885075" y="0"/>
                  </a:lnTo>
                  <a:lnTo>
                    <a:pt x="3923663" y="0"/>
                  </a:lnTo>
                  <a:lnTo>
                    <a:pt x="3954360" y="0"/>
                  </a:lnTo>
                  <a:lnTo>
                    <a:pt x="3970124" y="0"/>
                  </a:lnTo>
                  <a:lnTo>
                    <a:pt x="3976761" y="0"/>
                  </a:lnTo>
                  <a:lnTo>
                    <a:pt x="4012844" y="0"/>
                  </a:lnTo>
                  <a:lnTo>
                    <a:pt x="4049593" y="0"/>
                  </a:lnTo>
                  <a:cubicBezTo>
                    <a:pt x="4169647" y="0"/>
                    <a:pt x="4169647" y="0"/>
                    <a:pt x="4169647" y="0"/>
                  </a:cubicBezTo>
                  <a:lnTo>
                    <a:pt x="4177362" y="0"/>
                  </a:lnTo>
                  <a:cubicBezTo>
                    <a:pt x="4297416" y="0"/>
                    <a:pt x="4297416" y="0"/>
                    <a:pt x="4297416" y="0"/>
                  </a:cubicBezTo>
                  <a:cubicBezTo>
                    <a:pt x="4327758" y="0"/>
                    <a:pt x="4364168" y="21251"/>
                    <a:pt x="4379339" y="47054"/>
                  </a:cubicBezTo>
                  <a:cubicBezTo>
                    <a:pt x="4591731" y="415146"/>
                    <a:pt x="4591731" y="415146"/>
                    <a:pt x="4591731" y="415146"/>
                  </a:cubicBezTo>
                  <a:cubicBezTo>
                    <a:pt x="4606902" y="440951"/>
                    <a:pt x="4606902" y="483452"/>
                    <a:pt x="4591731" y="509257"/>
                  </a:cubicBezTo>
                  <a:cubicBezTo>
                    <a:pt x="4379339" y="877348"/>
                    <a:pt x="4379339" y="877348"/>
                    <a:pt x="4379339" y="877348"/>
                  </a:cubicBezTo>
                  <a:cubicBezTo>
                    <a:pt x="4364168" y="903151"/>
                    <a:pt x="4327758" y="924402"/>
                    <a:pt x="4297416" y="924402"/>
                  </a:cubicBezTo>
                  <a:lnTo>
                    <a:pt x="4169647" y="924402"/>
                  </a:lnTo>
                  <a:lnTo>
                    <a:pt x="3976761" y="924402"/>
                  </a:lnTo>
                  <a:lnTo>
                    <a:pt x="3872632" y="924402"/>
                  </a:lnTo>
                  <a:lnTo>
                    <a:pt x="3848992" y="924402"/>
                  </a:lnTo>
                  <a:lnTo>
                    <a:pt x="3744863" y="924402"/>
                  </a:lnTo>
                  <a:lnTo>
                    <a:pt x="3702641" y="924402"/>
                  </a:lnTo>
                  <a:lnTo>
                    <a:pt x="3672576" y="924402"/>
                  </a:lnTo>
                  <a:lnTo>
                    <a:pt x="3656105" y="924402"/>
                  </a:lnTo>
                  <a:lnTo>
                    <a:pt x="3574872" y="924402"/>
                  </a:lnTo>
                  <a:lnTo>
                    <a:pt x="3551976" y="924402"/>
                  </a:lnTo>
                  <a:lnTo>
                    <a:pt x="3544807" y="924402"/>
                  </a:lnTo>
                  <a:lnTo>
                    <a:pt x="3528336" y="924402"/>
                  </a:lnTo>
                  <a:lnTo>
                    <a:pt x="3424207" y="924402"/>
                  </a:lnTo>
                  <a:lnTo>
                    <a:pt x="3381986" y="924402"/>
                  </a:lnTo>
                  <a:lnTo>
                    <a:pt x="3380494" y="924402"/>
                  </a:lnTo>
                  <a:lnTo>
                    <a:pt x="3351921" y="924402"/>
                  </a:lnTo>
                  <a:lnTo>
                    <a:pt x="3277857" y="924402"/>
                  </a:lnTo>
                  <a:lnTo>
                    <a:pt x="3254217" y="924402"/>
                  </a:lnTo>
                  <a:lnTo>
                    <a:pt x="3252725" y="924402"/>
                  </a:lnTo>
                  <a:lnTo>
                    <a:pt x="3247792" y="924402"/>
                  </a:lnTo>
                  <a:lnTo>
                    <a:pt x="3231321" y="924402"/>
                  </a:lnTo>
                  <a:lnTo>
                    <a:pt x="3224152" y="924402"/>
                  </a:lnTo>
                  <a:lnTo>
                    <a:pt x="3150088" y="924402"/>
                  </a:lnTo>
                  <a:lnTo>
                    <a:pt x="3120023" y="924402"/>
                  </a:lnTo>
                  <a:lnTo>
                    <a:pt x="3104883" y="924402"/>
                  </a:lnTo>
                  <a:lnTo>
                    <a:pt x="3103552" y="924402"/>
                  </a:lnTo>
                  <a:lnTo>
                    <a:pt x="3077801" y="924402"/>
                  </a:lnTo>
                  <a:lnTo>
                    <a:pt x="3061330" y="924402"/>
                  </a:lnTo>
                  <a:lnTo>
                    <a:pt x="3031265" y="924402"/>
                  </a:lnTo>
                  <a:lnTo>
                    <a:pt x="2977114" y="924402"/>
                  </a:lnTo>
                  <a:lnTo>
                    <a:pt x="2957200" y="924402"/>
                  </a:lnTo>
                  <a:lnTo>
                    <a:pt x="2955709" y="924402"/>
                  </a:lnTo>
                  <a:lnTo>
                    <a:pt x="2950032" y="924402"/>
                  </a:lnTo>
                  <a:lnTo>
                    <a:pt x="2933561" y="924402"/>
                  </a:lnTo>
                  <a:lnTo>
                    <a:pt x="2927136" y="924402"/>
                  </a:lnTo>
                  <a:lnTo>
                    <a:pt x="2903496" y="924402"/>
                  </a:lnTo>
                  <a:lnTo>
                    <a:pt x="2829431" y="924402"/>
                  </a:lnTo>
                  <a:lnTo>
                    <a:pt x="2827940" y="924402"/>
                  </a:lnTo>
                  <a:lnTo>
                    <a:pt x="2799367" y="924402"/>
                  </a:lnTo>
                  <a:lnTo>
                    <a:pt x="2785719" y="924402"/>
                  </a:lnTo>
                  <a:lnTo>
                    <a:pt x="2784228" y="924402"/>
                  </a:lnTo>
                  <a:lnTo>
                    <a:pt x="2757146" y="924402"/>
                  </a:lnTo>
                  <a:lnTo>
                    <a:pt x="2755654" y="924402"/>
                  </a:lnTo>
                  <a:lnTo>
                    <a:pt x="2680098" y="924402"/>
                  </a:lnTo>
                  <a:lnTo>
                    <a:pt x="2657950" y="924402"/>
                  </a:lnTo>
                  <a:lnTo>
                    <a:pt x="2656459" y="924402"/>
                  </a:lnTo>
                  <a:lnTo>
                    <a:pt x="2653017" y="924402"/>
                  </a:lnTo>
                  <a:lnTo>
                    <a:pt x="2636545" y="924402"/>
                  </a:lnTo>
                  <a:lnTo>
                    <a:pt x="2629377" y="924402"/>
                  </a:lnTo>
                  <a:lnTo>
                    <a:pt x="2627885" y="924402"/>
                  </a:lnTo>
                  <a:lnTo>
                    <a:pt x="2606481" y="924402"/>
                  </a:lnTo>
                  <a:lnTo>
                    <a:pt x="2552329" y="924402"/>
                  </a:lnTo>
                  <a:lnTo>
                    <a:pt x="2525248" y="924402"/>
                  </a:lnTo>
                  <a:lnTo>
                    <a:pt x="2510108" y="924402"/>
                  </a:lnTo>
                  <a:lnTo>
                    <a:pt x="2508776" y="924402"/>
                  </a:lnTo>
                  <a:lnTo>
                    <a:pt x="2480043" y="924402"/>
                  </a:lnTo>
                  <a:lnTo>
                    <a:pt x="2478712" y="924402"/>
                  </a:lnTo>
                  <a:lnTo>
                    <a:pt x="2463572" y="924402"/>
                  </a:lnTo>
                  <a:lnTo>
                    <a:pt x="2436490" y="924402"/>
                  </a:lnTo>
                  <a:lnTo>
                    <a:pt x="2382339" y="924402"/>
                  </a:lnTo>
                  <a:lnTo>
                    <a:pt x="2360934" y="924402"/>
                  </a:lnTo>
                  <a:lnTo>
                    <a:pt x="2359443" y="924402"/>
                  </a:lnTo>
                  <a:lnTo>
                    <a:pt x="2352274" y="924402"/>
                  </a:lnTo>
                  <a:lnTo>
                    <a:pt x="2335803" y="924402"/>
                  </a:lnTo>
                  <a:lnTo>
                    <a:pt x="2332360" y="924402"/>
                  </a:lnTo>
                  <a:lnTo>
                    <a:pt x="2332328" y="924402"/>
                  </a:lnTo>
                  <a:lnTo>
                    <a:pt x="2330869" y="924402"/>
                  </a:lnTo>
                  <a:lnTo>
                    <a:pt x="2308721" y="924402"/>
                  </a:lnTo>
                  <a:lnTo>
                    <a:pt x="2233165" y="924402"/>
                  </a:lnTo>
                  <a:lnTo>
                    <a:pt x="2231674" y="924402"/>
                  </a:lnTo>
                  <a:lnTo>
                    <a:pt x="2204591" y="924402"/>
                  </a:lnTo>
                  <a:lnTo>
                    <a:pt x="2204559" y="924402"/>
                  </a:lnTo>
                  <a:lnTo>
                    <a:pt x="2203100" y="924402"/>
                  </a:lnTo>
                  <a:lnTo>
                    <a:pt x="2189452" y="924402"/>
                  </a:lnTo>
                  <a:lnTo>
                    <a:pt x="2160879" y="924402"/>
                  </a:lnTo>
                  <a:lnTo>
                    <a:pt x="2159388" y="924402"/>
                  </a:lnTo>
                  <a:lnTo>
                    <a:pt x="2085323" y="924402"/>
                  </a:lnTo>
                  <a:lnTo>
                    <a:pt x="2077294" y="924402"/>
                  </a:lnTo>
                  <a:lnTo>
                    <a:pt x="2061683" y="924402"/>
                  </a:lnTo>
                  <a:lnTo>
                    <a:pt x="2055258" y="924402"/>
                  </a:lnTo>
                  <a:lnTo>
                    <a:pt x="2038787" y="924402"/>
                  </a:lnTo>
                  <a:lnTo>
                    <a:pt x="2033110" y="924402"/>
                  </a:lnTo>
                  <a:lnTo>
                    <a:pt x="2031619" y="924402"/>
                  </a:lnTo>
                  <a:lnTo>
                    <a:pt x="2011705" y="924402"/>
                  </a:lnTo>
                  <a:lnTo>
                    <a:pt x="1957554" y="924402"/>
                  </a:lnTo>
                  <a:lnTo>
                    <a:pt x="1949525" y="924402"/>
                  </a:lnTo>
                  <a:lnTo>
                    <a:pt x="1927489" y="924402"/>
                  </a:lnTo>
                  <a:lnTo>
                    <a:pt x="1911018" y="924402"/>
                  </a:lnTo>
                  <a:lnTo>
                    <a:pt x="1907543" y="924402"/>
                  </a:lnTo>
                  <a:lnTo>
                    <a:pt x="1885268" y="924402"/>
                  </a:lnTo>
                  <a:lnTo>
                    <a:pt x="1883936" y="924402"/>
                  </a:lnTo>
                  <a:lnTo>
                    <a:pt x="1868796" y="924402"/>
                  </a:lnTo>
                  <a:lnTo>
                    <a:pt x="1838732" y="924402"/>
                  </a:lnTo>
                  <a:lnTo>
                    <a:pt x="1779774" y="924402"/>
                  </a:lnTo>
                  <a:lnTo>
                    <a:pt x="1764668" y="924402"/>
                  </a:lnTo>
                  <a:lnTo>
                    <a:pt x="1757499" y="924402"/>
                  </a:lnTo>
                  <a:lnTo>
                    <a:pt x="1741027" y="924402"/>
                  </a:lnTo>
                  <a:lnTo>
                    <a:pt x="1737552" y="924402"/>
                  </a:lnTo>
                  <a:lnTo>
                    <a:pt x="1736094" y="924402"/>
                  </a:lnTo>
                  <a:lnTo>
                    <a:pt x="1734603" y="924402"/>
                  </a:lnTo>
                  <a:lnTo>
                    <a:pt x="1710963" y="924402"/>
                  </a:lnTo>
                  <a:lnTo>
                    <a:pt x="1707488" y="924402"/>
                  </a:lnTo>
                  <a:lnTo>
                    <a:pt x="1652509" y="924402"/>
                  </a:lnTo>
                  <a:lnTo>
                    <a:pt x="1636899" y="924402"/>
                  </a:lnTo>
                  <a:lnTo>
                    <a:pt x="1609783" y="924402"/>
                  </a:lnTo>
                  <a:lnTo>
                    <a:pt x="1608325" y="924402"/>
                  </a:lnTo>
                  <a:lnTo>
                    <a:pt x="1606834" y="924402"/>
                  </a:lnTo>
                  <a:lnTo>
                    <a:pt x="1579719" y="924402"/>
                  </a:lnTo>
                  <a:lnTo>
                    <a:pt x="1564612" y="924402"/>
                  </a:lnTo>
                  <a:lnTo>
                    <a:pt x="1524740" y="924402"/>
                  </a:lnTo>
                  <a:lnTo>
                    <a:pt x="1482518" y="924402"/>
                  </a:lnTo>
                  <a:lnTo>
                    <a:pt x="1460483" y="924402"/>
                  </a:lnTo>
                  <a:lnTo>
                    <a:pt x="1452454" y="924402"/>
                  </a:lnTo>
                  <a:lnTo>
                    <a:pt x="1444011" y="924402"/>
                  </a:lnTo>
                  <a:lnTo>
                    <a:pt x="1436843" y="924402"/>
                  </a:lnTo>
                  <a:lnTo>
                    <a:pt x="1413947" y="924402"/>
                  </a:lnTo>
                  <a:lnTo>
                    <a:pt x="1354749" y="924402"/>
                  </a:lnTo>
                  <a:lnTo>
                    <a:pt x="1332714" y="924402"/>
                  </a:lnTo>
                  <a:lnTo>
                    <a:pt x="1324685" y="924402"/>
                  </a:lnTo>
                  <a:lnTo>
                    <a:pt x="1316242" y="924402"/>
                  </a:lnTo>
                  <a:lnTo>
                    <a:pt x="1312767" y="924402"/>
                  </a:lnTo>
                  <a:lnTo>
                    <a:pt x="1286178" y="924402"/>
                  </a:lnTo>
                  <a:lnTo>
                    <a:pt x="1282703" y="924402"/>
                  </a:lnTo>
                  <a:lnTo>
                    <a:pt x="1243956" y="924402"/>
                  </a:lnTo>
                  <a:lnTo>
                    <a:pt x="1184998" y="924402"/>
                  </a:lnTo>
                  <a:lnTo>
                    <a:pt x="1154934" y="924402"/>
                  </a:lnTo>
                  <a:lnTo>
                    <a:pt x="1139828" y="924402"/>
                  </a:lnTo>
                  <a:lnTo>
                    <a:pt x="1116187" y="924402"/>
                  </a:lnTo>
                  <a:lnTo>
                    <a:pt x="1112712" y="924402"/>
                  </a:lnTo>
                  <a:lnTo>
                    <a:pt x="1057734" y="924402"/>
                  </a:lnTo>
                  <a:lnTo>
                    <a:pt x="1027669" y="924402"/>
                  </a:lnTo>
                  <a:lnTo>
                    <a:pt x="1012059" y="924402"/>
                  </a:lnTo>
                  <a:lnTo>
                    <a:pt x="984943" y="924402"/>
                  </a:lnTo>
                  <a:lnTo>
                    <a:pt x="929965" y="924402"/>
                  </a:lnTo>
                  <a:lnTo>
                    <a:pt x="899900" y="924402"/>
                  </a:lnTo>
                  <a:lnTo>
                    <a:pt x="857678" y="924402"/>
                  </a:lnTo>
                  <a:lnTo>
                    <a:pt x="819171" y="924402"/>
                  </a:lnTo>
                  <a:lnTo>
                    <a:pt x="729909" y="924402"/>
                  </a:lnTo>
                  <a:lnTo>
                    <a:pt x="691402" y="924402"/>
                  </a:lnTo>
                  <a:lnTo>
                    <a:pt x="687927" y="924402"/>
                  </a:lnTo>
                  <a:lnTo>
                    <a:pt x="560158" y="924402"/>
                  </a:lnTo>
                  <a:lnTo>
                    <a:pt x="432894" y="924402"/>
                  </a:lnTo>
                  <a:lnTo>
                    <a:pt x="305125" y="924402"/>
                  </a:lnTo>
                  <a:cubicBezTo>
                    <a:pt x="275541" y="924402"/>
                    <a:pt x="238373" y="903151"/>
                    <a:pt x="223202" y="877348"/>
                  </a:cubicBezTo>
                  <a:cubicBezTo>
                    <a:pt x="10809" y="509257"/>
                    <a:pt x="10809" y="509257"/>
                    <a:pt x="10809" y="509257"/>
                  </a:cubicBezTo>
                  <a:cubicBezTo>
                    <a:pt x="-3603" y="483452"/>
                    <a:pt x="-3603" y="440951"/>
                    <a:pt x="10809" y="415146"/>
                  </a:cubicBezTo>
                  <a:cubicBezTo>
                    <a:pt x="223202" y="47054"/>
                    <a:pt x="223202" y="47054"/>
                    <a:pt x="223202" y="47054"/>
                  </a:cubicBezTo>
                  <a:cubicBezTo>
                    <a:pt x="238373" y="21251"/>
                    <a:pt x="275541" y="0"/>
                    <a:pt x="305125" y="0"/>
                  </a:cubicBezTo>
                  <a:close/>
                </a:path>
              </a:pathLst>
            </a:custGeom>
            <a:solidFill>
              <a:schemeClr val="accent5">
                <a:lumMod val="95000"/>
              </a:schemeClr>
            </a:solidFill>
            <a:ln w="19050">
              <a:gradFill flip="none" rotWithShape="1">
                <a:gsLst>
                  <a:gs pos="0">
                    <a:schemeClr val="bg1">
                      <a:lumMod val="75000"/>
                    </a:schemeClr>
                  </a:gs>
                  <a:gs pos="100000">
                    <a:schemeClr val="bg1"/>
                  </a:gs>
                </a:gsLst>
                <a:lin ang="2700000" scaled="1"/>
                <a:tileRect/>
              </a:gradFill>
            </a:ln>
            <a:effectLst>
              <a:innerShdw blurRad="63500" dist="50800" dir="13500000">
                <a:prstClr val="black">
                  <a:alpha val="50000"/>
                </a:prstClr>
              </a:innerShdw>
            </a:effectLst>
          </p:spPr>
          <p:txBody>
            <a:bodyPr vert="horz" wrap="square" lIns="91440" tIns="45720" rIns="91440" bIns="45720" numCol="1" anchor="t" anchorCtr="0" compatLnSpc="1">
              <a:noAutofit/>
            </a:bodyPr>
            <a:lstStyle/>
            <a:p>
              <a:endParaRPr lang="zh-CN" altLang="en-US" dirty="0">
                <a:solidFill>
                  <a:prstClr val="black"/>
                </a:solidFill>
                <a:latin typeface="微软雅黑" panose="020B0503020204020204" pitchFamily="34" charset="-122"/>
              </a:endParaRPr>
            </a:p>
          </p:txBody>
        </p:sp>
      </p:grpSp>
      <p:grpSp>
        <p:nvGrpSpPr>
          <p:cNvPr id="53" name="组合 52"/>
          <p:cNvGrpSpPr/>
          <p:nvPr/>
        </p:nvGrpSpPr>
        <p:grpSpPr>
          <a:xfrm rot="16200000">
            <a:off x="574523" y="158162"/>
            <a:ext cx="765103" cy="863262"/>
            <a:chOff x="8439634" y="3544648"/>
            <a:chExt cx="1611146" cy="1817848"/>
          </a:xfrm>
        </p:grpSpPr>
        <p:sp>
          <p:nvSpPr>
            <p:cNvPr id="54" name="Freeform 5"/>
            <p:cNvSpPr/>
            <p:nvPr/>
          </p:nvSpPr>
          <p:spPr bwMode="auto">
            <a:xfrm rot="5400000">
              <a:off x="8336283" y="3647999"/>
              <a:ext cx="1817848" cy="161114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lumMod val="97000"/>
                  </a:schemeClr>
                </a:gs>
                <a:gs pos="100000">
                  <a:schemeClr val="bg1">
                    <a:lumMod val="85000"/>
                  </a:schemeClr>
                </a:gs>
              </a:gsLst>
              <a:lin ang="2700000" scaled="1"/>
              <a:tileRect/>
            </a:gradFill>
            <a:ln w="19050">
              <a:gradFill flip="none" rotWithShape="1">
                <a:gsLst>
                  <a:gs pos="100000">
                    <a:schemeClr val="bg1">
                      <a:lumMod val="75000"/>
                    </a:schemeClr>
                  </a:gs>
                  <a:gs pos="0">
                    <a:schemeClr val="bg1"/>
                  </a:gs>
                </a:gsLst>
                <a:lin ang="2700000" scaled="1"/>
                <a:tileRect/>
              </a:gradFill>
            </a:ln>
            <a:effectLst>
              <a:outerShdw blurRad="127000" dist="50800" dir="2700000" algn="tl" rotWithShape="0">
                <a:prstClr val="black">
                  <a:alpha val="40000"/>
                </a:prstClr>
              </a:outerShdw>
            </a:effectLst>
          </p:spPr>
          <p:txBody>
            <a:bodyPr vert="horz" wrap="square" lIns="91440" tIns="45720" rIns="91440" bIns="45720" numCol="1" anchor="t" anchorCtr="0" compatLnSpc="1"/>
            <a:lstStyle/>
            <a:p>
              <a:endParaRPr lang="zh-CN" altLang="en-US" dirty="0">
                <a:solidFill>
                  <a:prstClr val="black"/>
                </a:solidFill>
                <a:latin typeface="微软雅黑" panose="020B0503020204020204" pitchFamily="34" charset="-122"/>
              </a:endParaRPr>
            </a:p>
          </p:txBody>
        </p:sp>
        <p:sp>
          <p:nvSpPr>
            <p:cNvPr id="55" name="Freeform 5"/>
            <p:cNvSpPr/>
            <p:nvPr/>
          </p:nvSpPr>
          <p:spPr bwMode="auto">
            <a:xfrm rot="5400000">
              <a:off x="8582835" y="3866516"/>
              <a:ext cx="1324744" cy="117411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accent5">
                <a:lumMod val="95000"/>
              </a:schemeClr>
            </a:solidFill>
            <a:ln w="15875">
              <a:gradFill flip="none" rotWithShape="1">
                <a:gsLst>
                  <a:gs pos="0">
                    <a:schemeClr val="bg1">
                      <a:lumMod val="65000"/>
                    </a:schemeClr>
                  </a:gs>
                  <a:gs pos="100000">
                    <a:schemeClr val="bg1"/>
                  </a:gs>
                </a:gsLst>
                <a:lin ang="2700000" scaled="1"/>
                <a:tileRect/>
              </a:gradFill>
            </a:ln>
            <a:effectLst>
              <a:innerShdw blurRad="50800" dist="25400" dir="13500000">
                <a:prstClr val="black">
                  <a:alpha val="50000"/>
                </a:prstClr>
              </a:innerShdw>
            </a:effectLst>
          </p:spPr>
          <p:txBody>
            <a:bodyPr vert="horz" wrap="square" lIns="91440" tIns="45720" rIns="91440" bIns="45720" numCol="1" anchor="t" anchorCtr="0" compatLnSpc="1"/>
            <a:lstStyle/>
            <a:p>
              <a:endParaRPr lang="zh-CN" altLang="en-US" dirty="0">
                <a:solidFill>
                  <a:prstClr val="black"/>
                </a:solidFill>
                <a:latin typeface="微软雅黑" panose="020B0503020204020204" pitchFamily="34" charset="-122"/>
              </a:endParaRPr>
            </a:p>
          </p:txBody>
        </p:sp>
      </p:grpSp>
      <p:grpSp>
        <p:nvGrpSpPr>
          <p:cNvPr id="56" name="Group 17"/>
          <p:cNvGrpSpPr>
            <a:grpSpLocks noChangeAspect="1"/>
          </p:cNvGrpSpPr>
          <p:nvPr/>
        </p:nvGrpSpPr>
        <p:grpSpPr bwMode="auto">
          <a:xfrm>
            <a:off x="827405" y="455655"/>
            <a:ext cx="259340" cy="278386"/>
            <a:chOff x="231" y="1205"/>
            <a:chExt cx="640" cy="687"/>
          </a:xfrm>
          <a:solidFill>
            <a:srgbClr val="00B0F0"/>
          </a:solidFill>
          <a:effectLst/>
        </p:grpSpPr>
        <p:sp>
          <p:nvSpPr>
            <p:cNvPr id="57" name="Freeform 18"/>
            <p:cNvSpPr/>
            <p:nvPr/>
          </p:nvSpPr>
          <p:spPr bwMode="auto">
            <a:xfrm>
              <a:off x="231" y="1205"/>
              <a:ext cx="499" cy="687"/>
            </a:xfrm>
            <a:custGeom>
              <a:avLst/>
              <a:gdLst>
                <a:gd name="T0" fmla="*/ 442 w 499"/>
                <a:gd name="T1" fmla="*/ 629 h 687"/>
                <a:gd name="T2" fmla="*/ 57 w 499"/>
                <a:gd name="T3" fmla="*/ 629 h 687"/>
                <a:gd name="T4" fmla="*/ 57 w 499"/>
                <a:gd name="T5" fmla="*/ 200 h 687"/>
                <a:gd name="T6" fmla="*/ 200 w 499"/>
                <a:gd name="T7" fmla="*/ 200 h 687"/>
                <a:gd name="T8" fmla="*/ 200 w 499"/>
                <a:gd name="T9" fmla="*/ 57 h 687"/>
                <a:gd name="T10" fmla="*/ 442 w 499"/>
                <a:gd name="T11" fmla="*/ 57 h 687"/>
                <a:gd name="T12" fmla="*/ 442 w 499"/>
                <a:gd name="T13" fmla="*/ 116 h 687"/>
                <a:gd name="T14" fmla="*/ 494 w 499"/>
                <a:gd name="T15" fmla="*/ 64 h 687"/>
                <a:gd name="T16" fmla="*/ 499 w 499"/>
                <a:gd name="T17" fmla="*/ 59 h 687"/>
                <a:gd name="T18" fmla="*/ 499 w 499"/>
                <a:gd name="T19" fmla="*/ 0 h 687"/>
                <a:gd name="T20" fmla="*/ 143 w 499"/>
                <a:gd name="T21" fmla="*/ 0 h 687"/>
                <a:gd name="T22" fmla="*/ 143 w 499"/>
                <a:gd name="T23" fmla="*/ 0 h 687"/>
                <a:gd name="T24" fmla="*/ 0 w 499"/>
                <a:gd name="T25" fmla="*/ 143 h 687"/>
                <a:gd name="T26" fmla="*/ 0 w 499"/>
                <a:gd name="T27" fmla="*/ 687 h 687"/>
                <a:gd name="T28" fmla="*/ 499 w 499"/>
                <a:gd name="T29" fmla="*/ 687 h 687"/>
                <a:gd name="T30" fmla="*/ 499 w 499"/>
                <a:gd name="T31" fmla="*/ 429 h 687"/>
                <a:gd name="T32" fmla="*/ 442 w 499"/>
                <a:gd name="T33" fmla="*/ 486 h 687"/>
                <a:gd name="T34" fmla="*/ 442 w 499"/>
                <a:gd name="T35" fmla="*/ 629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9" h="687">
                  <a:moveTo>
                    <a:pt x="442" y="629"/>
                  </a:moveTo>
                  <a:lnTo>
                    <a:pt x="57" y="629"/>
                  </a:lnTo>
                  <a:lnTo>
                    <a:pt x="57" y="200"/>
                  </a:lnTo>
                  <a:lnTo>
                    <a:pt x="200" y="200"/>
                  </a:lnTo>
                  <a:lnTo>
                    <a:pt x="200" y="57"/>
                  </a:lnTo>
                  <a:lnTo>
                    <a:pt x="442" y="57"/>
                  </a:lnTo>
                  <a:lnTo>
                    <a:pt x="442" y="116"/>
                  </a:lnTo>
                  <a:lnTo>
                    <a:pt x="494" y="64"/>
                  </a:lnTo>
                  <a:lnTo>
                    <a:pt x="499" y="59"/>
                  </a:lnTo>
                  <a:lnTo>
                    <a:pt x="499" y="0"/>
                  </a:lnTo>
                  <a:lnTo>
                    <a:pt x="143" y="0"/>
                  </a:lnTo>
                  <a:lnTo>
                    <a:pt x="143" y="0"/>
                  </a:lnTo>
                  <a:lnTo>
                    <a:pt x="0" y="143"/>
                  </a:lnTo>
                  <a:lnTo>
                    <a:pt x="0" y="687"/>
                  </a:lnTo>
                  <a:lnTo>
                    <a:pt x="499" y="687"/>
                  </a:lnTo>
                  <a:lnTo>
                    <a:pt x="499" y="429"/>
                  </a:lnTo>
                  <a:lnTo>
                    <a:pt x="442" y="486"/>
                  </a:lnTo>
                  <a:lnTo>
                    <a:pt x="442" y="62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微软雅黑" panose="020B0503020204020204" pitchFamily="34" charset="-122"/>
              </a:endParaRPr>
            </a:p>
          </p:txBody>
        </p:sp>
        <p:sp>
          <p:nvSpPr>
            <p:cNvPr id="58" name="Freeform 19"/>
            <p:cNvSpPr>
              <a:spLocks noEditPoints="1"/>
            </p:cNvSpPr>
            <p:nvPr/>
          </p:nvSpPr>
          <p:spPr bwMode="auto">
            <a:xfrm>
              <a:off x="436" y="1310"/>
              <a:ext cx="435" cy="431"/>
            </a:xfrm>
            <a:custGeom>
              <a:avLst/>
              <a:gdLst>
                <a:gd name="T0" fmla="*/ 50 w 435"/>
                <a:gd name="T1" fmla="*/ 279 h 431"/>
                <a:gd name="T2" fmla="*/ 50 w 435"/>
                <a:gd name="T3" fmla="*/ 279 h 431"/>
                <a:gd name="T4" fmla="*/ 50 w 435"/>
                <a:gd name="T5" fmla="*/ 279 h 431"/>
                <a:gd name="T6" fmla="*/ 50 w 435"/>
                <a:gd name="T7" fmla="*/ 279 h 431"/>
                <a:gd name="T8" fmla="*/ 0 w 435"/>
                <a:gd name="T9" fmla="*/ 431 h 431"/>
                <a:gd name="T10" fmla="*/ 155 w 435"/>
                <a:gd name="T11" fmla="*/ 381 h 431"/>
                <a:gd name="T12" fmla="*/ 155 w 435"/>
                <a:gd name="T13" fmla="*/ 381 h 431"/>
                <a:gd name="T14" fmla="*/ 155 w 435"/>
                <a:gd name="T15" fmla="*/ 381 h 431"/>
                <a:gd name="T16" fmla="*/ 155 w 435"/>
                <a:gd name="T17" fmla="*/ 381 h 431"/>
                <a:gd name="T18" fmla="*/ 435 w 435"/>
                <a:gd name="T19" fmla="*/ 102 h 431"/>
                <a:gd name="T20" fmla="*/ 330 w 435"/>
                <a:gd name="T21" fmla="*/ 0 h 431"/>
                <a:gd name="T22" fmla="*/ 50 w 435"/>
                <a:gd name="T23" fmla="*/ 279 h 431"/>
                <a:gd name="T24" fmla="*/ 50 w 435"/>
                <a:gd name="T25" fmla="*/ 279 h 431"/>
                <a:gd name="T26" fmla="*/ 141 w 435"/>
                <a:gd name="T27" fmla="*/ 360 h 431"/>
                <a:gd name="T28" fmla="*/ 38 w 435"/>
                <a:gd name="T29" fmla="*/ 396 h 431"/>
                <a:gd name="T30" fmla="*/ 72 w 435"/>
                <a:gd name="T31" fmla="*/ 291 h 431"/>
                <a:gd name="T32" fmla="*/ 141 w 435"/>
                <a:gd name="T33" fmla="*/ 360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35" h="431">
                  <a:moveTo>
                    <a:pt x="50" y="279"/>
                  </a:moveTo>
                  <a:lnTo>
                    <a:pt x="50" y="279"/>
                  </a:lnTo>
                  <a:lnTo>
                    <a:pt x="50" y="279"/>
                  </a:lnTo>
                  <a:lnTo>
                    <a:pt x="50" y="279"/>
                  </a:lnTo>
                  <a:lnTo>
                    <a:pt x="0" y="431"/>
                  </a:lnTo>
                  <a:lnTo>
                    <a:pt x="155" y="381"/>
                  </a:lnTo>
                  <a:lnTo>
                    <a:pt x="155" y="381"/>
                  </a:lnTo>
                  <a:lnTo>
                    <a:pt x="155" y="381"/>
                  </a:lnTo>
                  <a:lnTo>
                    <a:pt x="155" y="381"/>
                  </a:lnTo>
                  <a:lnTo>
                    <a:pt x="435" y="102"/>
                  </a:lnTo>
                  <a:lnTo>
                    <a:pt x="330" y="0"/>
                  </a:lnTo>
                  <a:lnTo>
                    <a:pt x="50" y="279"/>
                  </a:lnTo>
                  <a:lnTo>
                    <a:pt x="50" y="279"/>
                  </a:lnTo>
                  <a:close/>
                  <a:moveTo>
                    <a:pt x="141" y="360"/>
                  </a:moveTo>
                  <a:lnTo>
                    <a:pt x="38" y="396"/>
                  </a:lnTo>
                  <a:lnTo>
                    <a:pt x="72" y="291"/>
                  </a:lnTo>
                  <a:lnTo>
                    <a:pt x="141" y="36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微软雅黑" panose="020B0503020204020204" pitchFamily="34" charset="-122"/>
              </a:endParaRPr>
            </a:p>
          </p:txBody>
        </p:sp>
      </p:grpSp>
      <p:sp>
        <p:nvSpPr>
          <p:cNvPr id="59" name="矩形 3"/>
          <p:cNvSpPr>
            <a:spLocks noChangeArrowheads="1"/>
          </p:cNvSpPr>
          <p:nvPr/>
        </p:nvSpPr>
        <p:spPr bwMode="auto">
          <a:xfrm>
            <a:off x="1448594" y="442914"/>
            <a:ext cx="1164425" cy="377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82" tIns="34292" rIns="68582" bIns="34292">
            <a:spAutoFit/>
          </a:bodyPr>
          <a:lstStyle/>
          <a:p>
            <a:r>
              <a:rPr lang="zh-CN" altLang="en-US" sz="2000" b="0" dirty="0">
                <a:solidFill>
                  <a:schemeClr val="accent3">
                    <a:lumMod val="50000"/>
                  </a:schemeClr>
                </a:solidFill>
                <a:latin typeface="微软雅黑" panose="020B0503020204020204" pitchFamily="34" charset="-122"/>
                <a:ea typeface="微软雅黑" panose="020B0503020204020204" pitchFamily="34" charset="-122"/>
                <a:sym typeface="Arial" panose="020B0604020202020204" pitchFamily="34" charset="0"/>
              </a:rPr>
              <a:t>项目背景</a:t>
            </a:r>
          </a:p>
        </p:txBody>
      </p:sp>
      <p:sp>
        <p:nvSpPr>
          <p:cNvPr id="60" name="文本框 37"/>
          <p:cNvSpPr>
            <a:spLocks noChangeArrowheads="1"/>
          </p:cNvSpPr>
          <p:nvPr/>
        </p:nvSpPr>
        <p:spPr bwMode="auto">
          <a:xfrm>
            <a:off x="2667794" y="467879"/>
            <a:ext cx="1731469" cy="346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2" tIns="34292" rIns="68582" bIns="34292">
            <a:spAutoFit/>
          </a:bodyPr>
          <a:lstStyle/>
          <a:p>
            <a:pPr algn="l"/>
            <a:r>
              <a:rPr lang="en-US" altLang="zh-CN" sz="1000" b="0" dirty="0">
                <a:solidFill>
                  <a:schemeClr val="accent3">
                    <a:lumMod val="50000"/>
                  </a:schemeClr>
                </a:solidFill>
                <a:latin typeface="微软雅黑" panose="020B0503020204020204" pitchFamily="34" charset="-122"/>
                <a:sym typeface="Arial" panose="020B0604020202020204" pitchFamily="34" charset="0"/>
              </a:rPr>
              <a:t>PROJECT</a:t>
            </a:r>
          </a:p>
          <a:p>
            <a:pPr algn="l"/>
            <a:r>
              <a:rPr lang="en-US" altLang="zh-CN" sz="800" b="0" dirty="0">
                <a:solidFill>
                  <a:schemeClr val="accent3">
                    <a:lumMod val="50000"/>
                  </a:schemeClr>
                </a:solidFill>
                <a:latin typeface="微软雅黑" panose="020B0503020204020204" pitchFamily="34" charset="-122"/>
                <a:sym typeface="Arial" panose="020B0604020202020204" pitchFamily="34" charset="0"/>
              </a:rPr>
              <a:t>BACKGROUND</a:t>
            </a:r>
            <a:endParaRPr lang="zh-CN" altLang="en-US" sz="800" b="0" baseline="-3000" dirty="0">
              <a:solidFill>
                <a:schemeClr val="accent3">
                  <a:lumMod val="50000"/>
                </a:schemeClr>
              </a:solidFill>
              <a:latin typeface="微软雅黑" panose="020B0503020204020204" pitchFamily="34" charset="-122"/>
              <a:sym typeface="Arial" panose="020B0604020202020204" pitchFamily="34" charset="0"/>
            </a:endParaRPr>
          </a:p>
        </p:txBody>
      </p:sp>
      <p:grpSp>
        <p:nvGrpSpPr>
          <p:cNvPr id="61" name="组合 60"/>
          <p:cNvGrpSpPr/>
          <p:nvPr/>
        </p:nvGrpSpPr>
        <p:grpSpPr>
          <a:xfrm>
            <a:off x="8266914" y="-18254"/>
            <a:ext cx="649280" cy="762000"/>
            <a:chOff x="8266914" y="-18254"/>
            <a:chExt cx="649280" cy="762000"/>
          </a:xfrm>
        </p:grpSpPr>
        <p:sp>
          <p:nvSpPr>
            <p:cNvPr id="62" name="AutoShape 7"/>
            <p:cNvSpPr>
              <a:spLocks noChangeArrowheads="1"/>
            </p:cNvSpPr>
            <p:nvPr/>
          </p:nvSpPr>
          <p:spPr bwMode="auto">
            <a:xfrm rot="5400000">
              <a:off x="8201851" y="88633"/>
              <a:ext cx="762000" cy="548226"/>
            </a:xfrm>
            <a:prstGeom prst="homePlate">
              <a:avLst>
                <a:gd name="adj" fmla="val 35606"/>
              </a:avLst>
            </a:prstGeom>
            <a:solidFill>
              <a:schemeClr val="bg1">
                <a:lumMod val="95000"/>
              </a:schemeClr>
            </a:solidFill>
            <a:ln w="9525">
              <a:noFill/>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ot="10800000" vert="eaVert" wrap="none" lIns="91440" tIns="45720" rIns="91440" bIns="45720"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pPr>
              <a:endParaRPr kumimoji="0" lang="zh-CN" altLang="zh-CN" sz="1800" b="0" i="0" u="none" strike="noStrike" cap="none" normalizeH="0" baseline="0" dirty="0">
                <a:ln>
                  <a:noFill/>
                </a:ln>
                <a:solidFill>
                  <a:schemeClr val="tx1"/>
                </a:solidFill>
                <a:effectLst/>
                <a:latin typeface="微软雅黑" panose="020B0503020204020204" pitchFamily="34" charset="-122"/>
                <a:ea typeface="宋体" panose="02010600030101010101" pitchFamily="2" charset="-122"/>
                <a:cs typeface="宋体" panose="02010600030101010101" pitchFamily="2" charset="-122"/>
              </a:endParaRPr>
            </a:p>
          </p:txBody>
        </p:sp>
        <p:grpSp>
          <p:nvGrpSpPr>
            <p:cNvPr id="63" name="组合 62"/>
            <p:cNvGrpSpPr/>
            <p:nvPr/>
          </p:nvGrpSpPr>
          <p:grpSpPr>
            <a:xfrm>
              <a:off x="8266914" y="134144"/>
              <a:ext cx="649280" cy="475558"/>
              <a:chOff x="235091" y="185120"/>
              <a:chExt cx="649280" cy="475558"/>
            </a:xfrm>
          </p:grpSpPr>
          <p:sp>
            <p:nvSpPr>
              <p:cNvPr id="64" name="矩形 63"/>
              <p:cNvSpPr/>
              <p:nvPr/>
            </p:nvSpPr>
            <p:spPr>
              <a:xfrm>
                <a:off x="235091" y="185120"/>
                <a:ext cx="649280" cy="369332"/>
              </a:xfrm>
              <a:prstGeom prst="rect">
                <a:avLst/>
              </a:prstGeom>
            </p:spPr>
            <p:txBody>
              <a:bodyPr wrap="none">
                <a:spAutoFit/>
              </a:bodyPr>
              <a:lstStyle/>
              <a:p>
                <a:r>
                  <a:rPr lang="en-US" altLang="zh-CN" b="0" dirty="0">
                    <a:solidFill>
                      <a:schemeClr val="accent3">
                        <a:lumMod val="50000"/>
                      </a:schemeClr>
                    </a:solidFill>
                    <a:latin typeface="Impact" panose="020B0806030902050204" pitchFamily="34" charset="0"/>
                  </a:rPr>
                  <a:t>LOGO</a:t>
                </a:r>
                <a:endParaRPr lang="zh-CN" altLang="en-US" b="0" dirty="0">
                  <a:solidFill>
                    <a:schemeClr val="accent3">
                      <a:lumMod val="50000"/>
                    </a:schemeClr>
                  </a:solidFill>
                  <a:latin typeface="Impact" panose="020B0806030902050204" pitchFamily="34" charset="0"/>
                </a:endParaRPr>
              </a:p>
            </p:txBody>
          </p:sp>
          <p:sp>
            <p:nvSpPr>
              <p:cNvPr id="65" name="矩形 64"/>
              <p:cNvSpPr/>
              <p:nvPr/>
            </p:nvSpPr>
            <p:spPr>
              <a:xfrm>
                <a:off x="292677" y="460623"/>
                <a:ext cx="535724" cy="200055"/>
              </a:xfrm>
              <a:prstGeom prst="rect">
                <a:avLst/>
              </a:prstGeom>
            </p:spPr>
            <p:txBody>
              <a:bodyPr wrap="none">
                <a:spAutoFit/>
              </a:bodyPr>
              <a:lstStyle/>
              <a:p>
                <a:r>
                  <a:rPr lang="en-US" altLang="zh-CN" sz="700" b="0" dirty="0">
                    <a:solidFill>
                      <a:srgbClr val="00B0F0"/>
                    </a:solidFill>
                    <a:latin typeface="Impact" panose="020B0806030902050204" pitchFamily="34" charset="0"/>
                    <a:ea typeface="微软雅黑" panose="020B0503020204020204" pitchFamily="34" charset="-122"/>
                  </a:rPr>
                  <a:t>TEXT HERE</a:t>
                </a:r>
                <a:endParaRPr lang="zh-CN" altLang="en-US" sz="700" b="0" dirty="0">
                  <a:solidFill>
                    <a:srgbClr val="00B0F0"/>
                  </a:solidFill>
                  <a:latin typeface="Impact" panose="020B0806030902050204" pitchFamily="34" charset="0"/>
                  <a:ea typeface="微软雅黑" panose="020B0503020204020204" pitchFamily="34" charset="-122"/>
                </a:endParaRPr>
              </a:p>
            </p:txBody>
          </p:sp>
        </p:grpSp>
      </p:grpSp>
    </p:spTree>
  </p:cSld>
  <p:clrMapOvr>
    <a:masterClrMapping/>
  </p:clrMapOvr>
  <p:transition spd="slow" advTm="0">
    <p:cover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fade">
                                      <p:cBhvr>
                                        <p:cTn id="7" dur="500"/>
                                        <p:tgtEl>
                                          <p:spTgt spid="56"/>
                                        </p:tgtEl>
                                      </p:cBhvr>
                                    </p:animEffect>
                                  </p:childTnLst>
                                </p:cTn>
                              </p:par>
                              <p:par>
                                <p:cTn id="8" presetID="22" presetClass="entr" presetSubtype="8" fill="hold" nodeType="withEffect">
                                  <p:stCondLst>
                                    <p:cond delay="0"/>
                                  </p:stCondLst>
                                  <p:childTnLst>
                                    <p:set>
                                      <p:cBhvr>
                                        <p:cTn id="9" dur="1" fill="hold">
                                          <p:stCondLst>
                                            <p:cond delay="0"/>
                                          </p:stCondLst>
                                        </p:cTn>
                                        <p:tgtEl>
                                          <p:spTgt spid="50"/>
                                        </p:tgtEl>
                                        <p:attrNameLst>
                                          <p:attrName>style.visibility</p:attrName>
                                        </p:attrNameLst>
                                      </p:cBhvr>
                                      <p:to>
                                        <p:strVal val="visible"/>
                                      </p:to>
                                    </p:set>
                                    <p:animEffect transition="in" filter="wipe(left)">
                                      <p:cBhvr>
                                        <p:cTn id="10" dur="500"/>
                                        <p:tgtEl>
                                          <p:spTgt spid="50"/>
                                        </p:tgtEl>
                                      </p:cBhvr>
                                    </p:animEffect>
                                  </p:childTnLst>
                                </p:cTn>
                              </p:par>
                              <p:par>
                                <p:cTn id="11" presetID="53" presetClass="entr" presetSubtype="16" fill="hold" nodeType="withEffect">
                                  <p:stCondLst>
                                    <p:cond delay="0"/>
                                  </p:stCondLst>
                                  <p:childTnLst>
                                    <p:set>
                                      <p:cBhvr>
                                        <p:cTn id="12" dur="1" fill="hold">
                                          <p:stCondLst>
                                            <p:cond delay="0"/>
                                          </p:stCondLst>
                                        </p:cTn>
                                        <p:tgtEl>
                                          <p:spTgt spid="53"/>
                                        </p:tgtEl>
                                        <p:attrNameLst>
                                          <p:attrName>style.visibility</p:attrName>
                                        </p:attrNameLst>
                                      </p:cBhvr>
                                      <p:to>
                                        <p:strVal val="visible"/>
                                      </p:to>
                                    </p:set>
                                    <p:anim calcmode="lin" valueType="num">
                                      <p:cBhvr>
                                        <p:cTn id="13" dur="500" fill="hold"/>
                                        <p:tgtEl>
                                          <p:spTgt spid="53"/>
                                        </p:tgtEl>
                                        <p:attrNameLst>
                                          <p:attrName>ppt_w</p:attrName>
                                        </p:attrNameLst>
                                      </p:cBhvr>
                                      <p:tavLst>
                                        <p:tav tm="0">
                                          <p:val>
                                            <p:fltVal val="0"/>
                                          </p:val>
                                        </p:tav>
                                        <p:tav tm="100000">
                                          <p:val>
                                            <p:strVal val="#ppt_w"/>
                                          </p:val>
                                        </p:tav>
                                      </p:tavLst>
                                    </p:anim>
                                    <p:anim calcmode="lin" valueType="num">
                                      <p:cBhvr>
                                        <p:cTn id="14" dur="500" fill="hold"/>
                                        <p:tgtEl>
                                          <p:spTgt spid="53"/>
                                        </p:tgtEl>
                                        <p:attrNameLst>
                                          <p:attrName>ppt_h</p:attrName>
                                        </p:attrNameLst>
                                      </p:cBhvr>
                                      <p:tavLst>
                                        <p:tav tm="0">
                                          <p:val>
                                            <p:fltVal val="0"/>
                                          </p:val>
                                        </p:tav>
                                        <p:tav tm="100000">
                                          <p:val>
                                            <p:strVal val="#ppt_h"/>
                                          </p:val>
                                        </p:tav>
                                      </p:tavLst>
                                    </p:anim>
                                    <p:animEffect transition="in" filter="fade">
                                      <p:cBhvr>
                                        <p:cTn id="15" dur="500"/>
                                        <p:tgtEl>
                                          <p:spTgt spid="53"/>
                                        </p:tgtEl>
                                      </p:cBhvr>
                                    </p:animEffect>
                                  </p:childTnLst>
                                </p:cTn>
                              </p:par>
                            </p:childTnLst>
                          </p:cTn>
                        </p:par>
                        <p:par>
                          <p:cTn id="16" fill="hold">
                            <p:stCondLst>
                              <p:cond delay="500"/>
                            </p:stCondLst>
                            <p:childTnLst>
                              <p:par>
                                <p:cTn id="17" presetID="22" presetClass="entr" presetSubtype="8" fill="hold" grpId="0" nodeType="after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wipe(left)">
                                      <p:cBhvr>
                                        <p:cTn id="19" dur="500"/>
                                        <p:tgtEl>
                                          <p:spTgt spid="59"/>
                                        </p:tgtEl>
                                      </p:cBhvr>
                                    </p:animEffect>
                                  </p:childTnLst>
                                </p:cTn>
                              </p:par>
                              <p:par>
                                <p:cTn id="20" presetID="22" presetClass="entr" presetSubtype="8" fill="hold" grpId="0" nodeType="withEffect">
                                  <p:stCondLst>
                                    <p:cond delay="100"/>
                                  </p:stCondLst>
                                  <p:childTnLst>
                                    <p:set>
                                      <p:cBhvr>
                                        <p:cTn id="21" dur="1" fill="hold">
                                          <p:stCondLst>
                                            <p:cond delay="0"/>
                                          </p:stCondLst>
                                        </p:cTn>
                                        <p:tgtEl>
                                          <p:spTgt spid="60"/>
                                        </p:tgtEl>
                                        <p:attrNameLst>
                                          <p:attrName>style.visibility</p:attrName>
                                        </p:attrNameLst>
                                      </p:cBhvr>
                                      <p:to>
                                        <p:strVal val="visible"/>
                                      </p:to>
                                    </p:set>
                                    <p:animEffect transition="in" filter="wipe(left)">
                                      <p:cBhvr>
                                        <p:cTn id="22" dur="500"/>
                                        <p:tgtEl>
                                          <p:spTgt spid="60"/>
                                        </p:tgtEl>
                                      </p:cBhvr>
                                    </p:animEffect>
                                  </p:childTnLst>
                                </p:cTn>
                              </p:par>
                              <p:par>
                                <p:cTn id="23" presetID="47" presetClass="entr" presetSubtype="0" fill="hold" nodeType="withEffect">
                                  <p:stCondLst>
                                    <p:cond delay="0"/>
                                  </p:stCondLst>
                                  <p:childTnLst>
                                    <p:set>
                                      <p:cBhvr>
                                        <p:cTn id="24" dur="1" fill="hold">
                                          <p:stCondLst>
                                            <p:cond delay="0"/>
                                          </p:stCondLst>
                                        </p:cTn>
                                        <p:tgtEl>
                                          <p:spTgt spid="61"/>
                                        </p:tgtEl>
                                        <p:attrNameLst>
                                          <p:attrName>style.visibility</p:attrName>
                                        </p:attrNameLst>
                                      </p:cBhvr>
                                      <p:to>
                                        <p:strVal val="visible"/>
                                      </p:to>
                                    </p:set>
                                    <p:animEffect transition="in" filter="fade">
                                      <p:cBhvr>
                                        <p:cTn id="25" dur="500"/>
                                        <p:tgtEl>
                                          <p:spTgt spid="61"/>
                                        </p:tgtEl>
                                      </p:cBhvr>
                                    </p:animEffect>
                                    <p:anim calcmode="lin" valueType="num">
                                      <p:cBhvr>
                                        <p:cTn id="26" dur="500" fill="hold"/>
                                        <p:tgtEl>
                                          <p:spTgt spid="61"/>
                                        </p:tgtEl>
                                        <p:attrNameLst>
                                          <p:attrName>ppt_x</p:attrName>
                                        </p:attrNameLst>
                                      </p:cBhvr>
                                      <p:tavLst>
                                        <p:tav tm="0">
                                          <p:val>
                                            <p:strVal val="#ppt_x"/>
                                          </p:val>
                                        </p:tav>
                                        <p:tav tm="100000">
                                          <p:val>
                                            <p:strVal val="#ppt_x"/>
                                          </p:val>
                                        </p:tav>
                                      </p:tavLst>
                                    </p:anim>
                                    <p:anim calcmode="lin" valueType="num">
                                      <p:cBhvr>
                                        <p:cTn id="27" dur="500" fill="hold"/>
                                        <p:tgtEl>
                                          <p:spTgt spid="61"/>
                                        </p:tgtEl>
                                        <p:attrNameLst>
                                          <p:attrName>ppt_y</p:attrName>
                                        </p:attrNameLst>
                                      </p:cBhvr>
                                      <p:tavLst>
                                        <p:tav tm="0">
                                          <p:val>
                                            <p:strVal val="#ppt_y-.1"/>
                                          </p:val>
                                        </p:tav>
                                        <p:tav tm="100000">
                                          <p:val>
                                            <p:strVal val="#ppt_y"/>
                                          </p:val>
                                        </p:tav>
                                      </p:tavLst>
                                    </p:anim>
                                  </p:childTnLst>
                                </p:cTn>
                              </p:par>
                              <p:par>
                                <p:cTn id="28" presetID="22" presetClass="entr" presetSubtype="2" fill="hold" grpId="0" nodeType="with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wipe(right)">
                                      <p:cBhvr>
                                        <p:cTn id="30" dur="900"/>
                                        <p:tgtEl>
                                          <p:spTgt spid="5"/>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wipe(left)">
                                      <p:cBhvr>
                                        <p:cTn id="33" dur="1000"/>
                                        <p:tgtEl>
                                          <p:spTgt spid="4"/>
                                        </p:tgtEl>
                                      </p:cBhvr>
                                    </p:animEffect>
                                  </p:childTnLst>
                                </p:cTn>
                              </p:par>
                              <p:par>
                                <p:cTn id="34" presetID="42" presetClass="entr" presetSubtype="0" fill="hold" grpId="0" nodeType="withEffect">
                                  <p:stCondLst>
                                    <p:cond delay="900"/>
                                  </p:stCondLst>
                                  <p:childTnLst>
                                    <p:set>
                                      <p:cBhvr>
                                        <p:cTn id="35" dur="1" fill="hold">
                                          <p:stCondLst>
                                            <p:cond delay="0"/>
                                          </p:stCondLst>
                                        </p:cTn>
                                        <p:tgtEl>
                                          <p:spTgt spid="2"/>
                                        </p:tgtEl>
                                        <p:attrNameLst>
                                          <p:attrName>style.visibility</p:attrName>
                                        </p:attrNameLst>
                                      </p:cBhvr>
                                      <p:to>
                                        <p:strVal val="visible"/>
                                      </p:to>
                                    </p:set>
                                    <p:animEffect transition="in" filter="fade">
                                      <p:cBhvr>
                                        <p:cTn id="36" dur="1000"/>
                                        <p:tgtEl>
                                          <p:spTgt spid="2"/>
                                        </p:tgtEl>
                                      </p:cBhvr>
                                    </p:animEffect>
                                    <p:anim calcmode="lin" valueType="num">
                                      <p:cBhvr>
                                        <p:cTn id="37" dur="1000" fill="hold"/>
                                        <p:tgtEl>
                                          <p:spTgt spid="2"/>
                                        </p:tgtEl>
                                        <p:attrNameLst>
                                          <p:attrName>ppt_x</p:attrName>
                                        </p:attrNameLst>
                                      </p:cBhvr>
                                      <p:tavLst>
                                        <p:tav tm="0">
                                          <p:val>
                                            <p:strVal val="#ppt_x"/>
                                          </p:val>
                                        </p:tav>
                                        <p:tav tm="100000">
                                          <p:val>
                                            <p:strVal val="#ppt_x"/>
                                          </p:val>
                                        </p:tav>
                                      </p:tavLst>
                                    </p:anim>
                                    <p:anim calcmode="lin" valueType="num">
                                      <p:cBhvr>
                                        <p:cTn id="38" dur="1000" fill="hold"/>
                                        <p:tgtEl>
                                          <p:spTgt spid="2"/>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900"/>
                                  </p:stCondLst>
                                  <p:childTnLst>
                                    <p:set>
                                      <p:cBhvr>
                                        <p:cTn id="40" dur="1" fill="hold">
                                          <p:stCondLst>
                                            <p:cond delay="0"/>
                                          </p:stCondLst>
                                        </p:cTn>
                                        <p:tgtEl>
                                          <p:spTgt spid="3"/>
                                        </p:tgtEl>
                                        <p:attrNameLst>
                                          <p:attrName>style.visibility</p:attrName>
                                        </p:attrNameLst>
                                      </p:cBhvr>
                                      <p:to>
                                        <p:strVal val="visible"/>
                                      </p:to>
                                    </p:set>
                                    <p:animEffect transition="in" filter="fade">
                                      <p:cBhvr>
                                        <p:cTn id="41" dur="1000"/>
                                        <p:tgtEl>
                                          <p:spTgt spid="3"/>
                                        </p:tgtEl>
                                      </p:cBhvr>
                                    </p:animEffect>
                                    <p:anim calcmode="lin" valueType="num">
                                      <p:cBhvr>
                                        <p:cTn id="42" dur="1000" fill="hold"/>
                                        <p:tgtEl>
                                          <p:spTgt spid="3"/>
                                        </p:tgtEl>
                                        <p:attrNameLst>
                                          <p:attrName>ppt_x</p:attrName>
                                        </p:attrNameLst>
                                      </p:cBhvr>
                                      <p:tavLst>
                                        <p:tav tm="0">
                                          <p:val>
                                            <p:strVal val="#ppt_x"/>
                                          </p:val>
                                        </p:tav>
                                        <p:tav tm="100000">
                                          <p:val>
                                            <p:strVal val="#ppt_x"/>
                                          </p:val>
                                        </p:tav>
                                      </p:tavLst>
                                    </p:anim>
                                    <p:anim calcmode="lin" valueType="num">
                                      <p:cBhvr>
                                        <p:cTn id="43" dur="1000" fill="hold"/>
                                        <p:tgtEl>
                                          <p:spTgt spid="3"/>
                                        </p:tgtEl>
                                        <p:attrNameLst>
                                          <p:attrName>ppt_y</p:attrName>
                                        </p:attrNameLst>
                                      </p:cBhvr>
                                      <p:tavLst>
                                        <p:tav tm="0">
                                          <p:val>
                                            <p:strVal val="#ppt_y+.1"/>
                                          </p:val>
                                        </p:tav>
                                        <p:tav tm="100000">
                                          <p:val>
                                            <p:strVal val="#ppt_y"/>
                                          </p:val>
                                        </p:tav>
                                      </p:tavLst>
                                    </p:anim>
                                  </p:childTnLst>
                                </p:cTn>
                              </p:par>
                            </p:childTnLst>
                          </p:cTn>
                        </p:par>
                        <p:par>
                          <p:cTn id="44" fill="hold">
                            <p:stCondLst>
                              <p:cond delay="1000"/>
                            </p:stCondLst>
                            <p:childTnLst>
                              <p:par>
                                <p:cTn id="45" presetID="53" presetClass="entr" presetSubtype="16" fill="hold" nodeType="afterEffect">
                                  <p:stCondLst>
                                    <p:cond delay="0"/>
                                  </p:stCondLst>
                                  <p:childTnLst>
                                    <p:set>
                                      <p:cBhvr>
                                        <p:cTn id="46" dur="1" fill="hold">
                                          <p:stCondLst>
                                            <p:cond delay="0"/>
                                          </p:stCondLst>
                                        </p:cTn>
                                        <p:tgtEl>
                                          <p:spTgt spid="47"/>
                                        </p:tgtEl>
                                        <p:attrNameLst>
                                          <p:attrName>style.visibility</p:attrName>
                                        </p:attrNameLst>
                                      </p:cBhvr>
                                      <p:to>
                                        <p:strVal val="visible"/>
                                      </p:to>
                                    </p:set>
                                    <p:anim calcmode="lin" valueType="num">
                                      <p:cBhvr>
                                        <p:cTn id="47" dur="500" fill="hold"/>
                                        <p:tgtEl>
                                          <p:spTgt spid="47"/>
                                        </p:tgtEl>
                                        <p:attrNameLst>
                                          <p:attrName>ppt_w</p:attrName>
                                        </p:attrNameLst>
                                      </p:cBhvr>
                                      <p:tavLst>
                                        <p:tav tm="0">
                                          <p:val>
                                            <p:fltVal val="0"/>
                                          </p:val>
                                        </p:tav>
                                        <p:tav tm="100000">
                                          <p:val>
                                            <p:strVal val="#ppt_w"/>
                                          </p:val>
                                        </p:tav>
                                      </p:tavLst>
                                    </p:anim>
                                    <p:anim calcmode="lin" valueType="num">
                                      <p:cBhvr>
                                        <p:cTn id="48" dur="500" fill="hold"/>
                                        <p:tgtEl>
                                          <p:spTgt spid="47"/>
                                        </p:tgtEl>
                                        <p:attrNameLst>
                                          <p:attrName>ppt_h</p:attrName>
                                        </p:attrNameLst>
                                      </p:cBhvr>
                                      <p:tavLst>
                                        <p:tav tm="0">
                                          <p:val>
                                            <p:fltVal val="0"/>
                                          </p:val>
                                        </p:tav>
                                        <p:tav tm="100000">
                                          <p:val>
                                            <p:strVal val="#ppt_h"/>
                                          </p:val>
                                        </p:tav>
                                      </p:tavLst>
                                    </p:anim>
                                    <p:animEffect transition="in" filter="fade">
                                      <p:cBhvr>
                                        <p:cTn id="49" dur="500"/>
                                        <p:tgtEl>
                                          <p:spTgt spid="47"/>
                                        </p:tgtEl>
                                      </p:cBhvr>
                                    </p:animEffect>
                                  </p:childTnLst>
                                </p:cTn>
                              </p:par>
                            </p:childTnLst>
                          </p:cTn>
                        </p:par>
                        <p:par>
                          <p:cTn id="50" fill="hold">
                            <p:stCondLst>
                              <p:cond delay="1500"/>
                            </p:stCondLst>
                            <p:childTnLst>
                              <p:par>
                                <p:cTn id="51" presetID="14" presetClass="entr" presetSubtype="10" fill="hold"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randombar(horizontal)">
                                      <p:cBhvr>
                                        <p:cTn id="53" dur="500"/>
                                        <p:tgtEl>
                                          <p:spTgt spid="29"/>
                                        </p:tgtEl>
                                      </p:cBhvr>
                                    </p:animEffect>
                                  </p:childTnLst>
                                </p:cTn>
                              </p:par>
                            </p:childTnLst>
                          </p:cTn>
                        </p:par>
                        <p:par>
                          <p:cTn id="54" fill="hold">
                            <p:stCondLst>
                              <p:cond delay="2000"/>
                            </p:stCondLst>
                            <p:childTnLst>
                              <p:par>
                                <p:cTn id="55" presetID="53" presetClass="entr" presetSubtype="16" fill="hold" nodeType="afterEffect">
                                  <p:stCondLst>
                                    <p:cond delay="0"/>
                                  </p:stCondLst>
                                  <p:childTnLst>
                                    <p:set>
                                      <p:cBhvr>
                                        <p:cTn id="56" dur="1" fill="hold">
                                          <p:stCondLst>
                                            <p:cond delay="0"/>
                                          </p:stCondLst>
                                        </p:cTn>
                                        <p:tgtEl>
                                          <p:spTgt spid="6"/>
                                        </p:tgtEl>
                                        <p:attrNameLst>
                                          <p:attrName>style.visibility</p:attrName>
                                        </p:attrNameLst>
                                      </p:cBhvr>
                                      <p:to>
                                        <p:strVal val="visible"/>
                                      </p:to>
                                    </p:set>
                                    <p:anim calcmode="lin" valueType="num">
                                      <p:cBhvr>
                                        <p:cTn id="57" dur="500" fill="hold"/>
                                        <p:tgtEl>
                                          <p:spTgt spid="6"/>
                                        </p:tgtEl>
                                        <p:attrNameLst>
                                          <p:attrName>ppt_w</p:attrName>
                                        </p:attrNameLst>
                                      </p:cBhvr>
                                      <p:tavLst>
                                        <p:tav tm="0">
                                          <p:val>
                                            <p:fltVal val="0"/>
                                          </p:val>
                                        </p:tav>
                                        <p:tav tm="100000">
                                          <p:val>
                                            <p:strVal val="#ppt_w"/>
                                          </p:val>
                                        </p:tav>
                                      </p:tavLst>
                                    </p:anim>
                                    <p:anim calcmode="lin" valueType="num">
                                      <p:cBhvr>
                                        <p:cTn id="58" dur="500" fill="hold"/>
                                        <p:tgtEl>
                                          <p:spTgt spid="6"/>
                                        </p:tgtEl>
                                        <p:attrNameLst>
                                          <p:attrName>ppt_h</p:attrName>
                                        </p:attrNameLst>
                                      </p:cBhvr>
                                      <p:tavLst>
                                        <p:tav tm="0">
                                          <p:val>
                                            <p:fltVal val="0"/>
                                          </p:val>
                                        </p:tav>
                                        <p:tav tm="100000">
                                          <p:val>
                                            <p:strVal val="#ppt_h"/>
                                          </p:val>
                                        </p:tav>
                                      </p:tavLst>
                                    </p:anim>
                                    <p:animEffect transition="in" filter="fade">
                                      <p:cBhvr>
                                        <p:cTn id="59" dur="500"/>
                                        <p:tgtEl>
                                          <p:spTgt spid="6"/>
                                        </p:tgtEl>
                                      </p:cBhvr>
                                    </p:animEffect>
                                  </p:childTnLst>
                                </p:cTn>
                              </p:par>
                            </p:childTnLst>
                          </p:cTn>
                        </p:par>
                        <p:par>
                          <p:cTn id="60" fill="hold">
                            <p:stCondLst>
                              <p:cond delay="2500"/>
                            </p:stCondLst>
                            <p:childTnLst>
                              <p:par>
                                <p:cTn id="61" presetID="14" presetClass="entr" presetSubtype="10" fill="hold" nodeType="after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randombar(horizontal)">
                                      <p:cBhvr>
                                        <p:cTn id="63" dur="500"/>
                                        <p:tgtEl>
                                          <p:spTgt spid="15"/>
                                        </p:tgtEl>
                                      </p:cBhvr>
                                    </p:animEffect>
                                  </p:childTnLst>
                                </p:cTn>
                              </p:par>
                            </p:childTnLst>
                          </p:cTn>
                        </p:par>
                        <p:par>
                          <p:cTn id="64" fill="hold">
                            <p:stCondLst>
                              <p:cond delay="3000"/>
                            </p:stCondLst>
                            <p:childTnLst>
                              <p:par>
                                <p:cTn id="65" presetID="53" presetClass="entr" presetSubtype="16" fill="hold" nodeType="afterEffect">
                                  <p:stCondLst>
                                    <p:cond delay="0"/>
                                  </p:stCondLst>
                                  <p:childTnLst>
                                    <p:set>
                                      <p:cBhvr>
                                        <p:cTn id="66" dur="1" fill="hold">
                                          <p:stCondLst>
                                            <p:cond delay="0"/>
                                          </p:stCondLst>
                                        </p:cTn>
                                        <p:tgtEl>
                                          <p:spTgt spid="12"/>
                                        </p:tgtEl>
                                        <p:attrNameLst>
                                          <p:attrName>style.visibility</p:attrName>
                                        </p:attrNameLst>
                                      </p:cBhvr>
                                      <p:to>
                                        <p:strVal val="visible"/>
                                      </p:to>
                                    </p:set>
                                    <p:anim calcmode="lin" valueType="num">
                                      <p:cBhvr>
                                        <p:cTn id="67" dur="500" fill="hold"/>
                                        <p:tgtEl>
                                          <p:spTgt spid="12"/>
                                        </p:tgtEl>
                                        <p:attrNameLst>
                                          <p:attrName>ppt_w</p:attrName>
                                        </p:attrNameLst>
                                      </p:cBhvr>
                                      <p:tavLst>
                                        <p:tav tm="0">
                                          <p:val>
                                            <p:fltVal val="0"/>
                                          </p:val>
                                        </p:tav>
                                        <p:tav tm="100000">
                                          <p:val>
                                            <p:strVal val="#ppt_w"/>
                                          </p:val>
                                        </p:tav>
                                      </p:tavLst>
                                    </p:anim>
                                    <p:anim calcmode="lin" valueType="num">
                                      <p:cBhvr>
                                        <p:cTn id="68" dur="500" fill="hold"/>
                                        <p:tgtEl>
                                          <p:spTgt spid="12"/>
                                        </p:tgtEl>
                                        <p:attrNameLst>
                                          <p:attrName>ppt_h</p:attrName>
                                        </p:attrNameLst>
                                      </p:cBhvr>
                                      <p:tavLst>
                                        <p:tav tm="0">
                                          <p:val>
                                            <p:fltVal val="0"/>
                                          </p:val>
                                        </p:tav>
                                        <p:tav tm="100000">
                                          <p:val>
                                            <p:strVal val="#ppt_h"/>
                                          </p:val>
                                        </p:tav>
                                      </p:tavLst>
                                    </p:anim>
                                    <p:animEffect transition="in" filter="fade">
                                      <p:cBhvr>
                                        <p:cTn id="69" dur="500"/>
                                        <p:tgtEl>
                                          <p:spTgt spid="12"/>
                                        </p:tgtEl>
                                      </p:cBhvr>
                                    </p:animEffect>
                                  </p:childTnLst>
                                </p:cTn>
                              </p:par>
                            </p:childTnLst>
                          </p:cTn>
                        </p:par>
                        <p:par>
                          <p:cTn id="70" fill="hold">
                            <p:stCondLst>
                              <p:cond delay="3500"/>
                            </p:stCondLst>
                            <p:childTnLst>
                              <p:par>
                                <p:cTn id="71" presetID="14" presetClass="entr" presetSubtype="10" fill="hold" nodeType="afterEffect">
                                  <p:stCondLst>
                                    <p:cond delay="0"/>
                                  </p:stCondLst>
                                  <p:childTnLst>
                                    <p:set>
                                      <p:cBhvr>
                                        <p:cTn id="72" dur="1" fill="hold">
                                          <p:stCondLst>
                                            <p:cond delay="0"/>
                                          </p:stCondLst>
                                        </p:cTn>
                                        <p:tgtEl>
                                          <p:spTgt spid="37"/>
                                        </p:tgtEl>
                                        <p:attrNameLst>
                                          <p:attrName>style.visibility</p:attrName>
                                        </p:attrNameLst>
                                      </p:cBhvr>
                                      <p:to>
                                        <p:strVal val="visible"/>
                                      </p:to>
                                    </p:set>
                                    <p:animEffect transition="in" filter="randombar(horizontal)">
                                      <p:cBhvr>
                                        <p:cTn id="73" dur="500"/>
                                        <p:tgtEl>
                                          <p:spTgt spid="37"/>
                                        </p:tgtEl>
                                      </p:cBhvr>
                                    </p:animEffect>
                                  </p:childTnLst>
                                </p:cTn>
                              </p:par>
                            </p:childTnLst>
                          </p:cTn>
                        </p:par>
                        <p:par>
                          <p:cTn id="74" fill="hold">
                            <p:stCondLst>
                              <p:cond delay="4000"/>
                            </p:stCondLst>
                            <p:childTnLst>
                              <p:par>
                                <p:cTn id="75" presetID="53" presetClass="entr" presetSubtype="16" fill="hold" nodeType="afterEffect">
                                  <p:stCondLst>
                                    <p:cond delay="0"/>
                                  </p:stCondLst>
                                  <p:childTnLst>
                                    <p:set>
                                      <p:cBhvr>
                                        <p:cTn id="76" dur="1" fill="hold">
                                          <p:stCondLst>
                                            <p:cond delay="0"/>
                                          </p:stCondLst>
                                        </p:cTn>
                                        <p:tgtEl>
                                          <p:spTgt spid="9"/>
                                        </p:tgtEl>
                                        <p:attrNameLst>
                                          <p:attrName>style.visibility</p:attrName>
                                        </p:attrNameLst>
                                      </p:cBhvr>
                                      <p:to>
                                        <p:strVal val="visible"/>
                                      </p:to>
                                    </p:set>
                                    <p:anim calcmode="lin" valueType="num">
                                      <p:cBhvr>
                                        <p:cTn id="77" dur="500" fill="hold"/>
                                        <p:tgtEl>
                                          <p:spTgt spid="9"/>
                                        </p:tgtEl>
                                        <p:attrNameLst>
                                          <p:attrName>ppt_w</p:attrName>
                                        </p:attrNameLst>
                                      </p:cBhvr>
                                      <p:tavLst>
                                        <p:tav tm="0">
                                          <p:val>
                                            <p:fltVal val="0"/>
                                          </p:val>
                                        </p:tav>
                                        <p:tav tm="100000">
                                          <p:val>
                                            <p:strVal val="#ppt_w"/>
                                          </p:val>
                                        </p:tav>
                                      </p:tavLst>
                                    </p:anim>
                                    <p:anim calcmode="lin" valueType="num">
                                      <p:cBhvr>
                                        <p:cTn id="78" dur="500" fill="hold"/>
                                        <p:tgtEl>
                                          <p:spTgt spid="9"/>
                                        </p:tgtEl>
                                        <p:attrNameLst>
                                          <p:attrName>ppt_h</p:attrName>
                                        </p:attrNameLst>
                                      </p:cBhvr>
                                      <p:tavLst>
                                        <p:tav tm="0">
                                          <p:val>
                                            <p:fltVal val="0"/>
                                          </p:val>
                                        </p:tav>
                                        <p:tav tm="100000">
                                          <p:val>
                                            <p:strVal val="#ppt_h"/>
                                          </p:val>
                                        </p:tav>
                                      </p:tavLst>
                                    </p:anim>
                                    <p:animEffect transition="in" filter="fade">
                                      <p:cBhvr>
                                        <p:cTn id="79" dur="500"/>
                                        <p:tgtEl>
                                          <p:spTgt spid="9"/>
                                        </p:tgtEl>
                                      </p:cBhvr>
                                    </p:animEffect>
                                  </p:childTnLst>
                                </p:cTn>
                              </p:par>
                            </p:childTnLst>
                          </p:cTn>
                        </p:par>
                        <p:par>
                          <p:cTn id="80" fill="hold">
                            <p:stCondLst>
                              <p:cond delay="4500"/>
                            </p:stCondLst>
                            <p:childTnLst>
                              <p:par>
                                <p:cTn id="81" presetID="22" presetClass="entr" presetSubtype="4" fill="hold"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wipe(down)">
                                      <p:cBhvr>
                                        <p:cTn id="8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59" grpId="0"/>
      <p:bldP spid="6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0" name="组合 189"/>
          <p:cNvGrpSpPr/>
          <p:nvPr/>
        </p:nvGrpSpPr>
        <p:grpSpPr>
          <a:xfrm>
            <a:off x="2608521" y="1966027"/>
            <a:ext cx="516473" cy="2034599"/>
            <a:chOff x="2644154" y="1737427"/>
            <a:chExt cx="516473" cy="2034599"/>
          </a:xfrm>
        </p:grpSpPr>
        <p:sp>
          <p:nvSpPr>
            <p:cNvPr id="191" name="Line 134"/>
            <p:cNvSpPr>
              <a:spLocks noChangeShapeType="1"/>
            </p:cNvSpPr>
            <p:nvPr/>
          </p:nvSpPr>
          <p:spPr bwMode="auto">
            <a:xfrm flipV="1">
              <a:off x="2647410" y="2095413"/>
              <a:ext cx="501938" cy="329621"/>
            </a:xfrm>
            <a:prstGeom prst="line">
              <a:avLst/>
            </a:prstGeom>
            <a:noFill/>
            <a:ln w="12700">
              <a:solidFill>
                <a:srgbClr val="000000"/>
              </a:solidFill>
              <a:prstDash val="solid"/>
              <a:round/>
            </a:ln>
            <a:extLst>
              <a:ext uri="{909E8E84-426E-40DD-AFC4-6F175D3DCCD1}">
                <a14:hiddenFill xmlns:a14="http://schemas.microsoft.com/office/drawing/2010/main">
                  <a:noFill/>
                </a14:hiddenFill>
              </a:ext>
            </a:extLst>
          </p:spPr>
          <p:txBody>
            <a:bodyPr vert="horz" wrap="square" lIns="98207" tIns="49104" rIns="98207" bIns="49104" numCol="1" anchor="t" anchorCtr="0" compatLnSpc="1"/>
            <a:lstStyle/>
            <a:p>
              <a:pPr algn="ctr" fontAlgn="base">
                <a:spcBef>
                  <a:spcPct val="0"/>
                </a:spcBef>
                <a:spcAft>
                  <a:spcPct val="0"/>
                </a:spcAft>
                <a:defRPr/>
              </a:pPr>
              <a:endParaRPr lang="en-US" sz="2200" kern="0" dirty="0">
                <a:solidFill>
                  <a:srgbClr val="000000"/>
                </a:solidFill>
                <a:latin typeface="微软雅黑" panose="020B0503020204020204" pitchFamily="34" charset="-122"/>
                <a:ea typeface="微软雅黑" panose="020B0503020204020204" pitchFamily="34" charset="-122"/>
                <a:sym typeface="Gill Sans" charset="0"/>
              </a:endParaRPr>
            </a:p>
          </p:txBody>
        </p:sp>
        <p:cxnSp>
          <p:nvCxnSpPr>
            <p:cNvPr id="192" name="Straight Connector 48"/>
            <p:cNvCxnSpPr/>
            <p:nvPr/>
          </p:nvCxnSpPr>
          <p:spPr>
            <a:xfrm flipH="1" flipV="1">
              <a:off x="2644154" y="1737427"/>
              <a:ext cx="516473" cy="347442"/>
            </a:xfrm>
            <a:prstGeom prst="line">
              <a:avLst/>
            </a:prstGeom>
            <a:noFill/>
            <a:ln w="12700" cap="flat" cmpd="sng" algn="ctr">
              <a:solidFill>
                <a:srgbClr val="000000"/>
              </a:solidFill>
              <a:prstDash val="solid"/>
            </a:ln>
            <a:effectLst/>
          </p:spPr>
        </p:cxnSp>
        <p:sp>
          <p:nvSpPr>
            <p:cNvPr id="193" name="Line 134"/>
            <p:cNvSpPr>
              <a:spLocks noChangeShapeType="1"/>
            </p:cNvSpPr>
            <p:nvPr/>
          </p:nvSpPr>
          <p:spPr bwMode="auto">
            <a:xfrm flipV="1">
              <a:off x="2647409" y="3405553"/>
              <a:ext cx="462619" cy="366473"/>
            </a:xfrm>
            <a:prstGeom prst="line">
              <a:avLst/>
            </a:prstGeom>
            <a:noFill/>
            <a:ln w="12700">
              <a:solidFill>
                <a:srgbClr val="000000"/>
              </a:solidFill>
              <a:prstDash val="solid"/>
              <a:round/>
            </a:ln>
            <a:extLst>
              <a:ext uri="{909E8E84-426E-40DD-AFC4-6F175D3DCCD1}">
                <a14:hiddenFill xmlns:a14="http://schemas.microsoft.com/office/drawing/2010/main">
                  <a:noFill/>
                </a14:hiddenFill>
              </a:ext>
            </a:extLst>
          </p:spPr>
          <p:txBody>
            <a:bodyPr vert="horz" wrap="square" lIns="98207" tIns="49104" rIns="98207" bIns="49104" numCol="1" anchor="t" anchorCtr="0" compatLnSpc="1"/>
            <a:lstStyle/>
            <a:p>
              <a:pPr algn="ctr" fontAlgn="base">
                <a:spcBef>
                  <a:spcPct val="0"/>
                </a:spcBef>
                <a:spcAft>
                  <a:spcPct val="0"/>
                </a:spcAft>
                <a:defRPr/>
              </a:pPr>
              <a:endParaRPr lang="en-US" sz="2200" kern="0" dirty="0">
                <a:solidFill>
                  <a:srgbClr val="000000"/>
                </a:solidFill>
                <a:latin typeface="微软雅黑" panose="020B0503020204020204" pitchFamily="34" charset="-122"/>
                <a:ea typeface="微软雅黑" panose="020B0503020204020204" pitchFamily="34" charset="-122"/>
                <a:sym typeface="Gill Sans" charset="0"/>
              </a:endParaRPr>
            </a:p>
          </p:txBody>
        </p:sp>
        <p:cxnSp>
          <p:nvCxnSpPr>
            <p:cNvPr id="194" name="Straight Connector 40"/>
            <p:cNvCxnSpPr>
              <a:stCxn id="177" idx="2"/>
            </p:cNvCxnSpPr>
            <p:nvPr/>
          </p:nvCxnSpPr>
          <p:spPr>
            <a:xfrm flipH="1" flipV="1">
              <a:off x="2659249" y="3148833"/>
              <a:ext cx="450780" cy="259866"/>
            </a:xfrm>
            <a:prstGeom prst="line">
              <a:avLst/>
            </a:prstGeom>
            <a:noFill/>
            <a:ln w="12700" cap="flat" cmpd="sng" algn="ctr">
              <a:solidFill>
                <a:srgbClr val="000000"/>
              </a:solidFill>
              <a:prstDash val="solid"/>
            </a:ln>
            <a:effectLst/>
          </p:spPr>
        </p:cxnSp>
      </p:grpSp>
      <p:grpSp>
        <p:nvGrpSpPr>
          <p:cNvPr id="185" name="组合 184"/>
          <p:cNvGrpSpPr/>
          <p:nvPr/>
        </p:nvGrpSpPr>
        <p:grpSpPr>
          <a:xfrm>
            <a:off x="6020594" y="1982810"/>
            <a:ext cx="516473" cy="2017817"/>
            <a:chOff x="6131458" y="1754210"/>
            <a:chExt cx="516473" cy="2017817"/>
          </a:xfrm>
        </p:grpSpPr>
        <p:sp>
          <p:nvSpPr>
            <p:cNvPr id="186" name="Line 134"/>
            <p:cNvSpPr>
              <a:spLocks noChangeShapeType="1"/>
            </p:cNvSpPr>
            <p:nvPr/>
          </p:nvSpPr>
          <p:spPr bwMode="auto">
            <a:xfrm flipH="1" flipV="1">
              <a:off x="6142736" y="2095413"/>
              <a:ext cx="501938" cy="329621"/>
            </a:xfrm>
            <a:prstGeom prst="line">
              <a:avLst/>
            </a:prstGeom>
            <a:noFill/>
            <a:ln w="12700">
              <a:solidFill>
                <a:srgbClr val="000000"/>
              </a:solidFill>
              <a:prstDash val="solid"/>
              <a:round/>
            </a:ln>
            <a:extLst>
              <a:ext uri="{909E8E84-426E-40DD-AFC4-6F175D3DCCD1}">
                <a14:hiddenFill xmlns:a14="http://schemas.microsoft.com/office/drawing/2010/main">
                  <a:noFill/>
                </a14:hiddenFill>
              </a:ext>
            </a:extLst>
          </p:spPr>
          <p:txBody>
            <a:bodyPr vert="horz" wrap="square" lIns="98207" tIns="49104" rIns="98207" bIns="49104" numCol="1" anchor="t" anchorCtr="0" compatLnSpc="1"/>
            <a:lstStyle/>
            <a:p>
              <a:pPr algn="ctr" fontAlgn="base">
                <a:spcBef>
                  <a:spcPct val="0"/>
                </a:spcBef>
                <a:spcAft>
                  <a:spcPct val="0"/>
                </a:spcAft>
                <a:defRPr/>
              </a:pPr>
              <a:endParaRPr lang="en-US" sz="2200" kern="0" dirty="0">
                <a:solidFill>
                  <a:srgbClr val="000000"/>
                </a:solidFill>
                <a:latin typeface="微软雅黑" panose="020B0503020204020204" pitchFamily="34" charset="-122"/>
                <a:ea typeface="微软雅黑" panose="020B0503020204020204" pitchFamily="34" charset="-122"/>
                <a:sym typeface="Gill Sans" charset="0"/>
              </a:endParaRPr>
            </a:p>
          </p:txBody>
        </p:sp>
        <p:cxnSp>
          <p:nvCxnSpPr>
            <p:cNvPr id="187" name="Straight Connector 180"/>
            <p:cNvCxnSpPr/>
            <p:nvPr/>
          </p:nvCxnSpPr>
          <p:spPr>
            <a:xfrm flipV="1">
              <a:off x="6131458" y="1754210"/>
              <a:ext cx="516473" cy="347442"/>
            </a:xfrm>
            <a:prstGeom prst="line">
              <a:avLst/>
            </a:prstGeom>
            <a:noFill/>
            <a:ln w="12700" cap="flat" cmpd="sng" algn="ctr">
              <a:solidFill>
                <a:srgbClr val="000000"/>
              </a:solidFill>
              <a:prstDash val="solid"/>
            </a:ln>
            <a:effectLst/>
          </p:spPr>
        </p:cxnSp>
        <p:sp>
          <p:nvSpPr>
            <p:cNvPr id="188" name="Line 134"/>
            <p:cNvSpPr>
              <a:spLocks noChangeShapeType="1"/>
            </p:cNvSpPr>
            <p:nvPr/>
          </p:nvSpPr>
          <p:spPr bwMode="auto">
            <a:xfrm flipH="1" flipV="1">
              <a:off x="6161986" y="3381828"/>
              <a:ext cx="482687" cy="390199"/>
            </a:xfrm>
            <a:prstGeom prst="line">
              <a:avLst/>
            </a:prstGeom>
            <a:noFill/>
            <a:ln w="12700">
              <a:solidFill>
                <a:srgbClr val="000000"/>
              </a:solidFill>
              <a:prstDash val="solid"/>
              <a:round/>
            </a:ln>
            <a:extLst>
              <a:ext uri="{909E8E84-426E-40DD-AFC4-6F175D3DCCD1}">
                <a14:hiddenFill xmlns:a14="http://schemas.microsoft.com/office/drawing/2010/main">
                  <a:noFill/>
                </a14:hiddenFill>
              </a:ext>
            </a:extLst>
          </p:spPr>
          <p:txBody>
            <a:bodyPr vert="horz" wrap="square" lIns="98207" tIns="49104" rIns="98207" bIns="49104" numCol="1" anchor="t" anchorCtr="0" compatLnSpc="1"/>
            <a:lstStyle/>
            <a:p>
              <a:pPr algn="ctr" fontAlgn="base">
                <a:spcBef>
                  <a:spcPct val="0"/>
                </a:spcBef>
                <a:spcAft>
                  <a:spcPct val="0"/>
                </a:spcAft>
                <a:defRPr/>
              </a:pPr>
              <a:endParaRPr lang="en-US" sz="2200" kern="0" dirty="0">
                <a:solidFill>
                  <a:srgbClr val="000000"/>
                </a:solidFill>
                <a:latin typeface="微软雅黑" panose="020B0503020204020204" pitchFamily="34" charset="-122"/>
                <a:ea typeface="微软雅黑" panose="020B0503020204020204" pitchFamily="34" charset="-122"/>
                <a:sym typeface="Gill Sans" charset="0"/>
              </a:endParaRPr>
            </a:p>
          </p:txBody>
        </p:sp>
        <p:cxnSp>
          <p:nvCxnSpPr>
            <p:cNvPr id="189" name="Straight Connector 182"/>
            <p:cNvCxnSpPr>
              <a:stCxn id="184" idx="6"/>
            </p:cNvCxnSpPr>
            <p:nvPr/>
          </p:nvCxnSpPr>
          <p:spPr>
            <a:xfrm flipV="1">
              <a:off x="6161987" y="3148833"/>
              <a:ext cx="485944" cy="256721"/>
            </a:xfrm>
            <a:prstGeom prst="line">
              <a:avLst/>
            </a:prstGeom>
            <a:noFill/>
            <a:ln w="12700" cap="flat" cmpd="sng" algn="ctr">
              <a:solidFill>
                <a:srgbClr val="000000"/>
              </a:solidFill>
              <a:prstDash val="solid"/>
            </a:ln>
            <a:effectLst/>
          </p:spPr>
        </p:cxnSp>
      </p:grpSp>
      <p:grpSp>
        <p:nvGrpSpPr>
          <p:cNvPr id="7" name="组合 6"/>
          <p:cNvGrpSpPr/>
          <p:nvPr/>
        </p:nvGrpSpPr>
        <p:grpSpPr>
          <a:xfrm>
            <a:off x="8266914" y="-18254"/>
            <a:ext cx="649280" cy="762000"/>
            <a:chOff x="8266914" y="-18254"/>
            <a:chExt cx="649280" cy="762000"/>
          </a:xfrm>
        </p:grpSpPr>
        <p:sp>
          <p:nvSpPr>
            <p:cNvPr id="8" name="AutoShape 7"/>
            <p:cNvSpPr>
              <a:spLocks noChangeArrowheads="1"/>
            </p:cNvSpPr>
            <p:nvPr/>
          </p:nvSpPr>
          <p:spPr bwMode="auto">
            <a:xfrm rot="5400000">
              <a:off x="8201851" y="88633"/>
              <a:ext cx="762000" cy="548226"/>
            </a:xfrm>
            <a:prstGeom prst="homePlate">
              <a:avLst>
                <a:gd name="adj" fmla="val 35606"/>
              </a:avLst>
            </a:prstGeom>
            <a:solidFill>
              <a:schemeClr val="bg1">
                <a:lumMod val="95000"/>
              </a:schemeClr>
            </a:solidFill>
            <a:ln w="9525">
              <a:noFill/>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ot="10800000" vert="eaVert" wrap="none" lIns="91440" tIns="45720" rIns="91440" bIns="45720"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pPr>
              <a:endParaRPr kumimoji="0" lang="zh-CN" altLang="zh-CN" sz="1800" b="0" i="0" u="none" strike="noStrike" cap="none" normalizeH="0" baseline="0" dirty="0">
                <a:ln>
                  <a:noFill/>
                </a:ln>
                <a:solidFill>
                  <a:schemeClr val="tx1"/>
                </a:solidFill>
                <a:effectLst/>
                <a:latin typeface="微软雅黑" panose="020B0503020204020204" pitchFamily="34" charset="-122"/>
                <a:ea typeface="宋体" panose="02010600030101010101" pitchFamily="2" charset="-122"/>
                <a:cs typeface="宋体" panose="02010600030101010101" pitchFamily="2" charset="-122"/>
              </a:endParaRPr>
            </a:p>
          </p:txBody>
        </p:sp>
        <p:grpSp>
          <p:nvGrpSpPr>
            <p:cNvPr id="9" name="组合 8"/>
            <p:cNvGrpSpPr/>
            <p:nvPr/>
          </p:nvGrpSpPr>
          <p:grpSpPr>
            <a:xfrm>
              <a:off x="8266914" y="134144"/>
              <a:ext cx="649280" cy="475558"/>
              <a:chOff x="235091" y="185120"/>
              <a:chExt cx="649280" cy="475558"/>
            </a:xfrm>
          </p:grpSpPr>
          <p:sp>
            <p:nvSpPr>
              <p:cNvPr id="10" name="矩形 9"/>
              <p:cNvSpPr/>
              <p:nvPr/>
            </p:nvSpPr>
            <p:spPr>
              <a:xfrm>
                <a:off x="235091" y="185120"/>
                <a:ext cx="649280" cy="369332"/>
              </a:xfrm>
              <a:prstGeom prst="rect">
                <a:avLst/>
              </a:prstGeom>
            </p:spPr>
            <p:txBody>
              <a:bodyPr wrap="none">
                <a:spAutoFit/>
              </a:bodyPr>
              <a:lstStyle/>
              <a:p>
                <a:r>
                  <a:rPr lang="en-US" altLang="zh-CN" b="0" dirty="0">
                    <a:solidFill>
                      <a:schemeClr val="accent3">
                        <a:lumMod val="50000"/>
                      </a:schemeClr>
                    </a:solidFill>
                    <a:latin typeface="Impact" panose="020B0806030902050204" pitchFamily="34" charset="0"/>
                  </a:rPr>
                  <a:t>LOGO</a:t>
                </a:r>
                <a:endParaRPr lang="zh-CN" altLang="en-US" b="0" dirty="0">
                  <a:solidFill>
                    <a:schemeClr val="accent3">
                      <a:lumMod val="50000"/>
                    </a:schemeClr>
                  </a:solidFill>
                  <a:latin typeface="Impact" panose="020B0806030902050204" pitchFamily="34" charset="0"/>
                </a:endParaRPr>
              </a:p>
            </p:txBody>
          </p:sp>
          <p:sp>
            <p:nvSpPr>
              <p:cNvPr id="11" name="矩形 10"/>
              <p:cNvSpPr/>
              <p:nvPr/>
            </p:nvSpPr>
            <p:spPr>
              <a:xfrm>
                <a:off x="292677" y="460623"/>
                <a:ext cx="535724" cy="200055"/>
              </a:xfrm>
              <a:prstGeom prst="rect">
                <a:avLst/>
              </a:prstGeom>
            </p:spPr>
            <p:txBody>
              <a:bodyPr wrap="none">
                <a:spAutoFit/>
              </a:bodyPr>
              <a:lstStyle/>
              <a:p>
                <a:r>
                  <a:rPr lang="en-US" altLang="zh-CN" sz="700" b="0" dirty="0">
                    <a:solidFill>
                      <a:srgbClr val="00B0F0"/>
                    </a:solidFill>
                    <a:latin typeface="Impact" panose="020B0806030902050204" pitchFamily="34" charset="0"/>
                    <a:ea typeface="微软雅黑" panose="020B0503020204020204" pitchFamily="34" charset="-122"/>
                  </a:rPr>
                  <a:t>TEXT HERE</a:t>
                </a:r>
                <a:endParaRPr lang="zh-CN" altLang="en-US" sz="700" b="0" dirty="0">
                  <a:solidFill>
                    <a:srgbClr val="00B0F0"/>
                  </a:solidFill>
                  <a:latin typeface="Impact" panose="020B0806030902050204" pitchFamily="34" charset="0"/>
                  <a:ea typeface="微软雅黑" panose="020B0503020204020204" pitchFamily="34" charset="-122"/>
                </a:endParaRPr>
              </a:p>
            </p:txBody>
          </p:sp>
        </p:grpSp>
      </p:grpSp>
      <p:sp>
        <p:nvSpPr>
          <p:cNvPr id="88" name="文本框 46"/>
          <p:cNvSpPr txBox="1"/>
          <p:nvPr/>
        </p:nvSpPr>
        <p:spPr>
          <a:xfrm>
            <a:off x="566912" y="1658144"/>
            <a:ext cx="462306" cy="623248"/>
          </a:xfrm>
          <a:prstGeom prst="rect">
            <a:avLst/>
          </a:prstGeom>
          <a:noFill/>
        </p:spPr>
        <p:txBody>
          <a:bodyPr wrap="none" lIns="68580" tIns="34290" rIns="68580" bIns="34290" rtlCol="0">
            <a:spAutoFit/>
          </a:bodyPr>
          <a:lstStyle/>
          <a:p>
            <a:pPr algn="ctr"/>
            <a:r>
              <a:rPr lang="en-US" altLang="zh-CN" sz="3600" dirty="0">
                <a:solidFill>
                  <a:schemeClr val="bg1"/>
                </a:solidFill>
                <a:latin typeface="Agency FB" panose="020B0503020202020204" pitchFamily="34" charset="0"/>
                <a:cs typeface="Aharoni" panose="02010803020104030203" pitchFamily="2" charset="-79"/>
              </a:rPr>
              <a:t>01</a:t>
            </a:r>
            <a:endParaRPr lang="zh-CN" altLang="en-US" sz="3600" dirty="0">
              <a:solidFill>
                <a:schemeClr val="bg1"/>
              </a:solidFill>
              <a:latin typeface="Agency FB" panose="020B0503020202020204" pitchFamily="34" charset="0"/>
              <a:cs typeface="Aharoni" panose="02010803020104030203" pitchFamily="2" charset="-79"/>
            </a:endParaRPr>
          </a:p>
        </p:txBody>
      </p:sp>
      <p:grpSp>
        <p:nvGrpSpPr>
          <p:cNvPr id="123" name="组合 122"/>
          <p:cNvGrpSpPr/>
          <p:nvPr/>
        </p:nvGrpSpPr>
        <p:grpSpPr>
          <a:xfrm>
            <a:off x="3624884" y="2453419"/>
            <a:ext cx="644745" cy="1157010"/>
            <a:chOff x="3690210" y="2224819"/>
            <a:chExt cx="644745" cy="1157010"/>
          </a:xfrm>
        </p:grpSpPr>
        <p:cxnSp>
          <p:nvCxnSpPr>
            <p:cNvPr id="124" name="Straight Connector 42"/>
            <p:cNvCxnSpPr/>
            <p:nvPr/>
          </p:nvCxnSpPr>
          <p:spPr>
            <a:xfrm>
              <a:off x="3690210" y="2224819"/>
              <a:ext cx="630697" cy="362354"/>
            </a:xfrm>
            <a:prstGeom prst="line">
              <a:avLst/>
            </a:prstGeom>
            <a:noFill/>
            <a:ln w="12700" cap="flat" cmpd="sng" algn="ctr">
              <a:solidFill>
                <a:srgbClr val="000000"/>
              </a:solidFill>
              <a:prstDash val="solid"/>
            </a:ln>
            <a:effectLst/>
          </p:spPr>
        </p:cxnSp>
        <p:cxnSp>
          <p:nvCxnSpPr>
            <p:cNvPr id="125" name="Straight Connector 43"/>
            <p:cNvCxnSpPr/>
            <p:nvPr/>
          </p:nvCxnSpPr>
          <p:spPr>
            <a:xfrm flipV="1">
              <a:off x="3708625" y="3086060"/>
              <a:ext cx="626330" cy="295769"/>
            </a:xfrm>
            <a:prstGeom prst="line">
              <a:avLst/>
            </a:prstGeom>
            <a:noFill/>
            <a:ln w="12700" cap="flat" cmpd="sng" algn="ctr">
              <a:solidFill>
                <a:srgbClr val="000000"/>
              </a:solidFill>
              <a:prstDash val="solid"/>
            </a:ln>
            <a:effectLst/>
          </p:spPr>
        </p:cxnSp>
      </p:grpSp>
      <p:grpSp>
        <p:nvGrpSpPr>
          <p:cNvPr id="126" name="组合 125"/>
          <p:cNvGrpSpPr/>
          <p:nvPr/>
        </p:nvGrpSpPr>
        <p:grpSpPr>
          <a:xfrm>
            <a:off x="4932187" y="2453419"/>
            <a:ext cx="644745" cy="1152786"/>
            <a:chOff x="4997513" y="2224819"/>
            <a:chExt cx="644745" cy="1152786"/>
          </a:xfrm>
        </p:grpSpPr>
        <p:cxnSp>
          <p:nvCxnSpPr>
            <p:cNvPr id="127" name="Straight Connector 56"/>
            <p:cNvCxnSpPr/>
            <p:nvPr/>
          </p:nvCxnSpPr>
          <p:spPr>
            <a:xfrm flipH="1">
              <a:off x="5011561" y="2224819"/>
              <a:ext cx="630697" cy="358130"/>
            </a:xfrm>
            <a:prstGeom prst="line">
              <a:avLst/>
            </a:prstGeom>
            <a:noFill/>
            <a:ln w="12700" cap="flat" cmpd="sng" algn="ctr">
              <a:solidFill>
                <a:srgbClr val="000000"/>
              </a:solidFill>
              <a:prstDash val="solid"/>
            </a:ln>
            <a:effectLst/>
          </p:spPr>
        </p:cxnSp>
        <p:cxnSp>
          <p:nvCxnSpPr>
            <p:cNvPr id="128" name="Straight Connector 57"/>
            <p:cNvCxnSpPr/>
            <p:nvPr/>
          </p:nvCxnSpPr>
          <p:spPr>
            <a:xfrm flipH="1" flipV="1">
              <a:off x="4997513" y="3081836"/>
              <a:ext cx="626330" cy="295769"/>
            </a:xfrm>
            <a:prstGeom prst="line">
              <a:avLst/>
            </a:prstGeom>
            <a:noFill/>
            <a:ln w="12700" cap="flat" cmpd="sng" algn="ctr">
              <a:solidFill>
                <a:srgbClr val="000000"/>
              </a:solidFill>
              <a:prstDash val="solid"/>
            </a:ln>
            <a:effectLst/>
          </p:spPr>
        </p:cxnSp>
      </p:grpSp>
      <p:sp>
        <p:nvSpPr>
          <p:cNvPr id="129" name="Isosceles Triangle 14"/>
          <p:cNvSpPr/>
          <p:nvPr/>
        </p:nvSpPr>
        <p:spPr bwMode="auto">
          <a:xfrm rot="10800000">
            <a:off x="3024988" y="1353344"/>
            <a:ext cx="3171793" cy="946747"/>
          </a:xfrm>
          <a:prstGeom prst="triangle">
            <a:avLst/>
          </a:prstGeom>
          <a:blipFill dpi="0" rotWithShape="0">
            <a:blip r:embed="rId3" cstate="print"/>
            <a:srcRect/>
            <a:stretch>
              <a:fillRect l="-6644" t="-47101" r="-10242" b="-2304"/>
            </a:stretch>
          </a:blipFill>
          <a:ln w="25400" cap="flat" cmpd="sng" algn="ctr">
            <a:noFill/>
            <a:prstDash val="solid"/>
            <a:round/>
            <a:headEnd type="none" w="med" len="med"/>
            <a:tailEnd type="none" w="med" len="med"/>
          </a:ln>
          <a:effectLst/>
        </p:spPr>
        <p:txBody>
          <a:bodyPr vert="horz" wrap="square" lIns="98207" tIns="49104" rIns="98207" bIns="49104" numCol="1" rtlCol="0" anchor="t" anchorCtr="0" compatLnSpc="1"/>
          <a:lstStyle/>
          <a:p>
            <a:pPr algn="ctr" defTabSz="982345" fontAlgn="base">
              <a:spcBef>
                <a:spcPct val="0"/>
              </a:spcBef>
              <a:spcAft>
                <a:spcPct val="0"/>
              </a:spcAft>
            </a:pPr>
            <a:endParaRPr lang="en-US" sz="6000" dirty="0">
              <a:solidFill>
                <a:srgbClr val="000000"/>
              </a:solidFill>
              <a:latin typeface="微软雅黑" panose="020B0503020204020204" pitchFamily="34" charset="-122"/>
              <a:ea typeface="微软雅黑" panose="020B0503020204020204" pitchFamily="34" charset="-122"/>
              <a:sym typeface="Gill Sans" charset="0"/>
            </a:endParaRPr>
          </a:p>
        </p:txBody>
      </p:sp>
      <p:grpSp>
        <p:nvGrpSpPr>
          <p:cNvPr id="130" name="组合 129"/>
          <p:cNvGrpSpPr/>
          <p:nvPr/>
        </p:nvGrpSpPr>
        <p:grpSpPr>
          <a:xfrm>
            <a:off x="3832873" y="2297208"/>
            <a:ext cx="1516550" cy="1516550"/>
            <a:chOff x="304800" y="673100"/>
            <a:chExt cx="4000500" cy="4000500"/>
          </a:xfrm>
          <a:effectLst>
            <a:outerShdw blurRad="444500" dist="254000" dir="8100000" algn="tr" rotWithShape="0">
              <a:prstClr val="black">
                <a:alpha val="50000"/>
              </a:prstClr>
            </a:outerShdw>
          </a:effectLst>
        </p:grpSpPr>
        <p:sp>
          <p:nvSpPr>
            <p:cNvPr id="131" name="同心圆 130"/>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132" name="椭圆 131"/>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sp>
        <p:nvSpPr>
          <p:cNvPr id="2" name="椭圆 1"/>
          <p:cNvSpPr/>
          <p:nvPr/>
        </p:nvSpPr>
        <p:spPr>
          <a:xfrm>
            <a:off x="4046664" y="2530413"/>
            <a:ext cx="1058736" cy="1058736"/>
          </a:xfrm>
          <a:prstGeom prst="ellipse">
            <a:avLst/>
          </a:prstGeom>
          <a:solidFill>
            <a:srgbClr val="00B0F0"/>
          </a:solid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096" name="组合 4095"/>
          <p:cNvGrpSpPr/>
          <p:nvPr/>
        </p:nvGrpSpPr>
        <p:grpSpPr>
          <a:xfrm>
            <a:off x="3044703" y="2044574"/>
            <a:ext cx="613691" cy="613691"/>
            <a:chOff x="3029608" y="2044574"/>
            <a:chExt cx="613691" cy="613691"/>
          </a:xfrm>
          <a:solidFill>
            <a:srgbClr val="00B0F0"/>
          </a:solidFill>
        </p:grpSpPr>
        <p:sp>
          <p:nvSpPr>
            <p:cNvPr id="133" name="椭圆 132"/>
            <p:cNvSpPr/>
            <p:nvPr/>
          </p:nvSpPr>
          <p:spPr>
            <a:xfrm>
              <a:off x="3029608" y="2044574"/>
              <a:ext cx="613691" cy="613691"/>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174" name="椭圆 173"/>
            <p:cNvSpPr/>
            <p:nvPr/>
          </p:nvSpPr>
          <p:spPr>
            <a:xfrm>
              <a:off x="3070159" y="2085975"/>
              <a:ext cx="524602" cy="52460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76" name="组合 175"/>
          <p:cNvGrpSpPr/>
          <p:nvPr/>
        </p:nvGrpSpPr>
        <p:grpSpPr>
          <a:xfrm>
            <a:off x="3044703" y="3330453"/>
            <a:ext cx="613691" cy="613691"/>
            <a:chOff x="3029608" y="2044574"/>
            <a:chExt cx="613691" cy="613691"/>
          </a:xfrm>
          <a:solidFill>
            <a:srgbClr val="00B0F0"/>
          </a:solidFill>
        </p:grpSpPr>
        <p:sp>
          <p:nvSpPr>
            <p:cNvPr id="177" name="椭圆 176"/>
            <p:cNvSpPr/>
            <p:nvPr/>
          </p:nvSpPr>
          <p:spPr>
            <a:xfrm>
              <a:off x="3029608" y="2044574"/>
              <a:ext cx="613691" cy="613691"/>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178" name="椭圆 177"/>
            <p:cNvSpPr/>
            <p:nvPr/>
          </p:nvSpPr>
          <p:spPr>
            <a:xfrm>
              <a:off x="3070159" y="2085975"/>
              <a:ext cx="524602" cy="52460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79" name="组合 178"/>
          <p:cNvGrpSpPr/>
          <p:nvPr/>
        </p:nvGrpSpPr>
        <p:grpSpPr>
          <a:xfrm>
            <a:off x="5531508" y="2044574"/>
            <a:ext cx="613691" cy="613691"/>
            <a:chOff x="3029608" y="2044574"/>
            <a:chExt cx="613691" cy="613691"/>
          </a:xfrm>
          <a:solidFill>
            <a:srgbClr val="00B0F0"/>
          </a:solidFill>
        </p:grpSpPr>
        <p:sp>
          <p:nvSpPr>
            <p:cNvPr id="180" name="椭圆 179"/>
            <p:cNvSpPr/>
            <p:nvPr/>
          </p:nvSpPr>
          <p:spPr>
            <a:xfrm>
              <a:off x="3029608" y="2044574"/>
              <a:ext cx="613691" cy="613691"/>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181" name="椭圆 180"/>
            <p:cNvSpPr/>
            <p:nvPr/>
          </p:nvSpPr>
          <p:spPr>
            <a:xfrm>
              <a:off x="3070159" y="2085975"/>
              <a:ext cx="524602" cy="52460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82" name="组合 181"/>
          <p:cNvGrpSpPr/>
          <p:nvPr/>
        </p:nvGrpSpPr>
        <p:grpSpPr>
          <a:xfrm>
            <a:off x="5531508" y="3330453"/>
            <a:ext cx="613691" cy="613691"/>
            <a:chOff x="3029608" y="2044574"/>
            <a:chExt cx="613691" cy="613691"/>
          </a:xfrm>
        </p:grpSpPr>
        <p:sp>
          <p:nvSpPr>
            <p:cNvPr id="183" name="椭圆 182"/>
            <p:cNvSpPr/>
            <p:nvPr/>
          </p:nvSpPr>
          <p:spPr>
            <a:xfrm>
              <a:off x="3029608" y="2044574"/>
              <a:ext cx="613691" cy="613691"/>
            </a:xfrm>
            <a:prstGeom prst="ellipse">
              <a:avLst/>
            </a:prstGeom>
            <a:solidFill>
              <a:srgbClr val="C00000"/>
            </a:solid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184" name="椭圆 183"/>
            <p:cNvSpPr/>
            <p:nvPr/>
          </p:nvSpPr>
          <p:spPr>
            <a:xfrm>
              <a:off x="3070159" y="2085975"/>
              <a:ext cx="524602" cy="524600"/>
            </a:xfrm>
            <a:prstGeom prst="ellipse">
              <a:avLst/>
            </a:prstGeom>
            <a:solidFill>
              <a:srgbClr val="C00000"/>
            </a:solid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95" name="组合 194"/>
          <p:cNvGrpSpPr/>
          <p:nvPr/>
        </p:nvGrpSpPr>
        <p:grpSpPr>
          <a:xfrm>
            <a:off x="2505241" y="1860526"/>
            <a:ext cx="244569" cy="244567"/>
            <a:chOff x="304800" y="673100"/>
            <a:chExt cx="4000500" cy="4000500"/>
          </a:xfrm>
          <a:effectLst>
            <a:outerShdw blurRad="139700" dist="152400" dir="8100000" sx="70000" sy="70000" algn="tr" rotWithShape="0">
              <a:prstClr val="black">
                <a:alpha val="66000"/>
              </a:prstClr>
            </a:outerShdw>
          </a:effectLst>
        </p:grpSpPr>
        <p:sp>
          <p:nvSpPr>
            <p:cNvPr id="196" name="同心圆 195"/>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197" name="椭圆 196"/>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grpSp>
        <p:nvGrpSpPr>
          <p:cNvPr id="198" name="组合 197"/>
          <p:cNvGrpSpPr/>
          <p:nvPr/>
        </p:nvGrpSpPr>
        <p:grpSpPr>
          <a:xfrm>
            <a:off x="2505241" y="2520926"/>
            <a:ext cx="244569" cy="244567"/>
            <a:chOff x="304800" y="673100"/>
            <a:chExt cx="4000500" cy="4000500"/>
          </a:xfrm>
          <a:effectLst>
            <a:outerShdw blurRad="139700" dist="152400" dir="8100000" sx="70000" sy="70000" algn="tr" rotWithShape="0">
              <a:prstClr val="black">
                <a:alpha val="66000"/>
              </a:prstClr>
            </a:outerShdw>
          </a:effectLst>
        </p:grpSpPr>
        <p:sp>
          <p:nvSpPr>
            <p:cNvPr id="199" name="同心圆 198"/>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200" name="椭圆 199"/>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grpSp>
        <p:nvGrpSpPr>
          <p:cNvPr id="201" name="组合 200"/>
          <p:cNvGrpSpPr/>
          <p:nvPr/>
        </p:nvGrpSpPr>
        <p:grpSpPr>
          <a:xfrm>
            <a:off x="2505241" y="3206726"/>
            <a:ext cx="244569" cy="244567"/>
            <a:chOff x="304800" y="673100"/>
            <a:chExt cx="4000500" cy="4000500"/>
          </a:xfrm>
          <a:effectLst>
            <a:outerShdw blurRad="139700" dist="152400" dir="8100000" sx="70000" sy="70000" algn="tr" rotWithShape="0">
              <a:prstClr val="black">
                <a:alpha val="66000"/>
              </a:prstClr>
            </a:outerShdw>
          </a:effectLst>
        </p:grpSpPr>
        <p:sp>
          <p:nvSpPr>
            <p:cNvPr id="202" name="同心圆 201"/>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203" name="椭圆 202"/>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grpSp>
        <p:nvGrpSpPr>
          <p:cNvPr id="204" name="组合 203"/>
          <p:cNvGrpSpPr/>
          <p:nvPr/>
        </p:nvGrpSpPr>
        <p:grpSpPr>
          <a:xfrm>
            <a:off x="2505241" y="3854426"/>
            <a:ext cx="244569" cy="244567"/>
            <a:chOff x="304800" y="673100"/>
            <a:chExt cx="4000500" cy="4000500"/>
          </a:xfrm>
          <a:effectLst>
            <a:outerShdw blurRad="139700" dist="152400" dir="8100000" sx="70000" sy="70000" algn="tr" rotWithShape="0">
              <a:prstClr val="black">
                <a:alpha val="66000"/>
              </a:prstClr>
            </a:outerShdw>
          </a:effectLst>
        </p:grpSpPr>
        <p:sp>
          <p:nvSpPr>
            <p:cNvPr id="205" name="同心圆 204"/>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206" name="椭圆 205"/>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grpSp>
        <p:nvGrpSpPr>
          <p:cNvPr id="207" name="组合 206"/>
          <p:cNvGrpSpPr/>
          <p:nvPr/>
        </p:nvGrpSpPr>
        <p:grpSpPr>
          <a:xfrm>
            <a:off x="6477794" y="1860526"/>
            <a:ext cx="244569" cy="244567"/>
            <a:chOff x="304800" y="673100"/>
            <a:chExt cx="4000500" cy="4000500"/>
          </a:xfrm>
          <a:effectLst>
            <a:outerShdw blurRad="139700" dist="152400" dir="8100000" sx="70000" sy="70000" algn="tr" rotWithShape="0">
              <a:prstClr val="black">
                <a:alpha val="66000"/>
              </a:prstClr>
            </a:outerShdw>
          </a:effectLst>
        </p:grpSpPr>
        <p:sp>
          <p:nvSpPr>
            <p:cNvPr id="208" name="同心圆 207"/>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209" name="椭圆 208"/>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grpSp>
        <p:nvGrpSpPr>
          <p:cNvPr id="210" name="组合 209"/>
          <p:cNvGrpSpPr/>
          <p:nvPr/>
        </p:nvGrpSpPr>
        <p:grpSpPr>
          <a:xfrm>
            <a:off x="6477794" y="2520926"/>
            <a:ext cx="244569" cy="244567"/>
            <a:chOff x="304800" y="673100"/>
            <a:chExt cx="4000500" cy="4000500"/>
          </a:xfrm>
          <a:effectLst>
            <a:outerShdw blurRad="139700" dist="152400" dir="8100000" sx="70000" sy="70000" algn="tr" rotWithShape="0">
              <a:prstClr val="black">
                <a:alpha val="66000"/>
              </a:prstClr>
            </a:outerShdw>
          </a:effectLst>
        </p:grpSpPr>
        <p:sp>
          <p:nvSpPr>
            <p:cNvPr id="211" name="同心圆 210"/>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212" name="椭圆 211"/>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grpSp>
        <p:nvGrpSpPr>
          <p:cNvPr id="213" name="组合 212"/>
          <p:cNvGrpSpPr/>
          <p:nvPr/>
        </p:nvGrpSpPr>
        <p:grpSpPr>
          <a:xfrm>
            <a:off x="6477794" y="3206726"/>
            <a:ext cx="244569" cy="244567"/>
            <a:chOff x="304800" y="673100"/>
            <a:chExt cx="4000500" cy="4000500"/>
          </a:xfrm>
          <a:effectLst>
            <a:outerShdw blurRad="139700" dist="152400" dir="8100000" sx="70000" sy="70000" algn="tr" rotWithShape="0">
              <a:prstClr val="black">
                <a:alpha val="66000"/>
              </a:prstClr>
            </a:outerShdw>
          </a:effectLst>
        </p:grpSpPr>
        <p:sp>
          <p:nvSpPr>
            <p:cNvPr id="214" name="同心圆 213"/>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215" name="椭圆 214"/>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grpSp>
        <p:nvGrpSpPr>
          <p:cNvPr id="216" name="组合 215"/>
          <p:cNvGrpSpPr/>
          <p:nvPr/>
        </p:nvGrpSpPr>
        <p:grpSpPr>
          <a:xfrm>
            <a:off x="6477794" y="3854426"/>
            <a:ext cx="244569" cy="244567"/>
            <a:chOff x="304800" y="673100"/>
            <a:chExt cx="4000500" cy="4000500"/>
          </a:xfrm>
          <a:effectLst>
            <a:outerShdw blurRad="139700" dist="152400" dir="8100000" sx="70000" sy="70000" algn="tr" rotWithShape="0">
              <a:prstClr val="black">
                <a:alpha val="66000"/>
              </a:prstClr>
            </a:outerShdw>
          </a:effectLst>
        </p:grpSpPr>
        <p:sp>
          <p:nvSpPr>
            <p:cNvPr id="217" name="同心圆 216"/>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218" name="椭圆 217"/>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sp>
        <p:nvSpPr>
          <p:cNvPr id="229" name="TextBox 228"/>
          <p:cNvSpPr txBox="1"/>
          <p:nvPr/>
        </p:nvSpPr>
        <p:spPr>
          <a:xfrm>
            <a:off x="1008883" y="1753578"/>
            <a:ext cx="1430311" cy="411798"/>
          </a:xfrm>
          <a:prstGeom prst="rect">
            <a:avLst/>
          </a:prstGeom>
          <a:noFill/>
        </p:spPr>
        <p:txBody>
          <a:bodyPr wrap="square" lIns="68598" tIns="34299" rIns="68598" bIns="34299" rtlCol="0">
            <a:spAutoFit/>
          </a:bodyPr>
          <a:lstStyle/>
          <a:p>
            <a:pPr marL="0" marR="0" lvl="0" indent="0" algn="l" defTabSz="914400" eaLnBrk="1" fontAlgn="auto" latinLnBrk="0" hangingPunct="1">
              <a:lnSpc>
                <a:spcPct val="130000"/>
              </a:lnSpc>
              <a:spcBef>
                <a:spcPts val="0"/>
              </a:spcBef>
              <a:spcAft>
                <a:spcPts val="0"/>
              </a:spcAft>
              <a:buClrTx/>
              <a:buSzTx/>
              <a:buFontTx/>
              <a:buNone/>
              <a:defRPr/>
            </a:pPr>
            <a:r>
              <a:rPr kumimoji="0" lang="zh-CN" altLang="en-US" sz="900" b="0"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rPr>
              <a:t>您的内容打在这里，或者通过复制您的文本后</a:t>
            </a:r>
          </a:p>
        </p:txBody>
      </p:sp>
      <p:sp>
        <p:nvSpPr>
          <p:cNvPr id="230" name="文本框 46"/>
          <p:cNvSpPr txBox="1"/>
          <p:nvPr/>
        </p:nvSpPr>
        <p:spPr>
          <a:xfrm>
            <a:off x="519623" y="2343944"/>
            <a:ext cx="556884" cy="623248"/>
          </a:xfrm>
          <a:prstGeom prst="rect">
            <a:avLst/>
          </a:prstGeom>
          <a:noFill/>
        </p:spPr>
        <p:txBody>
          <a:bodyPr wrap="none" lIns="68580" tIns="34290" rIns="68580" bIns="34290" rtlCol="0">
            <a:spAutoFit/>
          </a:bodyPr>
          <a:lstStyle/>
          <a:p>
            <a:pPr algn="ctr"/>
            <a:r>
              <a:rPr lang="en-US" altLang="zh-CN" sz="3600" dirty="0">
                <a:solidFill>
                  <a:schemeClr val="bg1"/>
                </a:solidFill>
                <a:latin typeface="Agency FB" panose="020B0503020202020204" pitchFamily="34" charset="0"/>
                <a:cs typeface="Aharoni" panose="02010803020104030203" pitchFamily="2" charset="-79"/>
              </a:rPr>
              <a:t>02</a:t>
            </a:r>
            <a:endParaRPr lang="zh-CN" altLang="en-US" sz="3600" dirty="0">
              <a:solidFill>
                <a:schemeClr val="bg1"/>
              </a:solidFill>
              <a:latin typeface="Agency FB" panose="020B0503020202020204" pitchFamily="34" charset="0"/>
              <a:cs typeface="Aharoni" panose="02010803020104030203" pitchFamily="2" charset="-79"/>
            </a:endParaRPr>
          </a:p>
        </p:txBody>
      </p:sp>
      <p:sp>
        <p:nvSpPr>
          <p:cNvPr id="231" name="TextBox 230"/>
          <p:cNvSpPr txBox="1"/>
          <p:nvPr/>
        </p:nvSpPr>
        <p:spPr>
          <a:xfrm>
            <a:off x="1008883" y="2446998"/>
            <a:ext cx="1430311" cy="411798"/>
          </a:xfrm>
          <a:prstGeom prst="rect">
            <a:avLst/>
          </a:prstGeom>
          <a:noFill/>
        </p:spPr>
        <p:txBody>
          <a:bodyPr wrap="square" lIns="68598" tIns="34299" rIns="68598" bIns="34299" rtlCol="0">
            <a:spAutoFit/>
          </a:bodyPr>
          <a:lstStyle/>
          <a:p>
            <a:pPr marL="0" marR="0" lvl="0" indent="0" algn="l" defTabSz="914400" eaLnBrk="1" fontAlgn="auto" latinLnBrk="0" hangingPunct="1">
              <a:lnSpc>
                <a:spcPct val="130000"/>
              </a:lnSpc>
              <a:spcBef>
                <a:spcPts val="0"/>
              </a:spcBef>
              <a:spcAft>
                <a:spcPts val="0"/>
              </a:spcAft>
              <a:buClrTx/>
              <a:buSzTx/>
              <a:buFontTx/>
              <a:buNone/>
              <a:defRPr/>
            </a:pPr>
            <a:r>
              <a:rPr kumimoji="0" lang="zh-CN" altLang="en-US" sz="900" b="0"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rPr>
              <a:t>您的内容打在这里，或者通过复制您的文本后</a:t>
            </a:r>
          </a:p>
        </p:txBody>
      </p:sp>
      <p:sp>
        <p:nvSpPr>
          <p:cNvPr id="232" name="文本框 46"/>
          <p:cNvSpPr txBox="1"/>
          <p:nvPr/>
        </p:nvSpPr>
        <p:spPr>
          <a:xfrm>
            <a:off x="515616" y="3029744"/>
            <a:ext cx="564898" cy="623248"/>
          </a:xfrm>
          <a:prstGeom prst="rect">
            <a:avLst/>
          </a:prstGeom>
          <a:noFill/>
        </p:spPr>
        <p:txBody>
          <a:bodyPr wrap="none" lIns="68580" tIns="34290" rIns="68580" bIns="34290" rtlCol="0">
            <a:spAutoFit/>
          </a:bodyPr>
          <a:lstStyle/>
          <a:p>
            <a:pPr algn="ctr"/>
            <a:r>
              <a:rPr lang="en-US" altLang="zh-CN" sz="3600" dirty="0">
                <a:solidFill>
                  <a:schemeClr val="bg1"/>
                </a:solidFill>
                <a:latin typeface="Agency FB" panose="020B0503020202020204" pitchFamily="34" charset="0"/>
                <a:cs typeface="Aharoni" panose="02010803020104030203" pitchFamily="2" charset="-79"/>
              </a:rPr>
              <a:t>03</a:t>
            </a:r>
            <a:endParaRPr lang="zh-CN" altLang="en-US" sz="3600" dirty="0">
              <a:solidFill>
                <a:schemeClr val="bg1"/>
              </a:solidFill>
              <a:latin typeface="Agency FB" panose="020B0503020202020204" pitchFamily="34" charset="0"/>
              <a:cs typeface="Aharoni" panose="02010803020104030203" pitchFamily="2" charset="-79"/>
            </a:endParaRPr>
          </a:p>
        </p:txBody>
      </p:sp>
      <p:sp>
        <p:nvSpPr>
          <p:cNvPr id="233" name="TextBox 232"/>
          <p:cNvSpPr txBox="1"/>
          <p:nvPr/>
        </p:nvSpPr>
        <p:spPr>
          <a:xfrm>
            <a:off x="1008883" y="3117558"/>
            <a:ext cx="1430311" cy="411798"/>
          </a:xfrm>
          <a:prstGeom prst="rect">
            <a:avLst/>
          </a:prstGeom>
          <a:noFill/>
        </p:spPr>
        <p:txBody>
          <a:bodyPr wrap="square" lIns="68598" tIns="34299" rIns="68598" bIns="34299" rtlCol="0">
            <a:spAutoFit/>
          </a:bodyPr>
          <a:lstStyle/>
          <a:p>
            <a:pPr marL="0" marR="0" lvl="0" indent="0" algn="l" defTabSz="914400" eaLnBrk="1" fontAlgn="auto" latinLnBrk="0" hangingPunct="1">
              <a:lnSpc>
                <a:spcPct val="130000"/>
              </a:lnSpc>
              <a:spcBef>
                <a:spcPts val="0"/>
              </a:spcBef>
              <a:spcAft>
                <a:spcPts val="0"/>
              </a:spcAft>
              <a:buClrTx/>
              <a:buSzTx/>
              <a:buFontTx/>
              <a:buNone/>
              <a:defRPr/>
            </a:pPr>
            <a:r>
              <a:rPr kumimoji="0" lang="zh-CN" altLang="en-US" sz="900" b="0"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rPr>
              <a:t>您的内容打在这里，或者通过复制您的文本后</a:t>
            </a:r>
          </a:p>
        </p:txBody>
      </p:sp>
      <p:sp>
        <p:nvSpPr>
          <p:cNvPr id="234" name="文本框 46"/>
          <p:cNvSpPr txBox="1"/>
          <p:nvPr/>
        </p:nvSpPr>
        <p:spPr>
          <a:xfrm>
            <a:off x="516417" y="3715544"/>
            <a:ext cx="563296" cy="623248"/>
          </a:xfrm>
          <a:prstGeom prst="rect">
            <a:avLst/>
          </a:prstGeom>
          <a:noFill/>
        </p:spPr>
        <p:txBody>
          <a:bodyPr wrap="none" lIns="68580" tIns="34290" rIns="68580" bIns="34290" rtlCol="0">
            <a:spAutoFit/>
          </a:bodyPr>
          <a:lstStyle/>
          <a:p>
            <a:pPr algn="ctr"/>
            <a:r>
              <a:rPr lang="en-US" altLang="zh-CN" sz="3600" dirty="0">
                <a:solidFill>
                  <a:schemeClr val="bg1"/>
                </a:solidFill>
                <a:latin typeface="Agency FB" panose="020B0503020202020204" pitchFamily="34" charset="0"/>
                <a:cs typeface="Aharoni" panose="02010803020104030203" pitchFamily="2" charset="-79"/>
              </a:rPr>
              <a:t>04</a:t>
            </a:r>
            <a:endParaRPr lang="zh-CN" altLang="en-US" sz="3600" dirty="0">
              <a:solidFill>
                <a:schemeClr val="bg1"/>
              </a:solidFill>
              <a:latin typeface="Agency FB" panose="020B0503020202020204" pitchFamily="34" charset="0"/>
              <a:cs typeface="Aharoni" panose="02010803020104030203" pitchFamily="2" charset="-79"/>
            </a:endParaRPr>
          </a:p>
        </p:txBody>
      </p:sp>
      <p:sp>
        <p:nvSpPr>
          <p:cNvPr id="235" name="TextBox 234"/>
          <p:cNvSpPr txBox="1"/>
          <p:nvPr/>
        </p:nvSpPr>
        <p:spPr>
          <a:xfrm>
            <a:off x="1008883" y="3810978"/>
            <a:ext cx="1430311" cy="411798"/>
          </a:xfrm>
          <a:prstGeom prst="rect">
            <a:avLst/>
          </a:prstGeom>
          <a:noFill/>
        </p:spPr>
        <p:txBody>
          <a:bodyPr wrap="square" lIns="68598" tIns="34299" rIns="68598" bIns="34299" rtlCol="0">
            <a:spAutoFit/>
          </a:bodyPr>
          <a:lstStyle/>
          <a:p>
            <a:pPr marL="0" marR="0" lvl="0" indent="0" algn="l" defTabSz="914400" eaLnBrk="1" fontAlgn="auto" latinLnBrk="0" hangingPunct="1">
              <a:lnSpc>
                <a:spcPct val="130000"/>
              </a:lnSpc>
              <a:spcBef>
                <a:spcPts val="0"/>
              </a:spcBef>
              <a:spcAft>
                <a:spcPts val="0"/>
              </a:spcAft>
              <a:buClrTx/>
              <a:buSzTx/>
              <a:buFontTx/>
              <a:buNone/>
              <a:defRPr/>
            </a:pPr>
            <a:r>
              <a:rPr kumimoji="0" lang="zh-CN" altLang="en-US" sz="900" b="0"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rPr>
              <a:t>您的内容打在这里，或者通过复制您的文本后</a:t>
            </a:r>
          </a:p>
        </p:txBody>
      </p:sp>
      <p:sp>
        <p:nvSpPr>
          <p:cNvPr id="236" name="文本框 46"/>
          <p:cNvSpPr txBox="1"/>
          <p:nvPr/>
        </p:nvSpPr>
        <p:spPr>
          <a:xfrm>
            <a:off x="6688618" y="1658144"/>
            <a:ext cx="563296" cy="623248"/>
          </a:xfrm>
          <a:prstGeom prst="rect">
            <a:avLst/>
          </a:prstGeom>
          <a:noFill/>
        </p:spPr>
        <p:txBody>
          <a:bodyPr wrap="none" lIns="68580" tIns="34290" rIns="68580" bIns="34290" rtlCol="0">
            <a:spAutoFit/>
          </a:bodyPr>
          <a:lstStyle/>
          <a:p>
            <a:pPr algn="ctr"/>
            <a:r>
              <a:rPr lang="en-US" altLang="zh-CN" sz="3600" dirty="0">
                <a:solidFill>
                  <a:schemeClr val="bg1"/>
                </a:solidFill>
                <a:latin typeface="Agency FB" panose="020B0503020202020204" pitchFamily="34" charset="0"/>
                <a:cs typeface="Aharoni" panose="02010803020104030203" pitchFamily="2" charset="-79"/>
              </a:rPr>
              <a:t>05</a:t>
            </a:r>
            <a:endParaRPr lang="zh-CN" altLang="en-US" sz="3600" dirty="0">
              <a:solidFill>
                <a:schemeClr val="bg1"/>
              </a:solidFill>
              <a:latin typeface="Agency FB" panose="020B0503020202020204" pitchFamily="34" charset="0"/>
              <a:cs typeface="Aharoni" panose="02010803020104030203" pitchFamily="2" charset="-79"/>
            </a:endParaRPr>
          </a:p>
        </p:txBody>
      </p:sp>
      <p:sp>
        <p:nvSpPr>
          <p:cNvPr id="237" name="TextBox 236"/>
          <p:cNvSpPr txBox="1"/>
          <p:nvPr/>
        </p:nvSpPr>
        <p:spPr>
          <a:xfrm>
            <a:off x="7181083" y="1753578"/>
            <a:ext cx="1430311" cy="411798"/>
          </a:xfrm>
          <a:prstGeom prst="rect">
            <a:avLst/>
          </a:prstGeom>
          <a:noFill/>
        </p:spPr>
        <p:txBody>
          <a:bodyPr wrap="square" lIns="68598" tIns="34299" rIns="68598" bIns="34299" rtlCol="0">
            <a:spAutoFit/>
          </a:bodyPr>
          <a:lstStyle/>
          <a:p>
            <a:pPr marL="0" marR="0" lvl="0" indent="0" algn="l" defTabSz="914400" eaLnBrk="1" fontAlgn="auto" latinLnBrk="0" hangingPunct="1">
              <a:lnSpc>
                <a:spcPct val="130000"/>
              </a:lnSpc>
              <a:spcBef>
                <a:spcPts val="0"/>
              </a:spcBef>
              <a:spcAft>
                <a:spcPts val="0"/>
              </a:spcAft>
              <a:buClrTx/>
              <a:buSzTx/>
              <a:buFontTx/>
              <a:buNone/>
              <a:defRPr/>
            </a:pPr>
            <a:r>
              <a:rPr kumimoji="0" lang="zh-CN" altLang="en-US" sz="900" b="0"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rPr>
              <a:t>您的内容打在这里，或者通过复制您的文本后</a:t>
            </a:r>
          </a:p>
        </p:txBody>
      </p:sp>
      <p:sp>
        <p:nvSpPr>
          <p:cNvPr id="238" name="文本框 46"/>
          <p:cNvSpPr txBox="1"/>
          <p:nvPr/>
        </p:nvSpPr>
        <p:spPr>
          <a:xfrm>
            <a:off x="6687015" y="2343944"/>
            <a:ext cx="566502" cy="623248"/>
          </a:xfrm>
          <a:prstGeom prst="rect">
            <a:avLst/>
          </a:prstGeom>
          <a:noFill/>
        </p:spPr>
        <p:txBody>
          <a:bodyPr wrap="none" lIns="68580" tIns="34290" rIns="68580" bIns="34290" rtlCol="0">
            <a:spAutoFit/>
          </a:bodyPr>
          <a:lstStyle/>
          <a:p>
            <a:pPr algn="ctr"/>
            <a:r>
              <a:rPr lang="en-US" altLang="zh-CN" sz="3600" dirty="0">
                <a:solidFill>
                  <a:schemeClr val="bg1"/>
                </a:solidFill>
                <a:latin typeface="Agency FB" panose="020B0503020202020204" pitchFamily="34" charset="0"/>
                <a:cs typeface="Aharoni" panose="02010803020104030203" pitchFamily="2" charset="-79"/>
              </a:rPr>
              <a:t>06</a:t>
            </a:r>
            <a:endParaRPr lang="zh-CN" altLang="en-US" sz="3600" dirty="0">
              <a:solidFill>
                <a:schemeClr val="bg1"/>
              </a:solidFill>
              <a:latin typeface="Agency FB" panose="020B0503020202020204" pitchFamily="34" charset="0"/>
              <a:cs typeface="Aharoni" panose="02010803020104030203" pitchFamily="2" charset="-79"/>
            </a:endParaRPr>
          </a:p>
        </p:txBody>
      </p:sp>
      <p:sp>
        <p:nvSpPr>
          <p:cNvPr id="239" name="TextBox 238"/>
          <p:cNvSpPr txBox="1"/>
          <p:nvPr/>
        </p:nvSpPr>
        <p:spPr>
          <a:xfrm>
            <a:off x="7181083" y="2446998"/>
            <a:ext cx="1430311" cy="411798"/>
          </a:xfrm>
          <a:prstGeom prst="rect">
            <a:avLst/>
          </a:prstGeom>
          <a:noFill/>
        </p:spPr>
        <p:txBody>
          <a:bodyPr wrap="square" lIns="68598" tIns="34299" rIns="68598" bIns="34299" rtlCol="0">
            <a:spAutoFit/>
          </a:bodyPr>
          <a:lstStyle/>
          <a:p>
            <a:pPr marL="0" marR="0" lvl="0" indent="0" algn="l" defTabSz="914400" eaLnBrk="1" fontAlgn="auto" latinLnBrk="0" hangingPunct="1">
              <a:lnSpc>
                <a:spcPct val="130000"/>
              </a:lnSpc>
              <a:spcBef>
                <a:spcPts val="0"/>
              </a:spcBef>
              <a:spcAft>
                <a:spcPts val="0"/>
              </a:spcAft>
              <a:buClrTx/>
              <a:buSzTx/>
              <a:buFontTx/>
              <a:buNone/>
              <a:defRPr/>
            </a:pPr>
            <a:r>
              <a:rPr kumimoji="0" lang="zh-CN" altLang="en-US" sz="900" b="0"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rPr>
              <a:t>您的内容打在这里，或者通过复制您的文本后</a:t>
            </a:r>
          </a:p>
        </p:txBody>
      </p:sp>
      <p:sp>
        <p:nvSpPr>
          <p:cNvPr id="240" name="文本框 46"/>
          <p:cNvSpPr txBox="1"/>
          <p:nvPr/>
        </p:nvSpPr>
        <p:spPr>
          <a:xfrm>
            <a:off x="6694228" y="3029744"/>
            <a:ext cx="552075" cy="623248"/>
          </a:xfrm>
          <a:prstGeom prst="rect">
            <a:avLst/>
          </a:prstGeom>
          <a:noFill/>
        </p:spPr>
        <p:txBody>
          <a:bodyPr wrap="none" lIns="68580" tIns="34290" rIns="68580" bIns="34290" rtlCol="0">
            <a:spAutoFit/>
          </a:bodyPr>
          <a:lstStyle/>
          <a:p>
            <a:pPr algn="ctr"/>
            <a:r>
              <a:rPr lang="en-US" altLang="zh-CN" sz="3600" dirty="0">
                <a:solidFill>
                  <a:schemeClr val="bg1"/>
                </a:solidFill>
                <a:latin typeface="Agency FB" panose="020B0503020202020204" pitchFamily="34" charset="0"/>
                <a:cs typeface="Aharoni" panose="02010803020104030203" pitchFamily="2" charset="-79"/>
              </a:rPr>
              <a:t>07</a:t>
            </a:r>
            <a:endParaRPr lang="zh-CN" altLang="en-US" sz="3600" dirty="0">
              <a:solidFill>
                <a:schemeClr val="bg1"/>
              </a:solidFill>
              <a:latin typeface="Agency FB" panose="020B0503020202020204" pitchFamily="34" charset="0"/>
              <a:cs typeface="Aharoni" panose="02010803020104030203" pitchFamily="2" charset="-79"/>
            </a:endParaRPr>
          </a:p>
        </p:txBody>
      </p:sp>
      <p:sp>
        <p:nvSpPr>
          <p:cNvPr id="241" name="TextBox 240"/>
          <p:cNvSpPr txBox="1"/>
          <p:nvPr/>
        </p:nvSpPr>
        <p:spPr>
          <a:xfrm>
            <a:off x="7181083" y="3117558"/>
            <a:ext cx="1430311" cy="411798"/>
          </a:xfrm>
          <a:prstGeom prst="rect">
            <a:avLst/>
          </a:prstGeom>
          <a:noFill/>
        </p:spPr>
        <p:txBody>
          <a:bodyPr wrap="square" lIns="68598" tIns="34299" rIns="68598" bIns="34299" rtlCol="0">
            <a:spAutoFit/>
          </a:bodyPr>
          <a:lstStyle/>
          <a:p>
            <a:pPr marL="0" marR="0" lvl="0" indent="0" algn="l" defTabSz="914400" eaLnBrk="1" fontAlgn="auto" latinLnBrk="0" hangingPunct="1">
              <a:lnSpc>
                <a:spcPct val="130000"/>
              </a:lnSpc>
              <a:spcBef>
                <a:spcPts val="0"/>
              </a:spcBef>
              <a:spcAft>
                <a:spcPts val="0"/>
              </a:spcAft>
              <a:buClrTx/>
              <a:buSzTx/>
              <a:buFontTx/>
              <a:buNone/>
              <a:defRPr/>
            </a:pPr>
            <a:r>
              <a:rPr kumimoji="0" lang="zh-CN" altLang="en-US" sz="900" b="0"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rPr>
              <a:t>您的内容打在这里，或者通过复制您的文本后</a:t>
            </a:r>
          </a:p>
        </p:txBody>
      </p:sp>
      <p:sp>
        <p:nvSpPr>
          <p:cNvPr id="242" name="文本框 46"/>
          <p:cNvSpPr txBox="1"/>
          <p:nvPr/>
        </p:nvSpPr>
        <p:spPr>
          <a:xfrm>
            <a:off x="6685411" y="3715544"/>
            <a:ext cx="569708" cy="623248"/>
          </a:xfrm>
          <a:prstGeom prst="rect">
            <a:avLst/>
          </a:prstGeom>
          <a:noFill/>
        </p:spPr>
        <p:txBody>
          <a:bodyPr wrap="none" lIns="68580" tIns="34290" rIns="68580" bIns="34290" rtlCol="0">
            <a:spAutoFit/>
          </a:bodyPr>
          <a:lstStyle/>
          <a:p>
            <a:pPr algn="ctr"/>
            <a:r>
              <a:rPr lang="en-US" altLang="zh-CN" sz="3600" dirty="0">
                <a:solidFill>
                  <a:schemeClr val="bg1"/>
                </a:solidFill>
                <a:latin typeface="Agency FB" panose="020B0503020202020204" pitchFamily="34" charset="0"/>
                <a:cs typeface="Aharoni" panose="02010803020104030203" pitchFamily="2" charset="-79"/>
              </a:rPr>
              <a:t>08</a:t>
            </a:r>
            <a:endParaRPr lang="zh-CN" altLang="en-US" sz="3600" dirty="0">
              <a:solidFill>
                <a:schemeClr val="bg1"/>
              </a:solidFill>
              <a:latin typeface="Agency FB" panose="020B0503020202020204" pitchFamily="34" charset="0"/>
              <a:cs typeface="Aharoni" panose="02010803020104030203" pitchFamily="2" charset="-79"/>
            </a:endParaRPr>
          </a:p>
        </p:txBody>
      </p:sp>
      <p:sp>
        <p:nvSpPr>
          <p:cNvPr id="243" name="TextBox 242"/>
          <p:cNvSpPr txBox="1"/>
          <p:nvPr/>
        </p:nvSpPr>
        <p:spPr>
          <a:xfrm>
            <a:off x="7181083" y="3810978"/>
            <a:ext cx="1430311" cy="411798"/>
          </a:xfrm>
          <a:prstGeom prst="rect">
            <a:avLst/>
          </a:prstGeom>
          <a:noFill/>
        </p:spPr>
        <p:txBody>
          <a:bodyPr wrap="square" lIns="68598" tIns="34299" rIns="68598" bIns="34299" rtlCol="0">
            <a:spAutoFit/>
          </a:bodyPr>
          <a:lstStyle/>
          <a:p>
            <a:pPr marL="0" marR="0" lvl="0" indent="0" algn="l" defTabSz="914400" eaLnBrk="1" fontAlgn="auto" latinLnBrk="0" hangingPunct="1">
              <a:lnSpc>
                <a:spcPct val="130000"/>
              </a:lnSpc>
              <a:spcBef>
                <a:spcPts val="0"/>
              </a:spcBef>
              <a:spcAft>
                <a:spcPts val="0"/>
              </a:spcAft>
              <a:buClrTx/>
              <a:buSzTx/>
              <a:buFontTx/>
              <a:buNone/>
              <a:defRPr/>
            </a:pPr>
            <a:r>
              <a:rPr kumimoji="0" lang="zh-CN" altLang="en-US" sz="900" b="0"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rPr>
              <a:t>您的内容打在这里，或者通过复制您的文本后</a:t>
            </a:r>
          </a:p>
        </p:txBody>
      </p:sp>
      <p:sp>
        <p:nvSpPr>
          <p:cNvPr id="245" name="矩形 3"/>
          <p:cNvSpPr>
            <a:spLocks noChangeArrowheads="1"/>
          </p:cNvSpPr>
          <p:nvPr/>
        </p:nvSpPr>
        <p:spPr bwMode="auto">
          <a:xfrm>
            <a:off x="4267994" y="2725937"/>
            <a:ext cx="651464" cy="684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82" tIns="34292" rIns="68582" bIns="34292">
            <a:spAutoFit/>
          </a:bodyPr>
          <a:lstStyle/>
          <a:p>
            <a:r>
              <a:rPr lang="zh-CN" altLang="en-US" sz="2000" b="0"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现实</a:t>
            </a:r>
            <a:endParaRPr lang="en-US" altLang="zh-CN" sz="2000" b="0"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a:p>
            <a:r>
              <a:rPr lang="zh-CN" altLang="en-US" sz="2000" b="0"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需求</a:t>
            </a:r>
          </a:p>
        </p:txBody>
      </p:sp>
      <p:sp>
        <p:nvSpPr>
          <p:cNvPr id="246" name="矩形 3"/>
          <p:cNvSpPr>
            <a:spLocks noChangeArrowheads="1"/>
          </p:cNvSpPr>
          <p:nvPr/>
        </p:nvSpPr>
        <p:spPr bwMode="auto">
          <a:xfrm>
            <a:off x="3124414" y="2182944"/>
            <a:ext cx="446281" cy="31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82" tIns="34292" rIns="68582" bIns="34292">
            <a:spAutoFit/>
          </a:bodyPr>
          <a:lstStyle/>
          <a:p>
            <a:r>
              <a:rPr lang="zh-CN" altLang="en-US" sz="800" b="0"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关键词</a:t>
            </a:r>
            <a:endParaRPr lang="en-US" altLang="zh-CN" sz="800" b="0"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a:p>
            <a:r>
              <a:rPr lang="zh-CN" altLang="en-US" sz="800" b="0"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设问</a:t>
            </a:r>
          </a:p>
        </p:txBody>
      </p:sp>
      <p:sp>
        <p:nvSpPr>
          <p:cNvPr id="247" name="矩形 3"/>
          <p:cNvSpPr>
            <a:spLocks noChangeArrowheads="1"/>
          </p:cNvSpPr>
          <p:nvPr/>
        </p:nvSpPr>
        <p:spPr bwMode="auto">
          <a:xfrm>
            <a:off x="3124414" y="3486944"/>
            <a:ext cx="446281" cy="31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82" tIns="34292" rIns="68582" bIns="34292">
            <a:spAutoFit/>
          </a:bodyPr>
          <a:lstStyle/>
          <a:p>
            <a:r>
              <a:rPr lang="zh-CN" altLang="en-US" sz="800" b="0"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关键词</a:t>
            </a:r>
            <a:endParaRPr lang="en-US" altLang="zh-CN" sz="800" b="0"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a:p>
            <a:r>
              <a:rPr lang="zh-CN" altLang="en-US" sz="800" b="0"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设问</a:t>
            </a:r>
          </a:p>
        </p:txBody>
      </p:sp>
      <p:sp>
        <p:nvSpPr>
          <p:cNvPr id="248" name="矩形 3"/>
          <p:cNvSpPr>
            <a:spLocks noChangeArrowheads="1"/>
          </p:cNvSpPr>
          <p:nvPr/>
        </p:nvSpPr>
        <p:spPr bwMode="auto">
          <a:xfrm>
            <a:off x="5629489" y="2182944"/>
            <a:ext cx="446281" cy="31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82" tIns="34292" rIns="68582" bIns="34292">
            <a:spAutoFit/>
          </a:bodyPr>
          <a:lstStyle/>
          <a:p>
            <a:r>
              <a:rPr lang="zh-CN" altLang="en-US" sz="800" b="0"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关键词</a:t>
            </a:r>
            <a:endParaRPr lang="en-US" altLang="zh-CN" sz="800" b="0"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a:p>
            <a:r>
              <a:rPr lang="zh-CN" altLang="en-US" sz="800" b="0"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设问</a:t>
            </a:r>
          </a:p>
        </p:txBody>
      </p:sp>
      <p:sp>
        <p:nvSpPr>
          <p:cNvPr id="249" name="矩形 3"/>
          <p:cNvSpPr>
            <a:spLocks noChangeArrowheads="1"/>
          </p:cNvSpPr>
          <p:nvPr/>
        </p:nvSpPr>
        <p:spPr bwMode="auto">
          <a:xfrm>
            <a:off x="5629489" y="3486944"/>
            <a:ext cx="446281" cy="31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82" tIns="34292" rIns="68582" bIns="34292">
            <a:spAutoFit/>
          </a:bodyPr>
          <a:lstStyle/>
          <a:p>
            <a:r>
              <a:rPr lang="zh-CN" altLang="en-US" sz="800" b="0"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关键词</a:t>
            </a:r>
            <a:endParaRPr lang="en-US" altLang="zh-CN" sz="800" b="0"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a:p>
            <a:r>
              <a:rPr lang="zh-CN" altLang="en-US" sz="800" b="0"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设问</a:t>
            </a:r>
          </a:p>
        </p:txBody>
      </p:sp>
      <p:pic>
        <p:nvPicPr>
          <p:cNvPr id="145" name="Picture 3" descr="D:\360data\重要数据\桌面\未标题-1.pn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4631660" y="2267744"/>
            <a:ext cx="2222381" cy="2987009"/>
          </a:xfrm>
          <a:prstGeom prst="rect">
            <a:avLst/>
          </a:prstGeom>
          <a:noFill/>
          <a:extLst>
            <a:ext uri="{909E8E84-426E-40DD-AFC4-6F175D3DCCD1}">
              <a14:hiddenFill xmlns:a14="http://schemas.microsoft.com/office/drawing/2010/main">
                <a:solidFill>
                  <a:srgbClr val="FFFFFF"/>
                </a:solidFill>
              </a14:hiddenFill>
            </a:ext>
          </a:extLst>
        </p:spPr>
      </p:pic>
      <p:pic>
        <p:nvPicPr>
          <p:cNvPr id="146" name="Picture 4" descr="D:\360data\重要数据\桌面\未标题2-1.png"/>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2204627" y="2239160"/>
            <a:ext cx="2293841" cy="3015593"/>
          </a:xfrm>
          <a:prstGeom prst="rect">
            <a:avLst/>
          </a:prstGeom>
          <a:noFill/>
          <a:extLst>
            <a:ext uri="{909E8E84-426E-40DD-AFC4-6F175D3DCCD1}">
              <a14:hiddenFill xmlns:a14="http://schemas.microsoft.com/office/drawing/2010/main">
                <a:solidFill>
                  <a:srgbClr val="FFFFFF"/>
                </a:solidFill>
              </a14:hiddenFill>
            </a:ext>
          </a:extLst>
        </p:spPr>
      </p:pic>
      <p:grpSp>
        <p:nvGrpSpPr>
          <p:cNvPr id="103" name="组合 102"/>
          <p:cNvGrpSpPr/>
          <p:nvPr/>
        </p:nvGrpSpPr>
        <p:grpSpPr>
          <a:xfrm>
            <a:off x="903370" y="249943"/>
            <a:ext cx="3288423" cy="679699"/>
            <a:chOff x="903371" y="249943"/>
            <a:chExt cx="2831223" cy="679699"/>
          </a:xfrm>
        </p:grpSpPr>
        <p:sp>
          <p:nvSpPr>
            <p:cNvPr id="104" name="任意多边形 103"/>
            <p:cNvSpPr/>
            <p:nvPr/>
          </p:nvSpPr>
          <p:spPr bwMode="auto">
            <a:xfrm>
              <a:off x="903371" y="249943"/>
              <a:ext cx="2831223" cy="679699"/>
            </a:xfrm>
            <a:custGeom>
              <a:avLst/>
              <a:gdLst>
                <a:gd name="connsiteX0" fmla="*/ 352810 w 4452260"/>
                <a:gd name="connsiteY0" fmla="*/ 0 h 1068867"/>
                <a:gd name="connsiteX1" fmla="*/ 636768 w 4452260"/>
                <a:gd name="connsiteY1" fmla="*/ 0 h 1068867"/>
                <a:gd name="connsiteX2" fmla="*/ 647700 w 4452260"/>
                <a:gd name="connsiteY2" fmla="*/ 0 h 1068867"/>
                <a:gd name="connsiteX3" fmla="*/ 724065 w 4452260"/>
                <a:gd name="connsiteY3" fmla="*/ 0 h 1068867"/>
                <a:gd name="connsiteX4" fmla="*/ 782584 w 4452260"/>
                <a:gd name="connsiteY4" fmla="*/ 0 h 1068867"/>
                <a:gd name="connsiteX5" fmla="*/ 799455 w 4452260"/>
                <a:gd name="connsiteY5" fmla="*/ 0 h 1068867"/>
                <a:gd name="connsiteX6" fmla="*/ 809825 w 4452260"/>
                <a:gd name="connsiteY6" fmla="*/ 0 h 1068867"/>
                <a:gd name="connsiteX7" fmla="*/ 818078 w 4452260"/>
                <a:gd name="connsiteY7" fmla="*/ 0 h 1068867"/>
                <a:gd name="connsiteX8" fmla="*/ 843980 w 4452260"/>
                <a:gd name="connsiteY8" fmla="*/ 0 h 1068867"/>
                <a:gd name="connsiteX9" fmla="*/ 931658 w 4452260"/>
                <a:gd name="connsiteY9" fmla="*/ 0 h 1068867"/>
                <a:gd name="connsiteX10" fmla="*/ 961580 w 4452260"/>
                <a:gd name="connsiteY10" fmla="*/ 0 h 1068867"/>
                <a:gd name="connsiteX11" fmla="*/ 1000055 w 4452260"/>
                <a:gd name="connsiteY11" fmla="*/ 0 h 1068867"/>
                <a:gd name="connsiteX12" fmla="*/ 1040537 w 4452260"/>
                <a:gd name="connsiteY12" fmla="*/ 0 h 1068867"/>
                <a:gd name="connsiteX13" fmla="*/ 1051453 w 4452260"/>
                <a:gd name="connsiteY13" fmla="*/ 0 h 1068867"/>
                <a:gd name="connsiteX14" fmla="*/ 1083414 w 4452260"/>
                <a:gd name="connsiteY14" fmla="*/ 0 h 1068867"/>
                <a:gd name="connsiteX15" fmla="*/ 1112969 w 4452260"/>
                <a:gd name="connsiteY15" fmla="*/ 0 h 1068867"/>
                <a:gd name="connsiteX16" fmla="*/ 1138871 w 4452260"/>
                <a:gd name="connsiteY16" fmla="*/ 0 h 1068867"/>
                <a:gd name="connsiteX17" fmla="*/ 1170224 w 4452260"/>
                <a:gd name="connsiteY17" fmla="*/ 0 h 1068867"/>
                <a:gd name="connsiteX18" fmla="*/ 1170711 w 4452260"/>
                <a:gd name="connsiteY18" fmla="*/ 0 h 1068867"/>
                <a:gd name="connsiteX19" fmla="*/ 1202662 w 4452260"/>
                <a:gd name="connsiteY19" fmla="*/ 0 h 1068867"/>
                <a:gd name="connsiteX20" fmla="*/ 1240037 w 4452260"/>
                <a:gd name="connsiteY20" fmla="*/ 0 h 1068867"/>
                <a:gd name="connsiteX21" fmla="*/ 1290626 w 4452260"/>
                <a:gd name="connsiteY21" fmla="*/ 0 h 1068867"/>
                <a:gd name="connsiteX22" fmla="*/ 1324496 w 4452260"/>
                <a:gd name="connsiteY22" fmla="*/ 0 h 1068867"/>
                <a:gd name="connsiteX23" fmla="*/ 1332348 w 4452260"/>
                <a:gd name="connsiteY23" fmla="*/ 0 h 1068867"/>
                <a:gd name="connsiteX24" fmla="*/ 1335428 w 4452260"/>
                <a:gd name="connsiteY24" fmla="*/ 0 h 1068867"/>
                <a:gd name="connsiteX25" fmla="*/ 1411793 w 4452260"/>
                <a:gd name="connsiteY25" fmla="*/ 0 h 1068867"/>
                <a:gd name="connsiteX26" fmla="*/ 1454182 w 4452260"/>
                <a:gd name="connsiteY26" fmla="*/ 0 h 1068867"/>
                <a:gd name="connsiteX27" fmla="*/ 1470312 w 4452260"/>
                <a:gd name="connsiteY27" fmla="*/ 0 h 1068867"/>
                <a:gd name="connsiteX28" fmla="*/ 1487183 w 4452260"/>
                <a:gd name="connsiteY28" fmla="*/ 0 h 1068867"/>
                <a:gd name="connsiteX29" fmla="*/ 1497552 w 4452260"/>
                <a:gd name="connsiteY29" fmla="*/ 0 h 1068867"/>
                <a:gd name="connsiteX30" fmla="*/ 1505806 w 4452260"/>
                <a:gd name="connsiteY30" fmla="*/ 0 h 1068867"/>
                <a:gd name="connsiteX31" fmla="*/ 1528471 w 4452260"/>
                <a:gd name="connsiteY31" fmla="*/ 0 h 1068867"/>
                <a:gd name="connsiteX32" fmla="*/ 1531708 w 4452260"/>
                <a:gd name="connsiteY32" fmla="*/ 0 h 1068867"/>
                <a:gd name="connsiteX33" fmla="*/ 1540992 w 4452260"/>
                <a:gd name="connsiteY33" fmla="*/ 0 h 1068867"/>
                <a:gd name="connsiteX34" fmla="*/ 1541479 w 4452260"/>
                <a:gd name="connsiteY34" fmla="*/ 0 h 1068867"/>
                <a:gd name="connsiteX35" fmla="*/ 1599998 w 4452260"/>
                <a:gd name="connsiteY35" fmla="*/ 0 h 1068867"/>
                <a:gd name="connsiteX36" fmla="*/ 1619386 w 4452260"/>
                <a:gd name="connsiteY36" fmla="*/ 0 h 1068867"/>
                <a:gd name="connsiteX37" fmla="*/ 1635492 w 4452260"/>
                <a:gd name="connsiteY37" fmla="*/ 0 h 1068867"/>
                <a:gd name="connsiteX38" fmla="*/ 1649308 w 4452260"/>
                <a:gd name="connsiteY38" fmla="*/ 0 h 1068867"/>
                <a:gd name="connsiteX39" fmla="*/ 1653720 w 4452260"/>
                <a:gd name="connsiteY39" fmla="*/ 0 h 1068867"/>
                <a:gd name="connsiteX40" fmla="*/ 1661394 w 4452260"/>
                <a:gd name="connsiteY40" fmla="*/ 0 h 1068867"/>
                <a:gd name="connsiteX41" fmla="*/ 1687782 w 4452260"/>
                <a:gd name="connsiteY41" fmla="*/ 0 h 1068867"/>
                <a:gd name="connsiteX42" fmla="*/ 1703116 w 4452260"/>
                <a:gd name="connsiteY42" fmla="*/ 0 h 1068867"/>
                <a:gd name="connsiteX43" fmla="*/ 1739181 w 4452260"/>
                <a:gd name="connsiteY43" fmla="*/ 0 h 1068867"/>
                <a:gd name="connsiteX44" fmla="*/ 1771141 w 4452260"/>
                <a:gd name="connsiteY44" fmla="*/ 0 h 1068867"/>
                <a:gd name="connsiteX45" fmla="*/ 1800697 w 4452260"/>
                <a:gd name="connsiteY45" fmla="*/ 0 h 1068867"/>
                <a:gd name="connsiteX46" fmla="*/ 1811727 w 4452260"/>
                <a:gd name="connsiteY46" fmla="*/ 0 h 1068867"/>
                <a:gd name="connsiteX47" fmla="*/ 1823361 w 4452260"/>
                <a:gd name="connsiteY47" fmla="*/ 0 h 1068867"/>
                <a:gd name="connsiteX48" fmla="*/ 1826599 w 4452260"/>
                <a:gd name="connsiteY48" fmla="*/ 0 h 1068867"/>
                <a:gd name="connsiteX49" fmla="*/ 1857951 w 4452260"/>
                <a:gd name="connsiteY49" fmla="*/ 0 h 1068867"/>
                <a:gd name="connsiteX50" fmla="*/ 1858439 w 4452260"/>
                <a:gd name="connsiteY50" fmla="*/ 0 h 1068867"/>
                <a:gd name="connsiteX51" fmla="*/ 1859676 w 4452260"/>
                <a:gd name="connsiteY51" fmla="*/ 0 h 1068867"/>
                <a:gd name="connsiteX52" fmla="*/ 1893346 w 4452260"/>
                <a:gd name="connsiteY52" fmla="*/ 0 h 1068867"/>
                <a:gd name="connsiteX53" fmla="*/ 1927765 w 4452260"/>
                <a:gd name="connsiteY53" fmla="*/ 0 h 1068867"/>
                <a:gd name="connsiteX54" fmla="*/ 1963365 w 4452260"/>
                <a:gd name="connsiteY54" fmla="*/ 0 h 1068867"/>
                <a:gd name="connsiteX55" fmla="*/ 1978354 w 4452260"/>
                <a:gd name="connsiteY55" fmla="*/ 0 h 1068867"/>
                <a:gd name="connsiteX56" fmla="*/ 1991032 w 4452260"/>
                <a:gd name="connsiteY56" fmla="*/ 0 h 1068867"/>
                <a:gd name="connsiteX57" fmla="*/ 2020076 w 4452260"/>
                <a:gd name="connsiteY57" fmla="*/ 0 h 1068867"/>
                <a:gd name="connsiteX58" fmla="*/ 2021800 w 4452260"/>
                <a:gd name="connsiteY58" fmla="*/ 0 h 1068867"/>
                <a:gd name="connsiteX59" fmla="*/ 2027021 w 4452260"/>
                <a:gd name="connsiteY59" fmla="*/ 0 h 1068867"/>
                <a:gd name="connsiteX60" fmla="*/ 2032162 w 4452260"/>
                <a:gd name="connsiteY60" fmla="*/ 0 h 1068867"/>
                <a:gd name="connsiteX61" fmla="*/ 2141909 w 4452260"/>
                <a:gd name="connsiteY61" fmla="*/ 0 h 1068867"/>
                <a:gd name="connsiteX62" fmla="*/ 2143633 w 4452260"/>
                <a:gd name="connsiteY62" fmla="*/ 0 h 1068867"/>
                <a:gd name="connsiteX63" fmla="*/ 2178359 w 4452260"/>
                <a:gd name="connsiteY63" fmla="*/ 0 h 1068867"/>
                <a:gd name="connsiteX64" fmla="*/ 2228719 w 4452260"/>
                <a:gd name="connsiteY64" fmla="*/ 0 h 1068867"/>
                <a:gd name="connsiteX65" fmla="*/ 2229207 w 4452260"/>
                <a:gd name="connsiteY65" fmla="*/ 0 h 1068867"/>
                <a:gd name="connsiteX66" fmla="*/ 2230931 w 4452260"/>
                <a:gd name="connsiteY66" fmla="*/ 0 h 1068867"/>
                <a:gd name="connsiteX67" fmla="*/ 2287725 w 4452260"/>
                <a:gd name="connsiteY67" fmla="*/ 0 h 1068867"/>
                <a:gd name="connsiteX68" fmla="*/ 2289450 w 4452260"/>
                <a:gd name="connsiteY68" fmla="*/ 0 h 1068867"/>
                <a:gd name="connsiteX69" fmla="*/ 2323220 w 4452260"/>
                <a:gd name="connsiteY69" fmla="*/ 0 h 1068867"/>
                <a:gd name="connsiteX70" fmla="*/ 2324944 w 4452260"/>
                <a:gd name="connsiteY70" fmla="*/ 0 h 1068867"/>
                <a:gd name="connsiteX71" fmla="*/ 2340483 w 4452260"/>
                <a:gd name="connsiteY71" fmla="*/ 0 h 1068867"/>
                <a:gd name="connsiteX72" fmla="*/ 2341447 w 4452260"/>
                <a:gd name="connsiteY72" fmla="*/ 0 h 1068867"/>
                <a:gd name="connsiteX73" fmla="*/ 2343172 w 4452260"/>
                <a:gd name="connsiteY73" fmla="*/ 0 h 1068867"/>
                <a:gd name="connsiteX74" fmla="*/ 2349122 w 4452260"/>
                <a:gd name="connsiteY74" fmla="*/ 0 h 1068867"/>
                <a:gd name="connsiteX75" fmla="*/ 2350846 w 4452260"/>
                <a:gd name="connsiteY75" fmla="*/ 0 h 1068867"/>
                <a:gd name="connsiteX76" fmla="*/ 2390844 w 4452260"/>
                <a:gd name="connsiteY76" fmla="*/ 0 h 1068867"/>
                <a:gd name="connsiteX77" fmla="*/ 2462317 w 4452260"/>
                <a:gd name="connsiteY77" fmla="*/ 0 h 1068867"/>
                <a:gd name="connsiteX78" fmla="*/ 2499455 w 4452260"/>
                <a:gd name="connsiteY78" fmla="*/ 0 h 1068867"/>
                <a:gd name="connsiteX79" fmla="*/ 2530713 w 4452260"/>
                <a:gd name="connsiteY79" fmla="*/ 0 h 1068867"/>
                <a:gd name="connsiteX80" fmla="*/ 2547403 w 4452260"/>
                <a:gd name="connsiteY80" fmla="*/ 0 h 1068867"/>
                <a:gd name="connsiteX81" fmla="*/ 2549127 w 4452260"/>
                <a:gd name="connsiteY81" fmla="*/ 0 h 1068867"/>
                <a:gd name="connsiteX82" fmla="*/ 2581074 w 4452260"/>
                <a:gd name="connsiteY82" fmla="*/ 0 h 1068867"/>
                <a:gd name="connsiteX83" fmla="*/ 2582112 w 4452260"/>
                <a:gd name="connsiteY83" fmla="*/ 0 h 1068867"/>
                <a:gd name="connsiteX84" fmla="*/ 2669530 w 4452260"/>
                <a:gd name="connsiteY84" fmla="*/ 0 h 1068867"/>
                <a:gd name="connsiteX85" fmla="*/ 2678759 w 4452260"/>
                <a:gd name="connsiteY85" fmla="*/ 0 h 1068867"/>
                <a:gd name="connsiteX86" fmla="*/ 2709527 w 4452260"/>
                <a:gd name="connsiteY86" fmla="*/ 0 h 1068867"/>
                <a:gd name="connsiteX87" fmla="*/ 2711252 w 4452260"/>
                <a:gd name="connsiteY87" fmla="*/ 0 h 1068867"/>
                <a:gd name="connsiteX88" fmla="*/ 2714748 w 4452260"/>
                <a:gd name="connsiteY88" fmla="*/ 0 h 1068867"/>
                <a:gd name="connsiteX89" fmla="*/ 2719890 w 4452260"/>
                <a:gd name="connsiteY89" fmla="*/ 0 h 1068867"/>
                <a:gd name="connsiteX90" fmla="*/ 2831360 w 4452260"/>
                <a:gd name="connsiteY90" fmla="*/ 0 h 1068867"/>
                <a:gd name="connsiteX91" fmla="*/ 2833086 w 4452260"/>
                <a:gd name="connsiteY91" fmla="*/ 0 h 1068867"/>
                <a:gd name="connsiteX92" fmla="*/ 2866087 w 4452260"/>
                <a:gd name="connsiteY92" fmla="*/ 0 h 1068867"/>
                <a:gd name="connsiteX93" fmla="*/ 2918659 w 4452260"/>
                <a:gd name="connsiteY93" fmla="*/ 0 h 1068867"/>
                <a:gd name="connsiteX94" fmla="*/ 2919896 w 4452260"/>
                <a:gd name="connsiteY94" fmla="*/ 0 h 1068867"/>
                <a:gd name="connsiteX95" fmla="*/ 2920383 w 4452260"/>
                <a:gd name="connsiteY95" fmla="*/ 0 h 1068867"/>
                <a:gd name="connsiteX96" fmla="*/ 2977177 w 4452260"/>
                <a:gd name="connsiteY96" fmla="*/ 0 h 1068867"/>
                <a:gd name="connsiteX97" fmla="*/ 2978902 w 4452260"/>
                <a:gd name="connsiteY97" fmla="*/ 0 h 1068867"/>
                <a:gd name="connsiteX98" fmla="*/ 3012671 w 4452260"/>
                <a:gd name="connsiteY98" fmla="*/ 0 h 1068867"/>
                <a:gd name="connsiteX99" fmla="*/ 3014397 w 4452260"/>
                <a:gd name="connsiteY99" fmla="*/ 0 h 1068867"/>
                <a:gd name="connsiteX100" fmla="*/ 3028211 w 4452260"/>
                <a:gd name="connsiteY100" fmla="*/ 0 h 1068867"/>
                <a:gd name="connsiteX101" fmla="*/ 3030899 w 4452260"/>
                <a:gd name="connsiteY101" fmla="*/ 0 h 1068867"/>
                <a:gd name="connsiteX102" fmla="*/ 3032624 w 4452260"/>
                <a:gd name="connsiteY102" fmla="*/ 0 h 1068867"/>
                <a:gd name="connsiteX103" fmla="*/ 3038573 w 4452260"/>
                <a:gd name="connsiteY103" fmla="*/ 0 h 1068867"/>
                <a:gd name="connsiteX104" fmla="*/ 3040298 w 4452260"/>
                <a:gd name="connsiteY104" fmla="*/ 0 h 1068867"/>
                <a:gd name="connsiteX105" fmla="*/ 3082021 w 4452260"/>
                <a:gd name="connsiteY105" fmla="*/ 0 h 1068867"/>
                <a:gd name="connsiteX106" fmla="*/ 3150044 w 4452260"/>
                <a:gd name="connsiteY106" fmla="*/ 0 h 1068867"/>
                <a:gd name="connsiteX107" fmla="*/ 3218441 w 4452260"/>
                <a:gd name="connsiteY107" fmla="*/ 0 h 1068867"/>
                <a:gd name="connsiteX108" fmla="*/ 3236855 w 4452260"/>
                <a:gd name="connsiteY108" fmla="*/ 0 h 1068867"/>
                <a:gd name="connsiteX109" fmla="*/ 3269839 w 4452260"/>
                <a:gd name="connsiteY109" fmla="*/ 0 h 1068867"/>
                <a:gd name="connsiteX110" fmla="*/ 3272250 w 4452260"/>
                <a:gd name="connsiteY110" fmla="*/ 0 h 1068867"/>
                <a:gd name="connsiteX111" fmla="*/ 3320378 w 4452260"/>
                <a:gd name="connsiteY111" fmla="*/ 0 h 1068867"/>
                <a:gd name="connsiteX112" fmla="*/ 3346330 w 4452260"/>
                <a:gd name="connsiteY112" fmla="*/ 0 h 1068867"/>
                <a:gd name="connsiteX113" fmla="*/ 3357257 w 4452260"/>
                <a:gd name="connsiteY113" fmla="*/ 0 h 1068867"/>
                <a:gd name="connsiteX114" fmla="*/ 3369936 w 4452260"/>
                <a:gd name="connsiteY114" fmla="*/ 0 h 1068867"/>
                <a:gd name="connsiteX115" fmla="*/ 3398980 w 4452260"/>
                <a:gd name="connsiteY115" fmla="*/ 0 h 1068867"/>
                <a:gd name="connsiteX116" fmla="*/ 3405925 w 4452260"/>
                <a:gd name="connsiteY116" fmla="*/ 0 h 1068867"/>
                <a:gd name="connsiteX117" fmla="*/ 3411066 w 4452260"/>
                <a:gd name="connsiteY117" fmla="*/ 0 h 1068867"/>
                <a:gd name="connsiteX118" fmla="*/ 3520813 w 4452260"/>
                <a:gd name="connsiteY118" fmla="*/ 0 h 1068867"/>
                <a:gd name="connsiteX119" fmla="*/ 3607623 w 4452260"/>
                <a:gd name="connsiteY119" fmla="*/ 0 h 1068867"/>
                <a:gd name="connsiteX120" fmla="*/ 3608111 w 4452260"/>
                <a:gd name="connsiteY120" fmla="*/ 0 h 1068867"/>
                <a:gd name="connsiteX121" fmla="*/ 3666629 w 4452260"/>
                <a:gd name="connsiteY121" fmla="*/ 0 h 1068867"/>
                <a:gd name="connsiteX122" fmla="*/ 3702124 w 4452260"/>
                <a:gd name="connsiteY122" fmla="*/ 0 h 1068867"/>
                <a:gd name="connsiteX123" fmla="*/ 3720351 w 4452260"/>
                <a:gd name="connsiteY123" fmla="*/ 0 h 1068867"/>
                <a:gd name="connsiteX124" fmla="*/ 3728025 w 4452260"/>
                <a:gd name="connsiteY124" fmla="*/ 0 h 1068867"/>
                <a:gd name="connsiteX125" fmla="*/ 3769748 w 4452260"/>
                <a:gd name="connsiteY125" fmla="*/ 0 h 1068867"/>
                <a:gd name="connsiteX126" fmla="*/ 4098793 w 4452260"/>
                <a:gd name="connsiteY126" fmla="*/ 0 h 1068867"/>
                <a:gd name="connsiteX127" fmla="*/ 4193519 w 4452260"/>
                <a:gd name="connsiteY127" fmla="*/ 54408 h 1068867"/>
                <a:gd name="connsiteX128" fmla="*/ 4439104 w 4452260"/>
                <a:gd name="connsiteY128" fmla="*/ 480025 h 1068867"/>
                <a:gd name="connsiteX129" fmla="*/ 4439104 w 4452260"/>
                <a:gd name="connsiteY129" fmla="*/ 588843 h 1068867"/>
                <a:gd name="connsiteX130" fmla="*/ 4193519 w 4452260"/>
                <a:gd name="connsiteY130" fmla="*/ 1014459 h 1068867"/>
                <a:gd name="connsiteX131" fmla="*/ 4098793 w 4452260"/>
                <a:gd name="connsiteY131" fmla="*/ 1068867 h 1068867"/>
                <a:gd name="connsiteX132" fmla="*/ 3728025 w 4452260"/>
                <a:gd name="connsiteY132" fmla="*/ 1068867 h 1068867"/>
                <a:gd name="connsiteX133" fmla="*/ 3607623 w 4452260"/>
                <a:gd name="connsiteY133" fmla="*/ 1068867 h 1068867"/>
                <a:gd name="connsiteX134" fmla="*/ 3411066 w 4452260"/>
                <a:gd name="connsiteY134" fmla="*/ 1068867 h 1068867"/>
                <a:gd name="connsiteX135" fmla="*/ 3357257 w 4452260"/>
                <a:gd name="connsiteY135" fmla="*/ 1068867 h 1068867"/>
                <a:gd name="connsiteX136" fmla="*/ 3236855 w 4452260"/>
                <a:gd name="connsiteY136" fmla="*/ 1068867 h 1068867"/>
                <a:gd name="connsiteX137" fmla="*/ 3040298 w 4452260"/>
                <a:gd name="connsiteY137" fmla="*/ 1068867 h 1068867"/>
                <a:gd name="connsiteX138" fmla="*/ 3038573 w 4452260"/>
                <a:gd name="connsiteY138" fmla="*/ 1068867 h 1068867"/>
                <a:gd name="connsiteX139" fmla="*/ 2919896 w 4452260"/>
                <a:gd name="connsiteY139" fmla="*/ 1068867 h 1068867"/>
                <a:gd name="connsiteX140" fmla="*/ 2866087 w 4452260"/>
                <a:gd name="connsiteY140" fmla="*/ 1068867 h 1068867"/>
                <a:gd name="connsiteX141" fmla="*/ 2719890 w 4452260"/>
                <a:gd name="connsiteY141" fmla="*/ 1068867 h 1068867"/>
                <a:gd name="connsiteX142" fmla="*/ 2669530 w 4452260"/>
                <a:gd name="connsiteY142" fmla="*/ 1068867 h 1068867"/>
                <a:gd name="connsiteX143" fmla="*/ 2549127 w 4452260"/>
                <a:gd name="connsiteY143" fmla="*/ 1068867 h 1068867"/>
                <a:gd name="connsiteX144" fmla="*/ 2547403 w 4452260"/>
                <a:gd name="connsiteY144" fmla="*/ 1068867 h 1068867"/>
                <a:gd name="connsiteX145" fmla="*/ 2350846 w 4452260"/>
                <a:gd name="connsiteY145" fmla="*/ 1068867 h 1068867"/>
                <a:gd name="connsiteX146" fmla="*/ 2349122 w 4452260"/>
                <a:gd name="connsiteY146" fmla="*/ 1068867 h 1068867"/>
                <a:gd name="connsiteX147" fmla="*/ 2228719 w 4452260"/>
                <a:gd name="connsiteY147" fmla="*/ 1068867 h 1068867"/>
                <a:gd name="connsiteX148" fmla="*/ 2178359 w 4452260"/>
                <a:gd name="connsiteY148" fmla="*/ 1068867 h 1068867"/>
                <a:gd name="connsiteX149" fmla="*/ 2032162 w 4452260"/>
                <a:gd name="connsiteY149" fmla="*/ 1068867 h 1068867"/>
                <a:gd name="connsiteX150" fmla="*/ 1978354 w 4452260"/>
                <a:gd name="connsiteY150" fmla="*/ 1068867 h 1068867"/>
                <a:gd name="connsiteX151" fmla="*/ 1859676 w 4452260"/>
                <a:gd name="connsiteY151" fmla="*/ 1068867 h 1068867"/>
                <a:gd name="connsiteX152" fmla="*/ 1857951 w 4452260"/>
                <a:gd name="connsiteY152" fmla="*/ 1068867 h 1068867"/>
                <a:gd name="connsiteX153" fmla="*/ 1826599 w 4452260"/>
                <a:gd name="connsiteY153" fmla="*/ 1068867 h 1068867"/>
                <a:gd name="connsiteX154" fmla="*/ 1661394 w 4452260"/>
                <a:gd name="connsiteY154" fmla="*/ 1068867 h 1068867"/>
                <a:gd name="connsiteX155" fmla="*/ 1540992 w 4452260"/>
                <a:gd name="connsiteY155" fmla="*/ 1068867 h 1068867"/>
                <a:gd name="connsiteX156" fmla="*/ 1531708 w 4452260"/>
                <a:gd name="connsiteY156" fmla="*/ 1068867 h 1068867"/>
                <a:gd name="connsiteX157" fmla="*/ 1487183 w 4452260"/>
                <a:gd name="connsiteY157" fmla="*/ 1068867 h 1068867"/>
                <a:gd name="connsiteX158" fmla="*/ 1335428 w 4452260"/>
                <a:gd name="connsiteY158" fmla="*/ 1068867 h 1068867"/>
                <a:gd name="connsiteX159" fmla="*/ 1290626 w 4452260"/>
                <a:gd name="connsiteY159" fmla="*/ 1068867 h 1068867"/>
                <a:gd name="connsiteX160" fmla="*/ 1170224 w 4452260"/>
                <a:gd name="connsiteY160" fmla="*/ 1068867 h 1068867"/>
                <a:gd name="connsiteX161" fmla="*/ 1138871 w 4452260"/>
                <a:gd name="connsiteY161" fmla="*/ 1068867 h 1068867"/>
                <a:gd name="connsiteX162" fmla="*/ 1040537 w 4452260"/>
                <a:gd name="connsiteY162" fmla="*/ 1068867 h 1068867"/>
                <a:gd name="connsiteX163" fmla="*/ 843980 w 4452260"/>
                <a:gd name="connsiteY163" fmla="*/ 1068867 h 1068867"/>
                <a:gd name="connsiteX164" fmla="*/ 799455 w 4452260"/>
                <a:gd name="connsiteY164" fmla="*/ 1068867 h 1068867"/>
                <a:gd name="connsiteX165" fmla="*/ 647700 w 4452260"/>
                <a:gd name="connsiteY165" fmla="*/ 1068867 h 1068867"/>
                <a:gd name="connsiteX166" fmla="*/ 352810 w 4452260"/>
                <a:gd name="connsiteY166" fmla="*/ 1068867 h 1068867"/>
                <a:gd name="connsiteX167" fmla="*/ 258084 w 4452260"/>
                <a:gd name="connsiteY167" fmla="*/ 1014459 h 1068867"/>
                <a:gd name="connsiteX168" fmla="*/ 12498 w 4452260"/>
                <a:gd name="connsiteY168" fmla="*/ 588843 h 1068867"/>
                <a:gd name="connsiteX169" fmla="*/ 12498 w 4452260"/>
                <a:gd name="connsiteY169" fmla="*/ 480025 h 1068867"/>
                <a:gd name="connsiteX170" fmla="*/ 258084 w 4452260"/>
                <a:gd name="connsiteY170" fmla="*/ 54408 h 1068867"/>
                <a:gd name="connsiteX171" fmla="*/ 352810 w 4452260"/>
                <a:gd name="connsiteY171" fmla="*/ 0 h 1068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4452260" h="1068867">
                  <a:moveTo>
                    <a:pt x="352810" y="0"/>
                  </a:moveTo>
                  <a:cubicBezTo>
                    <a:pt x="475602" y="0"/>
                    <a:pt x="567696" y="0"/>
                    <a:pt x="636768" y="0"/>
                  </a:cubicBezTo>
                  <a:lnTo>
                    <a:pt x="647700" y="0"/>
                  </a:lnTo>
                  <a:lnTo>
                    <a:pt x="724065" y="0"/>
                  </a:lnTo>
                  <a:cubicBezTo>
                    <a:pt x="748048" y="0"/>
                    <a:pt x="767235" y="0"/>
                    <a:pt x="782584" y="0"/>
                  </a:cubicBezTo>
                  <a:lnTo>
                    <a:pt x="799455" y="0"/>
                  </a:lnTo>
                  <a:lnTo>
                    <a:pt x="809825" y="0"/>
                  </a:lnTo>
                  <a:lnTo>
                    <a:pt x="818078" y="0"/>
                  </a:lnTo>
                  <a:cubicBezTo>
                    <a:pt x="843980" y="0"/>
                    <a:pt x="843980" y="0"/>
                    <a:pt x="843980" y="0"/>
                  </a:cubicBezTo>
                  <a:lnTo>
                    <a:pt x="931658" y="0"/>
                  </a:lnTo>
                  <a:lnTo>
                    <a:pt x="961580" y="0"/>
                  </a:lnTo>
                  <a:lnTo>
                    <a:pt x="1000055" y="0"/>
                  </a:lnTo>
                  <a:lnTo>
                    <a:pt x="1040537" y="0"/>
                  </a:lnTo>
                  <a:lnTo>
                    <a:pt x="1051453" y="0"/>
                  </a:lnTo>
                  <a:lnTo>
                    <a:pt x="1083414" y="0"/>
                  </a:lnTo>
                  <a:lnTo>
                    <a:pt x="1112969" y="0"/>
                  </a:lnTo>
                  <a:cubicBezTo>
                    <a:pt x="1138871" y="0"/>
                    <a:pt x="1138871" y="0"/>
                    <a:pt x="1138871" y="0"/>
                  </a:cubicBezTo>
                  <a:lnTo>
                    <a:pt x="1170224" y="0"/>
                  </a:lnTo>
                  <a:lnTo>
                    <a:pt x="1170711" y="0"/>
                  </a:lnTo>
                  <a:lnTo>
                    <a:pt x="1202662" y="0"/>
                  </a:lnTo>
                  <a:lnTo>
                    <a:pt x="1240037" y="0"/>
                  </a:lnTo>
                  <a:cubicBezTo>
                    <a:pt x="1290626" y="0"/>
                    <a:pt x="1290626" y="0"/>
                    <a:pt x="1290626" y="0"/>
                  </a:cubicBezTo>
                  <a:lnTo>
                    <a:pt x="1324496" y="0"/>
                  </a:lnTo>
                  <a:lnTo>
                    <a:pt x="1332348" y="0"/>
                  </a:lnTo>
                  <a:lnTo>
                    <a:pt x="1335428" y="0"/>
                  </a:lnTo>
                  <a:lnTo>
                    <a:pt x="1411793" y="0"/>
                  </a:lnTo>
                  <a:lnTo>
                    <a:pt x="1454182" y="0"/>
                  </a:lnTo>
                  <a:lnTo>
                    <a:pt x="1470312" y="0"/>
                  </a:lnTo>
                  <a:lnTo>
                    <a:pt x="1487183" y="0"/>
                  </a:lnTo>
                  <a:lnTo>
                    <a:pt x="1497552" y="0"/>
                  </a:lnTo>
                  <a:lnTo>
                    <a:pt x="1505806" y="0"/>
                  </a:lnTo>
                  <a:lnTo>
                    <a:pt x="1528471" y="0"/>
                  </a:lnTo>
                  <a:lnTo>
                    <a:pt x="1531708" y="0"/>
                  </a:lnTo>
                  <a:lnTo>
                    <a:pt x="1540992" y="0"/>
                  </a:lnTo>
                  <a:lnTo>
                    <a:pt x="1541479" y="0"/>
                  </a:lnTo>
                  <a:lnTo>
                    <a:pt x="1599998" y="0"/>
                  </a:lnTo>
                  <a:lnTo>
                    <a:pt x="1619386" y="0"/>
                  </a:lnTo>
                  <a:lnTo>
                    <a:pt x="1635492" y="0"/>
                  </a:lnTo>
                  <a:lnTo>
                    <a:pt x="1649308" y="0"/>
                  </a:lnTo>
                  <a:lnTo>
                    <a:pt x="1653720" y="0"/>
                  </a:lnTo>
                  <a:lnTo>
                    <a:pt x="1661394" y="0"/>
                  </a:lnTo>
                  <a:lnTo>
                    <a:pt x="1687782" y="0"/>
                  </a:lnTo>
                  <a:lnTo>
                    <a:pt x="1703116" y="0"/>
                  </a:lnTo>
                  <a:lnTo>
                    <a:pt x="1739181" y="0"/>
                  </a:lnTo>
                  <a:lnTo>
                    <a:pt x="1771141" y="0"/>
                  </a:lnTo>
                  <a:lnTo>
                    <a:pt x="1800697" y="0"/>
                  </a:lnTo>
                  <a:lnTo>
                    <a:pt x="1811727" y="0"/>
                  </a:lnTo>
                  <a:lnTo>
                    <a:pt x="1823361" y="0"/>
                  </a:lnTo>
                  <a:lnTo>
                    <a:pt x="1826599" y="0"/>
                  </a:lnTo>
                  <a:lnTo>
                    <a:pt x="1857951" y="0"/>
                  </a:lnTo>
                  <a:lnTo>
                    <a:pt x="1858439" y="0"/>
                  </a:lnTo>
                  <a:lnTo>
                    <a:pt x="1859676" y="0"/>
                  </a:lnTo>
                  <a:lnTo>
                    <a:pt x="1893346" y="0"/>
                  </a:lnTo>
                  <a:lnTo>
                    <a:pt x="1927765" y="0"/>
                  </a:lnTo>
                  <a:lnTo>
                    <a:pt x="1963365" y="0"/>
                  </a:lnTo>
                  <a:lnTo>
                    <a:pt x="1978354" y="0"/>
                  </a:lnTo>
                  <a:lnTo>
                    <a:pt x="1991032" y="0"/>
                  </a:lnTo>
                  <a:lnTo>
                    <a:pt x="2020076" y="0"/>
                  </a:lnTo>
                  <a:lnTo>
                    <a:pt x="2021800" y="0"/>
                  </a:lnTo>
                  <a:lnTo>
                    <a:pt x="2027021" y="0"/>
                  </a:lnTo>
                  <a:cubicBezTo>
                    <a:pt x="2032162" y="0"/>
                    <a:pt x="2032162" y="0"/>
                    <a:pt x="2032162" y="0"/>
                  </a:cubicBezTo>
                  <a:lnTo>
                    <a:pt x="2141909" y="0"/>
                  </a:lnTo>
                  <a:lnTo>
                    <a:pt x="2143633" y="0"/>
                  </a:lnTo>
                  <a:lnTo>
                    <a:pt x="2178359" y="0"/>
                  </a:lnTo>
                  <a:lnTo>
                    <a:pt x="2228719" y="0"/>
                  </a:lnTo>
                  <a:lnTo>
                    <a:pt x="2229207" y="0"/>
                  </a:lnTo>
                  <a:lnTo>
                    <a:pt x="2230931" y="0"/>
                  </a:lnTo>
                  <a:lnTo>
                    <a:pt x="2287725" y="0"/>
                  </a:lnTo>
                  <a:lnTo>
                    <a:pt x="2289450" y="0"/>
                  </a:lnTo>
                  <a:lnTo>
                    <a:pt x="2323220" y="0"/>
                  </a:lnTo>
                  <a:lnTo>
                    <a:pt x="2324944" y="0"/>
                  </a:lnTo>
                  <a:lnTo>
                    <a:pt x="2340483" y="0"/>
                  </a:lnTo>
                  <a:lnTo>
                    <a:pt x="2341447" y="0"/>
                  </a:lnTo>
                  <a:lnTo>
                    <a:pt x="2343172" y="0"/>
                  </a:lnTo>
                  <a:lnTo>
                    <a:pt x="2349122" y="0"/>
                  </a:lnTo>
                  <a:lnTo>
                    <a:pt x="2350846" y="0"/>
                  </a:lnTo>
                  <a:lnTo>
                    <a:pt x="2390844" y="0"/>
                  </a:lnTo>
                  <a:lnTo>
                    <a:pt x="2462317" y="0"/>
                  </a:lnTo>
                  <a:lnTo>
                    <a:pt x="2499455" y="0"/>
                  </a:lnTo>
                  <a:lnTo>
                    <a:pt x="2530713" y="0"/>
                  </a:lnTo>
                  <a:lnTo>
                    <a:pt x="2547403" y="0"/>
                  </a:lnTo>
                  <a:lnTo>
                    <a:pt x="2549127" y="0"/>
                  </a:lnTo>
                  <a:lnTo>
                    <a:pt x="2581074" y="0"/>
                  </a:lnTo>
                  <a:lnTo>
                    <a:pt x="2582112" y="0"/>
                  </a:lnTo>
                  <a:cubicBezTo>
                    <a:pt x="2669530" y="0"/>
                    <a:pt x="2669530" y="0"/>
                    <a:pt x="2669530" y="0"/>
                  </a:cubicBezTo>
                  <a:lnTo>
                    <a:pt x="2678759" y="0"/>
                  </a:lnTo>
                  <a:lnTo>
                    <a:pt x="2709527" y="0"/>
                  </a:lnTo>
                  <a:lnTo>
                    <a:pt x="2711252" y="0"/>
                  </a:lnTo>
                  <a:lnTo>
                    <a:pt x="2714748" y="0"/>
                  </a:lnTo>
                  <a:lnTo>
                    <a:pt x="2719890" y="0"/>
                  </a:lnTo>
                  <a:lnTo>
                    <a:pt x="2831360" y="0"/>
                  </a:lnTo>
                  <a:lnTo>
                    <a:pt x="2833086" y="0"/>
                  </a:lnTo>
                  <a:lnTo>
                    <a:pt x="2866087" y="0"/>
                  </a:lnTo>
                  <a:lnTo>
                    <a:pt x="2918659" y="0"/>
                  </a:lnTo>
                  <a:lnTo>
                    <a:pt x="2919896" y="0"/>
                  </a:lnTo>
                  <a:lnTo>
                    <a:pt x="2920383" y="0"/>
                  </a:lnTo>
                  <a:lnTo>
                    <a:pt x="2977177" y="0"/>
                  </a:lnTo>
                  <a:lnTo>
                    <a:pt x="2978902" y="0"/>
                  </a:lnTo>
                  <a:lnTo>
                    <a:pt x="3012671" y="0"/>
                  </a:lnTo>
                  <a:lnTo>
                    <a:pt x="3014397" y="0"/>
                  </a:lnTo>
                  <a:lnTo>
                    <a:pt x="3028211" y="0"/>
                  </a:lnTo>
                  <a:lnTo>
                    <a:pt x="3030899" y="0"/>
                  </a:lnTo>
                  <a:lnTo>
                    <a:pt x="3032624" y="0"/>
                  </a:lnTo>
                  <a:lnTo>
                    <a:pt x="3038573" y="0"/>
                  </a:lnTo>
                  <a:lnTo>
                    <a:pt x="3040298" y="0"/>
                  </a:lnTo>
                  <a:lnTo>
                    <a:pt x="3082021" y="0"/>
                  </a:lnTo>
                  <a:lnTo>
                    <a:pt x="3150044" y="0"/>
                  </a:lnTo>
                  <a:lnTo>
                    <a:pt x="3218441" y="0"/>
                  </a:lnTo>
                  <a:lnTo>
                    <a:pt x="3236855" y="0"/>
                  </a:lnTo>
                  <a:lnTo>
                    <a:pt x="3269839" y="0"/>
                  </a:lnTo>
                  <a:lnTo>
                    <a:pt x="3272250" y="0"/>
                  </a:lnTo>
                  <a:lnTo>
                    <a:pt x="3320378" y="0"/>
                  </a:lnTo>
                  <a:lnTo>
                    <a:pt x="3346330" y="0"/>
                  </a:lnTo>
                  <a:lnTo>
                    <a:pt x="3357257" y="0"/>
                  </a:lnTo>
                  <a:lnTo>
                    <a:pt x="3369936" y="0"/>
                  </a:lnTo>
                  <a:lnTo>
                    <a:pt x="3398980" y="0"/>
                  </a:lnTo>
                  <a:lnTo>
                    <a:pt x="3405925" y="0"/>
                  </a:lnTo>
                  <a:cubicBezTo>
                    <a:pt x="3411066" y="0"/>
                    <a:pt x="3411066" y="0"/>
                    <a:pt x="3411066" y="0"/>
                  </a:cubicBezTo>
                  <a:lnTo>
                    <a:pt x="3520813" y="0"/>
                  </a:lnTo>
                  <a:lnTo>
                    <a:pt x="3607623" y="0"/>
                  </a:lnTo>
                  <a:lnTo>
                    <a:pt x="3608111" y="0"/>
                  </a:lnTo>
                  <a:lnTo>
                    <a:pt x="3666629" y="0"/>
                  </a:lnTo>
                  <a:lnTo>
                    <a:pt x="3702124" y="0"/>
                  </a:lnTo>
                  <a:lnTo>
                    <a:pt x="3720351" y="0"/>
                  </a:lnTo>
                  <a:lnTo>
                    <a:pt x="3728025" y="0"/>
                  </a:lnTo>
                  <a:lnTo>
                    <a:pt x="3769748" y="0"/>
                  </a:lnTo>
                  <a:cubicBezTo>
                    <a:pt x="4098793" y="0"/>
                    <a:pt x="4098793" y="0"/>
                    <a:pt x="4098793" y="0"/>
                  </a:cubicBezTo>
                  <a:cubicBezTo>
                    <a:pt x="4133877" y="0"/>
                    <a:pt x="4175977" y="24572"/>
                    <a:pt x="4193519" y="54408"/>
                  </a:cubicBezTo>
                  <a:cubicBezTo>
                    <a:pt x="4439104" y="480025"/>
                    <a:pt x="4439104" y="480025"/>
                    <a:pt x="4439104" y="480025"/>
                  </a:cubicBezTo>
                  <a:cubicBezTo>
                    <a:pt x="4456646" y="509862"/>
                    <a:pt x="4456646" y="559005"/>
                    <a:pt x="4439104" y="588843"/>
                  </a:cubicBezTo>
                  <a:cubicBezTo>
                    <a:pt x="4193519" y="1014459"/>
                    <a:pt x="4193519" y="1014459"/>
                    <a:pt x="4193519" y="1014459"/>
                  </a:cubicBezTo>
                  <a:cubicBezTo>
                    <a:pt x="4175977" y="1044295"/>
                    <a:pt x="4133877" y="1068867"/>
                    <a:pt x="4098793" y="1068867"/>
                  </a:cubicBezTo>
                  <a:lnTo>
                    <a:pt x="3728025" y="1068867"/>
                  </a:lnTo>
                  <a:lnTo>
                    <a:pt x="3607623" y="1068867"/>
                  </a:lnTo>
                  <a:lnTo>
                    <a:pt x="3411066" y="1068867"/>
                  </a:lnTo>
                  <a:lnTo>
                    <a:pt x="3357257" y="1068867"/>
                  </a:lnTo>
                  <a:lnTo>
                    <a:pt x="3236855" y="1068867"/>
                  </a:lnTo>
                  <a:lnTo>
                    <a:pt x="3040298" y="1068867"/>
                  </a:lnTo>
                  <a:lnTo>
                    <a:pt x="3038573" y="1068867"/>
                  </a:lnTo>
                  <a:lnTo>
                    <a:pt x="2919896" y="1068867"/>
                  </a:lnTo>
                  <a:lnTo>
                    <a:pt x="2866087" y="1068867"/>
                  </a:lnTo>
                  <a:lnTo>
                    <a:pt x="2719890" y="1068867"/>
                  </a:lnTo>
                  <a:lnTo>
                    <a:pt x="2669530" y="1068867"/>
                  </a:lnTo>
                  <a:lnTo>
                    <a:pt x="2549127" y="1068867"/>
                  </a:lnTo>
                  <a:lnTo>
                    <a:pt x="2547403" y="1068867"/>
                  </a:lnTo>
                  <a:lnTo>
                    <a:pt x="2350846" y="1068867"/>
                  </a:lnTo>
                  <a:lnTo>
                    <a:pt x="2349122" y="1068867"/>
                  </a:lnTo>
                  <a:lnTo>
                    <a:pt x="2228719" y="1068867"/>
                  </a:lnTo>
                  <a:lnTo>
                    <a:pt x="2178359" y="1068867"/>
                  </a:lnTo>
                  <a:lnTo>
                    <a:pt x="2032162" y="1068867"/>
                  </a:lnTo>
                  <a:lnTo>
                    <a:pt x="1978354" y="1068867"/>
                  </a:lnTo>
                  <a:lnTo>
                    <a:pt x="1859676" y="1068867"/>
                  </a:lnTo>
                  <a:lnTo>
                    <a:pt x="1857951" y="1068867"/>
                  </a:lnTo>
                  <a:lnTo>
                    <a:pt x="1826599" y="1068867"/>
                  </a:lnTo>
                  <a:lnTo>
                    <a:pt x="1661394" y="1068867"/>
                  </a:lnTo>
                  <a:lnTo>
                    <a:pt x="1540992" y="1068867"/>
                  </a:lnTo>
                  <a:lnTo>
                    <a:pt x="1531708" y="1068867"/>
                  </a:lnTo>
                  <a:lnTo>
                    <a:pt x="1487183" y="1068867"/>
                  </a:lnTo>
                  <a:lnTo>
                    <a:pt x="1335428" y="1068867"/>
                  </a:lnTo>
                  <a:lnTo>
                    <a:pt x="1290626" y="1068867"/>
                  </a:lnTo>
                  <a:lnTo>
                    <a:pt x="1170224" y="1068867"/>
                  </a:lnTo>
                  <a:lnTo>
                    <a:pt x="1138871" y="1068867"/>
                  </a:lnTo>
                  <a:lnTo>
                    <a:pt x="1040537" y="1068867"/>
                  </a:lnTo>
                  <a:lnTo>
                    <a:pt x="843980" y="1068867"/>
                  </a:lnTo>
                  <a:lnTo>
                    <a:pt x="799455" y="1068867"/>
                  </a:lnTo>
                  <a:lnTo>
                    <a:pt x="647700" y="1068867"/>
                  </a:lnTo>
                  <a:lnTo>
                    <a:pt x="352810" y="1068867"/>
                  </a:lnTo>
                  <a:cubicBezTo>
                    <a:pt x="318603" y="1068867"/>
                    <a:pt x="275626" y="1044295"/>
                    <a:pt x="258084" y="1014459"/>
                  </a:cubicBezTo>
                  <a:cubicBezTo>
                    <a:pt x="12498" y="588843"/>
                    <a:pt x="12498" y="588843"/>
                    <a:pt x="12498" y="588843"/>
                  </a:cubicBezTo>
                  <a:cubicBezTo>
                    <a:pt x="-4166" y="559005"/>
                    <a:pt x="-4166" y="509862"/>
                    <a:pt x="12498" y="480025"/>
                  </a:cubicBezTo>
                  <a:cubicBezTo>
                    <a:pt x="258084" y="54408"/>
                    <a:pt x="258084" y="54408"/>
                    <a:pt x="258084" y="54408"/>
                  </a:cubicBezTo>
                  <a:cubicBezTo>
                    <a:pt x="275626" y="24572"/>
                    <a:pt x="318603" y="0"/>
                    <a:pt x="352810" y="0"/>
                  </a:cubicBezTo>
                  <a:close/>
                </a:path>
              </a:pathLst>
            </a:custGeom>
            <a:gradFill flip="none" rotWithShape="1">
              <a:gsLst>
                <a:gs pos="100000">
                  <a:schemeClr val="bg1">
                    <a:lumMod val="95000"/>
                  </a:schemeClr>
                </a:gs>
                <a:gs pos="0">
                  <a:srgbClr val="D3D3D3"/>
                </a:gs>
              </a:gsLst>
              <a:lin ang="2700000" scaled="1"/>
              <a:tileRect/>
            </a:gradFill>
            <a:ln w="19050">
              <a:gradFill flip="none" rotWithShape="1">
                <a:gsLst>
                  <a:gs pos="100000">
                    <a:schemeClr val="bg1">
                      <a:lumMod val="75000"/>
                    </a:schemeClr>
                  </a:gs>
                  <a:gs pos="0">
                    <a:schemeClr val="bg1"/>
                  </a:gs>
                </a:gsLst>
                <a:lin ang="2700000" scaled="1"/>
                <a:tileRect/>
              </a:gradFill>
            </a:ln>
            <a:effectLst>
              <a:outerShdw blurRad="127000" dist="50800" dir="2700000" algn="tl" rotWithShape="0">
                <a:prstClr val="black">
                  <a:alpha val="40000"/>
                </a:prstClr>
              </a:outerShdw>
            </a:effectLst>
          </p:spPr>
          <p:txBody>
            <a:bodyPr vert="horz" wrap="square" lIns="91440" tIns="45720" rIns="91440" bIns="45720" numCol="1" anchor="t" anchorCtr="0" compatLnSpc="1">
              <a:noAutofit/>
            </a:bodyPr>
            <a:lstStyle/>
            <a:p>
              <a:endParaRPr lang="zh-CN" altLang="en-US" dirty="0">
                <a:solidFill>
                  <a:prstClr val="black"/>
                </a:solidFill>
                <a:latin typeface="微软雅黑" panose="020B0503020204020204" pitchFamily="34" charset="-122"/>
              </a:endParaRPr>
            </a:p>
          </p:txBody>
        </p:sp>
        <p:sp>
          <p:nvSpPr>
            <p:cNvPr id="105" name="任意多边形 104"/>
            <p:cNvSpPr/>
            <p:nvPr/>
          </p:nvSpPr>
          <p:spPr bwMode="auto">
            <a:xfrm>
              <a:off x="1010779" y="325868"/>
              <a:ext cx="2628449" cy="527848"/>
            </a:xfrm>
            <a:custGeom>
              <a:avLst/>
              <a:gdLst>
                <a:gd name="connsiteX0" fmla="*/ 305125 w 4603109"/>
                <a:gd name="connsiteY0" fmla="*/ 0 h 924402"/>
                <a:gd name="connsiteX1" fmla="*/ 432894 w 4603109"/>
                <a:gd name="connsiteY1" fmla="*/ 0 h 924402"/>
                <a:gd name="connsiteX2" fmla="*/ 445336 w 4603109"/>
                <a:gd name="connsiteY2" fmla="*/ 0 h 924402"/>
                <a:gd name="connsiteX3" fmla="*/ 550703 w 4603109"/>
                <a:gd name="connsiteY3" fmla="*/ 0 h 924402"/>
                <a:gd name="connsiteX4" fmla="*/ 560158 w 4603109"/>
                <a:gd name="connsiteY4" fmla="*/ 0 h 924402"/>
                <a:gd name="connsiteX5" fmla="*/ 573105 w 4603109"/>
                <a:gd name="connsiteY5" fmla="*/ 0 h 924402"/>
                <a:gd name="connsiteX6" fmla="*/ 626202 w 4603109"/>
                <a:gd name="connsiteY6" fmla="*/ 0 h 924402"/>
                <a:gd name="connsiteX7" fmla="*/ 676811 w 4603109"/>
                <a:gd name="connsiteY7" fmla="*/ 0 h 924402"/>
                <a:gd name="connsiteX8" fmla="*/ 678472 w 4603109"/>
                <a:gd name="connsiteY8" fmla="*/ 0 h 924402"/>
                <a:gd name="connsiteX9" fmla="*/ 687927 w 4603109"/>
                <a:gd name="connsiteY9" fmla="*/ 0 h 924402"/>
                <a:gd name="connsiteX10" fmla="*/ 691402 w 4603109"/>
                <a:gd name="connsiteY10" fmla="*/ 0 h 924402"/>
                <a:gd name="connsiteX11" fmla="*/ 700371 w 4603109"/>
                <a:gd name="connsiteY11" fmla="*/ 0 h 924402"/>
                <a:gd name="connsiteX12" fmla="*/ 707508 w 4603109"/>
                <a:gd name="connsiteY12" fmla="*/ 0 h 924402"/>
                <a:gd name="connsiteX13" fmla="*/ 729909 w 4603109"/>
                <a:gd name="connsiteY13" fmla="*/ 0 h 924402"/>
                <a:gd name="connsiteX14" fmla="*/ 753971 w 4603109"/>
                <a:gd name="connsiteY14" fmla="*/ 0 h 924402"/>
                <a:gd name="connsiteX15" fmla="*/ 804580 w 4603109"/>
                <a:gd name="connsiteY15" fmla="*/ 0 h 924402"/>
                <a:gd name="connsiteX16" fmla="*/ 805737 w 4603109"/>
                <a:gd name="connsiteY16" fmla="*/ 0 h 924402"/>
                <a:gd name="connsiteX17" fmla="*/ 819171 w 4603109"/>
                <a:gd name="connsiteY17" fmla="*/ 0 h 924402"/>
                <a:gd name="connsiteX18" fmla="*/ 828140 w 4603109"/>
                <a:gd name="connsiteY18" fmla="*/ 0 h 924402"/>
                <a:gd name="connsiteX19" fmla="*/ 831615 w 4603109"/>
                <a:gd name="connsiteY19" fmla="*/ 0 h 924402"/>
                <a:gd name="connsiteX20" fmla="*/ 835277 w 4603109"/>
                <a:gd name="connsiteY20" fmla="*/ 0 h 924402"/>
                <a:gd name="connsiteX21" fmla="*/ 857678 w 4603109"/>
                <a:gd name="connsiteY21" fmla="*/ 0 h 924402"/>
                <a:gd name="connsiteX22" fmla="*/ 864889 w 4603109"/>
                <a:gd name="connsiteY22" fmla="*/ 0 h 924402"/>
                <a:gd name="connsiteX23" fmla="*/ 899900 w 4603109"/>
                <a:gd name="connsiteY23" fmla="*/ 0 h 924402"/>
                <a:gd name="connsiteX24" fmla="*/ 909341 w 4603109"/>
                <a:gd name="connsiteY24" fmla="*/ 0 h 924402"/>
                <a:gd name="connsiteX25" fmla="*/ 929965 w 4603109"/>
                <a:gd name="connsiteY25" fmla="*/ 0 h 924402"/>
                <a:gd name="connsiteX26" fmla="*/ 933506 w 4603109"/>
                <a:gd name="connsiteY26" fmla="*/ 0 h 924402"/>
                <a:gd name="connsiteX27" fmla="*/ 936982 w 4603109"/>
                <a:gd name="connsiteY27" fmla="*/ 0 h 924402"/>
                <a:gd name="connsiteX28" fmla="*/ 959384 w 4603109"/>
                <a:gd name="connsiteY28" fmla="*/ 0 h 924402"/>
                <a:gd name="connsiteX29" fmla="*/ 962542 w 4603109"/>
                <a:gd name="connsiteY29" fmla="*/ 0 h 924402"/>
                <a:gd name="connsiteX30" fmla="*/ 984943 w 4603109"/>
                <a:gd name="connsiteY30" fmla="*/ 0 h 924402"/>
                <a:gd name="connsiteX31" fmla="*/ 992658 w 4603109"/>
                <a:gd name="connsiteY31" fmla="*/ 0 h 924402"/>
                <a:gd name="connsiteX32" fmla="*/ 1012059 w 4603109"/>
                <a:gd name="connsiteY32" fmla="*/ 0 h 924402"/>
                <a:gd name="connsiteX33" fmla="*/ 1012480 w 4603109"/>
                <a:gd name="connsiteY33" fmla="*/ 0 h 924402"/>
                <a:gd name="connsiteX34" fmla="*/ 1027669 w 4603109"/>
                <a:gd name="connsiteY34" fmla="*/ 0 h 924402"/>
                <a:gd name="connsiteX35" fmla="*/ 1037110 w 4603109"/>
                <a:gd name="connsiteY35" fmla="*/ 0 h 924402"/>
                <a:gd name="connsiteX36" fmla="*/ 1040112 w 4603109"/>
                <a:gd name="connsiteY36" fmla="*/ 0 h 924402"/>
                <a:gd name="connsiteX37" fmla="*/ 1057734 w 4603109"/>
                <a:gd name="connsiteY37" fmla="*/ 0 h 924402"/>
                <a:gd name="connsiteX38" fmla="*/ 1064751 w 4603109"/>
                <a:gd name="connsiteY38" fmla="*/ 0 h 924402"/>
                <a:gd name="connsiteX39" fmla="*/ 1070177 w 4603109"/>
                <a:gd name="connsiteY39" fmla="*/ 0 h 924402"/>
                <a:gd name="connsiteX40" fmla="*/ 1072436 w 4603109"/>
                <a:gd name="connsiteY40" fmla="*/ 0 h 924402"/>
                <a:gd name="connsiteX41" fmla="*/ 1090311 w 4603109"/>
                <a:gd name="connsiteY41" fmla="*/ 0 h 924402"/>
                <a:gd name="connsiteX42" fmla="*/ 1110718 w 4603109"/>
                <a:gd name="connsiteY42" fmla="*/ 0 h 924402"/>
                <a:gd name="connsiteX43" fmla="*/ 1112712 w 4603109"/>
                <a:gd name="connsiteY43" fmla="*/ 0 h 924402"/>
                <a:gd name="connsiteX44" fmla="*/ 1116187 w 4603109"/>
                <a:gd name="connsiteY44" fmla="*/ 0 h 924402"/>
                <a:gd name="connsiteX45" fmla="*/ 1139828 w 4603109"/>
                <a:gd name="connsiteY45" fmla="*/ 0 h 924402"/>
                <a:gd name="connsiteX46" fmla="*/ 1140249 w 4603109"/>
                <a:gd name="connsiteY46" fmla="*/ 0 h 924402"/>
                <a:gd name="connsiteX47" fmla="*/ 1145480 w 4603109"/>
                <a:gd name="connsiteY47" fmla="*/ 0 h 924402"/>
                <a:gd name="connsiteX48" fmla="*/ 1152270 w 4603109"/>
                <a:gd name="connsiteY48" fmla="*/ 0 h 924402"/>
                <a:gd name="connsiteX49" fmla="*/ 1154934 w 4603109"/>
                <a:gd name="connsiteY49" fmla="*/ 0 h 924402"/>
                <a:gd name="connsiteX50" fmla="*/ 1167881 w 4603109"/>
                <a:gd name="connsiteY50" fmla="*/ 0 h 924402"/>
                <a:gd name="connsiteX51" fmla="*/ 1175544 w 4603109"/>
                <a:gd name="connsiteY51" fmla="*/ 0 h 924402"/>
                <a:gd name="connsiteX52" fmla="*/ 1184998 w 4603109"/>
                <a:gd name="connsiteY52" fmla="*/ 0 h 924402"/>
                <a:gd name="connsiteX53" fmla="*/ 1197946 w 4603109"/>
                <a:gd name="connsiteY53" fmla="*/ 0 h 924402"/>
                <a:gd name="connsiteX54" fmla="*/ 1200205 w 4603109"/>
                <a:gd name="connsiteY54" fmla="*/ 0 h 924402"/>
                <a:gd name="connsiteX55" fmla="*/ 1220978 w 4603109"/>
                <a:gd name="connsiteY55" fmla="*/ 0 h 924402"/>
                <a:gd name="connsiteX56" fmla="*/ 1238487 w 4603109"/>
                <a:gd name="connsiteY56" fmla="*/ 0 h 924402"/>
                <a:gd name="connsiteX57" fmla="*/ 1243956 w 4603109"/>
                <a:gd name="connsiteY57" fmla="*/ 0 h 924402"/>
                <a:gd name="connsiteX58" fmla="*/ 1251042 w 4603109"/>
                <a:gd name="connsiteY58" fmla="*/ 0 h 924402"/>
                <a:gd name="connsiteX59" fmla="*/ 1257637 w 4603109"/>
                <a:gd name="connsiteY59" fmla="*/ 0 h 924402"/>
                <a:gd name="connsiteX60" fmla="*/ 1271587 w 4603109"/>
                <a:gd name="connsiteY60" fmla="*/ 0 h 924402"/>
                <a:gd name="connsiteX61" fmla="*/ 1273249 w 4603109"/>
                <a:gd name="connsiteY61" fmla="*/ 0 h 924402"/>
                <a:gd name="connsiteX62" fmla="*/ 1280039 w 4603109"/>
                <a:gd name="connsiteY62" fmla="*/ 0 h 924402"/>
                <a:gd name="connsiteX63" fmla="*/ 1282703 w 4603109"/>
                <a:gd name="connsiteY63" fmla="*/ 0 h 924402"/>
                <a:gd name="connsiteX64" fmla="*/ 1286178 w 4603109"/>
                <a:gd name="connsiteY64" fmla="*/ 0 h 924402"/>
                <a:gd name="connsiteX65" fmla="*/ 1295146 w 4603109"/>
                <a:gd name="connsiteY65" fmla="*/ 0 h 924402"/>
                <a:gd name="connsiteX66" fmla="*/ 1301651 w 4603109"/>
                <a:gd name="connsiteY66" fmla="*/ 0 h 924402"/>
                <a:gd name="connsiteX67" fmla="*/ 1302284 w 4603109"/>
                <a:gd name="connsiteY67" fmla="*/ 0 h 924402"/>
                <a:gd name="connsiteX68" fmla="*/ 1303313 w 4603109"/>
                <a:gd name="connsiteY68" fmla="*/ 0 h 924402"/>
                <a:gd name="connsiteX69" fmla="*/ 1312767 w 4603109"/>
                <a:gd name="connsiteY69" fmla="*/ 0 h 924402"/>
                <a:gd name="connsiteX70" fmla="*/ 1316242 w 4603109"/>
                <a:gd name="connsiteY70" fmla="*/ 0 h 924402"/>
                <a:gd name="connsiteX71" fmla="*/ 1321886 w 4603109"/>
                <a:gd name="connsiteY71" fmla="*/ 0 h 924402"/>
                <a:gd name="connsiteX72" fmla="*/ 1324685 w 4603109"/>
                <a:gd name="connsiteY72" fmla="*/ 0 h 924402"/>
                <a:gd name="connsiteX73" fmla="*/ 1325211 w 4603109"/>
                <a:gd name="connsiteY73" fmla="*/ 0 h 924402"/>
                <a:gd name="connsiteX74" fmla="*/ 1332348 w 4603109"/>
                <a:gd name="connsiteY74" fmla="*/ 0 h 924402"/>
                <a:gd name="connsiteX75" fmla="*/ 1332714 w 4603109"/>
                <a:gd name="connsiteY75" fmla="*/ 0 h 924402"/>
                <a:gd name="connsiteX76" fmla="*/ 1333135 w 4603109"/>
                <a:gd name="connsiteY76" fmla="*/ 0 h 924402"/>
                <a:gd name="connsiteX77" fmla="*/ 1348747 w 4603109"/>
                <a:gd name="connsiteY77" fmla="*/ 0 h 924402"/>
                <a:gd name="connsiteX78" fmla="*/ 1354749 w 4603109"/>
                <a:gd name="connsiteY78" fmla="*/ 0 h 924402"/>
                <a:gd name="connsiteX79" fmla="*/ 1378811 w 4603109"/>
                <a:gd name="connsiteY79" fmla="*/ 0 h 924402"/>
                <a:gd name="connsiteX80" fmla="*/ 1383745 w 4603109"/>
                <a:gd name="connsiteY80" fmla="*/ 0 h 924402"/>
                <a:gd name="connsiteX81" fmla="*/ 1385406 w 4603109"/>
                <a:gd name="connsiteY81" fmla="*/ 0 h 924402"/>
                <a:gd name="connsiteX82" fmla="*/ 1399356 w 4603109"/>
                <a:gd name="connsiteY82" fmla="*/ 0 h 924402"/>
                <a:gd name="connsiteX83" fmla="*/ 1400513 w 4603109"/>
                <a:gd name="connsiteY83" fmla="*/ 0 h 924402"/>
                <a:gd name="connsiteX84" fmla="*/ 1413947 w 4603109"/>
                <a:gd name="connsiteY84" fmla="*/ 0 h 924402"/>
                <a:gd name="connsiteX85" fmla="*/ 1414442 w 4603109"/>
                <a:gd name="connsiteY85" fmla="*/ 0 h 924402"/>
                <a:gd name="connsiteX86" fmla="*/ 1422915 w 4603109"/>
                <a:gd name="connsiteY86" fmla="*/ 0 h 924402"/>
                <a:gd name="connsiteX87" fmla="*/ 1426390 w 4603109"/>
                <a:gd name="connsiteY87" fmla="*/ 0 h 924402"/>
                <a:gd name="connsiteX88" fmla="*/ 1429420 w 4603109"/>
                <a:gd name="connsiteY88" fmla="*/ 0 h 924402"/>
                <a:gd name="connsiteX89" fmla="*/ 1430053 w 4603109"/>
                <a:gd name="connsiteY89" fmla="*/ 0 h 924402"/>
                <a:gd name="connsiteX90" fmla="*/ 1430206 w 4603109"/>
                <a:gd name="connsiteY90" fmla="*/ 0 h 924402"/>
                <a:gd name="connsiteX91" fmla="*/ 1430577 w 4603109"/>
                <a:gd name="connsiteY91" fmla="*/ 0 h 924402"/>
                <a:gd name="connsiteX92" fmla="*/ 1436843 w 4603109"/>
                <a:gd name="connsiteY92" fmla="*/ 0 h 924402"/>
                <a:gd name="connsiteX93" fmla="*/ 1444011 w 4603109"/>
                <a:gd name="connsiteY93" fmla="*/ 0 h 924402"/>
                <a:gd name="connsiteX94" fmla="*/ 1449655 w 4603109"/>
                <a:gd name="connsiteY94" fmla="*/ 0 h 924402"/>
                <a:gd name="connsiteX95" fmla="*/ 1452454 w 4603109"/>
                <a:gd name="connsiteY95" fmla="*/ 0 h 924402"/>
                <a:gd name="connsiteX96" fmla="*/ 1452980 w 4603109"/>
                <a:gd name="connsiteY96" fmla="*/ 0 h 924402"/>
                <a:gd name="connsiteX97" fmla="*/ 1456455 w 4603109"/>
                <a:gd name="connsiteY97" fmla="*/ 0 h 924402"/>
                <a:gd name="connsiteX98" fmla="*/ 1459664 w 4603109"/>
                <a:gd name="connsiteY98" fmla="*/ 0 h 924402"/>
                <a:gd name="connsiteX99" fmla="*/ 1460117 w 4603109"/>
                <a:gd name="connsiteY99" fmla="*/ 0 h 924402"/>
                <a:gd name="connsiteX100" fmla="*/ 1460483 w 4603109"/>
                <a:gd name="connsiteY100" fmla="*/ 0 h 924402"/>
                <a:gd name="connsiteX101" fmla="*/ 1460904 w 4603109"/>
                <a:gd name="connsiteY101" fmla="*/ 0 h 924402"/>
                <a:gd name="connsiteX102" fmla="*/ 1472926 w 4603109"/>
                <a:gd name="connsiteY102" fmla="*/ 0 h 924402"/>
                <a:gd name="connsiteX103" fmla="*/ 1482518 w 4603109"/>
                <a:gd name="connsiteY103" fmla="*/ 0 h 924402"/>
                <a:gd name="connsiteX104" fmla="*/ 1489729 w 4603109"/>
                <a:gd name="connsiteY104" fmla="*/ 0 h 924402"/>
                <a:gd name="connsiteX105" fmla="*/ 1504116 w 4603109"/>
                <a:gd name="connsiteY105" fmla="*/ 0 h 924402"/>
                <a:gd name="connsiteX106" fmla="*/ 1511514 w 4603109"/>
                <a:gd name="connsiteY106" fmla="*/ 0 h 924402"/>
                <a:gd name="connsiteX107" fmla="*/ 1524740 w 4603109"/>
                <a:gd name="connsiteY107" fmla="*/ 0 h 924402"/>
                <a:gd name="connsiteX108" fmla="*/ 1528282 w 4603109"/>
                <a:gd name="connsiteY108" fmla="*/ 0 h 924402"/>
                <a:gd name="connsiteX109" fmla="*/ 1531757 w 4603109"/>
                <a:gd name="connsiteY109" fmla="*/ 0 h 924402"/>
                <a:gd name="connsiteX110" fmla="*/ 1534181 w 4603109"/>
                <a:gd name="connsiteY110" fmla="*/ 0 h 924402"/>
                <a:gd name="connsiteX111" fmla="*/ 1542211 w 4603109"/>
                <a:gd name="connsiteY111" fmla="*/ 0 h 924402"/>
                <a:gd name="connsiteX112" fmla="*/ 1554159 w 4603109"/>
                <a:gd name="connsiteY112" fmla="*/ 0 h 924402"/>
                <a:gd name="connsiteX113" fmla="*/ 1557318 w 4603109"/>
                <a:gd name="connsiteY113" fmla="*/ 0 h 924402"/>
                <a:gd name="connsiteX114" fmla="*/ 1557975 w 4603109"/>
                <a:gd name="connsiteY114" fmla="*/ 0 h 924402"/>
                <a:gd name="connsiteX115" fmla="*/ 1558346 w 4603109"/>
                <a:gd name="connsiteY115" fmla="*/ 0 h 924402"/>
                <a:gd name="connsiteX116" fmla="*/ 1561822 w 4603109"/>
                <a:gd name="connsiteY116" fmla="*/ 0 h 924402"/>
                <a:gd name="connsiteX117" fmla="*/ 1564612 w 4603109"/>
                <a:gd name="connsiteY117" fmla="*/ 0 h 924402"/>
                <a:gd name="connsiteX118" fmla="*/ 1566857 w 4603109"/>
                <a:gd name="connsiteY118" fmla="*/ 0 h 924402"/>
                <a:gd name="connsiteX119" fmla="*/ 1576919 w 4603109"/>
                <a:gd name="connsiteY119" fmla="*/ 0 h 924402"/>
                <a:gd name="connsiteX120" fmla="*/ 1579719 w 4603109"/>
                <a:gd name="connsiteY120" fmla="*/ 0 h 924402"/>
                <a:gd name="connsiteX121" fmla="*/ 1584224 w 4603109"/>
                <a:gd name="connsiteY121" fmla="*/ 0 h 924402"/>
                <a:gd name="connsiteX122" fmla="*/ 1587382 w 4603109"/>
                <a:gd name="connsiteY122" fmla="*/ 0 h 924402"/>
                <a:gd name="connsiteX123" fmla="*/ 1587433 w 4603109"/>
                <a:gd name="connsiteY123" fmla="*/ 0 h 924402"/>
                <a:gd name="connsiteX124" fmla="*/ 1600695 w 4603109"/>
                <a:gd name="connsiteY124" fmla="*/ 0 h 924402"/>
                <a:gd name="connsiteX125" fmla="*/ 1606834 w 4603109"/>
                <a:gd name="connsiteY125" fmla="*/ 0 h 924402"/>
                <a:gd name="connsiteX126" fmla="*/ 1607256 w 4603109"/>
                <a:gd name="connsiteY126" fmla="*/ 0 h 924402"/>
                <a:gd name="connsiteX127" fmla="*/ 1608325 w 4603109"/>
                <a:gd name="connsiteY127" fmla="*/ 0 h 924402"/>
                <a:gd name="connsiteX128" fmla="*/ 1609783 w 4603109"/>
                <a:gd name="connsiteY128" fmla="*/ 0 h 924402"/>
                <a:gd name="connsiteX129" fmla="*/ 1617498 w 4603109"/>
                <a:gd name="connsiteY129" fmla="*/ 0 h 924402"/>
                <a:gd name="connsiteX130" fmla="*/ 1631885 w 4603109"/>
                <a:gd name="connsiteY130" fmla="*/ 0 h 924402"/>
                <a:gd name="connsiteX131" fmla="*/ 1636899 w 4603109"/>
                <a:gd name="connsiteY131" fmla="*/ 0 h 924402"/>
                <a:gd name="connsiteX132" fmla="*/ 1637320 w 4603109"/>
                <a:gd name="connsiteY132" fmla="*/ 0 h 924402"/>
                <a:gd name="connsiteX133" fmla="*/ 1637445 w 4603109"/>
                <a:gd name="connsiteY133" fmla="*/ 0 h 924402"/>
                <a:gd name="connsiteX134" fmla="*/ 1652509 w 4603109"/>
                <a:gd name="connsiteY134" fmla="*/ 0 h 924402"/>
                <a:gd name="connsiteX135" fmla="*/ 1659526 w 4603109"/>
                <a:gd name="connsiteY135" fmla="*/ 0 h 924402"/>
                <a:gd name="connsiteX136" fmla="*/ 1661950 w 4603109"/>
                <a:gd name="connsiteY136" fmla="*/ 0 h 924402"/>
                <a:gd name="connsiteX137" fmla="*/ 1664952 w 4603109"/>
                <a:gd name="connsiteY137" fmla="*/ 0 h 924402"/>
                <a:gd name="connsiteX138" fmla="*/ 1667212 w 4603109"/>
                <a:gd name="connsiteY138" fmla="*/ 0 h 924402"/>
                <a:gd name="connsiteX139" fmla="*/ 1685087 w 4603109"/>
                <a:gd name="connsiteY139" fmla="*/ 0 h 924402"/>
                <a:gd name="connsiteX140" fmla="*/ 1689591 w 4603109"/>
                <a:gd name="connsiteY140" fmla="*/ 0 h 924402"/>
                <a:gd name="connsiteX141" fmla="*/ 1694626 w 4603109"/>
                <a:gd name="connsiteY141" fmla="*/ 0 h 924402"/>
                <a:gd name="connsiteX142" fmla="*/ 1697276 w 4603109"/>
                <a:gd name="connsiteY142" fmla="*/ 0 h 924402"/>
                <a:gd name="connsiteX143" fmla="*/ 1698000 w 4603109"/>
                <a:gd name="connsiteY143" fmla="*/ 0 h 924402"/>
                <a:gd name="connsiteX144" fmla="*/ 1704688 w 4603109"/>
                <a:gd name="connsiteY144" fmla="*/ 0 h 924402"/>
                <a:gd name="connsiteX145" fmla="*/ 1707488 w 4603109"/>
                <a:gd name="connsiteY145" fmla="*/ 0 h 924402"/>
                <a:gd name="connsiteX146" fmla="*/ 1710963 w 4603109"/>
                <a:gd name="connsiteY146" fmla="*/ 0 h 924402"/>
                <a:gd name="connsiteX147" fmla="*/ 1715151 w 4603109"/>
                <a:gd name="connsiteY147" fmla="*/ 0 h 924402"/>
                <a:gd name="connsiteX148" fmla="*/ 1721928 w 4603109"/>
                <a:gd name="connsiteY148" fmla="*/ 0 h 924402"/>
                <a:gd name="connsiteX149" fmla="*/ 1734603 w 4603109"/>
                <a:gd name="connsiteY149" fmla="*/ 0 h 924402"/>
                <a:gd name="connsiteX150" fmla="*/ 1735025 w 4603109"/>
                <a:gd name="connsiteY150" fmla="*/ 0 h 924402"/>
                <a:gd name="connsiteX151" fmla="*/ 1735558 w 4603109"/>
                <a:gd name="connsiteY151" fmla="*/ 0 h 924402"/>
                <a:gd name="connsiteX152" fmla="*/ 1736094 w 4603109"/>
                <a:gd name="connsiteY152" fmla="*/ 0 h 924402"/>
                <a:gd name="connsiteX153" fmla="*/ 1737552 w 4603109"/>
                <a:gd name="connsiteY153" fmla="*/ 0 h 924402"/>
                <a:gd name="connsiteX154" fmla="*/ 1741027 w 4603109"/>
                <a:gd name="connsiteY154" fmla="*/ 0 h 924402"/>
                <a:gd name="connsiteX155" fmla="*/ 1747046 w 4603109"/>
                <a:gd name="connsiteY155" fmla="*/ 0 h 924402"/>
                <a:gd name="connsiteX156" fmla="*/ 1748537 w 4603109"/>
                <a:gd name="connsiteY156" fmla="*/ 0 h 924402"/>
                <a:gd name="connsiteX157" fmla="*/ 1753052 w 4603109"/>
                <a:gd name="connsiteY157" fmla="*/ 0 h 924402"/>
                <a:gd name="connsiteX158" fmla="*/ 1757499 w 4603109"/>
                <a:gd name="connsiteY158" fmla="*/ 0 h 924402"/>
                <a:gd name="connsiteX159" fmla="*/ 1764668 w 4603109"/>
                <a:gd name="connsiteY159" fmla="*/ 0 h 924402"/>
                <a:gd name="connsiteX160" fmla="*/ 1765089 w 4603109"/>
                <a:gd name="connsiteY160" fmla="*/ 0 h 924402"/>
                <a:gd name="connsiteX161" fmla="*/ 1765214 w 4603109"/>
                <a:gd name="connsiteY161" fmla="*/ 0 h 924402"/>
                <a:gd name="connsiteX162" fmla="*/ 1770320 w 4603109"/>
                <a:gd name="connsiteY162" fmla="*/ 0 h 924402"/>
                <a:gd name="connsiteX163" fmla="*/ 1777110 w 4603109"/>
                <a:gd name="connsiteY163" fmla="*/ 0 h 924402"/>
                <a:gd name="connsiteX164" fmla="*/ 1779774 w 4603109"/>
                <a:gd name="connsiteY164" fmla="*/ 0 h 924402"/>
                <a:gd name="connsiteX165" fmla="*/ 1792721 w 4603109"/>
                <a:gd name="connsiteY165" fmla="*/ 0 h 924402"/>
                <a:gd name="connsiteX166" fmla="*/ 1794981 w 4603109"/>
                <a:gd name="connsiteY166" fmla="*/ 0 h 924402"/>
                <a:gd name="connsiteX167" fmla="*/ 1825045 w 4603109"/>
                <a:gd name="connsiteY167" fmla="*/ 0 h 924402"/>
                <a:gd name="connsiteX168" fmla="*/ 1825769 w 4603109"/>
                <a:gd name="connsiteY168" fmla="*/ 0 h 924402"/>
                <a:gd name="connsiteX169" fmla="*/ 1838732 w 4603109"/>
                <a:gd name="connsiteY169" fmla="*/ 0 h 924402"/>
                <a:gd name="connsiteX170" fmla="*/ 1845818 w 4603109"/>
                <a:gd name="connsiteY170" fmla="*/ 0 h 924402"/>
                <a:gd name="connsiteX171" fmla="*/ 1849697 w 4603109"/>
                <a:gd name="connsiteY171" fmla="*/ 0 h 924402"/>
                <a:gd name="connsiteX172" fmla="*/ 1852412 w 4603109"/>
                <a:gd name="connsiteY172" fmla="*/ 0 h 924402"/>
                <a:gd name="connsiteX173" fmla="*/ 1853903 w 4603109"/>
                <a:gd name="connsiteY173" fmla="*/ 0 h 924402"/>
                <a:gd name="connsiteX174" fmla="*/ 1863327 w 4603109"/>
                <a:gd name="connsiteY174" fmla="*/ 0 h 924402"/>
                <a:gd name="connsiteX175" fmla="*/ 1868796 w 4603109"/>
                <a:gd name="connsiteY175" fmla="*/ 0 h 924402"/>
                <a:gd name="connsiteX176" fmla="*/ 1874815 w 4603109"/>
                <a:gd name="connsiteY176" fmla="*/ 0 h 924402"/>
                <a:gd name="connsiteX177" fmla="*/ 1876306 w 4603109"/>
                <a:gd name="connsiteY177" fmla="*/ 0 h 924402"/>
                <a:gd name="connsiteX178" fmla="*/ 1880821 w 4603109"/>
                <a:gd name="connsiteY178" fmla="*/ 0 h 924402"/>
                <a:gd name="connsiteX179" fmla="*/ 1882477 w 4603109"/>
                <a:gd name="connsiteY179" fmla="*/ 0 h 924402"/>
                <a:gd name="connsiteX180" fmla="*/ 1883936 w 4603109"/>
                <a:gd name="connsiteY180" fmla="*/ 0 h 924402"/>
                <a:gd name="connsiteX181" fmla="*/ 1885268 w 4603109"/>
                <a:gd name="connsiteY181" fmla="*/ 0 h 924402"/>
                <a:gd name="connsiteX182" fmla="*/ 1896427 w 4603109"/>
                <a:gd name="connsiteY182" fmla="*/ 0 h 924402"/>
                <a:gd name="connsiteX183" fmla="*/ 1898089 w 4603109"/>
                <a:gd name="connsiteY183" fmla="*/ 0 h 924402"/>
                <a:gd name="connsiteX184" fmla="*/ 1904879 w 4603109"/>
                <a:gd name="connsiteY184" fmla="*/ 0 h 924402"/>
                <a:gd name="connsiteX185" fmla="*/ 1907543 w 4603109"/>
                <a:gd name="connsiteY185" fmla="*/ 0 h 924402"/>
                <a:gd name="connsiteX186" fmla="*/ 1911018 w 4603109"/>
                <a:gd name="connsiteY186" fmla="*/ 0 h 924402"/>
                <a:gd name="connsiteX187" fmla="*/ 1919986 w 4603109"/>
                <a:gd name="connsiteY187" fmla="*/ 0 h 924402"/>
                <a:gd name="connsiteX188" fmla="*/ 1927124 w 4603109"/>
                <a:gd name="connsiteY188" fmla="*/ 0 h 924402"/>
                <a:gd name="connsiteX189" fmla="*/ 1927489 w 4603109"/>
                <a:gd name="connsiteY189" fmla="*/ 0 h 924402"/>
                <a:gd name="connsiteX190" fmla="*/ 1927911 w 4603109"/>
                <a:gd name="connsiteY190" fmla="*/ 0 h 924402"/>
                <a:gd name="connsiteX191" fmla="*/ 1929402 w 4603109"/>
                <a:gd name="connsiteY191" fmla="*/ 0 h 924402"/>
                <a:gd name="connsiteX192" fmla="*/ 1946726 w 4603109"/>
                <a:gd name="connsiteY192" fmla="*/ 0 h 924402"/>
                <a:gd name="connsiteX193" fmla="*/ 1949525 w 4603109"/>
                <a:gd name="connsiteY193" fmla="*/ 0 h 924402"/>
                <a:gd name="connsiteX194" fmla="*/ 1957554 w 4603109"/>
                <a:gd name="connsiteY194" fmla="*/ 0 h 924402"/>
                <a:gd name="connsiteX195" fmla="*/ 1957975 w 4603109"/>
                <a:gd name="connsiteY195" fmla="*/ 0 h 924402"/>
                <a:gd name="connsiteX196" fmla="*/ 1973587 w 4603109"/>
                <a:gd name="connsiteY196" fmla="*/ 0 h 924402"/>
                <a:gd name="connsiteX197" fmla="*/ 1978520 w 4603109"/>
                <a:gd name="connsiteY197" fmla="*/ 0 h 924402"/>
                <a:gd name="connsiteX198" fmla="*/ 1980012 w 4603109"/>
                <a:gd name="connsiteY198" fmla="*/ 0 h 924402"/>
                <a:gd name="connsiteX199" fmla="*/ 1980181 w 4603109"/>
                <a:gd name="connsiteY199" fmla="*/ 0 h 924402"/>
                <a:gd name="connsiteX200" fmla="*/ 1981672 w 4603109"/>
                <a:gd name="connsiteY200" fmla="*/ 0 h 924402"/>
                <a:gd name="connsiteX201" fmla="*/ 2008585 w 4603109"/>
                <a:gd name="connsiteY201" fmla="*/ 0 h 924402"/>
                <a:gd name="connsiteX202" fmla="*/ 2009218 w 4603109"/>
                <a:gd name="connsiteY202" fmla="*/ 0 h 924402"/>
                <a:gd name="connsiteX203" fmla="*/ 2010246 w 4603109"/>
                <a:gd name="connsiteY203" fmla="*/ 0 h 924402"/>
                <a:gd name="connsiteX204" fmla="*/ 2010709 w 4603109"/>
                <a:gd name="connsiteY204" fmla="*/ 0 h 924402"/>
                <a:gd name="connsiteX205" fmla="*/ 2011705 w 4603109"/>
                <a:gd name="connsiteY205" fmla="*/ 0 h 924402"/>
                <a:gd name="connsiteX206" fmla="*/ 2024147 w 4603109"/>
                <a:gd name="connsiteY206" fmla="*/ 0 h 924402"/>
                <a:gd name="connsiteX207" fmla="*/ 2024196 w 4603109"/>
                <a:gd name="connsiteY207" fmla="*/ 0 h 924402"/>
                <a:gd name="connsiteX208" fmla="*/ 2024981 w 4603109"/>
                <a:gd name="connsiteY208" fmla="*/ 0 h 924402"/>
                <a:gd name="connsiteX209" fmla="*/ 2025353 w 4603109"/>
                <a:gd name="connsiteY209" fmla="*/ 0 h 924402"/>
                <a:gd name="connsiteX210" fmla="*/ 2026473 w 4603109"/>
                <a:gd name="connsiteY210" fmla="*/ 0 h 924402"/>
                <a:gd name="connsiteX211" fmla="*/ 2031619 w 4603109"/>
                <a:gd name="connsiteY211" fmla="*/ 0 h 924402"/>
                <a:gd name="connsiteX212" fmla="*/ 2033110 w 4603109"/>
                <a:gd name="connsiteY212" fmla="*/ 0 h 924402"/>
                <a:gd name="connsiteX213" fmla="*/ 2038787 w 4603109"/>
                <a:gd name="connsiteY213" fmla="*/ 0 h 924402"/>
                <a:gd name="connsiteX214" fmla="*/ 2039282 w 4603109"/>
                <a:gd name="connsiteY214" fmla="*/ 0 h 924402"/>
                <a:gd name="connsiteX215" fmla="*/ 2047755 w 4603109"/>
                <a:gd name="connsiteY215" fmla="*/ 0 h 924402"/>
                <a:gd name="connsiteX216" fmla="*/ 2051230 w 4603109"/>
                <a:gd name="connsiteY216" fmla="*/ 0 h 924402"/>
                <a:gd name="connsiteX217" fmla="*/ 2054893 w 4603109"/>
                <a:gd name="connsiteY217" fmla="*/ 0 h 924402"/>
                <a:gd name="connsiteX218" fmla="*/ 2055046 w 4603109"/>
                <a:gd name="connsiteY218" fmla="*/ 0 h 924402"/>
                <a:gd name="connsiteX219" fmla="*/ 2055258 w 4603109"/>
                <a:gd name="connsiteY219" fmla="*/ 0 h 924402"/>
                <a:gd name="connsiteX220" fmla="*/ 2055680 w 4603109"/>
                <a:gd name="connsiteY220" fmla="*/ 0 h 924402"/>
                <a:gd name="connsiteX221" fmla="*/ 2057171 w 4603109"/>
                <a:gd name="connsiteY221" fmla="*/ 0 h 924402"/>
                <a:gd name="connsiteX222" fmla="*/ 2061683 w 4603109"/>
                <a:gd name="connsiteY222" fmla="*/ 0 h 924402"/>
                <a:gd name="connsiteX223" fmla="*/ 2067702 w 4603109"/>
                <a:gd name="connsiteY223" fmla="*/ 0 h 924402"/>
                <a:gd name="connsiteX224" fmla="*/ 2074495 w 4603109"/>
                <a:gd name="connsiteY224" fmla="*/ 0 h 924402"/>
                <a:gd name="connsiteX225" fmla="*/ 2077294 w 4603109"/>
                <a:gd name="connsiteY225" fmla="*/ 0 h 924402"/>
                <a:gd name="connsiteX226" fmla="*/ 2084504 w 4603109"/>
                <a:gd name="connsiteY226" fmla="*/ 0 h 924402"/>
                <a:gd name="connsiteX227" fmla="*/ 2085323 w 4603109"/>
                <a:gd name="connsiteY227" fmla="*/ 0 h 924402"/>
                <a:gd name="connsiteX228" fmla="*/ 2085744 w 4603109"/>
                <a:gd name="connsiteY228" fmla="*/ 0 h 924402"/>
                <a:gd name="connsiteX229" fmla="*/ 2097766 w 4603109"/>
                <a:gd name="connsiteY229" fmla="*/ 0 h 924402"/>
                <a:gd name="connsiteX230" fmla="*/ 2106289 w 4603109"/>
                <a:gd name="connsiteY230" fmla="*/ 0 h 924402"/>
                <a:gd name="connsiteX231" fmla="*/ 2107781 w 4603109"/>
                <a:gd name="connsiteY231" fmla="*/ 0 h 924402"/>
                <a:gd name="connsiteX232" fmla="*/ 2128956 w 4603109"/>
                <a:gd name="connsiteY232" fmla="*/ 0 h 924402"/>
                <a:gd name="connsiteX233" fmla="*/ 2129514 w 4603109"/>
                <a:gd name="connsiteY233" fmla="*/ 0 h 924402"/>
                <a:gd name="connsiteX234" fmla="*/ 2136354 w 4603109"/>
                <a:gd name="connsiteY234" fmla="*/ 0 h 924402"/>
                <a:gd name="connsiteX235" fmla="*/ 2136987 w 4603109"/>
                <a:gd name="connsiteY235" fmla="*/ 0 h 924402"/>
                <a:gd name="connsiteX236" fmla="*/ 2138478 w 4603109"/>
                <a:gd name="connsiteY236" fmla="*/ 0 h 924402"/>
                <a:gd name="connsiteX237" fmla="*/ 2151916 w 4603109"/>
                <a:gd name="connsiteY237" fmla="*/ 0 h 924402"/>
                <a:gd name="connsiteX238" fmla="*/ 2152750 w 4603109"/>
                <a:gd name="connsiteY238" fmla="*/ 0 h 924402"/>
                <a:gd name="connsiteX239" fmla="*/ 2153122 w 4603109"/>
                <a:gd name="connsiteY239" fmla="*/ 0 h 924402"/>
                <a:gd name="connsiteX240" fmla="*/ 2154242 w 4603109"/>
                <a:gd name="connsiteY240" fmla="*/ 0 h 924402"/>
                <a:gd name="connsiteX241" fmla="*/ 2156597 w 4603109"/>
                <a:gd name="connsiteY241" fmla="*/ 0 h 924402"/>
                <a:gd name="connsiteX242" fmla="*/ 2159388 w 4603109"/>
                <a:gd name="connsiteY242" fmla="*/ 0 h 924402"/>
                <a:gd name="connsiteX243" fmla="*/ 2160879 w 4603109"/>
                <a:gd name="connsiteY243" fmla="*/ 0 h 924402"/>
                <a:gd name="connsiteX244" fmla="*/ 2161633 w 4603109"/>
                <a:gd name="connsiteY244" fmla="*/ 0 h 924402"/>
                <a:gd name="connsiteX245" fmla="*/ 2167051 w 4603109"/>
                <a:gd name="connsiteY245" fmla="*/ 0 h 924402"/>
                <a:gd name="connsiteX246" fmla="*/ 2178999 w 4603109"/>
                <a:gd name="connsiteY246" fmla="*/ 0 h 924402"/>
                <a:gd name="connsiteX247" fmla="*/ 2182158 w 4603109"/>
                <a:gd name="connsiteY247" fmla="*/ 0 h 924402"/>
                <a:gd name="connsiteX248" fmla="*/ 2182815 w 4603109"/>
                <a:gd name="connsiteY248" fmla="*/ 0 h 924402"/>
                <a:gd name="connsiteX249" fmla="*/ 2188666 w 4603109"/>
                <a:gd name="connsiteY249" fmla="*/ 0 h 924402"/>
                <a:gd name="connsiteX250" fmla="*/ 2189452 w 4603109"/>
                <a:gd name="connsiteY250" fmla="*/ 0 h 924402"/>
                <a:gd name="connsiteX251" fmla="*/ 2191697 w 4603109"/>
                <a:gd name="connsiteY251" fmla="*/ 0 h 924402"/>
                <a:gd name="connsiteX252" fmla="*/ 2195471 w 4603109"/>
                <a:gd name="connsiteY252" fmla="*/ 0 h 924402"/>
                <a:gd name="connsiteX253" fmla="*/ 2201759 w 4603109"/>
                <a:gd name="connsiteY253" fmla="*/ 0 h 924402"/>
                <a:gd name="connsiteX254" fmla="*/ 2203100 w 4603109"/>
                <a:gd name="connsiteY254" fmla="*/ 0 h 924402"/>
                <a:gd name="connsiteX255" fmla="*/ 2204559 w 4603109"/>
                <a:gd name="connsiteY255" fmla="*/ 0 h 924402"/>
                <a:gd name="connsiteX256" fmla="*/ 2204591 w 4603109"/>
                <a:gd name="connsiteY256" fmla="*/ 0 h 924402"/>
                <a:gd name="connsiteX257" fmla="*/ 2212273 w 4603109"/>
                <a:gd name="connsiteY257" fmla="*/ 0 h 924402"/>
                <a:gd name="connsiteX258" fmla="*/ 2225535 w 4603109"/>
                <a:gd name="connsiteY258" fmla="*/ 0 h 924402"/>
                <a:gd name="connsiteX259" fmla="*/ 2231674 w 4603109"/>
                <a:gd name="connsiteY259" fmla="*/ 0 h 924402"/>
                <a:gd name="connsiteX260" fmla="*/ 2232096 w 4603109"/>
                <a:gd name="connsiteY260" fmla="*/ 0 h 924402"/>
                <a:gd name="connsiteX261" fmla="*/ 2232220 w 4603109"/>
                <a:gd name="connsiteY261" fmla="*/ 0 h 924402"/>
                <a:gd name="connsiteX262" fmla="*/ 2233118 w 4603109"/>
                <a:gd name="connsiteY262" fmla="*/ 0 h 924402"/>
                <a:gd name="connsiteX263" fmla="*/ 2233165 w 4603109"/>
                <a:gd name="connsiteY263" fmla="*/ 0 h 924402"/>
                <a:gd name="connsiteX264" fmla="*/ 2256725 w 4603109"/>
                <a:gd name="connsiteY264" fmla="*/ 0 h 924402"/>
                <a:gd name="connsiteX265" fmla="*/ 2257283 w 4603109"/>
                <a:gd name="connsiteY265" fmla="*/ 0 h 924402"/>
                <a:gd name="connsiteX266" fmla="*/ 2262285 w 4603109"/>
                <a:gd name="connsiteY266" fmla="*/ 0 h 924402"/>
                <a:gd name="connsiteX267" fmla="*/ 2284366 w 4603109"/>
                <a:gd name="connsiteY267" fmla="*/ 0 h 924402"/>
                <a:gd name="connsiteX268" fmla="*/ 2289402 w 4603109"/>
                <a:gd name="connsiteY268" fmla="*/ 0 h 924402"/>
                <a:gd name="connsiteX269" fmla="*/ 2292052 w 4603109"/>
                <a:gd name="connsiteY269" fmla="*/ 0 h 924402"/>
                <a:gd name="connsiteX270" fmla="*/ 2299271 w 4603109"/>
                <a:gd name="connsiteY270" fmla="*/ 0 h 924402"/>
                <a:gd name="connsiteX271" fmla="*/ 2308721 w 4603109"/>
                <a:gd name="connsiteY271" fmla="*/ 0 h 924402"/>
                <a:gd name="connsiteX272" fmla="*/ 2309927 w 4603109"/>
                <a:gd name="connsiteY272" fmla="*/ 0 h 924402"/>
                <a:gd name="connsiteX273" fmla="*/ 2316435 w 4603109"/>
                <a:gd name="connsiteY273" fmla="*/ 0 h 924402"/>
                <a:gd name="connsiteX274" fmla="*/ 2316703 w 4603109"/>
                <a:gd name="connsiteY274" fmla="*/ 0 h 924402"/>
                <a:gd name="connsiteX275" fmla="*/ 2319466 w 4603109"/>
                <a:gd name="connsiteY275" fmla="*/ 0 h 924402"/>
                <a:gd name="connsiteX276" fmla="*/ 2322840 w 4603109"/>
                <a:gd name="connsiteY276" fmla="*/ 0 h 924402"/>
                <a:gd name="connsiteX277" fmla="*/ 2329528 w 4603109"/>
                <a:gd name="connsiteY277" fmla="*/ 0 h 924402"/>
                <a:gd name="connsiteX278" fmla="*/ 2330869 w 4603109"/>
                <a:gd name="connsiteY278" fmla="*/ 0 h 924402"/>
                <a:gd name="connsiteX279" fmla="*/ 2332328 w 4603109"/>
                <a:gd name="connsiteY279" fmla="*/ 0 h 924402"/>
                <a:gd name="connsiteX280" fmla="*/ 2332360 w 4603109"/>
                <a:gd name="connsiteY280" fmla="*/ 0 h 924402"/>
                <a:gd name="connsiteX281" fmla="*/ 2335803 w 4603109"/>
                <a:gd name="connsiteY281" fmla="*/ 0 h 924402"/>
                <a:gd name="connsiteX282" fmla="*/ 2343312 w 4603109"/>
                <a:gd name="connsiteY282" fmla="*/ 0 h 924402"/>
                <a:gd name="connsiteX283" fmla="*/ 2344804 w 4603109"/>
                <a:gd name="connsiteY283" fmla="*/ 0 h 924402"/>
                <a:gd name="connsiteX284" fmla="*/ 2346768 w 4603109"/>
                <a:gd name="connsiteY284" fmla="*/ 0 h 924402"/>
                <a:gd name="connsiteX285" fmla="*/ 2347827 w 4603109"/>
                <a:gd name="connsiteY285" fmla="*/ 0 h 924402"/>
                <a:gd name="connsiteX286" fmla="*/ 2352274 w 4603109"/>
                <a:gd name="connsiteY286" fmla="*/ 0 h 924402"/>
                <a:gd name="connsiteX287" fmla="*/ 2359443 w 4603109"/>
                <a:gd name="connsiteY287" fmla="*/ 0 h 924402"/>
                <a:gd name="connsiteX288" fmla="*/ 2359865 w 4603109"/>
                <a:gd name="connsiteY288" fmla="*/ 0 h 924402"/>
                <a:gd name="connsiteX289" fmla="*/ 2359989 w 4603109"/>
                <a:gd name="connsiteY289" fmla="*/ 0 h 924402"/>
                <a:gd name="connsiteX290" fmla="*/ 2360887 w 4603109"/>
                <a:gd name="connsiteY290" fmla="*/ 0 h 924402"/>
                <a:gd name="connsiteX291" fmla="*/ 2360934 w 4603109"/>
                <a:gd name="connsiteY291" fmla="*/ 0 h 924402"/>
                <a:gd name="connsiteX292" fmla="*/ 2371886 w 4603109"/>
                <a:gd name="connsiteY292" fmla="*/ 0 h 924402"/>
                <a:gd name="connsiteX293" fmla="*/ 2373377 w 4603109"/>
                <a:gd name="connsiteY293" fmla="*/ 0 h 924402"/>
                <a:gd name="connsiteX294" fmla="*/ 2377892 w 4603109"/>
                <a:gd name="connsiteY294" fmla="*/ 0 h 924402"/>
                <a:gd name="connsiteX295" fmla="*/ 2382339 w 4603109"/>
                <a:gd name="connsiteY295" fmla="*/ 0 h 924402"/>
                <a:gd name="connsiteX296" fmla="*/ 2390054 w 4603109"/>
                <a:gd name="connsiteY296" fmla="*/ 0 h 924402"/>
                <a:gd name="connsiteX297" fmla="*/ 2419821 w 4603109"/>
                <a:gd name="connsiteY297" fmla="*/ 0 h 924402"/>
                <a:gd name="connsiteX298" fmla="*/ 2427040 w 4603109"/>
                <a:gd name="connsiteY298" fmla="*/ 0 h 924402"/>
                <a:gd name="connsiteX299" fmla="*/ 2436490 w 4603109"/>
                <a:gd name="connsiteY299" fmla="*/ 0 h 924402"/>
                <a:gd name="connsiteX300" fmla="*/ 2444472 w 4603109"/>
                <a:gd name="connsiteY300" fmla="*/ 0 h 924402"/>
                <a:gd name="connsiteX301" fmla="*/ 2448678 w 4603109"/>
                <a:gd name="connsiteY301" fmla="*/ 0 h 924402"/>
                <a:gd name="connsiteX302" fmla="*/ 2450171 w 4603109"/>
                <a:gd name="connsiteY302" fmla="*/ 0 h 924402"/>
                <a:gd name="connsiteX303" fmla="*/ 2450609 w 4603109"/>
                <a:gd name="connsiteY303" fmla="*/ 0 h 924402"/>
                <a:gd name="connsiteX304" fmla="*/ 2463572 w 4603109"/>
                <a:gd name="connsiteY304" fmla="*/ 0 h 924402"/>
                <a:gd name="connsiteX305" fmla="*/ 2471081 w 4603109"/>
                <a:gd name="connsiteY305" fmla="*/ 0 h 924402"/>
                <a:gd name="connsiteX306" fmla="*/ 2472573 w 4603109"/>
                <a:gd name="connsiteY306" fmla="*/ 0 h 924402"/>
                <a:gd name="connsiteX307" fmla="*/ 2474537 w 4603109"/>
                <a:gd name="connsiteY307" fmla="*/ 0 h 924402"/>
                <a:gd name="connsiteX308" fmla="*/ 2475596 w 4603109"/>
                <a:gd name="connsiteY308" fmla="*/ 0 h 924402"/>
                <a:gd name="connsiteX309" fmla="*/ 2477252 w 4603109"/>
                <a:gd name="connsiteY309" fmla="*/ 0 h 924402"/>
                <a:gd name="connsiteX310" fmla="*/ 2478712 w 4603109"/>
                <a:gd name="connsiteY310" fmla="*/ 0 h 924402"/>
                <a:gd name="connsiteX311" fmla="*/ 2478743 w 4603109"/>
                <a:gd name="connsiteY311" fmla="*/ 0 h 924402"/>
                <a:gd name="connsiteX312" fmla="*/ 2480043 w 4603109"/>
                <a:gd name="connsiteY312" fmla="*/ 0 h 924402"/>
                <a:gd name="connsiteX313" fmla="*/ 2499655 w 4603109"/>
                <a:gd name="connsiteY313" fmla="*/ 0 h 924402"/>
                <a:gd name="connsiteX314" fmla="*/ 2501146 w 4603109"/>
                <a:gd name="connsiteY314" fmla="*/ 0 h 924402"/>
                <a:gd name="connsiteX315" fmla="*/ 2505661 w 4603109"/>
                <a:gd name="connsiteY315" fmla="*/ 0 h 924402"/>
                <a:gd name="connsiteX316" fmla="*/ 2508776 w 4603109"/>
                <a:gd name="connsiteY316" fmla="*/ 0 h 924402"/>
                <a:gd name="connsiteX317" fmla="*/ 2510108 w 4603109"/>
                <a:gd name="connsiteY317" fmla="*/ 0 h 924402"/>
                <a:gd name="connsiteX318" fmla="*/ 2524178 w 4603109"/>
                <a:gd name="connsiteY318" fmla="*/ 0 h 924402"/>
                <a:gd name="connsiteX319" fmla="*/ 2525248 w 4603109"/>
                <a:gd name="connsiteY319" fmla="*/ 0 h 924402"/>
                <a:gd name="connsiteX320" fmla="*/ 2525669 w 4603109"/>
                <a:gd name="connsiteY320" fmla="*/ 0 h 924402"/>
                <a:gd name="connsiteX321" fmla="*/ 2552329 w 4603109"/>
                <a:gd name="connsiteY321" fmla="*/ 0 h 924402"/>
                <a:gd name="connsiteX322" fmla="*/ 2552751 w 4603109"/>
                <a:gd name="connsiteY322" fmla="*/ 0 h 924402"/>
                <a:gd name="connsiteX323" fmla="*/ 2554242 w 4603109"/>
                <a:gd name="connsiteY323" fmla="*/ 0 h 924402"/>
                <a:gd name="connsiteX324" fmla="*/ 2574787 w 4603109"/>
                <a:gd name="connsiteY324" fmla="*/ 0 h 924402"/>
                <a:gd name="connsiteX325" fmla="*/ 2576279 w 4603109"/>
                <a:gd name="connsiteY325" fmla="*/ 0 h 924402"/>
                <a:gd name="connsiteX326" fmla="*/ 2576447 w 4603109"/>
                <a:gd name="connsiteY326" fmla="*/ 0 h 924402"/>
                <a:gd name="connsiteX327" fmla="*/ 2577940 w 4603109"/>
                <a:gd name="connsiteY327" fmla="*/ 0 h 924402"/>
                <a:gd name="connsiteX328" fmla="*/ 2603360 w 4603109"/>
                <a:gd name="connsiteY328" fmla="*/ 0 h 924402"/>
                <a:gd name="connsiteX329" fmla="*/ 2604852 w 4603109"/>
                <a:gd name="connsiteY329" fmla="*/ 0 h 924402"/>
                <a:gd name="connsiteX330" fmla="*/ 2605021 w 4603109"/>
                <a:gd name="connsiteY330" fmla="*/ 0 h 924402"/>
                <a:gd name="connsiteX331" fmla="*/ 2605484 w 4603109"/>
                <a:gd name="connsiteY331" fmla="*/ 0 h 924402"/>
                <a:gd name="connsiteX332" fmla="*/ 2606481 w 4603109"/>
                <a:gd name="connsiteY332" fmla="*/ 0 h 924402"/>
                <a:gd name="connsiteX333" fmla="*/ 2606512 w 4603109"/>
                <a:gd name="connsiteY333" fmla="*/ 0 h 924402"/>
                <a:gd name="connsiteX334" fmla="*/ 2606976 w 4603109"/>
                <a:gd name="connsiteY334" fmla="*/ 0 h 924402"/>
                <a:gd name="connsiteX335" fmla="*/ 2618923 w 4603109"/>
                <a:gd name="connsiteY335" fmla="*/ 0 h 924402"/>
                <a:gd name="connsiteX336" fmla="*/ 2621248 w 4603109"/>
                <a:gd name="connsiteY336" fmla="*/ 0 h 924402"/>
                <a:gd name="connsiteX337" fmla="*/ 2622740 w 4603109"/>
                <a:gd name="connsiteY337" fmla="*/ 0 h 924402"/>
                <a:gd name="connsiteX338" fmla="*/ 2627885 w 4603109"/>
                <a:gd name="connsiteY338" fmla="*/ 0 h 924402"/>
                <a:gd name="connsiteX339" fmla="*/ 2629377 w 4603109"/>
                <a:gd name="connsiteY339" fmla="*/ 0 h 924402"/>
                <a:gd name="connsiteX340" fmla="*/ 2634058 w 4603109"/>
                <a:gd name="connsiteY340" fmla="*/ 0 h 924402"/>
                <a:gd name="connsiteX341" fmla="*/ 2635549 w 4603109"/>
                <a:gd name="connsiteY341" fmla="*/ 0 h 924402"/>
                <a:gd name="connsiteX342" fmla="*/ 2636545 w 4603109"/>
                <a:gd name="connsiteY342" fmla="*/ 0 h 924402"/>
                <a:gd name="connsiteX343" fmla="*/ 2648987 w 4603109"/>
                <a:gd name="connsiteY343" fmla="*/ 0 h 924402"/>
                <a:gd name="connsiteX344" fmla="*/ 2649821 w 4603109"/>
                <a:gd name="connsiteY344" fmla="*/ 0 h 924402"/>
                <a:gd name="connsiteX345" fmla="*/ 2651313 w 4603109"/>
                <a:gd name="connsiteY345" fmla="*/ 0 h 924402"/>
                <a:gd name="connsiteX346" fmla="*/ 2651947 w 4603109"/>
                <a:gd name="connsiteY346" fmla="*/ 0 h 924402"/>
                <a:gd name="connsiteX347" fmla="*/ 2653017 w 4603109"/>
                <a:gd name="connsiteY347" fmla="*/ 0 h 924402"/>
                <a:gd name="connsiteX348" fmla="*/ 2653438 w 4603109"/>
                <a:gd name="connsiteY348" fmla="*/ 0 h 924402"/>
                <a:gd name="connsiteX349" fmla="*/ 2656459 w 4603109"/>
                <a:gd name="connsiteY349" fmla="*/ 0 h 924402"/>
                <a:gd name="connsiteX350" fmla="*/ 2657950 w 4603109"/>
                <a:gd name="connsiteY350" fmla="*/ 0 h 924402"/>
                <a:gd name="connsiteX351" fmla="*/ 2665460 w 4603109"/>
                <a:gd name="connsiteY351" fmla="*/ 0 h 924402"/>
                <a:gd name="connsiteX352" fmla="*/ 2680098 w 4603109"/>
                <a:gd name="connsiteY352" fmla="*/ 0 h 924402"/>
                <a:gd name="connsiteX353" fmla="*/ 2680520 w 4603109"/>
                <a:gd name="connsiteY353" fmla="*/ 0 h 924402"/>
                <a:gd name="connsiteX354" fmla="*/ 2682011 w 4603109"/>
                <a:gd name="connsiteY354" fmla="*/ 0 h 924402"/>
                <a:gd name="connsiteX355" fmla="*/ 2692542 w 4603109"/>
                <a:gd name="connsiteY355" fmla="*/ 0 h 924402"/>
                <a:gd name="connsiteX356" fmla="*/ 2702556 w 4603109"/>
                <a:gd name="connsiteY356" fmla="*/ 0 h 924402"/>
                <a:gd name="connsiteX357" fmla="*/ 2704048 w 4603109"/>
                <a:gd name="connsiteY357" fmla="*/ 0 h 924402"/>
                <a:gd name="connsiteX358" fmla="*/ 2724289 w 4603109"/>
                <a:gd name="connsiteY358" fmla="*/ 0 h 924402"/>
                <a:gd name="connsiteX359" fmla="*/ 2731129 w 4603109"/>
                <a:gd name="connsiteY359" fmla="*/ 0 h 924402"/>
                <a:gd name="connsiteX360" fmla="*/ 2732621 w 4603109"/>
                <a:gd name="connsiteY360" fmla="*/ 0 h 924402"/>
                <a:gd name="connsiteX361" fmla="*/ 2733253 w 4603109"/>
                <a:gd name="connsiteY361" fmla="*/ 0 h 924402"/>
                <a:gd name="connsiteX362" fmla="*/ 2734745 w 4603109"/>
                <a:gd name="connsiteY362" fmla="*/ 0 h 924402"/>
                <a:gd name="connsiteX363" fmla="*/ 2746692 w 4603109"/>
                <a:gd name="connsiteY363" fmla="*/ 0 h 924402"/>
                <a:gd name="connsiteX364" fmla="*/ 2749017 w 4603109"/>
                <a:gd name="connsiteY364" fmla="*/ 0 h 924402"/>
                <a:gd name="connsiteX365" fmla="*/ 2750509 w 4603109"/>
                <a:gd name="connsiteY365" fmla="*/ 0 h 924402"/>
                <a:gd name="connsiteX366" fmla="*/ 2754354 w 4603109"/>
                <a:gd name="connsiteY366" fmla="*/ 0 h 924402"/>
                <a:gd name="connsiteX367" fmla="*/ 2755654 w 4603109"/>
                <a:gd name="connsiteY367" fmla="*/ 0 h 924402"/>
                <a:gd name="connsiteX368" fmla="*/ 2757146 w 4603109"/>
                <a:gd name="connsiteY368" fmla="*/ 0 h 924402"/>
                <a:gd name="connsiteX369" fmla="*/ 2761827 w 4603109"/>
                <a:gd name="connsiteY369" fmla="*/ 0 h 924402"/>
                <a:gd name="connsiteX370" fmla="*/ 2763318 w 4603109"/>
                <a:gd name="connsiteY370" fmla="*/ 0 h 924402"/>
                <a:gd name="connsiteX371" fmla="*/ 2776756 w 4603109"/>
                <a:gd name="connsiteY371" fmla="*/ 0 h 924402"/>
                <a:gd name="connsiteX372" fmla="*/ 2777590 w 4603109"/>
                <a:gd name="connsiteY372" fmla="*/ 0 h 924402"/>
                <a:gd name="connsiteX373" fmla="*/ 2779082 w 4603109"/>
                <a:gd name="connsiteY373" fmla="*/ 0 h 924402"/>
                <a:gd name="connsiteX374" fmla="*/ 2783442 w 4603109"/>
                <a:gd name="connsiteY374" fmla="*/ 0 h 924402"/>
                <a:gd name="connsiteX375" fmla="*/ 2784228 w 4603109"/>
                <a:gd name="connsiteY375" fmla="*/ 0 h 924402"/>
                <a:gd name="connsiteX376" fmla="*/ 2785719 w 4603109"/>
                <a:gd name="connsiteY376" fmla="*/ 0 h 924402"/>
                <a:gd name="connsiteX377" fmla="*/ 2786473 w 4603109"/>
                <a:gd name="connsiteY377" fmla="*/ 0 h 924402"/>
                <a:gd name="connsiteX378" fmla="*/ 2793229 w 4603109"/>
                <a:gd name="connsiteY378" fmla="*/ 0 h 924402"/>
                <a:gd name="connsiteX379" fmla="*/ 2799367 w 4603109"/>
                <a:gd name="connsiteY379" fmla="*/ 0 h 924402"/>
                <a:gd name="connsiteX380" fmla="*/ 2813506 w 4603109"/>
                <a:gd name="connsiteY380" fmla="*/ 0 h 924402"/>
                <a:gd name="connsiteX381" fmla="*/ 2820311 w 4603109"/>
                <a:gd name="connsiteY381" fmla="*/ 0 h 924402"/>
                <a:gd name="connsiteX382" fmla="*/ 2827893 w 4603109"/>
                <a:gd name="connsiteY382" fmla="*/ 0 h 924402"/>
                <a:gd name="connsiteX383" fmla="*/ 2827940 w 4603109"/>
                <a:gd name="connsiteY383" fmla="*/ 0 h 924402"/>
                <a:gd name="connsiteX384" fmla="*/ 2829431 w 4603109"/>
                <a:gd name="connsiteY384" fmla="*/ 0 h 924402"/>
                <a:gd name="connsiteX385" fmla="*/ 2829978 w 4603109"/>
                <a:gd name="connsiteY385" fmla="*/ 0 h 924402"/>
                <a:gd name="connsiteX386" fmla="*/ 2852058 w 4603109"/>
                <a:gd name="connsiteY386" fmla="*/ 0 h 924402"/>
                <a:gd name="connsiteX387" fmla="*/ 2857060 w 4603109"/>
                <a:gd name="connsiteY387" fmla="*/ 0 h 924402"/>
                <a:gd name="connsiteX388" fmla="*/ 2857958 w 4603109"/>
                <a:gd name="connsiteY388" fmla="*/ 0 h 924402"/>
                <a:gd name="connsiteX389" fmla="*/ 2871601 w 4603109"/>
                <a:gd name="connsiteY389" fmla="*/ 0 h 924402"/>
                <a:gd name="connsiteX390" fmla="*/ 2882123 w 4603109"/>
                <a:gd name="connsiteY390" fmla="*/ 0 h 924402"/>
                <a:gd name="connsiteX391" fmla="*/ 2894046 w 4603109"/>
                <a:gd name="connsiteY391" fmla="*/ 0 h 924402"/>
                <a:gd name="connsiteX392" fmla="*/ 2903496 w 4603109"/>
                <a:gd name="connsiteY392" fmla="*/ 0 h 924402"/>
                <a:gd name="connsiteX393" fmla="*/ 2911211 w 4603109"/>
                <a:gd name="connsiteY393" fmla="*/ 0 h 924402"/>
                <a:gd name="connsiteX394" fmla="*/ 2914242 w 4603109"/>
                <a:gd name="connsiteY394" fmla="*/ 0 h 924402"/>
                <a:gd name="connsiteX395" fmla="*/ 2914461 w 4603109"/>
                <a:gd name="connsiteY395" fmla="*/ 0 h 924402"/>
                <a:gd name="connsiteX396" fmla="*/ 2924111 w 4603109"/>
                <a:gd name="connsiteY396" fmla="*/ 0 h 924402"/>
                <a:gd name="connsiteX397" fmla="*/ 2927136 w 4603109"/>
                <a:gd name="connsiteY397" fmla="*/ 0 h 924402"/>
                <a:gd name="connsiteX398" fmla="*/ 2933561 w 4603109"/>
                <a:gd name="connsiteY398" fmla="*/ 0 h 924402"/>
                <a:gd name="connsiteX399" fmla="*/ 2939580 w 4603109"/>
                <a:gd name="connsiteY399" fmla="*/ 0 h 924402"/>
                <a:gd name="connsiteX400" fmla="*/ 2941275 w 4603109"/>
                <a:gd name="connsiteY400" fmla="*/ 0 h 924402"/>
                <a:gd name="connsiteX401" fmla="*/ 2941543 w 4603109"/>
                <a:gd name="connsiteY401" fmla="*/ 0 h 924402"/>
                <a:gd name="connsiteX402" fmla="*/ 2945586 w 4603109"/>
                <a:gd name="connsiteY402" fmla="*/ 0 h 924402"/>
                <a:gd name="connsiteX403" fmla="*/ 2950032 w 4603109"/>
                <a:gd name="connsiteY403" fmla="*/ 0 h 924402"/>
                <a:gd name="connsiteX404" fmla="*/ 2955662 w 4603109"/>
                <a:gd name="connsiteY404" fmla="*/ 0 h 924402"/>
                <a:gd name="connsiteX405" fmla="*/ 2955709 w 4603109"/>
                <a:gd name="connsiteY405" fmla="*/ 0 h 924402"/>
                <a:gd name="connsiteX406" fmla="*/ 2957200 w 4603109"/>
                <a:gd name="connsiteY406" fmla="*/ 0 h 924402"/>
                <a:gd name="connsiteX407" fmla="*/ 2957747 w 4603109"/>
                <a:gd name="connsiteY407" fmla="*/ 0 h 924402"/>
                <a:gd name="connsiteX408" fmla="*/ 2968152 w 4603109"/>
                <a:gd name="connsiteY408" fmla="*/ 0 h 924402"/>
                <a:gd name="connsiteX409" fmla="*/ 2969644 w 4603109"/>
                <a:gd name="connsiteY409" fmla="*/ 0 h 924402"/>
                <a:gd name="connsiteX410" fmla="*/ 2972667 w 4603109"/>
                <a:gd name="connsiteY410" fmla="*/ 0 h 924402"/>
                <a:gd name="connsiteX411" fmla="*/ 2977114 w 4603109"/>
                <a:gd name="connsiteY411" fmla="*/ 0 h 924402"/>
                <a:gd name="connsiteX412" fmla="*/ 2984829 w 4603109"/>
                <a:gd name="connsiteY412" fmla="*/ 0 h 924402"/>
                <a:gd name="connsiteX413" fmla="*/ 2985727 w 4603109"/>
                <a:gd name="connsiteY413" fmla="*/ 0 h 924402"/>
                <a:gd name="connsiteX414" fmla="*/ 2999370 w 4603109"/>
                <a:gd name="connsiteY414" fmla="*/ 0 h 924402"/>
                <a:gd name="connsiteX415" fmla="*/ 3021815 w 4603109"/>
                <a:gd name="connsiteY415" fmla="*/ 0 h 924402"/>
                <a:gd name="connsiteX416" fmla="*/ 3031265 w 4603109"/>
                <a:gd name="connsiteY416" fmla="*/ 0 h 924402"/>
                <a:gd name="connsiteX417" fmla="*/ 3042230 w 4603109"/>
                <a:gd name="connsiteY417" fmla="*/ 0 h 924402"/>
                <a:gd name="connsiteX418" fmla="*/ 3044946 w 4603109"/>
                <a:gd name="connsiteY418" fmla="*/ 0 h 924402"/>
                <a:gd name="connsiteX419" fmla="*/ 3051880 w 4603109"/>
                <a:gd name="connsiteY419" fmla="*/ 0 h 924402"/>
                <a:gd name="connsiteX420" fmla="*/ 3061330 w 4603109"/>
                <a:gd name="connsiteY420" fmla="*/ 0 h 924402"/>
                <a:gd name="connsiteX421" fmla="*/ 3067349 w 4603109"/>
                <a:gd name="connsiteY421" fmla="*/ 0 h 924402"/>
                <a:gd name="connsiteX422" fmla="*/ 3069312 w 4603109"/>
                <a:gd name="connsiteY422" fmla="*/ 0 h 924402"/>
                <a:gd name="connsiteX423" fmla="*/ 3073355 w 4603109"/>
                <a:gd name="connsiteY423" fmla="*/ 0 h 924402"/>
                <a:gd name="connsiteX424" fmla="*/ 3073518 w 4603109"/>
                <a:gd name="connsiteY424" fmla="*/ 0 h 924402"/>
                <a:gd name="connsiteX425" fmla="*/ 3075011 w 4603109"/>
                <a:gd name="connsiteY425" fmla="*/ 0 h 924402"/>
                <a:gd name="connsiteX426" fmla="*/ 3077801 w 4603109"/>
                <a:gd name="connsiteY426" fmla="*/ 0 h 924402"/>
                <a:gd name="connsiteX427" fmla="*/ 3095921 w 4603109"/>
                <a:gd name="connsiteY427" fmla="*/ 0 h 924402"/>
                <a:gd name="connsiteX428" fmla="*/ 3097413 w 4603109"/>
                <a:gd name="connsiteY428" fmla="*/ 0 h 924402"/>
                <a:gd name="connsiteX429" fmla="*/ 3100436 w 4603109"/>
                <a:gd name="connsiteY429" fmla="*/ 0 h 924402"/>
                <a:gd name="connsiteX430" fmla="*/ 3103552 w 4603109"/>
                <a:gd name="connsiteY430" fmla="*/ 0 h 924402"/>
                <a:gd name="connsiteX431" fmla="*/ 3104883 w 4603109"/>
                <a:gd name="connsiteY431" fmla="*/ 0 h 924402"/>
                <a:gd name="connsiteX432" fmla="*/ 3120023 w 4603109"/>
                <a:gd name="connsiteY432" fmla="*/ 0 h 924402"/>
                <a:gd name="connsiteX433" fmla="*/ 3120445 w 4603109"/>
                <a:gd name="connsiteY433" fmla="*/ 0 h 924402"/>
                <a:gd name="connsiteX434" fmla="*/ 3149018 w 4603109"/>
                <a:gd name="connsiteY434" fmla="*/ 0 h 924402"/>
                <a:gd name="connsiteX435" fmla="*/ 3150088 w 4603109"/>
                <a:gd name="connsiteY435" fmla="*/ 0 h 924402"/>
                <a:gd name="connsiteX436" fmla="*/ 3150509 w 4603109"/>
                <a:gd name="connsiteY436" fmla="*/ 0 h 924402"/>
                <a:gd name="connsiteX437" fmla="*/ 3171054 w 4603109"/>
                <a:gd name="connsiteY437" fmla="*/ 0 h 924402"/>
                <a:gd name="connsiteX438" fmla="*/ 3172715 w 4603109"/>
                <a:gd name="connsiteY438" fmla="*/ 0 h 924402"/>
                <a:gd name="connsiteX439" fmla="*/ 3199627 w 4603109"/>
                <a:gd name="connsiteY439" fmla="*/ 0 h 924402"/>
                <a:gd name="connsiteX440" fmla="*/ 3201119 w 4603109"/>
                <a:gd name="connsiteY440" fmla="*/ 0 h 924402"/>
                <a:gd name="connsiteX441" fmla="*/ 3201287 w 4603109"/>
                <a:gd name="connsiteY441" fmla="*/ 0 h 924402"/>
                <a:gd name="connsiteX442" fmla="*/ 3201751 w 4603109"/>
                <a:gd name="connsiteY442" fmla="*/ 0 h 924402"/>
                <a:gd name="connsiteX443" fmla="*/ 3202780 w 4603109"/>
                <a:gd name="connsiteY443" fmla="*/ 0 h 924402"/>
                <a:gd name="connsiteX444" fmla="*/ 3217515 w 4603109"/>
                <a:gd name="connsiteY444" fmla="*/ 0 h 924402"/>
                <a:gd name="connsiteX445" fmla="*/ 3224152 w 4603109"/>
                <a:gd name="connsiteY445" fmla="*/ 0 h 924402"/>
                <a:gd name="connsiteX446" fmla="*/ 3230324 w 4603109"/>
                <a:gd name="connsiteY446" fmla="*/ 0 h 924402"/>
                <a:gd name="connsiteX447" fmla="*/ 3231321 w 4603109"/>
                <a:gd name="connsiteY447" fmla="*/ 0 h 924402"/>
                <a:gd name="connsiteX448" fmla="*/ 3231816 w 4603109"/>
                <a:gd name="connsiteY448" fmla="*/ 0 h 924402"/>
                <a:gd name="connsiteX449" fmla="*/ 3243763 w 4603109"/>
                <a:gd name="connsiteY449" fmla="*/ 0 h 924402"/>
                <a:gd name="connsiteX450" fmla="*/ 3246088 w 4603109"/>
                <a:gd name="connsiteY450" fmla="*/ 0 h 924402"/>
                <a:gd name="connsiteX451" fmla="*/ 3247580 w 4603109"/>
                <a:gd name="connsiteY451" fmla="*/ 0 h 924402"/>
                <a:gd name="connsiteX452" fmla="*/ 3247792 w 4603109"/>
                <a:gd name="connsiteY452" fmla="*/ 0 h 924402"/>
                <a:gd name="connsiteX453" fmla="*/ 3248214 w 4603109"/>
                <a:gd name="connsiteY453" fmla="*/ 0 h 924402"/>
                <a:gd name="connsiteX454" fmla="*/ 3252725 w 4603109"/>
                <a:gd name="connsiteY454" fmla="*/ 0 h 924402"/>
                <a:gd name="connsiteX455" fmla="*/ 3254217 w 4603109"/>
                <a:gd name="connsiteY455" fmla="*/ 0 h 924402"/>
                <a:gd name="connsiteX456" fmla="*/ 3260235 w 4603109"/>
                <a:gd name="connsiteY456" fmla="*/ 0 h 924402"/>
                <a:gd name="connsiteX457" fmla="*/ 3276787 w 4603109"/>
                <a:gd name="connsiteY457" fmla="*/ 0 h 924402"/>
                <a:gd name="connsiteX458" fmla="*/ 3277857 w 4603109"/>
                <a:gd name="connsiteY458" fmla="*/ 0 h 924402"/>
                <a:gd name="connsiteX459" fmla="*/ 3278278 w 4603109"/>
                <a:gd name="connsiteY459" fmla="*/ 0 h 924402"/>
                <a:gd name="connsiteX460" fmla="*/ 3290300 w 4603109"/>
                <a:gd name="connsiteY460" fmla="*/ 0 h 924402"/>
                <a:gd name="connsiteX461" fmla="*/ 3298823 w 4603109"/>
                <a:gd name="connsiteY461" fmla="*/ 0 h 924402"/>
                <a:gd name="connsiteX462" fmla="*/ 3327396 w 4603109"/>
                <a:gd name="connsiteY462" fmla="*/ 0 h 924402"/>
                <a:gd name="connsiteX463" fmla="*/ 3328888 w 4603109"/>
                <a:gd name="connsiteY463" fmla="*/ 0 h 924402"/>
                <a:gd name="connsiteX464" fmla="*/ 3329520 w 4603109"/>
                <a:gd name="connsiteY464" fmla="*/ 0 h 924402"/>
                <a:gd name="connsiteX465" fmla="*/ 3345284 w 4603109"/>
                <a:gd name="connsiteY465" fmla="*/ 0 h 924402"/>
                <a:gd name="connsiteX466" fmla="*/ 3349129 w 4603109"/>
                <a:gd name="connsiteY466" fmla="*/ 0 h 924402"/>
                <a:gd name="connsiteX467" fmla="*/ 3351921 w 4603109"/>
                <a:gd name="connsiteY467" fmla="*/ 0 h 924402"/>
                <a:gd name="connsiteX468" fmla="*/ 3358093 w 4603109"/>
                <a:gd name="connsiteY468" fmla="*/ 0 h 924402"/>
                <a:gd name="connsiteX469" fmla="*/ 3359585 w 4603109"/>
                <a:gd name="connsiteY469" fmla="*/ 0 h 924402"/>
                <a:gd name="connsiteX470" fmla="*/ 3371532 w 4603109"/>
                <a:gd name="connsiteY470" fmla="*/ 0 h 924402"/>
                <a:gd name="connsiteX471" fmla="*/ 3373857 w 4603109"/>
                <a:gd name="connsiteY471" fmla="*/ 0 h 924402"/>
                <a:gd name="connsiteX472" fmla="*/ 3375349 w 4603109"/>
                <a:gd name="connsiteY472" fmla="*/ 0 h 924402"/>
                <a:gd name="connsiteX473" fmla="*/ 3380494 w 4603109"/>
                <a:gd name="connsiteY473" fmla="*/ 0 h 924402"/>
                <a:gd name="connsiteX474" fmla="*/ 3381986 w 4603109"/>
                <a:gd name="connsiteY474" fmla="*/ 0 h 924402"/>
                <a:gd name="connsiteX475" fmla="*/ 3388004 w 4603109"/>
                <a:gd name="connsiteY475" fmla="*/ 0 h 924402"/>
                <a:gd name="connsiteX476" fmla="*/ 3408282 w 4603109"/>
                <a:gd name="connsiteY476" fmla="*/ 0 h 924402"/>
                <a:gd name="connsiteX477" fmla="*/ 3418069 w 4603109"/>
                <a:gd name="connsiteY477" fmla="*/ 0 h 924402"/>
                <a:gd name="connsiteX478" fmla="*/ 3424207 w 4603109"/>
                <a:gd name="connsiteY478" fmla="*/ 0 h 924402"/>
                <a:gd name="connsiteX479" fmla="*/ 3424753 w 4603109"/>
                <a:gd name="connsiteY479" fmla="*/ 0 h 924402"/>
                <a:gd name="connsiteX480" fmla="*/ 3452733 w 4603109"/>
                <a:gd name="connsiteY480" fmla="*/ 0 h 924402"/>
                <a:gd name="connsiteX481" fmla="*/ 3454818 w 4603109"/>
                <a:gd name="connsiteY481" fmla="*/ 0 h 924402"/>
                <a:gd name="connsiteX482" fmla="*/ 3476898 w 4603109"/>
                <a:gd name="connsiteY482" fmla="*/ 0 h 924402"/>
                <a:gd name="connsiteX483" fmla="*/ 3496441 w 4603109"/>
                <a:gd name="connsiteY483" fmla="*/ 0 h 924402"/>
                <a:gd name="connsiteX484" fmla="*/ 3509236 w 4603109"/>
                <a:gd name="connsiteY484" fmla="*/ 0 h 924402"/>
                <a:gd name="connsiteX485" fmla="*/ 3518886 w 4603109"/>
                <a:gd name="connsiteY485" fmla="*/ 0 h 924402"/>
                <a:gd name="connsiteX486" fmla="*/ 3528336 w 4603109"/>
                <a:gd name="connsiteY486" fmla="*/ 0 h 924402"/>
                <a:gd name="connsiteX487" fmla="*/ 3536051 w 4603109"/>
                <a:gd name="connsiteY487" fmla="*/ 0 h 924402"/>
                <a:gd name="connsiteX488" fmla="*/ 3539301 w 4603109"/>
                <a:gd name="connsiteY488" fmla="*/ 0 h 924402"/>
                <a:gd name="connsiteX489" fmla="*/ 3540361 w 4603109"/>
                <a:gd name="connsiteY489" fmla="*/ 0 h 924402"/>
                <a:gd name="connsiteX490" fmla="*/ 3544807 w 4603109"/>
                <a:gd name="connsiteY490" fmla="*/ 0 h 924402"/>
                <a:gd name="connsiteX491" fmla="*/ 3551976 w 4603109"/>
                <a:gd name="connsiteY491" fmla="*/ 0 h 924402"/>
                <a:gd name="connsiteX492" fmla="*/ 3552522 w 4603109"/>
                <a:gd name="connsiteY492" fmla="*/ 0 h 924402"/>
                <a:gd name="connsiteX493" fmla="*/ 3564420 w 4603109"/>
                <a:gd name="connsiteY493" fmla="*/ 0 h 924402"/>
                <a:gd name="connsiteX494" fmla="*/ 3570426 w 4603109"/>
                <a:gd name="connsiteY494" fmla="*/ 0 h 924402"/>
                <a:gd name="connsiteX495" fmla="*/ 3574872 w 4603109"/>
                <a:gd name="connsiteY495" fmla="*/ 0 h 924402"/>
                <a:gd name="connsiteX496" fmla="*/ 3580502 w 4603109"/>
                <a:gd name="connsiteY496" fmla="*/ 0 h 924402"/>
                <a:gd name="connsiteX497" fmla="*/ 3582587 w 4603109"/>
                <a:gd name="connsiteY497" fmla="*/ 0 h 924402"/>
                <a:gd name="connsiteX498" fmla="*/ 3624210 w 4603109"/>
                <a:gd name="connsiteY498" fmla="*/ 0 h 924402"/>
                <a:gd name="connsiteX499" fmla="*/ 3637005 w 4603109"/>
                <a:gd name="connsiteY499" fmla="*/ 0 h 924402"/>
                <a:gd name="connsiteX500" fmla="*/ 3646655 w 4603109"/>
                <a:gd name="connsiteY500" fmla="*/ 0 h 924402"/>
                <a:gd name="connsiteX501" fmla="*/ 3656105 w 4603109"/>
                <a:gd name="connsiteY501" fmla="*/ 0 h 924402"/>
                <a:gd name="connsiteX502" fmla="*/ 3667070 w 4603109"/>
                <a:gd name="connsiteY502" fmla="*/ 0 h 924402"/>
                <a:gd name="connsiteX503" fmla="*/ 3668130 w 4603109"/>
                <a:gd name="connsiteY503" fmla="*/ 0 h 924402"/>
                <a:gd name="connsiteX504" fmla="*/ 3669786 w 4603109"/>
                <a:gd name="connsiteY504" fmla="*/ 0 h 924402"/>
                <a:gd name="connsiteX505" fmla="*/ 3672576 w 4603109"/>
                <a:gd name="connsiteY505" fmla="*/ 0 h 924402"/>
                <a:gd name="connsiteX506" fmla="*/ 3692189 w 4603109"/>
                <a:gd name="connsiteY506" fmla="*/ 0 h 924402"/>
                <a:gd name="connsiteX507" fmla="*/ 3698195 w 4603109"/>
                <a:gd name="connsiteY507" fmla="*/ 0 h 924402"/>
                <a:gd name="connsiteX508" fmla="*/ 3702641 w 4603109"/>
                <a:gd name="connsiteY508" fmla="*/ 0 h 924402"/>
                <a:gd name="connsiteX509" fmla="*/ 3744863 w 4603109"/>
                <a:gd name="connsiteY509" fmla="*/ 0 h 924402"/>
                <a:gd name="connsiteX510" fmla="*/ 3745285 w 4603109"/>
                <a:gd name="connsiteY510" fmla="*/ 0 h 924402"/>
                <a:gd name="connsiteX511" fmla="*/ 3795894 w 4603109"/>
                <a:gd name="connsiteY511" fmla="*/ 0 h 924402"/>
                <a:gd name="connsiteX512" fmla="*/ 3797555 w 4603109"/>
                <a:gd name="connsiteY512" fmla="*/ 0 h 924402"/>
                <a:gd name="connsiteX513" fmla="*/ 3826591 w 4603109"/>
                <a:gd name="connsiteY513" fmla="*/ 0 h 924402"/>
                <a:gd name="connsiteX514" fmla="*/ 3842355 w 4603109"/>
                <a:gd name="connsiteY514" fmla="*/ 0 h 924402"/>
                <a:gd name="connsiteX515" fmla="*/ 3848992 w 4603109"/>
                <a:gd name="connsiteY515" fmla="*/ 0 h 924402"/>
                <a:gd name="connsiteX516" fmla="*/ 3872632 w 4603109"/>
                <a:gd name="connsiteY516" fmla="*/ 0 h 924402"/>
                <a:gd name="connsiteX517" fmla="*/ 3873054 w 4603109"/>
                <a:gd name="connsiteY517" fmla="*/ 0 h 924402"/>
                <a:gd name="connsiteX518" fmla="*/ 3885075 w 4603109"/>
                <a:gd name="connsiteY518" fmla="*/ 0 h 924402"/>
                <a:gd name="connsiteX519" fmla="*/ 3923663 w 4603109"/>
                <a:gd name="connsiteY519" fmla="*/ 0 h 924402"/>
                <a:gd name="connsiteX520" fmla="*/ 3954360 w 4603109"/>
                <a:gd name="connsiteY520" fmla="*/ 0 h 924402"/>
                <a:gd name="connsiteX521" fmla="*/ 3970124 w 4603109"/>
                <a:gd name="connsiteY521" fmla="*/ 0 h 924402"/>
                <a:gd name="connsiteX522" fmla="*/ 3976761 w 4603109"/>
                <a:gd name="connsiteY522" fmla="*/ 0 h 924402"/>
                <a:gd name="connsiteX523" fmla="*/ 4012844 w 4603109"/>
                <a:gd name="connsiteY523" fmla="*/ 0 h 924402"/>
                <a:gd name="connsiteX524" fmla="*/ 4049593 w 4603109"/>
                <a:gd name="connsiteY524" fmla="*/ 0 h 924402"/>
                <a:gd name="connsiteX525" fmla="*/ 4169647 w 4603109"/>
                <a:gd name="connsiteY525" fmla="*/ 0 h 924402"/>
                <a:gd name="connsiteX526" fmla="*/ 4177362 w 4603109"/>
                <a:gd name="connsiteY526" fmla="*/ 0 h 924402"/>
                <a:gd name="connsiteX527" fmla="*/ 4297416 w 4603109"/>
                <a:gd name="connsiteY527" fmla="*/ 0 h 924402"/>
                <a:gd name="connsiteX528" fmla="*/ 4379339 w 4603109"/>
                <a:gd name="connsiteY528" fmla="*/ 47054 h 924402"/>
                <a:gd name="connsiteX529" fmla="*/ 4591731 w 4603109"/>
                <a:gd name="connsiteY529" fmla="*/ 415146 h 924402"/>
                <a:gd name="connsiteX530" fmla="*/ 4591731 w 4603109"/>
                <a:gd name="connsiteY530" fmla="*/ 509257 h 924402"/>
                <a:gd name="connsiteX531" fmla="*/ 4379339 w 4603109"/>
                <a:gd name="connsiteY531" fmla="*/ 877348 h 924402"/>
                <a:gd name="connsiteX532" fmla="*/ 4297416 w 4603109"/>
                <a:gd name="connsiteY532" fmla="*/ 924402 h 924402"/>
                <a:gd name="connsiteX533" fmla="*/ 4169647 w 4603109"/>
                <a:gd name="connsiteY533" fmla="*/ 924402 h 924402"/>
                <a:gd name="connsiteX534" fmla="*/ 3976761 w 4603109"/>
                <a:gd name="connsiteY534" fmla="*/ 924402 h 924402"/>
                <a:gd name="connsiteX535" fmla="*/ 3872632 w 4603109"/>
                <a:gd name="connsiteY535" fmla="*/ 924402 h 924402"/>
                <a:gd name="connsiteX536" fmla="*/ 3848992 w 4603109"/>
                <a:gd name="connsiteY536" fmla="*/ 924402 h 924402"/>
                <a:gd name="connsiteX537" fmla="*/ 3744863 w 4603109"/>
                <a:gd name="connsiteY537" fmla="*/ 924402 h 924402"/>
                <a:gd name="connsiteX538" fmla="*/ 3702641 w 4603109"/>
                <a:gd name="connsiteY538" fmla="*/ 924402 h 924402"/>
                <a:gd name="connsiteX539" fmla="*/ 3672576 w 4603109"/>
                <a:gd name="connsiteY539" fmla="*/ 924402 h 924402"/>
                <a:gd name="connsiteX540" fmla="*/ 3656105 w 4603109"/>
                <a:gd name="connsiteY540" fmla="*/ 924402 h 924402"/>
                <a:gd name="connsiteX541" fmla="*/ 3574872 w 4603109"/>
                <a:gd name="connsiteY541" fmla="*/ 924402 h 924402"/>
                <a:gd name="connsiteX542" fmla="*/ 3551976 w 4603109"/>
                <a:gd name="connsiteY542" fmla="*/ 924402 h 924402"/>
                <a:gd name="connsiteX543" fmla="*/ 3544807 w 4603109"/>
                <a:gd name="connsiteY543" fmla="*/ 924402 h 924402"/>
                <a:gd name="connsiteX544" fmla="*/ 3528336 w 4603109"/>
                <a:gd name="connsiteY544" fmla="*/ 924402 h 924402"/>
                <a:gd name="connsiteX545" fmla="*/ 3424207 w 4603109"/>
                <a:gd name="connsiteY545" fmla="*/ 924402 h 924402"/>
                <a:gd name="connsiteX546" fmla="*/ 3381986 w 4603109"/>
                <a:gd name="connsiteY546" fmla="*/ 924402 h 924402"/>
                <a:gd name="connsiteX547" fmla="*/ 3380494 w 4603109"/>
                <a:gd name="connsiteY547" fmla="*/ 924402 h 924402"/>
                <a:gd name="connsiteX548" fmla="*/ 3351921 w 4603109"/>
                <a:gd name="connsiteY548" fmla="*/ 924402 h 924402"/>
                <a:gd name="connsiteX549" fmla="*/ 3277857 w 4603109"/>
                <a:gd name="connsiteY549" fmla="*/ 924402 h 924402"/>
                <a:gd name="connsiteX550" fmla="*/ 3254217 w 4603109"/>
                <a:gd name="connsiteY550" fmla="*/ 924402 h 924402"/>
                <a:gd name="connsiteX551" fmla="*/ 3252725 w 4603109"/>
                <a:gd name="connsiteY551" fmla="*/ 924402 h 924402"/>
                <a:gd name="connsiteX552" fmla="*/ 3247792 w 4603109"/>
                <a:gd name="connsiteY552" fmla="*/ 924402 h 924402"/>
                <a:gd name="connsiteX553" fmla="*/ 3231321 w 4603109"/>
                <a:gd name="connsiteY553" fmla="*/ 924402 h 924402"/>
                <a:gd name="connsiteX554" fmla="*/ 3224152 w 4603109"/>
                <a:gd name="connsiteY554" fmla="*/ 924402 h 924402"/>
                <a:gd name="connsiteX555" fmla="*/ 3150088 w 4603109"/>
                <a:gd name="connsiteY555" fmla="*/ 924402 h 924402"/>
                <a:gd name="connsiteX556" fmla="*/ 3120023 w 4603109"/>
                <a:gd name="connsiteY556" fmla="*/ 924402 h 924402"/>
                <a:gd name="connsiteX557" fmla="*/ 3104883 w 4603109"/>
                <a:gd name="connsiteY557" fmla="*/ 924402 h 924402"/>
                <a:gd name="connsiteX558" fmla="*/ 3103552 w 4603109"/>
                <a:gd name="connsiteY558" fmla="*/ 924402 h 924402"/>
                <a:gd name="connsiteX559" fmla="*/ 3077801 w 4603109"/>
                <a:gd name="connsiteY559" fmla="*/ 924402 h 924402"/>
                <a:gd name="connsiteX560" fmla="*/ 3061330 w 4603109"/>
                <a:gd name="connsiteY560" fmla="*/ 924402 h 924402"/>
                <a:gd name="connsiteX561" fmla="*/ 3031265 w 4603109"/>
                <a:gd name="connsiteY561" fmla="*/ 924402 h 924402"/>
                <a:gd name="connsiteX562" fmla="*/ 2977114 w 4603109"/>
                <a:gd name="connsiteY562" fmla="*/ 924402 h 924402"/>
                <a:gd name="connsiteX563" fmla="*/ 2957200 w 4603109"/>
                <a:gd name="connsiteY563" fmla="*/ 924402 h 924402"/>
                <a:gd name="connsiteX564" fmla="*/ 2955709 w 4603109"/>
                <a:gd name="connsiteY564" fmla="*/ 924402 h 924402"/>
                <a:gd name="connsiteX565" fmla="*/ 2950032 w 4603109"/>
                <a:gd name="connsiteY565" fmla="*/ 924402 h 924402"/>
                <a:gd name="connsiteX566" fmla="*/ 2933561 w 4603109"/>
                <a:gd name="connsiteY566" fmla="*/ 924402 h 924402"/>
                <a:gd name="connsiteX567" fmla="*/ 2927136 w 4603109"/>
                <a:gd name="connsiteY567" fmla="*/ 924402 h 924402"/>
                <a:gd name="connsiteX568" fmla="*/ 2903496 w 4603109"/>
                <a:gd name="connsiteY568" fmla="*/ 924402 h 924402"/>
                <a:gd name="connsiteX569" fmla="*/ 2829431 w 4603109"/>
                <a:gd name="connsiteY569" fmla="*/ 924402 h 924402"/>
                <a:gd name="connsiteX570" fmla="*/ 2827940 w 4603109"/>
                <a:gd name="connsiteY570" fmla="*/ 924402 h 924402"/>
                <a:gd name="connsiteX571" fmla="*/ 2799367 w 4603109"/>
                <a:gd name="connsiteY571" fmla="*/ 924402 h 924402"/>
                <a:gd name="connsiteX572" fmla="*/ 2785719 w 4603109"/>
                <a:gd name="connsiteY572" fmla="*/ 924402 h 924402"/>
                <a:gd name="connsiteX573" fmla="*/ 2784228 w 4603109"/>
                <a:gd name="connsiteY573" fmla="*/ 924402 h 924402"/>
                <a:gd name="connsiteX574" fmla="*/ 2757146 w 4603109"/>
                <a:gd name="connsiteY574" fmla="*/ 924402 h 924402"/>
                <a:gd name="connsiteX575" fmla="*/ 2755654 w 4603109"/>
                <a:gd name="connsiteY575" fmla="*/ 924402 h 924402"/>
                <a:gd name="connsiteX576" fmla="*/ 2680098 w 4603109"/>
                <a:gd name="connsiteY576" fmla="*/ 924402 h 924402"/>
                <a:gd name="connsiteX577" fmla="*/ 2657950 w 4603109"/>
                <a:gd name="connsiteY577" fmla="*/ 924402 h 924402"/>
                <a:gd name="connsiteX578" fmla="*/ 2656459 w 4603109"/>
                <a:gd name="connsiteY578" fmla="*/ 924402 h 924402"/>
                <a:gd name="connsiteX579" fmla="*/ 2653017 w 4603109"/>
                <a:gd name="connsiteY579" fmla="*/ 924402 h 924402"/>
                <a:gd name="connsiteX580" fmla="*/ 2636545 w 4603109"/>
                <a:gd name="connsiteY580" fmla="*/ 924402 h 924402"/>
                <a:gd name="connsiteX581" fmla="*/ 2629377 w 4603109"/>
                <a:gd name="connsiteY581" fmla="*/ 924402 h 924402"/>
                <a:gd name="connsiteX582" fmla="*/ 2627885 w 4603109"/>
                <a:gd name="connsiteY582" fmla="*/ 924402 h 924402"/>
                <a:gd name="connsiteX583" fmla="*/ 2606481 w 4603109"/>
                <a:gd name="connsiteY583" fmla="*/ 924402 h 924402"/>
                <a:gd name="connsiteX584" fmla="*/ 2552329 w 4603109"/>
                <a:gd name="connsiteY584" fmla="*/ 924402 h 924402"/>
                <a:gd name="connsiteX585" fmla="*/ 2525248 w 4603109"/>
                <a:gd name="connsiteY585" fmla="*/ 924402 h 924402"/>
                <a:gd name="connsiteX586" fmla="*/ 2510108 w 4603109"/>
                <a:gd name="connsiteY586" fmla="*/ 924402 h 924402"/>
                <a:gd name="connsiteX587" fmla="*/ 2508776 w 4603109"/>
                <a:gd name="connsiteY587" fmla="*/ 924402 h 924402"/>
                <a:gd name="connsiteX588" fmla="*/ 2480043 w 4603109"/>
                <a:gd name="connsiteY588" fmla="*/ 924402 h 924402"/>
                <a:gd name="connsiteX589" fmla="*/ 2478712 w 4603109"/>
                <a:gd name="connsiteY589" fmla="*/ 924402 h 924402"/>
                <a:gd name="connsiteX590" fmla="*/ 2463572 w 4603109"/>
                <a:gd name="connsiteY590" fmla="*/ 924402 h 924402"/>
                <a:gd name="connsiteX591" fmla="*/ 2436490 w 4603109"/>
                <a:gd name="connsiteY591" fmla="*/ 924402 h 924402"/>
                <a:gd name="connsiteX592" fmla="*/ 2382339 w 4603109"/>
                <a:gd name="connsiteY592" fmla="*/ 924402 h 924402"/>
                <a:gd name="connsiteX593" fmla="*/ 2360934 w 4603109"/>
                <a:gd name="connsiteY593" fmla="*/ 924402 h 924402"/>
                <a:gd name="connsiteX594" fmla="*/ 2359443 w 4603109"/>
                <a:gd name="connsiteY594" fmla="*/ 924402 h 924402"/>
                <a:gd name="connsiteX595" fmla="*/ 2352274 w 4603109"/>
                <a:gd name="connsiteY595" fmla="*/ 924402 h 924402"/>
                <a:gd name="connsiteX596" fmla="*/ 2335803 w 4603109"/>
                <a:gd name="connsiteY596" fmla="*/ 924402 h 924402"/>
                <a:gd name="connsiteX597" fmla="*/ 2332360 w 4603109"/>
                <a:gd name="connsiteY597" fmla="*/ 924402 h 924402"/>
                <a:gd name="connsiteX598" fmla="*/ 2332328 w 4603109"/>
                <a:gd name="connsiteY598" fmla="*/ 924402 h 924402"/>
                <a:gd name="connsiteX599" fmla="*/ 2330869 w 4603109"/>
                <a:gd name="connsiteY599" fmla="*/ 924402 h 924402"/>
                <a:gd name="connsiteX600" fmla="*/ 2308721 w 4603109"/>
                <a:gd name="connsiteY600" fmla="*/ 924402 h 924402"/>
                <a:gd name="connsiteX601" fmla="*/ 2233165 w 4603109"/>
                <a:gd name="connsiteY601" fmla="*/ 924402 h 924402"/>
                <a:gd name="connsiteX602" fmla="*/ 2231674 w 4603109"/>
                <a:gd name="connsiteY602" fmla="*/ 924402 h 924402"/>
                <a:gd name="connsiteX603" fmla="*/ 2204591 w 4603109"/>
                <a:gd name="connsiteY603" fmla="*/ 924402 h 924402"/>
                <a:gd name="connsiteX604" fmla="*/ 2204559 w 4603109"/>
                <a:gd name="connsiteY604" fmla="*/ 924402 h 924402"/>
                <a:gd name="connsiteX605" fmla="*/ 2203100 w 4603109"/>
                <a:gd name="connsiteY605" fmla="*/ 924402 h 924402"/>
                <a:gd name="connsiteX606" fmla="*/ 2189452 w 4603109"/>
                <a:gd name="connsiteY606" fmla="*/ 924402 h 924402"/>
                <a:gd name="connsiteX607" fmla="*/ 2160879 w 4603109"/>
                <a:gd name="connsiteY607" fmla="*/ 924402 h 924402"/>
                <a:gd name="connsiteX608" fmla="*/ 2159388 w 4603109"/>
                <a:gd name="connsiteY608" fmla="*/ 924402 h 924402"/>
                <a:gd name="connsiteX609" fmla="*/ 2085323 w 4603109"/>
                <a:gd name="connsiteY609" fmla="*/ 924402 h 924402"/>
                <a:gd name="connsiteX610" fmla="*/ 2077294 w 4603109"/>
                <a:gd name="connsiteY610" fmla="*/ 924402 h 924402"/>
                <a:gd name="connsiteX611" fmla="*/ 2061683 w 4603109"/>
                <a:gd name="connsiteY611" fmla="*/ 924402 h 924402"/>
                <a:gd name="connsiteX612" fmla="*/ 2055258 w 4603109"/>
                <a:gd name="connsiteY612" fmla="*/ 924402 h 924402"/>
                <a:gd name="connsiteX613" fmla="*/ 2038787 w 4603109"/>
                <a:gd name="connsiteY613" fmla="*/ 924402 h 924402"/>
                <a:gd name="connsiteX614" fmla="*/ 2033110 w 4603109"/>
                <a:gd name="connsiteY614" fmla="*/ 924402 h 924402"/>
                <a:gd name="connsiteX615" fmla="*/ 2031619 w 4603109"/>
                <a:gd name="connsiteY615" fmla="*/ 924402 h 924402"/>
                <a:gd name="connsiteX616" fmla="*/ 2011705 w 4603109"/>
                <a:gd name="connsiteY616" fmla="*/ 924402 h 924402"/>
                <a:gd name="connsiteX617" fmla="*/ 1957554 w 4603109"/>
                <a:gd name="connsiteY617" fmla="*/ 924402 h 924402"/>
                <a:gd name="connsiteX618" fmla="*/ 1949525 w 4603109"/>
                <a:gd name="connsiteY618" fmla="*/ 924402 h 924402"/>
                <a:gd name="connsiteX619" fmla="*/ 1927489 w 4603109"/>
                <a:gd name="connsiteY619" fmla="*/ 924402 h 924402"/>
                <a:gd name="connsiteX620" fmla="*/ 1911018 w 4603109"/>
                <a:gd name="connsiteY620" fmla="*/ 924402 h 924402"/>
                <a:gd name="connsiteX621" fmla="*/ 1907543 w 4603109"/>
                <a:gd name="connsiteY621" fmla="*/ 924402 h 924402"/>
                <a:gd name="connsiteX622" fmla="*/ 1885268 w 4603109"/>
                <a:gd name="connsiteY622" fmla="*/ 924402 h 924402"/>
                <a:gd name="connsiteX623" fmla="*/ 1883936 w 4603109"/>
                <a:gd name="connsiteY623" fmla="*/ 924402 h 924402"/>
                <a:gd name="connsiteX624" fmla="*/ 1868796 w 4603109"/>
                <a:gd name="connsiteY624" fmla="*/ 924402 h 924402"/>
                <a:gd name="connsiteX625" fmla="*/ 1838732 w 4603109"/>
                <a:gd name="connsiteY625" fmla="*/ 924402 h 924402"/>
                <a:gd name="connsiteX626" fmla="*/ 1779774 w 4603109"/>
                <a:gd name="connsiteY626" fmla="*/ 924402 h 924402"/>
                <a:gd name="connsiteX627" fmla="*/ 1764668 w 4603109"/>
                <a:gd name="connsiteY627" fmla="*/ 924402 h 924402"/>
                <a:gd name="connsiteX628" fmla="*/ 1757499 w 4603109"/>
                <a:gd name="connsiteY628" fmla="*/ 924402 h 924402"/>
                <a:gd name="connsiteX629" fmla="*/ 1741027 w 4603109"/>
                <a:gd name="connsiteY629" fmla="*/ 924402 h 924402"/>
                <a:gd name="connsiteX630" fmla="*/ 1737552 w 4603109"/>
                <a:gd name="connsiteY630" fmla="*/ 924402 h 924402"/>
                <a:gd name="connsiteX631" fmla="*/ 1736094 w 4603109"/>
                <a:gd name="connsiteY631" fmla="*/ 924402 h 924402"/>
                <a:gd name="connsiteX632" fmla="*/ 1734603 w 4603109"/>
                <a:gd name="connsiteY632" fmla="*/ 924402 h 924402"/>
                <a:gd name="connsiteX633" fmla="*/ 1710963 w 4603109"/>
                <a:gd name="connsiteY633" fmla="*/ 924402 h 924402"/>
                <a:gd name="connsiteX634" fmla="*/ 1707488 w 4603109"/>
                <a:gd name="connsiteY634" fmla="*/ 924402 h 924402"/>
                <a:gd name="connsiteX635" fmla="*/ 1652509 w 4603109"/>
                <a:gd name="connsiteY635" fmla="*/ 924402 h 924402"/>
                <a:gd name="connsiteX636" fmla="*/ 1636899 w 4603109"/>
                <a:gd name="connsiteY636" fmla="*/ 924402 h 924402"/>
                <a:gd name="connsiteX637" fmla="*/ 1609783 w 4603109"/>
                <a:gd name="connsiteY637" fmla="*/ 924402 h 924402"/>
                <a:gd name="connsiteX638" fmla="*/ 1608325 w 4603109"/>
                <a:gd name="connsiteY638" fmla="*/ 924402 h 924402"/>
                <a:gd name="connsiteX639" fmla="*/ 1606834 w 4603109"/>
                <a:gd name="connsiteY639" fmla="*/ 924402 h 924402"/>
                <a:gd name="connsiteX640" fmla="*/ 1579719 w 4603109"/>
                <a:gd name="connsiteY640" fmla="*/ 924402 h 924402"/>
                <a:gd name="connsiteX641" fmla="*/ 1564612 w 4603109"/>
                <a:gd name="connsiteY641" fmla="*/ 924402 h 924402"/>
                <a:gd name="connsiteX642" fmla="*/ 1524740 w 4603109"/>
                <a:gd name="connsiteY642" fmla="*/ 924402 h 924402"/>
                <a:gd name="connsiteX643" fmla="*/ 1482518 w 4603109"/>
                <a:gd name="connsiteY643" fmla="*/ 924402 h 924402"/>
                <a:gd name="connsiteX644" fmla="*/ 1460483 w 4603109"/>
                <a:gd name="connsiteY644" fmla="*/ 924402 h 924402"/>
                <a:gd name="connsiteX645" fmla="*/ 1452454 w 4603109"/>
                <a:gd name="connsiteY645" fmla="*/ 924402 h 924402"/>
                <a:gd name="connsiteX646" fmla="*/ 1444011 w 4603109"/>
                <a:gd name="connsiteY646" fmla="*/ 924402 h 924402"/>
                <a:gd name="connsiteX647" fmla="*/ 1436843 w 4603109"/>
                <a:gd name="connsiteY647" fmla="*/ 924402 h 924402"/>
                <a:gd name="connsiteX648" fmla="*/ 1413947 w 4603109"/>
                <a:gd name="connsiteY648" fmla="*/ 924402 h 924402"/>
                <a:gd name="connsiteX649" fmla="*/ 1354749 w 4603109"/>
                <a:gd name="connsiteY649" fmla="*/ 924402 h 924402"/>
                <a:gd name="connsiteX650" fmla="*/ 1332714 w 4603109"/>
                <a:gd name="connsiteY650" fmla="*/ 924402 h 924402"/>
                <a:gd name="connsiteX651" fmla="*/ 1324685 w 4603109"/>
                <a:gd name="connsiteY651" fmla="*/ 924402 h 924402"/>
                <a:gd name="connsiteX652" fmla="*/ 1316242 w 4603109"/>
                <a:gd name="connsiteY652" fmla="*/ 924402 h 924402"/>
                <a:gd name="connsiteX653" fmla="*/ 1312767 w 4603109"/>
                <a:gd name="connsiteY653" fmla="*/ 924402 h 924402"/>
                <a:gd name="connsiteX654" fmla="*/ 1286178 w 4603109"/>
                <a:gd name="connsiteY654" fmla="*/ 924402 h 924402"/>
                <a:gd name="connsiteX655" fmla="*/ 1282703 w 4603109"/>
                <a:gd name="connsiteY655" fmla="*/ 924402 h 924402"/>
                <a:gd name="connsiteX656" fmla="*/ 1243956 w 4603109"/>
                <a:gd name="connsiteY656" fmla="*/ 924402 h 924402"/>
                <a:gd name="connsiteX657" fmla="*/ 1184998 w 4603109"/>
                <a:gd name="connsiteY657" fmla="*/ 924402 h 924402"/>
                <a:gd name="connsiteX658" fmla="*/ 1154934 w 4603109"/>
                <a:gd name="connsiteY658" fmla="*/ 924402 h 924402"/>
                <a:gd name="connsiteX659" fmla="*/ 1139828 w 4603109"/>
                <a:gd name="connsiteY659" fmla="*/ 924402 h 924402"/>
                <a:gd name="connsiteX660" fmla="*/ 1116187 w 4603109"/>
                <a:gd name="connsiteY660" fmla="*/ 924402 h 924402"/>
                <a:gd name="connsiteX661" fmla="*/ 1112712 w 4603109"/>
                <a:gd name="connsiteY661" fmla="*/ 924402 h 924402"/>
                <a:gd name="connsiteX662" fmla="*/ 1057734 w 4603109"/>
                <a:gd name="connsiteY662" fmla="*/ 924402 h 924402"/>
                <a:gd name="connsiteX663" fmla="*/ 1027669 w 4603109"/>
                <a:gd name="connsiteY663" fmla="*/ 924402 h 924402"/>
                <a:gd name="connsiteX664" fmla="*/ 1012059 w 4603109"/>
                <a:gd name="connsiteY664" fmla="*/ 924402 h 924402"/>
                <a:gd name="connsiteX665" fmla="*/ 984943 w 4603109"/>
                <a:gd name="connsiteY665" fmla="*/ 924402 h 924402"/>
                <a:gd name="connsiteX666" fmla="*/ 929965 w 4603109"/>
                <a:gd name="connsiteY666" fmla="*/ 924402 h 924402"/>
                <a:gd name="connsiteX667" fmla="*/ 899900 w 4603109"/>
                <a:gd name="connsiteY667" fmla="*/ 924402 h 924402"/>
                <a:gd name="connsiteX668" fmla="*/ 857678 w 4603109"/>
                <a:gd name="connsiteY668" fmla="*/ 924402 h 924402"/>
                <a:gd name="connsiteX669" fmla="*/ 819171 w 4603109"/>
                <a:gd name="connsiteY669" fmla="*/ 924402 h 924402"/>
                <a:gd name="connsiteX670" fmla="*/ 729909 w 4603109"/>
                <a:gd name="connsiteY670" fmla="*/ 924402 h 924402"/>
                <a:gd name="connsiteX671" fmla="*/ 691402 w 4603109"/>
                <a:gd name="connsiteY671" fmla="*/ 924402 h 924402"/>
                <a:gd name="connsiteX672" fmla="*/ 687927 w 4603109"/>
                <a:gd name="connsiteY672" fmla="*/ 924402 h 924402"/>
                <a:gd name="connsiteX673" fmla="*/ 560158 w 4603109"/>
                <a:gd name="connsiteY673" fmla="*/ 924402 h 924402"/>
                <a:gd name="connsiteX674" fmla="*/ 432894 w 4603109"/>
                <a:gd name="connsiteY674" fmla="*/ 924402 h 924402"/>
                <a:gd name="connsiteX675" fmla="*/ 305125 w 4603109"/>
                <a:gd name="connsiteY675" fmla="*/ 924402 h 924402"/>
                <a:gd name="connsiteX676" fmla="*/ 223202 w 4603109"/>
                <a:gd name="connsiteY676" fmla="*/ 877348 h 924402"/>
                <a:gd name="connsiteX677" fmla="*/ 10809 w 4603109"/>
                <a:gd name="connsiteY677" fmla="*/ 509257 h 924402"/>
                <a:gd name="connsiteX678" fmla="*/ 10809 w 4603109"/>
                <a:gd name="connsiteY678" fmla="*/ 415146 h 924402"/>
                <a:gd name="connsiteX679" fmla="*/ 223202 w 4603109"/>
                <a:gd name="connsiteY679" fmla="*/ 47054 h 924402"/>
                <a:gd name="connsiteX680" fmla="*/ 305125 w 4603109"/>
                <a:gd name="connsiteY680" fmla="*/ 0 h 92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Lst>
              <a:rect l="l" t="t" r="r" b="b"/>
              <a:pathLst>
                <a:path w="4603109" h="924402">
                  <a:moveTo>
                    <a:pt x="305125" y="0"/>
                  </a:moveTo>
                  <a:lnTo>
                    <a:pt x="432894" y="0"/>
                  </a:lnTo>
                  <a:lnTo>
                    <a:pt x="445336" y="0"/>
                  </a:lnTo>
                  <a:cubicBezTo>
                    <a:pt x="485989" y="0"/>
                    <a:pt x="520835" y="0"/>
                    <a:pt x="550703" y="0"/>
                  </a:cubicBezTo>
                  <a:lnTo>
                    <a:pt x="560158" y="0"/>
                  </a:lnTo>
                  <a:lnTo>
                    <a:pt x="573105" y="0"/>
                  </a:lnTo>
                  <a:lnTo>
                    <a:pt x="626202" y="0"/>
                  </a:lnTo>
                  <a:cubicBezTo>
                    <a:pt x="646943" y="0"/>
                    <a:pt x="663537" y="0"/>
                    <a:pt x="676811" y="0"/>
                  </a:cubicBezTo>
                  <a:lnTo>
                    <a:pt x="678472" y="0"/>
                  </a:lnTo>
                  <a:lnTo>
                    <a:pt x="687927" y="0"/>
                  </a:lnTo>
                  <a:lnTo>
                    <a:pt x="691402" y="0"/>
                  </a:lnTo>
                  <a:lnTo>
                    <a:pt x="700371" y="0"/>
                  </a:lnTo>
                  <a:lnTo>
                    <a:pt x="707508" y="0"/>
                  </a:lnTo>
                  <a:cubicBezTo>
                    <a:pt x="729909" y="0"/>
                    <a:pt x="729909" y="0"/>
                    <a:pt x="729909" y="0"/>
                  </a:cubicBezTo>
                  <a:lnTo>
                    <a:pt x="753971" y="0"/>
                  </a:lnTo>
                  <a:lnTo>
                    <a:pt x="804580" y="0"/>
                  </a:lnTo>
                  <a:lnTo>
                    <a:pt x="805737" y="0"/>
                  </a:lnTo>
                  <a:lnTo>
                    <a:pt x="819171" y="0"/>
                  </a:lnTo>
                  <a:lnTo>
                    <a:pt x="828140" y="0"/>
                  </a:lnTo>
                  <a:lnTo>
                    <a:pt x="831615" y="0"/>
                  </a:lnTo>
                  <a:lnTo>
                    <a:pt x="835277" y="0"/>
                  </a:lnTo>
                  <a:lnTo>
                    <a:pt x="857678" y="0"/>
                  </a:lnTo>
                  <a:lnTo>
                    <a:pt x="864889" y="0"/>
                  </a:lnTo>
                  <a:lnTo>
                    <a:pt x="899900" y="0"/>
                  </a:lnTo>
                  <a:lnTo>
                    <a:pt x="909341" y="0"/>
                  </a:lnTo>
                  <a:lnTo>
                    <a:pt x="929965" y="0"/>
                  </a:lnTo>
                  <a:lnTo>
                    <a:pt x="933506" y="0"/>
                  </a:lnTo>
                  <a:lnTo>
                    <a:pt x="936982" y="0"/>
                  </a:lnTo>
                  <a:lnTo>
                    <a:pt x="959384" y="0"/>
                  </a:lnTo>
                  <a:lnTo>
                    <a:pt x="962542" y="0"/>
                  </a:lnTo>
                  <a:lnTo>
                    <a:pt x="984943" y="0"/>
                  </a:lnTo>
                  <a:lnTo>
                    <a:pt x="992658" y="0"/>
                  </a:lnTo>
                  <a:lnTo>
                    <a:pt x="1012059" y="0"/>
                  </a:lnTo>
                  <a:lnTo>
                    <a:pt x="1012480" y="0"/>
                  </a:lnTo>
                  <a:lnTo>
                    <a:pt x="1027669" y="0"/>
                  </a:lnTo>
                  <a:lnTo>
                    <a:pt x="1037110" y="0"/>
                  </a:lnTo>
                  <a:lnTo>
                    <a:pt x="1040112" y="0"/>
                  </a:lnTo>
                  <a:lnTo>
                    <a:pt x="1057734" y="0"/>
                  </a:lnTo>
                  <a:lnTo>
                    <a:pt x="1064751" y="0"/>
                  </a:lnTo>
                  <a:lnTo>
                    <a:pt x="1070177" y="0"/>
                  </a:lnTo>
                  <a:lnTo>
                    <a:pt x="1072436" y="0"/>
                  </a:lnTo>
                  <a:lnTo>
                    <a:pt x="1090311" y="0"/>
                  </a:lnTo>
                  <a:lnTo>
                    <a:pt x="1110718" y="0"/>
                  </a:lnTo>
                  <a:lnTo>
                    <a:pt x="1112712" y="0"/>
                  </a:lnTo>
                  <a:lnTo>
                    <a:pt x="1116187" y="0"/>
                  </a:lnTo>
                  <a:lnTo>
                    <a:pt x="1139828" y="0"/>
                  </a:lnTo>
                  <a:lnTo>
                    <a:pt x="1140249" y="0"/>
                  </a:lnTo>
                  <a:lnTo>
                    <a:pt x="1145480" y="0"/>
                  </a:lnTo>
                  <a:lnTo>
                    <a:pt x="1152270" y="0"/>
                  </a:lnTo>
                  <a:lnTo>
                    <a:pt x="1154934" y="0"/>
                  </a:lnTo>
                  <a:lnTo>
                    <a:pt x="1167881" y="0"/>
                  </a:lnTo>
                  <a:lnTo>
                    <a:pt x="1175544" y="0"/>
                  </a:lnTo>
                  <a:lnTo>
                    <a:pt x="1184998" y="0"/>
                  </a:lnTo>
                  <a:lnTo>
                    <a:pt x="1197946" y="0"/>
                  </a:lnTo>
                  <a:lnTo>
                    <a:pt x="1200205" y="0"/>
                  </a:lnTo>
                  <a:lnTo>
                    <a:pt x="1220978" y="0"/>
                  </a:lnTo>
                  <a:lnTo>
                    <a:pt x="1238487" y="0"/>
                  </a:lnTo>
                  <a:lnTo>
                    <a:pt x="1243956" y="0"/>
                  </a:lnTo>
                  <a:lnTo>
                    <a:pt x="1251042" y="0"/>
                  </a:lnTo>
                  <a:lnTo>
                    <a:pt x="1257637" y="0"/>
                  </a:lnTo>
                  <a:lnTo>
                    <a:pt x="1271587" y="0"/>
                  </a:lnTo>
                  <a:lnTo>
                    <a:pt x="1273249" y="0"/>
                  </a:lnTo>
                  <a:lnTo>
                    <a:pt x="1280039" y="0"/>
                  </a:lnTo>
                  <a:lnTo>
                    <a:pt x="1282703" y="0"/>
                  </a:lnTo>
                  <a:lnTo>
                    <a:pt x="1286178" y="0"/>
                  </a:lnTo>
                  <a:lnTo>
                    <a:pt x="1295146" y="0"/>
                  </a:lnTo>
                  <a:lnTo>
                    <a:pt x="1301651" y="0"/>
                  </a:lnTo>
                  <a:lnTo>
                    <a:pt x="1302284" y="0"/>
                  </a:lnTo>
                  <a:lnTo>
                    <a:pt x="1303313" y="0"/>
                  </a:lnTo>
                  <a:lnTo>
                    <a:pt x="1312767" y="0"/>
                  </a:lnTo>
                  <a:lnTo>
                    <a:pt x="1316242" y="0"/>
                  </a:lnTo>
                  <a:lnTo>
                    <a:pt x="1321886" y="0"/>
                  </a:lnTo>
                  <a:lnTo>
                    <a:pt x="1324685" y="0"/>
                  </a:lnTo>
                  <a:lnTo>
                    <a:pt x="1325211" y="0"/>
                  </a:lnTo>
                  <a:lnTo>
                    <a:pt x="1332348" y="0"/>
                  </a:lnTo>
                  <a:lnTo>
                    <a:pt x="1332714" y="0"/>
                  </a:lnTo>
                  <a:lnTo>
                    <a:pt x="1333135" y="0"/>
                  </a:lnTo>
                  <a:lnTo>
                    <a:pt x="1348747" y="0"/>
                  </a:lnTo>
                  <a:lnTo>
                    <a:pt x="1354749" y="0"/>
                  </a:lnTo>
                  <a:lnTo>
                    <a:pt x="1378811" y="0"/>
                  </a:lnTo>
                  <a:lnTo>
                    <a:pt x="1383745" y="0"/>
                  </a:lnTo>
                  <a:lnTo>
                    <a:pt x="1385406" y="0"/>
                  </a:lnTo>
                  <a:lnTo>
                    <a:pt x="1399356" y="0"/>
                  </a:lnTo>
                  <a:lnTo>
                    <a:pt x="1400513" y="0"/>
                  </a:lnTo>
                  <a:lnTo>
                    <a:pt x="1413947" y="0"/>
                  </a:lnTo>
                  <a:lnTo>
                    <a:pt x="1414442" y="0"/>
                  </a:lnTo>
                  <a:lnTo>
                    <a:pt x="1422915" y="0"/>
                  </a:lnTo>
                  <a:lnTo>
                    <a:pt x="1426390" y="0"/>
                  </a:lnTo>
                  <a:lnTo>
                    <a:pt x="1429420" y="0"/>
                  </a:lnTo>
                  <a:lnTo>
                    <a:pt x="1430053" y="0"/>
                  </a:lnTo>
                  <a:lnTo>
                    <a:pt x="1430206" y="0"/>
                  </a:lnTo>
                  <a:lnTo>
                    <a:pt x="1430577" y="0"/>
                  </a:lnTo>
                  <a:lnTo>
                    <a:pt x="1436843" y="0"/>
                  </a:lnTo>
                  <a:lnTo>
                    <a:pt x="1444011" y="0"/>
                  </a:lnTo>
                  <a:lnTo>
                    <a:pt x="1449655" y="0"/>
                  </a:lnTo>
                  <a:lnTo>
                    <a:pt x="1452454" y="0"/>
                  </a:lnTo>
                  <a:lnTo>
                    <a:pt x="1452980" y="0"/>
                  </a:lnTo>
                  <a:lnTo>
                    <a:pt x="1456455" y="0"/>
                  </a:lnTo>
                  <a:lnTo>
                    <a:pt x="1459664" y="0"/>
                  </a:lnTo>
                  <a:lnTo>
                    <a:pt x="1460117" y="0"/>
                  </a:lnTo>
                  <a:lnTo>
                    <a:pt x="1460483" y="0"/>
                  </a:lnTo>
                  <a:lnTo>
                    <a:pt x="1460904" y="0"/>
                  </a:lnTo>
                  <a:lnTo>
                    <a:pt x="1472926" y="0"/>
                  </a:lnTo>
                  <a:lnTo>
                    <a:pt x="1482518" y="0"/>
                  </a:lnTo>
                  <a:lnTo>
                    <a:pt x="1489729" y="0"/>
                  </a:lnTo>
                  <a:lnTo>
                    <a:pt x="1504116" y="0"/>
                  </a:lnTo>
                  <a:lnTo>
                    <a:pt x="1511514" y="0"/>
                  </a:lnTo>
                  <a:lnTo>
                    <a:pt x="1524740" y="0"/>
                  </a:lnTo>
                  <a:lnTo>
                    <a:pt x="1528282" y="0"/>
                  </a:lnTo>
                  <a:lnTo>
                    <a:pt x="1531757" y="0"/>
                  </a:lnTo>
                  <a:lnTo>
                    <a:pt x="1534181" y="0"/>
                  </a:lnTo>
                  <a:lnTo>
                    <a:pt x="1542211" y="0"/>
                  </a:lnTo>
                  <a:lnTo>
                    <a:pt x="1554159" y="0"/>
                  </a:lnTo>
                  <a:lnTo>
                    <a:pt x="1557318" y="0"/>
                  </a:lnTo>
                  <a:lnTo>
                    <a:pt x="1557975" y="0"/>
                  </a:lnTo>
                  <a:lnTo>
                    <a:pt x="1558346" y="0"/>
                  </a:lnTo>
                  <a:lnTo>
                    <a:pt x="1561822" y="0"/>
                  </a:lnTo>
                  <a:lnTo>
                    <a:pt x="1564612" y="0"/>
                  </a:lnTo>
                  <a:lnTo>
                    <a:pt x="1566857" y="0"/>
                  </a:lnTo>
                  <a:lnTo>
                    <a:pt x="1576919" y="0"/>
                  </a:lnTo>
                  <a:lnTo>
                    <a:pt x="1579719" y="0"/>
                  </a:lnTo>
                  <a:lnTo>
                    <a:pt x="1584224" y="0"/>
                  </a:lnTo>
                  <a:lnTo>
                    <a:pt x="1587382" y="0"/>
                  </a:lnTo>
                  <a:lnTo>
                    <a:pt x="1587433" y="0"/>
                  </a:lnTo>
                  <a:lnTo>
                    <a:pt x="1600695" y="0"/>
                  </a:lnTo>
                  <a:lnTo>
                    <a:pt x="1606834" y="0"/>
                  </a:lnTo>
                  <a:lnTo>
                    <a:pt x="1607256" y="0"/>
                  </a:lnTo>
                  <a:lnTo>
                    <a:pt x="1608325" y="0"/>
                  </a:lnTo>
                  <a:lnTo>
                    <a:pt x="1609783" y="0"/>
                  </a:lnTo>
                  <a:lnTo>
                    <a:pt x="1617498" y="0"/>
                  </a:lnTo>
                  <a:lnTo>
                    <a:pt x="1631885" y="0"/>
                  </a:lnTo>
                  <a:lnTo>
                    <a:pt x="1636899" y="0"/>
                  </a:lnTo>
                  <a:lnTo>
                    <a:pt x="1637320" y="0"/>
                  </a:lnTo>
                  <a:lnTo>
                    <a:pt x="1637445" y="0"/>
                  </a:lnTo>
                  <a:lnTo>
                    <a:pt x="1652509" y="0"/>
                  </a:lnTo>
                  <a:lnTo>
                    <a:pt x="1659526" y="0"/>
                  </a:lnTo>
                  <a:lnTo>
                    <a:pt x="1661950" y="0"/>
                  </a:lnTo>
                  <a:lnTo>
                    <a:pt x="1664952" y="0"/>
                  </a:lnTo>
                  <a:lnTo>
                    <a:pt x="1667212" y="0"/>
                  </a:lnTo>
                  <a:lnTo>
                    <a:pt x="1685087" y="0"/>
                  </a:lnTo>
                  <a:lnTo>
                    <a:pt x="1689591" y="0"/>
                  </a:lnTo>
                  <a:lnTo>
                    <a:pt x="1694626" y="0"/>
                  </a:lnTo>
                  <a:lnTo>
                    <a:pt x="1697276" y="0"/>
                  </a:lnTo>
                  <a:lnTo>
                    <a:pt x="1698000" y="0"/>
                  </a:lnTo>
                  <a:lnTo>
                    <a:pt x="1704688" y="0"/>
                  </a:lnTo>
                  <a:lnTo>
                    <a:pt x="1707488" y="0"/>
                  </a:lnTo>
                  <a:lnTo>
                    <a:pt x="1710963" y="0"/>
                  </a:lnTo>
                  <a:lnTo>
                    <a:pt x="1715151" y="0"/>
                  </a:lnTo>
                  <a:lnTo>
                    <a:pt x="1721928" y="0"/>
                  </a:lnTo>
                  <a:lnTo>
                    <a:pt x="1734603" y="0"/>
                  </a:lnTo>
                  <a:lnTo>
                    <a:pt x="1735025" y="0"/>
                  </a:lnTo>
                  <a:lnTo>
                    <a:pt x="1735558" y="0"/>
                  </a:lnTo>
                  <a:lnTo>
                    <a:pt x="1736094" y="0"/>
                  </a:lnTo>
                  <a:lnTo>
                    <a:pt x="1737552" y="0"/>
                  </a:lnTo>
                  <a:lnTo>
                    <a:pt x="1741027" y="0"/>
                  </a:lnTo>
                  <a:lnTo>
                    <a:pt x="1747046" y="0"/>
                  </a:lnTo>
                  <a:lnTo>
                    <a:pt x="1748537" y="0"/>
                  </a:lnTo>
                  <a:lnTo>
                    <a:pt x="1753052" y="0"/>
                  </a:lnTo>
                  <a:lnTo>
                    <a:pt x="1757499" y="0"/>
                  </a:lnTo>
                  <a:lnTo>
                    <a:pt x="1764668" y="0"/>
                  </a:lnTo>
                  <a:lnTo>
                    <a:pt x="1765089" y="0"/>
                  </a:lnTo>
                  <a:lnTo>
                    <a:pt x="1765214" y="0"/>
                  </a:lnTo>
                  <a:lnTo>
                    <a:pt x="1770320" y="0"/>
                  </a:lnTo>
                  <a:lnTo>
                    <a:pt x="1777110" y="0"/>
                  </a:lnTo>
                  <a:lnTo>
                    <a:pt x="1779774" y="0"/>
                  </a:lnTo>
                  <a:lnTo>
                    <a:pt x="1792721" y="0"/>
                  </a:lnTo>
                  <a:lnTo>
                    <a:pt x="1794981" y="0"/>
                  </a:lnTo>
                  <a:lnTo>
                    <a:pt x="1825045" y="0"/>
                  </a:lnTo>
                  <a:lnTo>
                    <a:pt x="1825769" y="0"/>
                  </a:lnTo>
                  <a:lnTo>
                    <a:pt x="1838732" y="0"/>
                  </a:lnTo>
                  <a:lnTo>
                    <a:pt x="1845818" y="0"/>
                  </a:lnTo>
                  <a:lnTo>
                    <a:pt x="1849697" y="0"/>
                  </a:lnTo>
                  <a:lnTo>
                    <a:pt x="1852412" y="0"/>
                  </a:lnTo>
                  <a:lnTo>
                    <a:pt x="1853903" y="0"/>
                  </a:lnTo>
                  <a:lnTo>
                    <a:pt x="1863327" y="0"/>
                  </a:lnTo>
                  <a:lnTo>
                    <a:pt x="1868796" y="0"/>
                  </a:lnTo>
                  <a:lnTo>
                    <a:pt x="1874815" y="0"/>
                  </a:lnTo>
                  <a:lnTo>
                    <a:pt x="1876306" y="0"/>
                  </a:lnTo>
                  <a:lnTo>
                    <a:pt x="1880821" y="0"/>
                  </a:lnTo>
                  <a:lnTo>
                    <a:pt x="1882477" y="0"/>
                  </a:lnTo>
                  <a:lnTo>
                    <a:pt x="1883936" y="0"/>
                  </a:lnTo>
                  <a:lnTo>
                    <a:pt x="1885268" y="0"/>
                  </a:lnTo>
                  <a:lnTo>
                    <a:pt x="1896427" y="0"/>
                  </a:lnTo>
                  <a:lnTo>
                    <a:pt x="1898089" y="0"/>
                  </a:lnTo>
                  <a:lnTo>
                    <a:pt x="1904879" y="0"/>
                  </a:lnTo>
                  <a:lnTo>
                    <a:pt x="1907543" y="0"/>
                  </a:lnTo>
                  <a:lnTo>
                    <a:pt x="1911018" y="0"/>
                  </a:lnTo>
                  <a:lnTo>
                    <a:pt x="1919986" y="0"/>
                  </a:lnTo>
                  <a:lnTo>
                    <a:pt x="1927124" y="0"/>
                  </a:lnTo>
                  <a:lnTo>
                    <a:pt x="1927489" y="0"/>
                  </a:lnTo>
                  <a:lnTo>
                    <a:pt x="1927911" y="0"/>
                  </a:lnTo>
                  <a:lnTo>
                    <a:pt x="1929402" y="0"/>
                  </a:lnTo>
                  <a:lnTo>
                    <a:pt x="1946726" y="0"/>
                  </a:lnTo>
                  <a:lnTo>
                    <a:pt x="1949525" y="0"/>
                  </a:lnTo>
                  <a:lnTo>
                    <a:pt x="1957554" y="0"/>
                  </a:lnTo>
                  <a:lnTo>
                    <a:pt x="1957975" y="0"/>
                  </a:lnTo>
                  <a:lnTo>
                    <a:pt x="1973587" y="0"/>
                  </a:lnTo>
                  <a:lnTo>
                    <a:pt x="1978520" y="0"/>
                  </a:lnTo>
                  <a:lnTo>
                    <a:pt x="1980012" y="0"/>
                  </a:lnTo>
                  <a:lnTo>
                    <a:pt x="1980181" y="0"/>
                  </a:lnTo>
                  <a:lnTo>
                    <a:pt x="1981672" y="0"/>
                  </a:lnTo>
                  <a:lnTo>
                    <a:pt x="2008585" y="0"/>
                  </a:lnTo>
                  <a:lnTo>
                    <a:pt x="2009218" y="0"/>
                  </a:lnTo>
                  <a:lnTo>
                    <a:pt x="2010246" y="0"/>
                  </a:lnTo>
                  <a:lnTo>
                    <a:pt x="2010709" y="0"/>
                  </a:lnTo>
                  <a:lnTo>
                    <a:pt x="2011705" y="0"/>
                  </a:lnTo>
                  <a:lnTo>
                    <a:pt x="2024147" y="0"/>
                  </a:lnTo>
                  <a:lnTo>
                    <a:pt x="2024196" y="0"/>
                  </a:lnTo>
                  <a:lnTo>
                    <a:pt x="2024981" y="0"/>
                  </a:lnTo>
                  <a:lnTo>
                    <a:pt x="2025353" y="0"/>
                  </a:lnTo>
                  <a:lnTo>
                    <a:pt x="2026473" y="0"/>
                  </a:lnTo>
                  <a:lnTo>
                    <a:pt x="2031619" y="0"/>
                  </a:lnTo>
                  <a:lnTo>
                    <a:pt x="2033110" y="0"/>
                  </a:lnTo>
                  <a:lnTo>
                    <a:pt x="2038787" y="0"/>
                  </a:lnTo>
                  <a:lnTo>
                    <a:pt x="2039282" y="0"/>
                  </a:lnTo>
                  <a:lnTo>
                    <a:pt x="2047755" y="0"/>
                  </a:lnTo>
                  <a:lnTo>
                    <a:pt x="2051230" y="0"/>
                  </a:lnTo>
                  <a:lnTo>
                    <a:pt x="2054893" y="0"/>
                  </a:lnTo>
                  <a:lnTo>
                    <a:pt x="2055046" y="0"/>
                  </a:lnTo>
                  <a:lnTo>
                    <a:pt x="2055258" y="0"/>
                  </a:lnTo>
                  <a:lnTo>
                    <a:pt x="2055680" y="0"/>
                  </a:lnTo>
                  <a:lnTo>
                    <a:pt x="2057171" y="0"/>
                  </a:lnTo>
                  <a:lnTo>
                    <a:pt x="2061683" y="0"/>
                  </a:lnTo>
                  <a:lnTo>
                    <a:pt x="2067702" y="0"/>
                  </a:lnTo>
                  <a:lnTo>
                    <a:pt x="2074495" y="0"/>
                  </a:lnTo>
                  <a:lnTo>
                    <a:pt x="2077294" y="0"/>
                  </a:lnTo>
                  <a:lnTo>
                    <a:pt x="2084504" y="0"/>
                  </a:lnTo>
                  <a:lnTo>
                    <a:pt x="2085323" y="0"/>
                  </a:lnTo>
                  <a:lnTo>
                    <a:pt x="2085744" y="0"/>
                  </a:lnTo>
                  <a:lnTo>
                    <a:pt x="2097766" y="0"/>
                  </a:lnTo>
                  <a:lnTo>
                    <a:pt x="2106289" y="0"/>
                  </a:lnTo>
                  <a:lnTo>
                    <a:pt x="2107781" y="0"/>
                  </a:lnTo>
                  <a:lnTo>
                    <a:pt x="2128956" y="0"/>
                  </a:lnTo>
                  <a:lnTo>
                    <a:pt x="2129514" y="0"/>
                  </a:lnTo>
                  <a:lnTo>
                    <a:pt x="2136354" y="0"/>
                  </a:lnTo>
                  <a:lnTo>
                    <a:pt x="2136987" y="0"/>
                  </a:lnTo>
                  <a:lnTo>
                    <a:pt x="2138478" y="0"/>
                  </a:lnTo>
                  <a:lnTo>
                    <a:pt x="2151916" y="0"/>
                  </a:lnTo>
                  <a:lnTo>
                    <a:pt x="2152750" y="0"/>
                  </a:lnTo>
                  <a:lnTo>
                    <a:pt x="2153122" y="0"/>
                  </a:lnTo>
                  <a:lnTo>
                    <a:pt x="2154242" y="0"/>
                  </a:lnTo>
                  <a:lnTo>
                    <a:pt x="2156597" y="0"/>
                  </a:lnTo>
                  <a:lnTo>
                    <a:pt x="2159388" y="0"/>
                  </a:lnTo>
                  <a:lnTo>
                    <a:pt x="2160879" y="0"/>
                  </a:lnTo>
                  <a:lnTo>
                    <a:pt x="2161633" y="0"/>
                  </a:lnTo>
                  <a:lnTo>
                    <a:pt x="2167051" y="0"/>
                  </a:lnTo>
                  <a:lnTo>
                    <a:pt x="2178999" y="0"/>
                  </a:lnTo>
                  <a:lnTo>
                    <a:pt x="2182158" y="0"/>
                  </a:lnTo>
                  <a:lnTo>
                    <a:pt x="2182815" y="0"/>
                  </a:lnTo>
                  <a:lnTo>
                    <a:pt x="2188666" y="0"/>
                  </a:lnTo>
                  <a:lnTo>
                    <a:pt x="2189452" y="0"/>
                  </a:lnTo>
                  <a:lnTo>
                    <a:pt x="2191697" y="0"/>
                  </a:lnTo>
                  <a:lnTo>
                    <a:pt x="2195471" y="0"/>
                  </a:lnTo>
                  <a:lnTo>
                    <a:pt x="2201759" y="0"/>
                  </a:lnTo>
                  <a:lnTo>
                    <a:pt x="2203100" y="0"/>
                  </a:lnTo>
                  <a:lnTo>
                    <a:pt x="2204559" y="0"/>
                  </a:lnTo>
                  <a:lnTo>
                    <a:pt x="2204591" y="0"/>
                  </a:lnTo>
                  <a:lnTo>
                    <a:pt x="2212273" y="0"/>
                  </a:lnTo>
                  <a:lnTo>
                    <a:pt x="2225535" y="0"/>
                  </a:lnTo>
                  <a:lnTo>
                    <a:pt x="2231674" y="0"/>
                  </a:lnTo>
                  <a:lnTo>
                    <a:pt x="2232096" y="0"/>
                  </a:lnTo>
                  <a:lnTo>
                    <a:pt x="2232220" y="0"/>
                  </a:lnTo>
                  <a:lnTo>
                    <a:pt x="2233118" y="0"/>
                  </a:lnTo>
                  <a:lnTo>
                    <a:pt x="2233165" y="0"/>
                  </a:lnTo>
                  <a:lnTo>
                    <a:pt x="2256725" y="0"/>
                  </a:lnTo>
                  <a:lnTo>
                    <a:pt x="2257283" y="0"/>
                  </a:lnTo>
                  <a:lnTo>
                    <a:pt x="2262285" y="0"/>
                  </a:lnTo>
                  <a:lnTo>
                    <a:pt x="2284366" y="0"/>
                  </a:lnTo>
                  <a:lnTo>
                    <a:pt x="2289402" y="0"/>
                  </a:lnTo>
                  <a:lnTo>
                    <a:pt x="2292052" y="0"/>
                  </a:lnTo>
                  <a:lnTo>
                    <a:pt x="2299271" y="0"/>
                  </a:lnTo>
                  <a:lnTo>
                    <a:pt x="2308721" y="0"/>
                  </a:lnTo>
                  <a:lnTo>
                    <a:pt x="2309927" y="0"/>
                  </a:lnTo>
                  <a:lnTo>
                    <a:pt x="2316435" y="0"/>
                  </a:lnTo>
                  <a:lnTo>
                    <a:pt x="2316703" y="0"/>
                  </a:lnTo>
                  <a:lnTo>
                    <a:pt x="2319466" y="0"/>
                  </a:lnTo>
                  <a:lnTo>
                    <a:pt x="2322840" y="0"/>
                  </a:lnTo>
                  <a:lnTo>
                    <a:pt x="2329528" y="0"/>
                  </a:lnTo>
                  <a:lnTo>
                    <a:pt x="2330869" y="0"/>
                  </a:lnTo>
                  <a:lnTo>
                    <a:pt x="2332328" y="0"/>
                  </a:lnTo>
                  <a:lnTo>
                    <a:pt x="2332360" y="0"/>
                  </a:lnTo>
                  <a:lnTo>
                    <a:pt x="2335803" y="0"/>
                  </a:lnTo>
                  <a:lnTo>
                    <a:pt x="2343312" y="0"/>
                  </a:lnTo>
                  <a:lnTo>
                    <a:pt x="2344804" y="0"/>
                  </a:lnTo>
                  <a:lnTo>
                    <a:pt x="2346768" y="0"/>
                  </a:lnTo>
                  <a:lnTo>
                    <a:pt x="2347827" y="0"/>
                  </a:lnTo>
                  <a:lnTo>
                    <a:pt x="2352274" y="0"/>
                  </a:lnTo>
                  <a:lnTo>
                    <a:pt x="2359443" y="0"/>
                  </a:lnTo>
                  <a:lnTo>
                    <a:pt x="2359865" y="0"/>
                  </a:lnTo>
                  <a:lnTo>
                    <a:pt x="2359989" y="0"/>
                  </a:lnTo>
                  <a:lnTo>
                    <a:pt x="2360887" y="0"/>
                  </a:lnTo>
                  <a:lnTo>
                    <a:pt x="2360934" y="0"/>
                  </a:lnTo>
                  <a:lnTo>
                    <a:pt x="2371886" y="0"/>
                  </a:lnTo>
                  <a:lnTo>
                    <a:pt x="2373377" y="0"/>
                  </a:lnTo>
                  <a:lnTo>
                    <a:pt x="2377892" y="0"/>
                  </a:lnTo>
                  <a:cubicBezTo>
                    <a:pt x="2382339" y="0"/>
                    <a:pt x="2382339" y="0"/>
                    <a:pt x="2382339" y="0"/>
                  </a:cubicBezTo>
                  <a:lnTo>
                    <a:pt x="2390054" y="0"/>
                  </a:lnTo>
                  <a:lnTo>
                    <a:pt x="2419821" y="0"/>
                  </a:lnTo>
                  <a:lnTo>
                    <a:pt x="2427040" y="0"/>
                  </a:lnTo>
                  <a:lnTo>
                    <a:pt x="2436490" y="0"/>
                  </a:lnTo>
                  <a:lnTo>
                    <a:pt x="2444472" y="0"/>
                  </a:lnTo>
                  <a:lnTo>
                    <a:pt x="2448678" y="0"/>
                  </a:lnTo>
                  <a:lnTo>
                    <a:pt x="2450171" y="0"/>
                  </a:lnTo>
                  <a:lnTo>
                    <a:pt x="2450609" y="0"/>
                  </a:lnTo>
                  <a:lnTo>
                    <a:pt x="2463572" y="0"/>
                  </a:lnTo>
                  <a:lnTo>
                    <a:pt x="2471081" y="0"/>
                  </a:lnTo>
                  <a:lnTo>
                    <a:pt x="2472573" y="0"/>
                  </a:lnTo>
                  <a:lnTo>
                    <a:pt x="2474537" y="0"/>
                  </a:lnTo>
                  <a:lnTo>
                    <a:pt x="2475596" y="0"/>
                  </a:lnTo>
                  <a:lnTo>
                    <a:pt x="2477252" y="0"/>
                  </a:lnTo>
                  <a:lnTo>
                    <a:pt x="2478712" y="0"/>
                  </a:lnTo>
                  <a:lnTo>
                    <a:pt x="2478743" y="0"/>
                  </a:lnTo>
                  <a:lnTo>
                    <a:pt x="2480043" y="0"/>
                  </a:lnTo>
                  <a:lnTo>
                    <a:pt x="2499655" y="0"/>
                  </a:lnTo>
                  <a:lnTo>
                    <a:pt x="2501146" y="0"/>
                  </a:lnTo>
                  <a:lnTo>
                    <a:pt x="2505661" y="0"/>
                  </a:lnTo>
                  <a:lnTo>
                    <a:pt x="2508776" y="0"/>
                  </a:lnTo>
                  <a:lnTo>
                    <a:pt x="2510108" y="0"/>
                  </a:lnTo>
                  <a:lnTo>
                    <a:pt x="2524178" y="0"/>
                  </a:lnTo>
                  <a:lnTo>
                    <a:pt x="2525248" y="0"/>
                  </a:lnTo>
                  <a:lnTo>
                    <a:pt x="2525669" y="0"/>
                  </a:lnTo>
                  <a:lnTo>
                    <a:pt x="2552329" y="0"/>
                  </a:lnTo>
                  <a:lnTo>
                    <a:pt x="2552751" y="0"/>
                  </a:lnTo>
                  <a:lnTo>
                    <a:pt x="2554242" y="0"/>
                  </a:lnTo>
                  <a:lnTo>
                    <a:pt x="2574787" y="0"/>
                  </a:lnTo>
                  <a:lnTo>
                    <a:pt x="2576279" y="0"/>
                  </a:lnTo>
                  <a:lnTo>
                    <a:pt x="2576447" y="0"/>
                  </a:lnTo>
                  <a:lnTo>
                    <a:pt x="2577940" y="0"/>
                  </a:lnTo>
                  <a:lnTo>
                    <a:pt x="2603360" y="0"/>
                  </a:lnTo>
                  <a:lnTo>
                    <a:pt x="2604852" y="0"/>
                  </a:lnTo>
                  <a:lnTo>
                    <a:pt x="2605021" y="0"/>
                  </a:lnTo>
                  <a:lnTo>
                    <a:pt x="2605484" y="0"/>
                  </a:lnTo>
                  <a:lnTo>
                    <a:pt x="2606481" y="0"/>
                  </a:lnTo>
                  <a:lnTo>
                    <a:pt x="2606512" y="0"/>
                  </a:lnTo>
                  <a:lnTo>
                    <a:pt x="2606976" y="0"/>
                  </a:lnTo>
                  <a:lnTo>
                    <a:pt x="2618923" y="0"/>
                  </a:lnTo>
                  <a:lnTo>
                    <a:pt x="2621248" y="0"/>
                  </a:lnTo>
                  <a:lnTo>
                    <a:pt x="2622740" y="0"/>
                  </a:lnTo>
                  <a:lnTo>
                    <a:pt x="2627885" y="0"/>
                  </a:lnTo>
                  <a:lnTo>
                    <a:pt x="2629377" y="0"/>
                  </a:lnTo>
                  <a:lnTo>
                    <a:pt x="2634058" y="0"/>
                  </a:lnTo>
                  <a:lnTo>
                    <a:pt x="2635549" y="0"/>
                  </a:lnTo>
                  <a:lnTo>
                    <a:pt x="2636545" y="0"/>
                  </a:lnTo>
                  <a:lnTo>
                    <a:pt x="2648987" y="0"/>
                  </a:lnTo>
                  <a:lnTo>
                    <a:pt x="2649821" y="0"/>
                  </a:lnTo>
                  <a:lnTo>
                    <a:pt x="2651313" y="0"/>
                  </a:lnTo>
                  <a:lnTo>
                    <a:pt x="2651947" y="0"/>
                  </a:lnTo>
                  <a:lnTo>
                    <a:pt x="2653017" y="0"/>
                  </a:lnTo>
                  <a:lnTo>
                    <a:pt x="2653438" y="0"/>
                  </a:lnTo>
                  <a:lnTo>
                    <a:pt x="2656459" y="0"/>
                  </a:lnTo>
                  <a:lnTo>
                    <a:pt x="2657950" y="0"/>
                  </a:lnTo>
                  <a:lnTo>
                    <a:pt x="2665460" y="0"/>
                  </a:lnTo>
                  <a:lnTo>
                    <a:pt x="2680098" y="0"/>
                  </a:lnTo>
                  <a:lnTo>
                    <a:pt x="2680520" y="0"/>
                  </a:lnTo>
                  <a:lnTo>
                    <a:pt x="2682011" y="0"/>
                  </a:lnTo>
                  <a:lnTo>
                    <a:pt x="2692542" y="0"/>
                  </a:lnTo>
                  <a:lnTo>
                    <a:pt x="2702556" y="0"/>
                  </a:lnTo>
                  <a:lnTo>
                    <a:pt x="2704048" y="0"/>
                  </a:lnTo>
                  <a:lnTo>
                    <a:pt x="2724289" y="0"/>
                  </a:lnTo>
                  <a:lnTo>
                    <a:pt x="2731129" y="0"/>
                  </a:lnTo>
                  <a:lnTo>
                    <a:pt x="2732621" y="0"/>
                  </a:lnTo>
                  <a:lnTo>
                    <a:pt x="2733253" y="0"/>
                  </a:lnTo>
                  <a:lnTo>
                    <a:pt x="2734745" y="0"/>
                  </a:lnTo>
                  <a:lnTo>
                    <a:pt x="2746692" y="0"/>
                  </a:lnTo>
                  <a:lnTo>
                    <a:pt x="2749017" y="0"/>
                  </a:lnTo>
                  <a:lnTo>
                    <a:pt x="2750509" y="0"/>
                  </a:lnTo>
                  <a:lnTo>
                    <a:pt x="2754354" y="0"/>
                  </a:lnTo>
                  <a:lnTo>
                    <a:pt x="2755654" y="0"/>
                  </a:lnTo>
                  <a:lnTo>
                    <a:pt x="2757146" y="0"/>
                  </a:lnTo>
                  <a:lnTo>
                    <a:pt x="2761827" y="0"/>
                  </a:lnTo>
                  <a:lnTo>
                    <a:pt x="2763318" y="0"/>
                  </a:lnTo>
                  <a:lnTo>
                    <a:pt x="2776756" y="0"/>
                  </a:lnTo>
                  <a:lnTo>
                    <a:pt x="2777590" y="0"/>
                  </a:lnTo>
                  <a:lnTo>
                    <a:pt x="2779082" y="0"/>
                  </a:lnTo>
                  <a:lnTo>
                    <a:pt x="2783442" y="0"/>
                  </a:lnTo>
                  <a:lnTo>
                    <a:pt x="2784228" y="0"/>
                  </a:lnTo>
                  <a:lnTo>
                    <a:pt x="2785719" y="0"/>
                  </a:lnTo>
                  <a:lnTo>
                    <a:pt x="2786473" y="0"/>
                  </a:lnTo>
                  <a:lnTo>
                    <a:pt x="2793229" y="0"/>
                  </a:lnTo>
                  <a:lnTo>
                    <a:pt x="2799367" y="0"/>
                  </a:lnTo>
                  <a:lnTo>
                    <a:pt x="2813506" y="0"/>
                  </a:lnTo>
                  <a:lnTo>
                    <a:pt x="2820311" y="0"/>
                  </a:lnTo>
                  <a:lnTo>
                    <a:pt x="2827893" y="0"/>
                  </a:lnTo>
                  <a:lnTo>
                    <a:pt x="2827940" y="0"/>
                  </a:lnTo>
                  <a:lnTo>
                    <a:pt x="2829431" y="0"/>
                  </a:lnTo>
                  <a:lnTo>
                    <a:pt x="2829978" y="0"/>
                  </a:lnTo>
                  <a:lnTo>
                    <a:pt x="2852058" y="0"/>
                  </a:lnTo>
                  <a:lnTo>
                    <a:pt x="2857060" y="0"/>
                  </a:lnTo>
                  <a:lnTo>
                    <a:pt x="2857958" y="0"/>
                  </a:lnTo>
                  <a:lnTo>
                    <a:pt x="2871601" y="0"/>
                  </a:lnTo>
                  <a:lnTo>
                    <a:pt x="2882123" y="0"/>
                  </a:lnTo>
                  <a:lnTo>
                    <a:pt x="2894046" y="0"/>
                  </a:lnTo>
                  <a:lnTo>
                    <a:pt x="2903496" y="0"/>
                  </a:lnTo>
                  <a:lnTo>
                    <a:pt x="2911211" y="0"/>
                  </a:lnTo>
                  <a:lnTo>
                    <a:pt x="2914242" y="0"/>
                  </a:lnTo>
                  <a:lnTo>
                    <a:pt x="2914461" y="0"/>
                  </a:lnTo>
                  <a:lnTo>
                    <a:pt x="2924111" y="0"/>
                  </a:lnTo>
                  <a:lnTo>
                    <a:pt x="2927136" y="0"/>
                  </a:lnTo>
                  <a:lnTo>
                    <a:pt x="2933561" y="0"/>
                  </a:lnTo>
                  <a:lnTo>
                    <a:pt x="2939580" y="0"/>
                  </a:lnTo>
                  <a:lnTo>
                    <a:pt x="2941275" y="0"/>
                  </a:lnTo>
                  <a:lnTo>
                    <a:pt x="2941543" y="0"/>
                  </a:lnTo>
                  <a:lnTo>
                    <a:pt x="2945586" y="0"/>
                  </a:lnTo>
                  <a:lnTo>
                    <a:pt x="2950032" y="0"/>
                  </a:lnTo>
                  <a:lnTo>
                    <a:pt x="2955662" y="0"/>
                  </a:lnTo>
                  <a:lnTo>
                    <a:pt x="2955709" y="0"/>
                  </a:lnTo>
                  <a:lnTo>
                    <a:pt x="2957200" y="0"/>
                  </a:lnTo>
                  <a:lnTo>
                    <a:pt x="2957747" y="0"/>
                  </a:lnTo>
                  <a:lnTo>
                    <a:pt x="2968152" y="0"/>
                  </a:lnTo>
                  <a:lnTo>
                    <a:pt x="2969644" y="0"/>
                  </a:lnTo>
                  <a:lnTo>
                    <a:pt x="2972667" y="0"/>
                  </a:lnTo>
                  <a:lnTo>
                    <a:pt x="2977114" y="0"/>
                  </a:lnTo>
                  <a:lnTo>
                    <a:pt x="2984829" y="0"/>
                  </a:lnTo>
                  <a:lnTo>
                    <a:pt x="2985727" y="0"/>
                  </a:lnTo>
                  <a:lnTo>
                    <a:pt x="2999370" y="0"/>
                  </a:lnTo>
                  <a:lnTo>
                    <a:pt x="3021815" y="0"/>
                  </a:lnTo>
                  <a:lnTo>
                    <a:pt x="3031265" y="0"/>
                  </a:lnTo>
                  <a:lnTo>
                    <a:pt x="3042230" y="0"/>
                  </a:lnTo>
                  <a:lnTo>
                    <a:pt x="3044946" y="0"/>
                  </a:lnTo>
                  <a:lnTo>
                    <a:pt x="3051880" y="0"/>
                  </a:lnTo>
                  <a:lnTo>
                    <a:pt x="3061330" y="0"/>
                  </a:lnTo>
                  <a:lnTo>
                    <a:pt x="3067349" y="0"/>
                  </a:lnTo>
                  <a:lnTo>
                    <a:pt x="3069312" y="0"/>
                  </a:lnTo>
                  <a:lnTo>
                    <a:pt x="3073355" y="0"/>
                  </a:lnTo>
                  <a:lnTo>
                    <a:pt x="3073518" y="0"/>
                  </a:lnTo>
                  <a:lnTo>
                    <a:pt x="3075011" y="0"/>
                  </a:lnTo>
                  <a:lnTo>
                    <a:pt x="3077801" y="0"/>
                  </a:lnTo>
                  <a:lnTo>
                    <a:pt x="3095921" y="0"/>
                  </a:lnTo>
                  <a:lnTo>
                    <a:pt x="3097413" y="0"/>
                  </a:lnTo>
                  <a:lnTo>
                    <a:pt x="3100436" y="0"/>
                  </a:lnTo>
                  <a:lnTo>
                    <a:pt x="3103552" y="0"/>
                  </a:lnTo>
                  <a:lnTo>
                    <a:pt x="3104883" y="0"/>
                  </a:lnTo>
                  <a:lnTo>
                    <a:pt x="3120023" y="0"/>
                  </a:lnTo>
                  <a:lnTo>
                    <a:pt x="3120445" y="0"/>
                  </a:lnTo>
                  <a:lnTo>
                    <a:pt x="3149018" y="0"/>
                  </a:lnTo>
                  <a:lnTo>
                    <a:pt x="3150088" y="0"/>
                  </a:lnTo>
                  <a:lnTo>
                    <a:pt x="3150509" y="0"/>
                  </a:lnTo>
                  <a:lnTo>
                    <a:pt x="3171054" y="0"/>
                  </a:lnTo>
                  <a:lnTo>
                    <a:pt x="3172715" y="0"/>
                  </a:lnTo>
                  <a:lnTo>
                    <a:pt x="3199627" y="0"/>
                  </a:lnTo>
                  <a:lnTo>
                    <a:pt x="3201119" y="0"/>
                  </a:lnTo>
                  <a:lnTo>
                    <a:pt x="3201287" y="0"/>
                  </a:lnTo>
                  <a:lnTo>
                    <a:pt x="3201751" y="0"/>
                  </a:lnTo>
                  <a:lnTo>
                    <a:pt x="3202780" y="0"/>
                  </a:lnTo>
                  <a:lnTo>
                    <a:pt x="3217515" y="0"/>
                  </a:lnTo>
                  <a:lnTo>
                    <a:pt x="3224152" y="0"/>
                  </a:lnTo>
                  <a:lnTo>
                    <a:pt x="3230324" y="0"/>
                  </a:lnTo>
                  <a:lnTo>
                    <a:pt x="3231321" y="0"/>
                  </a:lnTo>
                  <a:lnTo>
                    <a:pt x="3231816" y="0"/>
                  </a:lnTo>
                  <a:lnTo>
                    <a:pt x="3243763" y="0"/>
                  </a:lnTo>
                  <a:lnTo>
                    <a:pt x="3246088" y="0"/>
                  </a:lnTo>
                  <a:lnTo>
                    <a:pt x="3247580" y="0"/>
                  </a:lnTo>
                  <a:lnTo>
                    <a:pt x="3247792" y="0"/>
                  </a:lnTo>
                  <a:lnTo>
                    <a:pt x="3248214" y="0"/>
                  </a:lnTo>
                  <a:lnTo>
                    <a:pt x="3252725" y="0"/>
                  </a:lnTo>
                  <a:lnTo>
                    <a:pt x="3254217" y="0"/>
                  </a:lnTo>
                  <a:lnTo>
                    <a:pt x="3260235" y="0"/>
                  </a:lnTo>
                  <a:lnTo>
                    <a:pt x="3276787" y="0"/>
                  </a:lnTo>
                  <a:lnTo>
                    <a:pt x="3277857" y="0"/>
                  </a:lnTo>
                  <a:lnTo>
                    <a:pt x="3278278" y="0"/>
                  </a:lnTo>
                  <a:lnTo>
                    <a:pt x="3290300" y="0"/>
                  </a:lnTo>
                  <a:lnTo>
                    <a:pt x="3298823" y="0"/>
                  </a:lnTo>
                  <a:lnTo>
                    <a:pt x="3327396" y="0"/>
                  </a:lnTo>
                  <a:lnTo>
                    <a:pt x="3328888" y="0"/>
                  </a:lnTo>
                  <a:lnTo>
                    <a:pt x="3329520" y="0"/>
                  </a:lnTo>
                  <a:lnTo>
                    <a:pt x="3345284" y="0"/>
                  </a:lnTo>
                  <a:lnTo>
                    <a:pt x="3349129" y="0"/>
                  </a:lnTo>
                  <a:lnTo>
                    <a:pt x="3351921" y="0"/>
                  </a:lnTo>
                  <a:lnTo>
                    <a:pt x="3358093" y="0"/>
                  </a:lnTo>
                  <a:lnTo>
                    <a:pt x="3359585" y="0"/>
                  </a:lnTo>
                  <a:lnTo>
                    <a:pt x="3371532" y="0"/>
                  </a:lnTo>
                  <a:lnTo>
                    <a:pt x="3373857" y="0"/>
                  </a:lnTo>
                  <a:lnTo>
                    <a:pt x="3375349" y="0"/>
                  </a:lnTo>
                  <a:lnTo>
                    <a:pt x="3380494" y="0"/>
                  </a:lnTo>
                  <a:lnTo>
                    <a:pt x="3381986" y="0"/>
                  </a:lnTo>
                  <a:lnTo>
                    <a:pt x="3388004" y="0"/>
                  </a:lnTo>
                  <a:lnTo>
                    <a:pt x="3408282" y="0"/>
                  </a:lnTo>
                  <a:lnTo>
                    <a:pt x="3418069" y="0"/>
                  </a:lnTo>
                  <a:lnTo>
                    <a:pt x="3424207" y="0"/>
                  </a:lnTo>
                  <a:lnTo>
                    <a:pt x="3424753" y="0"/>
                  </a:lnTo>
                  <a:lnTo>
                    <a:pt x="3452733" y="0"/>
                  </a:lnTo>
                  <a:lnTo>
                    <a:pt x="3454818" y="0"/>
                  </a:lnTo>
                  <a:lnTo>
                    <a:pt x="3476898" y="0"/>
                  </a:lnTo>
                  <a:lnTo>
                    <a:pt x="3496441" y="0"/>
                  </a:lnTo>
                  <a:lnTo>
                    <a:pt x="3509236" y="0"/>
                  </a:lnTo>
                  <a:lnTo>
                    <a:pt x="3518886" y="0"/>
                  </a:lnTo>
                  <a:lnTo>
                    <a:pt x="3528336" y="0"/>
                  </a:lnTo>
                  <a:lnTo>
                    <a:pt x="3536051" y="0"/>
                  </a:lnTo>
                  <a:lnTo>
                    <a:pt x="3539301" y="0"/>
                  </a:lnTo>
                  <a:lnTo>
                    <a:pt x="3540361" y="0"/>
                  </a:lnTo>
                  <a:lnTo>
                    <a:pt x="3544807" y="0"/>
                  </a:lnTo>
                  <a:lnTo>
                    <a:pt x="3551976" y="0"/>
                  </a:lnTo>
                  <a:lnTo>
                    <a:pt x="3552522" y="0"/>
                  </a:lnTo>
                  <a:lnTo>
                    <a:pt x="3564420" y="0"/>
                  </a:lnTo>
                  <a:lnTo>
                    <a:pt x="3570426" y="0"/>
                  </a:lnTo>
                  <a:cubicBezTo>
                    <a:pt x="3574872" y="0"/>
                    <a:pt x="3574872" y="0"/>
                    <a:pt x="3574872" y="0"/>
                  </a:cubicBezTo>
                  <a:lnTo>
                    <a:pt x="3580502" y="0"/>
                  </a:lnTo>
                  <a:lnTo>
                    <a:pt x="3582587" y="0"/>
                  </a:lnTo>
                  <a:lnTo>
                    <a:pt x="3624210" y="0"/>
                  </a:lnTo>
                  <a:lnTo>
                    <a:pt x="3637005" y="0"/>
                  </a:lnTo>
                  <a:lnTo>
                    <a:pt x="3646655" y="0"/>
                  </a:lnTo>
                  <a:lnTo>
                    <a:pt x="3656105" y="0"/>
                  </a:lnTo>
                  <a:lnTo>
                    <a:pt x="3667070" y="0"/>
                  </a:lnTo>
                  <a:lnTo>
                    <a:pt x="3668130" y="0"/>
                  </a:lnTo>
                  <a:lnTo>
                    <a:pt x="3669786" y="0"/>
                  </a:lnTo>
                  <a:lnTo>
                    <a:pt x="3672576" y="0"/>
                  </a:lnTo>
                  <a:lnTo>
                    <a:pt x="3692189" y="0"/>
                  </a:lnTo>
                  <a:lnTo>
                    <a:pt x="3698195" y="0"/>
                  </a:lnTo>
                  <a:lnTo>
                    <a:pt x="3702641" y="0"/>
                  </a:lnTo>
                  <a:lnTo>
                    <a:pt x="3744863" y="0"/>
                  </a:lnTo>
                  <a:lnTo>
                    <a:pt x="3745285" y="0"/>
                  </a:lnTo>
                  <a:lnTo>
                    <a:pt x="3795894" y="0"/>
                  </a:lnTo>
                  <a:lnTo>
                    <a:pt x="3797555" y="0"/>
                  </a:lnTo>
                  <a:lnTo>
                    <a:pt x="3826591" y="0"/>
                  </a:lnTo>
                  <a:lnTo>
                    <a:pt x="3842355" y="0"/>
                  </a:lnTo>
                  <a:lnTo>
                    <a:pt x="3848992" y="0"/>
                  </a:lnTo>
                  <a:lnTo>
                    <a:pt x="3872632" y="0"/>
                  </a:lnTo>
                  <a:lnTo>
                    <a:pt x="3873054" y="0"/>
                  </a:lnTo>
                  <a:lnTo>
                    <a:pt x="3885075" y="0"/>
                  </a:lnTo>
                  <a:lnTo>
                    <a:pt x="3923663" y="0"/>
                  </a:lnTo>
                  <a:lnTo>
                    <a:pt x="3954360" y="0"/>
                  </a:lnTo>
                  <a:lnTo>
                    <a:pt x="3970124" y="0"/>
                  </a:lnTo>
                  <a:lnTo>
                    <a:pt x="3976761" y="0"/>
                  </a:lnTo>
                  <a:lnTo>
                    <a:pt x="4012844" y="0"/>
                  </a:lnTo>
                  <a:lnTo>
                    <a:pt x="4049593" y="0"/>
                  </a:lnTo>
                  <a:cubicBezTo>
                    <a:pt x="4169647" y="0"/>
                    <a:pt x="4169647" y="0"/>
                    <a:pt x="4169647" y="0"/>
                  </a:cubicBezTo>
                  <a:lnTo>
                    <a:pt x="4177362" y="0"/>
                  </a:lnTo>
                  <a:cubicBezTo>
                    <a:pt x="4297416" y="0"/>
                    <a:pt x="4297416" y="0"/>
                    <a:pt x="4297416" y="0"/>
                  </a:cubicBezTo>
                  <a:cubicBezTo>
                    <a:pt x="4327758" y="0"/>
                    <a:pt x="4364168" y="21251"/>
                    <a:pt x="4379339" y="47054"/>
                  </a:cubicBezTo>
                  <a:cubicBezTo>
                    <a:pt x="4591731" y="415146"/>
                    <a:pt x="4591731" y="415146"/>
                    <a:pt x="4591731" y="415146"/>
                  </a:cubicBezTo>
                  <a:cubicBezTo>
                    <a:pt x="4606902" y="440951"/>
                    <a:pt x="4606902" y="483452"/>
                    <a:pt x="4591731" y="509257"/>
                  </a:cubicBezTo>
                  <a:cubicBezTo>
                    <a:pt x="4379339" y="877348"/>
                    <a:pt x="4379339" y="877348"/>
                    <a:pt x="4379339" y="877348"/>
                  </a:cubicBezTo>
                  <a:cubicBezTo>
                    <a:pt x="4364168" y="903151"/>
                    <a:pt x="4327758" y="924402"/>
                    <a:pt x="4297416" y="924402"/>
                  </a:cubicBezTo>
                  <a:lnTo>
                    <a:pt x="4169647" y="924402"/>
                  </a:lnTo>
                  <a:lnTo>
                    <a:pt x="3976761" y="924402"/>
                  </a:lnTo>
                  <a:lnTo>
                    <a:pt x="3872632" y="924402"/>
                  </a:lnTo>
                  <a:lnTo>
                    <a:pt x="3848992" y="924402"/>
                  </a:lnTo>
                  <a:lnTo>
                    <a:pt x="3744863" y="924402"/>
                  </a:lnTo>
                  <a:lnTo>
                    <a:pt x="3702641" y="924402"/>
                  </a:lnTo>
                  <a:lnTo>
                    <a:pt x="3672576" y="924402"/>
                  </a:lnTo>
                  <a:lnTo>
                    <a:pt x="3656105" y="924402"/>
                  </a:lnTo>
                  <a:lnTo>
                    <a:pt x="3574872" y="924402"/>
                  </a:lnTo>
                  <a:lnTo>
                    <a:pt x="3551976" y="924402"/>
                  </a:lnTo>
                  <a:lnTo>
                    <a:pt x="3544807" y="924402"/>
                  </a:lnTo>
                  <a:lnTo>
                    <a:pt x="3528336" y="924402"/>
                  </a:lnTo>
                  <a:lnTo>
                    <a:pt x="3424207" y="924402"/>
                  </a:lnTo>
                  <a:lnTo>
                    <a:pt x="3381986" y="924402"/>
                  </a:lnTo>
                  <a:lnTo>
                    <a:pt x="3380494" y="924402"/>
                  </a:lnTo>
                  <a:lnTo>
                    <a:pt x="3351921" y="924402"/>
                  </a:lnTo>
                  <a:lnTo>
                    <a:pt x="3277857" y="924402"/>
                  </a:lnTo>
                  <a:lnTo>
                    <a:pt x="3254217" y="924402"/>
                  </a:lnTo>
                  <a:lnTo>
                    <a:pt x="3252725" y="924402"/>
                  </a:lnTo>
                  <a:lnTo>
                    <a:pt x="3247792" y="924402"/>
                  </a:lnTo>
                  <a:lnTo>
                    <a:pt x="3231321" y="924402"/>
                  </a:lnTo>
                  <a:lnTo>
                    <a:pt x="3224152" y="924402"/>
                  </a:lnTo>
                  <a:lnTo>
                    <a:pt x="3150088" y="924402"/>
                  </a:lnTo>
                  <a:lnTo>
                    <a:pt x="3120023" y="924402"/>
                  </a:lnTo>
                  <a:lnTo>
                    <a:pt x="3104883" y="924402"/>
                  </a:lnTo>
                  <a:lnTo>
                    <a:pt x="3103552" y="924402"/>
                  </a:lnTo>
                  <a:lnTo>
                    <a:pt x="3077801" y="924402"/>
                  </a:lnTo>
                  <a:lnTo>
                    <a:pt x="3061330" y="924402"/>
                  </a:lnTo>
                  <a:lnTo>
                    <a:pt x="3031265" y="924402"/>
                  </a:lnTo>
                  <a:lnTo>
                    <a:pt x="2977114" y="924402"/>
                  </a:lnTo>
                  <a:lnTo>
                    <a:pt x="2957200" y="924402"/>
                  </a:lnTo>
                  <a:lnTo>
                    <a:pt x="2955709" y="924402"/>
                  </a:lnTo>
                  <a:lnTo>
                    <a:pt x="2950032" y="924402"/>
                  </a:lnTo>
                  <a:lnTo>
                    <a:pt x="2933561" y="924402"/>
                  </a:lnTo>
                  <a:lnTo>
                    <a:pt x="2927136" y="924402"/>
                  </a:lnTo>
                  <a:lnTo>
                    <a:pt x="2903496" y="924402"/>
                  </a:lnTo>
                  <a:lnTo>
                    <a:pt x="2829431" y="924402"/>
                  </a:lnTo>
                  <a:lnTo>
                    <a:pt x="2827940" y="924402"/>
                  </a:lnTo>
                  <a:lnTo>
                    <a:pt x="2799367" y="924402"/>
                  </a:lnTo>
                  <a:lnTo>
                    <a:pt x="2785719" y="924402"/>
                  </a:lnTo>
                  <a:lnTo>
                    <a:pt x="2784228" y="924402"/>
                  </a:lnTo>
                  <a:lnTo>
                    <a:pt x="2757146" y="924402"/>
                  </a:lnTo>
                  <a:lnTo>
                    <a:pt x="2755654" y="924402"/>
                  </a:lnTo>
                  <a:lnTo>
                    <a:pt x="2680098" y="924402"/>
                  </a:lnTo>
                  <a:lnTo>
                    <a:pt x="2657950" y="924402"/>
                  </a:lnTo>
                  <a:lnTo>
                    <a:pt x="2656459" y="924402"/>
                  </a:lnTo>
                  <a:lnTo>
                    <a:pt x="2653017" y="924402"/>
                  </a:lnTo>
                  <a:lnTo>
                    <a:pt x="2636545" y="924402"/>
                  </a:lnTo>
                  <a:lnTo>
                    <a:pt x="2629377" y="924402"/>
                  </a:lnTo>
                  <a:lnTo>
                    <a:pt x="2627885" y="924402"/>
                  </a:lnTo>
                  <a:lnTo>
                    <a:pt x="2606481" y="924402"/>
                  </a:lnTo>
                  <a:lnTo>
                    <a:pt x="2552329" y="924402"/>
                  </a:lnTo>
                  <a:lnTo>
                    <a:pt x="2525248" y="924402"/>
                  </a:lnTo>
                  <a:lnTo>
                    <a:pt x="2510108" y="924402"/>
                  </a:lnTo>
                  <a:lnTo>
                    <a:pt x="2508776" y="924402"/>
                  </a:lnTo>
                  <a:lnTo>
                    <a:pt x="2480043" y="924402"/>
                  </a:lnTo>
                  <a:lnTo>
                    <a:pt x="2478712" y="924402"/>
                  </a:lnTo>
                  <a:lnTo>
                    <a:pt x="2463572" y="924402"/>
                  </a:lnTo>
                  <a:lnTo>
                    <a:pt x="2436490" y="924402"/>
                  </a:lnTo>
                  <a:lnTo>
                    <a:pt x="2382339" y="924402"/>
                  </a:lnTo>
                  <a:lnTo>
                    <a:pt x="2360934" y="924402"/>
                  </a:lnTo>
                  <a:lnTo>
                    <a:pt x="2359443" y="924402"/>
                  </a:lnTo>
                  <a:lnTo>
                    <a:pt x="2352274" y="924402"/>
                  </a:lnTo>
                  <a:lnTo>
                    <a:pt x="2335803" y="924402"/>
                  </a:lnTo>
                  <a:lnTo>
                    <a:pt x="2332360" y="924402"/>
                  </a:lnTo>
                  <a:lnTo>
                    <a:pt x="2332328" y="924402"/>
                  </a:lnTo>
                  <a:lnTo>
                    <a:pt x="2330869" y="924402"/>
                  </a:lnTo>
                  <a:lnTo>
                    <a:pt x="2308721" y="924402"/>
                  </a:lnTo>
                  <a:lnTo>
                    <a:pt x="2233165" y="924402"/>
                  </a:lnTo>
                  <a:lnTo>
                    <a:pt x="2231674" y="924402"/>
                  </a:lnTo>
                  <a:lnTo>
                    <a:pt x="2204591" y="924402"/>
                  </a:lnTo>
                  <a:lnTo>
                    <a:pt x="2204559" y="924402"/>
                  </a:lnTo>
                  <a:lnTo>
                    <a:pt x="2203100" y="924402"/>
                  </a:lnTo>
                  <a:lnTo>
                    <a:pt x="2189452" y="924402"/>
                  </a:lnTo>
                  <a:lnTo>
                    <a:pt x="2160879" y="924402"/>
                  </a:lnTo>
                  <a:lnTo>
                    <a:pt x="2159388" y="924402"/>
                  </a:lnTo>
                  <a:lnTo>
                    <a:pt x="2085323" y="924402"/>
                  </a:lnTo>
                  <a:lnTo>
                    <a:pt x="2077294" y="924402"/>
                  </a:lnTo>
                  <a:lnTo>
                    <a:pt x="2061683" y="924402"/>
                  </a:lnTo>
                  <a:lnTo>
                    <a:pt x="2055258" y="924402"/>
                  </a:lnTo>
                  <a:lnTo>
                    <a:pt x="2038787" y="924402"/>
                  </a:lnTo>
                  <a:lnTo>
                    <a:pt x="2033110" y="924402"/>
                  </a:lnTo>
                  <a:lnTo>
                    <a:pt x="2031619" y="924402"/>
                  </a:lnTo>
                  <a:lnTo>
                    <a:pt x="2011705" y="924402"/>
                  </a:lnTo>
                  <a:lnTo>
                    <a:pt x="1957554" y="924402"/>
                  </a:lnTo>
                  <a:lnTo>
                    <a:pt x="1949525" y="924402"/>
                  </a:lnTo>
                  <a:lnTo>
                    <a:pt x="1927489" y="924402"/>
                  </a:lnTo>
                  <a:lnTo>
                    <a:pt x="1911018" y="924402"/>
                  </a:lnTo>
                  <a:lnTo>
                    <a:pt x="1907543" y="924402"/>
                  </a:lnTo>
                  <a:lnTo>
                    <a:pt x="1885268" y="924402"/>
                  </a:lnTo>
                  <a:lnTo>
                    <a:pt x="1883936" y="924402"/>
                  </a:lnTo>
                  <a:lnTo>
                    <a:pt x="1868796" y="924402"/>
                  </a:lnTo>
                  <a:lnTo>
                    <a:pt x="1838732" y="924402"/>
                  </a:lnTo>
                  <a:lnTo>
                    <a:pt x="1779774" y="924402"/>
                  </a:lnTo>
                  <a:lnTo>
                    <a:pt x="1764668" y="924402"/>
                  </a:lnTo>
                  <a:lnTo>
                    <a:pt x="1757499" y="924402"/>
                  </a:lnTo>
                  <a:lnTo>
                    <a:pt x="1741027" y="924402"/>
                  </a:lnTo>
                  <a:lnTo>
                    <a:pt x="1737552" y="924402"/>
                  </a:lnTo>
                  <a:lnTo>
                    <a:pt x="1736094" y="924402"/>
                  </a:lnTo>
                  <a:lnTo>
                    <a:pt x="1734603" y="924402"/>
                  </a:lnTo>
                  <a:lnTo>
                    <a:pt x="1710963" y="924402"/>
                  </a:lnTo>
                  <a:lnTo>
                    <a:pt x="1707488" y="924402"/>
                  </a:lnTo>
                  <a:lnTo>
                    <a:pt x="1652509" y="924402"/>
                  </a:lnTo>
                  <a:lnTo>
                    <a:pt x="1636899" y="924402"/>
                  </a:lnTo>
                  <a:lnTo>
                    <a:pt x="1609783" y="924402"/>
                  </a:lnTo>
                  <a:lnTo>
                    <a:pt x="1608325" y="924402"/>
                  </a:lnTo>
                  <a:lnTo>
                    <a:pt x="1606834" y="924402"/>
                  </a:lnTo>
                  <a:lnTo>
                    <a:pt x="1579719" y="924402"/>
                  </a:lnTo>
                  <a:lnTo>
                    <a:pt x="1564612" y="924402"/>
                  </a:lnTo>
                  <a:lnTo>
                    <a:pt x="1524740" y="924402"/>
                  </a:lnTo>
                  <a:lnTo>
                    <a:pt x="1482518" y="924402"/>
                  </a:lnTo>
                  <a:lnTo>
                    <a:pt x="1460483" y="924402"/>
                  </a:lnTo>
                  <a:lnTo>
                    <a:pt x="1452454" y="924402"/>
                  </a:lnTo>
                  <a:lnTo>
                    <a:pt x="1444011" y="924402"/>
                  </a:lnTo>
                  <a:lnTo>
                    <a:pt x="1436843" y="924402"/>
                  </a:lnTo>
                  <a:lnTo>
                    <a:pt x="1413947" y="924402"/>
                  </a:lnTo>
                  <a:lnTo>
                    <a:pt x="1354749" y="924402"/>
                  </a:lnTo>
                  <a:lnTo>
                    <a:pt x="1332714" y="924402"/>
                  </a:lnTo>
                  <a:lnTo>
                    <a:pt x="1324685" y="924402"/>
                  </a:lnTo>
                  <a:lnTo>
                    <a:pt x="1316242" y="924402"/>
                  </a:lnTo>
                  <a:lnTo>
                    <a:pt x="1312767" y="924402"/>
                  </a:lnTo>
                  <a:lnTo>
                    <a:pt x="1286178" y="924402"/>
                  </a:lnTo>
                  <a:lnTo>
                    <a:pt x="1282703" y="924402"/>
                  </a:lnTo>
                  <a:lnTo>
                    <a:pt x="1243956" y="924402"/>
                  </a:lnTo>
                  <a:lnTo>
                    <a:pt x="1184998" y="924402"/>
                  </a:lnTo>
                  <a:lnTo>
                    <a:pt x="1154934" y="924402"/>
                  </a:lnTo>
                  <a:lnTo>
                    <a:pt x="1139828" y="924402"/>
                  </a:lnTo>
                  <a:lnTo>
                    <a:pt x="1116187" y="924402"/>
                  </a:lnTo>
                  <a:lnTo>
                    <a:pt x="1112712" y="924402"/>
                  </a:lnTo>
                  <a:lnTo>
                    <a:pt x="1057734" y="924402"/>
                  </a:lnTo>
                  <a:lnTo>
                    <a:pt x="1027669" y="924402"/>
                  </a:lnTo>
                  <a:lnTo>
                    <a:pt x="1012059" y="924402"/>
                  </a:lnTo>
                  <a:lnTo>
                    <a:pt x="984943" y="924402"/>
                  </a:lnTo>
                  <a:lnTo>
                    <a:pt x="929965" y="924402"/>
                  </a:lnTo>
                  <a:lnTo>
                    <a:pt x="899900" y="924402"/>
                  </a:lnTo>
                  <a:lnTo>
                    <a:pt x="857678" y="924402"/>
                  </a:lnTo>
                  <a:lnTo>
                    <a:pt x="819171" y="924402"/>
                  </a:lnTo>
                  <a:lnTo>
                    <a:pt x="729909" y="924402"/>
                  </a:lnTo>
                  <a:lnTo>
                    <a:pt x="691402" y="924402"/>
                  </a:lnTo>
                  <a:lnTo>
                    <a:pt x="687927" y="924402"/>
                  </a:lnTo>
                  <a:lnTo>
                    <a:pt x="560158" y="924402"/>
                  </a:lnTo>
                  <a:lnTo>
                    <a:pt x="432894" y="924402"/>
                  </a:lnTo>
                  <a:lnTo>
                    <a:pt x="305125" y="924402"/>
                  </a:lnTo>
                  <a:cubicBezTo>
                    <a:pt x="275541" y="924402"/>
                    <a:pt x="238373" y="903151"/>
                    <a:pt x="223202" y="877348"/>
                  </a:cubicBezTo>
                  <a:cubicBezTo>
                    <a:pt x="10809" y="509257"/>
                    <a:pt x="10809" y="509257"/>
                    <a:pt x="10809" y="509257"/>
                  </a:cubicBezTo>
                  <a:cubicBezTo>
                    <a:pt x="-3603" y="483452"/>
                    <a:pt x="-3603" y="440951"/>
                    <a:pt x="10809" y="415146"/>
                  </a:cubicBezTo>
                  <a:cubicBezTo>
                    <a:pt x="223202" y="47054"/>
                    <a:pt x="223202" y="47054"/>
                    <a:pt x="223202" y="47054"/>
                  </a:cubicBezTo>
                  <a:cubicBezTo>
                    <a:pt x="238373" y="21251"/>
                    <a:pt x="275541" y="0"/>
                    <a:pt x="305125" y="0"/>
                  </a:cubicBezTo>
                  <a:close/>
                </a:path>
              </a:pathLst>
            </a:custGeom>
            <a:solidFill>
              <a:schemeClr val="accent5">
                <a:lumMod val="95000"/>
              </a:schemeClr>
            </a:solidFill>
            <a:ln w="19050">
              <a:gradFill flip="none" rotWithShape="1">
                <a:gsLst>
                  <a:gs pos="0">
                    <a:schemeClr val="bg1">
                      <a:lumMod val="75000"/>
                    </a:schemeClr>
                  </a:gs>
                  <a:gs pos="100000">
                    <a:schemeClr val="bg1"/>
                  </a:gs>
                </a:gsLst>
                <a:lin ang="2700000" scaled="1"/>
                <a:tileRect/>
              </a:gradFill>
            </a:ln>
            <a:effectLst>
              <a:innerShdw blurRad="63500" dist="50800" dir="13500000">
                <a:prstClr val="black">
                  <a:alpha val="50000"/>
                </a:prstClr>
              </a:innerShdw>
            </a:effectLst>
          </p:spPr>
          <p:txBody>
            <a:bodyPr vert="horz" wrap="square" lIns="91440" tIns="45720" rIns="91440" bIns="45720" numCol="1" anchor="t" anchorCtr="0" compatLnSpc="1">
              <a:noAutofit/>
            </a:bodyPr>
            <a:lstStyle/>
            <a:p>
              <a:endParaRPr lang="zh-CN" altLang="en-US" dirty="0">
                <a:solidFill>
                  <a:prstClr val="black"/>
                </a:solidFill>
                <a:latin typeface="微软雅黑" panose="020B0503020204020204" pitchFamily="34" charset="-122"/>
              </a:endParaRPr>
            </a:p>
          </p:txBody>
        </p:sp>
      </p:grpSp>
      <p:grpSp>
        <p:nvGrpSpPr>
          <p:cNvPr id="106" name="组合 105"/>
          <p:cNvGrpSpPr/>
          <p:nvPr/>
        </p:nvGrpSpPr>
        <p:grpSpPr>
          <a:xfrm rot="16200000">
            <a:off x="574523" y="158162"/>
            <a:ext cx="765103" cy="863262"/>
            <a:chOff x="8439634" y="3544648"/>
            <a:chExt cx="1611146" cy="1817848"/>
          </a:xfrm>
        </p:grpSpPr>
        <p:sp>
          <p:nvSpPr>
            <p:cNvPr id="107" name="Freeform 5"/>
            <p:cNvSpPr/>
            <p:nvPr/>
          </p:nvSpPr>
          <p:spPr bwMode="auto">
            <a:xfrm rot="5400000">
              <a:off x="8336283" y="3647999"/>
              <a:ext cx="1817848" cy="161114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lumMod val="97000"/>
                  </a:schemeClr>
                </a:gs>
                <a:gs pos="100000">
                  <a:schemeClr val="bg1">
                    <a:lumMod val="85000"/>
                  </a:schemeClr>
                </a:gs>
              </a:gsLst>
              <a:lin ang="2700000" scaled="1"/>
              <a:tileRect/>
            </a:gradFill>
            <a:ln w="19050">
              <a:gradFill flip="none" rotWithShape="1">
                <a:gsLst>
                  <a:gs pos="100000">
                    <a:schemeClr val="bg1">
                      <a:lumMod val="75000"/>
                    </a:schemeClr>
                  </a:gs>
                  <a:gs pos="0">
                    <a:schemeClr val="bg1"/>
                  </a:gs>
                </a:gsLst>
                <a:lin ang="2700000" scaled="1"/>
                <a:tileRect/>
              </a:gradFill>
            </a:ln>
            <a:effectLst>
              <a:outerShdw blurRad="127000" dist="50800" dir="2700000" algn="tl" rotWithShape="0">
                <a:prstClr val="black">
                  <a:alpha val="40000"/>
                </a:prstClr>
              </a:outerShdw>
            </a:effectLst>
          </p:spPr>
          <p:txBody>
            <a:bodyPr vert="horz" wrap="square" lIns="91440" tIns="45720" rIns="91440" bIns="45720" numCol="1" anchor="t" anchorCtr="0" compatLnSpc="1"/>
            <a:lstStyle/>
            <a:p>
              <a:endParaRPr lang="zh-CN" altLang="en-US" dirty="0">
                <a:solidFill>
                  <a:prstClr val="black"/>
                </a:solidFill>
                <a:latin typeface="微软雅黑" panose="020B0503020204020204" pitchFamily="34" charset="-122"/>
              </a:endParaRPr>
            </a:p>
          </p:txBody>
        </p:sp>
        <p:sp>
          <p:nvSpPr>
            <p:cNvPr id="108" name="Freeform 5"/>
            <p:cNvSpPr/>
            <p:nvPr/>
          </p:nvSpPr>
          <p:spPr bwMode="auto">
            <a:xfrm rot="5400000">
              <a:off x="8582835" y="3866516"/>
              <a:ext cx="1324744" cy="117411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accent5">
                <a:lumMod val="95000"/>
              </a:schemeClr>
            </a:solidFill>
            <a:ln w="15875">
              <a:gradFill flip="none" rotWithShape="1">
                <a:gsLst>
                  <a:gs pos="0">
                    <a:schemeClr val="bg1">
                      <a:lumMod val="65000"/>
                    </a:schemeClr>
                  </a:gs>
                  <a:gs pos="100000">
                    <a:schemeClr val="bg1"/>
                  </a:gs>
                </a:gsLst>
                <a:lin ang="2700000" scaled="1"/>
                <a:tileRect/>
              </a:gradFill>
            </a:ln>
            <a:effectLst>
              <a:innerShdw blurRad="50800" dist="25400" dir="13500000">
                <a:prstClr val="black">
                  <a:alpha val="50000"/>
                </a:prstClr>
              </a:innerShdw>
            </a:effectLst>
          </p:spPr>
          <p:txBody>
            <a:bodyPr vert="horz" wrap="square" lIns="91440" tIns="45720" rIns="91440" bIns="45720" numCol="1" anchor="t" anchorCtr="0" compatLnSpc="1"/>
            <a:lstStyle/>
            <a:p>
              <a:endParaRPr lang="zh-CN" altLang="en-US" dirty="0">
                <a:solidFill>
                  <a:prstClr val="black"/>
                </a:solidFill>
                <a:latin typeface="微软雅黑" panose="020B0503020204020204" pitchFamily="34" charset="-122"/>
              </a:endParaRPr>
            </a:p>
          </p:txBody>
        </p:sp>
      </p:grpSp>
      <p:grpSp>
        <p:nvGrpSpPr>
          <p:cNvPr id="109" name="Group 17"/>
          <p:cNvGrpSpPr>
            <a:grpSpLocks noChangeAspect="1"/>
          </p:cNvGrpSpPr>
          <p:nvPr/>
        </p:nvGrpSpPr>
        <p:grpSpPr bwMode="auto">
          <a:xfrm>
            <a:off x="827405" y="455655"/>
            <a:ext cx="259340" cy="278386"/>
            <a:chOff x="231" y="1205"/>
            <a:chExt cx="640" cy="687"/>
          </a:xfrm>
          <a:solidFill>
            <a:srgbClr val="00B0F0"/>
          </a:solidFill>
          <a:effectLst/>
        </p:grpSpPr>
        <p:sp>
          <p:nvSpPr>
            <p:cNvPr id="110" name="Freeform 18"/>
            <p:cNvSpPr/>
            <p:nvPr/>
          </p:nvSpPr>
          <p:spPr bwMode="auto">
            <a:xfrm>
              <a:off x="231" y="1205"/>
              <a:ext cx="499" cy="687"/>
            </a:xfrm>
            <a:custGeom>
              <a:avLst/>
              <a:gdLst>
                <a:gd name="T0" fmla="*/ 442 w 499"/>
                <a:gd name="T1" fmla="*/ 629 h 687"/>
                <a:gd name="T2" fmla="*/ 57 w 499"/>
                <a:gd name="T3" fmla="*/ 629 h 687"/>
                <a:gd name="T4" fmla="*/ 57 w 499"/>
                <a:gd name="T5" fmla="*/ 200 h 687"/>
                <a:gd name="T6" fmla="*/ 200 w 499"/>
                <a:gd name="T7" fmla="*/ 200 h 687"/>
                <a:gd name="T8" fmla="*/ 200 w 499"/>
                <a:gd name="T9" fmla="*/ 57 h 687"/>
                <a:gd name="T10" fmla="*/ 442 w 499"/>
                <a:gd name="T11" fmla="*/ 57 h 687"/>
                <a:gd name="T12" fmla="*/ 442 w 499"/>
                <a:gd name="T13" fmla="*/ 116 h 687"/>
                <a:gd name="T14" fmla="*/ 494 w 499"/>
                <a:gd name="T15" fmla="*/ 64 h 687"/>
                <a:gd name="T16" fmla="*/ 499 w 499"/>
                <a:gd name="T17" fmla="*/ 59 h 687"/>
                <a:gd name="T18" fmla="*/ 499 w 499"/>
                <a:gd name="T19" fmla="*/ 0 h 687"/>
                <a:gd name="T20" fmla="*/ 143 w 499"/>
                <a:gd name="T21" fmla="*/ 0 h 687"/>
                <a:gd name="T22" fmla="*/ 143 w 499"/>
                <a:gd name="T23" fmla="*/ 0 h 687"/>
                <a:gd name="T24" fmla="*/ 0 w 499"/>
                <a:gd name="T25" fmla="*/ 143 h 687"/>
                <a:gd name="T26" fmla="*/ 0 w 499"/>
                <a:gd name="T27" fmla="*/ 687 h 687"/>
                <a:gd name="T28" fmla="*/ 499 w 499"/>
                <a:gd name="T29" fmla="*/ 687 h 687"/>
                <a:gd name="T30" fmla="*/ 499 w 499"/>
                <a:gd name="T31" fmla="*/ 429 h 687"/>
                <a:gd name="T32" fmla="*/ 442 w 499"/>
                <a:gd name="T33" fmla="*/ 486 h 687"/>
                <a:gd name="T34" fmla="*/ 442 w 499"/>
                <a:gd name="T35" fmla="*/ 629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9" h="687">
                  <a:moveTo>
                    <a:pt x="442" y="629"/>
                  </a:moveTo>
                  <a:lnTo>
                    <a:pt x="57" y="629"/>
                  </a:lnTo>
                  <a:lnTo>
                    <a:pt x="57" y="200"/>
                  </a:lnTo>
                  <a:lnTo>
                    <a:pt x="200" y="200"/>
                  </a:lnTo>
                  <a:lnTo>
                    <a:pt x="200" y="57"/>
                  </a:lnTo>
                  <a:lnTo>
                    <a:pt x="442" y="57"/>
                  </a:lnTo>
                  <a:lnTo>
                    <a:pt x="442" y="116"/>
                  </a:lnTo>
                  <a:lnTo>
                    <a:pt x="494" y="64"/>
                  </a:lnTo>
                  <a:lnTo>
                    <a:pt x="499" y="59"/>
                  </a:lnTo>
                  <a:lnTo>
                    <a:pt x="499" y="0"/>
                  </a:lnTo>
                  <a:lnTo>
                    <a:pt x="143" y="0"/>
                  </a:lnTo>
                  <a:lnTo>
                    <a:pt x="143" y="0"/>
                  </a:lnTo>
                  <a:lnTo>
                    <a:pt x="0" y="143"/>
                  </a:lnTo>
                  <a:lnTo>
                    <a:pt x="0" y="687"/>
                  </a:lnTo>
                  <a:lnTo>
                    <a:pt x="499" y="687"/>
                  </a:lnTo>
                  <a:lnTo>
                    <a:pt x="499" y="429"/>
                  </a:lnTo>
                  <a:lnTo>
                    <a:pt x="442" y="486"/>
                  </a:lnTo>
                  <a:lnTo>
                    <a:pt x="442" y="62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微软雅黑" panose="020B0503020204020204" pitchFamily="34" charset="-122"/>
              </a:endParaRPr>
            </a:p>
          </p:txBody>
        </p:sp>
        <p:sp>
          <p:nvSpPr>
            <p:cNvPr id="111" name="Freeform 19"/>
            <p:cNvSpPr>
              <a:spLocks noEditPoints="1"/>
            </p:cNvSpPr>
            <p:nvPr/>
          </p:nvSpPr>
          <p:spPr bwMode="auto">
            <a:xfrm>
              <a:off x="436" y="1310"/>
              <a:ext cx="435" cy="431"/>
            </a:xfrm>
            <a:custGeom>
              <a:avLst/>
              <a:gdLst>
                <a:gd name="T0" fmla="*/ 50 w 435"/>
                <a:gd name="T1" fmla="*/ 279 h 431"/>
                <a:gd name="T2" fmla="*/ 50 w 435"/>
                <a:gd name="T3" fmla="*/ 279 h 431"/>
                <a:gd name="T4" fmla="*/ 50 w 435"/>
                <a:gd name="T5" fmla="*/ 279 h 431"/>
                <a:gd name="T6" fmla="*/ 50 w 435"/>
                <a:gd name="T7" fmla="*/ 279 h 431"/>
                <a:gd name="T8" fmla="*/ 0 w 435"/>
                <a:gd name="T9" fmla="*/ 431 h 431"/>
                <a:gd name="T10" fmla="*/ 155 w 435"/>
                <a:gd name="T11" fmla="*/ 381 h 431"/>
                <a:gd name="T12" fmla="*/ 155 w 435"/>
                <a:gd name="T13" fmla="*/ 381 h 431"/>
                <a:gd name="T14" fmla="*/ 155 w 435"/>
                <a:gd name="T15" fmla="*/ 381 h 431"/>
                <a:gd name="T16" fmla="*/ 155 w 435"/>
                <a:gd name="T17" fmla="*/ 381 h 431"/>
                <a:gd name="T18" fmla="*/ 435 w 435"/>
                <a:gd name="T19" fmla="*/ 102 h 431"/>
                <a:gd name="T20" fmla="*/ 330 w 435"/>
                <a:gd name="T21" fmla="*/ 0 h 431"/>
                <a:gd name="T22" fmla="*/ 50 w 435"/>
                <a:gd name="T23" fmla="*/ 279 h 431"/>
                <a:gd name="T24" fmla="*/ 50 w 435"/>
                <a:gd name="T25" fmla="*/ 279 h 431"/>
                <a:gd name="T26" fmla="*/ 141 w 435"/>
                <a:gd name="T27" fmla="*/ 360 h 431"/>
                <a:gd name="T28" fmla="*/ 38 w 435"/>
                <a:gd name="T29" fmla="*/ 396 h 431"/>
                <a:gd name="T30" fmla="*/ 72 w 435"/>
                <a:gd name="T31" fmla="*/ 291 h 431"/>
                <a:gd name="T32" fmla="*/ 141 w 435"/>
                <a:gd name="T33" fmla="*/ 360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35" h="431">
                  <a:moveTo>
                    <a:pt x="50" y="279"/>
                  </a:moveTo>
                  <a:lnTo>
                    <a:pt x="50" y="279"/>
                  </a:lnTo>
                  <a:lnTo>
                    <a:pt x="50" y="279"/>
                  </a:lnTo>
                  <a:lnTo>
                    <a:pt x="50" y="279"/>
                  </a:lnTo>
                  <a:lnTo>
                    <a:pt x="0" y="431"/>
                  </a:lnTo>
                  <a:lnTo>
                    <a:pt x="155" y="381"/>
                  </a:lnTo>
                  <a:lnTo>
                    <a:pt x="155" y="381"/>
                  </a:lnTo>
                  <a:lnTo>
                    <a:pt x="155" y="381"/>
                  </a:lnTo>
                  <a:lnTo>
                    <a:pt x="155" y="381"/>
                  </a:lnTo>
                  <a:lnTo>
                    <a:pt x="435" y="102"/>
                  </a:lnTo>
                  <a:lnTo>
                    <a:pt x="330" y="0"/>
                  </a:lnTo>
                  <a:lnTo>
                    <a:pt x="50" y="279"/>
                  </a:lnTo>
                  <a:lnTo>
                    <a:pt x="50" y="279"/>
                  </a:lnTo>
                  <a:close/>
                  <a:moveTo>
                    <a:pt x="141" y="360"/>
                  </a:moveTo>
                  <a:lnTo>
                    <a:pt x="38" y="396"/>
                  </a:lnTo>
                  <a:lnTo>
                    <a:pt x="72" y="291"/>
                  </a:lnTo>
                  <a:lnTo>
                    <a:pt x="141" y="36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微软雅黑" panose="020B0503020204020204" pitchFamily="34" charset="-122"/>
              </a:endParaRPr>
            </a:p>
          </p:txBody>
        </p:sp>
      </p:grpSp>
      <p:sp>
        <p:nvSpPr>
          <p:cNvPr id="112" name="矩形 3"/>
          <p:cNvSpPr>
            <a:spLocks noChangeArrowheads="1"/>
          </p:cNvSpPr>
          <p:nvPr/>
        </p:nvSpPr>
        <p:spPr bwMode="auto">
          <a:xfrm>
            <a:off x="1448594" y="442914"/>
            <a:ext cx="1164425" cy="377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82" tIns="34292" rIns="68582" bIns="34292">
            <a:spAutoFit/>
          </a:bodyPr>
          <a:lstStyle/>
          <a:p>
            <a:r>
              <a:rPr lang="zh-CN" altLang="en-US" sz="2000" b="0" dirty="0">
                <a:solidFill>
                  <a:schemeClr val="accent3">
                    <a:lumMod val="50000"/>
                  </a:schemeClr>
                </a:solidFill>
                <a:latin typeface="微软雅黑" panose="020B0503020204020204" pitchFamily="34" charset="-122"/>
                <a:ea typeface="微软雅黑" panose="020B0503020204020204" pitchFamily="34" charset="-122"/>
                <a:sym typeface="Arial" panose="020B0604020202020204" pitchFamily="34" charset="0"/>
              </a:rPr>
              <a:t>需求分析</a:t>
            </a:r>
          </a:p>
        </p:txBody>
      </p:sp>
      <p:sp>
        <p:nvSpPr>
          <p:cNvPr id="113" name="文本框 37"/>
          <p:cNvSpPr>
            <a:spLocks noChangeArrowheads="1"/>
          </p:cNvSpPr>
          <p:nvPr/>
        </p:nvSpPr>
        <p:spPr bwMode="auto">
          <a:xfrm>
            <a:off x="2667794" y="515144"/>
            <a:ext cx="1731469" cy="223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2" tIns="34292" rIns="68582" bIns="34292">
            <a:spAutoFit/>
          </a:bodyPr>
          <a:lstStyle/>
          <a:p>
            <a:pPr algn="l"/>
            <a:r>
              <a:rPr lang="en-US" altLang="zh-CN" sz="1000" b="0" dirty="0">
                <a:solidFill>
                  <a:schemeClr val="accent3">
                    <a:lumMod val="50000"/>
                  </a:schemeClr>
                </a:solidFill>
                <a:latin typeface="微软雅黑" panose="020B0503020204020204" pitchFamily="34" charset="-122"/>
                <a:sym typeface="Arial" panose="020B0604020202020204" pitchFamily="34" charset="0"/>
              </a:rPr>
              <a:t>DEMAND ANALYSIS</a:t>
            </a:r>
            <a:endParaRPr lang="zh-CN" altLang="en-US" sz="1000" b="0" baseline="-3000" dirty="0">
              <a:solidFill>
                <a:schemeClr val="accent3">
                  <a:lumMod val="50000"/>
                </a:schemeClr>
              </a:solidFill>
              <a:latin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fade">
                                      <p:cBhvr>
                                        <p:cTn id="7" dur="500"/>
                                        <p:tgtEl>
                                          <p:spTgt spid="109"/>
                                        </p:tgtEl>
                                      </p:cBhvr>
                                    </p:animEffect>
                                  </p:childTnLst>
                                </p:cTn>
                              </p:par>
                              <p:par>
                                <p:cTn id="8" presetID="22" presetClass="entr" presetSubtype="8" fill="hold" nodeType="withEffect">
                                  <p:stCondLst>
                                    <p:cond delay="0"/>
                                  </p:stCondLst>
                                  <p:childTnLst>
                                    <p:set>
                                      <p:cBhvr>
                                        <p:cTn id="9" dur="1" fill="hold">
                                          <p:stCondLst>
                                            <p:cond delay="0"/>
                                          </p:stCondLst>
                                        </p:cTn>
                                        <p:tgtEl>
                                          <p:spTgt spid="103"/>
                                        </p:tgtEl>
                                        <p:attrNameLst>
                                          <p:attrName>style.visibility</p:attrName>
                                        </p:attrNameLst>
                                      </p:cBhvr>
                                      <p:to>
                                        <p:strVal val="visible"/>
                                      </p:to>
                                    </p:set>
                                    <p:animEffect transition="in" filter="wipe(left)">
                                      <p:cBhvr>
                                        <p:cTn id="10" dur="500"/>
                                        <p:tgtEl>
                                          <p:spTgt spid="103"/>
                                        </p:tgtEl>
                                      </p:cBhvr>
                                    </p:animEffect>
                                  </p:childTnLst>
                                </p:cTn>
                              </p:par>
                              <p:par>
                                <p:cTn id="11" presetID="53" presetClass="entr" presetSubtype="16" fill="hold" nodeType="withEffect">
                                  <p:stCondLst>
                                    <p:cond delay="0"/>
                                  </p:stCondLst>
                                  <p:childTnLst>
                                    <p:set>
                                      <p:cBhvr>
                                        <p:cTn id="12" dur="1" fill="hold">
                                          <p:stCondLst>
                                            <p:cond delay="0"/>
                                          </p:stCondLst>
                                        </p:cTn>
                                        <p:tgtEl>
                                          <p:spTgt spid="106"/>
                                        </p:tgtEl>
                                        <p:attrNameLst>
                                          <p:attrName>style.visibility</p:attrName>
                                        </p:attrNameLst>
                                      </p:cBhvr>
                                      <p:to>
                                        <p:strVal val="visible"/>
                                      </p:to>
                                    </p:set>
                                    <p:anim calcmode="lin" valueType="num">
                                      <p:cBhvr>
                                        <p:cTn id="13" dur="500" fill="hold"/>
                                        <p:tgtEl>
                                          <p:spTgt spid="106"/>
                                        </p:tgtEl>
                                        <p:attrNameLst>
                                          <p:attrName>ppt_w</p:attrName>
                                        </p:attrNameLst>
                                      </p:cBhvr>
                                      <p:tavLst>
                                        <p:tav tm="0">
                                          <p:val>
                                            <p:fltVal val="0"/>
                                          </p:val>
                                        </p:tav>
                                        <p:tav tm="100000">
                                          <p:val>
                                            <p:strVal val="#ppt_w"/>
                                          </p:val>
                                        </p:tav>
                                      </p:tavLst>
                                    </p:anim>
                                    <p:anim calcmode="lin" valueType="num">
                                      <p:cBhvr>
                                        <p:cTn id="14" dur="500" fill="hold"/>
                                        <p:tgtEl>
                                          <p:spTgt spid="106"/>
                                        </p:tgtEl>
                                        <p:attrNameLst>
                                          <p:attrName>ppt_h</p:attrName>
                                        </p:attrNameLst>
                                      </p:cBhvr>
                                      <p:tavLst>
                                        <p:tav tm="0">
                                          <p:val>
                                            <p:fltVal val="0"/>
                                          </p:val>
                                        </p:tav>
                                        <p:tav tm="100000">
                                          <p:val>
                                            <p:strVal val="#ppt_h"/>
                                          </p:val>
                                        </p:tav>
                                      </p:tavLst>
                                    </p:anim>
                                    <p:animEffect transition="in" filter="fade">
                                      <p:cBhvr>
                                        <p:cTn id="15" dur="500"/>
                                        <p:tgtEl>
                                          <p:spTgt spid="106"/>
                                        </p:tgtEl>
                                      </p:cBhvr>
                                    </p:animEffect>
                                  </p:childTnLst>
                                </p:cTn>
                              </p:par>
                            </p:childTnLst>
                          </p:cTn>
                        </p:par>
                        <p:par>
                          <p:cTn id="16" fill="hold">
                            <p:stCondLst>
                              <p:cond delay="500"/>
                            </p:stCondLst>
                            <p:childTnLst>
                              <p:par>
                                <p:cTn id="17" presetID="22" presetClass="entr" presetSubtype="8" fill="hold" grpId="0" nodeType="afterEffect">
                                  <p:stCondLst>
                                    <p:cond delay="0"/>
                                  </p:stCondLst>
                                  <p:childTnLst>
                                    <p:set>
                                      <p:cBhvr>
                                        <p:cTn id="18" dur="1" fill="hold">
                                          <p:stCondLst>
                                            <p:cond delay="0"/>
                                          </p:stCondLst>
                                        </p:cTn>
                                        <p:tgtEl>
                                          <p:spTgt spid="112"/>
                                        </p:tgtEl>
                                        <p:attrNameLst>
                                          <p:attrName>style.visibility</p:attrName>
                                        </p:attrNameLst>
                                      </p:cBhvr>
                                      <p:to>
                                        <p:strVal val="visible"/>
                                      </p:to>
                                    </p:set>
                                    <p:animEffect transition="in" filter="wipe(left)">
                                      <p:cBhvr>
                                        <p:cTn id="19" dur="500"/>
                                        <p:tgtEl>
                                          <p:spTgt spid="112"/>
                                        </p:tgtEl>
                                      </p:cBhvr>
                                    </p:animEffect>
                                  </p:childTnLst>
                                </p:cTn>
                              </p:par>
                              <p:par>
                                <p:cTn id="20" presetID="22" presetClass="entr" presetSubtype="8" fill="hold" grpId="0" nodeType="withEffect">
                                  <p:stCondLst>
                                    <p:cond delay="100"/>
                                  </p:stCondLst>
                                  <p:childTnLst>
                                    <p:set>
                                      <p:cBhvr>
                                        <p:cTn id="21" dur="1" fill="hold">
                                          <p:stCondLst>
                                            <p:cond delay="0"/>
                                          </p:stCondLst>
                                        </p:cTn>
                                        <p:tgtEl>
                                          <p:spTgt spid="113"/>
                                        </p:tgtEl>
                                        <p:attrNameLst>
                                          <p:attrName>style.visibility</p:attrName>
                                        </p:attrNameLst>
                                      </p:cBhvr>
                                      <p:to>
                                        <p:strVal val="visible"/>
                                      </p:to>
                                    </p:set>
                                    <p:animEffect transition="in" filter="wipe(left)">
                                      <p:cBhvr>
                                        <p:cTn id="22" dur="500"/>
                                        <p:tgtEl>
                                          <p:spTgt spid="113"/>
                                        </p:tgtEl>
                                      </p:cBhvr>
                                    </p:animEffect>
                                  </p:childTnLst>
                                </p:cTn>
                              </p:par>
                              <p:par>
                                <p:cTn id="23" presetID="47" presetClass="entr" presetSubtype="0" fill="hold"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anim calcmode="lin" valueType="num">
                                      <p:cBhvr>
                                        <p:cTn id="26" dur="500" fill="hold"/>
                                        <p:tgtEl>
                                          <p:spTgt spid="7"/>
                                        </p:tgtEl>
                                        <p:attrNameLst>
                                          <p:attrName>ppt_x</p:attrName>
                                        </p:attrNameLst>
                                      </p:cBhvr>
                                      <p:tavLst>
                                        <p:tav tm="0">
                                          <p:val>
                                            <p:strVal val="#ppt_x"/>
                                          </p:val>
                                        </p:tav>
                                        <p:tav tm="100000">
                                          <p:val>
                                            <p:strVal val="#ppt_x"/>
                                          </p:val>
                                        </p:tav>
                                      </p:tavLst>
                                    </p:anim>
                                    <p:anim calcmode="lin" valueType="num">
                                      <p:cBhvr>
                                        <p:cTn id="27" dur="500" fill="hold"/>
                                        <p:tgtEl>
                                          <p:spTgt spid="7"/>
                                        </p:tgtEl>
                                        <p:attrNameLst>
                                          <p:attrName>ppt_y</p:attrName>
                                        </p:attrNameLst>
                                      </p:cBhvr>
                                      <p:tavLst>
                                        <p:tav tm="0">
                                          <p:val>
                                            <p:strVal val="#ppt_y-.1"/>
                                          </p:val>
                                        </p:tav>
                                        <p:tav tm="100000">
                                          <p:val>
                                            <p:strVal val="#ppt_y"/>
                                          </p:val>
                                        </p:tav>
                                      </p:tavLst>
                                    </p:anim>
                                  </p:childTnLst>
                                </p:cTn>
                              </p:par>
                            </p:childTnLst>
                          </p:cTn>
                        </p:par>
                        <p:par>
                          <p:cTn id="28" fill="hold">
                            <p:stCondLst>
                              <p:cond delay="1000"/>
                            </p:stCondLst>
                            <p:childTnLst>
                              <p:par>
                                <p:cTn id="29" presetID="2" presetClass="entr" presetSubtype="4" decel="100000" fill="hold" nodeType="afterEffect">
                                  <p:stCondLst>
                                    <p:cond delay="0"/>
                                  </p:stCondLst>
                                  <p:childTnLst>
                                    <p:set>
                                      <p:cBhvr>
                                        <p:cTn id="30" dur="1" fill="hold">
                                          <p:stCondLst>
                                            <p:cond delay="0"/>
                                          </p:stCondLst>
                                        </p:cTn>
                                        <p:tgtEl>
                                          <p:spTgt spid="145"/>
                                        </p:tgtEl>
                                        <p:attrNameLst>
                                          <p:attrName>style.visibility</p:attrName>
                                        </p:attrNameLst>
                                      </p:cBhvr>
                                      <p:to>
                                        <p:strVal val="visible"/>
                                      </p:to>
                                    </p:set>
                                    <p:anim calcmode="lin" valueType="num">
                                      <p:cBhvr additive="base">
                                        <p:cTn id="31" dur="500" fill="hold"/>
                                        <p:tgtEl>
                                          <p:spTgt spid="145"/>
                                        </p:tgtEl>
                                        <p:attrNameLst>
                                          <p:attrName>ppt_x</p:attrName>
                                        </p:attrNameLst>
                                      </p:cBhvr>
                                      <p:tavLst>
                                        <p:tav tm="0">
                                          <p:val>
                                            <p:strVal val="#ppt_x"/>
                                          </p:val>
                                        </p:tav>
                                        <p:tav tm="100000">
                                          <p:val>
                                            <p:strVal val="#ppt_x"/>
                                          </p:val>
                                        </p:tav>
                                      </p:tavLst>
                                    </p:anim>
                                    <p:anim calcmode="lin" valueType="num">
                                      <p:cBhvr additive="base">
                                        <p:cTn id="32" dur="500" fill="hold"/>
                                        <p:tgtEl>
                                          <p:spTgt spid="145"/>
                                        </p:tgtEl>
                                        <p:attrNameLst>
                                          <p:attrName>ppt_y</p:attrName>
                                        </p:attrNameLst>
                                      </p:cBhvr>
                                      <p:tavLst>
                                        <p:tav tm="0">
                                          <p:val>
                                            <p:strVal val="1+#ppt_h/2"/>
                                          </p:val>
                                        </p:tav>
                                        <p:tav tm="100000">
                                          <p:val>
                                            <p:strVal val="#ppt_y"/>
                                          </p:val>
                                        </p:tav>
                                      </p:tavLst>
                                    </p:anim>
                                  </p:childTnLst>
                                </p:cTn>
                              </p:par>
                              <p:par>
                                <p:cTn id="33" presetID="2" presetClass="entr" presetSubtype="4" decel="100000" fill="hold" nodeType="withEffect">
                                  <p:stCondLst>
                                    <p:cond delay="0"/>
                                  </p:stCondLst>
                                  <p:childTnLst>
                                    <p:set>
                                      <p:cBhvr>
                                        <p:cTn id="34" dur="1" fill="hold">
                                          <p:stCondLst>
                                            <p:cond delay="0"/>
                                          </p:stCondLst>
                                        </p:cTn>
                                        <p:tgtEl>
                                          <p:spTgt spid="146"/>
                                        </p:tgtEl>
                                        <p:attrNameLst>
                                          <p:attrName>style.visibility</p:attrName>
                                        </p:attrNameLst>
                                      </p:cBhvr>
                                      <p:to>
                                        <p:strVal val="visible"/>
                                      </p:to>
                                    </p:set>
                                    <p:anim calcmode="lin" valueType="num">
                                      <p:cBhvr additive="base">
                                        <p:cTn id="35" dur="500" fill="hold"/>
                                        <p:tgtEl>
                                          <p:spTgt spid="146"/>
                                        </p:tgtEl>
                                        <p:attrNameLst>
                                          <p:attrName>ppt_x</p:attrName>
                                        </p:attrNameLst>
                                      </p:cBhvr>
                                      <p:tavLst>
                                        <p:tav tm="0">
                                          <p:val>
                                            <p:strVal val="#ppt_x"/>
                                          </p:val>
                                        </p:tav>
                                        <p:tav tm="100000">
                                          <p:val>
                                            <p:strVal val="#ppt_x"/>
                                          </p:val>
                                        </p:tav>
                                      </p:tavLst>
                                    </p:anim>
                                    <p:anim calcmode="lin" valueType="num">
                                      <p:cBhvr additive="base">
                                        <p:cTn id="36" dur="500" fill="hold"/>
                                        <p:tgtEl>
                                          <p:spTgt spid="146"/>
                                        </p:tgtEl>
                                        <p:attrNameLst>
                                          <p:attrName>ppt_y</p:attrName>
                                        </p:attrNameLst>
                                      </p:cBhvr>
                                      <p:tavLst>
                                        <p:tav tm="0">
                                          <p:val>
                                            <p:strVal val="1+#ppt_h/2"/>
                                          </p:val>
                                        </p:tav>
                                        <p:tav tm="100000">
                                          <p:val>
                                            <p:strVal val="#ppt_y"/>
                                          </p:val>
                                        </p:tav>
                                      </p:tavLst>
                                    </p:anim>
                                  </p:childTnLst>
                                </p:cTn>
                              </p:par>
                              <p:par>
                                <p:cTn id="37" presetID="63" presetClass="path" presetSubtype="0" fill="hold" nodeType="withEffect">
                                  <p:stCondLst>
                                    <p:cond delay="500"/>
                                  </p:stCondLst>
                                  <p:childTnLst>
                                    <p:animMotion origin="layout" path="M 5E-6 0.00617 L 0.25001 0.00617 " pathEditMode="relative" rAng="0" ptsTypes="AA">
                                      <p:cBhvr>
                                        <p:cTn id="38" dur="500" fill="hold"/>
                                        <p:tgtEl>
                                          <p:spTgt spid="145"/>
                                        </p:tgtEl>
                                        <p:attrNameLst>
                                          <p:attrName>ppt_x</p:attrName>
                                          <p:attrName>ppt_y</p:attrName>
                                        </p:attrNameLst>
                                      </p:cBhvr>
                                      <p:rCtr x="12500" y="0"/>
                                    </p:animMotion>
                                  </p:childTnLst>
                                </p:cTn>
                              </p:par>
                              <p:par>
                                <p:cTn id="39" presetID="35" presetClass="path" presetSubtype="0" fill="hold" nodeType="withEffect">
                                  <p:stCondLst>
                                    <p:cond delay="500"/>
                                  </p:stCondLst>
                                  <p:childTnLst>
                                    <p:animMotion origin="layout" path="M 0 0 L -0.25 0 E" pathEditMode="relative" ptsTypes="">
                                      <p:cBhvr>
                                        <p:cTn id="40" dur="500" fill="hold"/>
                                        <p:tgtEl>
                                          <p:spTgt spid="146"/>
                                        </p:tgtEl>
                                        <p:attrNameLst>
                                          <p:attrName>ppt_x</p:attrName>
                                          <p:attrName>ppt_y</p:attrName>
                                        </p:attrNameLst>
                                      </p:cBhvr>
                                    </p:animMotion>
                                  </p:childTnLst>
                                </p:cTn>
                              </p:par>
                              <p:par>
                                <p:cTn id="41" presetID="10" presetClass="exit" presetSubtype="0" fill="hold" nodeType="withEffect">
                                  <p:stCondLst>
                                    <p:cond delay="700"/>
                                  </p:stCondLst>
                                  <p:childTnLst>
                                    <p:animEffect transition="out" filter="fade">
                                      <p:cBhvr>
                                        <p:cTn id="42" dur="300"/>
                                        <p:tgtEl>
                                          <p:spTgt spid="146"/>
                                        </p:tgtEl>
                                      </p:cBhvr>
                                    </p:animEffect>
                                    <p:set>
                                      <p:cBhvr>
                                        <p:cTn id="43" dur="1" fill="hold">
                                          <p:stCondLst>
                                            <p:cond delay="299"/>
                                          </p:stCondLst>
                                        </p:cTn>
                                        <p:tgtEl>
                                          <p:spTgt spid="146"/>
                                        </p:tgtEl>
                                        <p:attrNameLst>
                                          <p:attrName>style.visibility</p:attrName>
                                        </p:attrNameLst>
                                      </p:cBhvr>
                                      <p:to>
                                        <p:strVal val="hidden"/>
                                      </p:to>
                                    </p:set>
                                  </p:childTnLst>
                                </p:cTn>
                              </p:par>
                              <p:par>
                                <p:cTn id="44" presetID="10" presetClass="exit" presetSubtype="0" fill="hold" nodeType="withEffect">
                                  <p:stCondLst>
                                    <p:cond delay="700"/>
                                  </p:stCondLst>
                                  <p:childTnLst>
                                    <p:animEffect transition="out" filter="fade">
                                      <p:cBhvr>
                                        <p:cTn id="45" dur="300"/>
                                        <p:tgtEl>
                                          <p:spTgt spid="145"/>
                                        </p:tgtEl>
                                      </p:cBhvr>
                                    </p:animEffect>
                                    <p:set>
                                      <p:cBhvr>
                                        <p:cTn id="46" dur="1" fill="hold">
                                          <p:stCondLst>
                                            <p:cond delay="299"/>
                                          </p:stCondLst>
                                        </p:cTn>
                                        <p:tgtEl>
                                          <p:spTgt spid="145"/>
                                        </p:tgtEl>
                                        <p:attrNameLst>
                                          <p:attrName>style.visibility</p:attrName>
                                        </p:attrNameLst>
                                      </p:cBhvr>
                                      <p:to>
                                        <p:strVal val="hidden"/>
                                      </p:to>
                                    </p:set>
                                  </p:childTnLst>
                                </p:cTn>
                              </p:par>
                              <p:par>
                                <p:cTn id="47" presetID="53" presetClass="entr" presetSubtype="16" fill="hold" nodeType="withEffect">
                                  <p:stCondLst>
                                    <p:cond delay="700"/>
                                  </p:stCondLst>
                                  <p:childTnLst>
                                    <p:set>
                                      <p:cBhvr>
                                        <p:cTn id="48" dur="1" fill="hold">
                                          <p:stCondLst>
                                            <p:cond delay="0"/>
                                          </p:stCondLst>
                                        </p:cTn>
                                        <p:tgtEl>
                                          <p:spTgt spid="130"/>
                                        </p:tgtEl>
                                        <p:attrNameLst>
                                          <p:attrName>style.visibility</p:attrName>
                                        </p:attrNameLst>
                                      </p:cBhvr>
                                      <p:to>
                                        <p:strVal val="visible"/>
                                      </p:to>
                                    </p:set>
                                    <p:anim calcmode="lin" valueType="num">
                                      <p:cBhvr>
                                        <p:cTn id="49" dur="500" fill="hold"/>
                                        <p:tgtEl>
                                          <p:spTgt spid="130"/>
                                        </p:tgtEl>
                                        <p:attrNameLst>
                                          <p:attrName>ppt_w</p:attrName>
                                        </p:attrNameLst>
                                      </p:cBhvr>
                                      <p:tavLst>
                                        <p:tav tm="0">
                                          <p:val>
                                            <p:fltVal val="0"/>
                                          </p:val>
                                        </p:tav>
                                        <p:tav tm="100000">
                                          <p:val>
                                            <p:strVal val="#ppt_w"/>
                                          </p:val>
                                        </p:tav>
                                      </p:tavLst>
                                    </p:anim>
                                    <p:anim calcmode="lin" valueType="num">
                                      <p:cBhvr>
                                        <p:cTn id="50" dur="500" fill="hold"/>
                                        <p:tgtEl>
                                          <p:spTgt spid="130"/>
                                        </p:tgtEl>
                                        <p:attrNameLst>
                                          <p:attrName>ppt_h</p:attrName>
                                        </p:attrNameLst>
                                      </p:cBhvr>
                                      <p:tavLst>
                                        <p:tav tm="0">
                                          <p:val>
                                            <p:fltVal val="0"/>
                                          </p:val>
                                        </p:tav>
                                        <p:tav tm="100000">
                                          <p:val>
                                            <p:strVal val="#ppt_h"/>
                                          </p:val>
                                        </p:tav>
                                      </p:tavLst>
                                    </p:anim>
                                    <p:animEffect transition="in" filter="fade">
                                      <p:cBhvr>
                                        <p:cTn id="51" dur="500"/>
                                        <p:tgtEl>
                                          <p:spTgt spid="130"/>
                                        </p:tgtEl>
                                      </p:cBhvr>
                                    </p:animEffect>
                                  </p:childTnLst>
                                </p:cTn>
                              </p:par>
                              <p:par>
                                <p:cTn id="52" presetID="21" presetClass="entr" presetSubtype="1" fill="hold" grpId="0" nodeType="withEffect">
                                  <p:stCondLst>
                                    <p:cond delay="700"/>
                                  </p:stCondLst>
                                  <p:childTnLst>
                                    <p:set>
                                      <p:cBhvr>
                                        <p:cTn id="53" dur="1" fill="hold">
                                          <p:stCondLst>
                                            <p:cond delay="0"/>
                                          </p:stCondLst>
                                        </p:cTn>
                                        <p:tgtEl>
                                          <p:spTgt spid="2"/>
                                        </p:tgtEl>
                                        <p:attrNameLst>
                                          <p:attrName>style.visibility</p:attrName>
                                        </p:attrNameLst>
                                      </p:cBhvr>
                                      <p:to>
                                        <p:strVal val="visible"/>
                                      </p:to>
                                    </p:set>
                                    <p:animEffect transition="in" filter="wheel(1)">
                                      <p:cBhvr>
                                        <p:cTn id="54" dur="1000"/>
                                        <p:tgtEl>
                                          <p:spTgt spid="2"/>
                                        </p:tgtEl>
                                      </p:cBhvr>
                                    </p:animEffect>
                                  </p:childTnLst>
                                </p:cTn>
                              </p:par>
                            </p:childTnLst>
                          </p:cTn>
                        </p:par>
                        <p:par>
                          <p:cTn id="55" fill="hold">
                            <p:stCondLst>
                              <p:cond delay="1500"/>
                            </p:stCondLst>
                            <p:childTnLst>
                              <p:par>
                                <p:cTn id="56" presetID="22" presetClass="entr" presetSubtype="8" fill="hold" grpId="0" nodeType="afterEffect">
                                  <p:stCondLst>
                                    <p:cond delay="0"/>
                                  </p:stCondLst>
                                  <p:childTnLst>
                                    <p:set>
                                      <p:cBhvr>
                                        <p:cTn id="57" dur="1" fill="hold">
                                          <p:stCondLst>
                                            <p:cond delay="0"/>
                                          </p:stCondLst>
                                        </p:cTn>
                                        <p:tgtEl>
                                          <p:spTgt spid="245"/>
                                        </p:tgtEl>
                                        <p:attrNameLst>
                                          <p:attrName>style.visibility</p:attrName>
                                        </p:attrNameLst>
                                      </p:cBhvr>
                                      <p:to>
                                        <p:strVal val="visible"/>
                                      </p:to>
                                    </p:set>
                                    <p:animEffect transition="in" filter="wipe(left)">
                                      <p:cBhvr>
                                        <p:cTn id="58" dur="500"/>
                                        <p:tgtEl>
                                          <p:spTgt spid="245"/>
                                        </p:tgtEl>
                                      </p:cBhvr>
                                    </p:animEffect>
                                  </p:childTnLst>
                                </p:cTn>
                              </p:par>
                            </p:childTnLst>
                          </p:cTn>
                        </p:par>
                        <p:par>
                          <p:cTn id="59" fill="hold">
                            <p:stCondLst>
                              <p:cond delay="2000"/>
                            </p:stCondLst>
                            <p:childTnLst>
                              <p:par>
                                <p:cTn id="60" presetID="47" presetClass="entr" presetSubtype="0" fill="hold" grpId="0" nodeType="afterEffect">
                                  <p:stCondLst>
                                    <p:cond delay="0"/>
                                  </p:stCondLst>
                                  <p:childTnLst>
                                    <p:set>
                                      <p:cBhvr>
                                        <p:cTn id="61" dur="1" fill="hold">
                                          <p:stCondLst>
                                            <p:cond delay="0"/>
                                          </p:stCondLst>
                                        </p:cTn>
                                        <p:tgtEl>
                                          <p:spTgt spid="129"/>
                                        </p:tgtEl>
                                        <p:attrNameLst>
                                          <p:attrName>style.visibility</p:attrName>
                                        </p:attrNameLst>
                                      </p:cBhvr>
                                      <p:to>
                                        <p:strVal val="visible"/>
                                      </p:to>
                                    </p:set>
                                    <p:animEffect transition="in" filter="fade">
                                      <p:cBhvr>
                                        <p:cTn id="62" dur="300"/>
                                        <p:tgtEl>
                                          <p:spTgt spid="129"/>
                                        </p:tgtEl>
                                      </p:cBhvr>
                                    </p:animEffect>
                                    <p:anim calcmode="lin" valueType="num">
                                      <p:cBhvr>
                                        <p:cTn id="63" dur="300" fill="hold"/>
                                        <p:tgtEl>
                                          <p:spTgt spid="129"/>
                                        </p:tgtEl>
                                        <p:attrNameLst>
                                          <p:attrName>ppt_x</p:attrName>
                                        </p:attrNameLst>
                                      </p:cBhvr>
                                      <p:tavLst>
                                        <p:tav tm="0">
                                          <p:val>
                                            <p:strVal val="#ppt_x"/>
                                          </p:val>
                                        </p:tav>
                                        <p:tav tm="100000">
                                          <p:val>
                                            <p:strVal val="#ppt_x"/>
                                          </p:val>
                                        </p:tav>
                                      </p:tavLst>
                                    </p:anim>
                                    <p:anim calcmode="lin" valueType="num">
                                      <p:cBhvr>
                                        <p:cTn id="64" dur="300" fill="hold"/>
                                        <p:tgtEl>
                                          <p:spTgt spid="129"/>
                                        </p:tgtEl>
                                        <p:attrNameLst>
                                          <p:attrName>ppt_y</p:attrName>
                                        </p:attrNameLst>
                                      </p:cBhvr>
                                      <p:tavLst>
                                        <p:tav tm="0">
                                          <p:val>
                                            <p:strVal val="#ppt_y-.1"/>
                                          </p:val>
                                        </p:tav>
                                        <p:tav tm="100000">
                                          <p:val>
                                            <p:strVal val="#ppt_y"/>
                                          </p:val>
                                        </p:tav>
                                      </p:tavLst>
                                    </p:anim>
                                  </p:childTnLst>
                                </p:cTn>
                              </p:par>
                            </p:childTnLst>
                          </p:cTn>
                        </p:par>
                        <p:par>
                          <p:cTn id="65" fill="hold">
                            <p:stCondLst>
                              <p:cond delay="2500"/>
                            </p:stCondLst>
                            <p:childTnLst>
                              <p:par>
                                <p:cTn id="66" presetID="22" presetClass="entr" presetSubtype="2" fill="hold" nodeType="afterEffect">
                                  <p:stCondLst>
                                    <p:cond delay="0"/>
                                  </p:stCondLst>
                                  <p:childTnLst>
                                    <p:set>
                                      <p:cBhvr>
                                        <p:cTn id="67" dur="1" fill="hold">
                                          <p:stCondLst>
                                            <p:cond delay="0"/>
                                          </p:stCondLst>
                                        </p:cTn>
                                        <p:tgtEl>
                                          <p:spTgt spid="123"/>
                                        </p:tgtEl>
                                        <p:attrNameLst>
                                          <p:attrName>style.visibility</p:attrName>
                                        </p:attrNameLst>
                                      </p:cBhvr>
                                      <p:to>
                                        <p:strVal val="visible"/>
                                      </p:to>
                                    </p:set>
                                    <p:animEffect transition="in" filter="wipe(right)">
                                      <p:cBhvr>
                                        <p:cTn id="68" dur="500"/>
                                        <p:tgtEl>
                                          <p:spTgt spid="123"/>
                                        </p:tgtEl>
                                      </p:cBhvr>
                                    </p:animEffect>
                                  </p:childTnLst>
                                </p:cTn>
                              </p:par>
                            </p:childTnLst>
                          </p:cTn>
                        </p:par>
                        <p:par>
                          <p:cTn id="69" fill="hold">
                            <p:stCondLst>
                              <p:cond delay="3000"/>
                            </p:stCondLst>
                            <p:childTnLst>
                              <p:par>
                                <p:cTn id="70" presetID="22" presetClass="entr" presetSubtype="8" fill="hold" nodeType="afterEffect">
                                  <p:stCondLst>
                                    <p:cond delay="0"/>
                                  </p:stCondLst>
                                  <p:childTnLst>
                                    <p:set>
                                      <p:cBhvr>
                                        <p:cTn id="71" dur="1" fill="hold">
                                          <p:stCondLst>
                                            <p:cond delay="0"/>
                                          </p:stCondLst>
                                        </p:cTn>
                                        <p:tgtEl>
                                          <p:spTgt spid="126"/>
                                        </p:tgtEl>
                                        <p:attrNameLst>
                                          <p:attrName>style.visibility</p:attrName>
                                        </p:attrNameLst>
                                      </p:cBhvr>
                                      <p:to>
                                        <p:strVal val="visible"/>
                                      </p:to>
                                    </p:set>
                                    <p:animEffect transition="in" filter="wipe(left)">
                                      <p:cBhvr>
                                        <p:cTn id="72" dur="500"/>
                                        <p:tgtEl>
                                          <p:spTgt spid="126"/>
                                        </p:tgtEl>
                                      </p:cBhvr>
                                    </p:animEffect>
                                  </p:childTnLst>
                                </p:cTn>
                              </p:par>
                            </p:childTnLst>
                          </p:cTn>
                        </p:par>
                        <p:par>
                          <p:cTn id="73" fill="hold">
                            <p:stCondLst>
                              <p:cond delay="3500"/>
                            </p:stCondLst>
                            <p:childTnLst>
                              <p:par>
                                <p:cTn id="74" presetID="53" presetClass="entr" presetSubtype="16" fill="hold" nodeType="afterEffect">
                                  <p:stCondLst>
                                    <p:cond delay="0"/>
                                  </p:stCondLst>
                                  <p:childTnLst>
                                    <p:set>
                                      <p:cBhvr>
                                        <p:cTn id="75" dur="1" fill="hold">
                                          <p:stCondLst>
                                            <p:cond delay="0"/>
                                          </p:stCondLst>
                                        </p:cTn>
                                        <p:tgtEl>
                                          <p:spTgt spid="4096"/>
                                        </p:tgtEl>
                                        <p:attrNameLst>
                                          <p:attrName>style.visibility</p:attrName>
                                        </p:attrNameLst>
                                      </p:cBhvr>
                                      <p:to>
                                        <p:strVal val="visible"/>
                                      </p:to>
                                    </p:set>
                                    <p:anim calcmode="lin" valueType="num">
                                      <p:cBhvr>
                                        <p:cTn id="76" dur="500" fill="hold"/>
                                        <p:tgtEl>
                                          <p:spTgt spid="4096"/>
                                        </p:tgtEl>
                                        <p:attrNameLst>
                                          <p:attrName>ppt_w</p:attrName>
                                        </p:attrNameLst>
                                      </p:cBhvr>
                                      <p:tavLst>
                                        <p:tav tm="0">
                                          <p:val>
                                            <p:fltVal val="0"/>
                                          </p:val>
                                        </p:tav>
                                        <p:tav tm="100000">
                                          <p:val>
                                            <p:strVal val="#ppt_w"/>
                                          </p:val>
                                        </p:tav>
                                      </p:tavLst>
                                    </p:anim>
                                    <p:anim calcmode="lin" valueType="num">
                                      <p:cBhvr>
                                        <p:cTn id="77" dur="500" fill="hold"/>
                                        <p:tgtEl>
                                          <p:spTgt spid="4096"/>
                                        </p:tgtEl>
                                        <p:attrNameLst>
                                          <p:attrName>ppt_h</p:attrName>
                                        </p:attrNameLst>
                                      </p:cBhvr>
                                      <p:tavLst>
                                        <p:tav tm="0">
                                          <p:val>
                                            <p:fltVal val="0"/>
                                          </p:val>
                                        </p:tav>
                                        <p:tav tm="100000">
                                          <p:val>
                                            <p:strVal val="#ppt_h"/>
                                          </p:val>
                                        </p:tav>
                                      </p:tavLst>
                                    </p:anim>
                                    <p:animEffect transition="in" filter="fade">
                                      <p:cBhvr>
                                        <p:cTn id="78" dur="500"/>
                                        <p:tgtEl>
                                          <p:spTgt spid="4096"/>
                                        </p:tgtEl>
                                      </p:cBhvr>
                                    </p:animEffect>
                                  </p:childTnLst>
                                </p:cTn>
                              </p:par>
                              <p:par>
                                <p:cTn id="79" presetID="53" presetClass="entr" presetSubtype="16" fill="hold" nodeType="withEffect">
                                  <p:stCondLst>
                                    <p:cond delay="0"/>
                                  </p:stCondLst>
                                  <p:childTnLst>
                                    <p:set>
                                      <p:cBhvr>
                                        <p:cTn id="80" dur="1" fill="hold">
                                          <p:stCondLst>
                                            <p:cond delay="0"/>
                                          </p:stCondLst>
                                        </p:cTn>
                                        <p:tgtEl>
                                          <p:spTgt spid="176"/>
                                        </p:tgtEl>
                                        <p:attrNameLst>
                                          <p:attrName>style.visibility</p:attrName>
                                        </p:attrNameLst>
                                      </p:cBhvr>
                                      <p:to>
                                        <p:strVal val="visible"/>
                                      </p:to>
                                    </p:set>
                                    <p:anim calcmode="lin" valueType="num">
                                      <p:cBhvr>
                                        <p:cTn id="81" dur="500" fill="hold"/>
                                        <p:tgtEl>
                                          <p:spTgt spid="176"/>
                                        </p:tgtEl>
                                        <p:attrNameLst>
                                          <p:attrName>ppt_w</p:attrName>
                                        </p:attrNameLst>
                                      </p:cBhvr>
                                      <p:tavLst>
                                        <p:tav tm="0">
                                          <p:val>
                                            <p:fltVal val="0"/>
                                          </p:val>
                                        </p:tav>
                                        <p:tav tm="100000">
                                          <p:val>
                                            <p:strVal val="#ppt_w"/>
                                          </p:val>
                                        </p:tav>
                                      </p:tavLst>
                                    </p:anim>
                                    <p:anim calcmode="lin" valueType="num">
                                      <p:cBhvr>
                                        <p:cTn id="82" dur="500" fill="hold"/>
                                        <p:tgtEl>
                                          <p:spTgt spid="176"/>
                                        </p:tgtEl>
                                        <p:attrNameLst>
                                          <p:attrName>ppt_h</p:attrName>
                                        </p:attrNameLst>
                                      </p:cBhvr>
                                      <p:tavLst>
                                        <p:tav tm="0">
                                          <p:val>
                                            <p:fltVal val="0"/>
                                          </p:val>
                                        </p:tav>
                                        <p:tav tm="100000">
                                          <p:val>
                                            <p:strVal val="#ppt_h"/>
                                          </p:val>
                                        </p:tav>
                                      </p:tavLst>
                                    </p:anim>
                                    <p:animEffect transition="in" filter="fade">
                                      <p:cBhvr>
                                        <p:cTn id="83" dur="500"/>
                                        <p:tgtEl>
                                          <p:spTgt spid="176"/>
                                        </p:tgtEl>
                                      </p:cBhvr>
                                    </p:animEffect>
                                  </p:childTnLst>
                                </p:cTn>
                              </p:par>
                              <p:par>
                                <p:cTn id="84" presetID="53" presetClass="entr" presetSubtype="16" fill="hold" nodeType="withEffect">
                                  <p:stCondLst>
                                    <p:cond delay="0"/>
                                  </p:stCondLst>
                                  <p:childTnLst>
                                    <p:set>
                                      <p:cBhvr>
                                        <p:cTn id="85" dur="1" fill="hold">
                                          <p:stCondLst>
                                            <p:cond delay="0"/>
                                          </p:stCondLst>
                                        </p:cTn>
                                        <p:tgtEl>
                                          <p:spTgt spid="179"/>
                                        </p:tgtEl>
                                        <p:attrNameLst>
                                          <p:attrName>style.visibility</p:attrName>
                                        </p:attrNameLst>
                                      </p:cBhvr>
                                      <p:to>
                                        <p:strVal val="visible"/>
                                      </p:to>
                                    </p:set>
                                    <p:anim calcmode="lin" valueType="num">
                                      <p:cBhvr>
                                        <p:cTn id="86" dur="500" fill="hold"/>
                                        <p:tgtEl>
                                          <p:spTgt spid="179"/>
                                        </p:tgtEl>
                                        <p:attrNameLst>
                                          <p:attrName>ppt_w</p:attrName>
                                        </p:attrNameLst>
                                      </p:cBhvr>
                                      <p:tavLst>
                                        <p:tav tm="0">
                                          <p:val>
                                            <p:fltVal val="0"/>
                                          </p:val>
                                        </p:tav>
                                        <p:tav tm="100000">
                                          <p:val>
                                            <p:strVal val="#ppt_w"/>
                                          </p:val>
                                        </p:tav>
                                      </p:tavLst>
                                    </p:anim>
                                    <p:anim calcmode="lin" valueType="num">
                                      <p:cBhvr>
                                        <p:cTn id="87" dur="500" fill="hold"/>
                                        <p:tgtEl>
                                          <p:spTgt spid="179"/>
                                        </p:tgtEl>
                                        <p:attrNameLst>
                                          <p:attrName>ppt_h</p:attrName>
                                        </p:attrNameLst>
                                      </p:cBhvr>
                                      <p:tavLst>
                                        <p:tav tm="0">
                                          <p:val>
                                            <p:fltVal val="0"/>
                                          </p:val>
                                        </p:tav>
                                        <p:tav tm="100000">
                                          <p:val>
                                            <p:strVal val="#ppt_h"/>
                                          </p:val>
                                        </p:tav>
                                      </p:tavLst>
                                    </p:anim>
                                    <p:animEffect transition="in" filter="fade">
                                      <p:cBhvr>
                                        <p:cTn id="88" dur="500"/>
                                        <p:tgtEl>
                                          <p:spTgt spid="179"/>
                                        </p:tgtEl>
                                      </p:cBhvr>
                                    </p:animEffect>
                                  </p:childTnLst>
                                </p:cTn>
                              </p:par>
                              <p:par>
                                <p:cTn id="89" presetID="53" presetClass="entr" presetSubtype="16" fill="hold" nodeType="withEffect">
                                  <p:stCondLst>
                                    <p:cond delay="0"/>
                                  </p:stCondLst>
                                  <p:childTnLst>
                                    <p:set>
                                      <p:cBhvr>
                                        <p:cTn id="90" dur="1" fill="hold">
                                          <p:stCondLst>
                                            <p:cond delay="0"/>
                                          </p:stCondLst>
                                        </p:cTn>
                                        <p:tgtEl>
                                          <p:spTgt spid="182"/>
                                        </p:tgtEl>
                                        <p:attrNameLst>
                                          <p:attrName>style.visibility</p:attrName>
                                        </p:attrNameLst>
                                      </p:cBhvr>
                                      <p:to>
                                        <p:strVal val="visible"/>
                                      </p:to>
                                    </p:set>
                                    <p:anim calcmode="lin" valueType="num">
                                      <p:cBhvr>
                                        <p:cTn id="91" dur="500" fill="hold"/>
                                        <p:tgtEl>
                                          <p:spTgt spid="182"/>
                                        </p:tgtEl>
                                        <p:attrNameLst>
                                          <p:attrName>ppt_w</p:attrName>
                                        </p:attrNameLst>
                                      </p:cBhvr>
                                      <p:tavLst>
                                        <p:tav tm="0">
                                          <p:val>
                                            <p:fltVal val="0"/>
                                          </p:val>
                                        </p:tav>
                                        <p:tav tm="100000">
                                          <p:val>
                                            <p:strVal val="#ppt_w"/>
                                          </p:val>
                                        </p:tav>
                                      </p:tavLst>
                                    </p:anim>
                                    <p:anim calcmode="lin" valueType="num">
                                      <p:cBhvr>
                                        <p:cTn id="92" dur="500" fill="hold"/>
                                        <p:tgtEl>
                                          <p:spTgt spid="182"/>
                                        </p:tgtEl>
                                        <p:attrNameLst>
                                          <p:attrName>ppt_h</p:attrName>
                                        </p:attrNameLst>
                                      </p:cBhvr>
                                      <p:tavLst>
                                        <p:tav tm="0">
                                          <p:val>
                                            <p:fltVal val="0"/>
                                          </p:val>
                                        </p:tav>
                                        <p:tav tm="100000">
                                          <p:val>
                                            <p:strVal val="#ppt_h"/>
                                          </p:val>
                                        </p:tav>
                                      </p:tavLst>
                                    </p:anim>
                                    <p:animEffect transition="in" filter="fade">
                                      <p:cBhvr>
                                        <p:cTn id="93" dur="500"/>
                                        <p:tgtEl>
                                          <p:spTgt spid="182"/>
                                        </p:tgtEl>
                                      </p:cBhvr>
                                    </p:animEffect>
                                  </p:childTnLst>
                                </p:cTn>
                              </p:par>
                            </p:childTnLst>
                          </p:cTn>
                        </p:par>
                        <p:par>
                          <p:cTn id="94" fill="hold">
                            <p:stCondLst>
                              <p:cond delay="4000"/>
                            </p:stCondLst>
                            <p:childTnLst>
                              <p:par>
                                <p:cTn id="95" presetID="22" presetClass="entr" presetSubtype="8" fill="hold" grpId="0" nodeType="afterEffect">
                                  <p:stCondLst>
                                    <p:cond delay="0"/>
                                  </p:stCondLst>
                                  <p:childTnLst>
                                    <p:set>
                                      <p:cBhvr>
                                        <p:cTn id="96" dur="1" fill="hold">
                                          <p:stCondLst>
                                            <p:cond delay="0"/>
                                          </p:stCondLst>
                                        </p:cTn>
                                        <p:tgtEl>
                                          <p:spTgt spid="246"/>
                                        </p:tgtEl>
                                        <p:attrNameLst>
                                          <p:attrName>style.visibility</p:attrName>
                                        </p:attrNameLst>
                                      </p:cBhvr>
                                      <p:to>
                                        <p:strVal val="visible"/>
                                      </p:to>
                                    </p:set>
                                    <p:animEffect transition="in" filter="wipe(left)">
                                      <p:cBhvr>
                                        <p:cTn id="97" dur="500"/>
                                        <p:tgtEl>
                                          <p:spTgt spid="246"/>
                                        </p:tgtEl>
                                      </p:cBhvr>
                                    </p:animEffect>
                                  </p:childTnLst>
                                </p:cTn>
                              </p:par>
                              <p:par>
                                <p:cTn id="98" presetID="22" presetClass="entr" presetSubtype="8" fill="hold" grpId="0" nodeType="withEffect">
                                  <p:stCondLst>
                                    <p:cond delay="0"/>
                                  </p:stCondLst>
                                  <p:childTnLst>
                                    <p:set>
                                      <p:cBhvr>
                                        <p:cTn id="99" dur="1" fill="hold">
                                          <p:stCondLst>
                                            <p:cond delay="0"/>
                                          </p:stCondLst>
                                        </p:cTn>
                                        <p:tgtEl>
                                          <p:spTgt spid="247"/>
                                        </p:tgtEl>
                                        <p:attrNameLst>
                                          <p:attrName>style.visibility</p:attrName>
                                        </p:attrNameLst>
                                      </p:cBhvr>
                                      <p:to>
                                        <p:strVal val="visible"/>
                                      </p:to>
                                    </p:set>
                                    <p:animEffect transition="in" filter="wipe(left)">
                                      <p:cBhvr>
                                        <p:cTn id="100" dur="500"/>
                                        <p:tgtEl>
                                          <p:spTgt spid="247"/>
                                        </p:tgtEl>
                                      </p:cBhvr>
                                    </p:animEffect>
                                  </p:childTnLst>
                                </p:cTn>
                              </p:par>
                              <p:par>
                                <p:cTn id="101" presetID="22" presetClass="entr" presetSubtype="8" fill="hold" grpId="0" nodeType="withEffect">
                                  <p:stCondLst>
                                    <p:cond delay="0"/>
                                  </p:stCondLst>
                                  <p:childTnLst>
                                    <p:set>
                                      <p:cBhvr>
                                        <p:cTn id="102" dur="1" fill="hold">
                                          <p:stCondLst>
                                            <p:cond delay="0"/>
                                          </p:stCondLst>
                                        </p:cTn>
                                        <p:tgtEl>
                                          <p:spTgt spid="248"/>
                                        </p:tgtEl>
                                        <p:attrNameLst>
                                          <p:attrName>style.visibility</p:attrName>
                                        </p:attrNameLst>
                                      </p:cBhvr>
                                      <p:to>
                                        <p:strVal val="visible"/>
                                      </p:to>
                                    </p:set>
                                    <p:animEffect transition="in" filter="wipe(left)">
                                      <p:cBhvr>
                                        <p:cTn id="103" dur="500"/>
                                        <p:tgtEl>
                                          <p:spTgt spid="248"/>
                                        </p:tgtEl>
                                      </p:cBhvr>
                                    </p:animEffect>
                                  </p:childTnLst>
                                </p:cTn>
                              </p:par>
                              <p:par>
                                <p:cTn id="104" presetID="22" presetClass="entr" presetSubtype="8" fill="hold" grpId="0" nodeType="withEffect">
                                  <p:stCondLst>
                                    <p:cond delay="0"/>
                                  </p:stCondLst>
                                  <p:childTnLst>
                                    <p:set>
                                      <p:cBhvr>
                                        <p:cTn id="105" dur="1" fill="hold">
                                          <p:stCondLst>
                                            <p:cond delay="0"/>
                                          </p:stCondLst>
                                        </p:cTn>
                                        <p:tgtEl>
                                          <p:spTgt spid="249"/>
                                        </p:tgtEl>
                                        <p:attrNameLst>
                                          <p:attrName>style.visibility</p:attrName>
                                        </p:attrNameLst>
                                      </p:cBhvr>
                                      <p:to>
                                        <p:strVal val="visible"/>
                                      </p:to>
                                    </p:set>
                                    <p:animEffect transition="in" filter="wipe(left)">
                                      <p:cBhvr>
                                        <p:cTn id="106" dur="500"/>
                                        <p:tgtEl>
                                          <p:spTgt spid="249"/>
                                        </p:tgtEl>
                                      </p:cBhvr>
                                    </p:animEffect>
                                  </p:childTnLst>
                                </p:cTn>
                              </p:par>
                            </p:childTnLst>
                          </p:cTn>
                        </p:par>
                        <p:par>
                          <p:cTn id="107" fill="hold">
                            <p:stCondLst>
                              <p:cond delay="4500"/>
                            </p:stCondLst>
                            <p:childTnLst>
                              <p:par>
                                <p:cTn id="108" presetID="22" presetClass="entr" presetSubtype="2" fill="hold" nodeType="afterEffect">
                                  <p:stCondLst>
                                    <p:cond delay="0"/>
                                  </p:stCondLst>
                                  <p:childTnLst>
                                    <p:set>
                                      <p:cBhvr>
                                        <p:cTn id="109" dur="1" fill="hold">
                                          <p:stCondLst>
                                            <p:cond delay="0"/>
                                          </p:stCondLst>
                                        </p:cTn>
                                        <p:tgtEl>
                                          <p:spTgt spid="190"/>
                                        </p:tgtEl>
                                        <p:attrNameLst>
                                          <p:attrName>style.visibility</p:attrName>
                                        </p:attrNameLst>
                                      </p:cBhvr>
                                      <p:to>
                                        <p:strVal val="visible"/>
                                      </p:to>
                                    </p:set>
                                    <p:animEffect transition="in" filter="wipe(right)">
                                      <p:cBhvr>
                                        <p:cTn id="110" dur="500"/>
                                        <p:tgtEl>
                                          <p:spTgt spid="190"/>
                                        </p:tgtEl>
                                      </p:cBhvr>
                                    </p:animEffect>
                                  </p:childTnLst>
                                </p:cTn>
                              </p:par>
                            </p:childTnLst>
                          </p:cTn>
                        </p:par>
                        <p:par>
                          <p:cTn id="111" fill="hold">
                            <p:stCondLst>
                              <p:cond delay="5000"/>
                            </p:stCondLst>
                            <p:childTnLst>
                              <p:par>
                                <p:cTn id="112" presetID="22" presetClass="entr" presetSubtype="8" fill="hold" nodeType="afterEffect">
                                  <p:stCondLst>
                                    <p:cond delay="0"/>
                                  </p:stCondLst>
                                  <p:childTnLst>
                                    <p:set>
                                      <p:cBhvr>
                                        <p:cTn id="113" dur="1" fill="hold">
                                          <p:stCondLst>
                                            <p:cond delay="0"/>
                                          </p:stCondLst>
                                        </p:cTn>
                                        <p:tgtEl>
                                          <p:spTgt spid="185"/>
                                        </p:tgtEl>
                                        <p:attrNameLst>
                                          <p:attrName>style.visibility</p:attrName>
                                        </p:attrNameLst>
                                      </p:cBhvr>
                                      <p:to>
                                        <p:strVal val="visible"/>
                                      </p:to>
                                    </p:set>
                                    <p:animEffect transition="in" filter="wipe(left)">
                                      <p:cBhvr>
                                        <p:cTn id="114" dur="500"/>
                                        <p:tgtEl>
                                          <p:spTgt spid="185"/>
                                        </p:tgtEl>
                                      </p:cBhvr>
                                    </p:animEffect>
                                  </p:childTnLst>
                                </p:cTn>
                              </p:par>
                            </p:childTnLst>
                          </p:cTn>
                        </p:par>
                        <p:par>
                          <p:cTn id="115" fill="hold">
                            <p:stCondLst>
                              <p:cond delay="5500"/>
                            </p:stCondLst>
                            <p:childTnLst>
                              <p:par>
                                <p:cTn id="116" presetID="14" presetClass="entr" presetSubtype="10" fill="hold" nodeType="afterEffect">
                                  <p:stCondLst>
                                    <p:cond delay="0"/>
                                  </p:stCondLst>
                                  <p:childTnLst>
                                    <p:set>
                                      <p:cBhvr>
                                        <p:cTn id="117" dur="1" fill="hold">
                                          <p:stCondLst>
                                            <p:cond delay="0"/>
                                          </p:stCondLst>
                                        </p:cTn>
                                        <p:tgtEl>
                                          <p:spTgt spid="195"/>
                                        </p:tgtEl>
                                        <p:attrNameLst>
                                          <p:attrName>style.visibility</p:attrName>
                                        </p:attrNameLst>
                                      </p:cBhvr>
                                      <p:to>
                                        <p:strVal val="visible"/>
                                      </p:to>
                                    </p:set>
                                    <p:animEffect transition="in" filter="randombar(horizontal)">
                                      <p:cBhvr>
                                        <p:cTn id="118" dur="500"/>
                                        <p:tgtEl>
                                          <p:spTgt spid="195"/>
                                        </p:tgtEl>
                                      </p:cBhvr>
                                    </p:animEffect>
                                  </p:childTnLst>
                                </p:cTn>
                              </p:par>
                              <p:par>
                                <p:cTn id="119" presetID="14" presetClass="entr" presetSubtype="10" fill="hold" nodeType="withEffect">
                                  <p:stCondLst>
                                    <p:cond delay="0"/>
                                  </p:stCondLst>
                                  <p:childTnLst>
                                    <p:set>
                                      <p:cBhvr>
                                        <p:cTn id="120" dur="1" fill="hold">
                                          <p:stCondLst>
                                            <p:cond delay="0"/>
                                          </p:stCondLst>
                                        </p:cTn>
                                        <p:tgtEl>
                                          <p:spTgt spid="198"/>
                                        </p:tgtEl>
                                        <p:attrNameLst>
                                          <p:attrName>style.visibility</p:attrName>
                                        </p:attrNameLst>
                                      </p:cBhvr>
                                      <p:to>
                                        <p:strVal val="visible"/>
                                      </p:to>
                                    </p:set>
                                    <p:animEffect transition="in" filter="randombar(horizontal)">
                                      <p:cBhvr>
                                        <p:cTn id="121" dur="500"/>
                                        <p:tgtEl>
                                          <p:spTgt spid="198"/>
                                        </p:tgtEl>
                                      </p:cBhvr>
                                    </p:animEffect>
                                  </p:childTnLst>
                                </p:cTn>
                              </p:par>
                              <p:par>
                                <p:cTn id="122" presetID="14" presetClass="entr" presetSubtype="10" fill="hold" nodeType="withEffect">
                                  <p:stCondLst>
                                    <p:cond delay="0"/>
                                  </p:stCondLst>
                                  <p:childTnLst>
                                    <p:set>
                                      <p:cBhvr>
                                        <p:cTn id="123" dur="1" fill="hold">
                                          <p:stCondLst>
                                            <p:cond delay="0"/>
                                          </p:stCondLst>
                                        </p:cTn>
                                        <p:tgtEl>
                                          <p:spTgt spid="201"/>
                                        </p:tgtEl>
                                        <p:attrNameLst>
                                          <p:attrName>style.visibility</p:attrName>
                                        </p:attrNameLst>
                                      </p:cBhvr>
                                      <p:to>
                                        <p:strVal val="visible"/>
                                      </p:to>
                                    </p:set>
                                    <p:animEffect transition="in" filter="randombar(horizontal)">
                                      <p:cBhvr>
                                        <p:cTn id="124" dur="500"/>
                                        <p:tgtEl>
                                          <p:spTgt spid="201"/>
                                        </p:tgtEl>
                                      </p:cBhvr>
                                    </p:animEffect>
                                  </p:childTnLst>
                                </p:cTn>
                              </p:par>
                              <p:par>
                                <p:cTn id="125" presetID="14" presetClass="entr" presetSubtype="10" fill="hold" nodeType="withEffect">
                                  <p:stCondLst>
                                    <p:cond delay="0"/>
                                  </p:stCondLst>
                                  <p:childTnLst>
                                    <p:set>
                                      <p:cBhvr>
                                        <p:cTn id="126" dur="1" fill="hold">
                                          <p:stCondLst>
                                            <p:cond delay="0"/>
                                          </p:stCondLst>
                                        </p:cTn>
                                        <p:tgtEl>
                                          <p:spTgt spid="204"/>
                                        </p:tgtEl>
                                        <p:attrNameLst>
                                          <p:attrName>style.visibility</p:attrName>
                                        </p:attrNameLst>
                                      </p:cBhvr>
                                      <p:to>
                                        <p:strVal val="visible"/>
                                      </p:to>
                                    </p:set>
                                    <p:animEffect transition="in" filter="randombar(horizontal)">
                                      <p:cBhvr>
                                        <p:cTn id="127" dur="500"/>
                                        <p:tgtEl>
                                          <p:spTgt spid="204"/>
                                        </p:tgtEl>
                                      </p:cBhvr>
                                    </p:animEffect>
                                  </p:childTnLst>
                                </p:cTn>
                              </p:par>
                              <p:par>
                                <p:cTn id="128" presetID="14" presetClass="entr" presetSubtype="10" fill="hold" nodeType="withEffect">
                                  <p:stCondLst>
                                    <p:cond delay="0"/>
                                  </p:stCondLst>
                                  <p:childTnLst>
                                    <p:set>
                                      <p:cBhvr>
                                        <p:cTn id="129" dur="1" fill="hold">
                                          <p:stCondLst>
                                            <p:cond delay="0"/>
                                          </p:stCondLst>
                                        </p:cTn>
                                        <p:tgtEl>
                                          <p:spTgt spid="207"/>
                                        </p:tgtEl>
                                        <p:attrNameLst>
                                          <p:attrName>style.visibility</p:attrName>
                                        </p:attrNameLst>
                                      </p:cBhvr>
                                      <p:to>
                                        <p:strVal val="visible"/>
                                      </p:to>
                                    </p:set>
                                    <p:animEffect transition="in" filter="randombar(horizontal)">
                                      <p:cBhvr>
                                        <p:cTn id="130" dur="500"/>
                                        <p:tgtEl>
                                          <p:spTgt spid="207"/>
                                        </p:tgtEl>
                                      </p:cBhvr>
                                    </p:animEffect>
                                  </p:childTnLst>
                                </p:cTn>
                              </p:par>
                              <p:par>
                                <p:cTn id="131" presetID="14" presetClass="entr" presetSubtype="10" fill="hold" nodeType="withEffect">
                                  <p:stCondLst>
                                    <p:cond delay="0"/>
                                  </p:stCondLst>
                                  <p:childTnLst>
                                    <p:set>
                                      <p:cBhvr>
                                        <p:cTn id="132" dur="1" fill="hold">
                                          <p:stCondLst>
                                            <p:cond delay="0"/>
                                          </p:stCondLst>
                                        </p:cTn>
                                        <p:tgtEl>
                                          <p:spTgt spid="210"/>
                                        </p:tgtEl>
                                        <p:attrNameLst>
                                          <p:attrName>style.visibility</p:attrName>
                                        </p:attrNameLst>
                                      </p:cBhvr>
                                      <p:to>
                                        <p:strVal val="visible"/>
                                      </p:to>
                                    </p:set>
                                    <p:animEffect transition="in" filter="randombar(horizontal)">
                                      <p:cBhvr>
                                        <p:cTn id="133" dur="500"/>
                                        <p:tgtEl>
                                          <p:spTgt spid="210"/>
                                        </p:tgtEl>
                                      </p:cBhvr>
                                    </p:animEffect>
                                  </p:childTnLst>
                                </p:cTn>
                              </p:par>
                              <p:par>
                                <p:cTn id="134" presetID="14" presetClass="entr" presetSubtype="10" fill="hold" nodeType="withEffect">
                                  <p:stCondLst>
                                    <p:cond delay="0"/>
                                  </p:stCondLst>
                                  <p:childTnLst>
                                    <p:set>
                                      <p:cBhvr>
                                        <p:cTn id="135" dur="1" fill="hold">
                                          <p:stCondLst>
                                            <p:cond delay="0"/>
                                          </p:stCondLst>
                                        </p:cTn>
                                        <p:tgtEl>
                                          <p:spTgt spid="213"/>
                                        </p:tgtEl>
                                        <p:attrNameLst>
                                          <p:attrName>style.visibility</p:attrName>
                                        </p:attrNameLst>
                                      </p:cBhvr>
                                      <p:to>
                                        <p:strVal val="visible"/>
                                      </p:to>
                                    </p:set>
                                    <p:animEffect transition="in" filter="randombar(horizontal)">
                                      <p:cBhvr>
                                        <p:cTn id="136" dur="500"/>
                                        <p:tgtEl>
                                          <p:spTgt spid="213"/>
                                        </p:tgtEl>
                                      </p:cBhvr>
                                    </p:animEffect>
                                  </p:childTnLst>
                                </p:cTn>
                              </p:par>
                              <p:par>
                                <p:cTn id="137" presetID="14" presetClass="entr" presetSubtype="10" fill="hold" nodeType="withEffect">
                                  <p:stCondLst>
                                    <p:cond delay="0"/>
                                  </p:stCondLst>
                                  <p:childTnLst>
                                    <p:set>
                                      <p:cBhvr>
                                        <p:cTn id="138" dur="1" fill="hold">
                                          <p:stCondLst>
                                            <p:cond delay="0"/>
                                          </p:stCondLst>
                                        </p:cTn>
                                        <p:tgtEl>
                                          <p:spTgt spid="216"/>
                                        </p:tgtEl>
                                        <p:attrNameLst>
                                          <p:attrName>style.visibility</p:attrName>
                                        </p:attrNameLst>
                                      </p:cBhvr>
                                      <p:to>
                                        <p:strVal val="visible"/>
                                      </p:to>
                                    </p:set>
                                    <p:animEffect transition="in" filter="randombar(horizontal)">
                                      <p:cBhvr>
                                        <p:cTn id="139" dur="500"/>
                                        <p:tgtEl>
                                          <p:spTgt spid="216"/>
                                        </p:tgtEl>
                                      </p:cBhvr>
                                    </p:animEffect>
                                  </p:childTnLst>
                                </p:cTn>
                              </p:par>
                            </p:childTnLst>
                          </p:cTn>
                        </p:par>
                        <p:par>
                          <p:cTn id="140" fill="hold">
                            <p:stCondLst>
                              <p:cond delay="6000"/>
                            </p:stCondLst>
                            <p:childTnLst>
                              <p:par>
                                <p:cTn id="141" presetID="16" presetClass="entr" presetSubtype="21"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barn(inVertical)">
                                      <p:cBhvr>
                                        <p:cTn id="143" dur="500"/>
                                        <p:tgtEl>
                                          <p:spTgt spid="88"/>
                                        </p:tgtEl>
                                      </p:cBhvr>
                                    </p:animEffect>
                                  </p:childTnLst>
                                </p:cTn>
                              </p:par>
                              <p:par>
                                <p:cTn id="144" presetID="14" presetClass="entr" presetSubtype="10" fill="hold" grpId="0" nodeType="withEffect">
                                  <p:stCondLst>
                                    <p:cond delay="0"/>
                                  </p:stCondLst>
                                  <p:childTnLst>
                                    <p:set>
                                      <p:cBhvr>
                                        <p:cTn id="145" dur="1" fill="hold">
                                          <p:stCondLst>
                                            <p:cond delay="0"/>
                                          </p:stCondLst>
                                        </p:cTn>
                                        <p:tgtEl>
                                          <p:spTgt spid="229"/>
                                        </p:tgtEl>
                                        <p:attrNameLst>
                                          <p:attrName>style.visibility</p:attrName>
                                        </p:attrNameLst>
                                      </p:cBhvr>
                                      <p:to>
                                        <p:strVal val="visible"/>
                                      </p:to>
                                    </p:set>
                                    <p:animEffect transition="in" filter="randombar(horizontal)">
                                      <p:cBhvr>
                                        <p:cTn id="146" dur="500"/>
                                        <p:tgtEl>
                                          <p:spTgt spid="229"/>
                                        </p:tgtEl>
                                      </p:cBhvr>
                                    </p:animEffect>
                                  </p:childTnLst>
                                </p:cTn>
                              </p:par>
                            </p:childTnLst>
                          </p:cTn>
                        </p:par>
                        <p:par>
                          <p:cTn id="147" fill="hold">
                            <p:stCondLst>
                              <p:cond delay="6500"/>
                            </p:stCondLst>
                            <p:childTnLst>
                              <p:par>
                                <p:cTn id="148" presetID="16" presetClass="entr" presetSubtype="21" fill="hold" grpId="0" nodeType="afterEffect">
                                  <p:stCondLst>
                                    <p:cond delay="0"/>
                                  </p:stCondLst>
                                  <p:childTnLst>
                                    <p:set>
                                      <p:cBhvr>
                                        <p:cTn id="149" dur="1" fill="hold">
                                          <p:stCondLst>
                                            <p:cond delay="0"/>
                                          </p:stCondLst>
                                        </p:cTn>
                                        <p:tgtEl>
                                          <p:spTgt spid="230"/>
                                        </p:tgtEl>
                                        <p:attrNameLst>
                                          <p:attrName>style.visibility</p:attrName>
                                        </p:attrNameLst>
                                      </p:cBhvr>
                                      <p:to>
                                        <p:strVal val="visible"/>
                                      </p:to>
                                    </p:set>
                                    <p:animEffect transition="in" filter="barn(inVertical)">
                                      <p:cBhvr>
                                        <p:cTn id="150" dur="500"/>
                                        <p:tgtEl>
                                          <p:spTgt spid="230"/>
                                        </p:tgtEl>
                                      </p:cBhvr>
                                    </p:animEffect>
                                  </p:childTnLst>
                                </p:cTn>
                              </p:par>
                              <p:par>
                                <p:cTn id="151" presetID="14" presetClass="entr" presetSubtype="10" fill="hold" grpId="0" nodeType="withEffect">
                                  <p:stCondLst>
                                    <p:cond delay="0"/>
                                  </p:stCondLst>
                                  <p:childTnLst>
                                    <p:set>
                                      <p:cBhvr>
                                        <p:cTn id="152" dur="1" fill="hold">
                                          <p:stCondLst>
                                            <p:cond delay="0"/>
                                          </p:stCondLst>
                                        </p:cTn>
                                        <p:tgtEl>
                                          <p:spTgt spid="231"/>
                                        </p:tgtEl>
                                        <p:attrNameLst>
                                          <p:attrName>style.visibility</p:attrName>
                                        </p:attrNameLst>
                                      </p:cBhvr>
                                      <p:to>
                                        <p:strVal val="visible"/>
                                      </p:to>
                                    </p:set>
                                    <p:animEffect transition="in" filter="randombar(horizontal)">
                                      <p:cBhvr>
                                        <p:cTn id="153" dur="500"/>
                                        <p:tgtEl>
                                          <p:spTgt spid="231"/>
                                        </p:tgtEl>
                                      </p:cBhvr>
                                    </p:animEffect>
                                  </p:childTnLst>
                                </p:cTn>
                              </p:par>
                            </p:childTnLst>
                          </p:cTn>
                        </p:par>
                        <p:par>
                          <p:cTn id="154" fill="hold">
                            <p:stCondLst>
                              <p:cond delay="7000"/>
                            </p:stCondLst>
                            <p:childTnLst>
                              <p:par>
                                <p:cTn id="155" presetID="16" presetClass="entr" presetSubtype="21" fill="hold" grpId="0" nodeType="afterEffect">
                                  <p:stCondLst>
                                    <p:cond delay="0"/>
                                  </p:stCondLst>
                                  <p:childTnLst>
                                    <p:set>
                                      <p:cBhvr>
                                        <p:cTn id="156" dur="1" fill="hold">
                                          <p:stCondLst>
                                            <p:cond delay="0"/>
                                          </p:stCondLst>
                                        </p:cTn>
                                        <p:tgtEl>
                                          <p:spTgt spid="232"/>
                                        </p:tgtEl>
                                        <p:attrNameLst>
                                          <p:attrName>style.visibility</p:attrName>
                                        </p:attrNameLst>
                                      </p:cBhvr>
                                      <p:to>
                                        <p:strVal val="visible"/>
                                      </p:to>
                                    </p:set>
                                    <p:animEffect transition="in" filter="barn(inVertical)">
                                      <p:cBhvr>
                                        <p:cTn id="157" dur="500"/>
                                        <p:tgtEl>
                                          <p:spTgt spid="232"/>
                                        </p:tgtEl>
                                      </p:cBhvr>
                                    </p:animEffect>
                                  </p:childTnLst>
                                </p:cTn>
                              </p:par>
                              <p:par>
                                <p:cTn id="158" presetID="14" presetClass="entr" presetSubtype="10" fill="hold" grpId="0" nodeType="withEffect">
                                  <p:stCondLst>
                                    <p:cond delay="0"/>
                                  </p:stCondLst>
                                  <p:childTnLst>
                                    <p:set>
                                      <p:cBhvr>
                                        <p:cTn id="159" dur="1" fill="hold">
                                          <p:stCondLst>
                                            <p:cond delay="0"/>
                                          </p:stCondLst>
                                        </p:cTn>
                                        <p:tgtEl>
                                          <p:spTgt spid="233"/>
                                        </p:tgtEl>
                                        <p:attrNameLst>
                                          <p:attrName>style.visibility</p:attrName>
                                        </p:attrNameLst>
                                      </p:cBhvr>
                                      <p:to>
                                        <p:strVal val="visible"/>
                                      </p:to>
                                    </p:set>
                                    <p:animEffect transition="in" filter="randombar(horizontal)">
                                      <p:cBhvr>
                                        <p:cTn id="160" dur="500"/>
                                        <p:tgtEl>
                                          <p:spTgt spid="233"/>
                                        </p:tgtEl>
                                      </p:cBhvr>
                                    </p:animEffect>
                                  </p:childTnLst>
                                </p:cTn>
                              </p:par>
                            </p:childTnLst>
                          </p:cTn>
                        </p:par>
                        <p:par>
                          <p:cTn id="161" fill="hold">
                            <p:stCondLst>
                              <p:cond delay="7500"/>
                            </p:stCondLst>
                            <p:childTnLst>
                              <p:par>
                                <p:cTn id="162" presetID="16" presetClass="entr" presetSubtype="21" fill="hold" grpId="0" nodeType="afterEffect">
                                  <p:stCondLst>
                                    <p:cond delay="0"/>
                                  </p:stCondLst>
                                  <p:childTnLst>
                                    <p:set>
                                      <p:cBhvr>
                                        <p:cTn id="163" dur="1" fill="hold">
                                          <p:stCondLst>
                                            <p:cond delay="0"/>
                                          </p:stCondLst>
                                        </p:cTn>
                                        <p:tgtEl>
                                          <p:spTgt spid="234"/>
                                        </p:tgtEl>
                                        <p:attrNameLst>
                                          <p:attrName>style.visibility</p:attrName>
                                        </p:attrNameLst>
                                      </p:cBhvr>
                                      <p:to>
                                        <p:strVal val="visible"/>
                                      </p:to>
                                    </p:set>
                                    <p:animEffect transition="in" filter="barn(inVertical)">
                                      <p:cBhvr>
                                        <p:cTn id="164" dur="500"/>
                                        <p:tgtEl>
                                          <p:spTgt spid="234"/>
                                        </p:tgtEl>
                                      </p:cBhvr>
                                    </p:animEffect>
                                  </p:childTnLst>
                                </p:cTn>
                              </p:par>
                              <p:par>
                                <p:cTn id="165" presetID="14" presetClass="entr" presetSubtype="10" fill="hold" grpId="0" nodeType="withEffect">
                                  <p:stCondLst>
                                    <p:cond delay="0"/>
                                  </p:stCondLst>
                                  <p:childTnLst>
                                    <p:set>
                                      <p:cBhvr>
                                        <p:cTn id="166" dur="1" fill="hold">
                                          <p:stCondLst>
                                            <p:cond delay="0"/>
                                          </p:stCondLst>
                                        </p:cTn>
                                        <p:tgtEl>
                                          <p:spTgt spid="235"/>
                                        </p:tgtEl>
                                        <p:attrNameLst>
                                          <p:attrName>style.visibility</p:attrName>
                                        </p:attrNameLst>
                                      </p:cBhvr>
                                      <p:to>
                                        <p:strVal val="visible"/>
                                      </p:to>
                                    </p:set>
                                    <p:animEffect transition="in" filter="randombar(horizontal)">
                                      <p:cBhvr>
                                        <p:cTn id="167" dur="500"/>
                                        <p:tgtEl>
                                          <p:spTgt spid="235"/>
                                        </p:tgtEl>
                                      </p:cBhvr>
                                    </p:animEffect>
                                  </p:childTnLst>
                                </p:cTn>
                              </p:par>
                            </p:childTnLst>
                          </p:cTn>
                        </p:par>
                        <p:par>
                          <p:cTn id="168" fill="hold">
                            <p:stCondLst>
                              <p:cond delay="8000"/>
                            </p:stCondLst>
                            <p:childTnLst>
                              <p:par>
                                <p:cTn id="169" presetID="16" presetClass="entr" presetSubtype="21" fill="hold" grpId="0" nodeType="afterEffect">
                                  <p:stCondLst>
                                    <p:cond delay="0"/>
                                  </p:stCondLst>
                                  <p:childTnLst>
                                    <p:set>
                                      <p:cBhvr>
                                        <p:cTn id="170" dur="1" fill="hold">
                                          <p:stCondLst>
                                            <p:cond delay="0"/>
                                          </p:stCondLst>
                                        </p:cTn>
                                        <p:tgtEl>
                                          <p:spTgt spid="236"/>
                                        </p:tgtEl>
                                        <p:attrNameLst>
                                          <p:attrName>style.visibility</p:attrName>
                                        </p:attrNameLst>
                                      </p:cBhvr>
                                      <p:to>
                                        <p:strVal val="visible"/>
                                      </p:to>
                                    </p:set>
                                    <p:animEffect transition="in" filter="barn(inVertical)">
                                      <p:cBhvr>
                                        <p:cTn id="171" dur="500"/>
                                        <p:tgtEl>
                                          <p:spTgt spid="236"/>
                                        </p:tgtEl>
                                      </p:cBhvr>
                                    </p:animEffect>
                                  </p:childTnLst>
                                </p:cTn>
                              </p:par>
                              <p:par>
                                <p:cTn id="172" presetID="14" presetClass="entr" presetSubtype="10" fill="hold" grpId="0" nodeType="withEffect">
                                  <p:stCondLst>
                                    <p:cond delay="0"/>
                                  </p:stCondLst>
                                  <p:childTnLst>
                                    <p:set>
                                      <p:cBhvr>
                                        <p:cTn id="173" dur="1" fill="hold">
                                          <p:stCondLst>
                                            <p:cond delay="0"/>
                                          </p:stCondLst>
                                        </p:cTn>
                                        <p:tgtEl>
                                          <p:spTgt spid="237"/>
                                        </p:tgtEl>
                                        <p:attrNameLst>
                                          <p:attrName>style.visibility</p:attrName>
                                        </p:attrNameLst>
                                      </p:cBhvr>
                                      <p:to>
                                        <p:strVal val="visible"/>
                                      </p:to>
                                    </p:set>
                                    <p:animEffect transition="in" filter="randombar(horizontal)">
                                      <p:cBhvr>
                                        <p:cTn id="174" dur="500"/>
                                        <p:tgtEl>
                                          <p:spTgt spid="237"/>
                                        </p:tgtEl>
                                      </p:cBhvr>
                                    </p:animEffect>
                                  </p:childTnLst>
                                </p:cTn>
                              </p:par>
                            </p:childTnLst>
                          </p:cTn>
                        </p:par>
                        <p:par>
                          <p:cTn id="175" fill="hold">
                            <p:stCondLst>
                              <p:cond delay="8500"/>
                            </p:stCondLst>
                            <p:childTnLst>
                              <p:par>
                                <p:cTn id="176" presetID="16" presetClass="entr" presetSubtype="21" fill="hold" grpId="0" nodeType="afterEffect">
                                  <p:stCondLst>
                                    <p:cond delay="0"/>
                                  </p:stCondLst>
                                  <p:childTnLst>
                                    <p:set>
                                      <p:cBhvr>
                                        <p:cTn id="177" dur="1" fill="hold">
                                          <p:stCondLst>
                                            <p:cond delay="0"/>
                                          </p:stCondLst>
                                        </p:cTn>
                                        <p:tgtEl>
                                          <p:spTgt spid="238"/>
                                        </p:tgtEl>
                                        <p:attrNameLst>
                                          <p:attrName>style.visibility</p:attrName>
                                        </p:attrNameLst>
                                      </p:cBhvr>
                                      <p:to>
                                        <p:strVal val="visible"/>
                                      </p:to>
                                    </p:set>
                                    <p:animEffect transition="in" filter="barn(inVertical)">
                                      <p:cBhvr>
                                        <p:cTn id="178" dur="500"/>
                                        <p:tgtEl>
                                          <p:spTgt spid="238"/>
                                        </p:tgtEl>
                                      </p:cBhvr>
                                    </p:animEffect>
                                  </p:childTnLst>
                                </p:cTn>
                              </p:par>
                              <p:par>
                                <p:cTn id="179" presetID="14" presetClass="entr" presetSubtype="10" fill="hold" grpId="0" nodeType="withEffect">
                                  <p:stCondLst>
                                    <p:cond delay="0"/>
                                  </p:stCondLst>
                                  <p:childTnLst>
                                    <p:set>
                                      <p:cBhvr>
                                        <p:cTn id="180" dur="1" fill="hold">
                                          <p:stCondLst>
                                            <p:cond delay="0"/>
                                          </p:stCondLst>
                                        </p:cTn>
                                        <p:tgtEl>
                                          <p:spTgt spid="239"/>
                                        </p:tgtEl>
                                        <p:attrNameLst>
                                          <p:attrName>style.visibility</p:attrName>
                                        </p:attrNameLst>
                                      </p:cBhvr>
                                      <p:to>
                                        <p:strVal val="visible"/>
                                      </p:to>
                                    </p:set>
                                    <p:animEffect transition="in" filter="randombar(horizontal)">
                                      <p:cBhvr>
                                        <p:cTn id="181" dur="500"/>
                                        <p:tgtEl>
                                          <p:spTgt spid="239"/>
                                        </p:tgtEl>
                                      </p:cBhvr>
                                    </p:animEffect>
                                  </p:childTnLst>
                                </p:cTn>
                              </p:par>
                            </p:childTnLst>
                          </p:cTn>
                        </p:par>
                        <p:par>
                          <p:cTn id="182" fill="hold">
                            <p:stCondLst>
                              <p:cond delay="9000"/>
                            </p:stCondLst>
                            <p:childTnLst>
                              <p:par>
                                <p:cTn id="183" presetID="16" presetClass="entr" presetSubtype="21" fill="hold" grpId="0" nodeType="afterEffect">
                                  <p:stCondLst>
                                    <p:cond delay="0"/>
                                  </p:stCondLst>
                                  <p:childTnLst>
                                    <p:set>
                                      <p:cBhvr>
                                        <p:cTn id="184" dur="1" fill="hold">
                                          <p:stCondLst>
                                            <p:cond delay="0"/>
                                          </p:stCondLst>
                                        </p:cTn>
                                        <p:tgtEl>
                                          <p:spTgt spid="240"/>
                                        </p:tgtEl>
                                        <p:attrNameLst>
                                          <p:attrName>style.visibility</p:attrName>
                                        </p:attrNameLst>
                                      </p:cBhvr>
                                      <p:to>
                                        <p:strVal val="visible"/>
                                      </p:to>
                                    </p:set>
                                    <p:animEffect transition="in" filter="barn(inVertical)">
                                      <p:cBhvr>
                                        <p:cTn id="185" dur="500"/>
                                        <p:tgtEl>
                                          <p:spTgt spid="240"/>
                                        </p:tgtEl>
                                      </p:cBhvr>
                                    </p:animEffect>
                                  </p:childTnLst>
                                </p:cTn>
                              </p:par>
                              <p:par>
                                <p:cTn id="186" presetID="14" presetClass="entr" presetSubtype="10" fill="hold" grpId="0" nodeType="withEffect">
                                  <p:stCondLst>
                                    <p:cond delay="0"/>
                                  </p:stCondLst>
                                  <p:childTnLst>
                                    <p:set>
                                      <p:cBhvr>
                                        <p:cTn id="187" dur="1" fill="hold">
                                          <p:stCondLst>
                                            <p:cond delay="0"/>
                                          </p:stCondLst>
                                        </p:cTn>
                                        <p:tgtEl>
                                          <p:spTgt spid="241"/>
                                        </p:tgtEl>
                                        <p:attrNameLst>
                                          <p:attrName>style.visibility</p:attrName>
                                        </p:attrNameLst>
                                      </p:cBhvr>
                                      <p:to>
                                        <p:strVal val="visible"/>
                                      </p:to>
                                    </p:set>
                                    <p:animEffect transition="in" filter="randombar(horizontal)">
                                      <p:cBhvr>
                                        <p:cTn id="188" dur="500"/>
                                        <p:tgtEl>
                                          <p:spTgt spid="241"/>
                                        </p:tgtEl>
                                      </p:cBhvr>
                                    </p:animEffect>
                                  </p:childTnLst>
                                </p:cTn>
                              </p:par>
                            </p:childTnLst>
                          </p:cTn>
                        </p:par>
                        <p:par>
                          <p:cTn id="189" fill="hold">
                            <p:stCondLst>
                              <p:cond delay="9500"/>
                            </p:stCondLst>
                            <p:childTnLst>
                              <p:par>
                                <p:cTn id="190" presetID="16" presetClass="entr" presetSubtype="21" fill="hold" grpId="0" nodeType="afterEffect">
                                  <p:stCondLst>
                                    <p:cond delay="0"/>
                                  </p:stCondLst>
                                  <p:childTnLst>
                                    <p:set>
                                      <p:cBhvr>
                                        <p:cTn id="191" dur="1" fill="hold">
                                          <p:stCondLst>
                                            <p:cond delay="0"/>
                                          </p:stCondLst>
                                        </p:cTn>
                                        <p:tgtEl>
                                          <p:spTgt spid="242"/>
                                        </p:tgtEl>
                                        <p:attrNameLst>
                                          <p:attrName>style.visibility</p:attrName>
                                        </p:attrNameLst>
                                      </p:cBhvr>
                                      <p:to>
                                        <p:strVal val="visible"/>
                                      </p:to>
                                    </p:set>
                                    <p:animEffect transition="in" filter="barn(inVertical)">
                                      <p:cBhvr>
                                        <p:cTn id="192" dur="500"/>
                                        <p:tgtEl>
                                          <p:spTgt spid="242"/>
                                        </p:tgtEl>
                                      </p:cBhvr>
                                    </p:animEffect>
                                  </p:childTnLst>
                                </p:cTn>
                              </p:par>
                              <p:par>
                                <p:cTn id="193" presetID="14" presetClass="entr" presetSubtype="10" fill="hold" grpId="0" nodeType="withEffect">
                                  <p:stCondLst>
                                    <p:cond delay="0"/>
                                  </p:stCondLst>
                                  <p:childTnLst>
                                    <p:set>
                                      <p:cBhvr>
                                        <p:cTn id="194" dur="1" fill="hold">
                                          <p:stCondLst>
                                            <p:cond delay="0"/>
                                          </p:stCondLst>
                                        </p:cTn>
                                        <p:tgtEl>
                                          <p:spTgt spid="243"/>
                                        </p:tgtEl>
                                        <p:attrNameLst>
                                          <p:attrName>style.visibility</p:attrName>
                                        </p:attrNameLst>
                                      </p:cBhvr>
                                      <p:to>
                                        <p:strVal val="visible"/>
                                      </p:to>
                                    </p:set>
                                    <p:animEffect transition="in" filter="randombar(horizontal)">
                                      <p:cBhvr>
                                        <p:cTn id="195" dur="500"/>
                                        <p:tgtEl>
                                          <p:spTgt spid="2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129" grpId="0" animBg="1"/>
      <p:bldP spid="2" grpId="0" animBg="1"/>
      <p:bldP spid="229" grpId="0"/>
      <p:bldP spid="230" grpId="0"/>
      <p:bldP spid="231" grpId="0"/>
      <p:bldP spid="232" grpId="0"/>
      <p:bldP spid="233" grpId="0"/>
      <p:bldP spid="234" grpId="0"/>
      <p:bldP spid="235" grpId="0"/>
      <p:bldP spid="236" grpId="0"/>
      <p:bldP spid="237" grpId="0"/>
      <p:bldP spid="238" grpId="0"/>
      <p:bldP spid="239" grpId="0"/>
      <p:bldP spid="240" grpId="0"/>
      <p:bldP spid="241" grpId="0"/>
      <p:bldP spid="242" grpId="0"/>
      <p:bldP spid="243" grpId="0"/>
      <p:bldP spid="245" grpId="0"/>
      <p:bldP spid="246" grpId="0"/>
      <p:bldP spid="247" grpId="0"/>
      <p:bldP spid="248" grpId="0"/>
      <p:bldP spid="249" grpId="0"/>
      <p:bldP spid="112" grpId="0"/>
      <p:bldP spid="11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 name="组合 70"/>
          <p:cNvGrpSpPr/>
          <p:nvPr/>
        </p:nvGrpSpPr>
        <p:grpSpPr>
          <a:xfrm>
            <a:off x="3776560" y="-12472"/>
            <a:ext cx="5235082" cy="5206708"/>
            <a:chOff x="3776560" y="-12472"/>
            <a:chExt cx="5235082" cy="5206708"/>
          </a:xfrm>
        </p:grpSpPr>
        <p:sp>
          <p:nvSpPr>
            <p:cNvPr id="72" name="AutoShape 8"/>
            <p:cNvSpPr/>
            <p:nvPr/>
          </p:nvSpPr>
          <p:spPr bwMode="auto">
            <a:xfrm>
              <a:off x="7961788" y="299647"/>
              <a:ext cx="418523" cy="418523"/>
            </a:xfrm>
            <a:custGeom>
              <a:avLst/>
              <a:gdLst/>
              <a:ahLst/>
              <a:cxnLst/>
              <a:rect l="0" t="0" r="r" b="b"/>
              <a:pathLst>
                <a:path w="21600" h="21600">
                  <a:moveTo>
                    <a:pt x="10800" y="21600"/>
                  </a:moveTo>
                  <a:cubicBezTo>
                    <a:pt x="4845" y="21600"/>
                    <a:pt x="0" y="16755"/>
                    <a:pt x="0" y="10800"/>
                  </a:cubicBezTo>
                  <a:cubicBezTo>
                    <a:pt x="0" y="4845"/>
                    <a:pt x="4845" y="0"/>
                    <a:pt x="10800" y="0"/>
                  </a:cubicBezTo>
                  <a:cubicBezTo>
                    <a:pt x="16755" y="0"/>
                    <a:pt x="21600" y="4845"/>
                    <a:pt x="21600" y="10800"/>
                  </a:cubicBezTo>
                  <a:cubicBezTo>
                    <a:pt x="21600" y="16755"/>
                    <a:pt x="16755" y="21600"/>
                    <a:pt x="10800" y="21600"/>
                  </a:cubicBezTo>
                  <a:close/>
                  <a:moveTo>
                    <a:pt x="10800" y="1271"/>
                  </a:moveTo>
                  <a:cubicBezTo>
                    <a:pt x="5545" y="1271"/>
                    <a:pt x="1271" y="5546"/>
                    <a:pt x="1271" y="10800"/>
                  </a:cubicBezTo>
                  <a:cubicBezTo>
                    <a:pt x="1271" y="16054"/>
                    <a:pt x="5546" y="20329"/>
                    <a:pt x="10800" y="20329"/>
                  </a:cubicBezTo>
                  <a:cubicBezTo>
                    <a:pt x="16054" y="20329"/>
                    <a:pt x="20329" y="16054"/>
                    <a:pt x="20329" y="10800"/>
                  </a:cubicBezTo>
                  <a:cubicBezTo>
                    <a:pt x="20329" y="5546"/>
                    <a:pt x="16054" y="1271"/>
                    <a:pt x="10800" y="1271"/>
                  </a:cubicBezTo>
                  <a:close/>
                  <a:moveTo>
                    <a:pt x="10800" y="1271"/>
                  </a:moveTo>
                </a:path>
              </a:pathLst>
            </a:custGeom>
            <a:solidFill>
              <a:schemeClr val="accent3">
                <a:lumMod val="50000"/>
              </a:schemeClr>
            </a:solidFill>
            <a:ln>
              <a:noFill/>
            </a:ln>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微软雅黑" panose="020B0503020204020204" pitchFamily="34" charset="-122"/>
              </a:endParaRPr>
            </a:p>
          </p:txBody>
        </p:sp>
        <p:sp>
          <p:nvSpPr>
            <p:cNvPr id="73" name="AutoShape 11"/>
            <p:cNvSpPr/>
            <p:nvPr/>
          </p:nvSpPr>
          <p:spPr bwMode="auto">
            <a:xfrm>
              <a:off x="7415580" y="4421033"/>
              <a:ext cx="418523" cy="418523"/>
            </a:xfrm>
            <a:custGeom>
              <a:avLst/>
              <a:gdLst/>
              <a:ahLst/>
              <a:cxnLst/>
              <a:rect l="0" t="0" r="r" b="b"/>
              <a:pathLst>
                <a:path w="21600" h="21600">
                  <a:moveTo>
                    <a:pt x="10800" y="21600"/>
                  </a:moveTo>
                  <a:cubicBezTo>
                    <a:pt x="4845" y="21600"/>
                    <a:pt x="0" y="16755"/>
                    <a:pt x="0" y="10800"/>
                  </a:cubicBezTo>
                  <a:cubicBezTo>
                    <a:pt x="0" y="4845"/>
                    <a:pt x="4845" y="0"/>
                    <a:pt x="10800" y="0"/>
                  </a:cubicBezTo>
                  <a:cubicBezTo>
                    <a:pt x="16755" y="0"/>
                    <a:pt x="21600" y="4845"/>
                    <a:pt x="21600" y="10800"/>
                  </a:cubicBezTo>
                  <a:cubicBezTo>
                    <a:pt x="21600" y="16755"/>
                    <a:pt x="16755" y="21600"/>
                    <a:pt x="10800" y="21600"/>
                  </a:cubicBezTo>
                  <a:close/>
                  <a:moveTo>
                    <a:pt x="10800" y="1271"/>
                  </a:moveTo>
                  <a:cubicBezTo>
                    <a:pt x="5545" y="1271"/>
                    <a:pt x="1271" y="5546"/>
                    <a:pt x="1271" y="10800"/>
                  </a:cubicBezTo>
                  <a:cubicBezTo>
                    <a:pt x="1271" y="16054"/>
                    <a:pt x="5546" y="20329"/>
                    <a:pt x="10800" y="20329"/>
                  </a:cubicBezTo>
                  <a:cubicBezTo>
                    <a:pt x="16054" y="20329"/>
                    <a:pt x="20329" y="16054"/>
                    <a:pt x="20329" y="10800"/>
                  </a:cubicBezTo>
                  <a:cubicBezTo>
                    <a:pt x="20329" y="5546"/>
                    <a:pt x="16054" y="1271"/>
                    <a:pt x="10800" y="1271"/>
                  </a:cubicBezTo>
                  <a:close/>
                  <a:moveTo>
                    <a:pt x="10800" y="1271"/>
                  </a:moveTo>
                </a:path>
              </a:pathLst>
            </a:custGeom>
            <a:solidFill>
              <a:schemeClr val="accent3">
                <a:lumMod val="50000"/>
              </a:schemeClr>
            </a:solidFill>
            <a:ln>
              <a:noFill/>
            </a:ln>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微软雅黑" panose="020B0503020204020204" pitchFamily="34" charset="-122"/>
              </a:endParaRPr>
            </a:p>
          </p:txBody>
        </p:sp>
        <p:sp>
          <p:nvSpPr>
            <p:cNvPr id="74" name="AutoShape 12"/>
            <p:cNvSpPr/>
            <p:nvPr/>
          </p:nvSpPr>
          <p:spPr bwMode="auto">
            <a:xfrm>
              <a:off x="8110754" y="4931773"/>
              <a:ext cx="262463" cy="262463"/>
            </a:xfrm>
            <a:custGeom>
              <a:avLst/>
              <a:gdLst/>
              <a:ahLst/>
              <a:cxnLst/>
              <a:rect l="0" t="0" r="r" b="b"/>
              <a:pathLst>
                <a:path w="21600" h="21600">
                  <a:moveTo>
                    <a:pt x="10800" y="21600"/>
                  </a:moveTo>
                  <a:cubicBezTo>
                    <a:pt x="4845" y="21600"/>
                    <a:pt x="0" y="16755"/>
                    <a:pt x="0" y="10800"/>
                  </a:cubicBezTo>
                  <a:cubicBezTo>
                    <a:pt x="0" y="4845"/>
                    <a:pt x="4845" y="0"/>
                    <a:pt x="10800" y="0"/>
                  </a:cubicBezTo>
                  <a:cubicBezTo>
                    <a:pt x="16755" y="0"/>
                    <a:pt x="21600" y="4845"/>
                    <a:pt x="21600" y="10800"/>
                  </a:cubicBezTo>
                  <a:cubicBezTo>
                    <a:pt x="21600" y="16755"/>
                    <a:pt x="16755" y="21600"/>
                    <a:pt x="10800" y="21600"/>
                  </a:cubicBezTo>
                  <a:close/>
                  <a:moveTo>
                    <a:pt x="10800" y="1271"/>
                  </a:moveTo>
                  <a:cubicBezTo>
                    <a:pt x="5545" y="1271"/>
                    <a:pt x="1271" y="5545"/>
                    <a:pt x="1271" y="10800"/>
                  </a:cubicBezTo>
                  <a:cubicBezTo>
                    <a:pt x="1271" y="16055"/>
                    <a:pt x="5545" y="20329"/>
                    <a:pt x="10800" y="20329"/>
                  </a:cubicBezTo>
                  <a:cubicBezTo>
                    <a:pt x="16055" y="20329"/>
                    <a:pt x="20329" y="16055"/>
                    <a:pt x="20329" y="10800"/>
                  </a:cubicBezTo>
                  <a:cubicBezTo>
                    <a:pt x="20329" y="5545"/>
                    <a:pt x="16055" y="1271"/>
                    <a:pt x="10800" y="1271"/>
                  </a:cubicBezTo>
                  <a:close/>
                  <a:moveTo>
                    <a:pt x="10800" y="1271"/>
                  </a:moveTo>
                </a:path>
              </a:pathLst>
            </a:custGeom>
            <a:solidFill>
              <a:schemeClr val="accent3">
                <a:lumMod val="50000"/>
              </a:schemeClr>
            </a:solidFill>
            <a:ln>
              <a:noFill/>
            </a:ln>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微软雅黑" panose="020B0503020204020204" pitchFamily="34" charset="-122"/>
              </a:endParaRPr>
            </a:p>
          </p:txBody>
        </p:sp>
        <p:sp>
          <p:nvSpPr>
            <p:cNvPr id="75" name="AutoShape 13"/>
            <p:cNvSpPr/>
            <p:nvPr/>
          </p:nvSpPr>
          <p:spPr bwMode="auto">
            <a:xfrm>
              <a:off x="8344843" y="4392658"/>
              <a:ext cx="262463" cy="262463"/>
            </a:xfrm>
            <a:custGeom>
              <a:avLst/>
              <a:gdLst/>
              <a:ahLst/>
              <a:cxnLst/>
              <a:rect l="0" t="0" r="r" b="b"/>
              <a:pathLst>
                <a:path w="21600" h="21600">
                  <a:moveTo>
                    <a:pt x="10800" y="21600"/>
                  </a:moveTo>
                  <a:cubicBezTo>
                    <a:pt x="4845" y="21600"/>
                    <a:pt x="0" y="16755"/>
                    <a:pt x="0" y="10800"/>
                  </a:cubicBezTo>
                  <a:cubicBezTo>
                    <a:pt x="0" y="4845"/>
                    <a:pt x="4845" y="0"/>
                    <a:pt x="10800" y="0"/>
                  </a:cubicBezTo>
                  <a:cubicBezTo>
                    <a:pt x="16755" y="0"/>
                    <a:pt x="21600" y="4845"/>
                    <a:pt x="21600" y="10800"/>
                  </a:cubicBezTo>
                  <a:cubicBezTo>
                    <a:pt x="21600" y="16755"/>
                    <a:pt x="16755" y="21600"/>
                    <a:pt x="10800" y="21600"/>
                  </a:cubicBezTo>
                  <a:close/>
                  <a:moveTo>
                    <a:pt x="10800" y="1271"/>
                  </a:moveTo>
                  <a:cubicBezTo>
                    <a:pt x="5545" y="1271"/>
                    <a:pt x="1271" y="5545"/>
                    <a:pt x="1271" y="10800"/>
                  </a:cubicBezTo>
                  <a:cubicBezTo>
                    <a:pt x="1271" y="16055"/>
                    <a:pt x="5545" y="20329"/>
                    <a:pt x="10800" y="20329"/>
                  </a:cubicBezTo>
                  <a:cubicBezTo>
                    <a:pt x="16055" y="20329"/>
                    <a:pt x="20329" y="16055"/>
                    <a:pt x="20329" y="10800"/>
                  </a:cubicBezTo>
                  <a:cubicBezTo>
                    <a:pt x="20329" y="5545"/>
                    <a:pt x="16055" y="1271"/>
                    <a:pt x="10800" y="1271"/>
                  </a:cubicBezTo>
                  <a:close/>
                  <a:moveTo>
                    <a:pt x="10800" y="1271"/>
                  </a:moveTo>
                </a:path>
              </a:pathLst>
            </a:custGeom>
            <a:solidFill>
              <a:schemeClr val="accent3">
                <a:lumMod val="50000"/>
              </a:schemeClr>
            </a:solidFill>
            <a:ln>
              <a:noFill/>
            </a:ln>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微软雅黑" panose="020B0503020204020204" pitchFamily="34" charset="-122"/>
              </a:endParaRPr>
            </a:p>
          </p:txBody>
        </p:sp>
        <p:sp>
          <p:nvSpPr>
            <p:cNvPr id="76" name="AutoShape 16"/>
            <p:cNvSpPr/>
            <p:nvPr/>
          </p:nvSpPr>
          <p:spPr bwMode="auto">
            <a:xfrm>
              <a:off x="3960994" y="2995218"/>
              <a:ext cx="262463" cy="262463"/>
            </a:xfrm>
            <a:custGeom>
              <a:avLst/>
              <a:gdLst/>
              <a:ahLst/>
              <a:cxnLst/>
              <a:rect l="0" t="0" r="r" b="b"/>
              <a:pathLst>
                <a:path w="21600" h="21600">
                  <a:moveTo>
                    <a:pt x="10800" y="21600"/>
                  </a:moveTo>
                  <a:cubicBezTo>
                    <a:pt x="4845" y="21600"/>
                    <a:pt x="0" y="16755"/>
                    <a:pt x="0" y="10800"/>
                  </a:cubicBezTo>
                  <a:cubicBezTo>
                    <a:pt x="0" y="4845"/>
                    <a:pt x="4845" y="0"/>
                    <a:pt x="10800" y="0"/>
                  </a:cubicBezTo>
                  <a:cubicBezTo>
                    <a:pt x="16755" y="0"/>
                    <a:pt x="21600" y="4845"/>
                    <a:pt x="21600" y="10800"/>
                  </a:cubicBezTo>
                  <a:cubicBezTo>
                    <a:pt x="21600" y="16755"/>
                    <a:pt x="16755" y="21600"/>
                    <a:pt x="10800" y="21600"/>
                  </a:cubicBezTo>
                  <a:close/>
                  <a:moveTo>
                    <a:pt x="10800" y="1270"/>
                  </a:moveTo>
                  <a:cubicBezTo>
                    <a:pt x="5546" y="1270"/>
                    <a:pt x="1271" y="5545"/>
                    <a:pt x="1271" y="10799"/>
                  </a:cubicBezTo>
                  <a:cubicBezTo>
                    <a:pt x="1271" y="16053"/>
                    <a:pt x="5546" y="20329"/>
                    <a:pt x="10800" y="20329"/>
                  </a:cubicBezTo>
                  <a:cubicBezTo>
                    <a:pt x="16055" y="20329"/>
                    <a:pt x="20330" y="16053"/>
                    <a:pt x="20330" y="10799"/>
                  </a:cubicBezTo>
                  <a:cubicBezTo>
                    <a:pt x="20329" y="5545"/>
                    <a:pt x="16055" y="1270"/>
                    <a:pt x="10800" y="1270"/>
                  </a:cubicBezTo>
                  <a:close/>
                  <a:moveTo>
                    <a:pt x="10800" y="1270"/>
                  </a:moveTo>
                </a:path>
              </a:pathLst>
            </a:custGeom>
            <a:solidFill>
              <a:schemeClr val="accent3">
                <a:lumMod val="50000"/>
              </a:schemeClr>
            </a:solidFill>
            <a:ln>
              <a:noFill/>
            </a:ln>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微软雅黑" panose="020B0503020204020204" pitchFamily="34" charset="-122"/>
              </a:endParaRPr>
            </a:p>
          </p:txBody>
        </p:sp>
        <p:sp>
          <p:nvSpPr>
            <p:cNvPr id="77" name="AutoShape 18"/>
            <p:cNvSpPr/>
            <p:nvPr/>
          </p:nvSpPr>
          <p:spPr bwMode="auto">
            <a:xfrm>
              <a:off x="6096170" y="923884"/>
              <a:ext cx="262463" cy="262463"/>
            </a:xfrm>
            <a:custGeom>
              <a:avLst/>
              <a:gdLst/>
              <a:ahLst/>
              <a:cxnLst/>
              <a:rect l="0" t="0" r="r" b="b"/>
              <a:pathLst>
                <a:path w="21600" h="21600">
                  <a:moveTo>
                    <a:pt x="10800" y="21600"/>
                  </a:moveTo>
                  <a:cubicBezTo>
                    <a:pt x="4845" y="21600"/>
                    <a:pt x="0" y="16755"/>
                    <a:pt x="0" y="10800"/>
                  </a:cubicBezTo>
                  <a:cubicBezTo>
                    <a:pt x="0" y="4845"/>
                    <a:pt x="4845" y="0"/>
                    <a:pt x="10800" y="0"/>
                  </a:cubicBezTo>
                  <a:cubicBezTo>
                    <a:pt x="16755" y="0"/>
                    <a:pt x="21600" y="4845"/>
                    <a:pt x="21600" y="10800"/>
                  </a:cubicBezTo>
                  <a:cubicBezTo>
                    <a:pt x="21600" y="16755"/>
                    <a:pt x="16755" y="21600"/>
                    <a:pt x="10800" y="21600"/>
                  </a:cubicBezTo>
                  <a:close/>
                  <a:moveTo>
                    <a:pt x="10800" y="1270"/>
                  </a:moveTo>
                  <a:cubicBezTo>
                    <a:pt x="5545" y="1270"/>
                    <a:pt x="1270" y="5545"/>
                    <a:pt x="1270" y="10800"/>
                  </a:cubicBezTo>
                  <a:cubicBezTo>
                    <a:pt x="1270" y="16055"/>
                    <a:pt x="5545" y="20330"/>
                    <a:pt x="10800" y="20330"/>
                  </a:cubicBezTo>
                  <a:cubicBezTo>
                    <a:pt x="16055" y="20330"/>
                    <a:pt x="20329" y="16055"/>
                    <a:pt x="20329" y="10800"/>
                  </a:cubicBezTo>
                  <a:cubicBezTo>
                    <a:pt x="20329" y="5545"/>
                    <a:pt x="16055" y="1270"/>
                    <a:pt x="10800" y="1270"/>
                  </a:cubicBezTo>
                  <a:close/>
                  <a:moveTo>
                    <a:pt x="10800" y="1270"/>
                  </a:moveTo>
                </a:path>
              </a:pathLst>
            </a:custGeom>
            <a:solidFill>
              <a:schemeClr val="accent3">
                <a:lumMod val="50000"/>
              </a:schemeClr>
            </a:solidFill>
            <a:ln>
              <a:noFill/>
            </a:ln>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微软雅黑" panose="020B0503020204020204" pitchFamily="34" charset="-122"/>
              </a:endParaRPr>
            </a:p>
          </p:txBody>
        </p:sp>
        <p:sp>
          <p:nvSpPr>
            <p:cNvPr id="78" name="AutoShape 19"/>
            <p:cNvSpPr/>
            <p:nvPr/>
          </p:nvSpPr>
          <p:spPr bwMode="auto">
            <a:xfrm>
              <a:off x="7947601" y="3016498"/>
              <a:ext cx="262463" cy="262463"/>
            </a:xfrm>
            <a:custGeom>
              <a:avLst/>
              <a:gdLst/>
              <a:ahLst/>
              <a:cxnLst/>
              <a:rect l="0" t="0" r="r" b="b"/>
              <a:pathLst>
                <a:path w="21600" h="21600">
                  <a:moveTo>
                    <a:pt x="10800" y="21600"/>
                  </a:moveTo>
                  <a:cubicBezTo>
                    <a:pt x="4845" y="21600"/>
                    <a:pt x="0" y="16755"/>
                    <a:pt x="0" y="10800"/>
                  </a:cubicBezTo>
                  <a:cubicBezTo>
                    <a:pt x="0" y="4845"/>
                    <a:pt x="4845" y="0"/>
                    <a:pt x="10800" y="0"/>
                  </a:cubicBezTo>
                  <a:cubicBezTo>
                    <a:pt x="16755" y="0"/>
                    <a:pt x="21600" y="4845"/>
                    <a:pt x="21600" y="10800"/>
                  </a:cubicBezTo>
                  <a:cubicBezTo>
                    <a:pt x="21600" y="16755"/>
                    <a:pt x="16755" y="21600"/>
                    <a:pt x="10800" y="21600"/>
                  </a:cubicBezTo>
                  <a:close/>
                  <a:moveTo>
                    <a:pt x="10800" y="1271"/>
                  </a:moveTo>
                  <a:cubicBezTo>
                    <a:pt x="5545" y="1271"/>
                    <a:pt x="1271" y="5545"/>
                    <a:pt x="1271" y="10800"/>
                  </a:cubicBezTo>
                  <a:cubicBezTo>
                    <a:pt x="1271" y="16055"/>
                    <a:pt x="5545" y="20329"/>
                    <a:pt x="10800" y="20329"/>
                  </a:cubicBezTo>
                  <a:cubicBezTo>
                    <a:pt x="16055" y="20329"/>
                    <a:pt x="20329" y="16055"/>
                    <a:pt x="20329" y="10800"/>
                  </a:cubicBezTo>
                  <a:cubicBezTo>
                    <a:pt x="20329" y="5545"/>
                    <a:pt x="16055" y="1271"/>
                    <a:pt x="10800" y="1271"/>
                  </a:cubicBezTo>
                  <a:close/>
                  <a:moveTo>
                    <a:pt x="10800" y="1271"/>
                  </a:moveTo>
                </a:path>
              </a:pathLst>
            </a:custGeom>
            <a:solidFill>
              <a:schemeClr val="accent3">
                <a:lumMod val="50000"/>
              </a:schemeClr>
            </a:solidFill>
            <a:ln>
              <a:noFill/>
            </a:ln>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微软雅黑" panose="020B0503020204020204" pitchFamily="34" charset="-122"/>
              </a:endParaRPr>
            </a:p>
          </p:txBody>
        </p:sp>
        <p:sp>
          <p:nvSpPr>
            <p:cNvPr id="79" name="AutoShape 20"/>
            <p:cNvSpPr/>
            <p:nvPr/>
          </p:nvSpPr>
          <p:spPr bwMode="auto">
            <a:xfrm>
              <a:off x="8685336" y="952259"/>
              <a:ext cx="262463" cy="262463"/>
            </a:xfrm>
            <a:custGeom>
              <a:avLst/>
              <a:gdLst/>
              <a:ahLst/>
              <a:cxnLst/>
              <a:rect l="0" t="0" r="r" b="b"/>
              <a:pathLst>
                <a:path w="21600" h="21600">
                  <a:moveTo>
                    <a:pt x="10800" y="21600"/>
                  </a:moveTo>
                  <a:cubicBezTo>
                    <a:pt x="4845" y="21600"/>
                    <a:pt x="0" y="16755"/>
                    <a:pt x="0" y="10800"/>
                  </a:cubicBezTo>
                  <a:cubicBezTo>
                    <a:pt x="0" y="4845"/>
                    <a:pt x="4845" y="0"/>
                    <a:pt x="10800" y="0"/>
                  </a:cubicBezTo>
                  <a:cubicBezTo>
                    <a:pt x="16755" y="0"/>
                    <a:pt x="21600" y="4845"/>
                    <a:pt x="21600" y="10800"/>
                  </a:cubicBezTo>
                  <a:cubicBezTo>
                    <a:pt x="21600" y="16755"/>
                    <a:pt x="16755" y="21600"/>
                    <a:pt x="10800" y="21600"/>
                  </a:cubicBezTo>
                  <a:close/>
                  <a:moveTo>
                    <a:pt x="10800" y="1271"/>
                  </a:moveTo>
                  <a:cubicBezTo>
                    <a:pt x="5545" y="1271"/>
                    <a:pt x="1270" y="5545"/>
                    <a:pt x="1270" y="10800"/>
                  </a:cubicBezTo>
                  <a:cubicBezTo>
                    <a:pt x="1270" y="16055"/>
                    <a:pt x="5545" y="20330"/>
                    <a:pt x="10800" y="20330"/>
                  </a:cubicBezTo>
                  <a:cubicBezTo>
                    <a:pt x="16054" y="20330"/>
                    <a:pt x="20329" y="16055"/>
                    <a:pt x="20329" y="10800"/>
                  </a:cubicBezTo>
                  <a:cubicBezTo>
                    <a:pt x="20329" y="5545"/>
                    <a:pt x="16054" y="1271"/>
                    <a:pt x="10800" y="1271"/>
                  </a:cubicBezTo>
                  <a:close/>
                  <a:moveTo>
                    <a:pt x="10800" y="1271"/>
                  </a:moveTo>
                </a:path>
              </a:pathLst>
            </a:custGeom>
            <a:solidFill>
              <a:schemeClr val="accent3">
                <a:lumMod val="50000"/>
              </a:schemeClr>
            </a:solidFill>
            <a:ln>
              <a:noFill/>
            </a:ln>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微软雅黑" panose="020B0503020204020204" pitchFamily="34" charset="-122"/>
              </a:endParaRPr>
            </a:p>
          </p:txBody>
        </p:sp>
        <p:sp>
          <p:nvSpPr>
            <p:cNvPr id="80" name="AutoShape 21"/>
            <p:cNvSpPr/>
            <p:nvPr/>
          </p:nvSpPr>
          <p:spPr bwMode="auto">
            <a:xfrm>
              <a:off x="6472131" y="3945761"/>
              <a:ext cx="262463" cy="262463"/>
            </a:xfrm>
            <a:custGeom>
              <a:avLst/>
              <a:gdLst/>
              <a:ahLst/>
              <a:cxnLst/>
              <a:rect l="0" t="0" r="r" b="b"/>
              <a:pathLst>
                <a:path w="21600" h="21600">
                  <a:moveTo>
                    <a:pt x="10800" y="21600"/>
                  </a:moveTo>
                  <a:cubicBezTo>
                    <a:pt x="4845" y="21600"/>
                    <a:pt x="0" y="16755"/>
                    <a:pt x="0" y="10800"/>
                  </a:cubicBezTo>
                  <a:cubicBezTo>
                    <a:pt x="0" y="4845"/>
                    <a:pt x="4845" y="0"/>
                    <a:pt x="10800" y="0"/>
                  </a:cubicBezTo>
                  <a:cubicBezTo>
                    <a:pt x="16755" y="0"/>
                    <a:pt x="21600" y="4845"/>
                    <a:pt x="21600" y="10800"/>
                  </a:cubicBezTo>
                  <a:cubicBezTo>
                    <a:pt x="21600" y="16756"/>
                    <a:pt x="16755" y="21600"/>
                    <a:pt x="10800" y="21600"/>
                  </a:cubicBezTo>
                  <a:close/>
                  <a:moveTo>
                    <a:pt x="10800" y="1270"/>
                  </a:moveTo>
                  <a:cubicBezTo>
                    <a:pt x="5545" y="1270"/>
                    <a:pt x="1270" y="5545"/>
                    <a:pt x="1270" y="10800"/>
                  </a:cubicBezTo>
                  <a:cubicBezTo>
                    <a:pt x="1270" y="16054"/>
                    <a:pt x="5545" y="20329"/>
                    <a:pt x="10800" y="20329"/>
                  </a:cubicBezTo>
                  <a:cubicBezTo>
                    <a:pt x="16054" y="20329"/>
                    <a:pt x="20329" y="16054"/>
                    <a:pt x="20329" y="10800"/>
                  </a:cubicBezTo>
                  <a:cubicBezTo>
                    <a:pt x="20329" y="5546"/>
                    <a:pt x="16054" y="1270"/>
                    <a:pt x="10800" y="1270"/>
                  </a:cubicBezTo>
                  <a:close/>
                  <a:moveTo>
                    <a:pt x="10800" y="1270"/>
                  </a:moveTo>
                </a:path>
              </a:pathLst>
            </a:custGeom>
            <a:solidFill>
              <a:schemeClr val="accent3">
                <a:lumMod val="50000"/>
              </a:schemeClr>
            </a:solidFill>
            <a:ln>
              <a:noFill/>
            </a:ln>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微软雅黑" panose="020B0503020204020204" pitchFamily="34" charset="-122"/>
              </a:endParaRPr>
            </a:p>
          </p:txBody>
        </p:sp>
        <p:sp>
          <p:nvSpPr>
            <p:cNvPr id="81" name="AutoShape 22"/>
            <p:cNvSpPr/>
            <p:nvPr/>
          </p:nvSpPr>
          <p:spPr bwMode="auto">
            <a:xfrm>
              <a:off x="8614400" y="3321524"/>
              <a:ext cx="262463" cy="262463"/>
            </a:xfrm>
            <a:custGeom>
              <a:avLst/>
              <a:gdLst/>
              <a:ahLst/>
              <a:cxnLst/>
              <a:rect l="0" t="0" r="r" b="b"/>
              <a:pathLst>
                <a:path w="21600" h="21600">
                  <a:moveTo>
                    <a:pt x="10800" y="21600"/>
                  </a:moveTo>
                  <a:cubicBezTo>
                    <a:pt x="4845" y="21600"/>
                    <a:pt x="0" y="16755"/>
                    <a:pt x="0" y="10800"/>
                  </a:cubicBezTo>
                  <a:cubicBezTo>
                    <a:pt x="0" y="4845"/>
                    <a:pt x="4845" y="0"/>
                    <a:pt x="10800" y="0"/>
                  </a:cubicBezTo>
                  <a:cubicBezTo>
                    <a:pt x="16755" y="0"/>
                    <a:pt x="21600" y="4845"/>
                    <a:pt x="21600" y="10800"/>
                  </a:cubicBezTo>
                  <a:cubicBezTo>
                    <a:pt x="21600" y="16756"/>
                    <a:pt x="16755" y="21600"/>
                    <a:pt x="10800" y="21600"/>
                  </a:cubicBezTo>
                  <a:close/>
                  <a:moveTo>
                    <a:pt x="10800" y="1270"/>
                  </a:moveTo>
                  <a:cubicBezTo>
                    <a:pt x="5545" y="1270"/>
                    <a:pt x="1270" y="5545"/>
                    <a:pt x="1270" y="10800"/>
                  </a:cubicBezTo>
                  <a:cubicBezTo>
                    <a:pt x="1270" y="16054"/>
                    <a:pt x="5545" y="20329"/>
                    <a:pt x="10800" y="20329"/>
                  </a:cubicBezTo>
                  <a:cubicBezTo>
                    <a:pt x="16054" y="20329"/>
                    <a:pt x="20329" y="16054"/>
                    <a:pt x="20329" y="10800"/>
                  </a:cubicBezTo>
                  <a:cubicBezTo>
                    <a:pt x="20329" y="5546"/>
                    <a:pt x="16054" y="1270"/>
                    <a:pt x="10800" y="1270"/>
                  </a:cubicBezTo>
                  <a:close/>
                  <a:moveTo>
                    <a:pt x="10800" y="1270"/>
                  </a:moveTo>
                </a:path>
              </a:pathLst>
            </a:custGeom>
            <a:solidFill>
              <a:schemeClr val="accent3">
                <a:lumMod val="50000"/>
              </a:schemeClr>
            </a:solidFill>
            <a:ln>
              <a:noFill/>
            </a:ln>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微软雅黑" panose="020B0503020204020204" pitchFamily="34" charset="-122"/>
              </a:endParaRPr>
            </a:p>
          </p:txBody>
        </p:sp>
        <p:sp>
          <p:nvSpPr>
            <p:cNvPr id="82" name="AutoShape 23"/>
            <p:cNvSpPr/>
            <p:nvPr/>
          </p:nvSpPr>
          <p:spPr bwMode="auto">
            <a:xfrm>
              <a:off x="8422873" y="1619058"/>
              <a:ext cx="262463" cy="262463"/>
            </a:xfrm>
            <a:custGeom>
              <a:avLst/>
              <a:gdLst/>
              <a:ahLst/>
              <a:cxnLst/>
              <a:rect l="0" t="0" r="r" b="b"/>
              <a:pathLst>
                <a:path w="21600" h="21600">
                  <a:moveTo>
                    <a:pt x="10800" y="21600"/>
                  </a:moveTo>
                  <a:cubicBezTo>
                    <a:pt x="4845" y="21600"/>
                    <a:pt x="0" y="16755"/>
                    <a:pt x="0" y="10800"/>
                  </a:cubicBezTo>
                  <a:cubicBezTo>
                    <a:pt x="0" y="4845"/>
                    <a:pt x="4845" y="0"/>
                    <a:pt x="10800" y="0"/>
                  </a:cubicBezTo>
                  <a:cubicBezTo>
                    <a:pt x="16755" y="0"/>
                    <a:pt x="21600" y="4845"/>
                    <a:pt x="21600" y="10800"/>
                  </a:cubicBezTo>
                  <a:cubicBezTo>
                    <a:pt x="21600" y="16755"/>
                    <a:pt x="16755" y="21600"/>
                    <a:pt x="10800" y="21600"/>
                  </a:cubicBezTo>
                  <a:close/>
                  <a:moveTo>
                    <a:pt x="10800" y="1270"/>
                  </a:moveTo>
                  <a:cubicBezTo>
                    <a:pt x="5545" y="1270"/>
                    <a:pt x="1271" y="5545"/>
                    <a:pt x="1271" y="10800"/>
                  </a:cubicBezTo>
                  <a:cubicBezTo>
                    <a:pt x="1271" y="16055"/>
                    <a:pt x="5545" y="20329"/>
                    <a:pt x="10800" y="20329"/>
                  </a:cubicBezTo>
                  <a:cubicBezTo>
                    <a:pt x="16055" y="20329"/>
                    <a:pt x="20329" y="16055"/>
                    <a:pt x="20329" y="10800"/>
                  </a:cubicBezTo>
                  <a:cubicBezTo>
                    <a:pt x="20329" y="5545"/>
                    <a:pt x="16055" y="1270"/>
                    <a:pt x="10800" y="1270"/>
                  </a:cubicBezTo>
                  <a:close/>
                  <a:moveTo>
                    <a:pt x="10800" y="1270"/>
                  </a:moveTo>
                </a:path>
              </a:pathLst>
            </a:custGeom>
            <a:solidFill>
              <a:schemeClr val="accent3">
                <a:lumMod val="50000"/>
              </a:schemeClr>
            </a:solidFill>
            <a:ln>
              <a:noFill/>
            </a:ln>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微软雅黑" panose="020B0503020204020204" pitchFamily="34" charset="-122"/>
              </a:endParaRPr>
            </a:p>
          </p:txBody>
        </p:sp>
        <p:sp>
          <p:nvSpPr>
            <p:cNvPr id="83" name="AutoShape 24"/>
            <p:cNvSpPr/>
            <p:nvPr/>
          </p:nvSpPr>
          <p:spPr bwMode="auto">
            <a:xfrm>
              <a:off x="7451048" y="30090"/>
              <a:ext cx="262463" cy="262463"/>
            </a:xfrm>
            <a:custGeom>
              <a:avLst/>
              <a:gdLst/>
              <a:ahLst/>
              <a:cxnLst/>
              <a:rect l="0" t="0" r="r" b="b"/>
              <a:pathLst>
                <a:path w="21600" h="21600">
                  <a:moveTo>
                    <a:pt x="10800" y="21600"/>
                  </a:moveTo>
                  <a:cubicBezTo>
                    <a:pt x="4845" y="21600"/>
                    <a:pt x="0" y="16755"/>
                    <a:pt x="0" y="10800"/>
                  </a:cubicBezTo>
                  <a:cubicBezTo>
                    <a:pt x="0" y="4845"/>
                    <a:pt x="4845" y="0"/>
                    <a:pt x="10800" y="0"/>
                  </a:cubicBezTo>
                  <a:cubicBezTo>
                    <a:pt x="16755" y="0"/>
                    <a:pt x="21600" y="4845"/>
                    <a:pt x="21600" y="10800"/>
                  </a:cubicBezTo>
                  <a:cubicBezTo>
                    <a:pt x="21600" y="16755"/>
                    <a:pt x="16755" y="21600"/>
                    <a:pt x="10800" y="21600"/>
                  </a:cubicBezTo>
                  <a:close/>
                  <a:moveTo>
                    <a:pt x="10800" y="1270"/>
                  </a:moveTo>
                  <a:cubicBezTo>
                    <a:pt x="5545" y="1270"/>
                    <a:pt x="1271" y="5545"/>
                    <a:pt x="1271" y="10800"/>
                  </a:cubicBezTo>
                  <a:cubicBezTo>
                    <a:pt x="1271" y="16054"/>
                    <a:pt x="5545" y="20329"/>
                    <a:pt x="10800" y="20329"/>
                  </a:cubicBezTo>
                  <a:cubicBezTo>
                    <a:pt x="16055" y="20329"/>
                    <a:pt x="20330" y="16054"/>
                    <a:pt x="20330" y="10800"/>
                  </a:cubicBezTo>
                  <a:cubicBezTo>
                    <a:pt x="20330" y="5545"/>
                    <a:pt x="16055" y="1270"/>
                    <a:pt x="10800" y="1270"/>
                  </a:cubicBezTo>
                  <a:close/>
                  <a:moveTo>
                    <a:pt x="10800" y="1270"/>
                  </a:moveTo>
                </a:path>
              </a:pathLst>
            </a:custGeom>
            <a:solidFill>
              <a:schemeClr val="accent3">
                <a:lumMod val="50000"/>
              </a:schemeClr>
            </a:solidFill>
            <a:ln>
              <a:noFill/>
            </a:ln>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微软雅黑" panose="020B0503020204020204" pitchFamily="34" charset="-122"/>
              </a:endParaRPr>
            </a:p>
          </p:txBody>
        </p:sp>
        <p:sp>
          <p:nvSpPr>
            <p:cNvPr id="84" name="AutoShape 25"/>
            <p:cNvSpPr/>
            <p:nvPr/>
          </p:nvSpPr>
          <p:spPr bwMode="auto">
            <a:xfrm>
              <a:off x="5911736" y="2654724"/>
              <a:ext cx="1027687" cy="666799"/>
            </a:xfrm>
            <a:custGeom>
              <a:avLst/>
              <a:gdLst/>
              <a:ahLst/>
              <a:cxnLst/>
              <a:rect l="0" t="0" r="r" b="b"/>
              <a:pathLst>
                <a:path w="21538" h="21552">
                  <a:moveTo>
                    <a:pt x="21315" y="21552"/>
                  </a:moveTo>
                  <a:cubicBezTo>
                    <a:pt x="21274" y="21552"/>
                    <a:pt x="21232" y="21535"/>
                    <a:pt x="21195" y="21498"/>
                  </a:cubicBezTo>
                  <a:lnTo>
                    <a:pt x="103" y="634"/>
                  </a:lnTo>
                  <a:cubicBezTo>
                    <a:pt x="-1" y="532"/>
                    <a:pt x="-31" y="319"/>
                    <a:pt x="35" y="159"/>
                  </a:cubicBezTo>
                  <a:cubicBezTo>
                    <a:pt x="102" y="-1"/>
                    <a:pt x="239" y="-48"/>
                    <a:pt x="343" y="55"/>
                  </a:cubicBezTo>
                  <a:lnTo>
                    <a:pt x="21435" y="20919"/>
                  </a:lnTo>
                  <a:cubicBezTo>
                    <a:pt x="21539" y="21021"/>
                    <a:pt x="21569" y="21234"/>
                    <a:pt x="21503" y="21394"/>
                  </a:cubicBezTo>
                  <a:cubicBezTo>
                    <a:pt x="21460" y="21496"/>
                    <a:pt x="21388" y="21552"/>
                    <a:pt x="21315" y="21552"/>
                  </a:cubicBezTo>
                  <a:close/>
                  <a:moveTo>
                    <a:pt x="21315" y="21552"/>
                  </a:moveTo>
                </a:path>
              </a:pathLst>
            </a:custGeom>
            <a:solidFill>
              <a:schemeClr val="accent3">
                <a:lumMod val="50000"/>
              </a:schemeClr>
            </a:solidFill>
            <a:ln>
              <a:noFill/>
            </a:ln>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微软雅黑" panose="020B0503020204020204" pitchFamily="34" charset="-122"/>
              </a:endParaRPr>
            </a:p>
          </p:txBody>
        </p:sp>
        <p:sp>
          <p:nvSpPr>
            <p:cNvPr id="85" name="AutoShape 29"/>
            <p:cNvSpPr/>
            <p:nvPr/>
          </p:nvSpPr>
          <p:spPr bwMode="auto">
            <a:xfrm>
              <a:off x="6301884" y="1597777"/>
              <a:ext cx="163153" cy="163153"/>
            </a:xfrm>
            <a:custGeom>
              <a:avLst/>
              <a:gdLst/>
              <a:ahLst/>
              <a:cxnLst/>
              <a:rect l="0" t="0" r="r" b="b"/>
              <a:pathLst>
                <a:path w="21600" h="21600">
                  <a:moveTo>
                    <a:pt x="10800" y="21600"/>
                  </a:moveTo>
                  <a:cubicBezTo>
                    <a:pt x="4845" y="21600"/>
                    <a:pt x="0" y="16755"/>
                    <a:pt x="0" y="10800"/>
                  </a:cubicBezTo>
                  <a:cubicBezTo>
                    <a:pt x="0" y="4845"/>
                    <a:pt x="4845" y="0"/>
                    <a:pt x="10800" y="0"/>
                  </a:cubicBezTo>
                  <a:cubicBezTo>
                    <a:pt x="16755" y="0"/>
                    <a:pt x="21600" y="4845"/>
                    <a:pt x="21600" y="10800"/>
                  </a:cubicBezTo>
                  <a:cubicBezTo>
                    <a:pt x="21600" y="16755"/>
                    <a:pt x="16755" y="21600"/>
                    <a:pt x="10800" y="21600"/>
                  </a:cubicBezTo>
                  <a:close/>
                  <a:moveTo>
                    <a:pt x="10800" y="2817"/>
                  </a:moveTo>
                  <a:cubicBezTo>
                    <a:pt x="6398" y="2817"/>
                    <a:pt x="2817" y="6398"/>
                    <a:pt x="2817" y="10800"/>
                  </a:cubicBezTo>
                  <a:cubicBezTo>
                    <a:pt x="2817" y="15202"/>
                    <a:pt x="6398" y="18783"/>
                    <a:pt x="10800" y="18783"/>
                  </a:cubicBezTo>
                  <a:cubicBezTo>
                    <a:pt x="15201" y="18783"/>
                    <a:pt x="18783" y="15202"/>
                    <a:pt x="18783" y="10800"/>
                  </a:cubicBezTo>
                  <a:cubicBezTo>
                    <a:pt x="18783" y="6398"/>
                    <a:pt x="15201" y="2817"/>
                    <a:pt x="10800" y="2817"/>
                  </a:cubicBezTo>
                  <a:close/>
                  <a:moveTo>
                    <a:pt x="10800" y="2817"/>
                  </a:moveTo>
                </a:path>
              </a:pathLst>
            </a:custGeom>
            <a:solidFill>
              <a:schemeClr val="accent3">
                <a:lumMod val="50000"/>
              </a:schemeClr>
            </a:solidFill>
            <a:ln>
              <a:noFill/>
            </a:ln>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微软雅黑" panose="020B0503020204020204" pitchFamily="34" charset="-122"/>
              </a:endParaRPr>
            </a:p>
          </p:txBody>
        </p:sp>
        <p:sp>
          <p:nvSpPr>
            <p:cNvPr id="86" name="AutoShape 30"/>
            <p:cNvSpPr/>
            <p:nvPr/>
          </p:nvSpPr>
          <p:spPr bwMode="auto">
            <a:xfrm>
              <a:off x="8082379" y="3740046"/>
              <a:ext cx="163153" cy="163153"/>
            </a:xfrm>
            <a:custGeom>
              <a:avLst/>
              <a:gdLst/>
              <a:ahLst/>
              <a:cxnLst/>
              <a:rect l="0" t="0" r="r" b="b"/>
              <a:pathLst>
                <a:path w="21600" h="21600">
                  <a:moveTo>
                    <a:pt x="10800" y="21600"/>
                  </a:moveTo>
                  <a:cubicBezTo>
                    <a:pt x="4845" y="21600"/>
                    <a:pt x="0" y="16755"/>
                    <a:pt x="0" y="10800"/>
                  </a:cubicBezTo>
                  <a:cubicBezTo>
                    <a:pt x="0" y="4845"/>
                    <a:pt x="4845" y="0"/>
                    <a:pt x="10800" y="0"/>
                  </a:cubicBezTo>
                  <a:cubicBezTo>
                    <a:pt x="16755" y="0"/>
                    <a:pt x="21600" y="4845"/>
                    <a:pt x="21600" y="10800"/>
                  </a:cubicBezTo>
                  <a:cubicBezTo>
                    <a:pt x="21600" y="16755"/>
                    <a:pt x="16755" y="21600"/>
                    <a:pt x="10800" y="21600"/>
                  </a:cubicBezTo>
                  <a:close/>
                  <a:moveTo>
                    <a:pt x="10800" y="2817"/>
                  </a:moveTo>
                  <a:cubicBezTo>
                    <a:pt x="6398" y="2817"/>
                    <a:pt x="2817" y="6398"/>
                    <a:pt x="2817" y="10800"/>
                  </a:cubicBezTo>
                  <a:cubicBezTo>
                    <a:pt x="2817" y="15202"/>
                    <a:pt x="6398" y="18783"/>
                    <a:pt x="10800" y="18783"/>
                  </a:cubicBezTo>
                  <a:cubicBezTo>
                    <a:pt x="15201" y="18783"/>
                    <a:pt x="18783" y="15202"/>
                    <a:pt x="18783" y="10800"/>
                  </a:cubicBezTo>
                  <a:cubicBezTo>
                    <a:pt x="18783" y="6398"/>
                    <a:pt x="15201" y="2817"/>
                    <a:pt x="10800" y="2817"/>
                  </a:cubicBezTo>
                  <a:close/>
                  <a:moveTo>
                    <a:pt x="10800" y="2817"/>
                  </a:moveTo>
                </a:path>
              </a:pathLst>
            </a:custGeom>
            <a:solidFill>
              <a:schemeClr val="accent3">
                <a:lumMod val="50000"/>
              </a:schemeClr>
            </a:solidFill>
            <a:ln>
              <a:noFill/>
            </a:ln>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微软雅黑" panose="020B0503020204020204" pitchFamily="34" charset="-122"/>
              </a:endParaRPr>
            </a:p>
          </p:txBody>
        </p:sp>
        <p:sp>
          <p:nvSpPr>
            <p:cNvPr id="87" name="AutoShape 31"/>
            <p:cNvSpPr/>
            <p:nvPr/>
          </p:nvSpPr>
          <p:spPr bwMode="auto">
            <a:xfrm>
              <a:off x="4627793" y="2449010"/>
              <a:ext cx="163153" cy="163153"/>
            </a:xfrm>
            <a:custGeom>
              <a:avLst/>
              <a:gdLst/>
              <a:ahLst/>
              <a:cxnLst/>
              <a:rect l="0" t="0" r="r" b="b"/>
              <a:pathLst>
                <a:path w="21600" h="21600">
                  <a:moveTo>
                    <a:pt x="10800" y="21600"/>
                  </a:moveTo>
                  <a:cubicBezTo>
                    <a:pt x="4845" y="21600"/>
                    <a:pt x="0" y="16755"/>
                    <a:pt x="0" y="10800"/>
                  </a:cubicBezTo>
                  <a:cubicBezTo>
                    <a:pt x="0" y="4845"/>
                    <a:pt x="4845" y="0"/>
                    <a:pt x="10800" y="0"/>
                  </a:cubicBezTo>
                  <a:cubicBezTo>
                    <a:pt x="16755" y="0"/>
                    <a:pt x="21600" y="4845"/>
                    <a:pt x="21600" y="10800"/>
                  </a:cubicBezTo>
                  <a:cubicBezTo>
                    <a:pt x="21600" y="16755"/>
                    <a:pt x="16755" y="21600"/>
                    <a:pt x="10800" y="21600"/>
                  </a:cubicBezTo>
                  <a:close/>
                  <a:moveTo>
                    <a:pt x="10800" y="2817"/>
                  </a:moveTo>
                  <a:cubicBezTo>
                    <a:pt x="6398" y="2817"/>
                    <a:pt x="2817" y="6398"/>
                    <a:pt x="2817" y="10800"/>
                  </a:cubicBezTo>
                  <a:cubicBezTo>
                    <a:pt x="2817" y="15202"/>
                    <a:pt x="6398" y="18783"/>
                    <a:pt x="10800" y="18783"/>
                  </a:cubicBezTo>
                  <a:cubicBezTo>
                    <a:pt x="15202" y="18783"/>
                    <a:pt x="18783" y="15202"/>
                    <a:pt x="18783" y="10800"/>
                  </a:cubicBezTo>
                  <a:cubicBezTo>
                    <a:pt x="18783" y="6398"/>
                    <a:pt x="15202" y="2817"/>
                    <a:pt x="10800" y="2817"/>
                  </a:cubicBezTo>
                  <a:close/>
                  <a:moveTo>
                    <a:pt x="10800" y="2817"/>
                  </a:moveTo>
                </a:path>
              </a:pathLst>
            </a:custGeom>
            <a:solidFill>
              <a:schemeClr val="accent3">
                <a:lumMod val="50000"/>
              </a:schemeClr>
            </a:solidFill>
            <a:ln>
              <a:noFill/>
            </a:ln>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微软雅黑" panose="020B0503020204020204" pitchFamily="34" charset="-122"/>
              </a:endParaRPr>
            </a:p>
          </p:txBody>
        </p:sp>
        <p:sp>
          <p:nvSpPr>
            <p:cNvPr id="88" name="AutoShape 34"/>
            <p:cNvSpPr/>
            <p:nvPr/>
          </p:nvSpPr>
          <p:spPr bwMode="auto">
            <a:xfrm>
              <a:off x="3776560" y="3442115"/>
              <a:ext cx="163153" cy="163153"/>
            </a:xfrm>
            <a:custGeom>
              <a:avLst/>
              <a:gdLst/>
              <a:ahLst/>
              <a:cxnLst/>
              <a:rect l="0" t="0" r="r" b="b"/>
              <a:pathLst>
                <a:path w="21600" h="21600">
                  <a:moveTo>
                    <a:pt x="10800" y="21600"/>
                  </a:moveTo>
                  <a:cubicBezTo>
                    <a:pt x="4845" y="21600"/>
                    <a:pt x="0" y="16755"/>
                    <a:pt x="0" y="10800"/>
                  </a:cubicBezTo>
                  <a:cubicBezTo>
                    <a:pt x="0" y="4845"/>
                    <a:pt x="4845" y="0"/>
                    <a:pt x="10800" y="0"/>
                  </a:cubicBezTo>
                  <a:cubicBezTo>
                    <a:pt x="16755" y="0"/>
                    <a:pt x="21600" y="4845"/>
                    <a:pt x="21600" y="10800"/>
                  </a:cubicBezTo>
                  <a:cubicBezTo>
                    <a:pt x="21600" y="16755"/>
                    <a:pt x="16755" y="21600"/>
                    <a:pt x="10800" y="21600"/>
                  </a:cubicBezTo>
                  <a:close/>
                  <a:moveTo>
                    <a:pt x="10800" y="2817"/>
                  </a:moveTo>
                  <a:cubicBezTo>
                    <a:pt x="6398" y="2817"/>
                    <a:pt x="2817" y="6398"/>
                    <a:pt x="2817" y="10800"/>
                  </a:cubicBezTo>
                  <a:cubicBezTo>
                    <a:pt x="2817" y="15202"/>
                    <a:pt x="6398" y="18783"/>
                    <a:pt x="10800" y="18783"/>
                  </a:cubicBezTo>
                  <a:cubicBezTo>
                    <a:pt x="15202" y="18783"/>
                    <a:pt x="18783" y="15202"/>
                    <a:pt x="18783" y="10800"/>
                  </a:cubicBezTo>
                  <a:cubicBezTo>
                    <a:pt x="18783" y="6398"/>
                    <a:pt x="15202" y="2817"/>
                    <a:pt x="10800" y="2817"/>
                  </a:cubicBezTo>
                  <a:close/>
                  <a:moveTo>
                    <a:pt x="10800" y="2817"/>
                  </a:moveTo>
                </a:path>
              </a:pathLst>
            </a:custGeom>
            <a:solidFill>
              <a:schemeClr val="accent3">
                <a:lumMod val="50000"/>
              </a:schemeClr>
            </a:solidFill>
            <a:ln>
              <a:noFill/>
            </a:ln>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微软雅黑" panose="020B0503020204020204" pitchFamily="34" charset="-122"/>
              </a:endParaRPr>
            </a:p>
          </p:txBody>
        </p:sp>
        <p:sp>
          <p:nvSpPr>
            <p:cNvPr id="89" name="AutoShape 35"/>
            <p:cNvSpPr/>
            <p:nvPr/>
          </p:nvSpPr>
          <p:spPr bwMode="auto">
            <a:xfrm>
              <a:off x="6046514" y="3200932"/>
              <a:ext cx="163153" cy="163153"/>
            </a:xfrm>
            <a:custGeom>
              <a:avLst/>
              <a:gdLst/>
              <a:ahLst/>
              <a:cxnLst/>
              <a:rect l="0" t="0" r="r" b="b"/>
              <a:pathLst>
                <a:path w="21600" h="21600">
                  <a:moveTo>
                    <a:pt x="10800" y="21600"/>
                  </a:moveTo>
                  <a:cubicBezTo>
                    <a:pt x="4845" y="21600"/>
                    <a:pt x="0" y="16755"/>
                    <a:pt x="0" y="10800"/>
                  </a:cubicBezTo>
                  <a:cubicBezTo>
                    <a:pt x="0" y="4845"/>
                    <a:pt x="4845" y="0"/>
                    <a:pt x="10800" y="0"/>
                  </a:cubicBezTo>
                  <a:cubicBezTo>
                    <a:pt x="16755" y="0"/>
                    <a:pt x="21600" y="4845"/>
                    <a:pt x="21600" y="10800"/>
                  </a:cubicBezTo>
                  <a:cubicBezTo>
                    <a:pt x="21600" y="16755"/>
                    <a:pt x="16755" y="21600"/>
                    <a:pt x="10800" y="21600"/>
                  </a:cubicBezTo>
                  <a:close/>
                  <a:moveTo>
                    <a:pt x="10800" y="2817"/>
                  </a:moveTo>
                  <a:cubicBezTo>
                    <a:pt x="6398" y="2817"/>
                    <a:pt x="2817" y="6399"/>
                    <a:pt x="2817" y="10800"/>
                  </a:cubicBezTo>
                  <a:cubicBezTo>
                    <a:pt x="2817" y="15201"/>
                    <a:pt x="6398" y="18783"/>
                    <a:pt x="10800" y="18783"/>
                  </a:cubicBezTo>
                  <a:cubicBezTo>
                    <a:pt x="15202" y="18783"/>
                    <a:pt x="18783" y="15201"/>
                    <a:pt x="18783" y="10800"/>
                  </a:cubicBezTo>
                  <a:cubicBezTo>
                    <a:pt x="18783" y="6399"/>
                    <a:pt x="15202" y="2817"/>
                    <a:pt x="10800" y="2817"/>
                  </a:cubicBezTo>
                  <a:close/>
                  <a:moveTo>
                    <a:pt x="10800" y="2817"/>
                  </a:moveTo>
                </a:path>
              </a:pathLst>
            </a:custGeom>
            <a:solidFill>
              <a:schemeClr val="accent3">
                <a:lumMod val="50000"/>
              </a:schemeClr>
            </a:solidFill>
            <a:ln>
              <a:noFill/>
            </a:ln>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微软雅黑" panose="020B0503020204020204" pitchFamily="34" charset="-122"/>
              </a:endParaRPr>
            </a:p>
          </p:txBody>
        </p:sp>
        <p:sp>
          <p:nvSpPr>
            <p:cNvPr id="90" name="AutoShape 36"/>
            <p:cNvSpPr/>
            <p:nvPr/>
          </p:nvSpPr>
          <p:spPr bwMode="auto">
            <a:xfrm>
              <a:off x="5769864" y="1505560"/>
              <a:ext cx="163153" cy="163153"/>
            </a:xfrm>
            <a:custGeom>
              <a:avLst/>
              <a:gdLst/>
              <a:ahLst/>
              <a:cxnLst/>
              <a:rect l="0" t="0" r="r" b="b"/>
              <a:pathLst>
                <a:path w="21600" h="21600">
                  <a:moveTo>
                    <a:pt x="10800" y="21600"/>
                  </a:moveTo>
                  <a:cubicBezTo>
                    <a:pt x="4845" y="21600"/>
                    <a:pt x="0" y="16755"/>
                    <a:pt x="0" y="10800"/>
                  </a:cubicBezTo>
                  <a:cubicBezTo>
                    <a:pt x="0" y="4845"/>
                    <a:pt x="4845" y="0"/>
                    <a:pt x="10800" y="0"/>
                  </a:cubicBezTo>
                  <a:cubicBezTo>
                    <a:pt x="16755" y="0"/>
                    <a:pt x="21600" y="4845"/>
                    <a:pt x="21600" y="10800"/>
                  </a:cubicBezTo>
                  <a:cubicBezTo>
                    <a:pt x="21600" y="16755"/>
                    <a:pt x="16755" y="21600"/>
                    <a:pt x="10800" y="21600"/>
                  </a:cubicBezTo>
                  <a:close/>
                  <a:moveTo>
                    <a:pt x="10800" y="2817"/>
                  </a:moveTo>
                  <a:cubicBezTo>
                    <a:pt x="6398" y="2817"/>
                    <a:pt x="2817" y="6398"/>
                    <a:pt x="2817" y="10800"/>
                  </a:cubicBezTo>
                  <a:cubicBezTo>
                    <a:pt x="2817" y="15202"/>
                    <a:pt x="6398" y="18783"/>
                    <a:pt x="10800" y="18783"/>
                  </a:cubicBezTo>
                  <a:cubicBezTo>
                    <a:pt x="15202" y="18783"/>
                    <a:pt x="18783" y="15202"/>
                    <a:pt x="18783" y="10800"/>
                  </a:cubicBezTo>
                  <a:cubicBezTo>
                    <a:pt x="18783" y="6398"/>
                    <a:pt x="15202" y="2817"/>
                    <a:pt x="10800" y="2817"/>
                  </a:cubicBezTo>
                  <a:close/>
                  <a:moveTo>
                    <a:pt x="10800" y="2817"/>
                  </a:moveTo>
                </a:path>
              </a:pathLst>
            </a:custGeom>
            <a:solidFill>
              <a:schemeClr val="accent3">
                <a:lumMod val="50000"/>
              </a:schemeClr>
            </a:solidFill>
            <a:ln>
              <a:noFill/>
            </a:ln>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微软雅黑" panose="020B0503020204020204" pitchFamily="34" charset="-122"/>
              </a:endParaRPr>
            </a:p>
          </p:txBody>
        </p:sp>
        <p:sp>
          <p:nvSpPr>
            <p:cNvPr id="91" name="AutoShape 38"/>
            <p:cNvSpPr/>
            <p:nvPr/>
          </p:nvSpPr>
          <p:spPr bwMode="auto">
            <a:xfrm>
              <a:off x="8848489" y="2959750"/>
              <a:ext cx="163153" cy="163153"/>
            </a:xfrm>
            <a:custGeom>
              <a:avLst/>
              <a:gdLst/>
              <a:ahLst/>
              <a:cxnLst/>
              <a:rect l="0" t="0" r="r" b="b"/>
              <a:pathLst>
                <a:path w="21600" h="21600">
                  <a:moveTo>
                    <a:pt x="10800" y="21600"/>
                  </a:moveTo>
                  <a:cubicBezTo>
                    <a:pt x="4845" y="21600"/>
                    <a:pt x="0" y="16755"/>
                    <a:pt x="0" y="10800"/>
                  </a:cubicBezTo>
                  <a:cubicBezTo>
                    <a:pt x="0" y="4845"/>
                    <a:pt x="4845" y="0"/>
                    <a:pt x="10800" y="0"/>
                  </a:cubicBezTo>
                  <a:cubicBezTo>
                    <a:pt x="16755" y="0"/>
                    <a:pt x="21600" y="4845"/>
                    <a:pt x="21600" y="10800"/>
                  </a:cubicBezTo>
                  <a:cubicBezTo>
                    <a:pt x="21600" y="16755"/>
                    <a:pt x="16755" y="21600"/>
                    <a:pt x="10800" y="21600"/>
                  </a:cubicBezTo>
                  <a:close/>
                  <a:moveTo>
                    <a:pt x="10800" y="2817"/>
                  </a:moveTo>
                  <a:cubicBezTo>
                    <a:pt x="6398" y="2817"/>
                    <a:pt x="2817" y="6399"/>
                    <a:pt x="2817" y="10800"/>
                  </a:cubicBezTo>
                  <a:cubicBezTo>
                    <a:pt x="2817" y="15201"/>
                    <a:pt x="6398" y="18783"/>
                    <a:pt x="10800" y="18783"/>
                  </a:cubicBezTo>
                  <a:cubicBezTo>
                    <a:pt x="15201" y="18783"/>
                    <a:pt x="18783" y="15201"/>
                    <a:pt x="18783" y="10800"/>
                  </a:cubicBezTo>
                  <a:cubicBezTo>
                    <a:pt x="18783" y="6399"/>
                    <a:pt x="15201" y="2817"/>
                    <a:pt x="10800" y="2817"/>
                  </a:cubicBezTo>
                  <a:close/>
                  <a:moveTo>
                    <a:pt x="10800" y="2817"/>
                  </a:moveTo>
                </a:path>
              </a:pathLst>
            </a:custGeom>
            <a:solidFill>
              <a:schemeClr val="accent3">
                <a:lumMod val="50000"/>
              </a:schemeClr>
            </a:solidFill>
            <a:ln>
              <a:noFill/>
            </a:ln>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微软雅黑" panose="020B0503020204020204" pitchFamily="34" charset="-122"/>
              </a:endParaRPr>
            </a:p>
          </p:txBody>
        </p:sp>
        <p:sp>
          <p:nvSpPr>
            <p:cNvPr id="92" name="AutoShape 39"/>
            <p:cNvSpPr/>
            <p:nvPr/>
          </p:nvSpPr>
          <p:spPr bwMode="auto">
            <a:xfrm>
              <a:off x="8813021" y="1512654"/>
              <a:ext cx="163153" cy="163153"/>
            </a:xfrm>
            <a:custGeom>
              <a:avLst/>
              <a:gdLst/>
              <a:ahLst/>
              <a:cxnLst/>
              <a:rect l="0" t="0" r="r" b="b"/>
              <a:pathLst>
                <a:path w="21600" h="21600">
                  <a:moveTo>
                    <a:pt x="10800" y="21600"/>
                  </a:moveTo>
                  <a:cubicBezTo>
                    <a:pt x="4845" y="21600"/>
                    <a:pt x="0" y="16755"/>
                    <a:pt x="0" y="10800"/>
                  </a:cubicBezTo>
                  <a:cubicBezTo>
                    <a:pt x="0" y="4845"/>
                    <a:pt x="4845" y="0"/>
                    <a:pt x="10800" y="0"/>
                  </a:cubicBezTo>
                  <a:cubicBezTo>
                    <a:pt x="16755" y="0"/>
                    <a:pt x="21600" y="4845"/>
                    <a:pt x="21600" y="10800"/>
                  </a:cubicBezTo>
                  <a:cubicBezTo>
                    <a:pt x="21600" y="16755"/>
                    <a:pt x="16755" y="21600"/>
                    <a:pt x="10800" y="21600"/>
                  </a:cubicBezTo>
                  <a:close/>
                  <a:moveTo>
                    <a:pt x="10800" y="2817"/>
                  </a:moveTo>
                  <a:cubicBezTo>
                    <a:pt x="6398" y="2817"/>
                    <a:pt x="2817" y="6398"/>
                    <a:pt x="2817" y="10800"/>
                  </a:cubicBezTo>
                  <a:cubicBezTo>
                    <a:pt x="2817" y="15202"/>
                    <a:pt x="6398" y="18783"/>
                    <a:pt x="10800" y="18783"/>
                  </a:cubicBezTo>
                  <a:cubicBezTo>
                    <a:pt x="15201" y="18783"/>
                    <a:pt x="18783" y="15202"/>
                    <a:pt x="18783" y="10800"/>
                  </a:cubicBezTo>
                  <a:cubicBezTo>
                    <a:pt x="18783" y="6398"/>
                    <a:pt x="15201" y="2817"/>
                    <a:pt x="10800" y="2817"/>
                  </a:cubicBezTo>
                  <a:close/>
                  <a:moveTo>
                    <a:pt x="10800" y="2817"/>
                  </a:moveTo>
                </a:path>
              </a:pathLst>
            </a:custGeom>
            <a:solidFill>
              <a:schemeClr val="accent3">
                <a:lumMod val="50000"/>
              </a:schemeClr>
            </a:solidFill>
            <a:ln>
              <a:noFill/>
            </a:ln>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微软雅黑" panose="020B0503020204020204" pitchFamily="34" charset="-122"/>
              </a:endParaRPr>
            </a:p>
          </p:txBody>
        </p:sp>
        <p:sp>
          <p:nvSpPr>
            <p:cNvPr id="93" name="AutoShape 41"/>
            <p:cNvSpPr/>
            <p:nvPr/>
          </p:nvSpPr>
          <p:spPr bwMode="auto">
            <a:xfrm>
              <a:off x="6819717" y="15902"/>
              <a:ext cx="163153" cy="163153"/>
            </a:xfrm>
            <a:custGeom>
              <a:avLst/>
              <a:gdLst/>
              <a:ahLst/>
              <a:cxnLst/>
              <a:rect l="0" t="0" r="r" b="b"/>
              <a:pathLst>
                <a:path w="21600" h="21600">
                  <a:moveTo>
                    <a:pt x="10800" y="21600"/>
                  </a:moveTo>
                  <a:cubicBezTo>
                    <a:pt x="4845" y="21600"/>
                    <a:pt x="0" y="16755"/>
                    <a:pt x="0" y="10800"/>
                  </a:cubicBezTo>
                  <a:cubicBezTo>
                    <a:pt x="0" y="4845"/>
                    <a:pt x="4845" y="0"/>
                    <a:pt x="10800" y="0"/>
                  </a:cubicBezTo>
                  <a:cubicBezTo>
                    <a:pt x="16755" y="0"/>
                    <a:pt x="21600" y="4845"/>
                    <a:pt x="21600" y="10800"/>
                  </a:cubicBezTo>
                  <a:cubicBezTo>
                    <a:pt x="21600" y="16755"/>
                    <a:pt x="16755" y="21600"/>
                    <a:pt x="10800" y="21600"/>
                  </a:cubicBezTo>
                  <a:close/>
                  <a:moveTo>
                    <a:pt x="10800" y="2817"/>
                  </a:moveTo>
                  <a:cubicBezTo>
                    <a:pt x="6398" y="2817"/>
                    <a:pt x="2817" y="6398"/>
                    <a:pt x="2817" y="10800"/>
                  </a:cubicBezTo>
                  <a:cubicBezTo>
                    <a:pt x="2817" y="15202"/>
                    <a:pt x="6398" y="18783"/>
                    <a:pt x="10800" y="18783"/>
                  </a:cubicBezTo>
                  <a:cubicBezTo>
                    <a:pt x="15201" y="18783"/>
                    <a:pt x="18783" y="15202"/>
                    <a:pt x="18783" y="10800"/>
                  </a:cubicBezTo>
                  <a:cubicBezTo>
                    <a:pt x="18783" y="6398"/>
                    <a:pt x="15201" y="2817"/>
                    <a:pt x="10800" y="2817"/>
                  </a:cubicBezTo>
                  <a:close/>
                  <a:moveTo>
                    <a:pt x="10800" y="2817"/>
                  </a:moveTo>
                </a:path>
              </a:pathLst>
            </a:custGeom>
            <a:solidFill>
              <a:schemeClr val="accent3">
                <a:lumMod val="50000"/>
              </a:schemeClr>
            </a:solidFill>
            <a:ln>
              <a:noFill/>
            </a:ln>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微软雅黑" panose="020B0503020204020204" pitchFamily="34" charset="-122"/>
              </a:endParaRPr>
            </a:p>
          </p:txBody>
        </p:sp>
        <p:sp>
          <p:nvSpPr>
            <p:cNvPr id="94" name="AutoShape 42"/>
            <p:cNvSpPr/>
            <p:nvPr/>
          </p:nvSpPr>
          <p:spPr bwMode="auto">
            <a:xfrm>
              <a:off x="7153117" y="4974334"/>
              <a:ext cx="163153" cy="163153"/>
            </a:xfrm>
            <a:custGeom>
              <a:avLst/>
              <a:gdLst/>
              <a:ahLst/>
              <a:cxnLst/>
              <a:rect l="0" t="0" r="r" b="b"/>
              <a:pathLst>
                <a:path w="21600" h="21600">
                  <a:moveTo>
                    <a:pt x="10800" y="21600"/>
                  </a:moveTo>
                  <a:cubicBezTo>
                    <a:pt x="4845" y="21600"/>
                    <a:pt x="0" y="16755"/>
                    <a:pt x="0" y="10800"/>
                  </a:cubicBezTo>
                  <a:cubicBezTo>
                    <a:pt x="0" y="4845"/>
                    <a:pt x="4845" y="0"/>
                    <a:pt x="10800" y="0"/>
                  </a:cubicBezTo>
                  <a:cubicBezTo>
                    <a:pt x="16755" y="0"/>
                    <a:pt x="21600" y="4845"/>
                    <a:pt x="21600" y="10800"/>
                  </a:cubicBezTo>
                  <a:cubicBezTo>
                    <a:pt x="21600" y="16755"/>
                    <a:pt x="16755" y="21600"/>
                    <a:pt x="10800" y="21600"/>
                  </a:cubicBezTo>
                  <a:close/>
                  <a:moveTo>
                    <a:pt x="10800" y="2817"/>
                  </a:moveTo>
                  <a:cubicBezTo>
                    <a:pt x="6398" y="2817"/>
                    <a:pt x="2817" y="6398"/>
                    <a:pt x="2817" y="10800"/>
                  </a:cubicBezTo>
                  <a:cubicBezTo>
                    <a:pt x="2817" y="15202"/>
                    <a:pt x="6398" y="18783"/>
                    <a:pt x="10800" y="18783"/>
                  </a:cubicBezTo>
                  <a:cubicBezTo>
                    <a:pt x="15201" y="18783"/>
                    <a:pt x="18783" y="15202"/>
                    <a:pt x="18783" y="10800"/>
                  </a:cubicBezTo>
                  <a:cubicBezTo>
                    <a:pt x="18783" y="6398"/>
                    <a:pt x="15201" y="2817"/>
                    <a:pt x="10800" y="2817"/>
                  </a:cubicBezTo>
                  <a:close/>
                  <a:moveTo>
                    <a:pt x="10800" y="2817"/>
                  </a:moveTo>
                </a:path>
              </a:pathLst>
            </a:custGeom>
            <a:solidFill>
              <a:schemeClr val="accent3">
                <a:lumMod val="50000"/>
              </a:schemeClr>
            </a:solidFill>
            <a:ln>
              <a:noFill/>
            </a:ln>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微软雅黑" panose="020B0503020204020204" pitchFamily="34" charset="-122"/>
              </a:endParaRPr>
            </a:p>
          </p:txBody>
        </p:sp>
        <p:sp>
          <p:nvSpPr>
            <p:cNvPr id="95" name="AutoShape 43"/>
            <p:cNvSpPr/>
            <p:nvPr/>
          </p:nvSpPr>
          <p:spPr bwMode="auto">
            <a:xfrm>
              <a:off x="5720208" y="4612560"/>
              <a:ext cx="163153" cy="163153"/>
            </a:xfrm>
            <a:custGeom>
              <a:avLst/>
              <a:gdLst/>
              <a:ahLst/>
              <a:cxnLst/>
              <a:rect l="0" t="0" r="r" b="b"/>
              <a:pathLst>
                <a:path w="21600" h="21600">
                  <a:moveTo>
                    <a:pt x="10800" y="21600"/>
                  </a:moveTo>
                  <a:cubicBezTo>
                    <a:pt x="4845" y="21600"/>
                    <a:pt x="0" y="16755"/>
                    <a:pt x="0" y="10800"/>
                  </a:cubicBezTo>
                  <a:cubicBezTo>
                    <a:pt x="0" y="4845"/>
                    <a:pt x="4845" y="0"/>
                    <a:pt x="10800" y="0"/>
                  </a:cubicBezTo>
                  <a:cubicBezTo>
                    <a:pt x="16755" y="0"/>
                    <a:pt x="21600" y="4845"/>
                    <a:pt x="21600" y="10800"/>
                  </a:cubicBezTo>
                  <a:cubicBezTo>
                    <a:pt x="21600" y="16755"/>
                    <a:pt x="16755" y="21600"/>
                    <a:pt x="10800" y="21600"/>
                  </a:cubicBezTo>
                  <a:close/>
                  <a:moveTo>
                    <a:pt x="10800" y="2817"/>
                  </a:moveTo>
                  <a:cubicBezTo>
                    <a:pt x="6398" y="2817"/>
                    <a:pt x="2817" y="6398"/>
                    <a:pt x="2817" y="10800"/>
                  </a:cubicBezTo>
                  <a:cubicBezTo>
                    <a:pt x="2817" y="15202"/>
                    <a:pt x="6398" y="18783"/>
                    <a:pt x="10800" y="18783"/>
                  </a:cubicBezTo>
                  <a:cubicBezTo>
                    <a:pt x="15202" y="18783"/>
                    <a:pt x="18783" y="15202"/>
                    <a:pt x="18783" y="10800"/>
                  </a:cubicBezTo>
                  <a:cubicBezTo>
                    <a:pt x="18783" y="6398"/>
                    <a:pt x="15202" y="2817"/>
                    <a:pt x="10800" y="2817"/>
                  </a:cubicBezTo>
                  <a:close/>
                  <a:moveTo>
                    <a:pt x="10800" y="2817"/>
                  </a:moveTo>
                </a:path>
              </a:pathLst>
            </a:custGeom>
            <a:solidFill>
              <a:schemeClr val="accent3">
                <a:lumMod val="50000"/>
              </a:schemeClr>
            </a:solidFill>
            <a:ln>
              <a:noFill/>
            </a:ln>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微软雅黑" panose="020B0503020204020204" pitchFamily="34" charset="-122"/>
              </a:endParaRPr>
            </a:p>
          </p:txBody>
        </p:sp>
        <p:sp>
          <p:nvSpPr>
            <p:cNvPr id="96" name="AutoShape 44"/>
            <p:cNvSpPr/>
            <p:nvPr/>
          </p:nvSpPr>
          <p:spPr bwMode="auto">
            <a:xfrm>
              <a:off x="3925526" y="4130195"/>
              <a:ext cx="163153" cy="163153"/>
            </a:xfrm>
            <a:custGeom>
              <a:avLst/>
              <a:gdLst/>
              <a:ahLst/>
              <a:cxnLst/>
              <a:rect l="0" t="0" r="r" b="b"/>
              <a:pathLst>
                <a:path w="21600" h="21600">
                  <a:moveTo>
                    <a:pt x="10800" y="21600"/>
                  </a:moveTo>
                  <a:cubicBezTo>
                    <a:pt x="4845" y="21600"/>
                    <a:pt x="0" y="16755"/>
                    <a:pt x="0" y="10800"/>
                  </a:cubicBezTo>
                  <a:cubicBezTo>
                    <a:pt x="0" y="4845"/>
                    <a:pt x="4845" y="0"/>
                    <a:pt x="10800" y="0"/>
                  </a:cubicBezTo>
                  <a:cubicBezTo>
                    <a:pt x="16755" y="0"/>
                    <a:pt x="21600" y="4845"/>
                    <a:pt x="21600" y="10800"/>
                  </a:cubicBezTo>
                  <a:cubicBezTo>
                    <a:pt x="21600" y="16755"/>
                    <a:pt x="16755" y="21600"/>
                    <a:pt x="10800" y="21600"/>
                  </a:cubicBezTo>
                  <a:close/>
                  <a:moveTo>
                    <a:pt x="10800" y="2817"/>
                  </a:moveTo>
                  <a:cubicBezTo>
                    <a:pt x="6398" y="2817"/>
                    <a:pt x="2817" y="6398"/>
                    <a:pt x="2817" y="10800"/>
                  </a:cubicBezTo>
                  <a:cubicBezTo>
                    <a:pt x="2817" y="15202"/>
                    <a:pt x="6398" y="18783"/>
                    <a:pt x="10800" y="18783"/>
                  </a:cubicBezTo>
                  <a:cubicBezTo>
                    <a:pt x="15202" y="18783"/>
                    <a:pt x="18783" y="15202"/>
                    <a:pt x="18783" y="10800"/>
                  </a:cubicBezTo>
                  <a:cubicBezTo>
                    <a:pt x="18783" y="6398"/>
                    <a:pt x="15202" y="2817"/>
                    <a:pt x="10800" y="2817"/>
                  </a:cubicBezTo>
                  <a:close/>
                  <a:moveTo>
                    <a:pt x="10800" y="2817"/>
                  </a:moveTo>
                </a:path>
              </a:pathLst>
            </a:custGeom>
            <a:solidFill>
              <a:schemeClr val="accent3">
                <a:lumMod val="50000"/>
              </a:schemeClr>
            </a:solidFill>
            <a:ln>
              <a:noFill/>
            </a:ln>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微软雅黑" panose="020B0503020204020204" pitchFamily="34" charset="-122"/>
              </a:endParaRPr>
            </a:p>
          </p:txBody>
        </p:sp>
        <p:sp>
          <p:nvSpPr>
            <p:cNvPr id="97" name="AutoShape 46"/>
            <p:cNvSpPr/>
            <p:nvPr/>
          </p:nvSpPr>
          <p:spPr bwMode="auto">
            <a:xfrm>
              <a:off x="8408685" y="-12472"/>
              <a:ext cx="163153" cy="163153"/>
            </a:xfrm>
            <a:custGeom>
              <a:avLst/>
              <a:gdLst/>
              <a:ahLst/>
              <a:cxnLst/>
              <a:rect l="0" t="0" r="r" b="b"/>
              <a:pathLst>
                <a:path w="21600" h="21600">
                  <a:moveTo>
                    <a:pt x="10800" y="21600"/>
                  </a:moveTo>
                  <a:cubicBezTo>
                    <a:pt x="4845" y="21600"/>
                    <a:pt x="0" y="16755"/>
                    <a:pt x="0" y="10800"/>
                  </a:cubicBezTo>
                  <a:cubicBezTo>
                    <a:pt x="0" y="4845"/>
                    <a:pt x="4845" y="0"/>
                    <a:pt x="10800" y="0"/>
                  </a:cubicBezTo>
                  <a:cubicBezTo>
                    <a:pt x="16755" y="0"/>
                    <a:pt x="21600" y="4845"/>
                    <a:pt x="21600" y="10800"/>
                  </a:cubicBezTo>
                  <a:cubicBezTo>
                    <a:pt x="21600" y="16755"/>
                    <a:pt x="16755" y="21600"/>
                    <a:pt x="10800" y="21600"/>
                  </a:cubicBezTo>
                  <a:close/>
                  <a:moveTo>
                    <a:pt x="10800" y="2817"/>
                  </a:moveTo>
                  <a:cubicBezTo>
                    <a:pt x="6398" y="2817"/>
                    <a:pt x="2817" y="6398"/>
                    <a:pt x="2817" y="10800"/>
                  </a:cubicBezTo>
                  <a:cubicBezTo>
                    <a:pt x="2817" y="15202"/>
                    <a:pt x="6398" y="18783"/>
                    <a:pt x="10800" y="18783"/>
                  </a:cubicBezTo>
                  <a:cubicBezTo>
                    <a:pt x="15201" y="18783"/>
                    <a:pt x="18783" y="15202"/>
                    <a:pt x="18783" y="10800"/>
                  </a:cubicBezTo>
                  <a:cubicBezTo>
                    <a:pt x="18783" y="6398"/>
                    <a:pt x="15201" y="2817"/>
                    <a:pt x="10800" y="2817"/>
                  </a:cubicBezTo>
                  <a:close/>
                  <a:moveTo>
                    <a:pt x="10800" y="2817"/>
                  </a:moveTo>
                </a:path>
              </a:pathLst>
            </a:custGeom>
            <a:solidFill>
              <a:schemeClr val="accent3">
                <a:lumMod val="50000"/>
              </a:schemeClr>
            </a:solidFill>
            <a:ln>
              <a:noFill/>
            </a:ln>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微软雅黑" panose="020B0503020204020204" pitchFamily="34" charset="-122"/>
              </a:endParaRPr>
            </a:p>
          </p:txBody>
        </p:sp>
        <p:sp>
          <p:nvSpPr>
            <p:cNvPr id="98" name="AutoShape 47"/>
            <p:cNvSpPr/>
            <p:nvPr/>
          </p:nvSpPr>
          <p:spPr bwMode="auto">
            <a:xfrm>
              <a:off x="7692231" y="1065756"/>
              <a:ext cx="163153" cy="163153"/>
            </a:xfrm>
            <a:custGeom>
              <a:avLst/>
              <a:gdLst/>
              <a:ahLst/>
              <a:cxnLst/>
              <a:rect l="0" t="0" r="r" b="b"/>
              <a:pathLst>
                <a:path w="21600" h="21600">
                  <a:moveTo>
                    <a:pt x="10800" y="21600"/>
                  </a:moveTo>
                  <a:cubicBezTo>
                    <a:pt x="4845" y="21600"/>
                    <a:pt x="0" y="16755"/>
                    <a:pt x="0" y="10800"/>
                  </a:cubicBezTo>
                  <a:cubicBezTo>
                    <a:pt x="0" y="4845"/>
                    <a:pt x="4845" y="0"/>
                    <a:pt x="10800" y="0"/>
                  </a:cubicBezTo>
                  <a:cubicBezTo>
                    <a:pt x="16755" y="0"/>
                    <a:pt x="21600" y="4845"/>
                    <a:pt x="21600" y="10800"/>
                  </a:cubicBezTo>
                  <a:cubicBezTo>
                    <a:pt x="21600" y="16755"/>
                    <a:pt x="16755" y="21600"/>
                    <a:pt x="10800" y="21600"/>
                  </a:cubicBezTo>
                  <a:close/>
                  <a:moveTo>
                    <a:pt x="10800" y="2817"/>
                  </a:moveTo>
                  <a:cubicBezTo>
                    <a:pt x="6398" y="2817"/>
                    <a:pt x="2817" y="6398"/>
                    <a:pt x="2817" y="10800"/>
                  </a:cubicBezTo>
                  <a:cubicBezTo>
                    <a:pt x="2817" y="15202"/>
                    <a:pt x="6398" y="18783"/>
                    <a:pt x="10800" y="18783"/>
                  </a:cubicBezTo>
                  <a:cubicBezTo>
                    <a:pt x="15201" y="18783"/>
                    <a:pt x="18783" y="15202"/>
                    <a:pt x="18783" y="10800"/>
                  </a:cubicBezTo>
                  <a:cubicBezTo>
                    <a:pt x="18783" y="6398"/>
                    <a:pt x="15201" y="2817"/>
                    <a:pt x="10800" y="2817"/>
                  </a:cubicBezTo>
                  <a:close/>
                  <a:moveTo>
                    <a:pt x="10800" y="2817"/>
                  </a:moveTo>
                </a:path>
              </a:pathLst>
            </a:custGeom>
            <a:solidFill>
              <a:schemeClr val="accent3">
                <a:lumMod val="50000"/>
              </a:schemeClr>
            </a:solidFill>
            <a:ln>
              <a:noFill/>
            </a:ln>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微软雅黑" panose="020B0503020204020204" pitchFamily="34" charset="-122"/>
              </a:endParaRPr>
            </a:p>
          </p:txBody>
        </p:sp>
        <p:sp>
          <p:nvSpPr>
            <p:cNvPr id="99" name="AutoShape 48"/>
            <p:cNvSpPr/>
            <p:nvPr/>
          </p:nvSpPr>
          <p:spPr bwMode="auto">
            <a:xfrm>
              <a:off x="8642774" y="2285857"/>
              <a:ext cx="163153" cy="163153"/>
            </a:xfrm>
            <a:custGeom>
              <a:avLst/>
              <a:gdLst/>
              <a:ahLst/>
              <a:cxnLst/>
              <a:rect l="0" t="0" r="r" b="b"/>
              <a:pathLst>
                <a:path w="21600" h="21600">
                  <a:moveTo>
                    <a:pt x="10800" y="21600"/>
                  </a:moveTo>
                  <a:cubicBezTo>
                    <a:pt x="4845" y="21600"/>
                    <a:pt x="0" y="16755"/>
                    <a:pt x="0" y="10800"/>
                  </a:cubicBezTo>
                  <a:cubicBezTo>
                    <a:pt x="0" y="4845"/>
                    <a:pt x="4845" y="0"/>
                    <a:pt x="10800" y="0"/>
                  </a:cubicBezTo>
                  <a:cubicBezTo>
                    <a:pt x="16755" y="0"/>
                    <a:pt x="21600" y="4845"/>
                    <a:pt x="21600" y="10800"/>
                  </a:cubicBezTo>
                  <a:cubicBezTo>
                    <a:pt x="21600" y="16755"/>
                    <a:pt x="16755" y="21600"/>
                    <a:pt x="10800" y="21600"/>
                  </a:cubicBezTo>
                  <a:close/>
                  <a:moveTo>
                    <a:pt x="10800" y="2817"/>
                  </a:moveTo>
                  <a:cubicBezTo>
                    <a:pt x="6398" y="2817"/>
                    <a:pt x="2817" y="6398"/>
                    <a:pt x="2817" y="10800"/>
                  </a:cubicBezTo>
                  <a:cubicBezTo>
                    <a:pt x="2817" y="15202"/>
                    <a:pt x="6398" y="18783"/>
                    <a:pt x="10800" y="18783"/>
                  </a:cubicBezTo>
                  <a:cubicBezTo>
                    <a:pt x="15201" y="18783"/>
                    <a:pt x="18783" y="15202"/>
                    <a:pt x="18783" y="10800"/>
                  </a:cubicBezTo>
                  <a:cubicBezTo>
                    <a:pt x="18783" y="6398"/>
                    <a:pt x="15201" y="2817"/>
                    <a:pt x="10800" y="2817"/>
                  </a:cubicBezTo>
                  <a:close/>
                  <a:moveTo>
                    <a:pt x="10800" y="2817"/>
                  </a:moveTo>
                </a:path>
              </a:pathLst>
            </a:custGeom>
            <a:solidFill>
              <a:schemeClr val="accent3">
                <a:lumMod val="50000"/>
              </a:schemeClr>
            </a:solidFill>
            <a:ln>
              <a:noFill/>
            </a:ln>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微软雅黑" panose="020B0503020204020204" pitchFamily="34" charset="-122"/>
              </a:endParaRPr>
            </a:p>
          </p:txBody>
        </p:sp>
        <p:sp>
          <p:nvSpPr>
            <p:cNvPr id="100" name="AutoShape 49"/>
            <p:cNvSpPr/>
            <p:nvPr/>
          </p:nvSpPr>
          <p:spPr bwMode="auto">
            <a:xfrm>
              <a:off x="5847893" y="1725462"/>
              <a:ext cx="503646" cy="418523"/>
            </a:xfrm>
            <a:custGeom>
              <a:avLst/>
              <a:gdLst/>
              <a:ahLst/>
              <a:cxnLst/>
              <a:rect l="0" t="0" r="r" b="b"/>
              <a:pathLst>
                <a:path w="21488" h="21532">
                  <a:moveTo>
                    <a:pt x="454" y="21532"/>
                  </a:moveTo>
                  <a:cubicBezTo>
                    <a:pt x="323" y="21532"/>
                    <a:pt x="193" y="21464"/>
                    <a:pt x="103" y="21333"/>
                  </a:cubicBezTo>
                  <a:cubicBezTo>
                    <a:pt x="-56" y="21099"/>
                    <a:pt x="-28" y="20754"/>
                    <a:pt x="165" y="20562"/>
                  </a:cubicBezTo>
                  <a:lnTo>
                    <a:pt x="20746" y="125"/>
                  </a:lnTo>
                  <a:cubicBezTo>
                    <a:pt x="20939" y="-68"/>
                    <a:pt x="21225" y="-34"/>
                    <a:pt x="21385" y="199"/>
                  </a:cubicBezTo>
                  <a:cubicBezTo>
                    <a:pt x="21544" y="433"/>
                    <a:pt x="21516" y="778"/>
                    <a:pt x="21323" y="970"/>
                  </a:cubicBezTo>
                  <a:lnTo>
                    <a:pt x="742" y="21407"/>
                  </a:lnTo>
                  <a:cubicBezTo>
                    <a:pt x="658" y="21491"/>
                    <a:pt x="556" y="21532"/>
                    <a:pt x="454" y="21532"/>
                  </a:cubicBezTo>
                  <a:close/>
                  <a:moveTo>
                    <a:pt x="454" y="21532"/>
                  </a:moveTo>
                </a:path>
              </a:pathLst>
            </a:custGeom>
            <a:solidFill>
              <a:schemeClr val="accent3">
                <a:lumMod val="50000"/>
              </a:schemeClr>
            </a:solidFill>
            <a:ln>
              <a:noFill/>
            </a:ln>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微软雅黑" panose="020B0503020204020204" pitchFamily="34" charset="-122"/>
              </a:endParaRPr>
            </a:p>
          </p:txBody>
        </p:sp>
        <p:sp>
          <p:nvSpPr>
            <p:cNvPr id="101" name="AutoShape 50"/>
            <p:cNvSpPr/>
            <p:nvPr/>
          </p:nvSpPr>
          <p:spPr bwMode="auto">
            <a:xfrm>
              <a:off x="6429569" y="1009007"/>
              <a:ext cx="516947" cy="630445"/>
            </a:xfrm>
            <a:custGeom>
              <a:avLst/>
              <a:gdLst/>
              <a:ahLst/>
              <a:cxnLst/>
              <a:rect l="0" t="0" r="r" b="b"/>
              <a:pathLst>
                <a:path w="21490" h="21555">
                  <a:moveTo>
                    <a:pt x="441" y="21555"/>
                  </a:moveTo>
                  <a:cubicBezTo>
                    <a:pt x="343" y="21555"/>
                    <a:pt x="244" y="21528"/>
                    <a:pt x="163" y="21474"/>
                  </a:cubicBezTo>
                  <a:cubicBezTo>
                    <a:pt x="-27" y="21347"/>
                    <a:pt x="-55" y="21118"/>
                    <a:pt x="99" y="20963"/>
                  </a:cubicBezTo>
                  <a:lnTo>
                    <a:pt x="20706" y="134"/>
                  </a:lnTo>
                  <a:cubicBezTo>
                    <a:pt x="20860" y="-22"/>
                    <a:pt x="21138" y="-45"/>
                    <a:pt x="21327" y="81"/>
                  </a:cubicBezTo>
                  <a:cubicBezTo>
                    <a:pt x="21516" y="208"/>
                    <a:pt x="21545" y="437"/>
                    <a:pt x="21391" y="592"/>
                  </a:cubicBezTo>
                  <a:lnTo>
                    <a:pt x="784" y="21421"/>
                  </a:lnTo>
                  <a:cubicBezTo>
                    <a:pt x="697" y="21509"/>
                    <a:pt x="569" y="21555"/>
                    <a:pt x="441" y="21555"/>
                  </a:cubicBezTo>
                  <a:close/>
                  <a:moveTo>
                    <a:pt x="441" y="21555"/>
                  </a:moveTo>
                </a:path>
              </a:pathLst>
            </a:custGeom>
            <a:solidFill>
              <a:schemeClr val="accent3">
                <a:lumMod val="50000"/>
              </a:schemeClr>
            </a:solidFill>
            <a:ln>
              <a:noFill/>
            </a:ln>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微软雅黑" panose="020B0503020204020204" pitchFamily="34" charset="-122"/>
              </a:endParaRPr>
            </a:p>
          </p:txBody>
        </p:sp>
        <p:sp>
          <p:nvSpPr>
            <p:cNvPr id="102" name="AutoShape 51"/>
            <p:cNvSpPr/>
            <p:nvPr/>
          </p:nvSpPr>
          <p:spPr bwMode="auto">
            <a:xfrm>
              <a:off x="6003953" y="2392261"/>
              <a:ext cx="486799" cy="62956"/>
            </a:xfrm>
            <a:custGeom>
              <a:avLst/>
              <a:gdLst/>
              <a:ahLst/>
              <a:cxnLst/>
              <a:rect l="0" t="0" r="r" b="b"/>
              <a:pathLst>
                <a:path w="21600" h="21600">
                  <a:moveTo>
                    <a:pt x="64" y="0"/>
                  </a:moveTo>
                  <a:lnTo>
                    <a:pt x="21600" y="16821"/>
                  </a:lnTo>
                  <a:lnTo>
                    <a:pt x="21536" y="21600"/>
                  </a:lnTo>
                  <a:lnTo>
                    <a:pt x="0" y="4779"/>
                  </a:lnTo>
                  <a:close/>
                  <a:moveTo>
                    <a:pt x="64" y="0"/>
                  </a:moveTo>
                </a:path>
              </a:pathLst>
            </a:custGeom>
            <a:solidFill>
              <a:schemeClr val="accent3">
                <a:lumMod val="50000"/>
              </a:schemeClr>
            </a:solidFill>
            <a:ln>
              <a:noFill/>
            </a:ln>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微软雅黑" panose="020B0503020204020204" pitchFamily="34" charset="-122"/>
              </a:endParaRPr>
            </a:p>
          </p:txBody>
        </p:sp>
        <p:sp>
          <p:nvSpPr>
            <p:cNvPr id="103" name="AutoShape 52"/>
            <p:cNvSpPr/>
            <p:nvPr/>
          </p:nvSpPr>
          <p:spPr bwMode="auto">
            <a:xfrm>
              <a:off x="6415382" y="1746743"/>
              <a:ext cx="204828" cy="524041"/>
            </a:xfrm>
            <a:custGeom>
              <a:avLst/>
              <a:gdLst/>
              <a:ahLst/>
              <a:cxnLst/>
              <a:rect l="0" t="0" r="r" b="b"/>
              <a:pathLst>
                <a:path w="21600" h="21600">
                  <a:moveTo>
                    <a:pt x="20082" y="21600"/>
                  </a:moveTo>
                  <a:lnTo>
                    <a:pt x="0" y="195"/>
                  </a:lnTo>
                  <a:lnTo>
                    <a:pt x="1517" y="0"/>
                  </a:lnTo>
                  <a:lnTo>
                    <a:pt x="21600" y="21405"/>
                  </a:lnTo>
                  <a:close/>
                  <a:moveTo>
                    <a:pt x="20082" y="21600"/>
                  </a:moveTo>
                </a:path>
              </a:pathLst>
            </a:custGeom>
            <a:solidFill>
              <a:schemeClr val="accent3">
                <a:lumMod val="50000"/>
              </a:schemeClr>
            </a:solidFill>
            <a:ln>
              <a:noFill/>
            </a:ln>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微软雅黑" panose="020B0503020204020204" pitchFamily="34" charset="-122"/>
              </a:endParaRPr>
            </a:p>
          </p:txBody>
        </p:sp>
        <p:sp>
          <p:nvSpPr>
            <p:cNvPr id="104" name="AutoShape 53"/>
            <p:cNvSpPr/>
            <p:nvPr/>
          </p:nvSpPr>
          <p:spPr bwMode="auto">
            <a:xfrm>
              <a:off x="6876466" y="1973738"/>
              <a:ext cx="553301" cy="373301"/>
            </a:xfrm>
            <a:custGeom>
              <a:avLst/>
              <a:gdLst/>
              <a:ahLst/>
              <a:cxnLst/>
              <a:rect l="0" t="0" r="r" b="b"/>
              <a:pathLst>
                <a:path w="21600" h="21600">
                  <a:moveTo>
                    <a:pt x="21295" y="0"/>
                  </a:moveTo>
                  <a:lnTo>
                    <a:pt x="21600" y="684"/>
                  </a:lnTo>
                  <a:lnTo>
                    <a:pt x="305" y="21600"/>
                  </a:lnTo>
                  <a:lnTo>
                    <a:pt x="0" y="20916"/>
                  </a:lnTo>
                  <a:close/>
                  <a:moveTo>
                    <a:pt x="21295" y="0"/>
                  </a:moveTo>
                </a:path>
              </a:pathLst>
            </a:custGeom>
            <a:solidFill>
              <a:schemeClr val="accent3">
                <a:lumMod val="50000"/>
              </a:schemeClr>
            </a:solidFill>
            <a:ln>
              <a:noFill/>
            </a:ln>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微软雅黑" panose="020B0503020204020204" pitchFamily="34" charset="-122"/>
              </a:endParaRPr>
            </a:p>
          </p:txBody>
        </p:sp>
        <p:sp>
          <p:nvSpPr>
            <p:cNvPr id="105" name="AutoShape 54"/>
            <p:cNvSpPr/>
            <p:nvPr/>
          </p:nvSpPr>
          <p:spPr bwMode="auto">
            <a:xfrm>
              <a:off x="6351539" y="852948"/>
              <a:ext cx="458425" cy="176454"/>
            </a:xfrm>
            <a:custGeom>
              <a:avLst/>
              <a:gdLst/>
              <a:ahLst/>
              <a:cxnLst/>
              <a:rect l="0" t="0" r="r" b="b"/>
              <a:pathLst>
                <a:path w="21600" h="21600">
                  <a:moveTo>
                    <a:pt x="21374" y="0"/>
                  </a:moveTo>
                  <a:lnTo>
                    <a:pt x="21600" y="1634"/>
                  </a:lnTo>
                  <a:lnTo>
                    <a:pt x="226" y="21600"/>
                  </a:lnTo>
                  <a:lnTo>
                    <a:pt x="0" y="19966"/>
                  </a:lnTo>
                  <a:close/>
                  <a:moveTo>
                    <a:pt x="21374" y="0"/>
                  </a:moveTo>
                </a:path>
              </a:pathLst>
            </a:custGeom>
            <a:solidFill>
              <a:schemeClr val="accent3">
                <a:lumMod val="50000"/>
              </a:schemeClr>
            </a:solidFill>
            <a:ln>
              <a:noFill/>
            </a:ln>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微软雅黑" panose="020B0503020204020204" pitchFamily="34" charset="-122"/>
              </a:endParaRPr>
            </a:p>
          </p:txBody>
        </p:sp>
        <p:sp>
          <p:nvSpPr>
            <p:cNvPr id="106" name="AutoShape 55"/>
            <p:cNvSpPr/>
            <p:nvPr/>
          </p:nvSpPr>
          <p:spPr bwMode="auto">
            <a:xfrm>
              <a:off x="7230260" y="249991"/>
              <a:ext cx="266010" cy="292611"/>
            </a:xfrm>
            <a:custGeom>
              <a:avLst/>
              <a:gdLst/>
              <a:ahLst/>
              <a:cxnLst/>
              <a:rect l="0" t="0" r="r" b="b"/>
              <a:pathLst>
                <a:path w="21600" h="21600">
                  <a:moveTo>
                    <a:pt x="20743" y="0"/>
                  </a:moveTo>
                  <a:lnTo>
                    <a:pt x="21600" y="699"/>
                  </a:lnTo>
                  <a:lnTo>
                    <a:pt x="857" y="21600"/>
                  </a:lnTo>
                  <a:lnTo>
                    <a:pt x="0" y="20901"/>
                  </a:lnTo>
                  <a:close/>
                  <a:moveTo>
                    <a:pt x="20743" y="0"/>
                  </a:moveTo>
                </a:path>
              </a:pathLst>
            </a:custGeom>
            <a:solidFill>
              <a:schemeClr val="accent3">
                <a:lumMod val="50000"/>
              </a:schemeClr>
            </a:solidFill>
            <a:ln>
              <a:noFill/>
            </a:ln>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微软雅黑" panose="020B0503020204020204" pitchFamily="34" charset="-122"/>
              </a:endParaRPr>
            </a:p>
          </p:txBody>
        </p:sp>
        <p:sp>
          <p:nvSpPr>
            <p:cNvPr id="107" name="AutoShape 56"/>
            <p:cNvSpPr/>
            <p:nvPr/>
          </p:nvSpPr>
          <p:spPr bwMode="auto">
            <a:xfrm>
              <a:off x="7351738" y="604672"/>
              <a:ext cx="641971" cy="148079"/>
            </a:xfrm>
            <a:custGeom>
              <a:avLst/>
              <a:gdLst/>
              <a:ahLst/>
              <a:cxnLst/>
              <a:rect l="0" t="0" r="r" b="b"/>
              <a:pathLst>
                <a:path w="21600" h="21600">
                  <a:moveTo>
                    <a:pt x="100" y="21600"/>
                  </a:moveTo>
                  <a:lnTo>
                    <a:pt x="0" y="19584"/>
                  </a:lnTo>
                  <a:lnTo>
                    <a:pt x="21501" y="0"/>
                  </a:lnTo>
                  <a:lnTo>
                    <a:pt x="21600" y="2016"/>
                  </a:lnTo>
                  <a:close/>
                  <a:moveTo>
                    <a:pt x="100" y="21600"/>
                  </a:moveTo>
                </a:path>
              </a:pathLst>
            </a:custGeom>
            <a:solidFill>
              <a:schemeClr val="accent3">
                <a:lumMod val="50000"/>
              </a:schemeClr>
            </a:solidFill>
            <a:ln>
              <a:noFill/>
            </a:ln>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微软雅黑" panose="020B0503020204020204" pitchFamily="34" charset="-122"/>
              </a:endParaRPr>
            </a:p>
          </p:txBody>
        </p:sp>
        <p:sp>
          <p:nvSpPr>
            <p:cNvPr id="108" name="AutoShape 57"/>
            <p:cNvSpPr/>
            <p:nvPr/>
          </p:nvSpPr>
          <p:spPr bwMode="auto">
            <a:xfrm>
              <a:off x="5627991" y="2817877"/>
              <a:ext cx="61183" cy="937243"/>
            </a:xfrm>
            <a:custGeom>
              <a:avLst/>
              <a:gdLst/>
              <a:ahLst/>
              <a:cxnLst/>
              <a:rect l="0" t="0" r="r" b="b"/>
              <a:pathLst>
                <a:path w="21600" h="21600">
                  <a:moveTo>
                    <a:pt x="4950" y="0"/>
                  </a:moveTo>
                  <a:lnTo>
                    <a:pt x="21600" y="21583"/>
                  </a:lnTo>
                  <a:lnTo>
                    <a:pt x="16650" y="21600"/>
                  </a:lnTo>
                  <a:lnTo>
                    <a:pt x="0" y="17"/>
                  </a:lnTo>
                  <a:close/>
                  <a:moveTo>
                    <a:pt x="4950" y="0"/>
                  </a:moveTo>
                </a:path>
              </a:pathLst>
            </a:custGeom>
            <a:solidFill>
              <a:schemeClr val="accent3">
                <a:lumMod val="50000"/>
              </a:schemeClr>
            </a:solidFill>
            <a:ln>
              <a:noFill/>
            </a:ln>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微软雅黑" panose="020B0503020204020204" pitchFamily="34" charset="-122"/>
              </a:endParaRPr>
            </a:p>
          </p:txBody>
        </p:sp>
        <p:sp>
          <p:nvSpPr>
            <p:cNvPr id="109" name="AutoShape 58"/>
            <p:cNvSpPr/>
            <p:nvPr/>
          </p:nvSpPr>
          <p:spPr bwMode="auto">
            <a:xfrm>
              <a:off x="4975380" y="3676204"/>
              <a:ext cx="481479" cy="246503"/>
            </a:xfrm>
            <a:custGeom>
              <a:avLst/>
              <a:gdLst/>
              <a:ahLst/>
              <a:cxnLst/>
              <a:rect l="0" t="0" r="r" b="b"/>
              <a:pathLst>
                <a:path w="21600" h="21600">
                  <a:moveTo>
                    <a:pt x="281" y="0"/>
                  </a:moveTo>
                  <a:lnTo>
                    <a:pt x="21600" y="20486"/>
                  </a:lnTo>
                  <a:lnTo>
                    <a:pt x="21319" y="21600"/>
                  </a:lnTo>
                  <a:lnTo>
                    <a:pt x="0" y="1114"/>
                  </a:lnTo>
                  <a:close/>
                  <a:moveTo>
                    <a:pt x="281" y="0"/>
                  </a:moveTo>
                </a:path>
              </a:pathLst>
            </a:custGeom>
            <a:solidFill>
              <a:schemeClr val="accent3">
                <a:lumMod val="50000"/>
              </a:schemeClr>
            </a:solidFill>
            <a:ln>
              <a:noFill/>
            </a:ln>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微软雅黑" panose="020B0503020204020204" pitchFamily="34" charset="-122"/>
              </a:endParaRPr>
            </a:p>
          </p:txBody>
        </p:sp>
        <p:sp>
          <p:nvSpPr>
            <p:cNvPr id="110" name="AutoShape 59"/>
            <p:cNvSpPr/>
            <p:nvPr/>
          </p:nvSpPr>
          <p:spPr bwMode="auto">
            <a:xfrm>
              <a:off x="4187989" y="3179651"/>
              <a:ext cx="453991" cy="295272"/>
            </a:xfrm>
            <a:custGeom>
              <a:avLst/>
              <a:gdLst/>
              <a:ahLst/>
              <a:cxnLst/>
              <a:rect l="0" t="0" r="r" b="b"/>
              <a:pathLst>
                <a:path w="21600" h="21600">
                  <a:moveTo>
                    <a:pt x="361" y="0"/>
                  </a:moveTo>
                  <a:lnTo>
                    <a:pt x="21600" y="20726"/>
                  </a:lnTo>
                  <a:lnTo>
                    <a:pt x="21239" y="21600"/>
                  </a:lnTo>
                  <a:lnTo>
                    <a:pt x="0" y="874"/>
                  </a:lnTo>
                  <a:close/>
                  <a:moveTo>
                    <a:pt x="361" y="0"/>
                  </a:moveTo>
                </a:path>
              </a:pathLst>
            </a:custGeom>
            <a:solidFill>
              <a:schemeClr val="accent3">
                <a:lumMod val="50000"/>
              </a:schemeClr>
            </a:solidFill>
            <a:ln>
              <a:noFill/>
            </a:ln>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微软雅黑" panose="020B0503020204020204" pitchFamily="34" charset="-122"/>
              </a:endParaRPr>
            </a:p>
          </p:txBody>
        </p:sp>
        <p:sp>
          <p:nvSpPr>
            <p:cNvPr id="111" name="AutoShape 60"/>
            <p:cNvSpPr/>
            <p:nvPr/>
          </p:nvSpPr>
          <p:spPr bwMode="auto">
            <a:xfrm>
              <a:off x="5110158" y="4243693"/>
              <a:ext cx="421183" cy="448671"/>
            </a:xfrm>
            <a:custGeom>
              <a:avLst/>
              <a:gdLst/>
              <a:ahLst/>
              <a:cxnLst/>
              <a:rect l="0" t="0" r="r" b="b"/>
              <a:pathLst>
                <a:path w="21600" h="21600">
                  <a:moveTo>
                    <a:pt x="21069" y="0"/>
                  </a:moveTo>
                  <a:lnTo>
                    <a:pt x="21600" y="466"/>
                  </a:lnTo>
                  <a:lnTo>
                    <a:pt x="531" y="21600"/>
                  </a:lnTo>
                  <a:lnTo>
                    <a:pt x="0" y="21134"/>
                  </a:lnTo>
                  <a:close/>
                  <a:moveTo>
                    <a:pt x="21069" y="0"/>
                  </a:moveTo>
                </a:path>
              </a:pathLst>
            </a:custGeom>
            <a:solidFill>
              <a:schemeClr val="accent3">
                <a:lumMod val="50000"/>
              </a:schemeClr>
            </a:solidFill>
            <a:ln>
              <a:noFill/>
            </a:ln>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微软雅黑" panose="020B0503020204020204" pitchFamily="34" charset="-122"/>
              </a:endParaRPr>
            </a:p>
          </p:txBody>
        </p:sp>
        <p:sp>
          <p:nvSpPr>
            <p:cNvPr id="112" name="AutoShape 61"/>
            <p:cNvSpPr/>
            <p:nvPr/>
          </p:nvSpPr>
          <p:spPr bwMode="auto">
            <a:xfrm>
              <a:off x="4414985" y="3789702"/>
              <a:ext cx="345813" cy="716454"/>
            </a:xfrm>
            <a:custGeom>
              <a:avLst/>
              <a:gdLst/>
              <a:ahLst/>
              <a:cxnLst/>
              <a:rect l="0" t="0" r="r" b="b"/>
              <a:pathLst>
                <a:path w="21600" h="21600">
                  <a:moveTo>
                    <a:pt x="821" y="21600"/>
                  </a:moveTo>
                  <a:lnTo>
                    <a:pt x="0" y="21421"/>
                  </a:lnTo>
                  <a:lnTo>
                    <a:pt x="20779" y="0"/>
                  </a:lnTo>
                  <a:lnTo>
                    <a:pt x="21600" y="179"/>
                  </a:lnTo>
                  <a:close/>
                  <a:moveTo>
                    <a:pt x="821" y="21600"/>
                  </a:moveTo>
                </a:path>
              </a:pathLst>
            </a:custGeom>
            <a:solidFill>
              <a:schemeClr val="accent3">
                <a:lumMod val="50000"/>
              </a:schemeClr>
            </a:solidFill>
            <a:ln>
              <a:noFill/>
            </a:ln>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微软雅黑" panose="020B0503020204020204" pitchFamily="34" charset="-122"/>
              </a:endParaRPr>
            </a:p>
          </p:txBody>
        </p:sp>
        <p:sp>
          <p:nvSpPr>
            <p:cNvPr id="113" name="AutoShape 62"/>
            <p:cNvSpPr/>
            <p:nvPr/>
          </p:nvSpPr>
          <p:spPr bwMode="auto">
            <a:xfrm>
              <a:off x="4464640" y="4640935"/>
              <a:ext cx="323646" cy="133005"/>
            </a:xfrm>
            <a:custGeom>
              <a:avLst/>
              <a:gdLst/>
              <a:ahLst/>
              <a:cxnLst/>
              <a:rect l="0" t="0" r="r" b="b"/>
              <a:pathLst>
                <a:path w="21600" h="21600">
                  <a:moveTo>
                    <a:pt x="334" y="0"/>
                  </a:moveTo>
                  <a:lnTo>
                    <a:pt x="21600" y="19458"/>
                  </a:lnTo>
                  <a:lnTo>
                    <a:pt x="21266" y="21600"/>
                  </a:lnTo>
                  <a:lnTo>
                    <a:pt x="0" y="2142"/>
                  </a:lnTo>
                  <a:close/>
                  <a:moveTo>
                    <a:pt x="334" y="0"/>
                  </a:moveTo>
                </a:path>
              </a:pathLst>
            </a:custGeom>
            <a:solidFill>
              <a:schemeClr val="accent3">
                <a:lumMod val="50000"/>
              </a:schemeClr>
            </a:solidFill>
            <a:ln>
              <a:noFill/>
            </a:ln>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微软雅黑" panose="020B0503020204020204" pitchFamily="34" charset="-122"/>
              </a:endParaRPr>
            </a:p>
          </p:txBody>
        </p:sp>
        <p:sp>
          <p:nvSpPr>
            <p:cNvPr id="114" name="AutoShape 63"/>
            <p:cNvSpPr/>
            <p:nvPr/>
          </p:nvSpPr>
          <p:spPr bwMode="auto">
            <a:xfrm>
              <a:off x="7351738" y="3881919"/>
              <a:ext cx="197735" cy="557735"/>
            </a:xfrm>
            <a:custGeom>
              <a:avLst/>
              <a:gdLst/>
              <a:ahLst/>
              <a:cxnLst/>
              <a:rect l="0" t="0" r="r" b="b"/>
              <a:pathLst>
                <a:path w="21600" h="21600">
                  <a:moveTo>
                    <a:pt x="1469" y="0"/>
                  </a:moveTo>
                  <a:lnTo>
                    <a:pt x="21600" y="21426"/>
                  </a:lnTo>
                  <a:lnTo>
                    <a:pt x="20131" y="21600"/>
                  </a:lnTo>
                  <a:lnTo>
                    <a:pt x="0" y="174"/>
                  </a:lnTo>
                  <a:close/>
                  <a:moveTo>
                    <a:pt x="1469" y="0"/>
                  </a:moveTo>
                </a:path>
              </a:pathLst>
            </a:custGeom>
            <a:solidFill>
              <a:schemeClr val="accent3">
                <a:lumMod val="50000"/>
              </a:schemeClr>
            </a:solidFill>
            <a:ln>
              <a:noFill/>
            </a:ln>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微软雅黑" panose="020B0503020204020204" pitchFamily="34" charset="-122"/>
              </a:endParaRPr>
            </a:p>
          </p:txBody>
        </p:sp>
        <p:sp>
          <p:nvSpPr>
            <p:cNvPr id="115" name="AutoShape 64"/>
            <p:cNvSpPr/>
            <p:nvPr/>
          </p:nvSpPr>
          <p:spPr bwMode="auto">
            <a:xfrm>
              <a:off x="7805729" y="4513250"/>
              <a:ext cx="540888" cy="85123"/>
            </a:xfrm>
            <a:custGeom>
              <a:avLst/>
              <a:gdLst/>
              <a:ahLst/>
              <a:cxnLst/>
              <a:rect l="0" t="0" r="r" b="b"/>
              <a:pathLst>
                <a:path w="21600" h="21600">
                  <a:moveTo>
                    <a:pt x="21525" y="0"/>
                  </a:moveTo>
                  <a:lnTo>
                    <a:pt x="21600" y="3585"/>
                  </a:lnTo>
                  <a:lnTo>
                    <a:pt x="75" y="21600"/>
                  </a:lnTo>
                  <a:lnTo>
                    <a:pt x="0" y="18015"/>
                  </a:lnTo>
                  <a:close/>
                  <a:moveTo>
                    <a:pt x="21525" y="0"/>
                  </a:moveTo>
                </a:path>
              </a:pathLst>
            </a:custGeom>
            <a:solidFill>
              <a:schemeClr val="accent3">
                <a:lumMod val="50000"/>
              </a:schemeClr>
            </a:solidFill>
            <a:ln>
              <a:noFill/>
            </a:ln>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微软雅黑" panose="020B0503020204020204" pitchFamily="34" charset="-122"/>
              </a:endParaRPr>
            </a:p>
          </p:txBody>
        </p:sp>
        <p:sp>
          <p:nvSpPr>
            <p:cNvPr id="116" name="AutoShape 65"/>
            <p:cNvSpPr/>
            <p:nvPr/>
          </p:nvSpPr>
          <p:spPr bwMode="auto">
            <a:xfrm>
              <a:off x="7791542" y="4726058"/>
              <a:ext cx="357341" cy="266010"/>
            </a:xfrm>
            <a:custGeom>
              <a:avLst/>
              <a:gdLst/>
              <a:ahLst/>
              <a:cxnLst/>
              <a:rect l="0" t="0" r="r" b="b"/>
              <a:pathLst>
                <a:path w="21600" h="21600">
                  <a:moveTo>
                    <a:pt x="517" y="0"/>
                  </a:moveTo>
                  <a:lnTo>
                    <a:pt x="21600" y="20647"/>
                  </a:lnTo>
                  <a:lnTo>
                    <a:pt x="21083" y="21600"/>
                  </a:lnTo>
                  <a:lnTo>
                    <a:pt x="0" y="953"/>
                  </a:lnTo>
                  <a:close/>
                  <a:moveTo>
                    <a:pt x="517" y="0"/>
                  </a:moveTo>
                </a:path>
              </a:pathLst>
            </a:custGeom>
            <a:solidFill>
              <a:schemeClr val="accent3">
                <a:lumMod val="50000"/>
              </a:schemeClr>
            </a:solidFill>
            <a:ln>
              <a:noFill/>
            </a:ln>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微软雅黑" panose="020B0503020204020204" pitchFamily="34" charset="-122"/>
              </a:endParaRPr>
            </a:p>
          </p:txBody>
        </p:sp>
        <p:sp>
          <p:nvSpPr>
            <p:cNvPr id="117" name="AutoShape 66"/>
            <p:cNvSpPr/>
            <p:nvPr/>
          </p:nvSpPr>
          <p:spPr bwMode="auto">
            <a:xfrm>
              <a:off x="6926122" y="4648028"/>
              <a:ext cx="491232" cy="84237"/>
            </a:xfrm>
            <a:custGeom>
              <a:avLst/>
              <a:gdLst/>
              <a:ahLst/>
              <a:cxnLst/>
              <a:rect l="0" t="0" r="r" b="b"/>
              <a:pathLst>
                <a:path w="21600" h="21600">
                  <a:moveTo>
                    <a:pt x="21511" y="0"/>
                  </a:moveTo>
                  <a:lnTo>
                    <a:pt x="21600" y="3564"/>
                  </a:lnTo>
                  <a:lnTo>
                    <a:pt x="89" y="21600"/>
                  </a:lnTo>
                  <a:lnTo>
                    <a:pt x="0" y="18036"/>
                  </a:lnTo>
                  <a:close/>
                  <a:moveTo>
                    <a:pt x="21511" y="0"/>
                  </a:moveTo>
                </a:path>
              </a:pathLst>
            </a:custGeom>
            <a:solidFill>
              <a:schemeClr val="accent3">
                <a:lumMod val="50000"/>
              </a:schemeClr>
            </a:solidFill>
            <a:ln>
              <a:noFill/>
            </a:ln>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微软雅黑" panose="020B0503020204020204" pitchFamily="34" charset="-122"/>
              </a:endParaRPr>
            </a:p>
          </p:txBody>
        </p:sp>
        <p:sp>
          <p:nvSpPr>
            <p:cNvPr id="118" name="AutoShape 67"/>
            <p:cNvSpPr/>
            <p:nvPr/>
          </p:nvSpPr>
          <p:spPr bwMode="auto">
            <a:xfrm>
              <a:off x="7557453" y="3186745"/>
              <a:ext cx="407882" cy="133892"/>
            </a:xfrm>
            <a:custGeom>
              <a:avLst/>
              <a:gdLst/>
              <a:ahLst/>
              <a:cxnLst/>
              <a:rect l="0" t="0" r="r" b="b"/>
              <a:pathLst>
                <a:path w="21600" h="21600">
                  <a:moveTo>
                    <a:pt x="21385" y="0"/>
                  </a:moveTo>
                  <a:lnTo>
                    <a:pt x="21600" y="2186"/>
                  </a:lnTo>
                  <a:lnTo>
                    <a:pt x="215" y="21600"/>
                  </a:lnTo>
                  <a:lnTo>
                    <a:pt x="0" y="19414"/>
                  </a:lnTo>
                  <a:close/>
                  <a:moveTo>
                    <a:pt x="21385" y="0"/>
                  </a:moveTo>
                </a:path>
              </a:pathLst>
            </a:custGeom>
            <a:solidFill>
              <a:schemeClr val="accent3">
                <a:lumMod val="50000"/>
              </a:schemeClr>
            </a:solidFill>
            <a:ln>
              <a:noFill/>
            </a:ln>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微软雅黑" panose="020B0503020204020204" pitchFamily="34" charset="-122"/>
              </a:endParaRPr>
            </a:p>
          </p:txBody>
        </p:sp>
        <p:sp>
          <p:nvSpPr>
            <p:cNvPr id="119" name="AutoShape 68"/>
            <p:cNvSpPr/>
            <p:nvPr/>
          </p:nvSpPr>
          <p:spPr bwMode="auto">
            <a:xfrm>
              <a:off x="7954695" y="1738763"/>
              <a:ext cx="465518" cy="49655"/>
            </a:xfrm>
            <a:custGeom>
              <a:avLst/>
              <a:gdLst/>
              <a:ahLst/>
              <a:cxnLst/>
              <a:rect l="0" t="0" r="r" b="b"/>
              <a:pathLst>
                <a:path w="21600" h="21600">
                  <a:moveTo>
                    <a:pt x="21550" y="0"/>
                  </a:moveTo>
                  <a:lnTo>
                    <a:pt x="21600" y="6154"/>
                  </a:lnTo>
                  <a:lnTo>
                    <a:pt x="50" y="21600"/>
                  </a:lnTo>
                  <a:lnTo>
                    <a:pt x="0" y="15446"/>
                  </a:lnTo>
                  <a:close/>
                  <a:moveTo>
                    <a:pt x="21550" y="0"/>
                  </a:moveTo>
                </a:path>
              </a:pathLst>
            </a:custGeom>
            <a:solidFill>
              <a:schemeClr val="accent3">
                <a:lumMod val="50000"/>
              </a:schemeClr>
            </a:solidFill>
            <a:ln>
              <a:noFill/>
            </a:ln>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微软雅黑" panose="020B0503020204020204" pitchFamily="34" charset="-122"/>
              </a:endParaRPr>
            </a:p>
          </p:txBody>
        </p:sp>
        <p:sp>
          <p:nvSpPr>
            <p:cNvPr id="120" name="AutoShape 69"/>
            <p:cNvSpPr/>
            <p:nvPr/>
          </p:nvSpPr>
          <p:spPr bwMode="auto">
            <a:xfrm>
              <a:off x="7316270" y="2136891"/>
              <a:ext cx="324533" cy="1017933"/>
            </a:xfrm>
            <a:custGeom>
              <a:avLst/>
              <a:gdLst/>
              <a:ahLst/>
              <a:cxnLst/>
              <a:rect l="0" t="0" r="r" b="b"/>
              <a:pathLst>
                <a:path w="21600" h="21600">
                  <a:moveTo>
                    <a:pt x="20699" y="0"/>
                  </a:moveTo>
                  <a:lnTo>
                    <a:pt x="21600" y="88"/>
                  </a:lnTo>
                  <a:lnTo>
                    <a:pt x="901" y="21600"/>
                  </a:lnTo>
                  <a:lnTo>
                    <a:pt x="0" y="21512"/>
                  </a:lnTo>
                  <a:close/>
                  <a:moveTo>
                    <a:pt x="20699" y="0"/>
                  </a:moveTo>
                </a:path>
              </a:pathLst>
            </a:custGeom>
            <a:solidFill>
              <a:schemeClr val="accent3">
                <a:lumMod val="50000"/>
              </a:schemeClr>
            </a:solidFill>
            <a:ln>
              <a:noFill/>
            </a:ln>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微软雅黑" panose="020B0503020204020204" pitchFamily="34" charset="-122"/>
              </a:endParaRPr>
            </a:p>
          </p:txBody>
        </p:sp>
        <p:sp>
          <p:nvSpPr>
            <p:cNvPr id="121" name="AutoShape 71"/>
            <p:cNvSpPr/>
            <p:nvPr/>
          </p:nvSpPr>
          <p:spPr bwMode="auto">
            <a:xfrm>
              <a:off x="8082379" y="3271868"/>
              <a:ext cx="91330" cy="481479"/>
            </a:xfrm>
            <a:custGeom>
              <a:avLst/>
              <a:gdLst/>
              <a:ahLst/>
              <a:cxnLst/>
              <a:rect l="0" t="0" r="r" b="b"/>
              <a:pathLst>
                <a:path w="21600" h="21600">
                  <a:moveTo>
                    <a:pt x="18316" y="21600"/>
                  </a:moveTo>
                  <a:lnTo>
                    <a:pt x="0" y="109"/>
                  </a:lnTo>
                  <a:lnTo>
                    <a:pt x="3284" y="0"/>
                  </a:lnTo>
                  <a:lnTo>
                    <a:pt x="21600" y="21491"/>
                  </a:lnTo>
                  <a:close/>
                  <a:moveTo>
                    <a:pt x="18316" y="21600"/>
                  </a:moveTo>
                </a:path>
              </a:pathLst>
            </a:custGeom>
            <a:solidFill>
              <a:schemeClr val="accent3">
                <a:lumMod val="50000"/>
              </a:schemeClr>
            </a:solidFill>
            <a:ln>
              <a:noFill/>
            </a:ln>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微软雅黑" panose="020B0503020204020204" pitchFamily="34" charset="-122"/>
              </a:endParaRPr>
            </a:p>
          </p:txBody>
        </p:sp>
        <p:sp>
          <p:nvSpPr>
            <p:cNvPr id="122" name="AutoShape 72"/>
            <p:cNvSpPr/>
            <p:nvPr/>
          </p:nvSpPr>
          <p:spPr bwMode="auto">
            <a:xfrm>
              <a:off x="7727699" y="3881919"/>
              <a:ext cx="394582" cy="574582"/>
            </a:xfrm>
            <a:custGeom>
              <a:avLst/>
              <a:gdLst/>
              <a:ahLst/>
              <a:cxnLst/>
              <a:rect l="0" t="0" r="r" b="b"/>
              <a:pathLst>
                <a:path w="21600" h="21600">
                  <a:moveTo>
                    <a:pt x="20956" y="0"/>
                  </a:moveTo>
                  <a:lnTo>
                    <a:pt x="21600" y="298"/>
                  </a:lnTo>
                  <a:lnTo>
                    <a:pt x="644" y="21600"/>
                  </a:lnTo>
                  <a:lnTo>
                    <a:pt x="0" y="21302"/>
                  </a:lnTo>
                  <a:close/>
                  <a:moveTo>
                    <a:pt x="20956" y="0"/>
                  </a:moveTo>
                </a:path>
              </a:pathLst>
            </a:custGeom>
            <a:solidFill>
              <a:schemeClr val="accent3">
                <a:lumMod val="50000"/>
              </a:schemeClr>
            </a:solidFill>
            <a:ln>
              <a:noFill/>
            </a:ln>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微软雅黑" panose="020B0503020204020204" pitchFamily="34" charset="-122"/>
              </a:endParaRPr>
            </a:p>
          </p:txBody>
        </p:sp>
        <p:sp>
          <p:nvSpPr>
            <p:cNvPr id="123" name="AutoShape 73"/>
            <p:cNvSpPr/>
            <p:nvPr/>
          </p:nvSpPr>
          <p:spPr bwMode="auto">
            <a:xfrm>
              <a:off x="7805729" y="674722"/>
              <a:ext cx="283744" cy="419409"/>
            </a:xfrm>
            <a:custGeom>
              <a:avLst/>
              <a:gdLst/>
              <a:ahLst/>
              <a:cxnLst/>
              <a:rect l="0" t="0" r="r" b="b"/>
              <a:pathLst>
                <a:path w="21378" h="21524">
                  <a:moveTo>
                    <a:pt x="801" y="21524"/>
                  </a:moveTo>
                  <a:cubicBezTo>
                    <a:pt x="650" y="21524"/>
                    <a:pt x="496" y="21495"/>
                    <a:pt x="360" y="21433"/>
                  </a:cubicBezTo>
                  <a:cubicBezTo>
                    <a:pt x="-10" y="21266"/>
                    <a:pt x="-111" y="20927"/>
                    <a:pt x="133" y="20675"/>
                  </a:cubicBezTo>
                  <a:lnTo>
                    <a:pt x="19907" y="246"/>
                  </a:lnTo>
                  <a:cubicBezTo>
                    <a:pt x="20152" y="-7"/>
                    <a:pt x="20649" y="-76"/>
                    <a:pt x="21018" y="91"/>
                  </a:cubicBezTo>
                  <a:cubicBezTo>
                    <a:pt x="21387" y="257"/>
                    <a:pt x="21489" y="597"/>
                    <a:pt x="21245" y="849"/>
                  </a:cubicBezTo>
                  <a:lnTo>
                    <a:pt x="1471" y="21278"/>
                  </a:lnTo>
                  <a:cubicBezTo>
                    <a:pt x="1316" y="21438"/>
                    <a:pt x="1061" y="21524"/>
                    <a:pt x="801" y="21524"/>
                  </a:cubicBezTo>
                  <a:close/>
                  <a:moveTo>
                    <a:pt x="801" y="21524"/>
                  </a:moveTo>
                </a:path>
              </a:pathLst>
            </a:custGeom>
            <a:solidFill>
              <a:schemeClr val="accent3">
                <a:lumMod val="50000"/>
              </a:schemeClr>
            </a:solidFill>
            <a:ln>
              <a:noFill/>
            </a:ln>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微软雅黑" panose="020B0503020204020204" pitchFamily="34" charset="-122"/>
              </a:endParaRPr>
            </a:p>
          </p:txBody>
        </p:sp>
        <p:sp>
          <p:nvSpPr>
            <p:cNvPr id="124" name="AutoShape 74"/>
            <p:cNvSpPr/>
            <p:nvPr/>
          </p:nvSpPr>
          <p:spPr bwMode="auto">
            <a:xfrm>
              <a:off x="7309176" y="930978"/>
              <a:ext cx="397242" cy="191527"/>
            </a:xfrm>
            <a:custGeom>
              <a:avLst/>
              <a:gdLst/>
              <a:ahLst/>
              <a:cxnLst/>
              <a:rect l="0" t="0" r="r" b="b"/>
              <a:pathLst>
                <a:path w="21441" h="21434">
                  <a:moveTo>
                    <a:pt x="20866" y="21434"/>
                  </a:moveTo>
                  <a:cubicBezTo>
                    <a:pt x="20786" y="21434"/>
                    <a:pt x="20706" y="21400"/>
                    <a:pt x="20629" y="21328"/>
                  </a:cubicBezTo>
                  <a:lnTo>
                    <a:pt x="337" y="2276"/>
                  </a:lnTo>
                  <a:cubicBezTo>
                    <a:pt x="48" y="2005"/>
                    <a:pt x="-80" y="1299"/>
                    <a:pt x="51" y="700"/>
                  </a:cubicBezTo>
                  <a:cubicBezTo>
                    <a:pt x="182" y="101"/>
                    <a:pt x="521" y="-166"/>
                    <a:pt x="811" y="107"/>
                  </a:cubicBezTo>
                  <a:lnTo>
                    <a:pt x="21103" y="19159"/>
                  </a:lnTo>
                  <a:cubicBezTo>
                    <a:pt x="21392" y="19430"/>
                    <a:pt x="21520" y="20135"/>
                    <a:pt x="21389" y="20735"/>
                  </a:cubicBezTo>
                  <a:cubicBezTo>
                    <a:pt x="21293" y="21174"/>
                    <a:pt x="21084" y="21434"/>
                    <a:pt x="20866" y="21434"/>
                  </a:cubicBezTo>
                  <a:close/>
                  <a:moveTo>
                    <a:pt x="20866" y="21434"/>
                  </a:moveTo>
                </a:path>
              </a:pathLst>
            </a:custGeom>
            <a:solidFill>
              <a:schemeClr val="accent3">
                <a:lumMod val="50000"/>
              </a:schemeClr>
            </a:solidFill>
            <a:ln>
              <a:noFill/>
            </a:ln>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微软雅黑" panose="020B0503020204020204" pitchFamily="34" charset="-122"/>
              </a:endParaRPr>
            </a:p>
          </p:txBody>
        </p:sp>
        <p:sp>
          <p:nvSpPr>
            <p:cNvPr id="125" name="AutoShape 75"/>
            <p:cNvSpPr/>
            <p:nvPr/>
          </p:nvSpPr>
          <p:spPr bwMode="auto">
            <a:xfrm>
              <a:off x="7699325" y="1207629"/>
              <a:ext cx="85123" cy="382168"/>
            </a:xfrm>
            <a:custGeom>
              <a:avLst/>
              <a:gdLst/>
              <a:ahLst/>
              <a:cxnLst/>
              <a:rect l="0" t="0" r="r" b="b"/>
              <a:pathLst>
                <a:path w="21176" h="21552">
                  <a:moveTo>
                    <a:pt x="2652" y="21552"/>
                  </a:moveTo>
                  <a:cubicBezTo>
                    <a:pt x="2498" y="21552"/>
                    <a:pt x="2343" y="21549"/>
                    <a:pt x="2188" y="21543"/>
                  </a:cubicBezTo>
                  <a:cubicBezTo>
                    <a:pt x="750" y="21485"/>
                    <a:pt x="-212" y="21175"/>
                    <a:pt x="40" y="20849"/>
                  </a:cubicBezTo>
                  <a:lnTo>
                    <a:pt x="15921" y="494"/>
                  </a:lnTo>
                  <a:cubicBezTo>
                    <a:pt x="16177" y="168"/>
                    <a:pt x="17559" y="-48"/>
                    <a:pt x="18988" y="9"/>
                  </a:cubicBezTo>
                  <a:cubicBezTo>
                    <a:pt x="20426" y="66"/>
                    <a:pt x="21388" y="377"/>
                    <a:pt x="21136" y="702"/>
                  </a:cubicBezTo>
                  <a:lnTo>
                    <a:pt x="5255" y="21057"/>
                  </a:lnTo>
                  <a:cubicBezTo>
                    <a:pt x="5029" y="21347"/>
                    <a:pt x="3912" y="21552"/>
                    <a:pt x="2652" y="21552"/>
                  </a:cubicBezTo>
                  <a:close/>
                  <a:moveTo>
                    <a:pt x="2652" y="21552"/>
                  </a:moveTo>
                </a:path>
              </a:pathLst>
            </a:custGeom>
            <a:solidFill>
              <a:schemeClr val="accent3">
                <a:lumMod val="50000"/>
              </a:schemeClr>
            </a:solidFill>
            <a:ln>
              <a:noFill/>
            </a:ln>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微软雅黑" panose="020B0503020204020204" pitchFamily="34" charset="-122"/>
              </a:endParaRPr>
            </a:p>
          </p:txBody>
        </p:sp>
        <p:sp>
          <p:nvSpPr>
            <p:cNvPr id="126" name="AutoShape 76"/>
            <p:cNvSpPr/>
            <p:nvPr/>
          </p:nvSpPr>
          <p:spPr bwMode="auto">
            <a:xfrm>
              <a:off x="8330656" y="604672"/>
              <a:ext cx="397242" cy="396356"/>
            </a:xfrm>
            <a:custGeom>
              <a:avLst/>
              <a:gdLst/>
              <a:ahLst/>
              <a:cxnLst/>
              <a:rect l="0" t="0" r="r" b="b"/>
              <a:pathLst>
                <a:path w="21488" h="21544">
                  <a:moveTo>
                    <a:pt x="20912" y="21544"/>
                  </a:moveTo>
                  <a:cubicBezTo>
                    <a:pt x="20765" y="21544"/>
                    <a:pt x="20618" y="21488"/>
                    <a:pt x="20505" y="21375"/>
                  </a:cubicBezTo>
                  <a:lnTo>
                    <a:pt x="169" y="985"/>
                  </a:lnTo>
                  <a:cubicBezTo>
                    <a:pt x="-56" y="760"/>
                    <a:pt x="-56" y="394"/>
                    <a:pt x="169" y="169"/>
                  </a:cubicBezTo>
                  <a:cubicBezTo>
                    <a:pt x="394" y="-56"/>
                    <a:pt x="758" y="-56"/>
                    <a:pt x="983" y="169"/>
                  </a:cubicBezTo>
                  <a:lnTo>
                    <a:pt x="21319" y="20559"/>
                  </a:lnTo>
                  <a:cubicBezTo>
                    <a:pt x="21544" y="20784"/>
                    <a:pt x="21544" y="21150"/>
                    <a:pt x="21319" y="21375"/>
                  </a:cubicBezTo>
                  <a:cubicBezTo>
                    <a:pt x="21207" y="21488"/>
                    <a:pt x="21060" y="21544"/>
                    <a:pt x="20912" y="21544"/>
                  </a:cubicBezTo>
                  <a:close/>
                  <a:moveTo>
                    <a:pt x="20912" y="21544"/>
                  </a:moveTo>
                </a:path>
              </a:pathLst>
            </a:custGeom>
            <a:solidFill>
              <a:schemeClr val="accent3">
                <a:lumMod val="50000"/>
              </a:schemeClr>
            </a:solidFill>
            <a:ln>
              <a:noFill/>
            </a:ln>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微软雅黑" panose="020B0503020204020204" pitchFamily="34" charset="-122"/>
              </a:endParaRPr>
            </a:p>
          </p:txBody>
        </p:sp>
        <p:sp>
          <p:nvSpPr>
            <p:cNvPr id="127" name="AutoShape 77"/>
            <p:cNvSpPr/>
            <p:nvPr/>
          </p:nvSpPr>
          <p:spPr bwMode="auto">
            <a:xfrm>
              <a:off x="8273907" y="121420"/>
              <a:ext cx="176454" cy="220788"/>
            </a:xfrm>
            <a:custGeom>
              <a:avLst/>
              <a:gdLst/>
              <a:ahLst/>
              <a:cxnLst/>
              <a:rect l="0" t="0" r="r" b="b"/>
              <a:pathLst>
                <a:path w="21274" h="21467">
                  <a:moveTo>
                    <a:pt x="1276" y="21467"/>
                  </a:moveTo>
                  <a:cubicBezTo>
                    <a:pt x="1000" y="21467"/>
                    <a:pt x="722" y="21395"/>
                    <a:pt x="488" y="21245"/>
                  </a:cubicBezTo>
                  <a:cubicBezTo>
                    <a:pt x="-66" y="20891"/>
                    <a:pt x="-163" y="20238"/>
                    <a:pt x="273" y="19786"/>
                  </a:cubicBezTo>
                  <a:lnTo>
                    <a:pt x="18994" y="397"/>
                  </a:lnTo>
                  <a:cubicBezTo>
                    <a:pt x="19430" y="-54"/>
                    <a:pt x="20233" y="-133"/>
                    <a:pt x="20786" y="222"/>
                  </a:cubicBezTo>
                  <a:cubicBezTo>
                    <a:pt x="21340" y="576"/>
                    <a:pt x="21437" y="1229"/>
                    <a:pt x="21001" y="1680"/>
                  </a:cubicBezTo>
                  <a:lnTo>
                    <a:pt x="2280" y="21070"/>
                  </a:lnTo>
                  <a:cubicBezTo>
                    <a:pt x="2029" y="21331"/>
                    <a:pt x="1654" y="21467"/>
                    <a:pt x="1276" y="21467"/>
                  </a:cubicBezTo>
                  <a:close/>
                  <a:moveTo>
                    <a:pt x="1276" y="21467"/>
                  </a:moveTo>
                </a:path>
              </a:pathLst>
            </a:custGeom>
            <a:solidFill>
              <a:schemeClr val="accent3">
                <a:lumMod val="50000"/>
              </a:schemeClr>
            </a:solidFill>
            <a:ln>
              <a:noFill/>
            </a:ln>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微软雅黑" panose="020B0503020204020204" pitchFamily="34" charset="-122"/>
              </a:endParaRPr>
            </a:p>
          </p:txBody>
        </p:sp>
        <p:sp>
          <p:nvSpPr>
            <p:cNvPr id="128" name="AutoShape 81"/>
            <p:cNvSpPr/>
            <p:nvPr/>
          </p:nvSpPr>
          <p:spPr bwMode="auto">
            <a:xfrm>
              <a:off x="4769665" y="2491571"/>
              <a:ext cx="510740" cy="48769"/>
            </a:xfrm>
            <a:custGeom>
              <a:avLst/>
              <a:gdLst/>
              <a:ahLst/>
              <a:cxnLst/>
              <a:rect l="0" t="0" r="r" b="b"/>
              <a:pathLst>
                <a:path w="21573" h="21486">
                  <a:moveTo>
                    <a:pt x="449" y="21486"/>
                  </a:moveTo>
                  <a:cubicBezTo>
                    <a:pt x="213" y="21486"/>
                    <a:pt x="14" y="19595"/>
                    <a:pt x="0" y="17149"/>
                  </a:cubicBezTo>
                  <a:cubicBezTo>
                    <a:pt x="-14" y="14610"/>
                    <a:pt x="175" y="12431"/>
                    <a:pt x="423" y="12284"/>
                  </a:cubicBezTo>
                  <a:lnTo>
                    <a:pt x="21097" y="6"/>
                  </a:lnTo>
                  <a:cubicBezTo>
                    <a:pt x="21347" y="-114"/>
                    <a:pt x="21558" y="1798"/>
                    <a:pt x="21572" y="4337"/>
                  </a:cubicBezTo>
                  <a:cubicBezTo>
                    <a:pt x="21586" y="6875"/>
                    <a:pt x="21397" y="9055"/>
                    <a:pt x="21149" y="9202"/>
                  </a:cubicBezTo>
                  <a:lnTo>
                    <a:pt x="475" y="21480"/>
                  </a:lnTo>
                  <a:cubicBezTo>
                    <a:pt x="466" y="21483"/>
                    <a:pt x="458" y="21486"/>
                    <a:pt x="449" y="21486"/>
                  </a:cubicBezTo>
                  <a:close/>
                  <a:moveTo>
                    <a:pt x="449" y="21486"/>
                  </a:moveTo>
                </a:path>
              </a:pathLst>
            </a:custGeom>
            <a:solidFill>
              <a:schemeClr val="accent3">
                <a:lumMod val="50000"/>
              </a:schemeClr>
            </a:solidFill>
            <a:ln>
              <a:noFill/>
            </a:ln>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微软雅黑" panose="020B0503020204020204" pitchFamily="34" charset="-122"/>
              </a:endParaRPr>
            </a:p>
          </p:txBody>
        </p:sp>
        <p:sp>
          <p:nvSpPr>
            <p:cNvPr id="129" name="AutoShape 82"/>
            <p:cNvSpPr/>
            <p:nvPr/>
          </p:nvSpPr>
          <p:spPr bwMode="auto">
            <a:xfrm>
              <a:off x="4698729" y="2590882"/>
              <a:ext cx="85123" cy="808671"/>
            </a:xfrm>
            <a:custGeom>
              <a:avLst/>
              <a:gdLst/>
              <a:ahLst/>
              <a:cxnLst/>
              <a:rect l="0" t="0" r="r" b="b"/>
              <a:pathLst>
                <a:path w="21379" h="21588">
                  <a:moveTo>
                    <a:pt x="18705" y="21588"/>
                  </a:moveTo>
                  <a:cubicBezTo>
                    <a:pt x="17328" y="21588"/>
                    <a:pt x="16158" y="21475"/>
                    <a:pt x="16044" y="21327"/>
                  </a:cubicBezTo>
                  <a:lnTo>
                    <a:pt x="9" y="307"/>
                  </a:lnTo>
                  <a:cubicBezTo>
                    <a:pt x="-110" y="150"/>
                    <a:pt x="986" y="13"/>
                    <a:pt x="2457" y="1"/>
                  </a:cubicBezTo>
                  <a:cubicBezTo>
                    <a:pt x="3927" y="-12"/>
                    <a:pt x="5217" y="104"/>
                    <a:pt x="5336" y="261"/>
                  </a:cubicBezTo>
                  <a:lnTo>
                    <a:pt x="21371" y="21281"/>
                  </a:lnTo>
                  <a:cubicBezTo>
                    <a:pt x="21490" y="21437"/>
                    <a:pt x="20394" y="21574"/>
                    <a:pt x="18923" y="21587"/>
                  </a:cubicBezTo>
                  <a:cubicBezTo>
                    <a:pt x="18851" y="21588"/>
                    <a:pt x="18778" y="21588"/>
                    <a:pt x="18705" y="21588"/>
                  </a:cubicBezTo>
                  <a:close/>
                  <a:moveTo>
                    <a:pt x="18705" y="21588"/>
                  </a:moveTo>
                </a:path>
              </a:pathLst>
            </a:custGeom>
            <a:solidFill>
              <a:schemeClr val="accent3">
                <a:lumMod val="50000"/>
              </a:schemeClr>
            </a:solidFill>
            <a:ln>
              <a:noFill/>
            </a:ln>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微软雅黑" panose="020B0503020204020204" pitchFamily="34" charset="-122"/>
              </a:endParaRPr>
            </a:p>
          </p:txBody>
        </p:sp>
        <p:sp>
          <p:nvSpPr>
            <p:cNvPr id="130" name="AutoShape 83"/>
            <p:cNvSpPr/>
            <p:nvPr/>
          </p:nvSpPr>
          <p:spPr bwMode="auto">
            <a:xfrm>
              <a:off x="4152521" y="2569601"/>
              <a:ext cx="503646" cy="454878"/>
            </a:xfrm>
            <a:custGeom>
              <a:avLst/>
              <a:gdLst/>
              <a:ahLst/>
              <a:cxnLst/>
              <a:rect l="0" t="0" r="r" b="b"/>
              <a:pathLst>
                <a:path w="21499" h="21544">
                  <a:moveTo>
                    <a:pt x="448" y="21544"/>
                  </a:moveTo>
                  <a:cubicBezTo>
                    <a:pt x="325" y="21544"/>
                    <a:pt x="203" y="21488"/>
                    <a:pt x="114" y="21379"/>
                  </a:cubicBezTo>
                  <a:cubicBezTo>
                    <a:pt x="-51" y="21175"/>
                    <a:pt x="-36" y="20860"/>
                    <a:pt x="148" y="20677"/>
                  </a:cubicBezTo>
                  <a:lnTo>
                    <a:pt x="20751" y="128"/>
                  </a:lnTo>
                  <a:cubicBezTo>
                    <a:pt x="20935" y="-56"/>
                    <a:pt x="21218" y="-39"/>
                    <a:pt x="21384" y="165"/>
                  </a:cubicBezTo>
                  <a:cubicBezTo>
                    <a:pt x="21549" y="370"/>
                    <a:pt x="21534" y="684"/>
                    <a:pt x="21350" y="867"/>
                  </a:cubicBezTo>
                  <a:lnTo>
                    <a:pt x="747" y="21417"/>
                  </a:lnTo>
                  <a:cubicBezTo>
                    <a:pt x="662" y="21502"/>
                    <a:pt x="555" y="21544"/>
                    <a:pt x="448" y="21544"/>
                  </a:cubicBezTo>
                  <a:close/>
                  <a:moveTo>
                    <a:pt x="448" y="21544"/>
                  </a:moveTo>
                </a:path>
              </a:pathLst>
            </a:custGeom>
            <a:solidFill>
              <a:schemeClr val="accent3">
                <a:lumMod val="50000"/>
              </a:schemeClr>
            </a:solidFill>
            <a:ln>
              <a:noFill/>
            </a:ln>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微软雅黑" panose="020B0503020204020204" pitchFamily="34" charset="-122"/>
              </a:endParaRPr>
            </a:p>
          </p:txBody>
        </p:sp>
        <p:sp>
          <p:nvSpPr>
            <p:cNvPr id="131" name="AutoShape 84"/>
            <p:cNvSpPr/>
            <p:nvPr/>
          </p:nvSpPr>
          <p:spPr bwMode="auto">
            <a:xfrm>
              <a:off x="6663658" y="3718766"/>
              <a:ext cx="277538" cy="256257"/>
            </a:xfrm>
            <a:custGeom>
              <a:avLst/>
              <a:gdLst/>
              <a:ahLst/>
              <a:cxnLst/>
              <a:rect l="0" t="0" r="r" b="b"/>
              <a:pathLst>
                <a:path w="21423" h="21504">
                  <a:moveTo>
                    <a:pt x="804" y="21504"/>
                  </a:moveTo>
                  <a:cubicBezTo>
                    <a:pt x="587" y="21504"/>
                    <a:pt x="370" y="21409"/>
                    <a:pt x="212" y="21222"/>
                  </a:cubicBezTo>
                  <a:cubicBezTo>
                    <a:pt x="-88" y="20868"/>
                    <a:pt x="-67" y="20316"/>
                    <a:pt x="260" y="19990"/>
                  </a:cubicBezTo>
                  <a:lnTo>
                    <a:pt x="20076" y="230"/>
                  </a:lnTo>
                  <a:cubicBezTo>
                    <a:pt x="20403" y="-96"/>
                    <a:pt x="20910" y="-73"/>
                    <a:pt x="21212" y="283"/>
                  </a:cubicBezTo>
                  <a:cubicBezTo>
                    <a:pt x="21512" y="637"/>
                    <a:pt x="21490" y="1188"/>
                    <a:pt x="21163" y="1514"/>
                  </a:cubicBezTo>
                  <a:lnTo>
                    <a:pt x="1346" y="21275"/>
                  </a:lnTo>
                  <a:cubicBezTo>
                    <a:pt x="1192" y="21428"/>
                    <a:pt x="998" y="21504"/>
                    <a:pt x="804" y="21504"/>
                  </a:cubicBezTo>
                  <a:close/>
                  <a:moveTo>
                    <a:pt x="804" y="21504"/>
                  </a:moveTo>
                </a:path>
              </a:pathLst>
            </a:custGeom>
            <a:solidFill>
              <a:schemeClr val="accent3">
                <a:lumMod val="50000"/>
              </a:schemeClr>
            </a:solidFill>
            <a:ln>
              <a:noFill/>
            </a:ln>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微软雅黑" panose="020B0503020204020204" pitchFamily="34" charset="-122"/>
              </a:endParaRPr>
            </a:p>
          </p:txBody>
        </p:sp>
        <p:sp>
          <p:nvSpPr>
            <p:cNvPr id="132" name="AutoShape 85"/>
            <p:cNvSpPr/>
            <p:nvPr/>
          </p:nvSpPr>
          <p:spPr bwMode="auto">
            <a:xfrm>
              <a:off x="5982672" y="4023791"/>
              <a:ext cx="493006" cy="56749"/>
            </a:xfrm>
            <a:custGeom>
              <a:avLst/>
              <a:gdLst/>
              <a:ahLst/>
              <a:cxnLst/>
              <a:rect l="0" t="0" r="r" b="b"/>
              <a:pathLst>
                <a:path w="21564" h="21434">
                  <a:moveTo>
                    <a:pt x="21100" y="21434"/>
                  </a:moveTo>
                  <a:cubicBezTo>
                    <a:pt x="21088" y="21434"/>
                    <a:pt x="21076" y="21431"/>
                    <a:pt x="21064" y="21423"/>
                  </a:cubicBezTo>
                  <a:lnTo>
                    <a:pt x="430" y="8008"/>
                  </a:lnTo>
                  <a:cubicBezTo>
                    <a:pt x="174" y="7843"/>
                    <a:pt x="-18" y="5916"/>
                    <a:pt x="1" y="3709"/>
                  </a:cubicBezTo>
                  <a:cubicBezTo>
                    <a:pt x="20" y="1504"/>
                    <a:pt x="242" y="-166"/>
                    <a:pt x="500" y="13"/>
                  </a:cubicBezTo>
                  <a:lnTo>
                    <a:pt x="21134" y="13425"/>
                  </a:lnTo>
                  <a:cubicBezTo>
                    <a:pt x="21390" y="13591"/>
                    <a:pt x="21582" y="15518"/>
                    <a:pt x="21563" y="17725"/>
                  </a:cubicBezTo>
                  <a:cubicBezTo>
                    <a:pt x="21545" y="19833"/>
                    <a:pt x="21340" y="21434"/>
                    <a:pt x="21100" y="21434"/>
                  </a:cubicBezTo>
                  <a:close/>
                  <a:moveTo>
                    <a:pt x="21100" y="21434"/>
                  </a:moveTo>
                </a:path>
              </a:pathLst>
            </a:custGeom>
            <a:solidFill>
              <a:schemeClr val="accent3">
                <a:lumMod val="50000"/>
              </a:schemeClr>
            </a:solidFill>
            <a:ln>
              <a:noFill/>
            </a:ln>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微软雅黑" panose="020B0503020204020204" pitchFamily="34" charset="-122"/>
              </a:endParaRPr>
            </a:p>
          </p:txBody>
        </p:sp>
        <p:sp>
          <p:nvSpPr>
            <p:cNvPr id="133" name="AutoShape 86"/>
            <p:cNvSpPr/>
            <p:nvPr/>
          </p:nvSpPr>
          <p:spPr bwMode="auto">
            <a:xfrm>
              <a:off x="4918631" y="2732754"/>
              <a:ext cx="503646" cy="709361"/>
            </a:xfrm>
            <a:custGeom>
              <a:avLst/>
              <a:gdLst/>
              <a:ahLst/>
              <a:cxnLst/>
              <a:rect l="0" t="0" r="r" b="b"/>
              <a:pathLst>
                <a:path w="21477" h="21556">
                  <a:moveTo>
                    <a:pt x="453" y="21556"/>
                  </a:moveTo>
                  <a:cubicBezTo>
                    <a:pt x="363" y="21556"/>
                    <a:pt x="272" y="21537"/>
                    <a:pt x="193" y="21498"/>
                  </a:cubicBezTo>
                  <a:cubicBezTo>
                    <a:pt x="-12" y="21395"/>
                    <a:pt x="-62" y="21193"/>
                    <a:pt x="82" y="21047"/>
                  </a:cubicBezTo>
                  <a:lnTo>
                    <a:pt x="20651" y="138"/>
                  </a:lnTo>
                  <a:cubicBezTo>
                    <a:pt x="20795" y="-8"/>
                    <a:pt x="21078" y="-44"/>
                    <a:pt x="21283" y="59"/>
                  </a:cubicBezTo>
                  <a:cubicBezTo>
                    <a:pt x="21488" y="161"/>
                    <a:pt x="21538" y="363"/>
                    <a:pt x="21394" y="509"/>
                  </a:cubicBezTo>
                  <a:lnTo>
                    <a:pt x="825" y="21418"/>
                  </a:lnTo>
                  <a:cubicBezTo>
                    <a:pt x="737" y="21508"/>
                    <a:pt x="596" y="21556"/>
                    <a:pt x="453" y="21556"/>
                  </a:cubicBezTo>
                  <a:close/>
                  <a:moveTo>
                    <a:pt x="453" y="21556"/>
                  </a:moveTo>
                </a:path>
              </a:pathLst>
            </a:custGeom>
            <a:solidFill>
              <a:schemeClr val="accent3">
                <a:lumMod val="50000"/>
              </a:schemeClr>
            </a:solidFill>
            <a:ln>
              <a:noFill/>
            </a:ln>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微软雅黑" panose="020B0503020204020204" pitchFamily="34" charset="-122"/>
              </a:endParaRPr>
            </a:p>
          </p:txBody>
        </p:sp>
        <p:sp>
          <p:nvSpPr>
            <p:cNvPr id="134" name="AutoShape 88"/>
            <p:cNvSpPr/>
            <p:nvPr/>
          </p:nvSpPr>
          <p:spPr bwMode="auto">
            <a:xfrm>
              <a:off x="8160409" y="2413542"/>
              <a:ext cx="531134" cy="652612"/>
            </a:xfrm>
            <a:custGeom>
              <a:avLst/>
              <a:gdLst/>
              <a:ahLst/>
              <a:cxnLst/>
              <a:rect l="0" t="0" r="r" b="b"/>
              <a:pathLst>
                <a:path w="21493" h="21556">
                  <a:moveTo>
                    <a:pt x="429" y="21556"/>
                  </a:moveTo>
                  <a:cubicBezTo>
                    <a:pt x="334" y="21556"/>
                    <a:pt x="239" y="21530"/>
                    <a:pt x="159" y="21478"/>
                  </a:cubicBezTo>
                  <a:cubicBezTo>
                    <a:pt x="-25" y="21356"/>
                    <a:pt x="-54" y="21134"/>
                    <a:pt x="95" y="20984"/>
                  </a:cubicBezTo>
                  <a:lnTo>
                    <a:pt x="20728" y="131"/>
                  </a:lnTo>
                  <a:cubicBezTo>
                    <a:pt x="20877" y="-20"/>
                    <a:pt x="21149" y="-44"/>
                    <a:pt x="21333" y="78"/>
                  </a:cubicBezTo>
                  <a:cubicBezTo>
                    <a:pt x="21518" y="200"/>
                    <a:pt x="21546" y="422"/>
                    <a:pt x="21397" y="572"/>
                  </a:cubicBezTo>
                  <a:lnTo>
                    <a:pt x="764" y="21425"/>
                  </a:lnTo>
                  <a:cubicBezTo>
                    <a:pt x="679" y="21511"/>
                    <a:pt x="554" y="21556"/>
                    <a:pt x="429" y="21556"/>
                  </a:cubicBezTo>
                  <a:close/>
                  <a:moveTo>
                    <a:pt x="429" y="21556"/>
                  </a:moveTo>
                </a:path>
              </a:pathLst>
            </a:custGeom>
            <a:solidFill>
              <a:schemeClr val="accent3">
                <a:lumMod val="50000"/>
              </a:schemeClr>
            </a:solidFill>
            <a:ln>
              <a:noFill/>
            </a:ln>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微软雅黑" panose="020B0503020204020204" pitchFamily="34" charset="-122"/>
              </a:endParaRPr>
            </a:p>
          </p:txBody>
        </p:sp>
        <p:sp>
          <p:nvSpPr>
            <p:cNvPr id="135" name="AutoShape 89"/>
            <p:cNvSpPr/>
            <p:nvPr/>
          </p:nvSpPr>
          <p:spPr bwMode="auto">
            <a:xfrm>
              <a:off x="8188784" y="3186745"/>
              <a:ext cx="453104" cy="213695"/>
            </a:xfrm>
            <a:custGeom>
              <a:avLst/>
              <a:gdLst/>
              <a:ahLst/>
              <a:cxnLst/>
              <a:rect l="0" t="0" r="r" b="b"/>
              <a:pathLst>
                <a:path w="21459" h="21452">
                  <a:moveTo>
                    <a:pt x="20947" y="21452"/>
                  </a:moveTo>
                  <a:cubicBezTo>
                    <a:pt x="20877" y="21452"/>
                    <a:pt x="20806" y="21422"/>
                    <a:pt x="20738" y="21358"/>
                  </a:cubicBezTo>
                  <a:lnTo>
                    <a:pt x="301" y="2052"/>
                  </a:lnTo>
                  <a:cubicBezTo>
                    <a:pt x="44" y="1808"/>
                    <a:pt x="-71" y="1173"/>
                    <a:pt x="45" y="633"/>
                  </a:cubicBezTo>
                  <a:cubicBezTo>
                    <a:pt x="160" y="93"/>
                    <a:pt x="464" y="-148"/>
                    <a:pt x="720" y="95"/>
                  </a:cubicBezTo>
                  <a:lnTo>
                    <a:pt x="21157" y="19401"/>
                  </a:lnTo>
                  <a:cubicBezTo>
                    <a:pt x="21414" y="19644"/>
                    <a:pt x="21529" y="20279"/>
                    <a:pt x="21413" y="20819"/>
                  </a:cubicBezTo>
                  <a:cubicBezTo>
                    <a:pt x="21328" y="21217"/>
                    <a:pt x="21142" y="21452"/>
                    <a:pt x="20947" y="21452"/>
                  </a:cubicBezTo>
                  <a:close/>
                  <a:moveTo>
                    <a:pt x="20947" y="21452"/>
                  </a:moveTo>
                </a:path>
              </a:pathLst>
            </a:custGeom>
            <a:solidFill>
              <a:schemeClr val="accent3">
                <a:lumMod val="50000"/>
              </a:schemeClr>
            </a:solidFill>
            <a:ln>
              <a:noFill/>
            </a:ln>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微软雅黑" panose="020B0503020204020204" pitchFamily="34" charset="-122"/>
              </a:endParaRPr>
            </a:p>
          </p:txBody>
        </p:sp>
        <p:sp>
          <p:nvSpPr>
            <p:cNvPr id="136" name="AutoShape 90"/>
            <p:cNvSpPr/>
            <p:nvPr/>
          </p:nvSpPr>
          <p:spPr bwMode="auto">
            <a:xfrm>
              <a:off x="8217158" y="3505957"/>
              <a:ext cx="422957" cy="284631"/>
            </a:xfrm>
            <a:custGeom>
              <a:avLst/>
              <a:gdLst/>
              <a:ahLst/>
              <a:cxnLst/>
              <a:rect l="0" t="0" r="r" b="b"/>
              <a:pathLst>
                <a:path w="21453" h="21491">
                  <a:moveTo>
                    <a:pt x="528" y="21491"/>
                  </a:moveTo>
                  <a:cubicBezTo>
                    <a:pt x="356" y="21491"/>
                    <a:pt x="188" y="21366"/>
                    <a:pt x="87" y="21136"/>
                  </a:cubicBezTo>
                  <a:cubicBezTo>
                    <a:pt x="-73" y="20772"/>
                    <a:pt x="-5" y="20285"/>
                    <a:pt x="239" y="20047"/>
                  </a:cubicBezTo>
                  <a:lnTo>
                    <a:pt x="20637" y="128"/>
                  </a:lnTo>
                  <a:cubicBezTo>
                    <a:pt x="20881" y="-109"/>
                    <a:pt x="21208" y="-9"/>
                    <a:pt x="21367" y="355"/>
                  </a:cubicBezTo>
                  <a:cubicBezTo>
                    <a:pt x="21527" y="718"/>
                    <a:pt x="21459" y="1205"/>
                    <a:pt x="21215" y="1443"/>
                  </a:cubicBezTo>
                  <a:lnTo>
                    <a:pt x="817" y="21363"/>
                  </a:lnTo>
                  <a:cubicBezTo>
                    <a:pt x="728" y="21450"/>
                    <a:pt x="627" y="21491"/>
                    <a:pt x="528" y="21491"/>
                  </a:cubicBezTo>
                  <a:close/>
                  <a:moveTo>
                    <a:pt x="528" y="21491"/>
                  </a:moveTo>
                </a:path>
              </a:pathLst>
            </a:custGeom>
            <a:solidFill>
              <a:schemeClr val="accent3">
                <a:lumMod val="50000"/>
              </a:schemeClr>
            </a:solidFill>
            <a:ln>
              <a:noFill/>
            </a:ln>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微软雅黑" panose="020B0503020204020204" pitchFamily="34" charset="-122"/>
              </a:endParaRPr>
            </a:p>
          </p:txBody>
        </p:sp>
        <p:sp>
          <p:nvSpPr>
            <p:cNvPr id="137" name="AutoShape 91"/>
            <p:cNvSpPr/>
            <p:nvPr/>
          </p:nvSpPr>
          <p:spPr bwMode="auto">
            <a:xfrm>
              <a:off x="5911736" y="4208225"/>
              <a:ext cx="794484" cy="524927"/>
            </a:xfrm>
            <a:custGeom>
              <a:avLst/>
              <a:gdLst/>
              <a:ahLst/>
              <a:cxnLst/>
              <a:rect l="0" t="0" r="r" b="b"/>
              <a:pathLst>
                <a:path w="21520" h="21539">
                  <a:moveTo>
                    <a:pt x="21231" y="21539"/>
                  </a:moveTo>
                  <a:cubicBezTo>
                    <a:pt x="21177" y="21539"/>
                    <a:pt x="21123" y="21516"/>
                    <a:pt x="21074" y="21468"/>
                  </a:cubicBezTo>
                  <a:lnTo>
                    <a:pt x="131" y="803"/>
                  </a:lnTo>
                  <a:cubicBezTo>
                    <a:pt x="-2" y="671"/>
                    <a:pt x="-40" y="400"/>
                    <a:pt x="47" y="199"/>
                  </a:cubicBezTo>
                  <a:cubicBezTo>
                    <a:pt x="134" y="-3"/>
                    <a:pt x="312" y="-61"/>
                    <a:pt x="446" y="71"/>
                  </a:cubicBezTo>
                  <a:lnTo>
                    <a:pt x="21389" y="20737"/>
                  </a:lnTo>
                  <a:cubicBezTo>
                    <a:pt x="21522" y="20868"/>
                    <a:pt x="21560" y="21139"/>
                    <a:pt x="21473" y="21341"/>
                  </a:cubicBezTo>
                  <a:cubicBezTo>
                    <a:pt x="21418" y="21469"/>
                    <a:pt x="21325" y="21539"/>
                    <a:pt x="21231" y="21539"/>
                  </a:cubicBezTo>
                  <a:close/>
                  <a:moveTo>
                    <a:pt x="21231" y="21539"/>
                  </a:moveTo>
                </a:path>
              </a:pathLst>
            </a:custGeom>
            <a:solidFill>
              <a:schemeClr val="accent3">
                <a:lumMod val="50000"/>
              </a:schemeClr>
            </a:solidFill>
            <a:ln>
              <a:noFill/>
            </a:ln>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微软雅黑" panose="020B0503020204020204" pitchFamily="34" charset="-122"/>
              </a:endParaRPr>
            </a:p>
          </p:txBody>
        </p:sp>
        <p:sp>
          <p:nvSpPr>
            <p:cNvPr id="138" name="AutoShape 93"/>
            <p:cNvSpPr/>
            <p:nvPr/>
          </p:nvSpPr>
          <p:spPr bwMode="auto">
            <a:xfrm>
              <a:off x="6394101" y="335115"/>
              <a:ext cx="113498" cy="113498"/>
            </a:xfrm>
            <a:custGeom>
              <a:avLst/>
              <a:gdLst/>
              <a:ahLst/>
              <a:cxnLst/>
              <a:rect l="0" t="0" r="r" b="b"/>
              <a:pathLst>
                <a:path w="21598" h="21598">
                  <a:moveTo>
                    <a:pt x="21598" y="10799"/>
                  </a:moveTo>
                  <a:cubicBezTo>
                    <a:pt x="21599" y="9385"/>
                    <a:pt x="21318" y="7972"/>
                    <a:pt x="20776" y="6666"/>
                  </a:cubicBezTo>
                  <a:cubicBezTo>
                    <a:pt x="20236" y="5360"/>
                    <a:pt x="19435" y="4162"/>
                    <a:pt x="18435" y="3163"/>
                  </a:cubicBezTo>
                  <a:cubicBezTo>
                    <a:pt x="17436" y="2163"/>
                    <a:pt x="16238" y="1362"/>
                    <a:pt x="14932" y="822"/>
                  </a:cubicBezTo>
                  <a:cubicBezTo>
                    <a:pt x="13626" y="280"/>
                    <a:pt x="12213" y="-1"/>
                    <a:pt x="10799" y="0"/>
                  </a:cubicBezTo>
                  <a:cubicBezTo>
                    <a:pt x="9385" y="-1"/>
                    <a:pt x="7972" y="280"/>
                    <a:pt x="6666" y="822"/>
                  </a:cubicBezTo>
                  <a:cubicBezTo>
                    <a:pt x="5360" y="1362"/>
                    <a:pt x="4162" y="2163"/>
                    <a:pt x="3163" y="3163"/>
                  </a:cubicBezTo>
                  <a:cubicBezTo>
                    <a:pt x="2163" y="4162"/>
                    <a:pt x="1362" y="5360"/>
                    <a:pt x="822" y="6666"/>
                  </a:cubicBezTo>
                  <a:cubicBezTo>
                    <a:pt x="280" y="7972"/>
                    <a:pt x="-1" y="9385"/>
                    <a:pt x="0" y="10799"/>
                  </a:cubicBezTo>
                  <a:cubicBezTo>
                    <a:pt x="-1" y="12213"/>
                    <a:pt x="280" y="13626"/>
                    <a:pt x="822" y="14932"/>
                  </a:cubicBezTo>
                  <a:cubicBezTo>
                    <a:pt x="1362" y="16238"/>
                    <a:pt x="2163" y="17436"/>
                    <a:pt x="3163" y="18435"/>
                  </a:cubicBezTo>
                  <a:cubicBezTo>
                    <a:pt x="4162" y="19435"/>
                    <a:pt x="5360" y="20236"/>
                    <a:pt x="6666" y="20776"/>
                  </a:cubicBezTo>
                  <a:cubicBezTo>
                    <a:pt x="7972" y="21318"/>
                    <a:pt x="9385" y="21599"/>
                    <a:pt x="10799" y="21598"/>
                  </a:cubicBezTo>
                  <a:cubicBezTo>
                    <a:pt x="12213" y="21599"/>
                    <a:pt x="13626" y="21318"/>
                    <a:pt x="14932" y="20776"/>
                  </a:cubicBezTo>
                  <a:cubicBezTo>
                    <a:pt x="16238" y="20236"/>
                    <a:pt x="17436" y="19435"/>
                    <a:pt x="18435" y="18435"/>
                  </a:cubicBezTo>
                  <a:cubicBezTo>
                    <a:pt x="19435" y="17436"/>
                    <a:pt x="20236" y="16238"/>
                    <a:pt x="20776" y="14932"/>
                  </a:cubicBezTo>
                  <a:cubicBezTo>
                    <a:pt x="21318" y="13626"/>
                    <a:pt x="21599" y="12213"/>
                    <a:pt x="21598" y="10799"/>
                  </a:cubicBezTo>
                  <a:close/>
                  <a:moveTo>
                    <a:pt x="21598" y="10799"/>
                  </a:moveTo>
                </a:path>
              </a:pathLst>
            </a:custGeom>
            <a:solidFill>
              <a:schemeClr val="accent3">
                <a:lumMod val="50000"/>
              </a:schemeClr>
            </a:solidFill>
            <a:ln>
              <a:noFill/>
            </a:ln>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微软雅黑" panose="020B0503020204020204" pitchFamily="34" charset="-122"/>
              </a:endParaRPr>
            </a:p>
          </p:txBody>
        </p:sp>
        <p:sp>
          <p:nvSpPr>
            <p:cNvPr id="139" name="AutoShape 95"/>
            <p:cNvSpPr/>
            <p:nvPr/>
          </p:nvSpPr>
          <p:spPr bwMode="auto">
            <a:xfrm>
              <a:off x="3882964" y="5002709"/>
              <a:ext cx="113498" cy="113498"/>
            </a:xfrm>
            <a:custGeom>
              <a:avLst/>
              <a:gdLst/>
              <a:ahLst/>
              <a:cxnLst/>
              <a:rect l="0" t="0" r="r" b="b"/>
              <a:pathLst>
                <a:path w="21598" h="21598">
                  <a:moveTo>
                    <a:pt x="21598" y="10799"/>
                  </a:moveTo>
                  <a:cubicBezTo>
                    <a:pt x="21599" y="9385"/>
                    <a:pt x="21318" y="7972"/>
                    <a:pt x="20776" y="6666"/>
                  </a:cubicBezTo>
                  <a:cubicBezTo>
                    <a:pt x="20236" y="5360"/>
                    <a:pt x="19435" y="4162"/>
                    <a:pt x="18435" y="3163"/>
                  </a:cubicBezTo>
                  <a:cubicBezTo>
                    <a:pt x="17436" y="2163"/>
                    <a:pt x="16238" y="1362"/>
                    <a:pt x="14932" y="822"/>
                  </a:cubicBezTo>
                  <a:cubicBezTo>
                    <a:pt x="13626" y="280"/>
                    <a:pt x="12213" y="-1"/>
                    <a:pt x="10799" y="0"/>
                  </a:cubicBezTo>
                  <a:cubicBezTo>
                    <a:pt x="9385" y="-1"/>
                    <a:pt x="7972" y="280"/>
                    <a:pt x="6666" y="822"/>
                  </a:cubicBezTo>
                  <a:cubicBezTo>
                    <a:pt x="5360" y="1362"/>
                    <a:pt x="4162" y="2163"/>
                    <a:pt x="3163" y="3163"/>
                  </a:cubicBezTo>
                  <a:cubicBezTo>
                    <a:pt x="2163" y="4162"/>
                    <a:pt x="1362" y="5360"/>
                    <a:pt x="822" y="6666"/>
                  </a:cubicBezTo>
                  <a:cubicBezTo>
                    <a:pt x="280" y="7972"/>
                    <a:pt x="-1" y="9385"/>
                    <a:pt x="0" y="10799"/>
                  </a:cubicBezTo>
                  <a:cubicBezTo>
                    <a:pt x="-1" y="12213"/>
                    <a:pt x="280" y="13626"/>
                    <a:pt x="822" y="14932"/>
                  </a:cubicBezTo>
                  <a:cubicBezTo>
                    <a:pt x="1362" y="16238"/>
                    <a:pt x="2163" y="17436"/>
                    <a:pt x="3163" y="18435"/>
                  </a:cubicBezTo>
                  <a:cubicBezTo>
                    <a:pt x="4162" y="19435"/>
                    <a:pt x="5360" y="20236"/>
                    <a:pt x="6666" y="20776"/>
                  </a:cubicBezTo>
                  <a:cubicBezTo>
                    <a:pt x="7972" y="21318"/>
                    <a:pt x="9385" y="21599"/>
                    <a:pt x="10799" y="21598"/>
                  </a:cubicBezTo>
                  <a:cubicBezTo>
                    <a:pt x="12213" y="21599"/>
                    <a:pt x="13626" y="21318"/>
                    <a:pt x="14932" y="20776"/>
                  </a:cubicBezTo>
                  <a:cubicBezTo>
                    <a:pt x="16238" y="20236"/>
                    <a:pt x="17436" y="19435"/>
                    <a:pt x="18435" y="18435"/>
                  </a:cubicBezTo>
                  <a:cubicBezTo>
                    <a:pt x="19435" y="17436"/>
                    <a:pt x="20236" y="16238"/>
                    <a:pt x="20776" y="14932"/>
                  </a:cubicBezTo>
                  <a:cubicBezTo>
                    <a:pt x="21318" y="13626"/>
                    <a:pt x="21599" y="12213"/>
                    <a:pt x="21598" y="10799"/>
                  </a:cubicBezTo>
                  <a:close/>
                  <a:moveTo>
                    <a:pt x="21598" y="10799"/>
                  </a:moveTo>
                </a:path>
              </a:pathLst>
            </a:custGeom>
            <a:solidFill>
              <a:schemeClr val="accent3">
                <a:lumMod val="50000"/>
              </a:schemeClr>
            </a:solidFill>
            <a:ln>
              <a:noFill/>
            </a:ln>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微软雅黑" panose="020B0503020204020204" pitchFamily="34" charset="-122"/>
              </a:endParaRPr>
            </a:p>
          </p:txBody>
        </p:sp>
        <p:sp>
          <p:nvSpPr>
            <p:cNvPr id="140" name="AutoShape 100"/>
            <p:cNvSpPr/>
            <p:nvPr/>
          </p:nvSpPr>
          <p:spPr bwMode="auto">
            <a:xfrm>
              <a:off x="8791740" y="3825170"/>
              <a:ext cx="113498" cy="113498"/>
            </a:xfrm>
            <a:custGeom>
              <a:avLst/>
              <a:gdLst/>
              <a:ahLst/>
              <a:cxnLst/>
              <a:rect l="0" t="0" r="r" b="b"/>
              <a:pathLst>
                <a:path w="21598" h="21598">
                  <a:moveTo>
                    <a:pt x="21598" y="10799"/>
                  </a:moveTo>
                  <a:cubicBezTo>
                    <a:pt x="21599" y="9385"/>
                    <a:pt x="21318" y="7972"/>
                    <a:pt x="20776" y="6666"/>
                  </a:cubicBezTo>
                  <a:cubicBezTo>
                    <a:pt x="20236" y="5360"/>
                    <a:pt x="19435" y="4162"/>
                    <a:pt x="18435" y="3163"/>
                  </a:cubicBezTo>
                  <a:cubicBezTo>
                    <a:pt x="17436" y="2163"/>
                    <a:pt x="16238" y="1362"/>
                    <a:pt x="14932" y="822"/>
                  </a:cubicBezTo>
                  <a:cubicBezTo>
                    <a:pt x="13626" y="280"/>
                    <a:pt x="12213" y="-1"/>
                    <a:pt x="10799" y="0"/>
                  </a:cubicBezTo>
                  <a:cubicBezTo>
                    <a:pt x="9385" y="-1"/>
                    <a:pt x="7972" y="280"/>
                    <a:pt x="6666" y="822"/>
                  </a:cubicBezTo>
                  <a:cubicBezTo>
                    <a:pt x="5360" y="1362"/>
                    <a:pt x="4162" y="2163"/>
                    <a:pt x="3163" y="3163"/>
                  </a:cubicBezTo>
                  <a:cubicBezTo>
                    <a:pt x="2163" y="4162"/>
                    <a:pt x="1362" y="5360"/>
                    <a:pt x="822" y="6666"/>
                  </a:cubicBezTo>
                  <a:cubicBezTo>
                    <a:pt x="280" y="7972"/>
                    <a:pt x="-1" y="9385"/>
                    <a:pt x="0" y="10799"/>
                  </a:cubicBezTo>
                  <a:cubicBezTo>
                    <a:pt x="-1" y="12213"/>
                    <a:pt x="280" y="13626"/>
                    <a:pt x="822" y="14932"/>
                  </a:cubicBezTo>
                  <a:cubicBezTo>
                    <a:pt x="1362" y="16238"/>
                    <a:pt x="2163" y="17436"/>
                    <a:pt x="3163" y="18435"/>
                  </a:cubicBezTo>
                  <a:cubicBezTo>
                    <a:pt x="4162" y="19435"/>
                    <a:pt x="5360" y="20236"/>
                    <a:pt x="6666" y="20776"/>
                  </a:cubicBezTo>
                  <a:cubicBezTo>
                    <a:pt x="7972" y="21318"/>
                    <a:pt x="9385" y="21599"/>
                    <a:pt x="10799" y="21598"/>
                  </a:cubicBezTo>
                  <a:cubicBezTo>
                    <a:pt x="12213" y="21599"/>
                    <a:pt x="13626" y="21318"/>
                    <a:pt x="14932" y="20776"/>
                  </a:cubicBezTo>
                  <a:cubicBezTo>
                    <a:pt x="16238" y="20236"/>
                    <a:pt x="17436" y="19435"/>
                    <a:pt x="18435" y="18435"/>
                  </a:cubicBezTo>
                  <a:cubicBezTo>
                    <a:pt x="19435" y="17436"/>
                    <a:pt x="20236" y="16238"/>
                    <a:pt x="20776" y="14932"/>
                  </a:cubicBezTo>
                  <a:cubicBezTo>
                    <a:pt x="21318" y="13626"/>
                    <a:pt x="21599" y="12213"/>
                    <a:pt x="21598" y="10799"/>
                  </a:cubicBezTo>
                  <a:close/>
                  <a:moveTo>
                    <a:pt x="21598" y="10799"/>
                  </a:moveTo>
                </a:path>
              </a:pathLst>
            </a:custGeom>
            <a:solidFill>
              <a:schemeClr val="accent3">
                <a:lumMod val="50000"/>
              </a:schemeClr>
            </a:solidFill>
            <a:ln>
              <a:noFill/>
            </a:ln>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微软雅黑" panose="020B0503020204020204" pitchFamily="34" charset="-122"/>
              </a:endParaRPr>
            </a:p>
          </p:txBody>
        </p:sp>
        <p:sp>
          <p:nvSpPr>
            <p:cNvPr id="141" name="AutoShape 101"/>
            <p:cNvSpPr/>
            <p:nvPr/>
          </p:nvSpPr>
          <p:spPr bwMode="auto">
            <a:xfrm>
              <a:off x="8614400" y="4832462"/>
              <a:ext cx="113498" cy="113498"/>
            </a:xfrm>
            <a:custGeom>
              <a:avLst/>
              <a:gdLst/>
              <a:ahLst/>
              <a:cxnLst/>
              <a:rect l="0" t="0" r="r" b="b"/>
              <a:pathLst>
                <a:path w="21598" h="21598">
                  <a:moveTo>
                    <a:pt x="21598" y="10799"/>
                  </a:moveTo>
                  <a:cubicBezTo>
                    <a:pt x="21599" y="9385"/>
                    <a:pt x="21318" y="7972"/>
                    <a:pt x="20776" y="6666"/>
                  </a:cubicBezTo>
                  <a:cubicBezTo>
                    <a:pt x="20236" y="5360"/>
                    <a:pt x="19435" y="4162"/>
                    <a:pt x="18435" y="3163"/>
                  </a:cubicBezTo>
                  <a:cubicBezTo>
                    <a:pt x="17436" y="2163"/>
                    <a:pt x="16238" y="1362"/>
                    <a:pt x="14932" y="822"/>
                  </a:cubicBezTo>
                  <a:cubicBezTo>
                    <a:pt x="13626" y="280"/>
                    <a:pt x="12213" y="-1"/>
                    <a:pt x="10799" y="0"/>
                  </a:cubicBezTo>
                  <a:cubicBezTo>
                    <a:pt x="9385" y="-1"/>
                    <a:pt x="7972" y="280"/>
                    <a:pt x="6666" y="822"/>
                  </a:cubicBezTo>
                  <a:cubicBezTo>
                    <a:pt x="5360" y="1362"/>
                    <a:pt x="4162" y="2163"/>
                    <a:pt x="3163" y="3163"/>
                  </a:cubicBezTo>
                  <a:cubicBezTo>
                    <a:pt x="2163" y="4162"/>
                    <a:pt x="1362" y="5360"/>
                    <a:pt x="822" y="6666"/>
                  </a:cubicBezTo>
                  <a:cubicBezTo>
                    <a:pt x="280" y="7972"/>
                    <a:pt x="-1" y="9385"/>
                    <a:pt x="0" y="10799"/>
                  </a:cubicBezTo>
                  <a:cubicBezTo>
                    <a:pt x="-1" y="12213"/>
                    <a:pt x="280" y="13626"/>
                    <a:pt x="822" y="14932"/>
                  </a:cubicBezTo>
                  <a:cubicBezTo>
                    <a:pt x="1362" y="16238"/>
                    <a:pt x="2163" y="17436"/>
                    <a:pt x="3163" y="18435"/>
                  </a:cubicBezTo>
                  <a:cubicBezTo>
                    <a:pt x="4162" y="19435"/>
                    <a:pt x="5360" y="20236"/>
                    <a:pt x="6666" y="20776"/>
                  </a:cubicBezTo>
                  <a:cubicBezTo>
                    <a:pt x="7972" y="21318"/>
                    <a:pt x="9385" y="21599"/>
                    <a:pt x="10799" y="21598"/>
                  </a:cubicBezTo>
                  <a:cubicBezTo>
                    <a:pt x="12213" y="21599"/>
                    <a:pt x="13626" y="21318"/>
                    <a:pt x="14932" y="20776"/>
                  </a:cubicBezTo>
                  <a:cubicBezTo>
                    <a:pt x="16238" y="20236"/>
                    <a:pt x="17436" y="19435"/>
                    <a:pt x="18435" y="18435"/>
                  </a:cubicBezTo>
                  <a:cubicBezTo>
                    <a:pt x="19435" y="17436"/>
                    <a:pt x="20236" y="16238"/>
                    <a:pt x="20776" y="14932"/>
                  </a:cubicBezTo>
                  <a:cubicBezTo>
                    <a:pt x="21318" y="13626"/>
                    <a:pt x="21599" y="12213"/>
                    <a:pt x="21598" y="10799"/>
                  </a:cubicBezTo>
                  <a:close/>
                  <a:moveTo>
                    <a:pt x="21598" y="10799"/>
                  </a:moveTo>
                </a:path>
              </a:pathLst>
            </a:custGeom>
            <a:solidFill>
              <a:schemeClr val="accent3">
                <a:lumMod val="50000"/>
              </a:schemeClr>
            </a:solidFill>
            <a:ln>
              <a:noFill/>
            </a:ln>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微软雅黑" panose="020B0503020204020204" pitchFamily="34" charset="-122"/>
              </a:endParaRPr>
            </a:p>
          </p:txBody>
        </p:sp>
        <p:sp>
          <p:nvSpPr>
            <p:cNvPr id="142" name="AutoShape 102"/>
            <p:cNvSpPr/>
            <p:nvPr/>
          </p:nvSpPr>
          <p:spPr bwMode="auto">
            <a:xfrm>
              <a:off x="8238439" y="1108318"/>
              <a:ext cx="113498" cy="113498"/>
            </a:xfrm>
            <a:custGeom>
              <a:avLst/>
              <a:gdLst/>
              <a:ahLst/>
              <a:cxnLst/>
              <a:rect l="0" t="0" r="r" b="b"/>
              <a:pathLst>
                <a:path w="21598" h="21598">
                  <a:moveTo>
                    <a:pt x="21598" y="10799"/>
                  </a:moveTo>
                  <a:cubicBezTo>
                    <a:pt x="21599" y="9385"/>
                    <a:pt x="21318" y="7972"/>
                    <a:pt x="20776" y="6666"/>
                  </a:cubicBezTo>
                  <a:cubicBezTo>
                    <a:pt x="20236" y="5360"/>
                    <a:pt x="19435" y="4162"/>
                    <a:pt x="18435" y="3163"/>
                  </a:cubicBezTo>
                  <a:cubicBezTo>
                    <a:pt x="17436" y="2163"/>
                    <a:pt x="16238" y="1362"/>
                    <a:pt x="14932" y="822"/>
                  </a:cubicBezTo>
                  <a:cubicBezTo>
                    <a:pt x="13626" y="280"/>
                    <a:pt x="12213" y="-1"/>
                    <a:pt x="10799" y="0"/>
                  </a:cubicBezTo>
                  <a:cubicBezTo>
                    <a:pt x="9385" y="-1"/>
                    <a:pt x="7972" y="280"/>
                    <a:pt x="6666" y="822"/>
                  </a:cubicBezTo>
                  <a:cubicBezTo>
                    <a:pt x="5360" y="1362"/>
                    <a:pt x="4162" y="2163"/>
                    <a:pt x="3163" y="3163"/>
                  </a:cubicBezTo>
                  <a:cubicBezTo>
                    <a:pt x="2163" y="4162"/>
                    <a:pt x="1362" y="5360"/>
                    <a:pt x="822" y="6666"/>
                  </a:cubicBezTo>
                  <a:cubicBezTo>
                    <a:pt x="280" y="7972"/>
                    <a:pt x="-1" y="9385"/>
                    <a:pt x="0" y="10799"/>
                  </a:cubicBezTo>
                  <a:cubicBezTo>
                    <a:pt x="-1" y="12213"/>
                    <a:pt x="280" y="13626"/>
                    <a:pt x="822" y="14932"/>
                  </a:cubicBezTo>
                  <a:cubicBezTo>
                    <a:pt x="1362" y="16238"/>
                    <a:pt x="2163" y="17436"/>
                    <a:pt x="3163" y="18435"/>
                  </a:cubicBezTo>
                  <a:cubicBezTo>
                    <a:pt x="4162" y="19435"/>
                    <a:pt x="5360" y="20236"/>
                    <a:pt x="6666" y="20776"/>
                  </a:cubicBezTo>
                  <a:cubicBezTo>
                    <a:pt x="7972" y="21318"/>
                    <a:pt x="9385" y="21599"/>
                    <a:pt x="10799" y="21598"/>
                  </a:cubicBezTo>
                  <a:cubicBezTo>
                    <a:pt x="12213" y="21599"/>
                    <a:pt x="13626" y="21318"/>
                    <a:pt x="14932" y="20776"/>
                  </a:cubicBezTo>
                  <a:cubicBezTo>
                    <a:pt x="16238" y="20236"/>
                    <a:pt x="17436" y="19435"/>
                    <a:pt x="18435" y="18435"/>
                  </a:cubicBezTo>
                  <a:cubicBezTo>
                    <a:pt x="19435" y="17436"/>
                    <a:pt x="20236" y="16238"/>
                    <a:pt x="20776" y="14932"/>
                  </a:cubicBezTo>
                  <a:cubicBezTo>
                    <a:pt x="21318" y="13626"/>
                    <a:pt x="21599" y="12213"/>
                    <a:pt x="21598" y="10799"/>
                  </a:cubicBezTo>
                  <a:close/>
                  <a:moveTo>
                    <a:pt x="21598" y="10799"/>
                  </a:moveTo>
                </a:path>
              </a:pathLst>
            </a:custGeom>
            <a:solidFill>
              <a:schemeClr val="accent3">
                <a:lumMod val="50000"/>
              </a:schemeClr>
            </a:solidFill>
            <a:ln>
              <a:noFill/>
            </a:ln>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微软雅黑" panose="020B0503020204020204" pitchFamily="34" charset="-122"/>
              </a:endParaRPr>
            </a:p>
          </p:txBody>
        </p:sp>
        <p:sp>
          <p:nvSpPr>
            <p:cNvPr id="143" name="AutoShape 103"/>
            <p:cNvSpPr/>
            <p:nvPr/>
          </p:nvSpPr>
          <p:spPr bwMode="auto">
            <a:xfrm>
              <a:off x="8869770" y="129400"/>
              <a:ext cx="113498" cy="113498"/>
            </a:xfrm>
            <a:custGeom>
              <a:avLst/>
              <a:gdLst/>
              <a:ahLst/>
              <a:cxnLst/>
              <a:rect l="0" t="0" r="r" b="b"/>
              <a:pathLst>
                <a:path w="21598" h="21598">
                  <a:moveTo>
                    <a:pt x="21598" y="10799"/>
                  </a:moveTo>
                  <a:cubicBezTo>
                    <a:pt x="21599" y="9385"/>
                    <a:pt x="21318" y="7972"/>
                    <a:pt x="20776" y="6666"/>
                  </a:cubicBezTo>
                  <a:cubicBezTo>
                    <a:pt x="20236" y="5360"/>
                    <a:pt x="19435" y="4162"/>
                    <a:pt x="18435" y="3163"/>
                  </a:cubicBezTo>
                  <a:cubicBezTo>
                    <a:pt x="17436" y="2163"/>
                    <a:pt x="16238" y="1362"/>
                    <a:pt x="14932" y="822"/>
                  </a:cubicBezTo>
                  <a:cubicBezTo>
                    <a:pt x="13626" y="280"/>
                    <a:pt x="12213" y="-1"/>
                    <a:pt x="10799" y="0"/>
                  </a:cubicBezTo>
                  <a:cubicBezTo>
                    <a:pt x="9385" y="-1"/>
                    <a:pt x="7972" y="280"/>
                    <a:pt x="6666" y="822"/>
                  </a:cubicBezTo>
                  <a:cubicBezTo>
                    <a:pt x="5360" y="1362"/>
                    <a:pt x="4162" y="2163"/>
                    <a:pt x="3163" y="3163"/>
                  </a:cubicBezTo>
                  <a:cubicBezTo>
                    <a:pt x="2163" y="4162"/>
                    <a:pt x="1362" y="5360"/>
                    <a:pt x="822" y="6666"/>
                  </a:cubicBezTo>
                  <a:cubicBezTo>
                    <a:pt x="280" y="7972"/>
                    <a:pt x="-1" y="9385"/>
                    <a:pt x="0" y="10799"/>
                  </a:cubicBezTo>
                  <a:cubicBezTo>
                    <a:pt x="-1" y="12213"/>
                    <a:pt x="280" y="13626"/>
                    <a:pt x="822" y="14932"/>
                  </a:cubicBezTo>
                  <a:cubicBezTo>
                    <a:pt x="1362" y="16238"/>
                    <a:pt x="2163" y="17436"/>
                    <a:pt x="3163" y="18435"/>
                  </a:cubicBezTo>
                  <a:cubicBezTo>
                    <a:pt x="4162" y="19435"/>
                    <a:pt x="5360" y="20236"/>
                    <a:pt x="6666" y="20776"/>
                  </a:cubicBezTo>
                  <a:cubicBezTo>
                    <a:pt x="7972" y="21318"/>
                    <a:pt x="9385" y="21599"/>
                    <a:pt x="10799" y="21598"/>
                  </a:cubicBezTo>
                  <a:cubicBezTo>
                    <a:pt x="12213" y="21599"/>
                    <a:pt x="13626" y="21318"/>
                    <a:pt x="14932" y="20776"/>
                  </a:cubicBezTo>
                  <a:cubicBezTo>
                    <a:pt x="16238" y="20236"/>
                    <a:pt x="17436" y="19435"/>
                    <a:pt x="18435" y="18435"/>
                  </a:cubicBezTo>
                  <a:cubicBezTo>
                    <a:pt x="19435" y="17436"/>
                    <a:pt x="20236" y="16238"/>
                    <a:pt x="20776" y="14932"/>
                  </a:cubicBezTo>
                  <a:cubicBezTo>
                    <a:pt x="21318" y="13626"/>
                    <a:pt x="21599" y="12213"/>
                    <a:pt x="21598" y="10799"/>
                  </a:cubicBezTo>
                  <a:close/>
                  <a:moveTo>
                    <a:pt x="21598" y="10799"/>
                  </a:moveTo>
                </a:path>
              </a:pathLst>
            </a:custGeom>
            <a:solidFill>
              <a:schemeClr val="accent3">
                <a:lumMod val="50000"/>
              </a:schemeClr>
            </a:solidFill>
            <a:ln>
              <a:noFill/>
            </a:ln>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微软雅黑" panose="020B0503020204020204" pitchFamily="34" charset="-122"/>
              </a:endParaRPr>
            </a:p>
          </p:txBody>
        </p:sp>
        <p:sp>
          <p:nvSpPr>
            <p:cNvPr id="144" name="AutoShape 104"/>
            <p:cNvSpPr/>
            <p:nvPr/>
          </p:nvSpPr>
          <p:spPr bwMode="auto">
            <a:xfrm>
              <a:off x="8359030" y="186149"/>
              <a:ext cx="572809" cy="267784"/>
            </a:xfrm>
            <a:custGeom>
              <a:avLst/>
              <a:gdLst/>
              <a:ahLst/>
              <a:cxnLst/>
              <a:rect l="0" t="0" r="r" b="b"/>
              <a:pathLst>
                <a:path w="21600" h="21600">
                  <a:moveTo>
                    <a:pt x="21381" y="0"/>
                  </a:moveTo>
                  <a:lnTo>
                    <a:pt x="21600" y="1042"/>
                  </a:lnTo>
                  <a:lnTo>
                    <a:pt x="219" y="21600"/>
                  </a:lnTo>
                  <a:lnTo>
                    <a:pt x="0" y="20558"/>
                  </a:lnTo>
                  <a:close/>
                  <a:moveTo>
                    <a:pt x="21381" y="0"/>
                  </a:moveTo>
                </a:path>
              </a:pathLst>
            </a:custGeom>
            <a:solidFill>
              <a:schemeClr val="accent3">
                <a:lumMod val="50000"/>
              </a:schemeClr>
            </a:solidFill>
            <a:ln>
              <a:noFill/>
            </a:ln>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微软雅黑" panose="020B0503020204020204" pitchFamily="34" charset="-122"/>
              </a:endParaRPr>
            </a:p>
          </p:txBody>
        </p:sp>
        <p:sp>
          <p:nvSpPr>
            <p:cNvPr id="145" name="AutoShape 105"/>
            <p:cNvSpPr/>
            <p:nvPr/>
          </p:nvSpPr>
          <p:spPr bwMode="auto">
            <a:xfrm>
              <a:off x="6897747" y="164868"/>
              <a:ext cx="126799" cy="337833"/>
            </a:xfrm>
            <a:custGeom>
              <a:avLst/>
              <a:gdLst/>
              <a:ahLst/>
              <a:cxnLst/>
              <a:rect l="0" t="0" r="r" b="b"/>
              <a:pathLst>
                <a:path w="21600" h="21600">
                  <a:moveTo>
                    <a:pt x="2284" y="0"/>
                  </a:moveTo>
                  <a:lnTo>
                    <a:pt x="21600" y="21308"/>
                  </a:lnTo>
                  <a:lnTo>
                    <a:pt x="19316" y="21600"/>
                  </a:lnTo>
                  <a:lnTo>
                    <a:pt x="0" y="292"/>
                  </a:lnTo>
                  <a:close/>
                  <a:moveTo>
                    <a:pt x="2284" y="0"/>
                  </a:moveTo>
                </a:path>
              </a:pathLst>
            </a:custGeom>
            <a:solidFill>
              <a:schemeClr val="accent3">
                <a:lumMod val="50000"/>
              </a:schemeClr>
            </a:solidFill>
            <a:ln>
              <a:noFill/>
            </a:ln>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微软雅黑" panose="020B0503020204020204" pitchFamily="34" charset="-122"/>
              </a:endParaRPr>
            </a:p>
          </p:txBody>
        </p:sp>
        <p:sp>
          <p:nvSpPr>
            <p:cNvPr id="146" name="AutoShape 106"/>
            <p:cNvSpPr/>
            <p:nvPr/>
          </p:nvSpPr>
          <p:spPr bwMode="auto">
            <a:xfrm>
              <a:off x="6465037" y="420238"/>
              <a:ext cx="382168" cy="211035"/>
            </a:xfrm>
            <a:custGeom>
              <a:avLst/>
              <a:gdLst/>
              <a:ahLst/>
              <a:cxnLst/>
              <a:rect l="0" t="0" r="r" b="b"/>
              <a:pathLst>
                <a:path w="21600" h="21600">
                  <a:moveTo>
                    <a:pt x="374" y="0"/>
                  </a:moveTo>
                  <a:lnTo>
                    <a:pt x="21600" y="20317"/>
                  </a:lnTo>
                  <a:lnTo>
                    <a:pt x="21226" y="21600"/>
                  </a:lnTo>
                  <a:lnTo>
                    <a:pt x="0" y="1283"/>
                  </a:lnTo>
                  <a:close/>
                  <a:moveTo>
                    <a:pt x="374" y="0"/>
                  </a:moveTo>
                </a:path>
              </a:pathLst>
            </a:custGeom>
            <a:solidFill>
              <a:schemeClr val="accent3">
                <a:lumMod val="50000"/>
              </a:schemeClr>
            </a:solidFill>
            <a:ln>
              <a:noFill/>
            </a:ln>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微软雅黑" panose="020B0503020204020204" pitchFamily="34" charset="-122"/>
              </a:endParaRPr>
            </a:p>
          </p:txBody>
        </p:sp>
        <p:sp>
          <p:nvSpPr>
            <p:cNvPr id="147" name="AutoShape 107"/>
            <p:cNvSpPr/>
            <p:nvPr/>
          </p:nvSpPr>
          <p:spPr bwMode="auto">
            <a:xfrm>
              <a:off x="5713115" y="1646546"/>
              <a:ext cx="126799" cy="422956"/>
            </a:xfrm>
            <a:custGeom>
              <a:avLst/>
              <a:gdLst/>
              <a:ahLst/>
              <a:cxnLst/>
              <a:rect l="0" t="0" r="r" b="b"/>
              <a:pathLst>
                <a:path w="21600" h="21600">
                  <a:moveTo>
                    <a:pt x="19274" y="0"/>
                  </a:moveTo>
                  <a:lnTo>
                    <a:pt x="21600" y="190"/>
                  </a:lnTo>
                  <a:lnTo>
                    <a:pt x="2326" y="21600"/>
                  </a:lnTo>
                  <a:lnTo>
                    <a:pt x="0" y="21410"/>
                  </a:lnTo>
                  <a:close/>
                  <a:moveTo>
                    <a:pt x="19274" y="0"/>
                  </a:moveTo>
                </a:path>
              </a:pathLst>
            </a:custGeom>
            <a:solidFill>
              <a:schemeClr val="accent3">
                <a:lumMod val="50000"/>
              </a:schemeClr>
            </a:solidFill>
            <a:ln>
              <a:noFill/>
            </a:ln>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微软雅黑" panose="020B0503020204020204" pitchFamily="34" charset="-122"/>
              </a:endParaRPr>
            </a:p>
          </p:txBody>
        </p:sp>
        <p:sp>
          <p:nvSpPr>
            <p:cNvPr id="148" name="AutoShape 111"/>
            <p:cNvSpPr/>
            <p:nvPr/>
          </p:nvSpPr>
          <p:spPr bwMode="auto">
            <a:xfrm>
              <a:off x="4046117" y="4257880"/>
              <a:ext cx="237636" cy="250050"/>
            </a:xfrm>
            <a:custGeom>
              <a:avLst/>
              <a:gdLst/>
              <a:ahLst/>
              <a:cxnLst/>
              <a:rect l="0" t="0" r="r" b="b"/>
              <a:pathLst>
                <a:path w="21600" h="21600">
                  <a:moveTo>
                    <a:pt x="20664" y="21600"/>
                  </a:moveTo>
                  <a:lnTo>
                    <a:pt x="0" y="839"/>
                  </a:lnTo>
                  <a:lnTo>
                    <a:pt x="935" y="0"/>
                  </a:lnTo>
                  <a:lnTo>
                    <a:pt x="21600" y="20761"/>
                  </a:lnTo>
                  <a:close/>
                  <a:moveTo>
                    <a:pt x="20664" y="21600"/>
                  </a:moveTo>
                </a:path>
              </a:pathLst>
            </a:custGeom>
            <a:solidFill>
              <a:schemeClr val="accent3">
                <a:lumMod val="50000"/>
              </a:schemeClr>
            </a:solidFill>
            <a:ln>
              <a:noFill/>
            </a:ln>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微软雅黑" panose="020B0503020204020204" pitchFamily="34" charset="-122"/>
              </a:endParaRPr>
            </a:p>
          </p:txBody>
        </p:sp>
        <p:sp>
          <p:nvSpPr>
            <p:cNvPr id="149" name="AutoShape 112"/>
            <p:cNvSpPr/>
            <p:nvPr/>
          </p:nvSpPr>
          <p:spPr bwMode="auto">
            <a:xfrm>
              <a:off x="3939713" y="4683496"/>
              <a:ext cx="313006" cy="386602"/>
            </a:xfrm>
            <a:custGeom>
              <a:avLst/>
              <a:gdLst/>
              <a:ahLst/>
              <a:cxnLst/>
              <a:rect l="0" t="0" r="r" b="b"/>
              <a:pathLst>
                <a:path w="21600" h="21600">
                  <a:moveTo>
                    <a:pt x="777" y="21600"/>
                  </a:moveTo>
                  <a:lnTo>
                    <a:pt x="0" y="21105"/>
                  </a:lnTo>
                  <a:lnTo>
                    <a:pt x="20823" y="0"/>
                  </a:lnTo>
                  <a:lnTo>
                    <a:pt x="21600" y="495"/>
                  </a:lnTo>
                  <a:close/>
                  <a:moveTo>
                    <a:pt x="777" y="21600"/>
                  </a:moveTo>
                </a:path>
              </a:pathLst>
            </a:custGeom>
            <a:solidFill>
              <a:schemeClr val="accent3">
                <a:lumMod val="50000"/>
              </a:schemeClr>
            </a:solidFill>
            <a:ln>
              <a:noFill/>
            </a:ln>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微软雅黑" panose="020B0503020204020204" pitchFamily="34" charset="-122"/>
              </a:endParaRPr>
            </a:p>
          </p:txBody>
        </p:sp>
        <p:sp>
          <p:nvSpPr>
            <p:cNvPr id="150" name="AutoShape 113"/>
            <p:cNvSpPr/>
            <p:nvPr/>
          </p:nvSpPr>
          <p:spPr bwMode="auto">
            <a:xfrm>
              <a:off x="5755676" y="4307535"/>
              <a:ext cx="41675" cy="308572"/>
            </a:xfrm>
            <a:custGeom>
              <a:avLst/>
              <a:gdLst/>
              <a:ahLst/>
              <a:cxnLst/>
              <a:rect l="0" t="0" r="r" b="b"/>
              <a:pathLst>
                <a:path w="21600" h="21600">
                  <a:moveTo>
                    <a:pt x="14424" y="21600"/>
                  </a:moveTo>
                  <a:lnTo>
                    <a:pt x="0" y="101"/>
                  </a:lnTo>
                  <a:lnTo>
                    <a:pt x="7176" y="0"/>
                  </a:lnTo>
                  <a:lnTo>
                    <a:pt x="21600" y="21499"/>
                  </a:lnTo>
                  <a:close/>
                  <a:moveTo>
                    <a:pt x="14424" y="21600"/>
                  </a:moveTo>
                </a:path>
              </a:pathLst>
            </a:custGeom>
            <a:solidFill>
              <a:schemeClr val="accent3">
                <a:lumMod val="50000"/>
              </a:schemeClr>
            </a:solidFill>
            <a:ln>
              <a:noFill/>
            </a:ln>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微软雅黑" panose="020B0503020204020204" pitchFamily="34" charset="-122"/>
              </a:endParaRPr>
            </a:p>
          </p:txBody>
        </p:sp>
        <p:sp>
          <p:nvSpPr>
            <p:cNvPr id="151" name="AutoShape 114"/>
            <p:cNvSpPr/>
            <p:nvPr/>
          </p:nvSpPr>
          <p:spPr bwMode="auto">
            <a:xfrm>
              <a:off x="7280802" y="4804088"/>
              <a:ext cx="250050" cy="209261"/>
            </a:xfrm>
            <a:custGeom>
              <a:avLst/>
              <a:gdLst/>
              <a:ahLst/>
              <a:cxnLst/>
              <a:rect l="0" t="0" r="r" b="b"/>
              <a:pathLst>
                <a:path w="21600" h="21600">
                  <a:moveTo>
                    <a:pt x="20821" y="0"/>
                  </a:moveTo>
                  <a:lnTo>
                    <a:pt x="21600" y="1128"/>
                  </a:lnTo>
                  <a:lnTo>
                    <a:pt x="779" y="21600"/>
                  </a:lnTo>
                  <a:lnTo>
                    <a:pt x="0" y="20472"/>
                  </a:lnTo>
                  <a:close/>
                  <a:moveTo>
                    <a:pt x="20821" y="0"/>
                  </a:moveTo>
                </a:path>
              </a:pathLst>
            </a:custGeom>
            <a:solidFill>
              <a:schemeClr val="accent3">
                <a:lumMod val="50000"/>
              </a:schemeClr>
            </a:solidFill>
            <a:ln>
              <a:noFill/>
            </a:ln>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微软雅黑" panose="020B0503020204020204" pitchFamily="34" charset="-122"/>
              </a:endParaRPr>
            </a:p>
          </p:txBody>
        </p:sp>
        <p:sp>
          <p:nvSpPr>
            <p:cNvPr id="152" name="AutoShape 115"/>
            <p:cNvSpPr/>
            <p:nvPr/>
          </p:nvSpPr>
          <p:spPr bwMode="auto">
            <a:xfrm>
              <a:off x="8763366" y="3576893"/>
              <a:ext cx="91330" cy="307686"/>
            </a:xfrm>
            <a:custGeom>
              <a:avLst/>
              <a:gdLst/>
              <a:ahLst/>
              <a:cxnLst/>
              <a:rect l="0" t="0" r="r" b="b"/>
              <a:pathLst>
                <a:path w="21600" h="21600">
                  <a:moveTo>
                    <a:pt x="3235" y="0"/>
                  </a:moveTo>
                  <a:lnTo>
                    <a:pt x="21600" y="21354"/>
                  </a:lnTo>
                  <a:lnTo>
                    <a:pt x="18365" y="21600"/>
                  </a:lnTo>
                  <a:lnTo>
                    <a:pt x="0" y="246"/>
                  </a:lnTo>
                  <a:close/>
                  <a:moveTo>
                    <a:pt x="3235" y="0"/>
                  </a:moveTo>
                </a:path>
              </a:pathLst>
            </a:custGeom>
            <a:solidFill>
              <a:schemeClr val="accent3">
                <a:lumMod val="50000"/>
              </a:schemeClr>
            </a:solidFill>
            <a:ln>
              <a:noFill/>
            </a:ln>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微软雅黑" panose="020B0503020204020204" pitchFamily="34" charset="-122"/>
              </a:endParaRPr>
            </a:p>
          </p:txBody>
        </p:sp>
        <p:sp>
          <p:nvSpPr>
            <p:cNvPr id="153" name="AutoShape 116"/>
            <p:cNvSpPr/>
            <p:nvPr/>
          </p:nvSpPr>
          <p:spPr bwMode="auto">
            <a:xfrm>
              <a:off x="8543464" y="4633841"/>
              <a:ext cx="140099" cy="261577"/>
            </a:xfrm>
            <a:custGeom>
              <a:avLst/>
              <a:gdLst/>
              <a:ahLst/>
              <a:cxnLst/>
              <a:rect l="0" t="0" r="r" b="b"/>
              <a:pathLst>
                <a:path w="21600" h="21600">
                  <a:moveTo>
                    <a:pt x="1953" y="0"/>
                  </a:moveTo>
                  <a:lnTo>
                    <a:pt x="21600" y="21076"/>
                  </a:lnTo>
                  <a:lnTo>
                    <a:pt x="19647" y="21600"/>
                  </a:lnTo>
                  <a:lnTo>
                    <a:pt x="0" y="524"/>
                  </a:lnTo>
                  <a:close/>
                  <a:moveTo>
                    <a:pt x="1953" y="0"/>
                  </a:moveTo>
                </a:path>
              </a:pathLst>
            </a:custGeom>
            <a:solidFill>
              <a:schemeClr val="accent3">
                <a:lumMod val="50000"/>
              </a:schemeClr>
            </a:solidFill>
            <a:ln>
              <a:noFill/>
            </a:ln>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微软雅黑" panose="020B0503020204020204" pitchFamily="34" charset="-122"/>
              </a:endParaRPr>
            </a:p>
          </p:txBody>
        </p:sp>
        <p:sp>
          <p:nvSpPr>
            <p:cNvPr id="154" name="AutoShape 117"/>
            <p:cNvSpPr/>
            <p:nvPr/>
          </p:nvSpPr>
          <p:spPr bwMode="auto">
            <a:xfrm>
              <a:off x="7819916" y="2094329"/>
              <a:ext cx="161380" cy="345813"/>
            </a:xfrm>
            <a:custGeom>
              <a:avLst/>
              <a:gdLst/>
              <a:ahLst/>
              <a:cxnLst/>
              <a:rect l="0" t="0" r="r" b="b"/>
              <a:pathLst>
                <a:path w="21600" h="21600">
                  <a:moveTo>
                    <a:pt x="1734" y="0"/>
                  </a:moveTo>
                  <a:lnTo>
                    <a:pt x="21600" y="21245"/>
                  </a:lnTo>
                  <a:lnTo>
                    <a:pt x="19866" y="21600"/>
                  </a:lnTo>
                  <a:lnTo>
                    <a:pt x="0" y="355"/>
                  </a:lnTo>
                  <a:close/>
                  <a:moveTo>
                    <a:pt x="1734" y="0"/>
                  </a:moveTo>
                </a:path>
              </a:pathLst>
            </a:custGeom>
            <a:solidFill>
              <a:schemeClr val="accent3">
                <a:lumMod val="50000"/>
              </a:schemeClr>
            </a:solidFill>
            <a:ln>
              <a:noFill/>
            </a:ln>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微软雅黑" panose="020B0503020204020204" pitchFamily="34" charset="-122"/>
              </a:endParaRPr>
            </a:p>
          </p:txBody>
        </p:sp>
        <p:sp>
          <p:nvSpPr>
            <p:cNvPr id="155" name="AutoShape 118"/>
            <p:cNvSpPr/>
            <p:nvPr/>
          </p:nvSpPr>
          <p:spPr bwMode="auto">
            <a:xfrm>
              <a:off x="7869571" y="1165067"/>
              <a:ext cx="435370" cy="484139"/>
            </a:xfrm>
            <a:custGeom>
              <a:avLst/>
              <a:gdLst/>
              <a:ahLst/>
              <a:cxnLst/>
              <a:rect l="0" t="0" r="r" b="b"/>
              <a:pathLst>
                <a:path w="21600" h="21600">
                  <a:moveTo>
                    <a:pt x="21076" y="0"/>
                  </a:moveTo>
                  <a:lnTo>
                    <a:pt x="21600" y="422"/>
                  </a:lnTo>
                  <a:lnTo>
                    <a:pt x="524" y="21600"/>
                  </a:lnTo>
                  <a:lnTo>
                    <a:pt x="0" y="21178"/>
                  </a:lnTo>
                  <a:close/>
                  <a:moveTo>
                    <a:pt x="21076" y="0"/>
                  </a:moveTo>
                </a:path>
              </a:pathLst>
            </a:custGeom>
            <a:solidFill>
              <a:schemeClr val="accent3">
                <a:lumMod val="50000"/>
              </a:schemeClr>
            </a:solidFill>
            <a:ln>
              <a:noFill/>
            </a:ln>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微软雅黑" panose="020B0503020204020204" pitchFamily="34" charset="-122"/>
              </a:endParaRPr>
            </a:p>
          </p:txBody>
        </p:sp>
        <p:sp>
          <p:nvSpPr>
            <p:cNvPr id="156" name="AutoShape 119"/>
            <p:cNvSpPr/>
            <p:nvPr/>
          </p:nvSpPr>
          <p:spPr bwMode="auto">
            <a:xfrm>
              <a:off x="7201886" y="1037382"/>
              <a:ext cx="345813" cy="581676"/>
            </a:xfrm>
            <a:custGeom>
              <a:avLst/>
              <a:gdLst/>
              <a:ahLst/>
              <a:cxnLst/>
              <a:rect l="0" t="0" r="r" b="b"/>
              <a:pathLst>
                <a:path w="21600" h="21600">
                  <a:moveTo>
                    <a:pt x="767" y="0"/>
                  </a:moveTo>
                  <a:lnTo>
                    <a:pt x="21600" y="21335"/>
                  </a:lnTo>
                  <a:lnTo>
                    <a:pt x="20833" y="21600"/>
                  </a:lnTo>
                  <a:lnTo>
                    <a:pt x="0" y="265"/>
                  </a:lnTo>
                  <a:close/>
                  <a:moveTo>
                    <a:pt x="767" y="0"/>
                  </a:moveTo>
                </a:path>
              </a:pathLst>
            </a:custGeom>
            <a:solidFill>
              <a:schemeClr val="accent3">
                <a:lumMod val="50000"/>
              </a:schemeClr>
            </a:solidFill>
            <a:ln>
              <a:noFill/>
            </a:ln>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微软雅黑" panose="020B0503020204020204" pitchFamily="34" charset="-122"/>
              </a:endParaRPr>
            </a:p>
          </p:txBody>
        </p:sp>
        <p:sp>
          <p:nvSpPr>
            <p:cNvPr id="157" name="AutoShape 120"/>
            <p:cNvSpPr/>
            <p:nvPr/>
          </p:nvSpPr>
          <p:spPr bwMode="auto">
            <a:xfrm>
              <a:off x="6791343" y="2633444"/>
              <a:ext cx="296158" cy="573696"/>
            </a:xfrm>
            <a:custGeom>
              <a:avLst/>
              <a:gdLst/>
              <a:ahLst/>
              <a:cxnLst/>
              <a:rect l="0" t="0" r="r" b="b"/>
              <a:pathLst>
                <a:path w="21600" h="21600">
                  <a:moveTo>
                    <a:pt x="925" y="0"/>
                  </a:moveTo>
                  <a:lnTo>
                    <a:pt x="21600" y="21361"/>
                  </a:lnTo>
                  <a:lnTo>
                    <a:pt x="20675" y="21600"/>
                  </a:lnTo>
                  <a:lnTo>
                    <a:pt x="0" y="239"/>
                  </a:lnTo>
                  <a:close/>
                  <a:moveTo>
                    <a:pt x="925" y="0"/>
                  </a:moveTo>
                </a:path>
              </a:pathLst>
            </a:custGeom>
            <a:solidFill>
              <a:schemeClr val="accent3">
                <a:lumMod val="50000"/>
              </a:schemeClr>
            </a:solidFill>
            <a:ln>
              <a:noFill/>
            </a:ln>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微软雅黑" panose="020B0503020204020204" pitchFamily="34" charset="-122"/>
              </a:endParaRPr>
            </a:p>
          </p:txBody>
        </p:sp>
        <p:sp>
          <p:nvSpPr>
            <p:cNvPr id="158" name="AutoShape 122"/>
            <p:cNvSpPr/>
            <p:nvPr/>
          </p:nvSpPr>
          <p:spPr bwMode="auto">
            <a:xfrm>
              <a:off x="8188784" y="3030686"/>
              <a:ext cx="673006" cy="77143"/>
            </a:xfrm>
            <a:custGeom>
              <a:avLst/>
              <a:gdLst/>
              <a:ahLst/>
              <a:cxnLst/>
              <a:rect l="0" t="0" r="r" b="b"/>
              <a:pathLst>
                <a:path w="21578" h="21510">
                  <a:moveTo>
                    <a:pt x="227" y="21510"/>
                  </a:moveTo>
                  <a:cubicBezTo>
                    <a:pt x="111" y="21510"/>
                    <a:pt x="13" y="20753"/>
                    <a:pt x="1" y="19744"/>
                  </a:cubicBezTo>
                  <a:cubicBezTo>
                    <a:pt x="-11" y="18668"/>
                    <a:pt x="81" y="17712"/>
                    <a:pt x="205" y="17609"/>
                  </a:cubicBezTo>
                  <a:lnTo>
                    <a:pt x="21329" y="8"/>
                  </a:lnTo>
                  <a:cubicBezTo>
                    <a:pt x="21456" y="-90"/>
                    <a:pt x="21565" y="690"/>
                    <a:pt x="21577" y="1764"/>
                  </a:cubicBezTo>
                  <a:cubicBezTo>
                    <a:pt x="21589" y="2840"/>
                    <a:pt x="21497" y="3796"/>
                    <a:pt x="21373" y="3899"/>
                  </a:cubicBezTo>
                  <a:lnTo>
                    <a:pt x="249" y="21500"/>
                  </a:lnTo>
                  <a:cubicBezTo>
                    <a:pt x="242" y="21506"/>
                    <a:pt x="234" y="21510"/>
                    <a:pt x="227" y="21510"/>
                  </a:cubicBezTo>
                  <a:close/>
                  <a:moveTo>
                    <a:pt x="227" y="21510"/>
                  </a:moveTo>
                </a:path>
              </a:pathLst>
            </a:custGeom>
            <a:solidFill>
              <a:schemeClr val="accent3">
                <a:lumMod val="50000"/>
              </a:schemeClr>
            </a:solidFill>
            <a:ln>
              <a:noFill/>
            </a:ln>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微软雅黑" panose="020B0503020204020204" pitchFamily="34" charset="-122"/>
              </a:endParaRPr>
            </a:p>
          </p:txBody>
        </p:sp>
        <p:sp>
          <p:nvSpPr>
            <p:cNvPr id="159" name="AutoShape 123"/>
            <p:cNvSpPr/>
            <p:nvPr/>
          </p:nvSpPr>
          <p:spPr bwMode="auto">
            <a:xfrm>
              <a:off x="8798834" y="3108715"/>
              <a:ext cx="99310" cy="240296"/>
            </a:xfrm>
            <a:custGeom>
              <a:avLst/>
              <a:gdLst/>
              <a:ahLst/>
              <a:cxnLst/>
              <a:rect l="0" t="0" r="r" b="b"/>
              <a:pathLst>
                <a:path w="21208" h="21519">
                  <a:moveTo>
                    <a:pt x="1516" y="21519"/>
                  </a:moveTo>
                  <a:cubicBezTo>
                    <a:pt x="1339" y="21519"/>
                    <a:pt x="1160" y="21506"/>
                    <a:pt x="983" y="21478"/>
                  </a:cubicBezTo>
                  <a:cubicBezTo>
                    <a:pt x="199" y="21356"/>
                    <a:pt x="-196" y="20991"/>
                    <a:pt x="96" y="20663"/>
                  </a:cubicBezTo>
                  <a:lnTo>
                    <a:pt x="18274" y="410"/>
                  </a:lnTo>
                  <a:cubicBezTo>
                    <a:pt x="18568" y="82"/>
                    <a:pt x="19442" y="-81"/>
                    <a:pt x="20225" y="40"/>
                  </a:cubicBezTo>
                  <a:cubicBezTo>
                    <a:pt x="21009" y="163"/>
                    <a:pt x="21404" y="528"/>
                    <a:pt x="21112" y="855"/>
                  </a:cubicBezTo>
                  <a:lnTo>
                    <a:pt x="2934" y="21108"/>
                  </a:lnTo>
                  <a:cubicBezTo>
                    <a:pt x="2706" y="21363"/>
                    <a:pt x="2128" y="21519"/>
                    <a:pt x="1516" y="21519"/>
                  </a:cubicBezTo>
                  <a:close/>
                  <a:moveTo>
                    <a:pt x="1516" y="21519"/>
                  </a:moveTo>
                </a:path>
              </a:pathLst>
            </a:custGeom>
            <a:solidFill>
              <a:schemeClr val="accent3">
                <a:lumMod val="50000"/>
              </a:schemeClr>
            </a:solidFill>
            <a:ln>
              <a:noFill/>
            </a:ln>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微软雅黑" panose="020B0503020204020204" pitchFamily="34" charset="-122"/>
              </a:endParaRPr>
            </a:p>
          </p:txBody>
        </p:sp>
        <p:sp>
          <p:nvSpPr>
            <p:cNvPr id="160" name="AutoShape 124"/>
            <p:cNvSpPr/>
            <p:nvPr/>
          </p:nvSpPr>
          <p:spPr bwMode="auto">
            <a:xfrm>
              <a:off x="8664055" y="1611964"/>
              <a:ext cx="170247" cy="106404"/>
            </a:xfrm>
            <a:custGeom>
              <a:avLst/>
              <a:gdLst/>
              <a:ahLst/>
              <a:cxnLst/>
              <a:rect l="0" t="0" r="r" b="b"/>
              <a:pathLst>
                <a:path w="21349" h="21399">
                  <a:moveTo>
                    <a:pt x="890" y="21399"/>
                  </a:moveTo>
                  <a:cubicBezTo>
                    <a:pt x="586" y="21399"/>
                    <a:pt x="289" y="21149"/>
                    <a:pt x="123" y="20699"/>
                  </a:cubicBezTo>
                  <a:cubicBezTo>
                    <a:pt x="-126" y="20019"/>
                    <a:pt x="14" y="19145"/>
                    <a:pt x="437" y="18744"/>
                  </a:cubicBezTo>
                  <a:lnTo>
                    <a:pt x="20006" y="198"/>
                  </a:lnTo>
                  <a:cubicBezTo>
                    <a:pt x="20431" y="-201"/>
                    <a:pt x="20974" y="22"/>
                    <a:pt x="21225" y="701"/>
                  </a:cubicBezTo>
                  <a:cubicBezTo>
                    <a:pt x="21474" y="1380"/>
                    <a:pt x="21334" y="2254"/>
                    <a:pt x="20912" y="2655"/>
                  </a:cubicBezTo>
                  <a:lnTo>
                    <a:pt x="1343" y="21201"/>
                  </a:lnTo>
                  <a:cubicBezTo>
                    <a:pt x="1199" y="21335"/>
                    <a:pt x="1044" y="21399"/>
                    <a:pt x="890" y="21399"/>
                  </a:cubicBezTo>
                  <a:close/>
                  <a:moveTo>
                    <a:pt x="890" y="21399"/>
                  </a:moveTo>
                </a:path>
              </a:pathLst>
            </a:custGeom>
            <a:solidFill>
              <a:schemeClr val="accent3">
                <a:lumMod val="50000"/>
              </a:schemeClr>
            </a:solidFill>
            <a:ln>
              <a:noFill/>
            </a:ln>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微软雅黑" panose="020B0503020204020204" pitchFamily="34" charset="-122"/>
              </a:endParaRPr>
            </a:p>
          </p:txBody>
        </p:sp>
        <p:sp>
          <p:nvSpPr>
            <p:cNvPr id="161" name="AutoShape 127"/>
            <p:cNvSpPr/>
            <p:nvPr/>
          </p:nvSpPr>
          <p:spPr bwMode="auto">
            <a:xfrm>
              <a:off x="3882964" y="3229307"/>
              <a:ext cx="148079" cy="226995"/>
            </a:xfrm>
            <a:custGeom>
              <a:avLst/>
              <a:gdLst/>
              <a:ahLst/>
              <a:cxnLst/>
              <a:rect l="0" t="0" r="r" b="b"/>
              <a:pathLst>
                <a:path w="21316" h="21506">
                  <a:moveTo>
                    <a:pt x="1014" y="21506"/>
                  </a:moveTo>
                  <a:cubicBezTo>
                    <a:pt x="828" y="21506"/>
                    <a:pt x="641" y="21472"/>
                    <a:pt x="472" y="21402"/>
                  </a:cubicBezTo>
                  <a:cubicBezTo>
                    <a:pt x="-1" y="21204"/>
                    <a:pt x="-142" y="20788"/>
                    <a:pt x="157" y="20474"/>
                  </a:cubicBezTo>
                  <a:lnTo>
                    <a:pt x="19443" y="313"/>
                  </a:lnTo>
                  <a:cubicBezTo>
                    <a:pt x="19743" y="-1"/>
                    <a:pt x="20371" y="-94"/>
                    <a:pt x="20844" y="104"/>
                  </a:cubicBezTo>
                  <a:cubicBezTo>
                    <a:pt x="21317" y="303"/>
                    <a:pt x="21458" y="718"/>
                    <a:pt x="21159" y="1032"/>
                  </a:cubicBezTo>
                  <a:lnTo>
                    <a:pt x="1873" y="21193"/>
                  </a:lnTo>
                  <a:cubicBezTo>
                    <a:pt x="1679" y="21396"/>
                    <a:pt x="1350" y="21506"/>
                    <a:pt x="1014" y="21506"/>
                  </a:cubicBezTo>
                  <a:close/>
                  <a:moveTo>
                    <a:pt x="1014" y="21506"/>
                  </a:moveTo>
                </a:path>
              </a:pathLst>
            </a:custGeom>
            <a:solidFill>
              <a:schemeClr val="accent3">
                <a:lumMod val="50000"/>
              </a:schemeClr>
            </a:solidFill>
            <a:ln>
              <a:noFill/>
            </a:ln>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微软雅黑" panose="020B0503020204020204" pitchFamily="34" charset="-122"/>
              </a:endParaRPr>
            </a:p>
          </p:txBody>
        </p:sp>
        <p:sp>
          <p:nvSpPr>
            <p:cNvPr id="162" name="AutoShape 128"/>
            <p:cNvSpPr/>
            <p:nvPr/>
          </p:nvSpPr>
          <p:spPr bwMode="auto">
            <a:xfrm>
              <a:off x="5840800" y="3342804"/>
              <a:ext cx="262463" cy="461084"/>
            </a:xfrm>
            <a:custGeom>
              <a:avLst/>
              <a:gdLst/>
              <a:ahLst/>
              <a:cxnLst/>
              <a:rect l="0" t="0" r="r" b="b"/>
              <a:pathLst>
                <a:path w="21435" h="21553">
                  <a:moveTo>
                    <a:pt x="579" y="21553"/>
                  </a:moveTo>
                  <a:cubicBezTo>
                    <a:pt x="484" y="21553"/>
                    <a:pt x="387" y="21540"/>
                    <a:pt x="298" y="21511"/>
                  </a:cubicBezTo>
                  <a:cubicBezTo>
                    <a:pt x="18" y="21422"/>
                    <a:pt x="-83" y="21220"/>
                    <a:pt x="73" y="21061"/>
                  </a:cubicBezTo>
                  <a:lnTo>
                    <a:pt x="20349" y="172"/>
                  </a:lnTo>
                  <a:cubicBezTo>
                    <a:pt x="20504" y="11"/>
                    <a:pt x="20856" y="-47"/>
                    <a:pt x="21136" y="43"/>
                  </a:cubicBezTo>
                  <a:cubicBezTo>
                    <a:pt x="21416" y="131"/>
                    <a:pt x="21517" y="333"/>
                    <a:pt x="21361" y="493"/>
                  </a:cubicBezTo>
                  <a:lnTo>
                    <a:pt x="1085" y="21382"/>
                  </a:lnTo>
                  <a:cubicBezTo>
                    <a:pt x="979" y="21492"/>
                    <a:pt x="782" y="21553"/>
                    <a:pt x="579" y="21553"/>
                  </a:cubicBezTo>
                  <a:close/>
                  <a:moveTo>
                    <a:pt x="579" y="21553"/>
                  </a:moveTo>
                </a:path>
              </a:pathLst>
            </a:custGeom>
            <a:solidFill>
              <a:schemeClr val="accent3">
                <a:lumMod val="50000"/>
              </a:schemeClr>
            </a:solidFill>
            <a:ln>
              <a:noFill/>
            </a:ln>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微软雅黑" panose="020B0503020204020204" pitchFamily="34" charset="-122"/>
              </a:endParaRPr>
            </a:p>
          </p:txBody>
        </p:sp>
        <p:sp>
          <p:nvSpPr>
            <p:cNvPr id="163" name="AutoShape 129"/>
            <p:cNvSpPr/>
            <p:nvPr/>
          </p:nvSpPr>
          <p:spPr bwMode="auto">
            <a:xfrm>
              <a:off x="6195480" y="3300243"/>
              <a:ext cx="669459" cy="223449"/>
            </a:xfrm>
            <a:custGeom>
              <a:avLst/>
              <a:gdLst/>
              <a:ahLst/>
              <a:cxnLst/>
              <a:rect l="0" t="0" r="r" b="b"/>
              <a:pathLst>
                <a:path w="21545" h="21518">
                  <a:moveTo>
                    <a:pt x="21318" y="21518"/>
                  </a:moveTo>
                  <a:cubicBezTo>
                    <a:pt x="21295" y="21518"/>
                    <a:pt x="21272" y="21508"/>
                    <a:pt x="21249" y="21486"/>
                  </a:cubicBezTo>
                  <a:lnTo>
                    <a:pt x="159" y="1335"/>
                  </a:lnTo>
                  <a:cubicBezTo>
                    <a:pt x="39" y="1220"/>
                    <a:pt x="-27" y="836"/>
                    <a:pt x="11" y="476"/>
                  </a:cubicBezTo>
                  <a:cubicBezTo>
                    <a:pt x="49" y="117"/>
                    <a:pt x="177" y="-82"/>
                    <a:pt x="298" y="33"/>
                  </a:cubicBezTo>
                  <a:lnTo>
                    <a:pt x="21387" y="20184"/>
                  </a:lnTo>
                  <a:cubicBezTo>
                    <a:pt x="21507" y="20299"/>
                    <a:pt x="21573" y="20683"/>
                    <a:pt x="21535" y="21043"/>
                  </a:cubicBezTo>
                  <a:cubicBezTo>
                    <a:pt x="21504" y="21333"/>
                    <a:pt x="21415" y="21518"/>
                    <a:pt x="21318" y="21518"/>
                  </a:cubicBezTo>
                  <a:close/>
                  <a:moveTo>
                    <a:pt x="21318" y="21518"/>
                  </a:moveTo>
                </a:path>
              </a:pathLst>
            </a:custGeom>
            <a:solidFill>
              <a:schemeClr val="accent3">
                <a:lumMod val="50000"/>
              </a:schemeClr>
            </a:solidFill>
            <a:ln>
              <a:noFill/>
            </a:ln>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微软雅黑" panose="020B0503020204020204" pitchFamily="34" charset="-122"/>
              </a:endParaRPr>
            </a:p>
          </p:txBody>
        </p:sp>
        <p:sp>
          <p:nvSpPr>
            <p:cNvPr id="164" name="AutoShape 130"/>
            <p:cNvSpPr/>
            <p:nvPr/>
          </p:nvSpPr>
          <p:spPr bwMode="auto">
            <a:xfrm>
              <a:off x="5776957" y="2746941"/>
              <a:ext cx="312119" cy="468178"/>
            </a:xfrm>
            <a:custGeom>
              <a:avLst/>
              <a:gdLst/>
              <a:ahLst/>
              <a:cxnLst/>
              <a:rect l="0" t="0" r="r" b="b"/>
              <a:pathLst>
                <a:path w="21464" h="21554">
                  <a:moveTo>
                    <a:pt x="20977" y="21554"/>
                  </a:moveTo>
                  <a:cubicBezTo>
                    <a:pt x="20818" y="21554"/>
                    <a:pt x="20662" y="21502"/>
                    <a:pt x="20569" y="21407"/>
                  </a:cubicBezTo>
                  <a:lnTo>
                    <a:pt x="80" y="506"/>
                  </a:lnTo>
                  <a:cubicBezTo>
                    <a:pt x="-68" y="355"/>
                    <a:pt x="-5" y="153"/>
                    <a:pt x="220" y="54"/>
                  </a:cubicBezTo>
                  <a:cubicBezTo>
                    <a:pt x="446" y="-46"/>
                    <a:pt x="748" y="-3"/>
                    <a:pt x="895" y="147"/>
                  </a:cubicBezTo>
                  <a:lnTo>
                    <a:pt x="21384" y="21048"/>
                  </a:lnTo>
                  <a:cubicBezTo>
                    <a:pt x="21532" y="21199"/>
                    <a:pt x="21469" y="21401"/>
                    <a:pt x="21244" y="21500"/>
                  </a:cubicBezTo>
                  <a:cubicBezTo>
                    <a:pt x="21161" y="21537"/>
                    <a:pt x="21069" y="21554"/>
                    <a:pt x="20977" y="21554"/>
                  </a:cubicBezTo>
                  <a:close/>
                  <a:moveTo>
                    <a:pt x="20977" y="21554"/>
                  </a:moveTo>
                </a:path>
              </a:pathLst>
            </a:custGeom>
            <a:solidFill>
              <a:schemeClr val="accent3">
                <a:lumMod val="50000"/>
              </a:schemeClr>
            </a:solidFill>
            <a:ln>
              <a:noFill/>
            </a:ln>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微软雅黑" panose="020B0503020204020204" pitchFamily="34" charset="-122"/>
              </a:endParaRPr>
            </a:p>
          </p:txBody>
        </p:sp>
        <p:sp>
          <p:nvSpPr>
            <p:cNvPr id="165" name="AutoShape 131"/>
            <p:cNvSpPr/>
            <p:nvPr/>
          </p:nvSpPr>
          <p:spPr bwMode="auto">
            <a:xfrm>
              <a:off x="6699126" y="4137288"/>
              <a:ext cx="737735" cy="404336"/>
            </a:xfrm>
            <a:custGeom>
              <a:avLst/>
              <a:gdLst/>
              <a:ahLst/>
              <a:cxnLst/>
              <a:rect l="0" t="0" r="r" b="b"/>
              <a:pathLst>
                <a:path w="21541" h="21546">
                  <a:moveTo>
                    <a:pt x="21333" y="21546"/>
                  </a:moveTo>
                  <a:cubicBezTo>
                    <a:pt x="21300" y="21546"/>
                    <a:pt x="21267" y="21532"/>
                    <a:pt x="21235" y="21501"/>
                  </a:cubicBezTo>
                  <a:lnTo>
                    <a:pt x="108" y="711"/>
                  </a:lnTo>
                  <a:cubicBezTo>
                    <a:pt x="8" y="612"/>
                    <a:pt x="-30" y="383"/>
                    <a:pt x="24" y="199"/>
                  </a:cubicBezTo>
                  <a:cubicBezTo>
                    <a:pt x="79" y="16"/>
                    <a:pt x="204" y="-54"/>
                    <a:pt x="305" y="46"/>
                  </a:cubicBezTo>
                  <a:lnTo>
                    <a:pt x="21432" y="20836"/>
                  </a:lnTo>
                  <a:cubicBezTo>
                    <a:pt x="21532" y="20935"/>
                    <a:pt x="21570" y="21164"/>
                    <a:pt x="21516" y="21348"/>
                  </a:cubicBezTo>
                  <a:cubicBezTo>
                    <a:pt x="21478" y="21474"/>
                    <a:pt x="21407" y="21546"/>
                    <a:pt x="21333" y="21546"/>
                  </a:cubicBezTo>
                  <a:close/>
                  <a:moveTo>
                    <a:pt x="21333" y="21546"/>
                  </a:moveTo>
                </a:path>
              </a:pathLst>
            </a:custGeom>
            <a:solidFill>
              <a:schemeClr val="accent3">
                <a:lumMod val="50000"/>
              </a:schemeClr>
            </a:solidFill>
            <a:ln>
              <a:noFill/>
            </a:ln>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微软雅黑" panose="020B0503020204020204" pitchFamily="34" charset="-122"/>
              </a:endParaRPr>
            </a:p>
          </p:txBody>
        </p:sp>
        <p:sp>
          <p:nvSpPr>
            <p:cNvPr id="166" name="AutoShape 132"/>
            <p:cNvSpPr/>
            <p:nvPr/>
          </p:nvSpPr>
          <p:spPr bwMode="auto">
            <a:xfrm>
              <a:off x="5869174" y="1129599"/>
              <a:ext cx="269557" cy="390148"/>
            </a:xfrm>
            <a:custGeom>
              <a:avLst/>
              <a:gdLst/>
              <a:ahLst/>
              <a:cxnLst/>
              <a:rect l="0" t="0" r="r" b="b"/>
              <a:pathLst>
                <a:path w="21445" h="21546">
                  <a:moveTo>
                    <a:pt x="564" y="21546"/>
                  </a:moveTo>
                  <a:cubicBezTo>
                    <a:pt x="455" y="21546"/>
                    <a:pt x="344" y="21524"/>
                    <a:pt x="247" y="21478"/>
                  </a:cubicBezTo>
                  <a:cubicBezTo>
                    <a:pt x="-11" y="21357"/>
                    <a:pt x="-78" y="21113"/>
                    <a:pt x="98" y="20934"/>
                  </a:cubicBezTo>
                  <a:lnTo>
                    <a:pt x="20413" y="172"/>
                  </a:lnTo>
                  <a:cubicBezTo>
                    <a:pt x="20589" y="-7"/>
                    <a:pt x="20939" y="-54"/>
                    <a:pt x="21197" y="68"/>
                  </a:cubicBezTo>
                  <a:cubicBezTo>
                    <a:pt x="21455" y="189"/>
                    <a:pt x="21522" y="433"/>
                    <a:pt x="21346" y="612"/>
                  </a:cubicBezTo>
                  <a:lnTo>
                    <a:pt x="1031" y="21374"/>
                  </a:lnTo>
                  <a:cubicBezTo>
                    <a:pt x="922" y="21486"/>
                    <a:pt x="744" y="21546"/>
                    <a:pt x="564" y="21546"/>
                  </a:cubicBezTo>
                  <a:close/>
                  <a:moveTo>
                    <a:pt x="564" y="21546"/>
                  </a:moveTo>
                </a:path>
              </a:pathLst>
            </a:custGeom>
            <a:solidFill>
              <a:schemeClr val="accent3">
                <a:lumMod val="50000"/>
              </a:schemeClr>
            </a:solidFill>
            <a:ln>
              <a:noFill/>
            </a:ln>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微软雅黑" panose="020B0503020204020204" pitchFamily="34" charset="-122"/>
              </a:endParaRPr>
            </a:p>
          </p:txBody>
        </p:sp>
        <p:sp>
          <p:nvSpPr>
            <p:cNvPr id="167" name="AutoShape 133"/>
            <p:cNvSpPr/>
            <p:nvPr/>
          </p:nvSpPr>
          <p:spPr bwMode="auto">
            <a:xfrm>
              <a:off x="4442473" y="4094727"/>
              <a:ext cx="986898" cy="453991"/>
            </a:xfrm>
            <a:custGeom>
              <a:avLst/>
              <a:gdLst/>
              <a:ahLst/>
              <a:cxnLst/>
              <a:rect l="0" t="0" r="r" b="b"/>
              <a:pathLst>
                <a:path w="21557" h="21553">
                  <a:moveTo>
                    <a:pt x="155" y="21553"/>
                  </a:moveTo>
                  <a:cubicBezTo>
                    <a:pt x="96" y="21553"/>
                    <a:pt x="39" y="21479"/>
                    <a:pt x="13" y="21355"/>
                  </a:cubicBezTo>
                  <a:cubicBezTo>
                    <a:pt x="-22" y="21186"/>
                    <a:pt x="13" y="20986"/>
                    <a:pt x="91" y="20909"/>
                  </a:cubicBezTo>
                  <a:lnTo>
                    <a:pt x="21337" y="30"/>
                  </a:lnTo>
                  <a:cubicBezTo>
                    <a:pt x="21416" y="-47"/>
                    <a:pt x="21507" y="28"/>
                    <a:pt x="21543" y="198"/>
                  </a:cubicBezTo>
                  <a:cubicBezTo>
                    <a:pt x="21578" y="367"/>
                    <a:pt x="21543" y="567"/>
                    <a:pt x="21465" y="643"/>
                  </a:cubicBezTo>
                  <a:lnTo>
                    <a:pt x="219" y="21523"/>
                  </a:lnTo>
                  <a:cubicBezTo>
                    <a:pt x="198" y="21544"/>
                    <a:pt x="176" y="21553"/>
                    <a:pt x="155" y="21553"/>
                  </a:cubicBezTo>
                  <a:close/>
                  <a:moveTo>
                    <a:pt x="155" y="21553"/>
                  </a:moveTo>
                </a:path>
              </a:pathLst>
            </a:custGeom>
            <a:solidFill>
              <a:schemeClr val="accent3">
                <a:lumMod val="50000"/>
              </a:schemeClr>
            </a:solidFill>
            <a:ln>
              <a:noFill/>
            </a:ln>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微软雅黑" panose="020B0503020204020204" pitchFamily="34" charset="-122"/>
              </a:endParaRPr>
            </a:p>
          </p:txBody>
        </p:sp>
        <p:sp>
          <p:nvSpPr>
            <p:cNvPr id="168" name="AutoShape 134"/>
            <p:cNvSpPr/>
            <p:nvPr/>
          </p:nvSpPr>
          <p:spPr bwMode="auto">
            <a:xfrm>
              <a:off x="6330259" y="1101224"/>
              <a:ext cx="1106603" cy="617144"/>
            </a:xfrm>
            <a:custGeom>
              <a:avLst/>
              <a:gdLst/>
              <a:ahLst/>
              <a:cxnLst/>
              <a:rect l="0" t="0" r="r" b="b"/>
              <a:pathLst>
                <a:path w="21561" h="21565">
                  <a:moveTo>
                    <a:pt x="21422" y="21565"/>
                  </a:moveTo>
                  <a:cubicBezTo>
                    <a:pt x="21399" y="21565"/>
                    <a:pt x="21376" y="21555"/>
                    <a:pt x="21355" y="21534"/>
                  </a:cubicBezTo>
                  <a:lnTo>
                    <a:pt x="71" y="465"/>
                  </a:lnTo>
                  <a:cubicBezTo>
                    <a:pt x="4" y="399"/>
                    <a:pt x="-20" y="248"/>
                    <a:pt x="17" y="128"/>
                  </a:cubicBezTo>
                  <a:cubicBezTo>
                    <a:pt x="54" y="9"/>
                    <a:pt x="138" y="-35"/>
                    <a:pt x="205" y="31"/>
                  </a:cubicBezTo>
                  <a:lnTo>
                    <a:pt x="21489" y="21100"/>
                  </a:lnTo>
                  <a:cubicBezTo>
                    <a:pt x="21556" y="21166"/>
                    <a:pt x="21580" y="21317"/>
                    <a:pt x="21543" y="21437"/>
                  </a:cubicBezTo>
                  <a:cubicBezTo>
                    <a:pt x="21518" y="21519"/>
                    <a:pt x="21471" y="21565"/>
                    <a:pt x="21422" y="21565"/>
                  </a:cubicBezTo>
                  <a:close/>
                  <a:moveTo>
                    <a:pt x="21422" y="21565"/>
                  </a:moveTo>
                </a:path>
              </a:pathLst>
            </a:custGeom>
            <a:solidFill>
              <a:schemeClr val="accent3">
                <a:lumMod val="50000"/>
              </a:schemeClr>
            </a:solidFill>
            <a:ln>
              <a:noFill/>
            </a:ln>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微软雅黑" panose="020B0503020204020204" pitchFamily="34" charset="-122"/>
              </a:endParaRPr>
            </a:p>
          </p:txBody>
        </p:sp>
        <p:sp>
          <p:nvSpPr>
            <p:cNvPr id="169" name="AutoShape 135"/>
            <p:cNvSpPr/>
            <p:nvPr/>
          </p:nvSpPr>
          <p:spPr bwMode="auto">
            <a:xfrm>
              <a:off x="6883560" y="2505759"/>
              <a:ext cx="1099509" cy="560395"/>
            </a:xfrm>
            <a:custGeom>
              <a:avLst/>
              <a:gdLst/>
              <a:ahLst/>
              <a:cxnLst/>
              <a:rect l="0" t="0" r="r" b="b"/>
              <a:pathLst>
                <a:path w="21561" h="21561">
                  <a:moveTo>
                    <a:pt x="21421" y="21561"/>
                  </a:moveTo>
                  <a:cubicBezTo>
                    <a:pt x="21400" y="21561"/>
                    <a:pt x="21379" y="21552"/>
                    <a:pt x="21359" y="21532"/>
                  </a:cubicBezTo>
                  <a:lnTo>
                    <a:pt x="76" y="517"/>
                  </a:lnTo>
                  <a:cubicBezTo>
                    <a:pt x="8" y="449"/>
                    <a:pt x="-20" y="285"/>
                    <a:pt x="14" y="150"/>
                  </a:cubicBezTo>
                  <a:cubicBezTo>
                    <a:pt x="49" y="15"/>
                    <a:pt x="133" y="-39"/>
                    <a:pt x="201" y="29"/>
                  </a:cubicBezTo>
                  <a:lnTo>
                    <a:pt x="21484" y="21045"/>
                  </a:lnTo>
                  <a:cubicBezTo>
                    <a:pt x="21552" y="21113"/>
                    <a:pt x="21580" y="21277"/>
                    <a:pt x="21546" y="21411"/>
                  </a:cubicBezTo>
                  <a:cubicBezTo>
                    <a:pt x="21521" y="21506"/>
                    <a:pt x="21472" y="21561"/>
                    <a:pt x="21421" y="21561"/>
                  </a:cubicBezTo>
                  <a:close/>
                  <a:moveTo>
                    <a:pt x="21421" y="21561"/>
                  </a:moveTo>
                </a:path>
              </a:pathLst>
            </a:custGeom>
            <a:solidFill>
              <a:schemeClr val="accent3">
                <a:lumMod val="50000"/>
              </a:schemeClr>
            </a:solidFill>
            <a:ln>
              <a:noFill/>
            </a:ln>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微软雅黑" panose="020B0503020204020204" pitchFamily="34" charset="-122"/>
              </a:endParaRPr>
            </a:p>
          </p:txBody>
        </p:sp>
        <p:sp>
          <p:nvSpPr>
            <p:cNvPr id="170" name="AutoShape 136"/>
            <p:cNvSpPr/>
            <p:nvPr/>
          </p:nvSpPr>
          <p:spPr bwMode="auto">
            <a:xfrm>
              <a:off x="7592921" y="3612361"/>
              <a:ext cx="500986" cy="188868"/>
            </a:xfrm>
            <a:custGeom>
              <a:avLst/>
              <a:gdLst/>
              <a:ahLst/>
              <a:cxnLst/>
              <a:rect l="0" t="0" r="r" b="b"/>
              <a:pathLst>
                <a:path w="21520" h="21494">
                  <a:moveTo>
                    <a:pt x="21208" y="21494"/>
                  </a:moveTo>
                  <a:cubicBezTo>
                    <a:pt x="21173" y="21494"/>
                    <a:pt x="21138" y="21479"/>
                    <a:pt x="21103" y="21446"/>
                  </a:cubicBezTo>
                  <a:lnTo>
                    <a:pt x="207" y="1604"/>
                  </a:lnTo>
                  <a:cubicBezTo>
                    <a:pt x="45" y="1450"/>
                    <a:pt x="-40" y="978"/>
                    <a:pt x="18" y="548"/>
                  </a:cubicBezTo>
                  <a:cubicBezTo>
                    <a:pt x="76" y="117"/>
                    <a:pt x="255" y="-106"/>
                    <a:pt x="417" y="49"/>
                  </a:cubicBezTo>
                  <a:lnTo>
                    <a:pt x="21314" y="19890"/>
                  </a:lnTo>
                  <a:cubicBezTo>
                    <a:pt x="21476" y="20044"/>
                    <a:pt x="21560" y="20517"/>
                    <a:pt x="21502" y="20947"/>
                  </a:cubicBezTo>
                  <a:cubicBezTo>
                    <a:pt x="21456" y="21284"/>
                    <a:pt x="21336" y="21494"/>
                    <a:pt x="21208" y="21494"/>
                  </a:cubicBezTo>
                  <a:close/>
                  <a:moveTo>
                    <a:pt x="21208" y="21494"/>
                  </a:moveTo>
                </a:path>
              </a:pathLst>
            </a:custGeom>
            <a:solidFill>
              <a:schemeClr val="accent3">
                <a:lumMod val="50000"/>
              </a:schemeClr>
            </a:solidFill>
            <a:ln>
              <a:noFill/>
            </a:ln>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微软雅黑" panose="020B0503020204020204" pitchFamily="34" charset="-122"/>
              </a:endParaRPr>
            </a:p>
          </p:txBody>
        </p:sp>
        <p:sp>
          <p:nvSpPr>
            <p:cNvPr id="171" name="AutoShape 137"/>
            <p:cNvSpPr/>
            <p:nvPr/>
          </p:nvSpPr>
          <p:spPr bwMode="auto">
            <a:xfrm>
              <a:off x="4080699" y="3250588"/>
              <a:ext cx="268670" cy="1240495"/>
            </a:xfrm>
            <a:custGeom>
              <a:avLst/>
              <a:gdLst/>
              <a:ahLst/>
              <a:cxnLst/>
              <a:rect l="0" t="0" r="r" b="b"/>
              <a:pathLst>
                <a:path w="21498" h="21589">
                  <a:moveTo>
                    <a:pt x="20938" y="21589"/>
                  </a:moveTo>
                  <a:cubicBezTo>
                    <a:pt x="20679" y="21589"/>
                    <a:pt x="20446" y="21549"/>
                    <a:pt x="20391" y="21492"/>
                  </a:cubicBezTo>
                  <a:lnTo>
                    <a:pt x="12" y="147"/>
                  </a:lnTo>
                  <a:cubicBezTo>
                    <a:pt x="-51" y="81"/>
                    <a:pt x="143" y="16"/>
                    <a:pt x="445" y="3"/>
                  </a:cubicBezTo>
                  <a:cubicBezTo>
                    <a:pt x="748" y="-11"/>
                    <a:pt x="1043" y="31"/>
                    <a:pt x="1107" y="97"/>
                  </a:cubicBezTo>
                  <a:lnTo>
                    <a:pt x="21486" y="21442"/>
                  </a:lnTo>
                  <a:cubicBezTo>
                    <a:pt x="21549" y="21508"/>
                    <a:pt x="21355" y="21573"/>
                    <a:pt x="21053" y="21586"/>
                  </a:cubicBezTo>
                  <a:cubicBezTo>
                    <a:pt x="21014" y="21588"/>
                    <a:pt x="20976" y="21589"/>
                    <a:pt x="20938" y="21589"/>
                  </a:cubicBezTo>
                  <a:close/>
                  <a:moveTo>
                    <a:pt x="20938" y="21589"/>
                  </a:moveTo>
                </a:path>
              </a:pathLst>
            </a:custGeom>
            <a:solidFill>
              <a:schemeClr val="accent3">
                <a:lumMod val="50000"/>
              </a:schemeClr>
            </a:solidFill>
            <a:ln>
              <a:noFill/>
            </a:ln>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微软雅黑" panose="020B0503020204020204" pitchFamily="34" charset="-122"/>
              </a:endParaRPr>
            </a:p>
          </p:txBody>
        </p:sp>
        <p:sp>
          <p:nvSpPr>
            <p:cNvPr id="172" name="AutoShape 138"/>
            <p:cNvSpPr/>
            <p:nvPr/>
          </p:nvSpPr>
          <p:spPr bwMode="auto">
            <a:xfrm>
              <a:off x="8281000" y="4633841"/>
              <a:ext cx="141872" cy="319212"/>
            </a:xfrm>
            <a:custGeom>
              <a:avLst/>
              <a:gdLst/>
              <a:ahLst/>
              <a:cxnLst/>
              <a:rect l="0" t="0" r="r" b="b"/>
              <a:pathLst>
                <a:path w="21312" h="21535">
                  <a:moveTo>
                    <a:pt x="1066" y="21535"/>
                  </a:moveTo>
                  <a:cubicBezTo>
                    <a:pt x="929" y="21535"/>
                    <a:pt x="789" y="21524"/>
                    <a:pt x="655" y="21498"/>
                  </a:cubicBezTo>
                  <a:cubicBezTo>
                    <a:pt x="112" y="21396"/>
                    <a:pt x="-144" y="21115"/>
                    <a:pt x="83" y="20872"/>
                  </a:cubicBezTo>
                  <a:lnTo>
                    <a:pt x="19262" y="294"/>
                  </a:lnTo>
                  <a:cubicBezTo>
                    <a:pt x="19490" y="49"/>
                    <a:pt x="20116" y="-65"/>
                    <a:pt x="20657" y="37"/>
                  </a:cubicBezTo>
                  <a:cubicBezTo>
                    <a:pt x="21200" y="139"/>
                    <a:pt x="21456" y="420"/>
                    <a:pt x="21229" y="663"/>
                  </a:cubicBezTo>
                  <a:lnTo>
                    <a:pt x="2050" y="21241"/>
                  </a:lnTo>
                  <a:cubicBezTo>
                    <a:pt x="1878" y="21424"/>
                    <a:pt x="1483" y="21535"/>
                    <a:pt x="1066" y="21535"/>
                  </a:cubicBezTo>
                  <a:close/>
                  <a:moveTo>
                    <a:pt x="1066" y="21535"/>
                  </a:moveTo>
                </a:path>
              </a:pathLst>
            </a:custGeom>
            <a:solidFill>
              <a:schemeClr val="accent3">
                <a:lumMod val="50000"/>
              </a:schemeClr>
            </a:solidFill>
            <a:ln>
              <a:noFill/>
            </a:ln>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微软雅黑" panose="020B0503020204020204" pitchFamily="34" charset="-122"/>
              </a:endParaRPr>
            </a:p>
          </p:txBody>
        </p:sp>
        <p:sp>
          <p:nvSpPr>
            <p:cNvPr id="173" name="AutoShape 139"/>
            <p:cNvSpPr/>
            <p:nvPr/>
          </p:nvSpPr>
          <p:spPr bwMode="auto">
            <a:xfrm>
              <a:off x="8195877" y="3874825"/>
              <a:ext cx="219902" cy="532021"/>
            </a:xfrm>
            <a:custGeom>
              <a:avLst/>
              <a:gdLst/>
              <a:ahLst/>
              <a:cxnLst/>
              <a:rect l="0" t="0" r="r" b="b"/>
              <a:pathLst>
                <a:path w="21417" h="21562">
                  <a:moveTo>
                    <a:pt x="20725" y="21562"/>
                  </a:moveTo>
                  <a:cubicBezTo>
                    <a:pt x="20450" y="21562"/>
                    <a:pt x="20191" y="21494"/>
                    <a:pt x="20083" y="21381"/>
                  </a:cubicBezTo>
                  <a:lnTo>
                    <a:pt x="48" y="394"/>
                  </a:lnTo>
                  <a:cubicBezTo>
                    <a:pt x="-92" y="246"/>
                    <a:pt x="81" y="79"/>
                    <a:pt x="436" y="20"/>
                  </a:cubicBezTo>
                  <a:cubicBezTo>
                    <a:pt x="790" y="-38"/>
                    <a:pt x="1192" y="34"/>
                    <a:pt x="1333" y="182"/>
                  </a:cubicBezTo>
                  <a:lnTo>
                    <a:pt x="21368" y="21168"/>
                  </a:lnTo>
                  <a:cubicBezTo>
                    <a:pt x="21508" y="21316"/>
                    <a:pt x="21335" y="21483"/>
                    <a:pt x="20980" y="21542"/>
                  </a:cubicBezTo>
                  <a:cubicBezTo>
                    <a:pt x="20897" y="21555"/>
                    <a:pt x="20810" y="21562"/>
                    <a:pt x="20725" y="21562"/>
                  </a:cubicBezTo>
                  <a:close/>
                  <a:moveTo>
                    <a:pt x="20725" y="21562"/>
                  </a:moveTo>
                </a:path>
              </a:pathLst>
            </a:custGeom>
            <a:solidFill>
              <a:schemeClr val="accent3">
                <a:lumMod val="50000"/>
              </a:schemeClr>
            </a:solidFill>
            <a:ln>
              <a:noFill/>
            </a:ln>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微软雅黑" panose="020B0503020204020204" pitchFamily="34" charset="-122"/>
              </a:endParaRPr>
            </a:p>
          </p:txBody>
        </p:sp>
        <p:sp>
          <p:nvSpPr>
            <p:cNvPr id="174" name="AutoShape 140"/>
            <p:cNvSpPr/>
            <p:nvPr/>
          </p:nvSpPr>
          <p:spPr bwMode="auto">
            <a:xfrm>
              <a:off x="7968882" y="2456103"/>
              <a:ext cx="92217" cy="567489"/>
            </a:xfrm>
            <a:custGeom>
              <a:avLst/>
              <a:gdLst/>
              <a:ahLst/>
              <a:cxnLst/>
              <a:rect l="0" t="0" r="r" b="b"/>
              <a:pathLst>
                <a:path w="21379" h="21581">
                  <a:moveTo>
                    <a:pt x="19732" y="21581"/>
                  </a:moveTo>
                  <a:cubicBezTo>
                    <a:pt x="18926" y="21581"/>
                    <a:pt x="18221" y="21484"/>
                    <a:pt x="18106" y="21349"/>
                  </a:cubicBezTo>
                  <a:lnTo>
                    <a:pt x="17" y="307"/>
                  </a:lnTo>
                  <a:cubicBezTo>
                    <a:pt x="-110" y="160"/>
                    <a:pt x="517" y="23"/>
                    <a:pt x="1416" y="3"/>
                  </a:cubicBezTo>
                  <a:cubicBezTo>
                    <a:pt x="2321" y="-19"/>
                    <a:pt x="3148" y="85"/>
                    <a:pt x="3274" y="232"/>
                  </a:cubicBezTo>
                  <a:lnTo>
                    <a:pt x="21363" y="21274"/>
                  </a:lnTo>
                  <a:cubicBezTo>
                    <a:pt x="21490" y="21421"/>
                    <a:pt x="20863" y="21558"/>
                    <a:pt x="19964" y="21579"/>
                  </a:cubicBezTo>
                  <a:cubicBezTo>
                    <a:pt x="19887" y="21580"/>
                    <a:pt x="19808" y="21581"/>
                    <a:pt x="19732" y="21581"/>
                  </a:cubicBezTo>
                  <a:close/>
                  <a:moveTo>
                    <a:pt x="19732" y="21581"/>
                  </a:moveTo>
                </a:path>
              </a:pathLst>
            </a:custGeom>
            <a:solidFill>
              <a:schemeClr val="accent3">
                <a:lumMod val="50000"/>
              </a:schemeClr>
            </a:solidFill>
            <a:ln>
              <a:noFill/>
            </a:ln>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微软雅黑" panose="020B0503020204020204" pitchFamily="34" charset="-122"/>
              </a:endParaRPr>
            </a:p>
          </p:txBody>
        </p:sp>
        <p:sp>
          <p:nvSpPr>
            <p:cNvPr id="175" name="AutoShape 141"/>
            <p:cNvSpPr/>
            <p:nvPr/>
          </p:nvSpPr>
          <p:spPr bwMode="auto">
            <a:xfrm>
              <a:off x="7997256" y="1838960"/>
              <a:ext cx="474385" cy="617144"/>
            </a:xfrm>
            <a:custGeom>
              <a:avLst/>
              <a:gdLst/>
              <a:ahLst/>
              <a:cxnLst/>
              <a:rect l="0" t="0" r="r" b="b"/>
              <a:pathLst>
                <a:path w="21516" h="21568">
                  <a:moveTo>
                    <a:pt x="321" y="21568"/>
                  </a:moveTo>
                  <a:cubicBezTo>
                    <a:pt x="252" y="21568"/>
                    <a:pt x="184" y="21551"/>
                    <a:pt x="126" y="21517"/>
                  </a:cubicBezTo>
                  <a:cubicBezTo>
                    <a:pt x="-15" y="21434"/>
                    <a:pt x="-42" y="21278"/>
                    <a:pt x="66" y="21169"/>
                  </a:cubicBezTo>
                  <a:lnTo>
                    <a:pt x="20940" y="98"/>
                  </a:lnTo>
                  <a:cubicBezTo>
                    <a:pt x="21048" y="-11"/>
                    <a:pt x="21249" y="-32"/>
                    <a:pt x="21390" y="51"/>
                  </a:cubicBezTo>
                  <a:cubicBezTo>
                    <a:pt x="21531" y="134"/>
                    <a:pt x="21558" y="290"/>
                    <a:pt x="21450" y="399"/>
                  </a:cubicBezTo>
                  <a:lnTo>
                    <a:pt x="576" y="21471"/>
                  </a:lnTo>
                  <a:cubicBezTo>
                    <a:pt x="513" y="21535"/>
                    <a:pt x="417" y="21568"/>
                    <a:pt x="321" y="21568"/>
                  </a:cubicBezTo>
                  <a:close/>
                  <a:moveTo>
                    <a:pt x="321" y="21568"/>
                  </a:moveTo>
                </a:path>
              </a:pathLst>
            </a:custGeom>
            <a:solidFill>
              <a:schemeClr val="accent3">
                <a:lumMod val="50000"/>
              </a:schemeClr>
            </a:solidFill>
            <a:ln>
              <a:noFill/>
            </a:ln>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微软雅黑" panose="020B0503020204020204" pitchFamily="34" charset="-122"/>
              </a:endParaRPr>
            </a:p>
          </p:txBody>
        </p:sp>
        <p:sp>
          <p:nvSpPr>
            <p:cNvPr id="176" name="AutoShape 142"/>
            <p:cNvSpPr/>
            <p:nvPr/>
          </p:nvSpPr>
          <p:spPr bwMode="auto">
            <a:xfrm>
              <a:off x="8578932" y="1874428"/>
              <a:ext cx="112611" cy="425616"/>
            </a:xfrm>
            <a:custGeom>
              <a:avLst/>
              <a:gdLst/>
              <a:ahLst/>
              <a:cxnLst/>
              <a:rect l="0" t="0" r="r" b="b"/>
              <a:pathLst>
                <a:path w="21329" h="21564">
                  <a:moveTo>
                    <a:pt x="19995" y="21564"/>
                  </a:moveTo>
                  <a:cubicBezTo>
                    <a:pt x="19394" y="21564"/>
                    <a:pt x="18848" y="21454"/>
                    <a:pt x="18701" y="21289"/>
                  </a:cubicBezTo>
                  <a:lnTo>
                    <a:pt x="37" y="444"/>
                  </a:lnTo>
                  <a:cubicBezTo>
                    <a:pt x="-136" y="251"/>
                    <a:pt x="304" y="57"/>
                    <a:pt x="1020" y="10"/>
                  </a:cubicBezTo>
                  <a:cubicBezTo>
                    <a:pt x="1728" y="-36"/>
                    <a:pt x="2454" y="82"/>
                    <a:pt x="2627" y="275"/>
                  </a:cubicBezTo>
                  <a:lnTo>
                    <a:pt x="21291" y="21120"/>
                  </a:lnTo>
                  <a:cubicBezTo>
                    <a:pt x="21464" y="21313"/>
                    <a:pt x="21024" y="21507"/>
                    <a:pt x="20308" y="21554"/>
                  </a:cubicBezTo>
                  <a:cubicBezTo>
                    <a:pt x="20204" y="21561"/>
                    <a:pt x="20099" y="21564"/>
                    <a:pt x="19995" y="21564"/>
                  </a:cubicBezTo>
                  <a:close/>
                  <a:moveTo>
                    <a:pt x="19995" y="21564"/>
                  </a:moveTo>
                </a:path>
              </a:pathLst>
            </a:custGeom>
            <a:solidFill>
              <a:schemeClr val="accent3">
                <a:lumMod val="50000"/>
              </a:schemeClr>
            </a:solidFill>
            <a:ln>
              <a:noFill/>
            </a:ln>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微软雅黑" panose="020B0503020204020204" pitchFamily="34" charset="-122"/>
              </a:endParaRPr>
            </a:p>
          </p:txBody>
        </p:sp>
        <p:sp>
          <p:nvSpPr>
            <p:cNvPr id="177" name="AutoShape 143"/>
            <p:cNvSpPr/>
            <p:nvPr/>
          </p:nvSpPr>
          <p:spPr bwMode="auto">
            <a:xfrm>
              <a:off x="8344843" y="1072850"/>
              <a:ext cx="340493" cy="101971"/>
            </a:xfrm>
            <a:custGeom>
              <a:avLst/>
              <a:gdLst/>
              <a:ahLst/>
              <a:cxnLst/>
              <a:rect l="0" t="0" r="r" b="b"/>
              <a:pathLst>
                <a:path w="21502" h="21440">
                  <a:moveTo>
                    <a:pt x="447" y="21440"/>
                  </a:moveTo>
                  <a:cubicBezTo>
                    <a:pt x="250" y="21440"/>
                    <a:pt x="70" y="21005"/>
                    <a:pt x="16" y="20346"/>
                  </a:cubicBezTo>
                  <a:cubicBezTo>
                    <a:pt x="-49" y="19557"/>
                    <a:pt x="92" y="18743"/>
                    <a:pt x="331" y="18529"/>
                  </a:cubicBezTo>
                  <a:lnTo>
                    <a:pt x="20937" y="52"/>
                  </a:lnTo>
                  <a:cubicBezTo>
                    <a:pt x="21176" y="-160"/>
                    <a:pt x="21422" y="303"/>
                    <a:pt x="21487" y="1094"/>
                  </a:cubicBezTo>
                  <a:cubicBezTo>
                    <a:pt x="21551" y="1883"/>
                    <a:pt x="21410" y="2697"/>
                    <a:pt x="21172" y="2910"/>
                  </a:cubicBezTo>
                  <a:lnTo>
                    <a:pt x="565" y="21388"/>
                  </a:lnTo>
                  <a:cubicBezTo>
                    <a:pt x="526" y="21422"/>
                    <a:pt x="486" y="21440"/>
                    <a:pt x="447" y="21440"/>
                  </a:cubicBezTo>
                  <a:close/>
                  <a:moveTo>
                    <a:pt x="447" y="21440"/>
                  </a:moveTo>
                </a:path>
              </a:pathLst>
            </a:custGeom>
            <a:solidFill>
              <a:schemeClr val="accent3">
                <a:lumMod val="50000"/>
              </a:schemeClr>
            </a:solidFill>
            <a:ln>
              <a:noFill/>
            </a:ln>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微软雅黑" panose="020B0503020204020204" pitchFamily="34" charset="-122"/>
              </a:endParaRPr>
            </a:p>
          </p:txBody>
        </p:sp>
        <p:sp>
          <p:nvSpPr>
            <p:cNvPr id="178" name="AutoShape 144"/>
            <p:cNvSpPr/>
            <p:nvPr/>
          </p:nvSpPr>
          <p:spPr bwMode="auto">
            <a:xfrm>
              <a:off x="8160409" y="710190"/>
              <a:ext cx="141872" cy="437143"/>
            </a:xfrm>
            <a:custGeom>
              <a:avLst/>
              <a:gdLst/>
              <a:ahLst/>
              <a:cxnLst/>
              <a:rect l="0" t="0" r="r" b="b"/>
              <a:pathLst>
                <a:path w="21350" h="21559">
                  <a:moveTo>
                    <a:pt x="20283" y="21559"/>
                  </a:moveTo>
                  <a:cubicBezTo>
                    <a:pt x="19824" y="21559"/>
                    <a:pt x="19401" y="21461"/>
                    <a:pt x="19261" y="21310"/>
                  </a:cubicBezTo>
                  <a:lnTo>
                    <a:pt x="46" y="453"/>
                  </a:lnTo>
                  <a:cubicBezTo>
                    <a:pt x="-125" y="267"/>
                    <a:pt x="194" y="72"/>
                    <a:pt x="758" y="16"/>
                  </a:cubicBezTo>
                  <a:cubicBezTo>
                    <a:pt x="1324" y="-41"/>
                    <a:pt x="1918" y="65"/>
                    <a:pt x="2089" y="250"/>
                  </a:cubicBezTo>
                  <a:lnTo>
                    <a:pt x="21304" y="21106"/>
                  </a:lnTo>
                  <a:cubicBezTo>
                    <a:pt x="21475" y="21292"/>
                    <a:pt x="21156" y="21487"/>
                    <a:pt x="20592" y="21544"/>
                  </a:cubicBezTo>
                  <a:cubicBezTo>
                    <a:pt x="20489" y="21554"/>
                    <a:pt x="20385" y="21559"/>
                    <a:pt x="20283" y="21559"/>
                  </a:cubicBezTo>
                  <a:close/>
                  <a:moveTo>
                    <a:pt x="20283" y="21559"/>
                  </a:moveTo>
                </a:path>
              </a:pathLst>
            </a:custGeom>
            <a:solidFill>
              <a:schemeClr val="accent3">
                <a:lumMod val="50000"/>
              </a:schemeClr>
            </a:solidFill>
            <a:ln>
              <a:noFill/>
            </a:ln>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微软雅黑" panose="020B0503020204020204" pitchFamily="34" charset="-122"/>
              </a:endParaRPr>
            </a:p>
          </p:txBody>
        </p:sp>
        <p:sp>
          <p:nvSpPr>
            <p:cNvPr id="179" name="AutoShape 145"/>
            <p:cNvSpPr/>
            <p:nvPr/>
          </p:nvSpPr>
          <p:spPr bwMode="auto">
            <a:xfrm>
              <a:off x="7692231" y="179055"/>
              <a:ext cx="312119" cy="212808"/>
            </a:xfrm>
            <a:custGeom>
              <a:avLst/>
              <a:gdLst/>
              <a:ahLst/>
              <a:cxnLst/>
              <a:rect l="0" t="0" r="r" b="b"/>
              <a:pathLst>
                <a:path w="21465" h="21500">
                  <a:moveTo>
                    <a:pt x="20976" y="21500"/>
                  </a:moveTo>
                  <a:cubicBezTo>
                    <a:pt x="20883" y="21500"/>
                    <a:pt x="20789" y="21461"/>
                    <a:pt x="20706" y="21380"/>
                  </a:cubicBezTo>
                  <a:lnTo>
                    <a:pt x="217" y="1313"/>
                  </a:lnTo>
                  <a:cubicBezTo>
                    <a:pt x="-8" y="1094"/>
                    <a:pt x="-68" y="649"/>
                    <a:pt x="82" y="319"/>
                  </a:cubicBezTo>
                  <a:cubicBezTo>
                    <a:pt x="231" y="-10"/>
                    <a:pt x="533" y="-100"/>
                    <a:pt x="758" y="121"/>
                  </a:cubicBezTo>
                  <a:lnTo>
                    <a:pt x="21247" y="20187"/>
                  </a:lnTo>
                  <a:cubicBezTo>
                    <a:pt x="21472" y="20406"/>
                    <a:pt x="21532" y="20851"/>
                    <a:pt x="21382" y="21181"/>
                  </a:cubicBezTo>
                  <a:cubicBezTo>
                    <a:pt x="21289" y="21388"/>
                    <a:pt x="21133" y="21500"/>
                    <a:pt x="20976" y="21500"/>
                  </a:cubicBezTo>
                  <a:close/>
                  <a:moveTo>
                    <a:pt x="20976" y="21500"/>
                  </a:moveTo>
                </a:path>
              </a:pathLst>
            </a:custGeom>
            <a:solidFill>
              <a:schemeClr val="accent3">
                <a:lumMod val="50000"/>
              </a:schemeClr>
            </a:solidFill>
            <a:ln>
              <a:noFill/>
            </a:ln>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微软雅黑" panose="020B0503020204020204" pitchFamily="34" charset="-122"/>
              </a:endParaRPr>
            </a:p>
          </p:txBody>
        </p:sp>
        <p:grpSp>
          <p:nvGrpSpPr>
            <p:cNvPr id="180" name="Group 148"/>
            <p:cNvGrpSpPr/>
            <p:nvPr/>
          </p:nvGrpSpPr>
          <p:grpSpPr bwMode="auto">
            <a:xfrm>
              <a:off x="7075087" y="3307336"/>
              <a:ext cx="349360" cy="417636"/>
              <a:chOff x="0" y="0"/>
              <a:chExt cx="394" cy="471"/>
            </a:xfrm>
            <a:solidFill>
              <a:schemeClr val="accent3">
                <a:lumMod val="50000"/>
              </a:schemeClr>
            </a:solidFill>
          </p:grpSpPr>
          <p:sp>
            <p:nvSpPr>
              <p:cNvPr id="301" name="AutoShape 146"/>
              <p:cNvSpPr/>
              <p:nvPr/>
            </p:nvSpPr>
            <p:spPr bwMode="auto">
              <a:xfrm>
                <a:off x="80" y="0"/>
                <a:ext cx="229" cy="229"/>
              </a:xfrm>
              <a:custGeom>
                <a:avLst/>
                <a:gdLst/>
                <a:ahLst/>
                <a:cxnLst/>
                <a:rect l="0" t="0" r="r" b="b"/>
                <a:pathLst>
                  <a:path w="21600" h="21600">
                    <a:moveTo>
                      <a:pt x="21600" y="10800"/>
                    </a:moveTo>
                    <a:cubicBezTo>
                      <a:pt x="21600" y="4836"/>
                      <a:pt x="16769" y="0"/>
                      <a:pt x="10800" y="0"/>
                    </a:cubicBezTo>
                    <a:cubicBezTo>
                      <a:pt x="4835" y="0"/>
                      <a:pt x="0" y="4837"/>
                      <a:pt x="0" y="10800"/>
                    </a:cubicBezTo>
                    <a:cubicBezTo>
                      <a:pt x="0" y="16765"/>
                      <a:pt x="4836" y="21600"/>
                      <a:pt x="10800" y="21600"/>
                    </a:cubicBezTo>
                    <a:cubicBezTo>
                      <a:pt x="16769" y="21600"/>
                      <a:pt x="21600" y="16765"/>
                      <a:pt x="21600" y="10800"/>
                    </a:cubicBezTo>
                    <a:close/>
                    <a:moveTo>
                      <a:pt x="2699" y="11035"/>
                    </a:moveTo>
                    <a:cubicBezTo>
                      <a:pt x="2699" y="11035"/>
                      <a:pt x="2388" y="7971"/>
                      <a:pt x="4595" y="5633"/>
                    </a:cubicBezTo>
                    <a:cubicBezTo>
                      <a:pt x="6148" y="7190"/>
                      <a:pt x="10801" y="11035"/>
                      <a:pt x="18901" y="11035"/>
                    </a:cubicBezTo>
                    <a:cubicBezTo>
                      <a:pt x="18901" y="15501"/>
                      <a:pt x="15267" y="19133"/>
                      <a:pt x="10801" y="19133"/>
                    </a:cubicBezTo>
                    <a:cubicBezTo>
                      <a:pt x="6334" y="19133"/>
                      <a:pt x="2699" y="15500"/>
                      <a:pt x="2699" y="11035"/>
                    </a:cubicBezTo>
                    <a:close/>
                    <a:moveTo>
                      <a:pt x="2699" y="11035"/>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微软雅黑" panose="020B0503020204020204" pitchFamily="34" charset="-122"/>
                </a:endParaRPr>
              </a:p>
            </p:txBody>
          </p:sp>
          <p:sp>
            <p:nvSpPr>
              <p:cNvPr id="302" name="AutoShape 147"/>
              <p:cNvSpPr/>
              <p:nvPr/>
            </p:nvSpPr>
            <p:spPr bwMode="auto">
              <a:xfrm>
                <a:off x="0" y="256"/>
                <a:ext cx="394" cy="215"/>
              </a:xfrm>
              <a:custGeom>
                <a:avLst/>
                <a:gdLst/>
                <a:ahLst/>
                <a:cxnLst/>
                <a:rect l="0" t="0" r="r" b="b"/>
                <a:pathLst>
                  <a:path w="21600" h="21600">
                    <a:moveTo>
                      <a:pt x="0" y="6600"/>
                    </a:moveTo>
                    <a:lnTo>
                      <a:pt x="0" y="11702"/>
                    </a:lnTo>
                    <a:lnTo>
                      <a:pt x="0" y="18301"/>
                    </a:lnTo>
                    <a:cubicBezTo>
                      <a:pt x="0" y="20124"/>
                      <a:pt x="807" y="21600"/>
                      <a:pt x="1800" y="21600"/>
                    </a:cubicBezTo>
                    <a:lnTo>
                      <a:pt x="19800" y="21600"/>
                    </a:lnTo>
                    <a:cubicBezTo>
                      <a:pt x="20795" y="21600"/>
                      <a:pt x="21600" y="20124"/>
                      <a:pt x="21600" y="18301"/>
                    </a:cubicBezTo>
                    <a:lnTo>
                      <a:pt x="21600" y="11701"/>
                    </a:lnTo>
                    <a:lnTo>
                      <a:pt x="21600" y="6599"/>
                    </a:lnTo>
                    <a:cubicBezTo>
                      <a:pt x="21600" y="2955"/>
                      <a:pt x="19989" y="1"/>
                      <a:pt x="17999" y="1"/>
                    </a:cubicBezTo>
                    <a:lnTo>
                      <a:pt x="14808" y="1"/>
                    </a:lnTo>
                    <a:cubicBezTo>
                      <a:pt x="14582" y="1"/>
                      <a:pt x="14299" y="279"/>
                      <a:pt x="14173" y="622"/>
                    </a:cubicBezTo>
                    <a:lnTo>
                      <a:pt x="11026" y="8776"/>
                    </a:lnTo>
                    <a:cubicBezTo>
                      <a:pt x="10901" y="9121"/>
                      <a:pt x="10698" y="9121"/>
                      <a:pt x="10573" y="8776"/>
                    </a:cubicBezTo>
                    <a:lnTo>
                      <a:pt x="7427" y="622"/>
                    </a:lnTo>
                    <a:cubicBezTo>
                      <a:pt x="7301" y="279"/>
                      <a:pt x="7017" y="0"/>
                      <a:pt x="6792" y="0"/>
                    </a:cubicBezTo>
                    <a:lnTo>
                      <a:pt x="3600" y="0"/>
                    </a:lnTo>
                    <a:cubicBezTo>
                      <a:pt x="1613" y="0"/>
                      <a:pt x="0" y="2956"/>
                      <a:pt x="0" y="6600"/>
                    </a:cubicBezTo>
                    <a:close/>
                    <a:moveTo>
                      <a:pt x="0" y="6600"/>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微软雅黑" panose="020B0503020204020204" pitchFamily="34" charset="-122"/>
                </a:endParaRPr>
              </a:p>
            </p:txBody>
          </p:sp>
        </p:grpSp>
        <p:grpSp>
          <p:nvGrpSpPr>
            <p:cNvPr id="181" name="Group 154"/>
            <p:cNvGrpSpPr/>
            <p:nvPr/>
          </p:nvGrpSpPr>
          <p:grpSpPr bwMode="auto">
            <a:xfrm>
              <a:off x="5571243" y="3881919"/>
              <a:ext cx="265124" cy="314779"/>
              <a:chOff x="0" y="0"/>
              <a:chExt cx="299" cy="355"/>
            </a:xfrm>
            <a:solidFill>
              <a:schemeClr val="accent3">
                <a:lumMod val="50000"/>
              </a:schemeClr>
            </a:solidFill>
          </p:grpSpPr>
          <p:sp>
            <p:nvSpPr>
              <p:cNvPr id="299" name="AutoShape 152"/>
              <p:cNvSpPr/>
              <p:nvPr/>
            </p:nvSpPr>
            <p:spPr bwMode="auto">
              <a:xfrm>
                <a:off x="64" y="0"/>
                <a:ext cx="174" cy="174"/>
              </a:xfrm>
              <a:custGeom>
                <a:avLst/>
                <a:gdLst/>
                <a:ahLst/>
                <a:cxnLst/>
                <a:rect l="0" t="0" r="r" b="b"/>
                <a:pathLst>
                  <a:path w="21600" h="21600">
                    <a:moveTo>
                      <a:pt x="21600" y="10801"/>
                    </a:moveTo>
                    <a:cubicBezTo>
                      <a:pt x="21600" y="4836"/>
                      <a:pt x="16770" y="0"/>
                      <a:pt x="10800" y="0"/>
                    </a:cubicBezTo>
                    <a:cubicBezTo>
                      <a:pt x="4836" y="0"/>
                      <a:pt x="0" y="4836"/>
                      <a:pt x="0" y="10801"/>
                    </a:cubicBezTo>
                    <a:cubicBezTo>
                      <a:pt x="0" y="16765"/>
                      <a:pt x="4836" y="21600"/>
                      <a:pt x="10800" y="21600"/>
                    </a:cubicBezTo>
                    <a:cubicBezTo>
                      <a:pt x="16770" y="21599"/>
                      <a:pt x="21600" y="16764"/>
                      <a:pt x="21600" y="10801"/>
                    </a:cubicBezTo>
                    <a:close/>
                    <a:moveTo>
                      <a:pt x="2700" y="11035"/>
                    </a:moveTo>
                    <a:cubicBezTo>
                      <a:pt x="2700" y="11035"/>
                      <a:pt x="2388" y="7971"/>
                      <a:pt x="4595" y="5634"/>
                    </a:cubicBezTo>
                    <a:cubicBezTo>
                      <a:pt x="6148" y="7191"/>
                      <a:pt x="10800" y="11035"/>
                      <a:pt x="18900" y="11035"/>
                    </a:cubicBezTo>
                    <a:cubicBezTo>
                      <a:pt x="18900" y="15501"/>
                      <a:pt x="15268" y="19132"/>
                      <a:pt x="10800" y="19132"/>
                    </a:cubicBezTo>
                    <a:cubicBezTo>
                      <a:pt x="6333" y="19132"/>
                      <a:pt x="2700" y="15500"/>
                      <a:pt x="2700" y="11035"/>
                    </a:cubicBezTo>
                    <a:close/>
                    <a:moveTo>
                      <a:pt x="2700" y="11035"/>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微软雅黑" panose="020B0503020204020204" pitchFamily="34" charset="-122"/>
                </a:endParaRPr>
              </a:p>
            </p:txBody>
          </p:sp>
          <p:sp>
            <p:nvSpPr>
              <p:cNvPr id="300" name="AutoShape 153"/>
              <p:cNvSpPr/>
              <p:nvPr/>
            </p:nvSpPr>
            <p:spPr bwMode="auto">
              <a:xfrm>
                <a:off x="0" y="192"/>
                <a:ext cx="299" cy="163"/>
              </a:xfrm>
              <a:custGeom>
                <a:avLst/>
                <a:gdLst/>
                <a:ahLst/>
                <a:cxnLst/>
                <a:rect l="0" t="0" r="r" b="b"/>
                <a:pathLst>
                  <a:path w="21600" h="21600">
                    <a:moveTo>
                      <a:pt x="0" y="6601"/>
                    </a:moveTo>
                    <a:lnTo>
                      <a:pt x="0" y="11702"/>
                    </a:lnTo>
                    <a:lnTo>
                      <a:pt x="0" y="18302"/>
                    </a:lnTo>
                    <a:cubicBezTo>
                      <a:pt x="0" y="20126"/>
                      <a:pt x="806" y="21600"/>
                      <a:pt x="1800" y="21600"/>
                    </a:cubicBezTo>
                    <a:lnTo>
                      <a:pt x="19800" y="21600"/>
                    </a:lnTo>
                    <a:cubicBezTo>
                      <a:pt x="20795" y="21600"/>
                      <a:pt x="21600" y="20125"/>
                      <a:pt x="21600" y="18302"/>
                    </a:cubicBezTo>
                    <a:lnTo>
                      <a:pt x="21600" y="11702"/>
                    </a:lnTo>
                    <a:lnTo>
                      <a:pt x="21600" y="6601"/>
                    </a:lnTo>
                    <a:cubicBezTo>
                      <a:pt x="21600" y="2957"/>
                      <a:pt x="19989" y="2"/>
                      <a:pt x="18000" y="2"/>
                    </a:cubicBezTo>
                    <a:lnTo>
                      <a:pt x="14809" y="2"/>
                    </a:lnTo>
                    <a:cubicBezTo>
                      <a:pt x="14583" y="2"/>
                      <a:pt x="14299" y="280"/>
                      <a:pt x="14173" y="624"/>
                    </a:cubicBezTo>
                    <a:lnTo>
                      <a:pt x="11027" y="8777"/>
                    </a:lnTo>
                    <a:cubicBezTo>
                      <a:pt x="10902" y="9121"/>
                      <a:pt x="10699" y="9121"/>
                      <a:pt x="10574" y="8777"/>
                    </a:cubicBezTo>
                    <a:lnTo>
                      <a:pt x="7427" y="624"/>
                    </a:lnTo>
                    <a:cubicBezTo>
                      <a:pt x="7302" y="280"/>
                      <a:pt x="7018" y="0"/>
                      <a:pt x="6792" y="0"/>
                    </a:cubicBezTo>
                    <a:lnTo>
                      <a:pt x="3600" y="0"/>
                    </a:lnTo>
                    <a:cubicBezTo>
                      <a:pt x="1614" y="1"/>
                      <a:pt x="0" y="2957"/>
                      <a:pt x="0" y="6601"/>
                    </a:cubicBezTo>
                    <a:close/>
                    <a:moveTo>
                      <a:pt x="0" y="6601"/>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微软雅黑" panose="020B0503020204020204" pitchFamily="34" charset="-122"/>
                </a:endParaRPr>
              </a:p>
            </p:txBody>
          </p:sp>
        </p:grpSp>
        <p:grpSp>
          <p:nvGrpSpPr>
            <p:cNvPr id="182" name="Group 157"/>
            <p:cNvGrpSpPr/>
            <p:nvPr/>
          </p:nvGrpSpPr>
          <p:grpSpPr bwMode="auto">
            <a:xfrm>
              <a:off x="6606909" y="2321325"/>
              <a:ext cx="189754" cy="223449"/>
              <a:chOff x="0" y="0"/>
              <a:chExt cx="214" cy="252"/>
            </a:xfrm>
            <a:solidFill>
              <a:schemeClr val="accent3">
                <a:lumMod val="50000"/>
              </a:schemeClr>
            </a:solidFill>
          </p:grpSpPr>
          <p:sp>
            <p:nvSpPr>
              <p:cNvPr id="297" name="AutoShape 155"/>
              <p:cNvSpPr/>
              <p:nvPr/>
            </p:nvSpPr>
            <p:spPr bwMode="auto">
              <a:xfrm>
                <a:off x="48" y="0"/>
                <a:ext cx="124" cy="124"/>
              </a:xfrm>
              <a:custGeom>
                <a:avLst/>
                <a:gdLst/>
                <a:ahLst/>
                <a:cxnLst/>
                <a:rect l="0" t="0" r="r" b="b"/>
                <a:pathLst>
                  <a:path w="21600" h="21600">
                    <a:moveTo>
                      <a:pt x="21600" y="10801"/>
                    </a:moveTo>
                    <a:cubicBezTo>
                      <a:pt x="21600" y="4836"/>
                      <a:pt x="16769" y="0"/>
                      <a:pt x="10799" y="0"/>
                    </a:cubicBezTo>
                    <a:cubicBezTo>
                      <a:pt x="4834" y="0"/>
                      <a:pt x="0" y="4836"/>
                      <a:pt x="0" y="10801"/>
                    </a:cubicBezTo>
                    <a:cubicBezTo>
                      <a:pt x="0" y="16765"/>
                      <a:pt x="4834" y="21600"/>
                      <a:pt x="10799" y="21600"/>
                    </a:cubicBezTo>
                    <a:cubicBezTo>
                      <a:pt x="16769" y="21600"/>
                      <a:pt x="21600" y="16765"/>
                      <a:pt x="21600" y="10801"/>
                    </a:cubicBezTo>
                    <a:close/>
                    <a:moveTo>
                      <a:pt x="2698" y="11036"/>
                    </a:moveTo>
                    <a:cubicBezTo>
                      <a:pt x="2698" y="11036"/>
                      <a:pt x="2386" y="7970"/>
                      <a:pt x="4594" y="5634"/>
                    </a:cubicBezTo>
                    <a:cubicBezTo>
                      <a:pt x="6147" y="7192"/>
                      <a:pt x="10799" y="11036"/>
                      <a:pt x="18899" y="11036"/>
                    </a:cubicBezTo>
                    <a:cubicBezTo>
                      <a:pt x="18899" y="15502"/>
                      <a:pt x="15266" y="19133"/>
                      <a:pt x="10798" y="19133"/>
                    </a:cubicBezTo>
                    <a:cubicBezTo>
                      <a:pt x="6332" y="19133"/>
                      <a:pt x="2698" y="15500"/>
                      <a:pt x="2698" y="11036"/>
                    </a:cubicBezTo>
                    <a:close/>
                    <a:moveTo>
                      <a:pt x="2698" y="11036"/>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微软雅黑" panose="020B0503020204020204" pitchFamily="34" charset="-122"/>
                </a:endParaRPr>
              </a:p>
            </p:txBody>
          </p:sp>
          <p:sp>
            <p:nvSpPr>
              <p:cNvPr id="298" name="AutoShape 156"/>
              <p:cNvSpPr/>
              <p:nvPr/>
            </p:nvSpPr>
            <p:spPr bwMode="auto">
              <a:xfrm>
                <a:off x="0" y="136"/>
                <a:ext cx="214" cy="116"/>
              </a:xfrm>
              <a:custGeom>
                <a:avLst/>
                <a:gdLst/>
                <a:ahLst/>
                <a:cxnLst/>
                <a:rect l="0" t="0" r="r" b="b"/>
                <a:pathLst>
                  <a:path w="21600" h="21600">
                    <a:moveTo>
                      <a:pt x="0" y="6601"/>
                    </a:moveTo>
                    <a:lnTo>
                      <a:pt x="0" y="11702"/>
                    </a:lnTo>
                    <a:lnTo>
                      <a:pt x="0" y="18303"/>
                    </a:lnTo>
                    <a:cubicBezTo>
                      <a:pt x="0" y="20126"/>
                      <a:pt x="807" y="21600"/>
                      <a:pt x="1800" y="21600"/>
                    </a:cubicBezTo>
                    <a:lnTo>
                      <a:pt x="19800" y="21600"/>
                    </a:lnTo>
                    <a:cubicBezTo>
                      <a:pt x="20795" y="21600"/>
                      <a:pt x="21600" y="20126"/>
                      <a:pt x="21600" y="18303"/>
                    </a:cubicBezTo>
                    <a:lnTo>
                      <a:pt x="21600" y="11702"/>
                    </a:lnTo>
                    <a:lnTo>
                      <a:pt x="21600" y="6601"/>
                    </a:lnTo>
                    <a:cubicBezTo>
                      <a:pt x="21600" y="2957"/>
                      <a:pt x="19990" y="1"/>
                      <a:pt x="18000" y="1"/>
                    </a:cubicBezTo>
                    <a:lnTo>
                      <a:pt x="14809" y="1"/>
                    </a:lnTo>
                    <a:cubicBezTo>
                      <a:pt x="14584" y="1"/>
                      <a:pt x="14299" y="280"/>
                      <a:pt x="14173" y="623"/>
                    </a:cubicBezTo>
                    <a:lnTo>
                      <a:pt x="11027" y="8776"/>
                    </a:lnTo>
                    <a:cubicBezTo>
                      <a:pt x="10903" y="9121"/>
                      <a:pt x="10700" y="9121"/>
                      <a:pt x="10574" y="8776"/>
                    </a:cubicBezTo>
                    <a:lnTo>
                      <a:pt x="7427" y="623"/>
                    </a:lnTo>
                    <a:cubicBezTo>
                      <a:pt x="7302" y="278"/>
                      <a:pt x="7018" y="0"/>
                      <a:pt x="6793" y="0"/>
                    </a:cubicBezTo>
                    <a:lnTo>
                      <a:pt x="3601" y="0"/>
                    </a:lnTo>
                    <a:cubicBezTo>
                      <a:pt x="1615" y="0"/>
                      <a:pt x="0" y="2957"/>
                      <a:pt x="0" y="6601"/>
                    </a:cubicBezTo>
                    <a:close/>
                    <a:moveTo>
                      <a:pt x="0" y="6601"/>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微软雅黑" panose="020B0503020204020204" pitchFamily="34" charset="-122"/>
                </a:endParaRPr>
              </a:p>
            </p:txBody>
          </p:sp>
        </p:grpSp>
        <p:sp>
          <p:nvSpPr>
            <p:cNvPr id="183" name="AutoShape 158"/>
            <p:cNvSpPr/>
            <p:nvPr/>
          </p:nvSpPr>
          <p:spPr bwMode="auto">
            <a:xfrm>
              <a:off x="6677845" y="4640935"/>
              <a:ext cx="267784" cy="267784"/>
            </a:xfrm>
            <a:custGeom>
              <a:avLst/>
              <a:gdLst/>
              <a:ahLst/>
              <a:cxnLst/>
              <a:rect l="0" t="0" r="r" b="b"/>
              <a:pathLst>
                <a:path w="21600" h="21600">
                  <a:moveTo>
                    <a:pt x="10799" y="21600"/>
                  </a:moveTo>
                  <a:cubicBezTo>
                    <a:pt x="4844" y="21600"/>
                    <a:pt x="0" y="16754"/>
                    <a:pt x="0" y="10800"/>
                  </a:cubicBezTo>
                  <a:cubicBezTo>
                    <a:pt x="0" y="4845"/>
                    <a:pt x="4845" y="0"/>
                    <a:pt x="10799" y="0"/>
                  </a:cubicBezTo>
                  <a:cubicBezTo>
                    <a:pt x="16755" y="0"/>
                    <a:pt x="21600" y="4845"/>
                    <a:pt x="21600" y="10800"/>
                  </a:cubicBezTo>
                  <a:cubicBezTo>
                    <a:pt x="21600" y="16754"/>
                    <a:pt x="16755" y="21600"/>
                    <a:pt x="10799" y="21600"/>
                  </a:cubicBezTo>
                  <a:close/>
                  <a:moveTo>
                    <a:pt x="10799" y="1271"/>
                  </a:moveTo>
                  <a:cubicBezTo>
                    <a:pt x="5546" y="1271"/>
                    <a:pt x="1271" y="5545"/>
                    <a:pt x="1271" y="10800"/>
                  </a:cubicBezTo>
                  <a:cubicBezTo>
                    <a:pt x="1271" y="16054"/>
                    <a:pt x="5546" y="20329"/>
                    <a:pt x="10799" y="20329"/>
                  </a:cubicBezTo>
                  <a:cubicBezTo>
                    <a:pt x="16054" y="20329"/>
                    <a:pt x="20328" y="16054"/>
                    <a:pt x="20328" y="10800"/>
                  </a:cubicBezTo>
                  <a:cubicBezTo>
                    <a:pt x="20328" y="5546"/>
                    <a:pt x="16054" y="1271"/>
                    <a:pt x="10799" y="1271"/>
                  </a:cubicBezTo>
                  <a:close/>
                  <a:moveTo>
                    <a:pt x="10799" y="1271"/>
                  </a:moveTo>
                </a:path>
              </a:pathLst>
            </a:custGeom>
            <a:solidFill>
              <a:schemeClr val="accent3">
                <a:lumMod val="50000"/>
              </a:schemeClr>
            </a:solidFill>
            <a:ln>
              <a:noFill/>
            </a:ln>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微软雅黑" panose="020B0503020204020204" pitchFamily="34" charset="-122"/>
              </a:endParaRPr>
            </a:p>
          </p:txBody>
        </p:sp>
        <p:grpSp>
          <p:nvGrpSpPr>
            <p:cNvPr id="184" name="Group 161"/>
            <p:cNvGrpSpPr/>
            <p:nvPr/>
          </p:nvGrpSpPr>
          <p:grpSpPr bwMode="auto">
            <a:xfrm>
              <a:off x="6748781" y="4704777"/>
              <a:ext cx="122365" cy="144533"/>
              <a:chOff x="0" y="0"/>
              <a:chExt cx="138" cy="163"/>
            </a:xfrm>
            <a:solidFill>
              <a:schemeClr val="accent3">
                <a:lumMod val="50000"/>
              </a:schemeClr>
            </a:solidFill>
          </p:grpSpPr>
          <p:sp>
            <p:nvSpPr>
              <p:cNvPr id="295" name="AutoShape 159"/>
              <p:cNvSpPr/>
              <p:nvPr/>
            </p:nvSpPr>
            <p:spPr bwMode="auto">
              <a:xfrm>
                <a:off x="32" y="0"/>
                <a:ext cx="80" cy="80"/>
              </a:xfrm>
              <a:custGeom>
                <a:avLst/>
                <a:gdLst/>
                <a:ahLst/>
                <a:cxnLst/>
                <a:rect l="0" t="0" r="r" b="b"/>
                <a:pathLst>
                  <a:path w="21600" h="21598">
                    <a:moveTo>
                      <a:pt x="21600" y="10799"/>
                    </a:moveTo>
                    <a:cubicBezTo>
                      <a:pt x="21600" y="4836"/>
                      <a:pt x="16770" y="0"/>
                      <a:pt x="10798" y="0"/>
                    </a:cubicBezTo>
                    <a:cubicBezTo>
                      <a:pt x="4836" y="0"/>
                      <a:pt x="0" y="4836"/>
                      <a:pt x="0" y="10799"/>
                    </a:cubicBezTo>
                    <a:cubicBezTo>
                      <a:pt x="0" y="16762"/>
                      <a:pt x="4836" y="21598"/>
                      <a:pt x="10798" y="21598"/>
                    </a:cubicBezTo>
                    <a:cubicBezTo>
                      <a:pt x="16770" y="21600"/>
                      <a:pt x="21600" y="16762"/>
                      <a:pt x="21600" y="10799"/>
                    </a:cubicBezTo>
                    <a:close/>
                    <a:moveTo>
                      <a:pt x="2701" y="11037"/>
                    </a:moveTo>
                    <a:cubicBezTo>
                      <a:pt x="2701" y="11037"/>
                      <a:pt x="2385" y="7972"/>
                      <a:pt x="4595" y="5633"/>
                    </a:cubicBezTo>
                    <a:cubicBezTo>
                      <a:pt x="6149" y="7194"/>
                      <a:pt x="10798" y="11037"/>
                      <a:pt x="18899" y="11037"/>
                    </a:cubicBezTo>
                    <a:cubicBezTo>
                      <a:pt x="18899" y="15501"/>
                      <a:pt x="15269" y="19134"/>
                      <a:pt x="10796" y="19134"/>
                    </a:cubicBezTo>
                    <a:cubicBezTo>
                      <a:pt x="6329" y="19134"/>
                      <a:pt x="2701" y="15501"/>
                      <a:pt x="2701" y="11037"/>
                    </a:cubicBezTo>
                    <a:close/>
                    <a:moveTo>
                      <a:pt x="2701" y="11037"/>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微软雅黑" panose="020B0503020204020204" pitchFamily="34" charset="-122"/>
                </a:endParaRPr>
              </a:p>
            </p:txBody>
          </p:sp>
          <p:sp>
            <p:nvSpPr>
              <p:cNvPr id="296" name="AutoShape 160"/>
              <p:cNvSpPr/>
              <p:nvPr/>
            </p:nvSpPr>
            <p:spPr bwMode="auto">
              <a:xfrm>
                <a:off x="0" y="88"/>
                <a:ext cx="138" cy="75"/>
              </a:xfrm>
              <a:custGeom>
                <a:avLst/>
                <a:gdLst/>
                <a:ahLst/>
                <a:cxnLst/>
                <a:rect l="0" t="0" r="r" b="b"/>
                <a:pathLst>
                  <a:path w="21600" h="21600">
                    <a:moveTo>
                      <a:pt x="0" y="6600"/>
                    </a:moveTo>
                    <a:lnTo>
                      <a:pt x="0" y="11699"/>
                    </a:lnTo>
                    <a:lnTo>
                      <a:pt x="0" y="18299"/>
                    </a:lnTo>
                    <a:cubicBezTo>
                      <a:pt x="0" y="20123"/>
                      <a:pt x="807" y="21600"/>
                      <a:pt x="1800" y="21600"/>
                    </a:cubicBezTo>
                    <a:lnTo>
                      <a:pt x="19799" y="21600"/>
                    </a:lnTo>
                    <a:cubicBezTo>
                      <a:pt x="20794" y="21600"/>
                      <a:pt x="21600" y="20125"/>
                      <a:pt x="21600" y="18299"/>
                    </a:cubicBezTo>
                    <a:lnTo>
                      <a:pt x="21600" y="11699"/>
                    </a:lnTo>
                    <a:lnTo>
                      <a:pt x="21600" y="6600"/>
                    </a:lnTo>
                    <a:cubicBezTo>
                      <a:pt x="21600" y="2955"/>
                      <a:pt x="19989" y="5"/>
                      <a:pt x="17998" y="5"/>
                    </a:cubicBezTo>
                    <a:lnTo>
                      <a:pt x="14808" y="5"/>
                    </a:lnTo>
                    <a:cubicBezTo>
                      <a:pt x="14581" y="5"/>
                      <a:pt x="14300" y="280"/>
                      <a:pt x="14172" y="622"/>
                    </a:cubicBezTo>
                    <a:lnTo>
                      <a:pt x="11026" y="8779"/>
                    </a:lnTo>
                    <a:cubicBezTo>
                      <a:pt x="10901" y="9123"/>
                      <a:pt x="10697" y="9123"/>
                      <a:pt x="10574" y="8779"/>
                    </a:cubicBezTo>
                    <a:lnTo>
                      <a:pt x="7428" y="622"/>
                    </a:lnTo>
                    <a:cubicBezTo>
                      <a:pt x="7300" y="282"/>
                      <a:pt x="7017" y="0"/>
                      <a:pt x="6791" y="0"/>
                    </a:cubicBezTo>
                    <a:lnTo>
                      <a:pt x="3601" y="0"/>
                    </a:lnTo>
                    <a:cubicBezTo>
                      <a:pt x="1616" y="0"/>
                      <a:pt x="0" y="2955"/>
                      <a:pt x="0" y="6600"/>
                    </a:cubicBezTo>
                    <a:close/>
                    <a:moveTo>
                      <a:pt x="0" y="6600"/>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微软雅黑" panose="020B0503020204020204" pitchFamily="34" charset="-122"/>
                </a:endParaRPr>
              </a:p>
            </p:txBody>
          </p:sp>
        </p:grpSp>
        <p:grpSp>
          <p:nvGrpSpPr>
            <p:cNvPr id="185" name="Group 164"/>
            <p:cNvGrpSpPr/>
            <p:nvPr/>
          </p:nvGrpSpPr>
          <p:grpSpPr bwMode="auto">
            <a:xfrm>
              <a:off x="8415779" y="4449407"/>
              <a:ext cx="122365" cy="144533"/>
              <a:chOff x="0" y="0"/>
              <a:chExt cx="138" cy="163"/>
            </a:xfrm>
            <a:solidFill>
              <a:schemeClr val="accent3">
                <a:lumMod val="50000"/>
              </a:schemeClr>
            </a:solidFill>
          </p:grpSpPr>
          <p:sp>
            <p:nvSpPr>
              <p:cNvPr id="293" name="AutoShape 162"/>
              <p:cNvSpPr/>
              <p:nvPr/>
            </p:nvSpPr>
            <p:spPr bwMode="auto">
              <a:xfrm>
                <a:off x="24" y="0"/>
                <a:ext cx="80" cy="80"/>
              </a:xfrm>
              <a:custGeom>
                <a:avLst/>
                <a:gdLst/>
                <a:ahLst/>
                <a:cxnLst/>
                <a:rect l="0" t="0" r="r" b="b"/>
                <a:pathLst>
                  <a:path w="21600" h="21600">
                    <a:moveTo>
                      <a:pt x="21600" y="10800"/>
                    </a:moveTo>
                    <a:cubicBezTo>
                      <a:pt x="21600" y="4836"/>
                      <a:pt x="16770" y="0"/>
                      <a:pt x="10798" y="0"/>
                    </a:cubicBezTo>
                    <a:cubicBezTo>
                      <a:pt x="4836" y="0"/>
                      <a:pt x="0" y="4836"/>
                      <a:pt x="0" y="10800"/>
                    </a:cubicBezTo>
                    <a:cubicBezTo>
                      <a:pt x="0" y="16764"/>
                      <a:pt x="4836" y="21600"/>
                      <a:pt x="10798" y="21600"/>
                    </a:cubicBezTo>
                    <a:cubicBezTo>
                      <a:pt x="16770" y="21600"/>
                      <a:pt x="21600" y="16764"/>
                      <a:pt x="21600" y="10800"/>
                    </a:cubicBezTo>
                    <a:close/>
                    <a:moveTo>
                      <a:pt x="2701" y="11036"/>
                    </a:moveTo>
                    <a:cubicBezTo>
                      <a:pt x="2701" y="11036"/>
                      <a:pt x="2387" y="7971"/>
                      <a:pt x="4595" y="5631"/>
                    </a:cubicBezTo>
                    <a:cubicBezTo>
                      <a:pt x="6149" y="7193"/>
                      <a:pt x="10798" y="11036"/>
                      <a:pt x="18899" y="11036"/>
                    </a:cubicBezTo>
                    <a:cubicBezTo>
                      <a:pt x="18899" y="15501"/>
                      <a:pt x="15269" y="19136"/>
                      <a:pt x="10798" y="19136"/>
                    </a:cubicBezTo>
                    <a:cubicBezTo>
                      <a:pt x="6331" y="19136"/>
                      <a:pt x="2701" y="15501"/>
                      <a:pt x="2701" y="11036"/>
                    </a:cubicBezTo>
                    <a:close/>
                    <a:moveTo>
                      <a:pt x="2701" y="11036"/>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微软雅黑" panose="020B0503020204020204" pitchFamily="34" charset="-122"/>
                </a:endParaRPr>
              </a:p>
            </p:txBody>
          </p:sp>
          <p:sp>
            <p:nvSpPr>
              <p:cNvPr id="294" name="AutoShape 163"/>
              <p:cNvSpPr/>
              <p:nvPr/>
            </p:nvSpPr>
            <p:spPr bwMode="auto">
              <a:xfrm>
                <a:off x="0" y="88"/>
                <a:ext cx="138" cy="75"/>
              </a:xfrm>
              <a:custGeom>
                <a:avLst/>
                <a:gdLst/>
                <a:ahLst/>
                <a:cxnLst/>
                <a:rect l="0" t="0" r="r" b="b"/>
                <a:pathLst>
                  <a:path w="21600" h="21600">
                    <a:moveTo>
                      <a:pt x="0" y="6600"/>
                    </a:moveTo>
                    <a:lnTo>
                      <a:pt x="0" y="11699"/>
                    </a:lnTo>
                    <a:lnTo>
                      <a:pt x="0" y="18299"/>
                    </a:lnTo>
                    <a:cubicBezTo>
                      <a:pt x="0" y="20123"/>
                      <a:pt x="807" y="21600"/>
                      <a:pt x="1801" y="21600"/>
                    </a:cubicBezTo>
                    <a:lnTo>
                      <a:pt x="19799" y="21600"/>
                    </a:lnTo>
                    <a:cubicBezTo>
                      <a:pt x="20794" y="21600"/>
                      <a:pt x="21600" y="20123"/>
                      <a:pt x="21600" y="18299"/>
                    </a:cubicBezTo>
                    <a:lnTo>
                      <a:pt x="21600" y="11699"/>
                    </a:lnTo>
                    <a:lnTo>
                      <a:pt x="21600" y="6600"/>
                    </a:lnTo>
                    <a:cubicBezTo>
                      <a:pt x="21600" y="2955"/>
                      <a:pt x="19989" y="5"/>
                      <a:pt x="17998" y="5"/>
                    </a:cubicBezTo>
                    <a:lnTo>
                      <a:pt x="14808" y="5"/>
                    </a:lnTo>
                    <a:cubicBezTo>
                      <a:pt x="14582" y="5"/>
                      <a:pt x="14300" y="280"/>
                      <a:pt x="14173" y="619"/>
                    </a:cubicBezTo>
                    <a:lnTo>
                      <a:pt x="11027" y="8777"/>
                    </a:lnTo>
                    <a:cubicBezTo>
                      <a:pt x="10901" y="9119"/>
                      <a:pt x="10697" y="9119"/>
                      <a:pt x="10575" y="8777"/>
                    </a:cubicBezTo>
                    <a:lnTo>
                      <a:pt x="7429" y="619"/>
                    </a:lnTo>
                    <a:cubicBezTo>
                      <a:pt x="7301" y="280"/>
                      <a:pt x="7018" y="0"/>
                      <a:pt x="6792" y="0"/>
                    </a:cubicBezTo>
                    <a:lnTo>
                      <a:pt x="3602" y="0"/>
                    </a:lnTo>
                    <a:cubicBezTo>
                      <a:pt x="1616" y="0"/>
                      <a:pt x="0" y="2957"/>
                      <a:pt x="0" y="6600"/>
                    </a:cubicBezTo>
                    <a:close/>
                    <a:moveTo>
                      <a:pt x="0" y="6600"/>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微软雅黑" panose="020B0503020204020204" pitchFamily="34" charset="-122"/>
                </a:endParaRPr>
              </a:p>
            </p:txBody>
          </p:sp>
        </p:grpSp>
        <p:grpSp>
          <p:nvGrpSpPr>
            <p:cNvPr id="186" name="Group 167"/>
            <p:cNvGrpSpPr/>
            <p:nvPr/>
          </p:nvGrpSpPr>
          <p:grpSpPr bwMode="auto">
            <a:xfrm>
              <a:off x="7202772" y="5016896"/>
              <a:ext cx="62956" cy="77143"/>
              <a:chOff x="0" y="0"/>
              <a:chExt cx="71" cy="87"/>
            </a:xfrm>
            <a:solidFill>
              <a:schemeClr val="accent3">
                <a:lumMod val="50000"/>
              </a:schemeClr>
            </a:solidFill>
          </p:grpSpPr>
          <p:sp>
            <p:nvSpPr>
              <p:cNvPr id="291" name="AutoShape 165"/>
              <p:cNvSpPr/>
              <p:nvPr/>
            </p:nvSpPr>
            <p:spPr bwMode="auto">
              <a:xfrm>
                <a:off x="16" y="0"/>
                <a:ext cx="41" cy="41"/>
              </a:xfrm>
              <a:custGeom>
                <a:avLst/>
                <a:gdLst/>
                <a:ahLst/>
                <a:cxnLst/>
                <a:rect l="0" t="0" r="r" b="b"/>
                <a:pathLst>
                  <a:path w="21600" h="21600">
                    <a:moveTo>
                      <a:pt x="21600" y="10802"/>
                    </a:moveTo>
                    <a:cubicBezTo>
                      <a:pt x="21600" y="4835"/>
                      <a:pt x="16770" y="0"/>
                      <a:pt x="10800" y="0"/>
                    </a:cubicBezTo>
                    <a:cubicBezTo>
                      <a:pt x="4839" y="0"/>
                      <a:pt x="0" y="4835"/>
                      <a:pt x="0" y="10802"/>
                    </a:cubicBezTo>
                    <a:cubicBezTo>
                      <a:pt x="0" y="16765"/>
                      <a:pt x="4839" y="21600"/>
                      <a:pt x="10800" y="21600"/>
                    </a:cubicBezTo>
                    <a:cubicBezTo>
                      <a:pt x="16770" y="21600"/>
                      <a:pt x="21600" y="16765"/>
                      <a:pt x="21600" y="10802"/>
                    </a:cubicBezTo>
                    <a:close/>
                    <a:moveTo>
                      <a:pt x="2704" y="11037"/>
                    </a:moveTo>
                    <a:cubicBezTo>
                      <a:pt x="2704" y="11037"/>
                      <a:pt x="2390" y="7969"/>
                      <a:pt x="4599" y="5628"/>
                    </a:cubicBezTo>
                    <a:cubicBezTo>
                      <a:pt x="6151" y="7189"/>
                      <a:pt x="10800" y="11037"/>
                      <a:pt x="18900" y="11037"/>
                    </a:cubicBezTo>
                    <a:cubicBezTo>
                      <a:pt x="18900" y="15501"/>
                      <a:pt x="15271" y="19135"/>
                      <a:pt x="10800" y="19135"/>
                    </a:cubicBezTo>
                    <a:cubicBezTo>
                      <a:pt x="6333" y="19135"/>
                      <a:pt x="2704" y="15501"/>
                      <a:pt x="2704" y="11037"/>
                    </a:cubicBezTo>
                    <a:close/>
                    <a:moveTo>
                      <a:pt x="2704" y="11037"/>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微软雅黑" panose="020B0503020204020204" pitchFamily="34" charset="-122"/>
                </a:endParaRPr>
              </a:p>
            </p:txBody>
          </p:sp>
          <p:sp>
            <p:nvSpPr>
              <p:cNvPr id="292" name="AutoShape 166"/>
              <p:cNvSpPr/>
              <p:nvPr/>
            </p:nvSpPr>
            <p:spPr bwMode="auto">
              <a:xfrm>
                <a:off x="0" y="48"/>
                <a:ext cx="71" cy="39"/>
              </a:xfrm>
              <a:custGeom>
                <a:avLst/>
                <a:gdLst/>
                <a:ahLst/>
                <a:cxnLst/>
                <a:rect l="0" t="0" r="r" b="b"/>
                <a:pathLst>
                  <a:path w="21600" h="21600">
                    <a:moveTo>
                      <a:pt x="0" y="6597"/>
                    </a:moveTo>
                    <a:lnTo>
                      <a:pt x="0" y="11700"/>
                    </a:lnTo>
                    <a:lnTo>
                      <a:pt x="0" y="18301"/>
                    </a:lnTo>
                    <a:cubicBezTo>
                      <a:pt x="0" y="20123"/>
                      <a:pt x="806" y="21600"/>
                      <a:pt x="1802" y="21600"/>
                    </a:cubicBezTo>
                    <a:lnTo>
                      <a:pt x="19798" y="21600"/>
                    </a:lnTo>
                    <a:cubicBezTo>
                      <a:pt x="20794" y="21600"/>
                      <a:pt x="21600" y="20123"/>
                      <a:pt x="21600" y="18301"/>
                    </a:cubicBezTo>
                    <a:lnTo>
                      <a:pt x="21600" y="11700"/>
                    </a:lnTo>
                    <a:lnTo>
                      <a:pt x="21600" y="6597"/>
                    </a:lnTo>
                    <a:cubicBezTo>
                      <a:pt x="21600" y="2955"/>
                      <a:pt x="19988" y="4"/>
                      <a:pt x="17999" y="4"/>
                    </a:cubicBezTo>
                    <a:lnTo>
                      <a:pt x="14810" y="4"/>
                    </a:lnTo>
                    <a:cubicBezTo>
                      <a:pt x="14581" y="4"/>
                      <a:pt x="14300" y="278"/>
                      <a:pt x="14172" y="622"/>
                    </a:cubicBezTo>
                    <a:lnTo>
                      <a:pt x="11026" y="8780"/>
                    </a:lnTo>
                    <a:cubicBezTo>
                      <a:pt x="10899" y="9124"/>
                      <a:pt x="10697" y="9124"/>
                      <a:pt x="10574" y="8780"/>
                    </a:cubicBezTo>
                    <a:lnTo>
                      <a:pt x="7428" y="622"/>
                    </a:lnTo>
                    <a:cubicBezTo>
                      <a:pt x="7300" y="282"/>
                      <a:pt x="7016" y="0"/>
                      <a:pt x="6788" y="0"/>
                    </a:cubicBezTo>
                    <a:lnTo>
                      <a:pt x="3598" y="0"/>
                    </a:lnTo>
                    <a:cubicBezTo>
                      <a:pt x="1616" y="0"/>
                      <a:pt x="0" y="2955"/>
                      <a:pt x="0" y="6597"/>
                    </a:cubicBezTo>
                    <a:close/>
                    <a:moveTo>
                      <a:pt x="0" y="6597"/>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微软雅黑" panose="020B0503020204020204" pitchFamily="34" charset="-122"/>
                </a:endParaRPr>
              </a:p>
            </p:txBody>
          </p:sp>
        </p:grpSp>
        <p:grpSp>
          <p:nvGrpSpPr>
            <p:cNvPr id="187" name="Group 170"/>
            <p:cNvGrpSpPr/>
            <p:nvPr/>
          </p:nvGrpSpPr>
          <p:grpSpPr bwMode="auto">
            <a:xfrm>
              <a:off x="8132035" y="3782608"/>
              <a:ext cx="62956" cy="77143"/>
              <a:chOff x="0" y="0"/>
              <a:chExt cx="71" cy="87"/>
            </a:xfrm>
            <a:solidFill>
              <a:schemeClr val="accent3">
                <a:lumMod val="50000"/>
              </a:schemeClr>
            </a:solidFill>
          </p:grpSpPr>
          <p:sp>
            <p:nvSpPr>
              <p:cNvPr id="289" name="AutoShape 168"/>
              <p:cNvSpPr/>
              <p:nvPr/>
            </p:nvSpPr>
            <p:spPr bwMode="auto">
              <a:xfrm>
                <a:off x="16" y="0"/>
                <a:ext cx="41" cy="41"/>
              </a:xfrm>
              <a:custGeom>
                <a:avLst/>
                <a:gdLst/>
                <a:ahLst/>
                <a:cxnLst/>
                <a:rect l="0" t="0" r="r" b="b"/>
                <a:pathLst>
                  <a:path w="21600" h="21600">
                    <a:moveTo>
                      <a:pt x="21600" y="10802"/>
                    </a:moveTo>
                    <a:cubicBezTo>
                      <a:pt x="21600" y="4835"/>
                      <a:pt x="16770" y="0"/>
                      <a:pt x="10800" y="0"/>
                    </a:cubicBezTo>
                    <a:cubicBezTo>
                      <a:pt x="4839" y="0"/>
                      <a:pt x="0" y="4835"/>
                      <a:pt x="0" y="10802"/>
                    </a:cubicBezTo>
                    <a:cubicBezTo>
                      <a:pt x="0" y="16765"/>
                      <a:pt x="4839" y="21600"/>
                      <a:pt x="10800" y="21600"/>
                    </a:cubicBezTo>
                    <a:cubicBezTo>
                      <a:pt x="16770" y="21600"/>
                      <a:pt x="21600" y="16765"/>
                      <a:pt x="21600" y="10802"/>
                    </a:cubicBezTo>
                    <a:close/>
                    <a:moveTo>
                      <a:pt x="2704" y="11042"/>
                    </a:moveTo>
                    <a:cubicBezTo>
                      <a:pt x="2704" y="11042"/>
                      <a:pt x="2390" y="7974"/>
                      <a:pt x="4599" y="5632"/>
                    </a:cubicBezTo>
                    <a:cubicBezTo>
                      <a:pt x="6151" y="7193"/>
                      <a:pt x="10800" y="11042"/>
                      <a:pt x="18900" y="11042"/>
                    </a:cubicBezTo>
                    <a:cubicBezTo>
                      <a:pt x="18900" y="15505"/>
                      <a:pt x="15271" y="19139"/>
                      <a:pt x="10800" y="19139"/>
                    </a:cubicBezTo>
                    <a:cubicBezTo>
                      <a:pt x="6333" y="19139"/>
                      <a:pt x="2704" y="15505"/>
                      <a:pt x="2704" y="11042"/>
                    </a:cubicBezTo>
                    <a:close/>
                    <a:moveTo>
                      <a:pt x="2704" y="11042"/>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微软雅黑" panose="020B0503020204020204" pitchFamily="34" charset="-122"/>
                </a:endParaRPr>
              </a:p>
            </p:txBody>
          </p:sp>
          <p:sp>
            <p:nvSpPr>
              <p:cNvPr id="290" name="AutoShape 169"/>
              <p:cNvSpPr/>
              <p:nvPr/>
            </p:nvSpPr>
            <p:spPr bwMode="auto">
              <a:xfrm>
                <a:off x="0" y="48"/>
                <a:ext cx="71" cy="39"/>
              </a:xfrm>
              <a:custGeom>
                <a:avLst/>
                <a:gdLst/>
                <a:ahLst/>
                <a:cxnLst/>
                <a:rect l="0" t="0" r="r" b="b"/>
                <a:pathLst>
                  <a:path w="21600" h="21600">
                    <a:moveTo>
                      <a:pt x="0" y="6597"/>
                    </a:moveTo>
                    <a:lnTo>
                      <a:pt x="0" y="11700"/>
                    </a:lnTo>
                    <a:lnTo>
                      <a:pt x="0" y="18301"/>
                    </a:lnTo>
                    <a:cubicBezTo>
                      <a:pt x="0" y="20123"/>
                      <a:pt x="806" y="21600"/>
                      <a:pt x="1802" y="21600"/>
                    </a:cubicBezTo>
                    <a:lnTo>
                      <a:pt x="19798" y="21600"/>
                    </a:lnTo>
                    <a:cubicBezTo>
                      <a:pt x="20794" y="21600"/>
                      <a:pt x="21600" y="20123"/>
                      <a:pt x="21600" y="18301"/>
                    </a:cubicBezTo>
                    <a:lnTo>
                      <a:pt x="21600" y="11700"/>
                    </a:lnTo>
                    <a:lnTo>
                      <a:pt x="21600" y="6597"/>
                    </a:lnTo>
                    <a:cubicBezTo>
                      <a:pt x="21600" y="2955"/>
                      <a:pt x="19988" y="4"/>
                      <a:pt x="17999" y="4"/>
                    </a:cubicBezTo>
                    <a:lnTo>
                      <a:pt x="14810" y="4"/>
                    </a:lnTo>
                    <a:cubicBezTo>
                      <a:pt x="14581" y="4"/>
                      <a:pt x="14300" y="278"/>
                      <a:pt x="14172" y="622"/>
                    </a:cubicBezTo>
                    <a:lnTo>
                      <a:pt x="11026" y="8780"/>
                    </a:lnTo>
                    <a:cubicBezTo>
                      <a:pt x="10899" y="9124"/>
                      <a:pt x="10697" y="9124"/>
                      <a:pt x="10574" y="8780"/>
                    </a:cubicBezTo>
                    <a:lnTo>
                      <a:pt x="7428" y="622"/>
                    </a:lnTo>
                    <a:cubicBezTo>
                      <a:pt x="7300" y="282"/>
                      <a:pt x="7016" y="0"/>
                      <a:pt x="6788" y="0"/>
                    </a:cubicBezTo>
                    <a:lnTo>
                      <a:pt x="3598" y="0"/>
                    </a:lnTo>
                    <a:cubicBezTo>
                      <a:pt x="1616" y="0"/>
                      <a:pt x="0" y="2955"/>
                      <a:pt x="0" y="6597"/>
                    </a:cubicBezTo>
                    <a:close/>
                    <a:moveTo>
                      <a:pt x="0" y="6597"/>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微软雅黑" panose="020B0503020204020204" pitchFamily="34" charset="-122"/>
                </a:endParaRPr>
              </a:p>
            </p:txBody>
          </p:sp>
        </p:grpSp>
        <p:grpSp>
          <p:nvGrpSpPr>
            <p:cNvPr id="188" name="Group 173"/>
            <p:cNvGrpSpPr/>
            <p:nvPr/>
          </p:nvGrpSpPr>
          <p:grpSpPr bwMode="auto">
            <a:xfrm>
              <a:off x="8898144" y="2995218"/>
              <a:ext cx="62956" cy="77143"/>
              <a:chOff x="0" y="0"/>
              <a:chExt cx="71" cy="87"/>
            </a:xfrm>
            <a:solidFill>
              <a:schemeClr val="accent3">
                <a:lumMod val="50000"/>
              </a:schemeClr>
            </a:solidFill>
          </p:grpSpPr>
          <p:sp>
            <p:nvSpPr>
              <p:cNvPr id="287" name="AutoShape 171"/>
              <p:cNvSpPr/>
              <p:nvPr/>
            </p:nvSpPr>
            <p:spPr bwMode="auto">
              <a:xfrm>
                <a:off x="16" y="0"/>
                <a:ext cx="41" cy="41"/>
              </a:xfrm>
              <a:custGeom>
                <a:avLst/>
                <a:gdLst/>
                <a:ahLst/>
                <a:cxnLst/>
                <a:rect l="0" t="0" r="r" b="b"/>
                <a:pathLst>
                  <a:path w="21600" h="21600">
                    <a:moveTo>
                      <a:pt x="21600" y="10802"/>
                    </a:moveTo>
                    <a:cubicBezTo>
                      <a:pt x="21600" y="4835"/>
                      <a:pt x="16770" y="0"/>
                      <a:pt x="10800" y="0"/>
                    </a:cubicBezTo>
                    <a:cubicBezTo>
                      <a:pt x="4839" y="0"/>
                      <a:pt x="0" y="4835"/>
                      <a:pt x="0" y="10802"/>
                    </a:cubicBezTo>
                    <a:cubicBezTo>
                      <a:pt x="0" y="16765"/>
                      <a:pt x="4839" y="21600"/>
                      <a:pt x="10800" y="21600"/>
                    </a:cubicBezTo>
                    <a:cubicBezTo>
                      <a:pt x="16770" y="21600"/>
                      <a:pt x="21600" y="16765"/>
                      <a:pt x="21600" y="10802"/>
                    </a:cubicBezTo>
                    <a:close/>
                    <a:moveTo>
                      <a:pt x="2704" y="11042"/>
                    </a:moveTo>
                    <a:cubicBezTo>
                      <a:pt x="2704" y="11042"/>
                      <a:pt x="2390" y="7974"/>
                      <a:pt x="4599" y="5632"/>
                    </a:cubicBezTo>
                    <a:cubicBezTo>
                      <a:pt x="6151" y="7193"/>
                      <a:pt x="10800" y="11042"/>
                      <a:pt x="18900" y="11042"/>
                    </a:cubicBezTo>
                    <a:cubicBezTo>
                      <a:pt x="18900" y="15505"/>
                      <a:pt x="15271" y="19139"/>
                      <a:pt x="10800" y="19139"/>
                    </a:cubicBezTo>
                    <a:cubicBezTo>
                      <a:pt x="6333" y="19135"/>
                      <a:pt x="2704" y="15505"/>
                      <a:pt x="2704" y="11042"/>
                    </a:cubicBezTo>
                    <a:close/>
                    <a:moveTo>
                      <a:pt x="2704" y="11042"/>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微软雅黑" panose="020B0503020204020204" pitchFamily="34" charset="-122"/>
                </a:endParaRPr>
              </a:p>
            </p:txBody>
          </p:sp>
          <p:sp>
            <p:nvSpPr>
              <p:cNvPr id="288" name="AutoShape 172"/>
              <p:cNvSpPr/>
              <p:nvPr/>
            </p:nvSpPr>
            <p:spPr bwMode="auto">
              <a:xfrm>
                <a:off x="0" y="48"/>
                <a:ext cx="71" cy="39"/>
              </a:xfrm>
              <a:custGeom>
                <a:avLst/>
                <a:gdLst/>
                <a:ahLst/>
                <a:cxnLst/>
                <a:rect l="0" t="0" r="r" b="b"/>
                <a:pathLst>
                  <a:path w="21600" h="21600">
                    <a:moveTo>
                      <a:pt x="0" y="6597"/>
                    </a:moveTo>
                    <a:lnTo>
                      <a:pt x="0" y="11700"/>
                    </a:lnTo>
                    <a:lnTo>
                      <a:pt x="0" y="18301"/>
                    </a:lnTo>
                    <a:cubicBezTo>
                      <a:pt x="0" y="20123"/>
                      <a:pt x="806" y="21600"/>
                      <a:pt x="1802" y="21600"/>
                    </a:cubicBezTo>
                    <a:lnTo>
                      <a:pt x="19798" y="21600"/>
                    </a:lnTo>
                    <a:cubicBezTo>
                      <a:pt x="20794" y="21600"/>
                      <a:pt x="21600" y="20123"/>
                      <a:pt x="21600" y="18301"/>
                    </a:cubicBezTo>
                    <a:lnTo>
                      <a:pt x="21600" y="11700"/>
                    </a:lnTo>
                    <a:lnTo>
                      <a:pt x="21600" y="6597"/>
                    </a:lnTo>
                    <a:cubicBezTo>
                      <a:pt x="21600" y="2955"/>
                      <a:pt x="19988" y="4"/>
                      <a:pt x="17999" y="4"/>
                    </a:cubicBezTo>
                    <a:lnTo>
                      <a:pt x="14810" y="4"/>
                    </a:lnTo>
                    <a:cubicBezTo>
                      <a:pt x="14581" y="4"/>
                      <a:pt x="14300" y="278"/>
                      <a:pt x="14172" y="622"/>
                    </a:cubicBezTo>
                    <a:lnTo>
                      <a:pt x="11026" y="8780"/>
                    </a:lnTo>
                    <a:cubicBezTo>
                      <a:pt x="10899" y="9124"/>
                      <a:pt x="10697" y="9124"/>
                      <a:pt x="10574" y="8780"/>
                    </a:cubicBezTo>
                    <a:lnTo>
                      <a:pt x="7428" y="622"/>
                    </a:lnTo>
                    <a:cubicBezTo>
                      <a:pt x="7300" y="282"/>
                      <a:pt x="7016" y="0"/>
                      <a:pt x="6788" y="0"/>
                    </a:cubicBezTo>
                    <a:lnTo>
                      <a:pt x="3598" y="0"/>
                    </a:lnTo>
                    <a:cubicBezTo>
                      <a:pt x="1616" y="0"/>
                      <a:pt x="0" y="2955"/>
                      <a:pt x="0" y="6597"/>
                    </a:cubicBezTo>
                    <a:close/>
                    <a:moveTo>
                      <a:pt x="0" y="6597"/>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微软雅黑" panose="020B0503020204020204" pitchFamily="34" charset="-122"/>
                </a:endParaRPr>
              </a:p>
            </p:txBody>
          </p:sp>
        </p:grpSp>
        <p:grpSp>
          <p:nvGrpSpPr>
            <p:cNvPr id="189" name="Group 176"/>
            <p:cNvGrpSpPr/>
            <p:nvPr/>
          </p:nvGrpSpPr>
          <p:grpSpPr bwMode="auto">
            <a:xfrm>
              <a:off x="8692430" y="2328419"/>
              <a:ext cx="62956" cy="77143"/>
              <a:chOff x="0" y="0"/>
              <a:chExt cx="71" cy="87"/>
            </a:xfrm>
            <a:solidFill>
              <a:schemeClr val="accent3">
                <a:lumMod val="50000"/>
              </a:schemeClr>
            </a:solidFill>
          </p:grpSpPr>
          <p:sp>
            <p:nvSpPr>
              <p:cNvPr id="285" name="AutoShape 174"/>
              <p:cNvSpPr/>
              <p:nvPr/>
            </p:nvSpPr>
            <p:spPr bwMode="auto">
              <a:xfrm>
                <a:off x="16" y="0"/>
                <a:ext cx="41" cy="41"/>
              </a:xfrm>
              <a:custGeom>
                <a:avLst/>
                <a:gdLst/>
                <a:ahLst/>
                <a:cxnLst/>
                <a:rect l="0" t="0" r="r" b="b"/>
                <a:pathLst>
                  <a:path w="21600" h="21600">
                    <a:moveTo>
                      <a:pt x="21600" y="10802"/>
                    </a:moveTo>
                    <a:cubicBezTo>
                      <a:pt x="21600" y="4835"/>
                      <a:pt x="16770" y="0"/>
                      <a:pt x="10800" y="0"/>
                    </a:cubicBezTo>
                    <a:cubicBezTo>
                      <a:pt x="4839" y="0"/>
                      <a:pt x="0" y="4835"/>
                      <a:pt x="0" y="10802"/>
                    </a:cubicBezTo>
                    <a:cubicBezTo>
                      <a:pt x="0" y="16765"/>
                      <a:pt x="4839" y="21600"/>
                      <a:pt x="10800" y="21600"/>
                    </a:cubicBezTo>
                    <a:cubicBezTo>
                      <a:pt x="16770" y="21600"/>
                      <a:pt x="21600" y="16765"/>
                      <a:pt x="21600" y="10802"/>
                    </a:cubicBezTo>
                    <a:close/>
                    <a:moveTo>
                      <a:pt x="2704" y="11042"/>
                    </a:moveTo>
                    <a:cubicBezTo>
                      <a:pt x="2704" y="11042"/>
                      <a:pt x="2390" y="7974"/>
                      <a:pt x="4599" y="5632"/>
                    </a:cubicBezTo>
                    <a:cubicBezTo>
                      <a:pt x="6151" y="7193"/>
                      <a:pt x="10800" y="11042"/>
                      <a:pt x="18900" y="11042"/>
                    </a:cubicBezTo>
                    <a:cubicBezTo>
                      <a:pt x="18900" y="15505"/>
                      <a:pt x="15271" y="19139"/>
                      <a:pt x="10800" y="19139"/>
                    </a:cubicBezTo>
                    <a:cubicBezTo>
                      <a:pt x="6333" y="19135"/>
                      <a:pt x="2704" y="15505"/>
                      <a:pt x="2704" y="11042"/>
                    </a:cubicBezTo>
                    <a:close/>
                    <a:moveTo>
                      <a:pt x="2704" y="11042"/>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微软雅黑" panose="020B0503020204020204" pitchFamily="34" charset="-122"/>
                </a:endParaRPr>
              </a:p>
            </p:txBody>
          </p:sp>
          <p:sp>
            <p:nvSpPr>
              <p:cNvPr id="286" name="AutoShape 175"/>
              <p:cNvSpPr/>
              <p:nvPr/>
            </p:nvSpPr>
            <p:spPr bwMode="auto">
              <a:xfrm>
                <a:off x="0" y="48"/>
                <a:ext cx="71" cy="39"/>
              </a:xfrm>
              <a:custGeom>
                <a:avLst/>
                <a:gdLst/>
                <a:ahLst/>
                <a:cxnLst/>
                <a:rect l="0" t="0" r="r" b="b"/>
                <a:pathLst>
                  <a:path w="21600" h="21600">
                    <a:moveTo>
                      <a:pt x="0" y="6597"/>
                    </a:moveTo>
                    <a:lnTo>
                      <a:pt x="0" y="11700"/>
                    </a:lnTo>
                    <a:lnTo>
                      <a:pt x="0" y="18301"/>
                    </a:lnTo>
                    <a:cubicBezTo>
                      <a:pt x="0" y="20123"/>
                      <a:pt x="806" y="21600"/>
                      <a:pt x="1802" y="21600"/>
                    </a:cubicBezTo>
                    <a:lnTo>
                      <a:pt x="19798" y="21600"/>
                    </a:lnTo>
                    <a:cubicBezTo>
                      <a:pt x="20794" y="21600"/>
                      <a:pt x="21600" y="20123"/>
                      <a:pt x="21600" y="18301"/>
                    </a:cubicBezTo>
                    <a:lnTo>
                      <a:pt x="21600" y="11700"/>
                    </a:lnTo>
                    <a:lnTo>
                      <a:pt x="21600" y="6597"/>
                    </a:lnTo>
                    <a:cubicBezTo>
                      <a:pt x="21600" y="2955"/>
                      <a:pt x="19988" y="4"/>
                      <a:pt x="17999" y="4"/>
                    </a:cubicBezTo>
                    <a:lnTo>
                      <a:pt x="14810" y="4"/>
                    </a:lnTo>
                    <a:cubicBezTo>
                      <a:pt x="14581" y="4"/>
                      <a:pt x="14300" y="278"/>
                      <a:pt x="14172" y="622"/>
                    </a:cubicBezTo>
                    <a:lnTo>
                      <a:pt x="11026" y="8780"/>
                    </a:lnTo>
                    <a:cubicBezTo>
                      <a:pt x="10899" y="9124"/>
                      <a:pt x="10697" y="9124"/>
                      <a:pt x="10574" y="8780"/>
                    </a:cubicBezTo>
                    <a:lnTo>
                      <a:pt x="7428" y="622"/>
                    </a:lnTo>
                    <a:cubicBezTo>
                      <a:pt x="7300" y="282"/>
                      <a:pt x="7016" y="0"/>
                      <a:pt x="6788" y="0"/>
                    </a:cubicBezTo>
                    <a:lnTo>
                      <a:pt x="3598" y="0"/>
                    </a:lnTo>
                    <a:cubicBezTo>
                      <a:pt x="1616" y="0"/>
                      <a:pt x="0" y="2955"/>
                      <a:pt x="0" y="6597"/>
                    </a:cubicBezTo>
                    <a:close/>
                    <a:moveTo>
                      <a:pt x="0" y="6597"/>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微软雅黑" panose="020B0503020204020204" pitchFamily="34" charset="-122"/>
                </a:endParaRPr>
              </a:p>
            </p:txBody>
          </p:sp>
        </p:grpSp>
        <p:grpSp>
          <p:nvGrpSpPr>
            <p:cNvPr id="190" name="Group 179"/>
            <p:cNvGrpSpPr/>
            <p:nvPr/>
          </p:nvGrpSpPr>
          <p:grpSpPr bwMode="auto">
            <a:xfrm>
              <a:off x="7741886" y="1108318"/>
              <a:ext cx="62956" cy="77143"/>
              <a:chOff x="0" y="0"/>
              <a:chExt cx="71" cy="87"/>
            </a:xfrm>
            <a:solidFill>
              <a:schemeClr val="accent3">
                <a:lumMod val="50000"/>
              </a:schemeClr>
            </a:solidFill>
          </p:grpSpPr>
          <p:sp>
            <p:nvSpPr>
              <p:cNvPr id="283" name="AutoShape 177"/>
              <p:cNvSpPr/>
              <p:nvPr/>
            </p:nvSpPr>
            <p:spPr bwMode="auto">
              <a:xfrm>
                <a:off x="16" y="0"/>
                <a:ext cx="41" cy="41"/>
              </a:xfrm>
              <a:custGeom>
                <a:avLst/>
                <a:gdLst/>
                <a:ahLst/>
                <a:cxnLst/>
                <a:rect l="0" t="0" r="r" b="b"/>
                <a:pathLst>
                  <a:path w="21600" h="21600">
                    <a:moveTo>
                      <a:pt x="21600" y="10802"/>
                    </a:moveTo>
                    <a:cubicBezTo>
                      <a:pt x="21600" y="4835"/>
                      <a:pt x="16770" y="0"/>
                      <a:pt x="10800" y="0"/>
                    </a:cubicBezTo>
                    <a:cubicBezTo>
                      <a:pt x="4839" y="0"/>
                      <a:pt x="0" y="4835"/>
                      <a:pt x="0" y="10802"/>
                    </a:cubicBezTo>
                    <a:cubicBezTo>
                      <a:pt x="0" y="16765"/>
                      <a:pt x="4839" y="21600"/>
                      <a:pt x="10800" y="21600"/>
                    </a:cubicBezTo>
                    <a:cubicBezTo>
                      <a:pt x="16770" y="21600"/>
                      <a:pt x="21600" y="16765"/>
                      <a:pt x="21600" y="10802"/>
                    </a:cubicBezTo>
                    <a:close/>
                    <a:moveTo>
                      <a:pt x="2704" y="11037"/>
                    </a:moveTo>
                    <a:cubicBezTo>
                      <a:pt x="2704" y="11037"/>
                      <a:pt x="2390" y="7969"/>
                      <a:pt x="4599" y="5628"/>
                    </a:cubicBezTo>
                    <a:cubicBezTo>
                      <a:pt x="6151" y="7189"/>
                      <a:pt x="10800" y="11037"/>
                      <a:pt x="18900" y="11037"/>
                    </a:cubicBezTo>
                    <a:cubicBezTo>
                      <a:pt x="18900" y="15501"/>
                      <a:pt x="15271" y="19135"/>
                      <a:pt x="10800" y="19135"/>
                    </a:cubicBezTo>
                    <a:cubicBezTo>
                      <a:pt x="6333" y="19135"/>
                      <a:pt x="2704" y="15501"/>
                      <a:pt x="2704" y="11037"/>
                    </a:cubicBezTo>
                    <a:close/>
                    <a:moveTo>
                      <a:pt x="2704" y="11037"/>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微软雅黑" panose="020B0503020204020204" pitchFamily="34" charset="-122"/>
                </a:endParaRPr>
              </a:p>
            </p:txBody>
          </p:sp>
          <p:sp>
            <p:nvSpPr>
              <p:cNvPr id="284" name="AutoShape 178"/>
              <p:cNvSpPr/>
              <p:nvPr/>
            </p:nvSpPr>
            <p:spPr bwMode="auto">
              <a:xfrm>
                <a:off x="0" y="48"/>
                <a:ext cx="71" cy="39"/>
              </a:xfrm>
              <a:custGeom>
                <a:avLst/>
                <a:gdLst/>
                <a:ahLst/>
                <a:cxnLst/>
                <a:rect l="0" t="0" r="r" b="b"/>
                <a:pathLst>
                  <a:path w="21600" h="21600">
                    <a:moveTo>
                      <a:pt x="0" y="6597"/>
                    </a:moveTo>
                    <a:lnTo>
                      <a:pt x="0" y="11700"/>
                    </a:lnTo>
                    <a:lnTo>
                      <a:pt x="0" y="18301"/>
                    </a:lnTo>
                    <a:cubicBezTo>
                      <a:pt x="0" y="20123"/>
                      <a:pt x="806" y="21600"/>
                      <a:pt x="1802" y="21600"/>
                    </a:cubicBezTo>
                    <a:lnTo>
                      <a:pt x="19798" y="21600"/>
                    </a:lnTo>
                    <a:cubicBezTo>
                      <a:pt x="20794" y="21600"/>
                      <a:pt x="21600" y="20123"/>
                      <a:pt x="21600" y="18301"/>
                    </a:cubicBezTo>
                    <a:lnTo>
                      <a:pt x="21600" y="11700"/>
                    </a:lnTo>
                    <a:lnTo>
                      <a:pt x="21600" y="6597"/>
                    </a:lnTo>
                    <a:cubicBezTo>
                      <a:pt x="21600" y="2955"/>
                      <a:pt x="19988" y="4"/>
                      <a:pt x="17999" y="4"/>
                    </a:cubicBezTo>
                    <a:lnTo>
                      <a:pt x="14810" y="4"/>
                    </a:lnTo>
                    <a:cubicBezTo>
                      <a:pt x="14581" y="4"/>
                      <a:pt x="14300" y="278"/>
                      <a:pt x="14172" y="622"/>
                    </a:cubicBezTo>
                    <a:lnTo>
                      <a:pt x="11026" y="8780"/>
                    </a:lnTo>
                    <a:cubicBezTo>
                      <a:pt x="10899" y="9124"/>
                      <a:pt x="10697" y="9124"/>
                      <a:pt x="10574" y="8780"/>
                    </a:cubicBezTo>
                    <a:lnTo>
                      <a:pt x="7428" y="622"/>
                    </a:lnTo>
                    <a:cubicBezTo>
                      <a:pt x="7300" y="282"/>
                      <a:pt x="7016" y="0"/>
                      <a:pt x="6788" y="0"/>
                    </a:cubicBezTo>
                    <a:lnTo>
                      <a:pt x="3598" y="0"/>
                    </a:lnTo>
                    <a:cubicBezTo>
                      <a:pt x="1616" y="0"/>
                      <a:pt x="0" y="2955"/>
                      <a:pt x="0" y="6597"/>
                    </a:cubicBezTo>
                    <a:close/>
                    <a:moveTo>
                      <a:pt x="0" y="6597"/>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微软雅黑" panose="020B0503020204020204" pitchFamily="34" charset="-122"/>
                </a:endParaRPr>
              </a:p>
            </p:txBody>
          </p:sp>
        </p:grpSp>
        <p:grpSp>
          <p:nvGrpSpPr>
            <p:cNvPr id="191" name="Group 182"/>
            <p:cNvGrpSpPr/>
            <p:nvPr/>
          </p:nvGrpSpPr>
          <p:grpSpPr bwMode="auto">
            <a:xfrm>
              <a:off x="8678242" y="3378272"/>
              <a:ext cx="122365" cy="144533"/>
              <a:chOff x="0" y="0"/>
              <a:chExt cx="138" cy="163"/>
            </a:xfrm>
            <a:solidFill>
              <a:schemeClr val="accent3">
                <a:lumMod val="50000"/>
              </a:schemeClr>
            </a:solidFill>
          </p:grpSpPr>
          <p:sp>
            <p:nvSpPr>
              <p:cNvPr id="281" name="AutoShape 180"/>
              <p:cNvSpPr/>
              <p:nvPr/>
            </p:nvSpPr>
            <p:spPr bwMode="auto">
              <a:xfrm>
                <a:off x="32" y="0"/>
                <a:ext cx="80" cy="80"/>
              </a:xfrm>
              <a:custGeom>
                <a:avLst/>
                <a:gdLst/>
                <a:ahLst/>
                <a:cxnLst/>
                <a:rect l="0" t="0" r="r" b="b"/>
                <a:pathLst>
                  <a:path w="21600" h="21600">
                    <a:moveTo>
                      <a:pt x="21600" y="10800"/>
                    </a:moveTo>
                    <a:cubicBezTo>
                      <a:pt x="21600" y="4836"/>
                      <a:pt x="16770" y="0"/>
                      <a:pt x="10798" y="0"/>
                    </a:cubicBezTo>
                    <a:cubicBezTo>
                      <a:pt x="4836" y="0"/>
                      <a:pt x="0" y="4836"/>
                      <a:pt x="0" y="10800"/>
                    </a:cubicBezTo>
                    <a:cubicBezTo>
                      <a:pt x="0" y="16764"/>
                      <a:pt x="4836" y="21600"/>
                      <a:pt x="10798" y="21600"/>
                    </a:cubicBezTo>
                    <a:cubicBezTo>
                      <a:pt x="16770" y="21600"/>
                      <a:pt x="21600" y="16764"/>
                      <a:pt x="21600" y="10800"/>
                    </a:cubicBezTo>
                    <a:close/>
                    <a:moveTo>
                      <a:pt x="2703" y="11036"/>
                    </a:moveTo>
                    <a:cubicBezTo>
                      <a:pt x="2703" y="11036"/>
                      <a:pt x="2387" y="7971"/>
                      <a:pt x="4598" y="5631"/>
                    </a:cubicBezTo>
                    <a:cubicBezTo>
                      <a:pt x="6151" y="7193"/>
                      <a:pt x="10800" y="11036"/>
                      <a:pt x="18902" y="11036"/>
                    </a:cubicBezTo>
                    <a:cubicBezTo>
                      <a:pt x="18902" y="15501"/>
                      <a:pt x="15271" y="19134"/>
                      <a:pt x="10800" y="19134"/>
                    </a:cubicBezTo>
                    <a:cubicBezTo>
                      <a:pt x="6331" y="19136"/>
                      <a:pt x="2703" y="15501"/>
                      <a:pt x="2703" y="11036"/>
                    </a:cubicBezTo>
                    <a:close/>
                    <a:moveTo>
                      <a:pt x="2703" y="11036"/>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微软雅黑" panose="020B0503020204020204" pitchFamily="34" charset="-122"/>
                </a:endParaRPr>
              </a:p>
            </p:txBody>
          </p:sp>
          <p:sp>
            <p:nvSpPr>
              <p:cNvPr id="282" name="AutoShape 181"/>
              <p:cNvSpPr/>
              <p:nvPr/>
            </p:nvSpPr>
            <p:spPr bwMode="auto">
              <a:xfrm>
                <a:off x="0" y="88"/>
                <a:ext cx="138" cy="75"/>
              </a:xfrm>
              <a:custGeom>
                <a:avLst/>
                <a:gdLst/>
                <a:ahLst/>
                <a:cxnLst/>
                <a:rect l="0" t="0" r="r" b="b"/>
                <a:pathLst>
                  <a:path w="21600" h="21600">
                    <a:moveTo>
                      <a:pt x="0" y="6598"/>
                    </a:moveTo>
                    <a:lnTo>
                      <a:pt x="0" y="11698"/>
                    </a:lnTo>
                    <a:lnTo>
                      <a:pt x="0" y="18299"/>
                    </a:lnTo>
                    <a:cubicBezTo>
                      <a:pt x="0" y="20123"/>
                      <a:pt x="806" y="21600"/>
                      <a:pt x="1800" y="21600"/>
                    </a:cubicBezTo>
                    <a:lnTo>
                      <a:pt x="19800" y="21600"/>
                    </a:lnTo>
                    <a:cubicBezTo>
                      <a:pt x="20795" y="21600"/>
                      <a:pt x="21600" y="20125"/>
                      <a:pt x="21600" y="18299"/>
                    </a:cubicBezTo>
                    <a:lnTo>
                      <a:pt x="21600" y="11698"/>
                    </a:lnTo>
                    <a:lnTo>
                      <a:pt x="21600" y="6598"/>
                    </a:lnTo>
                    <a:cubicBezTo>
                      <a:pt x="21600" y="2953"/>
                      <a:pt x="19989" y="2"/>
                      <a:pt x="17998" y="2"/>
                    </a:cubicBezTo>
                    <a:lnTo>
                      <a:pt x="14808" y="2"/>
                    </a:lnTo>
                    <a:cubicBezTo>
                      <a:pt x="14581" y="2"/>
                      <a:pt x="14299" y="278"/>
                      <a:pt x="14172" y="619"/>
                    </a:cubicBezTo>
                    <a:lnTo>
                      <a:pt x="11025" y="8778"/>
                    </a:lnTo>
                    <a:cubicBezTo>
                      <a:pt x="10900" y="9122"/>
                      <a:pt x="10696" y="9122"/>
                      <a:pt x="10573" y="8778"/>
                    </a:cubicBezTo>
                    <a:lnTo>
                      <a:pt x="7427" y="619"/>
                    </a:lnTo>
                    <a:cubicBezTo>
                      <a:pt x="7299" y="280"/>
                      <a:pt x="7016" y="0"/>
                      <a:pt x="6790" y="0"/>
                    </a:cubicBezTo>
                    <a:lnTo>
                      <a:pt x="3600" y="0"/>
                    </a:lnTo>
                    <a:cubicBezTo>
                      <a:pt x="1616" y="0"/>
                      <a:pt x="0" y="2955"/>
                      <a:pt x="0" y="6598"/>
                    </a:cubicBezTo>
                    <a:close/>
                    <a:moveTo>
                      <a:pt x="0" y="6598"/>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微软雅黑" panose="020B0503020204020204" pitchFamily="34" charset="-122"/>
                </a:endParaRPr>
              </a:p>
            </p:txBody>
          </p:sp>
        </p:grpSp>
        <p:grpSp>
          <p:nvGrpSpPr>
            <p:cNvPr id="192" name="Group 185"/>
            <p:cNvGrpSpPr/>
            <p:nvPr/>
          </p:nvGrpSpPr>
          <p:grpSpPr bwMode="auto">
            <a:xfrm>
              <a:off x="6947402" y="625953"/>
              <a:ext cx="265124" cy="314779"/>
              <a:chOff x="0" y="0"/>
              <a:chExt cx="299" cy="355"/>
            </a:xfrm>
            <a:solidFill>
              <a:schemeClr val="accent3">
                <a:lumMod val="50000"/>
              </a:schemeClr>
            </a:solidFill>
          </p:grpSpPr>
          <p:sp>
            <p:nvSpPr>
              <p:cNvPr id="279" name="AutoShape 183"/>
              <p:cNvSpPr/>
              <p:nvPr/>
            </p:nvSpPr>
            <p:spPr bwMode="auto">
              <a:xfrm>
                <a:off x="64" y="0"/>
                <a:ext cx="174" cy="174"/>
              </a:xfrm>
              <a:custGeom>
                <a:avLst/>
                <a:gdLst/>
                <a:ahLst/>
                <a:cxnLst/>
                <a:rect l="0" t="0" r="r" b="b"/>
                <a:pathLst>
                  <a:path w="21600" h="21600">
                    <a:moveTo>
                      <a:pt x="21600" y="10800"/>
                    </a:moveTo>
                    <a:cubicBezTo>
                      <a:pt x="21600" y="4836"/>
                      <a:pt x="16770" y="0"/>
                      <a:pt x="10798" y="0"/>
                    </a:cubicBezTo>
                    <a:cubicBezTo>
                      <a:pt x="4837" y="0"/>
                      <a:pt x="0" y="4836"/>
                      <a:pt x="0" y="10800"/>
                    </a:cubicBezTo>
                    <a:cubicBezTo>
                      <a:pt x="0" y="16764"/>
                      <a:pt x="4837" y="21600"/>
                      <a:pt x="10798" y="21600"/>
                    </a:cubicBezTo>
                    <a:cubicBezTo>
                      <a:pt x="16770" y="21600"/>
                      <a:pt x="21600" y="16763"/>
                      <a:pt x="21600" y="10800"/>
                    </a:cubicBezTo>
                    <a:close/>
                    <a:moveTo>
                      <a:pt x="2702" y="11037"/>
                    </a:moveTo>
                    <a:cubicBezTo>
                      <a:pt x="2702" y="11037"/>
                      <a:pt x="2387" y="7971"/>
                      <a:pt x="4596" y="5632"/>
                    </a:cubicBezTo>
                    <a:cubicBezTo>
                      <a:pt x="6149" y="7193"/>
                      <a:pt x="10798" y="11037"/>
                      <a:pt x="18899" y="11037"/>
                    </a:cubicBezTo>
                    <a:cubicBezTo>
                      <a:pt x="18899" y="15501"/>
                      <a:pt x="15268" y="19135"/>
                      <a:pt x="10797" y="19135"/>
                    </a:cubicBezTo>
                    <a:cubicBezTo>
                      <a:pt x="6332" y="19135"/>
                      <a:pt x="2702" y="15501"/>
                      <a:pt x="2702" y="11037"/>
                    </a:cubicBezTo>
                    <a:close/>
                    <a:moveTo>
                      <a:pt x="2702" y="11037"/>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微软雅黑" panose="020B0503020204020204" pitchFamily="34" charset="-122"/>
                </a:endParaRPr>
              </a:p>
            </p:txBody>
          </p:sp>
          <p:sp>
            <p:nvSpPr>
              <p:cNvPr id="280" name="AutoShape 184"/>
              <p:cNvSpPr/>
              <p:nvPr/>
            </p:nvSpPr>
            <p:spPr bwMode="auto">
              <a:xfrm>
                <a:off x="0" y="192"/>
                <a:ext cx="299" cy="163"/>
              </a:xfrm>
              <a:custGeom>
                <a:avLst/>
                <a:gdLst/>
                <a:ahLst/>
                <a:cxnLst/>
                <a:rect l="0" t="0" r="r" b="b"/>
                <a:pathLst>
                  <a:path w="21600" h="21600">
                    <a:moveTo>
                      <a:pt x="0" y="6601"/>
                    </a:moveTo>
                    <a:lnTo>
                      <a:pt x="0" y="11699"/>
                    </a:lnTo>
                    <a:lnTo>
                      <a:pt x="0" y="18299"/>
                    </a:lnTo>
                    <a:cubicBezTo>
                      <a:pt x="0" y="20124"/>
                      <a:pt x="807" y="21600"/>
                      <a:pt x="1800" y="21600"/>
                    </a:cubicBezTo>
                    <a:lnTo>
                      <a:pt x="19800" y="21600"/>
                    </a:lnTo>
                    <a:cubicBezTo>
                      <a:pt x="20794" y="21600"/>
                      <a:pt x="21600" y="20124"/>
                      <a:pt x="21600" y="18299"/>
                    </a:cubicBezTo>
                    <a:lnTo>
                      <a:pt x="21600" y="11699"/>
                    </a:lnTo>
                    <a:lnTo>
                      <a:pt x="21600" y="6601"/>
                    </a:lnTo>
                    <a:cubicBezTo>
                      <a:pt x="21600" y="2955"/>
                      <a:pt x="19989" y="4"/>
                      <a:pt x="17998" y="4"/>
                    </a:cubicBezTo>
                    <a:lnTo>
                      <a:pt x="14808" y="4"/>
                    </a:lnTo>
                    <a:cubicBezTo>
                      <a:pt x="14582" y="4"/>
                      <a:pt x="14300" y="280"/>
                      <a:pt x="14173" y="621"/>
                    </a:cubicBezTo>
                    <a:lnTo>
                      <a:pt x="11027" y="8777"/>
                    </a:lnTo>
                    <a:cubicBezTo>
                      <a:pt x="10902" y="9119"/>
                      <a:pt x="10698" y="9119"/>
                      <a:pt x="10574" y="8777"/>
                    </a:cubicBezTo>
                    <a:lnTo>
                      <a:pt x="7428" y="621"/>
                    </a:lnTo>
                    <a:cubicBezTo>
                      <a:pt x="7301" y="280"/>
                      <a:pt x="7018" y="0"/>
                      <a:pt x="6792" y="0"/>
                    </a:cubicBezTo>
                    <a:lnTo>
                      <a:pt x="3602" y="0"/>
                    </a:lnTo>
                    <a:cubicBezTo>
                      <a:pt x="1616" y="1"/>
                      <a:pt x="0" y="2955"/>
                      <a:pt x="0" y="6601"/>
                    </a:cubicBezTo>
                    <a:close/>
                    <a:moveTo>
                      <a:pt x="0" y="6601"/>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微软雅黑" panose="020B0503020204020204" pitchFamily="34" charset="-122"/>
                </a:endParaRPr>
              </a:p>
            </p:txBody>
          </p:sp>
        </p:grpSp>
        <p:grpSp>
          <p:nvGrpSpPr>
            <p:cNvPr id="193" name="Group 188"/>
            <p:cNvGrpSpPr/>
            <p:nvPr/>
          </p:nvGrpSpPr>
          <p:grpSpPr bwMode="auto">
            <a:xfrm>
              <a:off x="8749179" y="1009007"/>
              <a:ext cx="117931" cy="141872"/>
              <a:chOff x="0" y="0"/>
              <a:chExt cx="133" cy="160"/>
            </a:xfrm>
            <a:solidFill>
              <a:schemeClr val="accent3">
                <a:lumMod val="50000"/>
              </a:schemeClr>
            </a:solidFill>
          </p:grpSpPr>
          <p:sp>
            <p:nvSpPr>
              <p:cNvPr id="277" name="AutoShape 186"/>
              <p:cNvSpPr/>
              <p:nvPr/>
            </p:nvSpPr>
            <p:spPr bwMode="auto">
              <a:xfrm>
                <a:off x="32" y="0"/>
                <a:ext cx="77" cy="77"/>
              </a:xfrm>
              <a:custGeom>
                <a:avLst/>
                <a:gdLst/>
                <a:ahLst/>
                <a:cxnLst/>
                <a:rect l="0" t="0" r="r" b="b"/>
                <a:pathLst>
                  <a:path w="21600" h="21598">
                    <a:moveTo>
                      <a:pt x="21600" y="10799"/>
                    </a:moveTo>
                    <a:cubicBezTo>
                      <a:pt x="21600" y="4836"/>
                      <a:pt x="16769" y="0"/>
                      <a:pt x="10798" y="0"/>
                    </a:cubicBezTo>
                    <a:cubicBezTo>
                      <a:pt x="4838" y="0"/>
                      <a:pt x="0" y="4836"/>
                      <a:pt x="0" y="10799"/>
                    </a:cubicBezTo>
                    <a:cubicBezTo>
                      <a:pt x="0" y="16764"/>
                      <a:pt x="4838" y="21598"/>
                      <a:pt x="10798" y="21598"/>
                    </a:cubicBezTo>
                    <a:cubicBezTo>
                      <a:pt x="16769" y="21600"/>
                      <a:pt x="21600" y="16764"/>
                      <a:pt x="21600" y="10799"/>
                    </a:cubicBezTo>
                    <a:close/>
                    <a:moveTo>
                      <a:pt x="2703" y="11037"/>
                    </a:moveTo>
                    <a:cubicBezTo>
                      <a:pt x="2703" y="11037"/>
                      <a:pt x="2388" y="7973"/>
                      <a:pt x="4600" y="5634"/>
                    </a:cubicBezTo>
                    <a:cubicBezTo>
                      <a:pt x="6149" y="7195"/>
                      <a:pt x="10798" y="11037"/>
                      <a:pt x="18899" y="11037"/>
                    </a:cubicBezTo>
                    <a:cubicBezTo>
                      <a:pt x="18899" y="15501"/>
                      <a:pt x="15271" y="19137"/>
                      <a:pt x="10800" y="19137"/>
                    </a:cubicBezTo>
                    <a:cubicBezTo>
                      <a:pt x="6334" y="19137"/>
                      <a:pt x="2703" y="15501"/>
                      <a:pt x="2703" y="11037"/>
                    </a:cubicBezTo>
                    <a:close/>
                    <a:moveTo>
                      <a:pt x="2703" y="11037"/>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微软雅黑" panose="020B0503020204020204" pitchFamily="34" charset="-122"/>
                </a:endParaRPr>
              </a:p>
            </p:txBody>
          </p:sp>
          <p:sp>
            <p:nvSpPr>
              <p:cNvPr id="278" name="AutoShape 187"/>
              <p:cNvSpPr/>
              <p:nvPr/>
            </p:nvSpPr>
            <p:spPr bwMode="auto">
              <a:xfrm>
                <a:off x="0" y="88"/>
                <a:ext cx="133" cy="72"/>
              </a:xfrm>
              <a:custGeom>
                <a:avLst/>
                <a:gdLst/>
                <a:ahLst/>
                <a:cxnLst/>
                <a:rect l="0" t="0" r="r" b="b"/>
                <a:pathLst>
                  <a:path w="21600" h="21598">
                    <a:moveTo>
                      <a:pt x="0" y="6599"/>
                    </a:moveTo>
                    <a:lnTo>
                      <a:pt x="0" y="11697"/>
                    </a:lnTo>
                    <a:lnTo>
                      <a:pt x="0" y="18295"/>
                    </a:lnTo>
                    <a:cubicBezTo>
                      <a:pt x="0" y="20121"/>
                      <a:pt x="806" y="21598"/>
                      <a:pt x="1801" y="21598"/>
                    </a:cubicBezTo>
                    <a:lnTo>
                      <a:pt x="19801" y="21598"/>
                    </a:lnTo>
                    <a:cubicBezTo>
                      <a:pt x="20796" y="21598"/>
                      <a:pt x="21600" y="20121"/>
                      <a:pt x="21600" y="18295"/>
                    </a:cubicBezTo>
                    <a:lnTo>
                      <a:pt x="21600" y="11697"/>
                    </a:lnTo>
                    <a:lnTo>
                      <a:pt x="21600" y="6599"/>
                    </a:lnTo>
                    <a:cubicBezTo>
                      <a:pt x="21600" y="2952"/>
                      <a:pt x="19990" y="3"/>
                      <a:pt x="17999" y="3"/>
                    </a:cubicBezTo>
                    <a:lnTo>
                      <a:pt x="14810" y="3"/>
                    </a:lnTo>
                    <a:cubicBezTo>
                      <a:pt x="14583" y="3"/>
                      <a:pt x="14301" y="281"/>
                      <a:pt x="14174" y="620"/>
                    </a:cubicBezTo>
                    <a:lnTo>
                      <a:pt x="11027" y="8779"/>
                    </a:lnTo>
                    <a:cubicBezTo>
                      <a:pt x="10903" y="9120"/>
                      <a:pt x="10698" y="9120"/>
                      <a:pt x="10575" y="8779"/>
                    </a:cubicBezTo>
                    <a:lnTo>
                      <a:pt x="7429" y="620"/>
                    </a:lnTo>
                    <a:cubicBezTo>
                      <a:pt x="7301" y="281"/>
                      <a:pt x="7018" y="0"/>
                      <a:pt x="6792" y="0"/>
                    </a:cubicBezTo>
                    <a:lnTo>
                      <a:pt x="3601" y="0"/>
                    </a:lnTo>
                    <a:cubicBezTo>
                      <a:pt x="1615" y="-2"/>
                      <a:pt x="0" y="2952"/>
                      <a:pt x="0" y="6599"/>
                    </a:cubicBezTo>
                    <a:close/>
                    <a:moveTo>
                      <a:pt x="0" y="6599"/>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微软雅黑" panose="020B0503020204020204" pitchFamily="34" charset="-122"/>
                </a:endParaRPr>
              </a:p>
            </p:txBody>
          </p:sp>
        </p:grpSp>
        <p:grpSp>
          <p:nvGrpSpPr>
            <p:cNvPr id="194" name="Group 191"/>
            <p:cNvGrpSpPr/>
            <p:nvPr/>
          </p:nvGrpSpPr>
          <p:grpSpPr bwMode="auto">
            <a:xfrm>
              <a:off x="8493809" y="1682900"/>
              <a:ext cx="117931" cy="134779"/>
              <a:chOff x="0" y="0"/>
              <a:chExt cx="133" cy="152"/>
            </a:xfrm>
            <a:solidFill>
              <a:schemeClr val="accent3">
                <a:lumMod val="50000"/>
              </a:schemeClr>
            </a:solidFill>
          </p:grpSpPr>
          <p:sp>
            <p:nvSpPr>
              <p:cNvPr id="275" name="AutoShape 189"/>
              <p:cNvSpPr/>
              <p:nvPr/>
            </p:nvSpPr>
            <p:spPr bwMode="auto">
              <a:xfrm>
                <a:off x="32" y="0"/>
                <a:ext cx="77" cy="77"/>
              </a:xfrm>
              <a:custGeom>
                <a:avLst/>
                <a:gdLst/>
                <a:ahLst/>
                <a:cxnLst/>
                <a:rect l="0" t="0" r="r" b="b"/>
                <a:pathLst>
                  <a:path w="21600" h="21598">
                    <a:moveTo>
                      <a:pt x="21600" y="10799"/>
                    </a:moveTo>
                    <a:cubicBezTo>
                      <a:pt x="21600" y="4836"/>
                      <a:pt x="16769" y="0"/>
                      <a:pt x="10797" y="0"/>
                    </a:cubicBezTo>
                    <a:cubicBezTo>
                      <a:pt x="4836" y="0"/>
                      <a:pt x="0" y="4836"/>
                      <a:pt x="0" y="10799"/>
                    </a:cubicBezTo>
                    <a:cubicBezTo>
                      <a:pt x="0" y="16764"/>
                      <a:pt x="4838" y="21598"/>
                      <a:pt x="10797" y="21598"/>
                    </a:cubicBezTo>
                    <a:cubicBezTo>
                      <a:pt x="16771" y="21600"/>
                      <a:pt x="21600" y="16764"/>
                      <a:pt x="21600" y="10799"/>
                    </a:cubicBezTo>
                    <a:close/>
                    <a:moveTo>
                      <a:pt x="2701" y="11037"/>
                    </a:moveTo>
                    <a:cubicBezTo>
                      <a:pt x="2701" y="11037"/>
                      <a:pt x="2386" y="7973"/>
                      <a:pt x="4598" y="5634"/>
                    </a:cubicBezTo>
                    <a:cubicBezTo>
                      <a:pt x="6148" y="7195"/>
                      <a:pt x="10797" y="11037"/>
                      <a:pt x="18899" y="11037"/>
                    </a:cubicBezTo>
                    <a:cubicBezTo>
                      <a:pt x="18899" y="15501"/>
                      <a:pt x="15270" y="19137"/>
                      <a:pt x="10797" y="19137"/>
                    </a:cubicBezTo>
                    <a:cubicBezTo>
                      <a:pt x="6332" y="19137"/>
                      <a:pt x="2701" y="15501"/>
                      <a:pt x="2701" y="11037"/>
                    </a:cubicBezTo>
                    <a:close/>
                    <a:moveTo>
                      <a:pt x="2701" y="11037"/>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微软雅黑" panose="020B0503020204020204" pitchFamily="34" charset="-122"/>
                </a:endParaRPr>
              </a:p>
            </p:txBody>
          </p:sp>
          <p:sp>
            <p:nvSpPr>
              <p:cNvPr id="276" name="AutoShape 190"/>
              <p:cNvSpPr/>
              <p:nvPr/>
            </p:nvSpPr>
            <p:spPr bwMode="auto">
              <a:xfrm>
                <a:off x="0" y="80"/>
                <a:ext cx="133" cy="72"/>
              </a:xfrm>
              <a:custGeom>
                <a:avLst/>
                <a:gdLst/>
                <a:ahLst/>
                <a:cxnLst/>
                <a:rect l="0" t="0" r="r" b="b"/>
                <a:pathLst>
                  <a:path w="21600" h="21600">
                    <a:moveTo>
                      <a:pt x="0" y="6599"/>
                    </a:moveTo>
                    <a:lnTo>
                      <a:pt x="0" y="11698"/>
                    </a:lnTo>
                    <a:lnTo>
                      <a:pt x="0" y="18297"/>
                    </a:lnTo>
                    <a:cubicBezTo>
                      <a:pt x="0" y="20121"/>
                      <a:pt x="806" y="21600"/>
                      <a:pt x="1801" y="21600"/>
                    </a:cubicBezTo>
                    <a:lnTo>
                      <a:pt x="19801" y="21600"/>
                    </a:lnTo>
                    <a:cubicBezTo>
                      <a:pt x="20796" y="21600"/>
                      <a:pt x="21600" y="20123"/>
                      <a:pt x="21600" y="18297"/>
                    </a:cubicBezTo>
                    <a:lnTo>
                      <a:pt x="21600" y="11698"/>
                    </a:lnTo>
                    <a:lnTo>
                      <a:pt x="21600" y="6599"/>
                    </a:lnTo>
                    <a:cubicBezTo>
                      <a:pt x="21600" y="2952"/>
                      <a:pt x="19990" y="2"/>
                      <a:pt x="17999" y="2"/>
                    </a:cubicBezTo>
                    <a:lnTo>
                      <a:pt x="14810" y="2"/>
                    </a:lnTo>
                    <a:cubicBezTo>
                      <a:pt x="14583" y="2"/>
                      <a:pt x="14301" y="280"/>
                      <a:pt x="14174" y="620"/>
                    </a:cubicBezTo>
                    <a:lnTo>
                      <a:pt x="11027" y="8779"/>
                    </a:lnTo>
                    <a:cubicBezTo>
                      <a:pt x="10903" y="9121"/>
                      <a:pt x="10698" y="9121"/>
                      <a:pt x="10575" y="8779"/>
                    </a:cubicBezTo>
                    <a:lnTo>
                      <a:pt x="7429" y="620"/>
                    </a:lnTo>
                    <a:cubicBezTo>
                      <a:pt x="7301" y="280"/>
                      <a:pt x="7018" y="0"/>
                      <a:pt x="6792" y="0"/>
                    </a:cubicBezTo>
                    <a:lnTo>
                      <a:pt x="3601" y="0"/>
                    </a:lnTo>
                    <a:cubicBezTo>
                      <a:pt x="1615" y="0"/>
                      <a:pt x="0" y="2954"/>
                      <a:pt x="0" y="6599"/>
                    </a:cubicBezTo>
                    <a:close/>
                    <a:moveTo>
                      <a:pt x="0" y="6599"/>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微软雅黑" panose="020B0503020204020204" pitchFamily="34" charset="-122"/>
                </a:endParaRPr>
              </a:p>
            </p:txBody>
          </p:sp>
        </p:grpSp>
        <p:grpSp>
          <p:nvGrpSpPr>
            <p:cNvPr id="195" name="Group 203"/>
            <p:cNvGrpSpPr/>
            <p:nvPr/>
          </p:nvGrpSpPr>
          <p:grpSpPr bwMode="auto">
            <a:xfrm>
              <a:off x="8458341" y="29203"/>
              <a:ext cx="62069" cy="70049"/>
              <a:chOff x="0" y="0"/>
              <a:chExt cx="70" cy="78"/>
            </a:xfrm>
            <a:solidFill>
              <a:schemeClr val="accent3">
                <a:lumMod val="50000"/>
              </a:schemeClr>
            </a:solidFill>
          </p:grpSpPr>
          <p:sp>
            <p:nvSpPr>
              <p:cNvPr id="273" name="AutoShape 201"/>
              <p:cNvSpPr/>
              <p:nvPr/>
            </p:nvSpPr>
            <p:spPr bwMode="auto">
              <a:xfrm>
                <a:off x="16" y="0"/>
                <a:ext cx="40" cy="40"/>
              </a:xfrm>
              <a:custGeom>
                <a:avLst/>
                <a:gdLst/>
                <a:ahLst/>
                <a:cxnLst/>
                <a:rect l="0" t="0" r="r" b="b"/>
                <a:pathLst>
                  <a:path w="21600" h="21600">
                    <a:moveTo>
                      <a:pt x="21600" y="10798"/>
                    </a:moveTo>
                    <a:cubicBezTo>
                      <a:pt x="21600" y="4834"/>
                      <a:pt x="16770" y="0"/>
                      <a:pt x="10798" y="0"/>
                    </a:cubicBezTo>
                    <a:cubicBezTo>
                      <a:pt x="4834" y="0"/>
                      <a:pt x="0" y="4839"/>
                      <a:pt x="0" y="10798"/>
                    </a:cubicBezTo>
                    <a:cubicBezTo>
                      <a:pt x="0" y="16766"/>
                      <a:pt x="4834" y="21600"/>
                      <a:pt x="10798" y="21600"/>
                    </a:cubicBezTo>
                    <a:cubicBezTo>
                      <a:pt x="16770" y="21600"/>
                      <a:pt x="21600" y="16766"/>
                      <a:pt x="21600" y="10798"/>
                    </a:cubicBezTo>
                    <a:close/>
                    <a:moveTo>
                      <a:pt x="2698" y="11039"/>
                    </a:moveTo>
                    <a:cubicBezTo>
                      <a:pt x="2698" y="11039"/>
                      <a:pt x="2385" y="7973"/>
                      <a:pt x="4593" y="5634"/>
                    </a:cubicBezTo>
                    <a:cubicBezTo>
                      <a:pt x="6145" y="7194"/>
                      <a:pt x="10798" y="11039"/>
                      <a:pt x="18897" y="11039"/>
                    </a:cubicBezTo>
                    <a:cubicBezTo>
                      <a:pt x="18897" y="15505"/>
                      <a:pt x="15268" y="19134"/>
                      <a:pt x="10798" y="19134"/>
                    </a:cubicBezTo>
                    <a:cubicBezTo>
                      <a:pt x="6332" y="19134"/>
                      <a:pt x="2698" y="15501"/>
                      <a:pt x="2698" y="11039"/>
                    </a:cubicBezTo>
                    <a:close/>
                    <a:moveTo>
                      <a:pt x="2698" y="11039"/>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微软雅黑" panose="020B0503020204020204" pitchFamily="34" charset="-122"/>
                </a:endParaRPr>
              </a:p>
            </p:txBody>
          </p:sp>
          <p:sp>
            <p:nvSpPr>
              <p:cNvPr id="274" name="AutoShape 202"/>
              <p:cNvSpPr/>
              <p:nvPr/>
            </p:nvSpPr>
            <p:spPr bwMode="auto">
              <a:xfrm>
                <a:off x="0" y="40"/>
                <a:ext cx="70" cy="38"/>
              </a:xfrm>
              <a:custGeom>
                <a:avLst/>
                <a:gdLst/>
                <a:ahLst/>
                <a:cxnLst/>
                <a:rect l="0" t="0" r="r" b="b"/>
                <a:pathLst>
                  <a:path w="21600" h="21600">
                    <a:moveTo>
                      <a:pt x="0" y="6599"/>
                    </a:moveTo>
                    <a:lnTo>
                      <a:pt x="0" y="11699"/>
                    </a:lnTo>
                    <a:lnTo>
                      <a:pt x="0" y="18303"/>
                    </a:lnTo>
                    <a:cubicBezTo>
                      <a:pt x="0" y="20127"/>
                      <a:pt x="806" y="21600"/>
                      <a:pt x="1799" y="21600"/>
                    </a:cubicBezTo>
                    <a:lnTo>
                      <a:pt x="19801" y="21600"/>
                    </a:lnTo>
                    <a:cubicBezTo>
                      <a:pt x="20792" y="21600"/>
                      <a:pt x="21600" y="20123"/>
                      <a:pt x="21600" y="18303"/>
                    </a:cubicBezTo>
                    <a:lnTo>
                      <a:pt x="21600" y="11699"/>
                    </a:lnTo>
                    <a:lnTo>
                      <a:pt x="21600" y="6599"/>
                    </a:lnTo>
                    <a:cubicBezTo>
                      <a:pt x="21600" y="2954"/>
                      <a:pt x="19991" y="5"/>
                      <a:pt x="17998" y="5"/>
                    </a:cubicBezTo>
                    <a:lnTo>
                      <a:pt x="14807" y="5"/>
                    </a:lnTo>
                    <a:cubicBezTo>
                      <a:pt x="14580" y="5"/>
                      <a:pt x="14299" y="280"/>
                      <a:pt x="14171" y="623"/>
                    </a:cubicBezTo>
                    <a:lnTo>
                      <a:pt x="11027" y="8781"/>
                    </a:lnTo>
                    <a:cubicBezTo>
                      <a:pt x="10901" y="9124"/>
                      <a:pt x="10699" y="9124"/>
                      <a:pt x="10573" y="8781"/>
                    </a:cubicBezTo>
                    <a:lnTo>
                      <a:pt x="7427" y="623"/>
                    </a:lnTo>
                    <a:cubicBezTo>
                      <a:pt x="7301" y="280"/>
                      <a:pt x="7018" y="0"/>
                      <a:pt x="6791" y="0"/>
                    </a:cubicBezTo>
                    <a:lnTo>
                      <a:pt x="3600" y="0"/>
                    </a:lnTo>
                    <a:cubicBezTo>
                      <a:pt x="1614" y="0"/>
                      <a:pt x="0" y="2954"/>
                      <a:pt x="0" y="6599"/>
                    </a:cubicBezTo>
                    <a:close/>
                    <a:moveTo>
                      <a:pt x="0" y="6599"/>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微软雅黑" panose="020B0503020204020204" pitchFamily="34" charset="-122"/>
                </a:endParaRPr>
              </a:p>
            </p:txBody>
          </p:sp>
        </p:grpSp>
        <p:grpSp>
          <p:nvGrpSpPr>
            <p:cNvPr id="196" name="Group 206"/>
            <p:cNvGrpSpPr/>
            <p:nvPr/>
          </p:nvGrpSpPr>
          <p:grpSpPr bwMode="auto">
            <a:xfrm>
              <a:off x="5819519" y="1548122"/>
              <a:ext cx="62069" cy="76256"/>
              <a:chOff x="0" y="0"/>
              <a:chExt cx="70" cy="86"/>
            </a:xfrm>
            <a:solidFill>
              <a:schemeClr val="accent3">
                <a:lumMod val="50000"/>
              </a:schemeClr>
            </a:solidFill>
          </p:grpSpPr>
          <p:sp>
            <p:nvSpPr>
              <p:cNvPr id="271" name="AutoShape 204"/>
              <p:cNvSpPr/>
              <p:nvPr/>
            </p:nvSpPr>
            <p:spPr bwMode="auto">
              <a:xfrm>
                <a:off x="16" y="0"/>
                <a:ext cx="40" cy="40"/>
              </a:xfrm>
              <a:custGeom>
                <a:avLst/>
                <a:gdLst/>
                <a:ahLst/>
                <a:cxnLst/>
                <a:rect l="0" t="0" r="r" b="b"/>
                <a:pathLst>
                  <a:path w="21600" h="21600">
                    <a:moveTo>
                      <a:pt x="21600" y="10798"/>
                    </a:moveTo>
                    <a:cubicBezTo>
                      <a:pt x="21600" y="4834"/>
                      <a:pt x="16770" y="0"/>
                      <a:pt x="10798" y="0"/>
                    </a:cubicBezTo>
                    <a:cubicBezTo>
                      <a:pt x="4834" y="0"/>
                      <a:pt x="0" y="4839"/>
                      <a:pt x="0" y="10798"/>
                    </a:cubicBezTo>
                    <a:cubicBezTo>
                      <a:pt x="0" y="16766"/>
                      <a:pt x="4830" y="21600"/>
                      <a:pt x="10798" y="21600"/>
                    </a:cubicBezTo>
                    <a:cubicBezTo>
                      <a:pt x="16770" y="21600"/>
                      <a:pt x="21600" y="16766"/>
                      <a:pt x="21600" y="10798"/>
                    </a:cubicBezTo>
                    <a:close/>
                    <a:moveTo>
                      <a:pt x="2698" y="11039"/>
                    </a:moveTo>
                    <a:cubicBezTo>
                      <a:pt x="2698" y="11039"/>
                      <a:pt x="2385" y="7973"/>
                      <a:pt x="4593" y="5634"/>
                    </a:cubicBezTo>
                    <a:cubicBezTo>
                      <a:pt x="6145" y="7194"/>
                      <a:pt x="10798" y="11039"/>
                      <a:pt x="18897" y="11039"/>
                    </a:cubicBezTo>
                    <a:cubicBezTo>
                      <a:pt x="18897" y="15505"/>
                      <a:pt x="15268" y="19134"/>
                      <a:pt x="10798" y="19134"/>
                    </a:cubicBezTo>
                    <a:cubicBezTo>
                      <a:pt x="6332" y="19134"/>
                      <a:pt x="2698" y="15501"/>
                      <a:pt x="2698" y="11039"/>
                    </a:cubicBezTo>
                    <a:close/>
                    <a:moveTo>
                      <a:pt x="2698" y="11039"/>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微软雅黑" panose="020B0503020204020204" pitchFamily="34" charset="-122"/>
                </a:endParaRPr>
              </a:p>
            </p:txBody>
          </p:sp>
          <p:sp>
            <p:nvSpPr>
              <p:cNvPr id="272" name="AutoShape 205"/>
              <p:cNvSpPr/>
              <p:nvPr/>
            </p:nvSpPr>
            <p:spPr bwMode="auto">
              <a:xfrm>
                <a:off x="0" y="48"/>
                <a:ext cx="70" cy="38"/>
              </a:xfrm>
              <a:custGeom>
                <a:avLst/>
                <a:gdLst/>
                <a:ahLst/>
                <a:cxnLst/>
                <a:rect l="0" t="0" r="r" b="b"/>
                <a:pathLst>
                  <a:path w="21600" h="21600">
                    <a:moveTo>
                      <a:pt x="0" y="6599"/>
                    </a:moveTo>
                    <a:lnTo>
                      <a:pt x="0" y="11699"/>
                    </a:lnTo>
                    <a:lnTo>
                      <a:pt x="0" y="18303"/>
                    </a:lnTo>
                    <a:cubicBezTo>
                      <a:pt x="0" y="20127"/>
                      <a:pt x="806" y="21600"/>
                      <a:pt x="1799" y="21600"/>
                    </a:cubicBezTo>
                    <a:lnTo>
                      <a:pt x="19803" y="21600"/>
                    </a:lnTo>
                    <a:cubicBezTo>
                      <a:pt x="20794" y="21600"/>
                      <a:pt x="21600" y="20123"/>
                      <a:pt x="21600" y="18303"/>
                    </a:cubicBezTo>
                    <a:lnTo>
                      <a:pt x="21600" y="11699"/>
                    </a:lnTo>
                    <a:lnTo>
                      <a:pt x="21600" y="6599"/>
                    </a:lnTo>
                    <a:cubicBezTo>
                      <a:pt x="21600" y="2954"/>
                      <a:pt x="19991" y="5"/>
                      <a:pt x="17997" y="5"/>
                    </a:cubicBezTo>
                    <a:lnTo>
                      <a:pt x="14806" y="5"/>
                    </a:lnTo>
                    <a:cubicBezTo>
                      <a:pt x="14579" y="5"/>
                      <a:pt x="14298" y="280"/>
                      <a:pt x="14170" y="623"/>
                    </a:cubicBezTo>
                    <a:lnTo>
                      <a:pt x="11025" y="8781"/>
                    </a:lnTo>
                    <a:cubicBezTo>
                      <a:pt x="10900" y="9124"/>
                      <a:pt x="10698" y="9124"/>
                      <a:pt x="10572" y="8781"/>
                    </a:cubicBezTo>
                    <a:lnTo>
                      <a:pt x="7425" y="623"/>
                    </a:lnTo>
                    <a:cubicBezTo>
                      <a:pt x="7299" y="280"/>
                      <a:pt x="7016" y="0"/>
                      <a:pt x="6789" y="0"/>
                    </a:cubicBezTo>
                    <a:lnTo>
                      <a:pt x="3598" y="0"/>
                    </a:lnTo>
                    <a:cubicBezTo>
                      <a:pt x="1614" y="0"/>
                      <a:pt x="0" y="2954"/>
                      <a:pt x="0" y="6599"/>
                    </a:cubicBezTo>
                    <a:close/>
                    <a:moveTo>
                      <a:pt x="0" y="6599"/>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微软雅黑" panose="020B0503020204020204" pitchFamily="34" charset="-122"/>
                </a:endParaRPr>
              </a:p>
            </p:txBody>
          </p:sp>
        </p:grpSp>
        <p:grpSp>
          <p:nvGrpSpPr>
            <p:cNvPr id="197" name="Group 209"/>
            <p:cNvGrpSpPr/>
            <p:nvPr/>
          </p:nvGrpSpPr>
          <p:grpSpPr bwMode="auto">
            <a:xfrm>
              <a:off x="4024836" y="3051966"/>
              <a:ext cx="120591" cy="143646"/>
              <a:chOff x="0" y="0"/>
              <a:chExt cx="136" cy="162"/>
            </a:xfrm>
            <a:solidFill>
              <a:schemeClr val="accent3">
                <a:lumMod val="50000"/>
              </a:schemeClr>
            </a:solidFill>
          </p:grpSpPr>
          <p:sp>
            <p:nvSpPr>
              <p:cNvPr id="269" name="AutoShape 207"/>
              <p:cNvSpPr/>
              <p:nvPr/>
            </p:nvSpPr>
            <p:spPr bwMode="auto">
              <a:xfrm>
                <a:off x="32" y="0"/>
                <a:ext cx="79" cy="79"/>
              </a:xfrm>
              <a:custGeom>
                <a:avLst/>
                <a:gdLst/>
                <a:ahLst/>
                <a:cxnLst/>
                <a:rect l="0" t="0" r="r" b="b"/>
                <a:pathLst>
                  <a:path w="21600" h="21598">
                    <a:moveTo>
                      <a:pt x="21600" y="10800"/>
                    </a:moveTo>
                    <a:cubicBezTo>
                      <a:pt x="21600" y="4836"/>
                      <a:pt x="16769" y="0"/>
                      <a:pt x="10801" y="0"/>
                    </a:cubicBezTo>
                    <a:cubicBezTo>
                      <a:pt x="4836" y="0"/>
                      <a:pt x="0" y="4836"/>
                      <a:pt x="0" y="10800"/>
                    </a:cubicBezTo>
                    <a:cubicBezTo>
                      <a:pt x="0" y="16764"/>
                      <a:pt x="4836" y="21598"/>
                      <a:pt x="10801" y="21598"/>
                    </a:cubicBezTo>
                    <a:cubicBezTo>
                      <a:pt x="16771" y="21600"/>
                      <a:pt x="21600" y="16766"/>
                      <a:pt x="21600" y="10800"/>
                    </a:cubicBezTo>
                    <a:close/>
                    <a:moveTo>
                      <a:pt x="2704" y="11033"/>
                    </a:moveTo>
                    <a:cubicBezTo>
                      <a:pt x="2704" y="11033"/>
                      <a:pt x="2392" y="7972"/>
                      <a:pt x="4598" y="5632"/>
                    </a:cubicBezTo>
                    <a:cubicBezTo>
                      <a:pt x="6151" y="7189"/>
                      <a:pt x="10803" y="11033"/>
                      <a:pt x="18903" y="11033"/>
                    </a:cubicBezTo>
                    <a:cubicBezTo>
                      <a:pt x="18903" y="15503"/>
                      <a:pt x="15271" y="19134"/>
                      <a:pt x="10805" y="19134"/>
                    </a:cubicBezTo>
                    <a:cubicBezTo>
                      <a:pt x="6336" y="19134"/>
                      <a:pt x="2704" y="15499"/>
                      <a:pt x="2704" y="11033"/>
                    </a:cubicBezTo>
                    <a:close/>
                    <a:moveTo>
                      <a:pt x="2704" y="11033"/>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微软雅黑" panose="020B0503020204020204" pitchFamily="34" charset="-122"/>
                </a:endParaRPr>
              </a:p>
            </p:txBody>
          </p:sp>
          <p:sp>
            <p:nvSpPr>
              <p:cNvPr id="270" name="AutoShape 208"/>
              <p:cNvSpPr/>
              <p:nvPr/>
            </p:nvSpPr>
            <p:spPr bwMode="auto">
              <a:xfrm>
                <a:off x="0" y="88"/>
                <a:ext cx="136" cy="74"/>
              </a:xfrm>
              <a:custGeom>
                <a:avLst/>
                <a:gdLst/>
                <a:ahLst/>
                <a:cxnLst/>
                <a:rect l="0" t="0" r="r" b="b"/>
                <a:pathLst>
                  <a:path w="21600" h="21600">
                    <a:moveTo>
                      <a:pt x="0" y="6601"/>
                    </a:moveTo>
                    <a:lnTo>
                      <a:pt x="0" y="11699"/>
                    </a:lnTo>
                    <a:lnTo>
                      <a:pt x="0" y="18302"/>
                    </a:lnTo>
                    <a:cubicBezTo>
                      <a:pt x="0" y="20123"/>
                      <a:pt x="807" y="21600"/>
                      <a:pt x="1800" y="21600"/>
                    </a:cubicBezTo>
                    <a:lnTo>
                      <a:pt x="19800" y="21600"/>
                    </a:lnTo>
                    <a:cubicBezTo>
                      <a:pt x="20795" y="21600"/>
                      <a:pt x="21600" y="20123"/>
                      <a:pt x="21600" y="18302"/>
                    </a:cubicBezTo>
                    <a:lnTo>
                      <a:pt x="21600" y="11699"/>
                    </a:lnTo>
                    <a:lnTo>
                      <a:pt x="21600" y="6601"/>
                    </a:lnTo>
                    <a:cubicBezTo>
                      <a:pt x="21600" y="2956"/>
                      <a:pt x="19989" y="0"/>
                      <a:pt x="18000" y="0"/>
                    </a:cubicBezTo>
                    <a:lnTo>
                      <a:pt x="14809" y="0"/>
                    </a:lnTo>
                    <a:cubicBezTo>
                      <a:pt x="14584" y="0"/>
                      <a:pt x="14299" y="279"/>
                      <a:pt x="14173" y="624"/>
                    </a:cubicBezTo>
                    <a:lnTo>
                      <a:pt x="11028" y="8776"/>
                    </a:lnTo>
                    <a:cubicBezTo>
                      <a:pt x="10902" y="9121"/>
                      <a:pt x="10699" y="9121"/>
                      <a:pt x="10575" y="8776"/>
                    </a:cubicBezTo>
                    <a:lnTo>
                      <a:pt x="7429" y="624"/>
                    </a:lnTo>
                    <a:cubicBezTo>
                      <a:pt x="7303" y="282"/>
                      <a:pt x="7019" y="0"/>
                      <a:pt x="6794" y="0"/>
                    </a:cubicBezTo>
                    <a:lnTo>
                      <a:pt x="3601" y="0"/>
                    </a:lnTo>
                    <a:cubicBezTo>
                      <a:pt x="1615" y="0"/>
                      <a:pt x="0" y="2956"/>
                      <a:pt x="0" y="6601"/>
                    </a:cubicBezTo>
                    <a:close/>
                    <a:moveTo>
                      <a:pt x="0" y="6601"/>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微软雅黑" panose="020B0503020204020204" pitchFamily="34" charset="-122"/>
                </a:endParaRPr>
              </a:p>
            </p:txBody>
          </p:sp>
        </p:grpSp>
        <p:grpSp>
          <p:nvGrpSpPr>
            <p:cNvPr id="198" name="Group 212"/>
            <p:cNvGrpSpPr/>
            <p:nvPr/>
          </p:nvGrpSpPr>
          <p:grpSpPr bwMode="auto">
            <a:xfrm>
              <a:off x="4677448" y="2491571"/>
              <a:ext cx="62069" cy="76256"/>
              <a:chOff x="0" y="0"/>
              <a:chExt cx="70" cy="86"/>
            </a:xfrm>
            <a:solidFill>
              <a:schemeClr val="accent3">
                <a:lumMod val="50000"/>
              </a:schemeClr>
            </a:solidFill>
          </p:grpSpPr>
          <p:sp>
            <p:nvSpPr>
              <p:cNvPr id="267" name="AutoShape 210"/>
              <p:cNvSpPr/>
              <p:nvPr/>
            </p:nvSpPr>
            <p:spPr bwMode="auto">
              <a:xfrm>
                <a:off x="16" y="0"/>
                <a:ext cx="40" cy="40"/>
              </a:xfrm>
              <a:custGeom>
                <a:avLst/>
                <a:gdLst/>
                <a:ahLst/>
                <a:cxnLst/>
                <a:rect l="0" t="0" r="r" b="b"/>
                <a:pathLst>
                  <a:path w="21600" h="21600">
                    <a:moveTo>
                      <a:pt x="21600" y="10802"/>
                    </a:moveTo>
                    <a:cubicBezTo>
                      <a:pt x="21600" y="4838"/>
                      <a:pt x="16766" y="0"/>
                      <a:pt x="10802" y="0"/>
                    </a:cubicBezTo>
                    <a:cubicBezTo>
                      <a:pt x="4834" y="0"/>
                      <a:pt x="0" y="4838"/>
                      <a:pt x="0" y="10802"/>
                    </a:cubicBezTo>
                    <a:cubicBezTo>
                      <a:pt x="0" y="16766"/>
                      <a:pt x="4834" y="21600"/>
                      <a:pt x="10802" y="21600"/>
                    </a:cubicBezTo>
                    <a:cubicBezTo>
                      <a:pt x="16766" y="21600"/>
                      <a:pt x="21600" y="16766"/>
                      <a:pt x="21600" y="10802"/>
                    </a:cubicBezTo>
                    <a:close/>
                    <a:moveTo>
                      <a:pt x="2699" y="11034"/>
                    </a:moveTo>
                    <a:cubicBezTo>
                      <a:pt x="2699" y="11034"/>
                      <a:pt x="2387" y="7972"/>
                      <a:pt x="4593" y="5635"/>
                    </a:cubicBezTo>
                    <a:cubicBezTo>
                      <a:pt x="6146" y="7192"/>
                      <a:pt x="10802" y="11034"/>
                      <a:pt x="18901" y="11034"/>
                    </a:cubicBezTo>
                    <a:cubicBezTo>
                      <a:pt x="18901" y="15505"/>
                      <a:pt x="15269" y="19133"/>
                      <a:pt x="10802" y="19133"/>
                    </a:cubicBezTo>
                    <a:cubicBezTo>
                      <a:pt x="6331" y="19133"/>
                      <a:pt x="2699" y="15501"/>
                      <a:pt x="2699" y="11034"/>
                    </a:cubicBezTo>
                    <a:close/>
                    <a:moveTo>
                      <a:pt x="2699" y="11034"/>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微软雅黑" panose="020B0503020204020204" pitchFamily="34" charset="-122"/>
                </a:endParaRPr>
              </a:p>
            </p:txBody>
          </p:sp>
          <p:sp>
            <p:nvSpPr>
              <p:cNvPr id="268" name="AutoShape 211"/>
              <p:cNvSpPr/>
              <p:nvPr/>
            </p:nvSpPr>
            <p:spPr bwMode="auto">
              <a:xfrm>
                <a:off x="0" y="48"/>
                <a:ext cx="70" cy="38"/>
              </a:xfrm>
              <a:custGeom>
                <a:avLst/>
                <a:gdLst/>
                <a:ahLst/>
                <a:cxnLst/>
                <a:rect l="0" t="0" r="r" b="b"/>
                <a:pathLst>
                  <a:path w="21600" h="21595">
                    <a:moveTo>
                      <a:pt x="0" y="6599"/>
                    </a:moveTo>
                    <a:lnTo>
                      <a:pt x="0" y="11698"/>
                    </a:lnTo>
                    <a:lnTo>
                      <a:pt x="0" y="18298"/>
                    </a:lnTo>
                    <a:cubicBezTo>
                      <a:pt x="0" y="20122"/>
                      <a:pt x="806" y="21595"/>
                      <a:pt x="1799" y="21595"/>
                    </a:cubicBezTo>
                    <a:lnTo>
                      <a:pt x="19799" y="21595"/>
                    </a:lnTo>
                    <a:cubicBezTo>
                      <a:pt x="20792" y="21595"/>
                      <a:pt x="21600" y="20122"/>
                      <a:pt x="21600" y="18298"/>
                    </a:cubicBezTo>
                    <a:lnTo>
                      <a:pt x="21600" y="11698"/>
                    </a:lnTo>
                    <a:lnTo>
                      <a:pt x="21600" y="6599"/>
                    </a:lnTo>
                    <a:cubicBezTo>
                      <a:pt x="21600" y="2950"/>
                      <a:pt x="19988" y="0"/>
                      <a:pt x="18000" y="0"/>
                    </a:cubicBezTo>
                    <a:lnTo>
                      <a:pt x="14809" y="0"/>
                    </a:lnTo>
                    <a:cubicBezTo>
                      <a:pt x="14585" y="0"/>
                      <a:pt x="14300" y="279"/>
                      <a:pt x="14175" y="621"/>
                    </a:cubicBezTo>
                    <a:lnTo>
                      <a:pt x="11030" y="8775"/>
                    </a:lnTo>
                    <a:cubicBezTo>
                      <a:pt x="10904" y="9117"/>
                      <a:pt x="10700" y="9117"/>
                      <a:pt x="10578" y="8775"/>
                    </a:cubicBezTo>
                    <a:lnTo>
                      <a:pt x="7433" y="621"/>
                    </a:lnTo>
                    <a:cubicBezTo>
                      <a:pt x="7307" y="279"/>
                      <a:pt x="7022" y="0"/>
                      <a:pt x="6799" y="0"/>
                    </a:cubicBezTo>
                    <a:lnTo>
                      <a:pt x="3607" y="0"/>
                    </a:lnTo>
                    <a:cubicBezTo>
                      <a:pt x="1614" y="-5"/>
                      <a:pt x="0" y="2950"/>
                      <a:pt x="0" y="6599"/>
                    </a:cubicBezTo>
                    <a:close/>
                    <a:moveTo>
                      <a:pt x="0" y="6599"/>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微软雅黑" panose="020B0503020204020204" pitchFamily="34" charset="-122"/>
                </a:endParaRPr>
              </a:p>
            </p:txBody>
          </p:sp>
        </p:grpSp>
        <p:grpSp>
          <p:nvGrpSpPr>
            <p:cNvPr id="199" name="Group 218"/>
            <p:cNvGrpSpPr/>
            <p:nvPr/>
          </p:nvGrpSpPr>
          <p:grpSpPr bwMode="auto">
            <a:xfrm>
              <a:off x="4287300" y="4534530"/>
              <a:ext cx="120591" cy="143646"/>
              <a:chOff x="0" y="0"/>
              <a:chExt cx="136" cy="162"/>
            </a:xfrm>
            <a:solidFill>
              <a:schemeClr val="accent3">
                <a:lumMod val="50000"/>
              </a:schemeClr>
            </a:solidFill>
          </p:grpSpPr>
          <p:sp>
            <p:nvSpPr>
              <p:cNvPr id="265" name="AutoShape 216"/>
              <p:cNvSpPr/>
              <p:nvPr/>
            </p:nvSpPr>
            <p:spPr bwMode="auto">
              <a:xfrm>
                <a:off x="32" y="0"/>
                <a:ext cx="79" cy="79"/>
              </a:xfrm>
              <a:custGeom>
                <a:avLst/>
                <a:gdLst/>
                <a:ahLst/>
                <a:cxnLst/>
                <a:rect l="0" t="0" r="r" b="b"/>
                <a:pathLst>
                  <a:path w="21600" h="21600">
                    <a:moveTo>
                      <a:pt x="21600" y="10801"/>
                    </a:moveTo>
                    <a:cubicBezTo>
                      <a:pt x="21600" y="4837"/>
                      <a:pt x="16769" y="0"/>
                      <a:pt x="10801" y="0"/>
                    </a:cubicBezTo>
                    <a:cubicBezTo>
                      <a:pt x="4836" y="0"/>
                      <a:pt x="0" y="4837"/>
                      <a:pt x="0" y="10801"/>
                    </a:cubicBezTo>
                    <a:cubicBezTo>
                      <a:pt x="0" y="16765"/>
                      <a:pt x="4836" y="21600"/>
                      <a:pt x="10801" y="21600"/>
                    </a:cubicBezTo>
                    <a:cubicBezTo>
                      <a:pt x="16769" y="21600"/>
                      <a:pt x="21600" y="16765"/>
                      <a:pt x="21600" y="10801"/>
                    </a:cubicBezTo>
                    <a:close/>
                    <a:moveTo>
                      <a:pt x="2701" y="11034"/>
                    </a:moveTo>
                    <a:cubicBezTo>
                      <a:pt x="2701" y="11034"/>
                      <a:pt x="2390" y="7973"/>
                      <a:pt x="4596" y="5633"/>
                    </a:cubicBezTo>
                    <a:cubicBezTo>
                      <a:pt x="6148" y="7190"/>
                      <a:pt x="10801" y="11034"/>
                      <a:pt x="18901" y="11034"/>
                    </a:cubicBezTo>
                    <a:cubicBezTo>
                      <a:pt x="18901" y="15505"/>
                      <a:pt x="15268" y="19136"/>
                      <a:pt x="10803" y="19136"/>
                    </a:cubicBezTo>
                    <a:cubicBezTo>
                      <a:pt x="6334" y="19134"/>
                      <a:pt x="2701" y="15498"/>
                      <a:pt x="2701" y="11034"/>
                    </a:cubicBezTo>
                    <a:close/>
                    <a:moveTo>
                      <a:pt x="2701" y="11034"/>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微软雅黑" panose="020B0503020204020204" pitchFamily="34" charset="-122"/>
                </a:endParaRPr>
              </a:p>
            </p:txBody>
          </p:sp>
          <p:sp>
            <p:nvSpPr>
              <p:cNvPr id="266" name="AutoShape 217"/>
              <p:cNvSpPr/>
              <p:nvPr/>
            </p:nvSpPr>
            <p:spPr bwMode="auto">
              <a:xfrm>
                <a:off x="0" y="88"/>
                <a:ext cx="136" cy="74"/>
              </a:xfrm>
              <a:custGeom>
                <a:avLst/>
                <a:gdLst/>
                <a:ahLst/>
                <a:cxnLst/>
                <a:rect l="0" t="0" r="r" b="b"/>
                <a:pathLst>
                  <a:path w="21600" h="21600">
                    <a:moveTo>
                      <a:pt x="0" y="6601"/>
                    </a:moveTo>
                    <a:lnTo>
                      <a:pt x="0" y="11699"/>
                    </a:lnTo>
                    <a:lnTo>
                      <a:pt x="0" y="18302"/>
                    </a:lnTo>
                    <a:cubicBezTo>
                      <a:pt x="0" y="20123"/>
                      <a:pt x="807" y="21600"/>
                      <a:pt x="1800" y="21600"/>
                    </a:cubicBezTo>
                    <a:lnTo>
                      <a:pt x="19800" y="21600"/>
                    </a:lnTo>
                    <a:cubicBezTo>
                      <a:pt x="20795" y="21600"/>
                      <a:pt x="21600" y="20123"/>
                      <a:pt x="21600" y="18302"/>
                    </a:cubicBezTo>
                    <a:lnTo>
                      <a:pt x="21600" y="11699"/>
                    </a:lnTo>
                    <a:lnTo>
                      <a:pt x="21600" y="6601"/>
                    </a:lnTo>
                    <a:cubicBezTo>
                      <a:pt x="21600" y="2956"/>
                      <a:pt x="19989" y="0"/>
                      <a:pt x="18000" y="0"/>
                    </a:cubicBezTo>
                    <a:lnTo>
                      <a:pt x="14809" y="0"/>
                    </a:lnTo>
                    <a:cubicBezTo>
                      <a:pt x="14584" y="0"/>
                      <a:pt x="14299" y="279"/>
                      <a:pt x="14173" y="624"/>
                    </a:cubicBezTo>
                    <a:lnTo>
                      <a:pt x="11028" y="8776"/>
                    </a:lnTo>
                    <a:cubicBezTo>
                      <a:pt x="10902" y="9121"/>
                      <a:pt x="10699" y="9121"/>
                      <a:pt x="10575" y="8776"/>
                    </a:cubicBezTo>
                    <a:lnTo>
                      <a:pt x="7429" y="624"/>
                    </a:lnTo>
                    <a:cubicBezTo>
                      <a:pt x="7303" y="282"/>
                      <a:pt x="7019" y="0"/>
                      <a:pt x="6794" y="0"/>
                    </a:cubicBezTo>
                    <a:lnTo>
                      <a:pt x="3601" y="0"/>
                    </a:lnTo>
                    <a:cubicBezTo>
                      <a:pt x="1616" y="0"/>
                      <a:pt x="0" y="2953"/>
                      <a:pt x="0" y="6601"/>
                    </a:cubicBezTo>
                    <a:close/>
                    <a:moveTo>
                      <a:pt x="0" y="6601"/>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微软雅黑" panose="020B0503020204020204" pitchFamily="34" charset="-122"/>
                </a:endParaRPr>
              </a:p>
            </p:txBody>
          </p:sp>
        </p:grpSp>
        <p:sp>
          <p:nvSpPr>
            <p:cNvPr id="200" name="AutoShape 219"/>
            <p:cNvSpPr/>
            <p:nvPr/>
          </p:nvSpPr>
          <p:spPr bwMode="auto">
            <a:xfrm>
              <a:off x="4769665" y="4612560"/>
              <a:ext cx="407882" cy="407882"/>
            </a:xfrm>
            <a:custGeom>
              <a:avLst/>
              <a:gdLst/>
              <a:ahLst/>
              <a:cxnLst/>
              <a:rect l="0" t="0" r="r" b="b"/>
              <a:pathLst>
                <a:path w="21600" h="21600">
                  <a:moveTo>
                    <a:pt x="10800" y="21600"/>
                  </a:moveTo>
                  <a:cubicBezTo>
                    <a:pt x="4845" y="21600"/>
                    <a:pt x="0" y="16754"/>
                    <a:pt x="0" y="10799"/>
                  </a:cubicBezTo>
                  <a:cubicBezTo>
                    <a:pt x="0" y="4845"/>
                    <a:pt x="4845" y="0"/>
                    <a:pt x="10800" y="0"/>
                  </a:cubicBezTo>
                  <a:cubicBezTo>
                    <a:pt x="16755" y="0"/>
                    <a:pt x="21600" y="4845"/>
                    <a:pt x="21600" y="10799"/>
                  </a:cubicBezTo>
                  <a:cubicBezTo>
                    <a:pt x="21600" y="16754"/>
                    <a:pt x="16756" y="21600"/>
                    <a:pt x="10800" y="21600"/>
                  </a:cubicBezTo>
                  <a:close/>
                  <a:moveTo>
                    <a:pt x="10800" y="1271"/>
                  </a:moveTo>
                  <a:cubicBezTo>
                    <a:pt x="5546" y="1271"/>
                    <a:pt x="1271" y="5546"/>
                    <a:pt x="1271" y="10799"/>
                  </a:cubicBezTo>
                  <a:cubicBezTo>
                    <a:pt x="1271" y="16054"/>
                    <a:pt x="5546" y="20328"/>
                    <a:pt x="10800" y="20328"/>
                  </a:cubicBezTo>
                  <a:cubicBezTo>
                    <a:pt x="16054" y="20328"/>
                    <a:pt x="20329" y="16054"/>
                    <a:pt x="20329" y="10799"/>
                  </a:cubicBezTo>
                  <a:cubicBezTo>
                    <a:pt x="20330" y="5546"/>
                    <a:pt x="16054" y="1271"/>
                    <a:pt x="10800" y="1271"/>
                  </a:cubicBezTo>
                  <a:close/>
                  <a:moveTo>
                    <a:pt x="10800" y="1271"/>
                  </a:moveTo>
                </a:path>
              </a:pathLst>
            </a:custGeom>
            <a:solidFill>
              <a:schemeClr val="accent3">
                <a:lumMod val="50000"/>
              </a:schemeClr>
            </a:solidFill>
            <a:ln>
              <a:noFill/>
            </a:ln>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微软雅黑" panose="020B0503020204020204" pitchFamily="34" charset="-122"/>
              </a:endParaRPr>
            </a:p>
          </p:txBody>
        </p:sp>
        <p:grpSp>
          <p:nvGrpSpPr>
            <p:cNvPr id="201" name="Group 222"/>
            <p:cNvGrpSpPr/>
            <p:nvPr/>
          </p:nvGrpSpPr>
          <p:grpSpPr bwMode="auto">
            <a:xfrm>
              <a:off x="4883163" y="4711871"/>
              <a:ext cx="186207" cy="214582"/>
              <a:chOff x="0" y="0"/>
              <a:chExt cx="210" cy="242"/>
            </a:xfrm>
            <a:solidFill>
              <a:schemeClr val="accent3">
                <a:lumMod val="50000"/>
              </a:schemeClr>
            </a:solidFill>
          </p:grpSpPr>
          <p:sp>
            <p:nvSpPr>
              <p:cNvPr id="263" name="AutoShape 220"/>
              <p:cNvSpPr/>
              <p:nvPr/>
            </p:nvSpPr>
            <p:spPr bwMode="auto">
              <a:xfrm>
                <a:off x="40" y="0"/>
                <a:ext cx="122" cy="122"/>
              </a:xfrm>
              <a:custGeom>
                <a:avLst/>
                <a:gdLst/>
                <a:ahLst/>
                <a:cxnLst/>
                <a:rect l="0" t="0" r="r" b="b"/>
                <a:pathLst>
                  <a:path w="21600" h="21600">
                    <a:moveTo>
                      <a:pt x="21600" y="10801"/>
                    </a:moveTo>
                    <a:cubicBezTo>
                      <a:pt x="21600" y="4837"/>
                      <a:pt x="16768" y="0"/>
                      <a:pt x="10801" y="0"/>
                    </a:cubicBezTo>
                    <a:cubicBezTo>
                      <a:pt x="4836" y="0"/>
                      <a:pt x="0" y="4837"/>
                      <a:pt x="0" y="10801"/>
                    </a:cubicBezTo>
                    <a:cubicBezTo>
                      <a:pt x="0" y="16766"/>
                      <a:pt x="4836" y="21600"/>
                      <a:pt x="10801" y="21600"/>
                    </a:cubicBezTo>
                    <a:cubicBezTo>
                      <a:pt x="16768" y="21600"/>
                      <a:pt x="21600" y="16766"/>
                      <a:pt x="21600" y="10801"/>
                    </a:cubicBezTo>
                    <a:close/>
                    <a:moveTo>
                      <a:pt x="2698" y="11033"/>
                    </a:moveTo>
                    <a:cubicBezTo>
                      <a:pt x="2698" y="11033"/>
                      <a:pt x="2386" y="7971"/>
                      <a:pt x="4593" y="5632"/>
                    </a:cubicBezTo>
                    <a:cubicBezTo>
                      <a:pt x="6147" y="7188"/>
                      <a:pt x="10799" y="11033"/>
                      <a:pt x="18899" y="11033"/>
                    </a:cubicBezTo>
                    <a:cubicBezTo>
                      <a:pt x="18899" y="15503"/>
                      <a:pt x="15266" y="19133"/>
                      <a:pt x="10799" y="19133"/>
                    </a:cubicBezTo>
                    <a:cubicBezTo>
                      <a:pt x="6331" y="19133"/>
                      <a:pt x="2698" y="15498"/>
                      <a:pt x="2698" y="11033"/>
                    </a:cubicBezTo>
                    <a:close/>
                    <a:moveTo>
                      <a:pt x="2698" y="11033"/>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微软雅黑" panose="020B0503020204020204" pitchFamily="34" charset="-122"/>
                </a:endParaRPr>
              </a:p>
            </p:txBody>
          </p:sp>
          <p:sp>
            <p:nvSpPr>
              <p:cNvPr id="264" name="AutoShape 221"/>
              <p:cNvSpPr/>
              <p:nvPr/>
            </p:nvSpPr>
            <p:spPr bwMode="auto">
              <a:xfrm>
                <a:off x="0" y="128"/>
                <a:ext cx="210" cy="114"/>
              </a:xfrm>
              <a:custGeom>
                <a:avLst/>
                <a:gdLst/>
                <a:ahLst/>
                <a:cxnLst/>
                <a:rect l="0" t="0" r="r" b="b"/>
                <a:pathLst>
                  <a:path w="21600" h="21600">
                    <a:moveTo>
                      <a:pt x="0" y="6600"/>
                    </a:moveTo>
                    <a:lnTo>
                      <a:pt x="0" y="11700"/>
                    </a:lnTo>
                    <a:lnTo>
                      <a:pt x="0" y="18303"/>
                    </a:lnTo>
                    <a:cubicBezTo>
                      <a:pt x="0" y="20125"/>
                      <a:pt x="807" y="21600"/>
                      <a:pt x="1800" y="21600"/>
                    </a:cubicBezTo>
                    <a:lnTo>
                      <a:pt x="19799" y="21600"/>
                    </a:lnTo>
                    <a:cubicBezTo>
                      <a:pt x="20794" y="21600"/>
                      <a:pt x="21600" y="20123"/>
                      <a:pt x="21600" y="18303"/>
                    </a:cubicBezTo>
                    <a:lnTo>
                      <a:pt x="21600" y="11700"/>
                    </a:lnTo>
                    <a:lnTo>
                      <a:pt x="21600" y="6600"/>
                    </a:lnTo>
                    <a:cubicBezTo>
                      <a:pt x="21600" y="2954"/>
                      <a:pt x="19989" y="0"/>
                      <a:pt x="17999" y="0"/>
                    </a:cubicBezTo>
                    <a:lnTo>
                      <a:pt x="14808" y="0"/>
                    </a:lnTo>
                    <a:cubicBezTo>
                      <a:pt x="14583" y="0"/>
                      <a:pt x="14298" y="279"/>
                      <a:pt x="14173" y="622"/>
                    </a:cubicBezTo>
                    <a:lnTo>
                      <a:pt x="11027" y="8774"/>
                    </a:lnTo>
                    <a:cubicBezTo>
                      <a:pt x="10901" y="9118"/>
                      <a:pt x="10699" y="9118"/>
                      <a:pt x="10573" y="8774"/>
                    </a:cubicBezTo>
                    <a:lnTo>
                      <a:pt x="7427" y="622"/>
                    </a:lnTo>
                    <a:cubicBezTo>
                      <a:pt x="7302" y="280"/>
                      <a:pt x="7017" y="0"/>
                      <a:pt x="6792" y="0"/>
                    </a:cubicBezTo>
                    <a:lnTo>
                      <a:pt x="3600" y="0"/>
                    </a:lnTo>
                    <a:cubicBezTo>
                      <a:pt x="1614" y="2"/>
                      <a:pt x="0" y="2955"/>
                      <a:pt x="0" y="6600"/>
                    </a:cubicBezTo>
                    <a:close/>
                    <a:moveTo>
                      <a:pt x="0" y="6600"/>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微软雅黑" panose="020B0503020204020204" pitchFamily="34" charset="-122"/>
                </a:endParaRPr>
              </a:p>
            </p:txBody>
          </p:sp>
        </p:grpSp>
        <p:grpSp>
          <p:nvGrpSpPr>
            <p:cNvPr id="202" name="Group 225"/>
            <p:cNvGrpSpPr/>
            <p:nvPr/>
          </p:nvGrpSpPr>
          <p:grpSpPr bwMode="auto">
            <a:xfrm>
              <a:off x="5478139" y="2222014"/>
              <a:ext cx="313892" cy="415863"/>
              <a:chOff x="0" y="0"/>
              <a:chExt cx="353" cy="469"/>
            </a:xfrm>
            <a:solidFill>
              <a:schemeClr val="accent3">
                <a:lumMod val="50000"/>
              </a:schemeClr>
            </a:solidFill>
          </p:grpSpPr>
          <p:sp>
            <p:nvSpPr>
              <p:cNvPr id="261" name="AutoShape 223"/>
              <p:cNvSpPr/>
              <p:nvPr/>
            </p:nvSpPr>
            <p:spPr bwMode="auto">
              <a:xfrm>
                <a:off x="32" y="0"/>
                <a:ext cx="300" cy="235"/>
              </a:xfrm>
              <a:custGeom>
                <a:avLst/>
                <a:gdLst/>
                <a:ahLst/>
                <a:cxnLst/>
                <a:rect l="0" t="0" r="r" b="b"/>
                <a:pathLst>
                  <a:path w="19565" h="21600">
                    <a:moveTo>
                      <a:pt x="9776" y="0"/>
                    </a:moveTo>
                    <a:cubicBezTo>
                      <a:pt x="5536" y="0"/>
                      <a:pt x="2100" y="4836"/>
                      <a:pt x="2100" y="10800"/>
                    </a:cubicBezTo>
                    <a:lnTo>
                      <a:pt x="2100" y="14264"/>
                    </a:lnTo>
                    <a:cubicBezTo>
                      <a:pt x="2043" y="15381"/>
                      <a:pt x="1780" y="17977"/>
                      <a:pt x="547" y="17798"/>
                    </a:cubicBezTo>
                    <a:cubicBezTo>
                      <a:pt x="-1014" y="17570"/>
                      <a:pt x="964" y="21567"/>
                      <a:pt x="3998" y="21599"/>
                    </a:cubicBezTo>
                    <a:cubicBezTo>
                      <a:pt x="4005" y="21599"/>
                      <a:pt x="4011" y="21600"/>
                      <a:pt x="4018" y="21600"/>
                    </a:cubicBezTo>
                    <a:lnTo>
                      <a:pt x="15532" y="21600"/>
                    </a:lnTo>
                    <a:cubicBezTo>
                      <a:pt x="18586" y="21600"/>
                      <a:pt x="20586" y="17568"/>
                      <a:pt x="19019" y="17796"/>
                    </a:cubicBezTo>
                    <a:cubicBezTo>
                      <a:pt x="17451" y="18024"/>
                      <a:pt x="17451" y="13765"/>
                      <a:pt x="17451" y="13765"/>
                    </a:cubicBezTo>
                    <a:lnTo>
                      <a:pt x="17451" y="10799"/>
                    </a:lnTo>
                    <a:cubicBezTo>
                      <a:pt x="17451" y="4836"/>
                      <a:pt x="14014" y="0"/>
                      <a:pt x="9776" y="0"/>
                    </a:cubicBezTo>
                    <a:close/>
                    <a:moveTo>
                      <a:pt x="9776" y="2417"/>
                    </a:moveTo>
                    <a:cubicBezTo>
                      <a:pt x="12438" y="2417"/>
                      <a:pt x="14921" y="5016"/>
                      <a:pt x="14921" y="8222"/>
                    </a:cubicBezTo>
                    <a:cubicBezTo>
                      <a:pt x="14921" y="8371"/>
                      <a:pt x="14915" y="8520"/>
                      <a:pt x="14907" y="8666"/>
                    </a:cubicBezTo>
                    <a:cubicBezTo>
                      <a:pt x="14891" y="8911"/>
                      <a:pt x="14830" y="8803"/>
                      <a:pt x="14742" y="8446"/>
                    </a:cubicBezTo>
                    <a:cubicBezTo>
                      <a:pt x="14135" y="5991"/>
                      <a:pt x="11993" y="4189"/>
                      <a:pt x="9776" y="4189"/>
                    </a:cubicBezTo>
                    <a:cubicBezTo>
                      <a:pt x="7558" y="4189"/>
                      <a:pt x="5279" y="5992"/>
                      <a:pt x="4651" y="8448"/>
                    </a:cubicBezTo>
                    <a:cubicBezTo>
                      <a:pt x="4559" y="8804"/>
                      <a:pt x="4498" y="8912"/>
                      <a:pt x="4483" y="8666"/>
                    </a:cubicBezTo>
                    <a:cubicBezTo>
                      <a:pt x="4473" y="8520"/>
                      <a:pt x="4469" y="8371"/>
                      <a:pt x="4469" y="8222"/>
                    </a:cubicBezTo>
                    <a:cubicBezTo>
                      <a:pt x="4468" y="5015"/>
                      <a:pt x="7113" y="2417"/>
                      <a:pt x="9776" y="2417"/>
                    </a:cubicBezTo>
                    <a:close/>
                    <a:moveTo>
                      <a:pt x="9776" y="18901"/>
                    </a:moveTo>
                    <a:cubicBezTo>
                      <a:pt x="6597" y="18901"/>
                      <a:pt x="4019" y="15502"/>
                      <a:pt x="4019" y="11029"/>
                    </a:cubicBezTo>
                    <a:cubicBezTo>
                      <a:pt x="4019" y="11029"/>
                      <a:pt x="6581" y="7872"/>
                      <a:pt x="9830" y="7872"/>
                    </a:cubicBezTo>
                    <a:cubicBezTo>
                      <a:pt x="13127" y="7872"/>
                      <a:pt x="15533" y="11029"/>
                      <a:pt x="15533" y="11029"/>
                    </a:cubicBezTo>
                    <a:cubicBezTo>
                      <a:pt x="15532" y="15502"/>
                      <a:pt x="12953" y="18901"/>
                      <a:pt x="9776" y="18901"/>
                    </a:cubicBezTo>
                    <a:close/>
                    <a:moveTo>
                      <a:pt x="9776" y="18901"/>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微软雅黑" panose="020B0503020204020204" pitchFamily="34" charset="-122"/>
                </a:endParaRPr>
              </a:p>
            </p:txBody>
          </p:sp>
          <p:sp>
            <p:nvSpPr>
              <p:cNvPr id="262" name="AutoShape 224"/>
              <p:cNvSpPr/>
              <p:nvPr/>
            </p:nvSpPr>
            <p:spPr bwMode="auto">
              <a:xfrm>
                <a:off x="0" y="264"/>
                <a:ext cx="353" cy="205"/>
              </a:xfrm>
              <a:custGeom>
                <a:avLst/>
                <a:gdLst/>
                <a:ahLst/>
                <a:cxnLst/>
                <a:rect l="0" t="0" r="r" b="b"/>
                <a:pathLst>
                  <a:path w="21600" h="21600">
                    <a:moveTo>
                      <a:pt x="0" y="6171"/>
                    </a:moveTo>
                    <a:lnTo>
                      <a:pt x="0" y="18514"/>
                    </a:lnTo>
                    <a:cubicBezTo>
                      <a:pt x="0" y="20219"/>
                      <a:pt x="805" y="21600"/>
                      <a:pt x="1800" y="21600"/>
                    </a:cubicBezTo>
                    <a:lnTo>
                      <a:pt x="3600" y="21600"/>
                    </a:lnTo>
                    <a:lnTo>
                      <a:pt x="18000" y="21600"/>
                    </a:lnTo>
                    <a:lnTo>
                      <a:pt x="19800" y="21600"/>
                    </a:lnTo>
                    <a:cubicBezTo>
                      <a:pt x="20795" y="21600"/>
                      <a:pt x="21600" y="20219"/>
                      <a:pt x="21600" y="18514"/>
                    </a:cubicBezTo>
                    <a:lnTo>
                      <a:pt x="21600" y="6171"/>
                    </a:lnTo>
                    <a:cubicBezTo>
                      <a:pt x="21600" y="2763"/>
                      <a:pt x="19988" y="0"/>
                      <a:pt x="18000" y="0"/>
                    </a:cubicBezTo>
                    <a:lnTo>
                      <a:pt x="16354" y="0"/>
                    </a:lnTo>
                    <a:cubicBezTo>
                      <a:pt x="16102" y="0"/>
                      <a:pt x="15730" y="197"/>
                      <a:pt x="15521" y="441"/>
                    </a:cubicBezTo>
                    <a:lnTo>
                      <a:pt x="13682" y="2594"/>
                    </a:lnTo>
                    <a:cubicBezTo>
                      <a:pt x="13474" y="2836"/>
                      <a:pt x="13247" y="3370"/>
                      <a:pt x="13176" y="3784"/>
                    </a:cubicBezTo>
                    <a:lnTo>
                      <a:pt x="11031" y="16243"/>
                    </a:lnTo>
                    <a:cubicBezTo>
                      <a:pt x="10959" y="16657"/>
                      <a:pt x="10840" y="16660"/>
                      <a:pt x="10765" y="16247"/>
                    </a:cubicBezTo>
                    <a:lnTo>
                      <a:pt x="8511" y="4001"/>
                    </a:lnTo>
                    <a:cubicBezTo>
                      <a:pt x="8435" y="3589"/>
                      <a:pt x="8204" y="3059"/>
                      <a:pt x="7995" y="2818"/>
                    </a:cubicBezTo>
                    <a:lnTo>
                      <a:pt x="5931" y="438"/>
                    </a:lnTo>
                    <a:cubicBezTo>
                      <a:pt x="5721" y="196"/>
                      <a:pt x="5348" y="1"/>
                      <a:pt x="5095" y="1"/>
                    </a:cubicBezTo>
                    <a:lnTo>
                      <a:pt x="3600" y="1"/>
                    </a:lnTo>
                    <a:cubicBezTo>
                      <a:pt x="1612" y="0"/>
                      <a:pt x="0" y="2763"/>
                      <a:pt x="0" y="6171"/>
                    </a:cubicBezTo>
                    <a:close/>
                    <a:moveTo>
                      <a:pt x="7986" y="11865"/>
                    </a:moveTo>
                    <a:cubicBezTo>
                      <a:pt x="8406" y="11865"/>
                      <a:pt x="8747" y="12449"/>
                      <a:pt x="8747" y="13170"/>
                    </a:cubicBezTo>
                    <a:cubicBezTo>
                      <a:pt x="8747" y="13889"/>
                      <a:pt x="8407" y="14472"/>
                      <a:pt x="7986" y="14472"/>
                    </a:cubicBezTo>
                    <a:cubicBezTo>
                      <a:pt x="7566" y="14472"/>
                      <a:pt x="7225" y="13889"/>
                      <a:pt x="7225" y="13170"/>
                    </a:cubicBezTo>
                    <a:cubicBezTo>
                      <a:pt x="7225" y="12449"/>
                      <a:pt x="7566" y="11865"/>
                      <a:pt x="7986" y="11865"/>
                    </a:cubicBezTo>
                    <a:close/>
                    <a:moveTo>
                      <a:pt x="7986" y="16558"/>
                    </a:moveTo>
                    <a:cubicBezTo>
                      <a:pt x="8406" y="16558"/>
                      <a:pt x="8747" y="17141"/>
                      <a:pt x="8747" y="17862"/>
                    </a:cubicBezTo>
                    <a:cubicBezTo>
                      <a:pt x="8747" y="18582"/>
                      <a:pt x="8407" y="19166"/>
                      <a:pt x="7986" y="19166"/>
                    </a:cubicBezTo>
                    <a:cubicBezTo>
                      <a:pt x="7566" y="19166"/>
                      <a:pt x="7225" y="18582"/>
                      <a:pt x="7225" y="17862"/>
                    </a:cubicBezTo>
                    <a:cubicBezTo>
                      <a:pt x="7225" y="17141"/>
                      <a:pt x="7566" y="16558"/>
                      <a:pt x="7986" y="16558"/>
                    </a:cubicBezTo>
                    <a:close/>
                    <a:moveTo>
                      <a:pt x="7986" y="16558"/>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微软雅黑" panose="020B0503020204020204" pitchFamily="34" charset="-122"/>
                </a:endParaRPr>
              </a:p>
            </p:txBody>
          </p:sp>
        </p:grpSp>
        <p:grpSp>
          <p:nvGrpSpPr>
            <p:cNvPr id="203" name="Group 231"/>
            <p:cNvGrpSpPr/>
            <p:nvPr/>
          </p:nvGrpSpPr>
          <p:grpSpPr bwMode="auto">
            <a:xfrm>
              <a:off x="7564546" y="1682014"/>
              <a:ext cx="237636" cy="316552"/>
              <a:chOff x="0" y="0"/>
              <a:chExt cx="268" cy="356"/>
            </a:xfrm>
            <a:solidFill>
              <a:schemeClr val="accent3">
                <a:lumMod val="50000"/>
              </a:schemeClr>
            </a:solidFill>
          </p:grpSpPr>
          <p:sp>
            <p:nvSpPr>
              <p:cNvPr id="259" name="AutoShape 229"/>
              <p:cNvSpPr/>
              <p:nvPr/>
            </p:nvSpPr>
            <p:spPr bwMode="auto">
              <a:xfrm>
                <a:off x="24" y="0"/>
                <a:ext cx="227" cy="178"/>
              </a:xfrm>
              <a:custGeom>
                <a:avLst/>
                <a:gdLst/>
                <a:ahLst/>
                <a:cxnLst/>
                <a:rect l="0" t="0" r="r" b="b"/>
                <a:pathLst>
                  <a:path w="19565" h="21600">
                    <a:moveTo>
                      <a:pt x="9775" y="0"/>
                    </a:moveTo>
                    <a:cubicBezTo>
                      <a:pt x="5535" y="0"/>
                      <a:pt x="2099" y="4836"/>
                      <a:pt x="2099" y="10800"/>
                    </a:cubicBezTo>
                    <a:lnTo>
                      <a:pt x="2099" y="14264"/>
                    </a:lnTo>
                    <a:cubicBezTo>
                      <a:pt x="2042" y="15381"/>
                      <a:pt x="1778" y="17976"/>
                      <a:pt x="547" y="17797"/>
                    </a:cubicBezTo>
                    <a:cubicBezTo>
                      <a:pt x="-1015" y="17570"/>
                      <a:pt x="963" y="21566"/>
                      <a:pt x="3996" y="21598"/>
                    </a:cubicBezTo>
                    <a:cubicBezTo>
                      <a:pt x="4004" y="21598"/>
                      <a:pt x="4011" y="21600"/>
                      <a:pt x="4017" y="21600"/>
                    </a:cubicBezTo>
                    <a:lnTo>
                      <a:pt x="15531" y="21600"/>
                    </a:lnTo>
                    <a:cubicBezTo>
                      <a:pt x="18584" y="21600"/>
                      <a:pt x="20585" y="17569"/>
                      <a:pt x="19018" y="17796"/>
                    </a:cubicBezTo>
                    <a:cubicBezTo>
                      <a:pt x="17449" y="18024"/>
                      <a:pt x="17449" y="13767"/>
                      <a:pt x="17449" y="13767"/>
                    </a:cubicBezTo>
                    <a:lnTo>
                      <a:pt x="17449" y="10800"/>
                    </a:lnTo>
                    <a:cubicBezTo>
                      <a:pt x="17450" y="4836"/>
                      <a:pt x="14013" y="0"/>
                      <a:pt x="9775" y="0"/>
                    </a:cubicBezTo>
                    <a:close/>
                    <a:moveTo>
                      <a:pt x="9775" y="2416"/>
                    </a:moveTo>
                    <a:cubicBezTo>
                      <a:pt x="12437" y="2416"/>
                      <a:pt x="14920" y="5015"/>
                      <a:pt x="14920" y="8220"/>
                    </a:cubicBezTo>
                    <a:cubicBezTo>
                      <a:pt x="14920" y="8370"/>
                      <a:pt x="14915" y="8519"/>
                      <a:pt x="14905" y="8666"/>
                    </a:cubicBezTo>
                    <a:cubicBezTo>
                      <a:pt x="14890" y="8910"/>
                      <a:pt x="14828" y="8803"/>
                      <a:pt x="14740" y="8445"/>
                    </a:cubicBezTo>
                    <a:cubicBezTo>
                      <a:pt x="14133" y="5991"/>
                      <a:pt x="11992" y="4188"/>
                      <a:pt x="9774" y="4188"/>
                    </a:cubicBezTo>
                    <a:cubicBezTo>
                      <a:pt x="7556" y="4188"/>
                      <a:pt x="5277" y="5991"/>
                      <a:pt x="4648" y="8446"/>
                    </a:cubicBezTo>
                    <a:cubicBezTo>
                      <a:pt x="4557" y="8802"/>
                      <a:pt x="4496" y="8910"/>
                      <a:pt x="4480" y="8666"/>
                    </a:cubicBezTo>
                    <a:cubicBezTo>
                      <a:pt x="4471" y="8520"/>
                      <a:pt x="4466" y="8370"/>
                      <a:pt x="4466" y="8220"/>
                    </a:cubicBezTo>
                    <a:cubicBezTo>
                      <a:pt x="4467" y="5015"/>
                      <a:pt x="7112" y="2416"/>
                      <a:pt x="9775" y="2416"/>
                    </a:cubicBezTo>
                    <a:close/>
                    <a:moveTo>
                      <a:pt x="9775" y="18900"/>
                    </a:moveTo>
                    <a:cubicBezTo>
                      <a:pt x="6597" y="18900"/>
                      <a:pt x="4017" y="15502"/>
                      <a:pt x="4017" y="11028"/>
                    </a:cubicBezTo>
                    <a:cubicBezTo>
                      <a:pt x="4017" y="11028"/>
                      <a:pt x="6579" y="7871"/>
                      <a:pt x="9828" y="7871"/>
                    </a:cubicBezTo>
                    <a:cubicBezTo>
                      <a:pt x="13126" y="7871"/>
                      <a:pt x="15531" y="11028"/>
                      <a:pt x="15531" y="11028"/>
                    </a:cubicBezTo>
                    <a:cubicBezTo>
                      <a:pt x="15531" y="15501"/>
                      <a:pt x="12953" y="18900"/>
                      <a:pt x="9775" y="18900"/>
                    </a:cubicBezTo>
                    <a:close/>
                    <a:moveTo>
                      <a:pt x="9775" y="18900"/>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微软雅黑" panose="020B0503020204020204" pitchFamily="34" charset="-122"/>
                </a:endParaRPr>
              </a:p>
            </p:txBody>
          </p:sp>
          <p:sp>
            <p:nvSpPr>
              <p:cNvPr id="260" name="AutoShape 230"/>
              <p:cNvSpPr/>
              <p:nvPr/>
            </p:nvSpPr>
            <p:spPr bwMode="auto">
              <a:xfrm>
                <a:off x="0" y="200"/>
                <a:ext cx="268" cy="156"/>
              </a:xfrm>
              <a:custGeom>
                <a:avLst/>
                <a:gdLst/>
                <a:ahLst/>
                <a:cxnLst/>
                <a:rect l="0" t="0" r="r" b="b"/>
                <a:pathLst>
                  <a:path w="21600" h="21600">
                    <a:moveTo>
                      <a:pt x="0" y="6171"/>
                    </a:moveTo>
                    <a:lnTo>
                      <a:pt x="0" y="18513"/>
                    </a:lnTo>
                    <a:cubicBezTo>
                      <a:pt x="0" y="20219"/>
                      <a:pt x="806" y="21600"/>
                      <a:pt x="1800" y="21600"/>
                    </a:cubicBezTo>
                    <a:lnTo>
                      <a:pt x="3600" y="21600"/>
                    </a:lnTo>
                    <a:lnTo>
                      <a:pt x="18000" y="21600"/>
                    </a:lnTo>
                    <a:lnTo>
                      <a:pt x="19800" y="21600"/>
                    </a:lnTo>
                    <a:cubicBezTo>
                      <a:pt x="20794" y="21600"/>
                      <a:pt x="21600" y="20219"/>
                      <a:pt x="21600" y="18513"/>
                    </a:cubicBezTo>
                    <a:lnTo>
                      <a:pt x="21600" y="6171"/>
                    </a:lnTo>
                    <a:cubicBezTo>
                      <a:pt x="21600" y="2763"/>
                      <a:pt x="19988" y="0"/>
                      <a:pt x="18000" y="0"/>
                    </a:cubicBezTo>
                    <a:lnTo>
                      <a:pt x="16353" y="0"/>
                    </a:lnTo>
                    <a:cubicBezTo>
                      <a:pt x="16101" y="0"/>
                      <a:pt x="15729" y="197"/>
                      <a:pt x="15521" y="441"/>
                    </a:cubicBezTo>
                    <a:lnTo>
                      <a:pt x="13681" y="2594"/>
                    </a:lnTo>
                    <a:cubicBezTo>
                      <a:pt x="13473" y="2836"/>
                      <a:pt x="13247" y="3370"/>
                      <a:pt x="13176" y="3785"/>
                    </a:cubicBezTo>
                    <a:lnTo>
                      <a:pt x="11030" y="16242"/>
                    </a:lnTo>
                    <a:cubicBezTo>
                      <a:pt x="10959" y="16657"/>
                      <a:pt x="10840" y="16659"/>
                      <a:pt x="10764" y="16247"/>
                    </a:cubicBezTo>
                    <a:lnTo>
                      <a:pt x="8511" y="4001"/>
                    </a:lnTo>
                    <a:cubicBezTo>
                      <a:pt x="8435" y="3589"/>
                      <a:pt x="8203" y="3059"/>
                      <a:pt x="7995" y="2818"/>
                    </a:cubicBezTo>
                    <a:lnTo>
                      <a:pt x="5931" y="437"/>
                    </a:lnTo>
                    <a:cubicBezTo>
                      <a:pt x="5721" y="196"/>
                      <a:pt x="5347" y="0"/>
                      <a:pt x="5095" y="0"/>
                    </a:cubicBezTo>
                    <a:lnTo>
                      <a:pt x="3600" y="0"/>
                    </a:lnTo>
                    <a:cubicBezTo>
                      <a:pt x="1612" y="0"/>
                      <a:pt x="0" y="2763"/>
                      <a:pt x="0" y="6171"/>
                    </a:cubicBezTo>
                    <a:close/>
                    <a:moveTo>
                      <a:pt x="7986" y="11864"/>
                    </a:moveTo>
                    <a:cubicBezTo>
                      <a:pt x="8406" y="11864"/>
                      <a:pt x="8747" y="12449"/>
                      <a:pt x="8747" y="13169"/>
                    </a:cubicBezTo>
                    <a:cubicBezTo>
                      <a:pt x="8747" y="13888"/>
                      <a:pt x="8407" y="14473"/>
                      <a:pt x="7986" y="14473"/>
                    </a:cubicBezTo>
                    <a:cubicBezTo>
                      <a:pt x="7567" y="14473"/>
                      <a:pt x="7226" y="13889"/>
                      <a:pt x="7226" y="13169"/>
                    </a:cubicBezTo>
                    <a:cubicBezTo>
                      <a:pt x="7226" y="12448"/>
                      <a:pt x="7566" y="11864"/>
                      <a:pt x="7986" y="11864"/>
                    </a:cubicBezTo>
                    <a:close/>
                    <a:moveTo>
                      <a:pt x="7986" y="16558"/>
                    </a:moveTo>
                    <a:cubicBezTo>
                      <a:pt x="8406" y="16558"/>
                      <a:pt x="8747" y="17141"/>
                      <a:pt x="8747" y="17862"/>
                    </a:cubicBezTo>
                    <a:cubicBezTo>
                      <a:pt x="8747" y="18582"/>
                      <a:pt x="8407" y="19166"/>
                      <a:pt x="7986" y="19166"/>
                    </a:cubicBezTo>
                    <a:cubicBezTo>
                      <a:pt x="7567" y="19166"/>
                      <a:pt x="7226" y="18582"/>
                      <a:pt x="7226" y="17862"/>
                    </a:cubicBezTo>
                    <a:cubicBezTo>
                      <a:pt x="7226" y="17141"/>
                      <a:pt x="7566" y="16558"/>
                      <a:pt x="7986" y="16558"/>
                    </a:cubicBezTo>
                    <a:close/>
                    <a:moveTo>
                      <a:pt x="7986" y="16558"/>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微软雅黑" panose="020B0503020204020204" pitchFamily="34" charset="-122"/>
                </a:endParaRPr>
              </a:p>
            </p:txBody>
          </p:sp>
        </p:grpSp>
        <p:grpSp>
          <p:nvGrpSpPr>
            <p:cNvPr id="204" name="Group 234"/>
            <p:cNvGrpSpPr/>
            <p:nvPr/>
          </p:nvGrpSpPr>
          <p:grpSpPr bwMode="auto">
            <a:xfrm>
              <a:off x="8075286" y="384770"/>
              <a:ext cx="184434" cy="249163"/>
              <a:chOff x="0" y="0"/>
              <a:chExt cx="208" cy="281"/>
            </a:xfrm>
            <a:solidFill>
              <a:schemeClr val="accent3">
                <a:lumMod val="50000"/>
              </a:schemeClr>
            </a:solidFill>
          </p:grpSpPr>
          <p:sp>
            <p:nvSpPr>
              <p:cNvPr id="257" name="AutoShape 232"/>
              <p:cNvSpPr/>
              <p:nvPr/>
            </p:nvSpPr>
            <p:spPr bwMode="auto">
              <a:xfrm>
                <a:off x="16" y="0"/>
                <a:ext cx="177" cy="139"/>
              </a:xfrm>
              <a:custGeom>
                <a:avLst/>
                <a:gdLst/>
                <a:ahLst/>
                <a:cxnLst/>
                <a:rect l="0" t="0" r="r" b="b"/>
                <a:pathLst>
                  <a:path w="19564" h="21600">
                    <a:moveTo>
                      <a:pt x="9774" y="0"/>
                    </a:moveTo>
                    <a:cubicBezTo>
                      <a:pt x="5534" y="0"/>
                      <a:pt x="2099" y="4836"/>
                      <a:pt x="2099" y="10800"/>
                    </a:cubicBezTo>
                    <a:lnTo>
                      <a:pt x="2099" y="14263"/>
                    </a:lnTo>
                    <a:cubicBezTo>
                      <a:pt x="2042" y="15380"/>
                      <a:pt x="1778" y="17975"/>
                      <a:pt x="547" y="17796"/>
                    </a:cubicBezTo>
                    <a:cubicBezTo>
                      <a:pt x="-1015" y="17569"/>
                      <a:pt x="963" y="21566"/>
                      <a:pt x="3996" y="21598"/>
                    </a:cubicBezTo>
                    <a:cubicBezTo>
                      <a:pt x="4004" y="21598"/>
                      <a:pt x="4010" y="21600"/>
                      <a:pt x="4017" y="21600"/>
                    </a:cubicBezTo>
                    <a:lnTo>
                      <a:pt x="15530" y="21600"/>
                    </a:lnTo>
                    <a:cubicBezTo>
                      <a:pt x="18583" y="21600"/>
                      <a:pt x="20585" y="17569"/>
                      <a:pt x="19017" y="17796"/>
                    </a:cubicBezTo>
                    <a:cubicBezTo>
                      <a:pt x="17449" y="18025"/>
                      <a:pt x="17449" y="13766"/>
                      <a:pt x="17449" y="13766"/>
                    </a:cubicBezTo>
                    <a:lnTo>
                      <a:pt x="17449" y="10800"/>
                    </a:lnTo>
                    <a:cubicBezTo>
                      <a:pt x="17449" y="4836"/>
                      <a:pt x="14013" y="0"/>
                      <a:pt x="9774" y="0"/>
                    </a:cubicBezTo>
                    <a:close/>
                    <a:moveTo>
                      <a:pt x="9774" y="2415"/>
                    </a:moveTo>
                    <a:cubicBezTo>
                      <a:pt x="12437" y="2415"/>
                      <a:pt x="14919" y="5015"/>
                      <a:pt x="14919" y="8220"/>
                    </a:cubicBezTo>
                    <a:cubicBezTo>
                      <a:pt x="14919" y="8369"/>
                      <a:pt x="14914" y="8518"/>
                      <a:pt x="14904" y="8665"/>
                    </a:cubicBezTo>
                    <a:cubicBezTo>
                      <a:pt x="14889" y="8909"/>
                      <a:pt x="14828" y="8801"/>
                      <a:pt x="14740" y="8445"/>
                    </a:cubicBezTo>
                    <a:cubicBezTo>
                      <a:pt x="14133" y="5990"/>
                      <a:pt x="11992" y="4188"/>
                      <a:pt x="9774" y="4188"/>
                    </a:cubicBezTo>
                    <a:cubicBezTo>
                      <a:pt x="7556" y="4188"/>
                      <a:pt x="5277" y="5991"/>
                      <a:pt x="4648" y="8446"/>
                    </a:cubicBezTo>
                    <a:cubicBezTo>
                      <a:pt x="4558" y="8802"/>
                      <a:pt x="4496" y="8911"/>
                      <a:pt x="4481" y="8665"/>
                    </a:cubicBezTo>
                    <a:cubicBezTo>
                      <a:pt x="4471" y="8518"/>
                      <a:pt x="4466" y="8369"/>
                      <a:pt x="4466" y="8220"/>
                    </a:cubicBezTo>
                    <a:cubicBezTo>
                      <a:pt x="4466" y="5015"/>
                      <a:pt x="7111" y="2415"/>
                      <a:pt x="9774" y="2415"/>
                    </a:cubicBezTo>
                    <a:close/>
                    <a:moveTo>
                      <a:pt x="9774" y="18899"/>
                    </a:moveTo>
                    <a:cubicBezTo>
                      <a:pt x="6596" y="18899"/>
                      <a:pt x="4017" y="15501"/>
                      <a:pt x="4017" y="11027"/>
                    </a:cubicBezTo>
                    <a:cubicBezTo>
                      <a:pt x="4017" y="11027"/>
                      <a:pt x="6579" y="7870"/>
                      <a:pt x="9827" y="7870"/>
                    </a:cubicBezTo>
                    <a:cubicBezTo>
                      <a:pt x="13125" y="7870"/>
                      <a:pt x="15530" y="11027"/>
                      <a:pt x="15530" y="11027"/>
                    </a:cubicBezTo>
                    <a:cubicBezTo>
                      <a:pt x="15530" y="15501"/>
                      <a:pt x="12952" y="18899"/>
                      <a:pt x="9774" y="18899"/>
                    </a:cubicBezTo>
                    <a:close/>
                    <a:moveTo>
                      <a:pt x="9774" y="18899"/>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微软雅黑" panose="020B0503020204020204" pitchFamily="34" charset="-122"/>
                </a:endParaRPr>
              </a:p>
            </p:txBody>
          </p:sp>
          <p:sp>
            <p:nvSpPr>
              <p:cNvPr id="258" name="AutoShape 233"/>
              <p:cNvSpPr/>
              <p:nvPr/>
            </p:nvSpPr>
            <p:spPr bwMode="auto">
              <a:xfrm>
                <a:off x="0" y="160"/>
                <a:ext cx="208" cy="121"/>
              </a:xfrm>
              <a:custGeom>
                <a:avLst/>
                <a:gdLst/>
                <a:ahLst/>
                <a:cxnLst/>
                <a:rect l="0" t="0" r="r" b="b"/>
                <a:pathLst>
                  <a:path w="21600" h="21600">
                    <a:moveTo>
                      <a:pt x="0" y="6171"/>
                    </a:moveTo>
                    <a:lnTo>
                      <a:pt x="0" y="18514"/>
                    </a:lnTo>
                    <a:cubicBezTo>
                      <a:pt x="0" y="20220"/>
                      <a:pt x="806" y="21600"/>
                      <a:pt x="1800" y="21600"/>
                    </a:cubicBezTo>
                    <a:lnTo>
                      <a:pt x="3601" y="21600"/>
                    </a:lnTo>
                    <a:lnTo>
                      <a:pt x="17999" y="21600"/>
                    </a:lnTo>
                    <a:lnTo>
                      <a:pt x="19799" y="21600"/>
                    </a:lnTo>
                    <a:cubicBezTo>
                      <a:pt x="20794" y="21600"/>
                      <a:pt x="21600" y="20220"/>
                      <a:pt x="21600" y="18514"/>
                    </a:cubicBezTo>
                    <a:lnTo>
                      <a:pt x="21600" y="6171"/>
                    </a:lnTo>
                    <a:cubicBezTo>
                      <a:pt x="21600" y="2764"/>
                      <a:pt x="19988" y="0"/>
                      <a:pt x="17999" y="0"/>
                    </a:cubicBezTo>
                    <a:lnTo>
                      <a:pt x="16353" y="0"/>
                    </a:lnTo>
                    <a:cubicBezTo>
                      <a:pt x="16101" y="0"/>
                      <a:pt x="15729" y="197"/>
                      <a:pt x="15521" y="442"/>
                    </a:cubicBezTo>
                    <a:lnTo>
                      <a:pt x="13681" y="2595"/>
                    </a:lnTo>
                    <a:cubicBezTo>
                      <a:pt x="13473" y="2836"/>
                      <a:pt x="13247" y="3370"/>
                      <a:pt x="13175" y="3785"/>
                    </a:cubicBezTo>
                    <a:lnTo>
                      <a:pt x="11030" y="16242"/>
                    </a:lnTo>
                    <a:cubicBezTo>
                      <a:pt x="10959" y="16657"/>
                      <a:pt x="10840" y="16658"/>
                      <a:pt x="10764" y="16246"/>
                    </a:cubicBezTo>
                    <a:lnTo>
                      <a:pt x="8511" y="4001"/>
                    </a:lnTo>
                    <a:cubicBezTo>
                      <a:pt x="8434" y="3590"/>
                      <a:pt x="8203" y="3059"/>
                      <a:pt x="7994" y="2818"/>
                    </a:cubicBezTo>
                    <a:lnTo>
                      <a:pt x="5930" y="437"/>
                    </a:lnTo>
                    <a:cubicBezTo>
                      <a:pt x="5721" y="194"/>
                      <a:pt x="5347" y="0"/>
                      <a:pt x="5095" y="0"/>
                    </a:cubicBezTo>
                    <a:lnTo>
                      <a:pt x="3600" y="0"/>
                    </a:lnTo>
                    <a:cubicBezTo>
                      <a:pt x="1612" y="0"/>
                      <a:pt x="0" y="2764"/>
                      <a:pt x="0" y="6171"/>
                    </a:cubicBezTo>
                    <a:close/>
                    <a:moveTo>
                      <a:pt x="7986" y="11864"/>
                    </a:moveTo>
                    <a:cubicBezTo>
                      <a:pt x="8406" y="11864"/>
                      <a:pt x="8747" y="12448"/>
                      <a:pt x="8747" y="13167"/>
                    </a:cubicBezTo>
                    <a:cubicBezTo>
                      <a:pt x="8747" y="13887"/>
                      <a:pt x="8406" y="14471"/>
                      <a:pt x="7986" y="14471"/>
                    </a:cubicBezTo>
                    <a:cubicBezTo>
                      <a:pt x="7566" y="14471"/>
                      <a:pt x="7225" y="13887"/>
                      <a:pt x="7225" y="13167"/>
                    </a:cubicBezTo>
                    <a:cubicBezTo>
                      <a:pt x="7225" y="12448"/>
                      <a:pt x="7566" y="11864"/>
                      <a:pt x="7986" y="11864"/>
                    </a:cubicBezTo>
                    <a:close/>
                    <a:moveTo>
                      <a:pt x="7986" y="16557"/>
                    </a:moveTo>
                    <a:cubicBezTo>
                      <a:pt x="8406" y="16557"/>
                      <a:pt x="8747" y="17141"/>
                      <a:pt x="8747" y="17861"/>
                    </a:cubicBezTo>
                    <a:cubicBezTo>
                      <a:pt x="8747" y="18580"/>
                      <a:pt x="8406" y="19164"/>
                      <a:pt x="7986" y="19164"/>
                    </a:cubicBezTo>
                    <a:cubicBezTo>
                      <a:pt x="7566" y="19164"/>
                      <a:pt x="7225" y="18579"/>
                      <a:pt x="7225" y="17861"/>
                    </a:cubicBezTo>
                    <a:cubicBezTo>
                      <a:pt x="7225" y="17141"/>
                      <a:pt x="7566" y="16557"/>
                      <a:pt x="7986" y="16557"/>
                    </a:cubicBezTo>
                    <a:close/>
                    <a:moveTo>
                      <a:pt x="7986" y="16557"/>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微软雅黑" panose="020B0503020204020204" pitchFamily="34" charset="-122"/>
                </a:endParaRPr>
              </a:p>
            </p:txBody>
          </p:sp>
        </p:grpSp>
        <p:grpSp>
          <p:nvGrpSpPr>
            <p:cNvPr id="205" name="Group 237"/>
            <p:cNvGrpSpPr/>
            <p:nvPr/>
          </p:nvGrpSpPr>
          <p:grpSpPr bwMode="auto">
            <a:xfrm>
              <a:off x="7529078" y="86839"/>
              <a:ext cx="109064" cy="140986"/>
              <a:chOff x="0" y="0"/>
              <a:chExt cx="123" cy="159"/>
            </a:xfrm>
            <a:solidFill>
              <a:schemeClr val="accent3">
                <a:lumMod val="50000"/>
              </a:schemeClr>
            </a:solidFill>
          </p:grpSpPr>
          <p:sp>
            <p:nvSpPr>
              <p:cNvPr id="255" name="AutoShape 235"/>
              <p:cNvSpPr/>
              <p:nvPr/>
            </p:nvSpPr>
            <p:spPr bwMode="auto">
              <a:xfrm>
                <a:off x="8" y="0"/>
                <a:ext cx="104" cy="82"/>
              </a:xfrm>
              <a:custGeom>
                <a:avLst/>
                <a:gdLst/>
                <a:ahLst/>
                <a:cxnLst/>
                <a:rect l="0" t="0" r="r" b="b"/>
                <a:pathLst>
                  <a:path w="19564" h="21600">
                    <a:moveTo>
                      <a:pt x="9773" y="0"/>
                    </a:moveTo>
                    <a:cubicBezTo>
                      <a:pt x="5534" y="0"/>
                      <a:pt x="2099" y="4836"/>
                      <a:pt x="2099" y="10799"/>
                    </a:cubicBezTo>
                    <a:lnTo>
                      <a:pt x="2099" y="14263"/>
                    </a:lnTo>
                    <a:cubicBezTo>
                      <a:pt x="2042" y="15380"/>
                      <a:pt x="1777" y="17976"/>
                      <a:pt x="548" y="17797"/>
                    </a:cubicBezTo>
                    <a:cubicBezTo>
                      <a:pt x="-1015" y="17569"/>
                      <a:pt x="963" y="21568"/>
                      <a:pt x="3996" y="21598"/>
                    </a:cubicBezTo>
                    <a:cubicBezTo>
                      <a:pt x="4005" y="21598"/>
                      <a:pt x="4011" y="21600"/>
                      <a:pt x="4019" y="21600"/>
                    </a:cubicBezTo>
                    <a:lnTo>
                      <a:pt x="15530" y="21600"/>
                    </a:lnTo>
                    <a:cubicBezTo>
                      <a:pt x="18583" y="21600"/>
                      <a:pt x="20585" y="17569"/>
                      <a:pt x="19017" y="17797"/>
                    </a:cubicBezTo>
                    <a:cubicBezTo>
                      <a:pt x="17448" y="18024"/>
                      <a:pt x="17448" y="13766"/>
                      <a:pt x="17448" y="13766"/>
                    </a:cubicBezTo>
                    <a:lnTo>
                      <a:pt x="17448" y="10799"/>
                    </a:lnTo>
                    <a:cubicBezTo>
                      <a:pt x="17447" y="4838"/>
                      <a:pt x="14010" y="0"/>
                      <a:pt x="9773" y="0"/>
                    </a:cubicBezTo>
                    <a:close/>
                    <a:moveTo>
                      <a:pt x="9773" y="2417"/>
                    </a:moveTo>
                    <a:cubicBezTo>
                      <a:pt x="12435" y="2417"/>
                      <a:pt x="14919" y="5017"/>
                      <a:pt x="14919" y="8222"/>
                    </a:cubicBezTo>
                    <a:cubicBezTo>
                      <a:pt x="14919" y="8372"/>
                      <a:pt x="14913" y="8521"/>
                      <a:pt x="14904" y="8667"/>
                    </a:cubicBezTo>
                    <a:cubicBezTo>
                      <a:pt x="14888" y="8911"/>
                      <a:pt x="14826" y="8804"/>
                      <a:pt x="14740" y="8447"/>
                    </a:cubicBezTo>
                    <a:cubicBezTo>
                      <a:pt x="14133" y="5993"/>
                      <a:pt x="11992" y="4189"/>
                      <a:pt x="9775" y="4189"/>
                    </a:cubicBezTo>
                    <a:cubicBezTo>
                      <a:pt x="7559" y="4189"/>
                      <a:pt x="5278" y="5993"/>
                      <a:pt x="4649" y="8447"/>
                    </a:cubicBezTo>
                    <a:cubicBezTo>
                      <a:pt x="4558" y="8804"/>
                      <a:pt x="4497" y="8911"/>
                      <a:pt x="4483" y="8667"/>
                    </a:cubicBezTo>
                    <a:cubicBezTo>
                      <a:pt x="4473" y="8519"/>
                      <a:pt x="4468" y="8369"/>
                      <a:pt x="4468" y="8222"/>
                    </a:cubicBezTo>
                    <a:cubicBezTo>
                      <a:pt x="4467" y="5017"/>
                      <a:pt x="7111" y="2417"/>
                      <a:pt x="9773" y="2417"/>
                    </a:cubicBezTo>
                    <a:close/>
                    <a:moveTo>
                      <a:pt x="9773" y="18901"/>
                    </a:moveTo>
                    <a:cubicBezTo>
                      <a:pt x="6596" y="18901"/>
                      <a:pt x="4017" y="15502"/>
                      <a:pt x="4017" y="11029"/>
                    </a:cubicBezTo>
                    <a:cubicBezTo>
                      <a:pt x="4017" y="11029"/>
                      <a:pt x="6579" y="7872"/>
                      <a:pt x="9827" y="7872"/>
                    </a:cubicBezTo>
                    <a:cubicBezTo>
                      <a:pt x="13124" y="7872"/>
                      <a:pt x="15529" y="11029"/>
                      <a:pt x="15529" y="11029"/>
                    </a:cubicBezTo>
                    <a:cubicBezTo>
                      <a:pt x="15529" y="15502"/>
                      <a:pt x="12950" y="18901"/>
                      <a:pt x="9773" y="18901"/>
                    </a:cubicBezTo>
                    <a:close/>
                    <a:moveTo>
                      <a:pt x="9773" y="18901"/>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微软雅黑" panose="020B0503020204020204" pitchFamily="34" charset="-122"/>
                </a:endParaRPr>
              </a:p>
            </p:txBody>
          </p:sp>
          <p:sp>
            <p:nvSpPr>
              <p:cNvPr id="256" name="AutoShape 236"/>
              <p:cNvSpPr/>
              <p:nvPr/>
            </p:nvSpPr>
            <p:spPr bwMode="auto">
              <a:xfrm>
                <a:off x="0" y="88"/>
                <a:ext cx="123" cy="71"/>
              </a:xfrm>
              <a:custGeom>
                <a:avLst/>
                <a:gdLst/>
                <a:ahLst/>
                <a:cxnLst/>
                <a:rect l="0" t="0" r="r" b="b"/>
                <a:pathLst>
                  <a:path w="21600" h="21600">
                    <a:moveTo>
                      <a:pt x="0" y="6172"/>
                    </a:moveTo>
                    <a:lnTo>
                      <a:pt x="0" y="18513"/>
                    </a:lnTo>
                    <a:cubicBezTo>
                      <a:pt x="0" y="20218"/>
                      <a:pt x="805" y="21600"/>
                      <a:pt x="1800" y="21600"/>
                    </a:cubicBezTo>
                    <a:lnTo>
                      <a:pt x="3600" y="21600"/>
                    </a:lnTo>
                    <a:lnTo>
                      <a:pt x="18000" y="21600"/>
                    </a:lnTo>
                    <a:lnTo>
                      <a:pt x="19799" y="21600"/>
                    </a:lnTo>
                    <a:cubicBezTo>
                      <a:pt x="20795" y="21600"/>
                      <a:pt x="21600" y="20220"/>
                      <a:pt x="21600" y="18513"/>
                    </a:cubicBezTo>
                    <a:lnTo>
                      <a:pt x="21600" y="6172"/>
                    </a:lnTo>
                    <a:cubicBezTo>
                      <a:pt x="21600" y="2762"/>
                      <a:pt x="19987" y="0"/>
                      <a:pt x="17998" y="0"/>
                    </a:cubicBezTo>
                    <a:lnTo>
                      <a:pt x="16352" y="0"/>
                    </a:lnTo>
                    <a:cubicBezTo>
                      <a:pt x="16100" y="0"/>
                      <a:pt x="15728" y="197"/>
                      <a:pt x="15519" y="441"/>
                    </a:cubicBezTo>
                    <a:lnTo>
                      <a:pt x="13678" y="2593"/>
                    </a:lnTo>
                    <a:cubicBezTo>
                      <a:pt x="13470" y="2837"/>
                      <a:pt x="13243" y="3369"/>
                      <a:pt x="13174" y="3785"/>
                    </a:cubicBezTo>
                    <a:lnTo>
                      <a:pt x="11028" y="16242"/>
                    </a:lnTo>
                    <a:cubicBezTo>
                      <a:pt x="10957" y="16656"/>
                      <a:pt x="10838" y="16659"/>
                      <a:pt x="10762" y="16245"/>
                    </a:cubicBezTo>
                    <a:lnTo>
                      <a:pt x="8509" y="4000"/>
                    </a:lnTo>
                    <a:cubicBezTo>
                      <a:pt x="8432" y="3588"/>
                      <a:pt x="8201" y="3058"/>
                      <a:pt x="7992" y="2817"/>
                    </a:cubicBezTo>
                    <a:lnTo>
                      <a:pt x="5928" y="438"/>
                    </a:lnTo>
                    <a:cubicBezTo>
                      <a:pt x="5719" y="195"/>
                      <a:pt x="5345" y="0"/>
                      <a:pt x="5092" y="0"/>
                    </a:cubicBezTo>
                    <a:lnTo>
                      <a:pt x="3596" y="0"/>
                    </a:lnTo>
                    <a:cubicBezTo>
                      <a:pt x="1613" y="0"/>
                      <a:pt x="0" y="2764"/>
                      <a:pt x="0" y="6172"/>
                    </a:cubicBezTo>
                    <a:close/>
                    <a:moveTo>
                      <a:pt x="7986" y="11864"/>
                    </a:moveTo>
                    <a:cubicBezTo>
                      <a:pt x="8408" y="11864"/>
                      <a:pt x="8748" y="12447"/>
                      <a:pt x="8748" y="13169"/>
                    </a:cubicBezTo>
                    <a:cubicBezTo>
                      <a:pt x="8748" y="13889"/>
                      <a:pt x="8408" y="14472"/>
                      <a:pt x="7986" y="14472"/>
                    </a:cubicBezTo>
                    <a:cubicBezTo>
                      <a:pt x="7566" y="14472"/>
                      <a:pt x="7226" y="13889"/>
                      <a:pt x="7226" y="13169"/>
                    </a:cubicBezTo>
                    <a:cubicBezTo>
                      <a:pt x="7226" y="12447"/>
                      <a:pt x="7566" y="11864"/>
                      <a:pt x="7986" y="11864"/>
                    </a:cubicBezTo>
                    <a:close/>
                    <a:moveTo>
                      <a:pt x="7986" y="16560"/>
                    </a:moveTo>
                    <a:cubicBezTo>
                      <a:pt x="8408" y="16560"/>
                      <a:pt x="8748" y="17143"/>
                      <a:pt x="8748" y="17863"/>
                    </a:cubicBezTo>
                    <a:cubicBezTo>
                      <a:pt x="8748" y="18583"/>
                      <a:pt x="8408" y="19168"/>
                      <a:pt x="7986" y="19168"/>
                    </a:cubicBezTo>
                    <a:cubicBezTo>
                      <a:pt x="7566" y="19168"/>
                      <a:pt x="7226" y="18583"/>
                      <a:pt x="7226" y="17863"/>
                    </a:cubicBezTo>
                    <a:cubicBezTo>
                      <a:pt x="7226" y="17140"/>
                      <a:pt x="7566" y="16560"/>
                      <a:pt x="7986" y="16560"/>
                    </a:cubicBezTo>
                    <a:close/>
                    <a:moveTo>
                      <a:pt x="7986" y="16560"/>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微软雅黑" panose="020B0503020204020204" pitchFamily="34" charset="-122"/>
                </a:endParaRPr>
              </a:p>
            </p:txBody>
          </p:sp>
        </p:grpSp>
        <p:grpSp>
          <p:nvGrpSpPr>
            <p:cNvPr id="206" name="Group 246"/>
            <p:cNvGrpSpPr/>
            <p:nvPr/>
          </p:nvGrpSpPr>
          <p:grpSpPr bwMode="auto">
            <a:xfrm>
              <a:off x="6543067" y="3988323"/>
              <a:ext cx="116158" cy="159606"/>
              <a:chOff x="0" y="0"/>
              <a:chExt cx="131" cy="180"/>
            </a:xfrm>
            <a:solidFill>
              <a:schemeClr val="accent3">
                <a:lumMod val="50000"/>
              </a:schemeClr>
            </a:solidFill>
          </p:grpSpPr>
          <p:sp>
            <p:nvSpPr>
              <p:cNvPr id="253" name="AutoShape 244"/>
              <p:cNvSpPr/>
              <p:nvPr/>
            </p:nvSpPr>
            <p:spPr bwMode="auto">
              <a:xfrm>
                <a:off x="8" y="0"/>
                <a:ext cx="111" cy="87"/>
              </a:xfrm>
              <a:custGeom>
                <a:avLst/>
                <a:gdLst/>
                <a:ahLst/>
                <a:cxnLst/>
                <a:rect l="0" t="0" r="r" b="b"/>
                <a:pathLst>
                  <a:path w="19566" h="21600">
                    <a:moveTo>
                      <a:pt x="9774" y="0"/>
                    </a:moveTo>
                    <a:cubicBezTo>
                      <a:pt x="5536" y="0"/>
                      <a:pt x="2100" y="4836"/>
                      <a:pt x="2100" y="10798"/>
                    </a:cubicBezTo>
                    <a:lnTo>
                      <a:pt x="2100" y="14263"/>
                    </a:lnTo>
                    <a:cubicBezTo>
                      <a:pt x="2042" y="15380"/>
                      <a:pt x="1779" y="17976"/>
                      <a:pt x="547" y="17796"/>
                    </a:cubicBezTo>
                    <a:cubicBezTo>
                      <a:pt x="-1014" y="17570"/>
                      <a:pt x="964" y="21567"/>
                      <a:pt x="3998" y="21598"/>
                    </a:cubicBezTo>
                    <a:cubicBezTo>
                      <a:pt x="4005" y="21598"/>
                      <a:pt x="4012" y="21600"/>
                      <a:pt x="4019" y="21600"/>
                    </a:cubicBezTo>
                    <a:lnTo>
                      <a:pt x="15532" y="21600"/>
                    </a:lnTo>
                    <a:cubicBezTo>
                      <a:pt x="18587" y="21600"/>
                      <a:pt x="20586" y="17568"/>
                      <a:pt x="19019" y="17796"/>
                    </a:cubicBezTo>
                    <a:cubicBezTo>
                      <a:pt x="17450" y="18023"/>
                      <a:pt x="17450" y="13764"/>
                      <a:pt x="17450" y="13764"/>
                    </a:cubicBezTo>
                    <a:lnTo>
                      <a:pt x="17450" y="10798"/>
                    </a:lnTo>
                    <a:cubicBezTo>
                      <a:pt x="17450" y="4836"/>
                      <a:pt x="14015" y="0"/>
                      <a:pt x="9774" y="0"/>
                    </a:cubicBezTo>
                    <a:close/>
                    <a:moveTo>
                      <a:pt x="9774" y="2413"/>
                    </a:moveTo>
                    <a:cubicBezTo>
                      <a:pt x="12437" y="2413"/>
                      <a:pt x="14920" y="5013"/>
                      <a:pt x="14920" y="8218"/>
                    </a:cubicBezTo>
                    <a:cubicBezTo>
                      <a:pt x="14920" y="8367"/>
                      <a:pt x="14916" y="8517"/>
                      <a:pt x="14906" y="8665"/>
                    </a:cubicBezTo>
                    <a:cubicBezTo>
                      <a:pt x="14890" y="8909"/>
                      <a:pt x="14829" y="8801"/>
                      <a:pt x="14741" y="8444"/>
                    </a:cubicBezTo>
                    <a:cubicBezTo>
                      <a:pt x="14134" y="5990"/>
                      <a:pt x="11992" y="4188"/>
                      <a:pt x="9774" y="4188"/>
                    </a:cubicBezTo>
                    <a:cubicBezTo>
                      <a:pt x="7557" y="4188"/>
                      <a:pt x="5279" y="5990"/>
                      <a:pt x="4650" y="8444"/>
                    </a:cubicBezTo>
                    <a:cubicBezTo>
                      <a:pt x="4559" y="8803"/>
                      <a:pt x="4498" y="8909"/>
                      <a:pt x="4482" y="8665"/>
                    </a:cubicBezTo>
                    <a:cubicBezTo>
                      <a:pt x="4472" y="8519"/>
                      <a:pt x="4468" y="8369"/>
                      <a:pt x="4468" y="8218"/>
                    </a:cubicBezTo>
                    <a:cubicBezTo>
                      <a:pt x="4468" y="5015"/>
                      <a:pt x="7113" y="2413"/>
                      <a:pt x="9774" y="2413"/>
                    </a:cubicBezTo>
                    <a:close/>
                    <a:moveTo>
                      <a:pt x="9774" y="18900"/>
                    </a:moveTo>
                    <a:cubicBezTo>
                      <a:pt x="6596" y="18900"/>
                      <a:pt x="4019" y="15498"/>
                      <a:pt x="4019" y="11027"/>
                    </a:cubicBezTo>
                    <a:cubicBezTo>
                      <a:pt x="4019" y="11027"/>
                      <a:pt x="6581" y="7869"/>
                      <a:pt x="9829" y="7869"/>
                    </a:cubicBezTo>
                    <a:cubicBezTo>
                      <a:pt x="13126" y="7869"/>
                      <a:pt x="15531" y="11027"/>
                      <a:pt x="15531" y="11027"/>
                    </a:cubicBezTo>
                    <a:cubicBezTo>
                      <a:pt x="15532" y="15500"/>
                      <a:pt x="12955" y="18900"/>
                      <a:pt x="9774" y="18900"/>
                    </a:cubicBezTo>
                    <a:close/>
                    <a:moveTo>
                      <a:pt x="9774" y="18900"/>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微软雅黑" panose="020B0503020204020204" pitchFamily="34" charset="-122"/>
                </a:endParaRPr>
              </a:p>
            </p:txBody>
          </p:sp>
          <p:sp>
            <p:nvSpPr>
              <p:cNvPr id="254" name="AutoShape 245"/>
              <p:cNvSpPr/>
              <p:nvPr/>
            </p:nvSpPr>
            <p:spPr bwMode="auto">
              <a:xfrm>
                <a:off x="0" y="104"/>
                <a:ext cx="131" cy="76"/>
              </a:xfrm>
              <a:custGeom>
                <a:avLst/>
                <a:gdLst/>
                <a:ahLst/>
                <a:cxnLst/>
                <a:rect l="0" t="0" r="r" b="b"/>
                <a:pathLst>
                  <a:path w="21600" h="21600">
                    <a:moveTo>
                      <a:pt x="0" y="6171"/>
                    </a:moveTo>
                    <a:lnTo>
                      <a:pt x="0" y="18513"/>
                    </a:lnTo>
                    <a:cubicBezTo>
                      <a:pt x="0" y="20220"/>
                      <a:pt x="805" y="21600"/>
                      <a:pt x="1800" y="21600"/>
                    </a:cubicBezTo>
                    <a:lnTo>
                      <a:pt x="3601" y="21600"/>
                    </a:lnTo>
                    <a:lnTo>
                      <a:pt x="17999" y="21600"/>
                    </a:lnTo>
                    <a:lnTo>
                      <a:pt x="19800" y="21600"/>
                    </a:lnTo>
                    <a:cubicBezTo>
                      <a:pt x="20795" y="21600"/>
                      <a:pt x="21600" y="20220"/>
                      <a:pt x="21600" y="18513"/>
                    </a:cubicBezTo>
                    <a:lnTo>
                      <a:pt x="21600" y="6171"/>
                    </a:lnTo>
                    <a:cubicBezTo>
                      <a:pt x="21600" y="2760"/>
                      <a:pt x="19987" y="0"/>
                      <a:pt x="17999" y="0"/>
                    </a:cubicBezTo>
                    <a:lnTo>
                      <a:pt x="16354" y="0"/>
                    </a:lnTo>
                    <a:cubicBezTo>
                      <a:pt x="16103" y="0"/>
                      <a:pt x="15729" y="196"/>
                      <a:pt x="15521" y="439"/>
                    </a:cubicBezTo>
                    <a:lnTo>
                      <a:pt x="13681" y="2594"/>
                    </a:lnTo>
                    <a:cubicBezTo>
                      <a:pt x="13474" y="2837"/>
                      <a:pt x="13247" y="3370"/>
                      <a:pt x="13176" y="3782"/>
                    </a:cubicBezTo>
                    <a:lnTo>
                      <a:pt x="11030" y="16242"/>
                    </a:lnTo>
                    <a:cubicBezTo>
                      <a:pt x="10958" y="16656"/>
                      <a:pt x="10839" y="16658"/>
                      <a:pt x="10765" y="16246"/>
                    </a:cubicBezTo>
                    <a:lnTo>
                      <a:pt x="8510" y="3998"/>
                    </a:lnTo>
                    <a:cubicBezTo>
                      <a:pt x="8434" y="3586"/>
                      <a:pt x="8204" y="3057"/>
                      <a:pt x="7994" y="2817"/>
                    </a:cubicBezTo>
                    <a:lnTo>
                      <a:pt x="5929" y="435"/>
                    </a:lnTo>
                    <a:cubicBezTo>
                      <a:pt x="5719" y="191"/>
                      <a:pt x="5346" y="0"/>
                      <a:pt x="5093" y="0"/>
                    </a:cubicBezTo>
                    <a:lnTo>
                      <a:pt x="3598" y="0"/>
                    </a:lnTo>
                    <a:cubicBezTo>
                      <a:pt x="1613" y="0"/>
                      <a:pt x="0" y="2760"/>
                      <a:pt x="0" y="6171"/>
                    </a:cubicBezTo>
                    <a:close/>
                    <a:moveTo>
                      <a:pt x="7986" y="11863"/>
                    </a:moveTo>
                    <a:cubicBezTo>
                      <a:pt x="8406" y="11863"/>
                      <a:pt x="8746" y="12448"/>
                      <a:pt x="8746" y="13166"/>
                    </a:cubicBezTo>
                    <a:cubicBezTo>
                      <a:pt x="8746" y="13887"/>
                      <a:pt x="8406" y="14472"/>
                      <a:pt x="7986" y="14472"/>
                    </a:cubicBezTo>
                    <a:cubicBezTo>
                      <a:pt x="7567" y="14472"/>
                      <a:pt x="7227" y="13887"/>
                      <a:pt x="7227" y="13166"/>
                    </a:cubicBezTo>
                    <a:cubicBezTo>
                      <a:pt x="7227" y="12448"/>
                      <a:pt x="7566" y="11863"/>
                      <a:pt x="7986" y="11863"/>
                    </a:cubicBezTo>
                    <a:close/>
                    <a:moveTo>
                      <a:pt x="7986" y="16557"/>
                    </a:moveTo>
                    <a:cubicBezTo>
                      <a:pt x="8406" y="16557"/>
                      <a:pt x="8746" y="17140"/>
                      <a:pt x="8746" y="17860"/>
                    </a:cubicBezTo>
                    <a:cubicBezTo>
                      <a:pt x="8746" y="18581"/>
                      <a:pt x="8406" y="19166"/>
                      <a:pt x="7986" y="19166"/>
                    </a:cubicBezTo>
                    <a:cubicBezTo>
                      <a:pt x="7567" y="19166"/>
                      <a:pt x="7227" y="18581"/>
                      <a:pt x="7227" y="17860"/>
                    </a:cubicBezTo>
                    <a:cubicBezTo>
                      <a:pt x="7227" y="17140"/>
                      <a:pt x="7566" y="16557"/>
                      <a:pt x="7986" y="16557"/>
                    </a:cubicBezTo>
                    <a:close/>
                    <a:moveTo>
                      <a:pt x="7986" y="16557"/>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微软雅黑" panose="020B0503020204020204" pitchFamily="34" charset="-122"/>
                </a:endParaRPr>
              </a:p>
            </p:txBody>
          </p:sp>
        </p:grpSp>
        <p:grpSp>
          <p:nvGrpSpPr>
            <p:cNvPr id="207" name="Group 249"/>
            <p:cNvGrpSpPr/>
            <p:nvPr/>
          </p:nvGrpSpPr>
          <p:grpSpPr bwMode="auto">
            <a:xfrm>
              <a:off x="6103263" y="3243494"/>
              <a:ext cx="54975" cy="74483"/>
              <a:chOff x="0" y="0"/>
              <a:chExt cx="62" cy="84"/>
            </a:xfrm>
            <a:solidFill>
              <a:schemeClr val="accent3">
                <a:lumMod val="50000"/>
              </a:schemeClr>
            </a:solidFill>
          </p:grpSpPr>
          <p:sp>
            <p:nvSpPr>
              <p:cNvPr id="251" name="AutoShape 247"/>
              <p:cNvSpPr/>
              <p:nvPr/>
            </p:nvSpPr>
            <p:spPr bwMode="auto">
              <a:xfrm>
                <a:off x="0" y="0"/>
                <a:ext cx="53" cy="41"/>
              </a:xfrm>
              <a:custGeom>
                <a:avLst/>
                <a:gdLst/>
                <a:ahLst/>
                <a:cxnLst/>
                <a:rect l="0" t="0" r="r" b="b"/>
                <a:pathLst>
                  <a:path w="19565" h="21600">
                    <a:moveTo>
                      <a:pt x="9775" y="0"/>
                    </a:moveTo>
                    <a:cubicBezTo>
                      <a:pt x="5536" y="0"/>
                      <a:pt x="2099" y="4837"/>
                      <a:pt x="2099" y="10798"/>
                    </a:cubicBezTo>
                    <a:lnTo>
                      <a:pt x="2099" y="14268"/>
                    </a:lnTo>
                    <a:cubicBezTo>
                      <a:pt x="2041" y="15383"/>
                      <a:pt x="1776" y="17977"/>
                      <a:pt x="547" y="17800"/>
                    </a:cubicBezTo>
                    <a:cubicBezTo>
                      <a:pt x="-1015" y="17572"/>
                      <a:pt x="963" y="21571"/>
                      <a:pt x="3998" y="21600"/>
                    </a:cubicBezTo>
                    <a:cubicBezTo>
                      <a:pt x="4004" y="21600"/>
                      <a:pt x="4013" y="21600"/>
                      <a:pt x="4019" y="21600"/>
                    </a:cubicBezTo>
                    <a:lnTo>
                      <a:pt x="15531" y="21600"/>
                    </a:lnTo>
                    <a:cubicBezTo>
                      <a:pt x="18586" y="21600"/>
                      <a:pt x="20585" y="17568"/>
                      <a:pt x="19018" y="17800"/>
                    </a:cubicBezTo>
                    <a:cubicBezTo>
                      <a:pt x="17447" y="18027"/>
                      <a:pt x="17447" y="13764"/>
                      <a:pt x="17447" y="13764"/>
                    </a:cubicBezTo>
                    <a:lnTo>
                      <a:pt x="17447" y="10794"/>
                    </a:lnTo>
                    <a:cubicBezTo>
                      <a:pt x="17447" y="4837"/>
                      <a:pt x="14013" y="0"/>
                      <a:pt x="9775" y="0"/>
                    </a:cubicBezTo>
                    <a:close/>
                    <a:moveTo>
                      <a:pt x="9775" y="2412"/>
                    </a:moveTo>
                    <a:cubicBezTo>
                      <a:pt x="12437" y="2412"/>
                      <a:pt x="14917" y="5015"/>
                      <a:pt x="14917" y="8220"/>
                    </a:cubicBezTo>
                    <a:cubicBezTo>
                      <a:pt x="14917" y="8369"/>
                      <a:pt x="14914" y="8522"/>
                      <a:pt x="14905" y="8662"/>
                    </a:cubicBezTo>
                    <a:cubicBezTo>
                      <a:pt x="14888" y="8914"/>
                      <a:pt x="14829" y="8799"/>
                      <a:pt x="14741" y="8443"/>
                    </a:cubicBezTo>
                    <a:cubicBezTo>
                      <a:pt x="14133" y="5986"/>
                      <a:pt x="11991" y="4189"/>
                      <a:pt x="9775" y="4189"/>
                    </a:cubicBezTo>
                    <a:cubicBezTo>
                      <a:pt x="7556" y="4189"/>
                      <a:pt x="5278" y="5990"/>
                      <a:pt x="4647" y="8443"/>
                    </a:cubicBezTo>
                    <a:cubicBezTo>
                      <a:pt x="4556" y="8799"/>
                      <a:pt x="4494" y="8910"/>
                      <a:pt x="4480" y="8662"/>
                    </a:cubicBezTo>
                    <a:cubicBezTo>
                      <a:pt x="4471" y="8522"/>
                      <a:pt x="4465" y="8369"/>
                      <a:pt x="4465" y="8220"/>
                    </a:cubicBezTo>
                    <a:cubicBezTo>
                      <a:pt x="4465" y="5015"/>
                      <a:pt x="7113" y="2412"/>
                      <a:pt x="9775" y="2412"/>
                    </a:cubicBezTo>
                    <a:close/>
                    <a:moveTo>
                      <a:pt x="9775" y="18907"/>
                    </a:moveTo>
                    <a:cubicBezTo>
                      <a:pt x="6596" y="18907"/>
                      <a:pt x="4019" y="15507"/>
                      <a:pt x="4019" y="11033"/>
                    </a:cubicBezTo>
                    <a:cubicBezTo>
                      <a:pt x="4019" y="11033"/>
                      <a:pt x="6581" y="7873"/>
                      <a:pt x="9828" y="7873"/>
                    </a:cubicBezTo>
                    <a:cubicBezTo>
                      <a:pt x="13127" y="7873"/>
                      <a:pt x="15531" y="11033"/>
                      <a:pt x="15531" y="11033"/>
                    </a:cubicBezTo>
                    <a:cubicBezTo>
                      <a:pt x="15531" y="15503"/>
                      <a:pt x="12954" y="18907"/>
                      <a:pt x="9775" y="18907"/>
                    </a:cubicBezTo>
                    <a:close/>
                    <a:moveTo>
                      <a:pt x="9775" y="18907"/>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微软雅黑" panose="020B0503020204020204" pitchFamily="34" charset="-122"/>
                </a:endParaRPr>
              </a:p>
            </p:txBody>
          </p:sp>
          <p:sp>
            <p:nvSpPr>
              <p:cNvPr id="252" name="AutoShape 248"/>
              <p:cNvSpPr/>
              <p:nvPr/>
            </p:nvSpPr>
            <p:spPr bwMode="auto">
              <a:xfrm>
                <a:off x="0" y="48"/>
                <a:ext cx="62" cy="36"/>
              </a:xfrm>
              <a:custGeom>
                <a:avLst/>
                <a:gdLst/>
                <a:ahLst/>
                <a:cxnLst/>
                <a:rect l="0" t="0" r="r" b="b"/>
                <a:pathLst>
                  <a:path w="21600" h="21600">
                    <a:moveTo>
                      <a:pt x="0" y="6169"/>
                    </a:moveTo>
                    <a:lnTo>
                      <a:pt x="0" y="18513"/>
                    </a:lnTo>
                    <a:cubicBezTo>
                      <a:pt x="0" y="20217"/>
                      <a:pt x="807" y="21600"/>
                      <a:pt x="1801" y="21600"/>
                    </a:cubicBezTo>
                    <a:lnTo>
                      <a:pt x="3601" y="21600"/>
                    </a:lnTo>
                    <a:lnTo>
                      <a:pt x="17999" y="21600"/>
                    </a:lnTo>
                    <a:lnTo>
                      <a:pt x="19799" y="21600"/>
                    </a:lnTo>
                    <a:cubicBezTo>
                      <a:pt x="20793" y="21600"/>
                      <a:pt x="21600" y="20217"/>
                      <a:pt x="21600" y="18513"/>
                    </a:cubicBezTo>
                    <a:lnTo>
                      <a:pt x="21600" y="6169"/>
                    </a:lnTo>
                    <a:cubicBezTo>
                      <a:pt x="21600" y="2757"/>
                      <a:pt x="19987" y="0"/>
                      <a:pt x="17999" y="0"/>
                    </a:cubicBezTo>
                    <a:lnTo>
                      <a:pt x="16355" y="0"/>
                    </a:lnTo>
                    <a:cubicBezTo>
                      <a:pt x="16104" y="0"/>
                      <a:pt x="15730" y="194"/>
                      <a:pt x="15523" y="439"/>
                    </a:cubicBezTo>
                    <a:lnTo>
                      <a:pt x="13681" y="2591"/>
                    </a:lnTo>
                    <a:cubicBezTo>
                      <a:pt x="13475" y="2837"/>
                      <a:pt x="13246" y="3370"/>
                      <a:pt x="13178" y="3781"/>
                    </a:cubicBezTo>
                    <a:lnTo>
                      <a:pt x="11033" y="16242"/>
                    </a:lnTo>
                    <a:cubicBezTo>
                      <a:pt x="10961" y="16658"/>
                      <a:pt x="10843" y="16658"/>
                      <a:pt x="10766" y="16247"/>
                    </a:cubicBezTo>
                    <a:lnTo>
                      <a:pt x="8511" y="3998"/>
                    </a:lnTo>
                    <a:cubicBezTo>
                      <a:pt x="8436" y="3587"/>
                      <a:pt x="8205" y="3059"/>
                      <a:pt x="7996" y="2818"/>
                    </a:cubicBezTo>
                    <a:lnTo>
                      <a:pt x="5931" y="434"/>
                    </a:lnTo>
                    <a:cubicBezTo>
                      <a:pt x="5721" y="194"/>
                      <a:pt x="5347" y="0"/>
                      <a:pt x="5094" y="0"/>
                    </a:cubicBezTo>
                    <a:lnTo>
                      <a:pt x="3599" y="0"/>
                    </a:lnTo>
                    <a:cubicBezTo>
                      <a:pt x="1613" y="0"/>
                      <a:pt x="0" y="2757"/>
                      <a:pt x="0" y="6169"/>
                    </a:cubicBezTo>
                    <a:close/>
                    <a:moveTo>
                      <a:pt x="7985" y="11862"/>
                    </a:moveTo>
                    <a:cubicBezTo>
                      <a:pt x="8406" y="11862"/>
                      <a:pt x="8745" y="12447"/>
                      <a:pt x="8745" y="13165"/>
                    </a:cubicBezTo>
                    <a:cubicBezTo>
                      <a:pt x="8745" y="13882"/>
                      <a:pt x="8406" y="14468"/>
                      <a:pt x="7985" y="14468"/>
                    </a:cubicBezTo>
                    <a:cubicBezTo>
                      <a:pt x="7566" y="14468"/>
                      <a:pt x="7225" y="13882"/>
                      <a:pt x="7225" y="13165"/>
                    </a:cubicBezTo>
                    <a:cubicBezTo>
                      <a:pt x="7228" y="12447"/>
                      <a:pt x="7566" y="11862"/>
                      <a:pt x="7985" y="11862"/>
                    </a:cubicBezTo>
                    <a:close/>
                    <a:moveTo>
                      <a:pt x="7985" y="16554"/>
                    </a:moveTo>
                    <a:cubicBezTo>
                      <a:pt x="8406" y="16554"/>
                      <a:pt x="8745" y="17135"/>
                      <a:pt x="8745" y="17862"/>
                    </a:cubicBezTo>
                    <a:cubicBezTo>
                      <a:pt x="8745" y="18579"/>
                      <a:pt x="8406" y="19164"/>
                      <a:pt x="7985" y="19164"/>
                    </a:cubicBezTo>
                    <a:cubicBezTo>
                      <a:pt x="7566" y="19164"/>
                      <a:pt x="7225" y="18579"/>
                      <a:pt x="7225" y="17862"/>
                    </a:cubicBezTo>
                    <a:cubicBezTo>
                      <a:pt x="7228" y="17135"/>
                      <a:pt x="7566" y="16554"/>
                      <a:pt x="7985" y="16554"/>
                    </a:cubicBezTo>
                    <a:close/>
                    <a:moveTo>
                      <a:pt x="7985" y="16554"/>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微软雅黑" panose="020B0503020204020204" pitchFamily="34" charset="-122"/>
                </a:endParaRPr>
              </a:p>
            </p:txBody>
          </p:sp>
        </p:grpSp>
        <p:grpSp>
          <p:nvGrpSpPr>
            <p:cNvPr id="208" name="Group 252"/>
            <p:cNvGrpSpPr/>
            <p:nvPr/>
          </p:nvGrpSpPr>
          <p:grpSpPr bwMode="auto">
            <a:xfrm>
              <a:off x="8869770" y="1555215"/>
              <a:ext cx="54975" cy="74483"/>
              <a:chOff x="0" y="0"/>
              <a:chExt cx="62" cy="84"/>
            </a:xfrm>
            <a:solidFill>
              <a:schemeClr val="accent3">
                <a:lumMod val="50000"/>
              </a:schemeClr>
            </a:solidFill>
          </p:grpSpPr>
          <p:sp>
            <p:nvSpPr>
              <p:cNvPr id="249" name="AutoShape 250"/>
              <p:cNvSpPr/>
              <p:nvPr/>
            </p:nvSpPr>
            <p:spPr bwMode="auto">
              <a:xfrm>
                <a:off x="0" y="0"/>
                <a:ext cx="53" cy="41"/>
              </a:xfrm>
              <a:custGeom>
                <a:avLst/>
                <a:gdLst/>
                <a:ahLst/>
                <a:cxnLst/>
                <a:rect l="0" t="0" r="r" b="b"/>
                <a:pathLst>
                  <a:path w="19566" h="21600">
                    <a:moveTo>
                      <a:pt x="9774" y="0"/>
                    </a:moveTo>
                    <a:cubicBezTo>
                      <a:pt x="5535" y="0"/>
                      <a:pt x="2098" y="4837"/>
                      <a:pt x="2098" y="10798"/>
                    </a:cubicBezTo>
                    <a:lnTo>
                      <a:pt x="2098" y="14268"/>
                    </a:lnTo>
                    <a:cubicBezTo>
                      <a:pt x="2040" y="15383"/>
                      <a:pt x="1778" y="17977"/>
                      <a:pt x="546" y="17800"/>
                    </a:cubicBezTo>
                    <a:cubicBezTo>
                      <a:pt x="-1013" y="17572"/>
                      <a:pt x="965" y="21571"/>
                      <a:pt x="3997" y="21600"/>
                    </a:cubicBezTo>
                    <a:cubicBezTo>
                      <a:pt x="4003" y="21600"/>
                      <a:pt x="4015" y="21600"/>
                      <a:pt x="4021" y="21600"/>
                    </a:cubicBezTo>
                    <a:lnTo>
                      <a:pt x="15533" y="21600"/>
                    </a:lnTo>
                    <a:cubicBezTo>
                      <a:pt x="18588" y="21600"/>
                      <a:pt x="20587" y="17568"/>
                      <a:pt x="19020" y="17800"/>
                    </a:cubicBezTo>
                    <a:cubicBezTo>
                      <a:pt x="17452" y="18027"/>
                      <a:pt x="17452" y="13764"/>
                      <a:pt x="17452" y="13764"/>
                    </a:cubicBezTo>
                    <a:lnTo>
                      <a:pt x="17452" y="10794"/>
                    </a:lnTo>
                    <a:cubicBezTo>
                      <a:pt x="17446" y="4833"/>
                      <a:pt x="14009" y="0"/>
                      <a:pt x="9774" y="0"/>
                    </a:cubicBezTo>
                    <a:close/>
                    <a:moveTo>
                      <a:pt x="9774" y="2412"/>
                    </a:moveTo>
                    <a:cubicBezTo>
                      <a:pt x="12433" y="2412"/>
                      <a:pt x="14916" y="5015"/>
                      <a:pt x="14916" y="8220"/>
                    </a:cubicBezTo>
                    <a:cubicBezTo>
                      <a:pt x="14916" y="8369"/>
                      <a:pt x="14913" y="8522"/>
                      <a:pt x="14904" y="8662"/>
                    </a:cubicBezTo>
                    <a:cubicBezTo>
                      <a:pt x="14887" y="8914"/>
                      <a:pt x="14831" y="8799"/>
                      <a:pt x="14737" y="8443"/>
                    </a:cubicBezTo>
                    <a:cubicBezTo>
                      <a:pt x="14130" y="5986"/>
                      <a:pt x="11987" y="4189"/>
                      <a:pt x="9774" y="4189"/>
                    </a:cubicBezTo>
                    <a:cubicBezTo>
                      <a:pt x="7555" y="4189"/>
                      <a:pt x="5280" y="5990"/>
                      <a:pt x="4649" y="8443"/>
                    </a:cubicBezTo>
                    <a:cubicBezTo>
                      <a:pt x="4558" y="8799"/>
                      <a:pt x="4493" y="8910"/>
                      <a:pt x="4482" y="8662"/>
                    </a:cubicBezTo>
                    <a:cubicBezTo>
                      <a:pt x="4470" y="8522"/>
                      <a:pt x="4464" y="8369"/>
                      <a:pt x="4464" y="8220"/>
                    </a:cubicBezTo>
                    <a:cubicBezTo>
                      <a:pt x="4464" y="5011"/>
                      <a:pt x="7112" y="2412"/>
                      <a:pt x="9774" y="2412"/>
                    </a:cubicBezTo>
                    <a:close/>
                    <a:moveTo>
                      <a:pt x="9774" y="18907"/>
                    </a:moveTo>
                    <a:cubicBezTo>
                      <a:pt x="6595" y="18907"/>
                      <a:pt x="4018" y="15507"/>
                      <a:pt x="4018" y="11033"/>
                    </a:cubicBezTo>
                    <a:cubicBezTo>
                      <a:pt x="4018" y="11033"/>
                      <a:pt x="6580" y="7873"/>
                      <a:pt x="9827" y="7873"/>
                    </a:cubicBezTo>
                    <a:cubicBezTo>
                      <a:pt x="13126" y="7873"/>
                      <a:pt x="15530" y="11033"/>
                      <a:pt x="15530" y="11033"/>
                    </a:cubicBezTo>
                    <a:cubicBezTo>
                      <a:pt x="15530" y="15503"/>
                      <a:pt x="12953" y="18907"/>
                      <a:pt x="9774" y="18907"/>
                    </a:cubicBezTo>
                    <a:close/>
                    <a:moveTo>
                      <a:pt x="9774" y="18907"/>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微软雅黑" panose="020B0503020204020204" pitchFamily="34" charset="-122"/>
                </a:endParaRPr>
              </a:p>
            </p:txBody>
          </p:sp>
          <p:sp>
            <p:nvSpPr>
              <p:cNvPr id="250" name="AutoShape 251"/>
              <p:cNvSpPr/>
              <p:nvPr/>
            </p:nvSpPr>
            <p:spPr bwMode="auto">
              <a:xfrm>
                <a:off x="0" y="48"/>
                <a:ext cx="62" cy="36"/>
              </a:xfrm>
              <a:custGeom>
                <a:avLst/>
                <a:gdLst/>
                <a:ahLst/>
                <a:cxnLst/>
                <a:rect l="0" t="0" r="r" b="b"/>
                <a:pathLst>
                  <a:path w="21600" h="21600">
                    <a:moveTo>
                      <a:pt x="0" y="6169"/>
                    </a:moveTo>
                    <a:lnTo>
                      <a:pt x="0" y="18513"/>
                    </a:lnTo>
                    <a:cubicBezTo>
                      <a:pt x="0" y="20217"/>
                      <a:pt x="804" y="21600"/>
                      <a:pt x="1798" y="21600"/>
                    </a:cubicBezTo>
                    <a:lnTo>
                      <a:pt x="3600" y="21600"/>
                    </a:lnTo>
                    <a:lnTo>
                      <a:pt x="18000" y="21600"/>
                    </a:lnTo>
                    <a:lnTo>
                      <a:pt x="19802" y="21600"/>
                    </a:lnTo>
                    <a:cubicBezTo>
                      <a:pt x="20796" y="21600"/>
                      <a:pt x="21600" y="20217"/>
                      <a:pt x="21600" y="18513"/>
                    </a:cubicBezTo>
                    <a:lnTo>
                      <a:pt x="21600" y="6169"/>
                    </a:lnTo>
                    <a:cubicBezTo>
                      <a:pt x="21600" y="2757"/>
                      <a:pt x="19989" y="0"/>
                      <a:pt x="17998" y="0"/>
                    </a:cubicBezTo>
                    <a:lnTo>
                      <a:pt x="16354" y="0"/>
                    </a:lnTo>
                    <a:cubicBezTo>
                      <a:pt x="16100" y="0"/>
                      <a:pt x="15726" y="194"/>
                      <a:pt x="15519" y="439"/>
                    </a:cubicBezTo>
                    <a:lnTo>
                      <a:pt x="13677" y="2591"/>
                    </a:lnTo>
                    <a:cubicBezTo>
                      <a:pt x="13470" y="2837"/>
                      <a:pt x="13244" y="3370"/>
                      <a:pt x="13173" y="3781"/>
                    </a:cubicBezTo>
                    <a:lnTo>
                      <a:pt x="11027" y="16242"/>
                    </a:lnTo>
                    <a:cubicBezTo>
                      <a:pt x="10953" y="16658"/>
                      <a:pt x="10837" y="16658"/>
                      <a:pt x="10757" y="16247"/>
                    </a:cubicBezTo>
                    <a:lnTo>
                      <a:pt x="8505" y="3998"/>
                    </a:lnTo>
                    <a:cubicBezTo>
                      <a:pt x="8430" y="3587"/>
                      <a:pt x="8199" y="3059"/>
                      <a:pt x="7987" y="2818"/>
                    </a:cubicBezTo>
                    <a:lnTo>
                      <a:pt x="5921" y="434"/>
                    </a:lnTo>
                    <a:cubicBezTo>
                      <a:pt x="5712" y="194"/>
                      <a:pt x="5340" y="0"/>
                      <a:pt x="5087" y="0"/>
                    </a:cubicBezTo>
                    <a:lnTo>
                      <a:pt x="3591" y="0"/>
                    </a:lnTo>
                    <a:cubicBezTo>
                      <a:pt x="1614" y="0"/>
                      <a:pt x="0" y="2757"/>
                      <a:pt x="0" y="6169"/>
                    </a:cubicBezTo>
                    <a:close/>
                    <a:moveTo>
                      <a:pt x="7987" y="11862"/>
                    </a:moveTo>
                    <a:cubicBezTo>
                      <a:pt x="8408" y="11862"/>
                      <a:pt x="8747" y="12447"/>
                      <a:pt x="8747" y="13165"/>
                    </a:cubicBezTo>
                    <a:cubicBezTo>
                      <a:pt x="8747" y="13882"/>
                      <a:pt x="8408" y="14468"/>
                      <a:pt x="7987" y="14468"/>
                    </a:cubicBezTo>
                    <a:cubicBezTo>
                      <a:pt x="7568" y="14468"/>
                      <a:pt x="7227" y="13882"/>
                      <a:pt x="7227" y="13165"/>
                    </a:cubicBezTo>
                    <a:cubicBezTo>
                      <a:pt x="7227" y="12447"/>
                      <a:pt x="7568" y="11862"/>
                      <a:pt x="7987" y="11862"/>
                    </a:cubicBezTo>
                    <a:close/>
                    <a:moveTo>
                      <a:pt x="7987" y="16554"/>
                    </a:moveTo>
                    <a:cubicBezTo>
                      <a:pt x="8408" y="16554"/>
                      <a:pt x="8747" y="17135"/>
                      <a:pt x="8747" y="17862"/>
                    </a:cubicBezTo>
                    <a:cubicBezTo>
                      <a:pt x="8747" y="18579"/>
                      <a:pt x="8408" y="19164"/>
                      <a:pt x="7987" y="19164"/>
                    </a:cubicBezTo>
                    <a:cubicBezTo>
                      <a:pt x="7568" y="19164"/>
                      <a:pt x="7227" y="18579"/>
                      <a:pt x="7227" y="17862"/>
                    </a:cubicBezTo>
                    <a:cubicBezTo>
                      <a:pt x="7227" y="17135"/>
                      <a:pt x="7568" y="16554"/>
                      <a:pt x="7987" y="16554"/>
                    </a:cubicBezTo>
                    <a:close/>
                    <a:moveTo>
                      <a:pt x="7987" y="16554"/>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微软雅黑" panose="020B0503020204020204" pitchFamily="34" charset="-122"/>
                </a:endParaRPr>
              </a:p>
            </p:txBody>
          </p:sp>
        </p:grpSp>
        <p:grpSp>
          <p:nvGrpSpPr>
            <p:cNvPr id="209" name="Group 255"/>
            <p:cNvGrpSpPr/>
            <p:nvPr/>
          </p:nvGrpSpPr>
          <p:grpSpPr bwMode="auto">
            <a:xfrm>
              <a:off x="6358633" y="1640339"/>
              <a:ext cx="54975" cy="74483"/>
              <a:chOff x="0" y="0"/>
              <a:chExt cx="62" cy="84"/>
            </a:xfrm>
            <a:solidFill>
              <a:schemeClr val="accent3">
                <a:lumMod val="50000"/>
              </a:schemeClr>
            </a:solidFill>
          </p:grpSpPr>
          <p:sp>
            <p:nvSpPr>
              <p:cNvPr id="247" name="AutoShape 253"/>
              <p:cNvSpPr/>
              <p:nvPr/>
            </p:nvSpPr>
            <p:spPr bwMode="auto">
              <a:xfrm>
                <a:off x="0" y="0"/>
                <a:ext cx="53" cy="41"/>
              </a:xfrm>
              <a:custGeom>
                <a:avLst/>
                <a:gdLst/>
                <a:ahLst/>
                <a:cxnLst/>
                <a:rect l="0" t="0" r="r" b="b"/>
                <a:pathLst>
                  <a:path w="19567" h="21600">
                    <a:moveTo>
                      <a:pt x="9774" y="0"/>
                    </a:moveTo>
                    <a:cubicBezTo>
                      <a:pt x="5535" y="0"/>
                      <a:pt x="2098" y="4837"/>
                      <a:pt x="2098" y="10798"/>
                    </a:cubicBezTo>
                    <a:lnTo>
                      <a:pt x="2098" y="14268"/>
                    </a:lnTo>
                    <a:cubicBezTo>
                      <a:pt x="2040" y="15383"/>
                      <a:pt x="1778" y="17977"/>
                      <a:pt x="546" y="17800"/>
                    </a:cubicBezTo>
                    <a:cubicBezTo>
                      <a:pt x="-1013" y="17572"/>
                      <a:pt x="962" y="21571"/>
                      <a:pt x="3997" y="21600"/>
                    </a:cubicBezTo>
                    <a:cubicBezTo>
                      <a:pt x="4003" y="21600"/>
                      <a:pt x="4015" y="21600"/>
                      <a:pt x="4021" y="21600"/>
                    </a:cubicBezTo>
                    <a:lnTo>
                      <a:pt x="15533" y="21600"/>
                    </a:lnTo>
                    <a:cubicBezTo>
                      <a:pt x="18588" y="21600"/>
                      <a:pt x="20587" y="17568"/>
                      <a:pt x="19020" y="17800"/>
                    </a:cubicBezTo>
                    <a:cubicBezTo>
                      <a:pt x="17452" y="18027"/>
                      <a:pt x="17452" y="13764"/>
                      <a:pt x="17452" y="13764"/>
                    </a:cubicBezTo>
                    <a:lnTo>
                      <a:pt x="17452" y="10794"/>
                    </a:lnTo>
                    <a:cubicBezTo>
                      <a:pt x="17446" y="4837"/>
                      <a:pt x="14009" y="0"/>
                      <a:pt x="9774" y="0"/>
                    </a:cubicBezTo>
                    <a:close/>
                    <a:moveTo>
                      <a:pt x="9774" y="2412"/>
                    </a:moveTo>
                    <a:cubicBezTo>
                      <a:pt x="12433" y="2412"/>
                      <a:pt x="14916" y="5015"/>
                      <a:pt x="14916" y="8220"/>
                    </a:cubicBezTo>
                    <a:cubicBezTo>
                      <a:pt x="14916" y="8369"/>
                      <a:pt x="14913" y="8522"/>
                      <a:pt x="14904" y="8662"/>
                    </a:cubicBezTo>
                    <a:cubicBezTo>
                      <a:pt x="14887" y="8914"/>
                      <a:pt x="14831" y="8799"/>
                      <a:pt x="14737" y="8443"/>
                    </a:cubicBezTo>
                    <a:cubicBezTo>
                      <a:pt x="14130" y="5986"/>
                      <a:pt x="11990" y="4189"/>
                      <a:pt x="9774" y="4189"/>
                    </a:cubicBezTo>
                    <a:cubicBezTo>
                      <a:pt x="7555" y="4189"/>
                      <a:pt x="5280" y="5990"/>
                      <a:pt x="4649" y="8443"/>
                    </a:cubicBezTo>
                    <a:cubicBezTo>
                      <a:pt x="4558" y="8799"/>
                      <a:pt x="4493" y="8910"/>
                      <a:pt x="4482" y="8662"/>
                    </a:cubicBezTo>
                    <a:cubicBezTo>
                      <a:pt x="4470" y="8522"/>
                      <a:pt x="4464" y="8369"/>
                      <a:pt x="4464" y="8220"/>
                    </a:cubicBezTo>
                    <a:cubicBezTo>
                      <a:pt x="4464" y="5015"/>
                      <a:pt x="7112" y="2412"/>
                      <a:pt x="9774" y="2412"/>
                    </a:cubicBezTo>
                    <a:close/>
                    <a:moveTo>
                      <a:pt x="9774" y="18907"/>
                    </a:moveTo>
                    <a:cubicBezTo>
                      <a:pt x="6595" y="18907"/>
                      <a:pt x="4018" y="15507"/>
                      <a:pt x="4018" y="11033"/>
                    </a:cubicBezTo>
                    <a:cubicBezTo>
                      <a:pt x="4018" y="11033"/>
                      <a:pt x="6580" y="7873"/>
                      <a:pt x="9824" y="7873"/>
                    </a:cubicBezTo>
                    <a:cubicBezTo>
                      <a:pt x="13123" y="7873"/>
                      <a:pt x="15527" y="11033"/>
                      <a:pt x="15527" y="11033"/>
                    </a:cubicBezTo>
                    <a:cubicBezTo>
                      <a:pt x="15530" y="15507"/>
                      <a:pt x="12953" y="18907"/>
                      <a:pt x="9774" y="18907"/>
                    </a:cubicBezTo>
                    <a:close/>
                    <a:moveTo>
                      <a:pt x="9774" y="18907"/>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微软雅黑" panose="020B0503020204020204" pitchFamily="34" charset="-122"/>
                </a:endParaRPr>
              </a:p>
            </p:txBody>
          </p:sp>
          <p:sp>
            <p:nvSpPr>
              <p:cNvPr id="248" name="AutoShape 254"/>
              <p:cNvSpPr/>
              <p:nvPr/>
            </p:nvSpPr>
            <p:spPr bwMode="auto">
              <a:xfrm>
                <a:off x="0" y="48"/>
                <a:ext cx="62" cy="36"/>
              </a:xfrm>
              <a:custGeom>
                <a:avLst/>
                <a:gdLst/>
                <a:ahLst/>
                <a:cxnLst/>
                <a:rect l="0" t="0" r="r" b="b"/>
                <a:pathLst>
                  <a:path w="21600" h="21600">
                    <a:moveTo>
                      <a:pt x="0" y="6169"/>
                    </a:moveTo>
                    <a:lnTo>
                      <a:pt x="0" y="18513"/>
                    </a:lnTo>
                    <a:cubicBezTo>
                      <a:pt x="0" y="20217"/>
                      <a:pt x="804" y="21600"/>
                      <a:pt x="1798" y="21600"/>
                    </a:cubicBezTo>
                    <a:lnTo>
                      <a:pt x="3600" y="21600"/>
                    </a:lnTo>
                    <a:lnTo>
                      <a:pt x="18000" y="21600"/>
                    </a:lnTo>
                    <a:lnTo>
                      <a:pt x="19802" y="21600"/>
                    </a:lnTo>
                    <a:cubicBezTo>
                      <a:pt x="20796" y="21600"/>
                      <a:pt x="21600" y="20217"/>
                      <a:pt x="21600" y="18513"/>
                    </a:cubicBezTo>
                    <a:lnTo>
                      <a:pt x="21600" y="6169"/>
                    </a:lnTo>
                    <a:cubicBezTo>
                      <a:pt x="21600" y="2757"/>
                      <a:pt x="19989" y="0"/>
                      <a:pt x="17998" y="0"/>
                    </a:cubicBezTo>
                    <a:lnTo>
                      <a:pt x="16354" y="0"/>
                    </a:lnTo>
                    <a:cubicBezTo>
                      <a:pt x="16100" y="0"/>
                      <a:pt x="15726" y="194"/>
                      <a:pt x="15519" y="439"/>
                    </a:cubicBezTo>
                    <a:lnTo>
                      <a:pt x="13677" y="2591"/>
                    </a:lnTo>
                    <a:cubicBezTo>
                      <a:pt x="13470" y="2837"/>
                      <a:pt x="13244" y="3370"/>
                      <a:pt x="13173" y="3781"/>
                    </a:cubicBezTo>
                    <a:lnTo>
                      <a:pt x="11027" y="16242"/>
                    </a:lnTo>
                    <a:cubicBezTo>
                      <a:pt x="10953" y="16658"/>
                      <a:pt x="10837" y="16658"/>
                      <a:pt x="10757" y="16247"/>
                    </a:cubicBezTo>
                    <a:lnTo>
                      <a:pt x="8505" y="3998"/>
                    </a:lnTo>
                    <a:cubicBezTo>
                      <a:pt x="8430" y="3587"/>
                      <a:pt x="8199" y="3059"/>
                      <a:pt x="7987" y="2818"/>
                    </a:cubicBezTo>
                    <a:lnTo>
                      <a:pt x="5921" y="434"/>
                    </a:lnTo>
                    <a:cubicBezTo>
                      <a:pt x="5712" y="194"/>
                      <a:pt x="5340" y="0"/>
                      <a:pt x="5087" y="0"/>
                    </a:cubicBezTo>
                    <a:lnTo>
                      <a:pt x="3591" y="0"/>
                    </a:lnTo>
                    <a:cubicBezTo>
                      <a:pt x="1614" y="5"/>
                      <a:pt x="0" y="2757"/>
                      <a:pt x="0" y="6169"/>
                    </a:cubicBezTo>
                    <a:close/>
                    <a:moveTo>
                      <a:pt x="7987" y="11862"/>
                    </a:moveTo>
                    <a:cubicBezTo>
                      <a:pt x="8408" y="11862"/>
                      <a:pt x="8747" y="12447"/>
                      <a:pt x="8747" y="13165"/>
                    </a:cubicBezTo>
                    <a:cubicBezTo>
                      <a:pt x="8747" y="13882"/>
                      <a:pt x="8408" y="14468"/>
                      <a:pt x="7987" y="14468"/>
                    </a:cubicBezTo>
                    <a:cubicBezTo>
                      <a:pt x="7568" y="14468"/>
                      <a:pt x="7227" y="13882"/>
                      <a:pt x="7227" y="13165"/>
                    </a:cubicBezTo>
                    <a:cubicBezTo>
                      <a:pt x="7227" y="12447"/>
                      <a:pt x="7568" y="11862"/>
                      <a:pt x="7987" y="11862"/>
                    </a:cubicBezTo>
                    <a:close/>
                    <a:moveTo>
                      <a:pt x="7987" y="16554"/>
                    </a:moveTo>
                    <a:cubicBezTo>
                      <a:pt x="8408" y="16554"/>
                      <a:pt x="8747" y="17135"/>
                      <a:pt x="8747" y="17862"/>
                    </a:cubicBezTo>
                    <a:cubicBezTo>
                      <a:pt x="8747" y="18579"/>
                      <a:pt x="8408" y="19164"/>
                      <a:pt x="7987" y="19164"/>
                    </a:cubicBezTo>
                    <a:cubicBezTo>
                      <a:pt x="7568" y="19164"/>
                      <a:pt x="7227" y="18579"/>
                      <a:pt x="7227" y="17862"/>
                    </a:cubicBezTo>
                    <a:cubicBezTo>
                      <a:pt x="7227" y="17135"/>
                      <a:pt x="7568" y="16554"/>
                      <a:pt x="7987" y="16554"/>
                    </a:cubicBezTo>
                    <a:close/>
                    <a:moveTo>
                      <a:pt x="7987" y="16554"/>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微软雅黑" panose="020B0503020204020204" pitchFamily="34" charset="-122"/>
                </a:endParaRPr>
              </a:p>
            </p:txBody>
          </p:sp>
        </p:grpSp>
        <p:grpSp>
          <p:nvGrpSpPr>
            <p:cNvPr id="210" name="Group 258"/>
            <p:cNvGrpSpPr/>
            <p:nvPr/>
          </p:nvGrpSpPr>
          <p:grpSpPr bwMode="auto">
            <a:xfrm>
              <a:off x="6876466" y="58464"/>
              <a:ext cx="54975" cy="74483"/>
              <a:chOff x="0" y="0"/>
              <a:chExt cx="62" cy="84"/>
            </a:xfrm>
            <a:solidFill>
              <a:schemeClr val="accent3">
                <a:lumMod val="50000"/>
              </a:schemeClr>
            </a:solidFill>
          </p:grpSpPr>
          <p:sp>
            <p:nvSpPr>
              <p:cNvPr id="245" name="AutoShape 256"/>
              <p:cNvSpPr/>
              <p:nvPr/>
            </p:nvSpPr>
            <p:spPr bwMode="auto">
              <a:xfrm>
                <a:off x="0" y="0"/>
                <a:ext cx="53" cy="41"/>
              </a:xfrm>
              <a:custGeom>
                <a:avLst/>
                <a:gdLst/>
                <a:ahLst/>
                <a:cxnLst/>
                <a:rect l="0" t="0" r="r" b="b"/>
                <a:pathLst>
                  <a:path w="19566" h="21600">
                    <a:moveTo>
                      <a:pt x="9774" y="0"/>
                    </a:moveTo>
                    <a:cubicBezTo>
                      <a:pt x="5535" y="0"/>
                      <a:pt x="2098" y="4836"/>
                      <a:pt x="2098" y="10796"/>
                    </a:cubicBezTo>
                    <a:lnTo>
                      <a:pt x="2098" y="14265"/>
                    </a:lnTo>
                    <a:cubicBezTo>
                      <a:pt x="2040" y="15380"/>
                      <a:pt x="1778" y="17978"/>
                      <a:pt x="546" y="17800"/>
                    </a:cubicBezTo>
                    <a:cubicBezTo>
                      <a:pt x="-1013" y="17573"/>
                      <a:pt x="965" y="21571"/>
                      <a:pt x="3997" y="21600"/>
                    </a:cubicBezTo>
                    <a:cubicBezTo>
                      <a:pt x="4003" y="21600"/>
                      <a:pt x="4015" y="21600"/>
                      <a:pt x="4021" y="21600"/>
                    </a:cubicBezTo>
                    <a:lnTo>
                      <a:pt x="15533" y="21600"/>
                    </a:lnTo>
                    <a:cubicBezTo>
                      <a:pt x="18588" y="21600"/>
                      <a:pt x="20587" y="17569"/>
                      <a:pt x="19020" y="17800"/>
                    </a:cubicBezTo>
                    <a:cubicBezTo>
                      <a:pt x="17452" y="18028"/>
                      <a:pt x="17452" y="13765"/>
                      <a:pt x="17452" y="13765"/>
                    </a:cubicBezTo>
                    <a:lnTo>
                      <a:pt x="17452" y="10796"/>
                    </a:lnTo>
                    <a:cubicBezTo>
                      <a:pt x="17446" y="4832"/>
                      <a:pt x="14009" y="0"/>
                      <a:pt x="9774" y="0"/>
                    </a:cubicBezTo>
                    <a:close/>
                    <a:moveTo>
                      <a:pt x="9774" y="2412"/>
                    </a:moveTo>
                    <a:cubicBezTo>
                      <a:pt x="12433" y="2412"/>
                      <a:pt x="14916" y="5014"/>
                      <a:pt x="14916" y="8219"/>
                    </a:cubicBezTo>
                    <a:cubicBezTo>
                      <a:pt x="14916" y="8367"/>
                      <a:pt x="14913" y="8520"/>
                      <a:pt x="14904" y="8661"/>
                    </a:cubicBezTo>
                    <a:cubicBezTo>
                      <a:pt x="14887" y="8913"/>
                      <a:pt x="14831" y="8797"/>
                      <a:pt x="14737" y="8442"/>
                    </a:cubicBezTo>
                    <a:cubicBezTo>
                      <a:pt x="14130" y="5984"/>
                      <a:pt x="11990" y="4188"/>
                      <a:pt x="9774" y="4188"/>
                    </a:cubicBezTo>
                    <a:cubicBezTo>
                      <a:pt x="7555" y="4188"/>
                      <a:pt x="5280" y="5989"/>
                      <a:pt x="4649" y="8442"/>
                    </a:cubicBezTo>
                    <a:cubicBezTo>
                      <a:pt x="4558" y="8797"/>
                      <a:pt x="4493" y="8908"/>
                      <a:pt x="4482" y="8661"/>
                    </a:cubicBezTo>
                    <a:cubicBezTo>
                      <a:pt x="4470" y="8520"/>
                      <a:pt x="4464" y="8367"/>
                      <a:pt x="4464" y="8219"/>
                    </a:cubicBezTo>
                    <a:cubicBezTo>
                      <a:pt x="4464" y="5010"/>
                      <a:pt x="7112" y="2412"/>
                      <a:pt x="9774" y="2412"/>
                    </a:cubicBezTo>
                    <a:close/>
                    <a:moveTo>
                      <a:pt x="9774" y="18903"/>
                    </a:moveTo>
                    <a:cubicBezTo>
                      <a:pt x="6595" y="18903"/>
                      <a:pt x="4018" y="15504"/>
                      <a:pt x="4018" y="11031"/>
                    </a:cubicBezTo>
                    <a:cubicBezTo>
                      <a:pt x="4018" y="11031"/>
                      <a:pt x="6580" y="7872"/>
                      <a:pt x="9827" y="7872"/>
                    </a:cubicBezTo>
                    <a:cubicBezTo>
                      <a:pt x="13126" y="7872"/>
                      <a:pt x="15530" y="11031"/>
                      <a:pt x="15530" y="11031"/>
                    </a:cubicBezTo>
                    <a:cubicBezTo>
                      <a:pt x="15530" y="15500"/>
                      <a:pt x="12953" y="18903"/>
                      <a:pt x="9774" y="18903"/>
                    </a:cubicBezTo>
                    <a:close/>
                    <a:moveTo>
                      <a:pt x="9774" y="18903"/>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微软雅黑" panose="020B0503020204020204" pitchFamily="34" charset="-122"/>
                </a:endParaRPr>
              </a:p>
            </p:txBody>
          </p:sp>
          <p:sp>
            <p:nvSpPr>
              <p:cNvPr id="246" name="AutoShape 257"/>
              <p:cNvSpPr/>
              <p:nvPr/>
            </p:nvSpPr>
            <p:spPr bwMode="auto">
              <a:xfrm>
                <a:off x="0" y="48"/>
                <a:ext cx="62" cy="36"/>
              </a:xfrm>
              <a:custGeom>
                <a:avLst/>
                <a:gdLst/>
                <a:ahLst/>
                <a:cxnLst/>
                <a:rect l="0" t="0" r="r" b="b"/>
                <a:pathLst>
                  <a:path w="21600" h="21600">
                    <a:moveTo>
                      <a:pt x="0" y="6169"/>
                    </a:moveTo>
                    <a:lnTo>
                      <a:pt x="0" y="18513"/>
                    </a:lnTo>
                    <a:cubicBezTo>
                      <a:pt x="0" y="20217"/>
                      <a:pt x="804" y="21600"/>
                      <a:pt x="1798" y="21600"/>
                    </a:cubicBezTo>
                    <a:lnTo>
                      <a:pt x="3600" y="21600"/>
                    </a:lnTo>
                    <a:lnTo>
                      <a:pt x="18000" y="21600"/>
                    </a:lnTo>
                    <a:lnTo>
                      <a:pt x="19802" y="21600"/>
                    </a:lnTo>
                    <a:cubicBezTo>
                      <a:pt x="20796" y="21600"/>
                      <a:pt x="21600" y="20217"/>
                      <a:pt x="21600" y="18513"/>
                    </a:cubicBezTo>
                    <a:lnTo>
                      <a:pt x="21600" y="6169"/>
                    </a:lnTo>
                    <a:cubicBezTo>
                      <a:pt x="21600" y="2757"/>
                      <a:pt x="19989" y="0"/>
                      <a:pt x="17998" y="0"/>
                    </a:cubicBezTo>
                    <a:lnTo>
                      <a:pt x="16354" y="0"/>
                    </a:lnTo>
                    <a:cubicBezTo>
                      <a:pt x="16100" y="0"/>
                      <a:pt x="15726" y="194"/>
                      <a:pt x="15519" y="439"/>
                    </a:cubicBezTo>
                    <a:lnTo>
                      <a:pt x="13677" y="2591"/>
                    </a:lnTo>
                    <a:cubicBezTo>
                      <a:pt x="13470" y="2837"/>
                      <a:pt x="13244" y="3370"/>
                      <a:pt x="13173" y="3781"/>
                    </a:cubicBezTo>
                    <a:lnTo>
                      <a:pt x="11027" y="16242"/>
                    </a:lnTo>
                    <a:cubicBezTo>
                      <a:pt x="10953" y="16658"/>
                      <a:pt x="10837" y="16658"/>
                      <a:pt x="10757" y="16247"/>
                    </a:cubicBezTo>
                    <a:lnTo>
                      <a:pt x="8505" y="3998"/>
                    </a:lnTo>
                    <a:cubicBezTo>
                      <a:pt x="8430" y="3587"/>
                      <a:pt x="8199" y="3059"/>
                      <a:pt x="7987" y="2818"/>
                    </a:cubicBezTo>
                    <a:lnTo>
                      <a:pt x="5921" y="434"/>
                    </a:lnTo>
                    <a:cubicBezTo>
                      <a:pt x="5712" y="194"/>
                      <a:pt x="5340" y="0"/>
                      <a:pt x="5087" y="0"/>
                    </a:cubicBezTo>
                    <a:lnTo>
                      <a:pt x="3591" y="0"/>
                    </a:lnTo>
                    <a:cubicBezTo>
                      <a:pt x="1614" y="0"/>
                      <a:pt x="0" y="2757"/>
                      <a:pt x="0" y="6169"/>
                    </a:cubicBezTo>
                    <a:close/>
                    <a:moveTo>
                      <a:pt x="7987" y="11862"/>
                    </a:moveTo>
                    <a:cubicBezTo>
                      <a:pt x="8408" y="11862"/>
                      <a:pt x="8747" y="12447"/>
                      <a:pt x="8747" y="13165"/>
                    </a:cubicBezTo>
                    <a:cubicBezTo>
                      <a:pt x="8747" y="13882"/>
                      <a:pt x="8408" y="14468"/>
                      <a:pt x="7987" y="14468"/>
                    </a:cubicBezTo>
                    <a:cubicBezTo>
                      <a:pt x="7568" y="14468"/>
                      <a:pt x="7227" y="13882"/>
                      <a:pt x="7227" y="13165"/>
                    </a:cubicBezTo>
                    <a:cubicBezTo>
                      <a:pt x="7227" y="12447"/>
                      <a:pt x="7568" y="11862"/>
                      <a:pt x="7987" y="11862"/>
                    </a:cubicBezTo>
                    <a:close/>
                    <a:moveTo>
                      <a:pt x="7987" y="16554"/>
                    </a:moveTo>
                    <a:cubicBezTo>
                      <a:pt x="8408" y="16554"/>
                      <a:pt x="8747" y="17135"/>
                      <a:pt x="8747" y="17862"/>
                    </a:cubicBezTo>
                    <a:cubicBezTo>
                      <a:pt x="8747" y="18579"/>
                      <a:pt x="8408" y="19164"/>
                      <a:pt x="7987" y="19164"/>
                    </a:cubicBezTo>
                    <a:cubicBezTo>
                      <a:pt x="7568" y="19164"/>
                      <a:pt x="7227" y="18579"/>
                      <a:pt x="7227" y="17862"/>
                    </a:cubicBezTo>
                    <a:cubicBezTo>
                      <a:pt x="7227" y="17135"/>
                      <a:pt x="7568" y="16554"/>
                      <a:pt x="7987" y="16554"/>
                    </a:cubicBezTo>
                    <a:close/>
                    <a:moveTo>
                      <a:pt x="7987" y="16554"/>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微软雅黑" panose="020B0503020204020204" pitchFamily="34" charset="-122"/>
                </a:endParaRPr>
              </a:p>
            </p:txBody>
          </p:sp>
        </p:grpSp>
        <p:grpSp>
          <p:nvGrpSpPr>
            <p:cNvPr id="211" name="Group 261"/>
            <p:cNvGrpSpPr/>
            <p:nvPr/>
          </p:nvGrpSpPr>
          <p:grpSpPr bwMode="auto">
            <a:xfrm>
              <a:off x="3982275" y="4172757"/>
              <a:ext cx="54975" cy="74483"/>
              <a:chOff x="0" y="0"/>
              <a:chExt cx="62" cy="84"/>
            </a:xfrm>
            <a:solidFill>
              <a:schemeClr val="accent3">
                <a:lumMod val="50000"/>
              </a:schemeClr>
            </a:solidFill>
          </p:grpSpPr>
          <p:sp>
            <p:nvSpPr>
              <p:cNvPr id="243" name="AutoShape 259"/>
              <p:cNvSpPr/>
              <p:nvPr/>
            </p:nvSpPr>
            <p:spPr bwMode="auto">
              <a:xfrm>
                <a:off x="0" y="0"/>
                <a:ext cx="53" cy="41"/>
              </a:xfrm>
              <a:custGeom>
                <a:avLst/>
                <a:gdLst/>
                <a:ahLst/>
                <a:cxnLst/>
                <a:rect l="0" t="0" r="r" b="b"/>
                <a:pathLst>
                  <a:path w="19565" h="21600">
                    <a:moveTo>
                      <a:pt x="9775" y="0"/>
                    </a:moveTo>
                    <a:cubicBezTo>
                      <a:pt x="5536" y="0"/>
                      <a:pt x="2099" y="4836"/>
                      <a:pt x="2099" y="10796"/>
                    </a:cubicBezTo>
                    <a:lnTo>
                      <a:pt x="2099" y="14265"/>
                    </a:lnTo>
                    <a:cubicBezTo>
                      <a:pt x="2043" y="15380"/>
                      <a:pt x="1776" y="17974"/>
                      <a:pt x="547" y="17800"/>
                    </a:cubicBezTo>
                    <a:cubicBezTo>
                      <a:pt x="-1015" y="17573"/>
                      <a:pt x="963" y="21571"/>
                      <a:pt x="3998" y="21600"/>
                    </a:cubicBezTo>
                    <a:cubicBezTo>
                      <a:pt x="4004" y="21600"/>
                      <a:pt x="4013" y="21600"/>
                      <a:pt x="4019" y="21600"/>
                    </a:cubicBezTo>
                    <a:lnTo>
                      <a:pt x="15531" y="21600"/>
                    </a:lnTo>
                    <a:cubicBezTo>
                      <a:pt x="18586" y="21600"/>
                      <a:pt x="20585" y="17569"/>
                      <a:pt x="19018" y="17800"/>
                    </a:cubicBezTo>
                    <a:cubicBezTo>
                      <a:pt x="17447" y="18028"/>
                      <a:pt x="17447" y="13765"/>
                      <a:pt x="17447" y="13765"/>
                    </a:cubicBezTo>
                    <a:lnTo>
                      <a:pt x="17447" y="10796"/>
                    </a:lnTo>
                    <a:cubicBezTo>
                      <a:pt x="17447" y="4836"/>
                      <a:pt x="14010" y="0"/>
                      <a:pt x="9775" y="0"/>
                    </a:cubicBezTo>
                    <a:close/>
                    <a:moveTo>
                      <a:pt x="9775" y="2416"/>
                    </a:moveTo>
                    <a:cubicBezTo>
                      <a:pt x="12437" y="2416"/>
                      <a:pt x="14917" y="5018"/>
                      <a:pt x="14917" y="8223"/>
                    </a:cubicBezTo>
                    <a:cubicBezTo>
                      <a:pt x="14917" y="8372"/>
                      <a:pt x="14914" y="8524"/>
                      <a:pt x="14905" y="8665"/>
                    </a:cubicBezTo>
                    <a:cubicBezTo>
                      <a:pt x="14888" y="8913"/>
                      <a:pt x="14829" y="8801"/>
                      <a:pt x="14741" y="8446"/>
                    </a:cubicBezTo>
                    <a:cubicBezTo>
                      <a:pt x="14133" y="5989"/>
                      <a:pt x="11991" y="4192"/>
                      <a:pt x="9775" y="4192"/>
                    </a:cubicBezTo>
                    <a:cubicBezTo>
                      <a:pt x="7556" y="4192"/>
                      <a:pt x="5278" y="5993"/>
                      <a:pt x="4647" y="8446"/>
                    </a:cubicBezTo>
                    <a:cubicBezTo>
                      <a:pt x="4556" y="8801"/>
                      <a:pt x="4494" y="8913"/>
                      <a:pt x="4480" y="8665"/>
                    </a:cubicBezTo>
                    <a:cubicBezTo>
                      <a:pt x="4468" y="8524"/>
                      <a:pt x="4465" y="8372"/>
                      <a:pt x="4465" y="8223"/>
                    </a:cubicBezTo>
                    <a:cubicBezTo>
                      <a:pt x="4465" y="5014"/>
                      <a:pt x="7110" y="2416"/>
                      <a:pt x="9775" y="2416"/>
                    </a:cubicBezTo>
                    <a:close/>
                    <a:moveTo>
                      <a:pt x="9775" y="18907"/>
                    </a:moveTo>
                    <a:cubicBezTo>
                      <a:pt x="6596" y="18907"/>
                      <a:pt x="4019" y="15508"/>
                      <a:pt x="4019" y="11035"/>
                    </a:cubicBezTo>
                    <a:cubicBezTo>
                      <a:pt x="4019" y="11035"/>
                      <a:pt x="6581" y="7876"/>
                      <a:pt x="9828" y="7876"/>
                    </a:cubicBezTo>
                    <a:cubicBezTo>
                      <a:pt x="13124" y="7876"/>
                      <a:pt x="15531" y="11035"/>
                      <a:pt x="15531" y="11035"/>
                    </a:cubicBezTo>
                    <a:cubicBezTo>
                      <a:pt x="15528" y="15504"/>
                      <a:pt x="12954" y="18907"/>
                      <a:pt x="9775" y="18907"/>
                    </a:cubicBezTo>
                    <a:close/>
                    <a:moveTo>
                      <a:pt x="9775" y="18907"/>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微软雅黑" panose="020B0503020204020204" pitchFamily="34" charset="-122"/>
                </a:endParaRPr>
              </a:p>
            </p:txBody>
          </p:sp>
          <p:sp>
            <p:nvSpPr>
              <p:cNvPr id="244" name="AutoShape 260"/>
              <p:cNvSpPr/>
              <p:nvPr/>
            </p:nvSpPr>
            <p:spPr bwMode="auto">
              <a:xfrm>
                <a:off x="0" y="48"/>
                <a:ext cx="62" cy="36"/>
              </a:xfrm>
              <a:custGeom>
                <a:avLst/>
                <a:gdLst/>
                <a:ahLst/>
                <a:cxnLst/>
                <a:rect l="0" t="0" r="r" b="b"/>
                <a:pathLst>
                  <a:path w="21600" h="21600">
                    <a:moveTo>
                      <a:pt x="0" y="6169"/>
                    </a:moveTo>
                    <a:lnTo>
                      <a:pt x="0" y="18513"/>
                    </a:lnTo>
                    <a:cubicBezTo>
                      <a:pt x="0" y="20217"/>
                      <a:pt x="807" y="21600"/>
                      <a:pt x="1801" y="21600"/>
                    </a:cubicBezTo>
                    <a:lnTo>
                      <a:pt x="3601" y="21600"/>
                    </a:lnTo>
                    <a:lnTo>
                      <a:pt x="17999" y="21600"/>
                    </a:lnTo>
                    <a:lnTo>
                      <a:pt x="19799" y="21600"/>
                    </a:lnTo>
                    <a:cubicBezTo>
                      <a:pt x="20793" y="21600"/>
                      <a:pt x="21600" y="20217"/>
                      <a:pt x="21600" y="18513"/>
                    </a:cubicBezTo>
                    <a:lnTo>
                      <a:pt x="21600" y="6169"/>
                    </a:lnTo>
                    <a:cubicBezTo>
                      <a:pt x="21600" y="2757"/>
                      <a:pt x="19989" y="0"/>
                      <a:pt x="17999" y="0"/>
                    </a:cubicBezTo>
                    <a:lnTo>
                      <a:pt x="16355" y="0"/>
                    </a:lnTo>
                    <a:cubicBezTo>
                      <a:pt x="16104" y="0"/>
                      <a:pt x="15730" y="194"/>
                      <a:pt x="15523" y="439"/>
                    </a:cubicBezTo>
                    <a:lnTo>
                      <a:pt x="13681" y="2591"/>
                    </a:lnTo>
                    <a:cubicBezTo>
                      <a:pt x="13475" y="2837"/>
                      <a:pt x="13246" y="3370"/>
                      <a:pt x="13178" y="3781"/>
                    </a:cubicBezTo>
                    <a:lnTo>
                      <a:pt x="11033" y="16242"/>
                    </a:lnTo>
                    <a:cubicBezTo>
                      <a:pt x="10961" y="16658"/>
                      <a:pt x="10843" y="16658"/>
                      <a:pt x="10766" y="16247"/>
                    </a:cubicBezTo>
                    <a:lnTo>
                      <a:pt x="8511" y="3998"/>
                    </a:lnTo>
                    <a:cubicBezTo>
                      <a:pt x="8436" y="3587"/>
                      <a:pt x="8205" y="3059"/>
                      <a:pt x="7996" y="2818"/>
                    </a:cubicBezTo>
                    <a:lnTo>
                      <a:pt x="5931" y="434"/>
                    </a:lnTo>
                    <a:cubicBezTo>
                      <a:pt x="5721" y="194"/>
                      <a:pt x="5347" y="0"/>
                      <a:pt x="5094" y="0"/>
                    </a:cubicBezTo>
                    <a:lnTo>
                      <a:pt x="3599" y="0"/>
                    </a:lnTo>
                    <a:cubicBezTo>
                      <a:pt x="1613" y="0"/>
                      <a:pt x="0" y="2757"/>
                      <a:pt x="0" y="6169"/>
                    </a:cubicBezTo>
                    <a:close/>
                    <a:moveTo>
                      <a:pt x="7985" y="11862"/>
                    </a:moveTo>
                    <a:cubicBezTo>
                      <a:pt x="8406" y="11862"/>
                      <a:pt x="8745" y="12447"/>
                      <a:pt x="8745" y="13165"/>
                    </a:cubicBezTo>
                    <a:cubicBezTo>
                      <a:pt x="8745" y="13882"/>
                      <a:pt x="8403" y="14468"/>
                      <a:pt x="7985" y="14468"/>
                    </a:cubicBezTo>
                    <a:cubicBezTo>
                      <a:pt x="7566" y="14468"/>
                      <a:pt x="7225" y="13882"/>
                      <a:pt x="7225" y="13165"/>
                    </a:cubicBezTo>
                    <a:cubicBezTo>
                      <a:pt x="7225" y="12447"/>
                      <a:pt x="7566" y="11862"/>
                      <a:pt x="7985" y="11862"/>
                    </a:cubicBezTo>
                    <a:close/>
                    <a:moveTo>
                      <a:pt x="7985" y="16554"/>
                    </a:moveTo>
                    <a:cubicBezTo>
                      <a:pt x="8406" y="16554"/>
                      <a:pt x="8745" y="17135"/>
                      <a:pt x="8745" y="17862"/>
                    </a:cubicBezTo>
                    <a:cubicBezTo>
                      <a:pt x="8745" y="18579"/>
                      <a:pt x="8403" y="19164"/>
                      <a:pt x="7985" y="19164"/>
                    </a:cubicBezTo>
                    <a:cubicBezTo>
                      <a:pt x="7566" y="19164"/>
                      <a:pt x="7225" y="18579"/>
                      <a:pt x="7225" y="17862"/>
                    </a:cubicBezTo>
                    <a:cubicBezTo>
                      <a:pt x="7225" y="17135"/>
                      <a:pt x="7566" y="16554"/>
                      <a:pt x="7985" y="16554"/>
                    </a:cubicBezTo>
                    <a:close/>
                    <a:moveTo>
                      <a:pt x="7985" y="16554"/>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微软雅黑" panose="020B0503020204020204" pitchFamily="34" charset="-122"/>
                </a:endParaRPr>
              </a:p>
            </p:txBody>
          </p:sp>
        </p:grpSp>
        <p:grpSp>
          <p:nvGrpSpPr>
            <p:cNvPr id="212" name="Group 264"/>
            <p:cNvGrpSpPr/>
            <p:nvPr/>
          </p:nvGrpSpPr>
          <p:grpSpPr bwMode="auto">
            <a:xfrm>
              <a:off x="5776957" y="4655122"/>
              <a:ext cx="54975" cy="74483"/>
              <a:chOff x="0" y="0"/>
              <a:chExt cx="62" cy="84"/>
            </a:xfrm>
            <a:solidFill>
              <a:schemeClr val="accent3">
                <a:lumMod val="50000"/>
              </a:schemeClr>
            </a:solidFill>
          </p:grpSpPr>
          <p:sp>
            <p:nvSpPr>
              <p:cNvPr id="241" name="AutoShape 262"/>
              <p:cNvSpPr/>
              <p:nvPr/>
            </p:nvSpPr>
            <p:spPr bwMode="auto">
              <a:xfrm>
                <a:off x="0" y="0"/>
                <a:ext cx="53" cy="41"/>
              </a:xfrm>
              <a:custGeom>
                <a:avLst/>
                <a:gdLst/>
                <a:ahLst/>
                <a:cxnLst/>
                <a:rect l="0" t="0" r="r" b="b"/>
                <a:pathLst>
                  <a:path w="19565" h="21600">
                    <a:moveTo>
                      <a:pt x="9775" y="0"/>
                    </a:moveTo>
                    <a:cubicBezTo>
                      <a:pt x="5536" y="0"/>
                      <a:pt x="2099" y="4837"/>
                      <a:pt x="2099" y="10798"/>
                    </a:cubicBezTo>
                    <a:lnTo>
                      <a:pt x="2099" y="14268"/>
                    </a:lnTo>
                    <a:cubicBezTo>
                      <a:pt x="2041" y="15383"/>
                      <a:pt x="1776" y="17977"/>
                      <a:pt x="547" y="17800"/>
                    </a:cubicBezTo>
                    <a:cubicBezTo>
                      <a:pt x="-1015" y="17572"/>
                      <a:pt x="963" y="21571"/>
                      <a:pt x="3998" y="21600"/>
                    </a:cubicBezTo>
                    <a:cubicBezTo>
                      <a:pt x="4004" y="21600"/>
                      <a:pt x="4013" y="21600"/>
                      <a:pt x="4019" y="21600"/>
                    </a:cubicBezTo>
                    <a:lnTo>
                      <a:pt x="15531" y="21600"/>
                    </a:lnTo>
                    <a:cubicBezTo>
                      <a:pt x="18586" y="21600"/>
                      <a:pt x="20585" y="17568"/>
                      <a:pt x="19018" y="17800"/>
                    </a:cubicBezTo>
                    <a:cubicBezTo>
                      <a:pt x="17447" y="18027"/>
                      <a:pt x="17447" y="13764"/>
                      <a:pt x="17447" y="13764"/>
                    </a:cubicBezTo>
                    <a:lnTo>
                      <a:pt x="17447" y="10794"/>
                    </a:lnTo>
                    <a:cubicBezTo>
                      <a:pt x="17450" y="4837"/>
                      <a:pt x="14013" y="0"/>
                      <a:pt x="9775" y="0"/>
                    </a:cubicBezTo>
                    <a:close/>
                    <a:moveTo>
                      <a:pt x="9775" y="2412"/>
                    </a:moveTo>
                    <a:cubicBezTo>
                      <a:pt x="12437" y="2412"/>
                      <a:pt x="14917" y="5015"/>
                      <a:pt x="14917" y="8220"/>
                    </a:cubicBezTo>
                    <a:cubicBezTo>
                      <a:pt x="14917" y="8369"/>
                      <a:pt x="14914" y="8522"/>
                      <a:pt x="14905" y="8662"/>
                    </a:cubicBezTo>
                    <a:cubicBezTo>
                      <a:pt x="14888" y="8914"/>
                      <a:pt x="14829" y="8799"/>
                      <a:pt x="14741" y="8443"/>
                    </a:cubicBezTo>
                    <a:cubicBezTo>
                      <a:pt x="14133" y="5986"/>
                      <a:pt x="11991" y="4189"/>
                      <a:pt x="9775" y="4189"/>
                    </a:cubicBezTo>
                    <a:cubicBezTo>
                      <a:pt x="7556" y="4189"/>
                      <a:pt x="5278" y="5990"/>
                      <a:pt x="4647" y="8443"/>
                    </a:cubicBezTo>
                    <a:cubicBezTo>
                      <a:pt x="4556" y="8799"/>
                      <a:pt x="4494" y="8910"/>
                      <a:pt x="4480" y="8662"/>
                    </a:cubicBezTo>
                    <a:cubicBezTo>
                      <a:pt x="4468" y="8522"/>
                      <a:pt x="4465" y="8369"/>
                      <a:pt x="4465" y="8220"/>
                    </a:cubicBezTo>
                    <a:cubicBezTo>
                      <a:pt x="4468" y="5015"/>
                      <a:pt x="7113" y="2412"/>
                      <a:pt x="9775" y="2412"/>
                    </a:cubicBezTo>
                    <a:close/>
                    <a:moveTo>
                      <a:pt x="9775" y="18907"/>
                    </a:moveTo>
                    <a:cubicBezTo>
                      <a:pt x="6596" y="18907"/>
                      <a:pt x="4019" y="15507"/>
                      <a:pt x="4019" y="11033"/>
                    </a:cubicBezTo>
                    <a:cubicBezTo>
                      <a:pt x="4019" y="11033"/>
                      <a:pt x="6581" y="7873"/>
                      <a:pt x="9828" y="7873"/>
                    </a:cubicBezTo>
                    <a:cubicBezTo>
                      <a:pt x="13127" y="7873"/>
                      <a:pt x="15531" y="11033"/>
                      <a:pt x="15531" y="11033"/>
                    </a:cubicBezTo>
                    <a:cubicBezTo>
                      <a:pt x="15531" y="15507"/>
                      <a:pt x="12954" y="18907"/>
                      <a:pt x="9775" y="18907"/>
                    </a:cubicBezTo>
                    <a:close/>
                    <a:moveTo>
                      <a:pt x="9775" y="18907"/>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微软雅黑" panose="020B0503020204020204" pitchFamily="34" charset="-122"/>
                </a:endParaRPr>
              </a:p>
            </p:txBody>
          </p:sp>
          <p:sp>
            <p:nvSpPr>
              <p:cNvPr id="242" name="AutoShape 263"/>
              <p:cNvSpPr/>
              <p:nvPr/>
            </p:nvSpPr>
            <p:spPr bwMode="auto">
              <a:xfrm>
                <a:off x="0" y="48"/>
                <a:ext cx="62" cy="36"/>
              </a:xfrm>
              <a:custGeom>
                <a:avLst/>
                <a:gdLst/>
                <a:ahLst/>
                <a:cxnLst/>
                <a:rect l="0" t="0" r="r" b="b"/>
                <a:pathLst>
                  <a:path w="21600" h="21600">
                    <a:moveTo>
                      <a:pt x="0" y="6169"/>
                    </a:moveTo>
                    <a:lnTo>
                      <a:pt x="0" y="18513"/>
                    </a:lnTo>
                    <a:cubicBezTo>
                      <a:pt x="0" y="20217"/>
                      <a:pt x="804" y="21600"/>
                      <a:pt x="1801" y="21600"/>
                    </a:cubicBezTo>
                    <a:lnTo>
                      <a:pt x="3601" y="21600"/>
                    </a:lnTo>
                    <a:lnTo>
                      <a:pt x="17999" y="21600"/>
                    </a:lnTo>
                    <a:lnTo>
                      <a:pt x="19799" y="21600"/>
                    </a:lnTo>
                    <a:cubicBezTo>
                      <a:pt x="20793" y="21600"/>
                      <a:pt x="21600" y="20217"/>
                      <a:pt x="21600" y="18513"/>
                    </a:cubicBezTo>
                    <a:lnTo>
                      <a:pt x="21600" y="6169"/>
                    </a:lnTo>
                    <a:cubicBezTo>
                      <a:pt x="21600" y="2757"/>
                      <a:pt x="19989" y="0"/>
                      <a:pt x="17999" y="0"/>
                    </a:cubicBezTo>
                    <a:lnTo>
                      <a:pt x="16355" y="0"/>
                    </a:lnTo>
                    <a:cubicBezTo>
                      <a:pt x="16104" y="0"/>
                      <a:pt x="15730" y="194"/>
                      <a:pt x="15523" y="439"/>
                    </a:cubicBezTo>
                    <a:lnTo>
                      <a:pt x="13681" y="2591"/>
                    </a:lnTo>
                    <a:cubicBezTo>
                      <a:pt x="13475" y="2837"/>
                      <a:pt x="13246" y="3370"/>
                      <a:pt x="13178" y="3781"/>
                    </a:cubicBezTo>
                    <a:lnTo>
                      <a:pt x="11033" y="16242"/>
                    </a:lnTo>
                    <a:cubicBezTo>
                      <a:pt x="10961" y="16658"/>
                      <a:pt x="10843" y="16658"/>
                      <a:pt x="10766" y="16247"/>
                    </a:cubicBezTo>
                    <a:lnTo>
                      <a:pt x="8511" y="3998"/>
                    </a:lnTo>
                    <a:cubicBezTo>
                      <a:pt x="8436" y="3587"/>
                      <a:pt x="8205" y="3059"/>
                      <a:pt x="7996" y="2818"/>
                    </a:cubicBezTo>
                    <a:lnTo>
                      <a:pt x="5931" y="434"/>
                    </a:lnTo>
                    <a:cubicBezTo>
                      <a:pt x="5721" y="194"/>
                      <a:pt x="5347" y="0"/>
                      <a:pt x="5094" y="0"/>
                    </a:cubicBezTo>
                    <a:lnTo>
                      <a:pt x="3599" y="0"/>
                    </a:lnTo>
                    <a:cubicBezTo>
                      <a:pt x="1613" y="5"/>
                      <a:pt x="0" y="2761"/>
                      <a:pt x="0" y="6169"/>
                    </a:cubicBezTo>
                    <a:close/>
                    <a:moveTo>
                      <a:pt x="7985" y="11867"/>
                    </a:moveTo>
                    <a:cubicBezTo>
                      <a:pt x="8406" y="11867"/>
                      <a:pt x="8745" y="12452"/>
                      <a:pt x="8745" y="13170"/>
                    </a:cubicBezTo>
                    <a:cubicBezTo>
                      <a:pt x="8745" y="13887"/>
                      <a:pt x="8403" y="14472"/>
                      <a:pt x="7985" y="14472"/>
                    </a:cubicBezTo>
                    <a:cubicBezTo>
                      <a:pt x="7566" y="14472"/>
                      <a:pt x="7225" y="13887"/>
                      <a:pt x="7225" y="13170"/>
                    </a:cubicBezTo>
                    <a:cubicBezTo>
                      <a:pt x="7225" y="12452"/>
                      <a:pt x="7566" y="11867"/>
                      <a:pt x="7985" y="11867"/>
                    </a:cubicBezTo>
                    <a:close/>
                    <a:moveTo>
                      <a:pt x="7985" y="16559"/>
                    </a:moveTo>
                    <a:cubicBezTo>
                      <a:pt x="8406" y="16559"/>
                      <a:pt x="8745" y="17139"/>
                      <a:pt x="8745" y="17866"/>
                    </a:cubicBezTo>
                    <a:cubicBezTo>
                      <a:pt x="8745" y="18584"/>
                      <a:pt x="8403" y="19169"/>
                      <a:pt x="7985" y="19169"/>
                    </a:cubicBezTo>
                    <a:cubicBezTo>
                      <a:pt x="7566" y="19169"/>
                      <a:pt x="7225" y="18584"/>
                      <a:pt x="7225" y="17866"/>
                    </a:cubicBezTo>
                    <a:cubicBezTo>
                      <a:pt x="7225" y="17139"/>
                      <a:pt x="7566" y="16559"/>
                      <a:pt x="7985" y="16559"/>
                    </a:cubicBezTo>
                    <a:close/>
                    <a:moveTo>
                      <a:pt x="7985" y="16559"/>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微软雅黑" panose="020B0503020204020204" pitchFamily="34" charset="-122"/>
                </a:endParaRPr>
              </a:p>
            </p:txBody>
          </p:sp>
        </p:grpSp>
        <p:grpSp>
          <p:nvGrpSpPr>
            <p:cNvPr id="213" name="Group 267"/>
            <p:cNvGrpSpPr/>
            <p:nvPr/>
          </p:nvGrpSpPr>
          <p:grpSpPr bwMode="auto">
            <a:xfrm>
              <a:off x="3833309" y="3484677"/>
              <a:ext cx="54975" cy="74483"/>
              <a:chOff x="0" y="0"/>
              <a:chExt cx="62" cy="84"/>
            </a:xfrm>
            <a:solidFill>
              <a:schemeClr val="accent3">
                <a:lumMod val="50000"/>
              </a:schemeClr>
            </a:solidFill>
          </p:grpSpPr>
          <p:sp>
            <p:nvSpPr>
              <p:cNvPr id="239" name="AutoShape 265"/>
              <p:cNvSpPr/>
              <p:nvPr/>
            </p:nvSpPr>
            <p:spPr bwMode="auto">
              <a:xfrm>
                <a:off x="0" y="0"/>
                <a:ext cx="53" cy="41"/>
              </a:xfrm>
              <a:custGeom>
                <a:avLst/>
                <a:gdLst/>
                <a:ahLst/>
                <a:cxnLst/>
                <a:rect l="0" t="0" r="r" b="b"/>
                <a:pathLst>
                  <a:path w="19565" h="21600">
                    <a:moveTo>
                      <a:pt x="9775" y="0"/>
                    </a:moveTo>
                    <a:cubicBezTo>
                      <a:pt x="5536" y="0"/>
                      <a:pt x="2099" y="4836"/>
                      <a:pt x="2099" y="10796"/>
                    </a:cubicBezTo>
                    <a:lnTo>
                      <a:pt x="2099" y="14265"/>
                    </a:lnTo>
                    <a:cubicBezTo>
                      <a:pt x="2041" y="15380"/>
                      <a:pt x="1776" y="17974"/>
                      <a:pt x="547" y="17800"/>
                    </a:cubicBezTo>
                    <a:cubicBezTo>
                      <a:pt x="-1015" y="17573"/>
                      <a:pt x="963" y="21571"/>
                      <a:pt x="3998" y="21600"/>
                    </a:cubicBezTo>
                    <a:cubicBezTo>
                      <a:pt x="4004" y="21600"/>
                      <a:pt x="4013" y="21600"/>
                      <a:pt x="4019" y="21600"/>
                    </a:cubicBezTo>
                    <a:lnTo>
                      <a:pt x="15531" y="21600"/>
                    </a:lnTo>
                    <a:cubicBezTo>
                      <a:pt x="18586" y="21600"/>
                      <a:pt x="20585" y="17569"/>
                      <a:pt x="19018" y="17800"/>
                    </a:cubicBezTo>
                    <a:cubicBezTo>
                      <a:pt x="17447" y="18028"/>
                      <a:pt x="17447" y="13765"/>
                      <a:pt x="17447" y="13765"/>
                    </a:cubicBezTo>
                    <a:lnTo>
                      <a:pt x="17447" y="10796"/>
                    </a:lnTo>
                    <a:cubicBezTo>
                      <a:pt x="17447" y="4836"/>
                      <a:pt x="14013" y="0"/>
                      <a:pt x="9775" y="0"/>
                    </a:cubicBezTo>
                    <a:close/>
                    <a:moveTo>
                      <a:pt x="9775" y="2416"/>
                    </a:moveTo>
                    <a:cubicBezTo>
                      <a:pt x="12437" y="2416"/>
                      <a:pt x="14917" y="5018"/>
                      <a:pt x="14917" y="8223"/>
                    </a:cubicBezTo>
                    <a:cubicBezTo>
                      <a:pt x="14917" y="8372"/>
                      <a:pt x="14914" y="8524"/>
                      <a:pt x="14905" y="8665"/>
                    </a:cubicBezTo>
                    <a:cubicBezTo>
                      <a:pt x="14888" y="8913"/>
                      <a:pt x="14829" y="8801"/>
                      <a:pt x="14741" y="8446"/>
                    </a:cubicBezTo>
                    <a:cubicBezTo>
                      <a:pt x="14133" y="5989"/>
                      <a:pt x="11991" y="4192"/>
                      <a:pt x="9775" y="4192"/>
                    </a:cubicBezTo>
                    <a:cubicBezTo>
                      <a:pt x="7556" y="4192"/>
                      <a:pt x="5278" y="5993"/>
                      <a:pt x="4647" y="8446"/>
                    </a:cubicBezTo>
                    <a:cubicBezTo>
                      <a:pt x="4556" y="8801"/>
                      <a:pt x="4494" y="8913"/>
                      <a:pt x="4480" y="8665"/>
                    </a:cubicBezTo>
                    <a:cubicBezTo>
                      <a:pt x="4471" y="8524"/>
                      <a:pt x="4465" y="8372"/>
                      <a:pt x="4465" y="8223"/>
                    </a:cubicBezTo>
                    <a:cubicBezTo>
                      <a:pt x="4465" y="5014"/>
                      <a:pt x="7113" y="2416"/>
                      <a:pt x="9775" y="2416"/>
                    </a:cubicBezTo>
                    <a:close/>
                    <a:moveTo>
                      <a:pt x="9775" y="18907"/>
                    </a:moveTo>
                    <a:cubicBezTo>
                      <a:pt x="6596" y="18907"/>
                      <a:pt x="4019" y="15508"/>
                      <a:pt x="4019" y="11035"/>
                    </a:cubicBezTo>
                    <a:cubicBezTo>
                      <a:pt x="4019" y="11035"/>
                      <a:pt x="6581" y="7876"/>
                      <a:pt x="9828" y="7876"/>
                    </a:cubicBezTo>
                    <a:cubicBezTo>
                      <a:pt x="13127" y="7876"/>
                      <a:pt x="15531" y="11035"/>
                      <a:pt x="15531" y="11035"/>
                    </a:cubicBezTo>
                    <a:cubicBezTo>
                      <a:pt x="15531" y="15504"/>
                      <a:pt x="12954" y="18907"/>
                      <a:pt x="9775" y="18907"/>
                    </a:cubicBezTo>
                    <a:close/>
                    <a:moveTo>
                      <a:pt x="9775" y="18907"/>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微软雅黑" panose="020B0503020204020204" pitchFamily="34" charset="-122"/>
                </a:endParaRPr>
              </a:p>
            </p:txBody>
          </p:sp>
          <p:sp>
            <p:nvSpPr>
              <p:cNvPr id="240" name="AutoShape 266"/>
              <p:cNvSpPr/>
              <p:nvPr/>
            </p:nvSpPr>
            <p:spPr bwMode="auto">
              <a:xfrm>
                <a:off x="0" y="48"/>
                <a:ext cx="62" cy="36"/>
              </a:xfrm>
              <a:custGeom>
                <a:avLst/>
                <a:gdLst/>
                <a:ahLst/>
                <a:cxnLst/>
                <a:rect l="0" t="0" r="r" b="b"/>
                <a:pathLst>
                  <a:path w="21600" h="21600">
                    <a:moveTo>
                      <a:pt x="0" y="6169"/>
                    </a:moveTo>
                    <a:lnTo>
                      <a:pt x="0" y="18513"/>
                    </a:lnTo>
                    <a:cubicBezTo>
                      <a:pt x="0" y="20217"/>
                      <a:pt x="804" y="21600"/>
                      <a:pt x="1801" y="21600"/>
                    </a:cubicBezTo>
                    <a:lnTo>
                      <a:pt x="3601" y="21600"/>
                    </a:lnTo>
                    <a:lnTo>
                      <a:pt x="17999" y="21600"/>
                    </a:lnTo>
                    <a:lnTo>
                      <a:pt x="19799" y="21600"/>
                    </a:lnTo>
                    <a:cubicBezTo>
                      <a:pt x="20793" y="21600"/>
                      <a:pt x="21600" y="20217"/>
                      <a:pt x="21600" y="18513"/>
                    </a:cubicBezTo>
                    <a:lnTo>
                      <a:pt x="21600" y="6169"/>
                    </a:lnTo>
                    <a:cubicBezTo>
                      <a:pt x="21600" y="2757"/>
                      <a:pt x="19987" y="0"/>
                      <a:pt x="17999" y="0"/>
                    </a:cubicBezTo>
                    <a:lnTo>
                      <a:pt x="16355" y="0"/>
                    </a:lnTo>
                    <a:cubicBezTo>
                      <a:pt x="16104" y="0"/>
                      <a:pt x="15730" y="194"/>
                      <a:pt x="15523" y="439"/>
                    </a:cubicBezTo>
                    <a:lnTo>
                      <a:pt x="13681" y="2591"/>
                    </a:lnTo>
                    <a:cubicBezTo>
                      <a:pt x="13475" y="2837"/>
                      <a:pt x="13246" y="3370"/>
                      <a:pt x="13178" y="3781"/>
                    </a:cubicBezTo>
                    <a:lnTo>
                      <a:pt x="11033" y="16242"/>
                    </a:lnTo>
                    <a:cubicBezTo>
                      <a:pt x="10961" y="16658"/>
                      <a:pt x="10843" y="16658"/>
                      <a:pt x="10766" y="16247"/>
                    </a:cubicBezTo>
                    <a:lnTo>
                      <a:pt x="8511" y="3998"/>
                    </a:lnTo>
                    <a:cubicBezTo>
                      <a:pt x="8436" y="3587"/>
                      <a:pt x="8205" y="3059"/>
                      <a:pt x="7996" y="2818"/>
                    </a:cubicBezTo>
                    <a:lnTo>
                      <a:pt x="5931" y="434"/>
                    </a:lnTo>
                    <a:cubicBezTo>
                      <a:pt x="5721" y="194"/>
                      <a:pt x="5347" y="0"/>
                      <a:pt x="5094" y="0"/>
                    </a:cubicBezTo>
                    <a:lnTo>
                      <a:pt x="3599" y="0"/>
                    </a:lnTo>
                    <a:cubicBezTo>
                      <a:pt x="1613" y="0"/>
                      <a:pt x="0" y="2757"/>
                      <a:pt x="0" y="6169"/>
                    </a:cubicBezTo>
                    <a:close/>
                    <a:moveTo>
                      <a:pt x="7987" y="11862"/>
                    </a:moveTo>
                    <a:cubicBezTo>
                      <a:pt x="8409" y="11862"/>
                      <a:pt x="8747" y="12447"/>
                      <a:pt x="8747" y="13165"/>
                    </a:cubicBezTo>
                    <a:cubicBezTo>
                      <a:pt x="8747" y="13882"/>
                      <a:pt x="8409" y="14468"/>
                      <a:pt x="7987" y="14468"/>
                    </a:cubicBezTo>
                    <a:cubicBezTo>
                      <a:pt x="7569" y="14468"/>
                      <a:pt x="7228" y="13882"/>
                      <a:pt x="7228" y="13165"/>
                    </a:cubicBezTo>
                    <a:cubicBezTo>
                      <a:pt x="7228" y="12447"/>
                      <a:pt x="7566" y="11862"/>
                      <a:pt x="7987" y="11862"/>
                    </a:cubicBezTo>
                    <a:close/>
                    <a:moveTo>
                      <a:pt x="7987" y="16554"/>
                    </a:moveTo>
                    <a:cubicBezTo>
                      <a:pt x="8409" y="16554"/>
                      <a:pt x="8747" y="17135"/>
                      <a:pt x="8747" y="17862"/>
                    </a:cubicBezTo>
                    <a:cubicBezTo>
                      <a:pt x="8747" y="18579"/>
                      <a:pt x="8409" y="19164"/>
                      <a:pt x="7987" y="19164"/>
                    </a:cubicBezTo>
                    <a:cubicBezTo>
                      <a:pt x="7569" y="19164"/>
                      <a:pt x="7228" y="18579"/>
                      <a:pt x="7228" y="17862"/>
                    </a:cubicBezTo>
                    <a:cubicBezTo>
                      <a:pt x="7228" y="17135"/>
                      <a:pt x="7566" y="16554"/>
                      <a:pt x="7987" y="16554"/>
                    </a:cubicBezTo>
                    <a:close/>
                    <a:moveTo>
                      <a:pt x="7987" y="16554"/>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微软雅黑" panose="020B0503020204020204" pitchFamily="34" charset="-122"/>
                </a:endParaRPr>
              </a:p>
            </p:txBody>
          </p:sp>
        </p:grpSp>
        <p:grpSp>
          <p:nvGrpSpPr>
            <p:cNvPr id="214" name="Group 273"/>
            <p:cNvGrpSpPr/>
            <p:nvPr/>
          </p:nvGrpSpPr>
          <p:grpSpPr bwMode="auto">
            <a:xfrm>
              <a:off x="4712916" y="3470489"/>
              <a:ext cx="176454" cy="230542"/>
              <a:chOff x="0" y="0"/>
              <a:chExt cx="199" cy="260"/>
            </a:xfrm>
            <a:solidFill>
              <a:schemeClr val="accent3">
                <a:lumMod val="50000"/>
              </a:schemeClr>
            </a:solidFill>
          </p:grpSpPr>
          <p:sp>
            <p:nvSpPr>
              <p:cNvPr id="237" name="AutoShape 271"/>
              <p:cNvSpPr/>
              <p:nvPr/>
            </p:nvSpPr>
            <p:spPr bwMode="auto">
              <a:xfrm>
                <a:off x="16" y="0"/>
                <a:ext cx="169" cy="133"/>
              </a:xfrm>
              <a:custGeom>
                <a:avLst/>
                <a:gdLst/>
                <a:ahLst/>
                <a:cxnLst/>
                <a:rect l="0" t="0" r="r" b="b"/>
                <a:pathLst>
                  <a:path w="19565" h="21600">
                    <a:moveTo>
                      <a:pt x="9776" y="0"/>
                    </a:moveTo>
                    <a:cubicBezTo>
                      <a:pt x="5536" y="0"/>
                      <a:pt x="2101" y="4835"/>
                      <a:pt x="2101" y="10797"/>
                    </a:cubicBezTo>
                    <a:lnTo>
                      <a:pt x="2101" y="14267"/>
                    </a:lnTo>
                    <a:cubicBezTo>
                      <a:pt x="2044" y="15380"/>
                      <a:pt x="1779" y="17978"/>
                      <a:pt x="547" y="17800"/>
                    </a:cubicBezTo>
                    <a:cubicBezTo>
                      <a:pt x="-1015" y="17574"/>
                      <a:pt x="965" y="21571"/>
                      <a:pt x="3999" y="21600"/>
                    </a:cubicBezTo>
                    <a:cubicBezTo>
                      <a:pt x="4004" y="21600"/>
                      <a:pt x="4014" y="21600"/>
                      <a:pt x="4019" y="21600"/>
                    </a:cubicBezTo>
                    <a:lnTo>
                      <a:pt x="15532" y="21600"/>
                    </a:lnTo>
                    <a:cubicBezTo>
                      <a:pt x="18586" y="21600"/>
                      <a:pt x="20585" y="17572"/>
                      <a:pt x="19018" y="17800"/>
                    </a:cubicBezTo>
                    <a:cubicBezTo>
                      <a:pt x="17449" y="18027"/>
                      <a:pt x="17449" y="13768"/>
                      <a:pt x="17449" y="13768"/>
                    </a:cubicBezTo>
                    <a:lnTo>
                      <a:pt x="17449" y="10799"/>
                    </a:lnTo>
                    <a:cubicBezTo>
                      <a:pt x="17449" y="4836"/>
                      <a:pt x="14014" y="0"/>
                      <a:pt x="9776" y="0"/>
                    </a:cubicBezTo>
                    <a:close/>
                    <a:moveTo>
                      <a:pt x="9776" y="2412"/>
                    </a:moveTo>
                    <a:cubicBezTo>
                      <a:pt x="12438" y="2412"/>
                      <a:pt x="14920" y="5014"/>
                      <a:pt x="14920" y="8222"/>
                    </a:cubicBezTo>
                    <a:cubicBezTo>
                      <a:pt x="14920" y="8371"/>
                      <a:pt x="14916" y="8524"/>
                      <a:pt x="14907" y="8666"/>
                    </a:cubicBezTo>
                    <a:cubicBezTo>
                      <a:pt x="14889" y="8915"/>
                      <a:pt x="14831" y="8804"/>
                      <a:pt x="14742" y="8449"/>
                    </a:cubicBezTo>
                    <a:cubicBezTo>
                      <a:pt x="14134" y="5991"/>
                      <a:pt x="11991" y="4193"/>
                      <a:pt x="9776" y="4193"/>
                    </a:cubicBezTo>
                    <a:cubicBezTo>
                      <a:pt x="7557" y="4193"/>
                      <a:pt x="5280" y="5992"/>
                      <a:pt x="4650" y="8449"/>
                    </a:cubicBezTo>
                    <a:cubicBezTo>
                      <a:pt x="4559" y="8803"/>
                      <a:pt x="4497" y="8915"/>
                      <a:pt x="4483" y="8666"/>
                    </a:cubicBezTo>
                    <a:cubicBezTo>
                      <a:pt x="4473" y="8525"/>
                      <a:pt x="4467" y="8371"/>
                      <a:pt x="4467" y="8222"/>
                    </a:cubicBezTo>
                    <a:cubicBezTo>
                      <a:pt x="4468" y="5014"/>
                      <a:pt x="7113" y="2412"/>
                      <a:pt x="9776" y="2412"/>
                    </a:cubicBezTo>
                    <a:close/>
                    <a:moveTo>
                      <a:pt x="9776" y="18905"/>
                    </a:moveTo>
                    <a:cubicBezTo>
                      <a:pt x="6597" y="18905"/>
                      <a:pt x="4019" y="15504"/>
                      <a:pt x="4019" y="11032"/>
                    </a:cubicBezTo>
                    <a:cubicBezTo>
                      <a:pt x="4019" y="11032"/>
                      <a:pt x="6581" y="7873"/>
                      <a:pt x="9829" y="7873"/>
                    </a:cubicBezTo>
                    <a:cubicBezTo>
                      <a:pt x="13127" y="7873"/>
                      <a:pt x="15532" y="11032"/>
                      <a:pt x="15532" y="11032"/>
                    </a:cubicBezTo>
                    <a:cubicBezTo>
                      <a:pt x="15532" y="15504"/>
                      <a:pt x="12955" y="18905"/>
                      <a:pt x="9776" y="18905"/>
                    </a:cubicBezTo>
                    <a:close/>
                    <a:moveTo>
                      <a:pt x="9776" y="18905"/>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微软雅黑" panose="020B0503020204020204" pitchFamily="34" charset="-122"/>
                </a:endParaRPr>
              </a:p>
            </p:txBody>
          </p:sp>
          <p:sp>
            <p:nvSpPr>
              <p:cNvPr id="238" name="AutoShape 272"/>
              <p:cNvSpPr/>
              <p:nvPr/>
            </p:nvSpPr>
            <p:spPr bwMode="auto">
              <a:xfrm>
                <a:off x="0" y="144"/>
                <a:ext cx="199" cy="116"/>
              </a:xfrm>
              <a:custGeom>
                <a:avLst/>
                <a:gdLst/>
                <a:ahLst/>
                <a:cxnLst/>
                <a:rect l="0" t="0" r="r" b="b"/>
                <a:pathLst>
                  <a:path w="21600" h="21600">
                    <a:moveTo>
                      <a:pt x="0" y="6167"/>
                    </a:moveTo>
                    <a:lnTo>
                      <a:pt x="0" y="18511"/>
                    </a:lnTo>
                    <a:cubicBezTo>
                      <a:pt x="0" y="20217"/>
                      <a:pt x="806" y="21600"/>
                      <a:pt x="1800" y="21600"/>
                    </a:cubicBezTo>
                    <a:lnTo>
                      <a:pt x="3601" y="21600"/>
                    </a:lnTo>
                    <a:lnTo>
                      <a:pt x="17998" y="21600"/>
                    </a:lnTo>
                    <a:lnTo>
                      <a:pt x="19800" y="21600"/>
                    </a:lnTo>
                    <a:cubicBezTo>
                      <a:pt x="20794" y="21600"/>
                      <a:pt x="21600" y="20217"/>
                      <a:pt x="21600" y="18511"/>
                    </a:cubicBezTo>
                    <a:lnTo>
                      <a:pt x="21600" y="6167"/>
                    </a:lnTo>
                    <a:cubicBezTo>
                      <a:pt x="21600" y="2757"/>
                      <a:pt x="19988" y="0"/>
                      <a:pt x="17998" y="0"/>
                    </a:cubicBezTo>
                    <a:lnTo>
                      <a:pt x="16355" y="0"/>
                    </a:lnTo>
                    <a:cubicBezTo>
                      <a:pt x="16103" y="0"/>
                      <a:pt x="15729" y="194"/>
                      <a:pt x="15522" y="439"/>
                    </a:cubicBezTo>
                    <a:lnTo>
                      <a:pt x="13680" y="2591"/>
                    </a:lnTo>
                    <a:cubicBezTo>
                      <a:pt x="13474" y="2835"/>
                      <a:pt x="13246" y="3369"/>
                      <a:pt x="13176" y="3781"/>
                    </a:cubicBezTo>
                    <a:lnTo>
                      <a:pt x="11030" y="16239"/>
                    </a:lnTo>
                    <a:cubicBezTo>
                      <a:pt x="10958" y="16654"/>
                      <a:pt x="10841" y="16654"/>
                      <a:pt x="10764" y="16245"/>
                    </a:cubicBezTo>
                    <a:lnTo>
                      <a:pt x="8509" y="3996"/>
                    </a:lnTo>
                    <a:cubicBezTo>
                      <a:pt x="8434" y="3587"/>
                      <a:pt x="8203" y="3056"/>
                      <a:pt x="7995" y="2816"/>
                    </a:cubicBezTo>
                    <a:lnTo>
                      <a:pt x="5929" y="434"/>
                    </a:lnTo>
                    <a:cubicBezTo>
                      <a:pt x="5719" y="194"/>
                      <a:pt x="5346" y="0"/>
                      <a:pt x="5093" y="0"/>
                    </a:cubicBezTo>
                    <a:lnTo>
                      <a:pt x="3598" y="0"/>
                    </a:lnTo>
                    <a:cubicBezTo>
                      <a:pt x="1612" y="0"/>
                      <a:pt x="0" y="2757"/>
                      <a:pt x="0" y="6167"/>
                    </a:cubicBezTo>
                    <a:close/>
                    <a:moveTo>
                      <a:pt x="7985" y="11861"/>
                    </a:moveTo>
                    <a:cubicBezTo>
                      <a:pt x="8406" y="11861"/>
                      <a:pt x="8746" y="12447"/>
                      <a:pt x="8746" y="13165"/>
                    </a:cubicBezTo>
                    <a:cubicBezTo>
                      <a:pt x="8746" y="13884"/>
                      <a:pt x="8406" y="14471"/>
                      <a:pt x="7985" y="14471"/>
                    </a:cubicBezTo>
                    <a:cubicBezTo>
                      <a:pt x="7566" y="14471"/>
                      <a:pt x="7225" y="13884"/>
                      <a:pt x="7225" y="13165"/>
                    </a:cubicBezTo>
                    <a:cubicBezTo>
                      <a:pt x="7226" y="12446"/>
                      <a:pt x="7566" y="11861"/>
                      <a:pt x="7985" y="11861"/>
                    </a:cubicBezTo>
                    <a:close/>
                    <a:moveTo>
                      <a:pt x="7985" y="16553"/>
                    </a:moveTo>
                    <a:cubicBezTo>
                      <a:pt x="8406" y="16553"/>
                      <a:pt x="8746" y="17134"/>
                      <a:pt x="8746" y="17863"/>
                    </a:cubicBezTo>
                    <a:cubicBezTo>
                      <a:pt x="8746" y="18581"/>
                      <a:pt x="8406" y="19168"/>
                      <a:pt x="7985" y="19168"/>
                    </a:cubicBezTo>
                    <a:cubicBezTo>
                      <a:pt x="7566" y="19168"/>
                      <a:pt x="7225" y="18581"/>
                      <a:pt x="7225" y="17863"/>
                    </a:cubicBezTo>
                    <a:cubicBezTo>
                      <a:pt x="7226" y="17133"/>
                      <a:pt x="7566" y="16553"/>
                      <a:pt x="7985" y="16553"/>
                    </a:cubicBezTo>
                    <a:close/>
                    <a:moveTo>
                      <a:pt x="7985" y="16553"/>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微软雅黑" panose="020B0503020204020204" pitchFamily="34" charset="-122"/>
                </a:endParaRPr>
              </a:p>
            </p:txBody>
          </p:sp>
        </p:grpSp>
        <p:grpSp>
          <p:nvGrpSpPr>
            <p:cNvPr id="215" name="Group 276"/>
            <p:cNvGrpSpPr/>
            <p:nvPr/>
          </p:nvGrpSpPr>
          <p:grpSpPr bwMode="auto">
            <a:xfrm>
              <a:off x="7543265" y="4520343"/>
              <a:ext cx="165813" cy="217242"/>
              <a:chOff x="0" y="0"/>
              <a:chExt cx="187" cy="245"/>
            </a:xfrm>
            <a:solidFill>
              <a:schemeClr val="accent3">
                <a:lumMod val="50000"/>
              </a:schemeClr>
            </a:solidFill>
          </p:grpSpPr>
          <p:sp>
            <p:nvSpPr>
              <p:cNvPr id="235" name="AutoShape 274"/>
              <p:cNvSpPr/>
              <p:nvPr/>
            </p:nvSpPr>
            <p:spPr bwMode="auto">
              <a:xfrm>
                <a:off x="16" y="0"/>
                <a:ext cx="159" cy="125"/>
              </a:xfrm>
              <a:custGeom>
                <a:avLst/>
                <a:gdLst/>
                <a:ahLst/>
                <a:cxnLst/>
                <a:rect l="0" t="0" r="r" b="b"/>
                <a:pathLst>
                  <a:path w="19566" h="21600">
                    <a:moveTo>
                      <a:pt x="9775" y="0"/>
                    </a:moveTo>
                    <a:cubicBezTo>
                      <a:pt x="5536" y="0"/>
                      <a:pt x="2100" y="4836"/>
                      <a:pt x="2100" y="10798"/>
                    </a:cubicBezTo>
                    <a:lnTo>
                      <a:pt x="2100" y="14263"/>
                    </a:lnTo>
                    <a:cubicBezTo>
                      <a:pt x="2043" y="15381"/>
                      <a:pt x="1779" y="17976"/>
                      <a:pt x="547" y="17796"/>
                    </a:cubicBezTo>
                    <a:cubicBezTo>
                      <a:pt x="-1014" y="17570"/>
                      <a:pt x="964" y="21568"/>
                      <a:pt x="3998" y="21597"/>
                    </a:cubicBezTo>
                    <a:cubicBezTo>
                      <a:pt x="4005" y="21597"/>
                      <a:pt x="4012" y="21600"/>
                      <a:pt x="4019" y="21600"/>
                    </a:cubicBezTo>
                    <a:lnTo>
                      <a:pt x="15532" y="21600"/>
                    </a:lnTo>
                    <a:cubicBezTo>
                      <a:pt x="18587" y="21600"/>
                      <a:pt x="20586" y="17568"/>
                      <a:pt x="19021" y="17796"/>
                    </a:cubicBezTo>
                    <a:cubicBezTo>
                      <a:pt x="17450" y="18024"/>
                      <a:pt x="17450" y="13764"/>
                      <a:pt x="17450" y="13764"/>
                    </a:cubicBezTo>
                    <a:lnTo>
                      <a:pt x="17450" y="10798"/>
                    </a:lnTo>
                    <a:cubicBezTo>
                      <a:pt x="17449" y="4836"/>
                      <a:pt x="14013" y="0"/>
                      <a:pt x="9775" y="0"/>
                    </a:cubicBezTo>
                    <a:close/>
                    <a:moveTo>
                      <a:pt x="9775" y="2414"/>
                    </a:moveTo>
                    <a:cubicBezTo>
                      <a:pt x="12438" y="2414"/>
                      <a:pt x="14921" y="5016"/>
                      <a:pt x="14921" y="8218"/>
                    </a:cubicBezTo>
                    <a:cubicBezTo>
                      <a:pt x="14921" y="8369"/>
                      <a:pt x="14916" y="8520"/>
                      <a:pt x="14906" y="8665"/>
                    </a:cubicBezTo>
                    <a:cubicBezTo>
                      <a:pt x="14889" y="8909"/>
                      <a:pt x="14830" y="8801"/>
                      <a:pt x="14741" y="8444"/>
                    </a:cubicBezTo>
                    <a:cubicBezTo>
                      <a:pt x="14134" y="5990"/>
                      <a:pt x="11991" y="4187"/>
                      <a:pt x="9774" y="4187"/>
                    </a:cubicBezTo>
                    <a:cubicBezTo>
                      <a:pt x="7556" y="4187"/>
                      <a:pt x="5278" y="5990"/>
                      <a:pt x="4649" y="8444"/>
                    </a:cubicBezTo>
                    <a:cubicBezTo>
                      <a:pt x="4557" y="8801"/>
                      <a:pt x="4496" y="8909"/>
                      <a:pt x="4481" y="8665"/>
                    </a:cubicBezTo>
                    <a:cubicBezTo>
                      <a:pt x="4471" y="8520"/>
                      <a:pt x="4467" y="8369"/>
                      <a:pt x="4467" y="8218"/>
                    </a:cubicBezTo>
                    <a:cubicBezTo>
                      <a:pt x="4469" y="5014"/>
                      <a:pt x="7112" y="2414"/>
                      <a:pt x="9775" y="2414"/>
                    </a:cubicBezTo>
                    <a:close/>
                    <a:moveTo>
                      <a:pt x="9775" y="18900"/>
                    </a:moveTo>
                    <a:cubicBezTo>
                      <a:pt x="6598" y="18900"/>
                      <a:pt x="4019" y="15498"/>
                      <a:pt x="4019" y="11027"/>
                    </a:cubicBezTo>
                    <a:cubicBezTo>
                      <a:pt x="4019" y="11027"/>
                      <a:pt x="6581" y="7870"/>
                      <a:pt x="9830" y="7870"/>
                    </a:cubicBezTo>
                    <a:cubicBezTo>
                      <a:pt x="13126" y="7870"/>
                      <a:pt x="15532" y="11027"/>
                      <a:pt x="15532" y="11027"/>
                    </a:cubicBezTo>
                    <a:cubicBezTo>
                      <a:pt x="15531" y="15498"/>
                      <a:pt x="12955" y="18900"/>
                      <a:pt x="9775" y="18900"/>
                    </a:cubicBezTo>
                    <a:close/>
                    <a:moveTo>
                      <a:pt x="9775" y="18900"/>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微软雅黑" panose="020B0503020204020204" pitchFamily="34" charset="-122"/>
                </a:endParaRPr>
              </a:p>
            </p:txBody>
          </p:sp>
          <p:sp>
            <p:nvSpPr>
              <p:cNvPr id="236" name="AutoShape 275"/>
              <p:cNvSpPr/>
              <p:nvPr/>
            </p:nvSpPr>
            <p:spPr bwMode="auto">
              <a:xfrm>
                <a:off x="0" y="136"/>
                <a:ext cx="187" cy="109"/>
              </a:xfrm>
              <a:custGeom>
                <a:avLst/>
                <a:gdLst/>
                <a:ahLst/>
                <a:cxnLst/>
                <a:rect l="0" t="0" r="r" b="b"/>
                <a:pathLst>
                  <a:path w="21600" h="21600">
                    <a:moveTo>
                      <a:pt x="0" y="6171"/>
                    </a:moveTo>
                    <a:lnTo>
                      <a:pt x="0" y="18513"/>
                    </a:lnTo>
                    <a:cubicBezTo>
                      <a:pt x="0" y="20218"/>
                      <a:pt x="805" y="21600"/>
                      <a:pt x="1800" y="21600"/>
                    </a:cubicBezTo>
                    <a:lnTo>
                      <a:pt x="3601" y="21600"/>
                    </a:lnTo>
                    <a:lnTo>
                      <a:pt x="17999" y="21600"/>
                    </a:lnTo>
                    <a:lnTo>
                      <a:pt x="19799" y="21600"/>
                    </a:lnTo>
                    <a:cubicBezTo>
                      <a:pt x="20795" y="21600"/>
                      <a:pt x="21600" y="20218"/>
                      <a:pt x="21600" y="18513"/>
                    </a:cubicBezTo>
                    <a:lnTo>
                      <a:pt x="21600" y="6171"/>
                    </a:lnTo>
                    <a:cubicBezTo>
                      <a:pt x="21600" y="2762"/>
                      <a:pt x="19988" y="0"/>
                      <a:pt x="17999" y="0"/>
                    </a:cubicBezTo>
                    <a:lnTo>
                      <a:pt x="16354" y="0"/>
                    </a:lnTo>
                    <a:cubicBezTo>
                      <a:pt x="16102" y="0"/>
                      <a:pt x="15729" y="196"/>
                      <a:pt x="15522" y="439"/>
                    </a:cubicBezTo>
                    <a:lnTo>
                      <a:pt x="13681" y="2593"/>
                    </a:lnTo>
                    <a:cubicBezTo>
                      <a:pt x="13473" y="2835"/>
                      <a:pt x="13247" y="3370"/>
                      <a:pt x="13176" y="3784"/>
                    </a:cubicBezTo>
                    <a:lnTo>
                      <a:pt x="11030" y="16242"/>
                    </a:lnTo>
                    <a:cubicBezTo>
                      <a:pt x="10959" y="16656"/>
                      <a:pt x="10841" y="16659"/>
                      <a:pt x="10765" y="16247"/>
                    </a:cubicBezTo>
                    <a:lnTo>
                      <a:pt x="8511" y="3998"/>
                    </a:lnTo>
                    <a:cubicBezTo>
                      <a:pt x="8435" y="3588"/>
                      <a:pt x="8204" y="3057"/>
                      <a:pt x="7995" y="2816"/>
                    </a:cubicBezTo>
                    <a:lnTo>
                      <a:pt x="5931" y="436"/>
                    </a:lnTo>
                    <a:cubicBezTo>
                      <a:pt x="5721" y="194"/>
                      <a:pt x="5347" y="0"/>
                      <a:pt x="5094" y="0"/>
                    </a:cubicBezTo>
                    <a:lnTo>
                      <a:pt x="3601" y="0"/>
                    </a:lnTo>
                    <a:cubicBezTo>
                      <a:pt x="1613" y="0"/>
                      <a:pt x="0" y="2762"/>
                      <a:pt x="0" y="6171"/>
                    </a:cubicBezTo>
                    <a:close/>
                    <a:moveTo>
                      <a:pt x="7986" y="11863"/>
                    </a:moveTo>
                    <a:cubicBezTo>
                      <a:pt x="8407" y="11863"/>
                      <a:pt x="8746" y="12447"/>
                      <a:pt x="8746" y="13166"/>
                    </a:cubicBezTo>
                    <a:cubicBezTo>
                      <a:pt x="8746" y="13887"/>
                      <a:pt x="8407" y="14472"/>
                      <a:pt x="7986" y="14472"/>
                    </a:cubicBezTo>
                    <a:cubicBezTo>
                      <a:pt x="7567" y="14472"/>
                      <a:pt x="7227" y="13887"/>
                      <a:pt x="7227" y="13166"/>
                    </a:cubicBezTo>
                    <a:cubicBezTo>
                      <a:pt x="7227" y="12447"/>
                      <a:pt x="7567" y="11863"/>
                      <a:pt x="7986" y="11863"/>
                    </a:cubicBezTo>
                    <a:close/>
                    <a:moveTo>
                      <a:pt x="7986" y="16556"/>
                    </a:moveTo>
                    <a:cubicBezTo>
                      <a:pt x="8407" y="16556"/>
                      <a:pt x="8746" y="17139"/>
                      <a:pt x="8746" y="17861"/>
                    </a:cubicBezTo>
                    <a:cubicBezTo>
                      <a:pt x="8746" y="18581"/>
                      <a:pt x="8407" y="19165"/>
                      <a:pt x="7986" y="19165"/>
                    </a:cubicBezTo>
                    <a:cubicBezTo>
                      <a:pt x="7567" y="19165"/>
                      <a:pt x="7227" y="18581"/>
                      <a:pt x="7227" y="17861"/>
                    </a:cubicBezTo>
                    <a:cubicBezTo>
                      <a:pt x="7227" y="17139"/>
                      <a:pt x="7567" y="16556"/>
                      <a:pt x="7986" y="16556"/>
                    </a:cubicBezTo>
                    <a:close/>
                    <a:moveTo>
                      <a:pt x="7986" y="16556"/>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微软雅黑" panose="020B0503020204020204" pitchFamily="34" charset="-122"/>
                </a:endParaRPr>
              </a:p>
            </p:txBody>
          </p:sp>
        </p:grpSp>
        <p:grpSp>
          <p:nvGrpSpPr>
            <p:cNvPr id="216" name="Group 279"/>
            <p:cNvGrpSpPr/>
            <p:nvPr/>
          </p:nvGrpSpPr>
          <p:grpSpPr bwMode="auto">
            <a:xfrm>
              <a:off x="8181690" y="4981428"/>
              <a:ext cx="117045" cy="160493"/>
              <a:chOff x="0" y="0"/>
              <a:chExt cx="132" cy="181"/>
            </a:xfrm>
            <a:solidFill>
              <a:schemeClr val="accent3">
                <a:lumMod val="50000"/>
              </a:schemeClr>
            </a:solidFill>
          </p:grpSpPr>
          <p:sp>
            <p:nvSpPr>
              <p:cNvPr id="233" name="AutoShape 277"/>
              <p:cNvSpPr/>
              <p:nvPr/>
            </p:nvSpPr>
            <p:spPr bwMode="auto">
              <a:xfrm>
                <a:off x="8" y="0"/>
                <a:ext cx="112" cy="88"/>
              </a:xfrm>
              <a:custGeom>
                <a:avLst/>
                <a:gdLst/>
                <a:ahLst/>
                <a:cxnLst/>
                <a:rect l="0" t="0" r="r" b="b"/>
                <a:pathLst>
                  <a:path w="19566" h="21600">
                    <a:moveTo>
                      <a:pt x="9773" y="0"/>
                    </a:moveTo>
                    <a:cubicBezTo>
                      <a:pt x="5535" y="0"/>
                      <a:pt x="2099" y="4836"/>
                      <a:pt x="2099" y="10797"/>
                    </a:cubicBezTo>
                    <a:lnTo>
                      <a:pt x="2099" y="14263"/>
                    </a:lnTo>
                    <a:cubicBezTo>
                      <a:pt x="2041" y="15378"/>
                      <a:pt x="1779" y="17975"/>
                      <a:pt x="547" y="17796"/>
                    </a:cubicBezTo>
                    <a:cubicBezTo>
                      <a:pt x="-1014" y="17570"/>
                      <a:pt x="963" y="21567"/>
                      <a:pt x="3999" y="21596"/>
                    </a:cubicBezTo>
                    <a:cubicBezTo>
                      <a:pt x="4004" y="21596"/>
                      <a:pt x="4013" y="21600"/>
                      <a:pt x="4020" y="21600"/>
                    </a:cubicBezTo>
                    <a:lnTo>
                      <a:pt x="15533" y="21600"/>
                    </a:lnTo>
                    <a:cubicBezTo>
                      <a:pt x="18587" y="21600"/>
                      <a:pt x="20586" y="17569"/>
                      <a:pt x="19021" y="17796"/>
                    </a:cubicBezTo>
                    <a:cubicBezTo>
                      <a:pt x="17450" y="18022"/>
                      <a:pt x="17450" y="13763"/>
                      <a:pt x="17450" y="13763"/>
                    </a:cubicBezTo>
                    <a:lnTo>
                      <a:pt x="17450" y="10797"/>
                    </a:lnTo>
                    <a:cubicBezTo>
                      <a:pt x="17448" y="4834"/>
                      <a:pt x="14013" y="0"/>
                      <a:pt x="9773" y="0"/>
                    </a:cubicBezTo>
                    <a:close/>
                    <a:moveTo>
                      <a:pt x="9773" y="2412"/>
                    </a:moveTo>
                    <a:cubicBezTo>
                      <a:pt x="12437" y="2412"/>
                      <a:pt x="14919" y="5013"/>
                      <a:pt x="14919" y="8216"/>
                    </a:cubicBezTo>
                    <a:cubicBezTo>
                      <a:pt x="14919" y="8367"/>
                      <a:pt x="14915" y="8516"/>
                      <a:pt x="14905" y="8662"/>
                    </a:cubicBezTo>
                    <a:cubicBezTo>
                      <a:pt x="14888" y="8907"/>
                      <a:pt x="14828" y="8797"/>
                      <a:pt x="14740" y="8442"/>
                    </a:cubicBezTo>
                    <a:cubicBezTo>
                      <a:pt x="14132" y="5988"/>
                      <a:pt x="11990" y="4185"/>
                      <a:pt x="9772" y="4185"/>
                    </a:cubicBezTo>
                    <a:cubicBezTo>
                      <a:pt x="7555" y="4185"/>
                      <a:pt x="5275" y="5988"/>
                      <a:pt x="4649" y="8442"/>
                    </a:cubicBezTo>
                    <a:cubicBezTo>
                      <a:pt x="4557" y="8799"/>
                      <a:pt x="4496" y="8907"/>
                      <a:pt x="4480" y="8662"/>
                    </a:cubicBezTo>
                    <a:cubicBezTo>
                      <a:pt x="4469" y="8516"/>
                      <a:pt x="4465" y="8367"/>
                      <a:pt x="4465" y="8216"/>
                    </a:cubicBezTo>
                    <a:cubicBezTo>
                      <a:pt x="4468" y="5013"/>
                      <a:pt x="7111" y="2412"/>
                      <a:pt x="9773" y="2412"/>
                    </a:cubicBezTo>
                    <a:close/>
                    <a:moveTo>
                      <a:pt x="9773" y="18897"/>
                    </a:moveTo>
                    <a:cubicBezTo>
                      <a:pt x="6598" y="18897"/>
                      <a:pt x="4018" y="15496"/>
                      <a:pt x="4018" y="11023"/>
                    </a:cubicBezTo>
                    <a:cubicBezTo>
                      <a:pt x="4018" y="11023"/>
                      <a:pt x="6581" y="7867"/>
                      <a:pt x="9829" y="7867"/>
                    </a:cubicBezTo>
                    <a:cubicBezTo>
                      <a:pt x="13126" y="7867"/>
                      <a:pt x="15531" y="11023"/>
                      <a:pt x="15531" y="11023"/>
                    </a:cubicBezTo>
                    <a:cubicBezTo>
                      <a:pt x="15531" y="15496"/>
                      <a:pt x="12954" y="18897"/>
                      <a:pt x="9773" y="18897"/>
                    </a:cubicBezTo>
                    <a:close/>
                    <a:moveTo>
                      <a:pt x="9773" y="18897"/>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微软雅黑" panose="020B0503020204020204" pitchFamily="34" charset="-122"/>
                </a:endParaRPr>
              </a:p>
            </p:txBody>
          </p:sp>
          <p:sp>
            <p:nvSpPr>
              <p:cNvPr id="234" name="AutoShape 278"/>
              <p:cNvSpPr/>
              <p:nvPr/>
            </p:nvSpPr>
            <p:spPr bwMode="auto">
              <a:xfrm>
                <a:off x="0" y="103"/>
                <a:ext cx="132" cy="78"/>
              </a:xfrm>
              <a:custGeom>
                <a:avLst/>
                <a:gdLst/>
                <a:ahLst/>
                <a:cxnLst/>
                <a:rect l="0" t="0" r="r" b="b"/>
                <a:pathLst>
                  <a:path w="21600" h="21600">
                    <a:moveTo>
                      <a:pt x="0" y="6173"/>
                    </a:moveTo>
                    <a:lnTo>
                      <a:pt x="0" y="18513"/>
                    </a:lnTo>
                    <a:cubicBezTo>
                      <a:pt x="0" y="20220"/>
                      <a:pt x="805" y="21600"/>
                      <a:pt x="1799" y="21600"/>
                    </a:cubicBezTo>
                    <a:lnTo>
                      <a:pt x="3600" y="21600"/>
                    </a:lnTo>
                    <a:lnTo>
                      <a:pt x="17997" y="21600"/>
                    </a:lnTo>
                    <a:lnTo>
                      <a:pt x="19799" y="21600"/>
                    </a:lnTo>
                    <a:cubicBezTo>
                      <a:pt x="20794" y="21600"/>
                      <a:pt x="21600" y="20220"/>
                      <a:pt x="21600" y="18513"/>
                    </a:cubicBezTo>
                    <a:lnTo>
                      <a:pt x="21600" y="6173"/>
                    </a:lnTo>
                    <a:cubicBezTo>
                      <a:pt x="21600" y="2761"/>
                      <a:pt x="19988" y="0"/>
                      <a:pt x="17997" y="0"/>
                    </a:cubicBezTo>
                    <a:lnTo>
                      <a:pt x="16352" y="0"/>
                    </a:lnTo>
                    <a:cubicBezTo>
                      <a:pt x="16103" y="0"/>
                      <a:pt x="15728" y="197"/>
                      <a:pt x="15520" y="440"/>
                    </a:cubicBezTo>
                    <a:lnTo>
                      <a:pt x="13680" y="2593"/>
                    </a:lnTo>
                    <a:cubicBezTo>
                      <a:pt x="13473" y="2835"/>
                      <a:pt x="13246" y="3372"/>
                      <a:pt x="13175" y="3784"/>
                    </a:cubicBezTo>
                    <a:lnTo>
                      <a:pt x="11029" y="16241"/>
                    </a:lnTo>
                    <a:cubicBezTo>
                      <a:pt x="10957" y="16654"/>
                      <a:pt x="10838" y="16658"/>
                      <a:pt x="10763" y="16245"/>
                    </a:cubicBezTo>
                    <a:lnTo>
                      <a:pt x="8509" y="4000"/>
                    </a:lnTo>
                    <a:cubicBezTo>
                      <a:pt x="8433" y="3589"/>
                      <a:pt x="8202" y="3058"/>
                      <a:pt x="7993" y="2817"/>
                    </a:cubicBezTo>
                    <a:lnTo>
                      <a:pt x="5928" y="437"/>
                    </a:lnTo>
                    <a:cubicBezTo>
                      <a:pt x="5719" y="197"/>
                      <a:pt x="5344" y="2"/>
                      <a:pt x="5091" y="2"/>
                    </a:cubicBezTo>
                    <a:lnTo>
                      <a:pt x="3597" y="2"/>
                    </a:lnTo>
                    <a:cubicBezTo>
                      <a:pt x="1614" y="0"/>
                      <a:pt x="0" y="2764"/>
                      <a:pt x="0" y="6173"/>
                    </a:cubicBezTo>
                    <a:close/>
                    <a:moveTo>
                      <a:pt x="7985" y="11864"/>
                    </a:moveTo>
                    <a:cubicBezTo>
                      <a:pt x="8407" y="11864"/>
                      <a:pt x="8745" y="12450"/>
                      <a:pt x="8745" y="13168"/>
                    </a:cubicBezTo>
                    <a:cubicBezTo>
                      <a:pt x="8745" y="13890"/>
                      <a:pt x="8407" y="14476"/>
                      <a:pt x="7985" y="14476"/>
                    </a:cubicBezTo>
                    <a:cubicBezTo>
                      <a:pt x="7568" y="14476"/>
                      <a:pt x="7227" y="13890"/>
                      <a:pt x="7227" y="13168"/>
                    </a:cubicBezTo>
                    <a:cubicBezTo>
                      <a:pt x="7227" y="12448"/>
                      <a:pt x="7568" y="11864"/>
                      <a:pt x="7985" y="11864"/>
                    </a:cubicBezTo>
                    <a:close/>
                    <a:moveTo>
                      <a:pt x="7985" y="16555"/>
                    </a:moveTo>
                    <a:cubicBezTo>
                      <a:pt x="8407" y="16555"/>
                      <a:pt x="8745" y="17138"/>
                      <a:pt x="8745" y="17861"/>
                    </a:cubicBezTo>
                    <a:cubicBezTo>
                      <a:pt x="8745" y="18581"/>
                      <a:pt x="8407" y="19166"/>
                      <a:pt x="7985" y="19166"/>
                    </a:cubicBezTo>
                    <a:cubicBezTo>
                      <a:pt x="7568" y="19166"/>
                      <a:pt x="7227" y="18581"/>
                      <a:pt x="7227" y="17861"/>
                    </a:cubicBezTo>
                    <a:cubicBezTo>
                      <a:pt x="7227" y="17138"/>
                      <a:pt x="7568" y="16555"/>
                      <a:pt x="7985" y="16555"/>
                    </a:cubicBezTo>
                    <a:close/>
                    <a:moveTo>
                      <a:pt x="7985" y="16555"/>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微软雅黑" panose="020B0503020204020204" pitchFamily="34" charset="-122"/>
                </a:endParaRPr>
              </a:p>
            </p:txBody>
          </p:sp>
        </p:grpSp>
        <p:grpSp>
          <p:nvGrpSpPr>
            <p:cNvPr id="217" name="Group 282"/>
            <p:cNvGrpSpPr/>
            <p:nvPr/>
          </p:nvGrpSpPr>
          <p:grpSpPr bwMode="auto">
            <a:xfrm>
              <a:off x="8025631" y="3073247"/>
              <a:ext cx="112611" cy="150739"/>
              <a:chOff x="0" y="0"/>
              <a:chExt cx="127" cy="170"/>
            </a:xfrm>
            <a:solidFill>
              <a:schemeClr val="accent3">
                <a:lumMod val="50000"/>
              </a:schemeClr>
            </a:solidFill>
          </p:grpSpPr>
          <p:sp>
            <p:nvSpPr>
              <p:cNvPr id="231" name="AutoShape 280"/>
              <p:cNvSpPr/>
              <p:nvPr/>
            </p:nvSpPr>
            <p:spPr bwMode="auto">
              <a:xfrm>
                <a:off x="8" y="0"/>
                <a:ext cx="108" cy="84"/>
              </a:xfrm>
              <a:custGeom>
                <a:avLst/>
                <a:gdLst/>
                <a:ahLst/>
                <a:cxnLst/>
                <a:rect l="0" t="0" r="r" b="b"/>
                <a:pathLst>
                  <a:path w="19566" h="21600">
                    <a:moveTo>
                      <a:pt x="9774" y="0"/>
                    </a:moveTo>
                    <a:cubicBezTo>
                      <a:pt x="5535" y="0"/>
                      <a:pt x="2099" y="4836"/>
                      <a:pt x="2099" y="10799"/>
                    </a:cubicBezTo>
                    <a:lnTo>
                      <a:pt x="2099" y="14263"/>
                    </a:lnTo>
                    <a:cubicBezTo>
                      <a:pt x="2043" y="15380"/>
                      <a:pt x="1778" y="17975"/>
                      <a:pt x="547" y="17796"/>
                    </a:cubicBezTo>
                    <a:cubicBezTo>
                      <a:pt x="-1014" y="17570"/>
                      <a:pt x="963" y="21567"/>
                      <a:pt x="3998" y="21596"/>
                    </a:cubicBezTo>
                    <a:cubicBezTo>
                      <a:pt x="4006" y="21596"/>
                      <a:pt x="4013" y="21600"/>
                      <a:pt x="4019" y="21600"/>
                    </a:cubicBezTo>
                    <a:lnTo>
                      <a:pt x="15532" y="21600"/>
                    </a:lnTo>
                    <a:cubicBezTo>
                      <a:pt x="18587" y="21600"/>
                      <a:pt x="20586" y="17568"/>
                      <a:pt x="19021" y="17796"/>
                    </a:cubicBezTo>
                    <a:cubicBezTo>
                      <a:pt x="17450" y="18022"/>
                      <a:pt x="17450" y="13762"/>
                      <a:pt x="17450" y="13762"/>
                    </a:cubicBezTo>
                    <a:lnTo>
                      <a:pt x="17450" y="10797"/>
                    </a:lnTo>
                    <a:cubicBezTo>
                      <a:pt x="17448" y="4836"/>
                      <a:pt x="14013" y="0"/>
                      <a:pt x="9774" y="0"/>
                    </a:cubicBezTo>
                    <a:close/>
                    <a:moveTo>
                      <a:pt x="9774" y="2412"/>
                    </a:moveTo>
                    <a:cubicBezTo>
                      <a:pt x="12438" y="2412"/>
                      <a:pt x="14921" y="5013"/>
                      <a:pt x="14921" y="8216"/>
                    </a:cubicBezTo>
                    <a:cubicBezTo>
                      <a:pt x="14921" y="8367"/>
                      <a:pt x="14915" y="8517"/>
                      <a:pt x="14905" y="8664"/>
                    </a:cubicBezTo>
                    <a:cubicBezTo>
                      <a:pt x="14889" y="8908"/>
                      <a:pt x="14830" y="8800"/>
                      <a:pt x="14742" y="8442"/>
                    </a:cubicBezTo>
                    <a:cubicBezTo>
                      <a:pt x="14134" y="5990"/>
                      <a:pt x="11992" y="4184"/>
                      <a:pt x="9774" y="4184"/>
                    </a:cubicBezTo>
                    <a:cubicBezTo>
                      <a:pt x="7557" y="4184"/>
                      <a:pt x="5279" y="5990"/>
                      <a:pt x="4651" y="8442"/>
                    </a:cubicBezTo>
                    <a:cubicBezTo>
                      <a:pt x="4557" y="8802"/>
                      <a:pt x="4496" y="8908"/>
                      <a:pt x="4481" y="8664"/>
                    </a:cubicBezTo>
                    <a:cubicBezTo>
                      <a:pt x="4473" y="8520"/>
                      <a:pt x="4468" y="8367"/>
                      <a:pt x="4468" y="8216"/>
                    </a:cubicBezTo>
                    <a:cubicBezTo>
                      <a:pt x="4468" y="5013"/>
                      <a:pt x="7111" y="2412"/>
                      <a:pt x="9774" y="2412"/>
                    </a:cubicBezTo>
                    <a:close/>
                    <a:moveTo>
                      <a:pt x="9774" y="18899"/>
                    </a:moveTo>
                    <a:cubicBezTo>
                      <a:pt x="6596" y="18899"/>
                      <a:pt x="4019" y="15498"/>
                      <a:pt x="4019" y="11029"/>
                    </a:cubicBezTo>
                    <a:cubicBezTo>
                      <a:pt x="4019" y="11029"/>
                      <a:pt x="6580" y="7870"/>
                      <a:pt x="9831" y="7870"/>
                    </a:cubicBezTo>
                    <a:cubicBezTo>
                      <a:pt x="13126" y="7870"/>
                      <a:pt x="15532" y="11029"/>
                      <a:pt x="15532" y="11029"/>
                    </a:cubicBezTo>
                    <a:cubicBezTo>
                      <a:pt x="15530" y="15498"/>
                      <a:pt x="12954" y="18899"/>
                      <a:pt x="9774" y="18899"/>
                    </a:cubicBezTo>
                    <a:close/>
                    <a:moveTo>
                      <a:pt x="9774" y="18899"/>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微软雅黑" panose="020B0503020204020204" pitchFamily="34" charset="-122"/>
                </a:endParaRPr>
              </a:p>
            </p:txBody>
          </p:sp>
          <p:sp>
            <p:nvSpPr>
              <p:cNvPr id="232" name="AutoShape 281"/>
              <p:cNvSpPr/>
              <p:nvPr/>
            </p:nvSpPr>
            <p:spPr bwMode="auto">
              <a:xfrm>
                <a:off x="0" y="96"/>
                <a:ext cx="127" cy="74"/>
              </a:xfrm>
              <a:custGeom>
                <a:avLst/>
                <a:gdLst/>
                <a:ahLst/>
                <a:cxnLst/>
                <a:rect l="0" t="0" r="r" b="b"/>
                <a:pathLst>
                  <a:path w="21600" h="21600">
                    <a:moveTo>
                      <a:pt x="0" y="6171"/>
                    </a:moveTo>
                    <a:lnTo>
                      <a:pt x="0" y="18513"/>
                    </a:lnTo>
                    <a:cubicBezTo>
                      <a:pt x="0" y="20216"/>
                      <a:pt x="805" y="21600"/>
                      <a:pt x="1799" y="21600"/>
                    </a:cubicBezTo>
                    <a:lnTo>
                      <a:pt x="3600" y="21600"/>
                    </a:lnTo>
                    <a:lnTo>
                      <a:pt x="18000" y="21600"/>
                    </a:lnTo>
                    <a:lnTo>
                      <a:pt x="19799" y="21600"/>
                    </a:lnTo>
                    <a:cubicBezTo>
                      <a:pt x="20795" y="21600"/>
                      <a:pt x="21600" y="20216"/>
                      <a:pt x="21600" y="18513"/>
                    </a:cubicBezTo>
                    <a:lnTo>
                      <a:pt x="21600" y="6171"/>
                    </a:lnTo>
                    <a:cubicBezTo>
                      <a:pt x="21600" y="2761"/>
                      <a:pt x="19988" y="0"/>
                      <a:pt x="18000" y="0"/>
                    </a:cubicBezTo>
                    <a:lnTo>
                      <a:pt x="16354" y="0"/>
                    </a:lnTo>
                    <a:cubicBezTo>
                      <a:pt x="16103" y="0"/>
                      <a:pt x="15729" y="195"/>
                      <a:pt x="15523" y="440"/>
                    </a:cubicBezTo>
                    <a:lnTo>
                      <a:pt x="13683" y="2596"/>
                    </a:lnTo>
                    <a:cubicBezTo>
                      <a:pt x="13475" y="2838"/>
                      <a:pt x="13249" y="3373"/>
                      <a:pt x="13177" y="3785"/>
                    </a:cubicBezTo>
                    <a:lnTo>
                      <a:pt x="11031" y="16243"/>
                    </a:lnTo>
                    <a:cubicBezTo>
                      <a:pt x="10959" y="16655"/>
                      <a:pt x="10841" y="16659"/>
                      <a:pt x="10767" y="16248"/>
                    </a:cubicBezTo>
                    <a:lnTo>
                      <a:pt x="8511" y="3999"/>
                    </a:lnTo>
                    <a:cubicBezTo>
                      <a:pt x="8437" y="3587"/>
                      <a:pt x="8205" y="3059"/>
                      <a:pt x="7996" y="2817"/>
                    </a:cubicBezTo>
                    <a:lnTo>
                      <a:pt x="5932" y="437"/>
                    </a:lnTo>
                    <a:cubicBezTo>
                      <a:pt x="5721" y="198"/>
                      <a:pt x="5348" y="0"/>
                      <a:pt x="5096" y="0"/>
                    </a:cubicBezTo>
                    <a:lnTo>
                      <a:pt x="3602" y="0"/>
                    </a:lnTo>
                    <a:cubicBezTo>
                      <a:pt x="1612" y="0"/>
                      <a:pt x="0" y="2763"/>
                      <a:pt x="0" y="6171"/>
                    </a:cubicBezTo>
                    <a:close/>
                    <a:moveTo>
                      <a:pt x="7986" y="11863"/>
                    </a:moveTo>
                    <a:cubicBezTo>
                      <a:pt x="8407" y="11863"/>
                      <a:pt x="8746" y="12449"/>
                      <a:pt x="8746" y="13168"/>
                    </a:cubicBezTo>
                    <a:cubicBezTo>
                      <a:pt x="8746" y="13889"/>
                      <a:pt x="8407" y="14475"/>
                      <a:pt x="7986" y="14475"/>
                    </a:cubicBezTo>
                    <a:cubicBezTo>
                      <a:pt x="7565" y="14475"/>
                      <a:pt x="7226" y="13889"/>
                      <a:pt x="7226" y="13168"/>
                    </a:cubicBezTo>
                    <a:cubicBezTo>
                      <a:pt x="7226" y="12449"/>
                      <a:pt x="7567" y="11863"/>
                      <a:pt x="7986" y="11863"/>
                    </a:cubicBezTo>
                    <a:close/>
                    <a:moveTo>
                      <a:pt x="7986" y="16555"/>
                    </a:moveTo>
                    <a:cubicBezTo>
                      <a:pt x="8407" y="16555"/>
                      <a:pt x="8746" y="17139"/>
                      <a:pt x="8746" y="17860"/>
                    </a:cubicBezTo>
                    <a:cubicBezTo>
                      <a:pt x="8746" y="18578"/>
                      <a:pt x="8407" y="19165"/>
                      <a:pt x="7986" y="19165"/>
                    </a:cubicBezTo>
                    <a:cubicBezTo>
                      <a:pt x="7565" y="19165"/>
                      <a:pt x="7226" y="18578"/>
                      <a:pt x="7226" y="17860"/>
                    </a:cubicBezTo>
                    <a:cubicBezTo>
                      <a:pt x="7226" y="17139"/>
                      <a:pt x="7567" y="16555"/>
                      <a:pt x="7986" y="16555"/>
                    </a:cubicBezTo>
                    <a:close/>
                    <a:moveTo>
                      <a:pt x="7986" y="16555"/>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微软雅黑" panose="020B0503020204020204" pitchFamily="34" charset="-122"/>
                </a:endParaRPr>
              </a:p>
            </p:txBody>
          </p:sp>
        </p:grpSp>
        <p:grpSp>
          <p:nvGrpSpPr>
            <p:cNvPr id="218" name="Group 285"/>
            <p:cNvGrpSpPr/>
            <p:nvPr/>
          </p:nvGrpSpPr>
          <p:grpSpPr bwMode="auto">
            <a:xfrm>
              <a:off x="6174199" y="980633"/>
              <a:ext cx="112611" cy="150739"/>
              <a:chOff x="0" y="0"/>
              <a:chExt cx="127" cy="170"/>
            </a:xfrm>
            <a:solidFill>
              <a:schemeClr val="accent3">
                <a:lumMod val="50000"/>
              </a:schemeClr>
            </a:solidFill>
          </p:grpSpPr>
          <p:sp>
            <p:nvSpPr>
              <p:cNvPr id="229" name="AutoShape 283"/>
              <p:cNvSpPr/>
              <p:nvPr/>
            </p:nvSpPr>
            <p:spPr bwMode="auto">
              <a:xfrm>
                <a:off x="8" y="0"/>
                <a:ext cx="108" cy="84"/>
              </a:xfrm>
              <a:custGeom>
                <a:avLst/>
                <a:gdLst/>
                <a:ahLst/>
                <a:cxnLst/>
                <a:rect l="0" t="0" r="r" b="b"/>
                <a:pathLst>
                  <a:path w="19566" h="21600">
                    <a:moveTo>
                      <a:pt x="9774" y="0"/>
                    </a:moveTo>
                    <a:cubicBezTo>
                      <a:pt x="5535" y="0"/>
                      <a:pt x="2099" y="4836"/>
                      <a:pt x="2099" y="10799"/>
                    </a:cubicBezTo>
                    <a:lnTo>
                      <a:pt x="2099" y="14263"/>
                    </a:lnTo>
                    <a:cubicBezTo>
                      <a:pt x="2043" y="15380"/>
                      <a:pt x="1778" y="17975"/>
                      <a:pt x="547" y="17796"/>
                    </a:cubicBezTo>
                    <a:cubicBezTo>
                      <a:pt x="-1014" y="17570"/>
                      <a:pt x="963" y="21567"/>
                      <a:pt x="3998" y="21596"/>
                    </a:cubicBezTo>
                    <a:cubicBezTo>
                      <a:pt x="4006" y="21596"/>
                      <a:pt x="4013" y="21600"/>
                      <a:pt x="4019" y="21600"/>
                    </a:cubicBezTo>
                    <a:lnTo>
                      <a:pt x="15532" y="21600"/>
                    </a:lnTo>
                    <a:cubicBezTo>
                      <a:pt x="18587" y="21600"/>
                      <a:pt x="20586" y="17566"/>
                      <a:pt x="19021" y="17796"/>
                    </a:cubicBezTo>
                    <a:cubicBezTo>
                      <a:pt x="17450" y="18022"/>
                      <a:pt x="17450" y="13764"/>
                      <a:pt x="17450" y="13764"/>
                    </a:cubicBezTo>
                    <a:lnTo>
                      <a:pt x="17450" y="10799"/>
                    </a:lnTo>
                    <a:cubicBezTo>
                      <a:pt x="17450" y="4836"/>
                      <a:pt x="14014" y="0"/>
                      <a:pt x="9774" y="0"/>
                    </a:cubicBezTo>
                    <a:close/>
                    <a:moveTo>
                      <a:pt x="9774" y="2414"/>
                    </a:moveTo>
                    <a:cubicBezTo>
                      <a:pt x="12438" y="2414"/>
                      <a:pt x="14921" y="5015"/>
                      <a:pt x="14921" y="8218"/>
                    </a:cubicBezTo>
                    <a:cubicBezTo>
                      <a:pt x="14921" y="8369"/>
                      <a:pt x="14915" y="8520"/>
                      <a:pt x="14905" y="8666"/>
                    </a:cubicBezTo>
                    <a:cubicBezTo>
                      <a:pt x="14889" y="8910"/>
                      <a:pt x="14830" y="8802"/>
                      <a:pt x="14742" y="8444"/>
                    </a:cubicBezTo>
                    <a:cubicBezTo>
                      <a:pt x="14134" y="5992"/>
                      <a:pt x="11992" y="4186"/>
                      <a:pt x="9774" y="4186"/>
                    </a:cubicBezTo>
                    <a:cubicBezTo>
                      <a:pt x="7557" y="4186"/>
                      <a:pt x="5279" y="5992"/>
                      <a:pt x="4651" y="8444"/>
                    </a:cubicBezTo>
                    <a:cubicBezTo>
                      <a:pt x="4558" y="8804"/>
                      <a:pt x="4497" y="8912"/>
                      <a:pt x="4481" y="8666"/>
                    </a:cubicBezTo>
                    <a:cubicBezTo>
                      <a:pt x="4473" y="8522"/>
                      <a:pt x="4468" y="8369"/>
                      <a:pt x="4468" y="8218"/>
                    </a:cubicBezTo>
                    <a:cubicBezTo>
                      <a:pt x="4468" y="5015"/>
                      <a:pt x="7111" y="2414"/>
                      <a:pt x="9774" y="2414"/>
                    </a:cubicBezTo>
                    <a:close/>
                    <a:moveTo>
                      <a:pt x="9774" y="18899"/>
                    </a:moveTo>
                    <a:cubicBezTo>
                      <a:pt x="6596" y="18899"/>
                      <a:pt x="4017" y="15498"/>
                      <a:pt x="4017" y="11029"/>
                    </a:cubicBezTo>
                    <a:cubicBezTo>
                      <a:pt x="4017" y="11029"/>
                      <a:pt x="6580" y="7870"/>
                      <a:pt x="9829" y="7870"/>
                    </a:cubicBezTo>
                    <a:cubicBezTo>
                      <a:pt x="13125" y="7870"/>
                      <a:pt x="15530" y="11029"/>
                      <a:pt x="15530" y="11029"/>
                    </a:cubicBezTo>
                    <a:cubicBezTo>
                      <a:pt x="15530" y="15498"/>
                      <a:pt x="12954" y="18899"/>
                      <a:pt x="9774" y="18899"/>
                    </a:cubicBezTo>
                    <a:close/>
                    <a:moveTo>
                      <a:pt x="9774" y="18899"/>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微软雅黑" panose="020B0503020204020204" pitchFamily="34" charset="-122"/>
                </a:endParaRPr>
              </a:p>
            </p:txBody>
          </p:sp>
          <p:sp>
            <p:nvSpPr>
              <p:cNvPr id="230" name="AutoShape 284"/>
              <p:cNvSpPr/>
              <p:nvPr/>
            </p:nvSpPr>
            <p:spPr bwMode="auto">
              <a:xfrm>
                <a:off x="0" y="96"/>
                <a:ext cx="127" cy="74"/>
              </a:xfrm>
              <a:custGeom>
                <a:avLst/>
                <a:gdLst/>
                <a:ahLst/>
                <a:cxnLst/>
                <a:rect l="0" t="0" r="r" b="b"/>
                <a:pathLst>
                  <a:path w="21600" h="21600">
                    <a:moveTo>
                      <a:pt x="0" y="6173"/>
                    </a:moveTo>
                    <a:lnTo>
                      <a:pt x="0" y="18514"/>
                    </a:lnTo>
                    <a:cubicBezTo>
                      <a:pt x="0" y="20216"/>
                      <a:pt x="805" y="21600"/>
                      <a:pt x="1799" y="21600"/>
                    </a:cubicBezTo>
                    <a:lnTo>
                      <a:pt x="3600" y="21600"/>
                    </a:lnTo>
                    <a:lnTo>
                      <a:pt x="18000" y="21600"/>
                    </a:lnTo>
                    <a:lnTo>
                      <a:pt x="19799" y="21600"/>
                    </a:lnTo>
                    <a:cubicBezTo>
                      <a:pt x="20795" y="21600"/>
                      <a:pt x="21600" y="20216"/>
                      <a:pt x="21600" y="18514"/>
                    </a:cubicBezTo>
                    <a:lnTo>
                      <a:pt x="21600" y="6173"/>
                    </a:lnTo>
                    <a:cubicBezTo>
                      <a:pt x="21600" y="2763"/>
                      <a:pt x="19988" y="2"/>
                      <a:pt x="18000" y="2"/>
                    </a:cubicBezTo>
                    <a:lnTo>
                      <a:pt x="16354" y="2"/>
                    </a:lnTo>
                    <a:cubicBezTo>
                      <a:pt x="16101" y="2"/>
                      <a:pt x="15729" y="198"/>
                      <a:pt x="15523" y="440"/>
                    </a:cubicBezTo>
                    <a:lnTo>
                      <a:pt x="13682" y="2596"/>
                    </a:lnTo>
                    <a:cubicBezTo>
                      <a:pt x="13474" y="2838"/>
                      <a:pt x="13247" y="3372"/>
                      <a:pt x="13175" y="3784"/>
                    </a:cubicBezTo>
                    <a:lnTo>
                      <a:pt x="11030" y="16241"/>
                    </a:lnTo>
                    <a:cubicBezTo>
                      <a:pt x="10958" y="16653"/>
                      <a:pt x="10840" y="16658"/>
                      <a:pt x="10765" y="16246"/>
                    </a:cubicBezTo>
                    <a:lnTo>
                      <a:pt x="8510" y="3998"/>
                    </a:lnTo>
                    <a:cubicBezTo>
                      <a:pt x="8435" y="3586"/>
                      <a:pt x="8203" y="3058"/>
                      <a:pt x="7994" y="2817"/>
                    </a:cubicBezTo>
                    <a:lnTo>
                      <a:pt x="5930" y="437"/>
                    </a:lnTo>
                    <a:cubicBezTo>
                      <a:pt x="5720" y="195"/>
                      <a:pt x="5347" y="0"/>
                      <a:pt x="5094" y="0"/>
                    </a:cubicBezTo>
                    <a:lnTo>
                      <a:pt x="3600" y="0"/>
                    </a:lnTo>
                    <a:cubicBezTo>
                      <a:pt x="1612" y="2"/>
                      <a:pt x="0" y="2763"/>
                      <a:pt x="0" y="6173"/>
                    </a:cubicBezTo>
                    <a:close/>
                    <a:moveTo>
                      <a:pt x="7988" y="11862"/>
                    </a:moveTo>
                    <a:cubicBezTo>
                      <a:pt x="8408" y="11862"/>
                      <a:pt x="8747" y="12448"/>
                      <a:pt x="8747" y="13167"/>
                    </a:cubicBezTo>
                    <a:cubicBezTo>
                      <a:pt x="8747" y="13888"/>
                      <a:pt x="8408" y="14471"/>
                      <a:pt x="7988" y="14471"/>
                    </a:cubicBezTo>
                    <a:cubicBezTo>
                      <a:pt x="7567" y="14471"/>
                      <a:pt x="7226" y="13885"/>
                      <a:pt x="7226" y="13167"/>
                    </a:cubicBezTo>
                    <a:cubicBezTo>
                      <a:pt x="7226" y="12448"/>
                      <a:pt x="7567" y="11862"/>
                      <a:pt x="7988" y="11862"/>
                    </a:cubicBezTo>
                    <a:close/>
                    <a:moveTo>
                      <a:pt x="7988" y="16555"/>
                    </a:moveTo>
                    <a:cubicBezTo>
                      <a:pt x="8408" y="16555"/>
                      <a:pt x="8747" y="17139"/>
                      <a:pt x="8747" y="17862"/>
                    </a:cubicBezTo>
                    <a:cubicBezTo>
                      <a:pt x="8747" y="18581"/>
                      <a:pt x="8408" y="19167"/>
                      <a:pt x="7988" y="19167"/>
                    </a:cubicBezTo>
                    <a:cubicBezTo>
                      <a:pt x="7567" y="19167"/>
                      <a:pt x="7226" y="18581"/>
                      <a:pt x="7226" y="17862"/>
                    </a:cubicBezTo>
                    <a:cubicBezTo>
                      <a:pt x="7226" y="17139"/>
                      <a:pt x="7567" y="16555"/>
                      <a:pt x="7988" y="16555"/>
                    </a:cubicBezTo>
                    <a:close/>
                    <a:moveTo>
                      <a:pt x="7988" y="16555"/>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微软雅黑" panose="020B0503020204020204" pitchFamily="34" charset="-122"/>
                </a:endParaRPr>
              </a:p>
            </p:txBody>
          </p:sp>
        </p:grpSp>
        <p:sp>
          <p:nvSpPr>
            <p:cNvPr id="219" name="AutoShape 94"/>
            <p:cNvSpPr/>
            <p:nvPr/>
          </p:nvSpPr>
          <p:spPr bwMode="auto">
            <a:xfrm>
              <a:off x="7919227" y="2406448"/>
              <a:ext cx="113498" cy="113498"/>
            </a:xfrm>
            <a:custGeom>
              <a:avLst/>
              <a:gdLst/>
              <a:ahLst/>
              <a:cxnLst/>
              <a:rect l="0" t="0" r="r" b="b"/>
              <a:pathLst>
                <a:path w="21598" h="21598">
                  <a:moveTo>
                    <a:pt x="21598" y="10799"/>
                  </a:moveTo>
                  <a:cubicBezTo>
                    <a:pt x="21599" y="9385"/>
                    <a:pt x="21318" y="7972"/>
                    <a:pt x="20776" y="6666"/>
                  </a:cubicBezTo>
                  <a:cubicBezTo>
                    <a:pt x="20236" y="5360"/>
                    <a:pt x="19435" y="4162"/>
                    <a:pt x="18435" y="3163"/>
                  </a:cubicBezTo>
                  <a:cubicBezTo>
                    <a:pt x="17436" y="2163"/>
                    <a:pt x="16238" y="1362"/>
                    <a:pt x="14932" y="822"/>
                  </a:cubicBezTo>
                  <a:cubicBezTo>
                    <a:pt x="13626" y="280"/>
                    <a:pt x="12213" y="-1"/>
                    <a:pt x="10799" y="0"/>
                  </a:cubicBezTo>
                  <a:cubicBezTo>
                    <a:pt x="9385" y="-1"/>
                    <a:pt x="7972" y="280"/>
                    <a:pt x="6666" y="822"/>
                  </a:cubicBezTo>
                  <a:cubicBezTo>
                    <a:pt x="5360" y="1362"/>
                    <a:pt x="4162" y="2163"/>
                    <a:pt x="3163" y="3163"/>
                  </a:cubicBezTo>
                  <a:cubicBezTo>
                    <a:pt x="2163" y="4162"/>
                    <a:pt x="1362" y="5360"/>
                    <a:pt x="822" y="6666"/>
                  </a:cubicBezTo>
                  <a:cubicBezTo>
                    <a:pt x="280" y="7972"/>
                    <a:pt x="-1" y="9385"/>
                    <a:pt x="0" y="10799"/>
                  </a:cubicBezTo>
                  <a:cubicBezTo>
                    <a:pt x="-1" y="12213"/>
                    <a:pt x="280" y="13626"/>
                    <a:pt x="822" y="14932"/>
                  </a:cubicBezTo>
                  <a:cubicBezTo>
                    <a:pt x="1362" y="16238"/>
                    <a:pt x="2163" y="17436"/>
                    <a:pt x="3163" y="18435"/>
                  </a:cubicBezTo>
                  <a:cubicBezTo>
                    <a:pt x="4162" y="19435"/>
                    <a:pt x="5360" y="20236"/>
                    <a:pt x="6666" y="20776"/>
                  </a:cubicBezTo>
                  <a:cubicBezTo>
                    <a:pt x="7972" y="21318"/>
                    <a:pt x="9385" y="21599"/>
                    <a:pt x="10799" y="21598"/>
                  </a:cubicBezTo>
                  <a:cubicBezTo>
                    <a:pt x="12213" y="21599"/>
                    <a:pt x="13626" y="21318"/>
                    <a:pt x="14932" y="20776"/>
                  </a:cubicBezTo>
                  <a:cubicBezTo>
                    <a:pt x="16238" y="20236"/>
                    <a:pt x="17436" y="19435"/>
                    <a:pt x="18435" y="18435"/>
                  </a:cubicBezTo>
                  <a:cubicBezTo>
                    <a:pt x="19435" y="17436"/>
                    <a:pt x="20236" y="16238"/>
                    <a:pt x="20776" y="14932"/>
                  </a:cubicBezTo>
                  <a:cubicBezTo>
                    <a:pt x="21318" y="13626"/>
                    <a:pt x="21599" y="12213"/>
                    <a:pt x="21598" y="10799"/>
                  </a:cubicBezTo>
                  <a:close/>
                  <a:moveTo>
                    <a:pt x="21598" y="10799"/>
                  </a:moveTo>
                </a:path>
              </a:pathLst>
            </a:custGeom>
            <a:solidFill>
              <a:schemeClr val="accent3">
                <a:lumMod val="50000"/>
              </a:schemeClr>
            </a:solidFill>
            <a:ln>
              <a:noFill/>
            </a:ln>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微软雅黑" panose="020B0503020204020204" pitchFamily="34" charset="-122"/>
              </a:endParaRPr>
            </a:p>
          </p:txBody>
        </p:sp>
        <p:sp>
          <p:nvSpPr>
            <p:cNvPr id="220" name="AutoShape 96"/>
            <p:cNvSpPr/>
            <p:nvPr/>
          </p:nvSpPr>
          <p:spPr bwMode="auto">
            <a:xfrm>
              <a:off x="6337352" y="2917188"/>
              <a:ext cx="113498" cy="113498"/>
            </a:xfrm>
            <a:custGeom>
              <a:avLst/>
              <a:gdLst/>
              <a:ahLst/>
              <a:cxnLst/>
              <a:rect l="0" t="0" r="r" b="b"/>
              <a:pathLst>
                <a:path w="21598" h="21598">
                  <a:moveTo>
                    <a:pt x="21598" y="10799"/>
                  </a:moveTo>
                  <a:cubicBezTo>
                    <a:pt x="21599" y="9385"/>
                    <a:pt x="21318" y="7972"/>
                    <a:pt x="20776" y="6666"/>
                  </a:cubicBezTo>
                  <a:cubicBezTo>
                    <a:pt x="20236" y="5360"/>
                    <a:pt x="19435" y="4162"/>
                    <a:pt x="18435" y="3163"/>
                  </a:cubicBezTo>
                  <a:cubicBezTo>
                    <a:pt x="17436" y="2163"/>
                    <a:pt x="16238" y="1362"/>
                    <a:pt x="14932" y="822"/>
                  </a:cubicBezTo>
                  <a:cubicBezTo>
                    <a:pt x="13626" y="280"/>
                    <a:pt x="12213" y="-1"/>
                    <a:pt x="10799" y="0"/>
                  </a:cubicBezTo>
                  <a:cubicBezTo>
                    <a:pt x="9385" y="-1"/>
                    <a:pt x="7972" y="280"/>
                    <a:pt x="6666" y="822"/>
                  </a:cubicBezTo>
                  <a:cubicBezTo>
                    <a:pt x="5360" y="1362"/>
                    <a:pt x="4162" y="2163"/>
                    <a:pt x="3163" y="3163"/>
                  </a:cubicBezTo>
                  <a:cubicBezTo>
                    <a:pt x="2163" y="4162"/>
                    <a:pt x="1362" y="5360"/>
                    <a:pt x="822" y="6666"/>
                  </a:cubicBezTo>
                  <a:cubicBezTo>
                    <a:pt x="280" y="7972"/>
                    <a:pt x="-1" y="9385"/>
                    <a:pt x="0" y="10799"/>
                  </a:cubicBezTo>
                  <a:cubicBezTo>
                    <a:pt x="-1" y="12213"/>
                    <a:pt x="280" y="13626"/>
                    <a:pt x="822" y="14932"/>
                  </a:cubicBezTo>
                  <a:cubicBezTo>
                    <a:pt x="1362" y="16238"/>
                    <a:pt x="2163" y="17436"/>
                    <a:pt x="3163" y="18435"/>
                  </a:cubicBezTo>
                  <a:cubicBezTo>
                    <a:pt x="4162" y="19435"/>
                    <a:pt x="5360" y="20236"/>
                    <a:pt x="6666" y="20776"/>
                  </a:cubicBezTo>
                  <a:cubicBezTo>
                    <a:pt x="7972" y="21318"/>
                    <a:pt x="9385" y="21599"/>
                    <a:pt x="10799" y="21598"/>
                  </a:cubicBezTo>
                  <a:cubicBezTo>
                    <a:pt x="12213" y="21599"/>
                    <a:pt x="13626" y="21318"/>
                    <a:pt x="14932" y="20776"/>
                  </a:cubicBezTo>
                  <a:cubicBezTo>
                    <a:pt x="16238" y="20236"/>
                    <a:pt x="17436" y="19435"/>
                    <a:pt x="18435" y="18435"/>
                  </a:cubicBezTo>
                  <a:cubicBezTo>
                    <a:pt x="19435" y="17436"/>
                    <a:pt x="20236" y="16238"/>
                    <a:pt x="20776" y="14932"/>
                  </a:cubicBezTo>
                  <a:cubicBezTo>
                    <a:pt x="21318" y="13626"/>
                    <a:pt x="21599" y="12213"/>
                    <a:pt x="21598" y="10799"/>
                  </a:cubicBezTo>
                  <a:close/>
                  <a:moveTo>
                    <a:pt x="21598" y="10799"/>
                  </a:moveTo>
                </a:path>
              </a:pathLst>
            </a:custGeom>
            <a:solidFill>
              <a:schemeClr val="accent3">
                <a:lumMod val="50000"/>
              </a:schemeClr>
            </a:solidFill>
            <a:ln>
              <a:noFill/>
            </a:ln>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微软雅黑" panose="020B0503020204020204" pitchFamily="34" charset="-122"/>
              </a:endParaRPr>
            </a:p>
          </p:txBody>
        </p:sp>
        <p:sp>
          <p:nvSpPr>
            <p:cNvPr id="221" name="AutoShape 1"/>
            <p:cNvSpPr/>
            <p:nvPr/>
          </p:nvSpPr>
          <p:spPr bwMode="auto">
            <a:xfrm>
              <a:off x="5252030" y="2044674"/>
              <a:ext cx="766110" cy="766110"/>
            </a:xfrm>
            <a:custGeom>
              <a:avLst/>
              <a:gdLst/>
              <a:ahLst/>
              <a:cxnLst/>
              <a:rect l="0" t="0" r="r" b="b"/>
              <a:pathLst>
                <a:path w="21600" h="21600">
                  <a:moveTo>
                    <a:pt x="10800" y="21600"/>
                  </a:moveTo>
                  <a:cubicBezTo>
                    <a:pt x="4845" y="21600"/>
                    <a:pt x="0" y="16755"/>
                    <a:pt x="0" y="10800"/>
                  </a:cubicBezTo>
                  <a:cubicBezTo>
                    <a:pt x="0" y="4845"/>
                    <a:pt x="4845" y="0"/>
                    <a:pt x="10800" y="0"/>
                  </a:cubicBezTo>
                  <a:cubicBezTo>
                    <a:pt x="16755" y="0"/>
                    <a:pt x="21600" y="4845"/>
                    <a:pt x="21600" y="10800"/>
                  </a:cubicBezTo>
                  <a:cubicBezTo>
                    <a:pt x="21600" y="16755"/>
                    <a:pt x="16755" y="21600"/>
                    <a:pt x="10800" y="21600"/>
                  </a:cubicBezTo>
                  <a:close/>
                  <a:moveTo>
                    <a:pt x="10800" y="1271"/>
                  </a:moveTo>
                  <a:cubicBezTo>
                    <a:pt x="5545" y="1271"/>
                    <a:pt x="1271" y="5545"/>
                    <a:pt x="1271" y="10800"/>
                  </a:cubicBezTo>
                  <a:cubicBezTo>
                    <a:pt x="1271" y="16055"/>
                    <a:pt x="5545" y="20329"/>
                    <a:pt x="10800" y="20329"/>
                  </a:cubicBezTo>
                  <a:cubicBezTo>
                    <a:pt x="16054" y="20329"/>
                    <a:pt x="20329" y="16055"/>
                    <a:pt x="20329" y="10800"/>
                  </a:cubicBezTo>
                  <a:cubicBezTo>
                    <a:pt x="20329" y="5545"/>
                    <a:pt x="16055" y="1271"/>
                    <a:pt x="10800" y="1271"/>
                  </a:cubicBezTo>
                  <a:close/>
                  <a:moveTo>
                    <a:pt x="10800" y="1271"/>
                  </a:moveTo>
                </a:path>
              </a:pathLst>
            </a:custGeom>
            <a:solidFill>
              <a:schemeClr val="accent3">
                <a:lumMod val="50000"/>
              </a:schemeClr>
            </a:solidFill>
            <a:ln>
              <a:noFill/>
            </a:ln>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微软雅黑" panose="020B0503020204020204" pitchFamily="34" charset="-122"/>
              </a:endParaRPr>
            </a:p>
          </p:txBody>
        </p:sp>
        <p:sp>
          <p:nvSpPr>
            <p:cNvPr id="222" name="AutoShape 2"/>
            <p:cNvSpPr/>
            <p:nvPr/>
          </p:nvSpPr>
          <p:spPr bwMode="auto">
            <a:xfrm>
              <a:off x="6862279" y="3129996"/>
              <a:ext cx="766110" cy="766110"/>
            </a:xfrm>
            <a:custGeom>
              <a:avLst/>
              <a:gdLst/>
              <a:ahLst/>
              <a:cxnLst/>
              <a:rect l="0" t="0" r="r" b="b"/>
              <a:pathLst>
                <a:path w="21600" h="21600">
                  <a:moveTo>
                    <a:pt x="10800" y="21600"/>
                  </a:moveTo>
                  <a:cubicBezTo>
                    <a:pt x="4845" y="21600"/>
                    <a:pt x="0" y="16755"/>
                    <a:pt x="0" y="10800"/>
                  </a:cubicBezTo>
                  <a:cubicBezTo>
                    <a:pt x="0" y="4845"/>
                    <a:pt x="4845" y="0"/>
                    <a:pt x="10800" y="0"/>
                  </a:cubicBezTo>
                  <a:cubicBezTo>
                    <a:pt x="16755" y="0"/>
                    <a:pt x="21600" y="4845"/>
                    <a:pt x="21600" y="10800"/>
                  </a:cubicBezTo>
                  <a:cubicBezTo>
                    <a:pt x="21600" y="16755"/>
                    <a:pt x="16755" y="21600"/>
                    <a:pt x="10800" y="21600"/>
                  </a:cubicBezTo>
                  <a:close/>
                  <a:moveTo>
                    <a:pt x="10800" y="1270"/>
                  </a:moveTo>
                  <a:cubicBezTo>
                    <a:pt x="5545" y="1270"/>
                    <a:pt x="1270" y="5545"/>
                    <a:pt x="1270" y="10800"/>
                  </a:cubicBezTo>
                  <a:cubicBezTo>
                    <a:pt x="1270" y="16054"/>
                    <a:pt x="5545" y="20329"/>
                    <a:pt x="10800" y="20329"/>
                  </a:cubicBezTo>
                  <a:cubicBezTo>
                    <a:pt x="16054" y="20329"/>
                    <a:pt x="20329" y="16054"/>
                    <a:pt x="20329" y="10800"/>
                  </a:cubicBezTo>
                  <a:cubicBezTo>
                    <a:pt x="20329" y="5545"/>
                    <a:pt x="16054" y="1270"/>
                    <a:pt x="10800" y="1270"/>
                  </a:cubicBezTo>
                  <a:close/>
                  <a:moveTo>
                    <a:pt x="10800" y="1270"/>
                  </a:moveTo>
                </a:path>
              </a:pathLst>
            </a:custGeom>
            <a:solidFill>
              <a:schemeClr val="accent3">
                <a:lumMod val="50000"/>
              </a:schemeClr>
            </a:solidFill>
            <a:ln>
              <a:noFill/>
            </a:ln>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微软雅黑" panose="020B0503020204020204" pitchFamily="34" charset="-122"/>
              </a:endParaRPr>
            </a:p>
          </p:txBody>
        </p:sp>
        <p:sp>
          <p:nvSpPr>
            <p:cNvPr id="223" name="AutoShape 3"/>
            <p:cNvSpPr/>
            <p:nvPr/>
          </p:nvSpPr>
          <p:spPr bwMode="auto">
            <a:xfrm>
              <a:off x="5415183" y="3747140"/>
              <a:ext cx="581676" cy="581676"/>
            </a:xfrm>
            <a:custGeom>
              <a:avLst/>
              <a:gdLst/>
              <a:ahLst/>
              <a:cxnLst/>
              <a:rect l="0" t="0" r="r" b="b"/>
              <a:pathLst>
                <a:path w="21600" h="21600">
                  <a:moveTo>
                    <a:pt x="10800" y="21600"/>
                  </a:moveTo>
                  <a:cubicBezTo>
                    <a:pt x="4845" y="21600"/>
                    <a:pt x="0" y="16755"/>
                    <a:pt x="0" y="10800"/>
                  </a:cubicBezTo>
                  <a:cubicBezTo>
                    <a:pt x="0" y="4845"/>
                    <a:pt x="4845" y="0"/>
                    <a:pt x="10800" y="0"/>
                  </a:cubicBezTo>
                  <a:cubicBezTo>
                    <a:pt x="16755" y="0"/>
                    <a:pt x="21600" y="4845"/>
                    <a:pt x="21600" y="10800"/>
                  </a:cubicBezTo>
                  <a:cubicBezTo>
                    <a:pt x="21600" y="16755"/>
                    <a:pt x="16755" y="21600"/>
                    <a:pt x="10800" y="21600"/>
                  </a:cubicBezTo>
                  <a:close/>
                  <a:moveTo>
                    <a:pt x="10800" y="1270"/>
                  </a:moveTo>
                  <a:cubicBezTo>
                    <a:pt x="5545" y="1270"/>
                    <a:pt x="1270" y="5545"/>
                    <a:pt x="1270" y="10800"/>
                  </a:cubicBezTo>
                  <a:cubicBezTo>
                    <a:pt x="1270" y="16054"/>
                    <a:pt x="5545" y="20330"/>
                    <a:pt x="10800" y="20330"/>
                  </a:cubicBezTo>
                  <a:cubicBezTo>
                    <a:pt x="16055" y="20330"/>
                    <a:pt x="20329" y="16055"/>
                    <a:pt x="20329" y="10800"/>
                  </a:cubicBezTo>
                  <a:cubicBezTo>
                    <a:pt x="20329" y="5545"/>
                    <a:pt x="16055" y="1270"/>
                    <a:pt x="10800" y="1270"/>
                  </a:cubicBezTo>
                  <a:close/>
                  <a:moveTo>
                    <a:pt x="10800" y="1270"/>
                  </a:moveTo>
                </a:path>
              </a:pathLst>
            </a:custGeom>
            <a:solidFill>
              <a:schemeClr val="accent3">
                <a:lumMod val="50000"/>
              </a:schemeClr>
            </a:solidFill>
            <a:ln>
              <a:noFill/>
            </a:ln>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微软雅黑" panose="020B0503020204020204" pitchFamily="34" charset="-122"/>
              </a:endParaRPr>
            </a:p>
          </p:txBody>
        </p:sp>
        <p:sp>
          <p:nvSpPr>
            <p:cNvPr id="224" name="AutoShape 5"/>
            <p:cNvSpPr/>
            <p:nvPr/>
          </p:nvSpPr>
          <p:spPr bwMode="auto">
            <a:xfrm>
              <a:off x="6791343" y="491174"/>
              <a:ext cx="581676" cy="581676"/>
            </a:xfrm>
            <a:custGeom>
              <a:avLst/>
              <a:gdLst/>
              <a:ahLst/>
              <a:cxnLst/>
              <a:rect l="0" t="0" r="r" b="b"/>
              <a:pathLst>
                <a:path w="21600" h="21600">
                  <a:moveTo>
                    <a:pt x="10800" y="21600"/>
                  </a:moveTo>
                  <a:cubicBezTo>
                    <a:pt x="4845" y="21600"/>
                    <a:pt x="0" y="16755"/>
                    <a:pt x="0" y="10800"/>
                  </a:cubicBezTo>
                  <a:cubicBezTo>
                    <a:pt x="0" y="4845"/>
                    <a:pt x="4845" y="0"/>
                    <a:pt x="10800" y="0"/>
                  </a:cubicBezTo>
                  <a:cubicBezTo>
                    <a:pt x="16755" y="0"/>
                    <a:pt x="21600" y="4845"/>
                    <a:pt x="21600" y="10800"/>
                  </a:cubicBezTo>
                  <a:cubicBezTo>
                    <a:pt x="21600" y="16755"/>
                    <a:pt x="16755" y="21600"/>
                    <a:pt x="10800" y="21600"/>
                  </a:cubicBezTo>
                  <a:close/>
                  <a:moveTo>
                    <a:pt x="10800" y="1271"/>
                  </a:moveTo>
                  <a:cubicBezTo>
                    <a:pt x="5545" y="1271"/>
                    <a:pt x="1270" y="5546"/>
                    <a:pt x="1270" y="10800"/>
                  </a:cubicBezTo>
                  <a:cubicBezTo>
                    <a:pt x="1270" y="16054"/>
                    <a:pt x="5545" y="20329"/>
                    <a:pt x="10800" y="20329"/>
                  </a:cubicBezTo>
                  <a:cubicBezTo>
                    <a:pt x="16055" y="20329"/>
                    <a:pt x="20330" y="16054"/>
                    <a:pt x="20330" y="10800"/>
                  </a:cubicBezTo>
                  <a:cubicBezTo>
                    <a:pt x="20330" y="5546"/>
                    <a:pt x="16055" y="1271"/>
                    <a:pt x="10800" y="1271"/>
                  </a:cubicBezTo>
                  <a:close/>
                  <a:moveTo>
                    <a:pt x="10800" y="1271"/>
                  </a:moveTo>
                </a:path>
              </a:pathLst>
            </a:custGeom>
            <a:solidFill>
              <a:schemeClr val="accent3">
                <a:lumMod val="50000"/>
              </a:schemeClr>
            </a:solidFill>
            <a:ln>
              <a:noFill/>
            </a:ln>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微软雅黑" panose="020B0503020204020204" pitchFamily="34" charset="-122"/>
              </a:endParaRPr>
            </a:p>
          </p:txBody>
        </p:sp>
        <p:sp>
          <p:nvSpPr>
            <p:cNvPr id="225" name="AutoShape 6"/>
            <p:cNvSpPr/>
            <p:nvPr/>
          </p:nvSpPr>
          <p:spPr bwMode="auto">
            <a:xfrm>
              <a:off x="7394300" y="1562309"/>
              <a:ext cx="581676" cy="581676"/>
            </a:xfrm>
            <a:custGeom>
              <a:avLst/>
              <a:gdLst/>
              <a:ahLst/>
              <a:cxnLst/>
              <a:rect l="0" t="0" r="r" b="b"/>
              <a:pathLst>
                <a:path w="21600" h="21600">
                  <a:moveTo>
                    <a:pt x="10800" y="21600"/>
                  </a:moveTo>
                  <a:cubicBezTo>
                    <a:pt x="4845" y="21600"/>
                    <a:pt x="0" y="16755"/>
                    <a:pt x="0" y="10800"/>
                  </a:cubicBezTo>
                  <a:cubicBezTo>
                    <a:pt x="0" y="4845"/>
                    <a:pt x="4845" y="0"/>
                    <a:pt x="10800" y="0"/>
                  </a:cubicBezTo>
                  <a:cubicBezTo>
                    <a:pt x="16755" y="0"/>
                    <a:pt x="21600" y="4845"/>
                    <a:pt x="21600" y="10800"/>
                  </a:cubicBezTo>
                  <a:cubicBezTo>
                    <a:pt x="21600" y="16755"/>
                    <a:pt x="16755" y="21600"/>
                    <a:pt x="10800" y="21600"/>
                  </a:cubicBezTo>
                  <a:close/>
                  <a:moveTo>
                    <a:pt x="10800" y="1270"/>
                  </a:moveTo>
                  <a:cubicBezTo>
                    <a:pt x="5545" y="1270"/>
                    <a:pt x="1270" y="5545"/>
                    <a:pt x="1270" y="10800"/>
                  </a:cubicBezTo>
                  <a:cubicBezTo>
                    <a:pt x="1270" y="16055"/>
                    <a:pt x="5545" y="20329"/>
                    <a:pt x="10800" y="20329"/>
                  </a:cubicBezTo>
                  <a:cubicBezTo>
                    <a:pt x="16055" y="20329"/>
                    <a:pt x="20330" y="16055"/>
                    <a:pt x="20330" y="10800"/>
                  </a:cubicBezTo>
                  <a:cubicBezTo>
                    <a:pt x="20330" y="5545"/>
                    <a:pt x="16055" y="1270"/>
                    <a:pt x="10800" y="1270"/>
                  </a:cubicBezTo>
                  <a:close/>
                  <a:moveTo>
                    <a:pt x="10800" y="1270"/>
                  </a:moveTo>
                </a:path>
              </a:pathLst>
            </a:custGeom>
            <a:solidFill>
              <a:schemeClr val="accent3">
                <a:lumMod val="50000"/>
              </a:schemeClr>
            </a:solidFill>
            <a:ln>
              <a:noFill/>
            </a:ln>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微软雅黑" panose="020B0503020204020204" pitchFamily="34" charset="-122"/>
              </a:endParaRPr>
            </a:p>
          </p:txBody>
        </p:sp>
        <p:sp>
          <p:nvSpPr>
            <p:cNvPr id="226" name="AutoShape 7"/>
            <p:cNvSpPr/>
            <p:nvPr/>
          </p:nvSpPr>
          <p:spPr bwMode="auto">
            <a:xfrm>
              <a:off x="6493411" y="2236202"/>
              <a:ext cx="418523" cy="418523"/>
            </a:xfrm>
            <a:custGeom>
              <a:avLst/>
              <a:gdLst/>
              <a:ahLst/>
              <a:cxnLst/>
              <a:rect l="0" t="0" r="r" b="b"/>
              <a:pathLst>
                <a:path w="21600" h="21600">
                  <a:moveTo>
                    <a:pt x="10800" y="21600"/>
                  </a:moveTo>
                  <a:cubicBezTo>
                    <a:pt x="4845" y="21600"/>
                    <a:pt x="0" y="16755"/>
                    <a:pt x="0" y="10800"/>
                  </a:cubicBezTo>
                  <a:cubicBezTo>
                    <a:pt x="0" y="4845"/>
                    <a:pt x="4845" y="0"/>
                    <a:pt x="10800" y="0"/>
                  </a:cubicBezTo>
                  <a:cubicBezTo>
                    <a:pt x="16755" y="0"/>
                    <a:pt x="21600" y="4845"/>
                    <a:pt x="21600" y="10800"/>
                  </a:cubicBezTo>
                  <a:cubicBezTo>
                    <a:pt x="21600" y="16755"/>
                    <a:pt x="16755" y="21600"/>
                    <a:pt x="10800" y="21600"/>
                  </a:cubicBezTo>
                  <a:close/>
                  <a:moveTo>
                    <a:pt x="10800" y="1271"/>
                  </a:moveTo>
                  <a:cubicBezTo>
                    <a:pt x="5545" y="1271"/>
                    <a:pt x="1271" y="5546"/>
                    <a:pt x="1271" y="10800"/>
                  </a:cubicBezTo>
                  <a:cubicBezTo>
                    <a:pt x="1271" y="16054"/>
                    <a:pt x="5546" y="20329"/>
                    <a:pt x="10800" y="20329"/>
                  </a:cubicBezTo>
                  <a:cubicBezTo>
                    <a:pt x="16054" y="20329"/>
                    <a:pt x="20329" y="16054"/>
                    <a:pt x="20329" y="10800"/>
                  </a:cubicBezTo>
                  <a:cubicBezTo>
                    <a:pt x="20329" y="5546"/>
                    <a:pt x="16054" y="1271"/>
                    <a:pt x="10800" y="1271"/>
                  </a:cubicBezTo>
                  <a:close/>
                  <a:moveTo>
                    <a:pt x="10800" y="1271"/>
                  </a:moveTo>
                </a:path>
              </a:pathLst>
            </a:custGeom>
            <a:solidFill>
              <a:schemeClr val="accent3">
                <a:lumMod val="50000"/>
              </a:schemeClr>
            </a:solidFill>
            <a:ln>
              <a:noFill/>
            </a:ln>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微软雅黑" panose="020B0503020204020204" pitchFamily="34" charset="-122"/>
              </a:endParaRPr>
            </a:p>
          </p:txBody>
        </p:sp>
        <p:sp>
          <p:nvSpPr>
            <p:cNvPr id="227" name="AutoShape 10"/>
            <p:cNvSpPr/>
            <p:nvPr/>
          </p:nvSpPr>
          <p:spPr bwMode="auto">
            <a:xfrm>
              <a:off x="4592325" y="3385366"/>
              <a:ext cx="418523" cy="418523"/>
            </a:xfrm>
            <a:custGeom>
              <a:avLst/>
              <a:gdLst/>
              <a:ahLst/>
              <a:cxnLst/>
              <a:rect l="0" t="0" r="r" b="b"/>
              <a:pathLst>
                <a:path w="21600" h="21600">
                  <a:moveTo>
                    <a:pt x="10800" y="21600"/>
                  </a:moveTo>
                  <a:cubicBezTo>
                    <a:pt x="4845" y="21600"/>
                    <a:pt x="0" y="16755"/>
                    <a:pt x="0" y="10800"/>
                  </a:cubicBezTo>
                  <a:cubicBezTo>
                    <a:pt x="0" y="4845"/>
                    <a:pt x="4845" y="0"/>
                    <a:pt x="10800" y="0"/>
                  </a:cubicBezTo>
                  <a:cubicBezTo>
                    <a:pt x="16755" y="0"/>
                    <a:pt x="21600" y="4845"/>
                    <a:pt x="21600" y="10800"/>
                  </a:cubicBezTo>
                  <a:cubicBezTo>
                    <a:pt x="21600" y="16755"/>
                    <a:pt x="16755" y="21600"/>
                    <a:pt x="10800" y="21600"/>
                  </a:cubicBezTo>
                  <a:close/>
                  <a:moveTo>
                    <a:pt x="10800" y="1271"/>
                  </a:moveTo>
                  <a:cubicBezTo>
                    <a:pt x="5545" y="1271"/>
                    <a:pt x="1271" y="5546"/>
                    <a:pt x="1271" y="10800"/>
                  </a:cubicBezTo>
                  <a:cubicBezTo>
                    <a:pt x="1271" y="16054"/>
                    <a:pt x="5546" y="20329"/>
                    <a:pt x="10800" y="20329"/>
                  </a:cubicBezTo>
                  <a:cubicBezTo>
                    <a:pt x="16054" y="20329"/>
                    <a:pt x="20329" y="16054"/>
                    <a:pt x="20329" y="10800"/>
                  </a:cubicBezTo>
                  <a:cubicBezTo>
                    <a:pt x="20329" y="5546"/>
                    <a:pt x="16054" y="1271"/>
                    <a:pt x="10800" y="1271"/>
                  </a:cubicBezTo>
                  <a:close/>
                  <a:moveTo>
                    <a:pt x="10800" y="1271"/>
                  </a:moveTo>
                </a:path>
              </a:pathLst>
            </a:custGeom>
            <a:solidFill>
              <a:schemeClr val="accent3">
                <a:lumMod val="50000"/>
              </a:schemeClr>
            </a:solidFill>
            <a:ln>
              <a:noFill/>
            </a:ln>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微软雅黑" panose="020B0503020204020204" pitchFamily="34" charset="-122"/>
              </a:endParaRPr>
            </a:p>
          </p:txBody>
        </p:sp>
        <p:sp>
          <p:nvSpPr>
            <p:cNvPr id="228" name="AutoShape 14"/>
            <p:cNvSpPr/>
            <p:nvPr/>
          </p:nvSpPr>
          <p:spPr bwMode="auto">
            <a:xfrm>
              <a:off x="4216364" y="4477782"/>
              <a:ext cx="262463" cy="262463"/>
            </a:xfrm>
            <a:custGeom>
              <a:avLst/>
              <a:gdLst/>
              <a:ahLst/>
              <a:cxnLst/>
              <a:rect l="0" t="0" r="r" b="b"/>
              <a:pathLst>
                <a:path w="21600" h="21600">
                  <a:moveTo>
                    <a:pt x="10800" y="21600"/>
                  </a:moveTo>
                  <a:cubicBezTo>
                    <a:pt x="4845" y="21600"/>
                    <a:pt x="0" y="16755"/>
                    <a:pt x="0" y="10800"/>
                  </a:cubicBezTo>
                  <a:cubicBezTo>
                    <a:pt x="0" y="4845"/>
                    <a:pt x="4845" y="0"/>
                    <a:pt x="10800" y="0"/>
                  </a:cubicBezTo>
                  <a:cubicBezTo>
                    <a:pt x="16755" y="0"/>
                    <a:pt x="21600" y="4845"/>
                    <a:pt x="21600" y="10800"/>
                  </a:cubicBezTo>
                  <a:cubicBezTo>
                    <a:pt x="21600" y="16755"/>
                    <a:pt x="16755" y="21600"/>
                    <a:pt x="10800" y="21600"/>
                  </a:cubicBezTo>
                  <a:close/>
                  <a:moveTo>
                    <a:pt x="10800" y="1271"/>
                  </a:moveTo>
                  <a:cubicBezTo>
                    <a:pt x="5545" y="1271"/>
                    <a:pt x="1270" y="5545"/>
                    <a:pt x="1270" y="10800"/>
                  </a:cubicBezTo>
                  <a:cubicBezTo>
                    <a:pt x="1270" y="16055"/>
                    <a:pt x="5545" y="20329"/>
                    <a:pt x="10800" y="20329"/>
                  </a:cubicBezTo>
                  <a:cubicBezTo>
                    <a:pt x="16055" y="20329"/>
                    <a:pt x="20330" y="16055"/>
                    <a:pt x="20330" y="10800"/>
                  </a:cubicBezTo>
                  <a:cubicBezTo>
                    <a:pt x="20330" y="5545"/>
                    <a:pt x="16055" y="1271"/>
                    <a:pt x="10800" y="1271"/>
                  </a:cubicBezTo>
                  <a:close/>
                  <a:moveTo>
                    <a:pt x="10800" y="1271"/>
                  </a:moveTo>
                </a:path>
              </a:pathLst>
            </a:custGeom>
            <a:solidFill>
              <a:schemeClr val="accent3">
                <a:lumMod val="50000"/>
              </a:schemeClr>
            </a:solidFill>
            <a:ln>
              <a:noFill/>
            </a:ln>
          </p:spPr>
          <p:txBody>
            <a:bodyPr lIns="0" tIns="0" rIns="0" bIns="0"/>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微软雅黑" panose="020B0503020204020204" pitchFamily="34" charset="-122"/>
              </a:endParaRPr>
            </a:p>
          </p:txBody>
        </p:sp>
      </p:grpSp>
      <p:grpSp>
        <p:nvGrpSpPr>
          <p:cNvPr id="303" name="组合 302"/>
          <p:cNvGrpSpPr/>
          <p:nvPr/>
        </p:nvGrpSpPr>
        <p:grpSpPr>
          <a:xfrm>
            <a:off x="6756712" y="519003"/>
            <a:ext cx="631563" cy="563813"/>
            <a:chOff x="304800" y="673100"/>
            <a:chExt cx="4000500" cy="4000500"/>
          </a:xfrm>
          <a:effectLst>
            <a:outerShdw blurRad="444500" dist="254000" dir="8100000" algn="tr" rotWithShape="0">
              <a:prstClr val="black">
                <a:alpha val="50000"/>
              </a:prstClr>
            </a:outerShdw>
          </a:effectLst>
        </p:grpSpPr>
        <p:sp>
          <p:nvSpPr>
            <p:cNvPr id="304" name="同心圆 303"/>
            <p:cNvSpPr/>
            <p:nvPr/>
          </p:nvSpPr>
          <p:spPr>
            <a:xfrm>
              <a:off x="304800" y="673100"/>
              <a:ext cx="4000500" cy="4000500"/>
            </a:xfrm>
            <a:prstGeom prst="hexagon">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305" name="椭圆 304"/>
            <p:cNvSpPr/>
            <p:nvPr/>
          </p:nvSpPr>
          <p:spPr>
            <a:xfrm>
              <a:off x="392113" y="760413"/>
              <a:ext cx="3825874" cy="3825874"/>
            </a:xfrm>
            <a:prstGeom prst="hexagon">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grpSp>
        <p:nvGrpSpPr>
          <p:cNvPr id="308" name="组合 307"/>
          <p:cNvGrpSpPr/>
          <p:nvPr/>
        </p:nvGrpSpPr>
        <p:grpSpPr>
          <a:xfrm>
            <a:off x="5349962" y="3712758"/>
            <a:ext cx="712958" cy="636475"/>
            <a:chOff x="304800" y="673100"/>
            <a:chExt cx="4000500" cy="4000500"/>
          </a:xfrm>
          <a:effectLst>
            <a:outerShdw blurRad="444500" dist="254000" dir="8100000" algn="tr" rotWithShape="0">
              <a:prstClr val="black">
                <a:alpha val="50000"/>
              </a:prstClr>
            </a:outerShdw>
          </a:effectLst>
        </p:grpSpPr>
        <p:sp>
          <p:nvSpPr>
            <p:cNvPr id="309" name="同心圆 308"/>
            <p:cNvSpPr/>
            <p:nvPr/>
          </p:nvSpPr>
          <p:spPr>
            <a:xfrm>
              <a:off x="304800" y="673100"/>
              <a:ext cx="4000500" cy="4000500"/>
            </a:xfrm>
            <a:prstGeom prst="hexagon">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310" name="椭圆 309"/>
            <p:cNvSpPr/>
            <p:nvPr/>
          </p:nvSpPr>
          <p:spPr>
            <a:xfrm>
              <a:off x="392113" y="760413"/>
              <a:ext cx="3825874" cy="3825874"/>
            </a:xfrm>
            <a:prstGeom prst="hexagon">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grpSp>
        <p:nvGrpSpPr>
          <p:cNvPr id="313" name="组合 312"/>
          <p:cNvGrpSpPr/>
          <p:nvPr/>
        </p:nvGrpSpPr>
        <p:grpSpPr>
          <a:xfrm>
            <a:off x="6430120" y="2196942"/>
            <a:ext cx="541406" cy="483320"/>
            <a:chOff x="304800" y="673100"/>
            <a:chExt cx="4000500" cy="4000500"/>
          </a:xfrm>
          <a:effectLst>
            <a:outerShdw blurRad="444500" dist="254000" dir="8100000" algn="tr" rotWithShape="0">
              <a:prstClr val="black">
                <a:alpha val="50000"/>
              </a:prstClr>
            </a:outerShdw>
          </a:effectLst>
        </p:grpSpPr>
        <p:sp>
          <p:nvSpPr>
            <p:cNvPr id="314" name="同心圆 313"/>
            <p:cNvSpPr/>
            <p:nvPr/>
          </p:nvSpPr>
          <p:spPr>
            <a:xfrm>
              <a:off x="304800" y="673100"/>
              <a:ext cx="4000500" cy="4000500"/>
            </a:xfrm>
            <a:prstGeom prst="hexagon">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315" name="椭圆 314"/>
            <p:cNvSpPr/>
            <p:nvPr/>
          </p:nvSpPr>
          <p:spPr>
            <a:xfrm>
              <a:off x="392113" y="760413"/>
              <a:ext cx="3825874" cy="3825874"/>
            </a:xfrm>
            <a:prstGeom prst="hexagon">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grpSp>
        <p:nvGrpSpPr>
          <p:cNvPr id="316" name="组合 315"/>
          <p:cNvGrpSpPr/>
          <p:nvPr/>
        </p:nvGrpSpPr>
        <p:grpSpPr>
          <a:xfrm>
            <a:off x="4704122" y="4571083"/>
            <a:ext cx="522574" cy="466512"/>
            <a:chOff x="304800" y="673100"/>
            <a:chExt cx="4000500" cy="4000500"/>
          </a:xfrm>
          <a:effectLst>
            <a:outerShdw blurRad="444500" dist="254000" dir="8100000" algn="tr" rotWithShape="0">
              <a:prstClr val="black">
                <a:alpha val="50000"/>
              </a:prstClr>
            </a:outerShdw>
          </a:effectLst>
        </p:grpSpPr>
        <p:sp>
          <p:nvSpPr>
            <p:cNvPr id="317" name="同心圆 316"/>
            <p:cNvSpPr/>
            <p:nvPr/>
          </p:nvSpPr>
          <p:spPr>
            <a:xfrm>
              <a:off x="304800" y="673100"/>
              <a:ext cx="4000500" cy="4000500"/>
            </a:xfrm>
            <a:prstGeom prst="hexagon">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318" name="椭圆 317"/>
            <p:cNvSpPr/>
            <p:nvPr/>
          </p:nvSpPr>
          <p:spPr>
            <a:xfrm>
              <a:off x="392113" y="760413"/>
              <a:ext cx="3825874" cy="3825874"/>
            </a:xfrm>
            <a:prstGeom prst="hexagon">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grpSp>
        <p:nvGrpSpPr>
          <p:cNvPr id="321" name="组合 320"/>
          <p:cNvGrpSpPr/>
          <p:nvPr/>
        </p:nvGrpSpPr>
        <p:grpSpPr>
          <a:xfrm>
            <a:off x="8556321" y="3280047"/>
            <a:ext cx="378178" cy="337607"/>
            <a:chOff x="304800" y="673100"/>
            <a:chExt cx="4000500" cy="4000500"/>
          </a:xfrm>
          <a:effectLst>
            <a:outerShdw blurRad="444500" dist="254000" dir="8100000" algn="tr" rotWithShape="0">
              <a:prstClr val="black">
                <a:alpha val="50000"/>
              </a:prstClr>
            </a:outerShdw>
          </a:effectLst>
        </p:grpSpPr>
        <p:sp>
          <p:nvSpPr>
            <p:cNvPr id="322" name="同心圆 321"/>
            <p:cNvSpPr/>
            <p:nvPr/>
          </p:nvSpPr>
          <p:spPr>
            <a:xfrm>
              <a:off x="304800" y="673100"/>
              <a:ext cx="4000500" cy="4000500"/>
            </a:xfrm>
            <a:prstGeom prst="hexagon">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323" name="椭圆 322"/>
            <p:cNvSpPr/>
            <p:nvPr/>
          </p:nvSpPr>
          <p:spPr>
            <a:xfrm>
              <a:off x="392113" y="760413"/>
              <a:ext cx="3825874" cy="3825874"/>
            </a:xfrm>
            <a:prstGeom prst="hexagon">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grpSp>
        <p:nvGrpSpPr>
          <p:cNvPr id="324" name="组合 323"/>
          <p:cNvGrpSpPr/>
          <p:nvPr/>
        </p:nvGrpSpPr>
        <p:grpSpPr>
          <a:xfrm>
            <a:off x="3914240" y="2965714"/>
            <a:ext cx="378178" cy="337607"/>
            <a:chOff x="304800" y="673100"/>
            <a:chExt cx="4000500" cy="4000500"/>
          </a:xfrm>
          <a:effectLst>
            <a:outerShdw blurRad="444500" dist="254000" dir="8100000" algn="tr" rotWithShape="0">
              <a:prstClr val="black">
                <a:alpha val="50000"/>
              </a:prstClr>
            </a:outerShdw>
          </a:effectLst>
        </p:grpSpPr>
        <p:sp>
          <p:nvSpPr>
            <p:cNvPr id="325" name="同心圆 324"/>
            <p:cNvSpPr/>
            <p:nvPr/>
          </p:nvSpPr>
          <p:spPr>
            <a:xfrm>
              <a:off x="304800" y="673100"/>
              <a:ext cx="4000500" cy="4000500"/>
            </a:xfrm>
            <a:prstGeom prst="hexagon">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326" name="椭圆 325"/>
            <p:cNvSpPr/>
            <p:nvPr/>
          </p:nvSpPr>
          <p:spPr>
            <a:xfrm>
              <a:off x="392113" y="760413"/>
              <a:ext cx="3825874" cy="3825874"/>
            </a:xfrm>
            <a:prstGeom prst="hexagon">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grpSp>
        <p:nvGrpSpPr>
          <p:cNvPr id="61" name="组合 60"/>
          <p:cNvGrpSpPr/>
          <p:nvPr/>
        </p:nvGrpSpPr>
        <p:grpSpPr>
          <a:xfrm>
            <a:off x="5182394" y="2008764"/>
            <a:ext cx="892005" cy="809336"/>
            <a:chOff x="5252030" y="2008764"/>
            <a:chExt cx="809336" cy="809336"/>
          </a:xfrm>
          <a:solidFill>
            <a:srgbClr val="00B0F0"/>
          </a:solidFill>
        </p:grpSpPr>
        <p:sp>
          <p:nvSpPr>
            <p:cNvPr id="307" name="椭圆 306"/>
            <p:cNvSpPr/>
            <p:nvPr/>
          </p:nvSpPr>
          <p:spPr>
            <a:xfrm>
              <a:off x="5252030" y="2008764"/>
              <a:ext cx="809336" cy="809336"/>
            </a:xfrm>
            <a:prstGeom prst="hexagon">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330" name="椭圆 329"/>
            <p:cNvSpPr/>
            <p:nvPr/>
          </p:nvSpPr>
          <p:spPr>
            <a:xfrm>
              <a:off x="5269268" y="2029388"/>
              <a:ext cx="769580" cy="769580"/>
            </a:xfrm>
            <a:prstGeom prst="hexagon">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42" name="组合 341"/>
          <p:cNvGrpSpPr/>
          <p:nvPr/>
        </p:nvGrpSpPr>
        <p:grpSpPr>
          <a:xfrm>
            <a:off x="6804245" y="3108914"/>
            <a:ext cx="880272" cy="785842"/>
            <a:chOff x="5252030" y="2008764"/>
            <a:chExt cx="809336" cy="809336"/>
          </a:xfrm>
          <a:solidFill>
            <a:srgbClr val="00B0F0"/>
          </a:solidFill>
        </p:grpSpPr>
        <p:sp>
          <p:nvSpPr>
            <p:cNvPr id="343" name="椭圆 342"/>
            <p:cNvSpPr/>
            <p:nvPr/>
          </p:nvSpPr>
          <p:spPr>
            <a:xfrm>
              <a:off x="5252030" y="2008764"/>
              <a:ext cx="809336" cy="809336"/>
            </a:xfrm>
            <a:prstGeom prst="hexagon">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344" name="椭圆 343"/>
            <p:cNvSpPr/>
            <p:nvPr/>
          </p:nvSpPr>
          <p:spPr>
            <a:xfrm>
              <a:off x="5269270" y="2029388"/>
              <a:ext cx="769580" cy="769580"/>
            </a:xfrm>
            <a:prstGeom prst="hexagon">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45" name="组合 344"/>
          <p:cNvGrpSpPr/>
          <p:nvPr/>
        </p:nvGrpSpPr>
        <p:grpSpPr>
          <a:xfrm>
            <a:off x="4529258" y="3363840"/>
            <a:ext cx="543770" cy="485438"/>
            <a:chOff x="5252030" y="2008764"/>
            <a:chExt cx="809336" cy="809336"/>
          </a:xfrm>
          <a:solidFill>
            <a:srgbClr val="00B0F0"/>
          </a:solidFill>
        </p:grpSpPr>
        <p:sp>
          <p:nvSpPr>
            <p:cNvPr id="346" name="椭圆 345"/>
            <p:cNvSpPr/>
            <p:nvPr/>
          </p:nvSpPr>
          <p:spPr>
            <a:xfrm>
              <a:off x="5252030" y="2008764"/>
              <a:ext cx="809336" cy="809336"/>
            </a:xfrm>
            <a:prstGeom prst="hexagon">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347" name="椭圆 346"/>
            <p:cNvSpPr/>
            <p:nvPr/>
          </p:nvSpPr>
          <p:spPr>
            <a:xfrm>
              <a:off x="5269270" y="2029388"/>
              <a:ext cx="769580" cy="769580"/>
            </a:xfrm>
            <a:prstGeom prst="hexagon">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48" name="组合 347"/>
          <p:cNvGrpSpPr/>
          <p:nvPr/>
        </p:nvGrpSpPr>
        <p:grpSpPr>
          <a:xfrm>
            <a:off x="7313274" y="1542114"/>
            <a:ext cx="702964" cy="627553"/>
            <a:chOff x="5252030" y="2008764"/>
            <a:chExt cx="809336" cy="809336"/>
          </a:xfrm>
          <a:solidFill>
            <a:srgbClr val="00B0F0"/>
          </a:solidFill>
        </p:grpSpPr>
        <p:sp>
          <p:nvSpPr>
            <p:cNvPr id="349" name="椭圆 348"/>
            <p:cNvSpPr/>
            <p:nvPr/>
          </p:nvSpPr>
          <p:spPr>
            <a:xfrm>
              <a:off x="5252030" y="2008764"/>
              <a:ext cx="809336" cy="809336"/>
            </a:xfrm>
            <a:prstGeom prst="hexagon">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350" name="椭圆 349"/>
            <p:cNvSpPr/>
            <p:nvPr/>
          </p:nvSpPr>
          <p:spPr>
            <a:xfrm>
              <a:off x="5269270" y="2029388"/>
              <a:ext cx="769580" cy="769580"/>
            </a:xfrm>
            <a:prstGeom prst="hexagon">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54" name="组合 353"/>
          <p:cNvGrpSpPr/>
          <p:nvPr/>
        </p:nvGrpSpPr>
        <p:grpSpPr>
          <a:xfrm>
            <a:off x="7928782" y="286544"/>
            <a:ext cx="500718" cy="447004"/>
            <a:chOff x="5252030" y="2008764"/>
            <a:chExt cx="809336" cy="809336"/>
          </a:xfrm>
          <a:solidFill>
            <a:srgbClr val="00B0F0"/>
          </a:solidFill>
        </p:grpSpPr>
        <p:sp>
          <p:nvSpPr>
            <p:cNvPr id="355" name="椭圆 354"/>
            <p:cNvSpPr/>
            <p:nvPr/>
          </p:nvSpPr>
          <p:spPr>
            <a:xfrm>
              <a:off x="5252030" y="2008764"/>
              <a:ext cx="809336" cy="809336"/>
            </a:xfrm>
            <a:prstGeom prst="hexagon">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356" name="椭圆 355"/>
            <p:cNvSpPr/>
            <p:nvPr/>
          </p:nvSpPr>
          <p:spPr>
            <a:xfrm>
              <a:off x="5269270" y="2029388"/>
              <a:ext cx="769580" cy="769580"/>
            </a:xfrm>
            <a:prstGeom prst="hexagon">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57" name="矩形 356"/>
          <p:cNvSpPr/>
          <p:nvPr/>
        </p:nvSpPr>
        <p:spPr>
          <a:xfrm>
            <a:off x="5045110" y="2115344"/>
            <a:ext cx="1127884" cy="530925"/>
          </a:xfrm>
          <a:prstGeom prst="rect">
            <a:avLst/>
          </a:prstGeom>
        </p:spPr>
        <p:txBody>
          <a:bodyPr wrap="square" lIns="68589" tIns="34295" rIns="68589" bIns="34295">
            <a:spAutoFit/>
          </a:bodyPr>
          <a:lstStyle/>
          <a:p>
            <a:r>
              <a:rPr lang="zh-CN" altLang="en-US" sz="1500" dirty="0">
                <a:solidFill>
                  <a:schemeClr val="bg1"/>
                </a:solidFill>
                <a:latin typeface="微软雅黑" panose="020B0503020204020204" pitchFamily="34" charset="-122"/>
                <a:ea typeface="微软雅黑" panose="020B0503020204020204" pitchFamily="34" charset="-122"/>
              </a:rPr>
              <a:t>生活</a:t>
            </a:r>
            <a:endParaRPr lang="en-US" altLang="zh-CN" sz="1500" dirty="0">
              <a:solidFill>
                <a:schemeClr val="bg1"/>
              </a:solidFill>
              <a:latin typeface="微软雅黑" panose="020B0503020204020204" pitchFamily="34" charset="-122"/>
              <a:ea typeface="微软雅黑" panose="020B0503020204020204" pitchFamily="34" charset="-122"/>
            </a:endParaRPr>
          </a:p>
          <a:p>
            <a:r>
              <a:rPr lang="zh-CN" altLang="en-US" sz="1500" dirty="0">
                <a:solidFill>
                  <a:schemeClr val="bg1"/>
                </a:solidFill>
                <a:latin typeface="微软雅黑" panose="020B0503020204020204" pitchFamily="34" charset="-122"/>
                <a:ea typeface="微软雅黑" panose="020B0503020204020204" pitchFamily="34" charset="-122"/>
              </a:rPr>
              <a:t>便捷</a:t>
            </a:r>
          </a:p>
        </p:txBody>
      </p:sp>
      <p:sp>
        <p:nvSpPr>
          <p:cNvPr id="358" name="矩形 357"/>
          <p:cNvSpPr/>
          <p:nvPr/>
        </p:nvSpPr>
        <p:spPr>
          <a:xfrm>
            <a:off x="7108904" y="1602409"/>
            <a:ext cx="1127884" cy="500147"/>
          </a:xfrm>
          <a:prstGeom prst="rect">
            <a:avLst/>
          </a:prstGeom>
        </p:spPr>
        <p:txBody>
          <a:bodyPr wrap="square" lIns="68589" tIns="34295" rIns="68589" bIns="34295">
            <a:spAutoFit/>
          </a:bodyPr>
          <a:lstStyle/>
          <a:p>
            <a:r>
              <a:rPr lang="zh-CN" altLang="en-US" sz="1400" dirty="0">
                <a:solidFill>
                  <a:schemeClr val="bg1"/>
                </a:solidFill>
                <a:latin typeface="微软雅黑" panose="020B0503020204020204" pitchFamily="34" charset="-122"/>
                <a:ea typeface="微软雅黑" panose="020B0503020204020204" pitchFamily="34" charset="-122"/>
              </a:rPr>
              <a:t>提高</a:t>
            </a:r>
            <a:endParaRPr lang="en-US" altLang="zh-CN" sz="1400" dirty="0">
              <a:solidFill>
                <a:schemeClr val="bg1"/>
              </a:solidFill>
              <a:latin typeface="微软雅黑" panose="020B0503020204020204" pitchFamily="34" charset="-122"/>
              <a:ea typeface="微软雅黑" panose="020B0503020204020204" pitchFamily="34" charset="-122"/>
            </a:endParaRPr>
          </a:p>
          <a:p>
            <a:r>
              <a:rPr lang="zh-CN" altLang="en-US" sz="1400" dirty="0">
                <a:solidFill>
                  <a:schemeClr val="bg1"/>
                </a:solidFill>
                <a:latin typeface="微软雅黑" panose="020B0503020204020204" pitchFamily="34" charset="-122"/>
                <a:ea typeface="微软雅黑" panose="020B0503020204020204" pitchFamily="34" charset="-122"/>
              </a:rPr>
              <a:t>效率</a:t>
            </a:r>
          </a:p>
        </p:txBody>
      </p:sp>
      <p:sp>
        <p:nvSpPr>
          <p:cNvPr id="359" name="矩形 358"/>
          <p:cNvSpPr/>
          <p:nvPr/>
        </p:nvSpPr>
        <p:spPr>
          <a:xfrm>
            <a:off x="6674424" y="3218431"/>
            <a:ext cx="1127884" cy="561702"/>
          </a:xfrm>
          <a:prstGeom prst="rect">
            <a:avLst/>
          </a:prstGeom>
        </p:spPr>
        <p:txBody>
          <a:bodyPr wrap="square" lIns="68589" tIns="34295" rIns="68589" bIns="34295">
            <a:spAutoFit/>
          </a:bodyPr>
          <a:lstStyle/>
          <a:p>
            <a:r>
              <a:rPr lang="zh-CN" altLang="en-US" sz="1600" dirty="0">
                <a:solidFill>
                  <a:schemeClr val="bg1"/>
                </a:solidFill>
                <a:latin typeface="微软雅黑" panose="020B0503020204020204" pitchFamily="34" charset="-122"/>
                <a:ea typeface="微软雅黑" panose="020B0503020204020204" pitchFamily="34" charset="-122"/>
              </a:rPr>
              <a:t>增加</a:t>
            </a:r>
            <a:endParaRPr lang="en-US" altLang="zh-CN" sz="1600" dirty="0">
              <a:solidFill>
                <a:schemeClr val="bg1"/>
              </a:solidFill>
              <a:latin typeface="微软雅黑" panose="020B0503020204020204" pitchFamily="34" charset="-122"/>
              <a:ea typeface="微软雅黑" panose="020B0503020204020204" pitchFamily="34" charset="-122"/>
            </a:endParaRPr>
          </a:p>
          <a:p>
            <a:r>
              <a:rPr lang="zh-CN" altLang="en-US" sz="1600" dirty="0">
                <a:solidFill>
                  <a:schemeClr val="bg1"/>
                </a:solidFill>
                <a:latin typeface="微软雅黑" panose="020B0503020204020204" pitchFamily="34" charset="-122"/>
                <a:ea typeface="微软雅黑" panose="020B0503020204020204" pitchFamily="34" charset="-122"/>
              </a:rPr>
              <a:t>入收</a:t>
            </a:r>
          </a:p>
        </p:txBody>
      </p:sp>
      <p:sp>
        <p:nvSpPr>
          <p:cNvPr id="360" name="文本框 46"/>
          <p:cNvSpPr txBox="1"/>
          <p:nvPr/>
        </p:nvSpPr>
        <p:spPr>
          <a:xfrm>
            <a:off x="533778" y="1355829"/>
            <a:ext cx="414152" cy="530915"/>
          </a:xfrm>
          <a:prstGeom prst="rect">
            <a:avLst/>
          </a:prstGeom>
          <a:noFill/>
        </p:spPr>
        <p:txBody>
          <a:bodyPr wrap="none" lIns="68580" tIns="34290" rIns="68580" bIns="34290" rtlCol="0">
            <a:spAutoFit/>
          </a:bodyPr>
          <a:lstStyle/>
          <a:p>
            <a:pPr algn="ctr"/>
            <a:r>
              <a:rPr lang="en-US" altLang="zh-CN" sz="3000" b="0" dirty="0">
                <a:solidFill>
                  <a:srgbClr val="00B0F0"/>
                </a:solidFill>
                <a:latin typeface="Impact" panose="020B0806030902050204" pitchFamily="34" charset="0"/>
                <a:cs typeface="Aharoni" panose="02010803020104030203" pitchFamily="2" charset="-79"/>
              </a:rPr>
              <a:t>A.</a:t>
            </a:r>
            <a:endParaRPr lang="zh-CN" altLang="en-US" sz="3000" b="0" dirty="0">
              <a:solidFill>
                <a:srgbClr val="00B0F0"/>
              </a:solidFill>
              <a:latin typeface="Impact" panose="020B0806030902050204" pitchFamily="34" charset="0"/>
              <a:cs typeface="Aharoni" panose="02010803020104030203" pitchFamily="2" charset="-79"/>
            </a:endParaRPr>
          </a:p>
        </p:txBody>
      </p:sp>
      <p:sp>
        <p:nvSpPr>
          <p:cNvPr id="363" name="矩形 362"/>
          <p:cNvSpPr/>
          <p:nvPr/>
        </p:nvSpPr>
        <p:spPr>
          <a:xfrm>
            <a:off x="915194" y="1368101"/>
            <a:ext cx="3428481" cy="448456"/>
          </a:xfrm>
          <a:prstGeom prst="rect">
            <a:avLst/>
          </a:prstGeom>
        </p:spPr>
        <p:txBody>
          <a:bodyPr wrap="square">
            <a:spAutoFit/>
          </a:bodyPr>
          <a:lstStyle/>
          <a:p>
            <a:pPr lvl="0" algn="l">
              <a:lnSpc>
                <a:spcPct val="120000"/>
              </a:lnSpc>
              <a:defRPr/>
            </a:pPr>
            <a:r>
              <a:rPr lang="zh-CN" altLang="en-US" sz="1000" b="0" dirty="0">
                <a:solidFill>
                  <a:schemeClr val="bg1"/>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zh-CN" altLang="zh-CN" sz="1000" b="0" dirty="0">
              <a:solidFill>
                <a:schemeClr val="bg1"/>
              </a:solidFill>
              <a:latin typeface="微软雅黑" panose="020B0503020204020204" pitchFamily="34" charset="-122"/>
              <a:ea typeface="微软雅黑" panose="020B0503020204020204" pitchFamily="34" charset="-122"/>
            </a:endParaRPr>
          </a:p>
        </p:txBody>
      </p:sp>
      <p:sp>
        <p:nvSpPr>
          <p:cNvPr id="365" name="文本框 46"/>
          <p:cNvSpPr txBox="1"/>
          <p:nvPr/>
        </p:nvSpPr>
        <p:spPr>
          <a:xfrm>
            <a:off x="529739" y="1965429"/>
            <a:ext cx="422231" cy="530915"/>
          </a:xfrm>
          <a:prstGeom prst="rect">
            <a:avLst/>
          </a:prstGeom>
          <a:noFill/>
        </p:spPr>
        <p:txBody>
          <a:bodyPr wrap="none" lIns="68580" tIns="34290" rIns="68580" bIns="34290" rtlCol="0">
            <a:spAutoFit/>
          </a:bodyPr>
          <a:lstStyle/>
          <a:p>
            <a:pPr algn="ctr"/>
            <a:r>
              <a:rPr lang="en-US" altLang="zh-CN" sz="3000" b="0" dirty="0">
                <a:solidFill>
                  <a:srgbClr val="00B0F0"/>
                </a:solidFill>
                <a:latin typeface="Impact" panose="020B0806030902050204" pitchFamily="34" charset="0"/>
                <a:cs typeface="Aharoni" panose="02010803020104030203" pitchFamily="2" charset="-79"/>
              </a:rPr>
              <a:t>B.</a:t>
            </a:r>
            <a:endParaRPr lang="zh-CN" altLang="en-US" sz="3000" b="0" dirty="0">
              <a:solidFill>
                <a:srgbClr val="00B0F0"/>
              </a:solidFill>
              <a:latin typeface="Impact" panose="020B0806030902050204" pitchFamily="34" charset="0"/>
              <a:cs typeface="Aharoni" panose="02010803020104030203" pitchFamily="2" charset="-79"/>
            </a:endParaRPr>
          </a:p>
        </p:txBody>
      </p:sp>
      <p:sp>
        <p:nvSpPr>
          <p:cNvPr id="366" name="矩形 365"/>
          <p:cNvSpPr/>
          <p:nvPr/>
        </p:nvSpPr>
        <p:spPr>
          <a:xfrm>
            <a:off x="915194" y="1977701"/>
            <a:ext cx="3428481" cy="448456"/>
          </a:xfrm>
          <a:prstGeom prst="rect">
            <a:avLst/>
          </a:prstGeom>
        </p:spPr>
        <p:txBody>
          <a:bodyPr wrap="square">
            <a:spAutoFit/>
          </a:bodyPr>
          <a:lstStyle/>
          <a:p>
            <a:pPr lvl="0" algn="l">
              <a:lnSpc>
                <a:spcPct val="120000"/>
              </a:lnSpc>
              <a:defRPr/>
            </a:pPr>
            <a:r>
              <a:rPr lang="zh-CN" altLang="en-US" sz="1000" b="0" dirty="0">
                <a:solidFill>
                  <a:schemeClr val="bg1"/>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zh-CN" altLang="zh-CN" sz="1000" b="0" dirty="0">
              <a:solidFill>
                <a:schemeClr val="bg1"/>
              </a:solidFill>
              <a:latin typeface="微软雅黑" panose="020B0503020204020204" pitchFamily="34" charset="-122"/>
              <a:ea typeface="微软雅黑" panose="020B0503020204020204" pitchFamily="34" charset="-122"/>
            </a:endParaRPr>
          </a:p>
        </p:txBody>
      </p:sp>
      <p:sp>
        <p:nvSpPr>
          <p:cNvPr id="367" name="文本框 46"/>
          <p:cNvSpPr txBox="1"/>
          <p:nvPr/>
        </p:nvSpPr>
        <p:spPr>
          <a:xfrm>
            <a:off x="529739" y="2554304"/>
            <a:ext cx="422231" cy="530915"/>
          </a:xfrm>
          <a:prstGeom prst="rect">
            <a:avLst/>
          </a:prstGeom>
          <a:noFill/>
        </p:spPr>
        <p:txBody>
          <a:bodyPr wrap="none" lIns="68580" tIns="34290" rIns="68580" bIns="34290" rtlCol="0">
            <a:spAutoFit/>
          </a:bodyPr>
          <a:lstStyle/>
          <a:p>
            <a:pPr algn="ctr"/>
            <a:r>
              <a:rPr lang="en-US" altLang="zh-CN" sz="3000" b="0" dirty="0">
                <a:solidFill>
                  <a:srgbClr val="00B0F0"/>
                </a:solidFill>
                <a:latin typeface="Impact" panose="020B0806030902050204" pitchFamily="34" charset="0"/>
                <a:cs typeface="Aharoni" panose="02010803020104030203" pitchFamily="2" charset="-79"/>
              </a:rPr>
              <a:t>C.</a:t>
            </a:r>
            <a:endParaRPr lang="zh-CN" altLang="en-US" sz="3000" b="0" dirty="0">
              <a:solidFill>
                <a:srgbClr val="00B0F0"/>
              </a:solidFill>
              <a:latin typeface="Impact" panose="020B0806030902050204" pitchFamily="34" charset="0"/>
              <a:cs typeface="Aharoni" panose="02010803020104030203" pitchFamily="2" charset="-79"/>
            </a:endParaRPr>
          </a:p>
        </p:txBody>
      </p:sp>
      <p:sp>
        <p:nvSpPr>
          <p:cNvPr id="368" name="矩形 367"/>
          <p:cNvSpPr/>
          <p:nvPr/>
        </p:nvSpPr>
        <p:spPr>
          <a:xfrm>
            <a:off x="915194" y="2566576"/>
            <a:ext cx="3428481" cy="448456"/>
          </a:xfrm>
          <a:prstGeom prst="rect">
            <a:avLst/>
          </a:prstGeom>
        </p:spPr>
        <p:txBody>
          <a:bodyPr wrap="square">
            <a:spAutoFit/>
          </a:bodyPr>
          <a:lstStyle/>
          <a:p>
            <a:pPr lvl="0" algn="l">
              <a:lnSpc>
                <a:spcPct val="120000"/>
              </a:lnSpc>
              <a:defRPr/>
            </a:pPr>
            <a:r>
              <a:rPr lang="zh-CN" altLang="en-US" sz="1000" b="0" dirty="0">
                <a:solidFill>
                  <a:schemeClr val="bg1"/>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zh-CN" altLang="zh-CN" sz="1000" b="0" dirty="0">
              <a:solidFill>
                <a:schemeClr val="bg1"/>
              </a:solidFill>
              <a:latin typeface="微软雅黑" panose="020B0503020204020204" pitchFamily="34" charset="-122"/>
              <a:ea typeface="微软雅黑" panose="020B0503020204020204" pitchFamily="34" charset="-122"/>
            </a:endParaRPr>
          </a:p>
        </p:txBody>
      </p:sp>
      <p:sp>
        <p:nvSpPr>
          <p:cNvPr id="369" name="文本框 46"/>
          <p:cNvSpPr txBox="1"/>
          <p:nvPr/>
        </p:nvSpPr>
        <p:spPr>
          <a:xfrm>
            <a:off x="529739" y="3182144"/>
            <a:ext cx="422231" cy="530915"/>
          </a:xfrm>
          <a:prstGeom prst="rect">
            <a:avLst/>
          </a:prstGeom>
          <a:noFill/>
        </p:spPr>
        <p:txBody>
          <a:bodyPr wrap="none" lIns="68580" tIns="34290" rIns="68580" bIns="34290" rtlCol="0">
            <a:spAutoFit/>
          </a:bodyPr>
          <a:lstStyle/>
          <a:p>
            <a:pPr algn="ctr"/>
            <a:r>
              <a:rPr lang="en-US" altLang="zh-CN" sz="3000" b="0" dirty="0">
                <a:solidFill>
                  <a:srgbClr val="00B0F0"/>
                </a:solidFill>
                <a:latin typeface="Impact" panose="020B0806030902050204" pitchFamily="34" charset="0"/>
                <a:cs typeface="Aharoni" panose="02010803020104030203" pitchFamily="2" charset="-79"/>
              </a:rPr>
              <a:t>D.</a:t>
            </a:r>
            <a:endParaRPr lang="zh-CN" altLang="en-US" sz="3000" b="0" dirty="0">
              <a:solidFill>
                <a:srgbClr val="00B0F0"/>
              </a:solidFill>
              <a:latin typeface="Impact" panose="020B0806030902050204" pitchFamily="34" charset="0"/>
              <a:cs typeface="Aharoni" panose="02010803020104030203" pitchFamily="2" charset="-79"/>
            </a:endParaRPr>
          </a:p>
        </p:txBody>
      </p:sp>
      <p:sp>
        <p:nvSpPr>
          <p:cNvPr id="370" name="矩形 369"/>
          <p:cNvSpPr/>
          <p:nvPr/>
        </p:nvSpPr>
        <p:spPr>
          <a:xfrm>
            <a:off x="915195" y="3194416"/>
            <a:ext cx="2590800" cy="633763"/>
          </a:xfrm>
          <a:prstGeom prst="rect">
            <a:avLst/>
          </a:prstGeom>
        </p:spPr>
        <p:txBody>
          <a:bodyPr wrap="square">
            <a:spAutoFit/>
          </a:bodyPr>
          <a:lstStyle/>
          <a:p>
            <a:pPr lvl="0" algn="l">
              <a:lnSpc>
                <a:spcPct val="120000"/>
              </a:lnSpc>
              <a:defRPr/>
            </a:pPr>
            <a:r>
              <a:rPr lang="zh-CN" altLang="en-US" sz="1000" b="0" dirty="0">
                <a:solidFill>
                  <a:schemeClr val="bg1"/>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zh-CN" altLang="zh-CN" sz="1000" b="0" dirty="0">
              <a:solidFill>
                <a:schemeClr val="bg1"/>
              </a:solidFill>
              <a:latin typeface="微软雅黑" panose="020B0503020204020204" pitchFamily="34" charset="-122"/>
              <a:ea typeface="微软雅黑" panose="020B0503020204020204" pitchFamily="34" charset="-122"/>
            </a:endParaRPr>
          </a:p>
        </p:txBody>
      </p:sp>
      <p:sp>
        <p:nvSpPr>
          <p:cNvPr id="371" name="文本框 46"/>
          <p:cNvSpPr txBox="1"/>
          <p:nvPr/>
        </p:nvSpPr>
        <p:spPr>
          <a:xfrm>
            <a:off x="556188" y="3915941"/>
            <a:ext cx="369332" cy="530915"/>
          </a:xfrm>
          <a:prstGeom prst="rect">
            <a:avLst/>
          </a:prstGeom>
          <a:noFill/>
        </p:spPr>
        <p:txBody>
          <a:bodyPr wrap="none" lIns="68580" tIns="34290" rIns="68580" bIns="34290" rtlCol="0">
            <a:spAutoFit/>
          </a:bodyPr>
          <a:lstStyle/>
          <a:p>
            <a:pPr algn="ctr"/>
            <a:r>
              <a:rPr lang="en-US" altLang="zh-CN" sz="3000" b="0" dirty="0">
                <a:solidFill>
                  <a:srgbClr val="00B0F0"/>
                </a:solidFill>
                <a:latin typeface="Impact" panose="020B0806030902050204" pitchFamily="34" charset="0"/>
                <a:cs typeface="Aharoni" panose="02010803020104030203" pitchFamily="2" charset="-79"/>
              </a:rPr>
              <a:t>E.</a:t>
            </a:r>
            <a:endParaRPr lang="zh-CN" altLang="en-US" sz="3000" b="0" dirty="0">
              <a:solidFill>
                <a:srgbClr val="00B0F0"/>
              </a:solidFill>
              <a:latin typeface="Impact" panose="020B0806030902050204" pitchFamily="34" charset="0"/>
              <a:cs typeface="Aharoni" panose="02010803020104030203" pitchFamily="2" charset="-79"/>
            </a:endParaRPr>
          </a:p>
        </p:txBody>
      </p:sp>
      <p:sp>
        <p:nvSpPr>
          <p:cNvPr id="372" name="矩形 371"/>
          <p:cNvSpPr/>
          <p:nvPr/>
        </p:nvSpPr>
        <p:spPr>
          <a:xfrm>
            <a:off x="915195" y="3928213"/>
            <a:ext cx="2590800" cy="830997"/>
          </a:xfrm>
          <a:prstGeom prst="rect">
            <a:avLst/>
          </a:prstGeom>
        </p:spPr>
        <p:txBody>
          <a:bodyPr wrap="square">
            <a:spAutoFit/>
          </a:bodyPr>
          <a:lstStyle/>
          <a:p>
            <a:pPr lvl="0" algn="l">
              <a:lnSpc>
                <a:spcPct val="120000"/>
              </a:lnSpc>
              <a:defRPr/>
            </a:pPr>
            <a:r>
              <a:rPr lang="zh-CN" altLang="en-US" sz="1000" b="0" dirty="0">
                <a:solidFill>
                  <a:schemeClr val="bg1"/>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en-US" altLang="zh-CN" sz="1000" b="0" dirty="0">
              <a:solidFill>
                <a:schemeClr val="bg1"/>
              </a:solidFill>
              <a:latin typeface="微软雅黑" panose="020B0503020204020204" pitchFamily="34" charset="-122"/>
              <a:ea typeface="微软雅黑" panose="020B0503020204020204" pitchFamily="34" charset="-122"/>
            </a:endParaRPr>
          </a:p>
          <a:p>
            <a:pPr lvl="0" algn="l">
              <a:lnSpc>
                <a:spcPct val="120000"/>
              </a:lnSpc>
              <a:defRPr/>
            </a:pPr>
            <a:endParaRPr lang="zh-CN" altLang="zh-CN" sz="1000" b="0" dirty="0">
              <a:solidFill>
                <a:schemeClr val="bg1"/>
              </a:solidFill>
              <a:latin typeface="微软雅黑" panose="020B0503020204020204" pitchFamily="34" charset="-122"/>
              <a:ea typeface="微软雅黑" panose="020B0503020204020204" pitchFamily="34" charset="-122"/>
            </a:endParaRPr>
          </a:p>
        </p:txBody>
      </p:sp>
      <p:grpSp>
        <p:nvGrpSpPr>
          <p:cNvPr id="306" name="组合 305"/>
          <p:cNvGrpSpPr/>
          <p:nvPr/>
        </p:nvGrpSpPr>
        <p:grpSpPr>
          <a:xfrm>
            <a:off x="903370" y="249943"/>
            <a:ext cx="3288423" cy="679699"/>
            <a:chOff x="903371" y="249943"/>
            <a:chExt cx="2831223" cy="679699"/>
          </a:xfrm>
        </p:grpSpPr>
        <p:sp>
          <p:nvSpPr>
            <p:cNvPr id="311" name="任意多边形 310"/>
            <p:cNvSpPr/>
            <p:nvPr/>
          </p:nvSpPr>
          <p:spPr bwMode="auto">
            <a:xfrm>
              <a:off x="903371" y="249943"/>
              <a:ext cx="2831223" cy="679699"/>
            </a:xfrm>
            <a:custGeom>
              <a:avLst/>
              <a:gdLst>
                <a:gd name="connsiteX0" fmla="*/ 352810 w 4452260"/>
                <a:gd name="connsiteY0" fmla="*/ 0 h 1068867"/>
                <a:gd name="connsiteX1" fmla="*/ 636768 w 4452260"/>
                <a:gd name="connsiteY1" fmla="*/ 0 h 1068867"/>
                <a:gd name="connsiteX2" fmla="*/ 647700 w 4452260"/>
                <a:gd name="connsiteY2" fmla="*/ 0 h 1068867"/>
                <a:gd name="connsiteX3" fmla="*/ 724065 w 4452260"/>
                <a:gd name="connsiteY3" fmla="*/ 0 h 1068867"/>
                <a:gd name="connsiteX4" fmla="*/ 782584 w 4452260"/>
                <a:gd name="connsiteY4" fmla="*/ 0 h 1068867"/>
                <a:gd name="connsiteX5" fmla="*/ 799455 w 4452260"/>
                <a:gd name="connsiteY5" fmla="*/ 0 h 1068867"/>
                <a:gd name="connsiteX6" fmla="*/ 809825 w 4452260"/>
                <a:gd name="connsiteY6" fmla="*/ 0 h 1068867"/>
                <a:gd name="connsiteX7" fmla="*/ 818078 w 4452260"/>
                <a:gd name="connsiteY7" fmla="*/ 0 h 1068867"/>
                <a:gd name="connsiteX8" fmla="*/ 843980 w 4452260"/>
                <a:gd name="connsiteY8" fmla="*/ 0 h 1068867"/>
                <a:gd name="connsiteX9" fmla="*/ 931658 w 4452260"/>
                <a:gd name="connsiteY9" fmla="*/ 0 h 1068867"/>
                <a:gd name="connsiteX10" fmla="*/ 961580 w 4452260"/>
                <a:gd name="connsiteY10" fmla="*/ 0 h 1068867"/>
                <a:gd name="connsiteX11" fmla="*/ 1000055 w 4452260"/>
                <a:gd name="connsiteY11" fmla="*/ 0 h 1068867"/>
                <a:gd name="connsiteX12" fmla="*/ 1040537 w 4452260"/>
                <a:gd name="connsiteY12" fmla="*/ 0 h 1068867"/>
                <a:gd name="connsiteX13" fmla="*/ 1051453 w 4452260"/>
                <a:gd name="connsiteY13" fmla="*/ 0 h 1068867"/>
                <a:gd name="connsiteX14" fmla="*/ 1083414 w 4452260"/>
                <a:gd name="connsiteY14" fmla="*/ 0 h 1068867"/>
                <a:gd name="connsiteX15" fmla="*/ 1112969 w 4452260"/>
                <a:gd name="connsiteY15" fmla="*/ 0 h 1068867"/>
                <a:gd name="connsiteX16" fmla="*/ 1138871 w 4452260"/>
                <a:gd name="connsiteY16" fmla="*/ 0 h 1068867"/>
                <a:gd name="connsiteX17" fmla="*/ 1170224 w 4452260"/>
                <a:gd name="connsiteY17" fmla="*/ 0 h 1068867"/>
                <a:gd name="connsiteX18" fmla="*/ 1170711 w 4452260"/>
                <a:gd name="connsiteY18" fmla="*/ 0 h 1068867"/>
                <a:gd name="connsiteX19" fmla="*/ 1202662 w 4452260"/>
                <a:gd name="connsiteY19" fmla="*/ 0 h 1068867"/>
                <a:gd name="connsiteX20" fmla="*/ 1240037 w 4452260"/>
                <a:gd name="connsiteY20" fmla="*/ 0 h 1068867"/>
                <a:gd name="connsiteX21" fmla="*/ 1290626 w 4452260"/>
                <a:gd name="connsiteY21" fmla="*/ 0 h 1068867"/>
                <a:gd name="connsiteX22" fmla="*/ 1324496 w 4452260"/>
                <a:gd name="connsiteY22" fmla="*/ 0 h 1068867"/>
                <a:gd name="connsiteX23" fmla="*/ 1332348 w 4452260"/>
                <a:gd name="connsiteY23" fmla="*/ 0 h 1068867"/>
                <a:gd name="connsiteX24" fmla="*/ 1335428 w 4452260"/>
                <a:gd name="connsiteY24" fmla="*/ 0 h 1068867"/>
                <a:gd name="connsiteX25" fmla="*/ 1411793 w 4452260"/>
                <a:gd name="connsiteY25" fmla="*/ 0 h 1068867"/>
                <a:gd name="connsiteX26" fmla="*/ 1454182 w 4452260"/>
                <a:gd name="connsiteY26" fmla="*/ 0 h 1068867"/>
                <a:gd name="connsiteX27" fmla="*/ 1470312 w 4452260"/>
                <a:gd name="connsiteY27" fmla="*/ 0 h 1068867"/>
                <a:gd name="connsiteX28" fmla="*/ 1487183 w 4452260"/>
                <a:gd name="connsiteY28" fmla="*/ 0 h 1068867"/>
                <a:gd name="connsiteX29" fmla="*/ 1497552 w 4452260"/>
                <a:gd name="connsiteY29" fmla="*/ 0 h 1068867"/>
                <a:gd name="connsiteX30" fmla="*/ 1505806 w 4452260"/>
                <a:gd name="connsiteY30" fmla="*/ 0 h 1068867"/>
                <a:gd name="connsiteX31" fmla="*/ 1528471 w 4452260"/>
                <a:gd name="connsiteY31" fmla="*/ 0 h 1068867"/>
                <a:gd name="connsiteX32" fmla="*/ 1531708 w 4452260"/>
                <a:gd name="connsiteY32" fmla="*/ 0 h 1068867"/>
                <a:gd name="connsiteX33" fmla="*/ 1540992 w 4452260"/>
                <a:gd name="connsiteY33" fmla="*/ 0 h 1068867"/>
                <a:gd name="connsiteX34" fmla="*/ 1541479 w 4452260"/>
                <a:gd name="connsiteY34" fmla="*/ 0 h 1068867"/>
                <a:gd name="connsiteX35" fmla="*/ 1599998 w 4452260"/>
                <a:gd name="connsiteY35" fmla="*/ 0 h 1068867"/>
                <a:gd name="connsiteX36" fmla="*/ 1619386 w 4452260"/>
                <a:gd name="connsiteY36" fmla="*/ 0 h 1068867"/>
                <a:gd name="connsiteX37" fmla="*/ 1635492 w 4452260"/>
                <a:gd name="connsiteY37" fmla="*/ 0 h 1068867"/>
                <a:gd name="connsiteX38" fmla="*/ 1649308 w 4452260"/>
                <a:gd name="connsiteY38" fmla="*/ 0 h 1068867"/>
                <a:gd name="connsiteX39" fmla="*/ 1653720 w 4452260"/>
                <a:gd name="connsiteY39" fmla="*/ 0 h 1068867"/>
                <a:gd name="connsiteX40" fmla="*/ 1661394 w 4452260"/>
                <a:gd name="connsiteY40" fmla="*/ 0 h 1068867"/>
                <a:gd name="connsiteX41" fmla="*/ 1687782 w 4452260"/>
                <a:gd name="connsiteY41" fmla="*/ 0 h 1068867"/>
                <a:gd name="connsiteX42" fmla="*/ 1703116 w 4452260"/>
                <a:gd name="connsiteY42" fmla="*/ 0 h 1068867"/>
                <a:gd name="connsiteX43" fmla="*/ 1739181 w 4452260"/>
                <a:gd name="connsiteY43" fmla="*/ 0 h 1068867"/>
                <a:gd name="connsiteX44" fmla="*/ 1771141 w 4452260"/>
                <a:gd name="connsiteY44" fmla="*/ 0 h 1068867"/>
                <a:gd name="connsiteX45" fmla="*/ 1800697 w 4452260"/>
                <a:gd name="connsiteY45" fmla="*/ 0 h 1068867"/>
                <a:gd name="connsiteX46" fmla="*/ 1811727 w 4452260"/>
                <a:gd name="connsiteY46" fmla="*/ 0 h 1068867"/>
                <a:gd name="connsiteX47" fmla="*/ 1823361 w 4452260"/>
                <a:gd name="connsiteY47" fmla="*/ 0 h 1068867"/>
                <a:gd name="connsiteX48" fmla="*/ 1826599 w 4452260"/>
                <a:gd name="connsiteY48" fmla="*/ 0 h 1068867"/>
                <a:gd name="connsiteX49" fmla="*/ 1857951 w 4452260"/>
                <a:gd name="connsiteY49" fmla="*/ 0 h 1068867"/>
                <a:gd name="connsiteX50" fmla="*/ 1858439 w 4452260"/>
                <a:gd name="connsiteY50" fmla="*/ 0 h 1068867"/>
                <a:gd name="connsiteX51" fmla="*/ 1859676 w 4452260"/>
                <a:gd name="connsiteY51" fmla="*/ 0 h 1068867"/>
                <a:gd name="connsiteX52" fmla="*/ 1893346 w 4452260"/>
                <a:gd name="connsiteY52" fmla="*/ 0 h 1068867"/>
                <a:gd name="connsiteX53" fmla="*/ 1927765 w 4452260"/>
                <a:gd name="connsiteY53" fmla="*/ 0 h 1068867"/>
                <a:gd name="connsiteX54" fmla="*/ 1963365 w 4452260"/>
                <a:gd name="connsiteY54" fmla="*/ 0 h 1068867"/>
                <a:gd name="connsiteX55" fmla="*/ 1978354 w 4452260"/>
                <a:gd name="connsiteY55" fmla="*/ 0 h 1068867"/>
                <a:gd name="connsiteX56" fmla="*/ 1991032 w 4452260"/>
                <a:gd name="connsiteY56" fmla="*/ 0 h 1068867"/>
                <a:gd name="connsiteX57" fmla="*/ 2020076 w 4452260"/>
                <a:gd name="connsiteY57" fmla="*/ 0 h 1068867"/>
                <a:gd name="connsiteX58" fmla="*/ 2021800 w 4452260"/>
                <a:gd name="connsiteY58" fmla="*/ 0 h 1068867"/>
                <a:gd name="connsiteX59" fmla="*/ 2027021 w 4452260"/>
                <a:gd name="connsiteY59" fmla="*/ 0 h 1068867"/>
                <a:gd name="connsiteX60" fmla="*/ 2032162 w 4452260"/>
                <a:gd name="connsiteY60" fmla="*/ 0 h 1068867"/>
                <a:gd name="connsiteX61" fmla="*/ 2141909 w 4452260"/>
                <a:gd name="connsiteY61" fmla="*/ 0 h 1068867"/>
                <a:gd name="connsiteX62" fmla="*/ 2143633 w 4452260"/>
                <a:gd name="connsiteY62" fmla="*/ 0 h 1068867"/>
                <a:gd name="connsiteX63" fmla="*/ 2178359 w 4452260"/>
                <a:gd name="connsiteY63" fmla="*/ 0 h 1068867"/>
                <a:gd name="connsiteX64" fmla="*/ 2228719 w 4452260"/>
                <a:gd name="connsiteY64" fmla="*/ 0 h 1068867"/>
                <a:gd name="connsiteX65" fmla="*/ 2229207 w 4452260"/>
                <a:gd name="connsiteY65" fmla="*/ 0 h 1068867"/>
                <a:gd name="connsiteX66" fmla="*/ 2230931 w 4452260"/>
                <a:gd name="connsiteY66" fmla="*/ 0 h 1068867"/>
                <a:gd name="connsiteX67" fmla="*/ 2287725 w 4452260"/>
                <a:gd name="connsiteY67" fmla="*/ 0 h 1068867"/>
                <a:gd name="connsiteX68" fmla="*/ 2289450 w 4452260"/>
                <a:gd name="connsiteY68" fmla="*/ 0 h 1068867"/>
                <a:gd name="connsiteX69" fmla="*/ 2323220 w 4452260"/>
                <a:gd name="connsiteY69" fmla="*/ 0 h 1068867"/>
                <a:gd name="connsiteX70" fmla="*/ 2324944 w 4452260"/>
                <a:gd name="connsiteY70" fmla="*/ 0 h 1068867"/>
                <a:gd name="connsiteX71" fmla="*/ 2340483 w 4452260"/>
                <a:gd name="connsiteY71" fmla="*/ 0 h 1068867"/>
                <a:gd name="connsiteX72" fmla="*/ 2341447 w 4452260"/>
                <a:gd name="connsiteY72" fmla="*/ 0 h 1068867"/>
                <a:gd name="connsiteX73" fmla="*/ 2343172 w 4452260"/>
                <a:gd name="connsiteY73" fmla="*/ 0 h 1068867"/>
                <a:gd name="connsiteX74" fmla="*/ 2349122 w 4452260"/>
                <a:gd name="connsiteY74" fmla="*/ 0 h 1068867"/>
                <a:gd name="connsiteX75" fmla="*/ 2350846 w 4452260"/>
                <a:gd name="connsiteY75" fmla="*/ 0 h 1068867"/>
                <a:gd name="connsiteX76" fmla="*/ 2390844 w 4452260"/>
                <a:gd name="connsiteY76" fmla="*/ 0 h 1068867"/>
                <a:gd name="connsiteX77" fmla="*/ 2462317 w 4452260"/>
                <a:gd name="connsiteY77" fmla="*/ 0 h 1068867"/>
                <a:gd name="connsiteX78" fmla="*/ 2499455 w 4452260"/>
                <a:gd name="connsiteY78" fmla="*/ 0 h 1068867"/>
                <a:gd name="connsiteX79" fmla="*/ 2530713 w 4452260"/>
                <a:gd name="connsiteY79" fmla="*/ 0 h 1068867"/>
                <a:gd name="connsiteX80" fmla="*/ 2547403 w 4452260"/>
                <a:gd name="connsiteY80" fmla="*/ 0 h 1068867"/>
                <a:gd name="connsiteX81" fmla="*/ 2549127 w 4452260"/>
                <a:gd name="connsiteY81" fmla="*/ 0 h 1068867"/>
                <a:gd name="connsiteX82" fmla="*/ 2581074 w 4452260"/>
                <a:gd name="connsiteY82" fmla="*/ 0 h 1068867"/>
                <a:gd name="connsiteX83" fmla="*/ 2582112 w 4452260"/>
                <a:gd name="connsiteY83" fmla="*/ 0 h 1068867"/>
                <a:gd name="connsiteX84" fmla="*/ 2669530 w 4452260"/>
                <a:gd name="connsiteY84" fmla="*/ 0 h 1068867"/>
                <a:gd name="connsiteX85" fmla="*/ 2678759 w 4452260"/>
                <a:gd name="connsiteY85" fmla="*/ 0 h 1068867"/>
                <a:gd name="connsiteX86" fmla="*/ 2709527 w 4452260"/>
                <a:gd name="connsiteY86" fmla="*/ 0 h 1068867"/>
                <a:gd name="connsiteX87" fmla="*/ 2711252 w 4452260"/>
                <a:gd name="connsiteY87" fmla="*/ 0 h 1068867"/>
                <a:gd name="connsiteX88" fmla="*/ 2714748 w 4452260"/>
                <a:gd name="connsiteY88" fmla="*/ 0 h 1068867"/>
                <a:gd name="connsiteX89" fmla="*/ 2719890 w 4452260"/>
                <a:gd name="connsiteY89" fmla="*/ 0 h 1068867"/>
                <a:gd name="connsiteX90" fmla="*/ 2831360 w 4452260"/>
                <a:gd name="connsiteY90" fmla="*/ 0 h 1068867"/>
                <a:gd name="connsiteX91" fmla="*/ 2833086 w 4452260"/>
                <a:gd name="connsiteY91" fmla="*/ 0 h 1068867"/>
                <a:gd name="connsiteX92" fmla="*/ 2866087 w 4452260"/>
                <a:gd name="connsiteY92" fmla="*/ 0 h 1068867"/>
                <a:gd name="connsiteX93" fmla="*/ 2918659 w 4452260"/>
                <a:gd name="connsiteY93" fmla="*/ 0 h 1068867"/>
                <a:gd name="connsiteX94" fmla="*/ 2919896 w 4452260"/>
                <a:gd name="connsiteY94" fmla="*/ 0 h 1068867"/>
                <a:gd name="connsiteX95" fmla="*/ 2920383 w 4452260"/>
                <a:gd name="connsiteY95" fmla="*/ 0 h 1068867"/>
                <a:gd name="connsiteX96" fmla="*/ 2977177 w 4452260"/>
                <a:gd name="connsiteY96" fmla="*/ 0 h 1068867"/>
                <a:gd name="connsiteX97" fmla="*/ 2978902 w 4452260"/>
                <a:gd name="connsiteY97" fmla="*/ 0 h 1068867"/>
                <a:gd name="connsiteX98" fmla="*/ 3012671 w 4452260"/>
                <a:gd name="connsiteY98" fmla="*/ 0 h 1068867"/>
                <a:gd name="connsiteX99" fmla="*/ 3014397 w 4452260"/>
                <a:gd name="connsiteY99" fmla="*/ 0 h 1068867"/>
                <a:gd name="connsiteX100" fmla="*/ 3028211 w 4452260"/>
                <a:gd name="connsiteY100" fmla="*/ 0 h 1068867"/>
                <a:gd name="connsiteX101" fmla="*/ 3030899 w 4452260"/>
                <a:gd name="connsiteY101" fmla="*/ 0 h 1068867"/>
                <a:gd name="connsiteX102" fmla="*/ 3032624 w 4452260"/>
                <a:gd name="connsiteY102" fmla="*/ 0 h 1068867"/>
                <a:gd name="connsiteX103" fmla="*/ 3038573 w 4452260"/>
                <a:gd name="connsiteY103" fmla="*/ 0 h 1068867"/>
                <a:gd name="connsiteX104" fmla="*/ 3040298 w 4452260"/>
                <a:gd name="connsiteY104" fmla="*/ 0 h 1068867"/>
                <a:gd name="connsiteX105" fmla="*/ 3082021 w 4452260"/>
                <a:gd name="connsiteY105" fmla="*/ 0 h 1068867"/>
                <a:gd name="connsiteX106" fmla="*/ 3150044 w 4452260"/>
                <a:gd name="connsiteY106" fmla="*/ 0 h 1068867"/>
                <a:gd name="connsiteX107" fmla="*/ 3218441 w 4452260"/>
                <a:gd name="connsiteY107" fmla="*/ 0 h 1068867"/>
                <a:gd name="connsiteX108" fmla="*/ 3236855 w 4452260"/>
                <a:gd name="connsiteY108" fmla="*/ 0 h 1068867"/>
                <a:gd name="connsiteX109" fmla="*/ 3269839 w 4452260"/>
                <a:gd name="connsiteY109" fmla="*/ 0 h 1068867"/>
                <a:gd name="connsiteX110" fmla="*/ 3272250 w 4452260"/>
                <a:gd name="connsiteY110" fmla="*/ 0 h 1068867"/>
                <a:gd name="connsiteX111" fmla="*/ 3320378 w 4452260"/>
                <a:gd name="connsiteY111" fmla="*/ 0 h 1068867"/>
                <a:gd name="connsiteX112" fmla="*/ 3346330 w 4452260"/>
                <a:gd name="connsiteY112" fmla="*/ 0 h 1068867"/>
                <a:gd name="connsiteX113" fmla="*/ 3357257 w 4452260"/>
                <a:gd name="connsiteY113" fmla="*/ 0 h 1068867"/>
                <a:gd name="connsiteX114" fmla="*/ 3369936 w 4452260"/>
                <a:gd name="connsiteY114" fmla="*/ 0 h 1068867"/>
                <a:gd name="connsiteX115" fmla="*/ 3398980 w 4452260"/>
                <a:gd name="connsiteY115" fmla="*/ 0 h 1068867"/>
                <a:gd name="connsiteX116" fmla="*/ 3405925 w 4452260"/>
                <a:gd name="connsiteY116" fmla="*/ 0 h 1068867"/>
                <a:gd name="connsiteX117" fmla="*/ 3411066 w 4452260"/>
                <a:gd name="connsiteY117" fmla="*/ 0 h 1068867"/>
                <a:gd name="connsiteX118" fmla="*/ 3520813 w 4452260"/>
                <a:gd name="connsiteY118" fmla="*/ 0 h 1068867"/>
                <a:gd name="connsiteX119" fmla="*/ 3607623 w 4452260"/>
                <a:gd name="connsiteY119" fmla="*/ 0 h 1068867"/>
                <a:gd name="connsiteX120" fmla="*/ 3608111 w 4452260"/>
                <a:gd name="connsiteY120" fmla="*/ 0 h 1068867"/>
                <a:gd name="connsiteX121" fmla="*/ 3666629 w 4452260"/>
                <a:gd name="connsiteY121" fmla="*/ 0 h 1068867"/>
                <a:gd name="connsiteX122" fmla="*/ 3702124 w 4452260"/>
                <a:gd name="connsiteY122" fmla="*/ 0 h 1068867"/>
                <a:gd name="connsiteX123" fmla="*/ 3720351 w 4452260"/>
                <a:gd name="connsiteY123" fmla="*/ 0 h 1068867"/>
                <a:gd name="connsiteX124" fmla="*/ 3728025 w 4452260"/>
                <a:gd name="connsiteY124" fmla="*/ 0 h 1068867"/>
                <a:gd name="connsiteX125" fmla="*/ 3769748 w 4452260"/>
                <a:gd name="connsiteY125" fmla="*/ 0 h 1068867"/>
                <a:gd name="connsiteX126" fmla="*/ 4098793 w 4452260"/>
                <a:gd name="connsiteY126" fmla="*/ 0 h 1068867"/>
                <a:gd name="connsiteX127" fmla="*/ 4193519 w 4452260"/>
                <a:gd name="connsiteY127" fmla="*/ 54408 h 1068867"/>
                <a:gd name="connsiteX128" fmla="*/ 4439104 w 4452260"/>
                <a:gd name="connsiteY128" fmla="*/ 480025 h 1068867"/>
                <a:gd name="connsiteX129" fmla="*/ 4439104 w 4452260"/>
                <a:gd name="connsiteY129" fmla="*/ 588843 h 1068867"/>
                <a:gd name="connsiteX130" fmla="*/ 4193519 w 4452260"/>
                <a:gd name="connsiteY130" fmla="*/ 1014459 h 1068867"/>
                <a:gd name="connsiteX131" fmla="*/ 4098793 w 4452260"/>
                <a:gd name="connsiteY131" fmla="*/ 1068867 h 1068867"/>
                <a:gd name="connsiteX132" fmla="*/ 3728025 w 4452260"/>
                <a:gd name="connsiteY132" fmla="*/ 1068867 h 1068867"/>
                <a:gd name="connsiteX133" fmla="*/ 3607623 w 4452260"/>
                <a:gd name="connsiteY133" fmla="*/ 1068867 h 1068867"/>
                <a:gd name="connsiteX134" fmla="*/ 3411066 w 4452260"/>
                <a:gd name="connsiteY134" fmla="*/ 1068867 h 1068867"/>
                <a:gd name="connsiteX135" fmla="*/ 3357257 w 4452260"/>
                <a:gd name="connsiteY135" fmla="*/ 1068867 h 1068867"/>
                <a:gd name="connsiteX136" fmla="*/ 3236855 w 4452260"/>
                <a:gd name="connsiteY136" fmla="*/ 1068867 h 1068867"/>
                <a:gd name="connsiteX137" fmla="*/ 3040298 w 4452260"/>
                <a:gd name="connsiteY137" fmla="*/ 1068867 h 1068867"/>
                <a:gd name="connsiteX138" fmla="*/ 3038573 w 4452260"/>
                <a:gd name="connsiteY138" fmla="*/ 1068867 h 1068867"/>
                <a:gd name="connsiteX139" fmla="*/ 2919896 w 4452260"/>
                <a:gd name="connsiteY139" fmla="*/ 1068867 h 1068867"/>
                <a:gd name="connsiteX140" fmla="*/ 2866087 w 4452260"/>
                <a:gd name="connsiteY140" fmla="*/ 1068867 h 1068867"/>
                <a:gd name="connsiteX141" fmla="*/ 2719890 w 4452260"/>
                <a:gd name="connsiteY141" fmla="*/ 1068867 h 1068867"/>
                <a:gd name="connsiteX142" fmla="*/ 2669530 w 4452260"/>
                <a:gd name="connsiteY142" fmla="*/ 1068867 h 1068867"/>
                <a:gd name="connsiteX143" fmla="*/ 2549127 w 4452260"/>
                <a:gd name="connsiteY143" fmla="*/ 1068867 h 1068867"/>
                <a:gd name="connsiteX144" fmla="*/ 2547403 w 4452260"/>
                <a:gd name="connsiteY144" fmla="*/ 1068867 h 1068867"/>
                <a:gd name="connsiteX145" fmla="*/ 2350846 w 4452260"/>
                <a:gd name="connsiteY145" fmla="*/ 1068867 h 1068867"/>
                <a:gd name="connsiteX146" fmla="*/ 2349122 w 4452260"/>
                <a:gd name="connsiteY146" fmla="*/ 1068867 h 1068867"/>
                <a:gd name="connsiteX147" fmla="*/ 2228719 w 4452260"/>
                <a:gd name="connsiteY147" fmla="*/ 1068867 h 1068867"/>
                <a:gd name="connsiteX148" fmla="*/ 2178359 w 4452260"/>
                <a:gd name="connsiteY148" fmla="*/ 1068867 h 1068867"/>
                <a:gd name="connsiteX149" fmla="*/ 2032162 w 4452260"/>
                <a:gd name="connsiteY149" fmla="*/ 1068867 h 1068867"/>
                <a:gd name="connsiteX150" fmla="*/ 1978354 w 4452260"/>
                <a:gd name="connsiteY150" fmla="*/ 1068867 h 1068867"/>
                <a:gd name="connsiteX151" fmla="*/ 1859676 w 4452260"/>
                <a:gd name="connsiteY151" fmla="*/ 1068867 h 1068867"/>
                <a:gd name="connsiteX152" fmla="*/ 1857951 w 4452260"/>
                <a:gd name="connsiteY152" fmla="*/ 1068867 h 1068867"/>
                <a:gd name="connsiteX153" fmla="*/ 1826599 w 4452260"/>
                <a:gd name="connsiteY153" fmla="*/ 1068867 h 1068867"/>
                <a:gd name="connsiteX154" fmla="*/ 1661394 w 4452260"/>
                <a:gd name="connsiteY154" fmla="*/ 1068867 h 1068867"/>
                <a:gd name="connsiteX155" fmla="*/ 1540992 w 4452260"/>
                <a:gd name="connsiteY155" fmla="*/ 1068867 h 1068867"/>
                <a:gd name="connsiteX156" fmla="*/ 1531708 w 4452260"/>
                <a:gd name="connsiteY156" fmla="*/ 1068867 h 1068867"/>
                <a:gd name="connsiteX157" fmla="*/ 1487183 w 4452260"/>
                <a:gd name="connsiteY157" fmla="*/ 1068867 h 1068867"/>
                <a:gd name="connsiteX158" fmla="*/ 1335428 w 4452260"/>
                <a:gd name="connsiteY158" fmla="*/ 1068867 h 1068867"/>
                <a:gd name="connsiteX159" fmla="*/ 1290626 w 4452260"/>
                <a:gd name="connsiteY159" fmla="*/ 1068867 h 1068867"/>
                <a:gd name="connsiteX160" fmla="*/ 1170224 w 4452260"/>
                <a:gd name="connsiteY160" fmla="*/ 1068867 h 1068867"/>
                <a:gd name="connsiteX161" fmla="*/ 1138871 w 4452260"/>
                <a:gd name="connsiteY161" fmla="*/ 1068867 h 1068867"/>
                <a:gd name="connsiteX162" fmla="*/ 1040537 w 4452260"/>
                <a:gd name="connsiteY162" fmla="*/ 1068867 h 1068867"/>
                <a:gd name="connsiteX163" fmla="*/ 843980 w 4452260"/>
                <a:gd name="connsiteY163" fmla="*/ 1068867 h 1068867"/>
                <a:gd name="connsiteX164" fmla="*/ 799455 w 4452260"/>
                <a:gd name="connsiteY164" fmla="*/ 1068867 h 1068867"/>
                <a:gd name="connsiteX165" fmla="*/ 647700 w 4452260"/>
                <a:gd name="connsiteY165" fmla="*/ 1068867 h 1068867"/>
                <a:gd name="connsiteX166" fmla="*/ 352810 w 4452260"/>
                <a:gd name="connsiteY166" fmla="*/ 1068867 h 1068867"/>
                <a:gd name="connsiteX167" fmla="*/ 258084 w 4452260"/>
                <a:gd name="connsiteY167" fmla="*/ 1014459 h 1068867"/>
                <a:gd name="connsiteX168" fmla="*/ 12498 w 4452260"/>
                <a:gd name="connsiteY168" fmla="*/ 588843 h 1068867"/>
                <a:gd name="connsiteX169" fmla="*/ 12498 w 4452260"/>
                <a:gd name="connsiteY169" fmla="*/ 480025 h 1068867"/>
                <a:gd name="connsiteX170" fmla="*/ 258084 w 4452260"/>
                <a:gd name="connsiteY170" fmla="*/ 54408 h 1068867"/>
                <a:gd name="connsiteX171" fmla="*/ 352810 w 4452260"/>
                <a:gd name="connsiteY171" fmla="*/ 0 h 1068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4452260" h="1068867">
                  <a:moveTo>
                    <a:pt x="352810" y="0"/>
                  </a:moveTo>
                  <a:cubicBezTo>
                    <a:pt x="475602" y="0"/>
                    <a:pt x="567696" y="0"/>
                    <a:pt x="636768" y="0"/>
                  </a:cubicBezTo>
                  <a:lnTo>
                    <a:pt x="647700" y="0"/>
                  </a:lnTo>
                  <a:lnTo>
                    <a:pt x="724065" y="0"/>
                  </a:lnTo>
                  <a:cubicBezTo>
                    <a:pt x="748048" y="0"/>
                    <a:pt x="767235" y="0"/>
                    <a:pt x="782584" y="0"/>
                  </a:cubicBezTo>
                  <a:lnTo>
                    <a:pt x="799455" y="0"/>
                  </a:lnTo>
                  <a:lnTo>
                    <a:pt x="809825" y="0"/>
                  </a:lnTo>
                  <a:lnTo>
                    <a:pt x="818078" y="0"/>
                  </a:lnTo>
                  <a:cubicBezTo>
                    <a:pt x="843980" y="0"/>
                    <a:pt x="843980" y="0"/>
                    <a:pt x="843980" y="0"/>
                  </a:cubicBezTo>
                  <a:lnTo>
                    <a:pt x="931658" y="0"/>
                  </a:lnTo>
                  <a:lnTo>
                    <a:pt x="961580" y="0"/>
                  </a:lnTo>
                  <a:lnTo>
                    <a:pt x="1000055" y="0"/>
                  </a:lnTo>
                  <a:lnTo>
                    <a:pt x="1040537" y="0"/>
                  </a:lnTo>
                  <a:lnTo>
                    <a:pt x="1051453" y="0"/>
                  </a:lnTo>
                  <a:lnTo>
                    <a:pt x="1083414" y="0"/>
                  </a:lnTo>
                  <a:lnTo>
                    <a:pt x="1112969" y="0"/>
                  </a:lnTo>
                  <a:cubicBezTo>
                    <a:pt x="1138871" y="0"/>
                    <a:pt x="1138871" y="0"/>
                    <a:pt x="1138871" y="0"/>
                  </a:cubicBezTo>
                  <a:lnTo>
                    <a:pt x="1170224" y="0"/>
                  </a:lnTo>
                  <a:lnTo>
                    <a:pt x="1170711" y="0"/>
                  </a:lnTo>
                  <a:lnTo>
                    <a:pt x="1202662" y="0"/>
                  </a:lnTo>
                  <a:lnTo>
                    <a:pt x="1240037" y="0"/>
                  </a:lnTo>
                  <a:cubicBezTo>
                    <a:pt x="1290626" y="0"/>
                    <a:pt x="1290626" y="0"/>
                    <a:pt x="1290626" y="0"/>
                  </a:cubicBezTo>
                  <a:lnTo>
                    <a:pt x="1324496" y="0"/>
                  </a:lnTo>
                  <a:lnTo>
                    <a:pt x="1332348" y="0"/>
                  </a:lnTo>
                  <a:lnTo>
                    <a:pt x="1335428" y="0"/>
                  </a:lnTo>
                  <a:lnTo>
                    <a:pt x="1411793" y="0"/>
                  </a:lnTo>
                  <a:lnTo>
                    <a:pt x="1454182" y="0"/>
                  </a:lnTo>
                  <a:lnTo>
                    <a:pt x="1470312" y="0"/>
                  </a:lnTo>
                  <a:lnTo>
                    <a:pt x="1487183" y="0"/>
                  </a:lnTo>
                  <a:lnTo>
                    <a:pt x="1497552" y="0"/>
                  </a:lnTo>
                  <a:lnTo>
                    <a:pt x="1505806" y="0"/>
                  </a:lnTo>
                  <a:lnTo>
                    <a:pt x="1528471" y="0"/>
                  </a:lnTo>
                  <a:lnTo>
                    <a:pt x="1531708" y="0"/>
                  </a:lnTo>
                  <a:lnTo>
                    <a:pt x="1540992" y="0"/>
                  </a:lnTo>
                  <a:lnTo>
                    <a:pt x="1541479" y="0"/>
                  </a:lnTo>
                  <a:lnTo>
                    <a:pt x="1599998" y="0"/>
                  </a:lnTo>
                  <a:lnTo>
                    <a:pt x="1619386" y="0"/>
                  </a:lnTo>
                  <a:lnTo>
                    <a:pt x="1635492" y="0"/>
                  </a:lnTo>
                  <a:lnTo>
                    <a:pt x="1649308" y="0"/>
                  </a:lnTo>
                  <a:lnTo>
                    <a:pt x="1653720" y="0"/>
                  </a:lnTo>
                  <a:lnTo>
                    <a:pt x="1661394" y="0"/>
                  </a:lnTo>
                  <a:lnTo>
                    <a:pt x="1687782" y="0"/>
                  </a:lnTo>
                  <a:lnTo>
                    <a:pt x="1703116" y="0"/>
                  </a:lnTo>
                  <a:lnTo>
                    <a:pt x="1739181" y="0"/>
                  </a:lnTo>
                  <a:lnTo>
                    <a:pt x="1771141" y="0"/>
                  </a:lnTo>
                  <a:lnTo>
                    <a:pt x="1800697" y="0"/>
                  </a:lnTo>
                  <a:lnTo>
                    <a:pt x="1811727" y="0"/>
                  </a:lnTo>
                  <a:lnTo>
                    <a:pt x="1823361" y="0"/>
                  </a:lnTo>
                  <a:lnTo>
                    <a:pt x="1826599" y="0"/>
                  </a:lnTo>
                  <a:lnTo>
                    <a:pt x="1857951" y="0"/>
                  </a:lnTo>
                  <a:lnTo>
                    <a:pt x="1858439" y="0"/>
                  </a:lnTo>
                  <a:lnTo>
                    <a:pt x="1859676" y="0"/>
                  </a:lnTo>
                  <a:lnTo>
                    <a:pt x="1893346" y="0"/>
                  </a:lnTo>
                  <a:lnTo>
                    <a:pt x="1927765" y="0"/>
                  </a:lnTo>
                  <a:lnTo>
                    <a:pt x="1963365" y="0"/>
                  </a:lnTo>
                  <a:lnTo>
                    <a:pt x="1978354" y="0"/>
                  </a:lnTo>
                  <a:lnTo>
                    <a:pt x="1991032" y="0"/>
                  </a:lnTo>
                  <a:lnTo>
                    <a:pt x="2020076" y="0"/>
                  </a:lnTo>
                  <a:lnTo>
                    <a:pt x="2021800" y="0"/>
                  </a:lnTo>
                  <a:lnTo>
                    <a:pt x="2027021" y="0"/>
                  </a:lnTo>
                  <a:cubicBezTo>
                    <a:pt x="2032162" y="0"/>
                    <a:pt x="2032162" y="0"/>
                    <a:pt x="2032162" y="0"/>
                  </a:cubicBezTo>
                  <a:lnTo>
                    <a:pt x="2141909" y="0"/>
                  </a:lnTo>
                  <a:lnTo>
                    <a:pt x="2143633" y="0"/>
                  </a:lnTo>
                  <a:lnTo>
                    <a:pt x="2178359" y="0"/>
                  </a:lnTo>
                  <a:lnTo>
                    <a:pt x="2228719" y="0"/>
                  </a:lnTo>
                  <a:lnTo>
                    <a:pt x="2229207" y="0"/>
                  </a:lnTo>
                  <a:lnTo>
                    <a:pt x="2230931" y="0"/>
                  </a:lnTo>
                  <a:lnTo>
                    <a:pt x="2287725" y="0"/>
                  </a:lnTo>
                  <a:lnTo>
                    <a:pt x="2289450" y="0"/>
                  </a:lnTo>
                  <a:lnTo>
                    <a:pt x="2323220" y="0"/>
                  </a:lnTo>
                  <a:lnTo>
                    <a:pt x="2324944" y="0"/>
                  </a:lnTo>
                  <a:lnTo>
                    <a:pt x="2340483" y="0"/>
                  </a:lnTo>
                  <a:lnTo>
                    <a:pt x="2341447" y="0"/>
                  </a:lnTo>
                  <a:lnTo>
                    <a:pt x="2343172" y="0"/>
                  </a:lnTo>
                  <a:lnTo>
                    <a:pt x="2349122" y="0"/>
                  </a:lnTo>
                  <a:lnTo>
                    <a:pt x="2350846" y="0"/>
                  </a:lnTo>
                  <a:lnTo>
                    <a:pt x="2390844" y="0"/>
                  </a:lnTo>
                  <a:lnTo>
                    <a:pt x="2462317" y="0"/>
                  </a:lnTo>
                  <a:lnTo>
                    <a:pt x="2499455" y="0"/>
                  </a:lnTo>
                  <a:lnTo>
                    <a:pt x="2530713" y="0"/>
                  </a:lnTo>
                  <a:lnTo>
                    <a:pt x="2547403" y="0"/>
                  </a:lnTo>
                  <a:lnTo>
                    <a:pt x="2549127" y="0"/>
                  </a:lnTo>
                  <a:lnTo>
                    <a:pt x="2581074" y="0"/>
                  </a:lnTo>
                  <a:lnTo>
                    <a:pt x="2582112" y="0"/>
                  </a:lnTo>
                  <a:cubicBezTo>
                    <a:pt x="2669530" y="0"/>
                    <a:pt x="2669530" y="0"/>
                    <a:pt x="2669530" y="0"/>
                  </a:cubicBezTo>
                  <a:lnTo>
                    <a:pt x="2678759" y="0"/>
                  </a:lnTo>
                  <a:lnTo>
                    <a:pt x="2709527" y="0"/>
                  </a:lnTo>
                  <a:lnTo>
                    <a:pt x="2711252" y="0"/>
                  </a:lnTo>
                  <a:lnTo>
                    <a:pt x="2714748" y="0"/>
                  </a:lnTo>
                  <a:lnTo>
                    <a:pt x="2719890" y="0"/>
                  </a:lnTo>
                  <a:lnTo>
                    <a:pt x="2831360" y="0"/>
                  </a:lnTo>
                  <a:lnTo>
                    <a:pt x="2833086" y="0"/>
                  </a:lnTo>
                  <a:lnTo>
                    <a:pt x="2866087" y="0"/>
                  </a:lnTo>
                  <a:lnTo>
                    <a:pt x="2918659" y="0"/>
                  </a:lnTo>
                  <a:lnTo>
                    <a:pt x="2919896" y="0"/>
                  </a:lnTo>
                  <a:lnTo>
                    <a:pt x="2920383" y="0"/>
                  </a:lnTo>
                  <a:lnTo>
                    <a:pt x="2977177" y="0"/>
                  </a:lnTo>
                  <a:lnTo>
                    <a:pt x="2978902" y="0"/>
                  </a:lnTo>
                  <a:lnTo>
                    <a:pt x="3012671" y="0"/>
                  </a:lnTo>
                  <a:lnTo>
                    <a:pt x="3014397" y="0"/>
                  </a:lnTo>
                  <a:lnTo>
                    <a:pt x="3028211" y="0"/>
                  </a:lnTo>
                  <a:lnTo>
                    <a:pt x="3030899" y="0"/>
                  </a:lnTo>
                  <a:lnTo>
                    <a:pt x="3032624" y="0"/>
                  </a:lnTo>
                  <a:lnTo>
                    <a:pt x="3038573" y="0"/>
                  </a:lnTo>
                  <a:lnTo>
                    <a:pt x="3040298" y="0"/>
                  </a:lnTo>
                  <a:lnTo>
                    <a:pt x="3082021" y="0"/>
                  </a:lnTo>
                  <a:lnTo>
                    <a:pt x="3150044" y="0"/>
                  </a:lnTo>
                  <a:lnTo>
                    <a:pt x="3218441" y="0"/>
                  </a:lnTo>
                  <a:lnTo>
                    <a:pt x="3236855" y="0"/>
                  </a:lnTo>
                  <a:lnTo>
                    <a:pt x="3269839" y="0"/>
                  </a:lnTo>
                  <a:lnTo>
                    <a:pt x="3272250" y="0"/>
                  </a:lnTo>
                  <a:lnTo>
                    <a:pt x="3320378" y="0"/>
                  </a:lnTo>
                  <a:lnTo>
                    <a:pt x="3346330" y="0"/>
                  </a:lnTo>
                  <a:lnTo>
                    <a:pt x="3357257" y="0"/>
                  </a:lnTo>
                  <a:lnTo>
                    <a:pt x="3369936" y="0"/>
                  </a:lnTo>
                  <a:lnTo>
                    <a:pt x="3398980" y="0"/>
                  </a:lnTo>
                  <a:lnTo>
                    <a:pt x="3405925" y="0"/>
                  </a:lnTo>
                  <a:cubicBezTo>
                    <a:pt x="3411066" y="0"/>
                    <a:pt x="3411066" y="0"/>
                    <a:pt x="3411066" y="0"/>
                  </a:cubicBezTo>
                  <a:lnTo>
                    <a:pt x="3520813" y="0"/>
                  </a:lnTo>
                  <a:lnTo>
                    <a:pt x="3607623" y="0"/>
                  </a:lnTo>
                  <a:lnTo>
                    <a:pt x="3608111" y="0"/>
                  </a:lnTo>
                  <a:lnTo>
                    <a:pt x="3666629" y="0"/>
                  </a:lnTo>
                  <a:lnTo>
                    <a:pt x="3702124" y="0"/>
                  </a:lnTo>
                  <a:lnTo>
                    <a:pt x="3720351" y="0"/>
                  </a:lnTo>
                  <a:lnTo>
                    <a:pt x="3728025" y="0"/>
                  </a:lnTo>
                  <a:lnTo>
                    <a:pt x="3769748" y="0"/>
                  </a:lnTo>
                  <a:cubicBezTo>
                    <a:pt x="4098793" y="0"/>
                    <a:pt x="4098793" y="0"/>
                    <a:pt x="4098793" y="0"/>
                  </a:cubicBezTo>
                  <a:cubicBezTo>
                    <a:pt x="4133877" y="0"/>
                    <a:pt x="4175977" y="24572"/>
                    <a:pt x="4193519" y="54408"/>
                  </a:cubicBezTo>
                  <a:cubicBezTo>
                    <a:pt x="4439104" y="480025"/>
                    <a:pt x="4439104" y="480025"/>
                    <a:pt x="4439104" y="480025"/>
                  </a:cubicBezTo>
                  <a:cubicBezTo>
                    <a:pt x="4456646" y="509862"/>
                    <a:pt x="4456646" y="559005"/>
                    <a:pt x="4439104" y="588843"/>
                  </a:cubicBezTo>
                  <a:cubicBezTo>
                    <a:pt x="4193519" y="1014459"/>
                    <a:pt x="4193519" y="1014459"/>
                    <a:pt x="4193519" y="1014459"/>
                  </a:cubicBezTo>
                  <a:cubicBezTo>
                    <a:pt x="4175977" y="1044295"/>
                    <a:pt x="4133877" y="1068867"/>
                    <a:pt x="4098793" y="1068867"/>
                  </a:cubicBezTo>
                  <a:lnTo>
                    <a:pt x="3728025" y="1068867"/>
                  </a:lnTo>
                  <a:lnTo>
                    <a:pt x="3607623" y="1068867"/>
                  </a:lnTo>
                  <a:lnTo>
                    <a:pt x="3411066" y="1068867"/>
                  </a:lnTo>
                  <a:lnTo>
                    <a:pt x="3357257" y="1068867"/>
                  </a:lnTo>
                  <a:lnTo>
                    <a:pt x="3236855" y="1068867"/>
                  </a:lnTo>
                  <a:lnTo>
                    <a:pt x="3040298" y="1068867"/>
                  </a:lnTo>
                  <a:lnTo>
                    <a:pt x="3038573" y="1068867"/>
                  </a:lnTo>
                  <a:lnTo>
                    <a:pt x="2919896" y="1068867"/>
                  </a:lnTo>
                  <a:lnTo>
                    <a:pt x="2866087" y="1068867"/>
                  </a:lnTo>
                  <a:lnTo>
                    <a:pt x="2719890" y="1068867"/>
                  </a:lnTo>
                  <a:lnTo>
                    <a:pt x="2669530" y="1068867"/>
                  </a:lnTo>
                  <a:lnTo>
                    <a:pt x="2549127" y="1068867"/>
                  </a:lnTo>
                  <a:lnTo>
                    <a:pt x="2547403" y="1068867"/>
                  </a:lnTo>
                  <a:lnTo>
                    <a:pt x="2350846" y="1068867"/>
                  </a:lnTo>
                  <a:lnTo>
                    <a:pt x="2349122" y="1068867"/>
                  </a:lnTo>
                  <a:lnTo>
                    <a:pt x="2228719" y="1068867"/>
                  </a:lnTo>
                  <a:lnTo>
                    <a:pt x="2178359" y="1068867"/>
                  </a:lnTo>
                  <a:lnTo>
                    <a:pt x="2032162" y="1068867"/>
                  </a:lnTo>
                  <a:lnTo>
                    <a:pt x="1978354" y="1068867"/>
                  </a:lnTo>
                  <a:lnTo>
                    <a:pt x="1859676" y="1068867"/>
                  </a:lnTo>
                  <a:lnTo>
                    <a:pt x="1857951" y="1068867"/>
                  </a:lnTo>
                  <a:lnTo>
                    <a:pt x="1826599" y="1068867"/>
                  </a:lnTo>
                  <a:lnTo>
                    <a:pt x="1661394" y="1068867"/>
                  </a:lnTo>
                  <a:lnTo>
                    <a:pt x="1540992" y="1068867"/>
                  </a:lnTo>
                  <a:lnTo>
                    <a:pt x="1531708" y="1068867"/>
                  </a:lnTo>
                  <a:lnTo>
                    <a:pt x="1487183" y="1068867"/>
                  </a:lnTo>
                  <a:lnTo>
                    <a:pt x="1335428" y="1068867"/>
                  </a:lnTo>
                  <a:lnTo>
                    <a:pt x="1290626" y="1068867"/>
                  </a:lnTo>
                  <a:lnTo>
                    <a:pt x="1170224" y="1068867"/>
                  </a:lnTo>
                  <a:lnTo>
                    <a:pt x="1138871" y="1068867"/>
                  </a:lnTo>
                  <a:lnTo>
                    <a:pt x="1040537" y="1068867"/>
                  </a:lnTo>
                  <a:lnTo>
                    <a:pt x="843980" y="1068867"/>
                  </a:lnTo>
                  <a:lnTo>
                    <a:pt x="799455" y="1068867"/>
                  </a:lnTo>
                  <a:lnTo>
                    <a:pt x="647700" y="1068867"/>
                  </a:lnTo>
                  <a:lnTo>
                    <a:pt x="352810" y="1068867"/>
                  </a:lnTo>
                  <a:cubicBezTo>
                    <a:pt x="318603" y="1068867"/>
                    <a:pt x="275626" y="1044295"/>
                    <a:pt x="258084" y="1014459"/>
                  </a:cubicBezTo>
                  <a:cubicBezTo>
                    <a:pt x="12498" y="588843"/>
                    <a:pt x="12498" y="588843"/>
                    <a:pt x="12498" y="588843"/>
                  </a:cubicBezTo>
                  <a:cubicBezTo>
                    <a:pt x="-4166" y="559005"/>
                    <a:pt x="-4166" y="509862"/>
                    <a:pt x="12498" y="480025"/>
                  </a:cubicBezTo>
                  <a:cubicBezTo>
                    <a:pt x="258084" y="54408"/>
                    <a:pt x="258084" y="54408"/>
                    <a:pt x="258084" y="54408"/>
                  </a:cubicBezTo>
                  <a:cubicBezTo>
                    <a:pt x="275626" y="24572"/>
                    <a:pt x="318603" y="0"/>
                    <a:pt x="352810" y="0"/>
                  </a:cubicBezTo>
                  <a:close/>
                </a:path>
              </a:pathLst>
            </a:custGeom>
            <a:gradFill flip="none" rotWithShape="1">
              <a:gsLst>
                <a:gs pos="100000">
                  <a:schemeClr val="bg1">
                    <a:lumMod val="95000"/>
                  </a:schemeClr>
                </a:gs>
                <a:gs pos="0">
                  <a:srgbClr val="D3D3D3"/>
                </a:gs>
              </a:gsLst>
              <a:lin ang="2700000" scaled="1"/>
              <a:tileRect/>
            </a:gradFill>
            <a:ln w="19050">
              <a:gradFill flip="none" rotWithShape="1">
                <a:gsLst>
                  <a:gs pos="100000">
                    <a:schemeClr val="bg1">
                      <a:lumMod val="75000"/>
                    </a:schemeClr>
                  </a:gs>
                  <a:gs pos="0">
                    <a:schemeClr val="bg1"/>
                  </a:gs>
                </a:gsLst>
                <a:lin ang="2700000" scaled="1"/>
                <a:tileRect/>
              </a:gradFill>
            </a:ln>
            <a:effectLst>
              <a:outerShdw blurRad="127000" dist="50800" dir="2700000" algn="tl" rotWithShape="0">
                <a:prstClr val="black">
                  <a:alpha val="40000"/>
                </a:prstClr>
              </a:outerShdw>
            </a:effectLst>
          </p:spPr>
          <p:txBody>
            <a:bodyPr vert="horz" wrap="square" lIns="91440" tIns="45720" rIns="91440" bIns="45720" numCol="1" anchor="t" anchorCtr="0" compatLnSpc="1">
              <a:noAutofit/>
            </a:bodyPr>
            <a:lstStyle/>
            <a:p>
              <a:endParaRPr lang="zh-CN" altLang="en-US" dirty="0">
                <a:solidFill>
                  <a:prstClr val="black"/>
                </a:solidFill>
                <a:latin typeface="微软雅黑" panose="020B0503020204020204" pitchFamily="34" charset="-122"/>
              </a:endParaRPr>
            </a:p>
          </p:txBody>
        </p:sp>
        <p:sp>
          <p:nvSpPr>
            <p:cNvPr id="312" name="任意多边形 311"/>
            <p:cNvSpPr/>
            <p:nvPr/>
          </p:nvSpPr>
          <p:spPr bwMode="auto">
            <a:xfrm>
              <a:off x="1010779" y="325868"/>
              <a:ext cx="2628449" cy="527848"/>
            </a:xfrm>
            <a:custGeom>
              <a:avLst/>
              <a:gdLst>
                <a:gd name="connsiteX0" fmla="*/ 305125 w 4603109"/>
                <a:gd name="connsiteY0" fmla="*/ 0 h 924402"/>
                <a:gd name="connsiteX1" fmla="*/ 432894 w 4603109"/>
                <a:gd name="connsiteY1" fmla="*/ 0 h 924402"/>
                <a:gd name="connsiteX2" fmla="*/ 445336 w 4603109"/>
                <a:gd name="connsiteY2" fmla="*/ 0 h 924402"/>
                <a:gd name="connsiteX3" fmla="*/ 550703 w 4603109"/>
                <a:gd name="connsiteY3" fmla="*/ 0 h 924402"/>
                <a:gd name="connsiteX4" fmla="*/ 560158 w 4603109"/>
                <a:gd name="connsiteY4" fmla="*/ 0 h 924402"/>
                <a:gd name="connsiteX5" fmla="*/ 573105 w 4603109"/>
                <a:gd name="connsiteY5" fmla="*/ 0 h 924402"/>
                <a:gd name="connsiteX6" fmla="*/ 626202 w 4603109"/>
                <a:gd name="connsiteY6" fmla="*/ 0 h 924402"/>
                <a:gd name="connsiteX7" fmla="*/ 676811 w 4603109"/>
                <a:gd name="connsiteY7" fmla="*/ 0 h 924402"/>
                <a:gd name="connsiteX8" fmla="*/ 678472 w 4603109"/>
                <a:gd name="connsiteY8" fmla="*/ 0 h 924402"/>
                <a:gd name="connsiteX9" fmla="*/ 687927 w 4603109"/>
                <a:gd name="connsiteY9" fmla="*/ 0 h 924402"/>
                <a:gd name="connsiteX10" fmla="*/ 691402 w 4603109"/>
                <a:gd name="connsiteY10" fmla="*/ 0 h 924402"/>
                <a:gd name="connsiteX11" fmla="*/ 700371 w 4603109"/>
                <a:gd name="connsiteY11" fmla="*/ 0 h 924402"/>
                <a:gd name="connsiteX12" fmla="*/ 707508 w 4603109"/>
                <a:gd name="connsiteY12" fmla="*/ 0 h 924402"/>
                <a:gd name="connsiteX13" fmla="*/ 729909 w 4603109"/>
                <a:gd name="connsiteY13" fmla="*/ 0 h 924402"/>
                <a:gd name="connsiteX14" fmla="*/ 753971 w 4603109"/>
                <a:gd name="connsiteY14" fmla="*/ 0 h 924402"/>
                <a:gd name="connsiteX15" fmla="*/ 804580 w 4603109"/>
                <a:gd name="connsiteY15" fmla="*/ 0 h 924402"/>
                <a:gd name="connsiteX16" fmla="*/ 805737 w 4603109"/>
                <a:gd name="connsiteY16" fmla="*/ 0 h 924402"/>
                <a:gd name="connsiteX17" fmla="*/ 819171 w 4603109"/>
                <a:gd name="connsiteY17" fmla="*/ 0 h 924402"/>
                <a:gd name="connsiteX18" fmla="*/ 828140 w 4603109"/>
                <a:gd name="connsiteY18" fmla="*/ 0 h 924402"/>
                <a:gd name="connsiteX19" fmla="*/ 831615 w 4603109"/>
                <a:gd name="connsiteY19" fmla="*/ 0 h 924402"/>
                <a:gd name="connsiteX20" fmla="*/ 835277 w 4603109"/>
                <a:gd name="connsiteY20" fmla="*/ 0 h 924402"/>
                <a:gd name="connsiteX21" fmla="*/ 857678 w 4603109"/>
                <a:gd name="connsiteY21" fmla="*/ 0 h 924402"/>
                <a:gd name="connsiteX22" fmla="*/ 864889 w 4603109"/>
                <a:gd name="connsiteY22" fmla="*/ 0 h 924402"/>
                <a:gd name="connsiteX23" fmla="*/ 899900 w 4603109"/>
                <a:gd name="connsiteY23" fmla="*/ 0 h 924402"/>
                <a:gd name="connsiteX24" fmla="*/ 909341 w 4603109"/>
                <a:gd name="connsiteY24" fmla="*/ 0 h 924402"/>
                <a:gd name="connsiteX25" fmla="*/ 929965 w 4603109"/>
                <a:gd name="connsiteY25" fmla="*/ 0 h 924402"/>
                <a:gd name="connsiteX26" fmla="*/ 933506 w 4603109"/>
                <a:gd name="connsiteY26" fmla="*/ 0 h 924402"/>
                <a:gd name="connsiteX27" fmla="*/ 936982 w 4603109"/>
                <a:gd name="connsiteY27" fmla="*/ 0 h 924402"/>
                <a:gd name="connsiteX28" fmla="*/ 959384 w 4603109"/>
                <a:gd name="connsiteY28" fmla="*/ 0 h 924402"/>
                <a:gd name="connsiteX29" fmla="*/ 962542 w 4603109"/>
                <a:gd name="connsiteY29" fmla="*/ 0 h 924402"/>
                <a:gd name="connsiteX30" fmla="*/ 984943 w 4603109"/>
                <a:gd name="connsiteY30" fmla="*/ 0 h 924402"/>
                <a:gd name="connsiteX31" fmla="*/ 992658 w 4603109"/>
                <a:gd name="connsiteY31" fmla="*/ 0 h 924402"/>
                <a:gd name="connsiteX32" fmla="*/ 1012059 w 4603109"/>
                <a:gd name="connsiteY32" fmla="*/ 0 h 924402"/>
                <a:gd name="connsiteX33" fmla="*/ 1012480 w 4603109"/>
                <a:gd name="connsiteY33" fmla="*/ 0 h 924402"/>
                <a:gd name="connsiteX34" fmla="*/ 1027669 w 4603109"/>
                <a:gd name="connsiteY34" fmla="*/ 0 h 924402"/>
                <a:gd name="connsiteX35" fmla="*/ 1037110 w 4603109"/>
                <a:gd name="connsiteY35" fmla="*/ 0 h 924402"/>
                <a:gd name="connsiteX36" fmla="*/ 1040112 w 4603109"/>
                <a:gd name="connsiteY36" fmla="*/ 0 h 924402"/>
                <a:gd name="connsiteX37" fmla="*/ 1057734 w 4603109"/>
                <a:gd name="connsiteY37" fmla="*/ 0 h 924402"/>
                <a:gd name="connsiteX38" fmla="*/ 1064751 w 4603109"/>
                <a:gd name="connsiteY38" fmla="*/ 0 h 924402"/>
                <a:gd name="connsiteX39" fmla="*/ 1070177 w 4603109"/>
                <a:gd name="connsiteY39" fmla="*/ 0 h 924402"/>
                <a:gd name="connsiteX40" fmla="*/ 1072436 w 4603109"/>
                <a:gd name="connsiteY40" fmla="*/ 0 h 924402"/>
                <a:gd name="connsiteX41" fmla="*/ 1090311 w 4603109"/>
                <a:gd name="connsiteY41" fmla="*/ 0 h 924402"/>
                <a:gd name="connsiteX42" fmla="*/ 1110718 w 4603109"/>
                <a:gd name="connsiteY42" fmla="*/ 0 h 924402"/>
                <a:gd name="connsiteX43" fmla="*/ 1112712 w 4603109"/>
                <a:gd name="connsiteY43" fmla="*/ 0 h 924402"/>
                <a:gd name="connsiteX44" fmla="*/ 1116187 w 4603109"/>
                <a:gd name="connsiteY44" fmla="*/ 0 h 924402"/>
                <a:gd name="connsiteX45" fmla="*/ 1139828 w 4603109"/>
                <a:gd name="connsiteY45" fmla="*/ 0 h 924402"/>
                <a:gd name="connsiteX46" fmla="*/ 1140249 w 4603109"/>
                <a:gd name="connsiteY46" fmla="*/ 0 h 924402"/>
                <a:gd name="connsiteX47" fmla="*/ 1145480 w 4603109"/>
                <a:gd name="connsiteY47" fmla="*/ 0 h 924402"/>
                <a:gd name="connsiteX48" fmla="*/ 1152270 w 4603109"/>
                <a:gd name="connsiteY48" fmla="*/ 0 h 924402"/>
                <a:gd name="connsiteX49" fmla="*/ 1154934 w 4603109"/>
                <a:gd name="connsiteY49" fmla="*/ 0 h 924402"/>
                <a:gd name="connsiteX50" fmla="*/ 1167881 w 4603109"/>
                <a:gd name="connsiteY50" fmla="*/ 0 h 924402"/>
                <a:gd name="connsiteX51" fmla="*/ 1175544 w 4603109"/>
                <a:gd name="connsiteY51" fmla="*/ 0 h 924402"/>
                <a:gd name="connsiteX52" fmla="*/ 1184998 w 4603109"/>
                <a:gd name="connsiteY52" fmla="*/ 0 h 924402"/>
                <a:gd name="connsiteX53" fmla="*/ 1197946 w 4603109"/>
                <a:gd name="connsiteY53" fmla="*/ 0 h 924402"/>
                <a:gd name="connsiteX54" fmla="*/ 1200205 w 4603109"/>
                <a:gd name="connsiteY54" fmla="*/ 0 h 924402"/>
                <a:gd name="connsiteX55" fmla="*/ 1220978 w 4603109"/>
                <a:gd name="connsiteY55" fmla="*/ 0 h 924402"/>
                <a:gd name="connsiteX56" fmla="*/ 1238487 w 4603109"/>
                <a:gd name="connsiteY56" fmla="*/ 0 h 924402"/>
                <a:gd name="connsiteX57" fmla="*/ 1243956 w 4603109"/>
                <a:gd name="connsiteY57" fmla="*/ 0 h 924402"/>
                <a:gd name="connsiteX58" fmla="*/ 1251042 w 4603109"/>
                <a:gd name="connsiteY58" fmla="*/ 0 h 924402"/>
                <a:gd name="connsiteX59" fmla="*/ 1257637 w 4603109"/>
                <a:gd name="connsiteY59" fmla="*/ 0 h 924402"/>
                <a:gd name="connsiteX60" fmla="*/ 1271587 w 4603109"/>
                <a:gd name="connsiteY60" fmla="*/ 0 h 924402"/>
                <a:gd name="connsiteX61" fmla="*/ 1273249 w 4603109"/>
                <a:gd name="connsiteY61" fmla="*/ 0 h 924402"/>
                <a:gd name="connsiteX62" fmla="*/ 1280039 w 4603109"/>
                <a:gd name="connsiteY62" fmla="*/ 0 h 924402"/>
                <a:gd name="connsiteX63" fmla="*/ 1282703 w 4603109"/>
                <a:gd name="connsiteY63" fmla="*/ 0 h 924402"/>
                <a:gd name="connsiteX64" fmla="*/ 1286178 w 4603109"/>
                <a:gd name="connsiteY64" fmla="*/ 0 h 924402"/>
                <a:gd name="connsiteX65" fmla="*/ 1295146 w 4603109"/>
                <a:gd name="connsiteY65" fmla="*/ 0 h 924402"/>
                <a:gd name="connsiteX66" fmla="*/ 1301651 w 4603109"/>
                <a:gd name="connsiteY66" fmla="*/ 0 h 924402"/>
                <a:gd name="connsiteX67" fmla="*/ 1302284 w 4603109"/>
                <a:gd name="connsiteY67" fmla="*/ 0 h 924402"/>
                <a:gd name="connsiteX68" fmla="*/ 1303313 w 4603109"/>
                <a:gd name="connsiteY68" fmla="*/ 0 h 924402"/>
                <a:gd name="connsiteX69" fmla="*/ 1312767 w 4603109"/>
                <a:gd name="connsiteY69" fmla="*/ 0 h 924402"/>
                <a:gd name="connsiteX70" fmla="*/ 1316242 w 4603109"/>
                <a:gd name="connsiteY70" fmla="*/ 0 h 924402"/>
                <a:gd name="connsiteX71" fmla="*/ 1321886 w 4603109"/>
                <a:gd name="connsiteY71" fmla="*/ 0 h 924402"/>
                <a:gd name="connsiteX72" fmla="*/ 1324685 w 4603109"/>
                <a:gd name="connsiteY72" fmla="*/ 0 h 924402"/>
                <a:gd name="connsiteX73" fmla="*/ 1325211 w 4603109"/>
                <a:gd name="connsiteY73" fmla="*/ 0 h 924402"/>
                <a:gd name="connsiteX74" fmla="*/ 1332348 w 4603109"/>
                <a:gd name="connsiteY74" fmla="*/ 0 h 924402"/>
                <a:gd name="connsiteX75" fmla="*/ 1332714 w 4603109"/>
                <a:gd name="connsiteY75" fmla="*/ 0 h 924402"/>
                <a:gd name="connsiteX76" fmla="*/ 1333135 w 4603109"/>
                <a:gd name="connsiteY76" fmla="*/ 0 h 924402"/>
                <a:gd name="connsiteX77" fmla="*/ 1348747 w 4603109"/>
                <a:gd name="connsiteY77" fmla="*/ 0 h 924402"/>
                <a:gd name="connsiteX78" fmla="*/ 1354749 w 4603109"/>
                <a:gd name="connsiteY78" fmla="*/ 0 h 924402"/>
                <a:gd name="connsiteX79" fmla="*/ 1378811 w 4603109"/>
                <a:gd name="connsiteY79" fmla="*/ 0 h 924402"/>
                <a:gd name="connsiteX80" fmla="*/ 1383745 w 4603109"/>
                <a:gd name="connsiteY80" fmla="*/ 0 h 924402"/>
                <a:gd name="connsiteX81" fmla="*/ 1385406 w 4603109"/>
                <a:gd name="connsiteY81" fmla="*/ 0 h 924402"/>
                <a:gd name="connsiteX82" fmla="*/ 1399356 w 4603109"/>
                <a:gd name="connsiteY82" fmla="*/ 0 h 924402"/>
                <a:gd name="connsiteX83" fmla="*/ 1400513 w 4603109"/>
                <a:gd name="connsiteY83" fmla="*/ 0 h 924402"/>
                <a:gd name="connsiteX84" fmla="*/ 1413947 w 4603109"/>
                <a:gd name="connsiteY84" fmla="*/ 0 h 924402"/>
                <a:gd name="connsiteX85" fmla="*/ 1414442 w 4603109"/>
                <a:gd name="connsiteY85" fmla="*/ 0 h 924402"/>
                <a:gd name="connsiteX86" fmla="*/ 1422915 w 4603109"/>
                <a:gd name="connsiteY86" fmla="*/ 0 h 924402"/>
                <a:gd name="connsiteX87" fmla="*/ 1426390 w 4603109"/>
                <a:gd name="connsiteY87" fmla="*/ 0 h 924402"/>
                <a:gd name="connsiteX88" fmla="*/ 1429420 w 4603109"/>
                <a:gd name="connsiteY88" fmla="*/ 0 h 924402"/>
                <a:gd name="connsiteX89" fmla="*/ 1430053 w 4603109"/>
                <a:gd name="connsiteY89" fmla="*/ 0 h 924402"/>
                <a:gd name="connsiteX90" fmla="*/ 1430206 w 4603109"/>
                <a:gd name="connsiteY90" fmla="*/ 0 h 924402"/>
                <a:gd name="connsiteX91" fmla="*/ 1430577 w 4603109"/>
                <a:gd name="connsiteY91" fmla="*/ 0 h 924402"/>
                <a:gd name="connsiteX92" fmla="*/ 1436843 w 4603109"/>
                <a:gd name="connsiteY92" fmla="*/ 0 h 924402"/>
                <a:gd name="connsiteX93" fmla="*/ 1444011 w 4603109"/>
                <a:gd name="connsiteY93" fmla="*/ 0 h 924402"/>
                <a:gd name="connsiteX94" fmla="*/ 1449655 w 4603109"/>
                <a:gd name="connsiteY94" fmla="*/ 0 h 924402"/>
                <a:gd name="connsiteX95" fmla="*/ 1452454 w 4603109"/>
                <a:gd name="connsiteY95" fmla="*/ 0 h 924402"/>
                <a:gd name="connsiteX96" fmla="*/ 1452980 w 4603109"/>
                <a:gd name="connsiteY96" fmla="*/ 0 h 924402"/>
                <a:gd name="connsiteX97" fmla="*/ 1456455 w 4603109"/>
                <a:gd name="connsiteY97" fmla="*/ 0 h 924402"/>
                <a:gd name="connsiteX98" fmla="*/ 1459664 w 4603109"/>
                <a:gd name="connsiteY98" fmla="*/ 0 h 924402"/>
                <a:gd name="connsiteX99" fmla="*/ 1460117 w 4603109"/>
                <a:gd name="connsiteY99" fmla="*/ 0 h 924402"/>
                <a:gd name="connsiteX100" fmla="*/ 1460483 w 4603109"/>
                <a:gd name="connsiteY100" fmla="*/ 0 h 924402"/>
                <a:gd name="connsiteX101" fmla="*/ 1460904 w 4603109"/>
                <a:gd name="connsiteY101" fmla="*/ 0 h 924402"/>
                <a:gd name="connsiteX102" fmla="*/ 1472926 w 4603109"/>
                <a:gd name="connsiteY102" fmla="*/ 0 h 924402"/>
                <a:gd name="connsiteX103" fmla="*/ 1482518 w 4603109"/>
                <a:gd name="connsiteY103" fmla="*/ 0 h 924402"/>
                <a:gd name="connsiteX104" fmla="*/ 1489729 w 4603109"/>
                <a:gd name="connsiteY104" fmla="*/ 0 h 924402"/>
                <a:gd name="connsiteX105" fmla="*/ 1504116 w 4603109"/>
                <a:gd name="connsiteY105" fmla="*/ 0 h 924402"/>
                <a:gd name="connsiteX106" fmla="*/ 1511514 w 4603109"/>
                <a:gd name="connsiteY106" fmla="*/ 0 h 924402"/>
                <a:gd name="connsiteX107" fmla="*/ 1524740 w 4603109"/>
                <a:gd name="connsiteY107" fmla="*/ 0 h 924402"/>
                <a:gd name="connsiteX108" fmla="*/ 1528282 w 4603109"/>
                <a:gd name="connsiteY108" fmla="*/ 0 h 924402"/>
                <a:gd name="connsiteX109" fmla="*/ 1531757 w 4603109"/>
                <a:gd name="connsiteY109" fmla="*/ 0 h 924402"/>
                <a:gd name="connsiteX110" fmla="*/ 1534181 w 4603109"/>
                <a:gd name="connsiteY110" fmla="*/ 0 h 924402"/>
                <a:gd name="connsiteX111" fmla="*/ 1542211 w 4603109"/>
                <a:gd name="connsiteY111" fmla="*/ 0 h 924402"/>
                <a:gd name="connsiteX112" fmla="*/ 1554159 w 4603109"/>
                <a:gd name="connsiteY112" fmla="*/ 0 h 924402"/>
                <a:gd name="connsiteX113" fmla="*/ 1557318 w 4603109"/>
                <a:gd name="connsiteY113" fmla="*/ 0 h 924402"/>
                <a:gd name="connsiteX114" fmla="*/ 1557975 w 4603109"/>
                <a:gd name="connsiteY114" fmla="*/ 0 h 924402"/>
                <a:gd name="connsiteX115" fmla="*/ 1558346 w 4603109"/>
                <a:gd name="connsiteY115" fmla="*/ 0 h 924402"/>
                <a:gd name="connsiteX116" fmla="*/ 1561822 w 4603109"/>
                <a:gd name="connsiteY116" fmla="*/ 0 h 924402"/>
                <a:gd name="connsiteX117" fmla="*/ 1564612 w 4603109"/>
                <a:gd name="connsiteY117" fmla="*/ 0 h 924402"/>
                <a:gd name="connsiteX118" fmla="*/ 1566857 w 4603109"/>
                <a:gd name="connsiteY118" fmla="*/ 0 h 924402"/>
                <a:gd name="connsiteX119" fmla="*/ 1576919 w 4603109"/>
                <a:gd name="connsiteY119" fmla="*/ 0 h 924402"/>
                <a:gd name="connsiteX120" fmla="*/ 1579719 w 4603109"/>
                <a:gd name="connsiteY120" fmla="*/ 0 h 924402"/>
                <a:gd name="connsiteX121" fmla="*/ 1584224 w 4603109"/>
                <a:gd name="connsiteY121" fmla="*/ 0 h 924402"/>
                <a:gd name="connsiteX122" fmla="*/ 1587382 w 4603109"/>
                <a:gd name="connsiteY122" fmla="*/ 0 h 924402"/>
                <a:gd name="connsiteX123" fmla="*/ 1587433 w 4603109"/>
                <a:gd name="connsiteY123" fmla="*/ 0 h 924402"/>
                <a:gd name="connsiteX124" fmla="*/ 1600695 w 4603109"/>
                <a:gd name="connsiteY124" fmla="*/ 0 h 924402"/>
                <a:gd name="connsiteX125" fmla="*/ 1606834 w 4603109"/>
                <a:gd name="connsiteY125" fmla="*/ 0 h 924402"/>
                <a:gd name="connsiteX126" fmla="*/ 1607256 w 4603109"/>
                <a:gd name="connsiteY126" fmla="*/ 0 h 924402"/>
                <a:gd name="connsiteX127" fmla="*/ 1608325 w 4603109"/>
                <a:gd name="connsiteY127" fmla="*/ 0 h 924402"/>
                <a:gd name="connsiteX128" fmla="*/ 1609783 w 4603109"/>
                <a:gd name="connsiteY128" fmla="*/ 0 h 924402"/>
                <a:gd name="connsiteX129" fmla="*/ 1617498 w 4603109"/>
                <a:gd name="connsiteY129" fmla="*/ 0 h 924402"/>
                <a:gd name="connsiteX130" fmla="*/ 1631885 w 4603109"/>
                <a:gd name="connsiteY130" fmla="*/ 0 h 924402"/>
                <a:gd name="connsiteX131" fmla="*/ 1636899 w 4603109"/>
                <a:gd name="connsiteY131" fmla="*/ 0 h 924402"/>
                <a:gd name="connsiteX132" fmla="*/ 1637320 w 4603109"/>
                <a:gd name="connsiteY132" fmla="*/ 0 h 924402"/>
                <a:gd name="connsiteX133" fmla="*/ 1637445 w 4603109"/>
                <a:gd name="connsiteY133" fmla="*/ 0 h 924402"/>
                <a:gd name="connsiteX134" fmla="*/ 1652509 w 4603109"/>
                <a:gd name="connsiteY134" fmla="*/ 0 h 924402"/>
                <a:gd name="connsiteX135" fmla="*/ 1659526 w 4603109"/>
                <a:gd name="connsiteY135" fmla="*/ 0 h 924402"/>
                <a:gd name="connsiteX136" fmla="*/ 1661950 w 4603109"/>
                <a:gd name="connsiteY136" fmla="*/ 0 h 924402"/>
                <a:gd name="connsiteX137" fmla="*/ 1664952 w 4603109"/>
                <a:gd name="connsiteY137" fmla="*/ 0 h 924402"/>
                <a:gd name="connsiteX138" fmla="*/ 1667212 w 4603109"/>
                <a:gd name="connsiteY138" fmla="*/ 0 h 924402"/>
                <a:gd name="connsiteX139" fmla="*/ 1685087 w 4603109"/>
                <a:gd name="connsiteY139" fmla="*/ 0 h 924402"/>
                <a:gd name="connsiteX140" fmla="*/ 1689591 w 4603109"/>
                <a:gd name="connsiteY140" fmla="*/ 0 h 924402"/>
                <a:gd name="connsiteX141" fmla="*/ 1694626 w 4603109"/>
                <a:gd name="connsiteY141" fmla="*/ 0 h 924402"/>
                <a:gd name="connsiteX142" fmla="*/ 1697276 w 4603109"/>
                <a:gd name="connsiteY142" fmla="*/ 0 h 924402"/>
                <a:gd name="connsiteX143" fmla="*/ 1698000 w 4603109"/>
                <a:gd name="connsiteY143" fmla="*/ 0 h 924402"/>
                <a:gd name="connsiteX144" fmla="*/ 1704688 w 4603109"/>
                <a:gd name="connsiteY144" fmla="*/ 0 h 924402"/>
                <a:gd name="connsiteX145" fmla="*/ 1707488 w 4603109"/>
                <a:gd name="connsiteY145" fmla="*/ 0 h 924402"/>
                <a:gd name="connsiteX146" fmla="*/ 1710963 w 4603109"/>
                <a:gd name="connsiteY146" fmla="*/ 0 h 924402"/>
                <a:gd name="connsiteX147" fmla="*/ 1715151 w 4603109"/>
                <a:gd name="connsiteY147" fmla="*/ 0 h 924402"/>
                <a:gd name="connsiteX148" fmla="*/ 1721928 w 4603109"/>
                <a:gd name="connsiteY148" fmla="*/ 0 h 924402"/>
                <a:gd name="connsiteX149" fmla="*/ 1734603 w 4603109"/>
                <a:gd name="connsiteY149" fmla="*/ 0 h 924402"/>
                <a:gd name="connsiteX150" fmla="*/ 1735025 w 4603109"/>
                <a:gd name="connsiteY150" fmla="*/ 0 h 924402"/>
                <a:gd name="connsiteX151" fmla="*/ 1735558 w 4603109"/>
                <a:gd name="connsiteY151" fmla="*/ 0 h 924402"/>
                <a:gd name="connsiteX152" fmla="*/ 1736094 w 4603109"/>
                <a:gd name="connsiteY152" fmla="*/ 0 h 924402"/>
                <a:gd name="connsiteX153" fmla="*/ 1737552 w 4603109"/>
                <a:gd name="connsiteY153" fmla="*/ 0 h 924402"/>
                <a:gd name="connsiteX154" fmla="*/ 1741027 w 4603109"/>
                <a:gd name="connsiteY154" fmla="*/ 0 h 924402"/>
                <a:gd name="connsiteX155" fmla="*/ 1747046 w 4603109"/>
                <a:gd name="connsiteY155" fmla="*/ 0 h 924402"/>
                <a:gd name="connsiteX156" fmla="*/ 1748537 w 4603109"/>
                <a:gd name="connsiteY156" fmla="*/ 0 h 924402"/>
                <a:gd name="connsiteX157" fmla="*/ 1753052 w 4603109"/>
                <a:gd name="connsiteY157" fmla="*/ 0 h 924402"/>
                <a:gd name="connsiteX158" fmla="*/ 1757499 w 4603109"/>
                <a:gd name="connsiteY158" fmla="*/ 0 h 924402"/>
                <a:gd name="connsiteX159" fmla="*/ 1764668 w 4603109"/>
                <a:gd name="connsiteY159" fmla="*/ 0 h 924402"/>
                <a:gd name="connsiteX160" fmla="*/ 1765089 w 4603109"/>
                <a:gd name="connsiteY160" fmla="*/ 0 h 924402"/>
                <a:gd name="connsiteX161" fmla="*/ 1765214 w 4603109"/>
                <a:gd name="connsiteY161" fmla="*/ 0 h 924402"/>
                <a:gd name="connsiteX162" fmla="*/ 1770320 w 4603109"/>
                <a:gd name="connsiteY162" fmla="*/ 0 h 924402"/>
                <a:gd name="connsiteX163" fmla="*/ 1777110 w 4603109"/>
                <a:gd name="connsiteY163" fmla="*/ 0 h 924402"/>
                <a:gd name="connsiteX164" fmla="*/ 1779774 w 4603109"/>
                <a:gd name="connsiteY164" fmla="*/ 0 h 924402"/>
                <a:gd name="connsiteX165" fmla="*/ 1792721 w 4603109"/>
                <a:gd name="connsiteY165" fmla="*/ 0 h 924402"/>
                <a:gd name="connsiteX166" fmla="*/ 1794981 w 4603109"/>
                <a:gd name="connsiteY166" fmla="*/ 0 h 924402"/>
                <a:gd name="connsiteX167" fmla="*/ 1825045 w 4603109"/>
                <a:gd name="connsiteY167" fmla="*/ 0 h 924402"/>
                <a:gd name="connsiteX168" fmla="*/ 1825769 w 4603109"/>
                <a:gd name="connsiteY168" fmla="*/ 0 h 924402"/>
                <a:gd name="connsiteX169" fmla="*/ 1838732 w 4603109"/>
                <a:gd name="connsiteY169" fmla="*/ 0 h 924402"/>
                <a:gd name="connsiteX170" fmla="*/ 1845818 w 4603109"/>
                <a:gd name="connsiteY170" fmla="*/ 0 h 924402"/>
                <a:gd name="connsiteX171" fmla="*/ 1849697 w 4603109"/>
                <a:gd name="connsiteY171" fmla="*/ 0 h 924402"/>
                <a:gd name="connsiteX172" fmla="*/ 1852412 w 4603109"/>
                <a:gd name="connsiteY172" fmla="*/ 0 h 924402"/>
                <a:gd name="connsiteX173" fmla="*/ 1853903 w 4603109"/>
                <a:gd name="connsiteY173" fmla="*/ 0 h 924402"/>
                <a:gd name="connsiteX174" fmla="*/ 1863327 w 4603109"/>
                <a:gd name="connsiteY174" fmla="*/ 0 h 924402"/>
                <a:gd name="connsiteX175" fmla="*/ 1868796 w 4603109"/>
                <a:gd name="connsiteY175" fmla="*/ 0 h 924402"/>
                <a:gd name="connsiteX176" fmla="*/ 1874815 w 4603109"/>
                <a:gd name="connsiteY176" fmla="*/ 0 h 924402"/>
                <a:gd name="connsiteX177" fmla="*/ 1876306 w 4603109"/>
                <a:gd name="connsiteY177" fmla="*/ 0 h 924402"/>
                <a:gd name="connsiteX178" fmla="*/ 1880821 w 4603109"/>
                <a:gd name="connsiteY178" fmla="*/ 0 h 924402"/>
                <a:gd name="connsiteX179" fmla="*/ 1882477 w 4603109"/>
                <a:gd name="connsiteY179" fmla="*/ 0 h 924402"/>
                <a:gd name="connsiteX180" fmla="*/ 1883936 w 4603109"/>
                <a:gd name="connsiteY180" fmla="*/ 0 h 924402"/>
                <a:gd name="connsiteX181" fmla="*/ 1885268 w 4603109"/>
                <a:gd name="connsiteY181" fmla="*/ 0 h 924402"/>
                <a:gd name="connsiteX182" fmla="*/ 1896427 w 4603109"/>
                <a:gd name="connsiteY182" fmla="*/ 0 h 924402"/>
                <a:gd name="connsiteX183" fmla="*/ 1898089 w 4603109"/>
                <a:gd name="connsiteY183" fmla="*/ 0 h 924402"/>
                <a:gd name="connsiteX184" fmla="*/ 1904879 w 4603109"/>
                <a:gd name="connsiteY184" fmla="*/ 0 h 924402"/>
                <a:gd name="connsiteX185" fmla="*/ 1907543 w 4603109"/>
                <a:gd name="connsiteY185" fmla="*/ 0 h 924402"/>
                <a:gd name="connsiteX186" fmla="*/ 1911018 w 4603109"/>
                <a:gd name="connsiteY186" fmla="*/ 0 h 924402"/>
                <a:gd name="connsiteX187" fmla="*/ 1919986 w 4603109"/>
                <a:gd name="connsiteY187" fmla="*/ 0 h 924402"/>
                <a:gd name="connsiteX188" fmla="*/ 1927124 w 4603109"/>
                <a:gd name="connsiteY188" fmla="*/ 0 h 924402"/>
                <a:gd name="connsiteX189" fmla="*/ 1927489 w 4603109"/>
                <a:gd name="connsiteY189" fmla="*/ 0 h 924402"/>
                <a:gd name="connsiteX190" fmla="*/ 1927911 w 4603109"/>
                <a:gd name="connsiteY190" fmla="*/ 0 h 924402"/>
                <a:gd name="connsiteX191" fmla="*/ 1929402 w 4603109"/>
                <a:gd name="connsiteY191" fmla="*/ 0 h 924402"/>
                <a:gd name="connsiteX192" fmla="*/ 1946726 w 4603109"/>
                <a:gd name="connsiteY192" fmla="*/ 0 h 924402"/>
                <a:gd name="connsiteX193" fmla="*/ 1949525 w 4603109"/>
                <a:gd name="connsiteY193" fmla="*/ 0 h 924402"/>
                <a:gd name="connsiteX194" fmla="*/ 1957554 w 4603109"/>
                <a:gd name="connsiteY194" fmla="*/ 0 h 924402"/>
                <a:gd name="connsiteX195" fmla="*/ 1957975 w 4603109"/>
                <a:gd name="connsiteY195" fmla="*/ 0 h 924402"/>
                <a:gd name="connsiteX196" fmla="*/ 1973587 w 4603109"/>
                <a:gd name="connsiteY196" fmla="*/ 0 h 924402"/>
                <a:gd name="connsiteX197" fmla="*/ 1978520 w 4603109"/>
                <a:gd name="connsiteY197" fmla="*/ 0 h 924402"/>
                <a:gd name="connsiteX198" fmla="*/ 1980012 w 4603109"/>
                <a:gd name="connsiteY198" fmla="*/ 0 h 924402"/>
                <a:gd name="connsiteX199" fmla="*/ 1980181 w 4603109"/>
                <a:gd name="connsiteY199" fmla="*/ 0 h 924402"/>
                <a:gd name="connsiteX200" fmla="*/ 1981672 w 4603109"/>
                <a:gd name="connsiteY200" fmla="*/ 0 h 924402"/>
                <a:gd name="connsiteX201" fmla="*/ 2008585 w 4603109"/>
                <a:gd name="connsiteY201" fmla="*/ 0 h 924402"/>
                <a:gd name="connsiteX202" fmla="*/ 2009218 w 4603109"/>
                <a:gd name="connsiteY202" fmla="*/ 0 h 924402"/>
                <a:gd name="connsiteX203" fmla="*/ 2010246 w 4603109"/>
                <a:gd name="connsiteY203" fmla="*/ 0 h 924402"/>
                <a:gd name="connsiteX204" fmla="*/ 2010709 w 4603109"/>
                <a:gd name="connsiteY204" fmla="*/ 0 h 924402"/>
                <a:gd name="connsiteX205" fmla="*/ 2011705 w 4603109"/>
                <a:gd name="connsiteY205" fmla="*/ 0 h 924402"/>
                <a:gd name="connsiteX206" fmla="*/ 2024147 w 4603109"/>
                <a:gd name="connsiteY206" fmla="*/ 0 h 924402"/>
                <a:gd name="connsiteX207" fmla="*/ 2024196 w 4603109"/>
                <a:gd name="connsiteY207" fmla="*/ 0 h 924402"/>
                <a:gd name="connsiteX208" fmla="*/ 2024981 w 4603109"/>
                <a:gd name="connsiteY208" fmla="*/ 0 h 924402"/>
                <a:gd name="connsiteX209" fmla="*/ 2025353 w 4603109"/>
                <a:gd name="connsiteY209" fmla="*/ 0 h 924402"/>
                <a:gd name="connsiteX210" fmla="*/ 2026473 w 4603109"/>
                <a:gd name="connsiteY210" fmla="*/ 0 h 924402"/>
                <a:gd name="connsiteX211" fmla="*/ 2031619 w 4603109"/>
                <a:gd name="connsiteY211" fmla="*/ 0 h 924402"/>
                <a:gd name="connsiteX212" fmla="*/ 2033110 w 4603109"/>
                <a:gd name="connsiteY212" fmla="*/ 0 h 924402"/>
                <a:gd name="connsiteX213" fmla="*/ 2038787 w 4603109"/>
                <a:gd name="connsiteY213" fmla="*/ 0 h 924402"/>
                <a:gd name="connsiteX214" fmla="*/ 2039282 w 4603109"/>
                <a:gd name="connsiteY214" fmla="*/ 0 h 924402"/>
                <a:gd name="connsiteX215" fmla="*/ 2047755 w 4603109"/>
                <a:gd name="connsiteY215" fmla="*/ 0 h 924402"/>
                <a:gd name="connsiteX216" fmla="*/ 2051230 w 4603109"/>
                <a:gd name="connsiteY216" fmla="*/ 0 h 924402"/>
                <a:gd name="connsiteX217" fmla="*/ 2054893 w 4603109"/>
                <a:gd name="connsiteY217" fmla="*/ 0 h 924402"/>
                <a:gd name="connsiteX218" fmla="*/ 2055046 w 4603109"/>
                <a:gd name="connsiteY218" fmla="*/ 0 h 924402"/>
                <a:gd name="connsiteX219" fmla="*/ 2055258 w 4603109"/>
                <a:gd name="connsiteY219" fmla="*/ 0 h 924402"/>
                <a:gd name="connsiteX220" fmla="*/ 2055680 w 4603109"/>
                <a:gd name="connsiteY220" fmla="*/ 0 h 924402"/>
                <a:gd name="connsiteX221" fmla="*/ 2057171 w 4603109"/>
                <a:gd name="connsiteY221" fmla="*/ 0 h 924402"/>
                <a:gd name="connsiteX222" fmla="*/ 2061683 w 4603109"/>
                <a:gd name="connsiteY222" fmla="*/ 0 h 924402"/>
                <a:gd name="connsiteX223" fmla="*/ 2067702 w 4603109"/>
                <a:gd name="connsiteY223" fmla="*/ 0 h 924402"/>
                <a:gd name="connsiteX224" fmla="*/ 2074495 w 4603109"/>
                <a:gd name="connsiteY224" fmla="*/ 0 h 924402"/>
                <a:gd name="connsiteX225" fmla="*/ 2077294 w 4603109"/>
                <a:gd name="connsiteY225" fmla="*/ 0 h 924402"/>
                <a:gd name="connsiteX226" fmla="*/ 2084504 w 4603109"/>
                <a:gd name="connsiteY226" fmla="*/ 0 h 924402"/>
                <a:gd name="connsiteX227" fmla="*/ 2085323 w 4603109"/>
                <a:gd name="connsiteY227" fmla="*/ 0 h 924402"/>
                <a:gd name="connsiteX228" fmla="*/ 2085744 w 4603109"/>
                <a:gd name="connsiteY228" fmla="*/ 0 h 924402"/>
                <a:gd name="connsiteX229" fmla="*/ 2097766 w 4603109"/>
                <a:gd name="connsiteY229" fmla="*/ 0 h 924402"/>
                <a:gd name="connsiteX230" fmla="*/ 2106289 w 4603109"/>
                <a:gd name="connsiteY230" fmla="*/ 0 h 924402"/>
                <a:gd name="connsiteX231" fmla="*/ 2107781 w 4603109"/>
                <a:gd name="connsiteY231" fmla="*/ 0 h 924402"/>
                <a:gd name="connsiteX232" fmla="*/ 2128956 w 4603109"/>
                <a:gd name="connsiteY232" fmla="*/ 0 h 924402"/>
                <a:gd name="connsiteX233" fmla="*/ 2129514 w 4603109"/>
                <a:gd name="connsiteY233" fmla="*/ 0 h 924402"/>
                <a:gd name="connsiteX234" fmla="*/ 2136354 w 4603109"/>
                <a:gd name="connsiteY234" fmla="*/ 0 h 924402"/>
                <a:gd name="connsiteX235" fmla="*/ 2136987 w 4603109"/>
                <a:gd name="connsiteY235" fmla="*/ 0 h 924402"/>
                <a:gd name="connsiteX236" fmla="*/ 2138478 w 4603109"/>
                <a:gd name="connsiteY236" fmla="*/ 0 h 924402"/>
                <a:gd name="connsiteX237" fmla="*/ 2151916 w 4603109"/>
                <a:gd name="connsiteY237" fmla="*/ 0 h 924402"/>
                <a:gd name="connsiteX238" fmla="*/ 2152750 w 4603109"/>
                <a:gd name="connsiteY238" fmla="*/ 0 h 924402"/>
                <a:gd name="connsiteX239" fmla="*/ 2153122 w 4603109"/>
                <a:gd name="connsiteY239" fmla="*/ 0 h 924402"/>
                <a:gd name="connsiteX240" fmla="*/ 2154242 w 4603109"/>
                <a:gd name="connsiteY240" fmla="*/ 0 h 924402"/>
                <a:gd name="connsiteX241" fmla="*/ 2156597 w 4603109"/>
                <a:gd name="connsiteY241" fmla="*/ 0 h 924402"/>
                <a:gd name="connsiteX242" fmla="*/ 2159388 w 4603109"/>
                <a:gd name="connsiteY242" fmla="*/ 0 h 924402"/>
                <a:gd name="connsiteX243" fmla="*/ 2160879 w 4603109"/>
                <a:gd name="connsiteY243" fmla="*/ 0 h 924402"/>
                <a:gd name="connsiteX244" fmla="*/ 2161633 w 4603109"/>
                <a:gd name="connsiteY244" fmla="*/ 0 h 924402"/>
                <a:gd name="connsiteX245" fmla="*/ 2167051 w 4603109"/>
                <a:gd name="connsiteY245" fmla="*/ 0 h 924402"/>
                <a:gd name="connsiteX246" fmla="*/ 2178999 w 4603109"/>
                <a:gd name="connsiteY246" fmla="*/ 0 h 924402"/>
                <a:gd name="connsiteX247" fmla="*/ 2182158 w 4603109"/>
                <a:gd name="connsiteY247" fmla="*/ 0 h 924402"/>
                <a:gd name="connsiteX248" fmla="*/ 2182815 w 4603109"/>
                <a:gd name="connsiteY248" fmla="*/ 0 h 924402"/>
                <a:gd name="connsiteX249" fmla="*/ 2188666 w 4603109"/>
                <a:gd name="connsiteY249" fmla="*/ 0 h 924402"/>
                <a:gd name="connsiteX250" fmla="*/ 2189452 w 4603109"/>
                <a:gd name="connsiteY250" fmla="*/ 0 h 924402"/>
                <a:gd name="connsiteX251" fmla="*/ 2191697 w 4603109"/>
                <a:gd name="connsiteY251" fmla="*/ 0 h 924402"/>
                <a:gd name="connsiteX252" fmla="*/ 2195471 w 4603109"/>
                <a:gd name="connsiteY252" fmla="*/ 0 h 924402"/>
                <a:gd name="connsiteX253" fmla="*/ 2201759 w 4603109"/>
                <a:gd name="connsiteY253" fmla="*/ 0 h 924402"/>
                <a:gd name="connsiteX254" fmla="*/ 2203100 w 4603109"/>
                <a:gd name="connsiteY254" fmla="*/ 0 h 924402"/>
                <a:gd name="connsiteX255" fmla="*/ 2204559 w 4603109"/>
                <a:gd name="connsiteY255" fmla="*/ 0 h 924402"/>
                <a:gd name="connsiteX256" fmla="*/ 2204591 w 4603109"/>
                <a:gd name="connsiteY256" fmla="*/ 0 h 924402"/>
                <a:gd name="connsiteX257" fmla="*/ 2212273 w 4603109"/>
                <a:gd name="connsiteY257" fmla="*/ 0 h 924402"/>
                <a:gd name="connsiteX258" fmla="*/ 2225535 w 4603109"/>
                <a:gd name="connsiteY258" fmla="*/ 0 h 924402"/>
                <a:gd name="connsiteX259" fmla="*/ 2231674 w 4603109"/>
                <a:gd name="connsiteY259" fmla="*/ 0 h 924402"/>
                <a:gd name="connsiteX260" fmla="*/ 2232096 w 4603109"/>
                <a:gd name="connsiteY260" fmla="*/ 0 h 924402"/>
                <a:gd name="connsiteX261" fmla="*/ 2232220 w 4603109"/>
                <a:gd name="connsiteY261" fmla="*/ 0 h 924402"/>
                <a:gd name="connsiteX262" fmla="*/ 2233118 w 4603109"/>
                <a:gd name="connsiteY262" fmla="*/ 0 h 924402"/>
                <a:gd name="connsiteX263" fmla="*/ 2233165 w 4603109"/>
                <a:gd name="connsiteY263" fmla="*/ 0 h 924402"/>
                <a:gd name="connsiteX264" fmla="*/ 2256725 w 4603109"/>
                <a:gd name="connsiteY264" fmla="*/ 0 h 924402"/>
                <a:gd name="connsiteX265" fmla="*/ 2257283 w 4603109"/>
                <a:gd name="connsiteY265" fmla="*/ 0 h 924402"/>
                <a:gd name="connsiteX266" fmla="*/ 2262285 w 4603109"/>
                <a:gd name="connsiteY266" fmla="*/ 0 h 924402"/>
                <a:gd name="connsiteX267" fmla="*/ 2284366 w 4603109"/>
                <a:gd name="connsiteY267" fmla="*/ 0 h 924402"/>
                <a:gd name="connsiteX268" fmla="*/ 2289402 w 4603109"/>
                <a:gd name="connsiteY268" fmla="*/ 0 h 924402"/>
                <a:gd name="connsiteX269" fmla="*/ 2292052 w 4603109"/>
                <a:gd name="connsiteY269" fmla="*/ 0 h 924402"/>
                <a:gd name="connsiteX270" fmla="*/ 2299271 w 4603109"/>
                <a:gd name="connsiteY270" fmla="*/ 0 h 924402"/>
                <a:gd name="connsiteX271" fmla="*/ 2308721 w 4603109"/>
                <a:gd name="connsiteY271" fmla="*/ 0 h 924402"/>
                <a:gd name="connsiteX272" fmla="*/ 2309927 w 4603109"/>
                <a:gd name="connsiteY272" fmla="*/ 0 h 924402"/>
                <a:gd name="connsiteX273" fmla="*/ 2316435 w 4603109"/>
                <a:gd name="connsiteY273" fmla="*/ 0 h 924402"/>
                <a:gd name="connsiteX274" fmla="*/ 2316703 w 4603109"/>
                <a:gd name="connsiteY274" fmla="*/ 0 h 924402"/>
                <a:gd name="connsiteX275" fmla="*/ 2319466 w 4603109"/>
                <a:gd name="connsiteY275" fmla="*/ 0 h 924402"/>
                <a:gd name="connsiteX276" fmla="*/ 2322840 w 4603109"/>
                <a:gd name="connsiteY276" fmla="*/ 0 h 924402"/>
                <a:gd name="connsiteX277" fmla="*/ 2329528 w 4603109"/>
                <a:gd name="connsiteY277" fmla="*/ 0 h 924402"/>
                <a:gd name="connsiteX278" fmla="*/ 2330869 w 4603109"/>
                <a:gd name="connsiteY278" fmla="*/ 0 h 924402"/>
                <a:gd name="connsiteX279" fmla="*/ 2332328 w 4603109"/>
                <a:gd name="connsiteY279" fmla="*/ 0 h 924402"/>
                <a:gd name="connsiteX280" fmla="*/ 2332360 w 4603109"/>
                <a:gd name="connsiteY280" fmla="*/ 0 h 924402"/>
                <a:gd name="connsiteX281" fmla="*/ 2335803 w 4603109"/>
                <a:gd name="connsiteY281" fmla="*/ 0 h 924402"/>
                <a:gd name="connsiteX282" fmla="*/ 2343312 w 4603109"/>
                <a:gd name="connsiteY282" fmla="*/ 0 h 924402"/>
                <a:gd name="connsiteX283" fmla="*/ 2344804 w 4603109"/>
                <a:gd name="connsiteY283" fmla="*/ 0 h 924402"/>
                <a:gd name="connsiteX284" fmla="*/ 2346768 w 4603109"/>
                <a:gd name="connsiteY284" fmla="*/ 0 h 924402"/>
                <a:gd name="connsiteX285" fmla="*/ 2347827 w 4603109"/>
                <a:gd name="connsiteY285" fmla="*/ 0 h 924402"/>
                <a:gd name="connsiteX286" fmla="*/ 2352274 w 4603109"/>
                <a:gd name="connsiteY286" fmla="*/ 0 h 924402"/>
                <a:gd name="connsiteX287" fmla="*/ 2359443 w 4603109"/>
                <a:gd name="connsiteY287" fmla="*/ 0 h 924402"/>
                <a:gd name="connsiteX288" fmla="*/ 2359865 w 4603109"/>
                <a:gd name="connsiteY288" fmla="*/ 0 h 924402"/>
                <a:gd name="connsiteX289" fmla="*/ 2359989 w 4603109"/>
                <a:gd name="connsiteY289" fmla="*/ 0 h 924402"/>
                <a:gd name="connsiteX290" fmla="*/ 2360887 w 4603109"/>
                <a:gd name="connsiteY290" fmla="*/ 0 h 924402"/>
                <a:gd name="connsiteX291" fmla="*/ 2360934 w 4603109"/>
                <a:gd name="connsiteY291" fmla="*/ 0 h 924402"/>
                <a:gd name="connsiteX292" fmla="*/ 2371886 w 4603109"/>
                <a:gd name="connsiteY292" fmla="*/ 0 h 924402"/>
                <a:gd name="connsiteX293" fmla="*/ 2373377 w 4603109"/>
                <a:gd name="connsiteY293" fmla="*/ 0 h 924402"/>
                <a:gd name="connsiteX294" fmla="*/ 2377892 w 4603109"/>
                <a:gd name="connsiteY294" fmla="*/ 0 h 924402"/>
                <a:gd name="connsiteX295" fmla="*/ 2382339 w 4603109"/>
                <a:gd name="connsiteY295" fmla="*/ 0 h 924402"/>
                <a:gd name="connsiteX296" fmla="*/ 2390054 w 4603109"/>
                <a:gd name="connsiteY296" fmla="*/ 0 h 924402"/>
                <a:gd name="connsiteX297" fmla="*/ 2419821 w 4603109"/>
                <a:gd name="connsiteY297" fmla="*/ 0 h 924402"/>
                <a:gd name="connsiteX298" fmla="*/ 2427040 w 4603109"/>
                <a:gd name="connsiteY298" fmla="*/ 0 h 924402"/>
                <a:gd name="connsiteX299" fmla="*/ 2436490 w 4603109"/>
                <a:gd name="connsiteY299" fmla="*/ 0 h 924402"/>
                <a:gd name="connsiteX300" fmla="*/ 2444472 w 4603109"/>
                <a:gd name="connsiteY300" fmla="*/ 0 h 924402"/>
                <a:gd name="connsiteX301" fmla="*/ 2448678 w 4603109"/>
                <a:gd name="connsiteY301" fmla="*/ 0 h 924402"/>
                <a:gd name="connsiteX302" fmla="*/ 2450171 w 4603109"/>
                <a:gd name="connsiteY302" fmla="*/ 0 h 924402"/>
                <a:gd name="connsiteX303" fmla="*/ 2450609 w 4603109"/>
                <a:gd name="connsiteY303" fmla="*/ 0 h 924402"/>
                <a:gd name="connsiteX304" fmla="*/ 2463572 w 4603109"/>
                <a:gd name="connsiteY304" fmla="*/ 0 h 924402"/>
                <a:gd name="connsiteX305" fmla="*/ 2471081 w 4603109"/>
                <a:gd name="connsiteY305" fmla="*/ 0 h 924402"/>
                <a:gd name="connsiteX306" fmla="*/ 2472573 w 4603109"/>
                <a:gd name="connsiteY306" fmla="*/ 0 h 924402"/>
                <a:gd name="connsiteX307" fmla="*/ 2474537 w 4603109"/>
                <a:gd name="connsiteY307" fmla="*/ 0 h 924402"/>
                <a:gd name="connsiteX308" fmla="*/ 2475596 w 4603109"/>
                <a:gd name="connsiteY308" fmla="*/ 0 h 924402"/>
                <a:gd name="connsiteX309" fmla="*/ 2477252 w 4603109"/>
                <a:gd name="connsiteY309" fmla="*/ 0 h 924402"/>
                <a:gd name="connsiteX310" fmla="*/ 2478712 w 4603109"/>
                <a:gd name="connsiteY310" fmla="*/ 0 h 924402"/>
                <a:gd name="connsiteX311" fmla="*/ 2478743 w 4603109"/>
                <a:gd name="connsiteY311" fmla="*/ 0 h 924402"/>
                <a:gd name="connsiteX312" fmla="*/ 2480043 w 4603109"/>
                <a:gd name="connsiteY312" fmla="*/ 0 h 924402"/>
                <a:gd name="connsiteX313" fmla="*/ 2499655 w 4603109"/>
                <a:gd name="connsiteY313" fmla="*/ 0 h 924402"/>
                <a:gd name="connsiteX314" fmla="*/ 2501146 w 4603109"/>
                <a:gd name="connsiteY314" fmla="*/ 0 h 924402"/>
                <a:gd name="connsiteX315" fmla="*/ 2505661 w 4603109"/>
                <a:gd name="connsiteY315" fmla="*/ 0 h 924402"/>
                <a:gd name="connsiteX316" fmla="*/ 2508776 w 4603109"/>
                <a:gd name="connsiteY316" fmla="*/ 0 h 924402"/>
                <a:gd name="connsiteX317" fmla="*/ 2510108 w 4603109"/>
                <a:gd name="connsiteY317" fmla="*/ 0 h 924402"/>
                <a:gd name="connsiteX318" fmla="*/ 2524178 w 4603109"/>
                <a:gd name="connsiteY318" fmla="*/ 0 h 924402"/>
                <a:gd name="connsiteX319" fmla="*/ 2525248 w 4603109"/>
                <a:gd name="connsiteY319" fmla="*/ 0 h 924402"/>
                <a:gd name="connsiteX320" fmla="*/ 2525669 w 4603109"/>
                <a:gd name="connsiteY320" fmla="*/ 0 h 924402"/>
                <a:gd name="connsiteX321" fmla="*/ 2552329 w 4603109"/>
                <a:gd name="connsiteY321" fmla="*/ 0 h 924402"/>
                <a:gd name="connsiteX322" fmla="*/ 2552751 w 4603109"/>
                <a:gd name="connsiteY322" fmla="*/ 0 h 924402"/>
                <a:gd name="connsiteX323" fmla="*/ 2554242 w 4603109"/>
                <a:gd name="connsiteY323" fmla="*/ 0 h 924402"/>
                <a:gd name="connsiteX324" fmla="*/ 2574787 w 4603109"/>
                <a:gd name="connsiteY324" fmla="*/ 0 h 924402"/>
                <a:gd name="connsiteX325" fmla="*/ 2576279 w 4603109"/>
                <a:gd name="connsiteY325" fmla="*/ 0 h 924402"/>
                <a:gd name="connsiteX326" fmla="*/ 2576447 w 4603109"/>
                <a:gd name="connsiteY326" fmla="*/ 0 h 924402"/>
                <a:gd name="connsiteX327" fmla="*/ 2577940 w 4603109"/>
                <a:gd name="connsiteY327" fmla="*/ 0 h 924402"/>
                <a:gd name="connsiteX328" fmla="*/ 2603360 w 4603109"/>
                <a:gd name="connsiteY328" fmla="*/ 0 h 924402"/>
                <a:gd name="connsiteX329" fmla="*/ 2604852 w 4603109"/>
                <a:gd name="connsiteY329" fmla="*/ 0 h 924402"/>
                <a:gd name="connsiteX330" fmla="*/ 2605021 w 4603109"/>
                <a:gd name="connsiteY330" fmla="*/ 0 h 924402"/>
                <a:gd name="connsiteX331" fmla="*/ 2605484 w 4603109"/>
                <a:gd name="connsiteY331" fmla="*/ 0 h 924402"/>
                <a:gd name="connsiteX332" fmla="*/ 2606481 w 4603109"/>
                <a:gd name="connsiteY332" fmla="*/ 0 h 924402"/>
                <a:gd name="connsiteX333" fmla="*/ 2606512 w 4603109"/>
                <a:gd name="connsiteY333" fmla="*/ 0 h 924402"/>
                <a:gd name="connsiteX334" fmla="*/ 2606976 w 4603109"/>
                <a:gd name="connsiteY334" fmla="*/ 0 h 924402"/>
                <a:gd name="connsiteX335" fmla="*/ 2618923 w 4603109"/>
                <a:gd name="connsiteY335" fmla="*/ 0 h 924402"/>
                <a:gd name="connsiteX336" fmla="*/ 2621248 w 4603109"/>
                <a:gd name="connsiteY336" fmla="*/ 0 h 924402"/>
                <a:gd name="connsiteX337" fmla="*/ 2622740 w 4603109"/>
                <a:gd name="connsiteY337" fmla="*/ 0 h 924402"/>
                <a:gd name="connsiteX338" fmla="*/ 2627885 w 4603109"/>
                <a:gd name="connsiteY338" fmla="*/ 0 h 924402"/>
                <a:gd name="connsiteX339" fmla="*/ 2629377 w 4603109"/>
                <a:gd name="connsiteY339" fmla="*/ 0 h 924402"/>
                <a:gd name="connsiteX340" fmla="*/ 2634058 w 4603109"/>
                <a:gd name="connsiteY340" fmla="*/ 0 h 924402"/>
                <a:gd name="connsiteX341" fmla="*/ 2635549 w 4603109"/>
                <a:gd name="connsiteY341" fmla="*/ 0 h 924402"/>
                <a:gd name="connsiteX342" fmla="*/ 2636545 w 4603109"/>
                <a:gd name="connsiteY342" fmla="*/ 0 h 924402"/>
                <a:gd name="connsiteX343" fmla="*/ 2648987 w 4603109"/>
                <a:gd name="connsiteY343" fmla="*/ 0 h 924402"/>
                <a:gd name="connsiteX344" fmla="*/ 2649821 w 4603109"/>
                <a:gd name="connsiteY344" fmla="*/ 0 h 924402"/>
                <a:gd name="connsiteX345" fmla="*/ 2651313 w 4603109"/>
                <a:gd name="connsiteY345" fmla="*/ 0 h 924402"/>
                <a:gd name="connsiteX346" fmla="*/ 2651947 w 4603109"/>
                <a:gd name="connsiteY346" fmla="*/ 0 h 924402"/>
                <a:gd name="connsiteX347" fmla="*/ 2653017 w 4603109"/>
                <a:gd name="connsiteY347" fmla="*/ 0 h 924402"/>
                <a:gd name="connsiteX348" fmla="*/ 2653438 w 4603109"/>
                <a:gd name="connsiteY348" fmla="*/ 0 h 924402"/>
                <a:gd name="connsiteX349" fmla="*/ 2656459 w 4603109"/>
                <a:gd name="connsiteY349" fmla="*/ 0 h 924402"/>
                <a:gd name="connsiteX350" fmla="*/ 2657950 w 4603109"/>
                <a:gd name="connsiteY350" fmla="*/ 0 h 924402"/>
                <a:gd name="connsiteX351" fmla="*/ 2665460 w 4603109"/>
                <a:gd name="connsiteY351" fmla="*/ 0 h 924402"/>
                <a:gd name="connsiteX352" fmla="*/ 2680098 w 4603109"/>
                <a:gd name="connsiteY352" fmla="*/ 0 h 924402"/>
                <a:gd name="connsiteX353" fmla="*/ 2680520 w 4603109"/>
                <a:gd name="connsiteY353" fmla="*/ 0 h 924402"/>
                <a:gd name="connsiteX354" fmla="*/ 2682011 w 4603109"/>
                <a:gd name="connsiteY354" fmla="*/ 0 h 924402"/>
                <a:gd name="connsiteX355" fmla="*/ 2692542 w 4603109"/>
                <a:gd name="connsiteY355" fmla="*/ 0 h 924402"/>
                <a:gd name="connsiteX356" fmla="*/ 2702556 w 4603109"/>
                <a:gd name="connsiteY356" fmla="*/ 0 h 924402"/>
                <a:gd name="connsiteX357" fmla="*/ 2704048 w 4603109"/>
                <a:gd name="connsiteY357" fmla="*/ 0 h 924402"/>
                <a:gd name="connsiteX358" fmla="*/ 2724289 w 4603109"/>
                <a:gd name="connsiteY358" fmla="*/ 0 h 924402"/>
                <a:gd name="connsiteX359" fmla="*/ 2731129 w 4603109"/>
                <a:gd name="connsiteY359" fmla="*/ 0 h 924402"/>
                <a:gd name="connsiteX360" fmla="*/ 2732621 w 4603109"/>
                <a:gd name="connsiteY360" fmla="*/ 0 h 924402"/>
                <a:gd name="connsiteX361" fmla="*/ 2733253 w 4603109"/>
                <a:gd name="connsiteY361" fmla="*/ 0 h 924402"/>
                <a:gd name="connsiteX362" fmla="*/ 2734745 w 4603109"/>
                <a:gd name="connsiteY362" fmla="*/ 0 h 924402"/>
                <a:gd name="connsiteX363" fmla="*/ 2746692 w 4603109"/>
                <a:gd name="connsiteY363" fmla="*/ 0 h 924402"/>
                <a:gd name="connsiteX364" fmla="*/ 2749017 w 4603109"/>
                <a:gd name="connsiteY364" fmla="*/ 0 h 924402"/>
                <a:gd name="connsiteX365" fmla="*/ 2750509 w 4603109"/>
                <a:gd name="connsiteY365" fmla="*/ 0 h 924402"/>
                <a:gd name="connsiteX366" fmla="*/ 2754354 w 4603109"/>
                <a:gd name="connsiteY366" fmla="*/ 0 h 924402"/>
                <a:gd name="connsiteX367" fmla="*/ 2755654 w 4603109"/>
                <a:gd name="connsiteY367" fmla="*/ 0 h 924402"/>
                <a:gd name="connsiteX368" fmla="*/ 2757146 w 4603109"/>
                <a:gd name="connsiteY368" fmla="*/ 0 h 924402"/>
                <a:gd name="connsiteX369" fmla="*/ 2761827 w 4603109"/>
                <a:gd name="connsiteY369" fmla="*/ 0 h 924402"/>
                <a:gd name="connsiteX370" fmla="*/ 2763318 w 4603109"/>
                <a:gd name="connsiteY370" fmla="*/ 0 h 924402"/>
                <a:gd name="connsiteX371" fmla="*/ 2776756 w 4603109"/>
                <a:gd name="connsiteY371" fmla="*/ 0 h 924402"/>
                <a:gd name="connsiteX372" fmla="*/ 2777590 w 4603109"/>
                <a:gd name="connsiteY372" fmla="*/ 0 h 924402"/>
                <a:gd name="connsiteX373" fmla="*/ 2779082 w 4603109"/>
                <a:gd name="connsiteY373" fmla="*/ 0 h 924402"/>
                <a:gd name="connsiteX374" fmla="*/ 2783442 w 4603109"/>
                <a:gd name="connsiteY374" fmla="*/ 0 h 924402"/>
                <a:gd name="connsiteX375" fmla="*/ 2784228 w 4603109"/>
                <a:gd name="connsiteY375" fmla="*/ 0 h 924402"/>
                <a:gd name="connsiteX376" fmla="*/ 2785719 w 4603109"/>
                <a:gd name="connsiteY376" fmla="*/ 0 h 924402"/>
                <a:gd name="connsiteX377" fmla="*/ 2786473 w 4603109"/>
                <a:gd name="connsiteY377" fmla="*/ 0 h 924402"/>
                <a:gd name="connsiteX378" fmla="*/ 2793229 w 4603109"/>
                <a:gd name="connsiteY378" fmla="*/ 0 h 924402"/>
                <a:gd name="connsiteX379" fmla="*/ 2799367 w 4603109"/>
                <a:gd name="connsiteY379" fmla="*/ 0 h 924402"/>
                <a:gd name="connsiteX380" fmla="*/ 2813506 w 4603109"/>
                <a:gd name="connsiteY380" fmla="*/ 0 h 924402"/>
                <a:gd name="connsiteX381" fmla="*/ 2820311 w 4603109"/>
                <a:gd name="connsiteY381" fmla="*/ 0 h 924402"/>
                <a:gd name="connsiteX382" fmla="*/ 2827893 w 4603109"/>
                <a:gd name="connsiteY382" fmla="*/ 0 h 924402"/>
                <a:gd name="connsiteX383" fmla="*/ 2827940 w 4603109"/>
                <a:gd name="connsiteY383" fmla="*/ 0 h 924402"/>
                <a:gd name="connsiteX384" fmla="*/ 2829431 w 4603109"/>
                <a:gd name="connsiteY384" fmla="*/ 0 h 924402"/>
                <a:gd name="connsiteX385" fmla="*/ 2829978 w 4603109"/>
                <a:gd name="connsiteY385" fmla="*/ 0 h 924402"/>
                <a:gd name="connsiteX386" fmla="*/ 2852058 w 4603109"/>
                <a:gd name="connsiteY386" fmla="*/ 0 h 924402"/>
                <a:gd name="connsiteX387" fmla="*/ 2857060 w 4603109"/>
                <a:gd name="connsiteY387" fmla="*/ 0 h 924402"/>
                <a:gd name="connsiteX388" fmla="*/ 2857958 w 4603109"/>
                <a:gd name="connsiteY388" fmla="*/ 0 h 924402"/>
                <a:gd name="connsiteX389" fmla="*/ 2871601 w 4603109"/>
                <a:gd name="connsiteY389" fmla="*/ 0 h 924402"/>
                <a:gd name="connsiteX390" fmla="*/ 2882123 w 4603109"/>
                <a:gd name="connsiteY390" fmla="*/ 0 h 924402"/>
                <a:gd name="connsiteX391" fmla="*/ 2894046 w 4603109"/>
                <a:gd name="connsiteY391" fmla="*/ 0 h 924402"/>
                <a:gd name="connsiteX392" fmla="*/ 2903496 w 4603109"/>
                <a:gd name="connsiteY392" fmla="*/ 0 h 924402"/>
                <a:gd name="connsiteX393" fmla="*/ 2911211 w 4603109"/>
                <a:gd name="connsiteY393" fmla="*/ 0 h 924402"/>
                <a:gd name="connsiteX394" fmla="*/ 2914242 w 4603109"/>
                <a:gd name="connsiteY394" fmla="*/ 0 h 924402"/>
                <a:gd name="connsiteX395" fmla="*/ 2914461 w 4603109"/>
                <a:gd name="connsiteY395" fmla="*/ 0 h 924402"/>
                <a:gd name="connsiteX396" fmla="*/ 2924111 w 4603109"/>
                <a:gd name="connsiteY396" fmla="*/ 0 h 924402"/>
                <a:gd name="connsiteX397" fmla="*/ 2927136 w 4603109"/>
                <a:gd name="connsiteY397" fmla="*/ 0 h 924402"/>
                <a:gd name="connsiteX398" fmla="*/ 2933561 w 4603109"/>
                <a:gd name="connsiteY398" fmla="*/ 0 h 924402"/>
                <a:gd name="connsiteX399" fmla="*/ 2939580 w 4603109"/>
                <a:gd name="connsiteY399" fmla="*/ 0 h 924402"/>
                <a:gd name="connsiteX400" fmla="*/ 2941275 w 4603109"/>
                <a:gd name="connsiteY400" fmla="*/ 0 h 924402"/>
                <a:gd name="connsiteX401" fmla="*/ 2941543 w 4603109"/>
                <a:gd name="connsiteY401" fmla="*/ 0 h 924402"/>
                <a:gd name="connsiteX402" fmla="*/ 2945586 w 4603109"/>
                <a:gd name="connsiteY402" fmla="*/ 0 h 924402"/>
                <a:gd name="connsiteX403" fmla="*/ 2950032 w 4603109"/>
                <a:gd name="connsiteY403" fmla="*/ 0 h 924402"/>
                <a:gd name="connsiteX404" fmla="*/ 2955662 w 4603109"/>
                <a:gd name="connsiteY404" fmla="*/ 0 h 924402"/>
                <a:gd name="connsiteX405" fmla="*/ 2955709 w 4603109"/>
                <a:gd name="connsiteY405" fmla="*/ 0 h 924402"/>
                <a:gd name="connsiteX406" fmla="*/ 2957200 w 4603109"/>
                <a:gd name="connsiteY406" fmla="*/ 0 h 924402"/>
                <a:gd name="connsiteX407" fmla="*/ 2957747 w 4603109"/>
                <a:gd name="connsiteY407" fmla="*/ 0 h 924402"/>
                <a:gd name="connsiteX408" fmla="*/ 2968152 w 4603109"/>
                <a:gd name="connsiteY408" fmla="*/ 0 h 924402"/>
                <a:gd name="connsiteX409" fmla="*/ 2969644 w 4603109"/>
                <a:gd name="connsiteY409" fmla="*/ 0 h 924402"/>
                <a:gd name="connsiteX410" fmla="*/ 2972667 w 4603109"/>
                <a:gd name="connsiteY410" fmla="*/ 0 h 924402"/>
                <a:gd name="connsiteX411" fmla="*/ 2977114 w 4603109"/>
                <a:gd name="connsiteY411" fmla="*/ 0 h 924402"/>
                <a:gd name="connsiteX412" fmla="*/ 2984829 w 4603109"/>
                <a:gd name="connsiteY412" fmla="*/ 0 h 924402"/>
                <a:gd name="connsiteX413" fmla="*/ 2985727 w 4603109"/>
                <a:gd name="connsiteY413" fmla="*/ 0 h 924402"/>
                <a:gd name="connsiteX414" fmla="*/ 2999370 w 4603109"/>
                <a:gd name="connsiteY414" fmla="*/ 0 h 924402"/>
                <a:gd name="connsiteX415" fmla="*/ 3021815 w 4603109"/>
                <a:gd name="connsiteY415" fmla="*/ 0 h 924402"/>
                <a:gd name="connsiteX416" fmla="*/ 3031265 w 4603109"/>
                <a:gd name="connsiteY416" fmla="*/ 0 h 924402"/>
                <a:gd name="connsiteX417" fmla="*/ 3042230 w 4603109"/>
                <a:gd name="connsiteY417" fmla="*/ 0 h 924402"/>
                <a:gd name="connsiteX418" fmla="*/ 3044946 w 4603109"/>
                <a:gd name="connsiteY418" fmla="*/ 0 h 924402"/>
                <a:gd name="connsiteX419" fmla="*/ 3051880 w 4603109"/>
                <a:gd name="connsiteY419" fmla="*/ 0 h 924402"/>
                <a:gd name="connsiteX420" fmla="*/ 3061330 w 4603109"/>
                <a:gd name="connsiteY420" fmla="*/ 0 h 924402"/>
                <a:gd name="connsiteX421" fmla="*/ 3067349 w 4603109"/>
                <a:gd name="connsiteY421" fmla="*/ 0 h 924402"/>
                <a:gd name="connsiteX422" fmla="*/ 3069312 w 4603109"/>
                <a:gd name="connsiteY422" fmla="*/ 0 h 924402"/>
                <a:gd name="connsiteX423" fmla="*/ 3073355 w 4603109"/>
                <a:gd name="connsiteY423" fmla="*/ 0 h 924402"/>
                <a:gd name="connsiteX424" fmla="*/ 3073518 w 4603109"/>
                <a:gd name="connsiteY424" fmla="*/ 0 h 924402"/>
                <a:gd name="connsiteX425" fmla="*/ 3075011 w 4603109"/>
                <a:gd name="connsiteY425" fmla="*/ 0 h 924402"/>
                <a:gd name="connsiteX426" fmla="*/ 3077801 w 4603109"/>
                <a:gd name="connsiteY426" fmla="*/ 0 h 924402"/>
                <a:gd name="connsiteX427" fmla="*/ 3095921 w 4603109"/>
                <a:gd name="connsiteY427" fmla="*/ 0 h 924402"/>
                <a:gd name="connsiteX428" fmla="*/ 3097413 w 4603109"/>
                <a:gd name="connsiteY428" fmla="*/ 0 h 924402"/>
                <a:gd name="connsiteX429" fmla="*/ 3100436 w 4603109"/>
                <a:gd name="connsiteY429" fmla="*/ 0 h 924402"/>
                <a:gd name="connsiteX430" fmla="*/ 3103552 w 4603109"/>
                <a:gd name="connsiteY430" fmla="*/ 0 h 924402"/>
                <a:gd name="connsiteX431" fmla="*/ 3104883 w 4603109"/>
                <a:gd name="connsiteY431" fmla="*/ 0 h 924402"/>
                <a:gd name="connsiteX432" fmla="*/ 3120023 w 4603109"/>
                <a:gd name="connsiteY432" fmla="*/ 0 h 924402"/>
                <a:gd name="connsiteX433" fmla="*/ 3120445 w 4603109"/>
                <a:gd name="connsiteY433" fmla="*/ 0 h 924402"/>
                <a:gd name="connsiteX434" fmla="*/ 3149018 w 4603109"/>
                <a:gd name="connsiteY434" fmla="*/ 0 h 924402"/>
                <a:gd name="connsiteX435" fmla="*/ 3150088 w 4603109"/>
                <a:gd name="connsiteY435" fmla="*/ 0 h 924402"/>
                <a:gd name="connsiteX436" fmla="*/ 3150509 w 4603109"/>
                <a:gd name="connsiteY436" fmla="*/ 0 h 924402"/>
                <a:gd name="connsiteX437" fmla="*/ 3171054 w 4603109"/>
                <a:gd name="connsiteY437" fmla="*/ 0 h 924402"/>
                <a:gd name="connsiteX438" fmla="*/ 3172715 w 4603109"/>
                <a:gd name="connsiteY438" fmla="*/ 0 h 924402"/>
                <a:gd name="connsiteX439" fmla="*/ 3199627 w 4603109"/>
                <a:gd name="connsiteY439" fmla="*/ 0 h 924402"/>
                <a:gd name="connsiteX440" fmla="*/ 3201119 w 4603109"/>
                <a:gd name="connsiteY440" fmla="*/ 0 h 924402"/>
                <a:gd name="connsiteX441" fmla="*/ 3201287 w 4603109"/>
                <a:gd name="connsiteY441" fmla="*/ 0 h 924402"/>
                <a:gd name="connsiteX442" fmla="*/ 3201751 w 4603109"/>
                <a:gd name="connsiteY442" fmla="*/ 0 h 924402"/>
                <a:gd name="connsiteX443" fmla="*/ 3202780 w 4603109"/>
                <a:gd name="connsiteY443" fmla="*/ 0 h 924402"/>
                <a:gd name="connsiteX444" fmla="*/ 3217515 w 4603109"/>
                <a:gd name="connsiteY444" fmla="*/ 0 h 924402"/>
                <a:gd name="connsiteX445" fmla="*/ 3224152 w 4603109"/>
                <a:gd name="connsiteY445" fmla="*/ 0 h 924402"/>
                <a:gd name="connsiteX446" fmla="*/ 3230324 w 4603109"/>
                <a:gd name="connsiteY446" fmla="*/ 0 h 924402"/>
                <a:gd name="connsiteX447" fmla="*/ 3231321 w 4603109"/>
                <a:gd name="connsiteY447" fmla="*/ 0 h 924402"/>
                <a:gd name="connsiteX448" fmla="*/ 3231816 w 4603109"/>
                <a:gd name="connsiteY448" fmla="*/ 0 h 924402"/>
                <a:gd name="connsiteX449" fmla="*/ 3243763 w 4603109"/>
                <a:gd name="connsiteY449" fmla="*/ 0 h 924402"/>
                <a:gd name="connsiteX450" fmla="*/ 3246088 w 4603109"/>
                <a:gd name="connsiteY450" fmla="*/ 0 h 924402"/>
                <a:gd name="connsiteX451" fmla="*/ 3247580 w 4603109"/>
                <a:gd name="connsiteY451" fmla="*/ 0 h 924402"/>
                <a:gd name="connsiteX452" fmla="*/ 3247792 w 4603109"/>
                <a:gd name="connsiteY452" fmla="*/ 0 h 924402"/>
                <a:gd name="connsiteX453" fmla="*/ 3248214 w 4603109"/>
                <a:gd name="connsiteY453" fmla="*/ 0 h 924402"/>
                <a:gd name="connsiteX454" fmla="*/ 3252725 w 4603109"/>
                <a:gd name="connsiteY454" fmla="*/ 0 h 924402"/>
                <a:gd name="connsiteX455" fmla="*/ 3254217 w 4603109"/>
                <a:gd name="connsiteY455" fmla="*/ 0 h 924402"/>
                <a:gd name="connsiteX456" fmla="*/ 3260235 w 4603109"/>
                <a:gd name="connsiteY456" fmla="*/ 0 h 924402"/>
                <a:gd name="connsiteX457" fmla="*/ 3276787 w 4603109"/>
                <a:gd name="connsiteY457" fmla="*/ 0 h 924402"/>
                <a:gd name="connsiteX458" fmla="*/ 3277857 w 4603109"/>
                <a:gd name="connsiteY458" fmla="*/ 0 h 924402"/>
                <a:gd name="connsiteX459" fmla="*/ 3278278 w 4603109"/>
                <a:gd name="connsiteY459" fmla="*/ 0 h 924402"/>
                <a:gd name="connsiteX460" fmla="*/ 3290300 w 4603109"/>
                <a:gd name="connsiteY460" fmla="*/ 0 h 924402"/>
                <a:gd name="connsiteX461" fmla="*/ 3298823 w 4603109"/>
                <a:gd name="connsiteY461" fmla="*/ 0 h 924402"/>
                <a:gd name="connsiteX462" fmla="*/ 3327396 w 4603109"/>
                <a:gd name="connsiteY462" fmla="*/ 0 h 924402"/>
                <a:gd name="connsiteX463" fmla="*/ 3328888 w 4603109"/>
                <a:gd name="connsiteY463" fmla="*/ 0 h 924402"/>
                <a:gd name="connsiteX464" fmla="*/ 3329520 w 4603109"/>
                <a:gd name="connsiteY464" fmla="*/ 0 h 924402"/>
                <a:gd name="connsiteX465" fmla="*/ 3345284 w 4603109"/>
                <a:gd name="connsiteY465" fmla="*/ 0 h 924402"/>
                <a:gd name="connsiteX466" fmla="*/ 3349129 w 4603109"/>
                <a:gd name="connsiteY466" fmla="*/ 0 h 924402"/>
                <a:gd name="connsiteX467" fmla="*/ 3351921 w 4603109"/>
                <a:gd name="connsiteY467" fmla="*/ 0 h 924402"/>
                <a:gd name="connsiteX468" fmla="*/ 3358093 w 4603109"/>
                <a:gd name="connsiteY468" fmla="*/ 0 h 924402"/>
                <a:gd name="connsiteX469" fmla="*/ 3359585 w 4603109"/>
                <a:gd name="connsiteY469" fmla="*/ 0 h 924402"/>
                <a:gd name="connsiteX470" fmla="*/ 3371532 w 4603109"/>
                <a:gd name="connsiteY470" fmla="*/ 0 h 924402"/>
                <a:gd name="connsiteX471" fmla="*/ 3373857 w 4603109"/>
                <a:gd name="connsiteY471" fmla="*/ 0 h 924402"/>
                <a:gd name="connsiteX472" fmla="*/ 3375349 w 4603109"/>
                <a:gd name="connsiteY472" fmla="*/ 0 h 924402"/>
                <a:gd name="connsiteX473" fmla="*/ 3380494 w 4603109"/>
                <a:gd name="connsiteY473" fmla="*/ 0 h 924402"/>
                <a:gd name="connsiteX474" fmla="*/ 3381986 w 4603109"/>
                <a:gd name="connsiteY474" fmla="*/ 0 h 924402"/>
                <a:gd name="connsiteX475" fmla="*/ 3388004 w 4603109"/>
                <a:gd name="connsiteY475" fmla="*/ 0 h 924402"/>
                <a:gd name="connsiteX476" fmla="*/ 3408282 w 4603109"/>
                <a:gd name="connsiteY476" fmla="*/ 0 h 924402"/>
                <a:gd name="connsiteX477" fmla="*/ 3418069 w 4603109"/>
                <a:gd name="connsiteY477" fmla="*/ 0 h 924402"/>
                <a:gd name="connsiteX478" fmla="*/ 3424207 w 4603109"/>
                <a:gd name="connsiteY478" fmla="*/ 0 h 924402"/>
                <a:gd name="connsiteX479" fmla="*/ 3424753 w 4603109"/>
                <a:gd name="connsiteY479" fmla="*/ 0 h 924402"/>
                <a:gd name="connsiteX480" fmla="*/ 3452733 w 4603109"/>
                <a:gd name="connsiteY480" fmla="*/ 0 h 924402"/>
                <a:gd name="connsiteX481" fmla="*/ 3454818 w 4603109"/>
                <a:gd name="connsiteY481" fmla="*/ 0 h 924402"/>
                <a:gd name="connsiteX482" fmla="*/ 3476898 w 4603109"/>
                <a:gd name="connsiteY482" fmla="*/ 0 h 924402"/>
                <a:gd name="connsiteX483" fmla="*/ 3496441 w 4603109"/>
                <a:gd name="connsiteY483" fmla="*/ 0 h 924402"/>
                <a:gd name="connsiteX484" fmla="*/ 3509236 w 4603109"/>
                <a:gd name="connsiteY484" fmla="*/ 0 h 924402"/>
                <a:gd name="connsiteX485" fmla="*/ 3518886 w 4603109"/>
                <a:gd name="connsiteY485" fmla="*/ 0 h 924402"/>
                <a:gd name="connsiteX486" fmla="*/ 3528336 w 4603109"/>
                <a:gd name="connsiteY486" fmla="*/ 0 h 924402"/>
                <a:gd name="connsiteX487" fmla="*/ 3536051 w 4603109"/>
                <a:gd name="connsiteY487" fmla="*/ 0 h 924402"/>
                <a:gd name="connsiteX488" fmla="*/ 3539301 w 4603109"/>
                <a:gd name="connsiteY488" fmla="*/ 0 h 924402"/>
                <a:gd name="connsiteX489" fmla="*/ 3540361 w 4603109"/>
                <a:gd name="connsiteY489" fmla="*/ 0 h 924402"/>
                <a:gd name="connsiteX490" fmla="*/ 3544807 w 4603109"/>
                <a:gd name="connsiteY490" fmla="*/ 0 h 924402"/>
                <a:gd name="connsiteX491" fmla="*/ 3551976 w 4603109"/>
                <a:gd name="connsiteY491" fmla="*/ 0 h 924402"/>
                <a:gd name="connsiteX492" fmla="*/ 3552522 w 4603109"/>
                <a:gd name="connsiteY492" fmla="*/ 0 h 924402"/>
                <a:gd name="connsiteX493" fmla="*/ 3564420 w 4603109"/>
                <a:gd name="connsiteY493" fmla="*/ 0 h 924402"/>
                <a:gd name="connsiteX494" fmla="*/ 3570426 w 4603109"/>
                <a:gd name="connsiteY494" fmla="*/ 0 h 924402"/>
                <a:gd name="connsiteX495" fmla="*/ 3574872 w 4603109"/>
                <a:gd name="connsiteY495" fmla="*/ 0 h 924402"/>
                <a:gd name="connsiteX496" fmla="*/ 3580502 w 4603109"/>
                <a:gd name="connsiteY496" fmla="*/ 0 h 924402"/>
                <a:gd name="connsiteX497" fmla="*/ 3582587 w 4603109"/>
                <a:gd name="connsiteY497" fmla="*/ 0 h 924402"/>
                <a:gd name="connsiteX498" fmla="*/ 3624210 w 4603109"/>
                <a:gd name="connsiteY498" fmla="*/ 0 h 924402"/>
                <a:gd name="connsiteX499" fmla="*/ 3637005 w 4603109"/>
                <a:gd name="connsiteY499" fmla="*/ 0 h 924402"/>
                <a:gd name="connsiteX500" fmla="*/ 3646655 w 4603109"/>
                <a:gd name="connsiteY500" fmla="*/ 0 h 924402"/>
                <a:gd name="connsiteX501" fmla="*/ 3656105 w 4603109"/>
                <a:gd name="connsiteY501" fmla="*/ 0 h 924402"/>
                <a:gd name="connsiteX502" fmla="*/ 3667070 w 4603109"/>
                <a:gd name="connsiteY502" fmla="*/ 0 h 924402"/>
                <a:gd name="connsiteX503" fmla="*/ 3668130 w 4603109"/>
                <a:gd name="connsiteY503" fmla="*/ 0 h 924402"/>
                <a:gd name="connsiteX504" fmla="*/ 3669786 w 4603109"/>
                <a:gd name="connsiteY504" fmla="*/ 0 h 924402"/>
                <a:gd name="connsiteX505" fmla="*/ 3672576 w 4603109"/>
                <a:gd name="connsiteY505" fmla="*/ 0 h 924402"/>
                <a:gd name="connsiteX506" fmla="*/ 3692189 w 4603109"/>
                <a:gd name="connsiteY506" fmla="*/ 0 h 924402"/>
                <a:gd name="connsiteX507" fmla="*/ 3698195 w 4603109"/>
                <a:gd name="connsiteY507" fmla="*/ 0 h 924402"/>
                <a:gd name="connsiteX508" fmla="*/ 3702641 w 4603109"/>
                <a:gd name="connsiteY508" fmla="*/ 0 h 924402"/>
                <a:gd name="connsiteX509" fmla="*/ 3744863 w 4603109"/>
                <a:gd name="connsiteY509" fmla="*/ 0 h 924402"/>
                <a:gd name="connsiteX510" fmla="*/ 3745285 w 4603109"/>
                <a:gd name="connsiteY510" fmla="*/ 0 h 924402"/>
                <a:gd name="connsiteX511" fmla="*/ 3795894 w 4603109"/>
                <a:gd name="connsiteY511" fmla="*/ 0 h 924402"/>
                <a:gd name="connsiteX512" fmla="*/ 3797555 w 4603109"/>
                <a:gd name="connsiteY512" fmla="*/ 0 h 924402"/>
                <a:gd name="connsiteX513" fmla="*/ 3826591 w 4603109"/>
                <a:gd name="connsiteY513" fmla="*/ 0 h 924402"/>
                <a:gd name="connsiteX514" fmla="*/ 3842355 w 4603109"/>
                <a:gd name="connsiteY514" fmla="*/ 0 h 924402"/>
                <a:gd name="connsiteX515" fmla="*/ 3848992 w 4603109"/>
                <a:gd name="connsiteY515" fmla="*/ 0 h 924402"/>
                <a:gd name="connsiteX516" fmla="*/ 3872632 w 4603109"/>
                <a:gd name="connsiteY516" fmla="*/ 0 h 924402"/>
                <a:gd name="connsiteX517" fmla="*/ 3873054 w 4603109"/>
                <a:gd name="connsiteY517" fmla="*/ 0 h 924402"/>
                <a:gd name="connsiteX518" fmla="*/ 3885075 w 4603109"/>
                <a:gd name="connsiteY518" fmla="*/ 0 h 924402"/>
                <a:gd name="connsiteX519" fmla="*/ 3923663 w 4603109"/>
                <a:gd name="connsiteY519" fmla="*/ 0 h 924402"/>
                <a:gd name="connsiteX520" fmla="*/ 3954360 w 4603109"/>
                <a:gd name="connsiteY520" fmla="*/ 0 h 924402"/>
                <a:gd name="connsiteX521" fmla="*/ 3970124 w 4603109"/>
                <a:gd name="connsiteY521" fmla="*/ 0 h 924402"/>
                <a:gd name="connsiteX522" fmla="*/ 3976761 w 4603109"/>
                <a:gd name="connsiteY522" fmla="*/ 0 h 924402"/>
                <a:gd name="connsiteX523" fmla="*/ 4012844 w 4603109"/>
                <a:gd name="connsiteY523" fmla="*/ 0 h 924402"/>
                <a:gd name="connsiteX524" fmla="*/ 4049593 w 4603109"/>
                <a:gd name="connsiteY524" fmla="*/ 0 h 924402"/>
                <a:gd name="connsiteX525" fmla="*/ 4169647 w 4603109"/>
                <a:gd name="connsiteY525" fmla="*/ 0 h 924402"/>
                <a:gd name="connsiteX526" fmla="*/ 4177362 w 4603109"/>
                <a:gd name="connsiteY526" fmla="*/ 0 h 924402"/>
                <a:gd name="connsiteX527" fmla="*/ 4297416 w 4603109"/>
                <a:gd name="connsiteY527" fmla="*/ 0 h 924402"/>
                <a:gd name="connsiteX528" fmla="*/ 4379339 w 4603109"/>
                <a:gd name="connsiteY528" fmla="*/ 47054 h 924402"/>
                <a:gd name="connsiteX529" fmla="*/ 4591731 w 4603109"/>
                <a:gd name="connsiteY529" fmla="*/ 415146 h 924402"/>
                <a:gd name="connsiteX530" fmla="*/ 4591731 w 4603109"/>
                <a:gd name="connsiteY530" fmla="*/ 509257 h 924402"/>
                <a:gd name="connsiteX531" fmla="*/ 4379339 w 4603109"/>
                <a:gd name="connsiteY531" fmla="*/ 877348 h 924402"/>
                <a:gd name="connsiteX532" fmla="*/ 4297416 w 4603109"/>
                <a:gd name="connsiteY532" fmla="*/ 924402 h 924402"/>
                <a:gd name="connsiteX533" fmla="*/ 4169647 w 4603109"/>
                <a:gd name="connsiteY533" fmla="*/ 924402 h 924402"/>
                <a:gd name="connsiteX534" fmla="*/ 3976761 w 4603109"/>
                <a:gd name="connsiteY534" fmla="*/ 924402 h 924402"/>
                <a:gd name="connsiteX535" fmla="*/ 3872632 w 4603109"/>
                <a:gd name="connsiteY535" fmla="*/ 924402 h 924402"/>
                <a:gd name="connsiteX536" fmla="*/ 3848992 w 4603109"/>
                <a:gd name="connsiteY536" fmla="*/ 924402 h 924402"/>
                <a:gd name="connsiteX537" fmla="*/ 3744863 w 4603109"/>
                <a:gd name="connsiteY537" fmla="*/ 924402 h 924402"/>
                <a:gd name="connsiteX538" fmla="*/ 3702641 w 4603109"/>
                <a:gd name="connsiteY538" fmla="*/ 924402 h 924402"/>
                <a:gd name="connsiteX539" fmla="*/ 3672576 w 4603109"/>
                <a:gd name="connsiteY539" fmla="*/ 924402 h 924402"/>
                <a:gd name="connsiteX540" fmla="*/ 3656105 w 4603109"/>
                <a:gd name="connsiteY540" fmla="*/ 924402 h 924402"/>
                <a:gd name="connsiteX541" fmla="*/ 3574872 w 4603109"/>
                <a:gd name="connsiteY541" fmla="*/ 924402 h 924402"/>
                <a:gd name="connsiteX542" fmla="*/ 3551976 w 4603109"/>
                <a:gd name="connsiteY542" fmla="*/ 924402 h 924402"/>
                <a:gd name="connsiteX543" fmla="*/ 3544807 w 4603109"/>
                <a:gd name="connsiteY543" fmla="*/ 924402 h 924402"/>
                <a:gd name="connsiteX544" fmla="*/ 3528336 w 4603109"/>
                <a:gd name="connsiteY544" fmla="*/ 924402 h 924402"/>
                <a:gd name="connsiteX545" fmla="*/ 3424207 w 4603109"/>
                <a:gd name="connsiteY545" fmla="*/ 924402 h 924402"/>
                <a:gd name="connsiteX546" fmla="*/ 3381986 w 4603109"/>
                <a:gd name="connsiteY546" fmla="*/ 924402 h 924402"/>
                <a:gd name="connsiteX547" fmla="*/ 3380494 w 4603109"/>
                <a:gd name="connsiteY547" fmla="*/ 924402 h 924402"/>
                <a:gd name="connsiteX548" fmla="*/ 3351921 w 4603109"/>
                <a:gd name="connsiteY548" fmla="*/ 924402 h 924402"/>
                <a:gd name="connsiteX549" fmla="*/ 3277857 w 4603109"/>
                <a:gd name="connsiteY549" fmla="*/ 924402 h 924402"/>
                <a:gd name="connsiteX550" fmla="*/ 3254217 w 4603109"/>
                <a:gd name="connsiteY550" fmla="*/ 924402 h 924402"/>
                <a:gd name="connsiteX551" fmla="*/ 3252725 w 4603109"/>
                <a:gd name="connsiteY551" fmla="*/ 924402 h 924402"/>
                <a:gd name="connsiteX552" fmla="*/ 3247792 w 4603109"/>
                <a:gd name="connsiteY552" fmla="*/ 924402 h 924402"/>
                <a:gd name="connsiteX553" fmla="*/ 3231321 w 4603109"/>
                <a:gd name="connsiteY553" fmla="*/ 924402 h 924402"/>
                <a:gd name="connsiteX554" fmla="*/ 3224152 w 4603109"/>
                <a:gd name="connsiteY554" fmla="*/ 924402 h 924402"/>
                <a:gd name="connsiteX555" fmla="*/ 3150088 w 4603109"/>
                <a:gd name="connsiteY555" fmla="*/ 924402 h 924402"/>
                <a:gd name="connsiteX556" fmla="*/ 3120023 w 4603109"/>
                <a:gd name="connsiteY556" fmla="*/ 924402 h 924402"/>
                <a:gd name="connsiteX557" fmla="*/ 3104883 w 4603109"/>
                <a:gd name="connsiteY557" fmla="*/ 924402 h 924402"/>
                <a:gd name="connsiteX558" fmla="*/ 3103552 w 4603109"/>
                <a:gd name="connsiteY558" fmla="*/ 924402 h 924402"/>
                <a:gd name="connsiteX559" fmla="*/ 3077801 w 4603109"/>
                <a:gd name="connsiteY559" fmla="*/ 924402 h 924402"/>
                <a:gd name="connsiteX560" fmla="*/ 3061330 w 4603109"/>
                <a:gd name="connsiteY560" fmla="*/ 924402 h 924402"/>
                <a:gd name="connsiteX561" fmla="*/ 3031265 w 4603109"/>
                <a:gd name="connsiteY561" fmla="*/ 924402 h 924402"/>
                <a:gd name="connsiteX562" fmla="*/ 2977114 w 4603109"/>
                <a:gd name="connsiteY562" fmla="*/ 924402 h 924402"/>
                <a:gd name="connsiteX563" fmla="*/ 2957200 w 4603109"/>
                <a:gd name="connsiteY563" fmla="*/ 924402 h 924402"/>
                <a:gd name="connsiteX564" fmla="*/ 2955709 w 4603109"/>
                <a:gd name="connsiteY564" fmla="*/ 924402 h 924402"/>
                <a:gd name="connsiteX565" fmla="*/ 2950032 w 4603109"/>
                <a:gd name="connsiteY565" fmla="*/ 924402 h 924402"/>
                <a:gd name="connsiteX566" fmla="*/ 2933561 w 4603109"/>
                <a:gd name="connsiteY566" fmla="*/ 924402 h 924402"/>
                <a:gd name="connsiteX567" fmla="*/ 2927136 w 4603109"/>
                <a:gd name="connsiteY567" fmla="*/ 924402 h 924402"/>
                <a:gd name="connsiteX568" fmla="*/ 2903496 w 4603109"/>
                <a:gd name="connsiteY568" fmla="*/ 924402 h 924402"/>
                <a:gd name="connsiteX569" fmla="*/ 2829431 w 4603109"/>
                <a:gd name="connsiteY569" fmla="*/ 924402 h 924402"/>
                <a:gd name="connsiteX570" fmla="*/ 2827940 w 4603109"/>
                <a:gd name="connsiteY570" fmla="*/ 924402 h 924402"/>
                <a:gd name="connsiteX571" fmla="*/ 2799367 w 4603109"/>
                <a:gd name="connsiteY571" fmla="*/ 924402 h 924402"/>
                <a:gd name="connsiteX572" fmla="*/ 2785719 w 4603109"/>
                <a:gd name="connsiteY572" fmla="*/ 924402 h 924402"/>
                <a:gd name="connsiteX573" fmla="*/ 2784228 w 4603109"/>
                <a:gd name="connsiteY573" fmla="*/ 924402 h 924402"/>
                <a:gd name="connsiteX574" fmla="*/ 2757146 w 4603109"/>
                <a:gd name="connsiteY574" fmla="*/ 924402 h 924402"/>
                <a:gd name="connsiteX575" fmla="*/ 2755654 w 4603109"/>
                <a:gd name="connsiteY575" fmla="*/ 924402 h 924402"/>
                <a:gd name="connsiteX576" fmla="*/ 2680098 w 4603109"/>
                <a:gd name="connsiteY576" fmla="*/ 924402 h 924402"/>
                <a:gd name="connsiteX577" fmla="*/ 2657950 w 4603109"/>
                <a:gd name="connsiteY577" fmla="*/ 924402 h 924402"/>
                <a:gd name="connsiteX578" fmla="*/ 2656459 w 4603109"/>
                <a:gd name="connsiteY578" fmla="*/ 924402 h 924402"/>
                <a:gd name="connsiteX579" fmla="*/ 2653017 w 4603109"/>
                <a:gd name="connsiteY579" fmla="*/ 924402 h 924402"/>
                <a:gd name="connsiteX580" fmla="*/ 2636545 w 4603109"/>
                <a:gd name="connsiteY580" fmla="*/ 924402 h 924402"/>
                <a:gd name="connsiteX581" fmla="*/ 2629377 w 4603109"/>
                <a:gd name="connsiteY581" fmla="*/ 924402 h 924402"/>
                <a:gd name="connsiteX582" fmla="*/ 2627885 w 4603109"/>
                <a:gd name="connsiteY582" fmla="*/ 924402 h 924402"/>
                <a:gd name="connsiteX583" fmla="*/ 2606481 w 4603109"/>
                <a:gd name="connsiteY583" fmla="*/ 924402 h 924402"/>
                <a:gd name="connsiteX584" fmla="*/ 2552329 w 4603109"/>
                <a:gd name="connsiteY584" fmla="*/ 924402 h 924402"/>
                <a:gd name="connsiteX585" fmla="*/ 2525248 w 4603109"/>
                <a:gd name="connsiteY585" fmla="*/ 924402 h 924402"/>
                <a:gd name="connsiteX586" fmla="*/ 2510108 w 4603109"/>
                <a:gd name="connsiteY586" fmla="*/ 924402 h 924402"/>
                <a:gd name="connsiteX587" fmla="*/ 2508776 w 4603109"/>
                <a:gd name="connsiteY587" fmla="*/ 924402 h 924402"/>
                <a:gd name="connsiteX588" fmla="*/ 2480043 w 4603109"/>
                <a:gd name="connsiteY588" fmla="*/ 924402 h 924402"/>
                <a:gd name="connsiteX589" fmla="*/ 2478712 w 4603109"/>
                <a:gd name="connsiteY589" fmla="*/ 924402 h 924402"/>
                <a:gd name="connsiteX590" fmla="*/ 2463572 w 4603109"/>
                <a:gd name="connsiteY590" fmla="*/ 924402 h 924402"/>
                <a:gd name="connsiteX591" fmla="*/ 2436490 w 4603109"/>
                <a:gd name="connsiteY591" fmla="*/ 924402 h 924402"/>
                <a:gd name="connsiteX592" fmla="*/ 2382339 w 4603109"/>
                <a:gd name="connsiteY592" fmla="*/ 924402 h 924402"/>
                <a:gd name="connsiteX593" fmla="*/ 2360934 w 4603109"/>
                <a:gd name="connsiteY593" fmla="*/ 924402 h 924402"/>
                <a:gd name="connsiteX594" fmla="*/ 2359443 w 4603109"/>
                <a:gd name="connsiteY594" fmla="*/ 924402 h 924402"/>
                <a:gd name="connsiteX595" fmla="*/ 2352274 w 4603109"/>
                <a:gd name="connsiteY595" fmla="*/ 924402 h 924402"/>
                <a:gd name="connsiteX596" fmla="*/ 2335803 w 4603109"/>
                <a:gd name="connsiteY596" fmla="*/ 924402 h 924402"/>
                <a:gd name="connsiteX597" fmla="*/ 2332360 w 4603109"/>
                <a:gd name="connsiteY597" fmla="*/ 924402 h 924402"/>
                <a:gd name="connsiteX598" fmla="*/ 2332328 w 4603109"/>
                <a:gd name="connsiteY598" fmla="*/ 924402 h 924402"/>
                <a:gd name="connsiteX599" fmla="*/ 2330869 w 4603109"/>
                <a:gd name="connsiteY599" fmla="*/ 924402 h 924402"/>
                <a:gd name="connsiteX600" fmla="*/ 2308721 w 4603109"/>
                <a:gd name="connsiteY600" fmla="*/ 924402 h 924402"/>
                <a:gd name="connsiteX601" fmla="*/ 2233165 w 4603109"/>
                <a:gd name="connsiteY601" fmla="*/ 924402 h 924402"/>
                <a:gd name="connsiteX602" fmla="*/ 2231674 w 4603109"/>
                <a:gd name="connsiteY602" fmla="*/ 924402 h 924402"/>
                <a:gd name="connsiteX603" fmla="*/ 2204591 w 4603109"/>
                <a:gd name="connsiteY603" fmla="*/ 924402 h 924402"/>
                <a:gd name="connsiteX604" fmla="*/ 2204559 w 4603109"/>
                <a:gd name="connsiteY604" fmla="*/ 924402 h 924402"/>
                <a:gd name="connsiteX605" fmla="*/ 2203100 w 4603109"/>
                <a:gd name="connsiteY605" fmla="*/ 924402 h 924402"/>
                <a:gd name="connsiteX606" fmla="*/ 2189452 w 4603109"/>
                <a:gd name="connsiteY606" fmla="*/ 924402 h 924402"/>
                <a:gd name="connsiteX607" fmla="*/ 2160879 w 4603109"/>
                <a:gd name="connsiteY607" fmla="*/ 924402 h 924402"/>
                <a:gd name="connsiteX608" fmla="*/ 2159388 w 4603109"/>
                <a:gd name="connsiteY608" fmla="*/ 924402 h 924402"/>
                <a:gd name="connsiteX609" fmla="*/ 2085323 w 4603109"/>
                <a:gd name="connsiteY609" fmla="*/ 924402 h 924402"/>
                <a:gd name="connsiteX610" fmla="*/ 2077294 w 4603109"/>
                <a:gd name="connsiteY610" fmla="*/ 924402 h 924402"/>
                <a:gd name="connsiteX611" fmla="*/ 2061683 w 4603109"/>
                <a:gd name="connsiteY611" fmla="*/ 924402 h 924402"/>
                <a:gd name="connsiteX612" fmla="*/ 2055258 w 4603109"/>
                <a:gd name="connsiteY612" fmla="*/ 924402 h 924402"/>
                <a:gd name="connsiteX613" fmla="*/ 2038787 w 4603109"/>
                <a:gd name="connsiteY613" fmla="*/ 924402 h 924402"/>
                <a:gd name="connsiteX614" fmla="*/ 2033110 w 4603109"/>
                <a:gd name="connsiteY614" fmla="*/ 924402 h 924402"/>
                <a:gd name="connsiteX615" fmla="*/ 2031619 w 4603109"/>
                <a:gd name="connsiteY615" fmla="*/ 924402 h 924402"/>
                <a:gd name="connsiteX616" fmla="*/ 2011705 w 4603109"/>
                <a:gd name="connsiteY616" fmla="*/ 924402 h 924402"/>
                <a:gd name="connsiteX617" fmla="*/ 1957554 w 4603109"/>
                <a:gd name="connsiteY617" fmla="*/ 924402 h 924402"/>
                <a:gd name="connsiteX618" fmla="*/ 1949525 w 4603109"/>
                <a:gd name="connsiteY618" fmla="*/ 924402 h 924402"/>
                <a:gd name="connsiteX619" fmla="*/ 1927489 w 4603109"/>
                <a:gd name="connsiteY619" fmla="*/ 924402 h 924402"/>
                <a:gd name="connsiteX620" fmla="*/ 1911018 w 4603109"/>
                <a:gd name="connsiteY620" fmla="*/ 924402 h 924402"/>
                <a:gd name="connsiteX621" fmla="*/ 1907543 w 4603109"/>
                <a:gd name="connsiteY621" fmla="*/ 924402 h 924402"/>
                <a:gd name="connsiteX622" fmla="*/ 1885268 w 4603109"/>
                <a:gd name="connsiteY622" fmla="*/ 924402 h 924402"/>
                <a:gd name="connsiteX623" fmla="*/ 1883936 w 4603109"/>
                <a:gd name="connsiteY623" fmla="*/ 924402 h 924402"/>
                <a:gd name="connsiteX624" fmla="*/ 1868796 w 4603109"/>
                <a:gd name="connsiteY624" fmla="*/ 924402 h 924402"/>
                <a:gd name="connsiteX625" fmla="*/ 1838732 w 4603109"/>
                <a:gd name="connsiteY625" fmla="*/ 924402 h 924402"/>
                <a:gd name="connsiteX626" fmla="*/ 1779774 w 4603109"/>
                <a:gd name="connsiteY626" fmla="*/ 924402 h 924402"/>
                <a:gd name="connsiteX627" fmla="*/ 1764668 w 4603109"/>
                <a:gd name="connsiteY627" fmla="*/ 924402 h 924402"/>
                <a:gd name="connsiteX628" fmla="*/ 1757499 w 4603109"/>
                <a:gd name="connsiteY628" fmla="*/ 924402 h 924402"/>
                <a:gd name="connsiteX629" fmla="*/ 1741027 w 4603109"/>
                <a:gd name="connsiteY629" fmla="*/ 924402 h 924402"/>
                <a:gd name="connsiteX630" fmla="*/ 1737552 w 4603109"/>
                <a:gd name="connsiteY630" fmla="*/ 924402 h 924402"/>
                <a:gd name="connsiteX631" fmla="*/ 1736094 w 4603109"/>
                <a:gd name="connsiteY631" fmla="*/ 924402 h 924402"/>
                <a:gd name="connsiteX632" fmla="*/ 1734603 w 4603109"/>
                <a:gd name="connsiteY632" fmla="*/ 924402 h 924402"/>
                <a:gd name="connsiteX633" fmla="*/ 1710963 w 4603109"/>
                <a:gd name="connsiteY633" fmla="*/ 924402 h 924402"/>
                <a:gd name="connsiteX634" fmla="*/ 1707488 w 4603109"/>
                <a:gd name="connsiteY634" fmla="*/ 924402 h 924402"/>
                <a:gd name="connsiteX635" fmla="*/ 1652509 w 4603109"/>
                <a:gd name="connsiteY635" fmla="*/ 924402 h 924402"/>
                <a:gd name="connsiteX636" fmla="*/ 1636899 w 4603109"/>
                <a:gd name="connsiteY636" fmla="*/ 924402 h 924402"/>
                <a:gd name="connsiteX637" fmla="*/ 1609783 w 4603109"/>
                <a:gd name="connsiteY637" fmla="*/ 924402 h 924402"/>
                <a:gd name="connsiteX638" fmla="*/ 1608325 w 4603109"/>
                <a:gd name="connsiteY638" fmla="*/ 924402 h 924402"/>
                <a:gd name="connsiteX639" fmla="*/ 1606834 w 4603109"/>
                <a:gd name="connsiteY639" fmla="*/ 924402 h 924402"/>
                <a:gd name="connsiteX640" fmla="*/ 1579719 w 4603109"/>
                <a:gd name="connsiteY640" fmla="*/ 924402 h 924402"/>
                <a:gd name="connsiteX641" fmla="*/ 1564612 w 4603109"/>
                <a:gd name="connsiteY641" fmla="*/ 924402 h 924402"/>
                <a:gd name="connsiteX642" fmla="*/ 1524740 w 4603109"/>
                <a:gd name="connsiteY642" fmla="*/ 924402 h 924402"/>
                <a:gd name="connsiteX643" fmla="*/ 1482518 w 4603109"/>
                <a:gd name="connsiteY643" fmla="*/ 924402 h 924402"/>
                <a:gd name="connsiteX644" fmla="*/ 1460483 w 4603109"/>
                <a:gd name="connsiteY644" fmla="*/ 924402 h 924402"/>
                <a:gd name="connsiteX645" fmla="*/ 1452454 w 4603109"/>
                <a:gd name="connsiteY645" fmla="*/ 924402 h 924402"/>
                <a:gd name="connsiteX646" fmla="*/ 1444011 w 4603109"/>
                <a:gd name="connsiteY646" fmla="*/ 924402 h 924402"/>
                <a:gd name="connsiteX647" fmla="*/ 1436843 w 4603109"/>
                <a:gd name="connsiteY647" fmla="*/ 924402 h 924402"/>
                <a:gd name="connsiteX648" fmla="*/ 1413947 w 4603109"/>
                <a:gd name="connsiteY648" fmla="*/ 924402 h 924402"/>
                <a:gd name="connsiteX649" fmla="*/ 1354749 w 4603109"/>
                <a:gd name="connsiteY649" fmla="*/ 924402 h 924402"/>
                <a:gd name="connsiteX650" fmla="*/ 1332714 w 4603109"/>
                <a:gd name="connsiteY650" fmla="*/ 924402 h 924402"/>
                <a:gd name="connsiteX651" fmla="*/ 1324685 w 4603109"/>
                <a:gd name="connsiteY651" fmla="*/ 924402 h 924402"/>
                <a:gd name="connsiteX652" fmla="*/ 1316242 w 4603109"/>
                <a:gd name="connsiteY652" fmla="*/ 924402 h 924402"/>
                <a:gd name="connsiteX653" fmla="*/ 1312767 w 4603109"/>
                <a:gd name="connsiteY653" fmla="*/ 924402 h 924402"/>
                <a:gd name="connsiteX654" fmla="*/ 1286178 w 4603109"/>
                <a:gd name="connsiteY654" fmla="*/ 924402 h 924402"/>
                <a:gd name="connsiteX655" fmla="*/ 1282703 w 4603109"/>
                <a:gd name="connsiteY655" fmla="*/ 924402 h 924402"/>
                <a:gd name="connsiteX656" fmla="*/ 1243956 w 4603109"/>
                <a:gd name="connsiteY656" fmla="*/ 924402 h 924402"/>
                <a:gd name="connsiteX657" fmla="*/ 1184998 w 4603109"/>
                <a:gd name="connsiteY657" fmla="*/ 924402 h 924402"/>
                <a:gd name="connsiteX658" fmla="*/ 1154934 w 4603109"/>
                <a:gd name="connsiteY658" fmla="*/ 924402 h 924402"/>
                <a:gd name="connsiteX659" fmla="*/ 1139828 w 4603109"/>
                <a:gd name="connsiteY659" fmla="*/ 924402 h 924402"/>
                <a:gd name="connsiteX660" fmla="*/ 1116187 w 4603109"/>
                <a:gd name="connsiteY660" fmla="*/ 924402 h 924402"/>
                <a:gd name="connsiteX661" fmla="*/ 1112712 w 4603109"/>
                <a:gd name="connsiteY661" fmla="*/ 924402 h 924402"/>
                <a:gd name="connsiteX662" fmla="*/ 1057734 w 4603109"/>
                <a:gd name="connsiteY662" fmla="*/ 924402 h 924402"/>
                <a:gd name="connsiteX663" fmla="*/ 1027669 w 4603109"/>
                <a:gd name="connsiteY663" fmla="*/ 924402 h 924402"/>
                <a:gd name="connsiteX664" fmla="*/ 1012059 w 4603109"/>
                <a:gd name="connsiteY664" fmla="*/ 924402 h 924402"/>
                <a:gd name="connsiteX665" fmla="*/ 984943 w 4603109"/>
                <a:gd name="connsiteY665" fmla="*/ 924402 h 924402"/>
                <a:gd name="connsiteX666" fmla="*/ 929965 w 4603109"/>
                <a:gd name="connsiteY666" fmla="*/ 924402 h 924402"/>
                <a:gd name="connsiteX667" fmla="*/ 899900 w 4603109"/>
                <a:gd name="connsiteY667" fmla="*/ 924402 h 924402"/>
                <a:gd name="connsiteX668" fmla="*/ 857678 w 4603109"/>
                <a:gd name="connsiteY668" fmla="*/ 924402 h 924402"/>
                <a:gd name="connsiteX669" fmla="*/ 819171 w 4603109"/>
                <a:gd name="connsiteY669" fmla="*/ 924402 h 924402"/>
                <a:gd name="connsiteX670" fmla="*/ 729909 w 4603109"/>
                <a:gd name="connsiteY670" fmla="*/ 924402 h 924402"/>
                <a:gd name="connsiteX671" fmla="*/ 691402 w 4603109"/>
                <a:gd name="connsiteY671" fmla="*/ 924402 h 924402"/>
                <a:gd name="connsiteX672" fmla="*/ 687927 w 4603109"/>
                <a:gd name="connsiteY672" fmla="*/ 924402 h 924402"/>
                <a:gd name="connsiteX673" fmla="*/ 560158 w 4603109"/>
                <a:gd name="connsiteY673" fmla="*/ 924402 h 924402"/>
                <a:gd name="connsiteX674" fmla="*/ 432894 w 4603109"/>
                <a:gd name="connsiteY674" fmla="*/ 924402 h 924402"/>
                <a:gd name="connsiteX675" fmla="*/ 305125 w 4603109"/>
                <a:gd name="connsiteY675" fmla="*/ 924402 h 924402"/>
                <a:gd name="connsiteX676" fmla="*/ 223202 w 4603109"/>
                <a:gd name="connsiteY676" fmla="*/ 877348 h 924402"/>
                <a:gd name="connsiteX677" fmla="*/ 10809 w 4603109"/>
                <a:gd name="connsiteY677" fmla="*/ 509257 h 924402"/>
                <a:gd name="connsiteX678" fmla="*/ 10809 w 4603109"/>
                <a:gd name="connsiteY678" fmla="*/ 415146 h 924402"/>
                <a:gd name="connsiteX679" fmla="*/ 223202 w 4603109"/>
                <a:gd name="connsiteY679" fmla="*/ 47054 h 924402"/>
                <a:gd name="connsiteX680" fmla="*/ 305125 w 4603109"/>
                <a:gd name="connsiteY680" fmla="*/ 0 h 92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Lst>
              <a:rect l="l" t="t" r="r" b="b"/>
              <a:pathLst>
                <a:path w="4603109" h="924402">
                  <a:moveTo>
                    <a:pt x="305125" y="0"/>
                  </a:moveTo>
                  <a:lnTo>
                    <a:pt x="432894" y="0"/>
                  </a:lnTo>
                  <a:lnTo>
                    <a:pt x="445336" y="0"/>
                  </a:lnTo>
                  <a:cubicBezTo>
                    <a:pt x="485989" y="0"/>
                    <a:pt x="520835" y="0"/>
                    <a:pt x="550703" y="0"/>
                  </a:cubicBezTo>
                  <a:lnTo>
                    <a:pt x="560158" y="0"/>
                  </a:lnTo>
                  <a:lnTo>
                    <a:pt x="573105" y="0"/>
                  </a:lnTo>
                  <a:lnTo>
                    <a:pt x="626202" y="0"/>
                  </a:lnTo>
                  <a:cubicBezTo>
                    <a:pt x="646943" y="0"/>
                    <a:pt x="663537" y="0"/>
                    <a:pt x="676811" y="0"/>
                  </a:cubicBezTo>
                  <a:lnTo>
                    <a:pt x="678472" y="0"/>
                  </a:lnTo>
                  <a:lnTo>
                    <a:pt x="687927" y="0"/>
                  </a:lnTo>
                  <a:lnTo>
                    <a:pt x="691402" y="0"/>
                  </a:lnTo>
                  <a:lnTo>
                    <a:pt x="700371" y="0"/>
                  </a:lnTo>
                  <a:lnTo>
                    <a:pt x="707508" y="0"/>
                  </a:lnTo>
                  <a:cubicBezTo>
                    <a:pt x="729909" y="0"/>
                    <a:pt x="729909" y="0"/>
                    <a:pt x="729909" y="0"/>
                  </a:cubicBezTo>
                  <a:lnTo>
                    <a:pt x="753971" y="0"/>
                  </a:lnTo>
                  <a:lnTo>
                    <a:pt x="804580" y="0"/>
                  </a:lnTo>
                  <a:lnTo>
                    <a:pt x="805737" y="0"/>
                  </a:lnTo>
                  <a:lnTo>
                    <a:pt x="819171" y="0"/>
                  </a:lnTo>
                  <a:lnTo>
                    <a:pt x="828140" y="0"/>
                  </a:lnTo>
                  <a:lnTo>
                    <a:pt x="831615" y="0"/>
                  </a:lnTo>
                  <a:lnTo>
                    <a:pt x="835277" y="0"/>
                  </a:lnTo>
                  <a:lnTo>
                    <a:pt x="857678" y="0"/>
                  </a:lnTo>
                  <a:lnTo>
                    <a:pt x="864889" y="0"/>
                  </a:lnTo>
                  <a:lnTo>
                    <a:pt x="899900" y="0"/>
                  </a:lnTo>
                  <a:lnTo>
                    <a:pt x="909341" y="0"/>
                  </a:lnTo>
                  <a:lnTo>
                    <a:pt x="929965" y="0"/>
                  </a:lnTo>
                  <a:lnTo>
                    <a:pt x="933506" y="0"/>
                  </a:lnTo>
                  <a:lnTo>
                    <a:pt x="936982" y="0"/>
                  </a:lnTo>
                  <a:lnTo>
                    <a:pt x="959384" y="0"/>
                  </a:lnTo>
                  <a:lnTo>
                    <a:pt x="962542" y="0"/>
                  </a:lnTo>
                  <a:lnTo>
                    <a:pt x="984943" y="0"/>
                  </a:lnTo>
                  <a:lnTo>
                    <a:pt x="992658" y="0"/>
                  </a:lnTo>
                  <a:lnTo>
                    <a:pt x="1012059" y="0"/>
                  </a:lnTo>
                  <a:lnTo>
                    <a:pt x="1012480" y="0"/>
                  </a:lnTo>
                  <a:lnTo>
                    <a:pt x="1027669" y="0"/>
                  </a:lnTo>
                  <a:lnTo>
                    <a:pt x="1037110" y="0"/>
                  </a:lnTo>
                  <a:lnTo>
                    <a:pt x="1040112" y="0"/>
                  </a:lnTo>
                  <a:lnTo>
                    <a:pt x="1057734" y="0"/>
                  </a:lnTo>
                  <a:lnTo>
                    <a:pt x="1064751" y="0"/>
                  </a:lnTo>
                  <a:lnTo>
                    <a:pt x="1070177" y="0"/>
                  </a:lnTo>
                  <a:lnTo>
                    <a:pt x="1072436" y="0"/>
                  </a:lnTo>
                  <a:lnTo>
                    <a:pt x="1090311" y="0"/>
                  </a:lnTo>
                  <a:lnTo>
                    <a:pt x="1110718" y="0"/>
                  </a:lnTo>
                  <a:lnTo>
                    <a:pt x="1112712" y="0"/>
                  </a:lnTo>
                  <a:lnTo>
                    <a:pt x="1116187" y="0"/>
                  </a:lnTo>
                  <a:lnTo>
                    <a:pt x="1139828" y="0"/>
                  </a:lnTo>
                  <a:lnTo>
                    <a:pt x="1140249" y="0"/>
                  </a:lnTo>
                  <a:lnTo>
                    <a:pt x="1145480" y="0"/>
                  </a:lnTo>
                  <a:lnTo>
                    <a:pt x="1152270" y="0"/>
                  </a:lnTo>
                  <a:lnTo>
                    <a:pt x="1154934" y="0"/>
                  </a:lnTo>
                  <a:lnTo>
                    <a:pt x="1167881" y="0"/>
                  </a:lnTo>
                  <a:lnTo>
                    <a:pt x="1175544" y="0"/>
                  </a:lnTo>
                  <a:lnTo>
                    <a:pt x="1184998" y="0"/>
                  </a:lnTo>
                  <a:lnTo>
                    <a:pt x="1197946" y="0"/>
                  </a:lnTo>
                  <a:lnTo>
                    <a:pt x="1200205" y="0"/>
                  </a:lnTo>
                  <a:lnTo>
                    <a:pt x="1220978" y="0"/>
                  </a:lnTo>
                  <a:lnTo>
                    <a:pt x="1238487" y="0"/>
                  </a:lnTo>
                  <a:lnTo>
                    <a:pt x="1243956" y="0"/>
                  </a:lnTo>
                  <a:lnTo>
                    <a:pt x="1251042" y="0"/>
                  </a:lnTo>
                  <a:lnTo>
                    <a:pt x="1257637" y="0"/>
                  </a:lnTo>
                  <a:lnTo>
                    <a:pt x="1271587" y="0"/>
                  </a:lnTo>
                  <a:lnTo>
                    <a:pt x="1273249" y="0"/>
                  </a:lnTo>
                  <a:lnTo>
                    <a:pt x="1280039" y="0"/>
                  </a:lnTo>
                  <a:lnTo>
                    <a:pt x="1282703" y="0"/>
                  </a:lnTo>
                  <a:lnTo>
                    <a:pt x="1286178" y="0"/>
                  </a:lnTo>
                  <a:lnTo>
                    <a:pt x="1295146" y="0"/>
                  </a:lnTo>
                  <a:lnTo>
                    <a:pt x="1301651" y="0"/>
                  </a:lnTo>
                  <a:lnTo>
                    <a:pt x="1302284" y="0"/>
                  </a:lnTo>
                  <a:lnTo>
                    <a:pt x="1303313" y="0"/>
                  </a:lnTo>
                  <a:lnTo>
                    <a:pt x="1312767" y="0"/>
                  </a:lnTo>
                  <a:lnTo>
                    <a:pt x="1316242" y="0"/>
                  </a:lnTo>
                  <a:lnTo>
                    <a:pt x="1321886" y="0"/>
                  </a:lnTo>
                  <a:lnTo>
                    <a:pt x="1324685" y="0"/>
                  </a:lnTo>
                  <a:lnTo>
                    <a:pt x="1325211" y="0"/>
                  </a:lnTo>
                  <a:lnTo>
                    <a:pt x="1332348" y="0"/>
                  </a:lnTo>
                  <a:lnTo>
                    <a:pt x="1332714" y="0"/>
                  </a:lnTo>
                  <a:lnTo>
                    <a:pt x="1333135" y="0"/>
                  </a:lnTo>
                  <a:lnTo>
                    <a:pt x="1348747" y="0"/>
                  </a:lnTo>
                  <a:lnTo>
                    <a:pt x="1354749" y="0"/>
                  </a:lnTo>
                  <a:lnTo>
                    <a:pt x="1378811" y="0"/>
                  </a:lnTo>
                  <a:lnTo>
                    <a:pt x="1383745" y="0"/>
                  </a:lnTo>
                  <a:lnTo>
                    <a:pt x="1385406" y="0"/>
                  </a:lnTo>
                  <a:lnTo>
                    <a:pt x="1399356" y="0"/>
                  </a:lnTo>
                  <a:lnTo>
                    <a:pt x="1400513" y="0"/>
                  </a:lnTo>
                  <a:lnTo>
                    <a:pt x="1413947" y="0"/>
                  </a:lnTo>
                  <a:lnTo>
                    <a:pt x="1414442" y="0"/>
                  </a:lnTo>
                  <a:lnTo>
                    <a:pt x="1422915" y="0"/>
                  </a:lnTo>
                  <a:lnTo>
                    <a:pt x="1426390" y="0"/>
                  </a:lnTo>
                  <a:lnTo>
                    <a:pt x="1429420" y="0"/>
                  </a:lnTo>
                  <a:lnTo>
                    <a:pt x="1430053" y="0"/>
                  </a:lnTo>
                  <a:lnTo>
                    <a:pt x="1430206" y="0"/>
                  </a:lnTo>
                  <a:lnTo>
                    <a:pt x="1430577" y="0"/>
                  </a:lnTo>
                  <a:lnTo>
                    <a:pt x="1436843" y="0"/>
                  </a:lnTo>
                  <a:lnTo>
                    <a:pt x="1444011" y="0"/>
                  </a:lnTo>
                  <a:lnTo>
                    <a:pt x="1449655" y="0"/>
                  </a:lnTo>
                  <a:lnTo>
                    <a:pt x="1452454" y="0"/>
                  </a:lnTo>
                  <a:lnTo>
                    <a:pt x="1452980" y="0"/>
                  </a:lnTo>
                  <a:lnTo>
                    <a:pt x="1456455" y="0"/>
                  </a:lnTo>
                  <a:lnTo>
                    <a:pt x="1459664" y="0"/>
                  </a:lnTo>
                  <a:lnTo>
                    <a:pt x="1460117" y="0"/>
                  </a:lnTo>
                  <a:lnTo>
                    <a:pt x="1460483" y="0"/>
                  </a:lnTo>
                  <a:lnTo>
                    <a:pt x="1460904" y="0"/>
                  </a:lnTo>
                  <a:lnTo>
                    <a:pt x="1472926" y="0"/>
                  </a:lnTo>
                  <a:lnTo>
                    <a:pt x="1482518" y="0"/>
                  </a:lnTo>
                  <a:lnTo>
                    <a:pt x="1489729" y="0"/>
                  </a:lnTo>
                  <a:lnTo>
                    <a:pt x="1504116" y="0"/>
                  </a:lnTo>
                  <a:lnTo>
                    <a:pt x="1511514" y="0"/>
                  </a:lnTo>
                  <a:lnTo>
                    <a:pt x="1524740" y="0"/>
                  </a:lnTo>
                  <a:lnTo>
                    <a:pt x="1528282" y="0"/>
                  </a:lnTo>
                  <a:lnTo>
                    <a:pt x="1531757" y="0"/>
                  </a:lnTo>
                  <a:lnTo>
                    <a:pt x="1534181" y="0"/>
                  </a:lnTo>
                  <a:lnTo>
                    <a:pt x="1542211" y="0"/>
                  </a:lnTo>
                  <a:lnTo>
                    <a:pt x="1554159" y="0"/>
                  </a:lnTo>
                  <a:lnTo>
                    <a:pt x="1557318" y="0"/>
                  </a:lnTo>
                  <a:lnTo>
                    <a:pt x="1557975" y="0"/>
                  </a:lnTo>
                  <a:lnTo>
                    <a:pt x="1558346" y="0"/>
                  </a:lnTo>
                  <a:lnTo>
                    <a:pt x="1561822" y="0"/>
                  </a:lnTo>
                  <a:lnTo>
                    <a:pt x="1564612" y="0"/>
                  </a:lnTo>
                  <a:lnTo>
                    <a:pt x="1566857" y="0"/>
                  </a:lnTo>
                  <a:lnTo>
                    <a:pt x="1576919" y="0"/>
                  </a:lnTo>
                  <a:lnTo>
                    <a:pt x="1579719" y="0"/>
                  </a:lnTo>
                  <a:lnTo>
                    <a:pt x="1584224" y="0"/>
                  </a:lnTo>
                  <a:lnTo>
                    <a:pt x="1587382" y="0"/>
                  </a:lnTo>
                  <a:lnTo>
                    <a:pt x="1587433" y="0"/>
                  </a:lnTo>
                  <a:lnTo>
                    <a:pt x="1600695" y="0"/>
                  </a:lnTo>
                  <a:lnTo>
                    <a:pt x="1606834" y="0"/>
                  </a:lnTo>
                  <a:lnTo>
                    <a:pt x="1607256" y="0"/>
                  </a:lnTo>
                  <a:lnTo>
                    <a:pt x="1608325" y="0"/>
                  </a:lnTo>
                  <a:lnTo>
                    <a:pt x="1609783" y="0"/>
                  </a:lnTo>
                  <a:lnTo>
                    <a:pt x="1617498" y="0"/>
                  </a:lnTo>
                  <a:lnTo>
                    <a:pt x="1631885" y="0"/>
                  </a:lnTo>
                  <a:lnTo>
                    <a:pt x="1636899" y="0"/>
                  </a:lnTo>
                  <a:lnTo>
                    <a:pt x="1637320" y="0"/>
                  </a:lnTo>
                  <a:lnTo>
                    <a:pt x="1637445" y="0"/>
                  </a:lnTo>
                  <a:lnTo>
                    <a:pt x="1652509" y="0"/>
                  </a:lnTo>
                  <a:lnTo>
                    <a:pt x="1659526" y="0"/>
                  </a:lnTo>
                  <a:lnTo>
                    <a:pt x="1661950" y="0"/>
                  </a:lnTo>
                  <a:lnTo>
                    <a:pt x="1664952" y="0"/>
                  </a:lnTo>
                  <a:lnTo>
                    <a:pt x="1667212" y="0"/>
                  </a:lnTo>
                  <a:lnTo>
                    <a:pt x="1685087" y="0"/>
                  </a:lnTo>
                  <a:lnTo>
                    <a:pt x="1689591" y="0"/>
                  </a:lnTo>
                  <a:lnTo>
                    <a:pt x="1694626" y="0"/>
                  </a:lnTo>
                  <a:lnTo>
                    <a:pt x="1697276" y="0"/>
                  </a:lnTo>
                  <a:lnTo>
                    <a:pt x="1698000" y="0"/>
                  </a:lnTo>
                  <a:lnTo>
                    <a:pt x="1704688" y="0"/>
                  </a:lnTo>
                  <a:lnTo>
                    <a:pt x="1707488" y="0"/>
                  </a:lnTo>
                  <a:lnTo>
                    <a:pt x="1710963" y="0"/>
                  </a:lnTo>
                  <a:lnTo>
                    <a:pt x="1715151" y="0"/>
                  </a:lnTo>
                  <a:lnTo>
                    <a:pt x="1721928" y="0"/>
                  </a:lnTo>
                  <a:lnTo>
                    <a:pt x="1734603" y="0"/>
                  </a:lnTo>
                  <a:lnTo>
                    <a:pt x="1735025" y="0"/>
                  </a:lnTo>
                  <a:lnTo>
                    <a:pt x="1735558" y="0"/>
                  </a:lnTo>
                  <a:lnTo>
                    <a:pt x="1736094" y="0"/>
                  </a:lnTo>
                  <a:lnTo>
                    <a:pt x="1737552" y="0"/>
                  </a:lnTo>
                  <a:lnTo>
                    <a:pt x="1741027" y="0"/>
                  </a:lnTo>
                  <a:lnTo>
                    <a:pt x="1747046" y="0"/>
                  </a:lnTo>
                  <a:lnTo>
                    <a:pt x="1748537" y="0"/>
                  </a:lnTo>
                  <a:lnTo>
                    <a:pt x="1753052" y="0"/>
                  </a:lnTo>
                  <a:lnTo>
                    <a:pt x="1757499" y="0"/>
                  </a:lnTo>
                  <a:lnTo>
                    <a:pt x="1764668" y="0"/>
                  </a:lnTo>
                  <a:lnTo>
                    <a:pt x="1765089" y="0"/>
                  </a:lnTo>
                  <a:lnTo>
                    <a:pt x="1765214" y="0"/>
                  </a:lnTo>
                  <a:lnTo>
                    <a:pt x="1770320" y="0"/>
                  </a:lnTo>
                  <a:lnTo>
                    <a:pt x="1777110" y="0"/>
                  </a:lnTo>
                  <a:lnTo>
                    <a:pt x="1779774" y="0"/>
                  </a:lnTo>
                  <a:lnTo>
                    <a:pt x="1792721" y="0"/>
                  </a:lnTo>
                  <a:lnTo>
                    <a:pt x="1794981" y="0"/>
                  </a:lnTo>
                  <a:lnTo>
                    <a:pt x="1825045" y="0"/>
                  </a:lnTo>
                  <a:lnTo>
                    <a:pt x="1825769" y="0"/>
                  </a:lnTo>
                  <a:lnTo>
                    <a:pt x="1838732" y="0"/>
                  </a:lnTo>
                  <a:lnTo>
                    <a:pt x="1845818" y="0"/>
                  </a:lnTo>
                  <a:lnTo>
                    <a:pt x="1849697" y="0"/>
                  </a:lnTo>
                  <a:lnTo>
                    <a:pt x="1852412" y="0"/>
                  </a:lnTo>
                  <a:lnTo>
                    <a:pt x="1853903" y="0"/>
                  </a:lnTo>
                  <a:lnTo>
                    <a:pt x="1863327" y="0"/>
                  </a:lnTo>
                  <a:lnTo>
                    <a:pt x="1868796" y="0"/>
                  </a:lnTo>
                  <a:lnTo>
                    <a:pt x="1874815" y="0"/>
                  </a:lnTo>
                  <a:lnTo>
                    <a:pt x="1876306" y="0"/>
                  </a:lnTo>
                  <a:lnTo>
                    <a:pt x="1880821" y="0"/>
                  </a:lnTo>
                  <a:lnTo>
                    <a:pt x="1882477" y="0"/>
                  </a:lnTo>
                  <a:lnTo>
                    <a:pt x="1883936" y="0"/>
                  </a:lnTo>
                  <a:lnTo>
                    <a:pt x="1885268" y="0"/>
                  </a:lnTo>
                  <a:lnTo>
                    <a:pt x="1896427" y="0"/>
                  </a:lnTo>
                  <a:lnTo>
                    <a:pt x="1898089" y="0"/>
                  </a:lnTo>
                  <a:lnTo>
                    <a:pt x="1904879" y="0"/>
                  </a:lnTo>
                  <a:lnTo>
                    <a:pt x="1907543" y="0"/>
                  </a:lnTo>
                  <a:lnTo>
                    <a:pt x="1911018" y="0"/>
                  </a:lnTo>
                  <a:lnTo>
                    <a:pt x="1919986" y="0"/>
                  </a:lnTo>
                  <a:lnTo>
                    <a:pt x="1927124" y="0"/>
                  </a:lnTo>
                  <a:lnTo>
                    <a:pt x="1927489" y="0"/>
                  </a:lnTo>
                  <a:lnTo>
                    <a:pt x="1927911" y="0"/>
                  </a:lnTo>
                  <a:lnTo>
                    <a:pt x="1929402" y="0"/>
                  </a:lnTo>
                  <a:lnTo>
                    <a:pt x="1946726" y="0"/>
                  </a:lnTo>
                  <a:lnTo>
                    <a:pt x="1949525" y="0"/>
                  </a:lnTo>
                  <a:lnTo>
                    <a:pt x="1957554" y="0"/>
                  </a:lnTo>
                  <a:lnTo>
                    <a:pt x="1957975" y="0"/>
                  </a:lnTo>
                  <a:lnTo>
                    <a:pt x="1973587" y="0"/>
                  </a:lnTo>
                  <a:lnTo>
                    <a:pt x="1978520" y="0"/>
                  </a:lnTo>
                  <a:lnTo>
                    <a:pt x="1980012" y="0"/>
                  </a:lnTo>
                  <a:lnTo>
                    <a:pt x="1980181" y="0"/>
                  </a:lnTo>
                  <a:lnTo>
                    <a:pt x="1981672" y="0"/>
                  </a:lnTo>
                  <a:lnTo>
                    <a:pt x="2008585" y="0"/>
                  </a:lnTo>
                  <a:lnTo>
                    <a:pt x="2009218" y="0"/>
                  </a:lnTo>
                  <a:lnTo>
                    <a:pt x="2010246" y="0"/>
                  </a:lnTo>
                  <a:lnTo>
                    <a:pt x="2010709" y="0"/>
                  </a:lnTo>
                  <a:lnTo>
                    <a:pt x="2011705" y="0"/>
                  </a:lnTo>
                  <a:lnTo>
                    <a:pt x="2024147" y="0"/>
                  </a:lnTo>
                  <a:lnTo>
                    <a:pt x="2024196" y="0"/>
                  </a:lnTo>
                  <a:lnTo>
                    <a:pt x="2024981" y="0"/>
                  </a:lnTo>
                  <a:lnTo>
                    <a:pt x="2025353" y="0"/>
                  </a:lnTo>
                  <a:lnTo>
                    <a:pt x="2026473" y="0"/>
                  </a:lnTo>
                  <a:lnTo>
                    <a:pt x="2031619" y="0"/>
                  </a:lnTo>
                  <a:lnTo>
                    <a:pt x="2033110" y="0"/>
                  </a:lnTo>
                  <a:lnTo>
                    <a:pt x="2038787" y="0"/>
                  </a:lnTo>
                  <a:lnTo>
                    <a:pt x="2039282" y="0"/>
                  </a:lnTo>
                  <a:lnTo>
                    <a:pt x="2047755" y="0"/>
                  </a:lnTo>
                  <a:lnTo>
                    <a:pt x="2051230" y="0"/>
                  </a:lnTo>
                  <a:lnTo>
                    <a:pt x="2054893" y="0"/>
                  </a:lnTo>
                  <a:lnTo>
                    <a:pt x="2055046" y="0"/>
                  </a:lnTo>
                  <a:lnTo>
                    <a:pt x="2055258" y="0"/>
                  </a:lnTo>
                  <a:lnTo>
                    <a:pt x="2055680" y="0"/>
                  </a:lnTo>
                  <a:lnTo>
                    <a:pt x="2057171" y="0"/>
                  </a:lnTo>
                  <a:lnTo>
                    <a:pt x="2061683" y="0"/>
                  </a:lnTo>
                  <a:lnTo>
                    <a:pt x="2067702" y="0"/>
                  </a:lnTo>
                  <a:lnTo>
                    <a:pt x="2074495" y="0"/>
                  </a:lnTo>
                  <a:lnTo>
                    <a:pt x="2077294" y="0"/>
                  </a:lnTo>
                  <a:lnTo>
                    <a:pt x="2084504" y="0"/>
                  </a:lnTo>
                  <a:lnTo>
                    <a:pt x="2085323" y="0"/>
                  </a:lnTo>
                  <a:lnTo>
                    <a:pt x="2085744" y="0"/>
                  </a:lnTo>
                  <a:lnTo>
                    <a:pt x="2097766" y="0"/>
                  </a:lnTo>
                  <a:lnTo>
                    <a:pt x="2106289" y="0"/>
                  </a:lnTo>
                  <a:lnTo>
                    <a:pt x="2107781" y="0"/>
                  </a:lnTo>
                  <a:lnTo>
                    <a:pt x="2128956" y="0"/>
                  </a:lnTo>
                  <a:lnTo>
                    <a:pt x="2129514" y="0"/>
                  </a:lnTo>
                  <a:lnTo>
                    <a:pt x="2136354" y="0"/>
                  </a:lnTo>
                  <a:lnTo>
                    <a:pt x="2136987" y="0"/>
                  </a:lnTo>
                  <a:lnTo>
                    <a:pt x="2138478" y="0"/>
                  </a:lnTo>
                  <a:lnTo>
                    <a:pt x="2151916" y="0"/>
                  </a:lnTo>
                  <a:lnTo>
                    <a:pt x="2152750" y="0"/>
                  </a:lnTo>
                  <a:lnTo>
                    <a:pt x="2153122" y="0"/>
                  </a:lnTo>
                  <a:lnTo>
                    <a:pt x="2154242" y="0"/>
                  </a:lnTo>
                  <a:lnTo>
                    <a:pt x="2156597" y="0"/>
                  </a:lnTo>
                  <a:lnTo>
                    <a:pt x="2159388" y="0"/>
                  </a:lnTo>
                  <a:lnTo>
                    <a:pt x="2160879" y="0"/>
                  </a:lnTo>
                  <a:lnTo>
                    <a:pt x="2161633" y="0"/>
                  </a:lnTo>
                  <a:lnTo>
                    <a:pt x="2167051" y="0"/>
                  </a:lnTo>
                  <a:lnTo>
                    <a:pt x="2178999" y="0"/>
                  </a:lnTo>
                  <a:lnTo>
                    <a:pt x="2182158" y="0"/>
                  </a:lnTo>
                  <a:lnTo>
                    <a:pt x="2182815" y="0"/>
                  </a:lnTo>
                  <a:lnTo>
                    <a:pt x="2188666" y="0"/>
                  </a:lnTo>
                  <a:lnTo>
                    <a:pt x="2189452" y="0"/>
                  </a:lnTo>
                  <a:lnTo>
                    <a:pt x="2191697" y="0"/>
                  </a:lnTo>
                  <a:lnTo>
                    <a:pt x="2195471" y="0"/>
                  </a:lnTo>
                  <a:lnTo>
                    <a:pt x="2201759" y="0"/>
                  </a:lnTo>
                  <a:lnTo>
                    <a:pt x="2203100" y="0"/>
                  </a:lnTo>
                  <a:lnTo>
                    <a:pt x="2204559" y="0"/>
                  </a:lnTo>
                  <a:lnTo>
                    <a:pt x="2204591" y="0"/>
                  </a:lnTo>
                  <a:lnTo>
                    <a:pt x="2212273" y="0"/>
                  </a:lnTo>
                  <a:lnTo>
                    <a:pt x="2225535" y="0"/>
                  </a:lnTo>
                  <a:lnTo>
                    <a:pt x="2231674" y="0"/>
                  </a:lnTo>
                  <a:lnTo>
                    <a:pt x="2232096" y="0"/>
                  </a:lnTo>
                  <a:lnTo>
                    <a:pt x="2232220" y="0"/>
                  </a:lnTo>
                  <a:lnTo>
                    <a:pt x="2233118" y="0"/>
                  </a:lnTo>
                  <a:lnTo>
                    <a:pt x="2233165" y="0"/>
                  </a:lnTo>
                  <a:lnTo>
                    <a:pt x="2256725" y="0"/>
                  </a:lnTo>
                  <a:lnTo>
                    <a:pt x="2257283" y="0"/>
                  </a:lnTo>
                  <a:lnTo>
                    <a:pt x="2262285" y="0"/>
                  </a:lnTo>
                  <a:lnTo>
                    <a:pt x="2284366" y="0"/>
                  </a:lnTo>
                  <a:lnTo>
                    <a:pt x="2289402" y="0"/>
                  </a:lnTo>
                  <a:lnTo>
                    <a:pt x="2292052" y="0"/>
                  </a:lnTo>
                  <a:lnTo>
                    <a:pt x="2299271" y="0"/>
                  </a:lnTo>
                  <a:lnTo>
                    <a:pt x="2308721" y="0"/>
                  </a:lnTo>
                  <a:lnTo>
                    <a:pt x="2309927" y="0"/>
                  </a:lnTo>
                  <a:lnTo>
                    <a:pt x="2316435" y="0"/>
                  </a:lnTo>
                  <a:lnTo>
                    <a:pt x="2316703" y="0"/>
                  </a:lnTo>
                  <a:lnTo>
                    <a:pt x="2319466" y="0"/>
                  </a:lnTo>
                  <a:lnTo>
                    <a:pt x="2322840" y="0"/>
                  </a:lnTo>
                  <a:lnTo>
                    <a:pt x="2329528" y="0"/>
                  </a:lnTo>
                  <a:lnTo>
                    <a:pt x="2330869" y="0"/>
                  </a:lnTo>
                  <a:lnTo>
                    <a:pt x="2332328" y="0"/>
                  </a:lnTo>
                  <a:lnTo>
                    <a:pt x="2332360" y="0"/>
                  </a:lnTo>
                  <a:lnTo>
                    <a:pt x="2335803" y="0"/>
                  </a:lnTo>
                  <a:lnTo>
                    <a:pt x="2343312" y="0"/>
                  </a:lnTo>
                  <a:lnTo>
                    <a:pt x="2344804" y="0"/>
                  </a:lnTo>
                  <a:lnTo>
                    <a:pt x="2346768" y="0"/>
                  </a:lnTo>
                  <a:lnTo>
                    <a:pt x="2347827" y="0"/>
                  </a:lnTo>
                  <a:lnTo>
                    <a:pt x="2352274" y="0"/>
                  </a:lnTo>
                  <a:lnTo>
                    <a:pt x="2359443" y="0"/>
                  </a:lnTo>
                  <a:lnTo>
                    <a:pt x="2359865" y="0"/>
                  </a:lnTo>
                  <a:lnTo>
                    <a:pt x="2359989" y="0"/>
                  </a:lnTo>
                  <a:lnTo>
                    <a:pt x="2360887" y="0"/>
                  </a:lnTo>
                  <a:lnTo>
                    <a:pt x="2360934" y="0"/>
                  </a:lnTo>
                  <a:lnTo>
                    <a:pt x="2371886" y="0"/>
                  </a:lnTo>
                  <a:lnTo>
                    <a:pt x="2373377" y="0"/>
                  </a:lnTo>
                  <a:lnTo>
                    <a:pt x="2377892" y="0"/>
                  </a:lnTo>
                  <a:cubicBezTo>
                    <a:pt x="2382339" y="0"/>
                    <a:pt x="2382339" y="0"/>
                    <a:pt x="2382339" y="0"/>
                  </a:cubicBezTo>
                  <a:lnTo>
                    <a:pt x="2390054" y="0"/>
                  </a:lnTo>
                  <a:lnTo>
                    <a:pt x="2419821" y="0"/>
                  </a:lnTo>
                  <a:lnTo>
                    <a:pt x="2427040" y="0"/>
                  </a:lnTo>
                  <a:lnTo>
                    <a:pt x="2436490" y="0"/>
                  </a:lnTo>
                  <a:lnTo>
                    <a:pt x="2444472" y="0"/>
                  </a:lnTo>
                  <a:lnTo>
                    <a:pt x="2448678" y="0"/>
                  </a:lnTo>
                  <a:lnTo>
                    <a:pt x="2450171" y="0"/>
                  </a:lnTo>
                  <a:lnTo>
                    <a:pt x="2450609" y="0"/>
                  </a:lnTo>
                  <a:lnTo>
                    <a:pt x="2463572" y="0"/>
                  </a:lnTo>
                  <a:lnTo>
                    <a:pt x="2471081" y="0"/>
                  </a:lnTo>
                  <a:lnTo>
                    <a:pt x="2472573" y="0"/>
                  </a:lnTo>
                  <a:lnTo>
                    <a:pt x="2474537" y="0"/>
                  </a:lnTo>
                  <a:lnTo>
                    <a:pt x="2475596" y="0"/>
                  </a:lnTo>
                  <a:lnTo>
                    <a:pt x="2477252" y="0"/>
                  </a:lnTo>
                  <a:lnTo>
                    <a:pt x="2478712" y="0"/>
                  </a:lnTo>
                  <a:lnTo>
                    <a:pt x="2478743" y="0"/>
                  </a:lnTo>
                  <a:lnTo>
                    <a:pt x="2480043" y="0"/>
                  </a:lnTo>
                  <a:lnTo>
                    <a:pt x="2499655" y="0"/>
                  </a:lnTo>
                  <a:lnTo>
                    <a:pt x="2501146" y="0"/>
                  </a:lnTo>
                  <a:lnTo>
                    <a:pt x="2505661" y="0"/>
                  </a:lnTo>
                  <a:lnTo>
                    <a:pt x="2508776" y="0"/>
                  </a:lnTo>
                  <a:lnTo>
                    <a:pt x="2510108" y="0"/>
                  </a:lnTo>
                  <a:lnTo>
                    <a:pt x="2524178" y="0"/>
                  </a:lnTo>
                  <a:lnTo>
                    <a:pt x="2525248" y="0"/>
                  </a:lnTo>
                  <a:lnTo>
                    <a:pt x="2525669" y="0"/>
                  </a:lnTo>
                  <a:lnTo>
                    <a:pt x="2552329" y="0"/>
                  </a:lnTo>
                  <a:lnTo>
                    <a:pt x="2552751" y="0"/>
                  </a:lnTo>
                  <a:lnTo>
                    <a:pt x="2554242" y="0"/>
                  </a:lnTo>
                  <a:lnTo>
                    <a:pt x="2574787" y="0"/>
                  </a:lnTo>
                  <a:lnTo>
                    <a:pt x="2576279" y="0"/>
                  </a:lnTo>
                  <a:lnTo>
                    <a:pt x="2576447" y="0"/>
                  </a:lnTo>
                  <a:lnTo>
                    <a:pt x="2577940" y="0"/>
                  </a:lnTo>
                  <a:lnTo>
                    <a:pt x="2603360" y="0"/>
                  </a:lnTo>
                  <a:lnTo>
                    <a:pt x="2604852" y="0"/>
                  </a:lnTo>
                  <a:lnTo>
                    <a:pt x="2605021" y="0"/>
                  </a:lnTo>
                  <a:lnTo>
                    <a:pt x="2605484" y="0"/>
                  </a:lnTo>
                  <a:lnTo>
                    <a:pt x="2606481" y="0"/>
                  </a:lnTo>
                  <a:lnTo>
                    <a:pt x="2606512" y="0"/>
                  </a:lnTo>
                  <a:lnTo>
                    <a:pt x="2606976" y="0"/>
                  </a:lnTo>
                  <a:lnTo>
                    <a:pt x="2618923" y="0"/>
                  </a:lnTo>
                  <a:lnTo>
                    <a:pt x="2621248" y="0"/>
                  </a:lnTo>
                  <a:lnTo>
                    <a:pt x="2622740" y="0"/>
                  </a:lnTo>
                  <a:lnTo>
                    <a:pt x="2627885" y="0"/>
                  </a:lnTo>
                  <a:lnTo>
                    <a:pt x="2629377" y="0"/>
                  </a:lnTo>
                  <a:lnTo>
                    <a:pt x="2634058" y="0"/>
                  </a:lnTo>
                  <a:lnTo>
                    <a:pt x="2635549" y="0"/>
                  </a:lnTo>
                  <a:lnTo>
                    <a:pt x="2636545" y="0"/>
                  </a:lnTo>
                  <a:lnTo>
                    <a:pt x="2648987" y="0"/>
                  </a:lnTo>
                  <a:lnTo>
                    <a:pt x="2649821" y="0"/>
                  </a:lnTo>
                  <a:lnTo>
                    <a:pt x="2651313" y="0"/>
                  </a:lnTo>
                  <a:lnTo>
                    <a:pt x="2651947" y="0"/>
                  </a:lnTo>
                  <a:lnTo>
                    <a:pt x="2653017" y="0"/>
                  </a:lnTo>
                  <a:lnTo>
                    <a:pt x="2653438" y="0"/>
                  </a:lnTo>
                  <a:lnTo>
                    <a:pt x="2656459" y="0"/>
                  </a:lnTo>
                  <a:lnTo>
                    <a:pt x="2657950" y="0"/>
                  </a:lnTo>
                  <a:lnTo>
                    <a:pt x="2665460" y="0"/>
                  </a:lnTo>
                  <a:lnTo>
                    <a:pt x="2680098" y="0"/>
                  </a:lnTo>
                  <a:lnTo>
                    <a:pt x="2680520" y="0"/>
                  </a:lnTo>
                  <a:lnTo>
                    <a:pt x="2682011" y="0"/>
                  </a:lnTo>
                  <a:lnTo>
                    <a:pt x="2692542" y="0"/>
                  </a:lnTo>
                  <a:lnTo>
                    <a:pt x="2702556" y="0"/>
                  </a:lnTo>
                  <a:lnTo>
                    <a:pt x="2704048" y="0"/>
                  </a:lnTo>
                  <a:lnTo>
                    <a:pt x="2724289" y="0"/>
                  </a:lnTo>
                  <a:lnTo>
                    <a:pt x="2731129" y="0"/>
                  </a:lnTo>
                  <a:lnTo>
                    <a:pt x="2732621" y="0"/>
                  </a:lnTo>
                  <a:lnTo>
                    <a:pt x="2733253" y="0"/>
                  </a:lnTo>
                  <a:lnTo>
                    <a:pt x="2734745" y="0"/>
                  </a:lnTo>
                  <a:lnTo>
                    <a:pt x="2746692" y="0"/>
                  </a:lnTo>
                  <a:lnTo>
                    <a:pt x="2749017" y="0"/>
                  </a:lnTo>
                  <a:lnTo>
                    <a:pt x="2750509" y="0"/>
                  </a:lnTo>
                  <a:lnTo>
                    <a:pt x="2754354" y="0"/>
                  </a:lnTo>
                  <a:lnTo>
                    <a:pt x="2755654" y="0"/>
                  </a:lnTo>
                  <a:lnTo>
                    <a:pt x="2757146" y="0"/>
                  </a:lnTo>
                  <a:lnTo>
                    <a:pt x="2761827" y="0"/>
                  </a:lnTo>
                  <a:lnTo>
                    <a:pt x="2763318" y="0"/>
                  </a:lnTo>
                  <a:lnTo>
                    <a:pt x="2776756" y="0"/>
                  </a:lnTo>
                  <a:lnTo>
                    <a:pt x="2777590" y="0"/>
                  </a:lnTo>
                  <a:lnTo>
                    <a:pt x="2779082" y="0"/>
                  </a:lnTo>
                  <a:lnTo>
                    <a:pt x="2783442" y="0"/>
                  </a:lnTo>
                  <a:lnTo>
                    <a:pt x="2784228" y="0"/>
                  </a:lnTo>
                  <a:lnTo>
                    <a:pt x="2785719" y="0"/>
                  </a:lnTo>
                  <a:lnTo>
                    <a:pt x="2786473" y="0"/>
                  </a:lnTo>
                  <a:lnTo>
                    <a:pt x="2793229" y="0"/>
                  </a:lnTo>
                  <a:lnTo>
                    <a:pt x="2799367" y="0"/>
                  </a:lnTo>
                  <a:lnTo>
                    <a:pt x="2813506" y="0"/>
                  </a:lnTo>
                  <a:lnTo>
                    <a:pt x="2820311" y="0"/>
                  </a:lnTo>
                  <a:lnTo>
                    <a:pt x="2827893" y="0"/>
                  </a:lnTo>
                  <a:lnTo>
                    <a:pt x="2827940" y="0"/>
                  </a:lnTo>
                  <a:lnTo>
                    <a:pt x="2829431" y="0"/>
                  </a:lnTo>
                  <a:lnTo>
                    <a:pt x="2829978" y="0"/>
                  </a:lnTo>
                  <a:lnTo>
                    <a:pt x="2852058" y="0"/>
                  </a:lnTo>
                  <a:lnTo>
                    <a:pt x="2857060" y="0"/>
                  </a:lnTo>
                  <a:lnTo>
                    <a:pt x="2857958" y="0"/>
                  </a:lnTo>
                  <a:lnTo>
                    <a:pt x="2871601" y="0"/>
                  </a:lnTo>
                  <a:lnTo>
                    <a:pt x="2882123" y="0"/>
                  </a:lnTo>
                  <a:lnTo>
                    <a:pt x="2894046" y="0"/>
                  </a:lnTo>
                  <a:lnTo>
                    <a:pt x="2903496" y="0"/>
                  </a:lnTo>
                  <a:lnTo>
                    <a:pt x="2911211" y="0"/>
                  </a:lnTo>
                  <a:lnTo>
                    <a:pt x="2914242" y="0"/>
                  </a:lnTo>
                  <a:lnTo>
                    <a:pt x="2914461" y="0"/>
                  </a:lnTo>
                  <a:lnTo>
                    <a:pt x="2924111" y="0"/>
                  </a:lnTo>
                  <a:lnTo>
                    <a:pt x="2927136" y="0"/>
                  </a:lnTo>
                  <a:lnTo>
                    <a:pt x="2933561" y="0"/>
                  </a:lnTo>
                  <a:lnTo>
                    <a:pt x="2939580" y="0"/>
                  </a:lnTo>
                  <a:lnTo>
                    <a:pt x="2941275" y="0"/>
                  </a:lnTo>
                  <a:lnTo>
                    <a:pt x="2941543" y="0"/>
                  </a:lnTo>
                  <a:lnTo>
                    <a:pt x="2945586" y="0"/>
                  </a:lnTo>
                  <a:lnTo>
                    <a:pt x="2950032" y="0"/>
                  </a:lnTo>
                  <a:lnTo>
                    <a:pt x="2955662" y="0"/>
                  </a:lnTo>
                  <a:lnTo>
                    <a:pt x="2955709" y="0"/>
                  </a:lnTo>
                  <a:lnTo>
                    <a:pt x="2957200" y="0"/>
                  </a:lnTo>
                  <a:lnTo>
                    <a:pt x="2957747" y="0"/>
                  </a:lnTo>
                  <a:lnTo>
                    <a:pt x="2968152" y="0"/>
                  </a:lnTo>
                  <a:lnTo>
                    <a:pt x="2969644" y="0"/>
                  </a:lnTo>
                  <a:lnTo>
                    <a:pt x="2972667" y="0"/>
                  </a:lnTo>
                  <a:lnTo>
                    <a:pt x="2977114" y="0"/>
                  </a:lnTo>
                  <a:lnTo>
                    <a:pt x="2984829" y="0"/>
                  </a:lnTo>
                  <a:lnTo>
                    <a:pt x="2985727" y="0"/>
                  </a:lnTo>
                  <a:lnTo>
                    <a:pt x="2999370" y="0"/>
                  </a:lnTo>
                  <a:lnTo>
                    <a:pt x="3021815" y="0"/>
                  </a:lnTo>
                  <a:lnTo>
                    <a:pt x="3031265" y="0"/>
                  </a:lnTo>
                  <a:lnTo>
                    <a:pt x="3042230" y="0"/>
                  </a:lnTo>
                  <a:lnTo>
                    <a:pt x="3044946" y="0"/>
                  </a:lnTo>
                  <a:lnTo>
                    <a:pt x="3051880" y="0"/>
                  </a:lnTo>
                  <a:lnTo>
                    <a:pt x="3061330" y="0"/>
                  </a:lnTo>
                  <a:lnTo>
                    <a:pt x="3067349" y="0"/>
                  </a:lnTo>
                  <a:lnTo>
                    <a:pt x="3069312" y="0"/>
                  </a:lnTo>
                  <a:lnTo>
                    <a:pt x="3073355" y="0"/>
                  </a:lnTo>
                  <a:lnTo>
                    <a:pt x="3073518" y="0"/>
                  </a:lnTo>
                  <a:lnTo>
                    <a:pt x="3075011" y="0"/>
                  </a:lnTo>
                  <a:lnTo>
                    <a:pt x="3077801" y="0"/>
                  </a:lnTo>
                  <a:lnTo>
                    <a:pt x="3095921" y="0"/>
                  </a:lnTo>
                  <a:lnTo>
                    <a:pt x="3097413" y="0"/>
                  </a:lnTo>
                  <a:lnTo>
                    <a:pt x="3100436" y="0"/>
                  </a:lnTo>
                  <a:lnTo>
                    <a:pt x="3103552" y="0"/>
                  </a:lnTo>
                  <a:lnTo>
                    <a:pt x="3104883" y="0"/>
                  </a:lnTo>
                  <a:lnTo>
                    <a:pt x="3120023" y="0"/>
                  </a:lnTo>
                  <a:lnTo>
                    <a:pt x="3120445" y="0"/>
                  </a:lnTo>
                  <a:lnTo>
                    <a:pt x="3149018" y="0"/>
                  </a:lnTo>
                  <a:lnTo>
                    <a:pt x="3150088" y="0"/>
                  </a:lnTo>
                  <a:lnTo>
                    <a:pt x="3150509" y="0"/>
                  </a:lnTo>
                  <a:lnTo>
                    <a:pt x="3171054" y="0"/>
                  </a:lnTo>
                  <a:lnTo>
                    <a:pt x="3172715" y="0"/>
                  </a:lnTo>
                  <a:lnTo>
                    <a:pt x="3199627" y="0"/>
                  </a:lnTo>
                  <a:lnTo>
                    <a:pt x="3201119" y="0"/>
                  </a:lnTo>
                  <a:lnTo>
                    <a:pt x="3201287" y="0"/>
                  </a:lnTo>
                  <a:lnTo>
                    <a:pt x="3201751" y="0"/>
                  </a:lnTo>
                  <a:lnTo>
                    <a:pt x="3202780" y="0"/>
                  </a:lnTo>
                  <a:lnTo>
                    <a:pt x="3217515" y="0"/>
                  </a:lnTo>
                  <a:lnTo>
                    <a:pt x="3224152" y="0"/>
                  </a:lnTo>
                  <a:lnTo>
                    <a:pt x="3230324" y="0"/>
                  </a:lnTo>
                  <a:lnTo>
                    <a:pt x="3231321" y="0"/>
                  </a:lnTo>
                  <a:lnTo>
                    <a:pt x="3231816" y="0"/>
                  </a:lnTo>
                  <a:lnTo>
                    <a:pt x="3243763" y="0"/>
                  </a:lnTo>
                  <a:lnTo>
                    <a:pt x="3246088" y="0"/>
                  </a:lnTo>
                  <a:lnTo>
                    <a:pt x="3247580" y="0"/>
                  </a:lnTo>
                  <a:lnTo>
                    <a:pt x="3247792" y="0"/>
                  </a:lnTo>
                  <a:lnTo>
                    <a:pt x="3248214" y="0"/>
                  </a:lnTo>
                  <a:lnTo>
                    <a:pt x="3252725" y="0"/>
                  </a:lnTo>
                  <a:lnTo>
                    <a:pt x="3254217" y="0"/>
                  </a:lnTo>
                  <a:lnTo>
                    <a:pt x="3260235" y="0"/>
                  </a:lnTo>
                  <a:lnTo>
                    <a:pt x="3276787" y="0"/>
                  </a:lnTo>
                  <a:lnTo>
                    <a:pt x="3277857" y="0"/>
                  </a:lnTo>
                  <a:lnTo>
                    <a:pt x="3278278" y="0"/>
                  </a:lnTo>
                  <a:lnTo>
                    <a:pt x="3290300" y="0"/>
                  </a:lnTo>
                  <a:lnTo>
                    <a:pt x="3298823" y="0"/>
                  </a:lnTo>
                  <a:lnTo>
                    <a:pt x="3327396" y="0"/>
                  </a:lnTo>
                  <a:lnTo>
                    <a:pt x="3328888" y="0"/>
                  </a:lnTo>
                  <a:lnTo>
                    <a:pt x="3329520" y="0"/>
                  </a:lnTo>
                  <a:lnTo>
                    <a:pt x="3345284" y="0"/>
                  </a:lnTo>
                  <a:lnTo>
                    <a:pt x="3349129" y="0"/>
                  </a:lnTo>
                  <a:lnTo>
                    <a:pt x="3351921" y="0"/>
                  </a:lnTo>
                  <a:lnTo>
                    <a:pt x="3358093" y="0"/>
                  </a:lnTo>
                  <a:lnTo>
                    <a:pt x="3359585" y="0"/>
                  </a:lnTo>
                  <a:lnTo>
                    <a:pt x="3371532" y="0"/>
                  </a:lnTo>
                  <a:lnTo>
                    <a:pt x="3373857" y="0"/>
                  </a:lnTo>
                  <a:lnTo>
                    <a:pt x="3375349" y="0"/>
                  </a:lnTo>
                  <a:lnTo>
                    <a:pt x="3380494" y="0"/>
                  </a:lnTo>
                  <a:lnTo>
                    <a:pt x="3381986" y="0"/>
                  </a:lnTo>
                  <a:lnTo>
                    <a:pt x="3388004" y="0"/>
                  </a:lnTo>
                  <a:lnTo>
                    <a:pt x="3408282" y="0"/>
                  </a:lnTo>
                  <a:lnTo>
                    <a:pt x="3418069" y="0"/>
                  </a:lnTo>
                  <a:lnTo>
                    <a:pt x="3424207" y="0"/>
                  </a:lnTo>
                  <a:lnTo>
                    <a:pt x="3424753" y="0"/>
                  </a:lnTo>
                  <a:lnTo>
                    <a:pt x="3452733" y="0"/>
                  </a:lnTo>
                  <a:lnTo>
                    <a:pt x="3454818" y="0"/>
                  </a:lnTo>
                  <a:lnTo>
                    <a:pt x="3476898" y="0"/>
                  </a:lnTo>
                  <a:lnTo>
                    <a:pt x="3496441" y="0"/>
                  </a:lnTo>
                  <a:lnTo>
                    <a:pt x="3509236" y="0"/>
                  </a:lnTo>
                  <a:lnTo>
                    <a:pt x="3518886" y="0"/>
                  </a:lnTo>
                  <a:lnTo>
                    <a:pt x="3528336" y="0"/>
                  </a:lnTo>
                  <a:lnTo>
                    <a:pt x="3536051" y="0"/>
                  </a:lnTo>
                  <a:lnTo>
                    <a:pt x="3539301" y="0"/>
                  </a:lnTo>
                  <a:lnTo>
                    <a:pt x="3540361" y="0"/>
                  </a:lnTo>
                  <a:lnTo>
                    <a:pt x="3544807" y="0"/>
                  </a:lnTo>
                  <a:lnTo>
                    <a:pt x="3551976" y="0"/>
                  </a:lnTo>
                  <a:lnTo>
                    <a:pt x="3552522" y="0"/>
                  </a:lnTo>
                  <a:lnTo>
                    <a:pt x="3564420" y="0"/>
                  </a:lnTo>
                  <a:lnTo>
                    <a:pt x="3570426" y="0"/>
                  </a:lnTo>
                  <a:cubicBezTo>
                    <a:pt x="3574872" y="0"/>
                    <a:pt x="3574872" y="0"/>
                    <a:pt x="3574872" y="0"/>
                  </a:cubicBezTo>
                  <a:lnTo>
                    <a:pt x="3580502" y="0"/>
                  </a:lnTo>
                  <a:lnTo>
                    <a:pt x="3582587" y="0"/>
                  </a:lnTo>
                  <a:lnTo>
                    <a:pt x="3624210" y="0"/>
                  </a:lnTo>
                  <a:lnTo>
                    <a:pt x="3637005" y="0"/>
                  </a:lnTo>
                  <a:lnTo>
                    <a:pt x="3646655" y="0"/>
                  </a:lnTo>
                  <a:lnTo>
                    <a:pt x="3656105" y="0"/>
                  </a:lnTo>
                  <a:lnTo>
                    <a:pt x="3667070" y="0"/>
                  </a:lnTo>
                  <a:lnTo>
                    <a:pt x="3668130" y="0"/>
                  </a:lnTo>
                  <a:lnTo>
                    <a:pt x="3669786" y="0"/>
                  </a:lnTo>
                  <a:lnTo>
                    <a:pt x="3672576" y="0"/>
                  </a:lnTo>
                  <a:lnTo>
                    <a:pt x="3692189" y="0"/>
                  </a:lnTo>
                  <a:lnTo>
                    <a:pt x="3698195" y="0"/>
                  </a:lnTo>
                  <a:lnTo>
                    <a:pt x="3702641" y="0"/>
                  </a:lnTo>
                  <a:lnTo>
                    <a:pt x="3744863" y="0"/>
                  </a:lnTo>
                  <a:lnTo>
                    <a:pt x="3745285" y="0"/>
                  </a:lnTo>
                  <a:lnTo>
                    <a:pt x="3795894" y="0"/>
                  </a:lnTo>
                  <a:lnTo>
                    <a:pt x="3797555" y="0"/>
                  </a:lnTo>
                  <a:lnTo>
                    <a:pt x="3826591" y="0"/>
                  </a:lnTo>
                  <a:lnTo>
                    <a:pt x="3842355" y="0"/>
                  </a:lnTo>
                  <a:lnTo>
                    <a:pt x="3848992" y="0"/>
                  </a:lnTo>
                  <a:lnTo>
                    <a:pt x="3872632" y="0"/>
                  </a:lnTo>
                  <a:lnTo>
                    <a:pt x="3873054" y="0"/>
                  </a:lnTo>
                  <a:lnTo>
                    <a:pt x="3885075" y="0"/>
                  </a:lnTo>
                  <a:lnTo>
                    <a:pt x="3923663" y="0"/>
                  </a:lnTo>
                  <a:lnTo>
                    <a:pt x="3954360" y="0"/>
                  </a:lnTo>
                  <a:lnTo>
                    <a:pt x="3970124" y="0"/>
                  </a:lnTo>
                  <a:lnTo>
                    <a:pt x="3976761" y="0"/>
                  </a:lnTo>
                  <a:lnTo>
                    <a:pt x="4012844" y="0"/>
                  </a:lnTo>
                  <a:lnTo>
                    <a:pt x="4049593" y="0"/>
                  </a:lnTo>
                  <a:cubicBezTo>
                    <a:pt x="4169647" y="0"/>
                    <a:pt x="4169647" y="0"/>
                    <a:pt x="4169647" y="0"/>
                  </a:cubicBezTo>
                  <a:lnTo>
                    <a:pt x="4177362" y="0"/>
                  </a:lnTo>
                  <a:cubicBezTo>
                    <a:pt x="4297416" y="0"/>
                    <a:pt x="4297416" y="0"/>
                    <a:pt x="4297416" y="0"/>
                  </a:cubicBezTo>
                  <a:cubicBezTo>
                    <a:pt x="4327758" y="0"/>
                    <a:pt x="4364168" y="21251"/>
                    <a:pt x="4379339" y="47054"/>
                  </a:cubicBezTo>
                  <a:cubicBezTo>
                    <a:pt x="4591731" y="415146"/>
                    <a:pt x="4591731" y="415146"/>
                    <a:pt x="4591731" y="415146"/>
                  </a:cubicBezTo>
                  <a:cubicBezTo>
                    <a:pt x="4606902" y="440951"/>
                    <a:pt x="4606902" y="483452"/>
                    <a:pt x="4591731" y="509257"/>
                  </a:cubicBezTo>
                  <a:cubicBezTo>
                    <a:pt x="4379339" y="877348"/>
                    <a:pt x="4379339" y="877348"/>
                    <a:pt x="4379339" y="877348"/>
                  </a:cubicBezTo>
                  <a:cubicBezTo>
                    <a:pt x="4364168" y="903151"/>
                    <a:pt x="4327758" y="924402"/>
                    <a:pt x="4297416" y="924402"/>
                  </a:cubicBezTo>
                  <a:lnTo>
                    <a:pt x="4169647" y="924402"/>
                  </a:lnTo>
                  <a:lnTo>
                    <a:pt x="3976761" y="924402"/>
                  </a:lnTo>
                  <a:lnTo>
                    <a:pt x="3872632" y="924402"/>
                  </a:lnTo>
                  <a:lnTo>
                    <a:pt x="3848992" y="924402"/>
                  </a:lnTo>
                  <a:lnTo>
                    <a:pt x="3744863" y="924402"/>
                  </a:lnTo>
                  <a:lnTo>
                    <a:pt x="3702641" y="924402"/>
                  </a:lnTo>
                  <a:lnTo>
                    <a:pt x="3672576" y="924402"/>
                  </a:lnTo>
                  <a:lnTo>
                    <a:pt x="3656105" y="924402"/>
                  </a:lnTo>
                  <a:lnTo>
                    <a:pt x="3574872" y="924402"/>
                  </a:lnTo>
                  <a:lnTo>
                    <a:pt x="3551976" y="924402"/>
                  </a:lnTo>
                  <a:lnTo>
                    <a:pt x="3544807" y="924402"/>
                  </a:lnTo>
                  <a:lnTo>
                    <a:pt x="3528336" y="924402"/>
                  </a:lnTo>
                  <a:lnTo>
                    <a:pt x="3424207" y="924402"/>
                  </a:lnTo>
                  <a:lnTo>
                    <a:pt x="3381986" y="924402"/>
                  </a:lnTo>
                  <a:lnTo>
                    <a:pt x="3380494" y="924402"/>
                  </a:lnTo>
                  <a:lnTo>
                    <a:pt x="3351921" y="924402"/>
                  </a:lnTo>
                  <a:lnTo>
                    <a:pt x="3277857" y="924402"/>
                  </a:lnTo>
                  <a:lnTo>
                    <a:pt x="3254217" y="924402"/>
                  </a:lnTo>
                  <a:lnTo>
                    <a:pt x="3252725" y="924402"/>
                  </a:lnTo>
                  <a:lnTo>
                    <a:pt x="3247792" y="924402"/>
                  </a:lnTo>
                  <a:lnTo>
                    <a:pt x="3231321" y="924402"/>
                  </a:lnTo>
                  <a:lnTo>
                    <a:pt x="3224152" y="924402"/>
                  </a:lnTo>
                  <a:lnTo>
                    <a:pt x="3150088" y="924402"/>
                  </a:lnTo>
                  <a:lnTo>
                    <a:pt x="3120023" y="924402"/>
                  </a:lnTo>
                  <a:lnTo>
                    <a:pt x="3104883" y="924402"/>
                  </a:lnTo>
                  <a:lnTo>
                    <a:pt x="3103552" y="924402"/>
                  </a:lnTo>
                  <a:lnTo>
                    <a:pt x="3077801" y="924402"/>
                  </a:lnTo>
                  <a:lnTo>
                    <a:pt x="3061330" y="924402"/>
                  </a:lnTo>
                  <a:lnTo>
                    <a:pt x="3031265" y="924402"/>
                  </a:lnTo>
                  <a:lnTo>
                    <a:pt x="2977114" y="924402"/>
                  </a:lnTo>
                  <a:lnTo>
                    <a:pt x="2957200" y="924402"/>
                  </a:lnTo>
                  <a:lnTo>
                    <a:pt x="2955709" y="924402"/>
                  </a:lnTo>
                  <a:lnTo>
                    <a:pt x="2950032" y="924402"/>
                  </a:lnTo>
                  <a:lnTo>
                    <a:pt x="2933561" y="924402"/>
                  </a:lnTo>
                  <a:lnTo>
                    <a:pt x="2927136" y="924402"/>
                  </a:lnTo>
                  <a:lnTo>
                    <a:pt x="2903496" y="924402"/>
                  </a:lnTo>
                  <a:lnTo>
                    <a:pt x="2829431" y="924402"/>
                  </a:lnTo>
                  <a:lnTo>
                    <a:pt x="2827940" y="924402"/>
                  </a:lnTo>
                  <a:lnTo>
                    <a:pt x="2799367" y="924402"/>
                  </a:lnTo>
                  <a:lnTo>
                    <a:pt x="2785719" y="924402"/>
                  </a:lnTo>
                  <a:lnTo>
                    <a:pt x="2784228" y="924402"/>
                  </a:lnTo>
                  <a:lnTo>
                    <a:pt x="2757146" y="924402"/>
                  </a:lnTo>
                  <a:lnTo>
                    <a:pt x="2755654" y="924402"/>
                  </a:lnTo>
                  <a:lnTo>
                    <a:pt x="2680098" y="924402"/>
                  </a:lnTo>
                  <a:lnTo>
                    <a:pt x="2657950" y="924402"/>
                  </a:lnTo>
                  <a:lnTo>
                    <a:pt x="2656459" y="924402"/>
                  </a:lnTo>
                  <a:lnTo>
                    <a:pt x="2653017" y="924402"/>
                  </a:lnTo>
                  <a:lnTo>
                    <a:pt x="2636545" y="924402"/>
                  </a:lnTo>
                  <a:lnTo>
                    <a:pt x="2629377" y="924402"/>
                  </a:lnTo>
                  <a:lnTo>
                    <a:pt x="2627885" y="924402"/>
                  </a:lnTo>
                  <a:lnTo>
                    <a:pt x="2606481" y="924402"/>
                  </a:lnTo>
                  <a:lnTo>
                    <a:pt x="2552329" y="924402"/>
                  </a:lnTo>
                  <a:lnTo>
                    <a:pt x="2525248" y="924402"/>
                  </a:lnTo>
                  <a:lnTo>
                    <a:pt x="2510108" y="924402"/>
                  </a:lnTo>
                  <a:lnTo>
                    <a:pt x="2508776" y="924402"/>
                  </a:lnTo>
                  <a:lnTo>
                    <a:pt x="2480043" y="924402"/>
                  </a:lnTo>
                  <a:lnTo>
                    <a:pt x="2478712" y="924402"/>
                  </a:lnTo>
                  <a:lnTo>
                    <a:pt x="2463572" y="924402"/>
                  </a:lnTo>
                  <a:lnTo>
                    <a:pt x="2436490" y="924402"/>
                  </a:lnTo>
                  <a:lnTo>
                    <a:pt x="2382339" y="924402"/>
                  </a:lnTo>
                  <a:lnTo>
                    <a:pt x="2360934" y="924402"/>
                  </a:lnTo>
                  <a:lnTo>
                    <a:pt x="2359443" y="924402"/>
                  </a:lnTo>
                  <a:lnTo>
                    <a:pt x="2352274" y="924402"/>
                  </a:lnTo>
                  <a:lnTo>
                    <a:pt x="2335803" y="924402"/>
                  </a:lnTo>
                  <a:lnTo>
                    <a:pt x="2332360" y="924402"/>
                  </a:lnTo>
                  <a:lnTo>
                    <a:pt x="2332328" y="924402"/>
                  </a:lnTo>
                  <a:lnTo>
                    <a:pt x="2330869" y="924402"/>
                  </a:lnTo>
                  <a:lnTo>
                    <a:pt x="2308721" y="924402"/>
                  </a:lnTo>
                  <a:lnTo>
                    <a:pt x="2233165" y="924402"/>
                  </a:lnTo>
                  <a:lnTo>
                    <a:pt x="2231674" y="924402"/>
                  </a:lnTo>
                  <a:lnTo>
                    <a:pt x="2204591" y="924402"/>
                  </a:lnTo>
                  <a:lnTo>
                    <a:pt x="2204559" y="924402"/>
                  </a:lnTo>
                  <a:lnTo>
                    <a:pt x="2203100" y="924402"/>
                  </a:lnTo>
                  <a:lnTo>
                    <a:pt x="2189452" y="924402"/>
                  </a:lnTo>
                  <a:lnTo>
                    <a:pt x="2160879" y="924402"/>
                  </a:lnTo>
                  <a:lnTo>
                    <a:pt x="2159388" y="924402"/>
                  </a:lnTo>
                  <a:lnTo>
                    <a:pt x="2085323" y="924402"/>
                  </a:lnTo>
                  <a:lnTo>
                    <a:pt x="2077294" y="924402"/>
                  </a:lnTo>
                  <a:lnTo>
                    <a:pt x="2061683" y="924402"/>
                  </a:lnTo>
                  <a:lnTo>
                    <a:pt x="2055258" y="924402"/>
                  </a:lnTo>
                  <a:lnTo>
                    <a:pt x="2038787" y="924402"/>
                  </a:lnTo>
                  <a:lnTo>
                    <a:pt x="2033110" y="924402"/>
                  </a:lnTo>
                  <a:lnTo>
                    <a:pt x="2031619" y="924402"/>
                  </a:lnTo>
                  <a:lnTo>
                    <a:pt x="2011705" y="924402"/>
                  </a:lnTo>
                  <a:lnTo>
                    <a:pt x="1957554" y="924402"/>
                  </a:lnTo>
                  <a:lnTo>
                    <a:pt x="1949525" y="924402"/>
                  </a:lnTo>
                  <a:lnTo>
                    <a:pt x="1927489" y="924402"/>
                  </a:lnTo>
                  <a:lnTo>
                    <a:pt x="1911018" y="924402"/>
                  </a:lnTo>
                  <a:lnTo>
                    <a:pt x="1907543" y="924402"/>
                  </a:lnTo>
                  <a:lnTo>
                    <a:pt x="1885268" y="924402"/>
                  </a:lnTo>
                  <a:lnTo>
                    <a:pt x="1883936" y="924402"/>
                  </a:lnTo>
                  <a:lnTo>
                    <a:pt x="1868796" y="924402"/>
                  </a:lnTo>
                  <a:lnTo>
                    <a:pt x="1838732" y="924402"/>
                  </a:lnTo>
                  <a:lnTo>
                    <a:pt x="1779774" y="924402"/>
                  </a:lnTo>
                  <a:lnTo>
                    <a:pt x="1764668" y="924402"/>
                  </a:lnTo>
                  <a:lnTo>
                    <a:pt x="1757499" y="924402"/>
                  </a:lnTo>
                  <a:lnTo>
                    <a:pt x="1741027" y="924402"/>
                  </a:lnTo>
                  <a:lnTo>
                    <a:pt x="1737552" y="924402"/>
                  </a:lnTo>
                  <a:lnTo>
                    <a:pt x="1736094" y="924402"/>
                  </a:lnTo>
                  <a:lnTo>
                    <a:pt x="1734603" y="924402"/>
                  </a:lnTo>
                  <a:lnTo>
                    <a:pt x="1710963" y="924402"/>
                  </a:lnTo>
                  <a:lnTo>
                    <a:pt x="1707488" y="924402"/>
                  </a:lnTo>
                  <a:lnTo>
                    <a:pt x="1652509" y="924402"/>
                  </a:lnTo>
                  <a:lnTo>
                    <a:pt x="1636899" y="924402"/>
                  </a:lnTo>
                  <a:lnTo>
                    <a:pt x="1609783" y="924402"/>
                  </a:lnTo>
                  <a:lnTo>
                    <a:pt x="1608325" y="924402"/>
                  </a:lnTo>
                  <a:lnTo>
                    <a:pt x="1606834" y="924402"/>
                  </a:lnTo>
                  <a:lnTo>
                    <a:pt x="1579719" y="924402"/>
                  </a:lnTo>
                  <a:lnTo>
                    <a:pt x="1564612" y="924402"/>
                  </a:lnTo>
                  <a:lnTo>
                    <a:pt x="1524740" y="924402"/>
                  </a:lnTo>
                  <a:lnTo>
                    <a:pt x="1482518" y="924402"/>
                  </a:lnTo>
                  <a:lnTo>
                    <a:pt x="1460483" y="924402"/>
                  </a:lnTo>
                  <a:lnTo>
                    <a:pt x="1452454" y="924402"/>
                  </a:lnTo>
                  <a:lnTo>
                    <a:pt x="1444011" y="924402"/>
                  </a:lnTo>
                  <a:lnTo>
                    <a:pt x="1436843" y="924402"/>
                  </a:lnTo>
                  <a:lnTo>
                    <a:pt x="1413947" y="924402"/>
                  </a:lnTo>
                  <a:lnTo>
                    <a:pt x="1354749" y="924402"/>
                  </a:lnTo>
                  <a:lnTo>
                    <a:pt x="1332714" y="924402"/>
                  </a:lnTo>
                  <a:lnTo>
                    <a:pt x="1324685" y="924402"/>
                  </a:lnTo>
                  <a:lnTo>
                    <a:pt x="1316242" y="924402"/>
                  </a:lnTo>
                  <a:lnTo>
                    <a:pt x="1312767" y="924402"/>
                  </a:lnTo>
                  <a:lnTo>
                    <a:pt x="1286178" y="924402"/>
                  </a:lnTo>
                  <a:lnTo>
                    <a:pt x="1282703" y="924402"/>
                  </a:lnTo>
                  <a:lnTo>
                    <a:pt x="1243956" y="924402"/>
                  </a:lnTo>
                  <a:lnTo>
                    <a:pt x="1184998" y="924402"/>
                  </a:lnTo>
                  <a:lnTo>
                    <a:pt x="1154934" y="924402"/>
                  </a:lnTo>
                  <a:lnTo>
                    <a:pt x="1139828" y="924402"/>
                  </a:lnTo>
                  <a:lnTo>
                    <a:pt x="1116187" y="924402"/>
                  </a:lnTo>
                  <a:lnTo>
                    <a:pt x="1112712" y="924402"/>
                  </a:lnTo>
                  <a:lnTo>
                    <a:pt x="1057734" y="924402"/>
                  </a:lnTo>
                  <a:lnTo>
                    <a:pt x="1027669" y="924402"/>
                  </a:lnTo>
                  <a:lnTo>
                    <a:pt x="1012059" y="924402"/>
                  </a:lnTo>
                  <a:lnTo>
                    <a:pt x="984943" y="924402"/>
                  </a:lnTo>
                  <a:lnTo>
                    <a:pt x="929965" y="924402"/>
                  </a:lnTo>
                  <a:lnTo>
                    <a:pt x="899900" y="924402"/>
                  </a:lnTo>
                  <a:lnTo>
                    <a:pt x="857678" y="924402"/>
                  </a:lnTo>
                  <a:lnTo>
                    <a:pt x="819171" y="924402"/>
                  </a:lnTo>
                  <a:lnTo>
                    <a:pt x="729909" y="924402"/>
                  </a:lnTo>
                  <a:lnTo>
                    <a:pt x="691402" y="924402"/>
                  </a:lnTo>
                  <a:lnTo>
                    <a:pt x="687927" y="924402"/>
                  </a:lnTo>
                  <a:lnTo>
                    <a:pt x="560158" y="924402"/>
                  </a:lnTo>
                  <a:lnTo>
                    <a:pt x="432894" y="924402"/>
                  </a:lnTo>
                  <a:lnTo>
                    <a:pt x="305125" y="924402"/>
                  </a:lnTo>
                  <a:cubicBezTo>
                    <a:pt x="275541" y="924402"/>
                    <a:pt x="238373" y="903151"/>
                    <a:pt x="223202" y="877348"/>
                  </a:cubicBezTo>
                  <a:cubicBezTo>
                    <a:pt x="10809" y="509257"/>
                    <a:pt x="10809" y="509257"/>
                    <a:pt x="10809" y="509257"/>
                  </a:cubicBezTo>
                  <a:cubicBezTo>
                    <a:pt x="-3603" y="483452"/>
                    <a:pt x="-3603" y="440951"/>
                    <a:pt x="10809" y="415146"/>
                  </a:cubicBezTo>
                  <a:cubicBezTo>
                    <a:pt x="223202" y="47054"/>
                    <a:pt x="223202" y="47054"/>
                    <a:pt x="223202" y="47054"/>
                  </a:cubicBezTo>
                  <a:cubicBezTo>
                    <a:pt x="238373" y="21251"/>
                    <a:pt x="275541" y="0"/>
                    <a:pt x="305125" y="0"/>
                  </a:cubicBezTo>
                  <a:close/>
                </a:path>
              </a:pathLst>
            </a:custGeom>
            <a:solidFill>
              <a:schemeClr val="accent5">
                <a:lumMod val="95000"/>
              </a:schemeClr>
            </a:solidFill>
            <a:ln w="19050">
              <a:gradFill flip="none" rotWithShape="1">
                <a:gsLst>
                  <a:gs pos="0">
                    <a:schemeClr val="bg1">
                      <a:lumMod val="75000"/>
                    </a:schemeClr>
                  </a:gs>
                  <a:gs pos="100000">
                    <a:schemeClr val="bg1"/>
                  </a:gs>
                </a:gsLst>
                <a:lin ang="2700000" scaled="1"/>
                <a:tileRect/>
              </a:gradFill>
            </a:ln>
            <a:effectLst>
              <a:innerShdw blurRad="63500" dist="50800" dir="13500000">
                <a:prstClr val="black">
                  <a:alpha val="50000"/>
                </a:prstClr>
              </a:innerShdw>
            </a:effectLst>
          </p:spPr>
          <p:txBody>
            <a:bodyPr vert="horz" wrap="square" lIns="91440" tIns="45720" rIns="91440" bIns="45720" numCol="1" anchor="t" anchorCtr="0" compatLnSpc="1">
              <a:noAutofit/>
            </a:bodyPr>
            <a:lstStyle/>
            <a:p>
              <a:endParaRPr lang="zh-CN" altLang="en-US" dirty="0">
                <a:solidFill>
                  <a:prstClr val="black"/>
                </a:solidFill>
                <a:latin typeface="微软雅黑" panose="020B0503020204020204" pitchFamily="34" charset="-122"/>
              </a:endParaRPr>
            </a:p>
          </p:txBody>
        </p:sp>
      </p:grpSp>
      <p:grpSp>
        <p:nvGrpSpPr>
          <p:cNvPr id="319" name="组合 318"/>
          <p:cNvGrpSpPr/>
          <p:nvPr/>
        </p:nvGrpSpPr>
        <p:grpSpPr>
          <a:xfrm rot="16200000">
            <a:off x="574523" y="158162"/>
            <a:ext cx="765103" cy="863262"/>
            <a:chOff x="8439634" y="3544648"/>
            <a:chExt cx="1611146" cy="1817848"/>
          </a:xfrm>
        </p:grpSpPr>
        <p:sp>
          <p:nvSpPr>
            <p:cNvPr id="320" name="Freeform 5"/>
            <p:cNvSpPr/>
            <p:nvPr/>
          </p:nvSpPr>
          <p:spPr bwMode="auto">
            <a:xfrm rot="5400000">
              <a:off x="8336283" y="3647999"/>
              <a:ext cx="1817848" cy="161114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lumMod val="97000"/>
                  </a:schemeClr>
                </a:gs>
                <a:gs pos="100000">
                  <a:schemeClr val="bg1">
                    <a:lumMod val="85000"/>
                  </a:schemeClr>
                </a:gs>
              </a:gsLst>
              <a:lin ang="2700000" scaled="1"/>
              <a:tileRect/>
            </a:gradFill>
            <a:ln w="19050">
              <a:gradFill flip="none" rotWithShape="1">
                <a:gsLst>
                  <a:gs pos="100000">
                    <a:schemeClr val="bg1">
                      <a:lumMod val="75000"/>
                    </a:schemeClr>
                  </a:gs>
                  <a:gs pos="0">
                    <a:schemeClr val="bg1"/>
                  </a:gs>
                </a:gsLst>
                <a:lin ang="2700000" scaled="1"/>
                <a:tileRect/>
              </a:gradFill>
            </a:ln>
            <a:effectLst>
              <a:outerShdw blurRad="127000" dist="50800" dir="2700000" algn="tl" rotWithShape="0">
                <a:prstClr val="black">
                  <a:alpha val="40000"/>
                </a:prstClr>
              </a:outerShdw>
            </a:effectLst>
          </p:spPr>
          <p:txBody>
            <a:bodyPr vert="horz" wrap="square" lIns="91440" tIns="45720" rIns="91440" bIns="45720" numCol="1" anchor="t" anchorCtr="0" compatLnSpc="1"/>
            <a:lstStyle/>
            <a:p>
              <a:endParaRPr lang="zh-CN" altLang="en-US" dirty="0">
                <a:solidFill>
                  <a:prstClr val="black"/>
                </a:solidFill>
                <a:latin typeface="微软雅黑" panose="020B0503020204020204" pitchFamily="34" charset="-122"/>
              </a:endParaRPr>
            </a:p>
          </p:txBody>
        </p:sp>
        <p:sp>
          <p:nvSpPr>
            <p:cNvPr id="327" name="Freeform 5"/>
            <p:cNvSpPr/>
            <p:nvPr/>
          </p:nvSpPr>
          <p:spPr bwMode="auto">
            <a:xfrm rot="5400000">
              <a:off x="8582835" y="3866516"/>
              <a:ext cx="1324744" cy="117411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accent5">
                <a:lumMod val="95000"/>
              </a:schemeClr>
            </a:solidFill>
            <a:ln w="15875">
              <a:gradFill flip="none" rotWithShape="1">
                <a:gsLst>
                  <a:gs pos="0">
                    <a:schemeClr val="bg1">
                      <a:lumMod val="65000"/>
                    </a:schemeClr>
                  </a:gs>
                  <a:gs pos="100000">
                    <a:schemeClr val="bg1"/>
                  </a:gs>
                </a:gsLst>
                <a:lin ang="2700000" scaled="1"/>
                <a:tileRect/>
              </a:gradFill>
            </a:ln>
            <a:effectLst>
              <a:innerShdw blurRad="50800" dist="25400" dir="13500000">
                <a:prstClr val="black">
                  <a:alpha val="50000"/>
                </a:prstClr>
              </a:innerShdw>
            </a:effectLst>
          </p:spPr>
          <p:txBody>
            <a:bodyPr vert="horz" wrap="square" lIns="91440" tIns="45720" rIns="91440" bIns="45720" numCol="1" anchor="t" anchorCtr="0" compatLnSpc="1"/>
            <a:lstStyle/>
            <a:p>
              <a:endParaRPr lang="zh-CN" altLang="en-US" dirty="0">
                <a:solidFill>
                  <a:prstClr val="black"/>
                </a:solidFill>
                <a:latin typeface="微软雅黑" panose="020B0503020204020204" pitchFamily="34" charset="-122"/>
              </a:endParaRPr>
            </a:p>
          </p:txBody>
        </p:sp>
      </p:grpSp>
      <p:grpSp>
        <p:nvGrpSpPr>
          <p:cNvPr id="328" name="Group 17"/>
          <p:cNvGrpSpPr>
            <a:grpSpLocks noChangeAspect="1"/>
          </p:cNvGrpSpPr>
          <p:nvPr/>
        </p:nvGrpSpPr>
        <p:grpSpPr bwMode="auto">
          <a:xfrm>
            <a:off x="827405" y="455655"/>
            <a:ext cx="259340" cy="278386"/>
            <a:chOff x="231" y="1205"/>
            <a:chExt cx="640" cy="687"/>
          </a:xfrm>
          <a:solidFill>
            <a:srgbClr val="00B0F0"/>
          </a:solidFill>
          <a:effectLst/>
        </p:grpSpPr>
        <p:sp>
          <p:nvSpPr>
            <p:cNvPr id="329" name="Freeform 18"/>
            <p:cNvSpPr/>
            <p:nvPr/>
          </p:nvSpPr>
          <p:spPr bwMode="auto">
            <a:xfrm>
              <a:off x="231" y="1205"/>
              <a:ext cx="499" cy="687"/>
            </a:xfrm>
            <a:custGeom>
              <a:avLst/>
              <a:gdLst>
                <a:gd name="T0" fmla="*/ 442 w 499"/>
                <a:gd name="T1" fmla="*/ 629 h 687"/>
                <a:gd name="T2" fmla="*/ 57 w 499"/>
                <a:gd name="T3" fmla="*/ 629 h 687"/>
                <a:gd name="T4" fmla="*/ 57 w 499"/>
                <a:gd name="T5" fmla="*/ 200 h 687"/>
                <a:gd name="T6" fmla="*/ 200 w 499"/>
                <a:gd name="T7" fmla="*/ 200 h 687"/>
                <a:gd name="T8" fmla="*/ 200 w 499"/>
                <a:gd name="T9" fmla="*/ 57 h 687"/>
                <a:gd name="T10" fmla="*/ 442 w 499"/>
                <a:gd name="T11" fmla="*/ 57 h 687"/>
                <a:gd name="T12" fmla="*/ 442 w 499"/>
                <a:gd name="T13" fmla="*/ 116 h 687"/>
                <a:gd name="T14" fmla="*/ 494 w 499"/>
                <a:gd name="T15" fmla="*/ 64 h 687"/>
                <a:gd name="T16" fmla="*/ 499 w 499"/>
                <a:gd name="T17" fmla="*/ 59 h 687"/>
                <a:gd name="T18" fmla="*/ 499 w 499"/>
                <a:gd name="T19" fmla="*/ 0 h 687"/>
                <a:gd name="T20" fmla="*/ 143 w 499"/>
                <a:gd name="T21" fmla="*/ 0 h 687"/>
                <a:gd name="T22" fmla="*/ 143 w 499"/>
                <a:gd name="T23" fmla="*/ 0 h 687"/>
                <a:gd name="T24" fmla="*/ 0 w 499"/>
                <a:gd name="T25" fmla="*/ 143 h 687"/>
                <a:gd name="T26" fmla="*/ 0 w 499"/>
                <a:gd name="T27" fmla="*/ 687 h 687"/>
                <a:gd name="T28" fmla="*/ 499 w 499"/>
                <a:gd name="T29" fmla="*/ 687 h 687"/>
                <a:gd name="T30" fmla="*/ 499 w 499"/>
                <a:gd name="T31" fmla="*/ 429 h 687"/>
                <a:gd name="T32" fmla="*/ 442 w 499"/>
                <a:gd name="T33" fmla="*/ 486 h 687"/>
                <a:gd name="T34" fmla="*/ 442 w 499"/>
                <a:gd name="T35" fmla="*/ 629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9" h="687">
                  <a:moveTo>
                    <a:pt x="442" y="629"/>
                  </a:moveTo>
                  <a:lnTo>
                    <a:pt x="57" y="629"/>
                  </a:lnTo>
                  <a:lnTo>
                    <a:pt x="57" y="200"/>
                  </a:lnTo>
                  <a:lnTo>
                    <a:pt x="200" y="200"/>
                  </a:lnTo>
                  <a:lnTo>
                    <a:pt x="200" y="57"/>
                  </a:lnTo>
                  <a:lnTo>
                    <a:pt x="442" y="57"/>
                  </a:lnTo>
                  <a:lnTo>
                    <a:pt x="442" y="116"/>
                  </a:lnTo>
                  <a:lnTo>
                    <a:pt x="494" y="64"/>
                  </a:lnTo>
                  <a:lnTo>
                    <a:pt x="499" y="59"/>
                  </a:lnTo>
                  <a:lnTo>
                    <a:pt x="499" y="0"/>
                  </a:lnTo>
                  <a:lnTo>
                    <a:pt x="143" y="0"/>
                  </a:lnTo>
                  <a:lnTo>
                    <a:pt x="143" y="0"/>
                  </a:lnTo>
                  <a:lnTo>
                    <a:pt x="0" y="143"/>
                  </a:lnTo>
                  <a:lnTo>
                    <a:pt x="0" y="687"/>
                  </a:lnTo>
                  <a:lnTo>
                    <a:pt x="499" y="687"/>
                  </a:lnTo>
                  <a:lnTo>
                    <a:pt x="499" y="429"/>
                  </a:lnTo>
                  <a:lnTo>
                    <a:pt x="442" y="486"/>
                  </a:lnTo>
                  <a:lnTo>
                    <a:pt x="442" y="62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微软雅黑" panose="020B0503020204020204" pitchFamily="34" charset="-122"/>
              </a:endParaRPr>
            </a:p>
          </p:txBody>
        </p:sp>
        <p:sp>
          <p:nvSpPr>
            <p:cNvPr id="331" name="Freeform 19"/>
            <p:cNvSpPr>
              <a:spLocks noEditPoints="1"/>
            </p:cNvSpPr>
            <p:nvPr/>
          </p:nvSpPr>
          <p:spPr bwMode="auto">
            <a:xfrm>
              <a:off x="436" y="1310"/>
              <a:ext cx="435" cy="431"/>
            </a:xfrm>
            <a:custGeom>
              <a:avLst/>
              <a:gdLst>
                <a:gd name="T0" fmla="*/ 50 w 435"/>
                <a:gd name="T1" fmla="*/ 279 h 431"/>
                <a:gd name="T2" fmla="*/ 50 w 435"/>
                <a:gd name="T3" fmla="*/ 279 h 431"/>
                <a:gd name="T4" fmla="*/ 50 w 435"/>
                <a:gd name="T5" fmla="*/ 279 h 431"/>
                <a:gd name="T6" fmla="*/ 50 w 435"/>
                <a:gd name="T7" fmla="*/ 279 h 431"/>
                <a:gd name="T8" fmla="*/ 0 w 435"/>
                <a:gd name="T9" fmla="*/ 431 h 431"/>
                <a:gd name="T10" fmla="*/ 155 w 435"/>
                <a:gd name="T11" fmla="*/ 381 h 431"/>
                <a:gd name="T12" fmla="*/ 155 w 435"/>
                <a:gd name="T13" fmla="*/ 381 h 431"/>
                <a:gd name="T14" fmla="*/ 155 w 435"/>
                <a:gd name="T15" fmla="*/ 381 h 431"/>
                <a:gd name="T16" fmla="*/ 155 w 435"/>
                <a:gd name="T17" fmla="*/ 381 h 431"/>
                <a:gd name="T18" fmla="*/ 435 w 435"/>
                <a:gd name="T19" fmla="*/ 102 h 431"/>
                <a:gd name="T20" fmla="*/ 330 w 435"/>
                <a:gd name="T21" fmla="*/ 0 h 431"/>
                <a:gd name="T22" fmla="*/ 50 w 435"/>
                <a:gd name="T23" fmla="*/ 279 h 431"/>
                <a:gd name="T24" fmla="*/ 50 w 435"/>
                <a:gd name="T25" fmla="*/ 279 h 431"/>
                <a:gd name="T26" fmla="*/ 141 w 435"/>
                <a:gd name="T27" fmla="*/ 360 h 431"/>
                <a:gd name="T28" fmla="*/ 38 w 435"/>
                <a:gd name="T29" fmla="*/ 396 h 431"/>
                <a:gd name="T30" fmla="*/ 72 w 435"/>
                <a:gd name="T31" fmla="*/ 291 h 431"/>
                <a:gd name="T32" fmla="*/ 141 w 435"/>
                <a:gd name="T33" fmla="*/ 360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35" h="431">
                  <a:moveTo>
                    <a:pt x="50" y="279"/>
                  </a:moveTo>
                  <a:lnTo>
                    <a:pt x="50" y="279"/>
                  </a:lnTo>
                  <a:lnTo>
                    <a:pt x="50" y="279"/>
                  </a:lnTo>
                  <a:lnTo>
                    <a:pt x="50" y="279"/>
                  </a:lnTo>
                  <a:lnTo>
                    <a:pt x="0" y="431"/>
                  </a:lnTo>
                  <a:lnTo>
                    <a:pt x="155" y="381"/>
                  </a:lnTo>
                  <a:lnTo>
                    <a:pt x="155" y="381"/>
                  </a:lnTo>
                  <a:lnTo>
                    <a:pt x="155" y="381"/>
                  </a:lnTo>
                  <a:lnTo>
                    <a:pt x="155" y="381"/>
                  </a:lnTo>
                  <a:lnTo>
                    <a:pt x="435" y="102"/>
                  </a:lnTo>
                  <a:lnTo>
                    <a:pt x="330" y="0"/>
                  </a:lnTo>
                  <a:lnTo>
                    <a:pt x="50" y="279"/>
                  </a:lnTo>
                  <a:lnTo>
                    <a:pt x="50" y="279"/>
                  </a:lnTo>
                  <a:close/>
                  <a:moveTo>
                    <a:pt x="141" y="360"/>
                  </a:moveTo>
                  <a:lnTo>
                    <a:pt x="38" y="396"/>
                  </a:lnTo>
                  <a:lnTo>
                    <a:pt x="72" y="291"/>
                  </a:lnTo>
                  <a:lnTo>
                    <a:pt x="141" y="36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微软雅黑" panose="020B0503020204020204" pitchFamily="34" charset="-122"/>
              </a:endParaRPr>
            </a:p>
          </p:txBody>
        </p:sp>
      </p:grpSp>
      <p:sp>
        <p:nvSpPr>
          <p:cNvPr id="332" name="矩形 3"/>
          <p:cNvSpPr>
            <a:spLocks noChangeArrowheads="1"/>
          </p:cNvSpPr>
          <p:nvPr/>
        </p:nvSpPr>
        <p:spPr bwMode="auto">
          <a:xfrm>
            <a:off x="1320354" y="442914"/>
            <a:ext cx="1420906" cy="377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82" tIns="34292" rIns="68582" bIns="34292">
            <a:spAutoFit/>
          </a:bodyPr>
          <a:lstStyle/>
          <a:p>
            <a:r>
              <a:rPr lang="zh-CN" altLang="en-US" sz="2000" b="0" dirty="0">
                <a:solidFill>
                  <a:schemeClr val="accent3">
                    <a:lumMod val="50000"/>
                  </a:schemeClr>
                </a:solidFill>
                <a:latin typeface="微软雅黑" panose="020B0503020204020204" pitchFamily="34" charset="-122"/>
                <a:ea typeface="微软雅黑" panose="020B0503020204020204" pitchFamily="34" charset="-122"/>
                <a:sym typeface="Arial" panose="020B0604020202020204" pitchFamily="34" charset="0"/>
              </a:rPr>
              <a:t>面临的问题</a:t>
            </a:r>
          </a:p>
        </p:txBody>
      </p:sp>
      <p:sp>
        <p:nvSpPr>
          <p:cNvPr id="333" name="文本框 37"/>
          <p:cNvSpPr>
            <a:spLocks noChangeArrowheads="1"/>
          </p:cNvSpPr>
          <p:nvPr/>
        </p:nvSpPr>
        <p:spPr bwMode="auto">
          <a:xfrm>
            <a:off x="2667794" y="515144"/>
            <a:ext cx="1731469" cy="223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2" tIns="34292" rIns="68582" bIns="34292">
            <a:spAutoFit/>
          </a:bodyPr>
          <a:lstStyle/>
          <a:p>
            <a:pPr algn="l"/>
            <a:r>
              <a:rPr lang="en-US" altLang="zh-CN" sz="1000" b="0" dirty="0">
                <a:solidFill>
                  <a:schemeClr val="accent3">
                    <a:lumMod val="50000"/>
                  </a:schemeClr>
                </a:solidFill>
                <a:latin typeface="微软雅黑" panose="020B0503020204020204" pitchFamily="34" charset="-122"/>
                <a:sym typeface="Arial" panose="020B0604020202020204" pitchFamily="34" charset="0"/>
              </a:rPr>
              <a:t>PROBLEMS FACED</a:t>
            </a:r>
            <a:endParaRPr lang="zh-CN" altLang="en-US" sz="1000" b="0" baseline="-3000" dirty="0">
              <a:solidFill>
                <a:schemeClr val="accent3">
                  <a:lumMod val="50000"/>
                </a:schemeClr>
              </a:solidFill>
              <a:latin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28"/>
                                        </p:tgtEl>
                                        <p:attrNameLst>
                                          <p:attrName>style.visibility</p:attrName>
                                        </p:attrNameLst>
                                      </p:cBhvr>
                                      <p:to>
                                        <p:strVal val="visible"/>
                                      </p:to>
                                    </p:set>
                                    <p:animEffect transition="in" filter="fade">
                                      <p:cBhvr>
                                        <p:cTn id="7" dur="500"/>
                                        <p:tgtEl>
                                          <p:spTgt spid="328"/>
                                        </p:tgtEl>
                                      </p:cBhvr>
                                    </p:animEffect>
                                  </p:childTnLst>
                                </p:cTn>
                              </p:par>
                              <p:par>
                                <p:cTn id="8" presetID="22" presetClass="entr" presetSubtype="8" fill="hold" nodeType="withEffect">
                                  <p:stCondLst>
                                    <p:cond delay="0"/>
                                  </p:stCondLst>
                                  <p:childTnLst>
                                    <p:set>
                                      <p:cBhvr>
                                        <p:cTn id="9" dur="1" fill="hold">
                                          <p:stCondLst>
                                            <p:cond delay="0"/>
                                          </p:stCondLst>
                                        </p:cTn>
                                        <p:tgtEl>
                                          <p:spTgt spid="306"/>
                                        </p:tgtEl>
                                        <p:attrNameLst>
                                          <p:attrName>style.visibility</p:attrName>
                                        </p:attrNameLst>
                                      </p:cBhvr>
                                      <p:to>
                                        <p:strVal val="visible"/>
                                      </p:to>
                                    </p:set>
                                    <p:animEffect transition="in" filter="wipe(left)">
                                      <p:cBhvr>
                                        <p:cTn id="10" dur="500"/>
                                        <p:tgtEl>
                                          <p:spTgt spid="306"/>
                                        </p:tgtEl>
                                      </p:cBhvr>
                                    </p:animEffect>
                                  </p:childTnLst>
                                </p:cTn>
                              </p:par>
                              <p:par>
                                <p:cTn id="11" presetID="53" presetClass="entr" presetSubtype="16" fill="hold" nodeType="withEffect">
                                  <p:stCondLst>
                                    <p:cond delay="0"/>
                                  </p:stCondLst>
                                  <p:childTnLst>
                                    <p:set>
                                      <p:cBhvr>
                                        <p:cTn id="12" dur="1" fill="hold">
                                          <p:stCondLst>
                                            <p:cond delay="0"/>
                                          </p:stCondLst>
                                        </p:cTn>
                                        <p:tgtEl>
                                          <p:spTgt spid="319"/>
                                        </p:tgtEl>
                                        <p:attrNameLst>
                                          <p:attrName>style.visibility</p:attrName>
                                        </p:attrNameLst>
                                      </p:cBhvr>
                                      <p:to>
                                        <p:strVal val="visible"/>
                                      </p:to>
                                    </p:set>
                                    <p:anim calcmode="lin" valueType="num">
                                      <p:cBhvr>
                                        <p:cTn id="13" dur="500" fill="hold"/>
                                        <p:tgtEl>
                                          <p:spTgt spid="319"/>
                                        </p:tgtEl>
                                        <p:attrNameLst>
                                          <p:attrName>ppt_w</p:attrName>
                                        </p:attrNameLst>
                                      </p:cBhvr>
                                      <p:tavLst>
                                        <p:tav tm="0">
                                          <p:val>
                                            <p:fltVal val="0"/>
                                          </p:val>
                                        </p:tav>
                                        <p:tav tm="100000">
                                          <p:val>
                                            <p:strVal val="#ppt_w"/>
                                          </p:val>
                                        </p:tav>
                                      </p:tavLst>
                                    </p:anim>
                                    <p:anim calcmode="lin" valueType="num">
                                      <p:cBhvr>
                                        <p:cTn id="14" dur="500" fill="hold"/>
                                        <p:tgtEl>
                                          <p:spTgt spid="319"/>
                                        </p:tgtEl>
                                        <p:attrNameLst>
                                          <p:attrName>ppt_h</p:attrName>
                                        </p:attrNameLst>
                                      </p:cBhvr>
                                      <p:tavLst>
                                        <p:tav tm="0">
                                          <p:val>
                                            <p:fltVal val="0"/>
                                          </p:val>
                                        </p:tav>
                                        <p:tav tm="100000">
                                          <p:val>
                                            <p:strVal val="#ppt_h"/>
                                          </p:val>
                                        </p:tav>
                                      </p:tavLst>
                                    </p:anim>
                                    <p:animEffect transition="in" filter="fade">
                                      <p:cBhvr>
                                        <p:cTn id="15" dur="500"/>
                                        <p:tgtEl>
                                          <p:spTgt spid="319"/>
                                        </p:tgtEl>
                                      </p:cBhvr>
                                    </p:animEffect>
                                  </p:childTnLst>
                                </p:cTn>
                              </p:par>
                            </p:childTnLst>
                          </p:cTn>
                        </p:par>
                        <p:par>
                          <p:cTn id="16" fill="hold">
                            <p:stCondLst>
                              <p:cond delay="500"/>
                            </p:stCondLst>
                            <p:childTnLst>
                              <p:par>
                                <p:cTn id="17" presetID="22" presetClass="entr" presetSubtype="8" fill="hold" grpId="0" nodeType="afterEffect">
                                  <p:stCondLst>
                                    <p:cond delay="0"/>
                                  </p:stCondLst>
                                  <p:childTnLst>
                                    <p:set>
                                      <p:cBhvr>
                                        <p:cTn id="18" dur="1" fill="hold">
                                          <p:stCondLst>
                                            <p:cond delay="0"/>
                                          </p:stCondLst>
                                        </p:cTn>
                                        <p:tgtEl>
                                          <p:spTgt spid="332"/>
                                        </p:tgtEl>
                                        <p:attrNameLst>
                                          <p:attrName>style.visibility</p:attrName>
                                        </p:attrNameLst>
                                      </p:cBhvr>
                                      <p:to>
                                        <p:strVal val="visible"/>
                                      </p:to>
                                    </p:set>
                                    <p:animEffect transition="in" filter="wipe(left)">
                                      <p:cBhvr>
                                        <p:cTn id="19" dur="500"/>
                                        <p:tgtEl>
                                          <p:spTgt spid="332"/>
                                        </p:tgtEl>
                                      </p:cBhvr>
                                    </p:animEffect>
                                  </p:childTnLst>
                                </p:cTn>
                              </p:par>
                              <p:par>
                                <p:cTn id="20" presetID="22" presetClass="entr" presetSubtype="8" fill="hold" grpId="0" nodeType="withEffect">
                                  <p:stCondLst>
                                    <p:cond delay="100"/>
                                  </p:stCondLst>
                                  <p:childTnLst>
                                    <p:set>
                                      <p:cBhvr>
                                        <p:cTn id="21" dur="1" fill="hold">
                                          <p:stCondLst>
                                            <p:cond delay="0"/>
                                          </p:stCondLst>
                                        </p:cTn>
                                        <p:tgtEl>
                                          <p:spTgt spid="333"/>
                                        </p:tgtEl>
                                        <p:attrNameLst>
                                          <p:attrName>style.visibility</p:attrName>
                                        </p:attrNameLst>
                                      </p:cBhvr>
                                      <p:to>
                                        <p:strVal val="visible"/>
                                      </p:to>
                                    </p:set>
                                    <p:animEffect transition="in" filter="wipe(left)">
                                      <p:cBhvr>
                                        <p:cTn id="22" dur="500"/>
                                        <p:tgtEl>
                                          <p:spTgt spid="333"/>
                                        </p:tgtEl>
                                      </p:cBhvr>
                                    </p:animEffect>
                                  </p:childTnLst>
                                </p:cTn>
                              </p:par>
                            </p:childTnLst>
                          </p:cTn>
                        </p:par>
                        <p:par>
                          <p:cTn id="23" fill="hold">
                            <p:stCondLst>
                              <p:cond delay="1000"/>
                            </p:stCondLst>
                            <p:childTnLst>
                              <p:par>
                                <p:cTn id="24" presetID="14" presetClass="entr" presetSubtype="10"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Effect transition="in" filter="randombar(horizontal)">
                                      <p:cBhvr>
                                        <p:cTn id="26" dur="500"/>
                                        <p:tgtEl>
                                          <p:spTgt spid="71"/>
                                        </p:tgtEl>
                                      </p:cBhvr>
                                    </p:animEffect>
                                  </p:childTnLst>
                                </p:cTn>
                              </p:par>
                              <p:par>
                                <p:cTn id="27" presetID="14" presetClass="entr" presetSubtype="10" fill="hold" nodeType="withEffect">
                                  <p:stCondLst>
                                    <p:cond delay="0"/>
                                  </p:stCondLst>
                                  <p:childTnLst>
                                    <p:set>
                                      <p:cBhvr>
                                        <p:cTn id="28" dur="1" fill="hold">
                                          <p:stCondLst>
                                            <p:cond delay="0"/>
                                          </p:stCondLst>
                                        </p:cTn>
                                        <p:tgtEl>
                                          <p:spTgt spid="303"/>
                                        </p:tgtEl>
                                        <p:attrNameLst>
                                          <p:attrName>style.visibility</p:attrName>
                                        </p:attrNameLst>
                                      </p:cBhvr>
                                      <p:to>
                                        <p:strVal val="visible"/>
                                      </p:to>
                                    </p:set>
                                    <p:animEffect transition="in" filter="randombar(horizontal)">
                                      <p:cBhvr>
                                        <p:cTn id="29" dur="500"/>
                                        <p:tgtEl>
                                          <p:spTgt spid="303"/>
                                        </p:tgtEl>
                                      </p:cBhvr>
                                    </p:animEffect>
                                  </p:childTnLst>
                                </p:cTn>
                              </p:par>
                              <p:par>
                                <p:cTn id="30" presetID="14" presetClass="entr" presetSubtype="10" fill="hold" nodeType="withEffect">
                                  <p:stCondLst>
                                    <p:cond delay="0"/>
                                  </p:stCondLst>
                                  <p:childTnLst>
                                    <p:set>
                                      <p:cBhvr>
                                        <p:cTn id="31" dur="1" fill="hold">
                                          <p:stCondLst>
                                            <p:cond delay="0"/>
                                          </p:stCondLst>
                                        </p:cTn>
                                        <p:tgtEl>
                                          <p:spTgt spid="308"/>
                                        </p:tgtEl>
                                        <p:attrNameLst>
                                          <p:attrName>style.visibility</p:attrName>
                                        </p:attrNameLst>
                                      </p:cBhvr>
                                      <p:to>
                                        <p:strVal val="visible"/>
                                      </p:to>
                                    </p:set>
                                    <p:animEffect transition="in" filter="randombar(horizontal)">
                                      <p:cBhvr>
                                        <p:cTn id="32" dur="500"/>
                                        <p:tgtEl>
                                          <p:spTgt spid="308"/>
                                        </p:tgtEl>
                                      </p:cBhvr>
                                    </p:animEffect>
                                  </p:childTnLst>
                                </p:cTn>
                              </p:par>
                              <p:par>
                                <p:cTn id="33" presetID="14" presetClass="entr" presetSubtype="10" fill="hold" nodeType="withEffect">
                                  <p:stCondLst>
                                    <p:cond delay="0"/>
                                  </p:stCondLst>
                                  <p:childTnLst>
                                    <p:set>
                                      <p:cBhvr>
                                        <p:cTn id="34" dur="1" fill="hold">
                                          <p:stCondLst>
                                            <p:cond delay="0"/>
                                          </p:stCondLst>
                                        </p:cTn>
                                        <p:tgtEl>
                                          <p:spTgt spid="313"/>
                                        </p:tgtEl>
                                        <p:attrNameLst>
                                          <p:attrName>style.visibility</p:attrName>
                                        </p:attrNameLst>
                                      </p:cBhvr>
                                      <p:to>
                                        <p:strVal val="visible"/>
                                      </p:to>
                                    </p:set>
                                    <p:animEffect transition="in" filter="randombar(horizontal)">
                                      <p:cBhvr>
                                        <p:cTn id="35" dur="500"/>
                                        <p:tgtEl>
                                          <p:spTgt spid="313"/>
                                        </p:tgtEl>
                                      </p:cBhvr>
                                    </p:animEffect>
                                  </p:childTnLst>
                                </p:cTn>
                              </p:par>
                              <p:par>
                                <p:cTn id="36" presetID="14" presetClass="entr" presetSubtype="10" fill="hold" nodeType="withEffect">
                                  <p:stCondLst>
                                    <p:cond delay="0"/>
                                  </p:stCondLst>
                                  <p:childTnLst>
                                    <p:set>
                                      <p:cBhvr>
                                        <p:cTn id="37" dur="1" fill="hold">
                                          <p:stCondLst>
                                            <p:cond delay="0"/>
                                          </p:stCondLst>
                                        </p:cTn>
                                        <p:tgtEl>
                                          <p:spTgt spid="316"/>
                                        </p:tgtEl>
                                        <p:attrNameLst>
                                          <p:attrName>style.visibility</p:attrName>
                                        </p:attrNameLst>
                                      </p:cBhvr>
                                      <p:to>
                                        <p:strVal val="visible"/>
                                      </p:to>
                                    </p:set>
                                    <p:animEffect transition="in" filter="randombar(horizontal)">
                                      <p:cBhvr>
                                        <p:cTn id="38" dur="500"/>
                                        <p:tgtEl>
                                          <p:spTgt spid="316"/>
                                        </p:tgtEl>
                                      </p:cBhvr>
                                    </p:animEffect>
                                  </p:childTnLst>
                                </p:cTn>
                              </p:par>
                              <p:par>
                                <p:cTn id="39" presetID="14" presetClass="entr" presetSubtype="10" fill="hold" nodeType="withEffect">
                                  <p:stCondLst>
                                    <p:cond delay="0"/>
                                  </p:stCondLst>
                                  <p:childTnLst>
                                    <p:set>
                                      <p:cBhvr>
                                        <p:cTn id="40" dur="1" fill="hold">
                                          <p:stCondLst>
                                            <p:cond delay="0"/>
                                          </p:stCondLst>
                                        </p:cTn>
                                        <p:tgtEl>
                                          <p:spTgt spid="321"/>
                                        </p:tgtEl>
                                        <p:attrNameLst>
                                          <p:attrName>style.visibility</p:attrName>
                                        </p:attrNameLst>
                                      </p:cBhvr>
                                      <p:to>
                                        <p:strVal val="visible"/>
                                      </p:to>
                                    </p:set>
                                    <p:animEffect transition="in" filter="randombar(horizontal)">
                                      <p:cBhvr>
                                        <p:cTn id="41" dur="500"/>
                                        <p:tgtEl>
                                          <p:spTgt spid="321"/>
                                        </p:tgtEl>
                                      </p:cBhvr>
                                    </p:animEffect>
                                  </p:childTnLst>
                                </p:cTn>
                              </p:par>
                              <p:par>
                                <p:cTn id="42" presetID="14" presetClass="entr" presetSubtype="10" fill="hold" nodeType="withEffect">
                                  <p:stCondLst>
                                    <p:cond delay="0"/>
                                  </p:stCondLst>
                                  <p:childTnLst>
                                    <p:set>
                                      <p:cBhvr>
                                        <p:cTn id="43" dur="1" fill="hold">
                                          <p:stCondLst>
                                            <p:cond delay="0"/>
                                          </p:stCondLst>
                                        </p:cTn>
                                        <p:tgtEl>
                                          <p:spTgt spid="324"/>
                                        </p:tgtEl>
                                        <p:attrNameLst>
                                          <p:attrName>style.visibility</p:attrName>
                                        </p:attrNameLst>
                                      </p:cBhvr>
                                      <p:to>
                                        <p:strVal val="visible"/>
                                      </p:to>
                                    </p:set>
                                    <p:animEffect transition="in" filter="randombar(horizontal)">
                                      <p:cBhvr>
                                        <p:cTn id="44" dur="500"/>
                                        <p:tgtEl>
                                          <p:spTgt spid="324"/>
                                        </p:tgtEl>
                                      </p:cBhvr>
                                    </p:animEffect>
                                  </p:childTnLst>
                                </p:cTn>
                              </p:par>
                              <p:par>
                                <p:cTn id="45" presetID="14" presetClass="entr" presetSubtype="10" fill="hold" nodeType="with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randombar(horizontal)">
                                      <p:cBhvr>
                                        <p:cTn id="47" dur="500"/>
                                        <p:tgtEl>
                                          <p:spTgt spid="61"/>
                                        </p:tgtEl>
                                      </p:cBhvr>
                                    </p:animEffect>
                                  </p:childTnLst>
                                </p:cTn>
                              </p:par>
                              <p:par>
                                <p:cTn id="48" presetID="14" presetClass="entr" presetSubtype="10" fill="hold" nodeType="withEffect">
                                  <p:stCondLst>
                                    <p:cond delay="0"/>
                                  </p:stCondLst>
                                  <p:childTnLst>
                                    <p:set>
                                      <p:cBhvr>
                                        <p:cTn id="49" dur="1" fill="hold">
                                          <p:stCondLst>
                                            <p:cond delay="0"/>
                                          </p:stCondLst>
                                        </p:cTn>
                                        <p:tgtEl>
                                          <p:spTgt spid="342"/>
                                        </p:tgtEl>
                                        <p:attrNameLst>
                                          <p:attrName>style.visibility</p:attrName>
                                        </p:attrNameLst>
                                      </p:cBhvr>
                                      <p:to>
                                        <p:strVal val="visible"/>
                                      </p:to>
                                    </p:set>
                                    <p:animEffect transition="in" filter="randombar(horizontal)">
                                      <p:cBhvr>
                                        <p:cTn id="50" dur="500"/>
                                        <p:tgtEl>
                                          <p:spTgt spid="342"/>
                                        </p:tgtEl>
                                      </p:cBhvr>
                                    </p:animEffect>
                                  </p:childTnLst>
                                </p:cTn>
                              </p:par>
                              <p:par>
                                <p:cTn id="51" presetID="14" presetClass="entr" presetSubtype="10" fill="hold" nodeType="withEffect">
                                  <p:stCondLst>
                                    <p:cond delay="0"/>
                                  </p:stCondLst>
                                  <p:childTnLst>
                                    <p:set>
                                      <p:cBhvr>
                                        <p:cTn id="52" dur="1" fill="hold">
                                          <p:stCondLst>
                                            <p:cond delay="0"/>
                                          </p:stCondLst>
                                        </p:cTn>
                                        <p:tgtEl>
                                          <p:spTgt spid="345"/>
                                        </p:tgtEl>
                                        <p:attrNameLst>
                                          <p:attrName>style.visibility</p:attrName>
                                        </p:attrNameLst>
                                      </p:cBhvr>
                                      <p:to>
                                        <p:strVal val="visible"/>
                                      </p:to>
                                    </p:set>
                                    <p:animEffect transition="in" filter="randombar(horizontal)">
                                      <p:cBhvr>
                                        <p:cTn id="53" dur="500"/>
                                        <p:tgtEl>
                                          <p:spTgt spid="345"/>
                                        </p:tgtEl>
                                      </p:cBhvr>
                                    </p:animEffect>
                                  </p:childTnLst>
                                </p:cTn>
                              </p:par>
                              <p:par>
                                <p:cTn id="54" presetID="14" presetClass="entr" presetSubtype="10" fill="hold" nodeType="withEffect">
                                  <p:stCondLst>
                                    <p:cond delay="0"/>
                                  </p:stCondLst>
                                  <p:childTnLst>
                                    <p:set>
                                      <p:cBhvr>
                                        <p:cTn id="55" dur="1" fill="hold">
                                          <p:stCondLst>
                                            <p:cond delay="0"/>
                                          </p:stCondLst>
                                        </p:cTn>
                                        <p:tgtEl>
                                          <p:spTgt spid="348"/>
                                        </p:tgtEl>
                                        <p:attrNameLst>
                                          <p:attrName>style.visibility</p:attrName>
                                        </p:attrNameLst>
                                      </p:cBhvr>
                                      <p:to>
                                        <p:strVal val="visible"/>
                                      </p:to>
                                    </p:set>
                                    <p:animEffect transition="in" filter="randombar(horizontal)">
                                      <p:cBhvr>
                                        <p:cTn id="56" dur="500"/>
                                        <p:tgtEl>
                                          <p:spTgt spid="348"/>
                                        </p:tgtEl>
                                      </p:cBhvr>
                                    </p:animEffect>
                                  </p:childTnLst>
                                </p:cTn>
                              </p:par>
                              <p:par>
                                <p:cTn id="57" presetID="14" presetClass="entr" presetSubtype="10" fill="hold" nodeType="withEffect">
                                  <p:stCondLst>
                                    <p:cond delay="0"/>
                                  </p:stCondLst>
                                  <p:childTnLst>
                                    <p:set>
                                      <p:cBhvr>
                                        <p:cTn id="58" dur="1" fill="hold">
                                          <p:stCondLst>
                                            <p:cond delay="0"/>
                                          </p:stCondLst>
                                        </p:cTn>
                                        <p:tgtEl>
                                          <p:spTgt spid="354"/>
                                        </p:tgtEl>
                                        <p:attrNameLst>
                                          <p:attrName>style.visibility</p:attrName>
                                        </p:attrNameLst>
                                      </p:cBhvr>
                                      <p:to>
                                        <p:strVal val="visible"/>
                                      </p:to>
                                    </p:set>
                                    <p:animEffect transition="in" filter="randombar(horizontal)">
                                      <p:cBhvr>
                                        <p:cTn id="59" dur="500"/>
                                        <p:tgtEl>
                                          <p:spTgt spid="354"/>
                                        </p:tgtEl>
                                      </p:cBhvr>
                                    </p:animEffect>
                                  </p:childTnLst>
                                </p:cTn>
                              </p:par>
                            </p:childTnLst>
                          </p:cTn>
                        </p:par>
                        <p:par>
                          <p:cTn id="60" fill="hold">
                            <p:stCondLst>
                              <p:cond delay="1500"/>
                            </p:stCondLst>
                            <p:childTnLst>
                              <p:par>
                                <p:cTn id="61" presetID="16" presetClass="entr" presetSubtype="21" fill="hold" grpId="0" nodeType="afterEffect">
                                  <p:stCondLst>
                                    <p:cond delay="0"/>
                                  </p:stCondLst>
                                  <p:childTnLst>
                                    <p:set>
                                      <p:cBhvr>
                                        <p:cTn id="62" dur="1" fill="hold">
                                          <p:stCondLst>
                                            <p:cond delay="0"/>
                                          </p:stCondLst>
                                        </p:cTn>
                                        <p:tgtEl>
                                          <p:spTgt spid="357"/>
                                        </p:tgtEl>
                                        <p:attrNameLst>
                                          <p:attrName>style.visibility</p:attrName>
                                        </p:attrNameLst>
                                      </p:cBhvr>
                                      <p:to>
                                        <p:strVal val="visible"/>
                                      </p:to>
                                    </p:set>
                                    <p:animEffect transition="in" filter="barn(inVertical)">
                                      <p:cBhvr>
                                        <p:cTn id="63" dur="500"/>
                                        <p:tgtEl>
                                          <p:spTgt spid="357"/>
                                        </p:tgtEl>
                                      </p:cBhvr>
                                    </p:animEffect>
                                  </p:childTnLst>
                                </p:cTn>
                              </p:par>
                              <p:par>
                                <p:cTn id="64" presetID="16" presetClass="entr" presetSubtype="21" fill="hold" grpId="0" nodeType="withEffect">
                                  <p:stCondLst>
                                    <p:cond delay="0"/>
                                  </p:stCondLst>
                                  <p:childTnLst>
                                    <p:set>
                                      <p:cBhvr>
                                        <p:cTn id="65" dur="1" fill="hold">
                                          <p:stCondLst>
                                            <p:cond delay="0"/>
                                          </p:stCondLst>
                                        </p:cTn>
                                        <p:tgtEl>
                                          <p:spTgt spid="358"/>
                                        </p:tgtEl>
                                        <p:attrNameLst>
                                          <p:attrName>style.visibility</p:attrName>
                                        </p:attrNameLst>
                                      </p:cBhvr>
                                      <p:to>
                                        <p:strVal val="visible"/>
                                      </p:to>
                                    </p:set>
                                    <p:animEffect transition="in" filter="barn(inVertical)">
                                      <p:cBhvr>
                                        <p:cTn id="66" dur="500"/>
                                        <p:tgtEl>
                                          <p:spTgt spid="358"/>
                                        </p:tgtEl>
                                      </p:cBhvr>
                                    </p:animEffect>
                                  </p:childTnLst>
                                </p:cTn>
                              </p:par>
                              <p:par>
                                <p:cTn id="67" presetID="16" presetClass="entr" presetSubtype="21" fill="hold" grpId="0" nodeType="withEffect">
                                  <p:stCondLst>
                                    <p:cond delay="0"/>
                                  </p:stCondLst>
                                  <p:childTnLst>
                                    <p:set>
                                      <p:cBhvr>
                                        <p:cTn id="68" dur="1" fill="hold">
                                          <p:stCondLst>
                                            <p:cond delay="0"/>
                                          </p:stCondLst>
                                        </p:cTn>
                                        <p:tgtEl>
                                          <p:spTgt spid="359"/>
                                        </p:tgtEl>
                                        <p:attrNameLst>
                                          <p:attrName>style.visibility</p:attrName>
                                        </p:attrNameLst>
                                      </p:cBhvr>
                                      <p:to>
                                        <p:strVal val="visible"/>
                                      </p:to>
                                    </p:set>
                                    <p:animEffect transition="in" filter="barn(inVertical)">
                                      <p:cBhvr>
                                        <p:cTn id="69" dur="500"/>
                                        <p:tgtEl>
                                          <p:spTgt spid="359"/>
                                        </p:tgtEl>
                                      </p:cBhvr>
                                    </p:animEffect>
                                  </p:childTnLst>
                                </p:cTn>
                              </p:par>
                            </p:childTnLst>
                          </p:cTn>
                        </p:par>
                        <p:par>
                          <p:cTn id="70" fill="hold">
                            <p:stCondLst>
                              <p:cond delay="2000"/>
                            </p:stCondLst>
                            <p:childTnLst>
                              <p:par>
                                <p:cTn id="71" presetID="2" presetClass="entr" presetSubtype="8" fill="hold" grpId="0" nodeType="afterEffect">
                                  <p:stCondLst>
                                    <p:cond delay="0"/>
                                  </p:stCondLst>
                                  <p:childTnLst>
                                    <p:set>
                                      <p:cBhvr>
                                        <p:cTn id="72" dur="1" fill="hold">
                                          <p:stCondLst>
                                            <p:cond delay="0"/>
                                          </p:stCondLst>
                                        </p:cTn>
                                        <p:tgtEl>
                                          <p:spTgt spid="360"/>
                                        </p:tgtEl>
                                        <p:attrNameLst>
                                          <p:attrName>style.visibility</p:attrName>
                                        </p:attrNameLst>
                                      </p:cBhvr>
                                      <p:to>
                                        <p:strVal val="visible"/>
                                      </p:to>
                                    </p:set>
                                    <p:anim calcmode="lin" valueType="num">
                                      <p:cBhvr additive="base">
                                        <p:cTn id="73" dur="500" fill="hold"/>
                                        <p:tgtEl>
                                          <p:spTgt spid="360"/>
                                        </p:tgtEl>
                                        <p:attrNameLst>
                                          <p:attrName>ppt_x</p:attrName>
                                        </p:attrNameLst>
                                      </p:cBhvr>
                                      <p:tavLst>
                                        <p:tav tm="0">
                                          <p:val>
                                            <p:strVal val="0-#ppt_w/2"/>
                                          </p:val>
                                        </p:tav>
                                        <p:tav tm="100000">
                                          <p:val>
                                            <p:strVal val="#ppt_x"/>
                                          </p:val>
                                        </p:tav>
                                      </p:tavLst>
                                    </p:anim>
                                    <p:anim calcmode="lin" valueType="num">
                                      <p:cBhvr additive="base">
                                        <p:cTn id="74" dur="500" fill="hold"/>
                                        <p:tgtEl>
                                          <p:spTgt spid="360"/>
                                        </p:tgtEl>
                                        <p:attrNameLst>
                                          <p:attrName>ppt_y</p:attrName>
                                        </p:attrNameLst>
                                      </p:cBhvr>
                                      <p:tavLst>
                                        <p:tav tm="0">
                                          <p:val>
                                            <p:strVal val="#ppt_y"/>
                                          </p:val>
                                        </p:tav>
                                        <p:tav tm="100000">
                                          <p:val>
                                            <p:strVal val="#ppt_y"/>
                                          </p:val>
                                        </p:tav>
                                      </p:tavLst>
                                    </p:anim>
                                  </p:childTnLst>
                                </p:cTn>
                              </p:par>
                              <p:par>
                                <p:cTn id="75" presetID="22" presetClass="entr" presetSubtype="8" fill="hold" grpId="0" nodeType="withEffect">
                                  <p:stCondLst>
                                    <p:cond delay="0"/>
                                  </p:stCondLst>
                                  <p:childTnLst>
                                    <p:set>
                                      <p:cBhvr>
                                        <p:cTn id="76" dur="1" fill="hold">
                                          <p:stCondLst>
                                            <p:cond delay="0"/>
                                          </p:stCondLst>
                                        </p:cTn>
                                        <p:tgtEl>
                                          <p:spTgt spid="363"/>
                                        </p:tgtEl>
                                        <p:attrNameLst>
                                          <p:attrName>style.visibility</p:attrName>
                                        </p:attrNameLst>
                                      </p:cBhvr>
                                      <p:to>
                                        <p:strVal val="visible"/>
                                      </p:to>
                                    </p:set>
                                    <p:animEffect transition="in" filter="wipe(left)">
                                      <p:cBhvr>
                                        <p:cTn id="77" dur="500"/>
                                        <p:tgtEl>
                                          <p:spTgt spid="363"/>
                                        </p:tgtEl>
                                      </p:cBhvr>
                                    </p:animEffect>
                                  </p:childTnLst>
                                </p:cTn>
                              </p:par>
                            </p:childTnLst>
                          </p:cTn>
                        </p:par>
                        <p:par>
                          <p:cTn id="78" fill="hold">
                            <p:stCondLst>
                              <p:cond delay="2500"/>
                            </p:stCondLst>
                            <p:childTnLst>
                              <p:par>
                                <p:cTn id="79" presetID="2" presetClass="entr" presetSubtype="8" fill="hold" grpId="0" nodeType="afterEffect">
                                  <p:stCondLst>
                                    <p:cond delay="0"/>
                                  </p:stCondLst>
                                  <p:childTnLst>
                                    <p:set>
                                      <p:cBhvr>
                                        <p:cTn id="80" dur="1" fill="hold">
                                          <p:stCondLst>
                                            <p:cond delay="0"/>
                                          </p:stCondLst>
                                        </p:cTn>
                                        <p:tgtEl>
                                          <p:spTgt spid="365"/>
                                        </p:tgtEl>
                                        <p:attrNameLst>
                                          <p:attrName>style.visibility</p:attrName>
                                        </p:attrNameLst>
                                      </p:cBhvr>
                                      <p:to>
                                        <p:strVal val="visible"/>
                                      </p:to>
                                    </p:set>
                                    <p:anim calcmode="lin" valueType="num">
                                      <p:cBhvr additive="base">
                                        <p:cTn id="81" dur="500" fill="hold"/>
                                        <p:tgtEl>
                                          <p:spTgt spid="365"/>
                                        </p:tgtEl>
                                        <p:attrNameLst>
                                          <p:attrName>ppt_x</p:attrName>
                                        </p:attrNameLst>
                                      </p:cBhvr>
                                      <p:tavLst>
                                        <p:tav tm="0">
                                          <p:val>
                                            <p:strVal val="0-#ppt_w/2"/>
                                          </p:val>
                                        </p:tav>
                                        <p:tav tm="100000">
                                          <p:val>
                                            <p:strVal val="#ppt_x"/>
                                          </p:val>
                                        </p:tav>
                                      </p:tavLst>
                                    </p:anim>
                                    <p:anim calcmode="lin" valueType="num">
                                      <p:cBhvr additive="base">
                                        <p:cTn id="82" dur="500" fill="hold"/>
                                        <p:tgtEl>
                                          <p:spTgt spid="365"/>
                                        </p:tgtEl>
                                        <p:attrNameLst>
                                          <p:attrName>ppt_y</p:attrName>
                                        </p:attrNameLst>
                                      </p:cBhvr>
                                      <p:tavLst>
                                        <p:tav tm="0">
                                          <p:val>
                                            <p:strVal val="#ppt_y"/>
                                          </p:val>
                                        </p:tav>
                                        <p:tav tm="100000">
                                          <p:val>
                                            <p:strVal val="#ppt_y"/>
                                          </p:val>
                                        </p:tav>
                                      </p:tavLst>
                                    </p:anim>
                                  </p:childTnLst>
                                </p:cTn>
                              </p:par>
                              <p:par>
                                <p:cTn id="83" presetID="22" presetClass="entr" presetSubtype="8" fill="hold" grpId="0" nodeType="withEffect">
                                  <p:stCondLst>
                                    <p:cond delay="0"/>
                                  </p:stCondLst>
                                  <p:childTnLst>
                                    <p:set>
                                      <p:cBhvr>
                                        <p:cTn id="84" dur="1" fill="hold">
                                          <p:stCondLst>
                                            <p:cond delay="0"/>
                                          </p:stCondLst>
                                        </p:cTn>
                                        <p:tgtEl>
                                          <p:spTgt spid="366"/>
                                        </p:tgtEl>
                                        <p:attrNameLst>
                                          <p:attrName>style.visibility</p:attrName>
                                        </p:attrNameLst>
                                      </p:cBhvr>
                                      <p:to>
                                        <p:strVal val="visible"/>
                                      </p:to>
                                    </p:set>
                                    <p:animEffect transition="in" filter="wipe(left)">
                                      <p:cBhvr>
                                        <p:cTn id="85" dur="500"/>
                                        <p:tgtEl>
                                          <p:spTgt spid="366"/>
                                        </p:tgtEl>
                                      </p:cBhvr>
                                    </p:animEffect>
                                  </p:childTnLst>
                                </p:cTn>
                              </p:par>
                            </p:childTnLst>
                          </p:cTn>
                        </p:par>
                        <p:par>
                          <p:cTn id="86" fill="hold">
                            <p:stCondLst>
                              <p:cond delay="3000"/>
                            </p:stCondLst>
                            <p:childTnLst>
                              <p:par>
                                <p:cTn id="87" presetID="2" presetClass="entr" presetSubtype="8" fill="hold" grpId="0" nodeType="afterEffect">
                                  <p:stCondLst>
                                    <p:cond delay="0"/>
                                  </p:stCondLst>
                                  <p:childTnLst>
                                    <p:set>
                                      <p:cBhvr>
                                        <p:cTn id="88" dur="1" fill="hold">
                                          <p:stCondLst>
                                            <p:cond delay="0"/>
                                          </p:stCondLst>
                                        </p:cTn>
                                        <p:tgtEl>
                                          <p:spTgt spid="367"/>
                                        </p:tgtEl>
                                        <p:attrNameLst>
                                          <p:attrName>style.visibility</p:attrName>
                                        </p:attrNameLst>
                                      </p:cBhvr>
                                      <p:to>
                                        <p:strVal val="visible"/>
                                      </p:to>
                                    </p:set>
                                    <p:anim calcmode="lin" valueType="num">
                                      <p:cBhvr additive="base">
                                        <p:cTn id="89" dur="500" fill="hold"/>
                                        <p:tgtEl>
                                          <p:spTgt spid="367"/>
                                        </p:tgtEl>
                                        <p:attrNameLst>
                                          <p:attrName>ppt_x</p:attrName>
                                        </p:attrNameLst>
                                      </p:cBhvr>
                                      <p:tavLst>
                                        <p:tav tm="0">
                                          <p:val>
                                            <p:strVal val="0-#ppt_w/2"/>
                                          </p:val>
                                        </p:tav>
                                        <p:tav tm="100000">
                                          <p:val>
                                            <p:strVal val="#ppt_x"/>
                                          </p:val>
                                        </p:tav>
                                      </p:tavLst>
                                    </p:anim>
                                    <p:anim calcmode="lin" valueType="num">
                                      <p:cBhvr additive="base">
                                        <p:cTn id="90" dur="500" fill="hold"/>
                                        <p:tgtEl>
                                          <p:spTgt spid="367"/>
                                        </p:tgtEl>
                                        <p:attrNameLst>
                                          <p:attrName>ppt_y</p:attrName>
                                        </p:attrNameLst>
                                      </p:cBhvr>
                                      <p:tavLst>
                                        <p:tav tm="0">
                                          <p:val>
                                            <p:strVal val="#ppt_y"/>
                                          </p:val>
                                        </p:tav>
                                        <p:tav tm="100000">
                                          <p:val>
                                            <p:strVal val="#ppt_y"/>
                                          </p:val>
                                        </p:tav>
                                      </p:tavLst>
                                    </p:anim>
                                  </p:childTnLst>
                                </p:cTn>
                              </p:par>
                              <p:par>
                                <p:cTn id="91" presetID="22" presetClass="entr" presetSubtype="8" fill="hold" grpId="0" nodeType="withEffect">
                                  <p:stCondLst>
                                    <p:cond delay="0"/>
                                  </p:stCondLst>
                                  <p:childTnLst>
                                    <p:set>
                                      <p:cBhvr>
                                        <p:cTn id="92" dur="1" fill="hold">
                                          <p:stCondLst>
                                            <p:cond delay="0"/>
                                          </p:stCondLst>
                                        </p:cTn>
                                        <p:tgtEl>
                                          <p:spTgt spid="368"/>
                                        </p:tgtEl>
                                        <p:attrNameLst>
                                          <p:attrName>style.visibility</p:attrName>
                                        </p:attrNameLst>
                                      </p:cBhvr>
                                      <p:to>
                                        <p:strVal val="visible"/>
                                      </p:to>
                                    </p:set>
                                    <p:animEffect transition="in" filter="wipe(left)">
                                      <p:cBhvr>
                                        <p:cTn id="93" dur="500"/>
                                        <p:tgtEl>
                                          <p:spTgt spid="368"/>
                                        </p:tgtEl>
                                      </p:cBhvr>
                                    </p:animEffect>
                                  </p:childTnLst>
                                </p:cTn>
                              </p:par>
                            </p:childTnLst>
                          </p:cTn>
                        </p:par>
                        <p:par>
                          <p:cTn id="94" fill="hold">
                            <p:stCondLst>
                              <p:cond delay="3500"/>
                            </p:stCondLst>
                            <p:childTnLst>
                              <p:par>
                                <p:cTn id="95" presetID="2" presetClass="entr" presetSubtype="8" fill="hold" grpId="0" nodeType="afterEffect">
                                  <p:stCondLst>
                                    <p:cond delay="0"/>
                                  </p:stCondLst>
                                  <p:childTnLst>
                                    <p:set>
                                      <p:cBhvr>
                                        <p:cTn id="96" dur="1" fill="hold">
                                          <p:stCondLst>
                                            <p:cond delay="0"/>
                                          </p:stCondLst>
                                        </p:cTn>
                                        <p:tgtEl>
                                          <p:spTgt spid="369"/>
                                        </p:tgtEl>
                                        <p:attrNameLst>
                                          <p:attrName>style.visibility</p:attrName>
                                        </p:attrNameLst>
                                      </p:cBhvr>
                                      <p:to>
                                        <p:strVal val="visible"/>
                                      </p:to>
                                    </p:set>
                                    <p:anim calcmode="lin" valueType="num">
                                      <p:cBhvr additive="base">
                                        <p:cTn id="97" dur="500" fill="hold"/>
                                        <p:tgtEl>
                                          <p:spTgt spid="369"/>
                                        </p:tgtEl>
                                        <p:attrNameLst>
                                          <p:attrName>ppt_x</p:attrName>
                                        </p:attrNameLst>
                                      </p:cBhvr>
                                      <p:tavLst>
                                        <p:tav tm="0">
                                          <p:val>
                                            <p:strVal val="0-#ppt_w/2"/>
                                          </p:val>
                                        </p:tav>
                                        <p:tav tm="100000">
                                          <p:val>
                                            <p:strVal val="#ppt_x"/>
                                          </p:val>
                                        </p:tav>
                                      </p:tavLst>
                                    </p:anim>
                                    <p:anim calcmode="lin" valueType="num">
                                      <p:cBhvr additive="base">
                                        <p:cTn id="98" dur="500" fill="hold"/>
                                        <p:tgtEl>
                                          <p:spTgt spid="369"/>
                                        </p:tgtEl>
                                        <p:attrNameLst>
                                          <p:attrName>ppt_y</p:attrName>
                                        </p:attrNameLst>
                                      </p:cBhvr>
                                      <p:tavLst>
                                        <p:tav tm="0">
                                          <p:val>
                                            <p:strVal val="#ppt_y"/>
                                          </p:val>
                                        </p:tav>
                                        <p:tav tm="100000">
                                          <p:val>
                                            <p:strVal val="#ppt_y"/>
                                          </p:val>
                                        </p:tav>
                                      </p:tavLst>
                                    </p:anim>
                                  </p:childTnLst>
                                </p:cTn>
                              </p:par>
                              <p:par>
                                <p:cTn id="99" presetID="22" presetClass="entr" presetSubtype="8" fill="hold" grpId="0" nodeType="withEffect">
                                  <p:stCondLst>
                                    <p:cond delay="0"/>
                                  </p:stCondLst>
                                  <p:childTnLst>
                                    <p:set>
                                      <p:cBhvr>
                                        <p:cTn id="100" dur="1" fill="hold">
                                          <p:stCondLst>
                                            <p:cond delay="0"/>
                                          </p:stCondLst>
                                        </p:cTn>
                                        <p:tgtEl>
                                          <p:spTgt spid="370"/>
                                        </p:tgtEl>
                                        <p:attrNameLst>
                                          <p:attrName>style.visibility</p:attrName>
                                        </p:attrNameLst>
                                      </p:cBhvr>
                                      <p:to>
                                        <p:strVal val="visible"/>
                                      </p:to>
                                    </p:set>
                                    <p:animEffect transition="in" filter="wipe(left)">
                                      <p:cBhvr>
                                        <p:cTn id="101" dur="500"/>
                                        <p:tgtEl>
                                          <p:spTgt spid="370"/>
                                        </p:tgtEl>
                                      </p:cBhvr>
                                    </p:animEffect>
                                  </p:childTnLst>
                                </p:cTn>
                              </p:par>
                            </p:childTnLst>
                          </p:cTn>
                        </p:par>
                        <p:par>
                          <p:cTn id="102" fill="hold">
                            <p:stCondLst>
                              <p:cond delay="4000"/>
                            </p:stCondLst>
                            <p:childTnLst>
                              <p:par>
                                <p:cTn id="103" presetID="2" presetClass="entr" presetSubtype="8" fill="hold" grpId="0" nodeType="afterEffect">
                                  <p:stCondLst>
                                    <p:cond delay="0"/>
                                  </p:stCondLst>
                                  <p:childTnLst>
                                    <p:set>
                                      <p:cBhvr>
                                        <p:cTn id="104" dur="1" fill="hold">
                                          <p:stCondLst>
                                            <p:cond delay="0"/>
                                          </p:stCondLst>
                                        </p:cTn>
                                        <p:tgtEl>
                                          <p:spTgt spid="371"/>
                                        </p:tgtEl>
                                        <p:attrNameLst>
                                          <p:attrName>style.visibility</p:attrName>
                                        </p:attrNameLst>
                                      </p:cBhvr>
                                      <p:to>
                                        <p:strVal val="visible"/>
                                      </p:to>
                                    </p:set>
                                    <p:anim calcmode="lin" valueType="num">
                                      <p:cBhvr additive="base">
                                        <p:cTn id="105" dur="500" fill="hold"/>
                                        <p:tgtEl>
                                          <p:spTgt spid="371"/>
                                        </p:tgtEl>
                                        <p:attrNameLst>
                                          <p:attrName>ppt_x</p:attrName>
                                        </p:attrNameLst>
                                      </p:cBhvr>
                                      <p:tavLst>
                                        <p:tav tm="0">
                                          <p:val>
                                            <p:strVal val="0-#ppt_w/2"/>
                                          </p:val>
                                        </p:tav>
                                        <p:tav tm="100000">
                                          <p:val>
                                            <p:strVal val="#ppt_x"/>
                                          </p:val>
                                        </p:tav>
                                      </p:tavLst>
                                    </p:anim>
                                    <p:anim calcmode="lin" valueType="num">
                                      <p:cBhvr additive="base">
                                        <p:cTn id="106" dur="500" fill="hold"/>
                                        <p:tgtEl>
                                          <p:spTgt spid="371"/>
                                        </p:tgtEl>
                                        <p:attrNameLst>
                                          <p:attrName>ppt_y</p:attrName>
                                        </p:attrNameLst>
                                      </p:cBhvr>
                                      <p:tavLst>
                                        <p:tav tm="0">
                                          <p:val>
                                            <p:strVal val="#ppt_y"/>
                                          </p:val>
                                        </p:tav>
                                        <p:tav tm="100000">
                                          <p:val>
                                            <p:strVal val="#ppt_y"/>
                                          </p:val>
                                        </p:tav>
                                      </p:tavLst>
                                    </p:anim>
                                  </p:childTnLst>
                                </p:cTn>
                              </p:par>
                              <p:par>
                                <p:cTn id="107" presetID="22" presetClass="entr" presetSubtype="8" fill="hold" grpId="0" nodeType="withEffect">
                                  <p:stCondLst>
                                    <p:cond delay="0"/>
                                  </p:stCondLst>
                                  <p:childTnLst>
                                    <p:set>
                                      <p:cBhvr>
                                        <p:cTn id="108" dur="1" fill="hold">
                                          <p:stCondLst>
                                            <p:cond delay="0"/>
                                          </p:stCondLst>
                                        </p:cTn>
                                        <p:tgtEl>
                                          <p:spTgt spid="372"/>
                                        </p:tgtEl>
                                        <p:attrNameLst>
                                          <p:attrName>style.visibility</p:attrName>
                                        </p:attrNameLst>
                                      </p:cBhvr>
                                      <p:to>
                                        <p:strVal val="visible"/>
                                      </p:to>
                                    </p:set>
                                    <p:animEffect transition="in" filter="wipe(left)">
                                      <p:cBhvr>
                                        <p:cTn id="109" dur="500"/>
                                        <p:tgtEl>
                                          <p:spTgt spid="3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7" grpId="0"/>
      <p:bldP spid="358" grpId="0"/>
      <p:bldP spid="359" grpId="0"/>
      <p:bldP spid="360" grpId="0"/>
      <p:bldP spid="363" grpId="0"/>
      <p:bldP spid="365" grpId="0"/>
      <p:bldP spid="366" grpId="0"/>
      <p:bldP spid="367" grpId="0"/>
      <p:bldP spid="368" grpId="0"/>
      <p:bldP spid="369" grpId="0"/>
      <p:bldP spid="370" grpId="0"/>
      <p:bldP spid="371" grpId="0"/>
      <p:bldP spid="372" grpId="0"/>
      <p:bldP spid="332" grpId="0"/>
      <p:bldP spid="33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1329684" y="2971826"/>
            <a:ext cx="6590320" cy="189058"/>
          </a:xfrm>
          <a:prstGeom prst="roundRect">
            <a:avLst>
              <a:gd name="adj" fmla="val 50000"/>
            </a:avLst>
          </a:prstGeom>
          <a:solidFill>
            <a:schemeClr val="bg1">
              <a:lumMod val="95000"/>
            </a:schemeClr>
          </a:solidFill>
          <a:ln>
            <a:noFill/>
          </a:ln>
          <a:effectLst>
            <a:innerShdw blurRad="190500" dist="50800" dir="13500000">
              <a:prstClr val="black">
                <a:alpha val="42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zh-CN" altLang="en-US"/>
          </a:p>
        </p:txBody>
      </p:sp>
      <p:sp>
        <p:nvSpPr>
          <p:cNvPr id="3" name="椭圆 2"/>
          <p:cNvSpPr/>
          <p:nvPr/>
        </p:nvSpPr>
        <p:spPr>
          <a:xfrm>
            <a:off x="2264855" y="2992082"/>
            <a:ext cx="148449" cy="148546"/>
          </a:xfrm>
          <a:prstGeom prst="ellipse">
            <a:avLst/>
          </a:prstGeom>
          <a:solidFill>
            <a:srgbClr val="F6F6F6"/>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zh-CN" altLang="en-US" sz="1400"/>
          </a:p>
        </p:txBody>
      </p:sp>
      <p:sp>
        <p:nvSpPr>
          <p:cNvPr id="4" name="椭圆 3"/>
          <p:cNvSpPr/>
          <p:nvPr/>
        </p:nvSpPr>
        <p:spPr>
          <a:xfrm>
            <a:off x="4498570" y="2992082"/>
            <a:ext cx="148449" cy="148546"/>
          </a:xfrm>
          <a:prstGeom prst="ellipse">
            <a:avLst/>
          </a:prstGeom>
          <a:solidFill>
            <a:srgbClr val="F6F6F6"/>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zh-CN" altLang="en-US" sz="1400"/>
          </a:p>
        </p:txBody>
      </p:sp>
      <p:sp>
        <p:nvSpPr>
          <p:cNvPr id="5" name="椭圆 4"/>
          <p:cNvSpPr/>
          <p:nvPr/>
        </p:nvSpPr>
        <p:spPr>
          <a:xfrm>
            <a:off x="6732285" y="2992082"/>
            <a:ext cx="148449" cy="148546"/>
          </a:xfrm>
          <a:prstGeom prst="ellipse">
            <a:avLst/>
          </a:prstGeom>
          <a:solidFill>
            <a:srgbClr val="F6F6F6"/>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zh-CN" altLang="en-US" sz="1400"/>
          </a:p>
        </p:txBody>
      </p:sp>
      <p:grpSp>
        <p:nvGrpSpPr>
          <p:cNvPr id="14" name="组合 13"/>
          <p:cNvGrpSpPr/>
          <p:nvPr/>
        </p:nvGrpSpPr>
        <p:grpSpPr>
          <a:xfrm>
            <a:off x="6080669" y="1209196"/>
            <a:ext cx="1451678" cy="1857160"/>
            <a:chOff x="6080669" y="1209196"/>
            <a:chExt cx="1451678" cy="1857160"/>
          </a:xfrm>
        </p:grpSpPr>
        <p:sp>
          <p:nvSpPr>
            <p:cNvPr id="8" name="椭圆 14"/>
            <p:cNvSpPr/>
            <p:nvPr/>
          </p:nvSpPr>
          <p:spPr bwMode="auto">
            <a:xfrm>
              <a:off x="6080669" y="1209196"/>
              <a:ext cx="1451678" cy="1857160"/>
            </a:xfrm>
            <a:custGeom>
              <a:avLst/>
              <a:gdLst>
                <a:gd name="connsiteX0" fmla="*/ 341785 w 683568"/>
                <a:gd name="connsiteY0" fmla="*/ 75471 h 864094"/>
                <a:gd name="connsiteX1" fmla="*/ 117720 w 683568"/>
                <a:gd name="connsiteY1" fmla="*/ 299536 h 864094"/>
                <a:gd name="connsiteX2" fmla="*/ 341785 w 683568"/>
                <a:gd name="connsiteY2" fmla="*/ 523601 h 864094"/>
                <a:gd name="connsiteX3" fmla="*/ 341785 w 683568"/>
                <a:gd name="connsiteY3" fmla="*/ 75471 h 864094"/>
                <a:gd name="connsiteX4" fmla="*/ 341784 w 683568"/>
                <a:gd name="connsiteY4" fmla="*/ 0 h 864094"/>
                <a:gd name="connsiteX5" fmla="*/ 683568 w 683568"/>
                <a:gd name="connsiteY5" fmla="*/ 341784 h 864094"/>
                <a:gd name="connsiteX6" fmla="*/ 577183 w 683568"/>
                <a:gd name="connsiteY6" fmla="*/ 588642 h 864094"/>
                <a:gd name="connsiteX7" fmla="*/ 341597 w 683568"/>
                <a:gd name="connsiteY7" fmla="*/ 864094 h 864094"/>
                <a:gd name="connsiteX8" fmla="*/ 105111 w 683568"/>
                <a:gd name="connsiteY8" fmla="*/ 587591 h 864094"/>
                <a:gd name="connsiteX9" fmla="*/ 59857 w 683568"/>
                <a:gd name="connsiteY9" fmla="*/ 534679 h 864094"/>
                <a:gd name="connsiteX10" fmla="*/ 59306 w 683568"/>
                <a:gd name="connsiteY10" fmla="*/ 534035 h 864094"/>
                <a:gd name="connsiteX11" fmla="*/ 59325 w 683568"/>
                <a:gd name="connsiteY11" fmla="*/ 534035 h 864094"/>
                <a:gd name="connsiteX12" fmla="*/ 0 w 683568"/>
                <a:gd name="connsiteY12" fmla="*/ 341784 h 864094"/>
                <a:gd name="connsiteX13" fmla="*/ 341784 w 683568"/>
                <a:gd name="connsiteY13" fmla="*/ 0 h 864094"/>
                <a:gd name="connsiteX0-1" fmla="*/ 341785 w 683568"/>
                <a:gd name="connsiteY0-2" fmla="*/ 523601 h 864094"/>
                <a:gd name="connsiteX1-3" fmla="*/ 117720 w 683568"/>
                <a:gd name="connsiteY1-4" fmla="*/ 299536 h 864094"/>
                <a:gd name="connsiteX2-5" fmla="*/ 341785 w 683568"/>
                <a:gd name="connsiteY2-6" fmla="*/ 523601 h 864094"/>
                <a:gd name="connsiteX3-7" fmla="*/ 341784 w 683568"/>
                <a:gd name="connsiteY3-8" fmla="*/ 0 h 864094"/>
                <a:gd name="connsiteX4-9" fmla="*/ 683568 w 683568"/>
                <a:gd name="connsiteY4-10" fmla="*/ 341784 h 864094"/>
                <a:gd name="connsiteX5-11" fmla="*/ 577183 w 683568"/>
                <a:gd name="connsiteY5-12" fmla="*/ 588642 h 864094"/>
                <a:gd name="connsiteX6-13" fmla="*/ 341597 w 683568"/>
                <a:gd name="connsiteY6-14" fmla="*/ 864094 h 864094"/>
                <a:gd name="connsiteX7-15" fmla="*/ 105111 w 683568"/>
                <a:gd name="connsiteY7-16" fmla="*/ 587591 h 864094"/>
                <a:gd name="connsiteX8-17" fmla="*/ 59857 w 683568"/>
                <a:gd name="connsiteY8-18" fmla="*/ 534679 h 864094"/>
                <a:gd name="connsiteX9-19" fmla="*/ 59306 w 683568"/>
                <a:gd name="connsiteY9-20" fmla="*/ 534035 h 864094"/>
                <a:gd name="connsiteX10-21" fmla="*/ 59325 w 683568"/>
                <a:gd name="connsiteY10-22" fmla="*/ 534035 h 864094"/>
                <a:gd name="connsiteX11-23" fmla="*/ 0 w 683568"/>
                <a:gd name="connsiteY11-24" fmla="*/ 341784 h 864094"/>
                <a:gd name="connsiteX12-25" fmla="*/ 341784 w 683568"/>
                <a:gd name="connsiteY12-26" fmla="*/ 0 h 864094"/>
                <a:gd name="connsiteX0-27" fmla="*/ 341784 w 683568"/>
                <a:gd name="connsiteY0-28" fmla="*/ 0 h 864094"/>
                <a:gd name="connsiteX1-29" fmla="*/ 683568 w 683568"/>
                <a:gd name="connsiteY1-30" fmla="*/ 341784 h 864094"/>
                <a:gd name="connsiteX2-31" fmla="*/ 577183 w 683568"/>
                <a:gd name="connsiteY2-32" fmla="*/ 588642 h 864094"/>
                <a:gd name="connsiteX3-33" fmla="*/ 341597 w 683568"/>
                <a:gd name="connsiteY3-34" fmla="*/ 864094 h 864094"/>
                <a:gd name="connsiteX4-35" fmla="*/ 105111 w 683568"/>
                <a:gd name="connsiteY4-36" fmla="*/ 587591 h 864094"/>
                <a:gd name="connsiteX5-37" fmla="*/ 59857 w 683568"/>
                <a:gd name="connsiteY5-38" fmla="*/ 534679 h 864094"/>
                <a:gd name="connsiteX6-39" fmla="*/ 59306 w 683568"/>
                <a:gd name="connsiteY6-40" fmla="*/ 534035 h 864094"/>
                <a:gd name="connsiteX7-41" fmla="*/ 59325 w 683568"/>
                <a:gd name="connsiteY7-42" fmla="*/ 534035 h 864094"/>
                <a:gd name="connsiteX8-43" fmla="*/ 0 w 683568"/>
                <a:gd name="connsiteY8-44" fmla="*/ 341784 h 864094"/>
                <a:gd name="connsiteX9-45" fmla="*/ 341784 w 683568"/>
                <a:gd name="connsiteY9-46" fmla="*/ 0 h 8640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683568" h="864094">
                  <a:moveTo>
                    <a:pt x="341784" y="0"/>
                  </a:moveTo>
                  <a:cubicBezTo>
                    <a:pt x="530546" y="0"/>
                    <a:pt x="683568" y="153022"/>
                    <a:pt x="683568" y="341784"/>
                  </a:cubicBezTo>
                  <a:cubicBezTo>
                    <a:pt x="683568" y="439085"/>
                    <a:pt x="642909" y="526890"/>
                    <a:pt x="577183" y="588642"/>
                  </a:cubicBezTo>
                  <a:lnTo>
                    <a:pt x="341597" y="864094"/>
                  </a:lnTo>
                  <a:lnTo>
                    <a:pt x="105111" y="587591"/>
                  </a:lnTo>
                  <a:cubicBezTo>
                    <a:pt x="87976" y="571864"/>
                    <a:pt x="72869" y="554041"/>
                    <a:pt x="59857" y="534679"/>
                  </a:cubicBezTo>
                  <a:lnTo>
                    <a:pt x="59306" y="534035"/>
                  </a:lnTo>
                  <a:lnTo>
                    <a:pt x="59325" y="534035"/>
                  </a:lnTo>
                  <a:cubicBezTo>
                    <a:pt x="21845" y="479324"/>
                    <a:pt x="0" y="413105"/>
                    <a:pt x="0" y="341784"/>
                  </a:cubicBezTo>
                  <a:cubicBezTo>
                    <a:pt x="0" y="153022"/>
                    <a:pt x="153022" y="0"/>
                    <a:pt x="341784" y="0"/>
                  </a:cubicBezTo>
                  <a:close/>
                </a:path>
              </a:pathLst>
            </a:custGeom>
            <a:gradFill flip="none" rotWithShape="1">
              <a:gsLst>
                <a:gs pos="0">
                  <a:srgbClr val="F0F0F0"/>
                </a:gs>
                <a:gs pos="100000">
                  <a:srgbClr val="F1F1F1"/>
                </a:gs>
              </a:gsLst>
              <a:lin ang="2700000" scaled="1"/>
              <a:tileRect/>
            </a:gradFill>
            <a:ln w="28575">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zh-CN" altLang="en-US"/>
            </a:p>
          </p:txBody>
        </p:sp>
        <p:sp>
          <p:nvSpPr>
            <p:cNvPr id="9" name="椭圆 14"/>
            <p:cNvSpPr/>
            <p:nvPr/>
          </p:nvSpPr>
          <p:spPr bwMode="auto">
            <a:xfrm>
              <a:off x="6141686" y="1265580"/>
              <a:ext cx="1347577" cy="1723982"/>
            </a:xfrm>
            <a:custGeom>
              <a:avLst/>
              <a:gdLst>
                <a:gd name="connsiteX0" fmla="*/ 341785 w 683568"/>
                <a:gd name="connsiteY0" fmla="*/ 75471 h 864094"/>
                <a:gd name="connsiteX1" fmla="*/ 117720 w 683568"/>
                <a:gd name="connsiteY1" fmla="*/ 299536 h 864094"/>
                <a:gd name="connsiteX2" fmla="*/ 341785 w 683568"/>
                <a:gd name="connsiteY2" fmla="*/ 523601 h 864094"/>
                <a:gd name="connsiteX3" fmla="*/ 341785 w 683568"/>
                <a:gd name="connsiteY3" fmla="*/ 75471 h 864094"/>
                <a:gd name="connsiteX4" fmla="*/ 341784 w 683568"/>
                <a:gd name="connsiteY4" fmla="*/ 0 h 864094"/>
                <a:gd name="connsiteX5" fmla="*/ 683568 w 683568"/>
                <a:gd name="connsiteY5" fmla="*/ 341784 h 864094"/>
                <a:gd name="connsiteX6" fmla="*/ 577183 w 683568"/>
                <a:gd name="connsiteY6" fmla="*/ 588642 h 864094"/>
                <a:gd name="connsiteX7" fmla="*/ 341597 w 683568"/>
                <a:gd name="connsiteY7" fmla="*/ 864094 h 864094"/>
                <a:gd name="connsiteX8" fmla="*/ 105111 w 683568"/>
                <a:gd name="connsiteY8" fmla="*/ 587591 h 864094"/>
                <a:gd name="connsiteX9" fmla="*/ 59857 w 683568"/>
                <a:gd name="connsiteY9" fmla="*/ 534679 h 864094"/>
                <a:gd name="connsiteX10" fmla="*/ 59306 w 683568"/>
                <a:gd name="connsiteY10" fmla="*/ 534035 h 864094"/>
                <a:gd name="connsiteX11" fmla="*/ 59325 w 683568"/>
                <a:gd name="connsiteY11" fmla="*/ 534035 h 864094"/>
                <a:gd name="connsiteX12" fmla="*/ 0 w 683568"/>
                <a:gd name="connsiteY12" fmla="*/ 341784 h 864094"/>
                <a:gd name="connsiteX13" fmla="*/ 341784 w 683568"/>
                <a:gd name="connsiteY13" fmla="*/ 0 h 864094"/>
                <a:gd name="connsiteX0-1" fmla="*/ 341785 w 683568"/>
                <a:gd name="connsiteY0-2" fmla="*/ 523601 h 864094"/>
                <a:gd name="connsiteX1-3" fmla="*/ 117720 w 683568"/>
                <a:gd name="connsiteY1-4" fmla="*/ 299536 h 864094"/>
                <a:gd name="connsiteX2-5" fmla="*/ 341785 w 683568"/>
                <a:gd name="connsiteY2-6" fmla="*/ 523601 h 864094"/>
                <a:gd name="connsiteX3-7" fmla="*/ 341784 w 683568"/>
                <a:gd name="connsiteY3-8" fmla="*/ 0 h 864094"/>
                <a:gd name="connsiteX4-9" fmla="*/ 683568 w 683568"/>
                <a:gd name="connsiteY4-10" fmla="*/ 341784 h 864094"/>
                <a:gd name="connsiteX5-11" fmla="*/ 577183 w 683568"/>
                <a:gd name="connsiteY5-12" fmla="*/ 588642 h 864094"/>
                <a:gd name="connsiteX6-13" fmla="*/ 341597 w 683568"/>
                <a:gd name="connsiteY6-14" fmla="*/ 864094 h 864094"/>
                <a:gd name="connsiteX7-15" fmla="*/ 105111 w 683568"/>
                <a:gd name="connsiteY7-16" fmla="*/ 587591 h 864094"/>
                <a:gd name="connsiteX8-17" fmla="*/ 59857 w 683568"/>
                <a:gd name="connsiteY8-18" fmla="*/ 534679 h 864094"/>
                <a:gd name="connsiteX9-19" fmla="*/ 59306 w 683568"/>
                <a:gd name="connsiteY9-20" fmla="*/ 534035 h 864094"/>
                <a:gd name="connsiteX10-21" fmla="*/ 59325 w 683568"/>
                <a:gd name="connsiteY10-22" fmla="*/ 534035 h 864094"/>
                <a:gd name="connsiteX11-23" fmla="*/ 0 w 683568"/>
                <a:gd name="connsiteY11-24" fmla="*/ 341784 h 864094"/>
                <a:gd name="connsiteX12-25" fmla="*/ 341784 w 683568"/>
                <a:gd name="connsiteY12-26" fmla="*/ 0 h 864094"/>
                <a:gd name="connsiteX0-27" fmla="*/ 341784 w 683568"/>
                <a:gd name="connsiteY0-28" fmla="*/ 0 h 864094"/>
                <a:gd name="connsiteX1-29" fmla="*/ 683568 w 683568"/>
                <a:gd name="connsiteY1-30" fmla="*/ 341784 h 864094"/>
                <a:gd name="connsiteX2-31" fmla="*/ 577183 w 683568"/>
                <a:gd name="connsiteY2-32" fmla="*/ 588642 h 864094"/>
                <a:gd name="connsiteX3-33" fmla="*/ 341597 w 683568"/>
                <a:gd name="connsiteY3-34" fmla="*/ 864094 h 864094"/>
                <a:gd name="connsiteX4-35" fmla="*/ 105111 w 683568"/>
                <a:gd name="connsiteY4-36" fmla="*/ 587591 h 864094"/>
                <a:gd name="connsiteX5-37" fmla="*/ 59857 w 683568"/>
                <a:gd name="connsiteY5-38" fmla="*/ 534679 h 864094"/>
                <a:gd name="connsiteX6-39" fmla="*/ 59306 w 683568"/>
                <a:gd name="connsiteY6-40" fmla="*/ 534035 h 864094"/>
                <a:gd name="connsiteX7-41" fmla="*/ 59325 w 683568"/>
                <a:gd name="connsiteY7-42" fmla="*/ 534035 h 864094"/>
                <a:gd name="connsiteX8-43" fmla="*/ 0 w 683568"/>
                <a:gd name="connsiteY8-44" fmla="*/ 341784 h 864094"/>
                <a:gd name="connsiteX9-45" fmla="*/ 341784 w 683568"/>
                <a:gd name="connsiteY9-46" fmla="*/ 0 h 8640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683568" h="864094">
                  <a:moveTo>
                    <a:pt x="341784" y="0"/>
                  </a:moveTo>
                  <a:cubicBezTo>
                    <a:pt x="530546" y="0"/>
                    <a:pt x="683568" y="153022"/>
                    <a:pt x="683568" y="341784"/>
                  </a:cubicBezTo>
                  <a:cubicBezTo>
                    <a:pt x="683568" y="439085"/>
                    <a:pt x="642909" y="526890"/>
                    <a:pt x="577183" y="588642"/>
                  </a:cubicBezTo>
                  <a:lnTo>
                    <a:pt x="341597" y="864094"/>
                  </a:lnTo>
                  <a:lnTo>
                    <a:pt x="105111" y="587591"/>
                  </a:lnTo>
                  <a:cubicBezTo>
                    <a:pt x="87976" y="571864"/>
                    <a:pt x="72869" y="554041"/>
                    <a:pt x="59857" y="534679"/>
                  </a:cubicBezTo>
                  <a:lnTo>
                    <a:pt x="59306" y="534035"/>
                  </a:lnTo>
                  <a:lnTo>
                    <a:pt x="59325" y="534035"/>
                  </a:lnTo>
                  <a:cubicBezTo>
                    <a:pt x="21845" y="479324"/>
                    <a:pt x="0" y="413105"/>
                    <a:pt x="0" y="341784"/>
                  </a:cubicBezTo>
                  <a:cubicBezTo>
                    <a:pt x="0" y="153022"/>
                    <a:pt x="153022" y="0"/>
                    <a:pt x="341784" y="0"/>
                  </a:cubicBezTo>
                  <a:close/>
                </a:path>
              </a:pathLst>
            </a:custGeom>
            <a:solidFill>
              <a:schemeClr val="accent3">
                <a:lumMod val="40000"/>
                <a:lumOff val="60000"/>
              </a:schemeClr>
            </a:solidFill>
            <a:ln w="14288" cap="flat">
              <a:noFill/>
              <a:prstDash val="solid"/>
              <a:miter lim="800000"/>
            </a:ln>
            <a:effectLst/>
          </p:spPr>
          <p:txBody>
            <a:bodyPr vert="horz" wrap="square" lIns="68589" tIns="34295" rIns="68589" bIns="34295" numCol="1" anchor="t" anchorCtr="0" compatLnSpc="1"/>
            <a:lstStyle/>
            <a:p>
              <a:endParaRPr lang="zh-CN" altLang="en-US" dirty="0">
                <a:latin typeface="微软雅黑" panose="020B0503020204020204" pitchFamily="34" charset="-122"/>
              </a:endParaRPr>
            </a:p>
          </p:txBody>
        </p:sp>
      </p:grpSp>
      <p:grpSp>
        <p:nvGrpSpPr>
          <p:cNvPr id="13" name="组合 12"/>
          <p:cNvGrpSpPr/>
          <p:nvPr/>
        </p:nvGrpSpPr>
        <p:grpSpPr>
          <a:xfrm>
            <a:off x="3846954" y="1209196"/>
            <a:ext cx="1451678" cy="1857160"/>
            <a:chOff x="3846954" y="1209196"/>
            <a:chExt cx="1451678" cy="1857160"/>
          </a:xfrm>
        </p:grpSpPr>
        <p:sp>
          <p:nvSpPr>
            <p:cNvPr id="7" name="椭圆 14"/>
            <p:cNvSpPr/>
            <p:nvPr/>
          </p:nvSpPr>
          <p:spPr bwMode="auto">
            <a:xfrm>
              <a:off x="3846954" y="1209196"/>
              <a:ext cx="1451678" cy="1857160"/>
            </a:xfrm>
            <a:custGeom>
              <a:avLst/>
              <a:gdLst>
                <a:gd name="connsiteX0" fmla="*/ 341785 w 683568"/>
                <a:gd name="connsiteY0" fmla="*/ 75471 h 864094"/>
                <a:gd name="connsiteX1" fmla="*/ 117720 w 683568"/>
                <a:gd name="connsiteY1" fmla="*/ 299536 h 864094"/>
                <a:gd name="connsiteX2" fmla="*/ 341785 w 683568"/>
                <a:gd name="connsiteY2" fmla="*/ 523601 h 864094"/>
                <a:gd name="connsiteX3" fmla="*/ 341785 w 683568"/>
                <a:gd name="connsiteY3" fmla="*/ 75471 h 864094"/>
                <a:gd name="connsiteX4" fmla="*/ 341784 w 683568"/>
                <a:gd name="connsiteY4" fmla="*/ 0 h 864094"/>
                <a:gd name="connsiteX5" fmla="*/ 683568 w 683568"/>
                <a:gd name="connsiteY5" fmla="*/ 341784 h 864094"/>
                <a:gd name="connsiteX6" fmla="*/ 577183 w 683568"/>
                <a:gd name="connsiteY6" fmla="*/ 588642 h 864094"/>
                <a:gd name="connsiteX7" fmla="*/ 341597 w 683568"/>
                <a:gd name="connsiteY7" fmla="*/ 864094 h 864094"/>
                <a:gd name="connsiteX8" fmla="*/ 105111 w 683568"/>
                <a:gd name="connsiteY8" fmla="*/ 587591 h 864094"/>
                <a:gd name="connsiteX9" fmla="*/ 59857 w 683568"/>
                <a:gd name="connsiteY9" fmla="*/ 534679 h 864094"/>
                <a:gd name="connsiteX10" fmla="*/ 59306 w 683568"/>
                <a:gd name="connsiteY10" fmla="*/ 534035 h 864094"/>
                <a:gd name="connsiteX11" fmla="*/ 59325 w 683568"/>
                <a:gd name="connsiteY11" fmla="*/ 534035 h 864094"/>
                <a:gd name="connsiteX12" fmla="*/ 0 w 683568"/>
                <a:gd name="connsiteY12" fmla="*/ 341784 h 864094"/>
                <a:gd name="connsiteX13" fmla="*/ 341784 w 683568"/>
                <a:gd name="connsiteY13" fmla="*/ 0 h 864094"/>
                <a:gd name="connsiteX0-1" fmla="*/ 341785 w 683568"/>
                <a:gd name="connsiteY0-2" fmla="*/ 523601 h 864094"/>
                <a:gd name="connsiteX1-3" fmla="*/ 117720 w 683568"/>
                <a:gd name="connsiteY1-4" fmla="*/ 299536 h 864094"/>
                <a:gd name="connsiteX2-5" fmla="*/ 341785 w 683568"/>
                <a:gd name="connsiteY2-6" fmla="*/ 523601 h 864094"/>
                <a:gd name="connsiteX3-7" fmla="*/ 341784 w 683568"/>
                <a:gd name="connsiteY3-8" fmla="*/ 0 h 864094"/>
                <a:gd name="connsiteX4-9" fmla="*/ 683568 w 683568"/>
                <a:gd name="connsiteY4-10" fmla="*/ 341784 h 864094"/>
                <a:gd name="connsiteX5-11" fmla="*/ 577183 w 683568"/>
                <a:gd name="connsiteY5-12" fmla="*/ 588642 h 864094"/>
                <a:gd name="connsiteX6-13" fmla="*/ 341597 w 683568"/>
                <a:gd name="connsiteY6-14" fmla="*/ 864094 h 864094"/>
                <a:gd name="connsiteX7-15" fmla="*/ 105111 w 683568"/>
                <a:gd name="connsiteY7-16" fmla="*/ 587591 h 864094"/>
                <a:gd name="connsiteX8-17" fmla="*/ 59857 w 683568"/>
                <a:gd name="connsiteY8-18" fmla="*/ 534679 h 864094"/>
                <a:gd name="connsiteX9-19" fmla="*/ 59306 w 683568"/>
                <a:gd name="connsiteY9-20" fmla="*/ 534035 h 864094"/>
                <a:gd name="connsiteX10-21" fmla="*/ 59325 w 683568"/>
                <a:gd name="connsiteY10-22" fmla="*/ 534035 h 864094"/>
                <a:gd name="connsiteX11-23" fmla="*/ 0 w 683568"/>
                <a:gd name="connsiteY11-24" fmla="*/ 341784 h 864094"/>
                <a:gd name="connsiteX12-25" fmla="*/ 341784 w 683568"/>
                <a:gd name="connsiteY12-26" fmla="*/ 0 h 864094"/>
                <a:gd name="connsiteX0-27" fmla="*/ 341784 w 683568"/>
                <a:gd name="connsiteY0-28" fmla="*/ 0 h 864094"/>
                <a:gd name="connsiteX1-29" fmla="*/ 683568 w 683568"/>
                <a:gd name="connsiteY1-30" fmla="*/ 341784 h 864094"/>
                <a:gd name="connsiteX2-31" fmla="*/ 577183 w 683568"/>
                <a:gd name="connsiteY2-32" fmla="*/ 588642 h 864094"/>
                <a:gd name="connsiteX3-33" fmla="*/ 341597 w 683568"/>
                <a:gd name="connsiteY3-34" fmla="*/ 864094 h 864094"/>
                <a:gd name="connsiteX4-35" fmla="*/ 105111 w 683568"/>
                <a:gd name="connsiteY4-36" fmla="*/ 587591 h 864094"/>
                <a:gd name="connsiteX5-37" fmla="*/ 59857 w 683568"/>
                <a:gd name="connsiteY5-38" fmla="*/ 534679 h 864094"/>
                <a:gd name="connsiteX6-39" fmla="*/ 59306 w 683568"/>
                <a:gd name="connsiteY6-40" fmla="*/ 534035 h 864094"/>
                <a:gd name="connsiteX7-41" fmla="*/ 59325 w 683568"/>
                <a:gd name="connsiteY7-42" fmla="*/ 534035 h 864094"/>
                <a:gd name="connsiteX8-43" fmla="*/ 0 w 683568"/>
                <a:gd name="connsiteY8-44" fmla="*/ 341784 h 864094"/>
                <a:gd name="connsiteX9-45" fmla="*/ 341784 w 683568"/>
                <a:gd name="connsiteY9-46" fmla="*/ 0 h 8640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683568" h="864094">
                  <a:moveTo>
                    <a:pt x="341784" y="0"/>
                  </a:moveTo>
                  <a:cubicBezTo>
                    <a:pt x="530546" y="0"/>
                    <a:pt x="683568" y="153022"/>
                    <a:pt x="683568" y="341784"/>
                  </a:cubicBezTo>
                  <a:cubicBezTo>
                    <a:pt x="683568" y="439085"/>
                    <a:pt x="642909" y="526890"/>
                    <a:pt x="577183" y="588642"/>
                  </a:cubicBezTo>
                  <a:lnTo>
                    <a:pt x="341597" y="864094"/>
                  </a:lnTo>
                  <a:lnTo>
                    <a:pt x="105111" y="587591"/>
                  </a:lnTo>
                  <a:cubicBezTo>
                    <a:pt x="87976" y="571864"/>
                    <a:pt x="72869" y="554041"/>
                    <a:pt x="59857" y="534679"/>
                  </a:cubicBezTo>
                  <a:lnTo>
                    <a:pt x="59306" y="534035"/>
                  </a:lnTo>
                  <a:lnTo>
                    <a:pt x="59325" y="534035"/>
                  </a:lnTo>
                  <a:cubicBezTo>
                    <a:pt x="21845" y="479324"/>
                    <a:pt x="0" y="413105"/>
                    <a:pt x="0" y="341784"/>
                  </a:cubicBezTo>
                  <a:cubicBezTo>
                    <a:pt x="0" y="153022"/>
                    <a:pt x="153022" y="0"/>
                    <a:pt x="341784" y="0"/>
                  </a:cubicBezTo>
                  <a:close/>
                </a:path>
              </a:pathLst>
            </a:custGeom>
            <a:gradFill flip="none" rotWithShape="1">
              <a:gsLst>
                <a:gs pos="0">
                  <a:srgbClr val="F0F0F0"/>
                </a:gs>
                <a:gs pos="100000">
                  <a:srgbClr val="F1F1F1"/>
                </a:gs>
              </a:gsLst>
              <a:lin ang="2700000" scaled="1"/>
              <a:tileRect/>
            </a:gradFill>
            <a:ln w="28575">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zh-CN" altLang="en-US">
                <a:solidFill>
                  <a:schemeClr val="lt1"/>
                </a:solidFill>
              </a:endParaRPr>
            </a:p>
          </p:txBody>
        </p:sp>
        <p:sp>
          <p:nvSpPr>
            <p:cNvPr id="10" name="椭圆 14"/>
            <p:cNvSpPr/>
            <p:nvPr/>
          </p:nvSpPr>
          <p:spPr bwMode="auto">
            <a:xfrm>
              <a:off x="3899005" y="1257483"/>
              <a:ext cx="1347577" cy="1723982"/>
            </a:xfrm>
            <a:custGeom>
              <a:avLst/>
              <a:gdLst>
                <a:gd name="connsiteX0" fmla="*/ 341785 w 683568"/>
                <a:gd name="connsiteY0" fmla="*/ 75471 h 864094"/>
                <a:gd name="connsiteX1" fmla="*/ 117720 w 683568"/>
                <a:gd name="connsiteY1" fmla="*/ 299536 h 864094"/>
                <a:gd name="connsiteX2" fmla="*/ 341785 w 683568"/>
                <a:gd name="connsiteY2" fmla="*/ 523601 h 864094"/>
                <a:gd name="connsiteX3" fmla="*/ 341785 w 683568"/>
                <a:gd name="connsiteY3" fmla="*/ 75471 h 864094"/>
                <a:gd name="connsiteX4" fmla="*/ 341784 w 683568"/>
                <a:gd name="connsiteY4" fmla="*/ 0 h 864094"/>
                <a:gd name="connsiteX5" fmla="*/ 683568 w 683568"/>
                <a:gd name="connsiteY5" fmla="*/ 341784 h 864094"/>
                <a:gd name="connsiteX6" fmla="*/ 577183 w 683568"/>
                <a:gd name="connsiteY6" fmla="*/ 588642 h 864094"/>
                <a:gd name="connsiteX7" fmla="*/ 341597 w 683568"/>
                <a:gd name="connsiteY7" fmla="*/ 864094 h 864094"/>
                <a:gd name="connsiteX8" fmla="*/ 105111 w 683568"/>
                <a:gd name="connsiteY8" fmla="*/ 587591 h 864094"/>
                <a:gd name="connsiteX9" fmla="*/ 59857 w 683568"/>
                <a:gd name="connsiteY9" fmla="*/ 534679 h 864094"/>
                <a:gd name="connsiteX10" fmla="*/ 59306 w 683568"/>
                <a:gd name="connsiteY10" fmla="*/ 534035 h 864094"/>
                <a:gd name="connsiteX11" fmla="*/ 59325 w 683568"/>
                <a:gd name="connsiteY11" fmla="*/ 534035 h 864094"/>
                <a:gd name="connsiteX12" fmla="*/ 0 w 683568"/>
                <a:gd name="connsiteY12" fmla="*/ 341784 h 864094"/>
                <a:gd name="connsiteX13" fmla="*/ 341784 w 683568"/>
                <a:gd name="connsiteY13" fmla="*/ 0 h 864094"/>
                <a:gd name="connsiteX0-1" fmla="*/ 341785 w 683568"/>
                <a:gd name="connsiteY0-2" fmla="*/ 523601 h 864094"/>
                <a:gd name="connsiteX1-3" fmla="*/ 117720 w 683568"/>
                <a:gd name="connsiteY1-4" fmla="*/ 299536 h 864094"/>
                <a:gd name="connsiteX2-5" fmla="*/ 341785 w 683568"/>
                <a:gd name="connsiteY2-6" fmla="*/ 523601 h 864094"/>
                <a:gd name="connsiteX3-7" fmla="*/ 341784 w 683568"/>
                <a:gd name="connsiteY3-8" fmla="*/ 0 h 864094"/>
                <a:gd name="connsiteX4-9" fmla="*/ 683568 w 683568"/>
                <a:gd name="connsiteY4-10" fmla="*/ 341784 h 864094"/>
                <a:gd name="connsiteX5-11" fmla="*/ 577183 w 683568"/>
                <a:gd name="connsiteY5-12" fmla="*/ 588642 h 864094"/>
                <a:gd name="connsiteX6-13" fmla="*/ 341597 w 683568"/>
                <a:gd name="connsiteY6-14" fmla="*/ 864094 h 864094"/>
                <a:gd name="connsiteX7-15" fmla="*/ 105111 w 683568"/>
                <a:gd name="connsiteY7-16" fmla="*/ 587591 h 864094"/>
                <a:gd name="connsiteX8-17" fmla="*/ 59857 w 683568"/>
                <a:gd name="connsiteY8-18" fmla="*/ 534679 h 864094"/>
                <a:gd name="connsiteX9-19" fmla="*/ 59306 w 683568"/>
                <a:gd name="connsiteY9-20" fmla="*/ 534035 h 864094"/>
                <a:gd name="connsiteX10-21" fmla="*/ 59325 w 683568"/>
                <a:gd name="connsiteY10-22" fmla="*/ 534035 h 864094"/>
                <a:gd name="connsiteX11-23" fmla="*/ 0 w 683568"/>
                <a:gd name="connsiteY11-24" fmla="*/ 341784 h 864094"/>
                <a:gd name="connsiteX12-25" fmla="*/ 341784 w 683568"/>
                <a:gd name="connsiteY12-26" fmla="*/ 0 h 864094"/>
                <a:gd name="connsiteX0-27" fmla="*/ 341784 w 683568"/>
                <a:gd name="connsiteY0-28" fmla="*/ 0 h 864094"/>
                <a:gd name="connsiteX1-29" fmla="*/ 683568 w 683568"/>
                <a:gd name="connsiteY1-30" fmla="*/ 341784 h 864094"/>
                <a:gd name="connsiteX2-31" fmla="*/ 577183 w 683568"/>
                <a:gd name="connsiteY2-32" fmla="*/ 588642 h 864094"/>
                <a:gd name="connsiteX3-33" fmla="*/ 341597 w 683568"/>
                <a:gd name="connsiteY3-34" fmla="*/ 864094 h 864094"/>
                <a:gd name="connsiteX4-35" fmla="*/ 105111 w 683568"/>
                <a:gd name="connsiteY4-36" fmla="*/ 587591 h 864094"/>
                <a:gd name="connsiteX5-37" fmla="*/ 59857 w 683568"/>
                <a:gd name="connsiteY5-38" fmla="*/ 534679 h 864094"/>
                <a:gd name="connsiteX6-39" fmla="*/ 59306 w 683568"/>
                <a:gd name="connsiteY6-40" fmla="*/ 534035 h 864094"/>
                <a:gd name="connsiteX7-41" fmla="*/ 59325 w 683568"/>
                <a:gd name="connsiteY7-42" fmla="*/ 534035 h 864094"/>
                <a:gd name="connsiteX8-43" fmla="*/ 0 w 683568"/>
                <a:gd name="connsiteY8-44" fmla="*/ 341784 h 864094"/>
                <a:gd name="connsiteX9-45" fmla="*/ 341784 w 683568"/>
                <a:gd name="connsiteY9-46" fmla="*/ 0 h 8640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683568" h="864094">
                  <a:moveTo>
                    <a:pt x="341784" y="0"/>
                  </a:moveTo>
                  <a:cubicBezTo>
                    <a:pt x="530546" y="0"/>
                    <a:pt x="683568" y="153022"/>
                    <a:pt x="683568" y="341784"/>
                  </a:cubicBezTo>
                  <a:cubicBezTo>
                    <a:pt x="683568" y="439085"/>
                    <a:pt x="642909" y="526890"/>
                    <a:pt x="577183" y="588642"/>
                  </a:cubicBezTo>
                  <a:lnTo>
                    <a:pt x="341597" y="864094"/>
                  </a:lnTo>
                  <a:lnTo>
                    <a:pt x="105111" y="587591"/>
                  </a:lnTo>
                  <a:cubicBezTo>
                    <a:pt x="87976" y="571864"/>
                    <a:pt x="72869" y="554041"/>
                    <a:pt x="59857" y="534679"/>
                  </a:cubicBezTo>
                  <a:lnTo>
                    <a:pt x="59306" y="534035"/>
                  </a:lnTo>
                  <a:lnTo>
                    <a:pt x="59325" y="534035"/>
                  </a:lnTo>
                  <a:cubicBezTo>
                    <a:pt x="21845" y="479324"/>
                    <a:pt x="0" y="413105"/>
                    <a:pt x="0" y="341784"/>
                  </a:cubicBezTo>
                  <a:cubicBezTo>
                    <a:pt x="0" y="153022"/>
                    <a:pt x="153022" y="0"/>
                    <a:pt x="341784" y="0"/>
                  </a:cubicBezTo>
                  <a:close/>
                </a:path>
              </a:pathLst>
            </a:custGeom>
            <a:solidFill>
              <a:srgbClr val="00B0F0"/>
            </a:solidFill>
            <a:ln w="14288" cap="flat">
              <a:noFill/>
              <a:prstDash val="solid"/>
              <a:miter lim="800000"/>
            </a:ln>
            <a:effectLst/>
          </p:spPr>
          <p:txBody>
            <a:bodyPr vert="horz" wrap="square" lIns="68589" tIns="34295" rIns="68589" bIns="34295" numCol="1" anchor="t" anchorCtr="0" compatLnSpc="1"/>
            <a:lstStyle/>
            <a:p>
              <a:endParaRPr lang="zh-CN" altLang="en-US" dirty="0">
                <a:latin typeface="微软雅黑" panose="020B0503020204020204" pitchFamily="34" charset="-122"/>
              </a:endParaRPr>
            </a:p>
          </p:txBody>
        </p:sp>
      </p:grpSp>
      <p:grpSp>
        <p:nvGrpSpPr>
          <p:cNvPr id="12" name="组合 11"/>
          <p:cNvGrpSpPr/>
          <p:nvPr/>
        </p:nvGrpSpPr>
        <p:grpSpPr>
          <a:xfrm>
            <a:off x="1613240" y="1209196"/>
            <a:ext cx="1451678" cy="1857160"/>
            <a:chOff x="1613240" y="1209196"/>
            <a:chExt cx="1451678" cy="1857160"/>
          </a:xfrm>
        </p:grpSpPr>
        <p:sp>
          <p:nvSpPr>
            <p:cNvPr id="6" name="椭圆 14"/>
            <p:cNvSpPr/>
            <p:nvPr/>
          </p:nvSpPr>
          <p:spPr bwMode="auto">
            <a:xfrm>
              <a:off x="1613240" y="1209196"/>
              <a:ext cx="1451678" cy="1857160"/>
            </a:xfrm>
            <a:custGeom>
              <a:avLst/>
              <a:gdLst>
                <a:gd name="connsiteX0" fmla="*/ 341785 w 683568"/>
                <a:gd name="connsiteY0" fmla="*/ 75471 h 864094"/>
                <a:gd name="connsiteX1" fmla="*/ 117720 w 683568"/>
                <a:gd name="connsiteY1" fmla="*/ 299536 h 864094"/>
                <a:gd name="connsiteX2" fmla="*/ 341785 w 683568"/>
                <a:gd name="connsiteY2" fmla="*/ 523601 h 864094"/>
                <a:gd name="connsiteX3" fmla="*/ 341785 w 683568"/>
                <a:gd name="connsiteY3" fmla="*/ 75471 h 864094"/>
                <a:gd name="connsiteX4" fmla="*/ 341784 w 683568"/>
                <a:gd name="connsiteY4" fmla="*/ 0 h 864094"/>
                <a:gd name="connsiteX5" fmla="*/ 683568 w 683568"/>
                <a:gd name="connsiteY5" fmla="*/ 341784 h 864094"/>
                <a:gd name="connsiteX6" fmla="*/ 577183 w 683568"/>
                <a:gd name="connsiteY6" fmla="*/ 588642 h 864094"/>
                <a:gd name="connsiteX7" fmla="*/ 341597 w 683568"/>
                <a:gd name="connsiteY7" fmla="*/ 864094 h 864094"/>
                <a:gd name="connsiteX8" fmla="*/ 105111 w 683568"/>
                <a:gd name="connsiteY8" fmla="*/ 587591 h 864094"/>
                <a:gd name="connsiteX9" fmla="*/ 59857 w 683568"/>
                <a:gd name="connsiteY9" fmla="*/ 534679 h 864094"/>
                <a:gd name="connsiteX10" fmla="*/ 59306 w 683568"/>
                <a:gd name="connsiteY10" fmla="*/ 534035 h 864094"/>
                <a:gd name="connsiteX11" fmla="*/ 59325 w 683568"/>
                <a:gd name="connsiteY11" fmla="*/ 534035 h 864094"/>
                <a:gd name="connsiteX12" fmla="*/ 0 w 683568"/>
                <a:gd name="connsiteY12" fmla="*/ 341784 h 864094"/>
                <a:gd name="connsiteX13" fmla="*/ 341784 w 683568"/>
                <a:gd name="connsiteY13" fmla="*/ 0 h 864094"/>
                <a:gd name="connsiteX0-1" fmla="*/ 341785 w 683568"/>
                <a:gd name="connsiteY0-2" fmla="*/ 523601 h 864094"/>
                <a:gd name="connsiteX1-3" fmla="*/ 117720 w 683568"/>
                <a:gd name="connsiteY1-4" fmla="*/ 299536 h 864094"/>
                <a:gd name="connsiteX2-5" fmla="*/ 341785 w 683568"/>
                <a:gd name="connsiteY2-6" fmla="*/ 523601 h 864094"/>
                <a:gd name="connsiteX3-7" fmla="*/ 341784 w 683568"/>
                <a:gd name="connsiteY3-8" fmla="*/ 0 h 864094"/>
                <a:gd name="connsiteX4-9" fmla="*/ 683568 w 683568"/>
                <a:gd name="connsiteY4-10" fmla="*/ 341784 h 864094"/>
                <a:gd name="connsiteX5-11" fmla="*/ 577183 w 683568"/>
                <a:gd name="connsiteY5-12" fmla="*/ 588642 h 864094"/>
                <a:gd name="connsiteX6-13" fmla="*/ 341597 w 683568"/>
                <a:gd name="connsiteY6-14" fmla="*/ 864094 h 864094"/>
                <a:gd name="connsiteX7-15" fmla="*/ 105111 w 683568"/>
                <a:gd name="connsiteY7-16" fmla="*/ 587591 h 864094"/>
                <a:gd name="connsiteX8-17" fmla="*/ 59857 w 683568"/>
                <a:gd name="connsiteY8-18" fmla="*/ 534679 h 864094"/>
                <a:gd name="connsiteX9-19" fmla="*/ 59306 w 683568"/>
                <a:gd name="connsiteY9-20" fmla="*/ 534035 h 864094"/>
                <a:gd name="connsiteX10-21" fmla="*/ 59325 w 683568"/>
                <a:gd name="connsiteY10-22" fmla="*/ 534035 h 864094"/>
                <a:gd name="connsiteX11-23" fmla="*/ 0 w 683568"/>
                <a:gd name="connsiteY11-24" fmla="*/ 341784 h 864094"/>
                <a:gd name="connsiteX12-25" fmla="*/ 341784 w 683568"/>
                <a:gd name="connsiteY12-26" fmla="*/ 0 h 864094"/>
                <a:gd name="connsiteX0-27" fmla="*/ 341784 w 683568"/>
                <a:gd name="connsiteY0-28" fmla="*/ 0 h 864094"/>
                <a:gd name="connsiteX1-29" fmla="*/ 683568 w 683568"/>
                <a:gd name="connsiteY1-30" fmla="*/ 341784 h 864094"/>
                <a:gd name="connsiteX2-31" fmla="*/ 577183 w 683568"/>
                <a:gd name="connsiteY2-32" fmla="*/ 588642 h 864094"/>
                <a:gd name="connsiteX3-33" fmla="*/ 341597 w 683568"/>
                <a:gd name="connsiteY3-34" fmla="*/ 864094 h 864094"/>
                <a:gd name="connsiteX4-35" fmla="*/ 105111 w 683568"/>
                <a:gd name="connsiteY4-36" fmla="*/ 587591 h 864094"/>
                <a:gd name="connsiteX5-37" fmla="*/ 59857 w 683568"/>
                <a:gd name="connsiteY5-38" fmla="*/ 534679 h 864094"/>
                <a:gd name="connsiteX6-39" fmla="*/ 59306 w 683568"/>
                <a:gd name="connsiteY6-40" fmla="*/ 534035 h 864094"/>
                <a:gd name="connsiteX7-41" fmla="*/ 59325 w 683568"/>
                <a:gd name="connsiteY7-42" fmla="*/ 534035 h 864094"/>
                <a:gd name="connsiteX8-43" fmla="*/ 0 w 683568"/>
                <a:gd name="connsiteY8-44" fmla="*/ 341784 h 864094"/>
                <a:gd name="connsiteX9-45" fmla="*/ 341784 w 683568"/>
                <a:gd name="connsiteY9-46" fmla="*/ 0 h 8640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683568" h="864094">
                  <a:moveTo>
                    <a:pt x="341784" y="0"/>
                  </a:moveTo>
                  <a:cubicBezTo>
                    <a:pt x="530546" y="0"/>
                    <a:pt x="683568" y="153022"/>
                    <a:pt x="683568" y="341784"/>
                  </a:cubicBezTo>
                  <a:cubicBezTo>
                    <a:pt x="683568" y="439085"/>
                    <a:pt x="642909" y="526890"/>
                    <a:pt x="577183" y="588642"/>
                  </a:cubicBezTo>
                  <a:lnTo>
                    <a:pt x="341597" y="864094"/>
                  </a:lnTo>
                  <a:lnTo>
                    <a:pt x="105111" y="587591"/>
                  </a:lnTo>
                  <a:cubicBezTo>
                    <a:pt x="87976" y="571864"/>
                    <a:pt x="72869" y="554041"/>
                    <a:pt x="59857" y="534679"/>
                  </a:cubicBezTo>
                  <a:lnTo>
                    <a:pt x="59306" y="534035"/>
                  </a:lnTo>
                  <a:lnTo>
                    <a:pt x="59325" y="534035"/>
                  </a:lnTo>
                  <a:cubicBezTo>
                    <a:pt x="21845" y="479324"/>
                    <a:pt x="0" y="413105"/>
                    <a:pt x="0" y="341784"/>
                  </a:cubicBezTo>
                  <a:cubicBezTo>
                    <a:pt x="0" y="153022"/>
                    <a:pt x="153022" y="0"/>
                    <a:pt x="341784" y="0"/>
                  </a:cubicBezTo>
                  <a:close/>
                </a:path>
              </a:pathLst>
            </a:custGeom>
            <a:gradFill flip="none" rotWithShape="1">
              <a:gsLst>
                <a:gs pos="0">
                  <a:srgbClr val="F0F0F0"/>
                </a:gs>
                <a:gs pos="100000">
                  <a:srgbClr val="F1F1F1"/>
                </a:gs>
              </a:gsLst>
              <a:lin ang="2700000" scaled="1"/>
              <a:tileRect/>
            </a:gradFill>
            <a:ln w="28575">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zh-CN" altLang="en-US">
                <a:solidFill>
                  <a:schemeClr val="lt1"/>
                </a:solidFill>
              </a:endParaRPr>
            </a:p>
          </p:txBody>
        </p:sp>
        <p:sp>
          <p:nvSpPr>
            <p:cNvPr id="11" name="椭圆 14"/>
            <p:cNvSpPr/>
            <p:nvPr/>
          </p:nvSpPr>
          <p:spPr bwMode="auto">
            <a:xfrm>
              <a:off x="1665290" y="1249344"/>
              <a:ext cx="1347577" cy="1723982"/>
            </a:xfrm>
            <a:custGeom>
              <a:avLst/>
              <a:gdLst>
                <a:gd name="connsiteX0" fmla="*/ 341785 w 683568"/>
                <a:gd name="connsiteY0" fmla="*/ 75471 h 864094"/>
                <a:gd name="connsiteX1" fmla="*/ 117720 w 683568"/>
                <a:gd name="connsiteY1" fmla="*/ 299536 h 864094"/>
                <a:gd name="connsiteX2" fmla="*/ 341785 w 683568"/>
                <a:gd name="connsiteY2" fmla="*/ 523601 h 864094"/>
                <a:gd name="connsiteX3" fmla="*/ 341785 w 683568"/>
                <a:gd name="connsiteY3" fmla="*/ 75471 h 864094"/>
                <a:gd name="connsiteX4" fmla="*/ 341784 w 683568"/>
                <a:gd name="connsiteY4" fmla="*/ 0 h 864094"/>
                <a:gd name="connsiteX5" fmla="*/ 683568 w 683568"/>
                <a:gd name="connsiteY5" fmla="*/ 341784 h 864094"/>
                <a:gd name="connsiteX6" fmla="*/ 577183 w 683568"/>
                <a:gd name="connsiteY6" fmla="*/ 588642 h 864094"/>
                <a:gd name="connsiteX7" fmla="*/ 341597 w 683568"/>
                <a:gd name="connsiteY7" fmla="*/ 864094 h 864094"/>
                <a:gd name="connsiteX8" fmla="*/ 105111 w 683568"/>
                <a:gd name="connsiteY8" fmla="*/ 587591 h 864094"/>
                <a:gd name="connsiteX9" fmla="*/ 59857 w 683568"/>
                <a:gd name="connsiteY9" fmla="*/ 534679 h 864094"/>
                <a:gd name="connsiteX10" fmla="*/ 59306 w 683568"/>
                <a:gd name="connsiteY10" fmla="*/ 534035 h 864094"/>
                <a:gd name="connsiteX11" fmla="*/ 59325 w 683568"/>
                <a:gd name="connsiteY11" fmla="*/ 534035 h 864094"/>
                <a:gd name="connsiteX12" fmla="*/ 0 w 683568"/>
                <a:gd name="connsiteY12" fmla="*/ 341784 h 864094"/>
                <a:gd name="connsiteX13" fmla="*/ 341784 w 683568"/>
                <a:gd name="connsiteY13" fmla="*/ 0 h 864094"/>
                <a:gd name="connsiteX0-1" fmla="*/ 341785 w 683568"/>
                <a:gd name="connsiteY0-2" fmla="*/ 523601 h 864094"/>
                <a:gd name="connsiteX1-3" fmla="*/ 117720 w 683568"/>
                <a:gd name="connsiteY1-4" fmla="*/ 299536 h 864094"/>
                <a:gd name="connsiteX2-5" fmla="*/ 341785 w 683568"/>
                <a:gd name="connsiteY2-6" fmla="*/ 523601 h 864094"/>
                <a:gd name="connsiteX3-7" fmla="*/ 341784 w 683568"/>
                <a:gd name="connsiteY3-8" fmla="*/ 0 h 864094"/>
                <a:gd name="connsiteX4-9" fmla="*/ 683568 w 683568"/>
                <a:gd name="connsiteY4-10" fmla="*/ 341784 h 864094"/>
                <a:gd name="connsiteX5-11" fmla="*/ 577183 w 683568"/>
                <a:gd name="connsiteY5-12" fmla="*/ 588642 h 864094"/>
                <a:gd name="connsiteX6-13" fmla="*/ 341597 w 683568"/>
                <a:gd name="connsiteY6-14" fmla="*/ 864094 h 864094"/>
                <a:gd name="connsiteX7-15" fmla="*/ 105111 w 683568"/>
                <a:gd name="connsiteY7-16" fmla="*/ 587591 h 864094"/>
                <a:gd name="connsiteX8-17" fmla="*/ 59857 w 683568"/>
                <a:gd name="connsiteY8-18" fmla="*/ 534679 h 864094"/>
                <a:gd name="connsiteX9-19" fmla="*/ 59306 w 683568"/>
                <a:gd name="connsiteY9-20" fmla="*/ 534035 h 864094"/>
                <a:gd name="connsiteX10-21" fmla="*/ 59325 w 683568"/>
                <a:gd name="connsiteY10-22" fmla="*/ 534035 h 864094"/>
                <a:gd name="connsiteX11-23" fmla="*/ 0 w 683568"/>
                <a:gd name="connsiteY11-24" fmla="*/ 341784 h 864094"/>
                <a:gd name="connsiteX12-25" fmla="*/ 341784 w 683568"/>
                <a:gd name="connsiteY12-26" fmla="*/ 0 h 864094"/>
                <a:gd name="connsiteX0-27" fmla="*/ 341784 w 683568"/>
                <a:gd name="connsiteY0-28" fmla="*/ 0 h 864094"/>
                <a:gd name="connsiteX1-29" fmla="*/ 683568 w 683568"/>
                <a:gd name="connsiteY1-30" fmla="*/ 341784 h 864094"/>
                <a:gd name="connsiteX2-31" fmla="*/ 577183 w 683568"/>
                <a:gd name="connsiteY2-32" fmla="*/ 588642 h 864094"/>
                <a:gd name="connsiteX3-33" fmla="*/ 341597 w 683568"/>
                <a:gd name="connsiteY3-34" fmla="*/ 864094 h 864094"/>
                <a:gd name="connsiteX4-35" fmla="*/ 105111 w 683568"/>
                <a:gd name="connsiteY4-36" fmla="*/ 587591 h 864094"/>
                <a:gd name="connsiteX5-37" fmla="*/ 59857 w 683568"/>
                <a:gd name="connsiteY5-38" fmla="*/ 534679 h 864094"/>
                <a:gd name="connsiteX6-39" fmla="*/ 59306 w 683568"/>
                <a:gd name="connsiteY6-40" fmla="*/ 534035 h 864094"/>
                <a:gd name="connsiteX7-41" fmla="*/ 59325 w 683568"/>
                <a:gd name="connsiteY7-42" fmla="*/ 534035 h 864094"/>
                <a:gd name="connsiteX8-43" fmla="*/ 0 w 683568"/>
                <a:gd name="connsiteY8-44" fmla="*/ 341784 h 864094"/>
                <a:gd name="connsiteX9-45" fmla="*/ 341784 w 683568"/>
                <a:gd name="connsiteY9-46" fmla="*/ 0 h 8640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683568" h="864094">
                  <a:moveTo>
                    <a:pt x="341784" y="0"/>
                  </a:moveTo>
                  <a:cubicBezTo>
                    <a:pt x="530546" y="0"/>
                    <a:pt x="683568" y="153022"/>
                    <a:pt x="683568" y="341784"/>
                  </a:cubicBezTo>
                  <a:cubicBezTo>
                    <a:pt x="683568" y="439085"/>
                    <a:pt x="642909" y="526890"/>
                    <a:pt x="577183" y="588642"/>
                  </a:cubicBezTo>
                  <a:lnTo>
                    <a:pt x="341597" y="864094"/>
                  </a:lnTo>
                  <a:lnTo>
                    <a:pt x="105111" y="587591"/>
                  </a:lnTo>
                  <a:cubicBezTo>
                    <a:pt x="87976" y="571864"/>
                    <a:pt x="72869" y="554041"/>
                    <a:pt x="59857" y="534679"/>
                  </a:cubicBezTo>
                  <a:lnTo>
                    <a:pt x="59306" y="534035"/>
                  </a:lnTo>
                  <a:lnTo>
                    <a:pt x="59325" y="534035"/>
                  </a:lnTo>
                  <a:cubicBezTo>
                    <a:pt x="21845" y="479324"/>
                    <a:pt x="0" y="413105"/>
                    <a:pt x="0" y="341784"/>
                  </a:cubicBezTo>
                  <a:cubicBezTo>
                    <a:pt x="0" y="153022"/>
                    <a:pt x="153022" y="0"/>
                    <a:pt x="341784" y="0"/>
                  </a:cubicBezTo>
                  <a:close/>
                </a:path>
              </a:pathLst>
            </a:custGeom>
            <a:solidFill>
              <a:schemeClr val="accent3">
                <a:lumMod val="40000"/>
                <a:lumOff val="60000"/>
              </a:schemeClr>
            </a:solidFill>
            <a:ln w="14288" cap="flat">
              <a:noFill/>
              <a:prstDash val="solid"/>
              <a:miter lim="800000"/>
            </a:ln>
            <a:effectLst/>
          </p:spPr>
          <p:txBody>
            <a:bodyPr vert="horz" wrap="square" lIns="68589" tIns="34295" rIns="68589" bIns="34295" numCol="1" anchor="t" anchorCtr="0" compatLnSpc="1"/>
            <a:lstStyle/>
            <a:p>
              <a:endParaRPr lang="zh-CN" altLang="en-US" dirty="0">
                <a:latin typeface="微软雅黑" panose="020B0503020204020204" pitchFamily="34" charset="-122"/>
              </a:endParaRPr>
            </a:p>
          </p:txBody>
        </p:sp>
      </p:grpSp>
      <p:sp>
        <p:nvSpPr>
          <p:cNvPr id="34" name="文本框 33"/>
          <p:cNvSpPr txBox="1"/>
          <p:nvPr/>
        </p:nvSpPr>
        <p:spPr>
          <a:xfrm>
            <a:off x="1768713" y="1482512"/>
            <a:ext cx="1110089" cy="931034"/>
          </a:xfrm>
          <a:prstGeom prst="rect">
            <a:avLst/>
          </a:prstGeom>
          <a:noFill/>
        </p:spPr>
        <p:txBody>
          <a:bodyPr wrap="square" lIns="68589" tIns="34295" rIns="68589" bIns="34295" rtlCol="0">
            <a:spAutoFit/>
          </a:bodyPr>
          <a:lstStyle>
            <a:defPPr>
              <a:defRPr lang="zh-CN"/>
            </a:defPPr>
            <a:lvl1pPr>
              <a:defRPr sz="2000">
                <a:solidFill>
                  <a:srgbClr val="FFB850"/>
                </a:solidFill>
                <a:latin typeface="时尚中黑简体" panose="01010104010101010101" pitchFamily="2" charset="-122"/>
                <a:ea typeface="时尚中黑简体" panose="01010104010101010101" pitchFamily="2" charset="-122"/>
              </a:defRPr>
            </a:lvl1pPr>
          </a:lstStyle>
          <a:p>
            <a:pPr algn="ctr"/>
            <a:r>
              <a:rPr lang="zh-CN" altLang="en-US" sz="2800" b="0" dirty="0">
                <a:solidFill>
                  <a:schemeClr val="accent3">
                    <a:lumMod val="75000"/>
                  </a:schemeClr>
                </a:solidFill>
                <a:latin typeface="微软雅黑" panose="020B0503020204020204" pitchFamily="34" charset="-122"/>
                <a:ea typeface="微软雅黑" panose="020B0503020204020204" pitchFamily="34" charset="-122"/>
              </a:rPr>
              <a:t>发展趋势</a:t>
            </a:r>
          </a:p>
        </p:txBody>
      </p:sp>
      <p:sp>
        <p:nvSpPr>
          <p:cNvPr id="37" name="TextBox 10"/>
          <p:cNvSpPr>
            <a:spLocks noChangeArrowheads="1"/>
          </p:cNvSpPr>
          <p:nvPr/>
        </p:nvSpPr>
        <p:spPr bwMode="auto">
          <a:xfrm>
            <a:off x="1432536" y="3240222"/>
            <a:ext cx="1921057" cy="125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9" tIns="34295" rIns="68589" bIns="34295">
            <a:spAutoFit/>
          </a:bodyPr>
          <a:lstStyle/>
          <a:p>
            <a:pPr marL="0" marR="0" lvl="0" indent="0" defTabSz="914400" eaLnBrk="1" fontAlgn="auto" latinLnBrk="0" hangingPunct="1">
              <a:lnSpc>
                <a:spcPct val="100000"/>
              </a:lnSpc>
              <a:spcBef>
                <a:spcPts val="0"/>
              </a:spcBef>
              <a:spcAft>
                <a:spcPts val="0"/>
              </a:spcAft>
              <a:buClrTx/>
              <a:buSzTx/>
              <a:buFontTx/>
              <a:buNone/>
              <a:defRPr/>
            </a:pPr>
            <a:r>
              <a:rPr lang="zh-CN" altLang="en-US" sz="1100" b="0" kern="0" dirty="0">
                <a:solidFill>
                  <a:schemeClr val="bg1"/>
                </a:solidFill>
                <a:latin typeface="微软雅黑" panose="020B0503020204020204" pitchFamily="34" charset="-122"/>
                <a:ea typeface="微软雅黑" panose="020B0503020204020204" pitchFamily="34" charset="-122"/>
              </a:rPr>
              <a:t>详写内容</a:t>
            </a:r>
            <a:r>
              <a:rPr lang="en-US" altLang="zh-CN" sz="1100" b="0" kern="0" dirty="0">
                <a:solidFill>
                  <a:schemeClr val="bg1"/>
                </a:solidFill>
                <a:latin typeface="微软雅黑" panose="020B0503020204020204" pitchFamily="34" charset="-122"/>
                <a:ea typeface="微软雅黑" panose="020B0503020204020204" pitchFamily="34" charset="-122"/>
              </a:rPr>
              <a:t>……</a:t>
            </a:r>
          </a:p>
          <a:p>
            <a:pPr marL="0" marR="0" lvl="0" indent="0" defTabSz="914400" eaLnBrk="1" fontAlgn="auto" latinLnBrk="0" hangingPunct="1">
              <a:lnSpc>
                <a:spcPct val="100000"/>
              </a:lnSpc>
              <a:spcBef>
                <a:spcPts val="0"/>
              </a:spcBef>
              <a:spcAft>
                <a:spcPts val="0"/>
              </a:spcAft>
              <a:buClrTx/>
              <a:buSzTx/>
              <a:buFontTx/>
              <a:buNone/>
              <a:defRPr/>
            </a:pPr>
            <a:endParaRPr lang="en-US" altLang="zh-CN" sz="1100" b="0" kern="0" dirty="0">
              <a:solidFill>
                <a:schemeClr val="bg1"/>
              </a:solidFill>
              <a:latin typeface="微软雅黑" panose="020B0503020204020204" pitchFamily="34" charset="-122"/>
              <a:ea typeface="微软雅黑" panose="020B0503020204020204" pitchFamily="34" charset="-122"/>
            </a:endParaRPr>
          </a:p>
          <a:p>
            <a:pPr marL="0" marR="0" lvl="0" indent="0" defTabSz="914400" eaLnBrk="1" fontAlgn="auto" latinLnBrk="0" hangingPunct="1">
              <a:lnSpc>
                <a:spcPct val="100000"/>
              </a:lnSpc>
              <a:spcBef>
                <a:spcPts val="0"/>
              </a:spcBef>
              <a:spcAft>
                <a:spcPts val="0"/>
              </a:spcAft>
              <a:buClrTx/>
              <a:buSzTx/>
              <a:buFontTx/>
              <a:buNone/>
              <a:defRPr/>
            </a:pPr>
            <a:r>
              <a:rPr lang="zh-CN" altLang="en-US" sz="1100" b="0" kern="0" dirty="0">
                <a:solidFill>
                  <a:schemeClr val="bg1"/>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100" b="0" kern="0" dirty="0">
              <a:solidFill>
                <a:schemeClr val="bg1"/>
              </a:solidFill>
              <a:latin typeface="微软雅黑" panose="020B0503020204020204" pitchFamily="34" charset="-122"/>
              <a:ea typeface="微软雅黑" panose="020B0503020204020204" pitchFamily="34" charset="-122"/>
            </a:endParaRPr>
          </a:p>
          <a:p>
            <a:pPr marL="0" marR="0" lvl="0" indent="0" defTabSz="914400" eaLnBrk="1" fontAlgn="auto" latinLnBrk="0" hangingPunct="1">
              <a:lnSpc>
                <a:spcPct val="100000"/>
              </a:lnSpc>
              <a:spcBef>
                <a:spcPts val="0"/>
              </a:spcBef>
              <a:spcAft>
                <a:spcPts val="0"/>
              </a:spcAft>
              <a:buClrTx/>
              <a:buSzTx/>
              <a:buFontTx/>
              <a:buNone/>
              <a:defRPr/>
            </a:pPr>
            <a:endParaRPr lang="en-US" altLang="zh-CN" sz="1100" b="0" kern="0" dirty="0">
              <a:solidFill>
                <a:schemeClr val="bg1"/>
              </a:solidFill>
              <a:latin typeface="微软雅黑" panose="020B0503020204020204" pitchFamily="34" charset="-122"/>
              <a:ea typeface="微软雅黑" panose="020B0503020204020204" pitchFamily="34" charset="-122"/>
            </a:endParaRPr>
          </a:p>
        </p:txBody>
      </p:sp>
      <p:sp>
        <p:nvSpPr>
          <p:cNvPr id="40" name="文本框 33"/>
          <p:cNvSpPr txBox="1"/>
          <p:nvPr/>
        </p:nvSpPr>
        <p:spPr>
          <a:xfrm>
            <a:off x="4017748" y="1504997"/>
            <a:ext cx="1110089" cy="931034"/>
          </a:xfrm>
          <a:prstGeom prst="rect">
            <a:avLst/>
          </a:prstGeom>
          <a:noFill/>
        </p:spPr>
        <p:txBody>
          <a:bodyPr wrap="square" lIns="68589" tIns="34295" rIns="68589" bIns="34295" rtlCol="0">
            <a:spAutoFit/>
          </a:bodyPr>
          <a:lstStyle>
            <a:defPPr>
              <a:defRPr lang="zh-CN"/>
            </a:defPPr>
            <a:lvl1pPr>
              <a:defRPr sz="2000">
                <a:solidFill>
                  <a:srgbClr val="FFB850"/>
                </a:solidFill>
                <a:latin typeface="时尚中黑简体" panose="01010104010101010101" pitchFamily="2" charset="-122"/>
                <a:ea typeface="时尚中黑简体" panose="01010104010101010101" pitchFamily="2" charset="-122"/>
              </a:defRPr>
            </a:lvl1pPr>
          </a:lstStyle>
          <a:p>
            <a:pPr algn="ctr"/>
            <a:r>
              <a:rPr lang="zh-CN" altLang="en-US" sz="2800" b="0" dirty="0">
                <a:solidFill>
                  <a:schemeClr val="bg1"/>
                </a:solidFill>
                <a:latin typeface="微软雅黑" panose="020B0503020204020204" pitchFamily="34" charset="-122"/>
                <a:ea typeface="微软雅黑" panose="020B0503020204020204" pitchFamily="34" charset="-122"/>
              </a:rPr>
              <a:t>消费习惯</a:t>
            </a:r>
          </a:p>
        </p:txBody>
      </p:sp>
      <p:sp>
        <p:nvSpPr>
          <p:cNvPr id="41" name="文本框 33"/>
          <p:cNvSpPr txBox="1"/>
          <p:nvPr/>
        </p:nvSpPr>
        <p:spPr>
          <a:xfrm>
            <a:off x="6260429" y="1482512"/>
            <a:ext cx="1110089" cy="931034"/>
          </a:xfrm>
          <a:prstGeom prst="rect">
            <a:avLst/>
          </a:prstGeom>
          <a:noFill/>
        </p:spPr>
        <p:txBody>
          <a:bodyPr wrap="square" lIns="68589" tIns="34295" rIns="68589" bIns="34295" rtlCol="0">
            <a:spAutoFit/>
          </a:bodyPr>
          <a:lstStyle>
            <a:defPPr>
              <a:defRPr lang="zh-CN"/>
            </a:defPPr>
            <a:lvl1pPr>
              <a:defRPr sz="2000">
                <a:solidFill>
                  <a:srgbClr val="FFB850"/>
                </a:solidFill>
                <a:latin typeface="时尚中黑简体" panose="01010104010101010101" pitchFamily="2" charset="-122"/>
                <a:ea typeface="时尚中黑简体" panose="01010104010101010101" pitchFamily="2" charset="-122"/>
              </a:defRPr>
            </a:lvl1pPr>
          </a:lstStyle>
          <a:p>
            <a:pPr algn="ctr"/>
            <a:r>
              <a:rPr lang="zh-CN" altLang="en-US" sz="2800" b="0" dirty="0">
                <a:solidFill>
                  <a:schemeClr val="accent3">
                    <a:lumMod val="75000"/>
                  </a:schemeClr>
                </a:solidFill>
                <a:latin typeface="微软雅黑" panose="020B0503020204020204" pitchFamily="34" charset="-122"/>
                <a:ea typeface="微软雅黑" panose="020B0503020204020204" pitchFamily="34" charset="-122"/>
              </a:rPr>
              <a:t>政策扶持</a:t>
            </a:r>
          </a:p>
        </p:txBody>
      </p:sp>
      <p:sp>
        <p:nvSpPr>
          <p:cNvPr id="42" name="TextBox 10"/>
          <p:cNvSpPr>
            <a:spLocks noChangeArrowheads="1"/>
          </p:cNvSpPr>
          <p:nvPr/>
        </p:nvSpPr>
        <p:spPr bwMode="auto">
          <a:xfrm>
            <a:off x="3642337" y="3235112"/>
            <a:ext cx="1921057" cy="1084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9" tIns="34295" rIns="68589" bIns="34295">
            <a:spAutoFit/>
          </a:bodyPr>
          <a:lstStyle/>
          <a:p>
            <a:pPr marL="0" marR="0" lvl="0" indent="0" defTabSz="914400" eaLnBrk="1" fontAlgn="auto" latinLnBrk="0" hangingPunct="1">
              <a:lnSpc>
                <a:spcPct val="100000"/>
              </a:lnSpc>
              <a:spcBef>
                <a:spcPts val="0"/>
              </a:spcBef>
              <a:spcAft>
                <a:spcPts val="0"/>
              </a:spcAft>
              <a:buClrTx/>
              <a:buSzTx/>
              <a:buFontTx/>
              <a:buNone/>
              <a:defRPr/>
            </a:pPr>
            <a:r>
              <a:rPr lang="zh-CN" altLang="en-US" sz="1100" b="0" kern="0" dirty="0">
                <a:solidFill>
                  <a:schemeClr val="bg1"/>
                </a:solidFill>
                <a:latin typeface="微软雅黑" panose="020B0503020204020204" pitchFamily="34" charset="-122"/>
                <a:ea typeface="微软雅黑" panose="020B0503020204020204" pitchFamily="34" charset="-122"/>
              </a:rPr>
              <a:t>详写内容</a:t>
            </a:r>
            <a:r>
              <a:rPr lang="en-US" altLang="zh-CN" sz="1100" b="0" kern="0" dirty="0">
                <a:solidFill>
                  <a:schemeClr val="bg1"/>
                </a:solidFill>
                <a:latin typeface="微软雅黑" panose="020B0503020204020204" pitchFamily="34" charset="-122"/>
                <a:ea typeface="微软雅黑" panose="020B0503020204020204" pitchFamily="34" charset="-122"/>
              </a:rPr>
              <a:t>……</a:t>
            </a:r>
          </a:p>
          <a:p>
            <a:pPr marL="0" marR="0" lvl="0" indent="0" defTabSz="914400" eaLnBrk="1" fontAlgn="auto" latinLnBrk="0" hangingPunct="1">
              <a:lnSpc>
                <a:spcPct val="100000"/>
              </a:lnSpc>
              <a:spcBef>
                <a:spcPts val="0"/>
              </a:spcBef>
              <a:spcAft>
                <a:spcPts val="0"/>
              </a:spcAft>
              <a:buClrTx/>
              <a:buSzTx/>
              <a:buFontTx/>
              <a:buNone/>
              <a:defRPr/>
            </a:pPr>
            <a:endParaRPr lang="en-US" altLang="zh-CN" sz="1100" b="0" kern="0" dirty="0">
              <a:solidFill>
                <a:schemeClr val="bg1"/>
              </a:solidFill>
              <a:latin typeface="微软雅黑" panose="020B0503020204020204" pitchFamily="34" charset="-122"/>
              <a:ea typeface="微软雅黑" panose="020B0503020204020204" pitchFamily="34" charset="-122"/>
            </a:endParaRPr>
          </a:p>
          <a:p>
            <a:pPr marL="0" marR="0" lvl="0" indent="0" defTabSz="914400" eaLnBrk="1" fontAlgn="auto" latinLnBrk="0" hangingPunct="1">
              <a:lnSpc>
                <a:spcPct val="100000"/>
              </a:lnSpc>
              <a:spcBef>
                <a:spcPts val="0"/>
              </a:spcBef>
              <a:spcAft>
                <a:spcPts val="0"/>
              </a:spcAft>
              <a:buClrTx/>
              <a:buSzTx/>
              <a:buFontTx/>
              <a:buNone/>
              <a:defRPr/>
            </a:pPr>
            <a:r>
              <a:rPr lang="zh-CN" altLang="en-US" sz="1100" b="0" kern="0" dirty="0">
                <a:solidFill>
                  <a:schemeClr val="bg1"/>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100" b="0" kern="0" dirty="0">
              <a:solidFill>
                <a:schemeClr val="bg1"/>
              </a:solidFill>
              <a:latin typeface="微软雅黑" panose="020B0503020204020204" pitchFamily="34" charset="-122"/>
              <a:ea typeface="微软雅黑" panose="020B0503020204020204" pitchFamily="34" charset="-122"/>
            </a:endParaRPr>
          </a:p>
        </p:txBody>
      </p:sp>
      <p:sp>
        <p:nvSpPr>
          <p:cNvPr id="43" name="TextBox 10"/>
          <p:cNvSpPr>
            <a:spLocks noChangeArrowheads="1"/>
          </p:cNvSpPr>
          <p:nvPr/>
        </p:nvSpPr>
        <p:spPr bwMode="auto">
          <a:xfrm>
            <a:off x="5944394" y="3216990"/>
            <a:ext cx="1921057" cy="1084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9" tIns="34295" rIns="68589" bIns="34295">
            <a:spAutoFit/>
          </a:bodyPr>
          <a:lstStyle/>
          <a:p>
            <a:pPr marL="0" marR="0" lvl="0" indent="0" defTabSz="914400" eaLnBrk="1" fontAlgn="auto" latinLnBrk="0" hangingPunct="1">
              <a:lnSpc>
                <a:spcPct val="100000"/>
              </a:lnSpc>
              <a:spcBef>
                <a:spcPts val="0"/>
              </a:spcBef>
              <a:spcAft>
                <a:spcPts val="0"/>
              </a:spcAft>
              <a:buClrTx/>
              <a:buSzTx/>
              <a:buFontTx/>
              <a:buNone/>
              <a:defRPr/>
            </a:pPr>
            <a:r>
              <a:rPr lang="zh-CN" altLang="en-US" sz="1100" b="0" kern="0" dirty="0">
                <a:solidFill>
                  <a:schemeClr val="bg1"/>
                </a:solidFill>
                <a:latin typeface="微软雅黑" panose="020B0503020204020204" pitchFamily="34" charset="-122"/>
                <a:ea typeface="微软雅黑" panose="020B0503020204020204" pitchFamily="34" charset="-122"/>
              </a:rPr>
              <a:t>详写内容</a:t>
            </a:r>
            <a:r>
              <a:rPr lang="en-US" altLang="zh-CN" sz="1100" b="0" kern="0" dirty="0">
                <a:solidFill>
                  <a:schemeClr val="bg1"/>
                </a:solidFill>
                <a:latin typeface="微软雅黑" panose="020B0503020204020204" pitchFamily="34" charset="-122"/>
                <a:ea typeface="微软雅黑" panose="020B0503020204020204" pitchFamily="34" charset="-122"/>
              </a:rPr>
              <a:t>……</a:t>
            </a:r>
          </a:p>
          <a:p>
            <a:pPr marL="0" marR="0" lvl="0" indent="0" defTabSz="914400" eaLnBrk="1" fontAlgn="auto" latinLnBrk="0" hangingPunct="1">
              <a:lnSpc>
                <a:spcPct val="100000"/>
              </a:lnSpc>
              <a:spcBef>
                <a:spcPts val="0"/>
              </a:spcBef>
              <a:spcAft>
                <a:spcPts val="0"/>
              </a:spcAft>
              <a:buClrTx/>
              <a:buSzTx/>
              <a:buFontTx/>
              <a:buNone/>
              <a:defRPr/>
            </a:pPr>
            <a:endParaRPr lang="en-US" altLang="zh-CN" sz="1100" b="0" kern="0" dirty="0">
              <a:solidFill>
                <a:schemeClr val="bg1"/>
              </a:solidFill>
              <a:latin typeface="微软雅黑" panose="020B0503020204020204" pitchFamily="34" charset="-122"/>
              <a:ea typeface="微软雅黑" panose="020B0503020204020204" pitchFamily="34" charset="-122"/>
            </a:endParaRPr>
          </a:p>
          <a:p>
            <a:pPr marL="0" marR="0" lvl="0" indent="0" defTabSz="914400" eaLnBrk="1" fontAlgn="auto" latinLnBrk="0" hangingPunct="1">
              <a:lnSpc>
                <a:spcPct val="100000"/>
              </a:lnSpc>
              <a:spcBef>
                <a:spcPts val="0"/>
              </a:spcBef>
              <a:spcAft>
                <a:spcPts val="0"/>
              </a:spcAft>
              <a:buClrTx/>
              <a:buSzTx/>
              <a:buFontTx/>
              <a:buNone/>
              <a:defRPr/>
            </a:pPr>
            <a:r>
              <a:rPr lang="zh-CN" altLang="en-US" sz="1100" b="0" kern="0" dirty="0">
                <a:solidFill>
                  <a:schemeClr val="bg1"/>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100" b="0" kern="0" dirty="0">
              <a:solidFill>
                <a:schemeClr val="bg1"/>
              </a:solidFill>
              <a:latin typeface="微软雅黑" panose="020B0503020204020204" pitchFamily="34" charset="-122"/>
              <a:ea typeface="微软雅黑" panose="020B0503020204020204" pitchFamily="34" charset="-122"/>
            </a:endParaRPr>
          </a:p>
        </p:txBody>
      </p:sp>
      <p:grpSp>
        <p:nvGrpSpPr>
          <p:cNvPr id="44" name="组合 43"/>
          <p:cNvGrpSpPr/>
          <p:nvPr/>
        </p:nvGrpSpPr>
        <p:grpSpPr>
          <a:xfrm>
            <a:off x="903370" y="249943"/>
            <a:ext cx="3363830" cy="679699"/>
            <a:chOff x="903371" y="249943"/>
            <a:chExt cx="2831223" cy="679699"/>
          </a:xfrm>
        </p:grpSpPr>
        <p:sp>
          <p:nvSpPr>
            <p:cNvPr id="45" name="任意多边形 44"/>
            <p:cNvSpPr/>
            <p:nvPr/>
          </p:nvSpPr>
          <p:spPr bwMode="auto">
            <a:xfrm>
              <a:off x="903371" y="249943"/>
              <a:ext cx="2831223" cy="679699"/>
            </a:xfrm>
            <a:custGeom>
              <a:avLst/>
              <a:gdLst>
                <a:gd name="connsiteX0" fmla="*/ 352810 w 4452260"/>
                <a:gd name="connsiteY0" fmla="*/ 0 h 1068867"/>
                <a:gd name="connsiteX1" fmla="*/ 636768 w 4452260"/>
                <a:gd name="connsiteY1" fmla="*/ 0 h 1068867"/>
                <a:gd name="connsiteX2" fmla="*/ 647700 w 4452260"/>
                <a:gd name="connsiteY2" fmla="*/ 0 h 1068867"/>
                <a:gd name="connsiteX3" fmla="*/ 724065 w 4452260"/>
                <a:gd name="connsiteY3" fmla="*/ 0 h 1068867"/>
                <a:gd name="connsiteX4" fmla="*/ 782584 w 4452260"/>
                <a:gd name="connsiteY4" fmla="*/ 0 h 1068867"/>
                <a:gd name="connsiteX5" fmla="*/ 799455 w 4452260"/>
                <a:gd name="connsiteY5" fmla="*/ 0 h 1068867"/>
                <a:gd name="connsiteX6" fmla="*/ 809825 w 4452260"/>
                <a:gd name="connsiteY6" fmla="*/ 0 h 1068867"/>
                <a:gd name="connsiteX7" fmla="*/ 818078 w 4452260"/>
                <a:gd name="connsiteY7" fmla="*/ 0 h 1068867"/>
                <a:gd name="connsiteX8" fmla="*/ 843980 w 4452260"/>
                <a:gd name="connsiteY8" fmla="*/ 0 h 1068867"/>
                <a:gd name="connsiteX9" fmla="*/ 931658 w 4452260"/>
                <a:gd name="connsiteY9" fmla="*/ 0 h 1068867"/>
                <a:gd name="connsiteX10" fmla="*/ 961580 w 4452260"/>
                <a:gd name="connsiteY10" fmla="*/ 0 h 1068867"/>
                <a:gd name="connsiteX11" fmla="*/ 1000055 w 4452260"/>
                <a:gd name="connsiteY11" fmla="*/ 0 h 1068867"/>
                <a:gd name="connsiteX12" fmla="*/ 1040537 w 4452260"/>
                <a:gd name="connsiteY12" fmla="*/ 0 h 1068867"/>
                <a:gd name="connsiteX13" fmla="*/ 1051453 w 4452260"/>
                <a:gd name="connsiteY13" fmla="*/ 0 h 1068867"/>
                <a:gd name="connsiteX14" fmla="*/ 1083414 w 4452260"/>
                <a:gd name="connsiteY14" fmla="*/ 0 h 1068867"/>
                <a:gd name="connsiteX15" fmla="*/ 1112969 w 4452260"/>
                <a:gd name="connsiteY15" fmla="*/ 0 h 1068867"/>
                <a:gd name="connsiteX16" fmla="*/ 1138871 w 4452260"/>
                <a:gd name="connsiteY16" fmla="*/ 0 h 1068867"/>
                <a:gd name="connsiteX17" fmla="*/ 1170224 w 4452260"/>
                <a:gd name="connsiteY17" fmla="*/ 0 h 1068867"/>
                <a:gd name="connsiteX18" fmla="*/ 1170711 w 4452260"/>
                <a:gd name="connsiteY18" fmla="*/ 0 h 1068867"/>
                <a:gd name="connsiteX19" fmla="*/ 1202662 w 4452260"/>
                <a:gd name="connsiteY19" fmla="*/ 0 h 1068867"/>
                <a:gd name="connsiteX20" fmla="*/ 1240037 w 4452260"/>
                <a:gd name="connsiteY20" fmla="*/ 0 h 1068867"/>
                <a:gd name="connsiteX21" fmla="*/ 1290626 w 4452260"/>
                <a:gd name="connsiteY21" fmla="*/ 0 h 1068867"/>
                <a:gd name="connsiteX22" fmla="*/ 1324496 w 4452260"/>
                <a:gd name="connsiteY22" fmla="*/ 0 h 1068867"/>
                <a:gd name="connsiteX23" fmla="*/ 1332348 w 4452260"/>
                <a:gd name="connsiteY23" fmla="*/ 0 h 1068867"/>
                <a:gd name="connsiteX24" fmla="*/ 1335428 w 4452260"/>
                <a:gd name="connsiteY24" fmla="*/ 0 h 1068867"/>
                <a:gd name="connsiteX25" fmla="*/ 1411793 w 4452260"/>
                <a:gd name="connsiteY25" fmla="*/ 0 h 1068867"/>
                <a:gd name="connsiteX26" fmla="*/ 1454182 w 4452260"/>
                <a:gd name="connsiteY26" fmla="*/ 0 h 1068867"/>
                <a:gd name="connsiteX27" fmla="*/ 1470312 w 4452260"/>
                <a:gd name="connsiteY27" fmla="*/ 0 h 1068867"/>
                <a:gd name="connsiteX28" fmla="*/ 1487183 w 4452260"/>
                <a:gd name="connsiteY28" fmla="*/ 0 h 1068867"/>
                <a:gd name="connsiteX29" fmla="*/ 1497552 w 4452260"/>
                <a:gd name="connsiteY29" fmla="*/ 0 h 1068867"/>
                <a:gd name="connsiteX30" fmla="*/ 1505806 w 4452260"/>
                <a:gd name="connsiteY30" fmla="*/ 0 h 1068867"/>
                <a:gd name="connsiteX31" fmla="*/ 1528471 w 4452260"/>
                <a:gd name="connsiteY31" fmla="*/ 0 h 1068867"/>
                <a:gd name="connsiteX32" fmla="*/ 1531708 w 4452260"/>
                <a:gd name="connsiteY32" fmla="*/ 0 h 1068867"/>
                <a:gd name="connsiteX33" fmla="*/ 1540992 w 4452260"/>
                <a:gd name="connsiteY33" fmla="*/ 0 h 1068867"/>
                <a:gd name="connsiteX34" fmla="*/ 1541479 w 4452260"/>
                <a:gd name="connsiteY34" fmla="*/ 0 h 1068867"/>
                <a:gd name="connsiteX35" fmla="*/ 1599998 w 4452260"/>
                <a:gd name="connsiteY35" fmla="*/ 0 h 1068867"/>
                <a:gd name="connsiteX36" fmla="*/ 1619386 w 4452260"/>
                <a:gd name="connsiteY36" fmla="*/ 0 h 1068867"/>
                <a:gd name="connsiteX37" fmla="*/ 1635492 w 4452260"/>
                <a:gd name="connsiteY37" fmla="*/ 0 h 1068867"/>
                <a:gd name="connsiteX38" fmla="*/ 1649308 w 4452260"/>
                <a:gd name="connsiteY38" fmla="*/ 0 h 1068867"/>
                <a:gd name="connsiteX39" fmla="*/ 1653720 w 4452260"/>
                <a:gd name="connsiteY39" fmla="*/ 0 h 1068867"/>
                <a:gd name="connsiteX40" fmla="*/ 1661394 w 4452260"/>
                <a:gd name="connsiteY40" fmla="*/ 0 h 1068867"/>
                <a:gd name="connsiteX41" fmla="*/ 1687782 w 4452260"/>
                <a:gd name="connsiteY41" fmla="*/ 0 h 1068867"/>
                <a:gd name="connsiteX42" fmla="*/ 1703116 w 4452260"/>
                <a:gd name="connsiteY42" fmla="*/ 0 h 1068867"/>
                <a:gd name="connsiteX43" fmla="*/ 1739181 w 4452260"/>
                <a:gd name="connsiteY43" fmla="*/ 0 h 1068867"/>
                <a:gd name="connsiteX44" fmla="*/ 1771141 w 4452260"/>
                <a:gd name="connsiteY44" fmla="*/ 0 h 1068867"/>
                <a:gd name="connsiteX45" fmla="*/ 1800697 w 4452260"/>
                <a:gd name="connsiteY45" fmla="*/ 0 h 1068867"/>
                <a:gd name="connsiteX46" fmla="*/ 1811727 w 4452260"/>
                <a:gd name="connsiteY46" fmla="*/ 0 h 1068867"/>
                <a:gd name="connsiteX47" fmla="*/ 1823361 w 4452260"/>
                <a:gd name="connsiteY47" fmla="*/ 0 h 1068867"/>
                <a:gd name="connsiteX48" fmla="*/ 1826599 w 4452260"/>
                <a:gd name="connsiteY48" fmla="*/ 0 h 1068867"/>
                <a:gd name="connsiteX49" fmla="*/ 1857951 w 4452260"/>
                <a:gd name="connsiteY49" fmla="*/ 0 h 1068867"/>
                <a:gd name="connsiteX50" fmla="*/ 1858439 w 4452260"/>
                <a:gd name="connsiteY50" fmla="*/ 0 h 1068867"/>
                <a:gd name="connsiteX51" fmla="*/ 1859676 w 4452260"/>
                <a:gd name="connsiteY51" fmla="*/ 0 h 1068867"/>
                <a:gd name="connsiteX52" fmla="*/ 1893346 w 4452260"/>
                <a:gd name="connsiteY52" fmla="*/ 0 h 1068867"/>
                <a:gd name="connsiteX53" fmla="*/ 1927765 w 4452260"/>
                <a:gd name="connsiteY53" fmla="*/ 0 h 1068867"/>
                <a:gd name="connsiteX54" fmla="*/ 1963365 w 4452260"/>
                <a:gd name="connsiteY54" fmla="*/ 0 h 1068867"/>
                <a:gd name="connsiteX55" fmla="*/ 1978354 w 4452260"/>
                <a:gd name="connsiteY55" fmla="*/ 0 h 1068867"/>
                <a:gd name="connsiteX56" fmla="*/ 1991032 w 4452260"/>
                <a:gd name="connsiteY56" fmla="*/ 0 h 1068867"/>
                <a:gd name="connsiteX57" fmla="*/ 2020076 w 4452260"/>
                <a:gd name="connsiteY57" fmla="*/ 0 h 1068867"/>
                <a:gd name="connsiteX58" fmla="*/ 2021800 w 4452260"/>
                <a:gd name="connsiteY58" fmla="*/ 0 h 1068867"/>
                <a:gd name="connsiteX59" fmla="*/ 2027021 w 4452260"/>
                <a:gd name="connsiteY59" fmla="*/ 0 h 1068867"/>
                <a:gd name="connsiteX60" fmla="*/ 2032162 w 4452260"/>
                <a:gd name="connsiteY60" fmla="*/ 0 h 1068867"/>
                <a:gd name="connsiteX61" fmla="*/ 2141909 w 4452260"/>
                <a:gd name="connsiteY61" fmla="*/ 0 h 1068867"/>
                <a:gd name="connsiteX62" fmla="*/ 2143633 w 4452260"/>
                <a:gd name="connsiteY62" fmla="*/ 0 h 1068867"/>
                <a:gd name="connsiteX63" fmla="*/ 2178359 w 4452260"/>
                <a:gd name="connsiteY63" fmla="*/ 0 h 1068867"/>
                <a:gd name="connsiteX64" fmla="*/ 2228719 w 4452260"/>
                <a:gd name="connsiteY64" fmla="*/ 0 h 1068867"/>
                <a:gd name="connsiteX65" fmla="*/ 2229207 w 4452260"/>
                <a:gd name="connsiteY65" fmla="*/ 0 h 1068867"/>
                <a:gd name="connsiteX66" fmla="*/ 2230931 w 4452260"/>
                <a:gd name="connsiteY66" fmla="*/ 0 h 1068867"/>
                <a:gd name="connsiteX67" fmla="*/ 2287725 w 4452260"/>
                <a:gd name="connsiteY67" fmla="*/ 0 h 1068867"/>
                <a:gd name="connsiteX68" fmla="*/ 2289450 w 4452260"/>
                <a:gd name="connsiteY68" fmla="*/ 0 h 1068867"/>
                <a:gd name="connsiteX69" fmla="*/ 2323220 w 4452260"/>
                <a:gd name="connsiteY69" fmla="*/ 0 h 1068867"/>
                <a:gd name="connsiteX70" fmla="*/ 2324944 w 4452260"/>
                <a:gd name="connsiteY70" fmla="*/ 0 h 1068867"/>
                <a:gd name="connsiteX71" fmla="*/ 2340483 w 4452260"/>
                <a:gd name="connsiteY71" fmla="*/ 0 h 1068867"/>
                <a:gd name="connsiteX72" fmla="*/ 2341447 w 4452260"/>
                <a:gd name="connsiteY72" fmla="*/ 0 h 1068867"/>
                <a:gd name="connsiteX73" fmla="*/ 2343172 w 4452260"/>
                <a:gd name="connsiteY73" fmla="*/ 0 h 1068867"/>
                <a:gd name="connsiteX74" fmla="*/ 2349122 w 4452260"/>
                <a:gd name="connsiteY74" fmla="*/ 0 h 1068867"/>
                <a:gd name="connsiteX75" fmla="*/ 2350846 w 4452260"/>
                <a:gd name="connsiteY75" fmla="*/ 0 h 1068867"/>
                <a:gd name="connsiteX76" fmla="*/ 2390844 w 4452260"/>
                <a:gd name="connsiteY76" fmla="*/ 0 h 1068867"/>
                <a:gd name="connsiteX77" fmla="*/ 2462317 w 4452260"/>
                <a:gd name="connsiteY77" fmla="*/ 0 h 1068867"/>
                <a:gd name="connsiteX78" fmla="*/ 2499455 w 4452260"/>
                <a:gd name="connsiteY78" fmla="*/ 0 h 1068867"/>
                <a:gd name="connsiteX79" fmla="*/ 2530713 w 4452260"/>
                <a:gd name="connsiteY79" fmla="*/ 0 h 1068867"/>
                <a:gd name="connsiteX80" fmla="*/ 2547403 w 4452260"/>
                <a:gd name="connsiteY80" fmla="*/ 0 h 1068867"/>
                <a:gd name="connsiteX81" fmla="*/ 2549127 w 4452260"/>
                <a:gd name="connsiteY81" fmla="*/ 0 h 1068867"/>
                <a:gd name="connsiteX82" fmla="*/ 2581074 w 4452260"/>
                <a:gd name="connsiteY82" fmla="*/ 0 h 1068867"/>
                <a:gd name="connsiteX83" fmla="*/ 2582112 w 4452260"/>
                <a:gd name="connsiteY83" fmla="*/ 0 h 1068867"/>
                <a:gd name="connsiteX84" fmla="*/ 2669530 w 4452260"/>
                <a:gd name="connsiteY84" fmla="*/ 0 h 1068867"/>
                <a:gd name="connsiteX85" fmla="*/ 2678759 w 4452260"/>
                <a:gd name="connsiteY85" fmla="*/ 0 h 1068867"/>
                <a:gd name="connsiteX86" fmla="*/ 2709527 w 4452260"/>
                <a:gd name="connsiteY86" fmla="*/ 0 h 1068867"/>
                <a:gd name="connsiteX87" fmla="*/ 2711252 w 4452260"/>
                <a:gd name="connsiteY87" fmla="*/ 0 h 1068867"/>
                <a:gd name="connsiteX88" fmla="*/ 2714748 w 4452260"/>
                <a:gd name="connsiteY88" fmla="*/ 0 h 1068867"/>
                <a:gd name="connsiteX89" fmla="*/ 2719890 w 4452260"/>
                <a:gd name="connsiteY89" fmla="*/ 0 h 1068867"/>
                <a:gd name="connsiteX90" fmla="*/ 2831360 w 4452260"/>
                <a:gd name="connsiteY90" fmla="*/ 0 h 1068867"/>
                <a:gd name="connsiteX91" fmla="*/ 2833086 w 4452260"/>
                <a:gd name="connsiteY91" fmla="*/ 0 h 1068867"/>
                <a:gd name="connsiteX92" fmla="*/ 2866087 w 4452260"/>
                <a:gd name="connsiteY92" fmla="*/ 0 h 1068867"/>
                <a:gd name="connsiteX93" fmla="*/ 2918659 w 4452260"/>
                <a:gd name="connsiteY93" fmla="*/ 0 h 1068867"/>
                <a:gd name="connsiteX94" fmla="*/ 2919896 w 4452260"/>
                <a:gd name="connsiteY94" fmla="*/ 0 h 1068867"/>
                <a:gd name="connsiteX95" fmla="*/ 2920383 w 4452260"/>
                <a:gd name="connsiteY95" fmla="*/ 0 h 1068867"/>
                <a:gd name="connsiteX96" fmla="*/ 2977177 w 4452260"/>
                <a:gd name="connsiteY96" fmla="*/ 0 h 1068867"/>
                <a:gd name="connsiteX97" fmla="*/ 2978902 w 4452260"/>
                <a:gd name="connsiteY97" fmla="*/ 0 h 1068867"/>
                <a:gd name="connsiteX98" fmla="*/ 3012671 w 4452260"/>
                <a:gd name="connsiteY98" fmla="*/ 0 h 1068867"/>
                <a:gd name="connsiteX99" fmla="*/ 3014397 w 4452260"/>
                <a:gd name="connsiteY99" fmla="*/ 0 h 1068867"/>
                <a:gd name="connsiteX100" fmla="*/ 3028211 w 4452260"/>
                <a:gd name="connsiteY100" fmla="*/ 0 h 1068867"/>
                <a:gd name="connsiteX101" fmla="*/ 3030899 w 4452260"/>
                <a:gd name="connsiteY101" fmla="*/ 0 h 1068867"/>
                <a:gd name="connsiteX102" fmla="*/ 3032624 w 4452260"/>
                <a:gd name="connsiteY102" fmla="*/ 0 h 1068867"/>
                <a:gd name="connsiteX103" fmla="*/ 3038573 w 4452260"/>
                <a:gd name="connsiteY103" fmla="*/ 0 h 1068867"/>
                <a:gd name="connsiteX104" fmla="*/ 3040298 w 4452260"/>
                <a:gd name="connsiteY104" fmla="*/ 0 h 1068867"/>
                <a:gd name="connsiteX105" fmla="*/ 3082021 w 4452260"/>
                <a:gd name="connsiteY105" fmla="*/ 0 h 1068867"/>
                <a:gd name="connsiteX106" fmla="*/ 3150044 w 4452260"/>
                <a:gd name="connsiteY106" fmla="*/ 0 h 1068867"/>
                <a:gd name="connsiteX107" fmla="*/ 3218441 w 4452260"/>
                <a:gd name="connsiteY107" fmla="*/ 0 h 1068867"/>
                <a:gd name="connsiteX108" fmla="*/ 3236855 w 4452260"/>
                <a:gd name="connsiteY108" fmla="*/ 0 h 1068867"/>
                <a:gd name="connsiteX109" fmla="*/ 3269839 w 4452260"/>
                <a:gd name="connsiteY109" fmla="*/ 0 h 1068867"/>
                <a:gd name="connsiteX110" fmla="*/ 3272250 w 4452260"/>
                <a:gd name="connsiteY110" fmla="*/ 0 h 1068867"/>
                <a:gd name="connsiteX111" fmla="*/ 3320378 w 4452260"/>
                <a:gd name="connsiteY111" fmla="*/ 0 h 1068867"/>
                <a:gd name="connsiteX112" fmla="*/ 3346330 w 4452260"/>
                <a:gd name="connsiteY112" fmla="*/ 0 h 1068867"/>
                <a:gd name="connsiteX113" fmla="*/ 3357257 w 4452260"/>
                <a:gd name="connsiteY113" fmla="*/ 0 h 1068867"/>
                <a:gd name="connsiteX114" fmla="*/ 3369936 w 4452260"/>
                <a:gd name="connsiteY114" fmla="*/ 0 h 1068867"/>
                <a:gd name="connsiteX115" fmla="*/ 3398980 w 4452260"/>
                <a:gd name="connsiteY115" fmla="*/ 0 h 1068867"/>
                <a:gd name="connsiteX116" fmla="*/ 3405925 w 4452260"/>
                <a:gd name="connsiteY116" fmla="*/ 0 h 1068867"/>
                <a:gd name="connsiteX117" fmla="*/ 3411066 w 4452260"/>
                <a:gd name="connsiteY117" fmla="*/ 0 h 1068867"/>
                <a:gd name="connsiteX118" fmla="*/ 3520813 w 4452260"/>
                <a:gd name="connsiteY118" fmla="*/ 0 h 1068867"/>
                <a:gd name="connsiteX119" fmla="*/ 3607623 w 4452260"/>
                <a:gd name="connsiteY119" fmla="*/ 0 h 1068867"/>
                <a:gd name="connsiteX120" fmla="*/ 3608111 w 4452260"/>
                <a:gd name="connsiteY120" fmla="*/ 0 h 1068867"/>
                <a:gd name="connsiteX121" fmla="*/ 3666629 w 4452260"/>
                <a:gd name="connsiteY121" fmla="*/ 0 h 1068867"/>
                <a:gd name="connsiteX122" fmla="*/ 3702124 w 4452260"/>
                <a:gd name="connsiteY122" fmla="*/ 0 h 1068867"/>
                <a:gd name="connsiteX123" fmla="*/ 3720351 w 4452260"/>
                <a:gd name="connsiteY123" fmla="*/ 0 h 1068867"/>
                <a:gd name="connsiteX124" fmla="*/ 3728025 w 4452260"/>
                <a:gd name="connsiteY124" fmla="*/ 0 h 1068867"/>
                <a:gd name="connsiteX125" fmla="*/ 3769748 w 4452260"/>
                <a:gd name="connsiteY125" fmla="*/ 0 h 1068867"/>
                <a:gd name="connsiteX126" fmla="*/ 4098793 w 4452260"/>
                <a:gd name="connsiteY126" fmla="*/ 0 h 1068867"/>
                <a:gd name="connsiteX127" fmla="*/ 4193519 w 4452260"/>
                <a:gd name="connsiteY127" fmla="*/ 54408 h 1068867"/>
                <a:gd name="connsiteX128" fmla="*/ 4439104 w 4452260"/>
                <a:gd name="connsiteY128" fmla="*/ 480025 h 1068867"/>
                <a:gd name="connsiteX129" fmla="*/ 4439104 w 4452260"/>
                <a:gd name="connsiteY129" fmla="*/ 588843 h 1068867"/>
                <a:gd name="connsiteX130" fmla="*/ 4193519 w 4452260"/>
                <a:gd name="connsiteY130" fmla="*/ 1014459 h 1068867"/>
                <a:gd name="connsiteX131" fmla="*/ 4098793 w 4452260"/>
                <a:gd name="connsiteY131" fmla="*/ 1068867 h 1068867"/>
                <a:gd name="connsiteX132" fmla="*/ 3728025 w 4452260"/>
                <a:gd name="connsiteY132" fmla="*/ 1068867 h 1068867"/>
                <a:gd name="connsiteX133" fmla="*/ 3607623 w 4452260"/>
                <a:gd name="connsiteY133" fmla="*/ 1068867 h 1068867"/>
                <a:gd name="connsiteX134" fmla="*/ 3411066 w 4452260"/>
                <a:gd name="connsiteY134" fmla="*/ 1068867 h 1068867"/>
                <a:gd name="connsiteX135" fmla="*/ 3357257 w 4452260"/>
                <a:gd name="connsiteY135" fmla="*/ 1068867 h 1068867"/>
                <a:gd name="connsiteX136" fmla="*/ 3236855 w 4452260"/>
                <a:gd name="connsiteY136" fmla="*/ 1068867 h 1068867"/>
                <a:gd name="connsiteX137" fmla="*/ 3040298 w 4452260"/>
                <a:gd name="connsiteY137" fmla="*/ 1068867 h 1068867"/>
                <a:gd name="connsiteX138" fmla="*/ 3038573 w 4452260"/>
                <a:gd name="connsiteY138" fmla="*/ 1068867 h 1068867"/>
                <a:gd name="connsiteX139" fmla="*/ 2919896 w 4452260"/>
                <a:gd name="connsiteY139" fmla="*/ 1068867 h 1068867"/>
                <a:gd name="connsiteX140" fmla="*/ 2866087 w 4452260"/>
                <a:gd name="connsiteY140" fmla="*/ 1068867 h 1068867"/>
                <a:gd name="connsiteX141" fmla="*/ 2719890 w 4452260"/>
                <a:gd name="connsiteY141" fmla="*/ 1068867 h 1068867"/>
                <a:gd name="connsiteX142" fmla="*/ 2669530 w 4452260"/>
                <a:gd name="connsiteY142" fmla="*/ 1068867 h 1068867"/>
                <a:gd name="connsiteX143" fmla="*/ 2549127 w 4452260"/>
                <a:gd name="connsiteY143" fmla="*/ 1068867 h 1068867"/>
                <a:gd name="connsiteX144" fmla="*/ 2547403 w 4452260"/>
                <a:gd name="connsiteY144" fmla="*/ 1068867 h 1068867"/>
                <a:gd name="connsiteX145" fmla="*/ 2350846 w 4452260"/>
                <a:gd name="connsiteY145" fmla="*/ 1068867 h 1068867"/>
                <a:gd name="connsiteX146" fmla="*/ 2349122 w 4452260"/>
                <a:gd name="connsiteY146" fmla="*/ 1068867 h 1068867"/>
                <a:gd name="connsiteX147" fmla="*/ 2228719 w 4452260"/>
                <a:gd name="connsiteY147" fmla="*/ 1068867 h 1068867"/>
                <a:gd name="connsiteX148" fmla="*/ 2178359 w 4452260"/>
                <a:gd name="connsiteY148" fmla="*/ 1068867 h 1068867"/>
                <a:gd name="connsiteX149" fmla="*/ 2032162 w 4452260"/>
                <a:gd name="connsiteY149" fmla="*/ 1068867 h 1068867"/>
                <a:gd name="connsiteX150" fmla="*/ 1978354 w 4452260"/>
                <a:gd name="connsiteY150" fmla="*/ 1068867 h 1068867"/>
                <a:gd name="connsiteX151" fmla="*/ 1859676 w 4452260"/>
                <a:gd name="connsiteY151" fmla="*/ 1068867 h 1068867"/>
                <a:gd name="connsiteX152" fmla="*/ 1857951 w 4452260"/>
                <a:gd name="connsiteY152" fmla="*/ 1068867 h 1068867"/>
                <a:gd name="connsiteX153" fmla="*/ 1826599 w 4452260"/>
                <a:gd name="connsiteY153" fmla="*/ 1068867 h 1068867"/>
                <a:gd name="connsiteX154" fmla="*/ 1661394 w 4452260"/>
                <a:gd name="connsiteY154" fmla="*/ 1068867 h 1068867"/>
                <a:gd name="connsiteX155" fmla="*/ 1540992 w 4452260"/>
                <a:gd name="connsiteY155" fmla="*/ 1068867 h 1068867"/>
                <a:gd name="connsiteX156" fmla="*/ 1531708 w 4452260"/>
                <a:gd name="connsiteY156" fmla="*/ 1068867 h 1068867"/>
                <a:gd name="connsiteX157" fmla="*/ 1487183 w 4452260"/>
                <a:gd name="connsiteY157" fmla="*/ 1068867 h 1068867"/>
                <a:gd name="connsiteX158" fmla="*/ 1335428 w 4452260"/>
                <a:gd name="connsiteY158" fmla="*/ 1068867 h 1068867"/>
                <a:gd name="connsiteX159" fmla="*/ 1290626 w 4452260"/>
                <a:gd name="connsiteY159" fmla="*/ 1068867 h 1068867"/>
                <a:gd name="connsiteX160" fmla="*/ 1170224 w 4452260"/>
                <a:gd name="connsiteY160" fmla="*/ 1068867 h 1068867"/>
                <a:gd name="connsiteX161" fmla="*/ 1138871 w 4452260"/>
                <a:gd name="connsiteY161" fmla="*/ 1068867 h 1068867"/>
                <a:gd name="connsiteX162" fmla="*/ 1040537 w 4452260"/>
                <a:gd name="connsiteY162" fmla="*/ 1068867 h 1068867"/>
                <a:gd name="connsiteX163" fmla="*/ 843980 w 4452260"/>
                <a:gd name="connsiteY163" fmla="*/ 1068867 h 1068867"/>
                <a:gd name="connsiteX164" fmla="*/ 799455 w 4452260"/>
                <a:gd name="connsiteY164" fmla="*/ 1068867 h 1068867"/>
                <a:gd name="connsiteX165" fmla="*/ 647700 w 4452260"/>
                <a:gd name="connsiteY165" fmla="*/ 1068867 h 1068867"/>
                <a:gd name="connsiteX166" fmla="*/ 352810 w 4452260"/>
                <a:gd name="connsiteY166" fmla="*/ 1068867 h 1068867"/>
                <a:gd name="connsiteX167" fmla="*/ 258084 w 4452260"/>
                <a:gd name="connsiteY167" fmla="*/ 1014459 h 1068867"/>
                <a:gd name="connsiteX168" fmla="*/ 12498 w 4452260"/>
                <a:gd name="connsiteY168" fmla="*/ 588843 h 1068867"/>
                <a:gd name="connsiteX169" fmla="*/ 12498 w 4452260"/>
                <a:gd name="connsiteY169" fmla="*/ 480025 h 1068867"/>
                <a:gd name="connsiteX170" fmla="*/ 258084 w 4452260"/>
                <a:gd name="connsiteY170" fmla="*/ 54408 h 1068867"/>
                <a:gd name="connsiteX171" fmla="*/ 352810 w 4452260"/>
                <a:gd name="connsiteY171" fmla="*/ 0 h 1068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4452260" h="1068867">
                  <a:moveTo>
                    <a:pt x="352810" y="0"/>
                  </a:moveTo>
                  <a:cubicBezTo>
                    <a:pt x="475602" y="0"/>
                    <a:pt x="567696" y="0"/>
                    <a:pt x="636768" y="0"/>
                  </a:cubicBezTo>
                  <a:lnTo>
                    <a:pt x="647700" y="0"/>
                  </a:lnTo>
                  <a:lnTo>
                    <a:pt x="724065" y="0"/>
                  </a:lnTo>
                  <a:cubicBezTo>
                    <a:pt x="748048" y="0"/>
                    <a:pt x="767235" y="0"/>
                    <a:pt x="782584" y="0"/>
                  </a:cubicBezTo>
                  <a:lnTo>
                    <a:pt x="799455" y="0"/>
                  </a:lnTo>
                  <a:lnTo>
                    <a:pt x="809825" y="0"/>
                  </a:lnTo>
                  <a:lnTo>
                    <a:pt x="818078" y="0"/>
                  </a:lnTo>
                  <a:cubicBezTo>
                    <a:pt x="843980" y="0"/>
                    <a:pt x="843980" y="0"/>
                    <a:pt x="843980" y="0"/>
                  </a:cubicBezTo>
                  <a:lnTo>
                    <a:pt x="931658" y="0"/>
                  </a:lnTo>
                  <a:lnTo>
                    <a:pt x="961580" y="0"/>
                  </a:lnTo>
                  <a:lnTo>
                    <a:pt x="1000055" y="0"/>
                  </a:lnTo>
                  <a:lnTo>
                    <a:pt x="1040537" y="0"/>
                  </a:lnTo>
                  <a:lnTo>
                    <a:pt x="1051453" y="0"/>
                  </a:lnTo>
                  <a:lnTo>
                    <a:pt x="1083414" y="0"/>
                  </a:lnTo>
                  <a:lnTo>
                    <a:pt x="1112969" y="0"/>
                  </a:lnTo>
                  <a:cubicBezTo>
                    <a:pt x="1138871" y="0"/>
                    <a:pt x="1138871" y="0"/>
                    <a:pt x="1138871" y="0"/>
                  </a:cubicBezTo>
                  <a:lnTo>
                    <a:pt x="1170224" y="0"/>
                  </a:lnTo>
                  <a:lnTo>
                    <a:pt x="1170711" y="0"/>
                  </a:lnTo>
                  <a:lnTo>
                    <a:pt x="1202662" y="0"/>
                  </a:lnTo>
                  <a:lnTo>
                    <a:pt x="1240037" y="0"/>
                  </a:lnTo>
                  <a:cubicBezTo>
                    <a:pt x="1290626" y="0"/>
                    <a:pt x="1290626" y="0"/>
                    <a:pt x="1290626" y="0"/>
                  </a:cubicBezTo>
                  <a:lnTo>
                    <a:pt x="1324496" y="0"/>
                  </a:lnTo>
                  <a:lnTo>
                    <a:pt x="1332348" y="0"/>
                  </a:lnTo>
                  <a:lnTo>
                    <a:pt x="1335428" y="0"/>
                  </a:lnTo>
                  <a:lnTo>
                    <a:pt x="1411793" y="0"/>
                  </a:lnTo>
                  <a:lnTo>
                    <a:pt x="1454182" y="0"/>
                  </a:lnTo>
                  <a:lnTo>
                    <a:pt x="1470312" y="0"/>
                  </a:lnTo>
                  <a:lnTo>
                    <a:pt x="1487183" y="0"/>
                  </a:lnTo>
                  <a:lnTo>
                    <a:pt x="1497552" y="0"/>
                  </a:lnTo>
                  <a:lnTo>
                    <a:pt x="1505806" y="0"/>
                  </a:lnTo>
                  <a:lnTo>
                    <a:pt x="1528471" y="0"/>
                  </a:lnTo>
                  <a:lnTo>
                    <a:pt x="1531708" y="0"/>
                  </a:lnTo>
                  <a:lnTo>
                    <a:pt x="1540992" y="0"/>
                  </a:lnTo>
                  <a:lnTo>
                    <a:pt x="1541479" y="0"/>
                  </a:lnTo>
                  <a:lnTo>
                    <a:pt x="1599998" y="0"/>
                  </a:lnTo>
                  <a:lnTo>
                    <a:pt x="1619386" y="0"/>
                  </a:lnTo>
                  <a:lnTo>
                    <a:pt x="1635492" y="0"/>
                  </a:lnTo>
                  <a:lnTo>
                    <a:pt x="1649308" y="0"/>
                  </a:lnTo>
                  <a:lnTo>
                    <a:pt x="1653720" y="0"/>
                  </a:lnTo>
                  <a:lnTo>
                    <a:pt x="1661394" y="0"/>
                  </a:lnTo>
                  <a:lnTo>
                    <a:pt x="1687782" y="0"/>
                  </a:lnTo>
                  <a:lnTo>
                    <a:pt x="1703116" y="0"/>
                  </a:lnTo>
                  <a:lnTo>
                    <a:pt x="1739181" y="0"/>
                  </a:lnTo>
                  <a:lnTo>
                    <a:pt x="1771141" y="0"/>
                  </a:lnTo>
                  <a:lnTo>
                    <a:pt x="1800697" y="0"/>
                  </a:lnTo>
                  <a:lnTo>
                    <a:pt x="1811727" y="0"/>
                  </a:lnTo>
                  <a:lnTo>
                    <a:pt x="1823361" y="0"/>
                  </a:lnTo>
                  <a:lnTo>
                    <a:pt x="1826599" y="0"/>
                  </a:lnTo>
                  <a:lnTo>
                    <a:pt x="1857951" y="0"/>
                  </a:lnTo>
                  <a:lnTo>
                    <a:pt x="1858439" y="0"/>
                  </a:lnTo>
                  <a:lnTo>
                    <a:pt x="1859676" y="0"/>
                  </a:lnTo>
                  <a:lnTo>
                    <a:pt x="1893346" y="0"/>
                  </a:lnTo>
                  <a:lnTo>
                    <a:pt x="1927765" y="0"/>
                  </a:lnTo>
                  <a:lnTo>
                    <a:pt x="1963365" y="0"/>
                  </a:lnTo>
                  <a:lnTo>
                    <a:pt x="1978354" y="0"/>
                  </a:lnTo>
                  <a:lnTo>
                    <a:pt x="1991032" y="0"/>
                  </a:lnTo>
                  <a:lnTo>
                    <a:pt x="2020076" y="0"/>
                  </a:lnTo>
                  <a:lnTo>
                    <a:pt x="2021800" y="0"/>
                  </a:lnTo>
                  <a:lnTo>
                    <a:pt x="2027021" y="0"/>
                  </a:lnTo>
                  <a:cubicBezTo>
                    <a:pt x="2032162" y="0"/>
                    <a:pt x="2032162" y="0"/>
                    <a:pt x="2032162" y="0"/>
                  </a:cubicBezTo>
                  <a:lnTo>
                    <a:pt x="2141909" y="0"/>
                  </a:lnTo>
                  <a:lnTo>
                    <a:pt x="2143633" y="0"/>
                  </a:lnTo>
                  <a:lnTo>
                    <a:pt x="2178359" y="0"/>
                  </a:lnTo>
                  <a:lnTo>
                    <a:pt x="2228719" y="0"/>
                  </a:lnTo>
                  <a:lnTo>
                    <a:pt x="2229207" y="0"/>
                  </a:lnTo>
                  <a:lnTo>
                    <a:pt x="2230931" y="0"/>
                  </a:lnTo>
                  <a:lnTo>
                    <a:pt x="2287725" y="0"/>
                  </a:lnTo>
                  <a:lnTo>
                    <a:pt x="2289450" y="0"/>
                  </a:lnTo>
                  <a:lnTo>
                    <a:pt x="2323220" y="0"/>
                  </a:lnTo>
                  <a:lnTo>
                    <a:pt x="2324944" y="0"/>
                  </a:lnTo>
                  <a:lnTo>
                    <a:pt x="2340483" y="0"/>
                  </a:lnTo>
                  <a:lnTo>
                    <a:pt x="2341447" y="0"/>
                  </a:lnTo>
                  <a:lnTo>
                    <a:pt x="2343172" y="0"/>
                  </a:lnTo>
                  <a:lnTo>
                    <a:pt x="2349122" y="0"/>
                  </a:lnTo>
                  <a:lnTo>
                    <a:pt x="2350846" y="0"/>
                  </a:lnTo>
                  <a:lnTo>
                    <a:pt x="2390844" y="0"/>
                  </a:lnTo>
                  <a:lnTo>
                    <a:pt x="2462317" y="0"/>
                  </a:lnTo>
                  <a:lnTo>
                    <a:pt x="2499455" y="0"/>
                  </a:lnTo>
                  <a:lnTo>
                    <a:pt x="2530713" y="0"/>
                  </a:lnTo>
                  <a:lnTo>
                    <a:pt x="2547403" y="0"/>
                  </a:lnTo>
                  <a:lnTo>
                    <a:pt x="2549127" y="0"/>
                  </a:lnTo>
                  <a:lnTo>
                    <a:pt x="2581074" y="0"/>
                  </a:lnTo>
                  <a:lnTo>
                    <a:pt x="2582112" y="0"/>
                  </a:lnTo>
                  <a:cubicBezTo>
                    <a:pt x="2669530" y="0"/>
                    <a:pt x="2669530" y="0"/>
                    <a:pt x="2669530" y="0"/>
                  </a:cubicBezTo>
                  <a:lnTo>
                    <a:pt x="2678759" y="0"/>
                  </a:lnTo>
                  <a:lnTo>
                    <a:pt x="2709527" y="0"/>
                  </a:lnTo>
                  <a:lnTo>
                    <a:pt x="2711252" y="0"/>
                  </a:lnTo>
                  <a:lnTo>
                    <a:pt x="2714748" y="0"/>
                  </a:lnTo>
                  <a:lnTo>
                    <a:pt x="2719890" y="0"/>
                  </a:lnTo>
                  <a:lnTo>
                    <a:pt x="2831360" y="0"/>
                  </a:lnTo>
                  <a:lnTo>
                    <a:pt x="2833086" y="0"/>
                  </a:lnTo>
                  <a:lnTo>
                    <a:pt x="2866087" y="0"/>
                  </a:lnTo>
                  <a:lnTo>
                    <a:pt x="2918659" y="0"/>
                  </a:lnTo>
                  <a:lnTo>
                    <a:pt x="2919896" y="0"/>
                  </a:lnTo>
                  <a:lnTo>
                    <a:pt x="2920383" y="0"/>
                  </a:lnTo>
                  <a:lnTo>
                    <a:pt x="2977177" y="0"/>
                  </a:lnTo>
                  <a:lnTo>
                    <a:pt x="2978902" y="0"/>
                  </a:lnTo>
                  <a:lnTo>
                    <a:pt x="3012671" y="0"/>
                  </a:lnTo>
                  <a:lnTo>
                    <a:pt x="3014397" y="0"/>
                  </a:lnTo>
                  <a:lnTo>
                    <a:pt x="3028211" y="0"/>
                  </a:lnTo>
                  <a:lnTo>
                    <a:pt x="3030899" y="0"/>
                  </a:lnTo>
                  <a:lnTo>
                    <a:pt x="3032624" y="0"/>
                  </a:lnTo>
                  <a:lnTo>
                    <a:pt x="3038573" y="0"/>
                  </a:lnTo>
                  <a:lnTo>
                    <a:pt x="3040298" y="0"/>
                  </a:lnTo>
                  <a:lnTo>
                    <a:pt x="3082021" y="0"/>
                  </a:lnTo>
                  <a:lnTo>
                    <a:pt x="3150044" y="0"/>
                  </a:lnTo>
                  <a:lnTo>
                    <a:pt x="3218441" y="0"/>
                  </a:lnTo>
                  <a:lnTo>
                    <a:pt x="3236855" y="0"/>
                  </a:lnTo>
                  <a:lnTo>
                    <a:pt x="3269839" y="0"/>
                  </a:lnTo>
                  <a:lnTo>
                    <a:pt x="3272250" y="0"/>
                  </a:lnTo>
                  <a:lnTo>
                    <a:pt x="3320378" y="0"/>
                  </a:lnTo>
                  <a:lnTo>
                    <a:pt x="3346330" y="0"/>
                  </a:lnTo>
                  <a:lnTo>
                    <a:pt x="3357257" y="0"/>
                  </a:lnTo>
                  <a:lnTo>
                    <a:pt x="3369936" y="0"/>
                  </a:lnTo>
                  <a:lnTo>
                    <a:pt x="3398980" y="0"/>
                  </a:lnTo>
                  <a:lnTo>
                    <a:pt x="3405925" y="0"/>
                  </a:lnTo>
                  <a:cubicBezTo>
                    <a:pt x="3411066" y="0"/>
                    <a:pt x="3411066" y="0"/>
                    <a:pt x="3411066" y="0"/>
                  </a:cubicBezTo>
                  <a:lnTo>
                    <a:pt x="3520813" y="0"/>
                  </a:lnTo>
                  <a:lnTo>
                    <a:pt x="3607623" y="0"/>
                  </a:lnTo>
                  <a:lnTo>
                    <a:pt x="3608111" y="0"/>
                  </a:lnTo>
                  <a:lnTo>
                    <a:pt x="3666629" y="0"/>
                  </a:lnTo>
                  <a:lnTo>
                    <a:pt x="3702124" y="0"/>
                  </a:lnTo>
                  <a:lnTo>
                    <a:pt x="3720351" y="0"/>
                  </a:lnTo>
                  <a:lnTo>
                    <a:pt x="3728025" y="0"/>
                  </a:lnTo>
                  <a:lnTo>
                    <a:pt x="3769748" y="0"/>
                  </a:lnTo>
                  <a:cubicBezTo>
                    <a:pt x="4098793" y="0"/>
                    <a:pt x="4098793" y="0"/>
                    <a:pt x="4098793" y="0"/>
                  </a:cubicBezTo>
                  <a:cubicBezTo>
                    <a:pt x="4133877" y="0"/>
                    <a:pt x="4175977" y="24572"/>
                    <a:pt x="4193519" y="54408"/>
                  </a:cubicBezTo>
                  <a:cubicBezTo>
                    <a:pt x="4439104" y="480025"/>
                    <a:pt x="4439104" y="480025"/>
                    <a:pt x="4439104" y="480025"/>
                  </a:cubicBezTo>
                  <a:cubicBezTo>
                    <a:pt x="4456646" y="509862"/>
                    <a:pt x="4456646" y="559005"/>
                    <a:pt x="4439104" y="588843"/>
                  </a:cubicBezTo>
                  <a:cubicBezTo>
                    <a:pt x="4193519" y="1014459"/>
                    <a:pt x="4193519" y="1014459"/>
                    <a:pt x="4193519" y="1014459"/>
                  </a:cubicBezTo>
                  <a:cubicBezTo>
                    <a:pt x="4175977" y="1044295"/>
                    <a:pt x="4133877" y="1068867"/>
                    <a:pt x="4098793" y="1068867"/>
                  </a:cubicBezTo>
                  <a:lnTo>
                    <a:pt x="3728025" y="1068867"/>
                  </a:lnTo>
                  <a:lnTo>
                    <a:pt x="3607623" y="1068867"/>
                  </a:lnTo>
                  <a:lnTo>
                    <a:pt x="3411066" y="1068867"/>
                  </a:lnTo>
                  <a:lnTo>
                    <a:pt x="3357257" y="1068867"/>
                  </a:lnTo>
                  <a:lnTo>
                    <a:pt x="3236855" y="1068867"/>
                  </a:lnTo>
                  <a:lnTo>
                    <a:pt x="3040298" y="1068867"/>
                  </a:lnTo>
                  <a:lnTo>
                    <a:pt x="3038573" y="1068867"/>
                  </a:lnTo>
                  <a:lnTo>
                    <a:pt x="2919896" y="1068867"/>
                  </a:lnTo>
                  <a:lnTo>
                    <a:pt x="2866087" y="1068867"/>
                  </a:lnTo>
                  <a:lnTo>
                    <a:pt x="2719890" y="1068867"/>
                  </a:lnTo>
                  <a:lnTo>
                    <a:pt x="2669530" y="1068867"/>
                  </a:lnTo>
                  <a:lnTo>
                    <a:pt x="2549127" y="1068867"/>
                  </a:lnTo>
                  <a:lnTo>
                    <a:pt x="2547403" y="1068867"/>
                  </a:lnTo>
                  <a:lnTo>
                    <a:pt x="2350846" y="1068867"/>
                  </a:lnTo>
                  <a:lnTo>
                    <a:pt x="2349122" y="1068867"/>
                  </a:lnTo>
                  <a:lnTo>
                    <a:pt x="2228719" y="1068867"/>
                  </a:lnTo>
                  <a:lnTo>
                    <a:pt x="2178359" y="1068867"/>
                  </a:lnTo>
                  <a:lnTo>
                    <a:pt x="2032162" y="1068867"/>
                  </a:lnTo>
                  <a:lnTo>
                    <a:pt x="1978354" y="1068867"/>
                  </a:lnTo>
                  <a:lnTo>
                    <a:pt x="1859676" y="1068867"/>
                  </a:lnTo>
                  <a:lnTo>
                    <a:pt x="1857951" y="1068867"/>
                  </a:lnTo>
                  <a:lnTo>
                    <a:pt x="1826599" y="1068867"/>
                  </a:lnTo>
                  <a:lnTo>
                    <a:pt x="1661394" y="1068867"/>
                  </a:lnTo>
                  <a:lnTo>
                    <a:pt x="1540992" y="1068867"/>
                  </a:lnTo>
                  <a:lnTo>
                    <a:pt x="1531708" y="1068867"/>
                  </a:lnTo>
                  <a:lnTo>
                    <a:pt x="1487183" y="1068867"/>
                  </a:lnTo>
                  <a:lnTo>
                    <a:pt x="1335428" y="1068867"/>
                  </a:lnTo>
                  <a:lnTo>
                    <a:pt x="1290626" y="1068867"/>
                  </a:lnTo>
                  <a:lnTo>
                    <a:pt x="1170224" y="1068867"/>
                  </a:lnTo>
                  <a:lnTo>
                    <a:pt x="1138871" y="1068867"/>
                  </a:lnTo>
                  <a:lnTo>
                    <a:pt x="1040537" y="1068867"/>
                  </a:lnTo>
                  <a:lnTo>
                    <a:pt x="843980" y="1068867"/>
                  </a:lnTo>
                  <a:lnTo>
                    <a:pt x="799455" y="1068867"/>
                  </a:lnTo>
                  <a:lnTo>
                    <a:pt x="647700" y="1068867"/>
                  </a:lnTo>
                  <a:lnTo>
                    <a:pt x="352810" y="1068867"/>
                  </a:lnTo>
                  <a:cubicBezTo>
                    <a:pt x="318603" y="1068867"/>
                    <a:pt x="275626" y="1044295"/>
                    <a:pt x="258084" y="1014459"/>
                  </a:cubicBezTo>
                  <a:cubicBezTo>
                    <a:pt x="12498" y="588843"/>
                    <a:pt x="12498" y="588843"/>
                    <a:pt x="12498" y="588843"/>
                  </a:cubicBezTo>
                  <a:cubicBezTo>
                    <a:pt x="-4166" y="559005"/>
                    <a:pt x="-4166" y="509862"/>
                    <a:pt x="12498" y="480025"/>
                  </a:cubicBezTo>
                  <a:cubicBezTo>
                    <a:pt x="258084" y="54408"/>
                    <a:pt x="258084" y="54408"/>
                    <a:pt x="258084" y="54408"/>
                  </a:cubicBezTo>
                  <a:cubicBezTo>
                    <a:pt x="275626" y="24572"/>
                    <a:pt x="318603" y="0"/>
                    <a:pt x="352810" y="0"/>
                  </a:cubicBezTo>
                  <a:close/>
                </a:path>
              </a:pathLst>
            </a:custGeom>
            <a:gradFill flip="none" rotWithShape="1">
              <a:gsLst>
                <a:gs pos="100000">
                  <a:schemeClr val="bg1">
                    <a:lumMod val="95000"/>
                  </a:schemeClr>
                </a:gs>
                <a:gs pos="0">
                  <a:srgbClr val="D3D3D3"/>
                </a:gs>
              </a:gsLst>
              <a:lin ang="2700000" scaled="1"/>
              <a:tileRect/>
            </a:gradFill>
            <a:ln w="19050">
              <a:gradFill flip="none" rotWithShape="1">
                <a:gsLst>
                  <a:gs pos="100000">
                    <a:schemeClr val="bg1">
                      <a:lumMod val="75000"/>
                    </a:schemeClr>
                  </a:gs>
                  <a:gs pos="0">
                    <a:schemeClr val="bg1"/>
                  </a:gs>
                </a:gsLst>
                <a:lin ang="2700000" scaled="1"/>
                <a:tileRect/>
              </a:gradFill>
            </a:ln>
            <a:effectLst>
              <a:outerShdw blurRad="127000" dist="50800" dir="2700000" algn="tl" rotWithShape="0">
                <a:prstClr val="black">
                  <a:alpha val="40000"/>
                </a:prstClr>
              </a:outerShdw>
            </a:effectLst>
          </p:spPr>
          <p:txBody>
            <a:bodyPr vert="horz" wrap="square" lIns="91440" tIns="45720" rIns="91440" bIns="45720" numCol="1" anchor="t" anchorCtr="0" compatLnSpc="1">
              <a:noAutofit/>
            </a:bodyPr>
            <a:lstStyle/>
            <a:p>
              <a:endParaRPr lang="zh-CN" altLang="en-US" dirty="0">
                <a:solidFill>
                  <a:prstClr val="black"/>
                </a:solidFill>
                <a:latin typeface="微软雅黑" panose="020B0503020204020204" pitchFamily="34" charset="-122"/>
              </a:endParaRPr>
            </a:p>
          </p:txBody>
        </p:sp>
        <p:sp>
          <p:nvSpPr>
            <p:cNvPr id="46" name="任意多边形 45"/>
            <p:cNvSpPr/>
            <p:nvPr/>
          </p:nvSpPr>
          <p:spPr bwMode="auto">
            <a:xfrm>
              <a:off x="1010779" y="325868"/>
              <a:ext cx="2628449" cy="527848"/>
            </a:xfrm>
            <a:custGeom>
              <a:avLst/>
              <a:gdLst>
                <a:gd name="connsiteX0" fmla="*/ 305125 w 4603109"/>
                <a:gd name="connsiteY0" fmla="*/ 0 h 924402"/>
                <a:gd name="connsiteX1" fmla="*/ 432894 w 4603109"/>
                <a:gd name="connsiteY1" fmla="*/ 0 h 924402"/>
                <a:gd name="connsiteX2" fmla="*/ 445336 w 4603109"/>
                <a:gd name="connsiteY2" fmla="*/ 0 h 924402"/>
                <a:gd name="connsiteX3" fmla="*/ 550703 w 4603109"/>
                <a:gd name="connsiteY3" fmla="*/ 0 h 924402"/>
                <a:gd name="connsiteX4" fmla="*/ 560158 w 4603109"/>
                <a:gd name="connsiteY4" fmla="*/ 0 h 924402"/>
                <a:gd name="connsiteX5" fmla="*/ 573105 w 4603109"/>
                <a:gd name="connsiteY5" fmla="*/ 0 h 924402"/>
                <a:gd name="connsiteX6" fmla="*/ 626202 w 4603109"/>
                <a:gd name="connsiteY6" fmla="*/ 0 h 924402"/>
                <a:gd name="connsiteX7" fmla="*/ 676811 w 4603109"/>
                <a:gd name="connsiteY7" fmla="*/ 0 h 924402"/>
                <a:gd name="connsiteX8" fmla="*/ 678472 w 4603109"/>
                <a:gd name="connsiteY8" fmla="*/ 0 h 924402"/>
                <a:gd name="connsiteX9" fmla="*/ 687927 w 4603109"/>
                <a:gd name="connsiteY9" fmla="*/ 0 h 924402"/>
                <a:gd name="connsiteX10" fmla="*/ 691402 w 4603109"/>
                <a:gd name="connsiteY10" fmla="*/ 0 h 924402"/>
                <a:gd name="connsiteX11" fmla="*/ 700371 w 4603109"/>
                <a:gd name="connsiteY11" fmla="*/ 0 h 924402"/>
                <a:gd name="connsiteX12" fmla="*/ 707508 w 4603109"/>
                <a:gd name="connsiteY12" fmla="*/ 0 h 924402"/>
                <a:gd name="connsiteX13" fmla="*/ 729909 w 4603109"/>
                <a:gd name="connsiteY13" fmla="*/ 0 h 924402"/>
                <a:gd name="connsiteX14" fmla="*/ 753971 w 4603109"/>
                <a:gd name="connsiteY14" fmla="*/ 0 h 924402"/>
                <a:gd name="connsiteX15" fmla="*/ 804580 w 4603109"/>
                <a:gd name="connsiteY15" fmla="*/ 0 h 924402"/>
                <a:gd name="connsiteX16" fmla="*/ 805737 w 4603109"/>
                <a:gd name="connsiteY16" fmla="*/ 0 h 924402"/>
                <a:gd name="connsiteX17" fmla="*/ 819171 w 4603109"/>
                <a:gd name="connsiteY17" fmla="*/ 0 h 924402"/>
                <a:gd name="connsiteX18" fmla="*/ 828140 w 4603109"/>
                <a:gd name="connsiteY18" fmla="*/ 0 h 924402"/>
                <a:gd name="connsiteX19" fmla="*/ 831615 w 4603109"/>
                <a:gd name="connsiteY19" fmla="*/ 0 h 924402"/>
                <a:gd name="connsiteX20" fmla="*/ 835277 w 4603109"/>
                <a:gd name="connsiteY20" fmla="*/ 0 h 924402"/>
                <a:gd name="connsiteX21" fmla="*/ 857678 w 4603109"/>
                <a:gd name="connsiteY21" fmla="*/ 0 h 924402"/>
                <a:gd name="connsiteX22" fmla="*/ 864889 w 4603109"/>
                <a:gd name="connsiteY22" fmla="*/ 0 h 924402"/>
                <a:gd name="connsiteX23" fmla="*/ 899900 w 4603109"/>
                <a:gd name="connsiteY23" fmla="*/ 0 h 924402"/>
                <a:gd name="connsiteX24" fmla="*/ 909341 w 4603109"/>
                <a:gd name="connsiteY24" fmla="*/ 0 h 924402"/>
                <a:gd name="connsiteX25" fmla="*/ 929965 w 4603109"/>
                <a:gd name="connsiteY25" fmla="*/ 0 h 924402"/>
                <a:gd name="connsiteX26" fmla="*/ 933506 w 4603109"/>
                <a:gd name="connsiteY26" fmla="*/ 0 h 924402"/>
                <a:gd name="connsiteX27" fmla="*/ 936982 w 4603109"/>
                <a:gd name="connsiteY27" fmla="*/ 0 h 924402"/>
                <a:gd name="connsiteX28" fmla="*/ 959384 w 4603109"/>
                <a:gd name="connsiteY28" fmla="*/ 0 h 924402"/>
                <a:gd name="connsiteX29" fmla="*/ 962542 w 4603109"/>
                <a:gd name="connsiteY29" fmla="*/ 0 h 924402"/>
                <a:gd name="connsiteX30" fmla="*/ 984943 w 4603109"/>
                <a:gd name="connsiteY30" fmla="*/ 0 h 924402"/>
                <a:gd name="connsiteX31" fmla="*/ 992658 w 4603109"/>
                <a:gd name="connsiteY31" fmla="*/ 0 h 924402"/>
                <a:gd name="connsiteX32" fmla="*/ 1012059 w 4603109"/>
                <a:gd name="connsiteY32" fmla="*/ 0 h 924402"/>
                <a:gd name="connsiteX33" fmla="*/ 1012480 w 4603109"/>
                <a:gd name="connsiteY33" fmla="*/ 0 h 924402"/>
                <a:gd name="connsiteX34" fmla="*/ 1027669 w 4603109"/>
                <a:gd name="connsiteY34" fmla="*/ 0 h 924402"/>
                <a:gd name="connsiteX35" fmla="*/ 1037110 w 4603109"/>
                <a:gd name="connsiteY35" fmla="*/ 0 h 924402"/>
                <a:gd name="connsiteX36" fmla="*/ 1040112 w 4603109"/>
                <a:gd name="connsiteY36" fmla="*/ 0 h 924402"/>
                <a:gd name="connsiteX37" fmla="*/ 1057734 w 4603109"/>
                <a:gd name="connsiteY37" fmla="*/ 0 h 924402"/>
                <a:gd name="connsiteX38" fmla="*/ 1064751 w 4603109"/>
                <a:gd name="connsiteY38" fmla="*/ 0 h 924402"/>
                <a:gd name="connsiteX39" fmla="*/ 1070177 w 4603109"/>
                <a:gd name="connsiteY39" fmla="*/ 0 h 924402"/>
                <a:gd name="connsiteX40" fmla="*/ 1072436 w 4603109"/>
                <a:gd name="connsiteY40" fmla="*/ 0 h 924402"/>
                <a:gd name="connsiteX41" fmla="*/ 1090311 w 4603109"/>
                <a:gd name="connsiteY41" fmla="*/ 0 h 924402"/>
                <a:gd name="connsiteX42" fmla="*/ 1110718 w 4603109"/>
                <a:gd name="connsiteY42" fmla="*/ 0 h 924402"/>
                <a:gd name="connsiteX43" fmla="*/ 1112712 w 4603109"/>
                <a:gd name="connsiteY43" fmla="*/ 0 h 924402"/>
                <a:gd name="connsiteX44" fmla="*/ 1116187 w 4603109"/>
                <a:gd name="connsiteY44" fmla="*/ 0 h 924402"/>
                <a:gd name="connsiteX45" fmla="*/ 1139828 w 4603109"/>
                <a:gd name="connsiteY45" fmla="*/ 0 h 924402"/>
                <a:gd name="connsiteX46" fmla="*/ 1140249 w 4603109"/>
                <a:gd name="connsiteY46" fmla="*/ 0 h 924402"/>
                <a:gd name="connsiteX47" fmla="*/ 1145480 w 4603109"/>
                <a:gd name="connsiteY47" fmla="*/ 0 h 924402"/>
                <a:gd name="connsiteX48" fmla="*/ 1152270 w 4603109"/>
                <a:gd name="connsiteY48" fmla="*/ 0 h 924402"/>
                <a:gd name="connsiteX49" fmla="*/ 1154934 w 4603109"/>
                <a:gd name="connsiteY49" fmla="*/ 0 h 924402"/>
                <a:gd name="connsiteX50" fmla="*/ 1167881 w 4603109"/>
                <a:gd name="connsiteY50" fmla="*/ 0 h 924402"/>
                <a:gd name="connsiteX51" fmla="*/ 1175544 w 4603109"/>
                <a:gd name="connsiteY51" fmla="*/ 0 h 924402"/>
                <a:gd name="connsiteX52" fmla="*/ 1184998 w 4603109"/>
                <a:gd name="connsiteY52" fmla="*/ 0 h 924402"/>
                <a:gd name="connsiteX53" fmla="*/ 1197946 w 4603109"/>
                <a:gd name="connsiteY53" fmla="*/ 0 h 924402"/>
                <a:gd name="connsiteX54" fmla="*/ 1200205 w 4603109"/>
                <a:gd name="connsiteY54" fmla="*/ 0 h 924402"/>
                <a:gd name="connsiteX55" fmla="*/ 1220978 w 4603109"/>
                <a:gd name="connsiteY55" fmla="*/ 0 h 924402"/>
                <a:gd name="connsiteX56" fmla="*/ 1238487 w 4603109"/>
                <a:gd name="connsiteY56" fmla="*/ 0 h 924402"/>
                <a:gd name="connsiteX57" fmla="*/ 1243956 w 4603109"/>
                <a:gd name="connsiteY57" fmla="*/ 0 h 924402"/>
                <a:gd name="connsiteX58" fmla="*/ 1251042 w 4603109"/>
                <a:gd name="connsiteY58" fmla="*/ 0 h 924402"/>
                <a:gd name="connsiteX59" fmla="*/ 1257637 w 4603109"/>
                <a:gd name="connsiteY59" fmla="*/ 0 h 924402"/>
                <a:gd name="connsiteX60" fmla="*/ 1271587 w 4603109"/>
                <a:gd name="connsiteY60" fmla="*/ 0 h 924402"/>
                <a:gd name="connsiteX61" fmla="*/ 1273249 w 4603109"/>
                <a:gd name="connsiteY61" fmla="*/ 0 h 924402"/>
                <a:gd name="connsiteX62" fmla="*/ 1280039 w 4603109"/>
                <a:gd name="connsiteY62" fmla="*/ 0 h 924402"/>
                <a:gd name="connsiteX63" fmla="*/ 1282703 w 4603109"/>
                <a:gd name="connsiteY63" fmla="*/ 0 h 924402"/>
                <a:gd name="connsiteX64" fmla="*/ 1286178 w 4603109"/>
                <a:gd name="connsiteY64" fmla="*/ 0 h 924402"/>
                <a:gd name="connsiteX65" fmla="*/ 1295146 w 4603109"/>
                <a:gd name="connsiteY65" fmla="*/ 0 h 924402"/>
                <a:gd name="connsiteX66" fmla="*/ 1301651 w 4603109"/>
                <a:gd name="connsiteY66" fmla="*/ 0 h 924402"/>
                <a:gd name="connsiteX67" fmla="*/ 1302284 w 4603109"/>
                <a:gd name="connsiteY67" fmla="*/ 0 h 924402"/>
                <a:gd name="connsiteX68" fmla="*/ 1303313 w 4603109"/>
                <a:gd name="connsiteY68" fmla="*/ 0 h 924402"/>
                <a:gd name="connsiteX69" fmla="*/ 1312767 w 4603109"/>
                <a:gd name="connsiteY69" fmla="*/ 0 h 924402"/>
                <a:gd name="connsiteX70" fmla="*/ 1316242 w 4603109"/>
                <a:gd name="connsiteY70" fmla="*/ 0 h 924402"/>
                <a:gd name="connsiteX71" fmla="*/ 1321886 w 4603109"/>
                <a:gd name="connsiteY71" fmla="*/ 0 h 924402"/>
                <a:gd name="connsiteX72" fmla="*/ 1324685 w 4603109"/>
                <a:gd name="connsiteY72" fmla="*/ 0 h 924402"/>
                <a:gd name="connsiteX73" fmla="*/ 1325211 w 4603109"/>
                <a:gd name="connsiteY73" fmla="*/ 0 h 924402"/>
                <a:gd name="connsiteX74" fmla="*/ 1332348 w 4603109"/>
                <a:gd name="connsiteY74" fmla="*/ 0 h 924402"/>
                <a:gd name="connsiteX75" fmla="*/ 1332714 w 4603109"/>
                <a:gd name="connsiteY75" fmla="*/ 0 h 924402"/>
                <a:gd name="connsiteX76" fmla="*/ 1333135 w 4603109"/>
                <a:gd name="connsiteY76" fmla="*/ 0 h 924402"/>
                <a:gd name="connsiteX77" fmla="*/ 1348747 w 4603109"/>
                <a:gd name="connsiteY77" fmla="*/ 0 h 924402"/>
                <a:gd name="connsiteX78" fmla="*/ 1354749 w 4603109"/>
                <a:gd name="connsiteY78" fmla="*/ 0 h 924402"/>
                <a:gd name="connsiteX79" fmla="*/ 1378811 w 4603109"/>
                <a:gd name="connsiteY79" fmla="*/ 0 h 924402"/>
                <a:gd name="connsiteX80" fmla="*/ 1383745 w 4603109"/>
                <a:gd name="connsiteY80" fmla="*/ 0 h 924402"/>
                <a:gd name="connsiteX81" fmla="*/ 1385406 w 4603109"/>
                <a:gd name="connsiteY81" fmla="*/ 0 h 924402"/>
                <a:gd name="connsiteX82" fmla="*/ 1399356 w 4603109"/>
                <a:gd name="connsiteY82" fmla="*/ 0 h 924402"/>
                <a:gd name="connsiteX83" fmla="*/ 1400513 w 4603109"/>
                <a:gd name="connsiteY83" fmla="*/ 0 h 924402"/>
                <a:gd name="connsiteX84" fmla="*/ 1413947 w 4603109"/>
                <a:gd name="connsiteY84" fmla="*/ 0 h 924402"/>
                <a:gd name="connsiteX85" fmla="*/ 1414442 w 4603109"/>
                <a:gd name="connsiteY85" fmla="*/ 0 h 924402"/>
                <a:gd name="connsiteX86" fmla="*/ 1422915 w 4603109"/>
                <a:gd name="connsiteY86" fmla="*/ 0 h 924402"/>
                <a:gd name="connsiteX87" fmla="*/ 1426390 w 4603109"/>
                <a:gd name="connsiteY87" fmla="*/ 0 h 924402"/>
                <a:gd name="connsiteX88" fmla="*/ 1429420 w 4603109"/>
                <a:gd name="connsiteY88" fmla="*/ 0 h 924402"/>
                <a:gd name="connsiteX89" fmla="*/ 1430053 w 4603109"/>
                <a:gd name="connsiteY89" fmla="*/ 0 h 924402"/>
                <a:gd name="connsiteX90" fmla="*/ 1430206 w 4603109"/>
                <a:gd name="connsiteY90" fmla="*/ 0 h 924402"/>
                <a:gd name="connsiteX91" fmla="*/ 1430577 w 4603109"/>
                <a:gd name="connsiteY91" fmla="*/ 0 h 924402"/>
                <a:gd name="connsiteX92" fmla="*/ 1436843 w 4603109"/>
                <a:gd name="connsiteY92" fmla="*/ 0 h 924402"/>
                <a:gd name="connsiteX93" fmla="*/ 1444011 w 4603109"/>
                <a:gd name="connsiteY93" fmla="*/ 0 h 924402"/>
                <a:gd name="connsiteX94" fmla="*/ 1449655 w 4603109"/>
                <a:gd name="connsiteY94" fmla="*/ 0 h 924402"/>
                <a:gd name="connsiteX95" fmla="*/ 1452454 w 4603109"/>
                <a:gd name="connsiteY95" fmla="*/ 0 h 924402"/>
                <a:gd name="connsiteX96" fmla="*/ 1452980 w 4603109"/>
                <a:gd name="connsiteY96" fmla="*/ 0 h 924402"/>
                <a:gd name="connsiteX97" fmla="*/ 1456455 w 4603109"/>
                <a:gd name="connsiteY97" fmla="*/ 0 h 924402"/>
                <a:gd name="connsiteX98" fmla="*/ 1459664 w 4603109"/>
                <a:gd name="connsiteY98" fmla="*/ 0 h 924402"/>
                <a:gd name="connsiteX99" fmla="*/ 1460117 w 4603109"/>
                <a:gd name="connsiteY99" fmla="*/ 0 h 924402"/>
                <a:gd name="connsiteX100" fmla="*/ 1460483 w 4603109"/>
                <a:gd name="connsiteY100" fmla="*/ 0 h 924402"/>
                <a:gd name="connsiteX101" fmla="*/ 1460904 w 4603109"/>
                <a:gd name="connsiteY101" fmla="*/ 0 h 924402"/>
                <a:gd name="connsiteX102" fmla="*/ 1472926 w 4603109"/>
                <a:gd name="connsiteY102" fmla="*/ 0 h 924402"/>
                <a:gd name="connsiteX103" fmla="*/ 1482518 w 4603109"/>
                <a:gd name="connsiteY103" fmla="*/ 0 h 924402"/>
                <a:gd name="connsiteX104" fmla="*/ 1489729 w 4603109"/>
                <a:gd name="connsiteY104" fmla="*/ 0 h 924402"/>
                <a:gd name="connsiteX105" fmla="*/ 1504116 w 4603109"/>
                <a:gd name="connsiteY105" fmla="*/ 0 h 924402"/>
                <a:gd name="connsiteX106" fmla="*/ 1511514 w 4603109"/>
                <a:gd name="connsiteY106" fmla="*/ 0 h 924402"/>
                <a:gd name="connsiteX107" fmla="*/ 1524740 w 4603109"/>
                <a:gd name="connsiteY107" fmla="*/ 0 h 924402"/>
                <a:gd name="connsiteX108" fmla="*/ 1528282 w 4603109"/>
                <a:gd name="connsiteY108" fmla="*/ 0 h 924402"/>
                <a:gd name="connsiteX109" fmla="*/ 1531757 w 4603109"/>
                <a:gd name="connsiteY109" fmla="*/ 0 h 924402"/>
                <a:gd name="connsiteX110" fmla="*/ 1534181 w 4603109"/>
                <a:gd name="connsiteY110" fmla="*/ 0 h 924402"/>
                <a:gd name="connsiteX111" fmla="*/ 1542211 w 4603109"/>
                <a:gd name="connsiteY111" fmla="*/ 0 h 924402"/>
                <a:gd name="connsiteX112" fmla="*/ 1554159 w 4603109"/>
                <a:gd name="connsiteY112" fmla="*/ 0 h 924402"/>
                <a:gd name="connsiteX113" fmla="*/ 1557318 w 4603109"/>
                <a:gd name="connsiteY113" fmla="*/ 0 h 924402"/>
                <a:gd name="connsiteX114" fmla="*/ 1557975 w 4603109"/>
                <a:gd name="connsiteY114" fmla="*/ 0 h 924402"/>
                <a:gd name="connsiteX115" fmla="*/ 1558346 w 4603109"/>
                <a:gd name="connsiteY115" fmla="*/ 0 h 924402"/>
                <a:gd name="connsiteX116" fmla="*/ 1561822 w 4603109"/>
                <a:gd name="connsiteY116" fmla="*/ 0 h 924402"/>
                <a:gd name="connsiteX117" fmla="*/ 1564612 w 4603109"/>
                <a:gd name="connsiteY117" fmla="*/ 0 h 924402"/>
                <a:gd name="connsiteX118" fmla="*/ 1566857 w 4603109"/>
                <a:gd name="connsiteY118" fmla="*/ 0 h 924402"/>
                <a:gd name="connsiteX119" fmla="*/ 1576919 w 4603109"/>
                <a:gd name="connsiteY119" fmla="*/ 0 h 924402"/>
                <a:gd name="connsiteX120" fmla="*/ 1579719 w 4603109"/>
                <a:gd name="connsiteY120" fmla="*/ 0 h 924402"/>
                <a:gd name="connsiteX121" fmla="*/ 1584224 w 4603109"/>
                <a:gd name="connsiteY121" fmla="*/ 0 h 924402"/>
                <a:gd name="connsiteX122" fmla="*/ 1587382 w 4603109"/>
                <a:gd name="connsiteY122" fmla="*/ 0 h 924402"/>
                <a:gd name="connsiteX123" fmla="*/ 1587433 w 4603109"/>
                <a:gd name="connsiteY123" fmla="*/ 0 h 924402"/>
                <a:gd name="connsiteX124" fmla="*/ 1600695 w 4603109"/>
                <a:gd name="connsiteY124" fmla="*/ 0 h 924402"/>
                <a:gd name="connsiteX125" fmla="*/ 1606834 w 4603109"/>
                <a:gd name="connsiteY125" fmla="*/ 0 h 924402"/>
                <a:gd name="connsiteX126" fmla="*/ 1607256 w 4603109"/>
                <a:gd name="connsiteY126" fmla="*/ 0 h 924402"/>
                <a:gd name="connsiteX127" fmla="*/ 1608325 w 4603109"/>
                <a:gd name="connsiteY127" fmla="*/ 0 h 924402"/>
                <a:gd name="connsiteX128" fmla="*/ 1609783 w 4603109"/>
                <a:gd name="connsiteY128" fmla="*/ 0 h 924402"/>
                <a:gd name="connsiteX129" fmla="*/ 1617498 w 4603109"/>
                <a:gd name="connsiteY129" fmla="*/ 0 h 924402"/>
                <a:gd name="connsiteX130" fmla="*/ 1631885 w 4603109"/>
                <a:gd name="connsiteY130" fmla="*/ 0 h 924402"/>
                <a:gd name="connsiteX131" fmla="*/ 1636899 w 4603109"/>
                <a:gd name="connsiteY131" fmla="*/ 0 h 924402"/>
                <a:gd name="connsiteX132" fmla="*/ 1637320 w 4603109"/>
                <a:gd name="connsiteY132" fmla="*/ 0 h 924402"/>
                <a:gd name="connsiteX133" fmla="*/ 1637445 w 4603109"/>
                <a:gd name="connsiteY133" fmla="*/ 0 h 924402"/>
                <a:gd name="connsiteX134" fmla="*/ 1652509 w 4603109"/>
                <a:gd name="connsiteY134" fmla="*/ 0 h 924402"/>
                <a:gd name="connsiteX135" fmla="*/ 1659526 w 4603109"/>
                <a:gd name="connsiteY135" fmla="*/ 0 h 924402"/>
                <a:gd name="connsiteX136" fmla="*/ 1661950 w 4603109"/>
                <a:gd name="connsiteY136" fmla="*/ 0 h 924402"/>
                <a:gd name="connsiteX137" fmla="*/ 1664952 w 4603109"/>
                <a:gd name="connsiteY137" fmla="*/ 0 h 924402"/>
                <a:gd name="connsiteX138" fmla="*/ 1667212 w 4603109"/>
                <a:gd name="connsiteY138" fmla="*/ 0 h 924402"/>
                <a:gd name="connsiteX139" fmla="*/ 1685087 w 4603109"/>
                <a:gd name="connsiteY139" fmla="*/ 0 h 924402"/>
                <a:gd name="connsiteX140" fmla="*/ 1689591 w 4603109"/>
                <a:gd name="connsiteY140" fmla="*/ 0 h 924402"/>
                <a:gd name="connsiteX141" fmla="*/ 1694626 w 4603109"/>
                <a:gd name="connsiteY141" fmla="*/ 0 h 924402"/>
                <a:gd name="connsiteX142" fmla="*/ 1697276 w 4603109"/>
                <a:gd name="connsiteY142" fmla="*/ 0 h 924402"/>
                <a:gd name="connsiteX143" fmla="*/ 1698000 w 4603109"/>
                <a:gd name="connsiteY143" fmla="*/ 0 h 924402"/>
                <a:gd name="connsiteX144" fmla="*/ 1704688 w 4603109"/>
                <a:gd name="connsiteY144" fmla="*/ 0 h 924402"/>
                <a:gd name="connsiteX145" fmla="*/ 1707488 w 4603109"/>
                <a:gd name="connsiteY145" fmla="*/ 0 h 924402"/>
                <a:gd name="connsiteX146" fmla="*/ 1710963 w 4603109"/>
                <a:gd name="connsiteY146" fmla="*/ 0 h 924402"/>
                <a:gd name="connsiteX147" fmla="*/ 1715151 w 4603109"/>
                <a:gd name="connsiteY147" fmla="*/ 0 h 924402"/>
                <a:gd name="connsiteX148" fmla="*/ 1721928 w 4603109"/>
                <a:gd name="connsiteY148" fmla="*/ 0 h 924402"/>
                <a:gd name="connsiteX149" fmla="*/ 1734603 w 4603109"/>
                <a:gd name="connsiteY149" fmla="*/ 0 h 924402"/>
                <a:gd name="connsiteX150" fmla="*/ 1735025 w 4603109"/>
                <a:gd name="connsiteY150" fmla="*/ 0 h 924402"/>
                <a:gd name="connsiteX151" fmla="*/ 1735558 w 4603109"/>
                <a:gd name="connsiteY151" fmla="*/ 0 h 924402"/>
                <a:gd name="connsiteX152" fmla="*/ 1736094 w 4603109"/>
                <a:gd name="connsiteY152" fmla="*/ 0 h 924402"/>
                <a:gd name="connsiteX153" fmla="*/ 1737552 w 4603109"/>
                <a:gd name="connsiteY153" fmla="*/ 0 h 924402"/>
                <a:gd name="connsiteX154" fmla="*/ 1741027 w 4603109"/>
                <a:gd name="connsiteY154" fmla="*/ 0 h 924402"/>
                <a:gd name="connsiteX155" fmla="*/ 1747046 w 4603109"/>
                <a:gd name="connsiteY155" fmla="*/ 0 h 924402"/>
                <a:gd name="connsiteX156" fmla="*/ 1748537 w 4603109"/>
                <a:gd name="connsiteY156" fmla="*/ 0 h 924402"/>
                <a:gd name="connsiteX157" fmla="*/ 1753052 w 4603109"/>
                <a:gd name="connsiteY157" fmla="*/ 0 h 924402"/>
                <a:gd name="connsiteX158" fmla="*/ 1757499 w 4603109"/>
                <a:gd name="connsiteY158" fmla="*/ 0 h 924402"/>
                <a:gd name="connsiteX159" fmla="*/ 1764668 w 4603109"/>
                <a:gd name="connsiteY159" fmla="*/ 0 h 924402"/>
                <a:gd name="connsiteX160" fmla="*/ 1765089 w 4603109"/>
                <a:gd name="connsiteY160" fmla="*/ 0 h 924402"/>
                <a:gd name="connsiteX161" fmla="*/ 1765214 w 4603109"/>
                <a:gd name="connsiteY161" fmla="*/ 0 h 924402"/>
                <a:gd name="connsiteX162" fmla="*/ 1770320 w 4603109"/>
                <a:gd name="connsiteY162" fmla="*/ 0 h 924402"/>
                <a:gd name="connsiteX163" fmla="*/ 1777110 w 4603109"/>
                <a:gd name="connsiteY163" fmla="*/ 0 h 924402"/>
                <a:gd name="connsiteX164" fmla="*/ 1779774 w 4603109"/>
                <a:gd name="connsiteY164" fmla="*/ 0 h 924402"/>
                <a:gd name="connsiteX165" fmla="*/ 1792721 w 4603109"/>
                <a:gd name="connsiteY165" fmla="*/ 0 h 924402"/>
                <a:gd name="connsiteX166" fmla="*/ 1794981 w 4603109"/>
                <a:gd name="connsiteY166" fmla="*/ 0 h 924402"/>
                <a:gd name="connsiteX167" fmla="*/ 1825045 w 4603109"/>
                <a:gd name="connsiteY167" fmla="*/ 0 h 924402"/>
                <a:gd name="connsiteX168" fmla="*/ 1825769 w 4603109"/>
                <a:gd name="connsiteY168" fmla="*/ 0 h 924402"/>
                <a:gd name="connsiteX169" fmla="*/ 1838732 w 4603109"/>
                <a:gd name="connsiteY169" fmla="*/ 0 h 924402"/>
                <a:gd name="connsiteX170" fmla="*/ 1845818 w 4603109"/>
                <a:gd name="connsiteY170" fmla="*/ 0 h 924402"/>
                <a:gd name="connsiteX171" fmla="*/ 1849697 w 4603109"/>
                <a:gd name="connsiteY171" fmla="*/ 0 h 924402"/>
                <a:gd name="connsiteX172" fmla="*/ 1852412 w 4603109"/>
                <a:gd name="connsiteY172" fmla="*/ 0 h 924402"/>
                <a:gd name="connsiteX173" fmla="*/ 1853903 w 4603109"/>
                <a:gd name="connsiteY173" fmla="*/ 0 h 924402"/>
                <a:gd name="connsiteX174" fmla="*/ 1863327 w 4603109"/>
                <a:gd name="connsiteY174" fmla="*/ 0 h 924402"/>
                <a:gd name="connsiteX175" fmla="*/ 1868796 w 4603109"/>
                <a:gd name="connsiteY175" fmla="*/ 0 h 924402"/>
                <a:gd name="connsiteX176" fmla="*/ 1874815 w 4603109"/>
                <a:gd name="connsiteY176" fmla="*/ 0 h 924402"/>
                <a:gd name="connsiteX177" fmla="*/ 1876306 w 4603109"/>
                <a:gd name="connsiteY177" fmla="*/ 0 h 924402"/>
                <a:gd name="connsiteX178" fmla="*/ 1880821 w 4603109"/>
                <a:gd name="connsiteY178" fmla="*/ 0 h 924402"/>
                <a:gd name="connsiteX179" fmla="*/ 1882477 w 4603109"/>
                <a:gd name="connsiteY179" fmla="*/ 0 h 924402"/>
                <a:gd name="connsiteX180" fmla="*/ 1883936 w 4603109"/>
                <a:gd name="connsiteY180" fmla="*/ 0 h 924402"/>
                <a:gd name="connsiteX181" fmla="*/ 1885268 w 4603109"/>
                <a:gd name="connsiteY181" fmla="*/ 0 h 924402"/>
                <a:gd name="connsiteX182" fmla="*/ 1896427 w 4603109"/>
                <a:gd name="connsiteY182" fmla="*/ 0 h 924402"/>
                <a:gd name="connsiteX183" fmla="*/ 1898089 w 4603109"/>
                <a:gd name="connsiteY183" fmla="*/ 0 h 924402"/>
                <a:gd name="connsiteX184" fmla="*/ 1904879 w 4603109"/>
                <a:gd name="connsiteY184" fmla="*/ 0 h 924402"/>
                <a:gd name="connsiteX185" fmla="*/ 1907543 w 4603109"/>
                <a:gd name="connsiteY185" fmla="*/ 0 h 924402"/>
                <a:gd name="connsiteX186" fmla="*/ 1911018 w 4603109"/>
                <a:gd name="connsiteY186" fmla="*/ 0 h 924402"/>
                <a:gd name="connsiteX187" fmla="*/ 1919986 w 4603109"/>
                <a:gd name="connsiteY187" fmla="*/ 0 h 924402"/>
                <a:gd name="connsiteX188" fmla="*/ 1927124 w 4603109"/>
                <a:gd name="connsiteY188" fmla="*/ 0 h 924402"/>
                <a:gd name="connsiteX189" fmla="*/ 1927489 w 4603109"/>
                <a:gd name="connsiteY189" fmla="*/ 0 h 924402"/>
                <a:gd name="connsiteX190" fmla="*/ 1927911 w 4603109"/>
                <a:gd name="connsiteY190" fmla="*/ 0 h 924402"/>
                <a:gd name="connsiteX191" fmla="*/ 1929402 w 4603109"/>
                <a:gd name="connsiteY191" fmla="*/ 0 h 924402"/>
                <a:gd name="connsiteX192" fmla="*/ 1946726 w 4603109"/>
                <a:gd name="connsiteY192" fmla="*/ 0 h 924402"/>
                <a:gd name="connsiteX193" fmla="*/ 1949525 w 4603109"/>
                <a:gd name="connsiteY193" fmla="*/ 0 h 924402"/>
                <a:gd name="connsiteX194" fmla="*/ 1957554 w 4603109"/>
                <a:gd name="connsiteY194" fmla="*/ 0 h 924402"/>
                <a:gd name="connsiteX195" fmla="*/ 1957975 w 4603109"/>
                <a:gd name="connsiteY195" fmla="*/ 0 h 924402"/>
                <a:gd name="connsiteX196" fmla="*/ 1973587 w 4603109"/>
                <a:gd name="connsiteY196" fmla="*/ 0 h 924402"/>
                <a:gd name="connsiteX197" fmla="*/ 1978520 w 4603109"/>
                <a:gd name="connsiteY197" fmla="*/ 0 h 924402"/>
                <a:gd name="connsiteX198" fmla="*/ 1980012 w 4603109"/>
                <a:gd name="connsiteY198" fmla="*/ 0 h 924402"/>
                <a:gd name="connsiteX199" fmla="*/ 1980181 w 4603109"/>
                <a:gd name="connsiteY199" fmla="*/ 0 h 924402"/>
                <a:gd name="connsiteX200" fmla="*/ 1981672 w 4603109"/>
                <a:gd name="connsiteY200" fmla="*/ 0 h 924402"/>
                <a:gd name="connsiteX201" fmla="*/ 2008585 w 4603109"/>
                <a:gd name="connsiteY201" fmla="*/ 0 h 924402"/>
                <a:gd name="connsiteX202" fmla="*/ 2009218 w 4603109"/>
                <a:gd name="connsiteY202" fmla="*/ 0 h 924402"/>
                <a:gd name="connsiteX203" fmla="*/ 2010246 w 4603109"/>
                <a:gd name="connsiteY203" fmla="*/ 0 h 924402"/>
                <a:gd name="connsiteX204" fmla="*/ 2010709 w 4603109"/>
                <a:gd name="connsiteY204" fmla="*/ 0 h 924402"/>
                <a:gd name="connsiteX205" fmla="*/ 2011705 w 4603109"/>
                <a:gd name="connsiteY205" fmla="*/ 0 h 924402"/>
                <a:gd name="connsiteX206" fmla="*/ 2024147 w 4603109"/>
                <a:gd name="connsiteY206" fmla="*/ 0 h 924402"/>
                <a:gd name="connsiteX207" fmla="*/ 2024196 w 4603109"/>
                <a:gd name="connsiteY207" fmla="*/ 0 h 924402"/>
                <a:gd name="connsiteX208" fmla="*/ 2024981 w 4603109"/>
                <a:gd name="connsiteY208" fmla="*/ 0 h 924402"/>
                <a:gd name="connsiteX209" fmla="*/ 2025353 w 4603109"/>
                <a:gd name="connsiteY209" fmla="*/ 0 h 924402"/>
                <a:gd name="connsiteX210" fmla="*/ 2026473 w 4603109"/>
                <a:gd name="connsiteY210" fmla="*/ 0 h 924402"/>
                <a:gd name="connsiteX211" fmla="*/ 2031619 w 4603109"/>
                <a:gd name="connsiteY211" fmla="*/ 0 h 924402"/>
                <a:gd name="connsiteX212" fmla="*/ 2033110 w 4603109"/>
                <a:gd name="connsiteY212" fmla="*/ 0 h 924402"/>
                <a:gd name="connsiteX213" fmla="*/ 2038787 w 4603109"/>
                <a:gd name="connsiteY213" fmla="*/ 0 h 924402"/>
                <a:gd name="connsiteX214" fmla="*/ 2039282 w 4603109"/>
                <a:gd name="connsiteY214" fmla="*/ 0 h 924402"/>
                <a:gd name="connsiteX215" fmla="*/ 2047755 w 4603109"/>
                <a:gd name="connsiteY215" fmla="*/ 0 h 924402"/>
                <a:gd name="connsiteX216" fmla="*/ 2051230 w 4603109"/>
                <a:gd name="connsiteY216" fmla="*/ 0 h 924402"/>
                <a:gd name="connsiteX217" fmla="*/ 2054893 w 4603109"/>
                <a:gd name="connsiteY217" fmla="*/ 0 h 924402"/>
                <a:gd name="connsiteX218" fmla="*/ 2055046 w 4603109"/>
                <a:gd name="connsiteY218" fmla="*/ 0 h 924402"/>
                <a:gd name="connsiteX219" fmla="*/ 2055258 w 4603109"/>
                <a:gd name="connsiteY219" fmla="*/ 0 h 924402"/>
                <a:gd name="connsiteX220" fmla="*/ 2055680 w 4603109"/>
                <a:gd name="connsiteY220" fmla="*/ 0 h 924402"/>
                <a:gd name="connsiteX221" fmla="*/ 2057171 w 4603109"/>
                <a:gd name="connsiteY221" fmla="*/ 0 h 924402"/>
                <a:gd name="connsiteX222" fmla="*/ 2061683 w 4603109"/>
                <a:gd name="connsiteY222" fmla="*/ 0 h 924402"/>
                <a:gd name="connsiteX223" fmla="*/ 2067702 w 4603109"/>
                <a:gd name="connsiteY223" fmla="*/ 0 h 924402"/>
                <a:gd name="connsiteX224" fmla="*/ 2074495 w 4603109"/>
                <a:gd name="connsiteY224" fmla="*/ 0 h 924402"/>
                <a:gd name="connsiteX225" fmla="*/ 2077294 w 4603109"/>
                <a:gd name="connsiteY225" fmla="*/ 0 h 924402"/>
                <a:gd name="connsiteX226" fmla="*/ 2084504 w 4603109"/>
                <a:gd name="connsiteY226" fmla="*/ 0 h 924402"/>
                <a:gd name="connsiteX227" fmla="*/ 2085323 w 4603109"/>
                <a:gd name="connsiteY227" fmla="*/ 0 h 924402"/>
                <a:gd name="connsiteX228" fmla="*/ 2085744 w 4603109"/>
                <a:gd name="connsiteY228" fmla="*/ 0 h 924402"/>
                <a:gd name="connsiteX229" fmla="*/ 2097766 w 4603109"/>
                <a:gd name="connsiteY229" fmla="*/ 0 h 924402"/>
                <a:gd name="connsiteX230" fmla="*/ 2106289 w 4603109"/>
                <a:gd name="connsiteY230" fmla="*/ 0 h 924402"/>
                <a:gd name="connsiteX231" fmla="*/ 2107781 w 4603109"/>
                <a:gd name="connsiteY231" fmla="*/ 0 h 924402"/>
                <a:gd name="connsiteX232" fmla="*/ 2128956 w 4603109"/>
                <a:gd name="connsiteY232" fmla="*/ 0 h 924402"/>
                <a:gd name="connsiteX233" fmla="*/ 2129514 w 4603109"/>
                <a:gd name="connsiteY233" fmla="*/ 0 h 924402"/>
                <a:gd name="connsiteX234" fmla="*/ 2136354 w 4603109"/>
                <a:gd name="connsiteY234" fmla="*/ 0 h 924402"/>
                <a:gd name="connsiteX235" fmla="*/ 2136987 w 4603109"/>
                <a:gd name="connsiteY235" fmla="*/ 0 h 924402"/>
                <a:gd name="connsiteX236" fmla="*/ 2138478 w 4603109"/>
                <a:gd name="connsiteY236" fmla="*/ 0 h 924402"/>
                <a:gd name="connsiteX237" fmla="*/ 2151916 w 4603109"/>
                <a:gd name="connsiteY237" fmla="*/ 0 h 924402"/>
                <a:gd name="connsiteX238" fmla="*/ 2152750 w 4603109"/>
                <a:gd name="connsiteY238" fmla="*/ 0 h 924402"/>
                <a:gd name="connsiteX239" fmla="*/ 2153122 w 4603109"/>
                <a:gd name="connsiteY239" fmla="*/ 0 h 924402"/>
                <a:gd name="connsiteX240" fmla="*/ 2154242 w 4603109"/>
                <a:gd name="connsiteY240" fmla="*/ 0 h 924402"/>
                <a:gd name="connsiteX241" fmla="*/ 2156597 w 4603109"/>
                <a:gd name="connsiteY241" fmla="*/ 0 h 924402"/>
                <a:gd name="connsiteX242" fmla="*/ 2159388 w 4603109"/>
                <a:gd name="connsiteY242" fmla="*/ 0 h 924402"/>
                <a:gd name="connsiteX243" fmla="*/ 2160879 w 4603109"/>
                <a:gd name="connsiteY243" fmla="*/ 0 h 924402"/>
                <a:gd name="connsiteX244" fmla="*/ 2161633 w 4603109"/>
                <a:gd name="connsiteY244" fmla="*/ 0 h 924402"/>
                <a:gd name="connsiteX245" fmla="*/ 2167051 w 4603109"/>
                <a:gd name="connsiteY245" fmla="*/ 0 h 924402"/>
                <a:gd name="connsiteX246" fmla="*/ 2178999 w 4603109"/>
                <a:gd name="connsiteY246" fmla="*/ 0 h 924402"/>
                <a:gd name="connsiteX247" fmla="*/ 2182158 w 4603109"/>
                <a:gd name="connsiteY247" fmla="*/ 0 h 924402"/>
                <a:gd name="connsiteX248" fmla="*/ 2182815 w 4603109"/>
                <a:gd name="connsiteY248" fmla="*/ 0 h 924402"/>
                <a:gd name="connsiteX249" fmla="*/ 2188666 w 4603109"/>
                <a:gd name="connsiteY249" fmla="*/ 0 h 924402"/>
                <a:gd name="connsiteX250" fmla="*/ 2189452 w 4603109"/>
                <a:gd name="connsiteY250" fmla="*/ 0 h 924402"/>
                <a:gd name="connsiteX251" fmla="*/ 2191697 w 4603109"/>
                <a:gd name="connsiteY251" fmla="*/ 0 h 924402"/>
                <a:gd name="connsiteX252" fmla="*/ 2195471 w 4603109"/>
                <a:gd name="connsiteY252" fmla="*/ 0 h 924402"/>
                <a:gd name="connsiteX253" fmla="*/ 2201759 w 4603109"/>
                <a:gd name="connsiteY253" fmla="*/ 0 h 924402"/>
                <a:gd name="connsiteX254" fmla="*/ 2203100 w 4603109"/>
                <a:gd name="connsiteY254" fmla="*/ 0 h 924402"/>
                <a:gd name="connsiteX255" fmla="*/ 2204559 w 4603109"/>
                <a:gd name="connsiteY255" fmla="*/ 0 h 924402"/>
                <a:gd name="connsiteX256" fmla="*/ 2204591 w 4603109"/>
                <a:gd name="connsiteY256" fmla="*/ 0 h 924402"/>
                <a:gd name="connsiteX257" fmla="*/ 2212273 w 4603109"/>
                <a:gd name="connsiteY257" fmla="*/ 0 h 924402"/>
                <a:gd name="connsiteX258" fmla="*/ 2225535 w 4603109"/>
                <a:gd name="connsiteY258" fmla="*/ 0 h 924402"/>
                <a:gd name="connsiteX259" fmla="*/ 2231674 w 4603109"/>
                <a:gd name="connsiteY259" fmla="*/ 0 h 924402"/>
                <a:gd name="connsiteX260" fmla="*/ 2232096 w 4603109"/>
                <a:gd name="connsiteY260" fmla="*/ 0 h 924402"/>
                <a:gd name="connsiteX261" fmla="*/ 2232220 w 4603109"/>
                <a:gd name="connsiteY261" fmla="*/ 0 h 924402"/>
                <a:gd name="connsiteX262" fmla="*/ 2233118 w 4603109"/>
                <a:gd name="connsiteY262" fmla="*/ 0 h 924402"/>
                <a:gd name="connsiteX263" fmla="*/ 2233165 w 4603109"/>
                <a:gd name="connsiteY263" fmla="*/ 0 h 924402"/>
                <a:gd name="connsiteX264" fmla="*/ 2256725 w 4603109"/>
                <a:gd name="connsiteY264" fmla="*/ 0 h 924402"/>
                <a:gd name="connsiteX265" fmla="*/ 2257283 w 4603109"/>
                <a:gd name="connsiteY265" fmla="*/ 0 h 924402"/>
                <a:gd name="connsiteX266" fmla="*/ 2262285 w 4603109"/>
                <a:gd name="connsiteY266" fmla="*/ 0 h 924402"/>
                <a:gd name="connsiteX267" fmla="*/ 2284366 w 4603109"/>
                <a:gd name="connsiteY267" fmla="*/ 0 h 924402"/>
                <a:gd name="connsiteX268" fmla="*/ 2289402 w 4603109"/>
                <a:gd name="connsiteY268" fmla="*/ 0 h 924402"/>
                <a:gd name="connsiteX269" fmla="*/ 2292052 w 4603109"/>
                <a:gd name="connsiteY269" fmla="*/ 0 h 924402"/>
                <a:gd name="connsiteX270" fmla="*/ 2299271 w 4603109"/>
                <a:gd name="connsiteY270" fmla="*/ 0 h 924402"/>
                <a:gd name="connsiteX271" fmla="*/ 2308721 w 4603109"/>
                <a:gd name="connsiteY271" fmla="*/ 0 h 924402"/>
                <a:gd name="connsiteX272" fmla="*/ 2309927 w 4603109"/>
                <a:gd name="connsiteY272" fmla="*/ 0 h 924402"/>
                <a:gd name="connsiteX273" fmla="*/ 2316435 w 4603109"/>
                <a:gd name="connsiteY273" fmla="*/ 0 h 924402"/>
                <a:gd name="connsiteX274" fmla="*/ 2316703 w 4603109"/>
                <a:gd name="connsiteY274" fmla="*/ 0 h 924402"/>
                <a:gd name="connsiteX275" fmla="*/ 2319466 w 4603109"/>
                <a:gd name="connsiteY275" fmla="*/ 0 h 924402"/>
                <a:gd name="connsiteX276" fmla="*/ 2322840 w 4603109"/>
                <a:gd name="connsiteY276" fmla="*/ 0 h 924402"/>
                <a:gd name="connsiteX277" fmla="*/ 2329528 w 4603109"/>
                <a:gd name="connsiteY277" fmla="*/ 0 h 924402"/>
                <a:gd name="connsiteX278" fmla="*/ 2330869 w 4603109"/>
                <a:gd name="connsiteY278" fmla="*/ 0 h 924402"/>
                <a:gd name="connsiteX279" fmla="*/ 2332328 w 4603109"/>
                <a:gd name="connsiteY279" fmla="*/ 0 h 924402"/>
                <a:gd name="connsiteX280" fmla="*/ 2332360 w 4603109"/>
                <a:gd name="connsiteY280" fmla="*/ 0 h 924402"/>
                <a:gd name="connsiteX281" fmla="*/ 2335803 w 4603109"/>
                <a:gd name="connsiteY281" fmla="*/ 0 h 924402"/>
                <a:gd name="connsiteX282" fmla="*/ 2343312 w 4603109"/>
                <a:gd name="connsiteY282" fmla="*/ 0 h 924402"/>
                <a:gd name="connsiteX283" fmla="*/ 2344804 w 4603109"/>
                <a:gd name="connsiteY283" fmla="*/ 0 h 924402"/>
                <a:gd name="connsiteX284" fmla="*/ 2346768 w 4603109"/>
                <a:gd name="connsiteY284" fmla="*/ 0 h 924402"/>
                <a:gd name="connsiteX285" fmla="*/ 2347827 w 4603109"/>
                <a:gd name="connsiteY285" fmla="*/ 0 h 924402"/>
                <a:gd name="connsiteX286" fmla="*/ 2352274 w 4603109"/>
                <a:gd name="connsiteY286" fmla="*/ 0 h 924402"/>
                <a:gd name="connsiteX287" fmla="*/ 2359443 w 4603109"/>
                <a:gd name="connsiteY287" fmla="*/ 0 h 924402"/>
                <a:gd name="connsiteX288" fmla="*/ 2359865 w 4603109"/>
                <a:gd name="connsiteY288" fmla="*/ 0 h 924402"/>
                <a:gd name="connsiteX289" fmla="*/ 2359989 w 4603109"/>
                <a:gd name="connsiteY289" fmla="*/ 0 h 924402"/>
                <a:gd name="connsiteX290" fmla="*/ 2360887 w 4603109"/>
                <a:gd name="connsiteY290" fmla="*/ 0 h 924402"/>
                <a:gd name="connsiteX291" fmla="*/ 2360934 w 4603109"/>
                <a:gd name="connsiteY291" fmla="*/ 0 h 924402"/>
                <a:gd name="connsiteX292" fmla="*/ 2371886 w 4603109"/>
                <a:gd name="connsiteY292" fmla="*/ 0 h 924402"/>
                <a:gd name="connsiteX293" fmla="*/ 2373377 w 4603109"/>
                <a:gd name="connsiteY293" fmla="*/ 0 h 924402"/>
                <a:gd name="connsiteX294" fmla="*/ 2377892 w 4603109"/>
                <a:gd name="connsiteY294" fmla="*/ 0 h 924402"/>
                <a:gd name="connsiteX295" fmla="*/ 2382339 w 4603109"/>
                <a:gd name="connsiteY295" fmla="*/ 0 h 924402"/>
                <a:gd name="connsiteX296" fmla="*/ 2390054 w 4603109"/>
                <a:gd name="connsiteY296" fmla="*/ 0 h 924402"/>
                <a:gd name="connsiteX297" fmla="*/ 2419821 w 4603109"/>
                <a:gd name="connsiteY297" fmla="*/ 0 h 924402"/>
                <a:gd name="connsiteX298" fmla="*/ 2427040 w 4603109"/>
                <a:gd name="connsiteY298" fmla="*/ 0 h 924402"/>
                <a:gd name="connsiteX299" fmla="*/ 2436490 w 4603109"/>
                <a:gd name="connsiteY299" fmla="*/ 0 h 924402"/>
                <a:gd name="connsiteX300" fmla="*/ 2444472 w 4603109"/>
                <a:gd name="connsiteY300" fmla="*/ 0 h 924402"/>
                <a:gd name="connsiteX301" fmla="*/ 2448678 w 4603109"/>
                <a:gd name="connsiteY301" fmla="*/ 0 h 924402"/>
                <a:gd name="connsiteX302" fmla="*/ 2450171 w 4603109"/>
                <a:gd name="connsiteY302" fmla="*/ 0 h 924402"/>
                <a:gd name="connsiteX303" fmla="*/ 2450609 w 4603109"/>
                <a:gd name="connsiteY303" fmla="*/ 0 h 924402"/>
                <a:gd name="connsiteX304" fmla="*/ 2463572 w 4603109"/>
                <a:gd name="connsiteY304" fmla="*/ 0 h 924402"/>
                <a:gd name="connsiteX305" fmla="*/ 2471081 w 4603109"/>
                <a:gd name="connsiteY305" fmla="*/ 0 h 924402"/>
                <a:gd name="connsiteX306" fmla="*/ 2472573 w 4603109"/>
                <a:gd name="connsiteY306" fmla="*/ 0 h 924402"/>
                <a:gd name="connsiteX307" fmla="*/ 2474537 w 4603109"/>
                <a:gd name="connsiteY307" fmla="*/ 0 h 924402"/>
                <a:gd name="connsiteX308" fmla="*/ 2475596 w 4603109"/>
                <a:gd name="connsiteY308" fmla="*/ 0 h 924402"/>
                <a:gd name="connsiteX309" fmla="*/ 2477252 w 4603109"/>
                <a:gd name="connsiteY309" fmla="*/ 0 h 924402"/>
                <a:gd name="connsiteX310" fmla="*/ 2478712 w 4603109"/>
                <a:gd name="connsiteY310" fmla="*/ 0 h 924402"/>
                <a:gd name="connsiteX311" fmla="*/ 2478743 w 4603109"/>
                <a:gd name="connsiteY311" fmla="*/ 0 h 924402"/>
                <a:gd name="connsiteX312" fmla="*/ 2480043 w 4603109"/>
                <a:gd name="connsiteY312" fmla="*/ 0 h 924402"/>
                <a:gd name="connsiteX313" fmla="*/ 2499655 w 4603109"/>
                <a:gd name="connsiteY313" fmla="*/ 0 h 924402"/>
                <a:gd name="connsiteX314" fmla="*/ 2501146 w 4603109"/>
                <a:gd name="connsiteY314" fmla="*/ 0 h 924402"/>
                <a:gd name="connsiteX315" fmla="*/ 2505661 w 4603109"/>
                <a:gd name="connsiteY315" fmla="*/ 0 h 924402"/>
                <a:gd name="connsiteX316" fmla="*/ 2508776 w 4603109"/>
                <a:gd name="connsiteY316" fmla="*/ 0 h 924402"/>
                <a:gd name="connsiteX317" fmla="*/ 2510108 w 4603109"/>
                <a:gd name="connsiteY317" fmla="*/ 0 h 924402"/>
                <a:gd name="connsiteX318" fmla="*/ 2524178 w 4603109"/>
                <a:gd name="connsiteY318" fmla="*/ 0 h 924402"/>
                <a:gd name="connsiteX319" fmla="*/ 2525248 w 4603109"/>
                <a:gd name="connsiteY319" fmla="*/ 0 h 924402"/>
                <a:gd name="connsiteX320" fmla="*/ 2525669 w 4603109"/>
                <a:gd name="connsiteY320" fmla="*/ 0 h 924402"/>
                <a:gd name="connsiteX321" fmla="*/ 2552329 w 4603109"/>
                <a:gd name="connsiteY321" fmla="*/ 0 h 924402"/>
                <a:gd name="connsiteX322" fmla="*/ 2552751 w 4603109"/>
                <a:gd name="connsiteY322" fmla="*/ 0 h 924402"/>
                <a:gd name="connsiteX323" fmla="*/ 2554242 w 4603109"/>
                <a:gd name="connsiteY323" fmla="*/ 0 h 924402"/>
                <a:gd name="connsiteX324" fmla="*/ 2574787 w 4603109"/>
                <a:gd name="connsiteY324" fmla="*/ 0 h 924402"/>
                <a:gd name="connsiteX325" fmla="*/ 2576279 w 4603109"/>
                <a:gd name="connsiteY325" fmla="*/ 0 h 924402"/>
                <a:gd name="connsiteX326" fmla="*/ 2576447 w 4603109"/>
                <a:gd name="connsiteY326" fmla="*/ 0 h 924402"/>
                <a:gd name="connsiteX327" fmla="*/ 2577940 w 4603109"/>
                <a:gd name="connsiteY327" fmla="*/ 0 h 924402"/>
                <a:gd name="connsiteX328" fmla="*/ 2603360 w 4603109"/>
                <a:gd name="connsiteY328" fmla="*/ 0 h 924402"/>
                <a:gd name="connsiteX329" fmla="*/ 2604852 w 4603109"/>
                <a:gd name="connsiteY329" fmla="*/ 0 h 924402"/>
                <a:gd name="connsiteX330" fmla="*/ 2605021 w 4603109"/>
                <a:gd name="connsiteY330" fmla="*/ 0 h 924402"/>
                <a:gd name="connsiteX331" fmla="*/ 2605484 w 4603109"/>
                <a:gd name="connsiteY331" fmla="*/ 0 h 924402"/>
                <a:gd name="connsiteX332" fmla="*/ 2606481 w 4603109"/>
                <a:gd name="connsiteY332" fmla="*/ 0 h 924402"/>
                <a:gd name="connsiteX333" fmla="*/ 2606512 w 4603109"/>
                <a:gd name="connsiteY333" fmla="*/ 0 h 924402"/>
                <a:gd name="connsiteX334" fmla="*/ 2606976 w 4603109"/>
                <a:gd name="connsiteY334" fmla="*/ 0 h 924402"/>
                <a:gd name="connsiteX335" fmla="*/ 2618923 w 4603109"/>
                <a:gd name="connsiteY335" fmla="*/ 0 h 924402"/>
                <a:gd name="connsiteX336" fmla="*/ 2621248 w 4603109"/>
                <a:gd name="connsiteY336" fmla="*/ 0 h 924402"/>
                <a:gd name="connsiteX337" fmla="*/ 2622740 w 4603109"/>
                <a:gd name="connsiteY337" fmla="*/ 0 h 924402"/>
                <a:gd name="connsiteX338" fmla="*/ 2627885 w 4603109"/>
                <a:gd name="connsiteY338" fmla="*/ 0 h 924402"/>
                <a:gd name="connsiteX339" fmla="*/ 2629377 w 4603109"/>
                <a:gd name="connsiteY339" fmla="*/ 0 h 924402"/>
                <a:gd name="connsiteX340" fmla="*/ 2634058 w 4603109"/>
                <a:gd name="connsiteY340" fmla="*/ 0 h 924402"/>
                <a:gd name="connsiteX341" fmla="*/ 2635549 w 4603109"/>
                <a:gd name="connsiteY341" fmla="*/ 0 h 924402"/>
                <a:gd name="connsiteX342" fmla="*/ 2636545 w 4603109"/>
                <a:gd name="connsiteY342" fmla="*/ 0 h 924402"/>
                <a:gd name="connsiteX343" fmla="*/ 2648987 w 4603109"/>
                <a:gd name="connsiteY343" fmla="*/ 0 h 924402"/>
                <a:gd name="connsiteX344" fmla="*/ 2649821 w 4603109"/>
                <a:gd name="connsiteY344" fmla="*/ 0 h 924402"/>
                <a:gd name="connsiteX345" fmla="*/ 2651313 w 4603109"/>
                <a:gd name="connsiteY345" fmla="*/ 0 h 924402"/>
                <a:gd name="connsiteX346" fmla="*/ 2651947 w 4603109"/>
                <a:gd name="connsiteY346" fmla="*/ 0 h 924402"/>
                <a:gd name="connsiteX347" fmla="*/ 2653017 w 4603109"/>
                <a:gd name="connsiteY347" fmla="*/ 0 h 924402"/>
                <a:gd name="connsiteX348" fmla="*/ 2653438 w 4603109"/>
                <a:gd name="connsiteY348" fmla="*/ 0 h 924402"/>
                <a:gd name="connsiteX349" fmla="*/ 2656459 w 4603109"/>
                <a:gd name="connsiteY349" fmla="*/ 0 h 924402"/>
                <a:gd name="connsiteX350" fmla="*/ 2657950 w 4603109"/>
                <a:gd name="connsiteY350" fmla="*/ 0 h 924402"/>
                <a:gd name="connsiteX351" fmla="*/ 2665460 w 4603109"/>
                <a:gd name="connsiteY351" fmla="*/ 0 h 924402"/>
                <a:gd name="connsiteX352" fmla="*/ 2680098 w 4603109"/>
                <a:gd name="connsiteY352" fmla="*/ 0 h 924402"/>
                <a:gd name="connsiteX353" fmla="*/ 2680520 w 4603109"/>
                <a:gd name="connsiteY353" fmla="*/ 0 h 924402"/>
                <a:gd name="connsiteX354" fmla="*/ 2682011 w 4603109"/>
                <a:gd name="connsiteY354" fmla="*/ 0 h 924402"/>
                <a:gd name="connsiteX355" fmla="*/ 2692542 w 4603109"/>
                <a:gd name="connsiteY355" fmla="*/ 0 h 924402"/>
                <a:gd name="connsiteX356" fmla="*/ 2702556 w 4603109"/>
                <a:gd name="connsiteY356" fmla="*/ 0 h 924402"/>
                <a:gd name="connsiteX357" fmla="*/ 2704048 w 4603109"/>
                <a:gd name="connsiteY357" fmla="*/ 0 h 924402"/>
                <a:gd name="connsiteX358" fmla="*/ 2724289 w 4603109"/>
                <a:gd name="connsiteY358" fmla="*/ 0 h 924402"/>
                <a:gd name="connsiteX359" fmla="*/ 2731129 w 4603109"/>
                <a:gd name="connsiteY359" fmla="*/ 0 h 924402"/>
                <a:gd name="connsiteX360" fmla="*/ 2732621 w 4603109"/>
                <a:gd name="connsiteY360" fmla="*/ 0 h 924402"/>
                <a:gd name="connsiteX361" fmla="*/ 2733253 w 4603109"/>
                <a:gd name="connsiteY361" fmla="*/ 0 h 924402"/>
                <a:gd name="connsiteX362" fmla="*/ 2734745 w 4603109"/>
                <a:gd name="connsiteY362" fmla="*/ 0 h 924402"/>
                <a:gd name="connsiteX363" fmla="*/ 2746692 w 4603109"/>
                <a:gd name="connsiteY363" fmla="*/ 0 h 924402"/>
                <a:gd name="connsiteX364" fmla="*/ 2749017 w 4603109"/>
                <a:gd name="connsiteY364" fmla="*/ 0 h 924402"/>
                <a:gd name="connsiteX365" fmla="*/ 2750509 w 4603109"/>
                <a:gd name="connsiteY365" fmla="*/ 0 h 924402"/>
                <a:gd name="connsiteX366" fmla="*/ 2754354 w 4603109"/>
                <a:gd name="connsiteY366" fmla="*/ 0 h 924402"/>
                <a:gd name="connsiteX367" fmla="*/ 2755654 w 4603109"/>
                <a:gd name="connsiteY367" fmla="*/ 0 h 924402"/>
                <a:gd name="connsiteX368" fmla="*/ 2757146 w 4603109"/>
                <a:gd name="connsiteY368" fmla="*/ 0 h 924402"/>
                <a:gd name="connsiteX369" fmla="*/ 2761827 w 4603109"/>
                <a:gd name="connsiteY369" fmla="*/ 0 h 924402"/>
                <a:gd name="connsiteX370" fmla="*/ 2763318 w 4603109"/>
                <a:gd name="connsiteY370" fmla="*/ 0 h 924402"/>
                <a:gd name="connsiteX371" fmla="*/ 2776756 w 4603109"/>
                <a:gd name="connsiteY371" fmla="*/ 0 h 924402"/>
                <a:gd name="connsiteX372" fmla="*/ 2777590 w 4603109"/>
                <a:gd name="connsiteY372" fmla="*/ 0 h 924402"/>
                <a:gd name="connsiteX373" fmla="*/ 2779082 w 4603109"/>
                <a:gd name="connsiteY373" fmla="*/ 0 h 924402"/>
                <a:gd name="connsiteX374" fmla="*/ 2783442 w 4603109"/>
                <a:gd name="connsiteY374" fmla="*/ 0 h 924402"/>
                <a:gd name="connsiteX375" fmla="*/ 2784228 w 4603109"/>
                <a:gd name="connsiteY375" fmla="*/ 0 h 924402"/>
                <a:gd name="connsiteX376" fmla="*/ 2785719 w 4603109"/>
                <a:gd name="connsiteY376" fmla="*/ 0 h 924402"/>
                <a:gd name="connsiteX377" fmla="*/ 2786473 w 4603109"/>
                <a:gd name="connsiteY377" fmla="*/ 0 h 924402"/>
                <a:gd name="connsiteX378" fmla="*/ 2793229 w 4603109"/>
                <a:gd name="connsiteY378" fmla="*/ 0 h 924402"/>
                <a:gd name="connsiteX379" fmla="*/ 2799367 w 4603109"/>
                <a:gd name="connsiteY379" fmla="*/ 0 h 924402"/>
                <a:gd name="connsiteX380" fmla="*/ 2813506 w 4603109"/>
                <a:gd name="connsiteY380" fmla="*/ 0 h 924402"/>
                <a:gd name="connsiteX381" fmla="*/ 2820311 w 4603109"/>
                <a:gd name="connsiteY381" fmla="*/ 0 h 924402"/>
                <a:gd name="connsiteX382" fmla="*/ 2827893 w 4603109"/>
                <a:gd name="connsiteY382" fmla="*/ 0 h 924402"/>
                <a:gd name="connsiteX383" fmla="*/ 2827940 w 4603109"/>
                <a:gd name="connsiteY383" fmla="*/ 0 h 924402"/>
                <a:gd name="connsiteX384" fmla="*/ 2829431 w 4603109"/>
                <a:gd name="connsiteY384" fmla="*/ 0 h 924402"/>
                <a:gd name="connsiteX385" fmla="*/ 2829978 w 4603109"/>
                <a:gd name="connsiteY385" fmla="*/ 0 h 924402"/>
                <a:gd name="connsiteX386" fmla="*/ 2852058 w 4603109"/>
                <a:gd name="connsiteY386" fmla="*/ 0 h 924402"/>
                <a:gd name="connsiteX387" fmla="*/ 2857060 w 4603109"/>
                <a:gd name="connsiteY387" fmla="*/ 0 h 924402"/>
                <a:gd name="connsiteX388" fmla="*/ 2857958 w 4603109"/>
                <a:gd name="connsiteY388" fmla="*/ 0 h 924402"/>
                <a:gd name="connsiteX389" fmla="*/ 2871601 w 4603109"/>
                <a:gd name="connsiteY389" fmla="*/ 0 h 924402"/>
                <a:gd name="connsiteX390" fmla="*/ 2882123 w 4603109"/>
                <a:gd name="connsiteY390" fmla="*/ 0 h 924402"/>
                <a:gd name="connsiteX391" fmla="*/ 2894046 w 4603109"/>
                <a:gd name="connsiteY391" fmla="*/ 0 h 924402"/>
                <a:gd name="connsiteX392" fmla="*/ 2903496 w 4603109"/>
                <a:gd name="connsiteY392" fmla="*/ 0 h 924402"/>
                <a:gd name="connsiteX393" fmla="*/ 2911211 w 4603109"/>
                <a:gd name="connsiteY393" fmla="*/ 0 h 924402"/>
                <a:gd name="connsiteX394" fmla="*/ 2914242 w 4603109"/>
                <a:gd name="connsiteY394" fmla="*/ 0 h 924402"/>
                <a:gd name="connsiteX395" fmla="*/ 2914461 w 4603109"/>
                <a:gd name="connsiteY395" fmla="*/ 0 h 924402"/>
                <a:gd name="connsiteX396" fmla="*/ 2924111 w 4603109"/>
                <a:gd name="connsiteY396" fmla="*/ 0 h 924402"/>
                <a:gd name="connsiteX397" fmla="*/ 2927136 w 4603109"/>
                <a:gd name="connsiteY397" fmla="*/ 0 h 924402"/>
                <a:gd name="connsiteX398" fmla="*/ 2933561 w 4603109"/>
                <a:gd name="connsiteY398" fmla="*/ 0 h 924402"/>
                <a:gd name="connsiteX399" fmla="*/ 2939580 w 4603109"/>
                <a:gd name="connsiteY399" fmla="*/ 0 h 924402"/>
                <a:gd name="connsiteX400" fmla="*/ 2941275 w 4603109"/>
                <a:gd name="connsiteY400" fmla="*/ 0 h 924402"/>
                <a:gd name="connsiteX401" fmla="*/ 2941543 w 4603109"/>
                <a:gd name="connsiteY401" fmla="*/ 0 h 924402"/>
                <a:gd name="connsiteX402" fmla="*/ 2945586 w 4603109"/>
                <a:gd name="connsiteY402" fmla="*/ 0 h 924402"/>
                <a:gd name="connsiteX403" fmla="*/ 2950032 w 4603109"/>
                <a:gd name="connsiteY403" fmla="*/ 0 h 924402"/>
                <a:gd name="connsiteX404" fmla="*/ 2955662 w 4603109"/>
                <a:gd name="connsiteY404" fmla="*/ 0 h 924402"/>
                <a:gd name="connsiteX405" fmla="*/ 2955709 w 4603109"/>
                <a:gd name="connsiteY405" fmla="*/ 0 h 924402"/>
                <a:gd name="connsiteX406" fmla="*/ 2957200 w 4603109"/>
                <a:gd name="connsiteY406" fmla="*/ 0 h 924402"/>
                <a:gd name="connsiteX407" fmla="*/ 2957747 w 4603109"/>
                <a:gd name="connsiteY407" fmla="*/ 0 h 924402"/>
                <a:gd name="connsiteX408" fmla="*/ 2968152 w 4603109"/>
                <a:gd name="connsiteY408" fmla="*/ 0 h 924402"/>
                <a:gd name="connsiteX409" fmla="*/ 2969644 w 4603109"/>
                <a:gd name="connsiteY409" fmla="*/ 0 h 924402"/>
                <a:gd name="connsiteX410" fmla="*/ 2972667 w 4603109"/>
                <a:gd name="connsiteY410" fmla="*/ 0 h 924402"/>
                <a:gd name="connsiteX411" fmla="*/ 2977114 w 4603109"/>
                <a:gd name="connsiteY411" fmla="*/ 0 h 924402"/>
                <a:gd name="connsiteX412" fmla="*/ 2984829 w 4603109"/>
                <a:gd name="connsiteY412" fmla="*/ 0 h 924402"/>
                <a:gd name="connsiteX413" fmla="*/ 2985727 w 4603109"/>
                <a:gd name="connsiteY413" fmla="*/ 0 h 924402"/>
                <a:gd name="connsiteX414" fmla="*/ 2999370 w 4603109"/>
                <a:gd name="connsiteY414" fmla="*/ 0 h 924402"/>
                <a:gd name="connsiteX415" fmla="*/ 3021815 w 4603109"/>
                <a:gd name="connsiteY415" fmla="*/ 0 h 924402"/>
                <a:gd name="connsiteX416" fmla="*/ 3031265 w 4603109"/>
                <a:gd name="connsiteY416" fmla="*/ 0 h 924402"/>
                <a:gd name="connsiteX417" fmla="*/ 3042230 w 4603109"/>
                <a:gd name="connsiteY417" fmla="*/ 0 h 924402"/>
                <a:gd name="connsiteX418" fmla="*/ 3044946 w 4603109"/>
                <a:gd name="connsiteY418" fmla="*/ 0 h 924402"/>
                <a:gd name="connsiteX419" fmla="*/ 3051880 w 4603109"/>
                <a:gd name="connsiteY419" fmla="*/ 0 h 924402"/>
                <a:gd name="connsiteX420" fmla="*/ 3061330 w 4603109"/>
                <a:gd name="connsiteY420" fmla="*/ 0 h 924402"/>
                <a:gd name="connsiteX421" fmla="*/ 3067349 w 4603109"/>
                <a:gd name="connsiteY421" fmla="*/ 0 h 924402"/>
                <a:gd name="connsiteX422" fmla="*/ 3069312 w 4603109"/>
                <a:gd name="connsiteY422" fmla="*/ 0 h 924402"/>
                <a:gd name="connsiteX423" fmla="*/ 3073355 w 4603109"/>
                <a:gd name="connsiteY423" fmla="*/ 0 h 924402"/>
                <a:gd name="connsiteX424" fmla="*/ 3073518 w 4603109"/>
                <a:gd name="connsiteY424" fmla="*/ 0 h 924402"/>
                <a:gd name="connsiteX425" fmla="*/ 3075011 w 4603109"/>
                <a:gd name="connsiteY425" fmla="*/ 0 h 924402"/>
                <a:gd name="connsiteX426" fmla="*/ 3077801 w 4603109"/>
                <a:gd name="connsiteY426" fmla="*/ 0 h 924402"/>
                <a:gd name="connsiteX427" fmla="*/ 3095921 w 4603109"/>
                <a:gd name="connsiteY427" fmla="*/ 0 h 924402"/>
                <a:gd name="connsiteX428" fmla="*/ 3097413 w 4603109"/>
                <a:gd name="connsiteY428" fmla="*/ 0 h 924402"/>
                <a:gd name="connsiteX429" fmla="*/ 3100436 w 4603109"/>
                <a:gd name="connsiteY429" fmla="*/ 0 h 924402"/>
                <a:gd name="connsiteX430" fmla="*/ 3103552 w 4603109"/>
                <a:gd name="connsiteY430" fmla="*/ 0 h 924402"/>
                <a:gd name="connsiteX431" fmla="*/ 3104883 w 4603109"/>
                <a:gd name="connsiteY431" fmla="*/ 0 h 924402"/>
                <a:gd name="connsiteX432" fmla="*/ 3120023 w 4603109"/>
                <a:gd name="connsiteY432" fmla="*/ 0 h 924402"/>
                <a:gd name="connsiteX433" fmla="*/ 3120445 w 4603109"/>
                <a:gd name="connsiteY433" fmla="*/ 0 h 924402"/>
                <a:gd name="connsiteX434" fmla="*/ 3149018 w 4603109"/>
                <a:gd name="connsiteY434" fmla="*/ 0 h 924402"/>
                <a:gd name="connsiteX435" fmla="*/ 3150088 w 4603109"/>
                <a:gd name="connsiteY435" fmla="*/ 0 h 924402"/>
                <a:gd name="connsiteX436" fmla="*/ 3150509 w 4603109"/>
                <a:gd name="connsiteY436" fmla="*/ 0 h 924402"/>
                <a:gd name="connsiteX437" fmla="*/ 3171054 w 4603109"/>
                <a:gd name="connsiteY437" fmla="*/ 0 h 924402"/>
                <a:gd name="connsiteX438" fmla="*/ 3172715 w 4603109"/>
                <a:gd name="connsiteY438" fmla="*/ 0 h 924402"/>
                <a:gd name="connsiteX439" fmla="*/ 3199627 w 4603109"/>
                <a:gd name="connsiteY439" fmla="*/ 0 h 924402"/>
                <a:gd name="connsiteX440" fmla="*/ 3201119 w 4603109"/>
                <a:gd name="connsiteY440" fmla="*/ 0 h 924402"/>
                <a:gd name="connsiteX441" fmla="*/ 3201287 w 4603109"/>
                <a:gd name="connsiteY441" fmla="*/ 0 h 924402"/>
                <a:gd name="connsiteX442" fmla="*/ 3201751 w 4603109"/>
                <a:gd name="connsiteY442" fmla="*/ 0 h 924402"/>
                <a:gd name="connsiteX443" fmla="*/ 3202780 w 4603109"/>
                <a:gd name="connsiteY443" fmla="*/ 0 h 924402"/>
                <a:gd name="connsiteX444" fmla="*/ 3217515 w 4603109"/>
                <a:gd name="connsiteY444" fmla="*/ 0 h 924402"/>
                <a:gd name="connsiteX445" fmla="*/ 3224152 w 4603109"/>
                <a:gd name="connsiteY445" fmla="*/ 0 h 924402"/>
                <a:gd name="connsiteX446" fmla="*/ 3230324 w 4603109"/>
                <a:gd name="connsiteY446" fmla="*/ 0 h 924402"/>
                <a:gd name="connsiteX447" fmla="*/ 3231321 w 4603109"/>
                <a:gd name="connsiteY447" fmla="*/ 0 h 924402"/>
                <a:gd name="connsiteX448" fmla="*/ 3231816 w 4603109"/>
                <a:gd name="connsiteY448" fmla="*/ 0 h 924402"/>
                <a:gd name="connsiteX449" fmla="*/ 3243763 w 4603109"/>
                <a:gd name="connsiteY449" fmla="*/ 0 h 924402"/>
                <a:gd name="connsiteX450" fmla="*/ 3246088 w 4603109"/>
                <a:gd name="connsiteY450" fmla="*/ 0 h 924402"/>
                <a:gd name="connsiteX451" fmla="*/ 3247580 w 4603109"/>
                <a:gd name="connsiteY451" fmla="*/ 0 h 924402"/>
                <a:gd name="connsiteX452" fmla="*/ 3247792 w 4603109"/>
                <a:gd name="connsiteY452" fmla="*/ 0 h 924402"/>
                <a:gd name="connsiteX453" fmla="*/ 3248214 w 4603109"/>
                <a:gd name="connsiteY453" fmla="*/ 0 h 924402"/>
                <a:gd name="connsiteX454" fmla="*/ 3252725 w 4603109"/>
                <a:gd name="connsiteY454" fmla="*/ 0 h 924402"/>
                <a:gd name="connsiteX455" fmla="*/ 3254217 w 4603109"/>
                <a:gd name="connsiteY455" fmla="*/ 0 h 924402"/>
                <a:gd name="connsiteX456" fmla="*/ 3260235 w 4603109"/>
                <a:gd name="connsiteY456" fmla="*/ 0 h 924402"/>
                <a:gd name="connsiteX457" fmla="*/ 3276787 w 4603109"/>
                <a:gd name="connsiteY457" fmla="*/ 0 h 924402"/>
                <a:gd name="connsiteX458" fmla="*/ 3277857 w 4603109"/>
                <a:gd name="connsiteY458" fmla="*/ 0 h 924402"/>
                <a:gd name="connsiteX459" fmla="*/ 3278278 w 4603109"/>
                <a:gd name="connsiteY459" fmla="*/ 0 h 924402"/>
                <a:gd name="connsiteX460" fmla="*/ 3290300 w 4603109"/>
                <a:gd name="connsiteY460" fmla="*/ 0 h 924402"/>
                <a:gd name="connsiteX461" fmla="*/ 3298823 w 4603109"/>
                <a:gd name="connsiteY461" fmla="*/ 0 h 924402"/>
                <a:gd name="connsiteX462" fmla="*/ 3327396 w 4603109"/>
                <a:gd name="connsiteY462" fmla="*/ 0 h 924402"/>
                <a:gd name="connsiteX463" fmla="*/ 3328888 w 4603109"/>
                <a:gd name="connsiteY463" fmla="*/ 0 h 924402"/>
                <a:gd name="connsiteX464" fmla="*/ 3329520 w 4603109"/>
                <a:gd name="connsiteY464" fmla="*/ 0 h 924402"/>
                <a:gd name="connsiteX465" fmla="*/ 3345284 w 4603109"/>
                <a:gd name="connsiteY465" fmla="*/ 0 h 924402"/>
                <a:gd name="connsiteX466" fmla="*/ 3349129 w 4603109"/>
                <a:gd name="connsiteY466" fmla="*/ 0 h 924402"/>
                <a:gd name="connsiteX467" fmla="*/ 3351921 w 4603109"/>
                <a:gd name="connsiteY467" fmla="*/ 0 h 924402"/>
                <a:gd name="connsiteX468" fmla="*/ 3358093 w 4603109"/>
                <a:gd name="connsiteY468" fmla="*/ 0 h 924402"/>
                <a:gd name="connsiteX469" fmla="*/ 3359585 w 4603109"/>
                <a:gd name="connsiteY469" fmla="*/ 0 h 924402"/>
                <a:gd name="connsiteX470" fmla="*/ 3371532 w 4603109"/>
                <a:gd name="connsiteY470" fmla="*/ 0 h 924402"/>
                <a:gd name="connsiteX471" fmla="*/ 3373857 w 4603109"/>
                <a:gd name="connsiteY471" fmla="*/ 0 h 924402"/>
                <a:gd name="connsiteX472" fmla="*/ 3375349 w 4603109"/>
                <a:gd name="connsiteY472" fmla="*/ 0 h 924402"/>
                <a:gd name="connsiteX473" fmla="*/ 3380494 w 4603109"/>
                <a:gd name="connsiteY473" fmla="*/ 0 h 924402"/>
                <a:gd name="connsiteX474" fmla="*/ 3381986 w 4603109"/>
                <a:gd name="connsiteY474" fmla="*/ 0 h 924402"/>
                <a:gd name="connsiteX475" fmla="*/ 3388004 w 4603109"/>
                <a:gd name="connsiteY475" fmla="*/ 0 h 924402"/>
                <a:gd name="connsiteX476" fmla="*/ 3408282 w 4603109"/>
                <a:gd name="connsiteY476" fmla="*/ 0 h 924402"/>
                <a:gd name="connsiteX477" fmla="*/ 3418069 w 4603109"/>
                <a:gd name="connsiteY477" fmla="*/ 0 h 924402"/>
                <a:gd name="connsiteX478" fmla="*/ 3424207 w 4603109"/>
                <a:gd name="connsiteY478" fmla="*/ 0 h 924402"/>
                <a:gd name="connsiteX479" fmla="*/ 3424753 w 4603109"/>
                <a:gd name="connsiteY479" fmla="*/ 0 h 924402"/>
                <a:gd name="connsiteX480" fmla="*/ 3452733 w 4603109"/>
                <a:gd name="connsiteY480" fmla="*/ 0 h 924402"/>
                <a:gd name="connsiteX481" fmla="*/ 3454818 w 4603109"/>
                <a:gd name="connsiteY481" fmla="*/ 0 h 924402"/>
                <a:gd name="connsiteX482" fmla="*/ 3476898 w 4603109"/>
                <a:gd name="connsiteY482" fmla="*/ 0 h 924402"/>
                <a:gd name="connsiteX483" fmla="*/ 3496441 w 4603109"/>
                <a:gd name="connsiteY483" fmla="*/ 0 h 924402"/>
                <a:gd name="connsiteX484" fmla="*/ 3509236 w 4603109"/>
                <a:gd name="connsiteY484" fmla="*/ 0 h 924402"/>
                <a:gd name="connsiteX485" fmla="*/ 3518886 w 4603109"/>
                <a:gd name="connsiteY485" fmla="*/ 0 h 924402"/>
                <a:gd name="connsiteX486" fmla="*/ 3528336 w 4603109"/>
                <a:gd name="connsiteY486" fmla="*/ 0 h 924402"/>
                <a:gd name="connsiteX487" fmla="*/ 3536051 w 4603109"/>
                <a:gd name="connsiteY487" fmla="*/ 0 h 924402"/>
                <a:gd name="connsiteX488" fmla="*/ 3539301 w 4603109"/>
                <a:gd name="connsiteY488" fmla="*/ 0 h 924402"/>
                <a:gd name="connsiteX489" fmla="*/ 3540361 w 4603109"/>
                <a:gd name="connsiteY489" fmla="*/ 0 h 924402"/>
                <a:gd name="connsiteX490" fmla="*/ 3544807 w 4603109"/>
                <a:gd name="connsiteY490" fmla="*/ 0 h 924402"/>
                <a:gd name="connsiteX491" fmla="*/ 3551976 w 4603109"/>
                <a:gd name="connsiteY491" fmla="*/ 0 h 924402"/>
                <a:gd name="connsiteX492" fmla="*/ 3552522 w 4603109"/>
                <a:gd name="connsiteY492" fmla="*/ 0 h 924402"/>
                <a:gd name="connsiteX493" fmla="*/ 3564420 w 4603109"/>
                <a:gd name="connsiteY493" fmla="*/ 0 h 924402"/>
                <a:gd name="connsiteX494" fmla="*/ 3570426 w 4603109"/>
                <a:gd name="connsiteY494" fmla="*/ 0 h 924402"/>
                <a:gd name="connsiteX495" fmla="*/ 3574872 w 4603109"/>
                <a:gd name="connsiteY495" fmla="*/ 0 h 924402"/>
                <a:gd name="connsiteX496" fmla="*/ 3580502 w 4603109"/>
                <a:gd name="connsiteY496" fmla="*/ 0 h 924402"/>
                <a:gd name="connsiteX497" fmla="*/ 3582587 w 4603109"/>
                <a:gd name="connsiteY497" fmla="*/ 0 h 924402"/>
                <a:gd name="connsiteX498" fmla="*/ 3624210 w 4603109"/>
                <a:gd name="connsiteY498" fmla="*/ 0 h 924402"/>
                <a:gd name="connsiteX499" fmla="*/ 3637005 w 4603109"/>
                <a:gd name="connsiteY499" fmla="*/ 0 h 924402"/>
                <a:gd name="connsiteX500" fmla="*/ 3646655 w 4603109"/>
                <a:gd name="connsiteY500" fmla="*/ 0 h 924402"/>
                <a:gd name="connsiteX501" fmla="*/ 3656105 w 4603109"/>
                <a:gd name="connsiteY501" fmla="*/ 0 h 924402"/>
                <a:gd name="connsiteX502" fmla="*/ 3667070 w 4603109"/>
                <a:gd name="connsiteY502" fmla="*/ 0 h 924402"/>
                <a:gd name="connsiteX503" fmla="*/ 3668130 w 4603109"/>
                <a:gd name="connsiteY503" fmla="*/ 0 h 924402"/>
                <a:gd name="connsiteX504" fmla="*/ 3669786 w 4603109"/>
                <a:gd name="connsiteY504" fmla="*/ 0 h 924402"/>
                <a:gd name="connsiteX505" fmla="*/ 3672576 w 4603109"/>
                <a:gd name="connsiteY505" fmla="*/ 0 h 924402"/>
                <a:gd name="connsiteX506" fmla="*/ 3692189 w 4603109"/>
                <a:gd name="connsiteY506" fmla="*/ 0 h 924402"/>
                <a:gd name="connsiteX507" fmla="*/ 3698195 w 4603109"/>
                <a:gd name="connsiteY507" fmla="*/ 0 h 924402"/>
                <a:gd name="connsiteX508" fmla="*/ 3702641 w 4603109"/>
                <a:gd name="connsiteY508" fmla="*/ 0 h 924402"/>
                <a:gd name="connsiteX509" fmla="*/ 3744863 w 4603109"/>
                <a:gd name="connsiteY509" fmla="*/ 0 h 924402"/>
                <a:gd name="connsiteX510" fmla="*/ 3745285 w 4603109"/>
                <a:gd name="connsiteY510" fmla="*/ 0 h 924402"/>
                <a:gd name="connsiteX511" fmla="*/ 3795894 w 4603109"/>
                <a:gd name="connsiteY511" fmla="*/ 0 h 924402"/>
                <a:gd name="connsiteX512" fmla="*/ 3797555 w 4603109"/>
                <a:gd name="connsiteY512" fmla="*/ 0 h 924402"/>
                <a:gd name="connsiteX513" fmla="*/ 3826591 w 4603109"/>
                <a:gd name="connsiteY513" fmla="*/ 0 h 924402"/>
                <a:gd name="connsiteX514" fmla="*/ 3842355 w 4603109"/>
                <a:gd name="connsiteY514" fmla="*/ 0 h 924402"/>
                <a:gd name="connsiteX515" fmla="*/ 3848992 w 4603109"/>
                <a:gd name="connsiteY515" fmla="*/ 0 h 924402"/>
                <a:gd name="connsiteX516" fmla="*/ 3872632 w 4603109"/>
                <a:gd name="connsiteY516" fmla="*/ 0 h 924402"/>
                <a:gd name="connsiteX517" fmla="*/ 3873054 w 4603109"/>
                <a:gd name="connsiteY517" fmla="*/ 0 h 924402"/>
                <a:gd name="connsiteX518" fmla="*/ 3885075 w 4603109"/>
                <a:gd name="connsiteY518" fmla="*/ 0 h 924402"/>
                <a:gd name="connsiteX519" fmla="*/ 3923663 w 4603109"/>
                <a:gd name="connsiteY519" fmla="*/ 0 h 924402"/>
                <a:gd name="connsiteX520" fmla="*/ 3954360 w 4603109"/>
                <a:gd name="connsiteY520" fmla="*/ 0 h 924402"/>
                <a:gd name="connsiteX521" fmla="*/ 3970124 w 4603109"/>
                <a:gd name="connsiteY521" fmla="*/ 0 h 924402"/>
                <a:gd name="connsiteX522" fmla="*/ 3976761 w 4603109"/>
                <a:gd name="connsiteY522" fmla="*/ 0 h 924402"/>
                <a:gd name="connsiteX523" fmla="*/ 4012844 w 4603109"/>
                <a:gd name="connsiteY523" fmla="*/ 0 h 924402"/>
                <a:gd name="connsiteX524" fmla="*/ 4049593 w 4603109"/>
                <a:gd name="connsiteY524" fmla="*/ 0 h 924402"/>
                <a:gd name="connsiteX525" fmla="*/ 4169647 w 4603109"/>
                <a:gd name="connsiteY525" fmla="*/ 0 h 924402"/>
                <a:gd name="connsiteX526" fmla="*/ 4177362 w 4603109"/>
                <a:gd name="connsiteY526" fmla="*/ 0 h 924402"/>
                <a:gd name="connsiteX527" fmla="*/ 4297416 w 4603109"/>
                <a:gd name="connsiteY527" fmla="*/ 0 h 924402"/>
                <a:gd name="connsiteX528" fmla="*/ 4379339 w 4603109"/>
                <a:gd name="connsiteY528" fmla="*/ 47054 h 924402"/>
                <a:gd name="connsiteX529" fmla="*/ 4591731 w 4603109"/>
                <a:gd name="connsiteY529" fmla="*/ 415146 h 924402"/>
                <a:gd name="connsiteX530" fmla="*/ 4591731 w 4603109"/>
                <a:gd name="connsiteY530" fmla="*/ 509257 h 924402"/>
                <a:gd name="connsiteX531" fmla="*/ 4379339 w 4603109"/>
                <a:gd name="connsiteY531" fmla="*/ 877348 h 924402"/>
                <a:gd name="connsiteX532" fmla="*/ 4297416 w 4603109"/>
                <a:gd name="connsiteY532" fmla="*/ 924402 h 924402"/>
                <a:gd name="connsiteX533" fmla="*/ 4169647 w 4603109"/>
                <a:gd name="connsiteY533" fmla="*/ 924402 h 924402"/>
                <a:gd name="connsiteX534" fmla="*/ 3976761 w 4603109"/>
                <a:gd name="connsiteY534" fmla="*/ 924402 h 924402"/>
                <a:gd name="connsiteX535" fmla="*/ 3872632 w 4603109"/>
                <a:gd name="connsiteY535" fmla="*/ 924402 h 924402"/>
                <a:gd name="connsiteX536" fmla="*/ 3848992 w 4603109"/>
                <a:gd name="connsiteY536" fmla="*/ 924402 h 924402"/>
                <a:gd name="connsiteX537" fmla="*/ 3744863 w 4603109"/>
                <a:gd name="connsiteY537" fmla="*/ 924402 h 924402"/>
                <a:gd name="connsiteX538" fmla="*/ 3702641 w 4603109"/>
                <a:gd name="connsiteY538" fmla="*/ 924402 h 924402"/>
                <a:gd name="connsiteX539" fmla="*/ 3672576 w 4603109"/>
                <a:gd name="connsiteY539" fmla="*/ 924402 h 924402"/>
                <a:gd name="connsiteX540" fmla="*/ 3656105 w 4603109"/>
                <a:gd name="connsiteY540" fmla="*/ 924402 h 924402"/>
                <a:gd name="connsiteX541" fmla="*/ 3574872 w 4603109"/>
                <a:gd name="connsiteY541" fmla="*/ 924402 h 924402"/>
                <a:gd name="connsiteX542" fmla="*/ 3551976 w 4603109"/>
                <a:gd name="connsiteY542" fmla="*/ 924402 h 924402"/>
                <a:gd name="connsiteX543" fmla="*/ 3544807 w 4603109"/>
                <a:gd name="connsiteY543" fmla="*/ 924402 h 924402"/>
                <a:gd name="connsiteX544" fmla="*/ 3528336 w 4603109"/>
                <a:gd name="connsiteY544" fmla="*/ 924402 h 924402"/>
                <a:gd name="connsiteX545" fmla="*/ 3424207 w 4603109"/>
                <a:gd name="connsiteY545" fmla="*/ 924402 h 924402"/>
                <a:gd name="connsiteX546" fmla="*/ 3381986 w 4603109"/>
                <a:gd name="connsiteY546" fmla="*/ 924402 h 924402"/>
                <a:gd name="connsiteX547" fmla="*/ 3380494 w 4603109"/>
                <a:gd name="connsiteY547" fmla="*/ 924402 h 924402"/>
                <a:gd name="connsiteX548" fmla="*/ 3351921 w 4603109"/>
                <a:gd name="connsiteY548" fmla="*/ 924402 h 924402"/>
                <a:gd name="connsiteX549" fmla="*/ 3277857 w 4603109"/>
                <a:gd name="connsiteY549" fmla="*/ 924402 h 924402"/>
                <a:gd name="connsiteX550" fmla="*/ 3254217 w 4603109"/>
                <a:gd name="connsiteY550" fmla="*/ 924402 h 924402"/>
                <a:gd name="connsiteX551" fmla="*/ 3252725 w 4603109"/>
                <a:gd name="connsiteY551" fmla="*/ 924402 h 924402"/>
                <a:gd name="connsiteX552" fmla="*/ 3247792 w 4603109"/>
                <a:gd name="connsiteY552" fmla="*/ 924402 h 924402"/>
                <a:gd name="connsiteX553" fmla="*/ 3231321 w 4603109"/>
                <a:gd name="connsiteY553" fmla="*/ 924402 h 924402"/>
                <a:gd name="connsiteX554" fmla="*/ 3224152 w 4603109"/>
                <a:gd name="connsiteY554" fmla="*/ 924402 h 924402"/>
                <a:gd name="connsiteX555" fmla="*/ 3150088 w 4603109"/>
                <a:gd name="connsiteY555" fmla="*/ 924402 h 924402"/>
                <a:gd name="connsiteX556" fmla="*/ 3120023 w 4603109"/>
                <a:gd name="connsiteY556" fmla="*/ 924402 h 924402"/>
                <a:gd name="connsiteX557" fmla="*/ 3104883 w 4603109"/>
                <a:gd name="connsiteY557" fmla="*/ 924402 h 924402"/>
                <a:gd name="connsiteX558" fmla="*/ 3103552 w 4603109"/>
                <a:gd name="connsiteY558" fmla="*/ 924402 h 924402"/>
                <a:gd name="connsiteX559" fmla="*/ 3077801 w 4603109"/>
                <a:gd name="connsiteY559" fmla="*/ 924402 h 924402"/>
                <a:gd name="connsiteX560" fmla="*/ 3061330 w 4603109"/>
                <a:gd name="connsiteY560" fmla="*/ 924402 h 924402"/>
                <a:gd name="connsiteX561" fmla="*/ 3031265 w 4603109"/>
                <a:gd name="connsiteY561" fmla="*/ 924402 h 924402"/>
                <a:gd name="connsiteX562" fmla="*/ 2977114 w 4603109"/>
                <a:gd name="connsiteY562" fmla="*/ 924402 h 924402"/>
                <a:gd name="connsiteX563" fmla="*/ 2957200 w 4603109"/>
                <a:gd name="connsiteY563" fmla="*/ 924402 h 924402"/>
                <a:gd name="connsiteX564" fmla="*/ 2955709 w 4603109"/>
                <a:gd name="connsiteY564" fmla="*/ 924402 h 924402"/>
                <a:gd name="connsiteX565" fmla="*/ 2950032 w 4603109"/>
                <a:gd name="connsiteY565" fmla="*/ 924402 h 924402"/>
                <a:gd name="connsiteX566" fmla="*/ 2933561 w 4603109"/>
                <a:gd name="connsiteY566" fmla="*/ 924402 h 924402"/>
                <a:gd name="connsiteX567" fmla="*/ 2927136 w 4603109"/>
                <a:gd name="connsiteY567" fmla="*/ 924402 h 924402"/>
                <a:gd name="connsiteX568" fmla="*/ 2903496 w 4603109"/>
                <a:gd name="connsiteY568" fmla="*/ 924402 h 924402"/>
                <a:gd name="connsiteX569" fmla="*/ 2829431 w 4603109"/>
                <a:gd name="connsiteY569" fmla="*/ 924402 h 924402"/>
                <a:gd name="connsiteX570" fmla="*/ 2827940 w 4603109"/>
                <a:gd name="connsiteY570" fmla="*/ 924402 h 924402"/>
                <a:gd name="connsiteX571" fmla="*/ 2799367 w 4603109"/>
                <a:gd name="connsiteY571" fmla="*/ 924402 h 924402"/>
                <a:gd name="connsiteX572" fmla="*/ 2785719 w 4603109"/>
                <a:gd name="connsiteY572" fmla="*/ 924402 h 924402"/>
                <a:gd name="connsiteX573" fmla="*/ 2784228 w 4603109"/>
                <a:gd name="connsiteY573" fmla="*/ 924402 h 924402"/>
                <a:gd name="connsiteX574" fmla="*/ 2757146 w 4603109"/>
                <a:gd name="connsiteY574" fmla="*/ 924402 h 924402"/>
                <a:gd name="connsiteX575" fmla="*/ 2755654 w 4603109"/>
                <a:gd name="connsiteY575" fmla="*/ 924402 h 924402"/>
                <a:gd name="connsiteX576" fmla="*/ 2680098 w 4603109"/>
                <a:gd name="connsiteY576" fmla="*/ 924402 h 924402"/>
                <a:gd name="connsiteX577" fmla="*/ 2657950 w 4603109"/>
                <a:gd name="connsiteY577" fmla="*/ 924402 h 924402"/>
                <a:gd name="connsiteX578" fmla="*/ 2656459 w 4603109"/>
                <a:gd name="connsiteY578" fmla="*/ 924402 h 924402"/>
                <a:gd name="connsiteX579" fmla="*/ 2653017 w 4603109"/>
                <a:gd name="connsiteY579" fmla="*/ 924402 h 924402"/>
                <a:gd name="connsiteX580" fmla="*/ 2636545 w 4603109"/>
                <a:gd name="connsiteY580" fmla="*/ 924402 h 924402"/>
                <a:gd name="connsiteX581" fmla="*/ 2629377 w 4603109"/>
                <a:gd name="connsiteY581" fmla="*/ 924402 h 924402"/>
                <a:gd name="connsiteX582" fmla="*/ 2627885 w 4603109"/>
                <a:gd name="connsiteY582" fmla="*/ 924402 h 924402"/>
                <a:gd name="connsiteX583" fmla="*/ 2606481 w 4603109"/>
                <a:gd name="connsiteY583" fmla="*/ 924402 h 924402"/>
                <a:gd name="connsiteX584" fmla="*/ 2552329 w 4603109"/>
                <a:gd name="connsiteY584" fmla="*/ 924402 h 924402"/>
                <a:gd name="connsiteX585" fmla="*/ 2525248 w 4603109"/>
                <a:gd name="connsiteY585" fmla="*/ 924402 h 924402"/>
                <a:gd name="connsiteX586" fmla="*/ 2510108 w 4603109"/>
                <a:gd name="connsiteY586" fmla="*/ 924402 h 924402"/>
                <a:gd name="connsiteX587" fmla="*/ 2508776 w 4603109"/>
                <a:gd name="connsiteY587" fmla="*/ 924402 h 924402"/>
                <a:gd name="connsiteX588" fmla="*/ 2480043 w 4603109"/>
                <a:gd name="connsiteY588" fmla="*/ 924402 h 924402"/>
                <a:gd name="connsiteX589" fmla="*/ 2478712 w 4603109"/>
                <a:gd name="connsiteY589" fmla="*/ 924402 h 924402"/>
                <a:gd name="connsiteX590" fmla="*/ 2463572 w 4603109"/>
                <a:gd name="connsiteY590" fmla="*/ 924402 h 924402"/>
                <a:gd name="connsiteX591" fmla="*/ 2436490 w 4603109"/>
                <a:gd name="connsiteY591" fmla="*/ 924402 h 924402"/>
                <a:gd name="connsiteX592" fmla="*/ 2382339 w 4603109"/>
                <a:gd name="connsiteY592" fmla="*/ 924402 h 924402"/>
                <a:gd name="connsiteX593" fmla="*/ 2360934 w 4603109"/>
                <a:gd name="connsiteY593" fmla="*/ 924402 h 924402"/>
                <a:gd name="connsiteX594" fmla="*/ 2359443 w 4603109"/>
                <a:gd name="connsiteY594" fmla="*/ 924402 h 924402"/>
                <a:gd name="connsiteX595" fmla="*/ 2352274 w 4603109"/>
                <a:gd name="connsiteY595" fmla="*/ 924402 h 924402"/>
                <a:gd name="connsiteX596" fmla="*/ 2335803 w 4603109"/>
                <a:gd name="connsiteY596" fmla="*/ 924402 h 924402"/>
                <a:gd name="connsiteX597" fmla="*/ 2332360 w 4603109"/>
                <a:gd name="connsiteY597" fmla="*/ 924402 h 924402"/>
                <a:gd name="connsiteX598" fmla="*/ 2332328 w 4603109"/>
                <a:gd name="connsiteY598" fmla="*/ 924402 h 924402"/>
                <a:gd name="connsiteX599" fmla="*/ 2330869 w 4603109"/>
                <a:gd name="connsiteY599" fmla="*/ 924402 h 924402"/>
                <a:gd name="connsiteX600" fmla="*/ 2308721 w 4603109"/>
                <a:gd name="connsiteY600" fmla="*/ 924402 h 924402"/>
                <a:gd name="connsiteX601" fmla="*/ 2233165 w 4603109"/>
                <a:gd name="connsiteY601" fmla="*/ 924402 h 924402"/>
                <a:gd name="connsiteX602" fmla="*/ 2231674 w 4603109"/>
                <a:gd name="connsiteY602" fmla="*/ 924402 h 924402"/>
                <a:gd name="connsiteX603" fmla="*/ 2204591 w 4603109"/>
                <a:gd name="connsiteY603" fmla="*/ 924402 h 924402"/>
                <a:gd name="connsiteX604" fmla="*/ 2204559 w 4603109"/>
                <a:gd name="connsiteY604" fmla="*/ 924402 h 924402"/>
                <a:gd name="connsiteX605" fmla="*/ 2203100 w 4603109"/>
                <a:gd name="connsiteY605" fmla="*/ 924402 h 924402"/>
                <a:gd name="connsiteX606" fmla="*/ 2189452 w 4603109"/>
                <a:gd name="connsiteY606" fmla="*/ 924402 h 924402"/>
                <a:gd name="connsiteX607" fmla="*/ 2160879 w 4603109"/>
                <a:gd name="connsiteY607" fmla="*/ 924402 h 924402"/>
                <a:gd name="connsiteX608" fmla="*/ 2159388 w 4603109"/>
                <a:gd name="connsiteY608" fmla="*/ 924402 h 924402"/>
                <a:gd name="connsiteX609" fmla="*/ 2085323 w 4603109"/>
                <a:gd name="connsiteY609" fmla="*/ 924402 h 924402"/>
                <a:gd name="connsiteX610" fmla="*/ 2077294 w 4603109"/>
                <a:gd name="connsiteY610" fmla="*/ 924402 h 924402"/>
                <a:gd name="connsiteX611" fmla="*/ 2061683 w 4603109"/>
                <a:gd name="connsiteY611" fmla="*/ 924402 h 924402"/>
                <a:gd name="connsiteX612" fmla="*/ 2055258 w 4603109"/>
                <a:gd name="connsiteY612" fmla="*/ 924402 h 924402"/>
                <a:gd name="connsiteX613" fmla="*/ 2038787 w 4603109"/>
                <a:gd name="connsiteY613" fmla="*/ 924402 h 924402"/>
                <a:gd name="connsiteX614" fmla="*/ 2033110 w 4603109"/>
                <a:gd name="connsiteY614" fmla="*/ 924402 h 924402"/>
                <a:gd name="connsiteX615" fmla="*/ 2031619 w 4603109"/>
                <a:gd name="connsiteY615" fmla="*/ 924402 h 924402"/>
                <a:gd name="connsiteX616" fmla="*/ 2011705 w 4603109"/>
                <a:gd name="connsiteY616" fmla="*/ 924402 h 924402"/>
                <a:gd name="connsiteX617" fmla="*/ 1957554 w 4603109"/>
                <a:gd name="connsiteY617" fmla="*/ 924402 h 924402"/>
                <a:gd name="connsiteX618" fmla="*/ 1949525 w 4603109"/>
                <a:gd name="connsiteY618" fmla="*/ 924402 h 924402"/>
                <a:gd name="connsiteX619" fmla="*/ 1927489 w 4603109"/>
                <a:gd name="connsiteY619" fmla="*/ 924402 h 924402"/>
                <a:gd name="connsiteX620" fmla="*/ 1911018 w 4603109"/>
                <a:gd name="connsiteY620" fmla="*/ 924402 h 924402"/>
                <a:gd name="connsiteX621" fmla="*/ 1907543 w 4603109"/>
                <a:gd name="connsiteY621" fmla="*/ 924402 h 924402"/>
                <a:gd name="connsiteX622" fmla="*/ 1885268 w 4603109"/>
                <a:gd name="connsiteY622" fmla="*/ 924402 h 924402"/>
                <a:gd name="connsiteX623" fmla="*/ 1883936 w 4603109"/>
                <a:gd name="connsiteY623" fmla="*/ 924402 h 924402"/>
                <a:gd name="connsiteX624" fmla="*/ 1868796 w 4603109"/>
                <a:gd name="connsiteY624" fmla="*/ 924402 h 924402"/>
                <a:gd name="connsiteX625" fmla="*/ 1838732 w 4603109"/>
                <a:gd name="connsiteY625" fmla="*/ 924402 h 924402"/>
                <a:gd name="connsiteX626" fmla="*/ 1779774 w 4603109"/>
                <a:gd name="connsiteY626" fmla="*/ 924402 h 924402"/>
                <a:gd name="connsiteX627" fmla="*/ 1764668 w 4603109"/>
                <a:gd name="connsiteY627" fmla="*/ 924402 h 924402"/>
                <a:gd name="connsiteX628" fmla="*/ 1757499 w 4603109"/>
                <a:gd name="connsiteY628" fmla="*/ 924402 h 924402"/>
                <a:gd name="connsiteX629" fmla="*/ 1741027 w 4603109"/>
                <a:gd name="connsiteY629" fmla="*/ 924402 h 924402"/>
                <a:gd name="connsiteX630" fmla="*/ 1737552 w 4603109"/>
                <a:gd name="connsiteY630" fmla="*/ 924402 h 924402"/>
                <a:gd name="connsiteX631" fmla="*/ 1736094 w 4603109"/>
                <a:gd name="connsiteY631" fmla="*/ 924402 h 924402"/>
                <a:gd name="connsiteX632" fmla="*/ 1734603 w 4603109"/>
                <a:gd name="connsiteY632" fmla="*/ 924402 h 924402"/>
                <a:gd name="connsiteX633" fmla="*/ 1710963 w 4603109"/>
                <a:gd name="connsiteY633" fmla="*/ 924402 h 924402"/>
                <a:gd name="connsiteX634" fmla="*/ 1707488 w 4603109"/>
                <a:gd name="connsiteY634" fmla="*/ 924402 h 924402"/>
                <a:gd name="connsiteX635" fmla="*/ 1652509 w 4603109"/>
                <a:gd name="connsiteY635" fmla="*/ 924402 h 924402"/>
                <a:gd name="connsiteX636" fmla="*/ 1636899 w 4603109"/>
                <a:gd name="connsiteY636" fmla="*/ 924402 h 924402"/>
                <a:gd name="connsiteX637" fmla="*/ 1609783 w 4603109"/>
                <a:gd name="connsiteY637" fmla="*/ 924402 h 924402"/>
                <a:gd name="connsiteX638" fmla="*/ 1608325 w 4603109"/>
                <a:gd name="connsiteY638" fmla="*/ 924402 h 924402"/>
                <a:gd name="connsiteX639" fmla="*/ 1606834 w 4603109"/>
                <a:gd name="connsiteY639" fmla="*/ 924402 h 924402"/>
                <a:gd name="connsiteX640" fmla="*/ 1579719 w 4603109"/>
                <a:gd name="connsiteY640" fmla="*/ 924402 h 924402"/>
                <a:gd name="connsiteX641" fmla="*/ 1564612 w 4603109"/>
                <a:gd name="connsiteY641" fmla="*/ 924402 h 924402"/>
                <a:gd name="connsiteX642" fmla="*/ 1524740 w 4603109"/>
                <a:gd name="connsiteY642" fmla="*/ 924402 h 924402"/>
                <a:gd name="connsiteX643" fmla="*/ 1482518 w 4603109"/>
                <a:gd name="connsiteY643" fmla="*/ 924402 h 924402"/>
                <a:gd name="connsiteX644" fmla="*/ 1460483 w 4603109"/>
                <a:gd name="connsiteY644" fmla="*/ 924402 h 924402"/>
                <a:gd name="connsiteX645" fmla="*/ 1452454 w 4603109"/>
                <a:gd name="connsiteY645" fmla="*/ 924402 h 924402"/>
                <a:gd name="connsiteX646" fmla="*/ 1444011 w 4603109"/>
                <a:gd name="connsiteY646" fmla="*/ 924402 h 924402"/>
                <a:gd name="connsiteX647" fmla="*/ 1436843 w 4603109"/>
                <a:gd name="connsiteY647" fmla="*/ 924402 h 924402"/>
                <a:gd name="connsiteX648" fmla="*/ 1413947 w 4603109"/>
                <a:gd name="connsiteY648" fmla="*/ 924402 h 924402"/>
                <a:gd name="connsiteX649" fmla="*/ 1354749 w 4603109"/>
                <a:gd name="connsiteY649" fmla="*/ 924402 h 924402"/>
                <a:gd name="connsiteX650" fmla="*/ 1332714 w 4603109"/>
                <a:gd name="connsiteY650" fmla="*/ 924402 h 924402"/>
                <a:gd name="connsiteX651" fmla="*/ 1324685 w 4603109"/>
                <a:gd name="connsiteY651" fmla="*/ 924402 h 924402"/>
                <a:gd name="connsiteX652" fmla="*/ 1316242 w 4603109"/>
                <a:gd name="connsiteY652" fmla="*/ 924402 h 924402"/>
                <a:gd name="connsiteX653" fmla="*/ 1312767 w 4603109"/>
                <a:gd name="connsiteY653" fmla="*/ 924402 h 924402"/>
                <a:gd name="connsiteX654" fmla="*/ 1286178 w 4603109"/>
                <a:gd name="connsiteY654" fmla="*/ 924402 h 924402"/>
                <a:gd name="connsiteX655" fmla="*/ 1282703 w 4603109"/>
                <a:gd name="connsiteY655" fmla="*/ 924402 h 924402"/>
                <a:gd name="connsiteX656" fmla="*/ 1243956 w 4603109"/>
                <a:gd name="connsiteY656" fmla="*/ 924402 h 924402"/>
                <a:gd name="connsiteX657" fmla="*/ 1184998 w 4603109"/>
                <a:gd name="connsiteY657" fmla="*/ 924402 h 924402"/>
                <a:gd name="connsiteX658" fmla="*/ 1154934 w 4603109"/>
                <a:gd name="connsiteY658" fmla="*/ 924402 h 924402"/>
                <a:gd name="connsiteX659" fmla="*/ 1139828 w 4603109"/>
                <a:gd name="connsiteY659" fmla="*/ 924402 h 924402"/>
                <a:gd name="connsiteX660" fmla="*/ 1116187 w 4603109"/>
                <a:gd name="connsiteY660" fmla="*/ 924402 h 924402"/>
                <a:gd name="connsiteX661" fmla="*/ 1112712 w 4603109"/>
                <a:gd name="connsiteY661" fmla="*/ 924402 h 924402"/>
                <a:gd name="connsiteX662" fmla="*/ 1057734 w 4603109"/>
                <a:gd name="connsiteY662" fmla="*/ 924402 h 924402"/>
                <a:gd name="connsiteX663" fmla="*/ 1027669 w 4603109"/>
                <a:gd name="connsiteY663" fmla="*/ 924402 h 924402"/>
                <a:gd name="connsiteX664" fmla="*/ 1012059 w 4603109"/>
                <a:gd name="connsiteY664" fmla="*/ 924402 h 924402"/>
                <a:gd name="connsiteX665" fmla="*/ 984943 w 4603109"/>
                <a:gd name="connsiteY665" fmla="*/ 924402 h 924402"/>
                <a:gd name="connsiteX666" fmla="*/ 929965 w 4603109"/>
                <a:gd name="connsiteY666" fmla="*/ 924402 h 924402"/>
                <a:gd name="connsiteX667" fmla="*/ 899900 w 4603109"/>
                <a:gd name="connsiteY667" fmla="*/ 924402 h 924402"/>
                <a:gd name="connsiteX668" fmla="*/ 857678 w 4603109"/>
                <a:gd name="connsiteY668" fmla="*/ 924402 h 924402"/>
                <a:gd name="connsiteX669" fmla="*/ 819171 w 4603109"/>
                <a:gd name="connsiteY669" fmla="*/ 924402 h 924402"/>
                <a:gd name="connsiteX670" fmla="*/ 729909 w 4603109"/>
                <a:gd name="connsiteY670" fmla="*/ 924402 h 924402"/>
                <a:gd name="connsiteX671" fmla="*/ 691402 w 4603109"/>
                <a:gd name="connsiteY671" fmla="*/ 924402 h 924402"/>
                <a:gd name="connsiteX672" fmla="*/ 687927 w 4603109"/>
                <a:gd name="connsiteY672" fmla="*/ 924402 h 924402"/>
                <a:gd name="connsiteX673" fmla="*/ 560158 w 4603109"/>
                <a:gd name="connsiteY673" fmla="*/ 924402 h 924402"/>
                <a:gd name="connsiteX674" fmla="*/ 432894 w 4603109"/>
                <a:gd name="connsiteY674" fmla="*/ 924402 h 924402"/>
                <a:gd name="connsiteX675" fmla="*/ 305125 w 4603109"/>
                <a:gd name="connsiteY675" fmla="*/ 924402 h 924402"/>
                <a:gd name="connsiteX676" fmla="*/ 223202 w 4603109"/>
                <a:gd name="connsiteY676" fmla="*/ 877348 h 924402"/>
                <a:gd name="connsiteX677" fmla="*/ 10809 w 4603109"/>
                <a:gd name="connsiteY677" fmla="*/ 509257 h 924402"/>
                <a:gd name="connsiteX678" fmla="*/ 10809 w 4603109"/>
                <a:gd name="connsiteY678" fmla="*/ 415146 h 924402"/>
                <a:gd name="connsiteX679" fmla="*/ 223202 w 4603109"/>
                <a:gd name="connsiteY679" fmla="*/ 47054 h 924402"/>
                <a:gd name="connsiteX680" fmla="*/ 305125 w 4603109"/>
                <a:gd name="connsiteY680" fmla="*/ 0 h 92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Lst>
              <a:rect l="l" t="t" r="r" b="b"/>
              <a:pathLst>
                <a:path w="4603109" h="924402">
                  <a:moveTo>
                    <a:pt x="305125" y="0"/>
                  </a:moveTo>
                  <a:lnTo>
                    <a:pt x="432894" y="0"/>
                  </a:lnTo>
                  <a:lnTo>
                    <a:pt x="445336" y="0"/>
                  </a:lnTo>
                  <a:cubicBezTo>
                    <a:pt x="485989" y="0"/>
                    <a:pt x="520835" y="0"/>
                    <a:pt x="550703" y="0"/>
                  </a:cubicBezTo>
                  <a:lnTo>
                    <a:pt x="560158" y="0"/>
                  </a:lnTo>
                  <a:lnTo>
                    <a:pt x="573105" y="0"/>
                  </a:lnTo>
                  <a:lnTo>
                    <a:pt x="626202" y="0"/>
                  </a:lnTo>
                  <a:cubicBezTo>
                    <a:pt x="646943" y="0"/>
                    <a:pt x="663537" y="0"/>
                    <a:pt x="676811" y="0"/>
                  </a:cubicBezTo>
                  <a:lnTo>
                    <a:pt x="678472" y="0"/>
                  </a:lnTo>
                  <a:lnTo>
                    <a:pt x="687927" y="0"/>
                  </a:lnTo>
                  <a:lnTo>
                    <a:pt x="691402" y="0"/>
                  </a:lnTo>
                  <a:lnTo>
                    <a:pt x="700371" y="0"/>
                  </a:lnTo>
                  <a:lnTo>
                    <a:pt x="707508" y="0"/>
                  </a:lnTo>
                  <a:cubicBezTo>
                    <a:pt x="729909" y="0"/>
                    <a:pt x="729909" y="0"/>
                    <a:pt x="729909" y="0"/>
                  </a:cubicBezTo>
                  <a:lnTo>
                    <a:pt x="753971" y="0"/>
                  </a:lnTo>
                  <a:lnTo>
                    <a:pt x="804580" y="0"/>
                  </a:lnTo>
                  <a:lnTo>
                    <a:pt x="805737" y="0"/>
                  </a:lnTo>
                  <a:lnTo>
                    <a:pt x="819171" y="0"/>
                  </a:lnTo>
                  <a:lnTo>
                    <a:pt x="828140" y="0"/>
                  </a:lnTo>
                  <a:lnTo>
                    <a:pt x="831615" y="0"/>
                  </a:lnTo>
                  <a:lnTo>
                    <a:pt x="835277" y="0"/>
                  </a:lnTo>
                  <a:lnTo>
                    <a:pt x="857678" y="0"/>
                  </a:lnTo>
                  <a:lnTo>
                    <a:pt x="864889" y="0"/>
                  </a:lnTo>
                  <a:lnTo>
                    <a:pt x="899900" y="0"/>
                  </a:lnTo>
                  <a:lnTo>
                    <a:pt x="909341" y="0"/>
                  </a:lnTo>
                  <a:lnTo>
                    <a:pt x="929965" y="0"/>
                  </a:lnTo>
                  <a:lnTo>
                    <a:pt x="933506" y="0"/>
                  </a:lnTo>
                  <a:lnTo>
                    <a:pt x="936982" y="0"/>
                  </a:lnTo>
                  <a:lnTo>
                    <a:pt x="959384" y="0"/>
                  </a:lnTo>
                  <a:lnTo>
                    <a:pt x="962542" y="0"/>
                  </a:lnTo>
                  <a:lnTo>
                    <a:pt x="984943" y="0"/>
                  </a:lnTo>
                  <a:lnTo>
                    <a:pt x="992658" y="0"/>
                  </a:lnTo>
                  <a:lnTo>
                    <a:pt x="1012059" y="0"/>
                  </a:lnTo>
                  <a:lnTo>
                    <a:pt x="1012480" y="0"/>
                  </a:lnTo>
                  <a:lnTo>
                    <a:pt x="1027669" y="0"/>
                  </a:lnTo>
                  <a:lnTo>
                    <a:pt x="1037110" y="0"/>
                  </a:lnTo>
                  <a:lnTo>
                    <a:pt x="1040112" y="0"/>
                  </a:lnTo>
                  <a:lnTo>
                    <a:pt x="1057734" y="0"/>
                  </a:lnTo>
                  <a:lnTo>
                    <a:pt x="1064751" y="0"/>
                  </a:lnTo>
                  <a:lnTo>
                    <a:pt x="1070177" y="0"/>
                  </a:lnTo>
                  <a:lnTo>
                    <a:pt x="1072436" y="0"/>
                  </a:lnTo>
                  <a:lnTo>
                    <a:pt x="1090311" y="0"/>
                  </a:lnTo>
                  <a:lnTo>
                    <a:pt x="1110718" y="0"/>
                  </a:lnTo>
                  <a:lnTo>
                    <a:pt x="1112712" y="0"/>
                  </a:lnTo>
                  <a:lnTo>
                    <a:pt x="1116187" y="0"/>
                  </a:lnTo>
                  <a:lnTo>
                    <a:pt x="1139828" y="0"/>
                  </a:lnTo>
                  <a:lnTo>
                    <a:pt x="1140249" y="0"/>
                  </a:lnTo>
                  <a:lnTo>
                    <a:pt x="1145480" y="0"/>
                  </a:lnTo>
                  <a:lnTo>
                    <a:pt x="1152270" y="0"/>
                  </a:lnTo>
                  <a:lnTo>
                    <a:pt x="1154934" y="0"/>
                  </a:lnTo>
                  <a:lnTo>
                    <a:pt x="1167881" y="0"/>
                  </a:lnTo>
                  <a:lnTo>
                    <a:pt x="1175544" y="0"/>
                  </a:lnTo>
                  <a:lnTo>
                    <a:pt x="1184998" y="0"/>
                  </a:lnTo>
                  <a:lnTo>
                    <a:pt x="1197946" y="0"/>
                  </a:lnTo>
                  <a:lnTo>
                    <a:pt x="1200205" y="0"/>
                  </a:lnTo>
                  <a:lnTo>
                    <a:pt x="1220978" y="0"/>
                  </a:lnTo>
                  <a:lnTo>
                    <a:pt x="1238487" y="0"/>
                  </a:lnTo>
                  <a:lnTo>
                    <a:pt x="1243956" y="0"/>
                  </a:lnTo>
                  <a:lnTo>
                    <a:pt x="1251042" y="0"/>
                  </a:lnTo>
                  <a:lnTo>
                    <a:pt x="1257637" y="0"/>
                  </a:lnTo>
                  <a:lnTo>
                    <a:pt x="1271587" y="0"/>
                  </a:lnTo>
                  <a:lnTo>
                    <a:pt x="1273249" y="0"/>
                  </a:lnTo>
                  <a:lnTo>
                    <a:pt x="1280039" y="0"/>
                  </a:lnTo>
                  <a:lnTo>
                    <a:pt x="1282703" y="0"/>
                  </a:lnTo>
                  <a:lnTo>
                    <a:pt x="1286178" y="0"/>
                  </a:lnTo>
                  <a:lnTo>
                    <a:pt x="1295146" y="0"/>
                  </a:lnTo>
                  <a:lnTo>
                    <a:pt x="1301651" y="0"/>
                  </a:lnTo>
                  <a:lnTo>
                    <a:pt x="1302284" y="0"/>
                  </a:lnTo>
                  <a:lnTo>
                    <a:pt x="1303313" y="0"/>
                  </a:lnTo>
                  <a:lnTo>
                    <a:pt x="1312767" y="0"/>
                  </a:lnTo>
                  <a:lnTo>
                    <a:pt x="1316242" y="0"/>
                  </a:lnTo>
                  <a:lnTo>
                    <a:pt x="1321886" y="0"/>
                  </a:lnTo>
                  <a:lnTo>
                    <a:pt x="1324685" y="0"/>
                  </a:lnTo>
                  <a:lnTo>
                    <a:pt x="1325211" y="0"/>
                  </a:lnTo>
                  <a:lnTo>
                    <a:pt x="1332348" y="0"/>
                  </a:lnTo>
                  <a:lnTo>
                    <a:pt x="1332714" y="0"/>
                  </a:lnTo>
                  <a:lnTo>
                    <a:pt x="1333135" y="0"/>
                  </a:lnTo>
                  <a:lnTo>
                    <a:pt x="1348747" y="0"/>
                  </a:lnTo>
                  <a:lnTo>
                    <a:pt x="1354749" y="0"/>
                  </a:lnTo>
                  <a:lnTo>
                    <a:pt x="1378811" y="0"/>
                  </a:lnTo>
                  <a:lnTo>
                    <a:pt x="1383745" y="0"/>
                  </a:lnTo>
                  <a:lnTo>
                    <a:pt x="1385406" y="0"/>
                  </a:lnTo>
                  <a:lnTo>
                    <a:pt x="1399356" y="0"/>
                  </a:lnTo>
                  <a:lnTo>
                    <a:pt x="1400513" y="0"/>
                  </a:lnTo>
                  <a:lnTo>
                    <a:pt x="1413947" y="0"/>
                  </a:lnTo>
                  <a:lnTo>
                    <a:pt x="1414442" y="0"/>
                  </a:lnTo>
                  <a:lnTo>
                    <a:pt x="1422915" y="0"/>
                  </a:lnTo>
                  <a:lnTo>
                    <a:pt x="1426390" y="0"/>
                  </a:lnTo>
                  <a:lnTo>
                    <a:pt x="1429420" y="0"/>
                  </a:lnTo>
                  <a:lnTo>
                    <a:pt x="1430053" y="0"/>
                  </a:lnTo>
                  <a:lnTo>
                    <a:pt x="1430206" y="0"/>
                  </a:lnTo>
                  <a:lnTo>
                    <a:pt x="1430577" y="0"/>
                  </a:lnTo>
                  <a:lnTo>
                    <a:pt x="1436843" y="0"/>
                  </a:lnTo>
                  <a:lnTo>
                    <a:pt x="1444011" y="0"/>
                  </a:lnTo>
                  <a:lnTo>
                    <a:pt x="1449655" y="0"/>
                  </a:lnTo>
                  <a:lnTo>
                    <a:pt x="1452454" y="0"/>
                  </a:lnTo>
                  <a:lnTo>
                    <a:pt x="1452980" y="0"/>
                  </a:lnTo>
                  <a:lnTo>
                    <a:pt x="1456455" y="0"/>
                  </a:lnTo>
                  <a:lnTo>
                    <a:pt x="1459664" y="0"/>
                  </a:lnTo>
                  <a:lnTo>
                    <a:pt x="1460117" y="0"/>
                  </a:lnTo>
                  <a:lnTo>
                    <a:pt x="1460483" y="0"/>
                  </a:lnTo>
                  <a:lnTo>
                    <a:pt x="1460904" y="0"/>
                  </a:lnTo>
                  <a:lnTo>
                    <a:pt x="1472926" y="0"/>
                  </a:lnTo>
                  <a:lnTo>
                    <a:pt x="1482518" y="0"/>
                  </a:lnTo>
                  <a:lnTo>
                    <a:pt x="1489729" y="0"/>
                  </a:lnTo>
                  <a:lnTo>
                    <a:pt x="1504116" y="0"/>
                  </a:lnTo>
                  <a:lnTo>
                    <a:pt x="1511514" y="0"/>
                  </a:lnTo>
                  <a:lnTo>
                    <a:pt x="1524740" y="0"/>
                  </a:lnTo>
                  <a:lnTo>
                    <a:pt x="1528282" y="0"/>
                  </a:lnTo>
                  <a:lnTo>
                    <a:pt x="1531757" y="0"/>
                  </a:lnTo>
                  <a:lnTo>
                    <a:pt x="1534181" y="0"/>
                  </a:lnTo>
                  <a:lnTo>
                    <a:pt x="1542211" y="0"/>
                  </a:lnTo>
                  <a:lnTo>
                    <a:pt x="1554159" y="0"/>
                  </a:lnTo>
                  <a:lnTo>
                    <a:pt x="1557318" y="0"/>
                  </a:lnTo>
                  <a:lnTo>
                    <a:pt x="1557975" y="0"/>
                  </a:lnTo>
                  <a:lnTo>
                    <a:pt x="1558346" y="0"/>
                  </a:lnTo>
                  <a:lnTo>
                    <a:pt x="1561822" y="0"/>
                  </a:lnTo>
                  <a:lnTo>
                    <a:pt x="1564612" y="0"/>
                  </a:lnTo>
                  <a:lnTo>
                    <a:pt x="1566857" y="0"/>
                  </a:lnTo>
                  <a:lnTo>
                    <a:pt x="1576919" y="0"/>
                  </a:lnTo>
                  <a:lnTo>
                    <a:pt x="1579719" y="0"/>
                  </a:lnTo>
                  <a:lnTo>
                    <a:pt x="1584224" y="0"/>
                  </a:lnTo>
                  <a:lnTo>
                    <a:pt x="1587382" y="0"/>
                  </a:lnTo>
                  <a:lnTo>
                    <a:pt x="1587433" y="0"/>
                  </a:lnTo>
                  <a:lnTo>
                    <a:pt x="1600695" y="0"/>
                  </a:lnTo>
                  <a:lnTo>
                    <a:pt x="1606834" y="0"/>
                  </a:lnTo>
                  <a:lnTo>
                    <a:pt x="1607256" y="0"/>
                  </a:lnTo>
                  <a:lnTo>
                    <a:pt x="1608325" y="0"/>
                  </a:lnTo>
                  <a:lnTo>
                    <a:pt x="1609783" y="0"/>
                  </a:lnTo>
                  <a:lnTo>
                    <a:pt x="1617498" y="0"/>
                  </a:lnTo>
                  <a:lnTo>
                    <a:pt x="1631885" y="0"/>
                  </a:lnTo>
                  <a:lnTo>
                    <a:pt x="1636899" y="0"/>
                  </a:lnTo>
                  <a:lnTo>
                    <a:pt x="1637320" y="0"/>
                  </a:lnTo>
                  <a:lnTo>
                    <a:pt x="1637445" y="0"/>
                  </a:lnTo>
                  <a:lnTo>
                    <a:pt x="1652509" y="0"/>
                  </a:lnTo>
                  <a:lnTo>
                    <a:pt x="1659526" y="0"/>
                  </a:lnTo>
                  <a:lnTo>
                    <a:pt x="1661950" y="0"/>
                  </a:lnTo>
                  <a:lnTo>
                    <a:pt x="1664952" y="0"/>
                  </a:lnTo>
                  <a:lnTo>
                    <a:pt x="1667212" y="0"/>
                  </a:lnTo>
                  <a:lnTo>
                    <a:pt x="1685087" y="0"/>
                  </a:lnTo>
                  <a:lnTo>
                    <a:pt x="1689591" y="0"/>
                  </a:lnTo>
                  <a:lnTo>
                    <a:pt x="1694626" y="0"/>
                  </a:lnTo>
                  <a:lnTo>
                    <a:pt x="1697276" y="0"/>
                  </a:lnTo>
                  <a:lnTo>
                    <a:pt x="1698000" y="0"/>
                  </a:lnTo>
                  <a:lnTo>
                    <a:pt x="1704688" y="0"/>
                  </a:lnTo>
                  <a:lnTo>
                    <a:pt x="1707488" y="0"/>
                  </a:lnTo>
                  <a:lnTo>
                    <a:pt x="1710963" y="0"/>
                  </a:lnTo>
                  <a:lnTo>
                    <a:pt x="1715151" y="0"/>
                  </a:lnTo>
                  <a:lnTo>
                    <a:pt x="1721928" y="0"/>
                  </a:lnTo>
                  <a:lnTo>
                    <a:pt x="1734603" y="0"/>
                  </a:lnTo>
                  <a:lnTo>
                    <a:pt x="1735025" y="0"/>
                  </a:lnTo>
                  <a:lnTo>
                    <a:pt x="1735558" y="0"/>
                  </a:lnTo>
                  <a:lnTo>
                    <a:pt x="1736094" y="0"/>
                  </a:lnTo>
                  <a:lnTo>
                    <a:pt x="1737552" y="0"/>
                  </a:lnTo>
                  <a:lnTo>
                    <a:pt x="1741027" y="0"/>
                  </a:lnTo>
                  <a:lnTo>
                    <a:pt x="1747046" y="0"/>
                  </a:lnTo>
                  <a:lnTo>
                    <a:pt x="1748537" y="0"/>
                  </a:lnTo>
                  <a:lnTo>
                    <a:pt x="1753052" y="0"/>
                  </a:lnTo>
                  <a:lnTo>
                    <a:pt x="1757499" y="0"/>
                  </a:lnTo>
                  <a:lnTo>
                    <a:pt x="1764668" y="0"/>
                  </a:lnTo>
                  <a:lnTo>
                    <a:pt x="1765089" y="0"/>
                  </a:lnTo>
                  <a:lnTo>
                    <a:pt x="1765214" y="0"/>
                  </a:lnTo>
                  <a:lnTo>
                    <a:pt x="1770320" y="0"/>
                  </a:lnTo>
                  <a:lnTo>
                    <a:pt x="1777110" y="0"/>
                  </a:lnTo>
                  <a:lnTo>
                    <a:pt x="1779774" y="0"/>
                  </a:lnTo>
                  <a:lnTo>
                    <a:pt x="1792721" y="0"/>
                  </a:lnTo>
                  <a:lnTo>
                    <a:pt x="1794981" y="0"/>
                  </a:lnTo>
                  <a:lnTo>
                    <a:pt x="1825045" y="0"/>
                  </a:lnTo>
                  <a:lnTo>
                    <a:pt x="1825769" y="0"/>
                  </a:lnTo>
                  <a:lnTo>
                    <a:pt x="1838732" y="0"/>
                  </a:lnTo>
                  <a:lnTo>
                    <a:pt x="1845818" y="0"/>
                  </a:lnTo>
                  <a:lnTo>
                    <a:pt x="1849697" y="0"/>
                  </a:lnTo>
                  <a:lnTo>
                    <a:pt x="1852412" y="0"/>
                  </a:lnTo>
                  <a:lnTo>
                    <a:pt x="1853903" y="0"/>
                  </a:lnTo>
                  <a:lnTo>
                    <a:pt x="1863327" y="0"/>
                  </a:lnTo>
                  <a:lnTo>
                    <a:pt x="1868796" y="0"/>
                  </a:lnTo>
                  <a:lnTo>
                    <a:pt x="1874815" y="0"/>
                  </a:lnTo>
                  <a:lnTo>
                    <a:pt x="1876306" y="0"/>
                  </a:lnTo>
                  <a:lnTo>
                    <a:pt x="1880821" y="0"/>
                  </a:lnTo>
                  <a:lnTo>
                    <a:pt x="1882477" y="0"/>
                  </a:lnTo>
                  <a:lnTo>
                    <a:pt x="1883936" y="0"/>
                  </a:lnTo>
                  <a:lnTo>
                    <a:pt x="1885268" y="0"/>
                  </a:lnTo>
                  <a:lnTo>
                    <a:pt x="1896427" y="0"/>
                  </a:lnTo>
                  <a:lnTo>
                    <a:pt x="1898089" y="0"/>
                  </a:lnTo>
                  <a:lnTo>
                    <a:pt x="1904879" y="0"/>
                  </a:lnTo>
                  <a:lnTo>
                    <a:pt x="1907543" y="0"/>
                  </a:lnTo>
                  <a:lnTo>
                    <a:pt x="1911018" y="0"/>
                  </a:lnTo>
                  <a:lnTo>
                    <a:pt x="1919986" y="0"/>
                  </a:lnTo>
                  <a:lnTo>
                    <a:pt x="1927124" y="0"/>
                  </a:lnTo>
                  <a:lnTo>
                    <a:pt x="1927489" y="0"/>
                  </a:lnTo>
                  <a:lnTo>
                    <a:pt x="1927911" y="0"/>
                  </a:lnTo>
                  <a:lnTo>
                    <a:pt x="1929402" y="0"/>
                  </a:lnTo>
                  <a:lnTo>
                    <a:pt x="1946726" y="0"/>
                  </a:lnTo>
                  <a:lnTo>
                    <a:pt x="1949525" y="0"/>
                  </a:lnTo>
                  <a:lnTo>
                    <a:pt x="1957554" y="0"/>
                  </a:lnTo>
                  <a:lnTo>
                    <a:pt x="1957975" y="0"/>
                  </a:lnTo>
                  <a:lnTo>
                    <a:pt x="1973587" y="0"/>
                  </a:lnTo>
                  <a:lnTo>
                    <a:pt x="1978520" y="0"/>
                  </a:lnTo>
                  <a:lnTo>
                    <a:pt x="1980012" y="0"/>
                  </a:lnTo>
                  <a:lnTo>
                    <a:pt x="1980181" y="0"/>
                  </a:lnTo>
                  <a:lnTo>
                    <a:pt x="1981672" y="0"/>
                  </a:lnTo>
                  <a:lnTo>
                    <a:pt x="2008585" y="0"/>
                  </a:lnTo>
                  <a:lnTo>
                    <a:pt x="2009218" y="0"/>
                  </a:lnTo>
                  <a:lnTo>
                    <a:pt x="2010246" y="0"/>
                  </a:lnTo>
                  <a:lnTo>
                    <a:pt x="2010709" y="0"/>
                  </a:lnTo>
                  <a:lnTo>
                    <a:pt x="2011705" y="0"/>
                  </a:lnTo>
                  <a:lnTo>
                    <a:pt x="2024147" y="0"/>
                  </a:lnTo>
                  <a:lnTo>
                    <a:pt x="2024196" y="0"/>
                  </a:lnTo>
                  <a:lnTo>
                    <a:pt x="2024981" y="0"/>
                  </a:lnTo>
                  <a:lnTo>
                    <a:pt x="2025353" y="0"/>
                  </a:lnTo>
                  <a:lnTo>
                    <a:pt x="2026473" y="0"/>
                  </a:lnTo>
                  <a:lnTo>
                    <a:pt x="2031619" y="0"/>
                  </a:lnTo>
                  <a:lnTo>
                    <a:pt x="2033110" y="0"/>
                  </a:lnTo>
                  <a:lnTo>
                    <a:pt x="2038787" y="0"/>
                  </a:lnTo>
                  <a:lnTo>
                    <a:pt x="2039282" y="0"/>
                  </a:lnTo>
                  <a:lnTo>
                    <a:pt x="2047755" y="0"/>
                  </a:lnTo>
                  <a:lnTo>
                    <a:pt x="2051230" y="0"/>
                  </a:lnTo>
                  <a:lnTo>
                    <a:pt x="2054893" y="0"/>
                  </a:lnTo>
                  <a:lnTo>
                    <a:pt x="2055046" y="0"/>
                  </a:lnTo>
                  <a:lnTo>
                    <a:pt x="2055258" y="0"/>
                  </a:lnTo>
                  <a:lnTo>
                    <a:pt x="2055680" y="0"/>
                  </a:lnTo>
                  <a:lnTo>
                    <a:pt x="2057171" y="0"/>
                  </a:lnTo>
                  <a:lnTo>
                    <a:pt x="2061683" y="0"/>
                  </a:lnTo>
                  <a:lnTo>
                    <a:pt x="2067702" y="0"/>
                  </a:lnTo>
                  <a:lnTo>
                    <a:pt x="2074495" y="0"/>
                  </a:lnTo>
                  <a:lnTo>
                    <a:pt x="2077294" y="0"/>
                  </a:lnTo>
                  <a:lnTo>
                    <a:pt x="2084504" y="0"/>
                  </a:lnTo>
                  <a:lnTo>
                    <a:pt x="2085323" y="0"/>
                  </a:lnTo>
                  <a:lnTo>
                    <a:pt x="2085744" y="0"/>
                  </a:lnTo>
                  <a:lnTo>
                    <a:pt x="2097766" y="0"/>
                  </a:lnTo>
                  <a:lnTo>
                    <a:pt x="2106289" y="0"/>
                  </a:lnTo>
                  <a:lnTo>
                    <a:pt x="2107781" y="0"/>
                  </a:lnTo>
                  <a:lnTo>
                    <a:pt x="2128956" y="0"/>
                  </a:lnTo>
                  <a:lnTo>
                    <a:pt x="2129514" y="0"/>
                  </a:lnTo>
                  <a:lnTo>
                    <a:pt x="2136354" y="0"/>
                  </a:lnTo>
                  <a:lnTo>
                    <a:pt x="2136987" y="0"/>
                  </a:lnTo>
                  <a:lnTo>
                    <a:pt x="2138478" y="0"/>
                  </a:lnTo>
                  <a:lnTo>
                    <a:pt x="2151916" y="0"/>
                  </a:lnTo>
                  <a:lnTo>
                    <a:pt x="2152750" y="0"/>
                  </a:lnTo>
                  <a:lnTo>
                    <a:pt x="2153122" y="0"/>
                  </a:lnTo>
                  <a:lnTo>
                    <a:pt x="2154242" y="0"/>
                  </a:lnTo>
                  <a:lnTo>
                    <a:pt x="2156597" y="0"/>
                  </a:lnTo>
                  <a:lnTo>
                    <a:pt x="2159388" y="0"/>
                  </a:lnTo>
                  <a:lnTo>
                    <a:pt x="2160879" y="0"/>
                  </a:lnTo>
                  <a:lnTo>
                    <a:pt x="2161633" y="0"/>
                  </a:lnTo>
                  <a:lnTo>
                    <a:pt x="2167051" y="0"/>
                  </a:lnTo>
                  <a:lnTo>
                    <a:pt x="2178999" y="0"/>
                  </a:lnTo>
                  <a:lnTo>
                    <a:pt x="2182158" y="0"/>
                  </a:lnTo>
                  <a:lnTo>
                    <a:pt x="2182815" y="0"/>
                  </a:lnTo>
                  <a:lnTo>
                    <a:pt x="2188666" y="0"/>
                  </a:lnTo>
                  <a:lnTo>
                    <a:pt x="2189452" y="0"/>
                  </a:lnTo>
                  <a:lnTo>
                    <a:pt x="2191697" y="0"/>
                  </a:lnTo>
                  <a:lnTo>
                    <a:pt x="2195471" y="0"/>
                  </a:lnTo>
                  <a:lnTo>
                    <a:pt x="2201759" y="0"/>
                  </a:lnTo>
                  <a:lnTo>
                    <a:pt x="2203100" y="0"/>
                  </a:lnTo>
                  <a:lnTo>
                    <a:pt x="2204559" y="0"/>
                  </a:lnTo>
                  <a:lnTo>
                    <a:pt x="2204591" y="0"/>
                  </a:lnTo>
                  <a:lnTo>
                    <a:pt x="2212273" y="0"/>
                  </a:lnTo>
                  <a:lnTo>
                    <a:pt x="2225535" y="0"/>
                  </a:lnTo>
                  <a:lnTo>
                    <a:pt x="2231674" y="0"/>
                  </a:lnTo>
                  <a:lnTo>
                    <a:pt x="2232096" y="0"/>
                  </a:lnTo>
                  <a:lnTo>
                    <a:pt x="2232220" y="0"/>
                  </a:lnTo>
                  <a:lnTo>
                    <a:pt x="2233118" y="0"/>
                  </a:lnTo>
                  <a:lnTo>
                    <a:pt x="2233165" y="0"/>
                  </a:lnTo>
                  <a:lnTo>
                    <a:pt x="2256725" y="0"/>
                  </a:lnTo>
                  <a:lnTo>
                    <a:pt x="2257283" y="0"/>
                  </a:lnTo>
                  <a:lnTo>
                    <a:pt x="2262285" y="0"/>
                  </a:lnTo>
                  <a:lnTo>
                    <a:pt x="2284366" y="0"/>
                  </a:lnTo>
                  <a:lnTo>
                    <a:pt x="2289402" y="0"/>
                  </a:lnTo>
                  <a:lnTo>
                    <a:pt x="2292052" y="0"/>
                  </a:lnTo>
                  <a:lnTo>
                    <a:pt x="2299271" y="0"/>
                  </a:lnTo>
                  <a:lnTo>
                    <a:pt x="2308721" y="0"/>
                  </a:lnTo>
                  <a:lnTo>
                    <a:pt x="2309927" y="0"/>
                  </a:lnTo>
                  <a:lnTo>
                    <a:pt x="2316435" y="0"/>
                  </a:lnTo>
                  <a:lnTo>
                    <a:pt x="2316703" y="0"/>
                  </a:lnTo>
                  <a:lnTo>
                    <a:pt x="2319466" y="0"/>
                  </a:lnTo>
                  <a:lnTo>
                    <a:pt x="2322840" y="0"/>
                  </a:lnTo>
                  <a:lnTo>
                    <a:pt x="2329528" y="0"/>
                  </a:lnTo>
                  <a:lnTo>
                    <a:pt x="2330869" y="0"/>
                  </a:lnTo>
                  <a:lnTo>
                    <a:pt x="2332328" y="0"/>
                  </a:lnTo>
                  <a:lnTo>
                    <a:pt x="2332360" y="0"/>
                  </a:lnTo>
                  <a:lnTo>
                    <a:pt x="2335803" y="0"/>
                  </a:lnTo>
                  <a:lnTo>
                    <a:pt x="2343312" y="0"/>
                  </a:lnTo>
                  <a:lnTo>
                    <a:pt x="2344804" y="0"/>
                  </a:lnTo>
                  <a:lnTo>
                    <a:pt x="2346768" y="0"/>
                  </a:lnTo>
                  <a:lnTo>
                    <a:pt x="2347827" y="0"/>
                  </a:lnTo>
                  <a:lnTo>
                    <a:pt x="2352274" y="0"/>
                  </a:lnTo>
                  <a:lnTo>
                    <a:pt x="2359443" y="0"/>
                  </a:lnTo>
                  <a:lnTo>
                    <a:pt x="2359865" y="0"/>
                  </a:lnTo>
                  <a:lnTo>
                    <a:pt x="2359989" y="0"/>
                  </a:lnTo>
                  <a:lnTo>
                    <a:pt x="2360887" y="0"/>
                  </a:lnTo>
                  <a:lnTo>
                    <a:pt x="2360934" y="0"/>
                  </a:lnTo>
                  <a:lnTo>
                    <a:pt x="2371886" y="0"/>
                  </a:lnTo>
                  <a:lnTo>
                    <a:pt x="2373377" y="0"/>
                  </a:lnTo>
                  <a:lnTo>
                    <a:pt x="2377892" y="0"/>
                  </a:lnTo>
                  <a:cubicBezTo>
                    <a:pt x="2382339" y="0"/>
                    <a:pt x="2382339" y="0"/>
                    <a:pt x="2382339" y="0"/>
                  </a:cubicBezTo>
                  <a:lnTo>
                    <a:pt x="2390054" y="0"/>
                  </a:lnTo>
                  <a:lnTo>
                    <a:pt x="2419821" y="0"/>
                  </a:lnTo>
                  <a:lnTo>
                    <a:pt x="2427040" y="0"/>
                  </a:lnTo>
                  <a:lnTo>
                    <a:pt x="2436490" y="0"/>
                  </a:lnTo>
                  <a:lnTo>
                    <a:pt x="2444472" y="0"/>
                  </a:lnTo>
                  <a:lnTo>
                    <a:pt x="2448678" y="0"/>
                  </a:lnTo>
                  <a:lnTo>
                    <a:pt x="2450171" y="0"/>
                  </a:lnTo>
                  <a:lnTo>
                    <a:pt x="2450609" y="0"/>
                  </a:lnTo>
                  <a:lnTo>
                    <a:pt x="2463572" y="0"/>
                  </a:lnTo>
                  <a:lnTo>
                    <a:pt x="2471081" y="0"/>
                  </a:lnTo>
                  <a:lnTo>
                    <a:pt x="2472573" y="0"/>
                  </a:lnTo>
                  <a:lnTo>
                    <a:pt x="2474537" y="0"/>
                  </a:lnTo>
                  <a:lnTo>
                    <a:pt x="2475596" y="0"/>
                  </a:lnTo>
                  <a:lnTo>
                    <a:pt x="2477252" y="0"/>
                  </a:lnTo>
                  <a:lnTo>
                    <a:pt x="2478712" y="0"/>
                  </a:lnTo>
                  <a:lnTo>
                    <a:pt x="2478743" y="0"/>
                  </a:lnTo>
                  <a:lnTo>
                    <a:pt x="2480043" y="0"/>
                  </a:lnTo>
                  <a:lnTo>
                    <a:pt x="2499655" y="0"/>
                  </a:lnTo>
                  <a:lnTo>
                    <a:pt x="2501146" y="0"/>
                  </a:lnTo>
                  <a:lnTo>
                    <a:pt x="2505661" y="0"/>
                  </a:lnTo>
                  <a:lnTo>
                    <a:pt x="2508776" y="0"/>
                  </a:lnTo>
                  <a:lnTo>
                    <a:pt x="2510108" y="0"/>
                  </a:lnTo>
                  <a:lnTo>
                    <a:pt x="2524178" y="0"/>
                  </a:lnTo>
                  <a:lnTo>
                    <a:pt x="2525248" y="0"/>
                  </a:lnTo>
                  <a:lnTo>
                    <a:pt x="2525669" y="0"/>
                  </a:lnTo>
                  <a:lnTo>
                    <a:pt x="2552329" y="0"/>
                  </a:lnTo>
                  <a:lnTo>
                    <a:pt x="2552751" y="0"/>
                  </a:lnTo>
                  <a:lnTo>
                    <a:pt x="2554242" y="0"/>
                  </a:lnTo>
                  <a:lnTo>
                    <a:pt x="2574787" y="0"/>
                  </a:lnTo>
                  <a:lnTo>
                    <a:pt x="2576279" y="0"/>
                  </a:lnTo>
                  <a:lnTo>
                    <a:pt x="2576447" y="0"/>
                  </a:lnTo>
                  <a:lnTo>
                    <a:pt x="2577940" y="0"/>
                  </a:lnTo>
                  <a:lnTo>
                    <a:pt x="2603360" y="0"/>
                  </a:lnTo>
                  <a:lnTo>
                    <a:pt x="2604852" y="0"/>
                  </a:lnTo>
                  <a:lnTo>
                    <a:pt x="2605021" y="0"/>
                  </a:lnTo>
                  <a:lnTo>
                    <a:pt x="2605484" y="0"/>
                  </a:lnTo>
                  <a:lnTo>
                    <a:pt x="2606481" y="0"/>
                  </a:lnTo>
                  <a:lnTo>
                    <a:pt x="2606512" y="0"/>
                  </a:lnTo>
                  <a:lnTo>
                    <a:pt x="2606976" y="0"/>
                  </a:lnTo>
                  <a:lnTo>
                    <a:pt x="2618923" y="0"/>
                  </a:lnTo>
                  <a:lnTo>
                    <a:pt x="2621248" y="0"/>
                  </a:lnTo>
                  <a:lnTo>
                    <a:pt x="2622740" y="0"/>
                  </a:lnTo>
                  <a:lnTo>
                    <a:pt x="2627885" y="0"/>
                  </a:lnTo>
                  <a:lnTo>
                    <a:pt x="2629377" y="0"/>
                  </a:lnTo>
                  <a:lnTo>
                    <a:pt x="2634058" y="0"/>
                  </a:lnTo>
                  <a:lnTo>
                    <a:pt x="2635549" y="0"/>
                  </a:lnTo>
                  <a:lnTo>
                    <a:pt x="2636545" y="0"/>
                  </a:lnTo>
                  <a:lnTo>
                    <a:pt x="2648987" y="0"/>
                  </a:lnTo>
                  <a:lnTo>
                    <a:pt x="2649821" y="0"/>
                  </a:lnTo>
                  <a:lnTo>
                    <a:pt x="2651313" y="0"/>
                  </a:lnTo>
                  <a:lnTo>
                    <a:pt x="2651947" y="0"/>
                  </a:lnTo>
                  <a:lnTo>
                    <a:pt x="2653017" y="0"/>
                  </a:lnTo>
                  <a:lnTo>
                    <a:pt x="2653438" y="0"/>
                  </a:lnTo>
                  <a:lnTo>
                    <a:pt x="2656459" y="0"/>
                  </a:lnTo>
                  <a:lnTo>
                    <a:pt x="2657950" y="0"/>
                  </a:lnTo>
                  <a:lnTo>
                    <a:pt x="2665460" y="0"/>
                  </a:lnTo>
                  <a:lnTo>
                    <a:pt x="2680098" y="0"/>
                  </a:lnTo>
                  <a:lnTo>
                    <a:pt x="2680520" y="0"/>
                  </a:lnTo>
                  <a:lnTo>
                    <a:pt x="2682011" y="0"/>
                  </a:lnTo>
                  <a:lnTo>
                    <a:pt x="2692542" y="0"/>
                  </a:lnTo>
                  <a:lnTo>
                    <a:pt x="2702556" y="0"/>
                  </a:lnTo>
                  <a:lnTo>
                    <a:pt x="2704048" y="0"/>
                  </a:lnTo>
                  <a:lnTo>
                    <a:pt x="2724289" y="0"/>
                  </a:lnTo>
                  <a:lnTo>
                    <a:pt x="2731129" y="0"/>
                  </a:lnTo>
                  <a:lnTo>
                    <a:pt x="2732621" y="0"/>
                  </a:lnTo>
                  <a:lnTo>
                    <a:pt x="2733253" y="0"/>
                  </a:lnTo>
                  <a:lnTo>
                    <a:pt x="2734745" y="0"/>
                  </a:lnTo>
                  <a:lnTo>
                    <a:pt x="2746692" y="0"/>
                  </a:lnTo>
                  <a:lnTo>
                    <a:pt x="2749017" y="0"/>
                  </a:lnTo>
                  <a:lnTo>
                    <a:pt x="2750509" y="0"/>
                  </a:lnTo>
                  <a:lnTo>
                    <a:pt x="2754354" y="0"/>
                  </a:lnTo>
                  <a:lnTo>
                    <a:pt x="2755654" y="0"/>
                  </a:lnTo>
                  <a:lnTo>
                    <a:pt x="2757146" y="0"/>
                  </a:lnTo>
                  <a:lnTo>
                    <a:pt x="2761827" y="0"/>
                  </a:lnTo>
                  <a:lnTo>
                    <a:pt x="2763318" y="0"/>
                  </a:lnTo>
                  <a:lnTo>
                    <a:pt x="2776756" y="0"/>
                  </a:lnTo>
                  <a:lnTo>
                    <a:pt x="2777590" y="0"/>
                  </a:lnTo>
                  <a:lnTo>
                    <a:pt x="2779082" y="0"/>
                  </a:lnTo>
                  <a:lnTo>
                    <a:pt x="2783442" y="0"/>
                  </a:lnTo>
                  <a:lnTo>
                    <a:pt x="2784228" y="0"/>
                  </a:lnTo>
                  <a:lnTo>
                    <a:pt x="2785719" y="0"/>
                  </a:lnTo>
                  <a:lnTo>
                    <a:pt x="2786473" y="0"/>
                  </a:lnTo>
                  <a:lnTo>
                    <a:pt x="2793229" y="0"/>
                  </a:lnTo>
                  <a:lnTo>
                    <a:pt x="2799367" y="0"/>
                  </a:lnTo>
                  <a:lnTo>
                    <a:pt x="2813506" y="0"/>
                  </a:lnTo>
                  <a:lnTo>
                    <a:pt x="2820311" y="0"/>
                  </a:lnTo>
                  <a:lnTo>
                    <a:pt x="2827893" y="0"/>
                  </a:lnTo>
                  <a:lnTo>
                    <a:pt x="2827940" y="0"/>
                  </a:lnTo>
                  <a:lnTo>
                    <a:pt x="2829431" y="0"/>
                  </a:lnTo>
                  <a:lnTo>
                    <a:pt x="2829978" y="0"/>
                  </a:lnTo>
                  <a:lnTo>
                    <a:pt x="2852058" y="0"/>
                  </a:lnTo>
                  <a:lnTo>
                    <a:pt x="2857060" y="0"/>
                  </a:lnTo>
                  <a:lnTo>
                    <a:pt x="2857958" y="0"/>
                  </a:lnTo>
                  <a:lnTo>
                    <a:pt x="2871601" y="0"/>
                  </a:lnTo>
                  <a:lnTo>
                    <a:pt x="2882123" y="0"/>
                  </a:lnTo>
                  <a:lnTo>
                    <a:pt x="2894046" y="0"/>
                  </a:lnTo>
                  <a:lnTo>
                    <a:pt x="2903496" y="0"/>
                  </a:lnTo>
                  <a:lnTo>
                    <a:pt x="2911211" y="0"/>
                  </a:lnTo>
                  <a:lnTo>
                    <a:pt x="2914242" y="0"/>
                  </a:lnTo>
                  <a:lnTo>
                    <a:pt x="2914461" y="0"/>
                  </a:lnTo>
                  <a:lnTo>
                    <a:pt x="2924111" y="0"/>
                  </a:lnTo>
                  <a:lnTo>
                    <a:pt x="2927136" y="0"/>
                  </a:lnTo>
                  <a:lnTo>
                    <a:pt x="2933561" y="0"/>
                  </a:lnTo>
                  <a:lnTo>
                    <a:pt x="2939580" y="0"/>
                  </a:lnTo>
                  <a:lnTo>
                    <a:pt x="2941275" y="0"/>
                  </a:lnTo>
                  <a:lnTo>
                    <a:pt x="2941543" y="0"/>
                  </a:lnTo>
                  <a:lnTo>
                    <a:pt x="2945586" y="0"/>
                  </a:lnTo>
                  <a:lnTo>
                    <a:pt x="2950032" y="0"/>
                  </a:lnTo>
                  <a:lnTo>
                    <a:pt x="2955662" y="0"/>
                  </a:lnTo>
                  <a:lnTo>
                    <a:pt x="2955709" y="0"/>
                  </a:lnTo>
                  <a:lnTo>
                    <a:pt x="2957200" y="0"/>
                  </a:lnTo>
                  <a:lnTo>
                    <a:pt x="2957747" y="0"/>
                  </a:lnTo>
                  <a:lnTo>
                    <a:pt x="2968152" y="0"/>
                  </a:lnTo>
                  <a:lnTo>
                    <a:pt x="2969644" y="0"/>
                  </a:lnTo>
                  <a:lnTo>
                    <a:pt x="2972667" y="0"/>
                  </a:lnTo>
                  <a:lnTo>
                    <a:pt x="2977114" y="0"/>
                  </a:lnTo>
                  <a:lnTo>
                    <a:pt x="2984829" y="0"/>
                  </a:lnTo>
                  <a:lnTo>
                    <a:pt x="2985727" y="0"/>
                  </a:lnTo>
                  <a:lnTo>
                    <a:pt x="2999370" y="0"/>
                  </a:lnTo>
                  <a:lnTo>
                    <a:pt x="3021815" y="0"/>
                  </a:lnTo>
                  <a:lnTo>
                    <a:pt x="3031265" y="0"/>
                  </a:lnTo>
                  <a:lnTo>
                    <a:pt x="3042230" y="0"/>
                  </a:lnTo>
                  <a:lnTo>
                    <a:pt x="3044946" y="0"/>
                  </a:lnTo>
                  <a:lnTo>
                    <a:pt x="3051880" y="0"/>
                  </a:lnTo>
                  <a:lnTo>
                    <a:pt x="3061330" y="0"/>
                  </a:lnTo>
                  <a:lnTo>
                    <a:pt x="3067349" y="0"/>
                  </a:lnTo>
                  <a:lnTo>
                    <a:pt x="3069312" y="0"/>
                  </a:lnTo>
                  <a:lnTo>
                    <a:pt x="3073355" y="0"/>
                  </a:lnTo>
                  <a:lnTo>
                    <a:pt x="3073518" y="0"/>
                  </a:lnTo>
                  <a:lnTo>
                    <a:pt x="3075011" y="0"/>
                  </a:lnTo>
                  <a:lnTo>
                    <a:pt x="3077801" y="0"/>
                  </a:lnTo>
                  <a:lnTo>
                    <a:pt x="3095921" y="0"/>
                  </a:lnTo>
                  <a:lnTo>
                    <a:pt x="3097413" y="0"/>
                  </a:lnTo>
                  <a:lnTo>
                    <a:pt x="3100436" y="0"/>
                  </a:lnTo>
                  <a:lnTo>
                    <a:pt x="3103552" y="0"/>
                  </a:lnTo>
                  <a:lnTo>
                    <a:pt x="3104883" y="0"/>
                  </a:lnTo>
                  <a:lnTo>
                    <a:pt x="3120023" y="0"/>
                  </a:lnTo>
                  <a:lnTo>
                    <a:pt x="3120445" y="0"/>
                  </a:lnTo>
                  <a:lnTo>
                    <a:pt x="3149018" y="0"/>
                  </a:lnTo>
                  <a:lnTo>
                    <a:pt x="3150088" y="0"/>
                  </a:lnTo>
                  <a:lnTo>
                    <a:pt x="3150509" y="0"/>
                  </a:lnTo>
                  <a:lnTo>
                    <a:pt x="3171054" y="0"/>
                  </a:lnTo>
                  <a:lnTo>
                    <a:pt x="3172715" y="0"/>
                  </a:lnTo>
                  <a:lnTo>
                    <a:pt x="3199627" y="0"/>
                  </a:lnTo>
                  <a:lnTo>
                    <a:pt x="3201119" y="0"/>
                  </a:lnTo>
                  <a:lnTo>
                    <a:pt x="3201287" y="0"/>
                  </a:lnTo>
                  <a:lnTo>
                    <a:pt x="3201751" y="0"/>
                  </a:lnTo>
                  <a:lnTo>
                    <a:pt x="3202780" y="0"/>
                  </a:lnTo>
                  <a:lnTo>
                    <a:pt x="3217515" y="0"/>
                  </a:lnTo>
                  <a:lnTo>
                    <a:pt x="3224152" y="0"/>
                  </a:lnTo>
                  <a:lnTo>
                    <a:pt x="3230324" y="0"/>
                  </a:lnTo>
                  <a:lnTo>
                    <a:pt x="3231321" y="0"/>
                  </a:lnTo>
                  <a:lnTo>
                    <a:pt x="3231816" y="0"/>
                  </a:lnTo>
                  <a:lnTo>
                    <a:pt x="3243763" y="0"/>
                  </a:lnTo>
                  <a:lnTo>
                    <a:pt x="3246088" y="0"/>
                  </a:lnTo>
                  <a:lnTo>
                    <a:pt x="3247580" y="0"/>
                  </a:lnTo>
                  <a:lnTo>
                    <a:pt x="3247792" y="0"/>
                  </a:lnTo>
                  <a:lnTo>
                    <a:pt x="3248214" y="0"/>
                  </a:lnTo>
                  <a:lnTo>
                    <a:pt x="3252725" y="0"/>
                  </a:lnTo>
                  <a:lnTo>
                    <a:pt x="3254217" y="0"/>
                  </a:lnTo>
                  <a:lnTo>
                    <a:pt x="3260235" y="0"/>
                  </a:lnTo>
                  <a:lnTo>
                    <a:pt x="3276787" y="0"/>
                  </a:lnTo>
                  <a:lnTo>
                    <a:pt x="3277857" y="0"/>
                  </a:lnTo>
                  <a:lnTo>
                    <a:pt x="3278278" y="0"/>
                  </a:lnTo>
                  <a:lnTo>
                    <a:pt x="3290300" y="0"/>
                  </a:lnTo>
                  <a:lnTo>
                    <a:pt x="3298823" y="0"/>
                  </a:lnTo>
                  <a:lnTo>
                    <a:pt x="3327396" y="0"/>
                  </a:lnTo>
                  <a:lnTo>
                    <a:pt x="3328888" y="0"/>
                  </a:lnTo>
                  <a:lnTo>
                    <a:pt x="3329520" y="0"/>
                  </a:lnTo>
                  <a:lnTo>
                    <a:pt x="3345284" y="0"/>
                  </a:lnTo>
                  <a:lnTo>
                    <a:pt x="3349129" y="0"/>
                  </a:lnTo>
                  <a:lnTo>
                    <a:pt x="3351921" y="0"/>
                  </a:lnTo>
                  <a:lnTo>
                    <a:pt x="3358093" y="0"/>
                  </a:lnTo>
                  <a:lnTo>
                    <a:pt x="3359585" y="0"/>
                  </a:lnTo>
                  <a:lnTo>
                    <a:pt x="3371532" y="0"/>
                  </a:lnTo>
                  <a:lnTo>
                    <a:pt x="3373857" y="0"/>
                  </a:lnTo>
                  <a:lnTo>
                    <a:pt x="3375349" y="0"/>
                  </a:lnTo>
                  <a:lnTo>
                    <a:pt x="3380494" y="0"/>
                  </a:lnTo>
                  <a:lnTo>
                    <a:pt x="3381986" y="0"/>
                  </a:lnTo>
                  <a:lnTo>
                    <a:pt x="3388004" y="0"/>
                  </a:lnTo>
                  <a:lnTo>
                    <a:pt x="3408282" y="0"/>
                  </a:lnTo>
                  <a:lnTo>
                    <a:pt x="3418069" y="0"/>
                  </a:lnTo>
                  <a:lnTo>
                    <a:pt x="3424207" y="0"/>
                  </a:lnTo>
                  <a:lnTo>
                    <a:pt x="3424753" y="0"/>
                  </a:lnTo>
                  <a:lnTo>
                    <a:pt x="3452733" y="0"/>
                  </a:lnTo>
                  <a:lnTo>
                    <a:pt x="3454818" y="0"/>
                  </a:lnTo>
                  <a:lnTo>
                    <a:pt x="3476898" y="0"/>
                  </a:lnTo>
                  <a:lnTo>
                    <a:pt x="3496441" y="0"/>
                  </a:lnTo>
                  <a:lnTo>
                    <a:pt x="3509236" y="0"/>
                  </a:lnTo>
                  <a:lnTo>
                    <a:pt x="3518886" y="0"/>
                  </a:lnTo>
                  <a:lnTo>
                    <a:pt x="3528336" y="0"/>
                  </a:lnTo>
                  <a:lnTo>
                    <a:pt x="3536051" y="0"/>
                  </a:lnTo>
                  <a:lnTo>
                    <a:pt x="3539301" y="0"/>
                  </a:lnTo>
                  <a:lnTo>
                    <a:pt x="3540361" y="0"/>
                  </a:lnTo>
                  <a:lnTo>
                    <a:pt x="3544807" y="0"/>
                  </a:lnTo>
                  <a:lnTo>
                    <a:pt x="3551976" y="0"/>
                  </a:lnTo>
                  <a:lnTo>
                    <a:pt x="3552522" y="0"/>
                  </a:lnTo>
                  <a:lnTo>
                    <a:pt x="3564420" y="0"/>
                  </a:lnTo>
                  <a:lnTo>
                    <a:pt x="3570426" y="0"/>
                  </a:lnTo>
                  <a:cubicBezTo>
                    <a:pt x="3574872" y="0"/>
                    <a:pt x="3574872" y="0"/>
                    <a:pt x="3574872" y="0"/>
                  </a:cubicBezTo>
                  <a:lnTo>
                    <a:pt x="3580502" y="0"/>
                  </a:lnTo>
                  <a:lnTo>
                    <a:pt x="3582587" y="0"/>
                  </a:lnTo>
                  <a:lnTo>
                    <a:pt x="3624210" y="0"/>
                  </a:lnTo>
                  <a:lnTo>
                    <a:pt x="3637005" y="0"/>
                  </a:lnTo>
                  <a:lnTo>
                    <a:pt x="3646655" y="0"/>
                  </a:lnTo>
                  <a:lnTo>
                    <a:pt x="3656105" y="0"/>
                  </a:lnTo>
                  <a:lnTo>
                    <a:pt x="3667070" y="0"/>
                  </a:lnTo>
                  <a:lnTo>
                    <a:pt x="3668130" y="0"/>
                  </a:lnTo>
                  <a:lnTo>
                    <a:pt x="3669786" y="0"/>
                  </a:lnTo>
                  <a:lnTo>
                    <a:pt x="3672576" y="0"/>
                  </a:lnTo>
                  <a:lnTo>
                    <a:pt x="3692189" y="0"/>
                  </a:lnTo>
                  <a:lnTo>
                    <a:pt x="3698195" y="0"/>
                  </a:lnTo>
                  <a:lnTo>
                    <a:pt x="3702641" y="0"/>
                  </a:lnTo>
                  <a:lnTo>
                    <a:pt x="3744863" y="0"/>
                  </a:lnTo>
                  <a:lnTo>
                    <a:pt x="3745285" y="0"/>
                  </a:lnTo>
                  <a:lnTo>
                    <a:pt x="3795894" y="0"/>
                  </a:lnTo>
                  <a:lnTo>
                    <a:pt x="3797555" y="0"/>
                  </a:lnTo>
                  <a:lnTo>
                    <a:pt x="3826591" y="0"/>
                  </a:lnTo>
                  <a:lnTo>
                    <a:pt x="3842355" y="0"/>
                  </a:lnTo>
                  <a:lnTo>
                    <a:pt x="3848992" y="0"/>
                  </a:lnTo>
                  <a:lnTo>
                    <a:pt x="3872632" y="0"/>
                  </a:lnTo>
                  <a:lnTo>
                    <a:pt x="3873054" y="0"/>
                  </a:lnTo>
                  <a:lnTo>
                    <a:pt x="3885075" y="0"/>
                  </a:lnTo>
                  <a:lnTo>
                    <a:pt x="3923663" y="0"/>
                  </a:lnTo>
                  <a:lnTo>
                    <a:pt x="3954360" y="0"/>
                  </a:lnTo>
                  <a:lnTo>
                    <a:pt x="3970124" y="0"/>
                  </a:lnTo>
                  <a:lnTo>
                    <a:pt x="3976761" y="0"/>
                  </a:lnTo>
                  <a:lnTo>
                    <a:pt x="4012844" y="0"/>
                  </a:lnTo>
                  <a:lnTo>
                    <a:pt x="4049593" y="0"/>
                  </a:lnTo>
                  <a:cubicBezTo>
                    <a:pt x="4169647" y="0"/>
                    <a:pt x="4169647" y="0"/>
                    <a:pt x="4169647" y="0"/>
                  </a:cubicBezTo>
                  <a:lnTo>
                    <a:pt x="4177362" y="0"/>
                  </a:lnTo>
                  <a:cubicBezTo>
                    <a:pt x="4297416" y="0"/>
                    <a:pt x="4297416" y="0"/>
                    <a:pt x="4297416" y="0"/>
                  </a:cubicBezTo>
                  <a:cubicBezTo>
                    <a:pt x="4327758" y="0"/>
                    <a:pt x="4364168" y="21251"/>
                    <a:pt x="4379339" y="47054"/>
                  </a:cubicBezTo>
                  <a:cubicBezTo>
                    <a:pt x="4591731" y="415146"/>
                    <a:pt x="4591731" y="415146"/>
                    <a:pt x="4591731" y="415146"/>
                  </a:cubicBezTo>
                  <a:cubicBezTo>
                    <a:pt x="4606902" y="440951"/>
                    <a:pt x="4606902" y="483452"/>
                    <a:pt x="4591731" y="509257"/>
                  </a:cubicBezTo>
                  <a:cubicBezTo>
                    <a:pt x="4379339" y="877348"/>
                    <a:pt x="4379339" y="877348"/>
                    <a:pt x="4379339" y="877348"/>
                  </a:cubicBezTo>
                  <a:cubicBezTo>
                    <a:pt x="4364168" y="903151"/>
                    <a:pt x="4327758" y="924402"/>
                    <a:pt x="4297416" y="924402"/>
                  </a:cubicBezTo>
                  <a:lnTo>
                    <a:pt x="4169647" y="924402"/>
                  </a:lnTo>
                  <a:lnTo>
                    <a:pt x="3976761" y="924402"/>
                  </a:lnTo>
                  <a:lnTo>
                    <a:pt x="3872632" y="924402"/>
                  </a:lnTo>
                  <a:lnTo>
                    <a:pt x="3848992" y="924402"/>
                  </a:lnTo>
                  <a:lnTo>
                    <a:pt x="3744863" y="924402"/>
                  </a:lnTo>
                  <a:lnTo>
                    <a:pt x="3702641" y="924402"/>
                  </a:lnTo>
                  <a:lnTo>
                    <a:pt x="3672576" y="924402"/>
                  </a:lnTo>
                  <a:lnTo>
                    <a:pt x="3656105" y="924402"/>
                  </a:lnTo>
                  <a:lnTo>
                    <a:pt x="3574872" y="924402"/>
                  </a:lnTo>
                  <a:lnTo>
                    <a:pt x="3551976" y="924402"/>
                  </a:lnTo>
                  <a:lnTo>
                    <a:pt x="3544807" y="924402"/>
                  </a:lnTo>
                  <a:lnTo>
                    <a:pt x="3528336" y="924402"/>
                  </a:lnTo>
                  <a:lnTo>
                    <a:pt x="3424207" y="924402"/>
                  </a:lnTo>
                  <a:lnTo>
                    <a:pt x="3381986" y="924402"/>
                  </a:lnTo>
                  <a:lnTo>
                    <a:pt x="3380494" y="924402"/>
                  </a:lnTo>
                  <a:lnTo>
                    <a:pt x="3351921" y="924402"/>
                  </a:lnTo>
                  <a:lnTo>
                    <a:pt x="3277857" y="924402"/>
                  </a:lnTo>
                  <a:lnTo>
                    <a:pt x="3254217" y="924402"/>
                  </a:lnTo>
                  <a:lnTo>
                    <a:pt x="3252725" y="924402"/>
                  </a:lnTo>
                  <a:lnTo>
                    <a:pt x="3247792" y="924402"/>
                  </a:lnTo>
                  <a:lnTo>
                    <a:pt x="3231321" y="924402"/>
                  </a:lnTo>
                  <a:lnTo>
                    <a:pt x="3224152" y="924402"/>
                  </a:lnTo>
                  <a:lnTo>
                    <a:pt x="3150088" y="924402"/>
                  </a:lnTo>
                  <a:lnTo>
                    <a:pt x="3120023" y="924402"/>
                  </a:lnTo>
                  <a:lnTo>
                    <a:pt x="3104883" y="924402"/>
                  </a:lnTo>
                  <a:lnTo>
                    <a:pt x="3103552" y="924402"/>
                  </a:lnTo>
                  <a:lnTo>
                    <a:pt x="3077801" y="924402"/>
                  </a:lnTo>
                  <a:lnTo>
                    <a:pt x="3061330" y="924402"/>
                  </a:lnTo>
                  <a:lnTo>
                    <a:pt x="3031265" y="924402"/>
                  </a:lnTo>
                  <a:lnTo>
                    <a:pt x="2977114" y="924402"/>
                  </a:lnTo>
                  <a:lnTo>
                    <a:pt x="2957200" y="924402"/>
                  </a:lnTo>
                  <a:lnTo>
                    <a:pt x="2955709" y="924402"/>
                  </a:lnTo>
                  <a:lnTo>
                    <a:pt x="2950032" y="924402"/>
                  </a:lnTo>
                  <a:lnTo>
                    <a:pt x="2933561" y="924402"/>
                  </a:lnTo>
                  <a:lnTo>
                    <a:pt x="2927136" y="924402"/>
                  </a:lnTo>
                  <a:lnTo>
                    <a:pt x="2903496" y="924402"/>
                  </a:lnTo>
                  <a:lnTo>
                    <a:pt x="2829431" y="924402"/>
                  </a:lnTo>
                  <a:lnTo>
                    <a:pt x="2827940" y="924402"/>
                  </a:lnTo>
                  <a:lnTo>
                    <a:pt x="2799367" y="924402"/>
                  </a:lnTo>
                  <a:lnTo>
                    <a:pt x="2785719" y="924402"/>
                  </a:lnTo>
                  <a:lnTo>
                    <a:pt x="2784228" y="924402"/>
                  </a:lnTo>
                  <a:lnTo>
                    <a:pt x="2757146" y="924402"/>
                  </a:lnTo>
                  <a:lnTo>
                    <a:pt x="2755654" y="924402"/>
                  </a:lnTo>
                  <a:lnTo>
                    <a:pt x="2680098" y="924402"/>
                  </a:lnTo>
                  <a:lnTo>
                    <a:pt x="2657950" y="924402"/>
                  </a:lnTo>
                  <a:lnTo>
                    <a:pt x="2656459" y="924402"/>
                  </a:lnTo>
                  <a:lnTo>
                    <a:pt x="2653017" y="924402"/>
                  </a:lnTo>
                  <a:lnTo>
                    <a:pt x="2636545" y="924402"/>
                  </a:lnTo>
                  <a:lnTo>
                    <a:pt x="2629377" y="924402"/>
                  </a:lnTo>
                  <a:lnTo>
                    <a:pt x="2627885" y="924402"/>
                  </a:lnTo>
                  <a:lnTo>
                    <a:pt x="2606481" y="924402"/>
                  </a:lnTo>
                  <a:lnTo>
                    <a:pt x="2552329" y="924402"/>
                  </a:lnTo>
                  <a:lnTo>
                    <a:pt x="2525248" y="924402"/>
                  </a:lnTo>
                  <a:lnTo>
                    <a:pt x="2510108" y="924402"/>
                  </a:lnTo>
                  <a:lnTo>
                    <a:pt x="2508776" y="924402"/>
                  </a:lnTo>
                  <a:lnTo>
                    <a:pt x="2480043" y="924402"/>
                  </a:lnTo>
                  <a:lnTo>
                    <a:pt x="2478712" y="924402"/>
                  </a:lnTo>
                  <a:lnTo>
                    <a:pt x="2463572" y="924402"/>
                  </a:lnTo>
                  <a:lnTo>
                    <a:pt x="2436490" y="924402"/>
                  </a:lnTo>
                  <a:lnTo>
                    <a:pt x="2382339" y="924402"/>
                  </a:lnTo>
                  <a:lnTo>
                    <a:pt x="2360934" y="924402"/>
                  </a:lnTo>
                  <a:lnTo>
                    <a:pt x="2359443" y="924402"/>
                  </a:lnTo>
                  <a:lnTo>
                    <a:pt x="2352274" y="924402"/>
                  </a:lnTo>
                  <a:lnTo>
                    <a:pt x="2335803" y="924402"/>
                  </a:lnTo>
                  <a:lnTo>
                    <a:pt x="2332360" y="924402"/>
                  </a:lnTo>
                  <a:lnTo>
                    <a:pt x="2332328" y="924402"/>
                  </a:lnTo>
                  <a:lnTo>
                    <a:pt x="2330869" y="924402"/>
                  </a:lnTo>
                  <a:lnTo>
                    <a:pt x="2308721" y="924402"/>
                  </a:lnTo>
                  <a:lnTo>
                    <a:pt x="2233165" y="924402"/>
                  </a:lnTo>
                  <a:lnTo>
                    <a:pt x="2231674" y="924402"/>
                  </a:lnTo>
                  <a:lnTo>
                    <a:pt x="2204591" y="924402"/>
                  </a:lnTo>
                  <a:lnTo>
                    <a:pt x="2204559" y="924402"/>
                  </a:lnTo>
                  <a:lnTo>
                    <a:pt x="2203100" y="924402"/>
                  </a:lnTo>
                  <a:lnTo>
                    <a:pt x="2189452" y="924402"/>
                  </a:lnTo>
                  <a:lnTo>
                    <a:pt x="2160879" y="924402"/>
                  </a:lnTo>
                  <a:lnTo>
                    <a:pt x="2159388" y="924402"/>
                  </a:lnTo>
                  <a:lnTo>
                    <a:pt x="2085323" y="924402"/>
                  </a:lnTo>
                  <a:lnTo>
                    <a:pt x="2077294" y="924402"/>
                  </a:lnTo>
                  <a:lnTo>
                    <a:pt x="2061683" y="924402"/>
                  </a:lnTo>
                  <a:lnTo>
                    <a:pt x="2055258" y="924402"/>
                  </a:lnTo>
                  <a:lnTo>
                    <a:pt x="2038787" y="924402"/>
                  </a:lnTo>
                  <a:lnTo>
                    <a:pt x="2033110" y="924402"/>
                  </a:lnTo>
                  <a:lnTo>
                    <a:pt x="2031619" y="924402"/>
                  </a:lnTo>
                  <a:lnTo>
                    <a:pt x="2011705" y="924402"/>
                  </a:lnTo>
                  <a:lnTo>
                    <a:pt x="1957554" y="924402"/>
                  </a:lnTo>
                  <a:lnTo>
                    <a:pt x="1949525" y="924402"/>
                  </a:lnTo>
                  <a:lnTo>
                    <a:pt x="1927489" y="924402"/>
                  </a:lnTo>
                  <a:lnTo>
                    <a:pt x="1911018" y="924402"/>
                  </a:lnTo>
                  <a:lnTo>
                    <a:pt x="1907543" y="924402"/>
                  </a:lnTo>
                  <a:lnTo>
                    <a:pt x="1885268" y="924402"/>
                  </a:lnTo>
                  <a:lnTo>
                    <a:pt x="1883936" y="924402"/>
                  </a:lnTo>
                  <a:lnTo>
                    <a:pt x="1868796" y="924402"/>
                  </a:lnTo>
                  <a:lnTo>
                    <a:pt x="1838732" y="924402"/>
                  </a:lnTo>
                  <a:lnTo>
                    <a:pt x="1779774" y="924402"/>
                  </a:lnTo>
                  <a:lnTo>
                    <a:pt x="1764668" y="924402"/>
                  </a:lnTo>
                  <a:lnTo>
                    <a:pt x="1757499" y="924402"/>
                  </a:lnTo>
                  <a:lnTo>
                    <a:pt x="1741027" y="924402"/>
                  </a:lnTo>
                  <a:lnTo>
                    <a:pt x="1737552" y="924402"/>
                  </a:lnTo>
                  <a:lnTo>
                    <a:pt x="1736094" y="924402"/>
                  </a:lnTo>
                  <a:lnTo>
                    <a:pt x="1734603" y="924402"/>
                  </a:lnTo>
                  <a:lnTo>
                    <a:pt x="1710963" y="924402"/>
                  </a:lnTo>
                  <a:lnTo>
                    <a:pt x="1707488" y="924402"/>
                  </a:lnTo>
                  <a:lnTo>
                    <a:pt x="1652509" y="924402"/>
                  </a:lnTo>
                  <a:lnTo>
                    <a:pt x="1636899" y="924402"/>
                  </a:lnTo>
                  <a:lnTo>
                    <a:pt x="1609783" y="924402"/>
                  </a:lnTo>
                  <a:lnTo>
                    <a:pt x="1608325" y="924402"/>
                  </a:lnTo>
                  <a:lnTo>
                    <a:pt x="1606834" y="924402"/>
                  </a:lnTo>
                  <a:lnTo>
                    <a:pt x="1579719" y="924402"/>
                  </a:lnTo>
                  <a:lnTo>
                    <a:pt x="1564612" y="924402"/>
                  </a:lnTo>
                  <a:lnTo>
                    <a:pt x="1524740" y="924402"/>
                  </a:lnTo>
                  <a:lnTo>
                    <a:pt x="1482518" y="924402"/>
                  </a:lnTo>
                  <a:lnTo>
                    <a:pt x="1460483" y="924402"/>
                  </a:lnTo>
                  <a:lnTo>
                    <a:pt x="1452454" y="924402"/>
                  </a:lnTo>
                  <a:lnTo>
                    <a:pt x="1444011" y="924402"/>
                  </a:lnTo>
                  <a:lnTo>
                    <a:pt x="1436843" y="924402"/>
                  </a:lnTo>
                  <a:lnTo>
                    <a:pt x="1413947" y="924402"/>
                  </a:lnTo>
                  <a:lnTo>
                    <a:pt x="1354749" y="924402"/>
                  </a:lnTo>
                  <a:lnTo>
                    <a:pt x="1332714" y="924402"/>
                  </a:lnTo>
                  <a:lnTo>
                    <a:pt x="1324685" y="924402"/>
                  </a:lnTo>
                  <a:lnTo>
                    <a:pt x="1316242" y="924402"/>
                  </a:lnTo>
                  <a:lnTo>
                    <a:pt x="1312767" y="924402"/>
                  </a:lnTo>
                  <a:lnTo>
                    <a:pt x="1286178" y="924402"/>
                  </a:lnTo>
                  <a:lnTo>
                    <a:pt x="1282703" y="924402"/>
                  </a:lnTo>
                  <a:lnTo>
                    <a:pt x="1243956" y="924402"/>
                  </a:lnTo>
                  <a:lnTo>
                    <a:pt x="1184998" y="924402"/>
                  </a:lnTo>
                  <a:lnTo>
                    <a:pt x="1154934" y="924402"/>
                  </a:lnTo>
                  <a:lnTo>
                    <a:pt x="1139828" y="924402"/>
                  </a:lnTo>
                  <a:lnTo>
                    <a:pt x="1116187" y="924402"/>
                  </a:lnTo>
                  <a:lnTo>
                    <a:pt x="1112712" y="924402"/>
                  </a:lnTo>
                  <a:lnTo>
                    <a:pt x="1057734" y="924402"/>
                  </a:lnTo>
                  <a:lnTo>
                    <a:pt x="1027669" y="924402"/>
                  </a:lnTo>
                  <a:lnTo>
                    <a:pt x="1012059" y="924402"/>
                  </a:lnTo>
                  <a:lnTo>
                    <a:pt x="984943" y="924402"/>
                  </a:lnTo>
                  <a:lnTo>
                    <a:pt x="929965" y="924402"/>
                  </a:lnTo>
                  <a:lnTo>
                    <a:pt x="899900" y="924402"/>
                  </a:lnTo>
                  <a:lnTo>
                    <a:pt x="857678" y="924402"/>
                  </a:lnTo>
                  <a:lnTo>
                    <a:pt x="819171" y="924402"/>
                  </a:lnTo>
                  <a:lnTo>
                    <a:pt x="729909" y="924402"/>
                  </a:lnTo>
                  <a:lnTo>
                    <a:pt x="691402" y="924402"/>
                  </a:lnTo>
                  <a:lnTo>
                    <a:pt x="687927" y="924402"/>
                  </a:lnTo>
                  <a:lnTo>
                    <a:pt x="560158" y="924402"/>
                  </a:lnTo>
                  <a:lnTo>
                    <a:pt x="432894" y="924402"/>
                  </a:lnTo>
                  <a:lnTo>
                    <a:pt x="305125" y="924402"/>
                  </a:lnTo>
                  <a:cubicBezTo>
                    <a:pt x="275541" y="924402"/>
                    <a:pt x="238373" y="903151"/>
                    <a:pt x="223202" y="877348"/>
                  </a:cubicBezTo>
                  <a:cubicBezTo>
                    <a:pt x="10809" y="509257"/>
                    <a:pt x="10809" y="509257"/>
                    <a:pt x="10809" y="509257"/>
                  </a:cubicBezTo>
                  <a:cubicBezTo>
                    <a:pt x="-3603" y="483452"/>
                    <a:pt x="-3603" y="440951"/>
                    <a:pt x="10809" y="415146"/>
                  </a:cubicBezTo>
                  <a:cubicBezTo>
                    <a:pt x="223202" y="47054"/>
                    <a:pt x="223202" y="47054"/>
                    <a:pt x="223202" y="47054"/>
                  </a:cubicBezTo>
                  <a:cubicBezTo>
                    <a:pt x="238373" y="21251"/>
                    <a:pt x="275541" y="0"/>
                    <a:pt x="305125" y="0"/>
                  </a:cubicBezTo>
                  <a:close/>
                </a:path>
              </a:pathLst>
            </a:custGeom>
            <a:solidFill>
              <a:schemeClr val="accent5">
                <a:lumMod val="95000"/>
              </a:schemeClr>
            </a:solidFill>
            <a:ln w="19050">
              <a:gradFill flip="none" rotWithShape="1">
                <a:gsLst>
                  <a:gs pos="0">
                    <a:schemeClr val="bg1">
                      <a:lumMod val="75000"/>
                    </a:schemeClr>
                  </a:gs>
                  <a:gs pos="100000">
                    <a:schemeClr val="bg1"/>
                  </a:gs>
                </a:gsLst>
                <a:lin ang="2700000" scaled="1"/>
                <a:tileRect/>
              </a:gradFill>
            </a:ln>
            <a:effectLst>
              <a:innerShdw blurRad="63500" dist="50800" dir="13500000">
                <a:prstClr val="black">
                  <a:alpha val="50000"/>
                </a:prstClr>
              </a:innerShdw>
            </a:effectLst>
          </p:spPr>
          <p:txBody>
            <a:bodyPr vert="horz" wrap="square" lIns="91440" tIns="45720" rIns="91440" bIns="45720" numCol="1" anchor="t" anchorCtr="0" compatLnSpc="1">
              <a:noAutofit/>
            </a:bodyPr>
            <a:lstStyle/>
            <a:p>
              <a:endParaRPr lang="zh-CN" altLang="en-US" dirty="0">
                <a:solidFill>
                  <a:prstClr val="black"/>
                </a:solidFill>
                <a:latin typeface="微软雅黑" panose="020B0503020204020204" pitchFamily="34" charset="-122"/>
              </a:endParaRPr>
            </a:p>
          </p:txBody>
        </p:sp>
      </p:grpSp>
      <p:grpSp>
        <p:nvGrpSpPr>
          <p:cNvPr id="47" name="组合 46"/>
          <p:cNvGrpSpPr/>
          <p:nvPr/>
        </p:nvGrpSpPr>
        <p:grpSpPr>
          <a:xfrm rot="16200000">
            <a:off x="574523" y="158162"/>
            <a:ext cx="765103" cy="863262"/>
            <a:chOff x="8439634" y="3544648"/>
            <a:chExt cx="1611146" cy="1817848"/>
          </a:xfrm>
        </p:grpSpPr>
        <p:sp>
          <p:nvSpPr>
            <p:cNvPr id="48" name="Freeform 5"/>
            <p:cNvSpPr/>
            <p:nvPr/>
          </p:nvSpPr>
          <p:spPr bwMode="auto">
            <a:xfrm rot="5400000">
              <a:off x="8336283" y="3647999"/>
              <a:ext cx="1817848" cy="161114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lumMod val="97000"/>
                  </a:schemeClr>
                </a:gs>
                <a:gs pos="100000">
                  <a:schemeClr val="bg1">
                    <a:lumMod val="85000"/>
                  </a:schemeClr>
                </a:gs>
              </a:gsLst>
              <a:lin ang="2700000" scaled="1"/>
              <a:tileRect/>
            </a:gradFill>
            <a:ln w="19050">
              <a:gradFill flip="none" rotWithShape="1">
                <a:gsLst>
                  <a:gs pos="100000">
                    <a:schemeClr val="bg1">
                      <a:lumMod val="75000"/>
                    </a:schemeClr>
                  </a:gs>
                  <a:gs pos="0">
                    <a:schemeClr val="bg1"/>
                  </a:gs>
                </a:gsLst>
                <a:lin ang="2700000" scaled="1"/>
                <a:tileRect/>
              </a:gradFill>
            </a:ln>
            <a:effectLst>
              <a:outerShdw blurRad="127000" dist="50800" dir="2700000" algn="tl" rotWithShape="0">
                <a:prstClr val="black">
                  <a:alpha val="40000"/>
                </a:prstClr>
              </a:outerShdw>
            </a:effectLst>
          </p:spPr>
          <p:txBody>
            <a:bodyPr vert="horz" wrap="square" lIns="91440" tIns="45720" rIns="91440" bIns="45720" numCol="1" anchor="t" anchorCtr="0" compatLnSpc="1"/>
            <a:lstStyle/>
            <a:p>
              <a:endParaRPr lang="zh-CN" altLang="en-US" dirty="0">
                <a:solidFill>
                  <a:prstClr val="black"/>
                </a:solidFill>
                <a:latin typeface="微软雅黑" panose="020B0503020204020204" pitchFamily="34" charset="-122"/>
              </a:endParaRPr>
            </a:p>
          </p:txBody>
        </p:sp>
        <p:sp>
          <p:nvSpPr>
            <p:cNvPr id="49" name="Freeform 5"/>
            <p:cNvSpPr/>
            <p:nvPr/>
          </p:nvSpPr>
          <p:spPr bwMode="auto">
            <a:xfrm rot="5400000">
              <a:off x="8582835" y="3866516"/>
              <a:ext cx="1324744" cy="117411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accent5">
                <a:lumMod val="95000"/>
              </a:schemeClr>
            </a:solidFill>
            <a:ln w="15875">
              <a:gradFill flip="none" rotWithShape="1">
                <a:gsLst>
                  <a:gs pos="0">
                    <a:schemeClr val="bg1">
                      <a:lumMod val="65000"/>
                    </a:schemeClr>
                  </a:gs>
                  <a:gs pos="100000">
                    <a:schemeClr val="bg1"/>
                  </a:gs>
                </a:gsLst>
                <a:lin ang="2700000" scaled="1"/>
                <a:tileRect/>
              </a:gradFill>
            </a:ln>
            <a:effectLst>
              <a:innerShdw blurRad="50800" dist="25400" dir="13500000">
                <a:prstClr val="black">
                  <a:alpha val="50000"/>
                </a:prstClr>
              </a:innerShdw>
            </a:effectLst>
          </p:spPr>
          <p:txBody>
            <a:bodyPr vert="horz" wrap="square" lIns="91440" tIns="45720" rIns="91440" bIns="45720" numCol="1" anchor="t" anchorCtr="0" compatLnSpc="1"/>
            <a:lstStyle/>
            <a:p>
              <a:endParaRPr lang="zh-CN" altLang="en-US" dirty="0">
                <a:solidFill>
                  <a:prstClr val="black"/>
                </a:solidFill>
                <a:latin typeface="微软雅黑" panose="020B0503020204020204" pitchFamily="34" charset="-122"/>
              </a:endParaRPr>
            </a:p>
          </p:txBody>
        </p:sp>
      </p:grpSp>
      <p:grpSp>
        <p:nvGrpSpPr>
          <p:cNvPr id="50" name="Group 17"/>
          <p:cNvGrpSpPr>
            <a:grpSpLocks noChangeAspect="1"/>
          </p:cNvGrpSpPr>
          <p:nvPr/>
        </p:nvGrpSpPr>
        <p:grpSpPr bwMode="auto">
          <a:xfrm>
            <a:off x="827405" y="455655"/>
            <a:ext cx="259340" cy="278386"/>
            <a:chOff x="231" y="1205"/>
            <a:chExt cx="640" cy="687"/>
          </a:xfrm>
          <a:solidFill>
            <a:srgbClr val="00B0F0"/>
          </a:solidFill>
          <a:effectLst/>
        </p:grpSpPr>
        <p:sp>
          <p:nvSpPr>
            <p:cNvPr id="51" name="Freeform 18"/>
            <p:cNvSpPr/>
            <p:nvPr/>
          </p:nvSpPr>
          <p:spPr bwMode="auto">
            <a:xfrm>
              <a:off x="231" y="1205"/>
              <a:ext cx="499" cy="687"/>
            </a:xfrm>
            <a:custGeom>
              <a:avLst/>
              <a:gdLst>
                <a:gd name="T0" fmla="*/ 442 w 499"/>
                <a:gd name="T1" fmla="*/ 629 h 687"/>
                <a:gd name="T2" fmla="*/ 57 w 499"/>
                <a:gd name="T3" fmla="*/ 629 h 687"/>
                <a:gd name="T4" fmla="*/ 57 w 499"/>
                <a:gd name="T5" fmla="*/ 200 h 687"/>
                <a:gd name="T6" fmla="*/ 200 w 499"/>
                <a:gd name="T7" fmla="*/ 200 h 687"/>
                <a:gd name="T8" fmla="*/ 200 w 499"/>
                <a:gd name="T9" fmla="*/ 57 h 687"/>
                <a:gd name="T10" fmla="*/ 442 w 499"/>
                <a:gd name="T11" fmla="*/ 57 h 687"/>
                <a:gd name="T12" fmla="*/ 442 w 499"/>
                <a:gd name="T13" fmla="*/ 116 h 687"/>
                <a:gd name="T14" fmla="*/ 494 w 499"/>
                <a:gd name="T15" fmla="*/ 64 h 687"/>
                <a:gd name="T16" fmla="*/ 499 w 499"/>
                <a:gd name="T17" fmla="*/ 59 h 687"/>
                <a:gd name="T18" fmla="*/ 499 w 499"/>
                <a:gd name="T19" fmla="*/ 0 h 687"/>
                <a:gd name="T20" fmla="*/ 143 w 499"/>
                <a:gd name="T21" fmla="*/ 0 h 687"/>
                <a:gd name="T22" fmla="*/ 143 w 499"/>
                <a:gd name="T23" fmla="*/ 0 h 687"/>
                <a:gd name="T24" fmla="*/ 0 w 499"/>
                <a:gd name="T25" fmla="*/ 143 h 687"/>
                <a:gd name="T26" fmla="*/ 0 w 499"/>
                <a:gd name="T27" fmla="*/ 687 h 687"/>
                <a:gd name="T28" fmla="*/ 499 w 499"/>
                <a:gd name="T29" fmla="*/ 687 h 687"/>
                <a:gd name="T30" fmla="*/ 499 w 499"/>
                <a:gd name="T31" fmla="*/ 429 h 687"/>
                <a:gd name="T32" fmla="*/ 442 w 499"/>
                <a:gd name="T33" fmla="*/ 486 h 687"/>
                <a:gd name="T34" fmla="*/ 442 w 499"/>
                <a:gd name="T35" fmla="*/ 629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9" h="687">
                  <a:moveTo>
                    <a:pt x="442" y="629"/>
                  </a:moveTo>
                  <a:lnTo>
                    <a:pt x="57" y="629"/>
                  </a:lnTo>
                  <a:lnTo>
                    <a:pt x="57" y="200"/>
                  </a:lnTo>
                  <a:lnTo>
                    <a:pt x="200" y="200"/>
                  </a:lnTo>
                  <a:lnTo>
                    <a:pt x="200" y="57"/>
                  </a:lnTo>
                  <a:lnTo>
                    <a:pt x="442" y="57"/>
                  </a:lnTo>
                  <a:lnTo>
                    <a:pt x="442" y="116"/>
                  </a:lnTo>
                  <a:lnTo>
                    <a:pt x="494" y="64"/>
                  </a:lnTo>
                  <a:lnTo>
                    <a:pt x="499" y="59"/>
                  </a:lnTo>
                  <a:lnTo>
                    <a:pt x="499" y="0"/>
                  </a:lnTo>
                  <a:lnTo>
                    <a:pt x="143" y="0"/>
                  </a:lnTo>
                  <a:lnTo>
                    <a:pt x="143" y="0"/>
                  </a:lnTo>
                  <a:lnTo>
                    <a:pt x="0" y="143"/>
                  </a:lnTo>
                  <a:lnTo>
                    <a:pt x="0" y="687"/>
                  </a:lnTo>
                  <a:lnTo>
                    <a:pt x="499" y="687"/>
                  </a:lnTo>
                  <a:lnTo>
                    <a:pt x="499" y="429"/>
                  </a:lnTo>
                  <a:lnTo>
                    <a:pt x="442" y="486"/>
                  </a:lnTo>
                  <a:lnTo>
                    <a:pt x="442" y="62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微软雅黑" panose="020B0503020204020204" pitchFamily="34" charset="-122"/>
              </a:endParaRPr>
            </a:p>
          </p:txBody>
        </p:sp>
        <p:sp>
          <p:nvSpPr>
            <p:cNvPr id="52" name="Freeform 19"/>
            <p:cNvSpPr>
              <a:spLocks noEditPoints="1"/>
            </p:cNvSpPr>
            <p:nvPr/>
          </p:nvSpPr>
          <p:spPr bwMode="auto">
            <a:xfrm>
              <a:off x="436" y="1310"/>
              <a:ext cx="435" cy="431"/>
            </a:xfrm>
            <a:custGeom>
              <a:avLst/>
              <a:gdLst>
                <a:gd name="T0" fmla="*/ 50 w 435"/>
                <a:gd name="T1" fmla="*/ 279 h 431"/>
                <a:gd name="T2" fmla="*/ 50 w 435"/>
                <a:gd name="T3" fmla="*/ 279 h 431"/>
                <a:gd name="T4" fmla="*/ 50 w 435"/>
                <a:gd name="T5" fmla="*/ 279 h 431"/>
                <a:gd name="T6" fmla="*/ 50 w 435"/>
                <a:gd name="T7" fmla="*/ 279 h 431"/>
                <a:gd name="T8" fmla="*/ 0 w 435"/>
                <a:gd name="T9" fmla="*/ 431 h 431"/>
                <a:gd name="T10" fmla="*/ 155 w 435"/>
                <a:gd name="T11" fmla="*/ 381 h 431"/>
                <a:gd name="T12" fmla="*/ 155 w 435"/>
                <a:gd name="T13" fmla="*/ 381 h 431"/>
                <a:gd name="T14" fmla="*/ 155 w 435"/>
                <a:gd name="T15" fmla="*/ 381 h 431"/>
                <a:gd name="T16" fmla="*/ 155 w 435"/>
                <a:gd name="T17" fmla="*/ 381 h 431"/>
                <a:gd name="T18" fmla="*/ 435 w 435"/>
                <a:gd name="T19" fmla="*/ 102 h 431"/>
                <a:gd name="T20" fmla="*/ 330 w 435"/>
                <a:gd name="T21" fmla="*/ 0 h 431"/>
                <a:gd name="T22" fmla="*/ 50 w 435"/>
                <a:gd name="T23" fmla="*/ 279 h 431"/>
                <a:gd name="T24" fmla="*/ 50 w 435"/>
                <a:gd name="T25" fmla="*/ 279 h 431"/>
                <a:gd name="T26" fmla="*/ 141 w 435"/>
                <a:gd name="T27" fmla="*/ 360 h 431"/>
                <a:gd name="T28" fmla="*/ 38 w 435"/>
                <a:gd name="T29" fmla="*/ 396 h 431"/>
                <a:gd name="T30" fmla="*/ 72 w 435"/>
                <a:gd name="T31" fmla="*/ 291 h 431"/>
                <a:gd name="T32" fmla="*/ 141 w 435"/>
                <a:gd name="T33" fmla="*/ 360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35" h="431">
                  <a:moveTo>
                    <a:pt x="50" y="279"/>
                  </a:moveTo>
                  <a:lnTo>
                    <a:pt x="50" y="279"/>
                  </a:lnTo>
                  <a:lnTo>
                    <a:pt x="50" y="279"/>
                  </a:lnTo>
                  <a:lnTo>
                    <a:pt x="50" y="279"/>
                  </a:lnTo>
                  <a:lnTo>
                    <a:pt x="0" y="431"/>
                  </a:lnTo>
                  <a:lnTo>
                    <a:pt x="155" y="381"/>
                  </a:lnTo>
                  <a:lnTo>
                    <a:pt x="155" y="381"/>
                  </a:lnTo>
                  <a:lnTo>
                    <a:pt x="155" y="381"/>
                  </a:lnTo>
                  <a:lnTo>
                    <a:pt x="155" y="381"/>
                  </a:lnTo>
                  <a:lnTo>
                    <a:pt x="435" y="102"/>
                  </a:lnTo>
                  <a:lnTo>
                    <a:pt x="330" y="0"/>
                  </a:lnTo>
                  <a:lnTo>
                    <a:pt x="50" y="279"/>
                  </a:lnTo>
                  <a:lnTo>
                    <a:pt x="50" y="279"/>
                  </a:lnTo>
                  <a:close/>
                  <a:moveTo>
                    <a:pt x="141" y="360"/>
                  </a:moveTo>
                  <a:lnTo>
                    <a:pt x="38" y="396"/>
                  </a:lnTo>
                  <a:lnTo>
                    <a:pt x="72" y="291"/>
                  </a:lnTo>
                  <a:lnTo>
                    <a:pt x="141" y="36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微软雅黑" panose="020B0503020204020204" pitchFamily="34" charset="-122"/>
              </a:endParaRPr>
            </a:p>
          </p:txBody>
        </p:sp>
      </p:grpSp>
      <p:sp>
        <p:nvSpPr>
          <p:cNvPr id="53" name="矩形 3"/>
          <p:cNvSpPr>
            <a:spLocks noChangeArrowheads="1"/>
          </p:cNvSpPr>
          <p:nvPr/>
        </p:nvSpPr>
        <p:spPr bwMode="auto">
          <a:xfrm>
            <a:off x="1448594" y="442914"/>
            <a:ext cx="1164425" cy="377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82" tIns="34292" rIns="68582" bIns="34292">
            <a:spAutoFit/>
          </a:bodyPr>
          <a:lstStyle/>
          <a:p>
            <a:r>
              <a:rPr lang="zh-CN" altLang="en-US" sz="2000" b="0" dirty="0">
                <a:solidFill>
                  <a:schemeClr val="accent3">
                    <a:lumMod val="50000"/>
                  </a:schemeClr>
                </a:solidFill>
                <a:latin typeface="微软雅黑" panose="020B0503020204020204" pitchFamily="34" charset="-122"/>
                <a:ea typeface="微软雅黑" panose="020B0503020204020204" pitchFamily="34" charset="-122"/>
                <a:sym typeface="Arial" panose="020B0604020202020204" pitchFamily="34" charset="0"/>
              </a:rPr>
              <a:t>行业前景</a:t>
            </a:r>
          </a:p>
        </p:txBody>
      </p:sp>
      <p:sp>
        <p:nvSpPr>
          <p:cNvPr id="54" name="文本框 37"/>
          <p:cNvSpPr>
            <a:spLocks noChangeArrowheads="1"/>
          </p:cNvSpPr>
          <p:nvPr/>
        </p:nvSpPr>
        <p:spPr bwMode="auto">
          <a:xfrm>
            <a:off x="2667794" y="515144"/>
            <a:ext cx="1731469" cy="223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2" tIns="34292" rIns="68582" bIns="34292">
            <a:spAutoFit/>
          </a:bodyPr>
          <a:lstStyle/>
          <a:p>
            <a:pPr algn="l"/>
            <a:r>
              <a:rPr lang="en-US" altLang="zh-CN" sz="1000" b="0" dirty="0">
                <a:solidFill>
                  <a:schemeClr val="accent3">
                    <a:lumMod val="50000"/>
                  </a:schemeClr>
                </a:solidFill>
                <a:latin typeface="微软雅黑" panose="020B0503020204020204" pitchFamily="34" charset="-122"/>
                <a:sym typeface="Arial" panose="020B0604020202020204" pitchFamily="34" charset="0"/>
              </a:rPr>
              <a:t>INDUSTRY OUTLOOK</a:t>
            </a:r>
            <a:endParaRPr lang="zh-CN" altLang="en-US" sz="1000" b="0" baseline="-3000" dirty="0">
              <a:solidFill>
                <a:schemeClr val="accent3">
                  <a:lumMod val="50000"/>
                </a:schemeClr>
              </a:solidFill>
              <a:latin typeface="微软雅黑" panose="020B0503020204020204" pitchFamily="34" charset="-122"/>
              <a:sym typeface="Arial" panose="020B0604020202020204" pitchFamily="34" charset="0"/>
            </a:endParaRPr>
          </a:p>
        </p:txBody>
      </p:sp>
      <p:grpSp>
        <p:nvGrpSpPr>
          <p:cNvPr id="55" name="组合 54"/>
          <p:cNvGrpSpPr/>
          <p:nvPr/>
        </p:nvGrpSpPr>
        <p:grpSpPr>
          <a:xfrm>
            <a:off x="8266914" y="-18254"/>
            <a:ext cx="649280" cy="762000"/>
            <a:chOff x="8266914" y="-18254"/>
            <a:chExt cx="649280" cy="762000"/>
          </a:xfrm>
        </p:grpSpPr>
        <p:sp>
          <p:nvSpPr>
            <p:cNvPr id="56" name="AutoShape 7"/>
            <p:cNvSpPr>
              <a:spLocks noChangeArrowheads="1"/>
            </p:cNvSpPr>
            <p:nvPr/>
          </p:nvSpPr>
          <p:spPr bwMode="auto">
            <a:xfrm rot="5400000">
              <a:off x="8201851" y="88633"/>
              <a:ext cx="762000" cy="548226"/>
            </a:xfrm>
            <a:prstGeom prst="homePlate">
              <a:avLst>
                <a:gd name="adj" fmla="val 35606"/>
              </a:avLst>
            </a:prstGeom>
            <a:solidFill>
              <a:schemeClr val="bg1">
                <a:lumMod val="95000"/>
              </a:schemeClr>
            </a:solidFill>
            <a:ln w="9525">
              <a:noFill/>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ot="10800000" vert="eaVert" wrap="none" lIns="91440" tIns="45720" rIns="91440" bIns="45720"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pPr>
              <a:endParaRPr kumimoji="0" lang="zh-CN" altLang="zh-CN" sz="1800" b="0" i="0" u="none" strike="noStrike" cap="none" normalizeH="0" baseline="0" dirty="0">
                <a:ln>
                  <a:noFill/>
                </a:ln>
                <a:solidFill>
                  <a:schemeClr val="tx1"/>
                </a:solidFill>
                <a:effectLst/>
                <a:latin typeface="微软雅黑" panose="020B0503020204020204" pitchFamily="34" charset="-122"/>
                <a:ea typeface="宋体" panose="02010600030101010101" pitchFamily="2" charset="-122"/>
                <a:cs typeface="宋体" panose="02010600030101010101" pitchFamily="2" charset="-122"/>
              </a:endParaRPr>
            </a:p>
          </p:txBody>
        </p:sp>
        <p:grpSp>
          <p:nvGrpSpPr>
            <p:cNvPr id="57" name="组合 56"/>
            <p:cNvGrpSpPr/>
            <p:nvPr/>
          </p:nvGrpSpPr>
          <p:grpSpPr>
            <a:xfrm>
              <a:off x="8266914" y="134144"/>
              <a:ext cx="649280" cy="475558"/>
              <a:chOff x="235091" y="185120"/>
              <a:chExt cx="649280" cy="475558"/>
            </a:xfrm>
          </p:grpSpPr>
          <p:sp>
            <p:nvSpPr>
              <p:cNvPr id="58" name="矩形 57"/>
              <p:cNvSpPr/>
              <p:nvPr/>
            </p:nvSpPr>
            <p:spPr>
              <a:xfrm>
                <a:off x="235091" y="185120"/>
                <a:ext cx="649280" cy="369332"/>
              </a:xfrm>
              <a:prstGeom prst="rect">
                <a:avLst/>
              </a:prstGeom>
            </p:spPr>
            <p:txBody>
              <a:bodyPr wrap="none">
                <a:spAutoFit/>
              </a:bodyPr>
              <a:lstStyle/>
              <a:p>
                <a:r>
                  <a:rPr lang="en-US" altLang="zh-CN" b="0" dirty="0">
                    <a:solidFill>
                      <a:schemeClr val="accent3">
                        <a:lumMod val="50000"/>
                      </a:schemeClr>
                    </a:solidFill>
                    <a:latin typeface="Impact" panose="020B0806030902050204" pitchFamily="34" charset="0"/>
                  </a:rPr>
                  <a:t>LOGO</a:t>
                </a:r>
                <a:endParaRPr lang="zh-CN" altLang="en-US" b="0" dirty="0">
                  <a:solidFill>
                    <a:schemeClr val="accent3">
                      <a:lumMod val="50000"/>
                    </a:schemeClr>
                  </a:solidFill>
                  <a:latin typeface="Impact" panose="020B0806030902050204" pitchFamily="34" charset="0"/>
                </a:endParaRPr>
              </a:p>
            </p:txBody>
          </p:sp>
          <p:sp>
            <p:nvSpPr>
              <p:cNvPr id="59" name="矩形 58"/>
              <p:cNvSpPr/>
              <p:nvPr/>
            </p:nvSpPr>
            <p:spPr>
              <a:xfrm>
                <a:off x="292677" y="460623"/>
                <a:ext cx="535724" cy="200055"/>
              </a:xfrm>
              <a:prstGeom prst="rect">
                <a:avLst/>
              </a:prstGeom>
            </p:spPr>
            <p:txBody>
              <a:bodyPr wrap="none">
                <a:spAutoFit/>
              </a:bodyPr>
              <a:lstStyle/>
              <a:p>
                <a:r>
                  <a:rPr lang="en-US" altLang="zh-CN" sz="700" b="0" dirty="0">
                    <a:solidFill>
                      <a:srgbClr val="00B0F0"/>
                    </a:solidFill>
                    <a:latin typeface="Impact" panose="020B0806030902050204" pitchFamily="34" charset="0"/>
                    <a:ea typeface="微软雅黑" panose="020B0503020204020204" pitchFamily="34" charset="-122"/>
                  </a:rPr>
                  <a:t>TEXT HERE</a:t>
                </a:r>
                <a:endParaRPr lang="zh-CN" altLang="en-US" sz="700" b="0" dirty="0">
                  <a:solidFill>
                    <a:srgbClr val="00B0F0"/>
                  </a:solidFill>
                  <a:latin typeface="Impact" panose="020B0806030902050204" pitchFamily="34" charset="0"/>
                  <a:ea typeface="微软雅黑" panose="020B0503020204020204" pitchFamily="34" charset="-122"/>
                </a:endParaRPr>
              </a:p>
            </p:txBody>
          </p:sp>
        </p:grpSp>
      </p:grpSp>
    </p:spTree>
  </p:cSld>
  <p:clrMapOvr>
    <a:masterClrMapping/>
  </p:clrMapOvr>
  <p:transition spd="slow" advTm="0">
    <p:cover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fade">
                                      <p:cBhvr>
                                        <p:cTn id="7" dur="500"/>
                                        <p:tgtEl>
                                          <p:spTgt spid="50"/>
                                        </p:tgtEl>
                                      </p:cBhvr>
                                    </p:animEffect>
                                  </p:childTnLst>
                                </p:cTn>
                              </p:par>
                              <p:par>
                                <p:cTn id="8" presetID="22" presetClass="entr" presetSubtype="8" fill="hold"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wipe(left)">
                                      <p:cBhvr>
                                        <p:cTn id="10" dur="500"/>
                                        <p:tgtEl>
                                          <p:spTgt spid="44"/>
                                        </p:tgtEl>
                                      </p:cBhvr>
                                    </p:animEffect>
                                  </p:childTnLst>
                                </p:cTn>
                              </p:par>
                              <p:par>
                                <p:cTn id="11" presetID="53" presetClass="entr" presetSubtype="16" fill="hold" nodeType="withEffect">
                                  <p:stCondLst>
                                    <p:cond delay="0"/>
                                  </p:stCondLst>
                                  <p:childTnLst>
                                    <p:set>
                                      <p:cBhvr>
                                        <p:cTn id="12" dur="1" fill="hold">
                                          <p:stCondLst>
                                            <p:cond delay="0"/>
                                          </p:stCondLst>
                                        </p:cTn>
                                        <p:tgtEl>
                                          <p:spTgt spid="47"/>
                                        </p:tgtEl>
                                        <p:attrNameLst>
                                          <p:attrName>style.visibility</p:attrName>
                                        </p:attrNameLst>
                                      </p:cBhvr>
                                      <p:to>
                                        <p:strVal val="visible"/>
                                      </p:to>
                                    </p:set>
                                    <p:anim calcmode="lin" valueType="num">
                                      <p:cBhvr>
                                        <p:cTn id="13" dur="500" fill="hold"/>
                                        <p:tgtEl>
                                          <p:spTgt spid="47"/>
                                        </p:tgtEl>
                                        <p:attrNameLst>
                                          <p:attrName>ppt_w</p:attrName>
                                        </p:attrNameLst>
                                      </p:cBhvr>
                                      <p:tavLst>
                                        <p:tav tm="0">
                                          <p:val>
                                            <p:fltVal val="0"/>
                                          </p:val>
                                        </p:tav>
                                        <p:tav tm="100000">
                                          <p:val>
                                            <p:strVal val="#ppt_w"/>
                                          </p:val>
                                        </p:tav>
                                      </p:tavLst>
                                    </p:anim>
                                    <p:anim calcmode="lin" valueType="num">
                                      <p:cBhvr>
                                        <p:cTn id="14" dur="500" fill="hold"/>
                                        <p:tgtEl>
                                          <p:spTgt spid="47"/>
                                        </p:tgtEl>
                                        <p:attrNameLst>
                                          <p:attrName>ppt_h</p:attrName>
                                        </p:attrNameLst>
                                      </p:cBhvr>
                                      <p:tavLst>
                                        <p:tav tm="0">
                                          <p:val>
                                            <p:fltVal val="0"/>
                                          </p:val>
                                        </p:tav>
                                        <p:tav tm="100000">
                                          <p:val>
                                            <p:strVal val="#ppt_h"/>
                                          </p:val>
                                        </p:tav>
                                      </p:tavLst>
                                    </p:anim>
                                    <p:animEffect transition="in" filter="fade">
                                      <p:cBhvr>
                                        <p:cTn id="15" dur="500"/>
                                        <p:tgtEl>
                                          <p:spTgt spid="47"/>
                                        </p:tgtEl>
                                      </p:cBhvr>
                                    </p:animEffect>
                                  </p:childTnLst>
                                </p:cTn>
                              </p:par>
                            </p:childTnLst>
                          </p:cTn>
                        </p:par>
                        <p:par>
                          <p:cTn id="16" fill="hold">
                            <p:stCondLst>
                              <p:cond delay="500"/>
                            </p:stCondLst>
                            <p:childTnLst>
                              <p:par>
                                <p:cTn id="17" presetID="22" presetClass="entr" presetSubtype="8" fill="hold" grpId="0" nodeType="afterEffect">
                                  <p:stCondLst>
                                    <p:cond delay="0"/>
                                  </p:stCondLst>
                                  <p:childTnLst>
                                    <p:set>
                                      <p:cBhvr>
                                        <p:cTn id="18" dur="1" fill="hold">
                                          <p:stCondLst>
                                            <p:cond delay="0"/>
                                          </p:stCondLst>
                                        </p:cTn>
                                        <p:tgtEl>
                                          <p:spTgt spid="53"/>
                                        </p:tgtEl>
                                        <p:attrNameLst>
                                          <p:attrName>style.visibility</p:attrName>
                                        </p:attrNameLst>
                                      </p:cBhvr>
                                      <p:to>
                                        <p:strVal val="visible"/>
                                      </p:to>
                                    </p:set>
                                    <p:animEffect transition="in" filter="wipe(left)">
                                      <p:cBhvr>
                                        <p:cTn id="19" dur="500"/>
                                        <p:tgtEl>
                                          <p:spTgt spid="53"/>
                                        </p:tgtEl>
                                      </p:cBhvr>
                                    </p:animEffect>
                                  </p:childTnLst>
                                </p:cTn>
                              </p:par>
                              <p:par>
                                <p:cTn id="20" presetID="22" presetClass="entr" presetSubtype="8" fill="hold" grpId="0" nodeType="withEffect">
                                  <p:stCondLst>
                                    <p:cond delay="100"/>
                                  </p:stCondLst>
                                  <p:childTnLst>
                                    <p:set>
                                      <p:cBhvr>
                                        <p:cTn id="21" dur="1" fill="hold">
                                          <p:stCondLst>
                                            <p:cond delay="0"/>
                                          </p:stCondLst>
                                        </p:cTn>
                                        <p:tgtEl>
                                          <p:spTgt spid="54"/>
                                        </p:tgtEl>
                                        <p:attrNameLst>
                                          <p:attrName>style.visibility</p:attrName>
                                        </p:attrNameLst>
                                      </p:cBhvr>
                                      <p:to>
                                        <p:strVal val="visible"/>
                                      </p:to>
                                    </p:set>
                                    <p:animEffect transition="in" filter="wipe(left)">
                                      <p:cBhvr>
                                        <p:cTn id="22" dur="500"/>
                                        <p:tgtEl>
                                          <p:spTgt spid="54"/>
                                        </p:tgtEl>
                                      </p:cBhvr>
                                    </p:animEffect>
                                  </p:childTnLst>
                                </p:cTn>
                              </p:par>
                              <p:par>
                                <p:cTn id="23" presetID="47" presetClass="entr" presetSubtype="0" fill="hold" nodeType="with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fade">
                                      <p:cBhvr>
                                        <p:cTn id="25" dur="500"/>
                                        <p:tgtEl>
                                          <p:spTgt spid="55"/>
                                        </p:tgtEl>
                                      </p:cBhvr>
                                    </p:animEffect>
                                    <p:anim calcmode="lin" valueType="num">
                                      <p:cBhvr>
                                        <p:cTn id="26" dur="500" fill="hold"/>
                                        <p:tgtEl>
                                          <p:spTgt spid="55"/>
                                        </p:tgtEl>
                                        <p:attrNameLst>
                                          <p:attrName>ppt_x</p:attrName>
                                        </p:attrNameLst>
                                      </p:cBhvr>
                                      <p:tavLst>
                                        <p:tav tm="0">
                                          <p:val>
                                            <p:strVal val="#ppt_x"/>
                                          </p:val>
                                        </p:tav>
                                        <p:tav tm="100000">
                                          <p:val>
                                            <p:strVal val="#ppt_x"/>
                                          </p:val>
                                        </p:tav>
                                      </p:tavLst>
                                    </p:anim>
                                    <p:anim calcmode="lin" valueType="num">
                                      <p:cBhvr>
                                        <p:cTn id="27" dur="500" fill="hold"/>
                                        <p:tgtEl>
                                          <p:spTgt spid="55"/>
                                        </p:tgtEl>
                                        <p:attrNameLst>
                                          <p:attrName>ppt_y</p:attrName>
                                        </p:attrNameLst>
                                      </p:cBhvr>
                                      <p:tavLst>
                                        <p:tav tm="0">
                                          <p:val>
                                            <p:strVal val="#ppt_y-.1"/>
                                          </p:val>
                                        </p:tav>
                                        <p:tav tm="100000">
                                          <p:val>
                                            <p:strVal val="#ppt_y"/>
                                          </p:val>
                                        </p:tav>
                                      </p:tavLst>
                                    </p:anim>
                                  </p:childTnLst>
                                </p:cTn>
                              </p:par>
                              <p:par>
                                <p:cTn id="28" presetID="22" presetClass="entr" presetSubtype="8" fill="hold" grpId="0" nodeType="withEffect">
                                  <p:stCondLst>
                                    <p:cond delay="400"/>
                                  </p:stCondLst>
                                  <p:childTnLst>
                                    <p:set>
                                      <p:cBhvr>
                                        <p:cTn id="29" dur="1" fill="hold">
                                          <p:stCondLst>
                                            <p:cond delay="0"/>
                                          </p:stCondLst>
                                        </p:cTn>
                                        <p:tgtEl>
                                          <p:spTgt spid="2"/>
                                        </p:tgtEl>
                                        <p:attrNameLst>
                                          <p:attrName>style.visibility</p:attrName>
                                        </p:attrNameLst>
                                      </p:cBhvr>
                                      <p:to>
                                        <p:strVal val="visible"/>
                                      </p:to>
                                    </p:set>
                                    <p:animEffect transition="in" filter="wipe(left)">
                                      <p:cBhvr>
                                        <p:cTn id="30" dur="800"/>
                                        <p:tgtEl>
                                          <p:spTgt spid="2"/>
                                        </p:tgtEl>
                                      </p:cBhvr>
                                    </p:animEffect>
                                  </p:childTnLst>
                                </p:cTn>
                              </p:par>
                            </p:childTnLst>
                          </p:cTn>
                        </p:par>
                        <p:par>
                          <p:cTn id="31" fill="hold">
                            <p:stCondLst>
                              <p:cond delay="1000"/>
                            </p:stCondLst>
                            <p:childTnLst>
                              <p:par>
                                <p:cTn id="32" presetID="53" presetClass="entr" presetSubtype="16" fill="hold" grpId="0" nodeType="afterEffect">
                                  <p:stCondLst>
                                    <p:cond delay="0"/>
                                  </p:stCondLst>
                                  <p:childTnLst>
                                    <p:set>
                                      <p:cBhvr>
                                        <p:cTn id="33" dur="1" fill="hold">
                                          <p:stCondLst>
                                            <p:cond delay="0"/>
                                          </p:stCondLst>
                                        </p:cTn>
                                        <p:tgtEl>
                                          <p:spTgt spid="3"/>
                                        </p:tgtEl>
                                        <p:attrNameLst>
                                          <p:attrName>style.visibility</p:attrName>
                                        </p:attrNameLst>
                                      </p:cBhvr>
                                      <p:to>
                                        <p:strVal val="visible"/>
                                      </p:to>
                                    </p:set>
                                    <p:anim calcmode="lin" valueType="num">
                                      <p:cBhvr>
                                        <p:cTn id="34" dur="500" fill="hold"/>
                                        <p:tgtEl>
                                          <p:spTgt spid="3"/>
                                        </p:tgtEl>
                                        <p:attrNameLst>
                                          <p:attrName>ppt_w</p:attrName>
                                        </p:attrNameLst>
                                      </p:cBhvr>
                                      <p:tavLst>
                                        <p:tav tm="0">
                                          <p:val>
                                            <p:fltVal val="0"/>
                                          </p:val>
                                        </p:tav>
                                        <p:tav tm="100000">
                                          <p:val>
                                            <p:strVal val="#ppt_w"/>
                                          </p:val>
                                        </p:tav>
                                      </p:tavLst>
                                    </p:anim>
                                    <p:anim calcmode="lin" valueType="num">
                                      <p:cBhvr>
                                        <p:cTn id="35" dur="500" fill="hold"/>
                                        <p:tgtEl>
                                          <p:spTgt spid="3"/>
                                        </p:tgtEl>
                                        <p:attrNameLst>
                                          <p:attrName>ppt_h</p:attrName>
                                        </p:attrNameLst>
                                      </p:cBhvr>
                                      <p:tavLst>
                                        <p:tav tm="0">
                                          <p:val>
                                            <p:fltVal val="0"/>
                                          </p:val>
                                        </p:tav>
                                        <p:tav tm="100000">
                                          <p:val>
                                            <p:strVal val="#ppt_h"/>
                                          </p:val>
                                        </p:tav>
                                      </p:tavLst>
                                    </p:anim>
                                    <p:animEffect transition="in" filter="fade">
                                      <p:cBhvr>
                                        <p:cTn id="36" dur="500"/>
                                        <p:tgtEl>
                                          <p:spTgt spid="3"/>
                                        </p:tgtEl>
                                      </p:cBhvr>
                                    </p:animEffect>
                                  </p:childTnLst>
                                </p:cTn>
                              </p:par>
                            </p:childTnLst>
                          </p:cTn>
                        </p:par>
                        <p:par>
                          <p:cTn id="37" fill="hold">
                            <p:stCondLst>
                              <p:cond delay="1500"/>
                            </p:stCondLst>
                            <p:childTnLst>
                              <p:par>
                                <p:cTn id="38" presetID="53" presetClass="entr" presetSubtype="16" fill="hold" grpId="0" nodeType="afterEffect">
                                  <p:stCondLst>
                                    <p:cond delay="0"/>
                                  </p:stCondLst>
                                  <p:childTnLst>
                                    <p:set>
                                      <p:cBhvr>
                                        <p:cTn id="39" dur="1" fill="hold">
                                          <p:stCondLst>
                                            <p:cond delay="0"/>
                                          </p:stCondLst>
                                        </p:cTn>
                                        <p:tgtEl>
                                          <p:spTgt spid="4"/>
                                        </p:tgtEl>
                                        <p:attrNameLst>
                                          <p:attrName>style.visibility</p:attrName>
                                        </p:attrNameLst>
                                      </p:cBhvr>
                                      <p:to>
                                        <p:strVal val="visible"/>
                                      </p:to>
                                    </p:set>
                                    <p:anim calcmode="lin" valueType="num">
                                      <p:cBhvr>
                                        <p:cTn id="40" dur="500" fill="hold"/>
                                        <p:tgtEl>
                                          <p:spTgt spid="4"/>
                                        </p:tgtEl>
                                        <p:attrNameLst>
                                          <p:attrName>ppt_w</p:attrName>
                                        </p:attrNameLst>
                                      </p:cBhvr>
                                      <p:tavLst>
                                        <p:tav tm="0">
                                          <p:val>
                                            <p:fltVal val="0"/>
                                          </p:val>
                                        </p:tav>
                                        <p:tav tm="100000">
                                          <p:val>
                                            <p:strVal val="#ppt_w"/>
                                          </p:val>
                                        </p:tav>
                                      </p:tavLst>
                                    </p:anim>
                                    <p:anim calcmode="lin" valueType="num">
                                      <p:cBhvr>
                                        <p:cTn id="41" dur="500" fill="hold"/>
                                        <p:tgtEl>
                                          <p:spTgt spid="4"/>
                                        </p:tgtEl>
                                        <p:attrNameLst>
                                          <p:attrName>ppt_h</p:attrName>
                                        </p:attrNameLst>
                                      </p:cBhvr>
                                      <p:tavLst>
                                        <p:tav tm="0">
                                          <p:val>
                                            <p:fltVal val="0"/>
                                          </p:val>
                                        </p:tav>
                                        <p:tav tm="100000">
                                          <p:val>
                                            <p:strVal val="#ppt_h"/>
                                          </p:val>
                                        </p:tav>
                                      </p:tavLst>
                                    </p:anim>
                                    <p:animEffect transition="in" filter="fade">
                                      <p:cBhvr>
                                        <p:cTn id="42" dur="500"/>
                                        <p:tgtEl>
                                          <p:spTgt spid="4"/>
                                        </p:tgtEl>
                                      </p:cBhvr>
                                    </p:animEffect>
                                  </p:childTnLst>
                                </p:cTn>
                              </p:par>
                            </p:childTnLst>
                          </p:cTn>
                        </p:par>
                        <p:par>
                          <p:cTn id="43" fill="hold">
                            <p:stCondLst>
                              <p:cond delay="2000"/>
                            </p:stCondLst>
                            <p:childTnLst>
                              <p:par>
                                <p:cTn id="44" presetID="53" presetClass="entr" presetSubtype="16" fill="hold" grpId="0" nodeType="afterEffect">
                                  <p:stCondLst>
                                    <p:cond delay="0"/>
                                  </p:stCondLst>
                                  <p:childTnLst>
                                    <p:set>
                                      <p:cBhvr>
                                        <p:cTn id="45" dur="1" fill="hold">
                                          <p:stCondLst>
                                            <p:cond delay="0"/>
                                          </p:stCondLst>
                                        </p:cTn>
                                        <p:tgtEl>
                                          <p:spTgt spid="5"/>
                                        </p:tgtEl>
                                        <p:attrNameLst>
                                          <p:attrName>style.visibility</p:attrName>
                                        </p:attrNameLst>
                                      </p:cBhvr>
                                      <p:to>
                                        <p:strVal val="visible"/>
                                      </p:to>
                                    </p:set>
                                    <p:anim calcmode="lin" valueType="num">
                                      <p:cBhvr>
                                        <p:cTn id="46" dur="500" fill="hold"/>
                                        <p:tgtEl>
                                          <p:spTgt spid="5"/>
                                        </p:tgtEl>
                                        <p:attrNameLst>
                                          <p:attrName>ppt_w</p:attrName>
                                        </p:attrNameLst>
                                      </p:cBhvr>
                                      <p:tavLst>
                                        <p:tav tm="0">
                                          <p:val>
                                            <p:fltVal val="0"/>
                                          </p:val>
                                        </p:tav>
                                        <p:tav tm="100000">
                                          <p:val>
                                            <p:strVal val="#ppt_w"/>
                                          </p:val>
                                        </p:tav>
                                      </p:tavLst>
                                    </p:anim>
                                    <p:anim calcmode="lin" valueType="num">
                                      <p:cBhvr>
                                        <p:cTn id="47" dur="500" fill="hold"/>
                                        <p:tgtEl>
                                          <p:spTgt spid="5"/>
                                        </p:tgtEl>
                                        <p:attrNameLst>
                                          <p:attrName>ppt_h</p:attrName>
                                        </p:attrNameLst>
                                      </p:cBhvr>
                                      <p:tavLst>
                                        <p:tav tm="0">
                                          <p:val>
                                            <p:fltVal val="0"/>
                                          </p:val>
                                        </p:tav>
                                        <p:tav tm="100000">
                                          <p:val>
                                            <p:strVal val="#ppt_h"/>
                                          </p:val>
                                        </p:tav>
                                      </p:tavLst>
                                    </p:anim>
                                    <p:animEffect transition="in" filter="fade">
                                      <p:cBhvr>
                                        <p:cTn id="48" dur="500"/>
                                        <p:tgtEl>
                                          <p:spTgt spid="5"/>
                                        </p:tgtEl>
                                      </p:cBhvr>
                                    </p:animEffect>
                                  </p:childTnLst>
                                </p:cTn>
                              </p:par>
                              <p:par>
                                <p:cTn id="49" presetID="53" presetClass="entr" presetSubtype="16" fill="hold" nodeType="with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500" fill="hold"/>
                                        <p:tgtEl>
                                          <p:spTgt spid="12"/>
                                        </p:tgtEl>
                                        <p:attrNameLst>
                                          <p:attrName>ppt_w</p:attrName>
                                        </p:attrNameLst>
                                      </p:cBhvr>
                                      <p:tavLst>
                                        <p:tav tm="0">
                                          <p:val>
                                            <p:fltVal val="0"/>
                                          </p:val>
                                        </p:tav>
                                        <p:tav tm="100000">
                                          <p:val>
                                            <p:strVal val="#ppt_w"/>
                                          </p:val>
                                        </p:tav>
                                      </p:tavLst>
                                    </p:anim>
                                    <p:anim calcmode="lin" valueType="num">
                                      <p:cBhvr>
                                        <p:cTn id="52" dur="500" fill="hold"/>
                                        <p:tgtEl>
                                          <p:spTgt spid="12"/>
                                        </p:tgtEl>
                                        <p:attrNameLst>
                                          <p:attrName>ppt_h</p:attrName>
                                        </p:attrNameLst>
                                      </p:cBhvr>
                                      <p:tavLst>
                                        <p:tav tm="0">
                                          <p:val>
                                            <p:fltVal val="0"/>
                                          </p:val>
                                        </p:tav>
                                        <p:tav tm="100000">
                                          <p:val>
                                            <p:strVal val="#ppt_h"/>
                                          </p:val>
                                        </p:tav>
                                      </p:tavLst>
                                    </p:anim>
                                    <p:animEffect transition="in" filter="fade">
                                      <p:cBhvr>
                                        <p:cTn id="53" dur="500"/>
                                        <p:tgtEl>
                                          <p:spTgt spid="12"/>
                                        </p:tgtEl>
                                      </p:cBhvr>
                                    </p:animEffect>
                                  </p:childTnLst>
                                </p:cTn>
                              </p:par>
                              <p:par>
                                <p:cTn id="54" presetID="53" presetClass="entr" presetSubtype="16" fill="hold" nodeType="with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childTnLst>
                                </p:cTn>
                              </p:par>
                              <p:par>
                                <p:cTn id="59" presetID="53" presetClass="entr" presetSubtype="16" fill="hold" nodeType="with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p:cTn id="61" dur="500" fill="hold"/>
                                        <p:tgtEl>
                                          <p:spTgt spid="14"/>
                                        </p:tgtEl>
                                        <p:attrNameLst>
                                          <p:attrName>ppt_w</p:attrName>
                                        </p:attrNameLst>
                                      </p:cBhvr>
                                      <p:tavLst>
                                        <p:tav tm="0">
                                          <p:val>
                                            <p:fltVal val="0"/>
                                          </p:val>
                                        </p:tav>
                                        <p:tav tm="100000">
                                          <p:val>
                                            <p:strVal val="#ppt_w"/>
                                          </p:val>
                                        </p:tav>
                                      </p:tavLst>
                                    </p:anim>
                                    <p:anim calcmode="lin" valueType="num">
                                      <p:cBhvr>
                                        <p:cTn id="62" dur="500" fill="hold"/>
                                        <p:tgtEl>
                                          <p:spTgt spid="14"/>
                                        </p:tgtEl>
                                        <p:attrNameLst>
                                          <p:attrName>ppt_h</p:attrName>
                                        </p:attrNameLst>
                                      </p:cBhvr>
                                      <p:tavLst>
                                        <p:tav tm="0">
                                          <p:val>
                                            <p:fltVal val="0"/>
                                          </p:val>
                                        </p:tav>
                                        <p:tav tm="100000">
                                          <p:val>
                                            <p:strVal val="#ppt_h"/>
                                          </p:val>
                                        </p:tav>
                                      </p:tavLst>
                                    </p:anim>
                                    <p:animEffect transition="in" filter="fade">
                                      <p:cBhvr>
                                        <p:cTn id="63" dur="500"/>
                                        <p:tgtEl>
                                          <p:spTgt spid="14"/>
                                        </p:tgtEl>
                                      </p:cBhvr>
                                    </p:animEffect>
                                  </p:childTnLst>
                                </p:cTn>
                              </p:par>
                              <p:par>
                                <p:cTn id="64" presetID="10" presetClass="entr" presetSubtype="0" fill="hold" grpId="0" nodeType="withEffect">
                                  <p:stCondLst>
                                    <p:cond delay="500"/>
                                  </p:stCondLst>
                                  <p:childTnLst>
                                    <p:set>
                                      <p:cBhvr>
                                        <p:cTn id="65" dur="1" fill="hold">
                                          <p:stCondLst>
                                            <p:cond delay="0"/>
                                          </p:stCondLst>
                                        </p:cTn>
                                        <p:tgtEl>
                                          <p:spTgt spid="34"/>
                                        </p:tgtEl>
                                        <p:attrNameLst>
                                          <p:attrName>style.visibility</p:attrName>
                                        </p:attrNameLst>
                                      </p:cBhvr>
                                      <p:to>
                                        <p:strVal val="visible"/>
                                      </p:to>
                                    </p:set>
                                    <p:animEffect transition="in" filter="fade">
                                      <p:cBhvr>
                                        <p:cTn id="66" dur="500"/>
                                        <p:tgtEl>
                                          <p:spTgt spid="34"/>
                                        </p:tgtEl>
                                      </p:cBhvr>
                                    </p:animEffect>
                                  </p:childTnLst>
                                </p:cTn>
                              </p:par>
                              <p:par>
                                <p:cTn id="67" presetID="10" presetClass="entr" presetSubtype="0" fill="hold" grpId="0" nodeType="withEffect">
                                  <p:stCondLst>
                                    <p:cond delay="500"/>
                                  </p:stCondLst>
                                  <p:childTnLst>
                                    <p:set>
                                      <p:cBhvr>
                                        <p:cTn id="68" dur="1" fill="hold">
                                          <p:stCondLst>
                                            <p:cond delay="0"/>
                                          </p:stCondLst>
                                        </p:cTn>
                                        <p:tgtEl>
                                          <p:spTgt spid="40"/>
                                        </p:tgtEl>
                                        <p:attrNameLst>
                                          <p:attrName>style.visibility</p:attrName>
                                        </p:attrNameLst>
                                      </p:cBhvr>
                                      <p:to>
                                        <p:strVal val="visible"/>
                                      </p:to>
                                    </p:set>
                                    <p:animEffect transition="in" filter="fade">
                                      <p:cBhvr>
                                        <p:cTn id="69" dur="500"/>
                                        <p:tgtEl>
                                          <p:spTgt spid="40"/>
                                        </p:tgtEl>
                                      </p:cBhvr>
                                    </p:animEffect>
                                  </p:childTnLst>
                                </p:cTn>
                              </p:par>
                              <p:par>
                                <p:cTn id="70" presetID="10" presetClass="entr" presetSubtype="0" fill="hold" grpId="0" nodeType="withEffect">
                                  <p:stCondLst>
                                    <p:cond delay="500"/>
                                  </p:stCondLst>
                                  <p:childTnLst>
                                    <p:set>
                                      <p:cBhvr>
                                        <p:cTn id="71" dur="1" fill="hold">
                                          <p:stCondLst>
                                            <p:cond delay="0"/>
                                          </p:stCondLst>
                                        </p:cTn>
                                        <p:tgtEl>
                                          <p:spTgt spid="41"/>
                                        </p:tgtEl>
                                        <p:attrNameLst>
                                          <p:attrName>style.visibility</p:attrName>
                                        </p:attrNameLst>
                                      </p:cBhvr>
                                      <p:to>
                                        <p:strVal val="visible"/>
                                      </p:to>
                                    </p:set>
                                    <p:animEffect transition="in" filter="fade">
                                      <p:cBhvr>
                                        <p:cTn id="72" dur="500"/>
                                        <p:tgtEl>
                                          <p:spTgt spid="41"/>
                                        </p:tgtEl>
                                      </p:cBhvr>
                                    </p:animEffect>
                                  </p:childTnLst>
                                </p:cTn>
                              </p:par>
                            </p:childTnLst>
                          </p:cTn>
                        </p:par>
                        <p:par>
                          <p:cTn id="73" fill="hold">
                            <p:stCondLst>
                              <p:cond delay="2500"/>
                            </p:stCondLst>
                            <p:childTnLst>
                              <p:par>
                                <p:cTn id="74" presetID="22" presetClass="entr" presetSubtype="1" fill="hold" grpId="0" nodeType="after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wipe(up)">
                                      <p:cBhvr>
                                        <p:cTn id="76" dur="500"/>
                                        <p:tgtEl>
                                          <p:spTgt spid="37"/>
                                        </p:tgtEl>
                                      </p:cBhvr>
                                    </p:animEffect>
                                  </p:childTnLst>
                                </p:cTn>
                              </p:par>
                            </p:childTnLst>
                          </p:cTn>
                        </p:par>
                        <p:par>
                          <p:cTn id="77" fill="hold">
                            <p:stCondLst>
                              <p:cond delay="3000"/>
                            </p:stCondLst>
                            <p:childTnLst>
                              <p:par>
                                <p:cTn id="78" presetID="22" presetClass="entr" presetSubtype="1" fill="hold" grpId="0" nodeType="after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wipe(up)">
                                      <p:cBhvr>
                                        <p:cTn id="80" dur="500"/>
                                        <p:tgtEl>
                                          <p:spTgt spid="42"/>
                                        </p:tgtEl>
                                      </p:cBhvr>
                                    </p:animEffect>
                                  </p:childTnLst>
                                </p:cTn>
                              </p:par>
                            </p:childTnLst>
                          </p:cTn>
                        </p:par>
                        <p:par>
                          <p:cTn id="81" fill="hold">
                            <p:stCondLst>
                              <p:cond delay="3500"/>
                            </p:stCondLst>
                            <p:childTnLst>
                              <p:par>
                                <p:cTn id="82" presetID="22" presetClass="entr" presetSubtype="1" fill="hold" grpId="0" nodeType="afterEffect">
                                  <p:stCondLst>
                                    <p:cond delay="0"/>
                                  </p:stCondLst>
                                  <p:childTnLst>
                                    <p:set>
                                      <p:cBhvr>
                                        <p:cTn id="83" dur="1" fill="hold">
                                          <p:stCondLst>
                                            <p:cond delay="0"/>
                                          </p:stCondLst>
                                        </p:cTn>
                                        <p:tgtEl>
                                          <p:spTgt spid="43"/>
                                        </p:tgtEl>
                                        <p:attrNameLst>
                                          <p:attrName>style.visibility</p:attrName>
                                        </p:attrNameLst>
                                      </p:cBhvr>
                                      <p:to>
                                        <p:strVal val="visible"/>
                                      </p:to>
                                    </p:set>
                                    <p:animEffect transition="in" filter="wipe(up)">
                                      <p:cBhvr>
                                        <p:cTn id="84"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34" grpId="0"/>
      <p:bldP spid="37" grpId="0"/>
      <p:bldP spid="40" grpId="0"/>
      <p:bldP spid="41" grpId="0"/>
      <p:bldP spid="42" grpId="0"/>
      <p:bldP spid="43" grpId="0"/>
      <p:bldP spid="53" grpId="0"/>
      <p:bldP spid="5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8266914" y="-18254"/>
            <a:ext cx="649280" cy="762000"/>
            <a:chOff x="8266914" y="-18254"/>
            <a:chExt cx="649280" cy="762000"/>
          </a:xfrm>
        </p:grpSpPr>
        <p:sp>
          <p:nvSpPr>
            <p:cNvPr id="8" name="AutoShape 7"/>
            <p:cNvSpPr>
              <a:spLocks noChangeArrowheads="1"/>
            </p:cNvSpPr>
            <p:nvPr/>
          </p:nvSpPr>
          <p:spPr bwMode="auto">
            <a:xfrm rot="5400000">
              <a:off x="8201851" y="88633"/>
              <a:ext cx="762000" cy="548226"/>
            </a:xfrm>
            <a:prstGeom prst="homePlate">
              <a:avLst>
                <a:gd name="adj" fmla="val 35606"/>
              </a:avLst>
            </a:prstGeom>
            <a:solidFill>
              <a:schemeClr val="bg1">
                <a:lumMod val="95000"/>
              </a:schemeClr>
            </a:solidFill>
            <a:ln w="9525">
              <a:noFill/>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ot="10800000" vert="eaVert" wrap="none" lIns="91440" tIns="45720" rIns="91440" bIns="45720"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pPr>
              <a:endParaRPr kumimoji="0" lang="zh-CN" altLang="zh-CN" sz="1800" b="0" i="0" u="none" strike="noStrike" cap="none" normalizeH="0" baseline="0" dirty="0">
                <a:ln>
                  <a:noFill/>
                </a:ln>
                <a:solidFill>
                  <a:schemeClr val="tx1"/>
                </a:solidFill>
                <a:effectLst/>
                <a:latin typeface="微软雅黑" panose="020B0503020204020204" pitchFamily="34" charset="-122"/>
                <a:ea typeface="宋体" panose="02010600030101010101" pitchFamily="2" charset="-122"/>
                <a:cs typeface="宋体" panose="02010600030101010101" pitchFamily="2" charset="-122"/>
              </a:endParaRPr>
            </a:p>
          </p:txBody>
        </p:sp>
        <p:grpSp>
          <p:nvGrpSpPr>
            <p:cNvPr id="9" name="组合 8"/>
            <p:cNvGrpSpPr/>
            <p:nvPr/>
          </p:nvGrpSpPr>
          <p:grpSpPr>
            <a:xfrm>
              <a:off x="8266914" y="134144"/>
              <a:ext cx="649280" cy="475558"/>
              <a:chOff x="235091" y="185120"/>
              <a:chExt cx="649280" cy="475558"/>
            </a:xfrm>
          </p:grpSpPr>
          <p:sp>
            <p:nvSpPr>
              <p:cNvPr id="10" name="矩形 9"/>
              <p:cNvSpPr/>
              <p:nvPr/>
            </p:nvSpPr>
            <p:spPr>
              <a:xfrm>
                <a:off x="235091" y="185120"/>
                <a:ext cx="649280" cy="369332"/>
              </a:xfrm>
              <a:prstGeom prst="rect">
                <a:avLst/>
              </a:prstGeom>
            </p:spPr>
            <p:txBody>
              <a:bodyPr wrap="none">
                <a:spAutoFit/>
              </a:bodyPr>
              <a:lstStyle/>
              <a:p>
                <a:r>
                  <a:rPr lang="en-US" altLang="zh-CN" b="0" dirty="0">
                    <a:solidFill>
                      <a:schemeClr val="accent3">
                        <a:lumMod val="50000"/>
                      </a:schemeClr>
                    </a:solidFill>
                    <a:latin typeface="Impact" panose="020B0806030902050204" pitchFamily="34" charset="0"/>
                  </a:rPr>
                  <a:t>LOGO</a:t>
                </a:r>
                <a:endParaRPr lang="zh-CN" altLang="en-US" b="0" dirty="0">
                  <a:solidFill>
                    <a:schemeClr val="accent3">
                      <a:lumMod val="50000"/>
                    </a:schemeClr>
                  </a:solidFill>
                  <a:latin typeface="Impact" panose="020B0806030902050204" pitchFamily="34" charset="0"/>
                </a:endParaRPr>
              </a:p>
            </p:txBody>
          </p:sp>
          <p:sp>
            <p:nvSpPr>
              <p:cNvPr id="11" name="矩形 10"/>
              <p:cNvSpPr/>
              <p:nvPr/>
            </p:nvSpPr>
            <p:spPr>
              <a:xfrm>
                <a:off x="292677" y="460623"/>
                <a:ext cx="535724" cy="200055"/>
              </a:xfrm>
              <a:prstGeom prst="rect">
                <a:avLst/>
              </a:prstGeom>
            </p:spPr>
            <p:txBody>
              <a:bodyPr wrap="none">
                <a:spAutoFit/>
              </a:bodyPr>
              <a:lstStyle/>
              <a:p>
                <a:r>
                  <a:rPr lang="en-US" altLang="zh-CN" sz="700" b="0" dirty="0">
                    <a:solidFill>
                      <a:srgbClr val="00B0F0"/>
                    </a:solidFill>
                    <a:latin typeface="Impact" panose="020B0806030902050204" pitchFamily="34" charset="0"/>
                    <a:ea typeface="微软雅黑" panose="020B0503020204020204" pitchFamily="34" charset="-122"/>
                  </a:rPr>
                  <a:t>TEXT HERE</a:t>
                </a:r>
                <a:endParaRPr lang="zh-CN" altLang="en-US" sz="700" b="0" dirty="0">
                  <a:solidFill>
                    <a:srgbClr val="00B0F0"/>
                  </a:solidFill>
                  <a:latin typeface="Impact" panose="020B0806030902050204" pitchFamily="34" charset="0"/>
                  <a:ea typeface="微软雅黑" panose="020B0503020204020204" pitchFamily="34" charset="-122"/>
                </a:endParaRPr>
              </a:p>
            </p:txBody>
          </p:sp>
        </p:grpSp>
      </p:grpSp>
      <p:sp>
        <p:nvSpPr>
          <p:cNvPr id="55" name="Freeform 7"/>
          <p:cNvSpPr>
            <a:spLocks noEditPoints="1"/>
          </p:cNvSpPr>
          <p:nvPr/>
        </p:nvSpPr>
        <p:spPr bwMode="auto">
          <a:xfrm>
            <a:off x="4228596" y="3248405"/>
            <a:ext cx="773247" cy="1827207"/>
          </a:xfrm>
          <a:custGeom>
            <a:avLst/>
            <a:gdLst>
              <a:gd name="T0" fmla="*/ 625 w 693"/>
              <a:gd name="T1" fmla="*/ 1522 h 1641"/>
              <a:gd name="T2" fmla="*/ 520 w 693"/>
              <a:gd name="T3" fmla="*/ 985 h 1641"/>
              <a:gd name="T4" fmla="*/ 498 w 693"/>
              <a:gd name="T5" fmla="*/ 789 h 1641"/>
              <a:gd name="T6" fmla="*/ 532 w 693"/>
              <a:gd name="T7" fmla="*/ 760 h 1641"/>
              <a:gd name="T8" fmla="*/ 571 w 693"/>
              <a:gd name="T9" fmla="*/ 506 h 1641"/>
              <a:gd name="T10" fmla="*/ 505 w 693"/>
              <a:gd name="T11" fmla="*/ 282 h 1641"/>
              <a:gd name="T12" fmla="*/ 394 w 693"/>
              <a:gd name="T13" fmla="*/ 243 h 1641"/>
              <a:gd name="T14" fmla="*/ 344 w 693"/>
              <a:gd name="T15" fmla="*/ 214 h 1641"/>
              <a:gd name="T16" fmla="*/ 341 w 693"/>
              <a:gd name="T17" fmla="*/ 204 h 1641"/>
              <a:gd name="T18" fmla="*/ 354 w 693"/>
              <a:gd name="T19" fmla="*/ 65 h 1641"/>
              <a:gd name="T20" fmla="*/ 313 w 693"/>
              <a:gd name="T21" fmla="*/ 0 h 1641"/>
              <a:gd name="T22" fmla="*/ 228 w 693"/>
              <a:gd name="T23" fmla="*/ 24 h 1641"/>
              <a:gd name="T24" fmla="*/ 214 w 693"/>
              <a:gd name="T25" fmla="*/ 121 h 1641"/>
              <a:gd name="T26" fmla="*/ 240 w 693"/>
              <a:gd name="T27" fmla="*/ 200 h 1641"/>
              <a:gd name="T28" fmla="*/ 240 w 693"/>
              <a:gd name="T29" fmla="*/ 215 h 1641"/>
              <a:gd name="T30" fmla="*/ 147 w 693"/>
              <a:gd name="T31" fmla="*/ 272 h 1641"/>
              <a:gd name="T32" fmla="*/ 22 w 693"/>
              <a:gd name="T33" fmla="*/ 531 h 1641"/>
              <a:gd name="T34" fmla="*/ 113 w 693"/>
              <a:gd name="T35" fmla="*/ 777 h 1641"/>
              <a:gd name="T36" fmla="*/ 143 w 693"/>
              <a:gd name="T37" fmla="*/ 802 h 1641"/>
              <a:gd name="T38" fmla="*/ 220 w 693"/>
              <a:gd name="T39" fmla="*/ 1183 h 1641"/>
              <a:gd name="T40" fmla="*/ 267 w 693"/>
              <a:gd name="T41" fmla="*/ 1470 h 1641"/>
              <a:gd name="T42" fmla="*/ 231 w 693"/>
              <a:gd name="T43" fmla="*/ 1602 h 1641"/>
              <a:gd name="T44" fmla="*/ 343 w 693"/>
              <a:gd name="T45" fmla="*/ 1595 h 1641"/>
              <a:gd name="T46" fmla="*/ 351 w 693"/>
              <a:gd name="T47" fmla="*/ 1504 h 1641"/>
              <a:gd name="T48" fmla="*/ 342 w 693"/>
              <a:gd name="T49" fmla="*/ 1327 h 1641"/>
              <a:gd name="T50" fmla="*/ 334 w 693"/>
              <a:gd name="T51" fmla="*/ 1168 h 1641"/>
              <a:gd name="T52" fmla="*/ 372 w 693"/>
              <a:gd name="T53" fmla="*/ 991 h 1641"/>
              <a:gd name="T54" fmla="*/ 495 w 693"/>
              <a:gd name="T55" fmla="*/ 1455 h 1641"/>
              <a:gd name="T56" fmla="*/ 553 w 693"/>
              <a:gd name="T57" fmla="*/ 1595 h 1641"/>
              <a:gd name="T58" fmla="*/ 693 w 693"/>
              <a:gd name="T59" fmla="*/ 1628 h 1641"/>
              <a:gd name="T60" fmla="*/ 115 w 693"/>
              <a:gd name="T61" fmla="*/ 608 h 1641"/>
              <a:gd name="T62" fmla="*/ 125 w 693"/>
              <a:gd name="T63" fmla="*/ 524 h 1641"/>
              <a:gd name="T64" fmla="*/ 395 w 693"/>
              <a:gd name="T65" fmla="*/ 690 h 1641"/>
              <a:gd name="T66" fmla="*/ 314 w 693"/>
              <a:gd name="T67" fmla="*/ 307 h 1641"/>
              <a:gd name="T68" fmla="*/ 280 w 693"/>
              <a:gd name="T69" fmla="*/ 291 h 1641"/>
              <a:gd name="T70" fmla="*/ 295 w 693"/>
              <a:gd name="T71" fmla="*/ 485 h 1641"/>
              <a:gd name="T72" fmla="*/ 274 w 693"/>
              <a:gd name="T73" fmla="*/ 687 h 1641"/>
              <a:gd name="T74" fmla="*/ 235 w 693"/>
              <a:gd name="T75" fmla="*/ 542 h 1641"/>
              <a:gd name="T76" fmla="*/ 248 w 693"/>
              <a:gd name="T77" fmla="*/ 225 h 1641"/>
              <a:gd name="T78" fmla="*/ 334 w 693"/>
              <a:gd name="T79" fmla="*/ 227 h 1641"/>
              <a:gd name="T80" fmla="*/ 381 w 693"/>
              <a:gd name="T81" fmla="*/ 413 h 1641"/>
              <a:gd name="T82" fmla="*/ 411 w 693"/>
              <a:gd name="T83" fmla="*/ 689 h 1641"/>
              <a:gd name="T84" fmla="*/ 473 w 693"/>
              <a:gd name="T85" fmla="*/ 485 h 1641"/>
              <a:gd name="T86" fmla="*/ 501 w 693"/>
              <a:gd name="T87" fmla="*/ 576 h 1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93" h="1641">
                <a:moveTo>
                  <a:pt x="669" y="1590"/>
                </a:moveTo>
                <a:cubicBezTo>
                  <a:pt x="650" y="1579"/>
                  <a:pt x="636" y="1550"/>
                  <a:pt x="629" y="1542"/>
                </a:cubicBezTo>
                <a:cubicBezTo>
                  <a:pt x="622" y="1535"/>
                  <a:pt x="631" y="1537"/>
                  <a:pt x="625" y="1522"/>
                </a:cubicBezTo>
                <a:cubicBezTo>
                  <a:pt x="619" y="1507"/>
                  <a:pt x="600" y="1419"/>
                  <a:pt x="597" y="1391"/>
                </a:cubicBezTo>
                <a:cubicBezTo>
                  <a:pt x="593" y="1362"/>
                  <a:pt x="595" y="1265"/>
                  <a:pt x="582" y="1219"/>
                </a:cubicBezTo>
                <a:cubicBezTo>
                  <a:pt x="568" y="1173"/>
                  <a:pt x="526" y="1025"/>
                  <a:pt x="520" y="985"/>
                </a:cubicBezTo>
                <a:cubicBezTo>
                  <a:pt x="514" y="944"/>
                  <a:pt x="505" y="903"/>
                  <a:pt x="505" y="881"/>
                </a:cubicBezTo>
                <a:cubicBezTo>
                  <a:pt x="505" y="858"/>
                  <a:pt x="503" y="843"/>
                  <a:pt x="496" y="827"/>
                </a:cubicBezTo>
                <a:cubicBezTo>
                  <a:pt x="490" y="811"/>
                  <a:pt x="498" y="789"/>
                  <a:pt x="498" y="789"/>
                </a:cubicBezTo>
                <a:cubicBezTo>
                  <a:pt x="498" y="789"/>
                  <a:pt x="514" y="801"/>
                  <a:pt x="524" y="810"/>
                </a:cubicBezTo>
                <a:cubicBezTo>
                  <a:pt x="534" y="819"/>
                  <a:pt x="534" y="805"/>
                  <a:pt x="529" y="785"/>
                </a:cubicBezTo>
                <a:cubicBezTo>
                  <a:pt x="524" y="765"/>
                  <a:pt x="527" y="754"/>
                  <a:pt x="532" y="760"/>
                </a:cubicBezTo>
                <a:cubicBezTo>
                  <a:pt x="537" y="767"/>
                  <a:pt x="541" y="728"/>
                  <a:pt x="553" y="705"/>
                </a:cubicBezTo>
                <a:cubicBezTo>
                  <a:pt x="566" y="681"/>
                  <a:pt x="593" y="633"/>
                  <a:pt x="587" y="606"/>
                </a:cubicBezTo>
                <a:cubicBezTo>
                  <a:pt x="581" y="578"/>
                  <a:pt x="578" y="530"/>
                  <a:pt x="571" y="506"/>
                </a:cubicBezTo>
                <a:cubicBezTo>
                  <a:pt x="563" y="483"/>
                  <a:pt x="556" y="441"/>
                  <a:pt x="547" y="415"/>
                </a:cubicBezTo>
                <a:cubicBezTo>
                  <a:pt x="538" y="389"/>
                  <a:pt x="540" y="376"/>
                  <a:pt x="529" y="350"/>
                </a:cubicBezTo>
                <a:cubicBezTo>
                  <a:pt x="517" y="324"/>
                  <a:pt x="505" y="295"/>
                  <a:pt x="505" y="282"/>
                </a:cubicBezTo>
                <a:cubicBezTo>
                  <a:pt x="505" y="275"/>
                  <a:pt x="502" y="269"/>
                  <a:pt x="491" y="265"/>
                </a:cubicBezTo>
                <a:cubicBezTo>
                  <a:pt x="483" y="261"/>
                  <a:pt x="469" y="258"/>
                  <a:pt x="449" y="255"/>
                </a:cubicBezTo>
                <a:cubicBezTo>
                  <a:pt x="428" y="252"/>
                  <a:pt x="409" y="248"/>
                  <a:pt x="394" y="243"/>
                </a:cubicBezTo>
                <a:cubicBezTo>
                  <a:pt x="393" y="243"/>
                  <a:pt x="392" y="242"/>
                  <a:pt x="391" y="242"/>
                </a:cubicBezTo>
                <a:cubicBezTo>
                  <a:pt x="391" y="242"/>
                  <a:pt x="390" y="242"/>
                  <a:pt x="390" y="242"/>
                </a:cubicBezTo>
                <a:cubicBezTo>
                  <a:pt x="370" y="235"/>
                  <a:pt x="344" y="214"/>
                  <a:pt x="344" y="214"/>
                </a:cubicBezTo>
                <a:cubicBezTo>
                  <a:pt x="336" y="225"/>
                  <a:pt x="336" y="225"/>
                  <a:pt x="336" y="225"/>
                </a:cubicBezTo>
                <a:cubicBezTo>
                  <a:pt x="339" y="221"/>
                  <a:pt x="341" y="218"/>
                  <a:pt x="344" y="214"/>
                </a:cubicBezTo>
                <a:cubicBezTo>
                  <a:pt x="341" y="211"/>
                  <a:pt x="336" y="204"/>
                  <a:pt x="341" y="204"/>
                </a:cubicBezTo>
                <a:cubicBezTo>
                  <a:pt x="352" y="203"/>
                  <a:pt x="354" y="159"/>
                  <a:pt x="360" y="146"/>
                </a:cubicBezTo>
                <a:cubicBezTo>
                  <a:pt x="366" y="133"/>
                  <a:pt x="364" y="124"/>
                  <a:pt x="360" y="112"/>
                </a:cubicBezTo>
                <a:cubicBezTo>
                  <a:pt x="356" y="101"/>
                  <a:pt x="364" y="84"/>
                  <a:pt x="354" y="65"/>
                </a:cubicBezTo>
                <a:cubicBezTo>
                  <a:pt x="344" y="47"/>
                  <a:pt x="358" y="24"/>
                  <a:pt x="344" y="22"/>
                </a:cubicBezTo>
                <a:cubicBezTo>
                  <a:pt x="330" y="20"/>
                  <a:pt x="335" y="3"/>
                  <a:pt x="322" y="3"/>
                </a:cubicBezTo>
                <a:cubicBezTo>
                  <a:pt x="318" y="3"/>
                  <a:pt x="315" y="2"/>
                  <a:pt x="313" y="0"/>
                </a:cubicBezTo>
                <a:cubicBezTo>
                  <a:pt x="302" y="21"/>
                  <a:pt x="285" y="14"/>
                  <a:pt x="285" y="14"/>
                </a:cubicBezTo>
                <a:cubicBezTo>
                  <a:pt x="259" y="8"/>
                  <a:pt x="242" y="14"/>
                  <a:pt x="230" y="23"/>
                </a:cubicBezTo>
                <a:cubicBezTo>
                  <a:pt x="230" y="23"/>
                  <a:pt x="229" y="24"/>
                  <a:pt x="228" y="24"/>
                </a:cubicBezTo>
                <a:cubicBezTo>
                  <a:pt x="213" y="38"/>
                  <a:pt x="208" y="57"/>
                  <a:pt x="208" y="58"/>
                </a:cubicBezTo>
                <a:cubicBezTo>
                  <a:pt x="207" y="65"/>
                  <a:pt x="206" y="72"/>
                  <a:pt x="206" y="77"/>
                </a:cubicBezTo>
                <a:cubicBezTo>
                  <a:pt x="208" y="95"/>
                  <a:pt x="213" y="113"/>
                  <a:pt x="214" y="121"/>
                </a:cubicBezTo>
                <a:cubicBezTo>
                  <a:pt x="215" y="128"/>
                  <a:pt x="219" y="158"/>
                  <a:pt x="225" y="158"/>
                </a:cubicBezTo>
                <a:cubicBezTo>
                  <a:pt x="231" y="158"/>
                  <a:pt x="233" y="159"/>
                  <a:pt x="233" y="159"/>
                </a:cubicBezTo>
                <a:cubicBezTo>
                  <a:pt x="233" y="159"/>
                  <a:pt x="240" y="182"/>
                  <a:pt x="240" y="200"/>
                </a:cubicBezTo>
                <a:cubicBezTo>
                  <a:pt x="240" y="208"/>
                  <a:pt x="240" y="212"/>
                  <a:pt x="240" y="215"/>
                </a:cubicBezTo>
                <a:cubicBezTo>
                  <a:pt x="240" y="215"/>
                  <a:pt x="240" y="215"/>
                  <a:pt x="240" y="215"/>
                </a:cubicBezTo>
                <a:cubicBezTo>
                  <a:pt x="240" y="215"/>
                  <a:pt x="240" y="215"/>
                  <a:pt x="240" y="215"/>
                </a:cubicBezTo>
                <a:cubicBezTo>
                  <a:pt x="240" y="215"/>
                  <a:pt x="240" y="215"/>
                  <a:pt x="240" y="215"/>
                </a:cubicBezTo>
                <a:cubicBezTo>
                  <a:pt x="240" y="215"/>
                  <a:pt x="224" y="238"/>
                  <a:pt x="206" y="246"/>
                </a:cubicBezTo>
                <a:cubicBezTo>
                  <a:pt x="188" y="255"/>
                  <a:pt x="162" y="268"/>
                  <a:pt x="147" y="272"/>
                </a:cubicBezTo>
                <a:cubicBezTo>
                  <a:pt x="136" y="275"/>
                  <a:pt x="124" y="279"/>
                  <a:pt x="115" y="285"/>
                </a:cubicBezTo>
                <a:cubicBezTo>
                  <a:pt x="103" y="293"/>
                  <a:pt x="93" y="305"/>
                  <a:pt x="89" y="326"/>
                </a:cubicBezTo>
                <a:cubicBezTo>
                  <a:pt x="82" y="365"/>
                  <a:pt x="42" y="495"/>
                  <a:pt x="22" y="531"/>
                </a:cubicBezTo>
                <a:cubicBezTo>
                  <a:pt x="3" y="567"/>
                  <a:pt x="0" y="616"/>
                  <a:pt x="20" y="646"/>
                </a:cubicBezTo>
                <a:cubicBezTo>
                  <a:pt x="39" y="676"/>
                  <a:pt x="86" y="750"/>
                  <a:pt x="93" y="760"/>
                </a:cubicBezTo>
                <a:cubicBezTo>
                  <a:pt x="100" y="770"/>
                  <a:pt x="102" y="778"/>
                  <a:pt x="113" y="777"/>
                </a:cubicBezTo>
                <a:cubicBezTo>
                  <a:pt x="113" y="777"/>
                  <a:pt x="114" y="776"/>
                  <a:pt x="115" y="776"/>
                </a:cubicBezTo>
                <a:cubicBezTo>
                  <a:pt x="124" y="776"/>
                  <a:pt x="130" y="777"/>
                  <a:pt x="130" y="777"/>
                </a:cubicBezTo>
                <a:cubicBezTo>
                  <a:pt x="130" y="777"/>
                  <a:pt x="135" y="796"/>
                  <a:pt x="143" y="802"/>
                </a:cubicBezTo>
                <a:cubicBezTo>
                  <a:pt x="151" y="808"/>
                  <a:pt x="161" y="828"/>
                  <a:pt x="163" y="821"/>
                </a:cubicBezTo>
                <a:cubicBezTo>
                  <a:pt x="166" y="814"/>
                  <a:pt x="173" y="872"/>
                  <a:pt x="180" y="903"/>
                </a:cubicBezTo>
                <a:cubicBezTo>
                  <a:pt x="187" y="934"/>
                  <a:pt x="220" y="1152"/>
                  <a:pt x="220" y="1183"/>
                </a:cubicBezTo>
                <a:cubicBezTo>
                  <a:pt x="220" y="1214"/>
                  <a:pt x="232" y="1246"/>
                  <a:pt x="231" y="1268"/>
                </a:cubicBezTo>
                <a:cubicBezTo>
                  <a:pt x="230" y="1291"/>
                  <a:pt x="235" y="1349"/>
                  <a:pt x="236" y="1381"/>
                </a:cubicBezTo>
                <a:cubicBezTo>
                  <a:pt x="237" y="1413"/>
                  <a:pt x="267" y="1447"/>
                  <a:pt x="267" y="1470"/>
                </a:cubicBezTo>
                <a:cubicBezTo>
                  <a:pt x="267" y="1494"/>
                  <a:pt x="260" y="1505"/>
                  <a:pt x="263" y="1519"/>
                </a:cubicBezTo>
                <a:cubicBezTo>
                  <a:pt x="267" y="1532"/>
                  <a:pt x="266" y="1542"/>
                  <a:pt x="251" y="1558"/>
                </a:cubicBezTo>
                <a:cubicBezTo>
                  <a:pt x="236" y="1574"/>
                  <a:pt x="230" y="1589"/>
                  <a:pt x="231" y="1602"/>
                </a:cubicBezTo>
                <a:cubicBezTo>
                  <a:pt x="232" y="1614"/>
                  <a:pt x="236" y="1619"/>
                  <a:pt x="266" y="1620"/>
                </a:cubicBezTo>
                <a:cubicBezTo>
                  <a:pt x="296" y="1621"/>
                  <a:pt x="324" y="1613"/>
                  <a:pt x="324" y="1605"/>
                </a:cubicBezTo>
                <a:cubicBezTo>
                  <a:pt x="324" y="1598"/>
                  <a:pt x="334" y="1595"/>
                  <a:pt x="343" y="1595"/>
                </a:cubicBezTo>
                <a:cubicBezTo>
                  <a:pt x="351" y="1595"/>
                  <a:pt x="350" y="1587"/>
                  <a:pt x="346" y="1569"/>
                </a:cubicBezTo>
                <a:cubicBezTo>
                  <a:pt x="343" y="1552"/>
                  <a:pt x="330" y="1528"/>
                  <a:pt x="338" y="1531"/>
                </a:cubicBezTo>
                <a:cubicBezTo>
                  <a:pt x="345" y="1533"/>
                  <a:pt x="351" y="1528"/>
                  <a:pt x="351" y="1504"/>
                </a:cubicBezTo>
                <a:cubicBezTo>
                  <a:pt x="351" y="1479"/>
                  <a:pt x="355" y="1471"/>
                  <a:pt x="344" y="1457"/>
                </a:cubicBezTo>
                <a:cubicBezTo>
                  <a:pt x="333" y="1442"/>
                  <a:pt x="335" y="1415"/>
                  <a:pt x="338" y="1392"/>
                </a:cubicBezTo>
                <a:cubicBezTo>
                  <a:pt x="340" y="1370"/>
                  <a:pt x="348" y="1354"/>
                  <a:pt x="342" y="1327"/>
                </a:cubicBezTo>
                <a:cubicBezTo>
                  <a:pt x="335" y="1299"/>
                  <a:pt x="334" y="1266"/>
                  <a:pt x="338" y="1252"/>
                </a:cubicBezTo>
                <a:cubicBezTo>
                  <a:pt x="342" y="1239"/>
                  <a:pt x="339" y="1222"/>
                  <a:pt x="329" y="1211"/>
                </a:cubicBezTo>
                <a:cubicBezTo>
                  <a:pt x="319" y="1200"/>
                  <a:pt x="334" y="1180"/>
                  <a:pt x="334" y="1168"/>
                </a:cubicBezTo>
                <a:cubicBezTo>
                  <a:pt x="334" y="1156"/>
                  <a:pt x="330" y="1104"/>
                  <a:pt x="337" y="1052"/>
                </a:cubicBezTo>
                <a:cubicBezTo>
                  <a:pt x="343" y="999"/>
                  <a:pt x="344" y="960"/>
                  <a:pt x="345" y="946"/>
                </a:cubicBezTo>
                <a:cubicBezTo>
                  <a:pt x="346" y="933"/>
                  <a:pt x="354" y="939"/>
                  <a:pt x="372" y="991"/>
                </a:cubicBezTo>
                <a:cubicBezTo>
                  <a:pt x="391" y="1043"/>
                  <a:pt x="438" y="1205"/>
                  <a:pt x="447" y="1241"/>
                </a:cubicBezTo>
                <a:cubicBezTo>
                  <a:pt x="454" y="1272"/>
                  <a:pt x="480" y="1385"/>
                  <a:pt x="491" y="1436"/>
                </a:cubicBezTo>
                <a:cubicBezTo>
                  <a:pt x="493" y="1444"/>
                  <a:pt x="494" y="1451"/>
                  <a:pt x="495" y="1455"/>
                </a:cubicBezTo>
                <a:cubicBezTo>
                  <a:pt x="501" y="1486"/>
                  <a:pt x="509" y="1548"/>
                  <a:pt x="517" y="1548"/>
                </a:cubicBezTo>
                <a:cubicBezTo>
                  <a:pt x="526" y="1548"/>
                  <a:pt x="524" y="1554"/>
                  <a:pt x="525" y="1572"/>
                </a:cubicBezTo>
                <a:cubicBezTo>
                  <a:pt x="526" y="1589"/>
                  <a:pt x="543" y="1592"/>
                  <a:pt x="553" y="1595"/>
                </a:cubicBezTo>
                <a:cubicBezTo>
                  <a:pt x="563" y="1599"/>
                  <a:pt x="566" y="1589"/>
                  <a:pt x="566" y="1589"/>
                </a:cubicBezTo>
                <a:cubicBezTo>
                  <a:pt x="566" y="1589"/>
                  <a:pt x="582" y="1623"/>
                  <a:pt x="610" y="1626"/>
                </a:cubicBezTo>
                <a:cubicBezTo>
                  <a:pt x="639" y="1630"/>
                  <a:pt x="693" y="1641"/>
                  <a:pt x="693" y="1628"/>
                </a:cubicBezTo>
                <a:cubicBezTo>
                  <a:pt x="693" y="1614"/>
                  <a:pt x="687" y="1602"/>
                  <a:pt x="669" y="1590"/>
                </a:cubicBezTo>
                <a:close/>
                <a:moveTo>
                  <a:pt x="128" y="644"/>
                </a:moveTo>
                <a:cubicBezTo>
                  <a:pt x="128" y="632"/>
                  <a:pt x="122" y="619"/>
                  <a:pt x="115" y="608"/>
                </a:cubicBezTo>
                <a:cubicBezTo>
                  <a:pt x="105" y="594"/>
                  <a:pt x="95" y="582"/>
                  <a:pt x="99" y="575"/>
                </a:cubicBezTo>
                <a:cubicBezTo>
                  <a:pt x="105" y="563"/>
                  <a:pt x="110" y="563"/>
                  <a:pt x="115" y="554"/>
                </a:cubicBezTo>
                <a:cubicBezTo>
                  <a:pt x="118" y="549"/>
                  <a:pt x="121" y="541"/>
                  <a:pt x="125" y="524"/>
                </a:cubicBezTo>
                <a:cubicBezTo>
                  <a:pt x="124" y="559"/>
                  <a:pt x="136" y="611"/>
                  <a:pt x="128" y="644"/>
                </a:cubicBezTo>
                <a:close/>
                <a:moveTo>
                  <a:pt x="411" y="689"/>
                </a:moveTo>
                <a:cubicBezTo>
                  <a:pt x="407" y="690"/>
                  <a:pt x="402" y="690"/>
                  <a:pt x="395" y="690"/>
                </a:cubicBezTo>
                <a:cubicBezTo>
                  <a:pt x="395" y="685"/>
                  <a:pt x="395" y="680"/>
                  <a:pt x="393" y="674"/>
                </a:cubicBezTo>
                <a:cubicBezTo>
                  <a:pt x="389" y="655"/>
                  <a:pt x="367" y="523"/>
                  <a:pt x="351" y="448"/>
                </a:cubicBezTo>
                <a:cubicBezTo>
                  <a:pt x="335" y="373"/>
                  <a:pt x="318" y="317"/>
                  <a:pt x="314" y="307"/>
                </a:cubicBezTo>
                <a:cubicBezTo>
                  <a:pt x="310" y="297"/>
                  <a:pt x="323" y="293"/>
                  <a:pt x="323" y="293"/>
                </a:cubicBezTo>
                <a:cubicBezTo>
                  <a:pt x="299" y="269"/>
                  <a:pt x="299" y="269"/>
                  <a:pt x="299" y="269"/>
                </a:cubicBezTo>
                <a:cubicBezTo>
                  <a:pt x="288" y="274"/>
                  <a:pt x="280" y="291"/>
                  <a:pt x="280" y="291"/>
                </a:cubicBezTo>
                <a:cubicBezTo>
                  <a:pt x="280" y="291"/>
                  <a:pt x="292" y="299"/>
                  <a:pt x="294" y="307"/>
                </a:cubicBezTo>
                <a:cubicBezTo>
                  <a:pt x="296" y="315"/>
                  <a:pt x="292" y="325"/>
                  <a:pt x="286" y="343"/>
                </a:cubicBezTo>
                <a:cubicBezTo>
                  <a:pt x="281" y="362"/>
                  <a:pt x="288" y="443"/>
                  <a:pt x="295" y="485"/>
                </a:cubicBezTo>
                <a:cubicBezTo>
                  <a:pt x="302" y="527"/>
                  <a:pt x="315" y="621"/>
                  <a:pt x="323" y="669"/>
                </a:cubicBezTo>
                <a:cubicBezTo>
                  <a:pt x="324" y="677"/>
                  <a:pt x="326" y="683"/>
                  <a:pt x="327" y="689"/>
                </a:cubicBezTo>
                <a:cubicBezTo>
                  <a:pt x="308" y="688"/>
                  <a:pt x="289" y="687"/>
                  <a:pt x="274" y="687"/>
                </a:cubicBezTo>
                <a:cubicBezTo>
                  <a:pt x="232" y="687"/>
                  <a:pt x="191" y="692"/>
                  <a:pt x="191" y="692"/>
                </a:cubicBezTo>
                <a:cubicBezTo>
                  <a:pt x="191" y="692"/>
                  <a:pt x="199" y="672"/>
                  <a:pt x="212" y="643"/>
                </a:cubicBezTo>
                <a:cubicBezTo>
                  <a:pt x="224" y="615"/>
                  <a:pt x="226" y="589"/>
                  <a:pt x="235" y="542"/>
                </a:cubicBezTo>
                <a:cubicBezTo>
                  <a:pt x="245" y="495"/>
                  <a:pt x="237" y="463"/>
                  <a:pt x="237" y="406"/>
                </a:cubicBezTo>
                <a:cubicBezTo>
                  <a:pt x="237" y="361"/>
                  <a:pt x="234" y="300"/>
                  <a:pt x="231" y="263"/>
                </a:cubicBezTo>
                <a:cubicBezTo>
                  <a:pt x="231" y="257"/>
                  <a:pt x="231" y="235"/>
                  <a:pt x="248" y="225"/>
                </a:cubicBezTo>
                <a:cubicBezTo>
                  <a:pt x="257" y="236"/>
                  <a:pt x="268" y="248"/>
                  <a:pt x="281" y="257"/>
                </a:cubicBezTo>
                <a:cubicBezTo>
                  <a:pt x="304" y="273"/>
                  <a:pt x="306" y="261"/>
                  <a:pt x="320" y="244"/>
                </a:cubicBezTo>
                <a:cubicBezTo>
                  <a:pt x="326" y="237"/>
                  <a:pt x="330" y="232"/>
                  <a:pt x="334" y="227"/>
                </a:cubicBezTo>
                <a:cubicBezTo>
                  <a:pt x="334" y="227"/>
                  <a:pt x="334" y="227"/>
                  <a:pt x="334" y="227"/>
                </a:cubicBezTo>
                <a:cubicBezTo>
                  <a:pt x="353" y="218"/>
                  <a:pt x="370" y="255"/>
                  <a:pt x="370" y="255"/>
                </a:cubicBezTo>
                <a:cubicBezTo>
                  <a:pt x="382" y="288"/>
                  <a:pt x="381" y="349"/>
                  <a:pt x="381" y="413"/>
                </a:cubicBezTo>
                <a:cubicBezTo>
                  <a:pt x="381" y="478"/>
                  <a:pt x="393" y="542"/>
                  <a:pt x="406" y="589"/>
                </a:cubicBezTo>
                <a:cubicBezTo>
                  <a:pt x="418" y="636"/>
                  <a:pt x="437" y="678"/>
                  <a:pt x="437" y="678"/>
                </a:cubicBezTo>
                <a:cubicBezTo>
                  <a:pt x="437" y="678"/>
                  <a:pt x="426" y="684"/>
                  <a:pt x="411" y="689"/>
                </a:cubicBezTo>
                <a:close/>
                <a:moveTo>
                  <a:pt x="491" y="631"/>
                </a:moveTo>
                <a:cubicBezTo>
                  <a:pt x="489" y="627"/>
                  <a:pt x="490" y="600"/>
                  <a:pt x="484" y="579"/>
                </a:cubicBezTo>
                <a:cubicBezTo>
                  <a:pt x="477" y="556"/>
                  <a:pt x="474" y="524"/>
                  <a:pt x="473" y="485"/>
                </a:cubicBezTo>
                <a:cubicBezTo>
                  <a:pt x="473" y="485"/>
                  <a:pt x="482" y="518"/>
                  <a:pt x="491" y="538"/>
                </a:cubicBezTo>
                <a:cubicBezTo>
                  <a:pt x="495" y="547"/>
                  <a:pt x="498" y="553"/>
                  <a:pt x="501" y="553"/>
                </a:cubicBezTo>
                <a:cubicBezTo>
                  <a:pt x="511" y="556"/>
                  <a:pt x="512" y="570"/>
                  <a:pt x="501" y="576"/>
                </a:cubicBezTo>
                <a:cubicBezTo>
                  <a:pt x="490" y="582"/>
                  <a:pt x="498" y="624"/>
                  <a:pt x="493" y="630"/>
                </a:cubicBezTo>
                <a:cubicBezTo>
                  <a:pt x="492" y="631"/>
                  <a:pt x="491" y="631"/>
                  <a:pt x="491" y="631"/>
                </a:cubicBezTo>
                <a:close/>
              </a:path>
            </a:pathLst>
          </a:custGeom>
          <a:solidFill>
            <a:schemeClr val="bg1">
              <a:lumMod val="50000"/>
            </a:schemeClr>
          </a:solidFill>
          <a:ln>
            <a:noFill/>
          </a:ln>
          <a:effectLst>
            <a:outerShdw blurRad="76200" dir="13500000" sy="23000" kx="1200000" algn="br" rotWithShape="0">
              <a:prstClr val="black">
                <a:alpha val="6000"/>
              </a:prstClr>
            </a:outerShdw>
          </a:effectLst>
        </p:spPr>
        <p:txBody>
          <a:bodyPr vert="horz" wrap="square" lIns="91452" tIns="45726" rIns="91452" bIns="45726" numCol="1" anchor="t" anchorCtr="0" compatLnSpc="1"/>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sysClr val="windowText" lastClr="000000"/>
              </a:solidFill>
              <a:effectLst/>
              <a:uLnTx/>
              <a:uFillTx/>
              <a:latin typeface="Calibri" panose="020F0502020204030204"/>
              <a:ea typeface="+mn-ea"/>
              <a:cs typeface="+mn-cs"/>
            </a:endParaRPr>
          </a:p>
        </p:txBody>
      </p:sp>
      <p:cxnSp>
        <p:nvCxnSpPr>
          <p:cNvPr id="56" name="Straight Connector 23"/>
          <p:cNvCxnSpPr/>
          <p:nvPr/>
        </p:nvCxnSpPr>
        <p:spPr>
          <a:xfrm flipV="1">
            <a:off x="4572794" y="2623174"/>
            <a:ext cx="0" cy="594499"/>
          </a:xfrm>
          <a:prstGeom prst="line">
            <a:avLst/>
          </a:prstGeom>
          <a:noFill/>
          <a:ln w="19050" cap="flat" cmpd="sng" algn="ctr">
            <a:solidFill>
              <a:schemeClr val="bg1"/>
            </a:solidFill>
            <a:prstDash val="sysDot"/>
            <a:miter lim="800000"/>
            <a:headEnd type="oval" w="sm" len="sm"/>
            <a:tailEnd type="oval" w="sm" len="sm"/>
          </a:ln>
          <a:effectLst/>
        </p:spPr>
      </p:cxnSp>
      <p:sp>
        <p:nvSpPr>
          <p:cNvPr id="61" name="文本框 13"/>
          <p:cNvSpPr txBox="1"/>
          <p:nvPr/>
        </p:nvSpPr>
        <p:spPr>
          <a:xfrm>
            <a:off x="3734594" y="1965881"/>
            <a:ext cx="1676400" cy="454263"/>
          </a:xfrm>
          <a:prstGeom prst="rect">
            <a:avLst/>
          </a:prstGeom>
          <a:noFill/>
        </p:spPr>
        <p:txBody>
          <a:bodyPr wrap="square" lIns="65824" tIns="32911" rIns="65824" bIns="32911" rtlCol="0">
            <a:spAutoFit/>
          </a:bodyPr>
          <a:lstStyle/>
          <a:p>
            <a:pPr>
              <a:lnSpc>
                <a:spcPct val="120000"/>
              </a:lnSpc>
              <a:spcBef>
                <a:spcPct val="0"/>
              </a:spcBef>
              <a:buNone/>
            </a:pPr>
            <a:r>
              <a:rPr lang="zh-CN" altLang="en-US" sz="700" b="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在此录入上述图表的综合描述说明，在此录入上述图表的综合描述说明，在此录入上述图表的综合描述说明</a:t>
            </a:r>
          </a:p>
        </p:txBody>
      </p:sp>
      <p:sp>
        <p:nvSpPr>
          <p:cNvPr id="62" name="Freeform 4"/>
          <p:cNvSpPr>
            <a:spLocks noEditPoints="1"/>
          </p:cNvSpPr>
          <p:nvPr/>
        </p:nvSpPr>
        <p:spPr bwMode="auto">
          <a:xfrm>
            <a:off x="3588360" y="3265061"/>
            <a:ext cx="551184" cy="1718558"/>
          </a:xfrm>
          <a:custGeom>
            <a:avLst/>
            <a:gdLst>
              <a:gd name="T0" fmla="*/ 379 w 386"/>
              <a:gd name="T1" fmla="*/ 464 h 1210"/>
              <a:gd name="T2" fmla="*/ 364 w 386"/>
              <a:gd name="T3" fmla="*/ 267 h 1210"/>
              <a:gd name="T4" fmla="*/ 269 w 386"/>
              <a:gd name="T5" fmla="*/ 191 h 1210"/>
              <a:gd name="T6" fmla="*/ 251 w 386"/>
              <a:gd name="T7" fmla="*/ 145 h 1210"/>
              <a:gd name="T8" fmla="*/ 266 w 386"/>
              <a:gd name="T9" fmla="*/ 116 h 1210"/>
              <a:gd name="T10" fmla="*/ 263 w 386"/>
              <a:gd name="T11" fmla="*/ 82 h 1210"/>
              <a:gd name="T12" fmla="*/ 205 w 386"/>
              <a:gd name="T13" fmla="*/ 0 h 1210"/>
              <a:gd name="T14" fmla="*/ 155 w 386"/>
              <a:gd name="T15" fmla="*/ 90 h 1210"/>
              <a:gd name="T16" fmla="*/ 174 w 386"/>
              <a:gd name="T17" fmla="*/ 126 h 1210"/>
              <a:gd name="T18" fmla="*/ 176 w 386"/>
              <a:gd name="T19" fmla="*/ 167 h 1210"/>
              <a:gd name="T20" fmla="*/ 177 w 386"/>
              <a:gd name="T21" fmla="*/ 167 h 1210"/>
              <a:gd name="T22" fmla="*/ 156 w 386"/>
              <a:gd name="T23" fmla="*/ 186 h 1210"/>
              <a:gd name="T24" fmla="*/ 99 w 386"/>
              <a:gd name="T25" fmla="*/ 207 h 1210"/>
              <a:gd name="T26" fmla="*/ 57 w 386"/>
              <a:gd name="T27" fmla="*/ 370 h 1210"/>
              <a:gd name="T28" fmla="*/ 38 w 386"/>
              <a:gd name="T29" fmla="*/ 604 h 1210"/>
              <a:gd name="T30" fmla="*/ 68 w 386"/>
              <a:gd name="T31" fmla="*/ 598 h 1210"/>
              <a:gd name="T32" fmla="*/ 68 w 386"/>
              <a:gd name="T33" fmla="*/ 607 h 1210"/>
              <a:gd name="T34" fmla="*/ 41 w 386"/>
              <a:gd name="T35" fmla="*/ 619 h 1210"/>
              <a:gd name="T36" fmla="*/ 47 w 386"/>
              <a:gd name="T37" fmla="*/ 662 h 1210"/>
              <a:gd name="T38" fmla="*/ 3 w 386"/>
              <a:gd name="T39" fmla="*/ 849 h 1210"/>
              <a:gd name="T40" fmla="*/ 99 w 386"/>
              <a:gd name="T41" fmla="*/ 898 h 1210"/>
              <a:gd name="T42" fmla="*/ 118 w 386"/>
              <a:gd name="T43" fmla="*/ 899 h 1210"/>
              <a:gd name="T44" fmla="*/ 127 w 386"/>
              <a:gd name="T45" fmla="*/ 1051 h 1210"/>
              <a:gd name="T46" fmla="*/ 118 w 386"/>
              <a:gd name="T47" fmla="*/ 1153 h 1210"/>
              <a:gd name="T48" fmla="*/ 181 w 386"/>
              <a:gd name="T49" fmla="*/ 1159 h 1210"/>
              <a:gd name="T50" fmla="*/ 194 w 386"/>
              <a:gd name="T51" fmla="*/ 1084 h 1210"/>
              <a:gd name="T52" fmla="*/ 192 w 386"/>
              <a:gd name="T53" fmla="*/ 968 h 1210"/>
              <a:gd name="T54" fmla="*/ 222 w 386"/>
              <a:gd name="T55" fmla="*/ 712 h 1210"/>
              <a:gd name="T56" fmla="*/ 252 w 386"/>
              <a:gd name="T57" fmla="*/ 767 h 1210"/>
              <a:gd name="T58" fmla="*/ 285 w 386"/>
              <a:gd name="T59" fmla="*/ 1024 h 1210"/>
              <a:gd name="T60" fmla="*/ 277 w 386"/>
              <a:gd name="T61" fmla="*/ 1067 h 1210"/>
              <a:gd name="T62" fmla="*/ 298 w 386"/>
              <a:gd name="T63" fmla="*/ 1146 h 1210"/>
              <a:gd name="T64" fmla="*/ 355 w 386"/>
              <a:gd name="T65" fmla="*/ 1205 h 1210"/>
              <a:gd name="T66" fmla="*/ 347 w 386"/>
              <a:gd name="T67" fmla="*/ 1105 h 1210"/>
              <a:gd name="T68" fmla="*/ 351 w 386"/>
              <a:gd name="T69" fmla="*/ 1046 h 1210"/>
              <a:gd name="T70" fmla="*/ 356 w 386"/>
              <a:gd name="T71" fmla="*/ 829 h 1210"/>
              <a:gd name="T72" fmla="*/ 354 w 386"/>
              <a:gd name="T73" fmla="*/ 603 h 1210"/>
              <a:gd name="T74" fmla="*/ 367 w 386"/>
              <a:gd name="T75" fmla="*/ 565 h 1210"/>
              <a:gd name="T76" fmla="*/ 109 w 386"/>
              <a:gd name="T77" fmla="*/ 669 h 1210"/>
              <a:gd name="T78" fmla="*/ 91 w 386"/>
              <a:gd name="T79" fmla="*/ 666 h 1210"/>
              <a:gd name="T80" fmla="*/ 90 w 386"/>
              <a:gd name="T81" fmla="*/ 617 h 1210"/>
              <a:gd name="T82" fmla="*/ 101 w 386"/>
              <a:gd name="T83" fmla="*/ 628 h 1210"/>
              <a:gd name="T84" fmla="*/ 108 w 386"/>
              <a:gd name="T85" fmla="*/ 649 h 1210"/>
              <a:gd name="T86" fmla="*/ 223 w 386"/>
              <a:gd name="T87" fmla="*/ 505 h 1210"/>
              <a:gd name="T88" fmla="*/ 221 w 386"/>
              <a:gd name="T89" fmla="*/ 232 h 1210"/>
              <a:gd name="T90" fmla="*/ 215 w 386"/>
              <a:gd name="T91" fmla="*/ 208 h 1210"/>
              <a:gd name="T92" fmla="*/ 205 w 386"/>
              <a:gd name="T93" fmla="*/ 231 h 1210"/>
              <a:gd name="T94" fmla="*/ 199 w 386"/>
              <a:gd name="T95" fmla="*/ 505 h 1210"/>
              <a:gd name="T96" fmla="*/ 190 w 386"/>
              <a:gd name="T97" fmla="*/ 325 h 1210"/>
              <a:gd name="T98" fmla="*/ 173 w 386"/>
              <a:gd name="T99" fmla="*/ 188 h 1210"/>
              <a:gd name="T100" fmla="*/ 182 w 386"/>
              <a:gd name="T101" fmla="*/ 176 h 1210"/>
              <a:gd name="T102" fmla="*/ 248 w 386"/>
              <a:gd name="T103" fmla="*/ 179 h 1210"/>
              <a:gd name="T104" fmla="*/ 259 w 386"/>
              <a:gd name="T105" fmla="*/ 196 h 1210"/>
              <a:gd name="T106" fmla="*/ 258 w 386"/>
              <a:gd name="T107" fmla="*/ 201 h 1210"/>
              <a:gd name="T108" fmla="*/ 260 w 386"/>
              <a:gd name="T109" fmla="*/ 256 h 1210"/>
              <a:gd name="T110" fmla="*/ 301 w 386"/>
              <a:gd name="T111" fmla="*/ 488 h 1210"/>
              <a:gd name="T112" fmla="*/ 360 w 386"/>
              <a:gd name="T113" fmla="*/ 585 h 1210"/>
              <a:gd name="T114" fmla="*/ 328 w 386"/>
              <a:gd name="T115" fmla="*/ 554 h 1210"/>
              <a:gd name="T116" fmla="*/ 360 w 386"/>
              <a:gd name="T117" fmla="*/ 585 h 1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86" h="1210">
                <a:moveTo>
                  <a:pt x="379" y="512"/>
                </a:moveTo>
                <a:cubicBezTo>
                  <a:pt x="385" y="497"/>
                  <a:pt x="386" y="471"/>
                  <a:pt x="379" y="464"/>
                </a:cubicBezTo>
                <a:cubicBezTo>
                  <a:pt x="372" y="456"/>
                  <a:pt x="383" y="413"/>
                  <a:pt x="376" y="380"/>
                </a:cubicBezTo>
                <a:cubicBezTo>
                  <a:pt x="370" y="347"/>
                  <a:pt x="365" y="295"/>
                  <a:pt x="364" y="267"/>
                </a:cubicBezTo>
                <a:cubicBezTo>
                  <a:pt x="364" y="239"/>
                  <a:pt x="362" y="219"/>
                  <a:pt x="326" y="210"/>
                </a:cubicBezTo>
                <a:cubicBezTo>
                  <a:pt x="302" y="204"/>
                  <a:pt x="282" y="197"/>
                  <a:pt x="269" y="191"/>
                </a:cubicBezTo>
                <a:cubicBezTo>
                  <a:pt x="269" y="191"/>
                  <a:pt x="255" y="179"/>
                  <a:pt x="252" y="168"/>
                </a:cubicBezTo>
                <a:cubicBezTo>
                  <a:pt x="251" y="159"/>
                  <a:pt x="251" y="150"/>
                  <a:pt x="251" y="145"/>
                </a:cubicBezTo>
                <a:cubicBezTo>
                  <a:pt x="253" y="136"/>
                  <a:pt x="253" y="129"/>
                  <a:pt x="253" y="124"/>
                </a:cubicBezTo>
                <a:cubicBezTo>
                  <a:pt x="253" y="118"/>
                  <a:pt x="264" y="126"/>
                  <a:pt x="266" y="116"/>
                </a:cubicBezTo>
                <a:cubicBezTo>
                  <a:pt x="269" y="107"/>
                  <a:pt x="271" y="85"/>
                  <a:pt x="269" y="84"/>
                </a:cubicBezTo>
                <a:cubicBezTo>
                  <a:pt x="267" y="82"/>
                  <a:pt x="265" y="82"/>
                  <a:pt x="263" y="82"/>
                </a:cubicBezTo>
                <a:cubicBezTo>
                  <a:pt x="263" y="79"/>
                  <a:pt x="265" y="59"/>
                  <a:pt x="263" y="38"/>
                </a:cubicBezTo>
                <a:cubicBezTo>
                  <a:pt x="262" y="18"/>
                  <a:pt x="242" y="2"/>
                  <a:pt x="205" y="0"/>
                </a:cubicBezTo>
                <a:cubicBezTo>
                  <a:pt x="184" y="0"/>
                  <a:pt x="160" y="16"/>
                  <a:pt x="157" y="38"/>
                </a:cubicBezTo>
                <a:cubicBezTo>
                  <a:pt x="154" y="60"/>
                  <a:pt x="155" y="90"/>
                  <a:pt x="155" y="90"/>
                </a:cubicBezTo>
                <a:cubicBezTo>
                  <a:pt x="155" y="90"/>
                  <a:pt x="148" y="105"/>
                  <a:pt x="154" y="117"/>
                </a:cubicBezTo>
                <a:cubicBezTo>
                  <a:pt x="160" y="129"/>
                  <a:pt x="174" y="126"/>
                  <a:pt x="174" y="126"/>
                </a:cubicBezTo>
                <a:cubicBezTo>
                  <a:pt x="174" y="126"/>
                  <a:pt x="177" y="145"/>
                  <a:pt x="177" y="155"/>
                </a:cubicBezTo>
                <a:cubicBezTo>
                  <a:pt x="177" y="160"/>
                  <a:pt x="177" y="164"/>
                  <a:pt x="176" y="167"/>
                </a:cubicBezTo>
                <a:cubicBezTo>
                  <a:pt x="176" y="167"/>
                  <a:pt x="176" y="167"/>
                  <a:pt x="176" y="167"/>
                </a:cubicBezTo>
                <a:cubicBezTo>
                  <a:pt x="176" y="167"/>
                  <a:pt x="177" y="167"/>
                  <a:pt x="177" y="167"/>
                </a:cubicBezTo>
                <a:cubicBezTo>
                  <a:pt x="176" y="167"/>
                  <a:pt x="176" y="167"/>
                  <a:pt x="176" y="167"/>
                </a:cubicBezTo>
                <a:cubicBezTo>
                  <a:pt x="176" y="167"/>
                  <a:pt x="164" y="182"/>
                  <a:pt x="156" y="186"/>
                </a:cubicBezTo>
                <a:cubicBezTo>
                  <a:pt x="143" y="192"/>
                  <a:pt x="123" y="200"/>
                  <a:pt x="107" y="205"/>
                </a:cubicBezTo>
                <a:cubicBezTo>
                  <a:pt x="104" y="206"/>
                  <a:pt x="102" y="206"/>
                  <a:pt x="99" y="207"/>
                </a:cubicBezTo>
                <a:cubicBezTo>
                  <a:pt x="80" y="213"/>
                  <a:pt x="65" y="218"/>
                  <a:pt x="65" y="244"/>
                </a:cubicBezTo>
                <a:cubicBezTo>
                  <a:pt x="64" y="274"/>
                  <a:pt x="61" y="331"/>
                  <a:pt x="57" y="370"/>
                </a:cubicBezTo>
                <a:cubicBezTo>
                  <a:pt x="53" y="408"/>
                  <a:pt x="41" y="490"/>
                  <a:pt x="41" y="516"/>
                </a:cubicBezTo>
                <a:cubicBezTo>
                  <a:pt x="40" y="542"/>
                  <a:pt x="37" y="598"/>
                  <a:pt x="38" y="604"/>
                </a:cubicBezTo>
                <a:cubicBezTo>
                  <a:pt x="38" y="609"/>
                  <a:pt x="42" y="609"/>
                  <a:pt x="42" y="615"/>
                </a:cubicBezTo>
                <a:cubicBezTo>
                  <a:pt x="43" y="612"/>
                  <a:pt x="48" y="598"/>
                  <a:pt x="68" y="598"/>
                </a:cubicBezTo>
                <a:cubicBezTo>
                  <a:pt x="90" y="598"/>
                  <a:pt x="90" y="614"/>
                  <a:pt x="90" y="614"/>
                </a:cubicBezTo>
                <a:cubicBezTo>
                  <a:pt x="83" y="607"/>
                  <a:pt x="83" y="607"/>
                  <a:pt x="68" y="607"/>
                </a:cubicBezTo>
                <a:cubicBezTo>
                  <a:pt x="54" y="606"/>
                  <a:pt x="43" y="614"/>
                  <a:pt x="42" y="615"/>
                </a:cubicBezTo>
                <a:cubicBezTo>
                  <a:pt x="42" y="616"/>
                  <a:pt x="42" y="618"/>
                  <a:pt x="41" y="619"/>
                </a:cubicBezTo>
                <a:cubicBezTo>
                  <a:pt x="39" y="630"/>
                  <a:pt x="39" y="639"/>
                  <a:pt x="45" y="646"/>
                </a:cubicBezTo>
                <a:cubicBezTo>
                  <a:pt x="50" y="653"/>
                  <a:pt x="47" y="662"/>
                  <a:pt x="47" y="662"/>
                </a:cubicBezTo>
                <a:cubicBezTo>
                  <a:pt x="0" y="660"/>
                  <a:pt x="0" y="660"/>
                  <a:pt x="0" y="660"/>
                </a:cubicBezTo>
                <a:cubicBezTo>
                  <a:pt x="3" y="849"/>
                  <a:pt x="3" y="849"/>
                  <a:pt x="3" y="849"/>
                </a:cubicBezTo>
                <a:cubicBezTo>
                  <a:pt x="78" y="907"/>
                  <a:pt x="78" y="907"/>
                  <a:pt x="78" y="907"/>
                </a:cubicBezTo>
                <a:cubicBezTo>
                  <a:pt x="78" y="907"/>
                  <a:pt x="89" y="899"/>
                  <a:pt x="99" y="898"/>
                </a:cubicBezTo>
                <a:cubicBezTo>
                  <a:pt x="100" y="898"/>
                  <a:pt x="101" y="898"/>
                  <a:pt x="101" y="898"/>
                </a:cubicBezTo>
                <a:cubicBezTo>
                  <a:pt x="112" y="898"/>
                  <a:pt x="118" y="899"/>
                  <a:pt x="118" y="899"/>
                </a:cubicBezTo>
                <a:cubicBezTo>
                  <a:pt x="118" y="899"/>
                  <a:pt x="115" y="955"/>
                  <a:pt x="115" y="977"/>
                </a:cubicBezTo>
                <a:cubicBezTo>
                  <a:pt x="115" y="1000"/>
                  <a:pt x="117" y="1035"/>
                  <a:pt x="127" y="1051"/>
                </a:cubicBezTo>
                <a:cubicBezTo>
                  <a:pt x="136" y="1067"/>
                  <a:pt x="138" y="1073"/>
                  <a:pt x="138" y="1087"/>
                </a:cubicBezTo>
                <a:cubicBezTo>
                  <a:pt x="138" y="1101"/>
                  <a:pt x="117" y="1140"/>
                  <a:pt x="118" y="1153"/>
                </a:cubicBezTo>
                <a:cubicBezTo>
                  <a:pt x="118" y="1166"/>
                  <a:pt x="121" y="1186"/>
                  <a:pt x="143" y="1186"/>
                </a:cubicBezTo>
                <a:cubicBezTo>
                  <a:pt x="165" y="1185"/>
                  <a:pt x="181" y="1176"/>
                  <a:pt x="181" y="1159"/>
                </a:cubicBezTo>
                <a:cubicBezTo>
                  <a:pt x="181" y="1141"/>
                  <a:pt x="178" y="1130"/>
                  <a:pt x="185" y="1124"/>
                </a:cubicBezTo>
                <a:cubicBezTo>
                  <a:pt x="193" y="1117"/>
                  <a:pt x="181" y="1101"/>
                  <a:pt x="194" y="1084"/>
                </a:cubicBezTo>
                <a:cubicBezTo>
                  <a:pt x="206" y="1067"/>
                  <a:pt x="193" y="1066"/>
                  <a:pt x="196" y="1050"/>
                </a:cubicBezTo>
                <a:cubicBezTo>
                  <a:pt x="199" y="1034"/>
                  <a:pt x="193" y="987"/>
                  <a:pt x="192" y="968"/>
                </a:cubicBezTo>
                <a:cubicBezTo>
                  <a:pt x="191" y="949"/>
                  <a:pt x="194" y="926"/>
                  <a:pt x="204" y="846"/>
                </a:cubicBezTo>
                <a:cubicBezTo>
                  <a:pt x="213" y="765"/>
                  <a:pt x="219" y="729"/>
                  <a:pt x="222" y="712"/>
                </a:cubicBezTo>
                <a:cubicBezTo>
                  <a:pt x="225" y="694"/>
                  <a:pt x="229" y="672"/>
                  <a:pt x="229" y="672"/>
                </a:cubicBezTo>
                <a:cubicBezTo>
                  <a:pt x="229" y="672"/>
                  <a:pt x="242" y="748"/>
                  <a:pt x="252" y="767"/>
                </a:cubicBezTo>
                <a:cubicBezTo>
                  <a:pt x="262" y="785"/>
                  <a:pt x="274" y="879"/>
                  <a:pt x="277" y="907"/>
                </a:cubicBezTo>
                <a:cubicBezTo>
                  <a:pt x="280" y="934"/>
                  <a:pt x="278" y="1015"/>
                  <a:pt x="285" y="1024"/>
                </a:cubicBezTo>
                <a:cubicBezTo>
                  <a:pt x="291" y="1032"/>
                  <a:pt x="294" y="1044"/>
                  <a:pt x="294" y="1044"/>
                </a:cubicBezTo>
                <a:cubicBezTo>
                  <a:pt x="294" y="1044"/>
                  <a:pt x="277" y="1054"/>
                  <a:pt x="277" y="1067"/>
                </a:cubicBezTo>
                <a:cubicBezTo>
                  <a:pt x="277" y="1081"/>
                  <a:pt x="290" y="1092"/>
                  <a:pt x="289" y="1110"/>
                </a:cubicBezTo>
                <a:cubicBezTo>
                  <a:pt x="289" y="1128"/>
                  <a:pt x="291" y="1143"/>
                  <a:pt x="298" y="1146"/>
                </a:cubicBezTo>
                <a:cubicBezTo>
                  <a:pt x="305" y="1150"/>
                  <a:pt x="304" y="1180"/>
                  <a:pt x="313" y="1191"/>
                </a:cubicBezTo>
                <a:cubicBezTo>
                  <a:pt x="322" y="1201"/>
                  <a:pt x="337" y="1210"/>
                  <a:pt x="355" y="1205"/>
                </a:cubicBezTo>
                <a:cubicBezTo>
                  <a:pt x="373" y="1199"/>
                  <a:pt x="373" y="1175"/>
                  <a:pt x="364" y="1152"/>
                </a:cubicBezTo>
                <a:cubicBezTo>
                  <a:pt x="355" y="1129"/>
                  <a:pt x="344" y="1114"/>
                  <a:pt x="347" y="1105"/>
                </a:cubicBezTo>
                <a:cubicBezTo>
                  <a:pt x="351" y="1096"/>
                  <a:pt x="354" y="1082"/>
                  <a:pt x="345" y="1073"/>
                </a:cubicBezTo>
                <a:cubicBezTo>
                  <a:pt x="336" y="1064"/>
                  <a:pt x="345" y="1054"/>
                  <a:pt x="351" y="1046"/>
                </a:cubicBezTo>
                <a:cubicBezTo>
                  <a:pt x="357" y="1038"/>
                  <a:pt x="356" y="1002"/>
                  <a:pt x="356" y="982"/>
                </a:cubicBezTo>
                <a:cubicBezTo>
                  <a:pt x="357" y="962"/>
                  <a:pt x="354" y="864"/>
                  <a:pt x="356" y="829"/>
                </a:cubicBezTo>
                <a:cubicBezTo>
                  <a:pt x="357" y="793"/>
                  <a:pt x="360" y="685"/>
                  <a:pt x="355" y="655"/>
                </a:cubicBezTo>
                <a:cubicBezTo>
                  <a:pt x="350" y="625"/>
                  <a:pt x="354" y="603"/>
                  <a:pt x="354" y="603"/>
                </a:cubicBezTo>
                <a:cubicBezTo>
                  <a:pt x="354" y="603"/>
                  <a:pt x="366" y="609"/>
                  <a:pt x="366" y="597"/>
                </a:cubicBezTo>
                <a:cubicBezTo>
                  <a:pt x="366" y="586"/>
                  <a:pt x="362" y="584"/>
                  <a:pt x="367" y="565"/>
                </a:cubicBezTo>
                <a:cubicBezTo>
                  <a:pt x="372" y="545"/>
                  <a:pt x="373" y="527"/>
                  <a:pt x="379" y="512"/>
                </a:cubicBezTo>
                <a:close/>
                <a:moveTo>
                  <a:pt x="109" y="669"/>
                </a:moveTo>
                <a:cubicBezTo>
                  <a:pt x="99" y="668"/>
                  <a:pt x="99" y="668"/>
                  <a:pt x="99" y="668"/>
                </a:cubicBezTo>
                <a:cubicBezTo>
                  <a:pt x="91" y="666"/>
                  <a:pt x="91" y="666"/>
                  <a:pt x="91" y="666"/>
                </a:cubicBezTo>
                <a:cubicBezTo>
                  <a:pt x="91" y="666"/>
                  <a:pt x="93" y="653"/>
                  <a:pt x="90" y="644"/>
                </a:cubicBezTo>
                <a:cubicBezTo>
                  <a:pt x="87" y="635"/>
                  <a:pt x="88" y="627"/>
                  <a:pt x="90" y="617"/>
                </a:cubicBezTo>
                <a:cubicBezTo>
                  <a:pt x="90" y="617"/>
                  <a:pt x="93" y="627"/>
                  <a:pt x="99" y="628"/>
                </a:cubicBezTo>
                <a:cubicBezTo>
                  <a:pt x="100" y="628"/>
                  <a:pt x="100" y="628"/>
                  <a:pt x="101" y="628"/>
                </a:cubicBezTo>
                <a:cubicBezTo>
                  <a:pt x="108" y="628"/>
                  <a:pt x="111" y="629"/>
                  <a:pt x="111" y="629"/>
                </a:cubicBezTo>
                <a:cubicBezTo>
                  <a:pt x="111" y="629"/>
                  <a:pt x="108" y="640"/>
                  <a:pt x="108" y="649"/>
                </a:cubicBezTo>
                <a:cubicBezTo>
                  <a:pt x="108" y="659"/>
                  <a:pt x="109" y="669"/>
                  <a:pt x="109" y="669"/>
                </a:cubicBezTo>
                <a:close/>
                <a:moveTo>
                  <a:pt x="223" y="505"/>
                </a:moveTo>
                <a:cubicBezTo>
                  <a:pt x="225" y="464"/>
                  <a:pt x="224" y="347"/>
                  <a:pt x="223" y="322"/>
                </a:cubicBezTo>
                <a:cubicBezTo>
                  <a:pt x="223" y="296"/>
                  <a:pt x="218" y="239"/>
                  <a:pt x="221" y="232"/>
                </a:cubicBezTo>
                <a:cubicBezTo>
                  <a:pt x="224" y="224"/>
                  <a:pt x="232" y="218"/>
                  <a:pt x="241" y="223"/>
                </a:cubicBezTo>
                <a:cubicBezTo>
                  <a:pt x="241" y="223"/>
                  <a:pt x="231" y="208"/>
                  <a:pt x="215" y="208"/>
                </a:cubicBezTo>
                <a:cubicBezTo>
                  <a:pt x="199" y="208"/>
                  <a:pt x="188" y="223"/>
                  <a:pt x="188" y="223"/>
                </a:cubicBezTo>
                <a:cubicBezTo>
                  <a:pt x="188" y="223"/>
                  <a:pt x="206" y="219"/>
                  <a:pt x="205" y="231"/>
                </a:cubicBezTo>
                <a:cubicBezTo>
                  <a:pt x="205" y="243"/>
                  <a:pt x="199" y="305"/>
                  <a:pt x="199" y="346"/>
                </a:cubicBezTo>
                <a:cubicBezTo>
                  <a:pt x="199" y="383"/>
                  <a:pt x="196" y="472"/>
                  <a:pt x="199" y="505"/>
                </a:cubicBezTo>
                <a:cubicBezTo>
                  <a:pt x="187" y="504"/>
                  <a:pt x="183" y="503"/>
                  <a:pt x="183" y="503"/>
                </a:cubicBezTo>
                <a:cubicBezTo>
                  <a:pt x="183" y="503"/>
                  <a:pt x="194" y="386"/>
                  <a:pt x="190" y="325"/>
                </a:cubicBezTo>
                <a:cubicBezTo>
                  <a:pt x="186" y="279"/>
                  <a:pt x="178" y="220"/>
                  <a:pt x="173" y="188"/>
                </a:cubicBezTo>
                <a:cubicBezTo>
                  <a:pt x="173" y="188"/>
                  <a:pt x="173" y="188"/>
                  <a:pt x="173" y="188"/>
                </a:cubicBezTo>
                <a:cubicBezTo>
                  <a:pt x="173" y="188"/>
                  <a:pt x="178" y="170"/>
                  <a:pt x="182" y="176"/>
                </a:cubicBezTo>
                <a:cubicBezTo>
                  <a:pt x="182" y="176"/>
                  <a:pt x="182" y="176"/>
                  <a:pt x="182" y="176"/>
                </a:cubicBezTo>
                <a:cubicBezTo>
                  <a:pt x="190" y="189"/>
                  <a:pt x="203" y="204"/>
                  <a:pt x="212" y="204"/>
                </a:cubicBezTo>
                <a:cubicBezTo>
                  <a:pt x="222" y="204"/>
                  <a:pt x="238" y="193"/>
                  <a:pt x="248" y="179"/>
                </a:cubicBezTo>
                <a:cubicBezTo>
                  <a:pt x="248" y="179"/>
                  <a:pt x="248" y="179"/>
                  <a:pt x="248" y="179"/>
                </a:cubicBezTo>
                <a:cubicBezTo>
                  <a:pt x="248" y="179"/>
                  <a:pt x="258" y="182"/>
                  <a:pt x="259" y="196"/>
                </a:cubicBezTo>
                <a:cubicBezTo>
                  <a:pt x="259" y="197"/>
                  <a:pt x="258" y="199"/>
                  <a:pt x="258" y="201"/>
                </a:cubicBezTo>
                <a:cubicBezTo>
                  <a:pt x="258" y="201"/>
                  <a:pt x="258" y="201"/>
                  <a:pt x="258" y="201"/>
                </a:cubicBezTo>
                <a:cubicBezTo>
                  <a:pt x="258" y="201"/>
                  <a:pt x="258" y="201"/>
                  <a:pt x="258" y="201"/>
                </a:cubicBezTo>
                <a:cubicBezTo>
                  <a:pt x="258" y="213"/>
                  <a:pt x="258" y="230"/>
                  <a:pt x="260" y="256"/>
                </a:cubicBezTo>
                <a:cubicBezTo>
                  <a:pt x="263" y="335"/>
                  <a:pt x="277" y="429"/>
                  <a:pt x="284" y="450"/>
                </a:cubicBezTo>
                <a:cubicBezTo>
                  <a:pt x="292" y="472"/>
                  <a:pt x="301" y="488"/>
                  <a:pt x="301" y="488"/>
                </a:cubicBezTo>
                <a:cubicBezTo>
                  <a:pt x="301" y="488"/>
                  <a:pt x="251" y="504"/>
                  <a:pt x="223" y="505"/>
                </a:cubicBezTo>
                <a:close/>
                <a:moveTo>
                  <a:pt x="360" y="585"/>
                </a:moveTo>
                <a:cubicBezTo>
                  <a:pt x="358" y="573"/>
                  <a:pt x="361" y="568"/>
                  <a:pt x="352" y="561"/>
                </a:cubicBezTo>
                <a:cubicBezTo>
                  <a:pt x="343" y="554"/>
                  <a:pt x="328" y="554"/>
                  <a:pt x="328" y="554"/>
                </a:cubicBezTo>
                <a:cubicBezTo>
                  <a:pt x="328" y="554"/>
                  <a:pt x="350" y="545"/>
                  <a:pt x="360" y="557"/>
                </a:cubicBezTo>
                <a:cubicBezTo>
                  <a:pt x="369" y="570"/>
                  <a:pt x="360" y="585"/>
                  <a:pt x="360" y="585"/>
                </a:cubicBezTo>
                <a:close/>
              </a:path>
            </a:pathLst>
          </a:custGeom>
          <a:solidFill>
            <a:schemeClr val="bg1">
              <a:lumMod val="75000"/>
            </a:schemeClr>
          </a:solidFill>
          <a:ln>
            <a:noFill/>
          </a:ln>
          <a:effectLst>
            <a:outerShdw blurRad="76200" dir="13500000" sy="23000" kx="1200000" algn="br" rotWithShape="0">
              <a:prstClr val="black">
                <a:alpha val="6000"/>
              </a:prstClr>
            </a:outerShdw>
          </a:effectLst>
        </p:spPr>
        <p:txBody>
          <a:bodyPr vert="horz" wrap="square" lIns="91452" tIns="45726" rIns="91452" bIns="45726" numCol="1" anchor="t" anchorCtr="0" compatLnSpc="1"/>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sysClr val="windowText" lastClr="000000"/>
              </a:solidFill>
              <a:effectLst/>
              <a:uLnTx/>
              <a:uFillTx/>
              <a:latin typeface="Calibri" panose="020F0502020204030204"/>
              <a:ea typeface="+mn-ea"/>
              <a:cs typeface="+mn-cs"/>
            </a:endParaRPr>
          </a:p>
        </p:txBody>
      </p:sp>
      <p:cxnSp>
        <p:nvCxnSpPr>
          <p:cNvPr id="63" name="Straight Connector 26"/>
          <p:cNvCxnSpPr/>
          <p:nvPr/>
        </p:nvCxnSpPr>
        <p:spPr>
          <a:xfrm flipH="1" flipV="1">
            <a:off x="3877092" y="2813669"/>
            <a:ext cx="0" cy="310356"/>
          </a:xfrm>
          <a:prstGeom prst="line">
            <a:avLst/>
          </a:prstGeom>
          <a:noFill/>
          <a:ln w="19050" cap="flat" cmpd="sng" algn="ctr">
            <a:solidFill>
              <a:schemeClr val="bg1"/>
            </a:solidFill>
            <a:prstDash val="sysDot"/>
            <a:miter lim="800000"/>
            <a:headEnd type="oval" w="sm" len="sm"/>
            <a:tailEnd type="oval" w="sm" len="sm"/>
          </a:ln>
          <a:effectLst/>
        </p:spPr>
      </p:cxnSp>
      <p:cxnSp>
        <p:nvCxnSpPr>
          <p:cNvPr id="64" name="Straight Connector 27"/>
          <p:cNvCxnSpPr/>
          <p:nvPr/>
        </p:nvCxnSpPr>
        <p:spPr>
          <a:xfrm flipH="1">
            <a:off x="3461982" y="2801779"/>
            <a:ext cx="415110" cy="0"/>
          </a:xfrm>
          <a:prstGeom prst="line">
            <a:avLst/>
          </a:prstGeom>
          <a:noFill/>
          <a:ln w="19050" cap="flat" cmpd="sng" algn="ctr">
            <a:solidFill>
              <a:schemeClr val="bg1"/>
            </a:solidFill>
            <a:prstDash val="sysDot"/>
            <a:miter lim="800000"/>
            <a:headEnd type="oval" w="sm" len="sm"/>
            <a:tailEnd type="oval" w="sm" len="sm"/>
          </a:ln>
          <a:effectLst/>
        </p:spPr>
      </p:cxnSp>
      <p:sp>
        <p:nvSpPr>
          <p:cNvPr id="69" name="文本框 13"/>
          <p:cNvSpPr txBox="1"/>
          <p:nvPr/>
        </p:nvSpPr>
        <p:spPr>
          <a:xfrm>
            <a:off x="1981994" y="2343944"/>
            <a:ext cx="1676400" cy="454263"/>
          </a:xfrm>
          <a:prstGeom prst="rect">
            <a:avLst/>
          </a:prstGeom>
          <a:noFill/>
        </p:spPr>
        <p:txBody>
          <a:bodyPr wrap="square" lIns="65824" tIns="32911" rIns="65824" bIns="32911" rtlCol="0">
            <a:spAutoFit/>
          </a:bodyPr>
          <a:lstStyle/>
          <a:p>
            <a:pPr>
              <a:lnSpc>
                <a:spcPct val="120000"/>
              </a:lnSpc>
              <a:spcBef>
                <a:spcPct val="0"/>
              </a:spcBef>
              <a:buNone/>
            </a:pPr>
            <a:r>
              <a:rPr lang="zh-CN" altLang="en-US" sz="700" b="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在此录入上述图表的综合描述说明，在此录入上述图表的综合描述说明，在此录入上述图表的综合描述说明</a:t>
            </a:r>
          </a:p>
        </p:txBody>
      </p:sp>
      <p:sp>
        <p:nvSpPr>
          <p:cNvPr id="70" name="Freeform 6"/>
          <p:cNvSpPr>
            <a:spLocks noEditPoints="1"/>
          </p:cNvSpPr>
          <p:nvPr/>
        </p:nvSpPr>
        <p:spPr bwMode="auto">
          <a:xfrm>
            <a:off x="5088638" y="3217673"/>
            <a:ext cx="468318" cy="1741445"/>
          </a:xfrm>
          <a:custGeom>
            <a:avLst/>
            <a:gdLst>
              <a:gd name="T0" fmla="*/ 221 w 224"/>
              <a:gd name="T1" fmla="*/ 237 h 906"/>
              <a:gd name="T2" fmla="*/ 178 w 224"/>
              <a:gd name="T3" fmla="*/ 151 h 906"/>
              <a:gd name="T4" fmla="*/ 161 w 224"/>
              <a:gd name="T5" fmla="*/ 98 h 906"/>
              <a:gd name="T6" fmla="*/ 148 w 224"/>
              <a:gd name="T7" fmla="*/ 36 h 906"/>
              <a:gd name="T8" fmla="*/ 107 w 224"/>
              <a:gd name="T9" fmla="*/ 0 h 906"/>
              <a:gd name="T10" fmla="*/ 63 w 224"/>
              <a:gd name="T11" fmla="*/ 101 h 906"/>
              <a:gd name="T12" fmla="*/ 48 w 224"/>
              <a:gd name="T13" fmla="*/ 145 h 906"/>
              <a:gd name="T14" fmla="*/ 7 w 224"/>
              <a:gd name="T15" fmla="*/ 204 h 906"/>
              <a:gd name="T16" fmla="*/ 2 w 224"/>
              <a:gd name="T17" fmla="*/ 302 h 906"/>
              <a:gd name="T18" fmla="*/ 28 w 224"/>
              <a:gd name="T19" fmla="*/ 360 h 906"/>
              <a:gd name="T20" fmla="*/ 31 w 224"/>
              <a:gd name="T21" fmla="*/ 411 h 906"/>
              <a:gd name="T22" fmla="*/ 35 w 224"/>
              <a:gd name="T23" fmla="*/ 565 h 906"/>
              <a:gd name="T24" fmla="*/ 54 w 224"/>
              <a:gd name="T25" fmla="*/ 607 h 906"/>
              <a:gd name="T26" fmla="*/ 81 w 224"/>
              <a:gd name="T27" fmla="*/ 790 h 906"/>
              <a:gd name="T28" fmla="*/ 89 w 224"/>
              <a:gd name="T29" fmla="*/ 869 h 906"/>
              <a:gd name="T30" fmla="*/ 112 w 224"/>
              <a:gd name="T31" fmla="*/ 906 h 906"/>
              <a:gd name="T32" fmla="*/ 122 w 224"/>
              <a:gd name="T33" fmla="*/ 847 h 906"/>
              <a:gd name="T34" fmla="*/ 157 w 224"/>
              <a:gd name="T35" fmla="*/ 853 h 906"/>
              <a:gd name="T36" fmla="*/ 124 w 224"/>
              <a:gd name="T37" fmla="*/ 764 h 906"/>
              <a:gd name="T38" fmla="*/ 156 w 224"/>
              <a:gd name="T39" fmla="*/ 611 h 906"/>
              <a:gd name="T40" fmla="*/ 166 w 224"/>
              <a:gd name="T41" fmla="*/ 582 h 906"/>
              <a:gd name="T42" fmla="*/ 190 w 224"/>
              <a:gd name="T43" fmla="*/ 474 h 906"/>
              <a:gd name="T44" fmla="*/ 206 w 224"/>
              <a:gd name="T45" fmla="*/ 414 h 906"/>
              <a:gd name="T46" fmla="*/ 192 w 224"/>
              <a:gd name="T47" fmla="*/ 313 h 906"/>
              <a:gd name="T48" fmla="*/ 73 w 224"/>
              <a:gd name="T49" fmla="*/ 279 h 906"/>
              <a:gd name="T50" fmla="*/ 63 w 224"/>
              <a:gd name="T51" fmla="*/ 289 h 906"/>
              <a:gd name="T52" fmla="*/ 73 w 224"/>
              <a:gd name="T53" fmla="*/ 269 h 906"/>
              <a:gd name="T54" fmla="*/ 110 w 224"/>
              <a:gd name="T55" fmla="*/ 621 h 906"/>
              <a:gd name="T56" fmla="*/ 107 w 224"/>
              <a:gd name="T57" fmla="*/ 646 h 906"/>
              <a:gd name="T58" fmla="*/ 104 w 224"/>
              <a:gd name="T59" fmla="*/ 612 h 906"/>
              <a:gd name="T60" fmla="*/ 110 w 224"/>
              <a:gd name="T61" fmla="*/ 580 h 906"/>
              <a:gd name="T62" fmla="*/ 116 w 224"/>
              <a:gd name="T63" fmla="*/ 225 h 906"/>
              <a:gd name="T64" fmla="*/ 91 w 224"/>
              <a:gd name="T65" fmla="*/ 130 h 906"/>
              <a:gd name="T66" fmla="*/ 115 w 224"/>
              <a:gd name="T67" fmla="*/ 200 h 906"/>
              <a:gd name="T68" fmla="*/ 128 w 224"/>
              <a:gd name="T69" fmla="*/ 156 h 906"/>
              <a:gd name="T70" fmla="*/ 143 w 224"/>
              <a:gd name="T71" fmla="*/ 147 h 906"/>
              <a:gd name="T72" fmla="*/ 116 w 224"/>
              <a:gd name="T73" fmla="*/ 225 h 906"/>
              <a:gd name="T74" fmla="*/ 138 w 224"/>
              <a:gd name="T75" fmla="*/ 333 h 906"/>
              <a:gd name="T76" fmla="*/ 149 w 224"/>
              <a:gd name="T77" fmla="*/ 315 h 9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24" h="906">
                <a:moveTo>
                  <a:pt x="215" y="296"/>
                </a:moveTo>
                <a:cubicBezTo>
                  <a:pt x="222" y="281"/>
                  <a:pt x="224" y="258"/>
                  <a:pt x="221" y="237"/>
                </a:cubicBezTo>
                <a:cubicBezTo>
                  <a:pt x="219" y="217"/>
                  <a:pt x="217" y="187"/>
                  <a:pt x="211" y="170"/>
                </a:cubicBezTo>
                <a:cubicBezTo>
                  <a:pt x="204" y="152"/>
                  <a:pt x="178" y="151"/>
                  <a:pt x="178" y="151"/>
                </a:cubicBezTo>
                <a:cubicBezTo>
                  <a:pt x="178" y="151"/>
                  <a:pt x="180" y="142"/>
                  <a:pt x="172" y="133"/>
                </a:cubicBezTo>
                <a:cubicBezTo>
                  <a:pt x="164" y="124"/>
                  <a:pt x="163" y="113"/>
                  <a:pt x="161" y="98"/>
                </a:cubicBezTo>
                <a:cubicBezTo>
                  <a:pt x="159" y="82"/>
                  <a:pt x="155" y="72"/>
                  <a:pt x="155" y="62"/>
                </a:cubicBezTo>
                <a:cubicBezTo>
                  <a:pt x="155" y="52"/>
                  <a:pt x="152" y="53"/>
                  <a:pt x="148" y="36"/>
                </a:cubicBezTo>
                <a:cubicBezTo>
                  <a:pt x="144" y="19"/>
                  <a:pt x="127" y="0"/>
                  <a:pt x="107" y="0"/>
                </a:cubicBezTo>
                <a:cubicBezTo>
                  <a:pt x="107" y="0"/>
                  <a:pt x="107" y="0"/>
                  <a:pt x="107" y="0"/>
                </a:cubicBezTo>
                <a:cubicBezTo>
                  <a:pt x="75" y="0"/>
                  <a:pt x="67" y="48"/>
                  <a:pt x="64" y="64"/>
                </a:cubicBezTo>
                <a:cubicBezTo>
                  <a:pt x="62" y="79"/>
                  <a:pt x="58" y="89"/>
                  <a:pt x="63" y="101"/>
                </a:cubicBezTo>
                <a:cubicBezTo>
                  <a:pt x="68" y="113"/>
                  <a:pt x="62" y="116"/>
                  <a:pt x="50" y="125"/>
                </a:cubicBezTo>
                <a:cubicBezTo>
                  <a:pt x="39" y="135"/>
                  <a:pt x="48" y="145"/>
                  <a:pt x="48" y="145"/>
                </a:cubicBezTo>
                <a:cubicBezTo>
                  <a:pt x="48" y="145"/>
                  <a:pt x="37" y="152"/>
                  <a:pt x="28" y="154"/>
                </a:cubicBezTo>
                <a:cubicBezTo>
                  <a:pt x="19" y="155"/>
                  <a:pt x="9" y="186"/>
                  <a:pt x="7" y="204"/>
                </a:cubicBezTo>
                <a:cubicBezTo>
                  <a:pt x="5" y="221"/>
                  <a:pt x="4" y="220"/>
                  <a:pt x="2" y="233"/>
                </a:cubicBezTo>
                <a:cubicBezTo>
                  <a:pt x="0" y="247"/>
                  <a:pt x="1" y="279"/>
                  <a:pt x="2" y="302"/>
                </a:cubicBezTo>
                <a:cubicBezTo>
                  <a:pt x="4" y="324"/>
                  <a:pt x="31" y="326"/>
                  <a:pt x="31" y="326"/>
                </a:cubicBezTo>
                <a:cubicBezTo>
                  <a:pt x="31" y="326"/>
                  <a:pt x="31" y="348"/>
                  <a:pt x="28" y="360"/>
                </a:cubicBezTo>
                <a:cubicBezTo>
                  <a:pt x="24" y="373"/>
                  <a:pt x="7" y="405"/>
                  <a:pt x="12" y="407"/>
                </a:cubicBezTo>
                <a:cubicBezTo>
                  <a:pt x="16" y="409"/>
                  <a:pt x="31" y="411"/>
                  <a:pt x="31" y="411"/>
                </a:cubicBezTo>
                <a:cubicBezTo>
                  <a:pt x="31" y="411"/>
                  <a:pt x="28" y="447"/>
                  <a:pt x="30" y="465"/>
                </a:cubicBezTo>
                <a:cubicBezTo>
                  <a:pt x="31" y="483"/>
                  <a:pt x="35" y="544"/>
                  <a:pt x="35" y="565"/>
                </a:cubicBezTo>
                <a:cubicBezTo>
                  <a:pt x="35" y="586"/>
                  <a:pt x="50" y="579"/>
                  <a:pt x="50" y="579"/>
                </a:cubicBezTo>
                <a:cubicBezTo>
                  <a:pt x="50" y="579"/>
                  <a:pt x="52" y="592"/>
                  <a:pt x="54" y="607"/>
                </a:cubicBezTo>
                <a:cubicBezTo>
                  <a:pt x="56" y="622"/>
                  <a:pt x="54" y="641"/>
                  <a:pt x="52" y="663"/>
                </a:cubicBezTo>
                <a:cubicBezTo>
                  <a:pt x="51" y="685"/>
                  <a:pt x="75" y="770"/>
                  <a:pt x="81" y="790"/>
                </a:cubicBezTo>
                <a:cubicBezTo>
                  <a:pt x="88" y="809"/>
                  <a:pt x="92" y="819"/>
                  <a:pt x="88" y="831"/>
                </a:cubicBezTo>
                <a:cubicBezTo>
                  <a:pt x="85" y="844"/>
                  <a:pt x="90" y="848"/>
                  <a:pt x="89" y="869"/>
                </a:cubicBezTo>
                <a:cubicBezTo>
                  <a:pt x="89" y="888"/>
                  <a:pt x="96" y="902"/>
                  <a:pt x="107" y="905"/>
                </a:cubicBezTo>
                <a:cubicBezTo>
                  <a:pt x="109" y="906"/>
                  <a:pt x="111" y="906"/>
                  <a:pt x="112" y="906"/>
                </a:cubicBezTo>
                <a:cubicBezTo>
                  <a:pt x="126" y="906"/>
                  <a:pt x="129" y="872"/>
                  <a:pt x="126" y="865"/>
                </a:cubicBezTo>
                <a:cubicBezTo>
                  <a:pt x="123" y="857"/>
                  <a:pt x="122" y="847"/>
                  <a:pt x="122" y="847"/>
                </a:cubicBezTo>
                <a:cubicBezTo>
                  <a:pt x="122" y="847"/>
                  <a:pt x="127" y="853"/>
                  <a:pt x="134" y="855"/>
                </a:cubicBezTo>
                <a:cubicBezTo>
                  <a:pt x="140" y="857"/>
                  <a:pt x="150" y="857"/>
                  <a:pt x="157" y="853"/>
                </a:cubicBezTo>
                <a:cubicBezTo>
                  <a:pt x="164" y="848"/>
                  <a:pt x="151" y="828"/>
                  <a:pt x="141" y="818"/>
                </a:cubicBezTo>
                <a:cubicBezTo>
                  <a:pt x="132" y="808"/>
                  <a:pt x="124" y="784"/>
                  <a:pt x="124" y="764"/>
                </a:cubicBezTo>
                <a:cubicBezTo>
                  <a:pt x="124" y="745"/>
                  <a:pt x="141" y="698"/>
                  <a:pt x="149" y="670"/>
                </a:cubicBezTo>
                <a:cubicBezTo>
                  <a:pt x="158" y="643"/>
                  <a:pt x="153" y="617"/>
                  <a:pt x="156" y="611"/>
                </a:cubicBezTo>
                <a:cubicBezTo>
                  <a:pt x="158" y="605"/>
                  <a:pt x="158" y="582"/>
                  <a:pt x="158" y="582"/>
                </a:cubicBezTo>
                <a:cubicBezTo>
                  <a:pt x="158" y="582"/>
                  <a:pt x="160" y="582"/>
                  <a:pt x="166" y="582"/>
                </a:cubicBezTo>
                <a:cubicBezTo>
                  <a:pt x="172" y="582"/>
                  <a:pt x="172" y="585"/>
                  <a:pt x="172" y="570"/>
                </a:cubicBezTo>
                <a:cubicBezTo>
                  <a:pt x="172" y="555"/>
                  <a:pt x="184" y="497"/>
                  <a:pt x="190" y="474"/>
                </a:cubicBezTo>
                <a:cubicBezTo>
                  <a:pt x="195" y="452"/>
                  <a:pt x="195" y="416"/>
                  <a:pt x="195" y="416"/>
                </a:cubicBezTo>
                <a:cubicBezTo>
                  <a:pt x="195" y="416"/>
                  <a:pt x="199" y="416"/>
                  <a:pt x="206" y="414"/>
                </a:cubicBezTo>
                <a:cubicBezTo>
                  <a:pt x="214" y="413"/>
                  <a:pt x="208" y="399"/>
                  <a:pt x="199" y="371"/>
                </a:cubicBezTo>
                <a:cubicBezTo>
                  <a:pt x="189" y="344"/>
                  <a:pt x="192" y="313"/>
                  <a:pt x="192" y="313"/>
                </a:cubicBezTo>
                <a:cubicBezTo>
                  <a:pt x="192" y="313"/>
                  <a:pt x="208" y="311"/>
                  <a:pt x="215" y="296"/>
                </a:cubicBezTo>
                <a:close/>
                <a:moveTo>
                  <a:pt x="73" y="279"/>
                </a:moveTo>
                <a:cubicBezTo>
                  <a:pt x="73" y="286"/>
                  <a:pt x="71" y="292"/>
                  <a:pt x="71" y="292"/>
                </a:cubicBezTo>
                <a:cubicBezTo>
                  <a:pt x="71" y="292"/>
                  <a:pt x="67" y="292"/>
                  <a:pt x="63" y="289"/>
                </a:cubicBezTo>
                <a:cubicBezTo>
                  <a:pt x="65" y="285"/>
                  <a:pt x="65" y="271"/>
                  <a:pt x="65" y="271"/>
                </a:cubicBezTo>
                <a:cubicBezTo>
                  <a:pt x="73" y="269"/>
                  <a:pt x="73" y="269"/>
                  <a:pt x="73" y="269"/>
                </a:cubicBezTo>
                <a:cubicBezTo>
                  <a:pt x="73" y="269"/>
                  <a:pt x="73" y="272"/>
                  <a:pt x="73" y="279"/>
                </a:cubicBezTo>
                <a:close/>
                <a:moveTo>
                  <a:pt x="110" y="621"/>
                </a:moveTo>
                <a:cubicBezTo>
                  <a:pt x="109" y="625"/>
                  <a:pt x="108" y="631"/>
                  <a:pt x="107" y="637"/>
                </a:cubicBezTo>
                <a:cubicBezTo>
                  <a:pt x="107" y="642"/>
                  <a:pt x="107" y="646"/>
                  <a:pt x="107" y="646"/>
                </a:cubicBezTo>
                <a:cubicBezTo>
                  <a:pt x="107" y="646"/>
                  <a:pt x="106" y="638"/>
                  <a:pt x="106" y="632"/>
                </a:cubicBezTo>
                <a:cubicBezTo>
                  <a:pt x="106" y="626"/>
                  <a:pt x="102" y="620"/>
                  <a:pt x="104" y="612"/>
                </a:cubicBezTo>
                <a:cubicBezTo>
                  <a:pt x="105" y="608"/>
                  <a:pt x="106" y="602"/>
                  <a:pt x="107" y="596"/>
                </a:cubicBezTo>
                <a:cubicBezTo>
                  <a:pt x="109" y="588"/>
                  <a:pt x="110" y="580"/>
                  <a:pt x="110" y="580"/>
                </a:cubicBezTo>
                <a:cubicBezTo>
                  <a:pt x="110" y="601"/>
                  <a:pt x="112" y="615"/>
                  <a:pt x="110" y="621"/>
                </a:cubicBezTo>
                <a:close/>
                <a:moveTo>
                  <a:pt x="116" y="225"/>
                </a:moveTo>
                <a:cubicBezTo>
                  <a:pt x="115" y="231"/>
                  <a:pt x="108" y="214"/>
                  <a:pt x="103" y="195"/>
                </a:cubicBezTo>
                <a:cubicBezTo>
                  <a:pt x="99" y="176"/>
                  <a:pt x="91" y="148"/>
                  <a:pt x="91" y="130"/>
                </a:cubicBezTo>
                <a:cubicBezTo>
                  <a:pt x="91" y="130"/>
                  <a:pt x="105" y="142"/>
                  <a:pt x="105" y="151"/>
                </a:cubicBezTo>
                <a:cubicBezTo>
                  <a:pt x="105" y="161"/>
                  <a:pt x="112" y="191"/>
                  <a:pt x="115" y="200"/>
                </a:cubicBezTo>
                <a:cubicBezTo>
                  <a:pt x="117" y="209"/>
                  <a:pt x="119" y="189"/>
                  <a:pt x="124" y="180"/>
                </a:cubicBezTo>
                <a:cubicBezTo>
                  <a:pt x="129" y="171"/>
                  <a:pt x="131" y="163"/>
                  <a:pt x="128" y="156"/>
                </a:cubicBezTo>
                <a:cubicBezTo>
                  <a:pt x="125" y="149"/>
                  <a:pt x="136" y="146"/>
                  <a:pt x="143" y="128"/>
                </a:cubicBezTo>
                <a:cubicBezTo>
                  <a:pt x="144" y="135"/>
                  <a:pt x="144" y="140"/>
                  <a:pt x="143" y="147"/>
                </a:cubicBezTo>
                <a:cubicBezTo>
                  <a:pt x="143" y="153"/>
                  <a:pt x="132" y="186"/>
                  <a:pt x="129" y="192"/>
                </a:cubicBezTo>
                <a:cubicBezTo>
                  <a:pt x="125" y="199"/>
                  <a:pt x="117" y="219"/>
                  <a:pt x="116" y="225"/>
                </a:cubicBezTo>
                <a:close/>
                <a:moveTo>
                  <a:pt x="149" y="333"/>
                </a:moveTo>
                <a:cubicBezTo>
                  <a:pt x="149" y="333"/>
                  <a:pt x="138" y="338"/>
                  <a:pt x="138" y="333"/>
                </a:cubicBezTo>
                <a:cubicBezTo>
                  <a:pt x="139" y="329"/>
                  <a:pt x="141" y="315"/>
                  <a:pt x="141" y="315"/>
                </a:cubicBezTo>
                <a:cubicBezTo>
                  <a:pt x="149" y="315"/>
                  <a:pt x="149" y="315"/>
                  <a:pt x="149" y="315"/>
                </a:cubicBezTo>
                <a:lnTo>
                  <a:pt x="149" y="333"/>
                </a:lnTo>
                <a:close/>
              </a:path>
            </a:pathLst>
          </a:custGeom>
          <a:solidFill>
            <a:schemeClr val="bg1">
              <a:lumMod val="75000"/>
            </a:schemeClr>
          </a:solidFill>
          <a:ln>
            <a:noFill/>
          </a:ln>
          <a:effectLst>
            <a:outerShdw blurRad="76200" dir="13500000" sy="23000" kx="1200000" algn="br" rotWithShape="0">
              <a:prstClr val="black">
                <a:alpha val="6000"/>
              </a:prstClr>
            </a:outerShdw>
          </a:effectLst>
        </p:spPr>
        <p:txBody>
          <a:bodyPr vert="horz" wrap="square" lIns="91452" tIns="45726" rIns="91452" bIns="45726" numCol="1" anchor="t" anchorCtr="0" compatLnSpc="1"/>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sysClr val="windowText" lastClr="000000"/>
              </a:solidFill>
              <a:effectLst/>
              <a:uLnTx/>
              <a:uFillTx/>
              <a:latin typeface="Calibri" panose="020F0502020204030204"/>
              <a:ea typeface="+mn-ea"/>
              <a:cs typeface="+mn-cs"/>
            </a:endParaRPr>
          </a:p>
        </p:txBody>
      </p:sp>
      <p:cxnSp>
        <p:nvCxnSpPr>
          <p:cNvPr id="71" name="Straight Connector 24"/>
          <p:cNvCxnSpPr/>
          <p:nvPr/>
        </p:nvCxnSpPr>
        <p:spPr>
          <a:xfrm flipV="1">
            <a:off x="5302922" y="2813669"/>
            <a:ext cx="0" cy="310356"/>
          </a:xfrm>
          <a:prstGeom prst="line">
            <a:avLst/>
          </a:prstGeom>
          <a:noFill/>
          <a:ln w="19050" cap="flat" cmpd="sng" algn="ctr">
            <a:solidFill>
              <a:schemeClr val="bg1"/>
            </a:solidFill>
            <a:prstDash val="sysDot"/>
            <a:miter lim="800000"/>
            <a:headEnd type="oval" w="sm" len="sm"/>
            <a:tailEnd type="oval" w="sm" len="sm"/>
          </a:ln>
          <a:effectLst/>
        </p:spPr>
      </p:cxnSp>
      <p:cxnSp>
        <p:nvCxnSpPr>
          <p:cNvPr id="72" name="Straight Connector 25"/>
          <p:cNvCxnSpPr/>
          <p:nvPr/>
        </p:nvCxnSpPr>
        <p:spPr>
          <a:xfrm>
            <a:off x="5302922" y="2801779"/>
            <a:ext cx="415110" cy="0"/>
          </a:xfrm>
          <a:prstGeom prst="line">
            <a:avLst/>
          </a:prstGeom>
          <a:noFill/>
          <a:ln w="19050" cap="flat" cmpd="sng" algn="ctr">
            <a:solidFill>
              <a:schemeClr val="bg1"/>
            </a:solidFill>
            <a:prstDash val="sysDot"/>
            <a:miter lim="800000"/>
            <a:headEnd type="oval" w="sm" len="sm"/>
            <a:tailEnd type="oval" w="sm" len="sm"/>
          </a:ln>
          <a:effectLst/>
        </p:spPr>
      </p:cxnSp>
      <p:sp>
        <p:nvSpPr>
          <p:cNvPr id="77" name="文本框 13"/>
          <p:cNvSpPr txBox="1"/>
          <p:nvPr/>
        </p:nvSpPr>
        <p:spPr>
          <a:xfrm>
            <a:off x="5639594" y="2343944"/>
            <a:ext cx="1676400" cy="454263"/>
          </a:xfrm>
          <a:prstGeom prst="rect">
            <a:avLst/>
          </a:prstGeom>
          <a:noFill/>
        </p:spPr>
        <p:txBody>
          <a:bodyPr wrap="square" lIns="65824" tIns="32911" rIns="65824" bIns="32911" rtlCol="0">
            <a:spAutoFit/>
          </a:bodyPr>
          <a:lstStyle/>
          <a:p>
            <a:pPr>
              <a:lnSpc>
                <a:spcPct val="120000"/>
              </a:lnSpc>
              <a:spcBef>
                <a:spcPct val="0"/>
              </a:spcBef>
              <a:buNone/>
            </a:pPr>
            <a:r>
              <a:rPr lang="zh-CN" altLang="en-US" sz="700" b="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在此录入上述图表的综合描述说明，在此录入上述图表的综合描述说明，在此录入上述图表的综合描述说明</a:t>
            </a:r>
          </a:p>
        </p:txBody>
      </p:sp>
      <p:sp>
        <p:nvSpPr>
          <p:cNvPr id="78" name="Freeform 3"/>
          <p:cNvSpPr>
            <a:spLocks noEditPoints="1"/>
          </p:cNvSpPr>
          <p:nvPr/>
        </p:nvSpPr>
        <p:spPr bwMode="auto">
          <a:xfrm>
            <a:off x="3156217" y="3124025"/>
            <a:ext cx="403621" cy="1621786"/>
          </a:xfrm>
          <a:custGeom>
            <a:avLst/>
            <a:gdLst>
              <a:gd name="T0" fmla="*/ 280 w 287"/>
              <a:gd name="T1" fmla="*/ 271 h 1160"/>
              <a:gd name="T2" fmla="*/ 247 w 287"/>
              <a:gd name="T3" fmla="*/ 188 h 1160"/>
              <a:gd name="T4" fmla="*/ 213 w 287"/>
              <a:gd name="T5" fmla="*/ 135 h 1160"/>
              <a:gd name="T6" fmla="*/ 181 w 287"/>
              <a:gd name="T7" fmla="*/ 23 h 1160"/>
              <a:gd name="T8" fmla="*/ 82 w 287"/>
              <a:gd name="T9" fmla="*/ 57 h 1160"/>
              <a:gd name="T10" fmla="*/ 76 w 287"/>
              <a:gd name="T11" fmla="*/ 189 h 1160"/>
              <a:gd name="T12" fmla="*/ 40 w 287"/>
              <a:gd name="T13" fmla="*/ 237 h 1160"/>
              <a:gd name="T14" fmla="*/ 4 w 287"/>
              <a:gd name="T15" fmla="*/ 366 h 1160"/>
              <a:gd name="T16" fmla="*/ 7 w 287"/>
              <a:gd name="T17" fmla="*/ 412 h 1160"/>
              <a:gd name="T18" fmla="*/ 40 w 287"/>
              <a:gd name="T19" fmla="*/ 467 h 1160"/>
              <a:gd name="T20" fmla="*/ 35 w 287"/>
              <a:gd name="T21" fmla="*/ 546 h 1160"/>
              <a:gd name="T22" fmla="*/ 27 w 287"/>
              <a:gd name="T23" fmla="*/ 759 h 1160"/>
              <a:gd name="T24" fmla="*/ 47 w 287"/>
              <a:gd name="T25" fmla="*/ 843 h 1160"/>
              <a:gd name="T26" fmla="*/ 75 w 287"/>
              <a:gd name="T27" fmla="*/ 1036 h 1160"/>
              <a:gd name="T28" fmla="*/ 44 w 287"/>
              <a:gd name="T29" fmla="*/ 1127 h 1160"/>
              <a:gd name="T30" fmla="*/ 70 w 287"/>
              <a:gd name="T31" fmla="*/ 1155 h 1160"/>
              <a:gd name="T32" fmla="*/ 108 w 287"/>
              <a:gd name="T33" fmla="*/ 1107 h 1160"/>
              <a:gd name="T34" fmla="*/ 107 w 287"/>
              <a:gd name="T35" fmla="*/ 1141 h 1160"/>
              <a:gd name="T36" fmla="*/ 119 w 287"/>
              <a:gd name="T37" fmla="*/ 1132 h 1160"/>
              <a:gd name="T38" fmla="*/ 117 w 287"/>
              <a:gd name="T39" fmla="*/ 1050 h 1160"/>
              <a:gd name="T40" fmla="*/ 115 w 287"/>
              <a:gd name="T41" fmla="*/ 885 h 1160"/>
              <a:gd name="T42" fmla="*/ 167 w 287"/>
              <a:gd name="T43" fmla="*/ 851 h 1160"/>
              <a:gd name="T44" fmla="*/ 169 w 287"/>
              <a:gd name="T45" fmla="*/ 977 h 1160"/>
              <a:gd name="T46" fmla="*/ 154 w 287"/>
              <a:gd name="T47" fmla="*/ 1096 h 1160"/>
              <a:gd name="T48" fmla="*/ 148 w 287"/>
              <a:gd name="T49" fmla="*/ 1159 h 1160"/>
              <a:gd name="T50" fmla="*/ 205 w 287"/>
              <a:gd name="T51" fmla="*/ 1104 h 1160"/>
              <a:gd name="T52" fmla="*/ 202 w 287"/>
              <a:gd name="T53" fmla="*/ 1043 h 1160"/>
              <a:gd name="T54" fmla="*/ 234 w 287"/>
              <a:gd name="T55" fmla="*/ 852 h 1160"/>
              <a:gd name="T56" fmla="*/ 251 w 287"/>
              <a:gd name="T57" fmla="*/ 721 h 1160"/>
              <a:gd name="T58" fmla="*/ 265 w 287"/>
              <a:gd name="T59" fmla="*/ 535 h 1160"/>
              <a:gd name="T60" fmla="*/ 258 w 287"/>
              <a:gd name="T61" fmla="*/ 449 h 1160"/>
              <a:gd name="T62" fmla="*/ 244 w 287"/>
              <a:gd name="T63" fmla="*/ 388 h 1160"/>
              <a:gd name="T64" fmla="*/ 102 w 287"/>
              <a:gd name="T65" fmla="*/ 452 h 1160"/>
              <a:gd name="T66" fmla="*/ 114 w 287"/>
              <a:gd name="T67" fmla="*/ 452 h 1160"/>
              <a:gd name="T68" fmla="*/ 168 w 287"/>
              <a:gd name="T69" fmla="*/ 213 h 1160"/>
              <a:gd name="T70" fmla="*/ 117 w 287"/>
              <a:gd name="T71" fmla="*/ 344 h 1160"/>
              <a:gd name="T72" fmla="*/ 114 w 287"/>
              <a:gd name="T73" fmla="*/ 257 h 1160"/>
              <a:gd name="T74" fmla="*/ 102 w 287"/>
              <a:gd name="T75" fmla="*/ 205 h 1160"/>
              <a:gd name="T76" fmla="*/ 134 w 287"/>
              <a:gd name="T77" fmla="*/ 223 h 1160"/>
              <a:gd name="T78" fmla="*/ 152 w 287"/>
              <a:gd name="T79" fmla="*/ 222 h 1160"/>
              <a:gd name="T80" fmla="*/ 159 w 287"/>
              <a:gd name="T81" fmla="*/ 184 h 1160"/>
              <a:gd name="T82" fmla="*/ 189 w 287"/>
              <a:gd name="T83" fmla="*/ 176 h 1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7" h="1160">
                <a:moveTo>
                  <a:pt x="257" y="366"/>
                </a:moveTo>
                <a:cubicBezTo>
                  <a:pt x="258" y="353"/>
                  <a:pt x="279" y="285"/>
                  <a:pt x="280" y="271"/>
                </a:cubicBezTo>
                <a:cubicBezTo>
                  <a:pt x="281" y="257"/>
                  <a:pt x="287" y="214"/>
                  <a:pt x="282" y="199"/>
                </a:cubicBezTo>
                <a:cubicBezTo>
                  <a:pt x="277" y="183"/>
                  <a:pt x="247" y="188"/>
                  <a:pt x="247" y="188"/>
                </a:cubicBezTo>
                <a:cubicBezTo>
                  <a:pt x="247" y="188"/>
                  <a:pt x="240" y="172"/>
                  <a:pt x="226" y="168"/>
                </a:cubicBezTo>
                <a:cubicBezTo>
                  <a:pt x="211" y="164"/>
                  <a:pt x="229" y="145"/>
                  <a:pt x="213" y="135"/>
                </a:cubicBezTo>
                <a:cubicBezTo>
                  <a:pt x="203" y="128"/>
                  <a:pt x="206" y="92"/>
                  <a:pt x="202" y="78"/>
                </a:cubicBezTo>
                <a:cubicBezTo>
                  <a:pt x="199" y="64"/>
                  <a:pt x="190" y="35"/>
                  <a:pt x="181" y="23"/>
                </a:cubicBezTo>
                <a:cubicBezTo>
                  <a:pt x="171" y="10"/>
                  <a:pt x="152" y="17"/>
                  <a:pt x="152" y="17"/>
                </a:cubicBezTo>
                <a:cubicBezTo>
                  <a:pt x="108" y="0"/>
                  <a:pt x="86" y="37"/>
                  <a:pt x="82" y="57"/>
                </a:cubicBezTo>
                <a:cubicBezTo>
                  <a:pt x="79" y="77"/>
                  <a:pt x="89" y="114"/>
                  <a:pt x="77" y="140"/>
                </a:cubicBezTo>
                <a:cubicBezTo>
                  <a:pt x="66" y="165"/>
                  <a:pt x="91" y="174"/>
                  <a:pt x="76" y="189"/>
                </a:cubicBezTo>
                <a:cubicBezTo>
                  <a:pt x="60" y="203"/>
                  <a:pt x="74" y="208"/>
                  <a:pt x="59" y="215"/>
                </a:cubicBezTo>
                <a:cubicBezTo>
                  <a:pt x="45" y="221"/>
                  <a:pt x="40" y="224"/>
                  <a:pt x="40" y="237"/>
                </a:cubicBezTo>
                <a:cubicBezTo>
                  <a:pt x="40" y="250"/>
                  <a:pt x="28" y="284"/>
                  <a:pt x="22" y="314"/>
                </a:cubicBezTo>
                <a:cubicBezTo>
                  <a:pt x="15" y="344"/>
                  <a:pt x="8" y="355"/>
                  <a:pt x="4" y="366"/>
                </a:cubicBezTo>
                <a:cubicBezTo>
                  <a:pt x="0" y="378"/>
                  <a:pt x="2" y="382"/>
                  <a:pt x="4" y="388"/>
                </a:cubicBezTo>
                <a:cubicBezTo>
                  <a:pt x="6" y="393"/>
                  <a:pt x="7" y="394"/>
                  <a:pt x="7" y="412"/>
                </a:cubicBezTo>
                <a:cubicBezTo>
                  <a:pt x="7" y="431"/>
                  <a:pt x="38" y="434"/>
                  <a:pt x="38" y="434"/>
                </a:cubicBezTo>
                <a:cubicBezTo>
                  <a:pt x="38" y="434"/>
                  <a:pt x="40" y="451"/>
                  <a:pt x="40" y="467"/>
                </a:cubicBezTo>
                <a:cubicBezTo>
                  <a:pt x="40" y="482"/>
                  <a:pt x="30" y="526"/>
                  <a:pt x="28" y="538"/>
                </a:cubicBezTo>
                <a:cubicBezTo>
                  <a:pt x="26" y="550"/>
                  <a:pt x="35" y="546"/>
                  <a:pt x="35" y="546"/>
                </a:cubicBezTo>
                <a:cubicBezTo>
                  <a:pt x="35" y="546"/>
                  <a:pt x="35" y="559"/>
                  <a:pt x="33" y="578"/>
                </a:cubicBezTo>
                <a:cubicBezTo>
                  <a:pt x="30" y="597"/>
                  <a:pt x="27" y="724"/>
                  <a:pt x="27" y="759"/>
                </a:cubicBezTo>
                <a:cubicBezTo>
                  <a:pt x="27" y="794"/>
                  <a:pt x="23" y="842"/>
                  <a:pt x="27" y="842"/>
                </a:cubicBezTo>
                <a:cubicBezTo>
                  <a:pt x="32" y="842"/>
                  <a:pt x="47" y="843"/>
                  <a:pt x="47" y="843"/>
                </a:cubicBezTo>
                <a:cubicBezTo>
                  <a:pt x="47" y="843"/>
                  <a:pt x="45" y="866"/>
                  <a:pt x="46" y="895"/>
                </a:cubicBezTo>
                <a:cubicBezTo>
                  <a:pt x="47" y="923"/>
                  <a:pt x="70" y="1014"/>
                  <a:pt x="75" y="1036"/>
                </a:cubicBezTo>
                <a:cubicBezTo>
                  <a:pt x="79" y="1059"/>
                  <a:pt x="78" y="1079"/>
                  <a:pt x="70" y="1091"/>
                </a:cubicBezTo>
                <a:cubicBezTo>
                  <a:pt x="63" y="1103"/>
                  <a:pt x="57" y="1118"/>
                  <a:pt x="44" y="1127"/>
                </a:cubicBezTo>
                <a:cubicBezTo>
                  <a:pt x="31" y="1137"/>
                  <a:pt x="26" y="1141"/>
                  <a:pt x="28" y="1150"/>
                </a:cubicBezTo>
                <a:cubicBezTo>
                  <a:pt x="30" y="1158"/>
                  <a:pt x="46" y="1156"/>
                  <a:pt x="70" y="1155"/>
                </a:cubicBezTo>
                <a:cubicBezTo>
                  <a:pt x="94" y="1154"/>
                  <a:pt x="91" y="1139"/>
                  <a:pt x="94" y="1132"/>
                </a:cubicBezTo>
                <a:cubicBezTo>
                  <a:pt x="97" y="1125"/>
                  <a:pt x="108" y="1107"/>
                  <a:pt x="108" y="1107"/>
                </a:cubicBezTo>
                <a:cubicBezTo>
                  <a:pt x="108" y="1107"/>
                  <a:pt x="111" y="1110"/>
                  <a:pt x="111" y="1118"/>
                </a:cubicBezTo>
                <a:cubicBezTo>
                  <a:pt x="111" y="1127"/>
                  <a:pt x="107" y="1141"/>
                  <a:pt x="107" y="1141"/>
                </a:cubicBezTo>
                <a:cubicBezTo>
                  <a:pt x="117" y="1141"/>
                  <a:pt x="117" y="1141"/>
                  <a:pt x="117" y="1141"/>
                </a:cubicBezTo>
                <a:cubicBezTo>
                  <a:pt x="117" y="1141"/>
                  <a:pt x="120" y="1140"/>
                  <a:pt x="119" y="1132"/>
                </a:cubicBezTo>
                <a:cubicBezTo>
                  <a:pt x="118" y="1124"/>
                  <a:pt x="123" y="1106"/>
                  <a:pt x="127" y="1091"/>
                </a:cubicBezTo>
                <a:cubicBezTo>
                  <a:pt x="132" y="1075"/>
                  <a:pt x="123" y="1057"/>
                  <a:pt x="117" y="1050"/>
                </a:cubicBezTo>
                <a:cubicBezTo>
                  <a:pt x="112" y="1044"/>
                  <a:pt x="114" y="1009"/>
                  <a:pt x="115" y="974"/>
                </a:cubicBezTo>
                <a:cubicBezTo>
                  <a:pt x="117" y="939"/>
                  <a:pt x="119" y="901"/>
                  <a:pt x="115" y="885"/>
                </a:cubicBezTo>
                <a:cubicBezTo>
                  <a:pt x="112" y="868"/>
                  <a:pt x="107" y="846"/>
                  <a:pt x="107" y="846"/>
                </a:cubicBezTo>
                <a:cubicBezTo>
                  <a:pt x="167" y="851"/>
                  <a:pt x="167" y="851"/>
                  <a:pt x="167" y="851"/>
                </a:cubicBezTo>
                <a:cubicBezTo>
                  <a:pt x="167" y="851"/>
                  <a:pt x="169" y="863"/>
                  <a:pt x="169" y="889"/>
                </a:cubicBezTo>
                <a:cubicBezTo>
                  <a:pt x="169" y="916"/>
                  <a:pt x="169" y="934"/>
                  <a:pt x="169" y="977"/>
                </a:cubicBezTo>
                <a:cubicBezTo>
                  <a:pt x="169" y="1019"/>
                  <a:pt x="165" y="1035"/>
                  <a:pt x="160" y="1051"/>
                </a:cubicBezTo>
                <a:cubicBezTo>
                  <a:pt x="156" y="1068"/>
                  <a:pt x="159" y="1080"/>
                  <a:pt x="154" y="1096"/>
                </a:cubicBezTo>
                <a:cubicBezTo>
                  <a:pt x="149" y="1113"/>
                  <a:pt x="140" y="1125"/>
                  <a:pt x="135" y="1134"/>
                </a:cubicBezTo>
                <a:cubicBezTo>
                  <a:pt x="129" y="1143"/>
                  <a:pt x="127" y="1158"/>
                  <a:pt x="148" y="1159"/>
                </a:cubicBezTo>
                <a:cubicBezTo>
                  <a:pt x="170" y="1160"/>
                  <a:pt x="196" y="1150"/>
                  <a:pt x="196" y="1140"/>
                </a:cubicBezTo>
                <a:cubicBezTo>
                  <a:pt x="196" y="1131"/>
                  <a:pt x="198" y="1119"/>
                  <a:pt x="205" y="1104"/>
                </a:cubicBezTo>
                <a:cubicBezTo>
                  <a:pt x="213" y="1088"/>
                  <a:pt x="206" y="1075"/>
                  <a:pt x="204" y="1069"/>
                </a:cubicBezTo>
                <a:cubicBezTo>
                  <a:pt x="201" y="1062"/>
                  <a:pt x="202" y="1055"/>
                  <a:pt x="202" y="1043"/>
                </a:cubicBezTo>
                <a:cubicBezTo>
                  <a:pt x="202" y="1031"/>
                  <a:pt x="213" y="991"/>
                  <a:pt x="225" y="947"/>
                </a:cubicBezTo>
                <a:cubicBezTo>
                  <a:pt x="237" y="903"/>
                  <a:pt x="234" y="852"/>
                  <a:pt x="234" y="852"/>
                </a:cubicBezTo>
                <a:cubicBezTo>
                  <a:pt x="243" y="852"/>
                  <a:pt x="243" y="852"/>
                  <a:pt x="243" y="852"/>
                </a:cubicBezTo>
                <a:cubicBezTo>
                  <a:pt x="243" y="852"/>
                  <a:pt x="244" y="787"/>
                  <a:pt x="251" y="721"/>
                </a:cubicBezTo>
                <a:cubicBezTo>
                  <a:pt x="258" y="654"/>
                  <a:pt x="248" y="585"/>
                  <a:pt x="248" y="566"/>
                </a:cubicBezTo>
                <a:cubicBezTo>
                  <a:pt x="248" y="547"/>
                  <a:pt x="255" y="539"/>
                  <a:pt x="265" y="535"/>
                </a:cubicBezTo>
                <a:cubicBezTo>
                  <a:pt x="276" y="530"/>
                  <a:pt x="277" y="528"/>
                  <a:pt x="272" y="510"/>
                </a:cubicBezTo>
                <a:cubicBezTo>
                  <a:pt x="266" y="492"/>
                  <a:pt x="258" y="449"/>
                  <a:pt x="258" y="449"/>
                </a:cubicBezTo>
                <a:cubicBezTo>
                  <a:pt x="258" y="449"/>
                  <a:pt x="257" y="443"/>
                  <a:pt x="251" y="424"/>
                </a:cubicBezTo>
                <a:cubicBezTo>
                  <a:pt x="244" y="406"/>
                  <a:pt x="244" y="388"/>
                  <a:pt x="244" y="388"/>
                </a:cubicBezTo>
                <a:cubicBezTo>
                  <a:pt x="244" y="388"/>
                  <a:pt x="256" y="378"/>
                  <a:pt x="257" y="366"/>
                </a:cubicBezTo>
                <a:close/>
                <a:moveTo>
                  <a:pt x="102" y="452"/>
                </a:moveTo>
                <a:cubicBezTo>
                  <a:pt x="110" y="434"/>
                  <a:pt x="110" y="434"/>
                  <a:pt x="110" y="434"/>
                </a:cubicBezTo>
                <a:cubicBezTo>
                  <a:pt x="114" y="452"/>
                  <a:pt x="114" y="452"/>
                  <a:pt x="114" y="452"/>
                </a:cubicBezTo>
                <a:lnTo>
                  <a:pt x="102" y="452"/>
                </a:lnTo>
                <a:close/>
                <a:moveTo>
                  <a:pt x="168" y="213"/>
                </a:moveTo>
                <a:cubicBezTo>
                  <a:pt x="158" y="230"/>
                  <a:pt x="141" y="260"/>
                  <a:pt x="135" y="285"/>
                </a:cubicBezTo>
                <a:cubicBezTo>
                  <a:pt x="128" y="309"/>
                  <a:pt x="117" y="344"/>
                  <a:pt x="117" y="344"/>
                </a:cubicBezTo>
                <a:cubicBezTo>
                  <a:pt x="117" y="344"/>
                  <a:pt x="116" y="338"/>
                  <a:pt x="115" y="329"/>
                </a:cubicBezTo>
                <a:cubicBezTo>
                  <a:pt x="114" y="320"/>
                  <a:pt x="114" y="277"/>
                  <a:pt x="114" y="257"/>
                </a:cubicBezTo>
                <a:cubicBezTo>
                  <a:pt x="114" y="237"/>
                  <a:pt x="115" y="220"/>
                  <a:pt x="112" y="219"/>
                </a:cubicBezTo>
                <a:cubicBezTo>
                  <a:pt x="108" y="217"/>
                  <a:pt x="102" y="205"/>
                  <a:pt x="102" y="205"/>
                </a:cubicBezTo>
                <a:cubicBezTo>
                  <a:pt x="124" y="175"/>
                  <a:pt x="124" y="175"/>
                  <a:pt x="124" y="175"/>
                </a:cubicBezTo>
                <a:cubicBezTo>
                  <a:pt x="117" y="218"/>
                  <a:pt x="129" y="210"/>
                  <a:pt x="134" y="223"/>
                </a:cubicBezTo>
                <a:cubicBezTo>
                  <a:pt x="138" y="236"/>
                  <a:pt x="133" y="269"/>
                  <a:pt x="136" y="253"/>
                </a:cubicBezTo>
                <a:cubicBezTo>
                  <a:pt x="138" y="238"/>
                  <a:pt x="146" y="237"/>
                  <a:pt x="152" y="222"/>
                </a:cubicBezTo>
                <a:cubicBezTo>
                  <a:pt x="159" y="207"/>
                  <a:pt x="139" y="196"/>
                  <a:pt x="139" y="196"/>
                </a:cubicBezTo>
                <a:cubicBezTo>
                  <a:pt x="139" y="196"/>
                  <a:pt x="150" y="192"/>
                  <a:pt x="159" y="184"/>
                </a:cubicBezTo>
                <a:cubicBezTo>
                  <a:pt x="169" y="175"/>
                  <a:pt x="182" y="164"/>
                  <a:pt x="182" y="164"/>
                </a:cubicBezTo>
                <a:cubicBezTo>
                  <a:pt x="189" y="176"/>
                  <a:pt x="189" y="176"/>
                  <a:pt x="189" y="176"/>
                </a:cubicBezTo>
                <a:cubicBezTo>
                  <a:pt x="189" y="176"/>
                  <a:pt x="178" y="196"/>
                  <a:pt x="168" y="213"/>
                </a:cubicBezTo>
                <a:close/>
              </a:path>
            </a:pathLst>
          </a:custGeom>
          <a:solidFill>
            <a:schemeClr val="bg1">
              <a:lumMod val="95000"/>
            </a:schemeClr>
          </a:solidFill>
          <a:ln>
            <a:noFill/>
          </a:ln>
          <a:effectLst>
            <a:outerShdw blurRad="76200" dir="13500000" sy="23000" kx="1200000" algn="br" rotWithShape="0">
              <a:prstClr val="black">
                <a:alpha val="6000"/>
              </a:prstClr>
            </a:outerShdw>
          </a:effectLst>
        </p:spPr>
        <p:txBody>
          <a:bodyPr vert="horz" wrap="square" lIns="91452" tIns="45726" rIns="91452" bIns="45726" numCol="1" anchor="t" anchorCtr="0" compatLnSpc="1"/>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sysClr val="windowText" lastClr="000000"/>
              </a:solidFill>
              <a:effectLst/>
              <a:uLnTx/>
              <a:uFillTx/>
              <a:latin typeface="Calibri" panose="020F0502020204030204"/>
              <a:ea typeface="+mn-ea"/>
              <a:cs typeface="+mn-cs"/>
            </a:endParaRPr>
          </a:p>
        </p:txBody>
      </p:sp>
      <p:cxnSp>
        <p:nvCxnSpPr>
          <p:cNvPr id="79" name="Straight Connector 28"/>
          <p:cNvCxnSpPr/>
          <p:nvPr/>
        </p:nvCxnSpPr>
        <p:spPr>
          <a:xfrm flipH="1">
            <a:off x="2557566" y="3934918"/>
            <a:ext cx="598651" cy="0"/>
          </a:xfrm>
          <a:prstGeom prst="line">
            <a:avLst/>
          </a:prstGeom>
          <a:noFill/>
          <a:ln w="19050" cap="flat" cmpd="sng" algn="ctr">
            <a:solidFill>
              <a:schemeClr val="bg1"/>
            </a:solidFill>
            <a:prstDash val="sysDot"/>
            <a:miter lim="800000"/>
            <a:headEnd type="oval" w="sm" len="sm"/>
            <a:tailEnd type="oval" w="sm" len="sm"/>
          </a:ln>
          <a:effectLst/>
        </p:spPr>
      </p:cxnSp>
      <p:sp>
        <p:nvSpPr>
          <p:cNvPr id="84" name="文本框 13"/>
          <p:cNvSpPr txBox="1"/>
          <p:nvPr/>
        </p:nvSpPr>
        <p:spPr>
          <a:xfrm>
            <a:off x="1067594" y="4020344"/>
            <a:ext cx="1676400" cy="454263"/>
          </a:xfrm>
          <a:prstGeom prst="rect">
            <a:avLst/>
          </a:prstGeom>
          <a:noFill/>
        </p:spPr>
        <p:txBody>
          <a:bodyPr wrap="square" lIns="65824" tIns="32911" rIns="65824" bIns="32911" rtlCol="0">
            <a:spAutoFit/>
          </a:bodyPr>
          <a:lstStyle/>
          <a:p>
            <a:pPr>
              <a:lnSpc>
                <a:spcPct val="120000"/>
              </a:lnSpc>
              <a:spcBef>
                <a:spcPct val="0"/>
              </a:spcBef>
              <a:buNone/>
            </a:pPr>
            <a:r>
              <a:rPr lang="zh-CN" altLang="en-US" sz="700" b="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在此录入上述图表的综合描述说明，在此录入上述图表的综合描述说明，在此录入上述图表的综合描述说明</a:t>
            </a:r>
          </a:p>
        </p:txBody>
      </p:sp>
      <p:sp>
        <p:nvSpPr>
          <p:cNvPr id="85" name="Freeform 5"/>
          <p:cNvSpPr>
            <a:spLocks noEditPoints="1"/>
          </p:cNvSpPr>
          <p:nvPr/>
        </p:nvSpPr>
        <p:spPr bwMode="auto">
          <a:xfrm>
            <a:off x="5585569" y="3154293"/>
            <a:ext cx="525774" cy="1661593"/>
          </a:xfrm>
          <a:custGeom>
            <a:avLst/>
            <a:gdLst>
              <a:gd name="T0" fmla="*/ 412 w 463"/>
              <a:gd name="T1" fmla="*/ 379 h 1470"/>
              <a:gd name="T2" fmla="*/ 323 w 463"/>
              <a:gd name="T3" fmla="*/ 262 h 1470"/>
              <a:gd name="T4" fmla="*/ 285 w 463"/>
              <a:gd name="T5" fmla="*/ 285 h 1470"/>
              <a:gd name="T6" fmla="*/ 267 w 463"/>
              <a:gd name="T7" fmla="*/ 261 h 1470"/>
              <a:gd name="T8" fmla="*/ 184 w 463"/>
              <a:gd name="T9" fmla="*/ 204 h 1470"/>
              <a:gd name="T10" fmla="*/ 217 w 463"/>
              <a:gd name="T11" fmla="*/ 229 h 1470"/>
              <a:gd name="T12" fmla="*/ 275 w 463"/>
              <a:gd name="T13" fmla="*/ 231 h 1470"/>
              <a:gd name="T14" fmla="*/ 275 w 463"/>
              <a:gd name="T15" fmla="*/ 231 h 1470"/>
              <a:gd name="T16" fmla="*/ 280 w 463"/>
              <a:gd name="T17" fmla="*/ 213 h 1470"/>
              <a:gd name="T18" fmla="*/ 313 w 463"/>
              <a:gd name="T19" fmla="*/ 121 h 1470"/>
              <a:gd name="T20" fmla="*/ 312 w 463"/>
              <a:gd name="T21" fmla="*/ 65 h 1470"/>
              <a:gd name="T22" fmla="*/ 194 w 463"/>
              <a:gd name="T23" fmla="*/ 42 h 1470"/>
              <a:gd name="T24" fmla="*/ 186 w 463"/>
              <a:gd name="T25" fmla="*/ 51 h 1470"/>
              <a:gd name="T26" fmla="*/ 175 w 463"/>
              <a:gd name="T27" fmla="*/ 119 h 1470"/>
              <a:gd name="T28" fmla="*/ 178 w 463"/>
              <a:gd name="T29" fmla="*/ 165 h 1470"/>
              <a:gd name="T30" fmla="*/ 181 w 463"/>
              <a:gd name="T31" fmla="*/ 201 h 1470"/>
              <a:gd name="T32" fmla="*/ 175 w 463"/>
              <a:gd name="T33" fmla="*/ 217 h 1470"/>
              <a:gd name="T34" fmla="*/ 79 w 463"/>
              <a:gd name="T35" fmla="*/ 333 h 1470"/>
              <a:gd name="T36" fmla="*/ 104 w 463"/>
              <a:gd name="T37" fmla="*/ 477 h 1470"/>
              <a:gd name="T38" fmla="*/ 99 w 463"/>
              <a:gd name="T39" fmla="*/ 610 h 1470"/>
              <a:gd name="T40" fmla="*/ 85 w 463"/>
              <a:gd name="T41" fmla="*/ 763 h 1470"/>
              <a:gd name="T42" fmla="*/ 69 w 463"/>
              <a:gd name="T43" fmla="*/ 975 h 1470"/>
              <a:gd name="T44" fmla="*/ 8 w 463"/>
              <a:gd name="T45" fmla="*/ 1383 h 1470"/>
              <a:gd name="T46" fmla="*/ 11 w 463"/>
              <a:gd name="T47" fmla="*/ 1423 h 1470"/>
              <a:gd name="T48" fmla="*/ 108 w 463"/>
              <a:gd name="T49" fmla="*/ 1468 h 1470"/>
              <a:gd name="T50" fmla="*/ 96 w 463"/>
              <a:gd name="T51" fmla="*/ 1398 h 1470"/>
              <a:gd name="T52" fmla="*/ 153 w 463"/>
              <a:gd name="T53" fmla="*/ 1231 h 1470"/>
              <a:gd name="T54" fmla="*/ 220 w 463"/>
              <a:gd name="T55" fmla="*/ 1100 h 1470"/>
              <a:gd name="T56" fmla="*/ 215 w 463"/>
              <a:gd name="T57" fmla="*/ 1363 h 1470"/>
              <a:gd name="T58" fmla="*/ 242 w 463"/>
              <a:gd name="T59" fmla="*/ 1391 h 1470"/>
              <a:gd name="T60" fmla="*/ 297 w 463"/>
              <a:gd name="T61" fmla="*/ 1388 h 1470"/>
              <a:gd name="T62" fmla="*/ 429 w 463"/>
              <a:gd name="T63" fmla="*/ 1397 h 1470"/>
              <a:gd name="T64" fmla="*/ 342 w 463"/>
              <a:gd name="T65" fmla="*/ 1344 h 1470"/>
              <a:gd name="T66" fmla="*/ 316 w 463"/>
              <a:gd name="T67" fmla="*/ 1300 h 1470"/>
              <a:gd name="T68" fmla="*/ 337 w 463"/>
              <a:gd name="T69" fmla="*/ 1080 h 1470"/>
              <a:gd name="T70" fmla="*/ 376 w 463"/>
              <a:gd name="T71" fmla="*/ 792 h 1470"/>
              <a:gd name="T72" fmla="*/ 388 w 463"/>
              <a:gd name="T73" fmla="*/ 747 h 1470"/>
              <a:gd name="T74" fmla="*/ 359 w 463"/>
              <a:gd name="T75" fmla="*/ 534 h 1470"/>
              <a:gd name="T76" fmla="*/ 385 w 463"/>
              <a:gd name="T77" fmla="*/ 500 h 1470"/>
              <a:gd name="T78" fmla="*/ 454 w 463"/>
              <a:gd name="T79" fmla="*/ 422 h 1470"/>
              <a:gd name="T80" fmla="*/ 330 w 463"/>
              <a:gd name="T81" fmla="*/ 437 h 1470"/>
              <a:gd name="T82" fmla="*/ 327 w 463"/>
              <a:gd name="T83" fmla="*/ 411 h 1470"/>
              <a:gd name="T84" fmla="*/ 311 w 463"/>
              <a:gd name="T85" fmla="*/ 458 h 1470"/>
              <a:gd name="T86" fmla="*/ 353 w 463"/>
              <a:gd name="T87" fmla="*/ 483 h 1470"/>
              <a:gd name="T88" fmla="*/ 350 w 463"/>
              <a:gd name="T89" fmla="*/ 540 h 1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63" h="1470">
                <a:moveTo>
                  <a:pt x="454" y="422"/>
                </a:moveTo>
                <a:cubicBezTo>
                  <a:pt x="448" y="394"/>
                  <a:pt x="430" y="395"/>
                  <a:pt x="412" y="379"/>
                </a:cubicBezTo>
                <a:cubicBezTo>
                  <a:pt x="395" y="363"/>
                  <a:pt x="381" y="350"/>
                  <a:pt x="379" y="321"/>
                </a:cubicBezTo>
                <a:cubicBezTo>
                  <a:pt x="376" y="291"/>
                  <a:pt x="344" y="267"/>
                  <a:pt x="323" y="262"/>
                </a:cubicBezTo>
                <a:cubicBezTo>
                  <a:pt x="304" y="258"/>
                  <a:pt x="286" y="248"/>
                  <a:pt x="281" y="246"/>
                </a:cubicBezTo>
                <a:cubicBezTo>
                  <a:pt x="280" y="254"/>
                  <a:pt x="283" y="272"/>
                  <a:pt x="285" y="285"/>
                </a:cubicBezTo>
                <a:cubicBezTo>
                  <a:pt x="284" y="286"/>
                  <a:pt x="282" y="284"/>
                  <a:pt x="281" y="281"/>
                </a:cubicBezTo>
                <a:cubicBezTo>
                  <a:pt x="274" y="266"/>
                  <a:pt x="272" y="258"/>
                  <a:pt x="267" y="261"/>
                </a:cubicBezTo>
                <a:cubicBezTo>
                  <a:pt x="263" y="263"/>
                  <a:pt x="260" y="273"/>
                  <a:pt x="257" y="282"/>
                </a:cubicBezTo>
                <a:cubicBezTo>
                  <a:pt x="241" y="262"/>
                  <a:pt x="203" y="221"/>
                  <a:pt x="184" y="204"/>
                </a:cubicBezTo>
                <a:cubicBezTo>
                  <a:pt x="185" y="202"/>
                  <a:pt x="187" y="200"/>
                  <a:pt x="189" y="199"/>
                </a:cubicBezTo>
                <a:cubicBezTo>
                  <a:pt x="194" y="208"/>
                  <a:pt x="205" y="223"/>
                  <a:pt x="217" y="229"/>
                </a:cubicBezTo>
                <a:cubicBezTo>
                  <a:pt x="232" y="237"/>
                  <a:pt x="266" y="257"/>
                  <a:pt x="266" y="257"/>
                </a:cubicBezTo>
                <a:cubicBezTo>
                  <a:pt x="266" y="257"/>
                  <a:pt x="273" y="241"/>
                  <a:pt x="275" y="231"/>
                </a:cubicBezTo>
                <a:cubicBezTo>
                  <a:pt x="275" y="230"/>
                  <a:pt x="275" y="230"/>
                  <a:pt x="275" y="230"/>
                </a:cubicBezTo>
                <a:cubicBezTo>
                  <a:pt x="275" y="231"/>
                  <a:pt x="275" y="231"/>
                  <a:pt x="275" y="231"/>
                </a:cubicBezTo>
                <a:cubicBezTo>
                  <a:pt x="275" y="230"/>
                  <a:pt x="275" y="228"/>
                  <a:pt x="275" y="227"/>
                </a:cubicBezTo>
                <a:cubicBezTo>
                  <a:pt x="275" y="220"/>
                  <a:pt x="273" y="215"/>
                  <a:pt x="280" y="213"/>
                </a:cubicBezTo>
                <a:cubicBezTo>
                  <a:pt x="288" y="211"/>
                  <a:pt x="299" y="185"/>
                  <a:pt x="302" y="169"/>
                </a:cubicBezTo>
                <a:cubicBezTo>
                  <a:pt x="306" y="153"/>
                  <a:pt x="306" y="139"/>
                  <a:pt x="313" y="121"/>
                </a:cubicBezTo>
                <a:cubicBezTo>
                  <a:pt x="321" y="104"/>
                  <a:pt x="320" y="87"/>
                  <a:pt x="312" y="65"/>
                </a:cubicBezTo>
                <a:cubicBezTo>
                  <a:pt x="312" y="65"/>
                  <a:pt x="312" y="65"/>
                  <a:pt x="312" y="65"/>
                </a:cubicBezTo>
                <a:cubicBezTo>
                  <a:pt x="300" y="14"/>
                  <a:pt x="277" y="28"/>
                  <a:pt x="277" y="28"/>
                </a:cubicBezTo>
                <a:cubicBezTo>
                  <a:pt x="246" y="0"/>
                  <a:pt x="210" y="26"/>
                  <a:pt x="194" y="42"/>
                </a:cubicBezTo>
                <a:cubicBezTo>
                  <a:pt x="194" y="42"/>
                  <a:pt x="194" y="42"/>
                  <a:pt x="193" y="42"/>
                </a:cubicBezTo>
                <a:cubicBezTo>
                  <a:pt x="190" y="44"/>
                  <a:pt x="188" y="47"/>
                  <a:pt x="186" y="51"/>
                </a:cubicBezTo>
                <a:cubicBezTo>
                  <a:pt x="186" y="51"/>
                  <a:pt x="186" y="51"/>
                  <a:pt x="186" y="51"/>
                </a:cubicBezTo>
                <a:cubicBezTo>
                  <a:pt x="171" y="73"/>
                  <a:pt x="175" y="119"/>
                  <a:pt x="175" y="119"/>
                </a:cubicBezTo>
                <a:cubicBezTo>
                  <a:pt x="175" y="119"/>
                  <a:pt x="173" y="120"/>
                  <a:pt x="171" y="131"/>
                </a:cubicBezTo>
                <a:cubicBezTo>
                  <a:pt x="170" y="142"/>
                  <a:pt x="175" y="159"/>
                  <a:pt x="178" y="165"/>
                </a:cubicBezTo>
                <a:cubicBezTo>
                  <a:pt x="180" y="171"/>
                  <a:pt x="185" y="172"/>
                  <a:pt x="186" y="177"/>
                </a:cubicBezTo>
                <a:cubicBezTo>
                  <a:pt x="186" y="177"/>
                  <a:pt x="184" y="189"/>
                  <a:pt x="181" y="201"/>
                </a:cubicBezTo>
                <a:cubicBezTo>
                  <a:pt x="181" y="201"/>
                  <a:pt x="181" y="201"/>
                  <a:pt x="180" y="201"/>
                </a:cubicBezTo>
                <a:cubicBezTo>
                  <a:pt x="179" y="203"/>
                  <a:pt x="181" y="206"/>
                  <a:pt x="175" y="217"/>
                </a:cubicBezTo>
                <a:cubicBezTo>
                  <a:pt x="166" y="231"/>
                  <a:pt x="153" y="236"/>
                  <a:pt x="121" y="253"/>
                </a:cubicBezTo>
                <a:cubicBezTo>
                  <a:pt x="90" y="269"/>
                  <a:pt x="82" y="302"/>
                  <a:pt x="79" y="333"/>
                </a:cubicBezTo>
                <a:cubicBezTo>
                  <a:pt x="76" y="365"/>
                  <a:pt x="71" y="389"/>
                  <a:pt x="76" y="396"/>
                </a:cubicBezTo>
                <a:cubicBezTo>
                  <a:pt x="81" y="403"/>
                  <a:pt x="93" y="443"/>
                  <a:pt x="104" y="477"/>
                </a:cubicBezTo>
                <a:cubicBezTo>
                  <a:pt x="116" y="510"/>
                  <a:pt x="111" y="549"/>
                  <a:pt x="109" y="564"/>
                </a:cubicBezTo>
                <a:cubicBezTo>
                  <a:pt x="107" y="578"/>
                  <a:pt x="98" y="591"/>
                  <a:pt x="99" y="610"/>
                </a:cubicBezTo>
                <a:cubicBezTo>
                  <a:pt x="100" y="629"/>
                  <a:pt x="98" y="648"/>
                  <a:pt x="95" y="677"/>
                </a:cubicBezTo>
                <a:cubicBezTo>
                  <a:pt x="93" y="705"/>
                  <a:pt x="76" y="759"/>
                  <a:pt x="85" y="763"/>
                </a:cubicBezTo>
                <a:cubicBezTo>
                  <a:pt x="93" y="768"/>
                  <a:pt x="96" y="767"/>
                  <a:pt x="96" y="780"/>
                </a:cubicBezTo>
                <a:cubicBezTo>
                  <a:pt x="96" y="793"/>
                  <a:pt x="90" y="876"/>
                  <a:pt x="69" y="975"/>
                </a:cubicBezTo>
                <a:cubicBezTo>
                  <a:pt x="48" y="1075"/>
                  <a:pt x="16" y="1296"/>
                  <a:pt x="9" y="1338"/>
                </a:cubicBezTo>
                <a:cubicBezTo>
                  <a:pt x="2" y="1379"/>
                  <a:pt x="8" y="1383"/>
                  <a:pt x="8" y="1383"/>
                </a:cubicBezTo>
                <a:cubicBezTo>
                  <a:pt x="8" y="1383"/>
                  <a:pt x="8" y="1386"/>
                  <a:pt x="4" y="1398"/>
                </a:cubicBezTo>
                <a:cubicBezTo>
                  <a:pt x="0" y="1410"/>
                  <a:pt x="4" y="1418"/>
                  <a:pt x="11" y="1423"/>
                </a:cubicBezTo>
                <a:cubicBezTo>
                  <a:pt x="18" y="1428"/>
                  <a:pt x="19" y="1438"/>
                  <a:pt x="34" y="1449"/>
                </a:cubicBezTo>
                <a:cubicBezTo>
                  <a:pt x="48" y="1460"/>
                  <a:pt x="90" y="1470"/>
                  <a:pt x="108" y="1468"/>
                </a:cubicBezTo>
                <a:cubicBezTo>
                  <a:pt x="126" y="1466"/>
                  <a:pt x="121" y="1460"/>
                  <a:pt x="120" y="1442"/>
                </a:cubicBezTo>
                <a:cubicBezTo>
                  <a:pt x="119" y="1424"/>
                  <a:pt x="96" y="1398"/>
                  <a:pt x="96" y="1398"/>
                </a:cubicBezTo>
                <a:cubicBezTo>
                  <a:pt x="96" y="1398"/>
                  <a:pt x="95" y="1393"/>
                  <a:pt x="101" y="1390"/>
                </a:cubicBezTo>
                <a:cubicBezTo>
                  <a:pt x="107" y="1386"/>
                  <a:pt x="132" y="1306"/>
                  <a:pt x="153" y="1231"/>
                </a:cubicBezTo>
                <a:cubicBezTo>
                  <a:pt x="175" y="1157"/>
                  <a:pt x="214" y="1022"/>
                  <a:pt x="214" y="1022"/>
                </a:cubicBezTo>
                <a:cubicBezTo>
                  <a:pt x="214" y="1022"/>
                  <a:pt x="217" y="1061"/>
                  <a:pt x="220" y="1100"/>
                </a:cubicBezTo>
                <a:cubicBezTo>
                  <a:pt x="222" y="1139"/>
                  <a:pt x="224" y="1267"/>
                  <a:pt x="220" y="1300"/>
                </a:cubicBezTo>
                <a:cubicBezTo>
                  <a:pt x="215" y="1333"/>
                  <a:pt x="215" y="1363"/>
                  <a:pt x="215" y="1363"/>
                </a:cubicBezTo>
                <a:cubicBezTo>
                  <a:pt x="215" y="1363"/>
                  <a:pt x="215" y="1367"/>
                  <a:pt x="215" y="1378"/>
                </a:cubicBezTo>
                <a:cubicBezTo>
                  <a:pt x="215" y="1389"/>
                  <a:pt x="223" y="1389"/>
                  <a:pt x="242" y="1391"/>
                </a:cubicBezTo>
                <a:cubicBezTo>
                  <a:pt x="261" y="1393"/>
                  <a:pt x="287" y="1392"/>
                  <a:pt x="287" y="1392"/>
                </a:cubicBezTo>
                <a:cubicBezTo>
                  <a:pt x="287" y="1392"/>
                  <a:pt x="286" y="1383"/>
                  <a:pt x="297" y="1388"/>
                </a:cubicBezTo>
                <a:cubicBezTo>
                  <a:pt x="307" y="1392"/>
                  <a:pt x="329" y="1403"/>
                  <a:pt x="349" y="1403"/>
                </a:cubicBezTo>
                <a:cubicBezTo>
                  <a:pt x="369" y="1403"/>
                  <a:pt x="429" y="1412"/>
                  <a:pt x="429" y="1397"/>
                </a:cubicBezTo>
                <a:cubicBezTo>
                  <a:pt x="429" y="1382"/>
                  <a:pt x="406" y="1376"/>
                  <a:pt x="385" y="1376"/>
                </a:cubicBezTo>
                <a:cubicBezTo>
                  <a:pt x="365" y="1376"/>
                  <a:pt x="342" y="1344"/>
                  <a:pt x="342" y="1344"/>
                </a:cubicBezTo>
                <a:cubicBezTo>
                  <a:pt x="342" y="1344"/>
                  <a:pt x="342" y="1344"/>
                  <a:pt x="348" y="1340"/>
                </a:cubicBezTo>
                <a:cubicBezTo>
                  <a:pt x="353" y="1337"/>
                  <a:pt x="320" y="1312"/>
                  <a:pt x="316" y="1300"/>
                </a:cubicBezTo>
                <a:cubicBezTo>
                  <a:pt x="311" y="1288"/>
                  <a:pt x="312" y="1286"/>
                  <a:pt x="316" y="1257"/>
                </a:cubicBezTo>
                <a:cubicBezTo>
                  <a:pt x="319" y="1229"/>
                  <a:pt x="327" y="1136"/>
                  <a:pt x="337" y="1080"/>
                </a:cubicBezTo>
                <a:cubicBezTo>
                  <a:pt x="346" y="1023"/>
                  <a:pt x="358" y="968"/>
                  <a:pt x="365" y="920"/>
                </a:cubicBezTo>
                <a:cubicBezTo>
                  <a:pt x="372" y="871"/>
                  <a:pt x="376" y="792"/>
                  <a:pt x="376" y="792"/>
                </a:cubicBezTo>
                <a:cubicBezTo>
                  <a:pt x="376" y="792"/>
                  <a:pt x="380" y="791"/>
                  <a:pt x="387" y="785"/>
                </a:cubicBezTo>
                <a:cubicBezTo>
                  <a:pt x="394" y="779"/>
                  <a:pt x="392" y="764"/>
                  <a:pt x="388" y="747"/>
                </a:cubicBezTo>
                <a:cubicBezTo>
                  <a:pt x="385" y="729"/>
                  <a:pt x="380" y="656"/>
                  <a:pt x="377" y="621"/>
                </a:cubicBezTo>
                <a:cubicBezTo>
                  <a:pt x="373" y="586"/>
                  <a:pt x="359" y="534"/>
                  <a:pt x="359" y="534"/>
                </a:cubicBezTo>
                <a:cubicBezTo>
                  <a:pt x="359" y="534"/>
                  <a:pt x="370" y="529"/>
                  <a:pt x="377" y="522"/>
                </a:cubicBezTo>
                <a:cubicBezTo>
                  <a:pt x="384" y="516"/>
                  <a:pt x="385" y="500"/>
                  <a:pt x="385" y="500"/>
                </a:cubicBezTo>
                <a:cubicBezTo>
                  <a:pt x="385" y="500"/>
                  <a:pt x="428" y="504"/>
                  <a:pt x="446" y="496"/>
                </a:cubicBezTo>
                <a:cubicBezTo>
                  <a:pt x="463" y="489"/>
                  <a:pt x="460" y="450"/>
                  <a:pt x="454" y="422"/>
                </a:cubicBezTo>
                <a:close/>
                <a:moveTo>
                  <a:pt x="311" y="458"/>
                </a:moveTo>
                <a:cubicBezTo>
                  <a:pt x="311" y="458"/>
                  <a:pt x="330" y="452"/>
                  <a:pt x="330" y="437"/>
                </a:cubicBezTo>
                <a:cubicBezTo>
                  <a:pt x="330" y="421"/>
                  <a:pt x="315" y="411"/>
                  <a:pt x="308" y="410"/>
                </a:cubicBezTo>
                <a:cubicBezTo>
                  <a:pt x="301" y="410"/>
                  <a:pt x="313" y="399"/>
                  <a:pt x="327" y="411"/>
                </a:cubicBezTo>
                <a:cubicBezTo>
                  <a:pt x="342" y="423"/>
                  <a:pt x="353" y="475"/>
                  <a:pt x="353" y="475"/>
                </a:cubicBezTo>
                <a:cubicBezTo>
                  <a:pt x="353" y="475"/>
                  <a:pt x="323" y="463"/>
                  <a:pt x="311" y="458"/>
                </a:cubicBezTo>
                <a:close/>
                <a:moveTo>
                  <a:pt x="350" y="540"/>
                </a:moveTo>
                <a:cubicBezTo>
                  <a:pt x="350" y="540"/>
                  <a:pt x="352" y="500"/>
                  <a:pt x="353" y="483"/>
                </a:cubicBezTo>
                <a:cubicBezTo>
                  <a:pt x="362" y="531"/>
                  <a:pt x="362" y="531"/>
                  <a:pt x="362" y="531"/>
                </a:cubicBezTo>
                <a:lnTo>
                  <a:pt x="350" y="540"/>
                </a:lnTo>
                <a:close/>
              </a:path>
            </a:pathLst>
          </a:custGeom>
          <a:solidFill>
            <a:schemeClr val="bg1">
              <a:lumMod val="95000"/>
            </a:schemeClr>
          </a:solidFill>
          <a:ln>
            <a:noFill/>
          </a:ln>
          <a:effectLst>
            <a:outerShdw blurRad="76200" dir="13500000" sy="23000" kx="1200000" algn="br" rotWithShape="0">
              <a:prstClr val="black">
                <a:alpha val="6000"/>
              </a:prstClr>
            </a:outerShdw>
          </a:effectLst>
        </p:spPr>
        <p:txBody>
          <a:bodyPr vert="horz" wrap="square" lIns="91452" tIns="45726" rIns="91452" bIns="45726" numCol="1" anchor="t" anchorCtr="0" compatLnSpc="1"/>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sysClr val="windowText" lastClr="000000"/>
              </a:solidFill>
              <a:effectLst/>
              <a:uLnTx/>
              <a:uFillTx/>
              <a:latin typeface="Calibri" panose="020F0502020204030204"/>
              <a:ea typeface="+mn-ea"/>
              <a:cs typeface="+mn-cs"/>
            </a:endParaRPr>
          </a:p>
        </p:txBody>
      </p:sp>
      <p:cxnSp>
        <p:nvCxnSpPr>
          <p:cNvPr id="86" name="Straight Connector 29"/>
          <p:cNvCxnSpPr/>
          <p:nvPr/>
        </p:nvCxnSpPr>
        <p:spPr>
          <a:xfrm flipH="1">
            <a:off x="6048968" y="3934918"/>
            <a:ext cx="598651" cy="0"/>
          </a:xfrm>
          <a:prstGeom prst="line">
            <a:avLst/>
          </a:prstGeom>
          <a:noFill/>
          <a:ln w="19050" cap="flat" cmpd="sng" algn="ctr">
            <a:solidFill>
              <a:schemeClr val="bg1"/>
            </a:solidFill>
            <a:prstDash val="sysDot"/>
            <a:miter lim="800000"/>
            <a:headEnd type="oval" w="sm" len="sm"/>
            <a:tailEnd type="oval" w="sm" len="sm"/>
          </a:ln>
          <a:effectLst/>
        </p:spPr>
      </p:cxnSp>
      <p:sp>
        <p:nvSpPr>
          <p:cNvPr id="91" name="文本框 13"/>
          <p:cNvSpPr txBox="1"/>
          <p:nvPr/>
        </p:nvSpPr>
        <p:spPr>
          <a:xfrm>
            <a:off x="6477794" y="4020344"/>
            <a:ext cx="1676400" cy="454263"/>
          </a:xfrm>
          <a:prstGeom prst="rect">
            <a:avLst/>
          </a:prstGeom>
          <a:noFill/>
        </p:spPr>
        <p:txBody>
          <a:bodyPr wrap="square" lIns="65824" tIns="32911" rIns="65824" bIns="32911" rtlCol="0">
            <a:spAutoFit/>
          </a:bodyPr>
          <a:lstStyle/>
          <a:p>
            <a:pPr>
              <a:lnSpc>
                <a:spcPct val="120000"/>
              </a:lnSpc>
              <a:spcBef>
                <a:spcPct val="0"/>
              </a:spcBef>
              <a:buNone/>
            </a:pPr>
            <a:r>
              <a:rPr lang="zh-CN" altLang="en-US" sz="700" b="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在此录入上述图表的综合描述说明，在此录入上述图表的综合描述说明，在此录入上述图表的综合描述说明</a:t>
            </a:r>
          </a:p>
        </p:txBody>
      </p:sp>
      <p:grpSp>
        <p:nvGrpSpPr>
          <p:cNvPr id="48" name="组合 47"/>
          <p:cNvGrpSpPr/>
          <p:nvPr/>
        </p:nvGrpSpPr>
        <p:grpSpPr>
          <a:xfrm>
            <a:off x="4130433" y="847842"/>
            <a:ext cx="899562" cy="1038902"/>
            <a:chOff x="1135987" y="1137186"/>
            <a:chExt cx="1163482" cy="1343702"/>
          </a:xfrm>
        </p:grpSpPr>
        <p:sp>
          <p:nvSpPr>
            <p:cNvPr id="49" name="Freeform 27"/>
            <p:cNvSpPr/>
            <p:nvPr/>
          </p:nvSpPr>
          <p:spPr bwMode="auto">
            <a:xfrm>
              <a:off x="1254921" y="1262101"/>
              <a:ext cx="925613" cy="1068988"/>
            </a:xfrm>
            <a:custGeom>
              <a:avLst/>
              <a:gdLst>
                <a:gd name="T0" fmla="*/ 1098 w 2195"/>
                <a:gd name="T1" fmla="*/ 2535 h 2535"/>
                <a:gd name="T2" fmla="*/ 0 w 2195"/>
                <a:gd name="T3" fmla="*/ 1903 h 2535"/>
                <a:gd name="T4" fmla="*/ 0 w 2195"/>
                <a:gd name="T5" fmla="*/ 634 h 2535"/>
                <a:gd name="T6" fmla="*/ 1098 w 2195"/>
                <a:gd name="T7" fmla="*/ 0 h 2535"/>
                <a:gd name="T8" fmla="*/ 2195 w 2195"/>
                <a:gd name="T9" fmla="*/ 634 h 2535"/>
                <a:gd name="T10" fmla="*/ 2195 w 2195"/>
                <a:gd name="T11" fmla="*/ 1903 h 2535"/>
                <a:gd name="T12" fmla="*/ 1098 w 2195"/>
                <a:gd name="T13" fmla="*/ 2535 h 2535"/>
              </a:gdLst>
              <a:ahLst/>
              <a:cxnLst>
                <a:cxn ang="0">
                  <a:pos x="T0" y="T1"/>
                </a:cxn>
                <a:cxn ang="0">
                  <a:pos x="T2" y="T3"/>
                </a:cxn>
                <a:cxn ang="0">
                  <a:pos x="T4" y="T5"/>
                </a:cxn>
                <a:cxn ang="0">
                  <a:pos x="T6" y="T7"/>
                </a:cxn>
                <a:cxn ang="0">
                  <a:pos x="T8" y="T9"/>
                </a:cxn>
                <a:cxn ang="0">
                  <a:pos x="T10" y="T11"/>
                </a:cxn>
                <a:cxn ang="0">
                  <a:pos x="T12" y="T13"/>
                </a:cxn>
              </a:cxnLst>
              <a:rect l="0" t="0" r="r" b="b"/>
              <a:pathLst>
                <a:path w="2195" h="2535">
                  <a:moveTo>
                    <a:pt x="1098" y="2535"/>
                  </a:moveTo>
                  <a:lnTo>
                    <a:pt x="0" y="1903"/>
                  </a:lnTo>
                  <a:lnTo>
                    <a:pt x="0" y="634"/>
                  </a:lnTo>
                  <a:lnTo>
                    <a:pt x="1098" y="0"/>
                  </a:lnTo>
                  <a:lnTo>
                    <a:pt x="2195" y="634"/>
                  </a:lnTo>
                  <a:lnTo>
                    <a:pt x="2195" y="1903"/>
                  </a:lnTo>
                  <a:lnTo>
                    <a:pt x="1098" y="2535"/>
                  </a:lnTo>
                  <a:close/>
                </a:path>
              </a:pathLst>
            </a:custGeom>
            <a:solidFill>
              <a:schemeClr val="accent2"/>
            </a:solidFill>
            <a:ln w="28575" cap="flat">
              <a:solidFill>
                <a:srgbClr val="FF9900"/>
              </a:solidFill>
              <a:prstDash val="solid"/>
              <a:miter lim="800000"/>
            </a:ln>
            <a:effectLst>
              <a:outerShdw blurRad="152400" dist="76200" dir="2700000" sx="102000" sy="102000" algn="tl" rotWithShape="0">
                <a:prstClr val="black">
                  <a:alpha val="28000"/>
                </a:prstClr>
              </a:outerShdw>
            </a:effectLst>
          </p:spPr>
          <p:txBody>
            <a:bodyPr vert="horz" wrap="square" lIns="91440" tIns="45720" rIns="91440" bIns="45720" numCol="1" anchor="t" anchorCtr="0" compatLnSpc="1"/>
            <a:lstStyle/>
            <a:p>
              <a:endParaRPr lang="zh-CN" altLang="en-US" dirty="0">
                <a:latin typeface="微软雅黑" panose="020B0503020204020204" pitchFamily="34" charset="-122"/>
              </a:endParaRPr>
            </a:p>
          </p:txBody>
        </p:sp>
        <p:sp>
          <p:nvSpPr>
            <p:cNvPr id="50" name="Freeform 27"/>
            <p:cNvSpPr/>
            <p:nvPr/>
          </p:nvSpPr>
          <p:spPr bwMode="auto">
            <a:xfrm>
              <a:off x="1135987" y="1137186"/>
              <a:ext cx="1163482" cy="1343702"/>
            </a:xfrm>
            <a:custGeom>
              <a:avLst/>
              <a:gdLst>
                <a:gd name="T0" fmla="*/ 1098 w 2195"/>
                <a:gd name="T1" fmla="*/ 2535 h 2535"/>
                <a:gd name="T2" fmla="*/ 0 w 2195"/>
                <a:gd name="T3" fmla="*/ 1903 h 2535"/>
                <a:gd name="T4" fmla="*/ 0 w 2195"/>
                <a:gd name="T5" fmla="*/ 634 h 2535"/>
                <a:gd name="T6" fmla="*/ 1098 w 2195"/>
                <a:gd name="T7" fmla="*/ 0 h 2535"/>
                <a:gd name="T8" fmla="*/ 2195 w 2195"/>
                <a:gd name="T9" fmla="*/ 634 h 2535"/>
                <a:gd name="T10" fmla="*/ 2195 w 2195"/>
                <a:gd name="T11" fmla="*/ 1903 h 2535"/>
                <a:gd name="T12" fmla="*/ 1098 w 2195"/>
                <a:gd name="T13" fmla="*/ 2535 h 2535"/>
              </a:gdLst>
              <a:ahLst/>
              <a:cxnLst>
                <a:cxn ang="0">
                  <a:pos x="T0" y="T1"/>
                </a:cxn>
                <a:cxn ang="0">
                  <a:pos x="T2" y="T3"/>
                </a:cxn>
                <a:cxn ang="0">
                  <a:pos x="T4" y="T5"/>
                </a:cxn>
                <a:cxn ang="0">
                  <a:pos x="T6" y="T7"/>
                </a:cxn>
                <a:cxn ang="0">
                  <a:pos x="T8" y="T9"/>
                </a:cxn>
                <a:cxn ang="0">
                  <a:pos x="T10" y="T11"/>
                </a:cxn>
                <a:cxn ang="0">
                  <a:pos x="T12" y="T13"/>
                </a:cxn>
              </a:cxnLst>
              <a:rect l="0" t="0" r="r" b="b"/>
              <a:pathLst>
                <a:path w="2195" h="2535">
                  <a:moveTo>
                    <a:pt x="1098" y="2535"/>
                  </a:moveTo>
                  <a:lnTo>
                    <a:pt x="0" y="1903"/>
                  </a:lnTo>
                  <a:lnTo>
                    <a:pt x="0" y="634"/>
                  </a:lnTo>
                  <a:lnTo>
                    <a:pt x="1098" y="0"/>
                  </a:lnTo>
                  <a:lnTo>
                    <a:pt x="2195" y="634"/>
                  </a:lnTo>
                  <a:lnTo>
                    <a:pt x="2195" y="1903"/>
                  </a:lnTo>
                  <a:lnTo>
                    <a:pt x="1098" y="2535"/>
                  </a:lnTo>
                  <a:close/>
                </a:path>
              </a:pathLst>
            </a:custGeom>
            <a:gradFill>
              <a:gsLst>
                <a:gs pos="22000">
                  <a:schemeClr val="bg1">
                    <a:alpha val="40000"/>
                  </a:schemeClr>
                </a:gs>
                <a:gs pos="50000">
                  <a:srgbClr val="FFFFFF">
                    <a:alpha val="10000"/>
                  </a:srgbClr>
                </a:gs>
                <a:gs pos="50000">
                  <a:schemeClr val="bg1">
                    <a:alpha val="20000"/>
                  </a:schemeClr>
                </a:gs>
                <a:gs pos="15000">
                  <a:schemeClr val="bg1">
                    <a:alpha val="87000"/>
                  </a:schemeClr>
                </a:gs>
              </a:gsLst>
              <a:lin ang="2700000" scaled="0"/>
            </a:gradFill>
            <a:ln>
              <a:gradFill>
                <a:gsLst>
                  <a:gs pos="75000">
                    <a:srgbClr val="F0F0F0"/>
                  </a:gs>
                  <a:gs pos="50000">
                    <a:srgbClr val="C8C8C8"/>
                  </a:gs>
                  <a:gs pos="25000">
                    <a:srgbClr val="F0F0F0"/>
                  </a:gs>
                  <a:gs pos="0">
                    <a:schemeClr val="bg1"/>
                  </a:gs>
                  <a:gs pos="100000">
                    <a:schemeClr val="bg1"/>
                  </a:gs>
                </a:gsLst>
                <a:lin ang="2700000" scaled="0"/>
              </a:gradFill>
            </a:ln>
            <a:effectLst>
              <a:outerShdw blurRad="228600" dist="889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60" name="矩形 59"/>
          <p:cNvSpPr>
            <a:spLocks noChangeArrowheads="1"/>
          </p:cNvSpPr>
          <p:nvPr/>
        </p:nvSpPr>
        <p:spPr bwMode="auto">
          <a:xfrm>
            <a:off x="4028859" y="1128866"/>
            <a:ext cx="1077335" cy="514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938" tIns="41468" rIns="82938" bIns="41468">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spcBef>
                <a:spcPct val="0"/>
              </a:spcBef>
              <a:buNone/>
            </a:pPr>
            <a:r>
              <a:rPr lang="zh-CN" altLang="en-US" sz="1400" b="0" dirty="0">
                <a:solidFill>
                  <a:schemeClr val="bg1"/>
                </a:solidFill>
              </a:rPr>
              <a:t>竞争者</a:t>
            </a:r>
            <a:endParaRPr lang="en-US" altLang="zh-CN" sz="1400" b="0" dirty="0">
              <a:solidFill>
                <a:schemeClr val="bg1"/>
              </a:solidFill>
            </a:endParaRPr>
          </a:p>
          <a:p>
            <a:pPr>
              <a:spcBef>
                <a:spcPct val="0"/>
              </a:spcBef>
              <a:buNone/>
            </a:pPr>
            <a:r>
              <a:rPr lang="zh-CN" altLang="en-US" sz="1400" b="0" dirty="0">
                <a:solidFill>
                  <a:schemeClr val="bg1"/>
                </a:solidFill>
              </a:rPr>
              <a:t>策略</a:t>
            </a:r>
          </a:p>
        </p:txBody>
      </p:sp>
      <p:grpSp>
        <p:nvGrpSpPr>
          <p:cNvPr id="51" name="组合 50"/>
          <p:cNvGrpSpPr/>
          <p:nvPr/>
        </p:nvGrpSpPr>
        <p:grpSpPr>
          <a:xfrm>
            <a:off x="2370413" y="1305042"/>
            <a:ext cx="899562" cy="1038902"/>
            <a:chOff x="1142799" y="1137186"/>
            <a:chExt cx="1163482" cy="1343702"/>
          </a:xfrm>
        </p:grpSpPr>
        <p:sp>
          <p:nvSpPr>
            <p:cNvPr id="52" name="Freeform 27"/>
            <p:cNvSpPr/>
            <p:nvPr/>
          </p:nvSpPr>
          <p:spPr bwMode="auto">
            <a:xfrm>
              <a:off x="1254921" y="1262101"/>
              <a:ext cx="925613" cy="1068988"/>
            </a:xfrm>
            <a:custGeom>
              <a:avLst/>
              <a:gdLst>
                <a:gd name="T0" fmla="*/ 1098 w 2195"/>
                <a:gd name="T1" fmla="*/ 2535 h 2535"/>
                <a:gd name="T2" fmla="*/ 0 w 2195"/>
                <a:gd name="T3" fmla="*/ 1903 h 2535"/>
                <a:gd name="T4" fmla="*/ 0 w 2195"/>
                <a:gd name="T5" fmla="*/ 634 h 2535"/>
                <a:gd name="T6" fmla="*/ 1098 w 2195"/>
                <a:gd name="T7" fmla="*/ 0 h 2535"/>
                <a:gd name="T8" fmla="*/ 2195 w 2195"/>
                <a:gd name="T9" fmla="*/ 634 h 2535"/>
                <a:gd name="T10" fmla="*/ 2195 w 2195"/>
                <a:gd name="T11" fmla="*/ 1903 h 2535"/>
                <a:gd name="T12" fmla="*/ 1098 w 2195"/>
                <a:gd name="T13" fmla="*/ 2535 h 2535"/>
              </a:gdLst>
              <a:ahLst/>
              <a:cxnLst>
                <a:cxn ang="0">
                  <a:pos x="T0" y="T1"/>
                </a:cxn>
                <a:cxn ang="0">
                  <a:pos x="T2" y="T3"/>
                </a:cxn>
                <a:cxn ang="0">
                  <a:pos x="T4" y="T5"/>
                </a:cxn>
                <a:cxn ang="0">
                  <a:pos x="T6" y="T7"/>
                </a:cxn>
                <a:cxn ang="0">
                  <a:pos x="T8" y="T9"/>
                </a:cxn>
                <a:cxn ang="0">
                  <a:pos x="T10" y="T11"/>
                </a:cxn>
                <a:cxn ang="0">
                  <a:pos x="T12" y="T13"/>
                </a:cxn>
              </a:cxnLst>
              <a:rect l="0" t="0" r="r" b="b"/>
              <a:pathLst>
                <a:path w="2195" h="2535">
                  <a:moveTo>
                    <a:pt x="1098" y="2535"/>
                  </a:moveTo>
                  <a:lnTo>
                    <a:pt x="0" y="1903"/>
                  </a:lnTo>
                  <a:lnTo>
                    <a:pt x="0" y="634"/>
                  </a:lnTo>
                  <a:lnTo>
                    <a:pt x="1098" y="0"/>
                  </a:lnTo>
                  <a:lnTo>
                    <a:pt x="2195" y="634"/>
                  </a:lnTo>
                  <a:lnTo>
                    <a:pt x="2195" y="1903"/>
                  </a:lnTo>
                  <a:lnTo>
                    <a:pt x="1098" y="2535"/>
                  </a:lnTo>
                  <a:close/>
                </a:path>
              </a:pathLst>
            </a:custGeom>
            <a:solidFill>
              <a:schemeClr val="accent2"/>
            </a:solidFill>
            <a:ln w="28575" cap="flat">
              <a:solidFill>
                <a:srgbClr val="FF9900"/>
              </a:solidFill>
              <a:prstDash val="solid"/>
              <a:miter lim="800000"/>
            </a:ln>
            <a:effectLst>
              <a:outerShdw blurRad="152400" dist="76200" dir="2700000" sx="102000" sy="102000" algn="tl" rotWithShape="0">
                <a:prstClr val="black">
                  <a:alpha val="28000"/>
                </a:prstClr>
              </a:outerShdw>
            </a:effectLst>
          </p:spPr>
          <p:txBody>
            <a:bodyPr vert="horz" wrap="square" lIns="91440" tIns="45720" rIns="91440" bIns="45720" numCol="1" anchor="t" anchorCtr="0" compatLnSpc="1"/>
            <a:lstStyle/>
            <a:p>
              <a:endParaRPr lang="zh-CN" altLang="en-US" dirty="0">
                <a:latin typeface="微软雅黑" panose="020B0503020204020204" pitchFamily="34" charset="-122"/>
              </a:endParaRPr>
            </a:p>
          </p:txBody>
        </p:sp>
        <p:sp>
          <p:nvSpPr>
            <p:cNvPr id="53" name="Freeform 27"/>
            <p:cNvSpPr/>
            <p:nvPr/>
          </p:nvSpPr>
          <p:spPr bwMode="auto">
            <a:xfrm>
              <a:off x="1142799" y="1137186"/>
              <a:ext cx="1163482" cy="1343702"/>
            </a:xfrm>
            <a:custGeom>
              <a:avLst/>
              <a:gdLst>
                <a:gd name="T0" fmla="*/ 1098 w 2195"/>
                <a:gd name="T1" fmla="*/ 2535 h 2535"/>
                <a:gd name="T2" fmla="*/ 0 w 2195"/>
                <a:gd name="T3" fmla="*/ 1903 h 2535"/>
                <a:gd name="T4" fmla="*/ 0 w 2195"/>
                <a:gd name="T5" fmla="*/ 634 h 2535"/>
                <a:gd name="T6" fmla="*/ 1098 w 2195"/>
                <a:gd name="T7" fmla="*/ 0 h 2535"/>
                <a:gd name="T8" fmla="*/ 2195 w 2195"/>
                <a:gd name="T9" fmla="*/ 634 h 2535"/>
                <a:gd name="T10" fmla="*/ 2195 w 2195"/>
                <a:gd name="T11" fmla="*/ 1903 h 2535"/>
                <a:gd name="T12" fmla="*/ 1098 w 2195"/>
                <a:gd name="T13" fmla="*/ 2535 h 2535"/>
              </a:gdLst>
              <a:ahLst/>
              <a:cxnLst>
                <a:cxn ang="0">
                  <a:pos x="T0" y="T1"/>
                </a:cxn>
                <a:cxn ang="0">
                  <a:pos x="T2" y="T3"/>
                </a:cxn>
                <a:cxn ang="0">
                  <a:pos x="T4" y="T5"/>
                </a:cxn>
                <a:cxn ang="0">
                  <a:pos x="T6" y="T7"/>
                </a:cxn>
                <a:cxn ang="0">
                  <a:pos x="T8" y="T9"/>
                </a:cxn>
                <a:cxn ang="0">
                  <a:pos x="T10" y="T11"/>
                </a:cxn>
                <a:cxn ang="0">
                  <a:pos x="T12" y="T13"/>
                </a:cxn>
              </a:cxnLst>
              <a:rect l="0" t="0" r="r" b="b"/>
              <a:pathLst>
                <a:path w="2195" h="2535">
                  <a:moveTo>
                    <a:pt x="1098" y="2535"/>
                  </a:moveTo>
                  <a:lnTo>
                    <a:pt x="0" y="1903"/>
                  </a:lnTo>
                  <a:lnTo>
                    <a:pt x="0" y="634"/>
                  </a:lnTo>
                  <a:lnTo>
                    <a:pt x="1098" y="0"/>
                  </a:lnTo>
                  <a:lnTo>
                    <a:pt x="2195" y="634"/>
                  </a:lnTo>
                  <a:lnTo>
                    <a:pt x="2195" y="1903"/>
                  </a:lnTo>
                  <a:lnTo>
                    <a:pt x="1098" y="2535"/>
                  </a:lnTo>
                  <a:close/>
                </a:path>
              </a:pathLst>
            </a:custGeom>
            <a:gradFill>
              <a:gsLst>
                <a:gs pos="22000">
                  <a:schemeClr val="bg1">
                    <a:alpha val="40000"/>
                  </a:schemeClr>
                </a:gs>
                <a:gs pos="50000">
                  <a:srgbClr val="FFFFFF">
                    <a:alpha val="10000"/>
                  </a:srgbClr>
                </a:gs>
                <a:gs pos="50000">
                  <a:schemeClr val="bg1">
                    <a:alpha val="20000"/>
                  </a:schemeClr>
                </a:gs>
                <a:gs pos="15000">
                  <a:schemeClr val="bg1">
                    <a:alpha val="87000"/>
                  </a:schemeClr>
                </a:gs>
              </a:gsLst>
              <a:lin ang="2700000" scaled="0"/>
            </a:gradFill>
            <a:ln>
              <a:gradFill>
                <a:gsLst>
                  <a:gs pos="75000">
                    <a:srgbClr val="F0F0F0"/>
                  </a:gs>
                  <a:gs pos="50000">
                    <a:srgbClr val="C8C8C8"/>
                  </a:gs>
                  <a:gs pos="25000">
                    <a:srgbClr val="F0F0F0"/>
                  </a:gs>
                  <a:gs pos="0">
                    <a:schemeClr val="bg1"/>
                  </a:gs>
                  <a:gs pos="100000">
                    <a:schemeClr val="bg1"/>
                  </a:gs>
                </a:gsLst>
                <a:lin ang="2700000" scaled="0"/>
              </a:gradFill>
            </a:ln>
            <a:effectLst>
              <a:outerShdw blurRad="228600" dist="889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68" name="矩形 67"/>
          <p:cNvSpPr>
            <a:spLocks noChangeArrowheads="1"/>
          </p:cNvSpPr>
          <p:nvPr/>
        </p:nvSpPr>
        <p:spPr bwMode="auto">
          <a:xfrm>
            <a:off x="2276259" y="1586066"/>
            <a:ext cx="1077335" cy="514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938" tIns="41468" rIns="82938" bIns="41468">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spcBef>
                <a:spcPct val="0"/>
              </a:spcBef>
              <a:buNone/>
            </a:pPr>
            <a:r>
              <a:rPr lang="zh-CN" altLang="en-US" sz="1400" b="0" dirty="0">
                <a:solidFill>
                  <a:schemeClr val="bg1"/>
                </a:solidFill>
              </a:rPr>
              <a:t>竞争者</a:t>
            </a:r>
            <a:endParaRPr lang="en-US" altLang="zh-CN" sz="1400" b="0" dirty="0">
              <a:solidFill>
                <a:schemeClr val="bg1"/>
              </a:solidFill>
            </a:endParaRPr>
          </a:p>
          <a:p>
            <a:pPr>
              <a:spcBef>
                <a:spcPct val="0"/>
              </a:spcBef>
              <a:buNone/>
            </a:pPr>
            <a:r>
              <a:rPr lang="zh-CN" altLang="en-US" sz="1400" b="0" dirty="0">
                <a:solidFill>
                  <a:schemeClr val="bg1"/>
                </a:solidFill>
              </a:rPr>
              <a:t>目标</a:t>
            </a:r>
          </a:p>
        </p:txBody>
      </p:sp>
      <p:grpSp>
        <p:nvGrpSpPr>
          <p:cNvPr id="54" name="组合 53"/>
          <p:cNvGrpSpPr/>
          <p:nvPr/>
        </p:nvGrpSpPr>
        <p:grpSpPr>
          <a:xfrm>
            <a:off x="1456013" y="2981442"/>
            <a:ext cx="899562" cy="1038902"/>
            <a:chOff x="1126391" y="1137186"/>
            <a:chExt cx="1163482" cy="1343702"/>
          </a:xfrm>
        </p:grpSpPr>
        <p:sp>
          <p:nvSpPr>
            <p:cNvPr id="92" name="Freeform 27"/>
            <p:cNvSpPr/>
            <p:nvPr/>
          </p:nvSpPr>
          <p:spPr bwMode="auto">
            <a:xfrm>
              <a:off x="1254921" y="1262101"/>
              <a:ext cx="925613" cy="1068988"/>
            </a:xfrm>
            <a:custGeom>
              <a:avLst/>
              <a:gdLst>
                <a:gd name="T0" fmla="*/ 1098 w 2195"/>
                <a:gd name="T1" fmla="*/ 2535 h 2535"/>
                <a:gd name="T2" fmla="*/ 0 w 2195"/>
                <a:gd name="T3" fmla="*/ 1903 h 2535"/>
                <a:gd name="T4" fmla="*/ 0 w 2195"/>
                <a:gd name="T5" fmla="*/ 634 h 2535"/>
                <a:gd name="T6" fmla="*/ 1098 w 2195"/>
                <a:gd name="T7" fmla="*/ 0 h 2535"/>
                <a:gd name="T8" fmla="*/ 2195 w 2195"/>
                <a:gd name="T9" fmla="*/ 634 h 2535"/>
                <a:gd name="T10" fmla="*/ 2195 w 2195"/>
                <a:gd name="T11" fmla="*/ 1903 h 2535"/>
                <a:gd name="T12" fmla="*/ 1098 w 2195"/>
                <a:gd name="T13" fmla="*/ 2535 h 2535"/>
              </a:gdLst>
              <a:ahLst/>
              <a:cxnLst>
                <a:cxn ang="0">
                  <a:pos x="T0" y="T1"/>
                </a:cxn>
                <a:cxn ang="0">
                  <a:pos x="T2" y="T3"/>
                </a:cxn>
                <a:cxn ang="0">
                  <a:pos x="T4" y="T5"/>
                </a:cxn>
                <a:cxn ang="0">
                  <a:pos x="T6" y="T7"/>
                </a:cxn>
                <a:cxn ang="0">
                  <a:pos x="T8" y="T9"/>
                </a:cxn>
                <a:cxn ang="0">
                  <a:pos x="T10" y="T11"/>
                </a:cxn>
                <a:cxn ang="0">
                  <a:pos x="T12" y="T13"/>
                </a:cxn>
              </a:cxnLst>
              <a:rect l="0" t="0" r="r" b="b"/>
              <a:pathLst>
                <a:path w="2195" h="2535">
                  <a:moveTo>
                    <a:pt x="1098" y="2535"/>
                  </a:moveTo>
                  <a:lnTo>
                    <a:pt x="0" y="1903"/>
                  </a:lnTo>
                  <a:lnTo>
                    <a:pt x="0" y="634"/>
                  </a:lnTo>
                  <a:lnTo>
                    <a:pt x="1098" y="0"/>
                  </a:lnTo>
                  <a:lnTo>
                    <a:pt x="2195" y="634"/>
                  </a:lnTo>
                  <a:lnTo>
                    <a:pt x="2195" y="1903"/>
                  </a:lnTo>
                  <a:lnTo>
                    <a:pt x="1098" y="2535"/>
                  </a:lnTo>
                  <a:close/>
                </a:path>
              </a:pathLst>
            </a:custGeom>
            <a:solidFill>
              <a:schemeClr val="accent2"/>
            </a:solidFill>
            <a:ln w="28575" cap="flat">
              <a:solidFill>
                <a:srgbClr val="FF9900"/>
              </a:solidFill>
              <a:prstDash val="solid"/>
              <a:miter lim="800000"/>
            </a:ln>
            <a:effectLst>
              <a:outerShdw blurRad="152400" dist="76200" dir="2700000" sx="102000" sy="102000" algn="tl" rotWithShape="0">
                <a:prstClr val="black">
                  <a:alpha val="28000"/>
                </a:prstClr>
              </a:outerShdw>
            </a:effectLst>
          </p:spPr>
          <p:txBody>
            <a:bodyPr vert="horz" wrap="square" lIns="91440" tIns="45720" rIns="91440" bIns="45720" numCol="1" anchor="t" anchorCtr="0" compatLnSpc="1"/>
            <a:lstStyle/>
            <a:p>
              <a:endParaRPr lang="zh-CN" altLang="en-US" dirty="0">
                <a:latin typeface="微软雅黑" panose="020B0503020204020204" pitchFamily="34" charset="-122"/>
              </a:endParaRPr>
            </a:p>
          </p:txBody>
        </p:sp>
        <p:sp>
          <p:nvSpPr>
            <p:cNvPr id="93" name="Freeform 27"/>
            <p:cNvSpPr/>
            <p:nvPr/>
          </p:nvSpPr>
          <p:spPr bwMode="auto">
            <a:xfrm>
              <a:off x="1126391" y="1137186"/>
              <a:ext cx="1163482" cy="1343702"/>
            </a:xfrm>
            <a:custGeom>
              <a:avLst/>
              <a:gdLst>
                <a:gd name="T0" fmla="*/ 1098 w 2195"/>
                <a:gd name="T1" fmla="*/ 2535 h 2535"/>
                <a:gd name="T2" fmla="*/ 0 w 2195"/>
                <a:gd name="T3" fmla="*/ 1903 h 2535"/>
                <a:gd name="T4" fmla="*/ 0 w 2195"/>
                <a:gd name="T5" fmla="*/ 634 h 2535"/>
                <a:gd name="T6" fmla="*/ 1098 w 2195"/>
                <a:gd name="T7" fmla="*/ 0 h 2535"/>
                <a:gd name="T8" fmla="*/ 2195 w 2195"/>
                <a:gd name="T9" fmla="*/ 634 h 2535"/>
                <a:gd name="T10" fmla="*/ 2195 w 2195"/>
                <a:gd name="T11" fmla="*/ 1903 h 2535"/>
                <a:gd name="T12" fmla="*/ 1098 w 2195"/>
                <a:gd name="T13" fmla="*/ 2535 h 2535"/>
              </a:gdLst>
              <a:ahLst/>
              <a:cxnLst>
                <a:cxn ang="0">
                  <a:pos x="T0" y="T1"/>
                </a:cxn>
                <a:cxn ang="0">
                  <a:pos x="T2" y="T3"/>
                </a:cxn>
                <a:cxn ang="0">
                  <a:pos x="T4" y="T5"/>
                </a:cxn>
                <a:cxn ang="0">
                  <a:pos x="T6" y="T7"/>
                </a:cxn>
                <a:cxn ang="0">
                  <a:pos x="T8" y="T9"/>
                </a:cxn>
                <a:cxn ang="0">
                  <a:pos x="T10" y="T11"/>
                </a:cxn>
                <a:cxn ang="0">
                  <a:pos x="T12" y="T13"/>
                </a:cxn>
              </a:cxnLst>
              <a:rect l="0" t="0" r="r" b="b"/>
              <a:pathLst>
                <a:path w="2195" h="2535">
                  <a:moveTo>
                    <a:pt x="1098" y="2535"/>
                  </a:moveTo>
                  <a:lnTo>
                    <a:pt x="0" y="1903"/>
                  </a:lnTo>
                  <a:lnTo>
                    <a:pt x="0" y="634"/>
                  </a:lnTo>
                  <a:lnTo>
                    <a:pt x="1098" y="0"/>
                  </a:lnTo>
                  <a:lnTo>
                    <a:pt x="2195" y="634"/>
                  </a:lnTo>
                  <a:lnTo>
                    <a:pt x="2195" y="1903"/>
                  </a:lnTo>
                  <a:lnTo>
                    <a:pt x="1098" y="2535"/>
                  </a:lnTo>
                  <a:close/>
                </a:path>
              </a:pathLst>
            </a:custGeom>
            <a:gradFill>
              <a:gsLst>
                <a:gs pos="22000">
                  <a:schemeClr val="bg1">
                    <a:alpha val="40000"/>
                  </a:schemeClr>
                </a:gs>
                <a:gs pos="50000">
                  <a:srgbClr val="FFFFFF">
                    <a:alpha val="10000"/>
                  </a:srgbClr>
                </a:gs>
                <a:gs pos="50000">
                  <a:schemeClr val="bg1">
                    <a:alpha val="20000"/>
                  </a:schemeClr>
                </a:gs>
                <a:gs pos="15000">
                  <a:schemeClr val="bg1">
                    <a:alpha val="87000"/>
                  </a:schemeClr>
                </a:gs>
              </a:gsLst>
              <a:lin ang="2700000" scaled="0"/>
            </a:gradFill>
            <a:ln>
              <a:gradFill>
                <a:gsLst>
                  <a:gs pos="75000">
                    <a:srgbClr val="F0F0F0"/>
                  </a:gs>
                  <a:gs pos="50000">
                    <a:srgbClr val="C8C8C8"/>
                  </a:gs>
                  <a:gs pos="25000">
                    <a:srgbClr val="F0F0F0"/>
                  </a:gs>
                  <a:gs pos="0">
                    <a:schemeClr val="bg1"/>
                  </a:gs>
                  <a:gs pos="100000">
                    <a:schemeClr val="bg1"/>
                  </a:gs>
                </a:gsLst>
                <a:lin ang="2700000" scaled="0"/>
              </a:gradFill>
            </a:ln>
            <a:effectLst>
              <a:outerShdw blurRad="228600" dist="889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83" name="矩形 82"/>
          <p:cNvSpPr>
            <a:spLocks noChangeArrowheads="1"/>
          </p:cNvSpPr>
          <p:nvPr/>
        </p:nvSpPr>
        <p:spPr bwMode="auto">
          <a:xfrm>
            <a:off x="1361859" y="3262466"/>
            <a:ext cx="1077335" cy="514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938" tIns="41468" rIns="82938" bIns="41468">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spcBef>
                <a:spcPct val="0"/>
              </a:spcBef>
              <a:buNone/>
            </a:pPr>
            <a:r>
              <a:rPr lang="zh-CN" altLang="en-US" sz="1400" b="0" dirty="0">
                <a:solidFill>
                  <a:schemeClr val="bg1"/>
                </a:solidFill>
              </a:rPr>
              <a:t>竞争者</a:t>
            </a:r>
            <a:endParaRPr lang="en-US" altLang="zh-CN" sz="1400" b="0" dirty="0">
              <a:solidFill>
                <a:schemeClr val="bg1"/>
              </a:solidFill>
            </a:endParaRPr>
          </a:p>
          <a:p>
            <a:pPr>
              <a:spcBef>
                <a:spcPct val="0"/>
              </a:spcBef>
              <a:buNone/>
            </a:pPr>
            <a:r>
              <a:rPr lang="zh-CN" altLang="en-US" sz="1400" b="0" dirty="0">
                <a:solidFill>
                  <a:schemeClr val="bg1"/>
                </a:solidFill>
              </a:rPr>
              <a:t>战略</a:t>
            </a:r>
          </a:p>
        </p:txBody>
      </p:sp>
      <p:grpSp>
        <p:nvGrpSpPr>
          <p:cNvPr id="94" name="组合 93"/>
          <p:cNvGrpSpPr/>
          <p:nvPr/>
        </p:nvGrpSpPr>
        <p:grpSpPr>
          <a:xfrm>
            <a:off x="6028013" y="1305042"/>
            <a:ext cx="899562" cy="1038902"/>
            <a:chOff x="1130480" y="1137186"/>
            <a:chExt cx="1163482" cy="1343702"/>
          </a:xfrm>
        </p:grpSpPr>
        <p:sp>
          <p:nvSpPr>
            <p:cNvPr id="95" name="Freeform 27"/>
            <p:cNvSpPr/>
            <p:nvPr/>
          </p:nvSpPr>
          <p:spPr bwMode="auto">
            <a:xfrm>
              <a:off x="1254921" y="1262101"/>
              <a:ext cx="925613" cy="1068988"/>
            </a:xfrm>
            <a:custGeom>
              <a:avLst/>
              <a:gdLst>
                <a:gd name="T0" fmla="*/ 1098 w 2195"/>
                <a:gd name="T1" fmla="*/ 2535 h 2535"/>
                <a:gd name="T2" fmla="*/ 0 w 2195"/>
                <a:gd name="T3" fmla="*/ 1903 h 2535"/>
                <a:gd name="T4" fmla="*/ 0 w 2195"/>
                <a:gd name="T5" fmla="*/ 634 h 2535"/>
                <a:gd name="T6" fmla="*/ 1098 w 2195"/>
                <a:gd name="T7" fmla="*/ 0 h 2535"/>
                <a:gd name="T8" fmla="*/ 2195 w 2195"/>
                <a:gd name="T9" fmla="*/ 634 h 2535"/>
                <a:gd name="T10" fmla="*/ 2195 w 2195"/>
                <a:gd name="T11" fmla="*/ 1903 h 2535"/>
                <a:gd name="T12" fmla="*/ 1098 w 2195"/>
                <a:gd name="T13" fmla="*/ 2535 h 2535"/>
              </a:gdLst>
              <a:ahLst/>
              <a:cxnLst>
                <a:cxn ang="0">
                  <a:pos x="T0" y="T1"/>
                </a:cxn>
                <a:cxn ang="0">
                  <a:pos x="T2" y="T3"/>
                </a:cxn>
                <a:cxn ang="0">
                  <a:pos x="T4" y="T5"/>
                </a:cxn>
                <a:cxn ang="0">
                  <a:pos x="T6" y="T7"/>
                </a:cxn>
                <a:cxn ang="0">
                  <a:pos x="T8" y="T9"/>
                </a:cxn>
                <a:cxn ang="0">
                  <a:pos x="T10" y="T11"/>
                </a:cxn>
                <a:cxn ang="0">
                  <a:pos x="T12" y="T13"/>
                </a:cxn>
              </a:cxnLst>
              <a:rect l="0" t="0" r="r" b="b"/>
              <a:pathLst>
                <a:path w="2195" h="2535">
                  <a:moveTo>
                    <a:pt x="1098" y="2535"/>
                  </a:moveTo>
                  <a:lnTo>
                    <a:pt x="0" y="1903"/>
                  </a:lnTo>
                  <a:lnTo>
                    <a:pt x="0" y="634"/>
                  </a:lnTo>
                  <a:lnTo>
                    <a:pt x="1098" y="0"/>
                  </a:lnTo>
                  <a:lnTo>
                    <a:pt x="2195" y="634"/>
                  </a:lnTo>
                  <a:lnTo>
                    <a:pt x="2195" y="1903"/>
                  </a:lnTo>
                  <a:lnTo>
                    <a:pt x="1098" y="2535"/>
                  </a:lnTo>
                  <a:close/>
                </a:path>
              </a:pathLst>
            </a:custGeom>
            <a:solidFill>
              <a:schemeClr val="accent2"/>
            </a:solidFill>
            <a:ln w="28575" cap="flat">
              <a:solidFill>
                <a:srgbClr val="FF9900"/>
              </a:solidFill>
              <a:prstDash val="solid"/>
              <a:miter lim="800000"/>
            </a:ln>
            <a:effectLst>
              <a:outerShdw blurRad="152400" dist="76200" dir="2700000" sx="102000" sy="102000" algn="tl" rotWithShape="0">
                <a:prstClr val="black">
                  <a:alpha val="28000"/>
                </a:prstClr>
              </a:outerShdw>
            </a:effectLst>
          </p:spPr>
          <p:txBody>
            <a:bodyPr vert="horz" wrap="square" lIns="91440" tIns="45720" rIns="91440" bIns="45720" numCol="1" anchor="t" anchorCtr="0" compatLnSpc="1"/>
            <a:lstStyle/>
            <a:p>
              <a:endParaRPr lang="zh-CN" altLang="en-US" dirty="0">
                <a:latin typeface="微软雅黑" panose="020B0503020204020204" pitchFamily="34" charset="-122"/>
              </a:endParaRPr>
            </a:p>
          </p:txBody>
        </p:sp>
        <p:sp>
          <p:nvSpPr>
            <p:cNvPr id="96" name="Freeform 27"/>
            <p:cNvSpPr/>
            <p:nvPr/>
          </p:nvSpPr>
          <p:spPr bwMode="auto">
            <a:xfrm>
              <a:off x="1130480" y="1137186"/>
              <a:ext cx="1163482" cy="1343702"/>
            </a:xfrm>
            <a:custGeom>
              <a:avLst/>
              <a:gdLst>
                <a:gd name="T0" fmla="*/ 1098 w 2195"/>
                <a:gd name="T1" fmla="*/ 2535 h 2535"/>
                <a:gd name="T2" fmla="*/ 0 w 2195"/>
                <a:gd name="T3" fmla="*/ 1903 h 2535"/>
                <a:gd name="T4" fmla="*/ 0 w 2195"/>
                <a:gd name="T5" fmla="*/ 634 h 2535"/>
                <a:gd name="T6" fmla="*/ 1098 w 2195"/>
                <a:gd name="T7" fmla="*/ 0 h 2535"/>
                <a:gd name="T8" fmla="*/ 2195 w 2195"/>
                <a:gd name="T9" fmla="*/ 634 h 2535"/>
                <a:gd name="T10" fmla="*/ 2195 w 2195"/>
                <a:gd name="T11" fmla="*/ 1903 h 2535"/>
                <a:gd name="T12" fmla="*/ 1098 w 2195"/>
                <a:gd name="T13" fmla="*/ 2535 h 2535"/>
              </a:gdLst>
              <a:ahLst/>
              <a:cxnLst>
                <a:cxn ang="0">
                  <a:pos x="T0" y="T1"/>
                </a:cxn>
                <a:cxn ang="0">
                  <a:pos x="T2" y="T3"/>
                </a:cxn>
                <a:cxn ang="0">
                  <a:pos x="T4" y="T5"/>
                </a:cxn>
                <a:cxn ang="0">
                  <a:pos x="T6" y="T7"/>
                </a:cxn>
                <a:cxn ang="0">
                  <a:pos x="T8" y="T9"/>
                </a:cxn>
                <a:cxn ang="0">
                  <a:pos x="T10" y="T11"/>
                </a:cxn>
                <a:cxn ang="0">
                  <a:pos x="T12" y="T13"/>
                </a:cxn>
              </a:cxnLst>
              <a:rect l="0" t="0" r="r" b="b"/>
              <a:pathLst>
                <a:path w="2195" h="2535">
                  <a:moveTo>
                    <a:pt x="1098" y="2535"/>
                  </a:moveTo>
                  <a:lnTo>
                    <a:pt x="0" y="1903"/>
                  </a:lnTo>
                  <a:lnTo>
                    <a:pt x="0" y="634"/>
                  </a:lnTo>
                  <a:lnTo>
                    <a:pt x="1098" y="0"/>
                  </a:lnTo>
                  <a:lnTo>
                    <a:pt x="2195" y="634"/>
                  </a:lnTo>
                  <a:lnTo>
                    <a:pt x="2195" y="1903"/>
                  </a:lnTo>
                  <a:lnTo>
                    <a:pt x="1098" y="2535"/>
                  </a:lnTo>
                  <a:close/>
                </a:path>
              </a:pathLst>
            </a:custGeom>
            <a:gradFill>
              <a:gsLst>
                <a:gs pos="22000">
                  <a:schemeClr val="bg1">
                    <a:alpha val="40000"/>
                  </a:schemeClr>
                </a:gs>
                <a:gs pos="50000">
                  <a:srgbClr val="FFFFFF">
                    <a:alpha val="10000"/>
                  </a:srgbClr>
                </a:gs>
                <a:gs pos="50000">
                  <a:schemeClr val="bg1">
                    <a:alpha val="20000"/>
                  </a:schemeClr>
                </a:gs>
                <a:gs pos="15000">
                  <a:schemeClr val="bg1">
                    <a:alpha val="87000"/>
                  </a:schemeClr>
                </a:gs>
              </a:gsLst>
              <a:lin ang="2700000" scaled="0"/>
            </a:gradFill>
            <a:ln>
              <a:gradFill>
                <a:gsLst>
                  <a:gs pos="75000">
                    <a:srgbClr val="F0F0F0"/>
                  </a:gs>
                  <a:gs pos="50000">
                    <a:srgbClr val="C8C8C8"/>
                  </a:gs>
                  <a:gs pos="25000">
                    <a:srgbClr val="F0F0F0"/>
                  </a:gs>
                  <a:gs pos="0">
                    <a:schemeClr val="bg1"/>
                  </a:gs>
                  <a:gs pos="100000">
                    <a:schemeClr val="bg1"/>
                  </a:gs>
                </a:gsLst>
                <a:lin ang="2700000" scaled="0"/>
              </a:gradFill>
            </a:ln>
            <a:effectLst>
              <a:outerShdw blurRad="228600" dist="889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76" name="矩形 75"/>
          <p:cNvSpPr>
            <a:spLocks noChangeArrowheads="1"/>
          </p:cNvSpPr>
          <p:nvPr/>
        </p:nvSpPr>
        <p:spPr bwMode="auto">
          <a:xfrm>
            <a:off x="5943384" y="1586066"/>
            <a:ext cx="1077335" cy="514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938" tIns="41468" rIns="82938" bIns="41468">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spcBef>
                <a:spcPct val="0"/>
              </a:spcBef>
              <a:buNone/>
            </a:pPr>
            <a:r>
              <a:rPr lang="zh-CN" altLang="en-US" sz="1400" b="0" dirty="0">
                <a:solidFill>
                  <a:schemeClr val="bg1"/>
                </a:solidFill>
              </a:rPr>
              <a:t>竞争者</a:t>
            </a:r>
            <a:endParaRPr lang="en-US" altLang="zh-CN" sz="1400" b="0" dirty="0">
              <a:solidFill>
                <a:schemeClr val="bg1"/>
              </a:solidFill>
            </a:endParaRPr>
          </a:p>
          <a:p>
            <a:pPr>
              <a:spcBef>
                <a:spcPct val="0"/>
              </a:spcBef>
              <a:buNone/>
            </a:pPr>
            <a:r>
              <a:rPr lang="zh-CN" altLang="en-US" sz="1400" b="0" dirty="0">
                <a:solidFill>
                  <a:schemeClr val="bg1"/>
                </a:solidFill>
              </a:rPr>
              <a:t>优劣势</a:t>
            </a:r>
          </a:p>
        </p:txBody>
      </p:sp>
      <p:grpSp>
        <p:nvGrpSpPr>
          <p:cNvPr id="97" name="组合 96"/>
          <p:cNvGrpSpPr/>
          <p:nvPr/>
        </p:nvGrpSpPr>
        <p:grpSpPr>
          <a:xfrm>
            <a:off x="6841087" y="3019807"/>
            <a:ext cx="933318" cy="1038902"/>
            <a:chOff x="1137496" y="1137186"/>
            <a:chExt cx="1163482" cy="1343702"/>
          </a:xfrm>
        </p:grpSpPr>
        <p:sp>
          <p:nvSpPr>
            <p:cNvPr id="98" name="Freeform 27"/>
            <p:cNvSpPr/>
            <p:nvPr/>
          </p:nvSpPr>
          <p:spPr bwMode="auto">
            <a:xfrm>
              <a:off x="1254921" y="1262101"/>
              <a:ext cx="925613" cy="1068988"/>
            </a:xfrm>
            <a:custGeom>
              <a:avLst/>
              <a:gdLst>
                <a:gd name="T0" fmla="*/ 1098 w 2195"/>
                <a:gd name="T1" fmla="*/ 2535 h 2535"/>
                <a:gd name="T2" fmla="*/ 0 w 2195"/>
                <a:gd name="T3" fmla="*/ 1903 h 2535"/>
                <a:gd name="T4" fmla="*/ 0 w 2195"/>
                <a:gd name="T5" fmla="*/ 634 h 2535"/>
                <a:gd name="T6" fmla="*/ 1098 w 2195"/>
                <a:gd name="T7" fmla="*/ 0 h 2535"/>
                <a:gd name="T8" fmla="*/ 2195 w 2195"/>
                <a:gd name="T9" fmla="*/ 634 h 2535"/>
                <a:gd name="T10" fmla="*/ 2195 w 2195"/>
                <a:gd name="T11" fmla="*/ 1903 h 2535"/>
                <a:gd name="T12" fmla="*/ 1098 w 2195"/>
                <a:gd name="T13" fmla="*/ 2535 h 2535"/>
              </a:gdLst>
              <a:ahLst/>
              <a:cxnLst>
                <a:cxn ang="0">
                  <a:pos x="T0" y="T1"/>
                </a:cxn>
                <a:cxn ang="0">
                  <a:pos x="T2" y="T3"/>
                </a:cxn>
                <a:cxn ang="0">
                  <a:pos x="T4" y="T5"/>
                </a:cxn>
                <a:cxn ang="0">
                  <a:pos x="T6" y="T7"/>
                </a:cxn>
                <a:cxn ang="0">
                  <a:pos x="T8" y="T9"/>
                </a:cxn>
                <a:cxn ang="0">
                  <a:pos x="T10" y="T11"/>
                </a:cxn>
                <a:cxn ang="0">
                  <a:pos x="T12" y="T13"/>
                </a:cxn>
              </a:cxnLst>
              <a:rect l="0" t="0" r="r" b="b"/>
              <a:pathLst>
                <a:path w="2195" h="2535">
                  <a:moveTo>
                    <a:pt x="1098" y="2535"/>
                  </a:moveTo>
                  <a:lnTo>
                    <a:pt x="0" y="1903"/>
                  </a:lnTo>
                  <a:lnTo>
                    <a:pt x="0" y="634"/>
                  </a:lnTo>
                  <a:lnTo>
                    <a:pt x="1098" y="0"/>
                  </a:lnTo>
                  <a:lnTo>
                    <a:pt x="2195" y="634"/>
                  </a:lnTo>
                  <a:lnTo>
                    <a:pt x="2195" y="1903"/>
                  </a:lnTo>
                  <a:lnTo>
                    <a:pt x="1098" y="2535"/>
                  </a:lnTo>
                  <a:close/>
                </a:path>
              </a:pathLst>
            </a:custGeom>
            <a:solidFill>
              <a:schemeClr val="accent2"/>
            </a:solidFill>
            <a:ln w="28575" cap="flat">
              <a:solidFill>
                <a:srgbClr val="FF9900"/>
              </a:solidFill>
              <a:prstDash val="solid"/>
              <a:miter lim="800000"/>
            </a:ln>
            <a:effectLst>
              <a:outerShdw blurRad="152400" dist="76200" dir="2700000" sx="102000" sy="102000" algn="tl" rotWithShape="0">
                <a:prstClr val="black">
                  <a:alpha val="28000"/>
                </a:prstClr>
              </a:outerShdw>
            </a:effectLst>
          </p:spPr>
          <p:txBody>
            <a:bodyPr vert="horz" wrap="square" lIns="91440" tIns="45720" rIns="91440" bIns="45720" numCol="1" anchor="t" anchorCtr="0" compatLnSpc="1"/>
            <a:lstStyle/>
            <a:p>
              <a:endParaRPr lang="zh-CN" altLang="en-US" dirty="0">
                <a:latin typeface="微软雅黑" panose="020B0503020204020204" pitchFamily="34" charset="-122"/>
              </a:endParaRPr>
            </a:p>
          </p:txBody>
        </p:sp>
        <p:sp>
          <p:nvSpPr>
            <p:cNvPr id="99" name="Freeform 27"/>
            <p:cNvSpPr/>
            <p:nvPr/>
          </p:nvSpPr>
          <p:spPr bwMode="auto">
            <a:xfrm>
              <a:off x="1137496" y="1137186"/>
              <a:ext cx="1163482" cy="1343702"/>
            </a:xfrm>
            <a:custGeom>
              <a:avLst/>
              <a:gdLst>
                <a:gd name="T0" fmla="*/ 1098 w 2195"/>
                <a:gd name="T1" fmla="*/ 2535 h 2535"/>
                <a:gd name="T2" fmla="*/ 0 w 2195"/>
                <a:gd name="T3" fmla="*/ 1903 h 2535"/>
                <a:gd name="T4" fmla="*/ 0 w 2195"/>
                <a:gd name="T5" fmla="*/ 634 h 2535"/>
                <a:gd name="T6" fmla="*/ 1098 w 2195"/>
                <a:gd name="T7" fmla="*/ 0 h 2535"/>
                <a:gd name="T8" fmla="*/ 2195 w 2195"/>
                <a:gd name="T9" fmla="*/ 634 h 2535"/>
                <a:gd name="T10" fmla="*/ 2195 w 2195"/>
                <a:gd name="T11" fmla="*/ 1903 h 2535"/>
                <a:gd name="T12" fmla="*/ 1098 w 2195"/>
                <a:gd name="T13" fmla="*/ 2535 h 2535"/>
              </a:gdLst>
              <a:ahLst/>
              <a:cxnLst>
                <a:cxn ang="0">
                  <a:pos x="T0" y="T1"/>
                </a:cxn>
                <a:cxn ang="0">
                  <a:pos x="T2" y="T3"/>
                </a:cxn>
                <a:cxn ang="0">
                  <a:pos x="T4" y="T5"/>
                </a:cxn>
                <a:cxn ang="0">
                  <a:pos x="T6" y="T7"/>
                </a:cxn>
                <a:cxn ang="0">
                  <a:pos x="T8" y="T9"/>
                </a:cxn>
                <a:cxn ang="0">
                  <a:pos x="T10" y="T11"/>
                </a:cxn>
                <a:cxn ang="0">
                  <a:pos x="T12" y="T13"/>
                </a:cxn>
              </a:cxnLst>
              <a:rect l="0" t="0" r="r" b="b"/>
              <a:pathLst>
                <a:path w="2195" h="2535">
                  <a:moveTo>
                    <a:pt x="1098" y="2535"/>
                  </a:moveTo>
                  <a:lnTo>
                    <a:pt x="0" y="1903"/>
                  </a:lnTo>
                  <a:lnTo>
                    <a:pt x="0" y="634"/>
                  </a:lnTo>
                  <a:lnTo>
                    <a:pt x="1098" y="0"/>
                  </a:lnTo>
                  <a:lnTo>
                    <a:pt x="2195" y="634"/>
                  </a:lnTo>
                  <a:lnTo>
                    <a:pt x="2195" y="1903"/>
                  </a:lnTo>
                  <a:lnTo>
                    <a:pt x="1098" y="2535"/>
                  </a:lnTo>
                  <a:close/>
                </a:path>
              </a:pathLst>
            </a:custGeom>
            <a:gradFill>
              <a:gsLst>
                <a:gs pos="22000">
                  <a:schemeClr val="bg1">
                    <a:alpha val="40000"/>
                  </a:schemeClr>
                </a:gs>
                <a:gs pos="50000">
                  <a:srgbClr val="FFFFFF">
                    <a:alpha val="10000"/>
                  </a:srgbClr>
                </a:gs>
                <a:gs pos="50000">
                  <a:schemeClr val="bg1">
                    <a:alpha val="20000"/>
                  </a:schemeClr>
                </a:gs>
                <a:gs pos="15000">
                  <a:schemeClr val="bg1">
                    <a:alpha val="87000"/>
                  </a:schemeClr>
                </a:gs>
              </a:gsLst>
              <a:lin ang="2700000" scaled="0"/>
            </a:gradFill>
            <a:ln>
              <a:gradFill>
                <a:gsLst>
                  <a:gs pos="75000">
                    <a:srgbClr val="F0F0F0"/>
                  </a:gs>
                  <a:gs pos="50000">
                    <a:srgbClr val="C8C8C8"/>
                  </a:gs>
                  <a:gs pos="25000">
                    <a:srgbClr val="F0F0F0"/>
                  </a:gs>
                  <a:gs pos="0">
                    <a:schemeClr val="bg1"/>
                  </a:gs>
                  <a:gs pos="100000">
                    <a:schemeClr val="bg1"/>
                  </a:gs>
                </a:gsLst>
                <a:lin ang="2700000" scaled="0"/>
              </a:gradFill>
            </a:ln>
            <a:effectLst>
              <a:outerShdw blurRad="228600" dist="889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90" name="矩形 89"/>
          <p:cNvSpPr>
            <a:spLocks noChangeArrowheads="1"/>
          </p:cNvSpPr>
          <p:nvPr/>
        </p:nvSpPr>
        <p:spPr bwMode="auto">
          <a:xfrm>
            <a:off x="6772059" y="3262466"/>
            <a:ext cx="1077335" cy="514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938" tIns="41468" rIns="82938" bIns="41468">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spcBef>
                <a:spcPct val="0"/>
              </a:spcBef>
              <a:buNone/>
            </a:pPr>
            <a:r>
              <a:rPr lang="zh-CN" altLang="en-US" sz="1400" b="0" dirty="0">
                <a:solidFill>
                  <a:schemeClr val="bg1"/>
                </a:solidFill>
              </a:rPr>
              <a:t>竞争者</a:t>
            </a:r>
            <a:endParaRPr lang="en-US" altLang="zh-CN" sz="1400" b="0" dirty="0">
              <a:solidFill>
                <a:schemeClr val="bg1"/>
              </a:solidFill>
            </a:endParaRPr>
          </a:p>
          <a:p>
            <a:pPr>
              <a:spcBef>
                <a:spcPct val="0"/>
              </a:spcBef>
              <a:buNone/>
            </a:pPr>
            <a:r>
              <a:rPr lang="zh-CN" altLang="en-US" sz="1400" b="0" dirty="0">
                <a:solidFill>
                  <a:schemeClr val="bg1"/>
                </a:solidFill>
              </a:rPr>
              <a:t>反应模式</a:t>
            </a:r>
          </a:p>
        </p:txBody>
      </p:sp>
      <p:grpSp>
        <p:nvGrpSpPr>
          <p:cNvPr id="100" name="组合 99"/>
          <p:cNvGrpSpPr/>
          <p:nvPr/>
        </p:nvGrpSpPr>
        <p:grpSpPr>
          <a:xfrm>
            <a:off x="903370" y="249943"/>
            <a:ext cx="3363830" cy="679699"/>
            <a:chOff x="903371" y="249943"/>
            <a:chExt cx="2831223" cy="679699"/>
          </a:xfrm>
        </p:grpSpPr>
        <p:sp>
          <p:nvSpPr>
            <p:cNvPr id="101" name="任意多边形 100"/>
            <p:cNvSpPr/>
            <p:nvPr/>
          </p:nvSpPr>
          <p:spPr bwMode="auto">
            <a:xfrm>
              <a:off x="903371" y="249943"/>
              <a:ext cx="2831223" cy="679699"/>
            </a:xfrm>
            <a:custGeom>
              <a:avLst/>
              <a:gdLst>
                <a:gd name="connsiteX0" fmla="*/ 352810 w 4452260"/>
                <a:gd name="connsiteY0" fmla="*/ 0 h 1068867"/>
                <a:gd name="connsiteX1" fmla="*/ 636768 w 4452260"/>
                <a:gd name="connsiteY1" fmla="*/ 0 h 1068867"/>
                <a:gd name="connsiteX2" fmla="*/ 647700 w 4452260"/>
                <a:gd name="connsiteY2" fmla="*/ 0 h 1068867"/>
                <a:gd name="connsiteX3" fmla="*/ 724065 w 4452260"/>
                <a:gd name="connsiteY3" fmla="*/ 0 h 1068867"/>
                <a:gd name="connsiteX4" fmla="*/ 782584 w 4452260"/>
                <a:gd name="connsiteY4" fmla="*/ 0 h 1068867"/>
                <a:gd name="connsiteX5" fmla="*/ 799455 w 4452260"/>
                <a:gd name="connsiteY5" fmla="*/ 0 h 1068867"/>
                <a:gd name="connsiteX6" fmla="*/ 809825 w 4452260"/>
                <a:gd name="connsiteY6" fmla="*/ 0 h 1068867"/>
                <a:gd name="connsiteX7" fmla="*/ 818078 w 4452260"/>
                <a:gd name="connsiteY7" fmla="*/ 0 h 1068867"/>
                <a:gd name="connsiteX8" fmla="*/ 843980 w 4452260"/>
                <a:gd name="connsiteY8" fmla="*/ 0 h 1068867"/>
                <a:gd name="connsiteX9" fmla="*/ 931658 w 4452260"/>
                <a:gd name="connsiteY9" fmla="*/ 0 h 1068867"/>
                <a:gd name="connsiteX10" fmla="*/ 961580 w 4452260"/>
                <a:gd name="connsiteY10" fmla="*/ 0 h 1068867"/>
                <a:gd name="connsiteX11" fmla="*/ 1000055 w 4452260"/>
                <a:gd name="connsiteY11" fmla="*/ 0 h 1068867"/>
                <a:gd name="connsiteX12" fmla="*/ 1040537 w 4452260"/>
                <a:gd name="connsiteY12" fmla="*/ 0 h 1068867"/>
                <a:gd name="connsiteX13" fmla="*/ 1051453 w 4452260"/>
                <a:gd name="connsiteY13" fmla="*/ 0 h 1068867"/>
                <a:gd name="connsiteX14" fmla="*/ 1083414 w 4452260"/>
                <a:gd name="connsiteY14" fmla="*/ 0 h 1068867"/>
                <a:gd name="connsiteX15" fmla="*/ 1112969 w 4452260"/>
                <a:gd name="connsiteY15" fmla="*/ 0 h 1068867"/>
                <a:gd name="connsiteX16" fmla="*/ 1138871 w 4452260"/>
                <a:gd name="connsiteY16" fmla="*/ 0 h 1068867"/>
                <a:gd name="connsiteX17" fmla="*/ 1170224 w 4452260"/>
                <a:gd name="connsiteY17" fmla="*/ 0 h 1068867"/>
                <a:gd name="connsiteX18" fmla="*/ 1170711 w 4452260"/>
                <a:gd name="connsiteY18" fmla="*/ 0 h 1068867"/>
                <a:gd name="connsiteX19" fmla="*/ 1202662 w 4452260"/>
                <a:gd name="connsiteY19" fmla="*/ 0 h 1068867"/>
                <a:gd name="connsiteX20" fmla="*/ 1240037 w 4452260"/>
                <a:gd name="connsiteY20" fmla="*/ 0 h 1068867"/>
                <a:gd name="connsiteX21" fmla="*/ 1290626 w 4452260"/>
                <a:gd name="connsiteY21" fmla="*/ 0 h 1068867"/>
                <a:gd name="connsiteX22" fmla="*/ 1324496 w 4452260"/>
                <a:gd name="connsiteY22" fmla="*/ 0 h 1068867"/>
                <a:gd name="connsiteX23" fmla="*/ 1332348 w 4452260"/>
                <a:gd name="connsiteY23" fmla="*/ 0 h 1068867"/>
                <a:gd name="connsiteX24" fmla="*/ 1335428 w 4452260"/>
                <a:gd name="connsiteY24" fmla="*/ 0 h 1068867"/>
                <a:gd name="connsiteX25" fmla="*/ 1411793 w 4452260"/>
                <a:gd name="connsiteY25" fmla="*/ 0 h 1068867"/>
                <a:gd name="connsiteX26" fmla="*/ 1454182 w 4452260"/>
                <a:gd name="connsiteY26" fmla="*/ 0 h 1068867"/>
                <a:gd name="connsiteX27" fmla="*/ 1470312 w 4452260"/>
                <a:gd name="connsiteY27" fmla="*/ 0 h 1068867"/>
                <a:gd name="connsiteX28" fmla="*/ 1487183 w 4452260"/>
                <a:gd name="connsiteY28" fmla="*/ 0 h 1068867"/>
                <a:gd name="connsiteX29" fmla="*/ 1497552 w 4452260"/>
                <a:gd name="connsiteY29" fmla="*/ 0 h 1068867"/>
                <a:gd name="connsiteX30" fmla="*/ 1505806 w 4452260"/>
                <a:gd name="connsiteY30" fmla="*/ 0 h 1068867"/>
                <a:gd name="connsiteX31" fmla="*/ 1528471 w 4452260"/>
                <a:gd name="connsiteY31" fmla="*/ 0 h 1068867"/>
                <a:gd name="connsiteX32" fmla="*/ 1531708 w 4452260"/>
                <a:gd name="connsiteY32" fmla="*/ 0 h 1068867"/>
                <a:gd name="connsiteX33" fmla="*/ 1540992 w 4452260"/>
                <a:gd name="connsiteY33" fmla="*/ 0 h 1068867"/>
                <a:gd name="connsiteX34" fmla="*/ 1541479 w 4452260"/>
                <a:gd name="connsiteY34" fmla="*/ 0 h 1068867"/>
                <a:gd name="connsiteX35" fmla="*/ 1599998 w 4452260"/>
                <a:gd name="connsiteY35" fmla="*/ 0 h 1068867"/>
                <a:gd name="connsiteX36" fmla="*/ 1619386 w 4452260"/>
                <a:gd name="connsiteY36" fmla="*/ 0 h 1068867"/>
                <a:gd name="connsiteX37" fmla="*/ 1635492 w 4452260"/>
                <a:gd name="connsiteY37" fmla="*/ 0 h 1068867"/>
                <a:gd name="connsiteX38" fmla="*/ 1649308 w 4452260"/>
                <a:gd name="connsiteY38" fmla="*/ 0 h 1068867"/>
                <a:gd name="connsiteX39" fmla="*/ 1653720 w 4452260"/>
                <a:gd name="connsiteY39" fmla="*/ 0 h 1068867"/>
                <a:gd name="connsiteX40" fmla="*/ 1661394 w 4452260"/>
                <a:gd name="connsiteY40" fmla="*/ 0 h 1068867"/>
                <a:gd name="connsiteX41" fmla="*/ 1687782 w 4452260"/>
                <a:gd name="connsiteY41" fmla="*/ 0 h 1068867"/>
                <a:gd name="connsiteX42" fmla="*/ 1703116 w 4452260"/>
                <a:gd name="connsiteY42" fmla="*/ 0 h 1068867"/>
                <a:gd name="connsiteX43" fmla="*/ 1739181 w 4452260"/>
                <a:gd name="connsiteY43" fmla="*/ 0 h 1068867"/>
                <a:gd name="connsiteX44" fmla="*/ 1771141 w 4452260"/>
                <a:gd name="connsiteY44" fmla="*/ 0 h 1068867"/>
                <a:gd name="connsiteX45" fmla="*/ 1800697 w 4452260"/>
                <a:gd name="connsiteY45" fmla="*/ 0 h 1068867"/>
                <a:gd name="connsiteX46" fmla="*/ 1811727 w 4452260"/>
                <a:gd name="connsiteY46" fmla="*/ 0 h 1068867"/>
                <a:gd name="connsiteX47" fmla="*/ 1823361 w 4452260"/>
                <a:gd name="connsiteY47" fmla="*/ 0 h 1068867"/>
                <a:gd name="connsiteX48" fmla="*/ 1826599 w 4452260"/>
                <a:gd name="connsiteY48" fmla="*/ 0 h 1068867"/>
                <a:gd name="connsiteX49" fmla="*/ 1857951 w 4452260"/>
                <a:gd name="connsiteY49" fmla="*/ 0 h 1068867"/>
                <a:gd name="connsiteX50" fmla="*/ 1858439 w 4452260"/>
                <a:gd name="connsiteY50" fmla="*/ 0 h 1068867"/>
                <a:gd name="connsiteX51" fmla="*/ 1859676 w 4452260"/>
                <a:gd name="connsiteY51" fmla="*/ 0 h 1068867"/>
                <a:gd name="connsiteX52" fmla="*/ 1893346 w 4452260"/>
                <a:gd name="connsiteY52" fmla="*/ 0 h 1068867"/>
                <a:gd name="connsiteX53" fmla="*/ 1927765 w 4452260"/>
                <a:gd name="connsiteY53" fmla="*/ 0 h 1068867"/>
                <a:gd name="connsiteX54" fmla="*/ 1963365 w 4452260"/>
                <a:gd name="connsiteY54" fmla="*/ 0 h 1068867"/>
                <a:gd name="connsiteX55" fmla="*/ 1978354 w 4452260"/>
                <a:gd name="connsiteY55" fmla="*/ 0 h 1068867"/>
                <a:gd name="connsiteX56" fmla="*/ 1991032 w 4452260"/>
                <a:gd name="connsiteY56" fmla="*/ 0 h 1068867"/>
                <a:gd name="connsiteX57" fmla="*/ 2020076 w 4452260"/>
                <a:gd name="connsiteY57" fmla="*/ 0 h 1068867"/>
                <a:gd name="connsiteX58" fmla="*/ 2021800 w 4452260"/>
                <a:gd name="connsiteY58" fmla="*/ 0 h 1068867"/>
                <a:gd name="connsiteX59" fmla="*/ 2027021 w 4452260"/>
                <a:gd name="connsiteY59" fmla="*/ 0 h 1068867"/>
                <a:gd name="connsiteX60" fmla="*/ 2032162 w 4452260"/>
                <a:gd name="connsiteY60" fmla="*/ 0 h 1068867"/>
                <a:gd name="connsiteX61" fmla="*/ 2141909 w 4452260"/>
                <a:gd name="connsiteY61" fmla="*/ 0 h 1068867"/>
                <a:gd name="connsiteX62" fmla="*/ 2143633 w 4452260"/>
                <a:gd name="connsiteY62" fmla="*/ 0 h 1068867"/>
                <a:gd name="connsiteX63" fmla="*/ 2178359 w 4452260"/>
                <a:gd name="connsiteY63" fmla="*/ 0 h 1068867"/>
                <a:gd name="connsiteX64" fmla="*/ 2228719 w 4452260"/>
                <a:gd name="connsiteY64" fmla="*/ 0 h 1068867"/>
                <a:gd name="connsiteX65" fmla="*/ 2229207 w 4452260"/>
                <a:gd name="connsiteY65" fmla="*/ 0 h 1068867"/>
                <a:gd name="connsiteX66" fmla="*/ 2230931 w 4452260"/>
                <a:gd name="connsiteY66" fmla="*/ 0 h 1068867"/>
                <a:gd name="connsiteX67" fmla="*/ 2287725 w 4452260"/>
                <a:gd name="connsiteY67" fmla="*/ 0 h 1068867"/>
                <a:gd name="connsiteX68" fmla="*/ 2289450 w 4452260"/>
                <a:gd name="connsiteY68" fmla="*/ 0 h 1068867"/>
                <a:gd name="connsiteX69" fmla="*/ 2323220 w 4452260"/>
                <a:gd name="connsiteY69" fmla="*/ 0 h 1068867"/>
                <a:gd name="connsiteX70" fmla="*/ 2324944 w 4452260"/>
                <a:gd name="connsiteY70" fmla="*/ 0 h 1068867"/>
                <a:gd name="connsiteX71" fmla="*/ 2340483 w 4452260"/>
                <a:gd name="connsiteY71" fmla="*/ 0 h 1068867"/>
                <a:gd name="connsiteX72" fmla="*/ 2341447 w 4452260"/>
                <a:gd name="connsiteY72" fmla="*/ 0 h 1068867"/>
                <a:gd name="connsiteX73" fmla="*/ 2343172 w 4452260"/>
                <a:gd name="connsiteY73" fmla="*/ 0 h 1068867"/>
                <a:gd name="connsiteX74" fmla="*/ 2349122 w 4452260"/>
                <a:gd name="connsiteY74" fmla="*/ 0 h 1068867"/>
                <a:gd name="connsiteX75" fmla="*/ 2350846 w 4452260"/>
                <a:gd name="connsiteY75" fmla="*/ 0 h 1068867"/>
                <a:gd name="connsiteX76" fmla="*/ 2390844 w 4452260"/>
                <a:gd name="connsiteY76" fmla="*/ 0 h 1068867"/>
                <a:gd name="connsiteX77" fmla="*/ 2462317 w 4452260"/>
                <a:gd name="connsiteY77" fmla="*/ 0 h 1068867"/>
                <a:gd name="connsiteX78" fmla="*/ 2499455 w 4452260"/>
                <a:gd name="connsiteY78" fmla="*/ 0 h 1068867"/>
                <a:gd name="connsiteX79" fmla="*/ 2530713 w 4452260"/>
                <a:gd name="connsiteY79" fmla="*/ 0 h 1068867"/>
                <a:gd name="connsiteX80" fmla="*/ 2547403 w 4452260"/>
                <a:gd name="connsiteY80" fmla="*/ 0 h 1068867"/>
                <a:gd name="connsiteX81" fmla="*/ 2549127 w 4452260"/>
                <a:gd name="connsiteY81" fmla="*/ 0 h 1068867"/>
                <a:gd name="connsiteX82" fmla="*/ 2581074 w 4452260"/>
                <a:gd name="connsiteY82" fmla="*/ 0 h 1068867"/>
                <a:gd name="connsiteX83" fmla="*/ 2582112 w 4452260"/>
                <a:gd name="connsiteY83" fmla="*/ 0 h 1068867"/>
                <a:gd name="connsiteX84" fmla="*/ 2669530 w 4452260"/>
                <a:gd name="connsiteY84" fmla="*/ 0 h 1068867"/>
                <a:gd name="connsiteX85" fmla="*/ 2678759 w 4452260"/>
                <a:gd name="connsiteY85" fmla="*/ 0 h 1068867"/>
                <a:gd name="connsiteX86" fmla="*/ 2709527 w 4452260"/>
                <a:gd name="connsiteY86" fmla="*/ 0 h 1068867"/>
                <a:gd name="connsiteX87" fmla="*/ 2711252 w 4452260"/>
                <a:gd name="connsiteY87" fmla="*/ 0 h 1068867"/>
                <a:gd name="connsiteX88" fmla="*/ 2714748 w 4452260"/>
                <a:gd name="connsiteY88" fmla="*/ 0 h 1068867"/>
                <a:gd name="connsiteX89" fmla="*/ 2719890 w 4452260"/>
                <a:gd name="connsiteY89" fmla="*/ 0 h 1068867"/>
                <a:gd name="connsiteX90" fmla="*/ 2831360 w 4452260"/>
                <a:gd name="connsiteY90" fmla="*/ 0 h 1068867"/>
                <a:gd name="connsiteX91" fmla="*/ 2833086 w 4452260"/>
                <a:gd name="connsiteY91" fmla="*/ 0 h 1068867"/>
                <a:gd name="connsiteX92" fmla="*/ 2866087 w 4452260"/>
                <a:gd name="connsiteY92" fmla="*/ 0 h 1068867"/>
                <a:gd name="connsiteX93" fmla="*/ 2918659 w 4452260"/>
                <a:gd name="connsiteY93" fmla="*/ 0 h 1068867"/>
                <a:gd name="connsiteX94" fmla="*/ 2919896 w 4452260"/>
                <a:gd name="connsiteY94" fmla="*/ 0 h 1068867"/>
                <a:gd name="connsiteX95" fmla="*/ 2920383 w 4452260"/>
                <a:gd name="connsiteY95" fmla="*/ 0 h 1068867"/>
                <a:gd name="connsiteX96" fmla="*/ 2977177 w 4452260"/>
                <a:gd name="connsiteY96" fmla="*/ 0 h 1068867"/>
                <a:gd name="connsiteX97" fmla="*/ 2978902 w 4452260"/>
                <a:gd name="connsiteY97" fmla="*/ 0 h 1068867"/>
                <a:gd name="connsiteX98" fmla="*/ 3012671 w 4452260"/>
                <a:gd name="connsiteY98" fmla="*/ 0 h 1068867"/>
                <a:gd name="connsiteX99" fmla="*/ 3014397 w 4452260"/>
                <a:gd name="connsiteY99" fmla="*/ 0 h 1068867"/>
                <a:gd name="connsiteX100" fmla="*/ 3028211 w 4452260"/>
                <a:gd name="connsiteY100" fmla="*/ 0 h 1068867"/>
                <a:gd name="connsiteX101" fmla="*/ 3030899 w 4452260"/>
                <a:gd name="connsiteY101" fmla="*/ 0 h 1068867"/>
                <a:gd name="connsiteX102" fmla="*/ 3032624 w 4452260"/>
                <a:gd name="connsiteY102" fmla="*/ 0 h 1068867"/>
                <a:gd name="connsiteX103" fmla="*/ 3038573 w 4452260"/>
                <a:gd name="connsiteY103" fmla="*/ 0 h 1068867"/>
                <a:gd name="connsiteX104" fmla="*/ 3040298 w 4452260"/>
                <a:gd name="connsiteY104" fmla="*/ 0 h 1068867"/>
                <a:gd name="connsiteX105" fmla="*/ 3082021 w 4452260"/>
                <a:gd name="connsiteY105" fmla="*/ 0 h 1068867"/>
                <a:gd name="connsiteX106" fmla="*/ 3150044 w 4452260"/>
                <a:gd name="connsiteY106" fmla="*/ 0 h 1068867"/>
                <a:gd name="connsiteX107" fmla="*/ 3218441 w 4452260"/>
                <a:gd name="connsiteY107" fmla="*/ 0 h 1068867"/>
                <a:gd name="connsiteX108" fmla="*/ 3236855 w 4452260"/>
                <a:gd name="connsiteY108" fmla="*/ 0 h 1068867"/>
                <a:gd name="connsiteX109" fmla="*/ 3269839 w 4452260"/>
                <a:gd name="connsiteY109" fmla="*/ 0 h 1068867"/>
                <a:gd name="connsiteX110" fmla="*/ 3272250 w 4452260"/>
                <a:gd name="connsiteY110" fmla="*/ 0 h 1068867"/>
                <a:gd name="connsiteX111" fmla="*/ 3320378 w 4452260"/>
                <a:gd name="connsiteY111" fmla="*/ 0 h 1068867"/>
                <a:gd name="connsiteX112" fmla="*/ 3346330 w 4452260"/>
                <a:gd name="connsiteY112" fmla="*/ 0 h 1068867"/>
                <a:gd name="connsiteX113" fmla="*/ 3357257 w 4452260"/>
                <a:gd name="connsiteY113" fmla="*/ 0 h 1068867"/>
                <a:gd name="connsiteX114" fmla="*/ 3369936 w 4452260"/>
                <a:gd name="connsiteY114" fmla="*/ 0 h 1068867"/>
                <a:gd name="connsiteX115" fmla="*/ 3398980 w 4452260"/>
                <a:gd name="connsiteY115" fmla="*/ 0 h 1068867"/>
                <a:gd name="connsiteX116" fmla="*/ 3405925 w 4452260"/>
                <a:gd name="connsiteY116" fmla="*/ 0 h 1068867"/>
                <a:gd name="connsiteX117" fmla="*/ 3411066 w 4452260"/>
                <a:gd name="connsiteY117" fmla="*/ 0 h 1068867"/>
                <a:gd name="connsiteX118" fmla="*/ 3520813 w 4452260"/>
                <a:gd name="connsiteY118" fmla="*/ 0 h 1068867"/>
                <a:gd name="connsiteX119" fmla="*/ 3607623 w 4452260"/>
                <a:gd name="connsiteY119" fmla="*/ 0 h 1068867"/>
                <a:gd name="connsiteX120" fmla="*/ 3608111 w 4452260"/>
                <a:gd name="connsiteY120" fmla="*/ 0 h 1068867"/>
                <a:gd name="connsiteX121" fmla="*/ 3666629 w 4452260"/>
                <a:gd name="connsiteY121" fmla="*/ 0 h 1068867"/>
                <a:gd name="connsiteX122" fmla="*/ 3702124 w 4452260"/>
                <a:gd name="connsiteY122" fmla="*/ 0 h 1068867"/>
                <a:gd name="connsiteX123" fmla="*/ 3720351 w 4452260"/>
                <a:gd name="connsiteY123" fmla="*/ 0 h 1068867"/>
                <a:gd name="connsiteX124" fmla="*/ 3728025 w 4452260"/>
                <a:gd name="connsiteY124" fmla="*/ 0 h 1068867"/>
                <a:gd name="connsiteX125" fmla="*/ 3769748 w 4452260"/>
                <a:gd name="connsiteY125" fmla="*/ 0 h 1068867"/>
                <a:gd name="connsiteX126" fmla="*/ 4098793 w 4452260"/>
                <a:gd name="connsiteY126" fmla="*/ 0 h 1068867"/>
                <a:gd name="connsiteX127" fmla="*/ 4193519 w 4452260"/>
                <a:gd name="connsiteY127" fmla="*/ 54408 h 1068867"/>
                <a:gd name="connsiteX128" fmla="*/ 4439104 w 4452260"/>
                <a:gd name="connsiteY128" fmla="*/ 480025 h 1068867"/>
                <a:gd name="connsiteX129" fmla="*/ 4439104 w 4452260"/>
                <a:gd name="connsiteY129" fmla="*/ 588843 h 1068867"/>
                <a:gd name="connsiteX130" fmla="*/ 4193519 w 4452260"/>
                <a:gd name="connsiteY130" fmla="*/ 1014459 h 1068867"/>
                <a:gd name="connsiteX131" fmla="*/ 4098793 w 4452260"/>
                <a:gd name="connsiteY131" fmla="*/ 1068867 h 1068867"/>
                <a:gd name="connsiteX132" fmla="*/ 3728025 w 4452260"/>
                <a:gd name="connsiteY132" fmla="*/ 1068867 h 1068867"/>
                <a:gd name="connsiteX133" fmla="*/ 3607623 w 4452260"/>
                <a:gd name="connsiteY133" fmla="*/ 1068867 h 1068867"/>
                <a:gd name="connsiteX134" fmla="*/ 3411066 w 4452260"/>
                <a:gd name="connsiteY134" fmla="*/ 1068867 h 1068867"/>
                <a:gd name="connsiteX135" fmla="*/ 3357257 w 4452260"/>
                <a:gd name="connsiteY135" fmla="*/ 1068867 h 1068867"/>
                <a:gd name="connsiteX136" fmla="*/ 3236855 w 4452260"/>
                <a:gd name="connsiteY136" fmla="*/ 1068867 h 1068867"/>
                <a:gd name="connsiteX137" fmla="*/ 3040298 w 4452260"/>
                <a:gd name="connsiteY137" fmla="*/ 1068867 h 1068867"/>
                <a:gd name="connsiteX138" fmla="*/ 3038573 w 4452260"/>
                <a:gd name="connsiteY138" fmla="*/ 1068867 h 1068867"/>
                <a:gd name="connsiteX139" fmla="*/ 2919896 w 4452260"/>
                <a:gd name="connsiteY139" fmla="*/ 1068867 h 1068867"/>
                <a:gd name="connsiteX140" fmla="*/ 2866087 w 4452260"/>
                <a:gd name="connsiteY140" fmla="*/ 1068867 h 1068867"/>
                <a:gd name="connsiteX141" fmla="*/ 2719890 w 4452260"/>
                <a:gd name="connsiteY141" fmla="*/ 1068867 h 1068867"/>
                <a:gd name="connsiteX142" fmla="*/ 2669530 w 4452260"/>
                <a:gd name="connsiteY142" fmla="*/ 1068867 h 1068867"/>
                <a:gd name="connsiteX143" fmla="*/ 2549127 w 4452260"/>
                <a:gd name="connsiteY143" fmla="*/ 1068867 h 1068867"/>
                <a:gd name="connsiteX144" fmla="*/ 2547403 w 4452260"/>
                <a:gd name="connsiteY144" fmla="*/ 1068867 h 1068867"/>
                <a:gd name="connsiteX145" fmla="*/ 2350846 w 4452260"/>
                <a:gd name="connsiteY145" fmla="*/ 1068867 h 1068867"/>
                <a:gd name="connsiteX146" fmla="*/ 2349122 w 4452260"/>
                <a:gd name="connsiteY146" fmla="*/ 1068867 h 1068867"/>
                <a:gd name="connsiteX147" fmla="*/ 2228719 w 4452260"/>
                <a:gd name="connsiteY147" fmla="*/ 1068867 h 1068867"/>
                <a:gd name="connsiteX148" fmla="*/ 2178359 w 4452260"/>
                <a:gd name="connsiteY148" fmla="*/ 1068867 h 1068867"/>
                <a:gd name="connsiteX149" fmla="*/ 2032162 w 4452260"/>
                <a:gd name="connsiteY149" fmla="*/ 1068867 h 1068867"/>
                <a:gd name="connsiteX150" fmla="*/ 1978354 w 4452260"/>
                <a:gd name="connsiteY150" fmla="*/ 1068867 h 1068867"/>
                <a:gd name="connsiteX151" fmla="*/ 1859676 w 4452260"/>
                <a:gd name="connsiteY151" fmla="*/ 1068867 h 1068867"/>
                <a:gd name="connsiteX152" fmla="*/ 1857951 w 4452260"/>
                <a:gd name="connsiteY152" fmla="*/ 1068867 h 1068867"/>
                <a:gd name="connsiteX153" fmla="*/ 1826599 w 4452260"/>
                <a:gd name="connsiteY153" fmla="*/ 1068867 h 1068867"/>
                <a:gd name="connsiteX154" fmla="*/ 1661394 w 4452260"/>
                <a:gd name="connsiteY154" fmla="*/ 1068867 h 1068867"/>
                <a:gd name="connsiteX155" fmla="*/ 1540992 w 4452260"/>
                <a:gd name="connsiteY155" fmla="*/ 1068867 h 1068867"/>
                <a:gd name="connsiteX156" fmla="*/ 1531708 w 4452260"/>
                <a:gd name="connsiteY156" fmla="*/ 1068867 h 1068867"/>
                <a:gd name="connsiteX157" fmla="*/ 1487183 w 4452260"/>
                <a:gd name="connsiteY157" fmla="*/ 1068867 h 1068867"/>
                <a:gd name="connsiteX158" fmla="*/ 1335428 w 4452260"/>
                <a:gd name="connsiteY158" fmla="*/ 1068867 h 1068867"/>
                <a:gd name="connsiteX159" fmla="*/ 1290626 w 4452260"/>
                <a:gd name="connsiteY159" fmla="*/ 1068867 h 1068867"/>
                <a:gd name="connsiteX160" fmla="*/ 1170224 w 4452260"/>
                <a:gd name="connsiteY160" fmla="*/ 1068867 h 1068867"/>
                <a:gd name="connsiteX161" fmla="*/ 1138871 w 4452260"/>
                <a:gd name="connsiteY161" fmla="*/ 1068867 h 1068867"/>
                <a:gd name="connsiteX162" fmla="*/ 1040537 w 4452260"/>
                <a:gd name="connsiteY162" fmla="*/ 1068867 h 1068867"/>
                <a:gd name="connsiteX163" fmla="*/ 843980 w 4452260"/>
                <a:gd name="connsiteY163" fmla="*/ 1068867 h 1068867"/>
                <a:gd name="connsiteX164" fmla="*/ 799455 w 4452260"/>
                <a:gd name="connsiteY164" fmla="*/ 1068867 h 1068867"/>
                <a:gd name="connsiteX165" fmla="*/ 647700 w 4452260"/>
                <a:gd name="connsiteY165" fmla="*/ 1068867 h 1068867"/>
                <a:gd name="connsiteX166" fmla="*/ 352810 w 4452260"/>
                <a:gd name="connsiteY166" fmla="*/ 1068867 h 1068867"/>
                <a:gd name="connsiteX167" fmla="*/ 258084 w 4452260"/>
                <a:gd name="connsiteY167" fmla="*/ 1014459 h 1068867"/>
                <a:gd name="connsiteX168" fmla="*/ 12498 w 4452260"/>
                <a:gd name="connsiteY168" fmla="*/ 588843 h 1068867"/>
                <a:gd name="connsiteX169" fmla="*/ 12498 w 4452260"/>
                <a:gd name="connsiteY169" fmla="*/ 480025 h 1068867"/>
                <a:gd name="connsiteX170" fmla="*/ 258084 w 4452260"/>
                <a:gd name="connsiteY170" fmla="*/ 54408 h 1068867"/>
                <a:gd name="connsiteX171" fmla="*/ 352810 w 4452260"/>
                <a:gd name="connsiteY171" fmla="*/ 0 h 1068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4452260" h="1068867">
                  <a:moveTo>
                    <a:pt x="352810" y="0"/>
                  </a:moveTo>
                  <a:cubicBezTo>
                    <a:pt x="475602" y="0"/>
                    <a:pt x="567696" y="0"/>
                    <a:pt x="636768" y="0"/>
                  </a:cubicBezTo>
                  <a:lnTo>
                    <a:pt x="647700" y="0"/>
                  </a:lnTo>
                  <a:lnTo>
                    <a:pt x="724065" y="0"/>
                  </a:lnTo>
                  <a:cubicBezTo>
                    <a:pt x="748048" y="0"/>
                    <a:pt x="767235" y="0"/>
                    <a:pt x="782584" y="0"/>
                  </a:cubicBezTo>
                  <a:lnTo>
                    <a:pt x="799455" y="0"/>
                  </a:lnTo>
                  <a:lnTo>
                    <a:pt x="809825" y="0"/>
                  </a:lnTo>
                  <a:lnTo>
                    <a:pt x="818078" y="0"/>
                  </a:lnTo>
                  <a:cubicBezTo>
                    <a:pt x="843980" y="0"/>
                    <a:pt x="843980" y="0"/>
                    <a:pt x="843980" y="0"/>
                  </a:cubicBezTo>
                  <a:lnTo>
                    <a:pt x="931658" y="0"/>
                  </a:lnTo>
                  <a:lnTo>
                    <a:pt x="961580" y="0"/>
                  </a:lnTo>
                  <a:lnTo>
                    <a:pt x="1000055" y="0"/>
                  </a:lnTo>
                  <a:lnTo>
                    <a:pt x="1040537" y="0"/>
                  </a:lnTo>
                  <a:lnTo>
                    <a:pt x="1051453" y="0"/>
                  </a:lnTo>
                  <a:lnTo>
                    <a:pt x="1083414" y="0"/>
                  </a:lnTo>
                  <a:lnTo>
                    <a:pt x="1112969" y="0"/>
                  </a:lnTo>
                  <a:cubicBezTo>
                    <a:pt x="1138871" y="0"/>
                    <a:pt x="1138871" y="0"/>
                    <a:pt x="1138871" y="0"/>
                  </a:cubicBezTo>
                  <a:lnTo>
                    <a:pt x="1170224" y="0"/>
                  </a:lnTo>
                  <a:lnTo>
                    <a:pt x="1170711" y="0"/>
                  </a:lnTo>
                  <a:lnTo>
                    <a:pt x="1202662" y="0"/>
                  </a:lnTo>
                  <a:lnTo>
                    <a:pt x="1240037" y="0"/>
                  </a:lnTo>
                  <a:cubicBezTo>
                    <a:pt x="1290626" y="0"/>
                    <a:pt x="1290626" y="0"/>
                    <a:pt x="1290626" y="0"/>
                  </a:cubicBezTo>
                  <a:lnTo>
                    <a:pt x="1324496" y="0"/>
                  </a:lnTo>
                  <a:lnTo>
                    <a:pt x="1332348" y="0"/>
                  </a:lnTo>
                  <a:lnTo>
                    <a:pt x="1335428" y="0"/>
                  </a:lnTo>
                  <a:lnTo>
                    <a:pt x="1411793" y="0"/>
                  </a:lnTo>
                  <a:lnTo>
                    <a:pt x="1454182" y="0"/>
                  </a:lnTo>
                  <a:lnTo>
                    <a:pt x="1470312" y="0"/>
                  </a:lnTo>
                  <a:lnTo>
                    <a:pt x="1487183" y="0"/>
                  </a:lnTo>
                  <a:lnTo>
                    <a:pt x="1497552" y="0"/>
                  </a:lnTo>
                  <a:lnTo>
                    <a:pt x="1505806" y="0"/>
                  </a:lnTo>
                  <a:lnTo>
                    <a:pt x="1528471" y="0"/>
                  </a:lnTo>
                  <a:lnTo>
                    <a:pt x="1531708" y="0"/>
                  </a:lnTo>
                  <a:lnTo>
                    <a:pt x="1540992" y="0"/>
                  </a:lnTo>
                  <a:lnTo>
                    <a:pt x="1541479" y="0"/>
                  </a:lnTo>
                  <a:lnTo>
                    <a:pt x="1599998" y="0"/>
                  </a:lnTo>
                  <a:lnTo>
                    <a:pt x="1619386" y="0"/>
                  </a:lnTo>
                  <a:lnTo>
                    <a:pt x="1635492" y="0"/>
                  </a:lnTo>
                  <a:lnTo>
                    <a:pt x="1649308" y="0"/>
                  </a:lnTo>
                  <a:lnTo>
                    <a:pt x="1653720" y="0"/>
                  </a:lnTo>
                  <a:lnTo>
                    <a:pt x="1661394" y="0"/>
                  </a:lnTo>
                  <a:lnTo>
                    <a:pt x="1687782" y="0"/>
                  </a:lnTo>
                  <a:lnTo>
                    <a:pt x="1703116" y="0"/>
                  </a:lnTo>
                  <a:lnTo>
                    <a:pt x="1739181" y="0"/>
                  </a:lnTo>
                  <a:lnTo>
                    <a:pt x="1771141" y="0"/>
                  </a:lnTo>
                  <a:lnTo>
                    <a:pt x="1800697" y="0"/>
                  </a:lnTo>
                  <a:lnTo>
                    <a:pt x="1811727" y="0"/>
                  </a:lnTo>
                  <a:lnTo>
                    <a:pt x="1823361" y="0"/>
                  </a:lnTo>
                  <a:lnTo>
                    <a:pt x="1826599" y="0"/>
                  </a:lnTo>
                  <a:lnTo>
                    <a:pt x="1857951" y="0"/>
                  </a:lnTo>
                  <a:lnTo>
                    <a:pt x="1858439" y="0"/>
                  </a:lnTo>
                  <a:lnTo>
                    <a:pt x="1859676" y="0"/>
                  </a:lnTo>
                  <a:lnTo>
                    <a:pt x="1893346" y="0"/>
                  </a:lnTo>
                  <a:lnTo>
                    <a:pt x="1927765" y="0"/>
                  </a:lnTo>
                  <a:lnTo>
                    <a:pt x="1963365" y="0"/>
                  </a:lnTo>
                  <a:lnTo>
                    <a:pt x="1978354" y="0"/>
                  </a:lnTo>
                  <a:lnTo>
                    <a:pt x="1991032" y="0"/>
                  </a:lnTo>
                  <a:lnTo>
                    <a:pt x="2020076" y="0"/>
                  </a:lnTo>
                  <a:lnTo>
                    <a:pt x="2021800" y="0"/>
                  </a:lnTo>
                  <a:lnTo>
                    <a:pt x="2027021" y="0"/>
                  </a:lnTo>
                  <a:cubicBezTo>
                    <a:pt x="2032162" y="0"/>
                    <a:pt x="2032162" y="0"/>
                    <a:pt x="2032162" y="0"/>
                  </a:cubicBezTo>
                  <a:lnTo>
                    <a:pt x="2141909" y="0"/>
                  </a:lnTo>
                  <a:lnTo>
                    <a:pt x="2143633" y="0"/>
                  </a:lnTo>
                  <a:lnTo>
                    <a:pt x="2178359" y="0"/>
                  </a:lnTo>
                  <a:lnTo>
                    <a:pt x="2228719" y="0"/>
                  </a:lnTo>
                  <a:lnTo>
                    <a:pt x="2229207" y="0"/>
                  </a:lnTo>
                  <a:lnTo>
                    <a:pt x="2230931" y="0"/>
                  </a:lnTo>
                  <a:lnTo>
                    <a:pt x="2287725" y="0"/>
                  </a:lnTo>
                  <a:lnTo>
                    <a:pt x="2289450" y="0"/>
                  </a:lnTo>
                  <a:lnTo>
                    <a:pt x="2323220" y="0"/>
                  </a:lnTo>
                  <a:lnTo>
                    <a:pt x="2324944" y="0"/>
                  </a:lnTo>
                  <a:lnTo>
                    <a:pt x="2340483" y="0"/>
                  </a:lnTo>
                  <a:lnTo>
                    <a:pt x="2341447" y="0"/>
                  </a:lnTo>
                  <a:lnTo>
                    <a:pt x="2343172" y="0"/>
                  </a:lnTo>
                  <a:lnTo>
                    <a:pt x="2349122" y="0"/>
                  </a:lnTo>
                  <a:lnTo>
                    <a:pt x="2350846" y="0"/>
                  </a:lnTo>
                  <a:lnTo>
                    <a:pt x="2390844" y="0"/>
                  </a:lnTo>
                  <a:lnTo>
                    <a:pt x="2462317" y="0"/>
                  </a:lnTo>
                  <a:lnTo>
                    <a:pt x="2499455" y="0"/>
                  </a:lnTo>
                  <a:lnTo>
                    <a:pt x="2530713" y="0"/>
                  </a:lnTo>
                  <a:lnTo>
                    <a:pt x="2547403" y="0"/>
                  </a:lnTo>
                  <a:lnTo>
                    <a:pt x="2549127" y="0"/>
                  </a:lnTo>
                  <a:lnTo>
                    <a:pt x="2581074" y="0"/>
                  </a:lnTo>
                  <a:lnTo>
                    <a:pt x="2582112" y="0"/>
                  </a:lnTo>
                  <a:cubicBezTo>
                    <a:pt x="2669530" y="0"/>
                    <a:pt x="2669530" y="0"/>
                    <a:pt x="2669530" y="0"/>
                  </a:cubicBezTo>
                  <a:lnTo>
                    <a:pt x="2678759" y="0"/>
                  </a:lnTo>
                  <a:lnTo>
                    <a:pt x="2709527" y="0"/>
                  </a:lnTo>
                  <a:lnTo>
                    <a:pt x="2711252" y="0"/>
                  </a:lnTo>
                  <a:lnTo>
                    <a:pt x="2714748" y="0"/>
                  </a:lnTo>
                  <a:lnTo>
                    <a:pt x="2719890" y="0"/>
                  </a:lnTo>
                  <a:lnTo>
                    <a:pt x="2831360" y="0"/>
                  </a:lnTo>
                  <a:lnTo>
                    <a:pt x="2833086" y="0"/>
                  </a:lnTo>
                  <a:lnTo>
                    <a:pt x="2866087" y="0"/>
                  </a:lnTo>
                  <a:lnTo>
                    <a:pt x="2918659" y="0"/>
                  </a:lnTo>
                  <a:lnTo>
                    <a:pt x="2919896" y="0"/>
                  </a:lnTo>
                  <a:lnTo>
                    <a:pt x="2920383" y="0"/>
                  </a:lnTo>
                  <a:lnTo>
                    <a:pt x="2977177" y="0"/>
                  </a:lnTo>
                  <a:lnTo>
                    <a:pt x="2978902" y="0"/>
                  </a:lnTo>
                  <a:lnTo>
                    <a:pt x="3012671" y="0"/>
                  </a:lnTo>
                  <a:lnTo>
                    <a:pt x="3014397" y="0"/>
                  </a:lnTo>
                  <a:lnTo>
                    <a:pt x="3028211" y="0"/>
                  </a:lnTo>
                  <a:lnTo>
                    <a:pt x="3030899" y="0"/>
                  </a:lnTo>
                  <a:lnTo>
                    <a:pt x="3032624" y="0"/>
                  </a:lnTo>
                  <a:lnTo>
                    <a:pt x="3038573" y="0"/>
                  </a:lnTo>
                  <a:lnTo>
                    <a:pt x="3040298" y="0"/>
                  </a:lnTo>
                  <a:lnTo>
                    <a:pt x="3082021" y="0"/>
                  </a:lnTo>
                  <a:lnTo>
                    <a:pt x="3150044" y="0"/>
                  </a:lnTo>
                  <a:lnTo>
                    <a:pt x="3218441" y="0"/>
                  </a:lnTo>
                  <a:lnTo>
                    <a:pt x="3236855" y="0"/>
                  </a:lnTo>
                  <a:lnTo>
                    <a:pt x="3269839" y="0"/>
                  </a:lnTo>
                  <a:lnTo>
                    <a:pt x="3272250" y="0"/>
                  </a:lnTo>
                  <a:lnTo>
                    <a:pt x="3320378" y="0"/>
                  </a:lnTo>
                  <a:lnTo>
                    <a:pt x="3346330" y="0"/>
                  </a:lnTo>
                  <a:lnTo>
                    <a:pt x="3357257" y="0"/>
                  </a:lnTo>
                  <a:lnTo>
                    <a:pt x="3369936" y="0"/>
                  </a:lnTo>
                  <a:lnTo>
                    <a:pt x="3398980" y="0"/>
                  </a:lnTo>
                  <a:lnTo>
                    <a:pt x="3405925" y="0"/>
                  </a:lnTo>
                  <a:cubicBezTo>
                    <a:pt x="3411066" y="0"/>
                    <a:pt x="3411066" y="0"/>
                    <a:pt x="3411066" y="0"/>
                  </a:cubicBezTo>
                  <a:lnTo>
                    <a:pt x="3520813" y="0"/>
                  </a:lnTo>
                  <a:lnTo>
                    <a:pt x="3607623" y="0"/>
                  </a:lnTo>
                  <a:lnTo>
                    <a:pt x="3608111" y="0"/>
                  </a:lnTo>
                  <a:lnTo>
                    <a:pt x="3666629" y="0"/>
                  </a:lnTo>
                  <a:lnTo>
                    <a:pt x="3702124" y="0"/>
                  </a:lnTo>
                  <a:lnTo>
                    <a:pt x="3720351" y="0"/>
                  </a:lnTo>
                  <a:lnTo>
                    <a:pt x="3728025" y="0"/>
                  </a:lnTo>
                  <a:lnTo>
                    <a:pt x="3769748" y="0"/>
                  </a:lnTo>
                  <a:cubicBezTo>
                    <a:pt x="4098793" y="0"/>
                    <a:pt x="4098793" y="0"/>
                    <a:pt x="4098793" y="0"/>
                  </a:cubicBezTo>
                  <a:cubicBezTo>
                    <a:pt x="4133877" y="0"/>
                    <a:pt x="4175977" y="24572"/>
                    <a:pt x="4193519" y="54408"/>
                  </a:cubicBezTo>
                  <a:cubicBezTo>
                    <a:pt x="4439104" y="480025"/>
                    <a:pt x="4439104" y="480025"/>
                    <a:pt x="4439104" y="480025"/>
                  </a:cubicBezTo>
                  <a:cubicBezTo>
                    <a:pt x="4456646" y="509862"/>
                    <a:pt x="4456646" y="559005"/>
                    <a:pt x="4439104" y="588843"/>
                  </a:cubicBezTo>
                  <a:cubicBezTo>
                    <a:pt x="4193519" y="1014459"/>
                    <a:pt x="4193519" y="1014459"/>
                    <a:pt x="4193519" y="1014459"/>
                  </a:cubicBezTo>
                  <a:cubicBezTo>
                    <a:pt x="4175977" y="1044295"/>
                    <a:pt x="4133877" y="1068867"/>
                    <a:pt x="4098793" y="1068867"/>
                  </a:cubicBezTo>
                  <a:lnTo>
                    <a:pt x="3728025" y="1068867"/>
                  </a:lnTo>
                  <a:lnTo>
                    <a:pt x="3607623" y="1068867"/>
                  </a:lnTo>
                  <a:lnTo>
                    <a:pt x="3411066" y="1068867"/>
                  </a:lnTo>
                  <a:lnTo>
                    <a:pt x="3357257" y="1068867"/>
                  </a:lnTo>
                  <a:lnTo>
                    <a:pt x="3236855" y="1068867"/>
                  </a:lnTo>
                  <a:lnTo>
                    <a:pt x="3040298" y="1068867"/>
                  </a:lnTo>
                  <a:lnTo>
                    <a:pt x="3038573" y="1068867"/>
                  </a:lnTo>
                  <a:lnTo>
                    <a:pt x="2919896" y="1068867"/>
                  </a:lnTo>
                  <a:lnTo>
                    <a:pt x="2866087" y="1068867"/>
                  </a:lnTo>
                  <a:lnTo>
                    <a:pt x="2719890" y="1068867"/>
                  </a:lnTo>
                  <a:lnTo>
                    <a:pt x="2669530" y="1068867"/>
                  </a:lnTo>
                  <a:lnTo>
                    <a:pt x="2549127" y="1068867"/>
                  </a:lnTo>
                  <a:lnTo>
                    <a:pt x="2547403" y="1068867"/>
                  </a:lnTo>
                  <a:lnTo>
                    <a:pt x="2350846" y="1068867"/>
                  </a:lnTo>
                  <a:lnTo>
                    <a:pt x="2349122" y="1068867"/>
                  </a:lnTo>
                  <a:lnTo>
                    <a:pt x="2228719" y="1068867"/>
                  </a:lnTo>
                  <a:lnTo>
                    <a:pt x="2178359" y="1068867"/>
                  </a:lnTo>
                  <a:lnTo>
                    <a:pt x="2032162" y="1068867"/>
                  </a:lnTo>
                  <a:lnTo>
                    <a:pt x="1978354" y="1068867"/>
                  </a:lnTo>
                  <a:lnTo>
                    <a:pt x="1859676" y="1068867"/>
                  </a:lnTo>
                  <a:lnTo>
                    <a:pt x="1857951" y="1068867"/>
                  </a:lnTo>
                  <a:lnTo>
                    <a:pt x="1826599" y="1068867"/>
                  </a:lnTo>
                  <a:lnTo>
                    <a:pt x="1661394" y="1068867"/>
                  </a:lnTo>
                  <a:lnTo>
                    <a:pt x="1540992" y="1068867"/>
                  </a:lnTo>
                  <a:lnTo>
                    <a:pt x="1531708" y="1068867"/>
                  </a:lnTo>
                  <a:lnTo>
                    <a:pt x="1487183" y="1068867"/>
                  </a:lnTo>
                  <a:lnTo>
                    <a:pt x="1335428" y="1068867"/>
                  </a:lnTo>
                  <a:lnTo>
                    <a:pt x="1290626" y="1068867"/>
                  </a:lnTo>
                  <a:lnTo>
                    <a:pt x="1170224" y="1068867"/>
                  </a:lnTo>
                  <a:lnTo>
                    <a:pt x="1138871" y="1068867"/>
                  </a:lnTo>
                  <a:lnTo>
                    <a:pt x="1040537" y="1068867"/>
                  </a:lnTo>
                  <a:lnTo>
                    <a:pt x="843980" y="1068867"/>
                  </a:lnTo>
                  <a:lnTo>
                    <a:pt x="799455" y="1068867"/>
                  </a:lnTo>
                  <a:lnTo>
                    <a:pt x="647700" y="1068867"/>
                  </a:lnTo>
                  <a:lnTo>
                    <a:pt x="352810" y="1068867"/>
                  </a:lnTo>
                  <a:cubicBezTo>
                    <a:pt x="318603" y="1068867"/>
                    <a:pt x="275626" y="1044295"/>
                    <a:pt x="258084" y="1014459"/>
                  </a:cubicBezTo>
                  <a:cubicBezTo>
                    <a:pt x="12498" y="588843"/>
                    <a:pt x="12498" y="588843"/>
                    <a:pt x="12498" y="588843"/>
                  </a:cubicBezTo>
                  <a:cubicBezTo>
                    <a:pt x="-4166" y="559005"/>
                    <a:pt x="-4166" y="509862"/>
                    <a:pt x="12498" y="480025"/>
                  </a:cubicBezTo>
                  <a:cubicBezTo>
                    <a:pt x="258084" y="54408"/>
                    <a:pt x="258084" y="54408"/>
                    <a:pt x="258084" y="54408"/>
                  </a:cubicBezTo>
                  <a:cubicBezTo>
                    <a:pt x="275626" y="24572"/>
                    <a:pt x="318603" y="0"/>
                    <a:pt x="352810" y="0"/>
                  </a:cubicBezTo>
                  <a:close/>
                </a:path>
              </a:pathLst>
            </a:custGeom>
            <a:gradFill flip="none" rotWithShape="1">
              <a:gsLst>
                <a:gs pos="100000">
                  <a:schemeClr val="bg1">
                    <a:lumMod val="95000"/>
                  </a:schemeClr>
                </a:gs>
                <a:gs pos="0">
                  <a:srgbClr val="D3D3D3"/>
                </a:gs>
              </a:gsLst>
              <a:lin ang="2700000" scaled="1"/>
              <a:tileRect/>
            </a:gradFill>
            <a:ln w="19050">
              <a:gradFill flip="none" rotWithShape="1">
                <a:gsLst>
                  <a:gs pos="100000">
                    <a:schemeClr val="bg1">
                      <a:lumMod val="75000"/>
                    </a:schemeClr>
                  </a:gs>
                  <a:gs pos="0">
                    <a:schemeClr val="bg1"/>
                  </a:gs>
                </a:gsLst>
                <a:lin ang="2700000" scaled="1"/>
                <a:tileRect/>
              </a:gradFill>
            </a:ln>
            <a:effectLst>
              <a:outerShdw blurRad="127000" dist="50800" dir="2700000" algn="tl" rotWithShape="0">
                <a:prstClr val="black">
                  <a:alpha val="40000"/>
                </a:prstClr>
              </a:outerShdw>
            </a:effectLst>
          </p:spPr>
          <p:txBody>
            <a:bodyPr vert="horz" wrap="square" lIns="91440" tIns="45720" rIns="91440" bIns="45720" numCol="1" anchor="t" anchorCtr="0" compatLnSpc="1">
              <a:noAutofit/>
            </a:bodyPr>
            <a:lstStyle/>
            <a:p>
              <a:endParaRPr lang="zh-CN" altLang="en-US" dirty="0">
                <a:solidFill>
                  <a:prstClr val="black"/>
                </a:solidFill>
                <a:latin typeface="微软雅黑" panose="020B0503020204020204" pitchFamily="34" charset="-122"/>
              </a:endParaRPr>
            </a:p>
          </p:txBody>
        </p:sp>
        <p:sp>
          <p:nvSpPr>
            <p:cNvPr id="102" name="任意多边形 101"/>
            <p:cNvSpPr/>
            <p:nvPr/>
          </p:nvSpPr>
          <p:spPr bwMode="auto">
            <a:xfrm>
              <a:off x="1010779" y="325868"/>
              <a:ext cx="2628449" cy="527848"/>
            </a:xfrm>
            <a:custGeom>
              <a:avLst/>
              <a:gdLst>
                <a:gd name="connsiteX0" fmla="*/ 305125 w 4603109"/>
                <a:gd name="connsiteY0" fmla="*/ 0 h 924402"/>
                <a:gd name="connsiteX1" fmla="*/ 432894 w 4603109"/>
                <a:gd name="connsiteY1" fmla="*/ 0 h 924402"/>
                <a:gd name="connsiteX2" fmla="*/ 445336 w 4603109"/>
                <a:gd name="connsiteY2" fmla="*/ 0 h 924402"/>
                <a:gd name="connsiteX3" fmla="*/ 550703 w 4603109"/>
                <a:gd name="connsiteY3" fmla="*/ 0 h 924402"/>
                <a:gd name="connsiteX4" fmla="*/ 560158 w 4603109"/>
                <a:gd name="connsiteY4" fmla="*/ 0 h 924402"/>
                <a:gd name="connsiteX5" fmla="*/ 573105 w 4603109"/>
                <a:gd name="connsiteY5" fmla="*/ 0 h 924402"/>
                <a:gd name="connsiteX6" fmla="*/ 626202 w 4603109"/>
                <a:gd name="connsiteY6" fmla="*/ 0 h 924402"/>
                <a:gd name="connsiteX7" fmla="*/ 676811 w 4603109"/>
                <a:gd name="connsiteY7" fmla="*/ 0 h 924402"/>
                <a:gd name="connsiteX8" fmla="*/ 678472 w 4603109"/>
                <a:gd name="connsiteY8" fmla="*/ 0 h 924402"/>
                <a:gd name="connsiteX9" fmla="*/ 687927 w 4603109"/>
                <a:gd name="connsiteY9" fmla="*/ 0 h 924402"/>
                <a:gd name="connsiteX10" fmla="*/ 691402 w 4603109"/>
                <a:gd name="connsiteY10" fmla="*/ 0 h 924402"/>
                <a:gd name="connsiteX11" fmla="*/ 700371 w 4603109"/>
                <a:gd name="connsiteY11" fmla="*/ 0 h 924402"/>
                <a:gd name="connsiteX12" fmla="*/ 707508 w 4603109"/>
                <a:gd name="connsiteY12" fmla="*/ 0 h 924402"/>
                <a:gd name="connsiteX13" fmla="*/ 729909 w 4603109"/>
                <a:gd name="connsiteY13" fmla="*/ 0 h 924402"/>
                <a:gd name="connsiteX14" fmla="*/ 753971 w 4603109"/>
                <a:gd name="connsiteY14" fmla="*/ 0 h 924402"/>
                <a:gd name="connsiteX15" fmla="*/ 804580 w 4603109"/>
                <a:gd name="connsiteY15" fmla="*/ 0 h 924402"/>
                <a:gd name="connsiteX16" fmla="*/ 805737 w 4603109"/>
                <a:gd name="connsiteY16" fmla="*/ 0 h 924402"/>
                <a:gd name="connsiteX17" fmla="*/ 819171 w 4603109"/>
                <a:gd name="connsiteY17" fmla="*/ 0 h 924402"/>
                <a:gd name="connsiteX18" fmla="*/ 828140 w 4603109"/>
                <a:gd name="connsiteY18" fmla="*/ 0 h 924402"/>
                <a:gd name="connsiteX19" fmla="*/ 831615 w 4603109"/>
                <a:gd name="connsiteY19" fmla="*/ 0 h 924402"/>
                <a:gd name="connsiteX20" fmla="*/ 835277 w 4603109"/>
                <a:gd name="connsiteY20" fmla="*/ 0 h 924402"/>
                <a:gd name="connsiteX21" fmla="*/ 857678 w 4603109"/>
                <a:gd name="connsiteY21" fmla="*/ 0 h 924402"/>
                <a:gd name="connsiteX22" fmla="*/ 864889 w 4603109"/>
                <a:gd name="connsiteY22" fmla="*/ 0 h 924402"/>
                <a:gd name="connsiteX23" fmla="*/ 899900 w 4603109"/>
                <a:gd name="connsiteY23" fmla="*/ 0 h 924402"/>
                <a:gd name="connsiteX24" fmla="*/ 909341 w 4603109"/>
                <a:gd name="connsiteY24" fmla="*/ 0 h 924402"/>
                <a:gd name="connsiteX25" fmla="*/ 929965 w 4603109"/>
                <a:gd name="connsiteY25" fmla="*/ 0 h 924402"/>
                <a:gd name="connsiteX26" fmla="*/ 933506 w 4603109"/>
                <a:gd name="connsiteY26" fmla="*/ 0 h 924402"/>
                <a:gd name="connsiteX27" fmla="*/ 936982 w 4603109"/>
                <a:gd name="connsiteY27" fmla="*/ 0 h 924402"/>
                <a:gd name="connsiteX28" fmla="*/ 959384 w 4603109"/>
                <a:gd name="connsiteY28" fmla="*/ 0 h 924402"/>
                <a:gd name="connsiteX29" fmla="*/ 962542 w 4603109"/>
                <a:gd name="connsiteY29" fmla="*/ 0 h 924402"/>
                <a:gd name="connsiteX30" fmla="*/ 984943 w 4603109"/>
                <a:gd name="connsiteY30" fmla="*/ 0 h 924402"/>
                <a:gd name="connsiteX31" fmla="*/ 992658 w 4603109"/>
                <a:gd name="connsiteY31" fmla="*/ 0 h 924402"/>
                <a:gd name="connsiteX32" fmla="*/ 1012059 w 4603109"/>
                <a:gd name="connsiteY32" fmla="*/ 0 h 924402"/>
                <a:gd name="connsiteX33" fmla="*/ 1012480 w 4603109"/>
                <a:gd name="connsiteY33" fmla="*/ 0 h 924402"/>
                <a:gd name="connsiteX34" fmla="*/ 1027669 w 4603109"/>
                <a:gd name="connsiteY34" fmla="*/ 0 h 924402"/>
                <a:gd name="connsiteX35" fmla="*/ 1037110 w 4603109"/>
                <a:gd name="connsiteY35" fmla="*/ 0 h 924402"/>
                <a:gd name="connsiteX36" fmla="*/ 1040112 w 4603109"/>
                <a:gd name="connsiteY36" fmla="*/ 0 h 924402"/>
                <a:gd name="connsiteX37" fmla="*/ 1057734 w 4603109"/>
                <a:gd name="connsiteY37" fmla="*/ 0 h 924402"/>
                <a:gd name="connsiteX38" fmla="*/ 1064751 w 4603109"/>
                <a:gd name="connsiteY38" fmla="*/ 0 h 924402"/>
                <a:gd name="connsiteX39" fmla="*/ 1070177 w 4603109"/>
                <a:gd name="connsiteY39" fmla="*/ 0 h 924402"/>
                <a:gd name="connsiteX40" fmla="*/ 1072436 w 4603109"/>
                <a:gd name="connsiteY40" fmla="*/ 0 h 924402"/>
                <a:gd name="connsiteX41" fmla="*/ 1090311 w 4603109"/>
                <a:gd name="connsiteY41" fmla="*/ 0 h 924402"/>
                <a:gd name="connsiteX42" fmla="*/ 1110718 w 4603109"/>
                <a:gd name="connsiteY42" fmla="*/ 0 h 924402"/>
                <a:gd name="connsiteX43" fmla="*/ 1112712 w 4603109"/>
                <a:gd name="connsiteY43" fmla="*/ 0 h 924402"/>
                <a:gd name="connsiteX44" fmla="*/ 1116187 w 4603109"/>
                <a:gd name="connsiteY44" fmla="*/ 0 h 924402"/>
                <a:gd name="connsiteX45" fmla="*/ 1139828 w 4603109"/>
                <a:gd name="connsiteY45" fmla="*/ 0 h 924402"/>
                <a:gd name="connsiteX46" fmla="*/ 1140249 w 4603109"/>
                <a:gd name="connsiteY46" fmla="*/ 0 h 924402"/>
                <a:gd name="connsiteX47" fmla="*/ 1145480 w 4603109"/>
                <a:gd name="connsiteY47" fmla="*/ 0 h 924402"/>
                <a:gd name="connsiteX48" fmla="*/ 1152270 w 4603109"/>
                <a:gd name="connsiteY48" fmla="*/ 0 h 924402"/>
                <a:gd name="connsiteX49" fmla="*/ 1154934 w 4603109"/>
                <a:gd name="connsiteY49" fmla="*/ 0 h 924402"/>
                <a:gd name="connsiteX50" fmla="*/ 1167881 w 4603109"/>
                <a:gd name="connsiteY50" fmla="*/ 0 h 924402"/>
                <a:gd name="connsiteX51" fmla="*/ 1175544 w 4603109"/>
                <a:gd name="connsiteY51" fmla="*/ 0 h 924402"/>
                <a:gd name="connsiteX52" fmla="*/ 1184998 w 4603109"/>
                <a:gd name="connsiteY52" fmla="*/ 0 h 924402"/>
                <a:gd name="connsiteX53" fmla="*/ 1197946 w 4603109"/>
                <a:gd name="connsiteY53" fmla="*/ 0 h 924402"/>
                <a:gd name="connsiteX54" fmla="*/ 1200205 w 4603109"/>
                <a:gd name="connsiteY54" fmla="*/ 0 h 924402"/>
                <a:gd name="connsiteX55" fmla="*/ 1220978 w 4603109"/>
                <a:gd name="connsiteY55" fmla="*/ 0 h 924402"/>
                <a:gd name="connsiteX56" fmla="*/ 1238487 w 4603109"/>
                <a:gd name="connsiteY56" fmla="*/ 0 h 924402"/>
                <a:gd name="connsiteX57" fmla="*/ 1243956 w 4603109"/>
                <a:gd name="connsiteY57" fmla="*/ 0 h 924402"/>
                <a:gd name="connsiteX58" fmla="*/ 1251042 w 4603109"/>
                <a:gd name="connsiteY58" fmla="*/ 0 h 924402"/>
                <a:gd name="connsiteX59" fmla="*/ 1257637 w 4603109"/>
                <a:gd name="connsiteY59" fmla="*/ 0 h 924402"/>
                <a:gd name="connsiteX60" fmla="*/ 1271587 w 4603109"/>
                <a:gd name="connsiteY60" fmla="*/ 0 h 924402"/>
                <a:gd name="connsiteX61" fmla="*/ 1273249 w 4603109"/>
                <a:gd name="connsiteY61" fmla="*/ 0 h 924402"/>
                <a:gd name="connsiteX62" fmla="*/ 1280039 w 4603109"/>
                <a:gd name="connsiteY62" fmla="*/ 0 h 924402"/>
                <a:gd name="connsiteX63" fmla="*/ 1282703 w 4603109"/>
                <a:gd name="connsiteY63" fmla="*/ 0 h 924402"/>
                <a:gd name="connsiteX64" fmla="*/ 1286178 w 4603109"/>
                <a:gd name="connsiteY64" fmla="*/ 0 h 924402"/>
                <a:gd name="connsiteX65" fmla="*/ 1295146 w 4603109"/>
                <a:gd name="connsiteY65" fmla="*/ 0 h 924402"/>
                <a:gd name="connsiteX66" fmla="*/ 1301651 w 4603109"/>
                <a:gd name="connsiteY66" fmla="*/ 0 h 924402"/>
                <a:gd name="connsiteX67" fmla="*/ 1302284 w 4603109"/>
                <a:gd name="connsiteY67" fmla="*/ 0 h 924402"/>
                <a:gd name="connsiteX68" fmla="*/ 1303313 w 4603109"/>
                <a:gd name="connsiteY68" fmla="*/ 0 h 924402"/>
                <a:gd name="connsiteX69" fmla="*/ 1312767 w 4603109"/>
                <a:gd name="connsiteY69" fmla="*/ 0 h 924402"/>
                <a:gd name="connsiteX70" fmla="*/ 1316242 w 4603109"/>
                <a:gd name="connsiteY70" fmla="*/ 0 h 924402"/>
                <a:gd name="connsiteX71" fmla="*/ 1321886 w 4603109"/>
                <a:gd name="connsiteY71" fmla="*/ 0 h 924402"/>
                <a:gd name="connsiteX72" fmla="*/ 1324685 w 4603109"/>
                <a:gd name="connsiteY72" fmla="*/ 0 h 924402"/>
                <a:gd name="connsiteX73" fmla="*/ 1325211 w 4603109"/>
                <a:gd name="connsiteY73" fmla="*/ 0 h 924402"/>
                <a:gd name="connsiteX74" fmla="*/ 1332348 w 4603109"/>
                <a:gd name="connsiteY74" fmla="*/ 0 h 924402"/>
                <a:gd name="connsiteX75" fmla="*/ 1332714 w 4603109"/>
                <a:gd name="connsiteY75" fmla="*/ 0 h 924402"/>
                <a:gd name="connsiteX76" fmla="*/ 1333135 w 4603109"/>
                <a:gd name="connsiteY76" fmla="*/ 0 h 924402"/>
                <a:gd name="connsiteX77" fmla="*/ 1348747 w 4603109"/>
                <a:gd name="connsiteY77" fmla="*/ 0 h 924402"/>
                <a:gd name="connsiteX78" fmla="*/ 1354749 w 4603109"/>
                <a:gd name="connsiteY78" fmla="*/ 0 h 924402"/>
                <a:gd name="connsiteX79" fmla="*/ 1378811 w 4603109"/>
                <a:gd name="connsiteY79" fmla="*/ 0 h 924402"/>
                <a:gd name="connsiteX80" fmla="*/ 1383745 w 4603109"/>
                <a:gd name="connsiteY80" fmla="*/ 0 h 924402"/>
                <a:gd name="connsiteX81" fmla="*/ 1385406 w 4603109"/>
                <a:gd name="connsiteY81" fmla="*/ 0 h 924402"/>
                <a:gd name="connsiteX82" fmla="*/ 1399356 w 4603109"/>
                <a:gd name="connsiteY82" fmla="*/ 0 h 924402"/>
                <a:gd name="connsiteX83" fmla="*/ 1400513 w 4603109"/>
                <a:gd name="connsiteY83" fmla="*/ 0 h 924402"/>
                <a:gd name="connsiteX84" fmla="*/ 1413947 w 4603109"/>
                <a:gd name="connsiteY84" fmla="*/ 0 h 924402"/>
                <a:gd name="connsiteX85" fmla="*/ 1414442 w 4603109"/>
                <a:gd name="connsiteY85" fmla="*/ 0 h 924402"/>
                <a:gd name="connsiteX86" fmla="*/ 1422915 w 4603109"/>
                <a:gd name="connsiteY86" fmla="*/ 0 h 924402"/>
                <a:gd name="connsiteX87" fmla="*/ 1426390 w 4603109"/>
                <a:gd name="connsiteY87" fmla="*/ 0 h 924402"/>
                <a:gd name="connsiteX88" fmla="*/ 1429420 w 4603109"/>
                <a:gd name="connsiteY88" fmla="*/ 0 h 924402"/>
                <a:gd name="connsiteX89" fmla="*/ 1430053 w 4603109"/>
                <a:gd name="connsiteY89" fmla="*/ 0 h 924402"/>
                <a:gd name="connsiteX90" fmla="*/ 1430206 w 4603109"/>
                <a:gd name="connsiteY90" fmla="*/ 0 h 924402"/>
                <a:gd name="connsiteX91" fmla="*/ 1430577 w 4603109"/>
                <a:gd name="connsiteY91" fmla="*/ 0 h 924402"/>
                <a:gd name="connsiteX92" fmla="*/ 1436843 w 4603109"/>
                <a:gd name="connsiteY92" fmla="*/ 0 h 924402"/>
                <a:gd name="connsiteX93" fmla="*/ 1444011 w 4603109"/>
                <a:gd name="connsiteY93" fmla="*/ 0 h 924402"/>
                <a:gd name="connsiteX94" fmla="*/ 1449655 w 4603109"/>
                <a:gd name="connsiteY94" fmla="*/ 0 h 924402"/>
                <a:gd name="connsiteX95" fmla="*/ 1452454 w 4603109"/>
                <a:gd name="connsiteY95" fmla="*/ 0 h 924402"/>
                <a:gd name="connsiteX96" fmla="*/ 1452980 w 4603109"/>
                <a:gd name="connsiteY96" fmla="*/ 0 h 924402"/>
                <a:gd name="connsiteX97" fmla="*/ 1456455 w 4603109"/>
                <a:gd name="connsiteY97" fmla="*/ 0 h 924402"/>
                <a:gd name="connsiteX98" fmla="*/ 1459664 w 4603109"/>
                <a:gd name="connsiteY98" fmla="*/ 0 h 924402"/>
                <a:gd name="connsiteX99" fmla="*/ 1460117 w 4603109"/>
                <a:gd name="connsiteY99" fmla="*/ 0 h 924402"/>
                <a:gd name="connsiteX100" fmla="*/ 1460483 w 4603109"/>
                <a:gd name="connsiteY100" fmla="*/ 0 h 924402"/>
                <a:gd name="connsiteX101" fmla="*/ 1460904 w 4603109"/>
                <a:gd name="connsiteY101" fmla="*/ 0 h 924402"/>
                <a:gd name="connsiteX102" fmla="*/ 1472926 w 4603109"/>
                <a:gd name="connsiteY102" fmla="*/ 0 h 924402"/>
                <a:gd name="connsiteX103" fmla="*/ 1482518 w 4603109"/>
                <a:gd name="connsiteY103" fmla="*/ 0 h 924402"/>
                <a:gd name="connsiteX104" fmla="*/ 1489729 w 4603109"/>
                <a:gd name="connsiteY104" fmla="*/ 0 h 924402"/>
                <a:gd name="connsiteX105" fmla="*/ 1504116 w 4603109"/>
                <a:gd name="connsiteY105" fmla="*/ 0 h 924402"/>
                <a:gd name="connsiteX106" fmla="*/ 1511514 w 4603109"/>
                <a:gd name="connsiteY106" fmla="*/ 0 h 924402"/>
                <a:gd name="connsiteX107" fmla="*/ 1524740 w 4603109"/>
                <a:gd name="connsiteY107" fmla="*/ 0 h 924402"/>
                <a:gd name="connsiteX108" fmla="*/ 1528282 w 4603109"/>
                <a:gd name="connsiteY108" fmla="*/ 0 h 924402"/>
                <a:gd name="connsiteX109" fmla="*/ 1531757 w 4603109"/>
                <a:gd name="connsiteY109" fmla="*/ 0 h 924402"/>
                <a:gd name="connsiteX110" fmla="*/ 1534181 w 4603109"/>
                <a:gd name="connsiteY110" fmla="*/ 0 h 924402"/>
                <a:gd name="connsiteX111" fmla="*/ 1542211 w 4603109"/>
                <a:gd name="connsiteY111" fmla="*/ 0 h 924402"/>
                <a:gd name="connsiteX112" fmla="*/ 1554159 w 4603109"/>
                <a:gd name="connsiteY112" fmla="*/ 0 h 924402"/>
                <a:gd name="connsiteX113" fmla="*/ 1557318 w 4603109"/>
                <a:gd name="connsiteY113" fmla="*/ 0 h 924402"/>
                <a:gd name="connsiteX114" fmla="*/ 1557975 w 4603109"/>
                <a:gd name="connsiteY114" fmla="*/ 0 h 924402"/>
                <a:gd name="connsiteX115" fmla="*/ 1558346 w 4603109"/>
                <a:gd name="connsiteY115" fmla="*/ 0 h 924402"/>
                <a:gd name="connsiteX116" fmla="*/ 1561822 w 4603109"/>
                <a:gd name="connsiteY116" fmla="*/ 0 h 924402"/>
                <a:gd name="connsiteX117" fmla="*/ 1564612 w 4603109"/>
                <a:gd name="connsiteY117" fmla="*/ 0 h 924402"/>
                <a:gd name="connsiteX118" fmla="*/ 1566857 w 4603109"/>
                <a:gd name="connsiteY118" fmla="*/ 0 h 924402"/>
                <a:gd name="connsiteX119" fmla="*/ 1576919 w 4603109"/>
                <a:gd name="connsiteY119" fmla="*/ 0 h 924402"/>
                <a:gd name="connsiteX120" fmla="*/ 1579719 w 4603109"/>
                <a:gd name="connsiteY120" fmla="*/ 0 h 924402"/>
                <a:gd name="connsiteX121" fmla="*/ 1584224 w 4603109"/>
                <a:gd name="connsiteY121" fmla="*/ 0 h 924402"/>
                <a:gd name="connsiteX122" fmla="*/ 1587382 w 4603109"/>
                <a:gd name="connsiteY122" fmla="*/ 0 h 924402"/>
                <a:gd name="connsiteX123" fmla="*/ 1587433 w 4603109"/>
                <a:gd name="connsiteY123" fmla="*/ 0 h 924402"/>
                <a:gd name="connsiteX124" fmla="*/ 1600695 w 4603109"/>
                <a:gd name="connsiteY124" fmla="*/ 0 h 924402"/>
                <a:gd name="connsiteX125" fmla="*/ 1606834 w 4603109"/>
                <a:gd name="connsiteY125" fmla="*/ 0 h 924402"/>
                <a:gd name="connsiteX126" fmla="*/ 1607256 w 4603109"/>
                <a:gd name="connsiteY126" fmla="*/ 0 h 924402"/>
                <a:gd name="connsiteX127" fmla="*/ 1608325 w 4603109"/>
                <a:gd name="connsiteY127" fmla="*/ 0 h 924402"/>
                <a:gd name="connsiteX128" fmla="*/ 1609783 w 4603109"/>
                <a:gd name="connsiteY128" fmla="*/ 0 h 924402"/>
                <a:gd name="connsiteX129" fmla="*/ 1617498 w 4603109"/>
                <a:gd name="connsiteY129" fmla="*/ 0 h 924402"/>
                <a:gd name="connsiteX130" fmla="*/ 1631885 w 4603109"/>
                <a:gd name="connsiteY130" fmla="*/ 0 h 924402"/>
                <a:gd name="connsiteX131" fmla="*/ 1636899 w 4603109"/>
                <a:gd name="connsiteY131" fmla="*/ 0 h 924402"/>
                <a:gd name="connsiteX132" fmla="*/ 1637320 w 4603109"/>
                <a:gd name="connsiteY132" fmla="*/ 0 h 924402"/>
                <a:gd name="connsiteX133" fmla="*/ 1637445 w 4603109"/>
                <a:gd name="connsiteY133" fmla="*/ 0 h 924402"/>
                <a:gd name="connsiteX134" fmla="*/ 1652509 w 4603109"/>
                <a:gd name="connsiteY134" fmla="*/ 0 h 924402"/>
                <a:gd name="connsiteX135" fmla="*/ 1659526 w 4603109"/>
                <a:gd name="connsiteY135" fmla="*/ 0 h 924402"/>
                <a:gd name="connsiteX136" fmla="*/ 1661950 w 4603109"/>
                <a:gd name="connsiteY136" fmla="*/ 0 h 924402"/>
                <a:gd name="connsiteX137" fmla="*/ 1664952 w 4603109"/>
                <a:gd name="connsiteY137" fmla="*/ 0 h 924402"/>
                <a:gd name="connsiteX138" fmla="*/ 1667212 w 4603109"/>
                <a:gd name="connsiteY138" fmla="*/ 0 h 924402"/>
                <a:gd name="connsiteX139" fmla="*/ 1685087 w 4603109"/>
                <a:gd name="connsiteY139" fmla="*/ 0 h 924402"/>
                <a:gd name="connsiteX140" fmla="*/ 1689591 w 4603109"/>
                <a:gd name="connsiteY140" fmla="*/ 0 h 924402"/>
                <a:gd name="connsiteX141" fmla="*/ 1694626 w 4603109"/>
                <a:gd name="connsiteY141" fmla="*/ 0 h 924402"/>
                <a:gd name="connsiteX142" fmla="*/ 1697276 w 4603109"/>
                <a:gd name="connsiteY142" fmla="*/ 0 h 924402"/>
                <a:gd name="connsiteX143" fmla="*/ 1698000 w 4603109"/>
                <a:gd name="connsiteY143" fmla="*/ 0 h 924402"/>
                <a:gd name="connsiteX144" fmla="*/ 1704688 w 4603109"/>
                <a:gd name="connsiteY144" fmla="*/ 0 h 924402"/>
                <a:gd name="connsiteX145" fmla="*/ 1707488 w 4603109"/>
                <a:gd name="connsiteY145" fmla="*/ 0 h 924402"/>
                <a:gd name="connsiteX146" fmla="*/ 1710963 w 4603109"/>
                <a:gd name="connsiteY146" fmla="*/ 0 h 924402"/>
                <a:gd name="connsiteX147" fmla="*/ 1715151 w 4603109"/>
                <a:gd name="connsiteY147" fmla="*/ 0 h 924402"/>
                <a:gd name="connsiteX148" fmla="*/ 1721928 w 4603109"/>
                <a:gd name="connsiteY148" fmla="*/ 0 h 924402"/>
                <a:gd name="connsiteX149" fmla="*/ 1734603 w 4603109"/>
                <a:gd name="connsiteY149" fmla="*/ 0 h 924402"/>
                <a:gd name="connsiteX150" fmla="*/ 1735025 w 4603109"/>
                <a:gd name="connsiteY150" fmla="*/ 0 h 924402"/>
                <a:gd name="connsiteX151" fmla="*/ 1735558 w 4603109"/>
                <a:gd name="connsiteY151" fmla="*/ 0 h 924402"/>
                <a:gd name="connsiteX152" fmla="*/ 1736094 w 4603109"/>
                <a:gd name="connsiteY152" fmla="*/ 0 h 924402"/>
                <a:gd name="connsiteX153" fmla="*/ 1737552 w 4603109"/>
                <a:gd name="connsiteY153" fmla="*/ 0 h 924402"/>
                <a:gd name="connsiteX154" fmla="*/ 1741027 w 4603109"/>
                <a:gd name="connsiteY154" fmla="*/ 0 h 924402"/>
                <a:gd name="connsiteX155" fmla="*/ 1747046 w 4603109"/>
                <a:gd name="connsiteY155" fmla="*/ 0 h 924402"/>
                <a:gd name="connsiteX156" fmla="*/ 1748537 w 4603109"/>
                <a:gd name="connsiteY156" fmla="*/ 0 h 924402"/>
                <a:gd name="connsiteX157" fmla="*/ 1753052 w 4603109"/>
                <a:gd name="connsiteY157" fmla="*/ 0 h 924402"/>
                <a:gd name="connsiteX158" fmla="*/ 1757499 w 4603109"/>
                <a:gd name="connsiteY158" fmla="*/ 0 h 924402"/>
                <a:gd name="connsiteX159" fmla="*/ 1764668 w 4603109"/>
                <a:gd name="connsiteY159" fmla="*/ 0 h 924402"/>
                <a:gd name="connsiteX160" fmla="*/ 1765089 w 4603109"/>
                <a:gd name="connsiteY160" fmla="*/ 0 h 924402"/>
                <a:gd name="connsiteX161" fmla="*/ 1765214 w 4603109"/>
                <a:gd name="connsiteY161" fmla="*/ 0 h 924402"/>
                <a:gd name="connsiteX162" fmla="*/ 1770320 w 4603109"/>
                <a:gd name="connsiteY162" fmla="*/ 0 h 924402"/>
                <a:gd name="connsiteX163" fmla="*/ 1777110 w 4603109"/>
                <a:gd name="connsiteY163" fmla="*/ 0 h 924402"/>
                <a:gd name="connsiteX164" fmla="*/ 1779774 w 4603109"/>
                <a:gd name="connsiteY164" fmla="*/ 0 h 924402"/>
                <a:gd name="connsiteX165" fmla="*/ 1792721 w 4603109"/>
                <a:gd name="connsiteY165" fmla="*/ 0 h 924402"/>
                <a:gd name="connsiteX166" fmla="*/ 1794981 w 4603109"/>
                <a:gd name="connsiteY166" fmla="*/ 0 h 924402"/>
                <a:gd name="connsiteX167" fmla="*/ 1825045 w 4603109"/>
                <a:gd name="connsiteY167" fmla="*/ 0 h 924402"/>
                <a:gd name="connsiteX168" fmla="*/ 1825769 w 4603109"/>
                <a:gd name="connsiteY168" fmla="*/ 0 h 924402"/>
                <a:gd name="connsiteX169" fmla="*/ 1838732 w 4603109"/>
                <a:gd name="connsiteY169" fmla="*/ 0 h 924402"/>
                <a:gd name="connsiteX170" fmla="*/ 1845818 w 4603109"/>
                <a:gd name="connsiteY170" fmla="*/ 0 h 924402"/>
                <a:gd name="connsiteX171" fmla="*/ 1849697 w 4603109"/>
                <a:gd name="connsiteY171" fmla="*/ 0 h 924402"/>
                <a:gd name="connsiteX172" fmla="*/ 1852412 w 4603109"/>
                <a:gd name="connsiteY172" fmla="*/ 0 h 924402"/>
                <a:gd name="connsiteX173" fmla="*/ 1853903 w 4603109"/>
                <a:gd name="connsiteY173" fmla="*/ 0 h 924402"/>
                <a:gd name="connsiteX174" fmla="*/ 1863327 w 4603109"/>
                <a:gd name="connsiteY174" fmla="*/ 0 h 924402"/>
                <a:gd name="connsiteX175" fmla="*/ 1868796 w 4603109"/>
                <a:gd name="connsiteY175" fmla="*/ 0 h 924402"/>
                <a:gd name="connsiteX176" fmla="*/ 1874815 w 4603109"/>
                <a:gd name="connsiteY176" fmla="*/ 0 h 924402"/>
                <a:gd name="connsiteX177" fmla="*/ 1876306 w 4603109"/>
                <a:gd name="connsiteY177" fmla="*/ 0 h 924402"/>
                <a:gd name="connsiteX178" fmla="*/ 1880821 w 4603109"/>
                <a:gd name="connsiteY178" fmla="*/ 0 h 924402"/>
                <a:gd name="connsiteX179" fmla="*/ 1882477 w 4603109"/>
                <a:gd name="connsiteY179" fmla="*/ 0 h 924402"/>
                <a:gd name="connsiteX180" fmla="*/ 1883936 w 4603109"/>
                <a:gd name="connsiteY180" fmla="*/ 0 h 924402"/>
                <a:gd name="connsiteX181" fmla="*/ 1885268 w 4603109"/>
                <a:gd name="connsiteY181" fmla="*/ 0 h 924402"/>
                <a:gd name="connsiteX182" fmla="*/ 1896427 w 4603109"/>
                <a:gd name="connsiteY182" fmla="*/ 0 h 924402"/>
                <a:gd name="connsiteX183" fmla="*/ 1898089 w 4603109"/>
                <a:gd name="connsiteY183" fmla="*/ 0 h 924402"/>
                <a:gd name="connsiteX184" fmla="*/ 1904879 w 4603109"/>
                <a:gd name="connsiteY184" fmla="*/ 0 h 924402"/>
                <a:gd name="connsiteX185" fmla="*/ 1907543 w 4603109"/>
                <a:gd name="connsiteY185" fmla="*/ 0 h 924402"/>
                <a:gd name="connsiteX186" fmla="*/ 1911018 w 4603109"/>
                <a:gd name="connsiteY186" fmla="*/ 0 h 924402"/>
                <a:gd name="connsiteX187" fmla="*/ 1919986 w 4603109"/>
                <a:gd name="connsiteY187" fmla="*/ 0 h 924402"/>
                <a:gd name="connsiteX188" fmla="*/ 1927124 w 4603109"/>
                <a:gd name="connsiteY188" fmla="*/ 0 h 924402"/>
                <a:gd name="connsiteX189" fmla="*/ 1927489 w 4603109"/>
                <a:gd name="connsiteY189" fmla="*/ 0 h 924402"/>
                <a:gd name="connsiteX190" fmla="*/ 1927911 w 4603109"/>
                <a:gd name="connsiteY190" fmla="*/ 0 h 924402"/>
                <a:gd name="connsiteX191" fmla="*/ 1929402 w 4603109"/>
                <a:gd name="connsiteY191" fmla="*/ 0 h 924402"/>
                <a:gd name="connsiteX192" fmla="*/ 1946726 w 4603109"/>
                <a:gd name="connsiteY192" fmla="*/ 0 h 924402"/>
                <a:gd name="connsiteX193" fmla="*/ 1949525 w 4603109"/>
                <a:gd name="connsiteY193" fmla="*/ 0 h 924402"/>
                <a:gd name="connsiteX194" fmla="*/ 1957554 w 4603109"/>
                <a:gd name="connsiteY194" fmla="*/ 0 h 924402"/>
                <a:gd name="connsiteX195" fmla="*/ 1957975 w 4603109"/>
                <a:gd name="connsiteY195" fmla="*/ 0 h 924402"/>
                <a:gd name="connsiteX196" fmla="*/ 1973587 w 4603109"/>
                <a:gd name="connsiteY196" fmla="*/ 0 h 924402"/>
                <a:gd name="connsiteX197" fmla="*/ 1978520 w 4603109"/>
                <a:gd name="connsiteY197" fmla="*/ 0 h 924402"/>
                <a:gd name="connsiteX198" fmla="*/ 1980012 w 4603109"/>
                <a:gd name="connsiteY198" fmla="*/ 0 h 924402"/>
                <a:gd name="connsiteX199" fmla="*/ 1980181 w 4603109"/>
                <a:gd name="connsiteY199" fmla="*/ 0 h 924402"/>
                <a:gd name="connsiteX200" fmla="*/ 1981672 w 4603109"/>
                <a:gd name="connsiteY200" fmla="*/ 0 h 924402"/>
                <a:gd name="connsiteX201" fmla="*/ 2008585 w 4603109"/>
                <a:gd name="connsiteY201" fmla="*/ 0 h 924402"/>
                <a:gd name="connsiteX202" fmla="*/ 2009218 w 4603109"/>
                <a:gd name="connsiteY202" fmla="*/ 0 h 924402"/>
                <a:gd name="connsiteX203" fmla="*/ 2010246 w 4603109"/>
                <a:gd name="connsiteY203" fmla="*/ 0 h 924402"/>
                <a:gd name="connsiteX204" fmla="*/ 2010709 w 4603109"/>
                <a:gd name="connsiteY204" fmla="*/ 0 h 924402"/>
                <a:gd name="connsiteX205" fmla="*/ 2011705 w 4603109"/>
                <a:gd name="connsiteY205" fmla="*/ 0 h 924402"/>
                <a:gd name="connsiteX206" fmla="*/ 2024147 w 4603109"/>
                <a:gd name="connsiteY206" fmla="*/ 0 h 924402"/>
                <a:gd name="connsiteX207" fmla="*/ 2024196 w 4603109"/>
                <a:gd name="connsiteY207" fmla="*/ 0 h 924402"/>
                <a:gd name="connsiteX208" fmla="*/ 2024981 w 4603109"/>
                <a:gd name="connsiteY208" fmla="*/ 0 h 924402"/>
                <a:gd name="connsiteX209" fmla="*/ 2025353 w 4603109"/>
                <a:gd name="connsiteY209" fmla="*/ 0 h 924402"/>
                <a:gd name="connsiteX210" fmla="*/ 2026473 w 4603109"/>
                <a:gd name="connsiteY210" fmla="*/ 0 h 924402"/>
                <a:gd name="connsiteX211" fmla="*/ 2031619 w 4603109"/>
                <a:gd name="connsiteY211" fmla="*/ 0 h 924402"/>
                <a:gd name="connsiteX212" fmla="*/ 2033110 w 4603109"/>
                <a:gd name="connsiteY212" fmla="*/ 0 h 924402"/>
                <a:gd name="connsiteX213" fmla="*/ 2038787 w 4603109"/>
                <a:gd name="connsiteY213" fmla="*/ 0 h 924402"/>
                <a:gd name="connsiteX214" fmla="*/ 2039282 w 4603109"/>
                <a:gd name="connsiteY214" fmla="*/ 0 h 924402"/>
                <a:gd name="connsiteX215" fmla="*/ 2047755 w 4603109"/>
                <a:gd name="connsiteY215" fmla="*/ 0 h 924402"/>
                <a:gd name="connsiteX216" fmla="*/ 2051230 w 4603109"/>
                <a:gd name="connsiteY216" fmla="*/ 0 h 924402"/>
                <a:gd name="connsiteX217" fmla="*/ 2054893 w 4603109"/>
                <a:gd name="connsiteY217" fmla="*/ 0 h 924402"/>
                <a:gd name="connsiteX218" fmla="*/ 2055046 w 4603109"/>
                <a:gd name="connsiteY218" fmla="*/ 0 h 924402"/>
                <a:gd name="connsiteX219" fmla="*/ 2055258 w 4603109"/>
                <a:gd name="connsiteY219" fmla="*/ 0 h 924402"/>
                <a:gd name="connsiteX220" fmla="*/ 2055680 w 4603109"/>
                <a:gd name="connsiteY220" fmla="*/ 0 h 924402"/>
                <a:gd name="connsiteX221" fmla="*/ 2057171 w 4603109"/>
                <a:gd name="connsiteY221" fmla="*/ 0 h 924402"/>
                <a:gd name="connsiteX222" fmla="*/ 2061683 w 4603109"/>
                <a:gd name="connsiteY222" fmla="*/ 0 h 924402"/>
                <a:gd name="connsiteX223" fmla="*/ 2067702 w 4603109"/>
                <a:gd name="connsiteY223" fmla="*/ 0 h 924402"/>
                <a:gd name="connsiteX224" fmla="*/ 2074495 w 4603109"/>
                <a:gd name="connsiteY224" fmla="*/ 0 h 924402"/>
                <a:gd name="connsiteX225" fmla="*/ 2077294 w 4603109"/>
                <a:gd name="connsiteY225" fmla="*/ 0 h 924402"/>
                <a:gd name="connsiteX226" fmla="*/ 2084504 w 4603109"/>
                <a:gd name="connsiteY226" fmla="*/ 0 h 924402"/>
                <a:gd name="connsiteX227" fmla="*/ 2085323 w 4603109"/>
                <a:gd name="connsiteY227" fmla="*/ 0 h 924402"/>
                <a:gd name="connsiteX228" fmla="*/ 2085744 w 4603109"/>
                <a:gd name="connsiteY228" fmla="*/ 0 h 924402"/>
                <a:gd name="connsiteX229" fmla="*/ 2097766 w 4603109"/>
                <a:gd name="connsiteY229" fmla="*/ 0 h 924402"/>
                <a:gd name="connsiteX230" fmla="*/ 2106289 w 4603109"/>
                <a:gd name="connsiteY230" fmla="*/ 0 h 924402"/>
                <a:gd name="connsiteX231" fmla="*/ 2107781 w 4603109"/>
                <a:gd name="connsiteY231" fmla="*/ 0 h 924402"/>
                <a:gd name="connsiteX232" fmla="*/ 2128956 w 4603109"/>
                <a:gd name="connsiteY232" fmla="*/ 0 h 924402"/>
                <a:gd name="connsiteX233" fmla="*/ 2129514 w 4603109"/>
                <a:gd name="connsiteY233" fmla="*/ 0 h 924402"/>
                <a:gd name="connsiteX234" fmla="*/ 2136354 w 4603109"/>
                <a:gd name="connsiteY234" fmla="*/ 0 h 924402"/>
                <a:gd name="connsiteX235" fmla="*/ 2136987 w 4603109"/>
                <a:gd name="connsiteY235" fmla="*/ 0 h 924402"/>
                <a:gd name="connsiteX236" fmla="*/ 2138478 w 4603109"/>
                <a:gd name="connsiteY236" fmla="*/ 0 h 924402"/>
                <a:gd name="connsiteX237" fmla="*/ 2151916 w 4603109"/>
                <a:gd name="connsiteY237" fmla="*/ 0 h 924402"/>
                <a:gd name="connsiteX238" fmla="*/ 2152750 w 4603109"/>
                <a:gd name="connsiteY238" fmla="*/ 0 h 924402"/>
                <a:gd name="connsiteX239" fmla="*/ 2153122 w 4603109"/>
                <a:gd name="connsiteY239" fmla="*/ 0 h 924402"/>
                <a:gd name="connsiteX240" fmla="*/ 2154242 w 4603109"/>
                <a:gd name="connsiteY240" fmla="*/ 0 h 924402"/>
                <a:gd name="connsiteX241" fmla="*/ 2156597 w 4603109"/>
                <a:gd name="connsiteY241" fmla="*/ 0 h 924402"/>
                <a:gd name="connsiteX242" fmla="*/ 2159388 w 4603109"/>
                <a:gd name="connsiteY242" fmla="*/ 0 h 924402"/>
                <a:gd name="connsiteX243" fmla="*/ 2160879 w 4603109"/>
                <a:gd name="connsiteY243" fmla="*/ 0 h 924402"/>
                <a:gd name="connsiteX244" fmla="*/ 2161633 w 4603109"/>
                <a:gd name="connsiteY244" fmla="*/ 0 h 924402"/>
                <a:gd name="connsiteX245" fmla="*/ 2167051 w 4603109"/>
                <a:gd name="connsiteY245" fmla="*/ 0 h 924402"/>
                <a:gd name="connsiteX246" fmla="*/ 2178999 w 4603109"/>
                <a:gd name="connsiteY246" fmla="*/ 0 h 924402"/>
                <a:gd name="connsiteX247" fmla="*/ 2182158 w 4603109"/>
                <a:gd name="connsiteY247" fmla="*/ 0 h 924402"/>
                <a:gd name="connsiteX248" fmla="*/ 2182815 w 4603109"/>
                <a:gd name="connsiteY248" fmla="*/ 0 h 924402"/>
                <a:gd name="connsiteX249" fmla="*/ 2188666 w 4603109"/>
                <a:gd name="connsiteY249" fmla="*/ 0 h 924402"/>
                <a:gd name="connsiteX250" fmla="*/ 2189452 w 4603109"/>
                <a:gd name="connsiteY250" fmla="*/ 0 h 924402"/>
                <a:gd name="connsiteX251" fmla="*/ 2191697 w 4603109"/>
                <a:gd name="connsiteY251" fmla="*/ 0 h 924402"/>
                <a:gd name="connsiteX252" fmla="*/ 2195471 w 4603109"/>
                <a:gd name="connsiteY252" fmla="*/ 0 h 924402"/>
                <a:gd name="connsiteX253" fmla="*/ 2201759 w 4603109"/>
                <a:gd name="connsiteY253" fmla="*/ 0 h 924402"/>
                <a:gd name="connsiteX254" fmla="*/ 2203100 w 4603109"/>
                <a:gd name="connsiteY254" fmla="*/ 0 h 924402"/>
                <a:gd name="connsiteX255" fmla="*/ 2204559 w 4603109"/>
                <a:gd name="connsiteY255" fmla="*/ 0 h 924402"/>
                <a:gd name="connsiteX256" fmla="*/ 2204591 w 4603109"/>
                <a:gd name="connsiteY256" fmla="*/ 0 h 924402"/>
                <a:gd name="connsiteX257" fmla="*/ 2212273 w 4603109"/>
                <a:gd name="connsiteY257" fmla="*/ 0 h 924402"/>
                <a:gd name="connsiteX258" fmla="*/ 2225535 w 4603109"/>
                <a:gd name="connsiteY258" fmla="*/ 0 h 924402"/>
                <a:gd name="connsiteX259" fmla="*/ 2231674 w 4603109"/>
                <a:gd name="connsiteY259" fmla="*/ 0 h 924402"/>
                <a:gd name="connsiteX260" fmla="*/ 2232096 w 4603109"/>
                <a:gd name="connsiteY260" fmla="*/ 0 h 924402"/>
                <a:gd name="connsiteX261" fmla="*/ 2232220 w 4603109"/>
                <a:gd name="connsiteY261" fmla="*/ 0 h 924402"/>
                <a:gd name="connsiteX262" fmla="*/ 2233118 w 4603109"/>
                <a:gd name="connsiteY262" fmla="*/ 0 h 924402"/>
                <a:gd name="connsiteX263" fmla="*/ 2233165 w 4603109"/>
                <a:gd name="connsiteY263" fmla="*/ 0 h 924402"/>
                <a:gd name="connsiteX264" fmla="*/ 2256725 w 4603109"/>
                <a:gd name="connsiteY264" fmla="*/ 0 h 924402"/>
                <a:gd name="connsiteX265" fmla="*/ 2257283 w 4603109"/>
                <a:gd name="connsiteY265" fmla="*/ 0 h 924402"/>
                <a:gd name="connsiteX266" fmla="*/ 2262285 w 4603109"/>
                <a:gd name="connsiteY266" fmla="*/ 0 h 924402"/>
                <a:gd name="connsiteX267" fmla="*/ 2284366 w 4603109"/>
                <a:gd name="connsiteY267" fmla="*/ 0 h 924402"/>
                <a:gd name="connsiteX268" fmla="*/ 2289402 w 4603109"/>
                <a:gd name="connsiteY268" fmla="*/ 0 h 924402"/>
                <a:gd name="connsiteX269" fmla="*/ 2292052 w 4603109"/>
                <a:gd name="connsiteY269" fmla="*/ 0 h 924402"/>
                <a:gd name="connsiteX270" fmla="*/ 2299271 w 4603109"/>
                <a:gd name="connsiteY270" fmla="*/ 0 h 924402"/>
                <a:gd name="connsiteX271" fmla="*/ 2308721 w 4603109"/>
                <a:gd name="connsiteY271" fmla="*/ 0 h 924402"/>
                <a:gd name="connsiteX272" fmla="*/ 2309927 w 4603109"/>
                <a:gd name="connsiteY272" fmla="*/ 0 h 924402"/>
                <a:gd name="connsiteX273" fmla="*/ 2316435 w 4603109"/>
                <a:gd name="connsiteY273" fmla="*/ 0 h 924402"/>
                <a:gd name="connsiteX274" fmla="*/ 2316703 w 4603109"/>
                <a:gd name="connsiteY274" fmla="*/ 0 h 924402"/>
                <a:gd name="connsiteX275" fmla="*/ 2319466 w 4603109"/>
                <a:gd name="connsiteY275" fmla="*/ 0 h 924402"/>
                <a:gd name="connsiteX276" fmla="*/ 2322840 w 4603109"/>
                <a:gd name="connsiteY276" fmla="*/ 0 h 924402"/>
                <a:gd name="connsiteX277" fmla="*/ 2329528 w 4603109"/>
                <a:gd name="connsiteY277" fmla="*/ 0 h 924402"/>
                <a:gd name="connsiteX278" fmla="*/ 2330869 w 4603109"/>
                <a:gd name="connsiteY278" fmla="*/ 0 h 924402"/>
                <a:gd name="connsiteX279" fmla="*/ 2332328 w 4603109"/>
                <a:gd name="connsiteY279" fmla="*/ 0 h 924402"/>
                <a:gd name="connsiteX280" fmla="*/ 2332360 w 4603109"/>
                <a:gd name="connsiteY280" fmla="*/ 0 h 924402"/>
                <a:gd name="connsiteX281" fmla="*/ 2335803 w 4603109"/>
                <a:gd name="connsiteY281" fmla="*/ 0 h 924402"/>
                <a:gd name="connsiteX282" fmla="*/ 2343312 w 4603109"/>
                <a:gd name="connsiteY282" fmla="*/ 0 h 924402"/>
                <a:gd name="connsiteX283" fmla="*/ 2344804 w 4603109"/>
                <a:gd name="connsiteY283" fmla="*/ 0 h 924402"/>
                <a:gd name="connsiteX284" fmla="*/ 2346768 w 4603109"/>
                <a:gd name="connsiteY284" fmla="*/ 0 h 924402"/>
                <a:gd name="connsiteX285" fmla="*/ 2347827 w 4603109"/>
                <a:gd name="connsiteY285" fmla="*/ 0 h 924402"/>
                <a:gd name="connsiteX286" fmla="*/ 2352274 w 4603109"/>
                <a:gd name="connsiteY286" fmla="*/ 0 h 924402"/>
                <a:gd name="connsiteX287" fmla="*/ 2359443 w 4603109"/>
                <a:gd name="connsiteY287" fmla="*/ 0 h 924402"/>
                <a:gd name="connsiteX288" fmla="*/ 2359865 w 4603109"/>
                <a:gd name="connsiteY288" fmla="*/ 0 h 924402"/>
                <a:gd name="connsiteX289" fmla="*/ 2359989 w 4603109"/>
                <a:gd name="connsiteY289" fmla="*/ 0 h 924402"/>
                <a:gd name="connsiteX290" fmla="*/ 2360887 w 4603109"/>
                <a:gd name="connsiteY290" fmla="*/ 0 h 924402"/>
                <a:gd name="connsiteX291" fmla="*/ 2360934 w 4603109"/>
                <a:gd name="connsiteY291" fmla="*/ 0 h 924402"/>
                <a:gd name="connsiteX292" fmla="*/ 2371886 w 4603109"/>
                <a:gd name="connsiteY292" fmla="*/ 0 h 924402"/>
                <a:gd name="connsiteX293" fmla="*/ 2373377 w 4603109"/>
                <a:gd name="connsiteY293" fmla="*/ 0 h 924402"/>
                <a:gd name="connsiteX294" fmla="*/ 2377892 w 4603109"/>
                <a:gd name="connsiteY294" fmla="*/ 0 h 924402"/>
                <a:gd name="connsiteX295" fmla="*/ 2382339 w 4603109"/>
                <a:gd name="connsiteY295" fmla="*/ 0 h 924402"/>
                <a:gd name="connsiteX296" fmla="*/ 2390054 w 4603109"/>
                <a:gd name="connsiteY296" fmla="*/ 0 h 924402"/>
                <a:gd name="connsiteX297" fmla="*/ 2419821 w 4603109"/>
                <a:gd name="connsiteY297" fmla="*/ 0 h 924402"/>
                <a:gd name="connsiteX298" fmla="*/ 2427040 w 4603109"/>
                <a:gd name="connsiteY298" fmla="*/ 0 h 924402"/>
                <a:gd name="connsiteX299" fmla="*/ 2436490 w 4603109"/>
                <a:gd name="connsiteY299" fmla="*/ 0 h 924402"/>
                <a:gd name="connsiteX300" fmla="*/ 2444472 w 4603109"/>
                <a:gd name="connsiteY300" fmla="*/ 0 h 924402"/>
                <a:gd name="connsiteX301" fmla="*/ 2448678 w 4603109"/>
                <a:gd name="connsiteY301" fmla="*/ 0 h 924402"/>
                <a:gd name="connsiteX302" fmla="*/ 2450171 w 4603109"/>
                <a:gd name="connsiteY302" fmla="*/ 0 h 924402"/>
                <a:gd name="connsiteX303" fmla="*/ 2450609 w 4603109"/>
                <a:gd name="connsiteY303" fmla="*/ 0 h 924402"/>
                <a:gd name="connsiteX304" fmla="*/ 2463572 w 4603109"/>
                <a:gd name="connsiteY304" fmla="*/ 0 h 924402"/>
                <a:gd name="connsiteX305" fmla="*/ 2471081 w 4603109"/>
                <a:gd name="connsiteY305" fmla="*/ 0 h 924402"/>
                <a:gd name="connsiteX306" fmla="*/ 2472573 w 4603109"/>
                <a:gd name="connsiteY306" fmla="*/ 0 h 924402"/>
                <a:gd name="connsiteX307" fmla="*/ 2474537 w 4603109"/>
                <a:gd name="connsiteY307" fmla="*/ 0 h 924402"/>
                <a:gd name="connsiteX308" fmla="*/ 2475596 w 4603109"/>
                <a:gd name="connsiteY308" fmla="*/ 0 h 924402"/>
                <a:gd name="connsiteX309" fmla="*/ 2477252 w 4603109"/>
                <a:gd name="connsiteY309" fmla="*/ 0 h 924402"/>
                <a:gd name="connsiteX310" fmla="*/ 2478712 w 4603109"/>
                <a:gd name="connsiteY310" fmla="*/ 0 h 924402"/>
                <a:gd name="connsiteX311" fmla="*/ 2478743 w 4603109"/>
                <a:gd name="connsiteY311" fmla="*/ 0 h 924402"/>
                <a:gd name="connsiteX312" fmla="*/ 2480043 w 4603109"/>
                <a:gd name="connsiteY312" fmla="*/ 0 h 924402"/>
                <a:gd name="connsiteX313" fmla="*/ 2499655 w 4603109"/>
                <a:gd name="connsiteY313" fmla="*/ 0 h 924402"/>
                <a:gd name="connsiteX314" fmla="*/ 2501146 w 4603109"/>
                <a:gd name="connsiteY314" fmla="*/ 0 h 924402"/>
                <a:gd name="connsiteX315" fmla="*/ 2505661 w 4603109"/>
                <a:gd name="connsiteY315" fmla="*/ 0 h 924402"/>
                <a:gd name="connsiteX316" fmla="*/ 2508776 w 4603109"/>
                <a:gd name="connsiteY316" fmla="*/ 0 h 924402"/>
                <a:gd name="connsiteX317" fmla="*/ 2510108 w 4603109"/>
                <a:gd name="connsiteY317" fmla="*/ 0 h 924402"/>
                <a:gd name="connsiteX318" fmla="*/ 2524178 w 4603109"/>
                <a:gd name="connsiteY318" fmla="*/ 0 h 924402"/>
                <a:gd name="connsiteX319" fmla="*/ 2525248 w 4603109"/>
                <a:gd name="connsiteY319" fmla="*/ 0 h 924402"/>
                <a:gd name="connsiteX320" fmla="*/ 2525669 w 4603109"/>
                <a:gd name="connsiteY320" fmla="*/ 0 h 924402"/>
                <a:gd name="connsiteX321" fmla="*/ 2552329 w 4603109"/>
                <a:gd name="connsiteY321" fmla="*/ 0 h 924402"/>
                <a:gd name="connsiteX322" fmla="*/ 2552751 w 4603109"/>
                <a:gd name="connsiteY322" fmla="*/ 0 h 924402"/>
                <a:gd name="connsiteX323" fmla="*/ 2554242 w 4603109"/>
                <a:gd name="connsiteY323" fmla="*/ 0 h 924402"/>
                <a:gd name="connsiteX324" fmla="*/ 2574787 w 4603109"/>
                <a:gd name="connsiteY324" fmla="*/ 0 h 924402"/>
                <a:gd name="connsiteX325" fmla="*/ 2576279 w 4603109"/>
                <a:gd name="connsiteY325" fmla="*/ 0 h 924402"/>
                <a:gd name="connsiteX326" fmla="*/ 2576447 w 4603109"/>
                <a:gd name="connsiteY326" fmla="*/ 0 h 924402"/>
                <a:gd name="connsiteX327" fmla="*/ 2577940 w 4603109"/>
                <a:gd name="connsiteY327" fmla="*/ 0 h 924402"/>
                <a:gd name="connsiteX328" fmla="*/ 2603360 w 4603109"/>
                <a:gd name="connsiteY328" fmla="*/ 0 h 924402"/>
                <a:gd name="connsiteX329" fmla="*/ 2604852 w 4603109"/>
                <a:gd name="connsiteY329" fmla="*/ 0 h 924402"/>
                <a:gd name="connsiteX330" fmla="*/ 2605021 w 4603109"/>
                <a:gd name="connsiteY330" fmla="*/ 0 h 924402"/>
                <a:gd name="connsiteX331" fmla="*/ 2605484 w 4603109"/>
                <a:gd name="connsiteY331" fmla="*/ 0 h 924402"/>
                <a:gd name="connsiteX332" fmla="*/ 2606481 w 4603109"/>
                <a:gd name="connsiteY332" fmla="*/ 0 h 924402"/>
                <a:gd name="connsiteX333" fmla="*/ 2606512 w 4603109"/>
                <a:gd name="connsiteY333" fmla="*/ 0 h 924402"/>
                <a:gd name="connsiteX334" fmla="*/ 2606976 w 4603109"/>
                <a:gd name="connsiteY334" fmla="*/ 0 h 924402"/>
                <a:gd name="connsiteX335" fmla="*/ 2618923 w 4603109"/>
                <a:gd name="connsiteY335" fmla="*/ 0 h 924402"/>
                <a:gd name="connsiteX336" fmla="*/ 2621248 w 4603109"/>
                <a:gd name="connsiteY336" fmla="*/ 0 h 924402"/>
                <a:gd name="connsiteX337" fmla="*/ 2622740 w 4603109"/>
                <a:gd name="connsiteY337" fmla="*/ 0 h 924402"/>
                <a:gd name="connsiteX338" fmla="*/ 2627885 w 4603109"/>
                <a:gd name="connsiteY338" fmla="*/ 0 h 924402"/>
                <a:gd name="connsiteX339" fmla="*/ 2629377 w 4603109"/>
                <a:gd name="connsiteY339" fmla="*/ 0 h 924402"/>
                <a:gd name="connsiteX340" fmla="*/ 2634058 w 4603109"/>
                <a:gd name="connsiteY340" fmla="*/ 0 h 924402"/>
                <a:gd name="connsiteX341" fmla="*/ 2635549 w 4603109"/>
                <a:gd name="connsiteY341" fmla="*/ 0 h 924402"/>
                <a:gd name="connsiteX342" fmla="*/ 2636545 w 4603109"/>
                <a:gd name="connsiteY342" fmla="*/ 0 h 924402"/>
                <a:gd name="connsiteX343" fmla="*/ 2648987 w 4603109"/>
                <a:gd name="connsiteY343" fmla="*/ 0 h 924402"/>
                <a:gd name="connsiteX344" fmla="*/ 2649821 w 4603109"/>
                <a:gd name="connsiteY344" fmla="*/ 0 h 924402"/>
                <a:gd name="connsiteX345" fmla="*/ 2651313 w 4603109"/>
                <a:gd name="connsiteY345" fmla="*/ 0 h 924402"/>
                <a:gd name="connsiteX346" fmla="*/ 2651947 w 4603109"/>
                <a:gd name="connsiteY346" fmla="*/ 0 h 924402"/>
                <a:gd name="connsiteX347" fmla="*/ 2653017 w 4603109"/>
                <a:gd name="connsiteY347" fmla="*/ 0 h 924402"/>
                <a:gd name="connsiteX348" fmla="*/ 2653438 w 4603109"/>
                <a:gd name="connsiteY348" fmla="*/ 0 h 924402"/>
                <a:gd name="connsiteX349" fmla="*/ 2656459 w 4603109"/>
                <a:gd name="connsiteY349" fmla="*/ 0 h 924402"/>
                <a:gd name="connsiteX350" fmla="*/ 2657950 w 4603109"/>
                <a:gd name="connsiteY350" fmla="*/ 0 h 924402"/>
                <a:gd name="connsiteX351" fmla="*/ 2665460 w 4603109"/>
                <a:gd name="connsiteY351" fmla="*/ 0 h 924402"/>
                <a:gd name="connsiteX352" fmla="*/ 2680098 w 4603109"/>
                <a:gd name="connsiteY352" fmla="*/ 0 h 924402"/>
                <a:gd name="connsiteX353" fmla="*/ 2680520 w 4603109"/>
                <a:gd name="connsiteY353" fmla="*/ 0 h 924402"/>
                <a:gd name="connsiteX354" fmla="*/ 2682011 w 4603109"/>
                <a:gd name="connsiteY354" fmla="*/ 0 h 924402"/>
                <a:gd name="connsiteX355" fmla="*/ 2692542 w 4603109"/>
                <a:gd name="connsiteY355" fmla="*/ 0 h 924402"/>
                <a:gd name="connsiteX356" fmla="*/ 2702556 w 4603109"/>
                <a:gd name="connsiteY356" fmla="*/ 0 h 924402"/>
                <a:gd name="connsiteX357" fmla="*/ 2704048 w 4603109"/>
                <a:gd name="connsiteY357" fmla="*/ 0 h 924402"/>
                <a:gd name="connsiteX358" fmla="*/ 2724289 w 4603109"/>
                <a:gd name="connsiteY358" fmla="*/ 0 h 924402"/>
                <a:gd name="connsiteX359" fmla="*/ 2731129 w 4603109"/>
                <a:gd name="connsiteY359" fmla="*/ 0 h 924402"/>
                <a:gd name="connsiteX360" fmla="*/ 2732621 w 4603109"/>
                <a:gd name="connsiteY360" fmla="*/ 0 h 924402"/>
                <a:gd name="connsiteX361" fmla="*/ 2733253 w 4603109"/>
                <a:gd name="connsiteY361" fmla="*/ 0 h 924402"/>
                <a:gd name="connsiteX362" fmla="*/ 2734745 w 4603109"/>
                <a:gd name="connsiteY362" fmla="*/ 0 h 924402"/>
                <a:gd name="connsiteX363" fmla="*/ 2746692 w 4603109"/>
                <a:gd name="connsiteY363" fmla="*/ 0 h 924402"/>
                <a:gd name="connsiteX364" fmla="*/ 2749017 w 4603109"/>
                <a:gd name="connsiteY364" fmla="*/ 0 h 924402"/>
                <a:gd name="connsiteX365" fmla="*/ 2750509 w 4603109"/>
                <a:gd name="connsiteY365" fmla="*/ 0 h 924402"/>
                <a:gd name="connsiteX366" fmla="*/ 2754354 w 4603109"/>
                <a:gd name="connsiteY366" fmla="*/ 0 h 924402"/>
                <a:gd name="connsiteX367" fmla="*/ 2755654 w 4603109"/>
                <a:gd name="connsiteY367" fmla="*/ 0 h 924402"/>
                <a:gd name="connsiteX368" fmla="*/ 2757146 w 4603109"/>
                <a:gd name="connsiteY368" fmla="*/ 0 h 924402"/>
                <a:gd name="connsiteX369" fmla="*/ 2761827 w 4603109"/>
                <a:gd name="connsiteY369" fmla="*/ 0 h 924402"/>
                <a:gd name="connsiteX370" fmla="*/ 2763318 w 4603109"/>
                <a:gd name="connsiteY370" fmla="*/ 0 h 924402"/>
                <a:gd name="connsiteX371" fmla="*/ 2776756 w 4603109"/>
                <a:gd name="connsiteY371" fmla="*/ 0 h 924402"/>
                <a:gd name="connsiteX372" fmla="*/ 2777590 w 4603109"/>
                <a:gd name="connsiteY372" fmla="*/ 0 h 924402"/>
                <a:gd name="connsiteX373" fmla="*/ 2779082 w 4603109"/>
                <a:gd name="connsiteY373" fmla="*/ 0 h 924402"/>
                <a:gd name="connsiteX374" fmla="*/ 2783442 w 4603109"/>
                <a:gd name="connsiteY374" fmla="*/ 0 h 924402"/>
                <a:gd name="connsiteX375" fmla="*/ 2784228 w 4603109"/>
                <a:gd name="connsiteY375" fmla="*/ 0 h 924402"/>
                <a:gd name="connsiteX376" fmla="*/ 2785719 w 4603109"/>
                <a:gd name="connsiteY376" fmla="*/ 0 h 924402"/>
                <a:gd name="connsiteX377" fmla="*/ 2786473 w 4603109"/>
                <a:gd name="connsiteY377" fmla="*/ 0 h 924402"/>
                <a:gd name="connsiteX378" fmla="*/ 2793229 w 4603109"/>
                <a:gd name="connsiteY378" fmla="*/ 0 h 924402"/>
                <a:gd name="connsiteX379" fmla="*/ 2799367 w 4603109"/>
                <a:gd name="connsiteY379" fmla="*/ 0 h 924402"/>
                <a:gd name="connsiteX380" fmla="*/ 2813506 w 4603109"/>
                <a:gd name="connsiteY380" fmla="*/ 0 h 924402"/>
                <a:gd name="connsiteX381" fmla="*/ 2820311 w 4603109"/>
                <a:gd name="connsiteY381" fmla="*/ 0 h 924402"/>
                <a:gd name="connsiteX382" fmla="*/ 2827893 w 4603109"/>
                <a:gd name="connsiteY382" fmla="*/ 0 h 924402"/>
                <a:gd name="connsiteX383" fmla="*/ 2827940 w 4603109"/>
                <a:gd name="connsiteY383" fmla="*/ 0 h 924402"/>
                <a:gd name="connsiteX384" fmla="*/ 2829431 w 4603109"/>
                <a:gd name="connsiteY384" fmla="*/ 0 h 924402"/>
                <a:gd name="connsiteX385" fmla="*/ 2829978 w 4603109"/>
                <a:gd name="connsiteY385" fmla="*/ 0 h 924402"/>
                <a:gd name="connsiteX386" fmla="*/ 2852058 w 4603109"/>
                <a:gd name="connsiteY386" fmla="*/ 0 h 924402"/>
                <a:gd name="connsiteX387" fmla="*/ 2857060 w 4603109"/>
                <a:gd name="connsiteY387" fmla="*/ 0 h 924402"/>
                <a:gd name="connsiteX388" fmla="*/ 2857958 w 4603109"/>
                <a:gd name="connsiteY388" fmla="*/ 0 h 924402"/>
                <a:gd name="connsiteX389" fmla="*/ 2871601 w 4603109"/>
                <a:gd name="connsiteY389" fmla="*/ 0 h 924402"/>
                <a:gd name="connsiteX390" fmla="*/ 2882123 w 4603109"/>
                <a:gd name="connsiteY390" fmla="*/ 0 h 924402"/>
                <a:gd name="connsiteX391" fmla="*/ 2894046 w 4603109"/>
                <a:gd name="connsiteY391" fmla="*/ 0 h 924402"/>
                <a:gd name="connsiteX392" fmla="*/ 2903496 w 4603109"/>
                <a:gd name="connsiteY392" fmla="*/ 0 h 924402"/>
                <a:gd name="connsiteX393" fmla="*/ 2911211 w 4603109"/>
                <a:gd name="connsiteY393" fmla="*/ 0 h 924402"/>
                <a:gd name="connsiteX394" fmla="*/ 2914242 w 4603109"/>
                <a:gd name="connsiteY394" fmla="*/ 0 h 924402"/>
                <a:gd name="connsiteX395" fmla="*/ 2914461 w 4603109"/>
                <a:gd name="connsiteY395" fmla="*/ 0 h 924402"/>
                <a:gd name="connsiteX396" fmla="*/ 2924111 w 4603109"/>
                <a:gd name="connsiteY396" fmla="*/ 0 h 924402"/>
                <a:gd name="connsiteX397" fmla="*/ 2927136 w 4603109"/>
                <a:gd name="connsiteY397" fmla="*/ 0 h 924402"/>
                <a:gd name="connsiteX398" fmla="*/ 2933561 w 4603109"/>
                <a:gd name="connsiteY398" fmla="*/ 0 h 924402"/>
                <a:gd name="connsiteX399" fmla="*/ 2939580 w 4603109"/>
                <a:gd name="connsiteY399" fmla="*/ 0 h 924402"/>
                <a:gd name="connsiteX400" fmla="*/ 2941275 w 4603109"/>
                <a:gd name="connsiteY400" fmla="*/ 0 h 924402"/>
                <a:gd name="connsiteX401" fmla="*/ 2941543 w 4603109"/>
                <a:gd name="connsiteY401" fmla="*/ 0 h 924402"/>
                <a:gd name="connsiteX402" fmla="*/ 2945586 w 4603109"/>
                <a:gd name="connsiteY402" fmla="*/ 0 h 924402"/>
                <a:gd name="connsiteX403" fmla="*/ 2950032 w 4603109"/>
                <a:gd name="connsiteY403" fmla="*/ 0 h 924402"/>
                <a:gd name="connsiteX404" fmla="*/ 2955662 w 4603109"/>
                <a:gd name="connsiteY404" fmla="*/ 0 h 924402"/>
                <a:gd name="connsiteX405" fmla="*/ 2955709 w 4603109"/>
                <a:gd name="connsiteY405" fmla="*/ 0 h 924402"/>
                <a:gd name="connsiteX406" fmla="*/ 2957200 w 4603109"/>
                <a:gd name="connsiteY406" fmla="*/ 0 h 924402"/>
                <a:gd name="connsiteX407" fmla="*/ 2957747 w 4603109"/>
                <a:gd name="connsiteY407" fmla="*/ 0 h 924402"/>
                <a:gd name="connsiteX408" fmla="*/ 2968152 w 4603109"/>
                <a:gd name="connsiteY408" fmla="*/ 0 h 924402"/>
                <a:gd name="connsiteX409" fmla="*/ 2969644 w 4603109"/>
                <a:gd name="connsiteY409" fmla="*/ 0 h 924402"/>
                <a:gd name="connsiteX410" fmla="*/ 2972667 w 4603109"/>
                <a:gd name="connsiteY410" fmla="*/ 0 h 924402"/>
                <a:gd name="connsiteX411" fmla="*/ 2977114 w 4603109"/>
                <a:gd name="connsiteY411" fmla="*/ 0 h 924402"/>
                <a:gd name="connsiteX412" fmla="*/ 2984829 w 4603109"/>
                <a:gd name="connsiteY412" fmla="*/ 0 h 924402"/>
                <a:gd name="connsiteX413" fmla="*/ 2985727 w 4603109"/>
                <a:gd name="connsiteY413" fmla="*/ 0 h 924402"/>
                <a:gd name="connsiteX414" fmla="*/ 2999370 w 4603109"/>
                <a:gd name="connsiteY414" fmla="*/ 0 h 924402"/>
                <a:gd name="connsiteX415" fmla="*/ 3021815 w 4603109"/>
                <a:gd name="connsiteY415" fmla="*/ 0 h 924402"/>
                <a:gd name="connsiteX416" fmla="*/ 3031265 w 4603109"/>
                <a:gd name="connsiteY416" fmla="*/ 0 h 924402"/>
                <a:gd name="connsiteX417" fmla="*/ 3042230 w 4603109"/>
                <a:gd name="connsiteY417" fmla="*/ 0 h 924402"/>
                <a:gd name="connsiteX418" fmla="*/ 3044946 w 4603109"/>
                <a:gd name="connsiteY418" fmla="*/ 0 h 924402"/>
                <a:gd name="connsiteX419" fmla="*/ 3051880 w 4603109"/>
                <a:gd name="connsiteY419" fmla="*/ 0 h 924402"/>
                <a:gd name="connsiteX420" fmla="*/ 3061330 w 4603109"/>
                <a:gd name="connsiteY420" fmla="*/ 0 h 924402"/>
                <a:gd name="connsiteX421" fmla="*/ 3067349 w 4603109"/>
                <a:gd name="connsiteY421" fmla="*/ 0 h 924402"/>
                <a:gd name="connsiteX422" fmla="*/ 3069312 w 4603109"/>
                <a:gd name="connsiteY422" fmla="*/ 0 h 924402"/>
                <a:gd name="connsiteX423" fmla="*/ 3073355 w 4603109"/>
                <a:gd name="connsiteY423" fmla="*/ 0 h 924402"/>
                <a:gd name="connsiteX424" fmla="*/ 3073518 w 4603109"/>
                <a:gd name="connsiteY424" fmla="*/ 0 h 924402"/>
                <a:gd name="connsiteX425" fmla="*/ 3075011 w 4603109"/>
                <a:gd name="connsiteY425" fmla="*/ 0 h 924402"/>
                <a:gd name="connsiteX426" fmla="*/ 3077801 w 4603109"/>
                <a:gd name="connsiteY426" fmla="*/ 0 h 924402"/>
                <a:gd name="connsiteX427" fmla="*/ 3095921 w 4603109"/>
                <a:gd name="connsiteY427" fmla="*/ 0 h 924402"/>
                <a:gd name="connsiteX428" fmla="*/ 3097413 w 4603109"/>
                <a:gd name="connsiteY428" fmla="*/ 0 h 924402"/>
                <a:gd name="connsiteX429" fmla="*/ 3100436 w 4603109"/>
                <a:gd name="connsiteY429" fmla="*/ 0 h 924402"/>
                <a:gd name="connsiteX430" fmla="*/ 3103552 w 4603109"/>
                <a:gd name="connsiteY430" fmla="*/ 0 h 924402"/>
                <a:gd name="connsiteX431" fmla="*/ 3104883 w 4603109"/>
                <a:gd name="connsiteY431" fmla="*/ 0 h 924402"/>
                <a:gd name="connsiteX432" fmla="*/ 3120023 w 4603109"/>
                <a:gd name="connsiteY432" fmla="*/ 0 h 924402"/>
                <a:gd name="connsiteX433" fmla="*/ 3120445 w 4603109"/>
                <a:gd name="connsiteY433" fmla="*/ 0 h 924402"/>
                <a:gd name="connsiteX434" fmla="*/ 3149018 w 4603109"/>
                <a:gd name="connsiteY434" fmla="*/ 0 h 924402"/>
                <a:gd name="connsiteX435" fmla="*/ 3150088 w 4603109"/>
                <a:gd name="connsiteY435" fmla="*/ 0 h 924402"/>
                <a:gd name="connsiteX436" fmla="*/ 3150509 w 4603109"/>
                <a:gd name="connsiteY436" fmla="*/ 0 h 924402"/>
                <a:gd name="connsiteX437" fmla="*/ 3171054 w 4603109"/>
                <a:gd name="connsiteY437" fmla="*/ 0 h 924402"/>
                <a:gd name="connsiteX438" fmla="*/ 3172715 w 4603109"/>
                <a:gd name="connsiteY438" fmla="*/ 0 h 924402"/>
                <a:gd name="connsiteX439" fmla="*/ 3199627 w 4603109"/>
                <a:gd name="connsiteY439" fmla="*/ 0 h 924402"/>
                <a:gd name="connsiteX440" fmla="*/ 3201119 w 4603109"/>
                <a:gd name="connsiteY440" fmla="*/ 0 h 924402"/>
                <a:gd name="connsiteX441" fmla="*/ 3201287 w 4603109"/>
                <a:gd name="connsiteY441" fmla="*/ 0 h 924402"/>
                <a:gd name="connsiteX442" fmla="*/ 3201751 w 4603109"/>
                <a:gd name="connsiteY442" fmla="*/ 0 h 924402"/>
                <a:gd name="connsiteX443" fmla="*/ 3202780 w 4603109"/>
                <a:gd name="connsiteY443" fmla="*/ 0 h 924402"/>
                <a:gd name="connsiteX444" fmla="*/ 3217515 w 4603109"/>
                <a:gd name="connsiteY444" fmla="*/ 0 h 924402"/>
                <a:gd name="connsiteX445" fmla="*/ 3224152 w 4603109"/>
                <a:gd name="connsiteY445" fmla="*/ 0 h 924402"/>
                <a:gd name="connsiteX446" fmla="*/ 3230324 w 4603109"/>
                <a:gd name="connsiteY446" fmla="*/ 0 h 924402"/>
                <a:gd name="connsiteX447" fmla="*/ 3231321 w 4603109"/>
                <a:gd name="connsiteY447" fmla="*/ 0 h 924402"/>
                <a:gd name="connsiteX448" fmla="*/ 3231816 w 4603109"/>
                <a:gd name="connsiteY448" fmla="*/ 0 h 924402"/>
                <a:gd name="connsiteX449" fmla="*/ 3243763 w 4603109"/>
                <a:gd name="connsiteY449" fmla="*/ 0 h 924402"/>
                <a:gd name="connsiteX450" fmla="*/ 3246088 w 4603109"/>
                <a:gd name="connsiteY450" fmla="*/ 0 h 924402"/>
                <a:gd name="connsiteX451" fmla="*/ 3247580 w 4603109"/>
                <a:gd name="connsiteY451" fmla="*/ 0 h 924402"/>
                <a:gd name="connsiteX452" fmla="*/ 3247792 w 4603109"/>
                <a:gd name="connsiteY452" fmla="*/ 0 h 924402"/>
                <a:gd name="connsiteX453" fmla="*/ 3248214 w 4603109"/>
                <a:gd name="connsiteY453" fmla="*/ 0 h 924402"/>
                <a:gd name="connsiteX454" fmla="*/ 3252725 w 4603109"/>
                <a:gd name="connsiteY454" fmla="*/ 0 h 924402"/>
                <a:gd name="connsiteX455" fmla="*/ 3254217 w 4603109"/>
                <a:gd name="connsiteY455" fmla="*/ 0 h 924402"/>
                <a:gd name="connsiteX456" fmla="*/ 3260235 w 4603109"/>
                <a:gd name="connsiteY456" fmla="*/ 0 h 924402"/>
                <a:gd name="connsiteX457" fmla="*/ 3276787 w 4603109"/>
                <a:gd name="connsiteY457" fmla="*/ 0 h 924402"/>
                <a:gd name="connsiteX458" fmla="*/ 3277857 w 4603109"/>
                <a:gd name="connsiteY458" fmla="*/ 0 h 924402"/>
                <a:gd name="connsiteX459" fmla="*/ 3278278 w 4603109"/>
                <a:gd name="connsiteY459" fmla="*/ 0 h 924402"/>
                <a:gd name="connsiteX460" fmla="*/ 3290300 w 4603109"/>
                <a:gd name="connsiteY460" fmla="*/ 0 h 924402"/>
                <a:gd name="connsiteX461" fmla="*/ 3298823 w 4603109"/>
                <a:gd name="connsiteY461" fmla="*/ 0 h 924402"/>
                <a:gd name="connsiteX462" fmla="*/ 3327396 w 4603109"/>
                <a:gd name="connsiteY462" fmla="*/ 0 h 924402"/>
                <a:gd name="connsiteX463" fmla="*/ 3328888 w 4603109"/>
                <a:gd name="connsiteY463" fmla="*/ 0 h 924402"/>
                <a:gd name="connsiteX464" fmla="*/ 3329520 w 4603109"/>
                <a:gd name="connsiteY464" fmla="*/ 0 h 924402"/>
                <a:gd name="connsiteX465" fmla="*/ 3345284 w 4603109"/>
                <a:gd name="connsiteY465" fmla="*/ 0 h 924402"/>
                <a:gd name="connsiteX466" fmla="*/ 3349129 w 4603109"/>
                <a:gd name="connsiteY466" fmla="*/ 0 h 924402"/>
                <a:gd name="connsiteX467" fmla="*/ 3351921 w 4603109"/>
                <a:gd name="connsiteY467" fmla="*/ 0 h 924402"/>
                <a:gd name="connsiteX468" fmla="*/ 3358093 w 4603109"/>
                <a:gd name="connsiteY468" fmla="*/ 0 h 924402"/>
                <a:gd name="connsiteX469" fmla="*/ 3359585 w 4603109"/>
                <a:gd name="connsiteY469" fmla="*/ 0 h 924402"/>
                <a:gd name="connsiteX470" fmla="*/ 3371532 w 4603109"/>
                <a:gd name="connsiteY470" fmla="*/ 0 h 924402"/>
                <a:gd name="connsiteX471" fmla="*/ 3373857 w 4603109"/>
                <a:gd name="connsiteY471" fmla="*/ 0 h 924402"/>
                <a:gd name="connsiteX472" fmla="*/ 3375349 w 4603109"/>
                <a:gd name="connsiteY472" fmla="*/ 0 h 924402"/>
                <a:gd name="connsiteX473" fmla="*/ 3380494 w 4603109"/>
                <a:gd name="connsiteY473" fmla="*/ 0 h 924402"/>
                <a:gd name="connsiteX474" fmla="*/ 3381986 w 4603109"/>
                <a:gd name="connsiteY474" fmla="*/ 0 h 924402"/>
                <a:gd name="connsiteX475" fmla="*/ 3388004 w 4603109"/>
                <a:gd name="connsiteY475" fmla="*/ 0 h 924402"/>
                <a:gd name="connsiteX476" fmla="*/ 3408282 w 4603109"/>
                <a:gd name="connsiteY476" fmla="*/ 0 h 924402"/>
                <a:gd name="connsiteX477" fmla="*/ 3418069 w 4603109"/>
                <a:gd name="connsiteY477" fmla="*/ 0 h 924402"/>
                <a:gd name="connsiteX478" fmla="*/ 3424207 w 4603109"/>
                <a:gd name="connsiteY478" fmla="*/ 0 h 924402"/>
                <a:gd name="connsiteX479" fmla="*/ 3424753 w 4603109"/>
                <a:gd name="connsiteY479" fmla="*/ 0 h 924402"/>
                <a:gd name="connsiteX480" fmla="*/ 3452733 w 4603109"/>
                <a:gd name="connsiteY480" fmla="*/ 0 h 924402"/>
                <a:gd name="connsiteX481" fmla="*/ 3454818 w 4603109"/>
                <a:gd name="connsiteY481" fmla="*/ 0 h 924402"/>
                <a:gd name="connsiteX482" fmla="*/ 3476898 w 4603109"/>
                <a:gd name="connsiteY482" fmla="*/ 0 h 924402"/>
                <a:gd name="connsiteX483" fmla="*/ 3496441 w 4603109"/>
                <a:gd name="connsiteY483" fmla="*/ 0 h 924402"/>
                <a:gd name="connsiteX484" fmla="*/ 3509236 w 4603109"/>
                <a:gd name="connsiteY484" fmla="*/ 0 h 924402"/>
                <a:gd name="connsiteX485" fmla="*/ 3518886 w 4603109"/>
                <a:gd name="connsiteY485" fmla="*/ 0 h 924402"/>
                <a:gd name="connsiteX486" fmla="*/ 3528336 w 4603109"/>
                <a:gd name="connsiteY486" fmla="*/ 0 h 924402"/>
                <a:gd name="connsiteX487" fmla="*/ 3536051 w 4603109"/>
                <a:gd name="connsiteY487" fmla="*/ 0 h 924402"/>
                <a:gd name="connsiteX488" fmla="*/ 3539301 w 4603109"/>
                <a:gd name="connsiteY488" fmla="*/ 0 h 924402"/>
                <a:gd name="connsiteX489" fmla="*/ 3540361 w 4603109"/>
                <a:gd name="connsiteY489" fmla="*/ 0 h 924402"/>
                <a:gd name="connsiteX490" fmla="*/ 3544807 w 4603109"/>
                <a:gd name="connsiteY490" fmla="*/ 0 h 924402"/>
                <a:gd name="connsiteX491" fmla="*/ 3551976 w 4603109"/>
                <a:gd name="connsiteY491" fmla="*/ 0 h 924402"/>
                <a:gd name="connsiteX492" fmla="*/ 3552522 w 4603109"/>
                <a:gd name="connsiteY492" fmla="*/ 0 h 924402"/>
                <a:gd name="connsiteX493" fmla="*/ 3564420 w 4603109"/>
                <a:gd name="connsiteY493" fmla="*/ 0 h 924402"/>
                <a:gd name="connsiteX494" fmla="*/ 3570426 w 4603109"/>
                <a:gd name="connsiteY494" fmla="*/ 0 h 924402"/>
                <a:gd name="connsiteX495" fmla="*/ 3574872 w 4603109"/>
                <a:gd name="connsiteY495" fmla="*/ 0 h 924402"/>
                <a:gd name="connsiteX496" fmla="*/ 3580502 w 4603109"/>
                <a:gd name="connsiteY496" fmla="*/ 0 h 924402"/>
                <a:gd name="connsiteX497" fmla="*/ 3582587 w 4603109"/>
                <a:gd name="connsiteY497" fmla="*/ 0 h 924402"/>
                <a:gd name="connsiteX498" fmla="*/ 3624210 w 4603109"/>
                <a:gd name="connsiteY498" fmla="*/ 0 h 924402"/>
                <a:gd name="connsiteX499" fmla="*/ 3637005 w 4603109"/>
                <a:gd name="connsiteY499" fmla="*/ 0 h 924402"/>
                <a:gd name="connsiteX500" fmla="*/ 3646655 w 4603109"/>
                <a:gd name="connsiteY500" fmla="*/ 0 h 924402"/>
                <a:gd name="connsiteX501" fmla="*/ 3656105 w 4603109"/>
                <a:gd name="connsiteY501" fmla="*/ 0 h 924402"/>
                <a:gd name="connsiteX502" fmla="*/ 3667070 w 4603109"/>
                <a:gd name="connsiteY502" fmla="*/ 0 h 924402"/>
                <a:gd name="connsiteX503" fmla="*/ 3668130 w 4603109"/>
                <a:gd name="connsiteY503" fmla="*/ 0 h 924402"/>
                <a:gd name="connsiteX504" fmla="*/ 3669786 w 4603109"/>
                <a:gd name="connsiteY504" fmla="*/ 0 h 924402"/>
                <a:gd name="connsiteX505" fmla="*/ 3672576 w 4603109"/>
                <a:gd name="connsiteY505" fmla="*/ 0 h 924402"/>
                <a:gd name="connsiteX506" fmla="*/ 3692189 w 4603109"/>
                <a:gd name="connsiteY506" fmla="*/ 0 h 924402"/>
                <a:gd name="connsiteX507" fmla="*/ 3698195 w 4603109"/>
                <a:gd name="connsiteY507" fmla="*/ 0 h 924402"/>
                <a:gd name="connsiteX508" fmla="*/ 3702641 w 4603109"/>
                <a:gd name="connsiteY508" fmla="*/ 0 h 924402"/>
                <a:gd name="connsiteX509" fmla="*/ 3744863 w 4603109"/>
                <a:gd name="connsiteY509" fmla="*/ 0 h 924402"/>
                <a:gd name="connsiteX510" fmla="*/ 3745285 w 4603109"/>
                <a:gd name="connsiteY510" fmla="*/ 0 h 924402"/>
                <a:gd name="connsiteX511" fmla="*/ 3795894 w 4603109"/>
                <a:gd name="connsiteY511" fmla="*/ 0 h 924402"/>
                <a:gd name="connsiteX512" fmla="*/ 3797555 w 4603109"/>
                <a:gd name="connsiteY512" fmla="*/ 0 h 924402"/>
                <a:gd name="connsiteX513" fmla="*/ 3826591 w 4603109"/>
                <a:gd name="connsiteY513" fmla="*/ 0 h 924402"/>
                <a:gd name="connsiteX514" fmla="*/ 3842355 w 4603109"/>
                <a:gd name="connsiteY514" fmla="*/ 0 h 924402"/>
                <a:gd name="connsiteX515" fmla="*/ 3848992 w 4603109"/>
                <a:gd name="connsiteY515" fmla="*/ 0 h 924402"/>
                <a:gd name="connsiteX516" fmla="*/ 3872632 w 4603109"/>
                <a:gd name="connsiteY516" fmla="*/ 0 h 924402"/>
                <a:gd name="connsiteX517" fmla="*/ 3873054 w 4603109"/>
                <a:gd name="connsiteY517" fmla="*/ 0 h 924402"/>
                <a:gd name="connsiteX518" fmla="*/ 3885075 w 4603109"/>
                <a:gd name="connsiteY518" fmla="*/ 0 h 924402"/>
                <a:gd name="connsiteX519" fmla="*/ 3923663 w 4603109"/>
                <a:gd name="connsiteY519" fmla="*/ 0 h 924402"/>
                <a:gd name="connsiteX520" fmla="*/ 3954360 w 4603109"/>
                <a:gd name="connsiteY520" fmla="*/ 0 h 924402"/>
                <a:gd name="connsiteX521" fmla="*/ 3970124 w 4603109"/>
                <a:gd name="connsiteY521" fmla="*/ 0 h 924402"/>
                <a:gd name="connsiteX522" fmla="*/ 3976761 w 4603109"/>
                <a:gd name="connsiteY522" fmla="*/ 0 h 924402"/>
                <a:gd name="connsiteX523" fmla="*/ 4012844 w 4603109"/>
                <a:gd name="connsiteY523" fmla="*/ 0 h 924402"/>
                <a:gd name="connsiteX524" fmla="*/ 4049593 w 4603109"/>
                <a:gd name="connsiteY524" fmla="*/ 0 h 924402"/>
                <a:gd name="connsiteX525" fmla="*/ 4169647 w 4603109"/>
                <a:gd name="connsiteY525" fmla="*/ 0 h 924402"/>
                <a:gd name="connsiteX526" fmla="*/ 4177362 w 4603109"/>
                <a:gd name="connsiteY526" fmla="*/ 0 h 924402"/>
                <a:gd name="connsiteX527" fmla="*/ 4297416 w 4603109"/>
                <a:gd name="connsiteY527" fmla="*/ 0 h 924402"/>
                <a:gd name="connsiteX528" fmla="*/ 4379339 w 4603109"/>
                <a:gd name="connsiteY528" fmla="*/ 47054 h 924402"/>
                <a:gd name="connsiteX529" fmla="*/ 4591731 w 4603109"/>
                <a:gd name="connsiteY529" fmla="*/ 415146 h 924402"/>
                <a:gd name="connsiteX530" fmla="*/ 4591731 w 4603109"/>
                <a:gd name="connsiteY530" fmla="*/ 509257 h 924402"/>
                <a:gd name="connsiteX531" fmla="*/ 4379339 w 4603109"/>
                <a:gd name="connsiteY531" fmla="*/ 877348 h 924402"/>
                <a:gd name="connsiteX532" fmla="*/ 4297416 w 4603109"/>
                <a:gd name="connsiteY532" fmla="*/ 924402 h 924402"/>
                <a:gd name="connsiteX533" fmla="*/ 4169647 w 4603109"/>
                <a:gd name="connsiteY533" fmla="*/ 924402 h 924402"/>
                <a:gd name="connsiteX534" fmla="*/ 3976761 w 4603109"/>
                <a:gd name="connsiteY534" fmla="*/ 924402 h 924402"/>
                <a:gd name="connsiteX535" fmla="*/ 3872632 w 4603109"/>
                <a:gd name="connsiteY535" fmla="*/ 924402 h 924402"/>
                <a:gd name="connsiteX536" fmla="*/ 3848992 w 4603109"/>
                <a:gd name="connsiteY536" fmla="*/ 924402 h 924402"/>
                <a:gd name="connsiteX537" fmla="*/ 3744863 w 4603109"/>
                <a:gd name="connsiteY537" fmla="*/ 924402 h 924402"/>
                <a:gd name="connsiteX538" fmla="*/ 3702641 w 4603109"/>
                <a:gd name="connsiteY538" fmla="*/ 924402 h 924402"/>
                <a:gd name="connsiteX539" fmla="*/ 3672576 w 4603109"/>
                <a:gd name="connsiteY539" fmla="*/ 924402 h 924402"/>
                <a:gd name="connsiteX540" fmla="*/ 3656105 w 4603109"/>
                <a:gd name="connsiteY540" fmla="*/ 924402 h 924402"/>
                <a:gd name="connsiteX541" fmla="*/ 3574872 w 4603109"/>
                <a:gd name="connsiteY541" fmla="*/ 924402 h 924402"/>
                <a:gd name="connsiteX542" fmla="*/ 3551976 w 4603109"/>
                <a:gd name="connsiteY542" fmla="*/ 924402 h 924402"/>
                <a:gd name="connsiteX543" fmla="*/ 3544807 w 4603109"/>
                <a:gd name="connsiteY543" fmla="*/ 924402 h 924402"/>
                <a:gd name="connsiteX544" fmla="*/ 3528336 w 4603109"/>
                <a:gd name="connsiteY544" fmla="*/ 924402 h 924402"/>
                <a:gd name="connsiteX545" fmla="*/ 3424207 w 4603109"/>
                <a:gd name="connsiteY545" fmla="*/ 924402 h 924402"/>
                <a:gd name="connsiteX546" fmla="*/ 3381986 w 4603109"/>
                <a:gd name="connsiteY546" fmla="*/ 924402 h 924402"/>
                <a:gd name="connsiteX547" fmla="*/ 3380494 w 4603109"/>
                <a:gd name="connsiteY547" fmla="*/ 924402 h 924402"/>
                <a:gd name="connsiteX548" fmla="*/ 3351921 w 4603109"/>
                <a:gd name="connsiteY548" fmla="*/ 924402 h 924402"/>
                <a:gd name="connsiteX549" fmla="*/ 3277857 w 4603109"/>
                <a:gd name="connsiteY549" fmla="*/ 924402 h 924402"/>
                <a:gd name="connsiteX550" fmla="*/ 3254217 w 4603109"/>
                <a:gd name="connsiteY550" fmla="*/ 924402 h 924402"/>
                <a:gd name="connsiteX551" fmla="*/ 3252725 w 4603109"/>
                <a:gd name="connsiteY551" fmla="*/ 924402 h 924402"/>
                <a:gd name="connsiteX552" fmla="*/ 3247792 w 4603109"/>
                <a:gd name="connsiteY552" fmla="*/ 924402 h 924402"/>
                <a:gd name="connsiteX553" fmla="*/ 3231321 w 4603109"/>
                <a:gd name="connsiteY553" fmla="*/ 924402 h 924402"/>
                <a:gd name="connsiteX554" fmla="*/ 3224152 w 4603109"/>
                <a:gd name="connsiteY554" fmla="*/ 924402 h 924402"/>
                <a:gd name="connsiteX555" fmla="*/ 3150088 w 4603109"/>
                <a:gd name="connsiteY555" fmla="*/ 924402 h 924402"/>
                <a:gd name="connsiteX556" fmla="*/ 3120023 w 4603109"/>
                <a:gd name="connsiteY556" fmla="*/ 924402 h 924402"/>
                <a:gd name="connsiteX557" fmla="*/ 3104883 w 4603109"/>
                <a:gd name="connsiteY557" fmla="*/ 924402 h 924402"/>
                <a:gd name="connsiteX558" fmla="*/ 3103552 w 4603109"/>
                <a:gd name="connsiteY558" fmla="*/ 924402 h 924402"/>
                <a:gd name="connsiteX559" fmla="*/ 3077801 w 4603109"/>
                <a:gd name="connsiteY559" fmla="*/ 924402 h 924402"/>
                <a:gd name="connsiteX560" fmla="*/ 3061330 w 4603109"/>
                <a:gd name="connsiteY560" fmla="*/ 924402 h 924402"/>
                <a:gd name="connsiteX561" fmla="*/ 3031265 w 4603109"/>
                <a:gd name="connsiteY561" fmla="*/ 924402 h 924402"/>
                <a:gd name="connsiteX562" fmla="*/ 2977114 w 4603109"/>
                <a:gd name="connsiteY562" fmla="*/ 924402 h 924402"/>
                <a:gd name="connsiteX563" fmla="*/ 2957200 w 4603109"/>
                <a:gd name="connsiteY563" fmla="*/ 924402 h 924402"/>
                <a:gd name="connsiteX564" fmla="*/ 2955709 w 4603109"/>
                <a:gd name="connsiteY564" fmla="*/ 924402 h 924402"/>
                <a:gd name="connsiteX565" fmla="*/ 2950032 w 4603109"/>
                <a:gd name="connsiteY565" fmla="*/ 924402 h 924402"/>
                <a:gd name="connsiteX566" fmla="*/ 2933561 w 4603109"/>
                <a:gd name="connsiteY566" fmla="*/ 924402 h 924402"/>
                <a:gd name="connsiteX567" fmla="*/ 2927136 w 4603109"/>
                <a:gd name="connsiteY567" fmla="*/ 924402 h 924402"/>
                <a:gd name="connsiteX568" fmla="*/ 2903496 w 4603109"/>
                <a:gd name="connsiteY568" fmla="*/ 924402 h 924402"/>
                <a:gd name="connsiteX569" fmla="*/ 2829431 w 4603109"/>
                <a:gd name="connsiteY569" fmla="*/ 924402 h 924402"/>
                <a:gd name="connsiteX570" fmla="*/ 2827940 w 4603109"/>
                <a:gd name="connsiteY570" fmla="*/ 924402 h 924402"/>
                <a:gd name="connsiteX571" fmla="*/ 2799367 w 4603109"/>
                <a:gd name="connsiteY571" fmla="*/ 924402 h 924402"/>
                <a:gd name="connsiteX572" fmla="*/ 2785719 w 4603109"/>
                <a:gd name="connsiteY572" fmla="*/ 924402 h 924402"/>
                <a:gd name="connsiteX573" fmla="*/ 2784228 w 4603109"/>
                <a:gd name="connsiteY573" fmla="*/ 924402 h 924402"/>
                <a:gd name="connsiteX574" fmla="*/ 2757146 w 4603109"/>
                <a:gd name="connsiteY574" fmla="*/ 924402 h 924402"/>
                <a:gd name="connsiteX575" fmla="*/ 2755654 w 4603109"/>
                <a:gd name="connsiteY575" fmla="*/ 924402 h 924402"/>
                <a:gd name="connsiteX576" fmla="*/ 2680098 w 4603109"/>
                <a:gd name="connsiteY576" fmla="*/ 924402 h 924402"/>
                <a:gd name="connsiteX577" fmla="*/ 2657950 w 4603109"/>
                <a:gd name="connsiteY577" fmla="*/ 924402 h 924402"/>
                <a:gd name="connsiteX578" fmla="*/ 2656459 w 4603109"/>
                <a:gd name="connsiteY578" fmla="*/ 924402 h 924402"/>
                <a:gd name="connsiteX579" fmla="*/ 2653017 w 4603109"/>
                <a:gd name="connsiteY579" fmla="*/ 924402 h 924402"/>
                <a:gd name="connsiteX580" fmla="*/ 2636545 w 4603109"/>
                <a:gd name="connsiteY580" fmla="*/ 924402 h 924402"/>
                <a:gd name="connsiteX581" fmla="*/ 2629377 w 4603109"/>
                <a:gd name="connsiteY581" fmla="*/ 924402 h 924402"/>
                <a:gd name="connsiteX582" fmla="*/ 2627885 w 4603109"/>
                <a:gd name="connsiteY582" fmla="*/ 924402 h 924402"/>
                <a:gd name="connsiteX583" fmla="*/ 2606481 w 4603109"/>
                <a:gd name="connsiteY583" fmla="*/ 924402 h 924402"/>
                <a:gd name="connsiteX584" fmla="*/ 2552329 w 4603109"/>
                <a:gd name="connsiteY584" fmla="*/ 924402 h 924402"/>
                <a:gd name="connsiteX585" fmla="*/ 2525248 w 4603109"/>
                <a:gd name="connsiteY585" fmla="*/ 924402 h 924402"/>
                <a:gd name="connsiteX586" fmla="*/ 2510108 w 4603109"/>
                <a:gd name="connsiteY586" fmla="*/ 924402 h 924402"/>
                <a:gd name="connsiteX587" fmla="*/ 2508776 w 4603109"/>
                <a:gd name="connsiteY587" fmla="*/ 924402 h 924402"/>
                <a:gd name="connsiteX588" fmla="*/ 2480043 w 4603109"/>
                <a:gd name="connsiteY588" fmla="*/ 924402 h 924402"/>
                <a:gd name="connsiteX589" fmla="*/ 2478712 w 4603109"/>
                <a:gd name="connsiteY589" fmla="*/ 924402 h 924402"/>
                <a:gd name="connsiteX590" fmla="*/ 2463572 w 4603109"/>
                <a:gd name="connsiteY590" fmla="*/ 924402 h 924402"/>
                <a:gd name="connsiteX591" fmla="*/ 2436490 w 4603109"/>
                <a:gd name="connsiteY591" fmla="*/ 924402 h 924402"/>
                <a:gd name="connsiteX592" fmla="*/ 2382339 w 4603109"/>
                <a:gd name="connsiteY592" fmla="*/ 924402 h 924402"/>
                <a:gd name="connsiteX593" fmla="*/ 2360934 w 4603109"/>
                <a:gd name="connsiteY593" fmla="*/ 924402 h 924402"/>
                <a:gd name="connsiteX594" fmla="*/ 2359443 w 4603109"/>
                <a:gd name="connsiteY594" fmla="*/ 924402 h 924402"/>
                <a:gd name="connsiteX595" fmla="*/ 2352274 w 4603109"/>
                <a:gd name="connsiteY595" fmla="*/ 924402 h 924402"/>
                <a:gd name="connsiteX596" fmla="*/ 2335803 w 4603109"/>
                <a:gd name="connsiteY596" fmla="*/ 924402 h 924402"/>
                <a:gd name="connsiteX597" fmla="*/ 2332360 w 4603109"/>
                <a:gd name="connsiteY597" fmla="*/ 924402 h 924402"/>
                <a:gd name="connsiteX598" fmla="*/ 2332328 w 4603109"/>
                <a:gd name="connsiteY598" fmla="*/ 924402 h 924402"/>
                <a:gd name="connsiteX599" fmla="*/ 2330869 w 4603109"/>
                <a:gd name="connsiteY599" fmla="*/ 924402 h 924402"/>
                <a:gd name="connsiteX600" fmla="*/ 2308721 w 4603109"/>
                <a:gd name="connsiteY600" fmla="*/ 924402 h 924402"/>
                <a:gd name="connsiteX601" fmla="*/ 2233165 w 4603109"/>
                <a:gd name="connsiteY601" fmla="*/ 924402 h 924402"/>
                <a:gd name="connsiteX602" fmla="*/ 2231674 w 4603109"/>
                <a:gd name="connsiteY602" fmla="*/ 924402 h 924402"/>
                <a:gd name="connsiteX603" fmla="*/ 2204591 w 4603109"/>
                <a:gd name="connsiteY603" fmla="*/ 924402 h 924402"/>
                <a:gd name="connsiteX604" fmla="*/ 2204559 w 4603109"/>
                <a:gd name="connsiteY604" fmla="*/ 924402 h 924402"/>
                <a:gd name="connsiteX605" fmla="*/ 2203100 w 4603109"/>
                <a:gd name="connsiteY605" fmla="*/ 924402 h 924402"/>
                <a:gd name="connsiteX606" fmla="*/ 2189452 w 4603109"/>
                <a:gd name="connsiteY606" fmla="*/ 924402 h 924402"/>
                <a:gd name="connsiteX607" fmla="*/ 2160879 w 4603109"/>
                <a:gd name="connsiteY607" fmla="*/ 924402 h 924402"/>
                <a:gd name="connsiteX608" fmla="*/ 2159388 w 4603109"/>
                <a:gd name="connsiteY608" fmla="*/ 924402 h 924402"/>
                <a:gd name="connsiteX609" fmla="*/ 2085323 w 4603109"/>
                <a:gd name="connsiteY609" fmla="*/ 924402 h 924402"/>
                <a:gd name="connsiteX610" fmla="*/ 2077294 w 4603109"/>
                <a:gd name="connsiteY610" fmla="*/ 924402 h 924402"/>
                <a:gd name="connsiteX611" fmla="*/ 2061683 w 4603109"/>
                <a:gd name="connsiteY611" fmla="*/ 924402 h 924402"/>
                <a:gd name="connsiteX612" fmla="*/ 2055258 w 4603109"/>
                <a:gd name="connsiteY612" fmla="*/ 924402 h 924402"/>
                <a:gd name="connsiteX613" fmla="*/ 2038787 w 4603109"/>
                <a:gd name="connsiteY613" fmla="*/ 924402 h 924402"/>
                <a:gd name="connsiteX614" fmla="*/ 2033110 w 4603109"/>
                <a:gd name="connsiteY614" fmla="*/ 924402 h 924402"/>
                <a:gd name="connsiteX615" fmla="*/ 2031619 w 4603109"/>
                <a:gd name="connsiteY615" fmla="*/ 924402 h 924402"/>
                <a:gd name="connsiteX616" fmla="*/ 2011705 w 4603109"/>
                <a:gd name="connsiteY616" fmla="*/ 924402 h 924402"/>
                <a:gd name="connsiteX617" fmla="*/ 1957554 w 4603109"/>
                <a:gd name="connsiteY617" fmla="*/ 924402 h 924402"/>
                <a:gd name="connsiteX618" fmla="*/ 1949525 w 4603109"/>
                <a:gd name="connsiteY618" fmla="*/ 924402 h 924402"/>
                <a:gd name="connsiteX619" fmla="*/ 1927489 w 4603109"/>
                <a:gd name="connsiteY619" fmla="*/ 924402 h 924402"/>
                <a:gd name="connsiteX620" fmla="*/ 1911018 w 4603109"/>
                <a:gd name="connsiteY620" fmla="*/ 924402 h 924402"/>
                <a:gd name="connsiteX621" fmla="*/ 1907543 w 4603109"/>
                <a:gd name="connsiteY621" fmla="*/ 924402 h 924402"/>
                <a:gd name="connsiteX622" fmla="*/ 1885268 w 4603109"/>
                <a:gd name="connsiteY622" fmla="*/ 924402 h 924402"/>
                <a:gd name="connsiteX623" fmla="*/ 1883936 w 4603109"/>
                <a:gd name="connsiteY623" fmla="*/ 924402 h 924402"/>
                <a:gd name="connsiteX624" fmla="*/ 1868796 w 4603109"/>
                <a:gd name="connsiteY624" fmla="*/ 924402 h 924402"/>
                <a:gd name="connsiteX625" fmla="*/ 1838732 w 4603109"/>
                <a:gd name="connsiteY625" fmla="*/ 924402 h 924402"/>
                <a:gd name="connsiteX626" fmla="*/ 1779774 w 4603109"/>
                <a:gd name="connsiteY626" fmla="*/ 924402 h 924402"/>
                <a:gd name="connsiteX627" fmla="*/ 1764668 w 4603109"/>
                <a:gd name="connsiteY627" fmla="*/ 924402 h 924402"/>
                <a:gd name="connsiteX628" fmla="*/ 1757499 w 4603109"/>
                <a:gd name="connsiteY628" fmla="*/ 924402 h 924402"/>
                <a:gd name="connsiteX629" fmla="*/ 1741027 w 4603109"/>
                <a:gd name="connsiteY629" fmla="*/ 924402 h 924402"/>
                <a:gd name="connsiteX630" fmla="*/ 1737552 w 4603109"/>
                <a:gd name="connsiteY630" fmla="*/ 924402 h 924402"/>
                <a:gd name="connsiteX631" fmla="*/ 1736094 w 4603109"/>
                <a:gd name="connsiteY631" fmla="*/ 924402 h 924402"/>
                <a:gd name="connsiteX632" fmla="*/ 1734603 w 4603109"/>
                <a:gd name="connsiteY632" fmla="*/ 924402 h 924402"/>
                <a:gd name="connsiteX633" fmla="*/ 1710963 w 4603109"/>
                <a:gd name="connsiteY633" fmla="*/ 924402 h 924402"/>
                <a:gd name="connsiteX634" fmla="*/ 1707488 w 4603109"/>
                <a:gd name="connsiteY634" fmla="*/ 924402 h 924402"/>
                <a:gd name="connsiteX635" fmla="*/ 1652509 w 4603109"/>
                <a:gd name="connsiteY635" fmla="*/ 924402 h 924402"/>
                <a:gd name="connsiteX636" fmla="*/ 1636899 w 4603109"/>
                <a:gd name="connsiteY636" fmla="*/ 924402 h 924402"/>
                <a:gd name="connsiteX637" fmla="*/ 1609783 w 4603109"/>
                <a:gd name="connsiteY637" fmla="*/ 924402 h 924402"/>
                <a:gd name="connsiteX638" fmla="*/ 1608325 w 4603109"/>
                <a:gd name="connsiteY638" fmla="*/ 924402 h 924402"/>
                <a:gd name="connsiteX639" fmla="*/ 1606834 w 4603109"/>
                <a:gd name="connsiteY639" fmla="*/ 924402 h 924402"/>
                <a:gd name="connsiteX640" fmla="*/ 1579719 w 4603109"/>
                <a:gd name="connsiteY640" fmla="*/ 924402 h 924402"/>
                <a:gd name="connsiteX641" fmla="*/ 1564612 w 4603109"/>
                <a:gd name="connsiteY641" fmla="*/ 924402 h 924402"/>
                <a:gd name="connsiteX642" fmla="*/ 1524740 w 4603109"/>
                <a:gd name="connsiteY642" fmla="*/ 924402 h 924402"/>
                <a:gd name="connsiteX643" fmla="*/ 1482518 w 4603109"/>
                <a:gd name="connsiteY643" fmla="*/ 924402 h 924402"/>
                <a:gd name="connsiteX644" fmla="*/ 1460483 w 4603109"/>
                <a:gd name="connsiteY644" fmla="*/ 924402 h 924402"/>
                <a:gd name="connsiteX645" fmla="*/ 1452454 w 4603109"/>
                <a:gd name="connsiteY645" fmla="*/ 924402 h 924402"/>
                <a:gd name="connsiteX646" fmla="*/ 1444011 w 4603109"/>
                <a:gd name="connsiteY646" fmla="*/ 924402 h 924402"/>
                <a:gd name="connsiteX647" fmla="*/ 1436843 w 4603109"/>
                <a:gd name="connsiteY647" fmla="*/ 924402 h 924402"/>
                <a:gd name="connsiteX648" fmla="*/ 1413947 w 4603109"/>
                <a:gd name="connsiteY648" fmla="*/ 924402 h 924402"/>
                <a:gd name="connsiteX649" fmla="*/ 1354749 w 4603109"/>
                <a:gd name="connsiteY649" fmla="*/ 924402 h 924402"/>
                <a:gd name="connsiteX650" fmla="*/ 1332714 w 4603109"/>
                <a:gd name="connsiteY650" fmla="*/ 924402 h 924402"/>
                <a:gd name="connsiteX651" fmla="*/ 1324685 w 4603109"/>
                <a:gd name="connsiteY651" fmla="*/ 924402 h 924402"/>
                <a:gd name="connsiteX652" fmla="*/ 1316242 w 4603109"/>
                <a:gd name="connsiteY652" fmla="*/ 924402 h 924402"/>
                <a:gd name="connsiteX653" fmla="*/ 1312767 w 4603109"/>
                <a:gd name="connsiteY653" fmla="*/ 924402 h 924402"/>
                <a:gd name="connsiteX654" fmla="*/ 1286178 w 4603109"/>
                <a:gd name="connsiteY654" fmla="*/ 924402 h 924402"/>
                <a:gd name="connsiteX655" fmla="*/ 1282703 w 4603109"/>
                <a:gd name="connsiteY655" fmla="*/ 924402 h 924402"/>
                <a:gd name="connsiteX656" fmla="*/ 1243956 w 4603109"/>
                <a:gd name="connsiteY656" fmla="*/ 924402 h 924402"/>
                <a:gd name="connsiteX657" fmla="*/ 1184998 w 4603109"/>
                <a:gd name="connsiteY657" fmla="*/ 924402 h 924402"/>
                <a:gd name="connsiteX658" fmla="*/ 1154934 w 4603109"/>
                <a:gd name="connsiteY658" fmla="*/ 924402 h 924402"/>
                <a:gd name="connsiteX659" fmla="*/ 1139828 w 4603109"/>
                <a:gd name="connsiteY659" fmla="*/ 924402 h 924402"/>
                <a:gd name="connsiteX660" fmla="*/ 1116187 w 4603109"/>
                <a:gd name="connsiteY660" fmla="*/ 924402 h 924402"/>
                <a:gd name="connsiteX661" fmla="*/ 1112712 w 4603109"/>
                <a:gd name="connsiteY661" fmla="*/ 924402 h 924402"/>
                <a:gd name="connsiteX662" fmla="*/ 1057734 w 4603109"/>
                <a:gd name="connsiteY662" fmla="*/ 924402 h 924402"/>
                <a:gd name="connsiteX663" fmla="*/ 1027669 w 4603109"/>
                <a:gd name="connsiteY663" fmla="*/ 924402 h 924402"/>
                <a:gd name="connsiteX664" fmla="*/ 1012059 w 4603109"/>
                <a:gd name="connsiteY664" fmla="*/ 924402 h 924402"/>
                <a:gd name="connsiteX665" fmla="*/ 984943 w 4603109"/>
                <a:gd name="connsiteY665" fmla="*/ 924402 h 924402"/>
                <a:gd name="connsiteX666" fmla="*/ 929965 w 4603109"/>
                <a:gd name="connsiteY666" fmla="*/ 924402 h 924402"/>
                <a:gd name="connsiteX667" fmla="*/ 899900 w 4603109"/>
                <a:gd name="connsiteY667" fmla="*/ 924402 h 924402"/>
                <a:gd name="connsiteX668" fmla="*/ 857678 w 4603109"/>
                <a:gd name="connsiteY668" fmla="*/ 924402 h 924402"/>
                <a:gd name="connsiteX669" fmla="*/ 819171 w 4603109"/>
                <a:gd name="connsiteY669" fmla="*/ 924402 h 924402"/>
                <a:gd name="connsiteX670" fmla="*/ 729909 w 4603109"/>
                <a:gd name="connsiteY670" fmla="*/ 924402 h 924402"/>
                <a:gd name="connsiteX671" fmla="*/ 691402 w 4603109"/>
                <a:gd name="connsiteY671" fmla="*/ 924402 h 924402"/>
                <a:gd name="connsiteX672" fmla="*/ 687927 w 4603109"/>
                <a:gd name="connsiteY672" fmla="*/ 924402 h 924402"/>
                <a:gd name="connsiteX673" fmla="*/ 560158 w 4603109"/>
                <a:gd name="connsiteY673" fmla="*/ 924402 h 924402"/>
                <a:gd name="connsiteX674" fmla="*/ 432894 w 4603109"/>
                <a:gd name="connsiteY674" fmla="*/ 924402 h 924402"/>
                <a:gd name="connsiteX675" fmla="*/ 305125 w 4603109"/>
                <a:gd name="connsiteY675" fmla="*/ 924402 h 924402"/>
                <a:gd name="connsiteX676" fmla="*/ 223202 w 4603109"/>
                <a:gd name="connsiteY676" fmla="*/ 877348 h 924402"/>
                <a:gd name="connsiteX677" fmla="*/ 10809 w 4603109"/>
                <a:gd name="connsiteY677" fmla="*/ 509257 h 924402"/>
                <a:gd name="connsiteX678" fmla="*/ 10809 w 4603109"/>
                <a:gd name="connsiteY678" fmla="*/ 415146 h 924402"/>
                <a:gd name="connsiteX679" fmla="*/ 223202 w 4603109"/>
                <a:gd name="connsiteY679" fmla="*/ 47054 h 924402"/>
                <a:gd name="connsiteX680" fmla="*/ 305125 w 4603109"/>
                <a:gd name="connsiteY680" fmla="*/ 0 h 92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Lst>
              <a:rect l="l" t="t" r="r" b="b"/>
              <a:pathLst>
                <a:path w="4603109" h="924402">
                  <a:moveTo>
                    <a:pt x="305125" y="0"/>
                  </a:moveTo>
                  <a:lnTo>
                    <a:pt x="432894" y="0"/>
                  </a:lnTo>
                  <a:lnTo>
                    <a:pt x="445336" y="0"/>
                  </a:lnTo>
                  <a:cubicBezTo>
                    <a:pt x="485989" y="0"/>
                    <a:pt x="520835" y="0"/>
                    <a:pt x="550703" y="0"/>
                  </a:cubicBezTo>
                  <a:lnTo>
                    <a:pt x="560158" y="0"/>
                  </a:lnTo>
                  <a:lnTo>
                    <a:pt x="573105" y="0"/>
                  </a:lnTo>
                  <a:lnTo>
                    <a:pt x="626202" y="0"/>
                  </a:lnTo>
                  <a:cubicBezTo>
                    <a:pt x="646943" y="0"/>
                    <a:pt x="663537" y="0"/>
                    <a:pt x="676811" y="0"/>
                  </a:cubicBezTo>
                  <a:lnTo>
                    <a:pt x="678472" y="0"/>
                  </a:lnTo>
                  <a:lnTo>
                    <a:pt x="687927" y="0"/>
                  </a:lnTo>
                  <a:lnTo>
                    <a:pt x="691402" y="0"/>
                  </a:lnTo>
                  <a:lnTo>
                    <a:pt x="700371" y="0"/>
                  </a:lnTo>
                  <a:lnTo>
                    <a:pt x="707508" y="0"/>
                  </a:lnTo>
                  <a:cubicBezTo>
                    <a:pt x="729909" y="0"/>
                    <a:pt x="729909" y="0"/>
                    <a:pt x="729909" y="0"/>
                  </a:cubicBezTo>
                  <a:lnTo>
                    <a:pt x="753971" y="0"/>
                  </a:lnTo>
                  <a:lnTo>
                    <a:pt x="804580" y="0"/>
                  </a:lnTo>
                  <a:lnTo>
                    <a:pt x="805737" y="0"/>
                  </a:lnTo>
                  <a:lnTo>
                    <a:pt x="819171" y="0"/>
                  </a:lnTo>
                  <a:lnTo>
                    <a:pt x="828140" y="0"/>
                  </a:lnTo>
                  <a:lnTo>
                    <a:pt x="831615" y="0"/>
                  </a:lnTo>
                  <a:lnTo>
                    <a:pt x="835277" y="0"/>
                  </a:lnTo>
                  <a:lnTo>
                    <a:pt x="857678" y="0"/>
                  </a:lnTo>
                  <a:lnTo>
                    <a:pt x="864889" y="0"/>
                  </a:lnTo>
                  <a:lnTo>
                    <a:pt x="899900" y="0"/>
                  </a:lnTo>
                  <a:lnTo>
                    <a:pt x="909341" y="0"/>
                  </a:lnTo>
                  <a:lnTo>
                    <a:pt x="929965" y="0"/>
                  </a:lnTo>
                  <a:lnTo>
                    <a:pt x="933506" y="0"/>
                  </a:lnTo>
                  <a:lnTo>
                    <a:pt x="936982" y="0"/>
                  </a:lnTo>
                  <a:lnTo>
                    <a:pt x="959384" y="0"/>
                  </a:lnTo>
                  <a:lnTo>
                    <a:pt x="962542" y="0"/>
                  </a:lnTo>
                  <a:lnTo>
                    <a:pt x="984943" y="0"/>
                  </a:lnTo>
                  <a:lnTo>
                    <a:pt x="992658" y="0"/>
                  </a:lnTo>
                  <a:lnTo>
                    <a:pt x="1012059" y="0"/>
                  </a:lnTo>
                  <a:lnTo>
                    <a:pt x="1012480" y="0"/>
                  </a:lnTo>
                  <a:lnTo>
                    <a:pt x="1027669" y="0"/>
                  </a:lnTo>
                  <a:lnTo>
                    <a:pt x="1037110" y="0"/>
                  </a:lnTo>
                  <a:lnTo>
                    <a:pt x="1040112" y="0"/>
                  </a:lnTo>
                  <a:lnTo>
                    <a:pt x="1057734" y="0"/>
                  </a:lnTo>
                  <a:lnTo>
                    <a:pt x="1064751" y="0"/>
                  </a:lnTo>
                  <a:lnTo>
                    <a:pt x="1070177" y="0"/>
                  </a:lnTo>
                  <a:lnTo>
                    <a:pt x="1072436" y="0"/>
                  </a:lnTo>
                  <a:lnTo>
                    <a:pt x="1090311" y="0"/>
                  </a:lnTo>
                  <a:lnTo>
                    <a:pt x="1110718" y="0"/>
                  </a:lnTo>
                  <a:lnTo>
                    <a:pt x="1112712" y="0"/>
                  </a:lnTo>
                  <a:lnTo>
                    <a:pt x="1116187" y="0"/>
                  </a:lnTo>
                  <a:lnTo>
                    <a:pt x="1139828" y="0"/>
                  </a:lnTo>
                  <a:lnTo>
                    <a:pt x="1140249" y="0"/>
                  </a:lnTo>
                  <a:lnTo>
                    <a:pt x="1145480" y="0"/>
                  </a:lnTo>
                  <a:lnTo>
                    <a:pt x="1152270" y="0"/>
                  </a:lnTo>
                  <a:lnTo>
                    <a:pt x="1154934" y="0"/>
                  </a:lnTo>
                  <a:lnTo>
                    <a:pt x="1167881" y="0"/>
                  </a:lnTo>
                  <a:lnTo>
                    <a:pt x="1175544" y="0"/>
                  </a:lnTo>
                  <a:lnTo>
                    <a:pt x="1184998" y="0"/>
                  </a:lnTo>
                  <a:lnTo>
                    <a:pt x="1197946" y="0"/>
                  </a:lnTo>
                  <a:lnTo>
                    <a:pt x="1200205" y="0"/>
                  </a:lnTo>
                  <a:lnTo>
                    <a:pt x="1220978" y="0"/>
                  </a:lnTo>
                  <a:lnTo>
                    <a:pt x="1238487" y="0"/>
                  </a:lnTo>
                  <a:lnTo>
                    <a:pt x="1243956" y="0"/>
                  </a:lnTo>
                  <a:lnTo>
                    <a:pt x="1251042" y="0"/>
                  </a:lnTo>
                  <a:lnTo>
                    <a:pt x="1257637" y="0"/>
                  </a:lnTo>
                  <a:lnTo>
                    <a:pt x="1271587" y="0"/>
                  </a:lnTo>
                  <a:lnTo>
                    <a:pt x="1273249" y="0"/>
                  </a:lnTo>
                  <a:lnTo>
                    <a:pt x="1280039" y="0"/>
                  </a:lnTo>
                  <a:lnTo>
                    <a:pt x="1282703" y="0"/>
                  </a:lnTo>
                  <a:lnTo>
                    <a:pt x="1286178" y="0"/>
                  </a:lnTo>
                  <a:lnTo>
                    <a:pt x="1295146" y="0"/>
                  </a:lnTo>
                  <a:lnTo>
                    <a:pt x="1301651" y="0"/>
                  </a:lnTo>
                  <a:lnTo>
                    <a:pt x="1302284" y="0"/>
                  </a:lnTo>
                  <a:lnTo>
                    <a:pt x="1303313" y="0"/>
                  </a:lnTo>
                  <a:lnTo>
                    <a:pt x="1312767" y="0"/>
                  </a:lnTo>
                  <a:lnTo>
                    <a:pt x="1316242" y="0"/>
                  </a:lnTo>
                  <a:lnTo>
                    <a:pt x="1321886" y="0"/>
                  </a:lnTo>
                  <a:lnTo>
                    <a:pt x="1324685" y="0"/>
                  </a:lnTo>
                  <a:lnTo>
                    <a:pt x="1325211" y="0"/>
                  </a:lnTo>
                  <a:lnTo>
                    <a:pt x="1332348" y="0"/>
                  </a:lnTo>
                  <a:lnTo>
                    <a:pt x="1332714" y="0"/>
                  </a:lnTo>
                  <a:lnTo>
                    <a:pt x="1333135" y="0"/>
                  </a:lnTo>
                  <a:lnTo>
                    <a:pt x="1348747" y="0"/>
                  </a:lnTo>
                  <a:lnTo>
                    <a:pt x="1354749" y="0"/>
                  </a:lnTo>
                  <a:lnTo>
                    <a:pt x="1378811" y="0"/>
                  </a:lnTo>
                  <a:lnTo>
                    <a:pt x="1383745" y="0"/>
                  </a:lnTo>
                  <a:lnTo>
                    <a:pt x="1385406" y="0"/>
                  </a:lnTo>
                  <a:lnTo>
                    <a:pt x="1399356" y="0"/>
                  </a:lnTo>
                  <a:lnTo>
                    <a:pt x="1400513" y="0"/>
                  </a:lnTo>
                  <a:lnTo>
                    <a:pt x="1413947" y="0"/>
                  </a:lnTo>
                  <a:lnTo>
                    <a:pt x="1414442" y="0"/>
                  </a:lnTo>
                  <a:lnTo>
                    <a:pt x="1422915" y="0"/>
                  </a:lnTo>
                  <a:lnTo>
                    <a:pt x="1426390" y="0"/>
                  </a:lnTo>
                  <a:lnTo>
                    <a:pt x="1429420" y="0"/>
                  </a:lnTo>
                  <a:lnTo>
                    <a:pt x="1430053" y="0"/>
                  </a:lnTo>
                  <a:lnTo>
                    <a:pt x="1430206" y="0"/>
                  </a:lnTo>
                  <a:lnTo>
                    <a:pt x="1430577" y="0"/>
                  </a:lnTo>
                  <a:lnTo>
                    <a:pt x="1436843" y="0"/>
                  </a:lnTo>
                  <a:lnTo>
                    <a:pt x="1444011" y="0"/>
                  </a:lnTo>
                  <a:lnTo>
                    <a:pt x="1449655" y="0"/>
                  </a:lnTo>
                  <a:lnTo>
                    <a:pt x="1452454" y="0"/>
                  </a:lnTo>
                  <a:lnTo>
                    <a:pt x="1452980" y="0"/>
                  </a:lnTo>
                  <a:lnTo>
                    <a:pt x="1456455" y="0"/>
                  </a:lnTo>
                  <a:lnTo>
                    <a:pt x="1459664" y="0"/>
                  </a:lnTo>
                  <a:lnTo>
                    <a:pt x="1460117" y="0"/>
                  </a:lnTo>
                  <a:lnTo>
                    <a:pt x="1460483" y="0"/>
                  </a:lnTo>
                  <a:lnTo>
                    <a:pt x="1460904" y="0"/>
                  </a:lnTo>
                  <a:lnTo>
                    <a:pt x="1472926" y="0"/>
                  </a:lnTo>
                  <a:lnTo>
                    <a:pt x="1482518" y="0"/>
                  </a:lnTo>
                  <a:lnTo>
                    <a:pt x="1489729" y="0"/>
                  </a:lnTo>
                  <a:lnTo>
                    <a:pt x="1504116" y="0"/>
                  </a:lnTo>
                  <a:lnTo>
                    <a:pt x="1511514" y="0"/>
                  </a:lnTo>
                  <a:lnTo>
                    <a:pt x="1524740" y="0"/>
                  </a:lnTo>
                  <a:lnTo>
                    <a:pt x="1528282" y="0"/>
                  </a:lnTo>
                  <a:lnTo>
                    <a:pt x="1531757" y="0"/>
                  </a:lnTo>
                  <a:lnTo>
                    <a:pt x="1534181" y="0"/>
                  </a:lnTo>
                  <a:lnTo>
                    <a:pt x="1542211" y="0"/>
                  </a:lnTo>
                  <a:lnTo>
                    <a:pt x="1554159" y="0"/>
                  </a:lnTo>
                  <a:lnTo>
                    <a:pt x="1557318" y="0"/>
                  </a:lnTo>
                  <a:lnTo>
                    <a:pt x="1557975" y="0"/>
                  </a:lnTo>
                  <a:lnTo>
                    <a:pt x="1558346" y="0"/>
                  </a:lnTo>
                  <a:lnTo>
                    <a:pt x="1561822" y="0"/>
                  </a:lnTo>
                  <a:lnTo>
                    <a:pt x="1564612" y="0"/>
                  </a:lnTo>
                  <a:lnTo>
                    <a:pt x="1566857" y="0"/>
                  </a:lnTo>
                  <a:lnTo>
                    <a:pt x="1576919" y="0"/>
                  </a:lnTo>
                  <a:lnTo>
                    <a:pt x="1579719" y="0"/>
                  </a:lnTo>
                  <a:lnTo>
                    <a:pt x="1584224" y="0"/>
                  </a:lnTo>
                  <a:lnTo>
                    <a:pt x="1587382" y="0"/>
                  </a:lnTo>
                  <a:lnTo>
                    <a:pt x="1587433" y="0"/>
                  </a:lnTo>
                  <a:lnTo>
                    <a:pt x="1600695" y="0"/>
                  </a:lnTo>
                  <a:lnTo>
                    <a:pt x="1606834" y="0"/>
                  </a:lnTo>
                  <a:lnTo>
                    <a:pt x="1607256" y="0"/>
                  </a:lnTo>
                  <a:lnTo>
                    <a:pt x="1608325" y="0"/>
                  </a:lnTo>
                  <a:lnTo>
                    <a:pt x="1609783" y="0"/>
                  </a:lnTo>
                  <a:lnTo>
                    <a:pt x="1617498" y="0"/>
                  </a:lnTo>
                  <a:lnTo>
                    <a:pt x="1631885" y="0"/>
                  </a:lnTo>
                  <a:lnTo>
                    <a:pt x="1636899" y="0"/>
                  </a:lnTo>
                  <a:lnTo>
                    <a:pt x="1637320" y="0"/>
                  </a:lnTo>
                  <a:lnTo>
                    <a:pt x="1637445" y="0"/>
                  </a:lnTo>
                  <a:lnTo>
                    <a:pt x="1652509" y="0"/>
                  </a:lnTo>
                  <a:lnTo>
                    <a:pt x="1659526" y="0"/>
                  </a:lnTo>
                  <a:lnTo>
                    <a:pt x="1661950" y="0"/>
                  </a:lnTo>
                  <a:lnTo>
                    <a:pt x="1664952" y="0"/>
                  </a:lnTo>
                  <a:lnTo>
                    <a:pt x="1667212" y="0"/>
                  </a:lnTo>
                  <a:lnTo>
                    <a:pt x="1685087" y="0"/>
                  </a:lnTo>
                  <a:lnTo>
                    <a:pt x="1689591" y="0"/>
                  </a:lnTo>
                  <a:lnTo>
                    <a:pt x="1694626" y="0"/>
                  </a:lnTo>
                  <a:lnTo>
                    <a:pt x="1697276" y="0"/>
                  </a:lnTo>
                  <a:lnTo>
                    <a:pt x="1698000" y="0"/>
                  </a:lnTo>
                  <a:lnTo>
                    <a:pt x="1704688" y="0"/>
                  </a:lnTo>
                  <a:lnTo>
                    <a:pt x="1707488" y="0"/>
                  </a:lnTo>
                  <a:lnTo>
                    <a:pt x="1710963" y="0"/>
                  </a:lnTo>
                  <a:lnTo>
                    <a:pt x="1715151" y="0"/>
                  </a:lnTo>
                  <a:lnTo>
                    <a:pt x="1721928" y="0"/>
                  </a:lnTo>
                  <a:lnTo>
                    <a:pt x="1734603" y="0"/>
                  </a:lnTo>
                  <a:lnTo>
                    <a:pt x="1735025" y="0"/>
                  </a:lnTo>
                  <a:lnTo>
                    <a:pt x="1735558" y="0"/>
                  </a:lnTo>
                  <a:lnTo>
                    <a:pt x="1736094" y="0"/>
                  </a:lnTo>
                  <a:lnTo>
                    <a:pt x="1737552" y="0"/>
                  </a:lnTo>
                  <a:lnTo>
                    <a:pt x="1741027" y="0"/>
                  </a:lnTo>
                  <a:lnTo>
                    <a:pt x="1747046" y="0"/>
                  </a:lnTo>
                  <a:lnTo>
                    <a:pt x="1748537" y="0"/>
                  </a:lnTo>
                  <a:lnTo>
                    <a:pt x="1753052" y="0"/>
                  </a:lnTo>
                  <a:lnTo>
                    <a:pt x="1757499" y="0"/>
                  </a:lnTo>
                  <a:lnTo>
                    <a:pt x="1764668" y="0"/>
                  </a:lnTo>
                  <a:lnTo>
                    <a:pt x="1765089" y="0"/>
                  </a:lnTo>
                  <a:lnTo>
                    <a:pt x="1765214" y="0"/>
                  </a:lnTo>
                  <a:lnTo>
                    <a:pt x="1770320" y="0"/>
                  </a:lnTo>
                  <a:lnTo>
                    <a:pt x="1777110" y="0"/>
                  </a:lnTo>
                  <a:lnTo>
                    <a:pt x="1779774" y="0"/>
                  </a:lnTo>
                  <a:lnTo>
                    <a:pt x="1792721" y="0"/>
                  </a:lnTo>
                  <a:lnTo>
                    <a:pt x="1794981" y="0"/>
                  </a:lnTo>
                  <a:lnTo>
                    <a:pt x="1825045" y="0"/>
                  </a:lnTo>
                  <a:lnTo>
                    <a:pt x="1825769" y="0"/>
                  </a:lnTo>
                  <a:lnTo>
                    <a:pt x="1838732" y="0"/>
                  </a:lnTo>
                  <a:lnTo>
                    <a:pt x="1845818" y="0"/>
                  </a:lnTo>
                  <a:lnTo>
                    <a:pt x="1849697" y="0"/>
                  </a:lnTo>
                  <a:lnTo>
                    <a:pt x="1852412" y="0"/>
                  </a:lnTo>
                  <a:lnTo>
                    <a:pt x="1853903" y="0"/>
                  </a:lnTo>
                  <a:lnTo>
                    <a:pt x="1863327" y="0"/>
                  </a:lnTo>
                  <a:lnTo>
                    <a:pt x="1868796" y="0"/>
                  </a:lnTo>
                  <a:lnTo>
                    <a:pt x="1874815" y="0"/>
                  </a:lnTo>
                  <a:lnTo>
                    <a:pt x="1876306" y="0"/>
                  </a:lnTo>
                  <a:lnTo>
                    <a:pt x="1880821" y="0"/>
                  </a:lnTo>
                  <a:lnTo>
                    <a:pt x="1882477" y="0"/>
                  </a:lnTo>
                  <a:lnTo>
                    <a:pt x="1883936" y="0"/>
                  </a:lnTo>
                  <a:lnTo>
                    <a:pt x="1885268" y="0"/>
                  </a:lnTo>
                  <a:lnTo>
                    <a:pt x="1896427" y="0"/>
                  </a:lnTo>
                  <a:lnTo>
                    <a:pt x="1898089" y="0"/>
                  </a:lnTo>
                  <a:lnTo>
                    <a:pt x="1904879" y="0"/>
                  </a:lnTo>
                  <a:lnTo>
                    <a:pt x="1907543" y="0"/>
                  </a:lnTo>
                  <a:lnTo>
                    <a:pt x="1911018" y="0"/>
                  </a:lnTo>
                  <a:lnTo>
                    <a:pt x="1919986" y="0"/>
                  </a:lnTo>
                  <a:lnTo>
                    <a:pt x="1927124" y="0"/>
                  </a:lnTo>
                  <a:lnTo>
                    <a:pt x="1927489" y="0"/>
                  </a:lnTo>
                  <a:lnTo>
                    <a:pt x="1927911" y="0"/>
                  </a:lnTo>
                  <a:lnTo>
                    <a:pt x="1929402" y="0"/>
                  </a:lnTo>
                  <a:lnTo>
                    <a:pt x="1946726" y="0"/>
                  </a:lnTo>
                  <a:lnTo>
                    <a:pt x="1949525" y="0"/>
                  </a:lnTo>
                  <a:lnTo>
                    <a:pt x="1957554" y="0"/>
                  </a:lnTo>
                  <a:lnTo>
                    <a:pt x="1957975" y="0"/>
                  </a:lnTo>
                  <a:lnTo>
                    <a:pt x="1973587" y="0"/>
                  </a:lnTo>
                  <a:lnTo>
                    <a:pt x="1978520" y="0"/>
                  </a:lnTo>
                  <a:lnTo>
                    <a:pt x="1980012" y="0"/>
                  </a:lnTo>
                  <a:lnTo>
                    <a:pt x="1980181" y="0"/>
                  </a:lnTo>
                  <a:lnTo>
                    <a:pt x="1981672" y="0"/>
                  </a:lnTo>
                  <a:lnTo>
                    <a:pt x="2008585" y="0"/>
                  </a:lnTo>
                  <a:lnTo>
                    <a:pt x="2009218" y="0"/>
                  </a:lnTo>
                  <a:lnTo>
                    <a:pt x="2010246" y="0"/>
                  </a:lnTo>
                  <a:lnTo>
                    <a:pt x="2010709" y="0"/>
                  </a:lnTo>
                  <a:lnTo>
                    <a:pt x="2011705" y="0"/>
                  </a:lnTo>
                  <a:lnTo>
                    <a:pt x="2024147" y="0"/>
                  </a:lnTo>
                  <a:lnTo>
                    <a:pt x="2024196" y="0"/>
                  </a:lnTo>
                  <a:lnTo>
                    <a:pt x="2024981" y="0"/>
                  </a:lnTo>
                  <a:lnTo>
                    <a:pt x="2025353" y="0"/>
                  </a:lnTo>
                  <a:lnTo>
                    <a:pt x="2026473" y="0"/>
                  </a:lnTo>
                  <a:lnTo>
                    <a:pt x="2031619" y="0"/>
                  </a:lnTo>
                  <a:lnTo>
                    <a:pt x="2033110" y="0"/>
                  </a:lnTo>
                  <a:lnTo>
                    <a:pt x="2038787" y="0"/>
                  </a:lnTo>
                  <a:lnTo>
                    <a:pt x="2039282" y="0"/>
                  </a:lnTo>
                  <a:lnTo>
                    <a:pt x="2047755" y="0"/>
                  </a:lnTo>
                  <a:lnTo>
                    <a:pt x="2051230" y="0"/>
                  </a:lnTo>
                  <a:lnTo>
                    <a:pt x="2054893" y="0"/>
                  </a:lnTo>
                  <a:lnTo>
                    <a:pt x="2055046" y="0"/>
                  </a:lnTo>
                  <a:lnTo>
                    <a:pt x="2055258" y="0"/>
                  </a:lnTo>
                  <a:lnTo>
                    <a:pt x="2055680" y="0"/>
                  </a:lnTo>
                  <a:lnTo>
                    <a:pt x="2057171" y="0"/>
                  </a:lnTo>
                  <a:lnTo>
                    <a:pt x="2061683" y="0"/>
                  </a:lnTo>
                  <a:lnTo>
                    <a:pt x="2067702" y="0"/>
                  </a:lnTo>
                  <a:lnTo>
                    <a:pt x="2074495" y="0"/>
                  </a:lnTo>
                  <a:lnTo>
                    <a:pt x="2077294" y="0"/>
                  </a:lnTo>
                  <a:lnTo>
                    <a:pt x="2084504" y="0"/>
                  </a:lnTo>
                  <a:lnTo>
                    <a:pt x="2085323" y="0"/>
                  </a:lnTo>
                  <a:lnTo>
                    <a:pt x="2085744" y="0"/>
                  </a:lnTo>
                  <a:lnTo>
                    <a:pt x="2097766" y="0"/>
                  </a:lnTo>
                  <a:lnTo>
                    <a:pt x="2106289" y="0"/>
                  </a:lnTo>
                  <a:lnTo>
                    <a:pt x="2107781" y="0"/>
                  </a:lnTo>
                  <a:lnTo>
                    <a:pt x="2128956" y="0"/>
                  </a:lnTo>
                  <a:lnTo>
                    <a:pt x="2129514" y="0"/>
                  </a:lnTo>
                  <a:lnTo>
                    <a:pt x="2136354" y="0"/>
                  </a:lnTo>
                  <a:lnTo>
                    <a:pt x="2136987" y="0"/>
                  </a:lnTo>
                  <a:lnTo>
                    <a:pt x="2138478" y="0"/>
                  </a:lnTo>
                  <a:lnTo>
                    <a:pt x="2151916" y="0"/>
                  </a:lnTo>
                  <a:lnTo>
                    <a:pt x="2152750" y="0"/>
                  </a:lnTo>
                  <a:lnTo>
                    <a:pt x="2153122" y="0"/>
                  </a:lnTo>
                  <a:lnTo>
                    <a:pt x="2154242" y="0"/>
                  </a:lnTo>
                  <a:lnTo>
                    <a:pt x="2156597" y="0"/>
                  </a:lnTo>
                  <a:lnTo>
                    <a:pt x="2159388" y="0"/>
                  </a:lnTo>
                  <a:lnTo>
                    <a:pt x="2160879" y="0"/>
                  </a:lnTo>
                  <a:lnTo>
                    <a:pt x="2161633" y="0"/>
                  </a:lnTo>
                  <a:lnTo>
                    <a:pt x="2167051" y="0"/>
                  </a:lnTo>
                  <a:lnTo>
                    <a:pt x="2178999" y="0"/>
                  </a:lnTo>
                  <a:lnTo>
                    <a:pt x="2182158" y="0"/>
                  </a:lnTo>
                  <a:lnTo>
                    <a:pt x="2182815" y="0"/>
                  </a:lnTo>
                  <a:lnTo>
                    <a:pt x="2188666" y="0"/>
                  </a:lnTo>
                  <a:lnTo>
                    <a:pt x="2189452" y="0"/>
                  </a:lnTo>
                  <a:lnTo>
                    <a:pt x="2191697" y="0"/>
                  </a:lnTo>
                  <a:lnTo>
                    <a:pt x="2195471" y="0"/>
                  </a:lnTo>
                  <a:lnTo>
                    <a:pt x="2201759" y="0"/>
                  </a:lnTo>
                  <a:lnTo>
                    <a:pt x="2203100" y="0"/>
                  </a:lnTo>
                  <a:lnTo>
                    <a:pt x="2204559" y="0"/>
                  </a:lnTo>
                  <a:lnTo>
                    <a:pt x="2204591" y="0"/>
                  </a:lnTo>
                  <a:lnTo>
                    <a:pt x="2212273" y="0"/>
                  </a:lnTo>
                  <a:lnTo>
                    <a:pt x="2225535" y="0"/>
                  </a:lnTo>
                  <a:lnTo>
                    <a:pt x="2231674" y="0"/>
                  </a:lnTo>
                  <a:lnTo>
                    <a:pt x="2232096" y="0"/>
                  </a:lnTo>
                  <a:lnTo>
                    <a:pt x="2232220" y="0"/>
                  </a:lnTo>
                  <a:lnTo>
                    <a:pt x="2233118" y="0"/>
                  </a:lnTo>
                  <a:lnTo>
                    <a:pt x="2233165" y="0"/>
                  </a:lnTo>
                  <a:lnTo>
                    <a:pt x="2256725" y="0"/>
                  </a:lnTo>
                  <a:lnTo>
                    <a:pt x="2257283" y="0"/>
                  </a:lnTo>
                  <a:lnTo>
                    <a:pt x="2262285" y="0"/>
                  </a:lnTo>
                  <a:lnTo>
                    <a:pt x="2284366" y="0"/>
                  </a:lnTo>
                  <a:lnTo>
                    <a:pt x="2289402" y="0"/>
                  </a:lnTo>
                  <a:lnTo>
                    <a:pt x="2292052" y="0"/>
                  </a:lnTo>
                  <a:lnTo>
                    <a:pt x="2299271" y="0"/>
                  </a:lnTo>
                  <a:lnTo>
                    <a:pt x="2308721" y="0"/>
                  </a:lnTo>
                  <a:lnTo>
                    <a:pt x="2309927" y="0"/>
                  </a:lnTo>
                  <a:lnTo>
                    <a:pt x="2316435" y="0"/>
                  </a:lnTo>
                  <a:lnTo>
                    <a:pt x="2316703" y="0"/>
                  </a:lnTo>
                  <a:lnTo>
                    <a:pt x="2319466" y="0"/>
                  </a:lnTo>
                  <a:lnTo>
                    <a:pt x="2322840" y="0"/>
                  </a:lnTo>
                  <a:lnTo>
                    <a:pt x="2329528" y="0"/>
                  </a:lnTo>
                  <a:lnTo>
                    <a:pt x="2330869" y="0"/>
                  </a:lnTo>
                  <a:lnTo>
                    <a:pt x="2332328" y="0"/>
                  </a:lnTo>
                  <a:lnTo>
                    <a:pt x="2332360" y="0"/>
                  </a:lnTo>
                  <a:lnTo>
                    <a:pt x="2335803" y="0"/>
                  </a:lnTo>
                  <a:lnTo>
                    <a:pt x="2343312" y="0"/>
                  </a:lnTo>
                  <a:lnTo>
                    <a:pt x="2344804" y="0"/>
                  </a:lnTo>
                  <a:lnTo>
                    <a:pt x="2346768" y="0"/>
                  </a:lnTo>
                  <a:lnTo>
                    <a:pt x="2347827" y="0"/>
                  </a:lnTo>
                  <a:lnTo>
                    <a:pt x="2352274" y="0"/>
                  </a:lnTo>
                  <a:lnTo>
                    <a:pt x="2359443" y="0"/>
                  </a:lnTo>
                  <a:lnTo>
                    <a:pt x="2359865" y="0"/>
                  </a:lnTo>
                  <a:lnTo>
                    <a:pt x="2359989" y="0"/>
                  </a:lnTo>
                  <a:lnTo>
                    <a:pt x="2360887" y="0"/>
                  </a:lnTo>
                  <a:lnTo>
                    <a:pt x="2360934" y="0"/>
                  </a:lnTo>
                  <a:lnTo>
                    <a:pt x="2371886" y="0"/>
                  </a:lnTo>
                  <a:lnTo>
                    <a:pt x="2373377" y="0"/>
                  </a:lnTo>
                  <a:lnTo>
                    <a:pt x="2377892" y="0"/>
                  </a:lnTo>
                  <a:cubicBezTo>
                    <a:pt x="2382339" y="0"/>
                    <a:pt x="2382339" y="0"/>
                    <a:pt x="2382339" y="0"/>
                  </a:cubicBezTo>
                  <a:lnTo>
                    <a:pt x="2390054" y="0"/>
                  </a:lnTo>
                  <a:lnTo>
                    <a:pt x="2419821" y="0"/>
                  </a:lnTo>
                  <a:lnTo>
                    <a:pt x="2427040" y="0"/>
                  </a:lnTo>
                  <a:lnTo>
                    <a:pt x="2436490" y="0"/>
                  </a:lnTo>
                  <a:lnTo>
                    <a:pt x="2444472" y="0"/>
                  </a:lnTo>
                  <a:lnTo>
                    <a:pt x="2448678" y="0"/>
                  </a:lnTo>
                  <a:lnTo>
                    <a:pt x="2450171" y="0"/>
                  </a:lnTo>
                  <a:lnTo>
                    <a:pt x="2450609" y="0"/>
                  </a:lnTo>
                  <a:lnTo>
                    <a:pt x="2463572" y="0"/>
                  </a:lnTo>
                  <a:lnTo>
                    <a:pt x="2471081" y="0"/>
                  </a:lnTo>
                  <a:lnTo>
                    <a:pt x="2472573" y="0"/>
                  </a:lnTo>
                  <a:lnTo>
                    <a:pt x="2474537" y="0"/>
                  </a:lnTo>
                  <a:lnTo>
                    <a:pt x="2475596" y="0"/>
                  </a:lnTo>
                  <a:lnTo>
                    <a:pt x="2477252" y="0"/>
                  </a:lnTo>
                  <a:lnTo>
                    <a:pt x="2478712" y="0"/>
                  </a:lnTo>
                  <a:lnTo>
                    <a:pt x="2478743" y="0"/>
                  </a:lnTo>
                  <a:lnTo>
                    <a:pt x="2480043" y="0"/>
                  </a:lnTo>
                  <a:lnTo>
                    <a:pt x="2499655" y="0"/>
                  </a:lnTo>
                  <a:lnTo>
                    <a:pt x="2501146" y="0"/>
                  </a:lnTo>
                  <a:lnTo>
                    <a:pt x="2505661" y="0"/>
                  </a:lnTo>
                  <a:lnTo>
                    <a:pt x="2508776" y="0"/>
                  </a:lnTo>
                  <a:lnTo>
                    <a:pt x="2510108" y="0"/>
                  </a:lnTo>
                  <a:lnTo>
                    <a:pt x="2524178" y="0"/>
                  </a:lnTo>
                  <a:lnTo>
                    <a:pt x="2525248" y="0"/>
                  </a:lnTo>
                  <a:lnTo>
                    <a:pt x="2525669" y="0"/>
                  </a:lnTo>
                  <a:lnTo>
                    <a:pt x="2552329" y="0"/>
                  </a:lnTo>
                  <a:lnTo>
                    <a:pt x="2552751" y="0"/>
                  </a:lnTo>
                  <a:lnTo>
                    <a:pt x="2554242" y="0"/>
                  </a:lnTo>
                  <a:lnTo>
                    <a:pt x="2574787" y="0"/>
                  </a:lnTo>
                  <a:lnTo>
                    <a:pt x="2576279" y="0"/>
                  </a:lnTo>
                  <a:lnTo>
                    <a:pt x="2576447" y="0"/>
                  </a:lnTo>
                  <a:lnTo>
                    <a:pt x="2577940" y="0"/>
                  </a:lnTo>
                  <a:lnTo>
                    <a:pt x="2603360" y="0"/>
                  </a:lnTo>
                  <a:lnTo>
                    <a:pt x="2604852" y="0"/>
                  </a:lnTo>
                  <a:lnTo>
                    <a:pt x="2605021" y="0"/>
                  </a:lnTo>
                  <a:lnTo>
                    <a:pt x="2605484" y="0"/>
                  </a:lnTo>
                  <a:lnTo>
                    <a:pt x="2606481" y="0"/>
                  </a:lnTo>
                  <a:lnTo>
                    <a:pt x="2606512" y="0"/>
                  </a:lnTo>
                  <a:lnTo>
                    <a:pt x="2606976" y="0"/>
                  </a:lnTo>
                  <a:lnTo>
                    <a:pt x="2618923" y="0"/>
                  </a:lnTo>
                  <a:lnTo>
                    <a:pt x="2621248" y="0"/>
                  </a:lnTo>
                  <a:lnTo>
                    <a:pt x="2622740" y="0"/>
                  </a:lnTo>
                  <a:lnTo>
                    <a:pt x="2627885" y="0"/>
                  </a:lnTo>
                  <a:lnTo>
                    <a:pt x="2629377" y="0"/>
                  </a:lnTo>
                  <a:lnTo>
                    <a:pt x="2634058" y="0"/>
                  </a:lnTo>
                  <a:lnTo>
                    <a:pt x="2635549" y="0"/>
                  </a:lnTo>
                  <a:lnTo>
                    <a:pt x="2636545" y="0"/>
                  </a:lnTo>
                  <a:lnTo>
                    <a:pt x="2648987" y="0"/>
                  </a:lnTo>
                  <a:lnTo>
                    <a:pt x="2649821" y="0"/>
                  </a:lnTo>
                  <a:lnTo>
                    <a:pt x="2651313" y="0"/>
                  </a:lnTo>
                  <a:lnTo>
                    <a:pt x="2651947" y="0"/>
                  </a:lnTo>
                  <a:lnTo>
                    <a:pt x="2653017" y="0"/>
                  </a:lnTo>
                  <a:lnTo>
                    <a:pt x="2653438" y="0"/>
                  </a:lnTo>
                  <a:lnTo>
                    <a:pt x="2656459" y="0"/>
                  </a:lnTo>
                  <a:lnTo>
                    <a:pt x="2657950" y="0"/>
                  </a:lnTo>
                  <a:lnTo>
                    <a:pt x="2665460" y="0"/>
                  </a:lnTo>
                  <a:lnTo>
                    <a:pt x="2680098" y="0"/>
                  </a:lnTo>
                  <a:lnTo>
                    <a:pt x="2680520" y="0"/>
                  </a:lnTo>
                  <a:lnTo>
                    <a:pt x="2682011" y="0"/>
                  </a:lnTo>
                  <a:lnTo>
                    <a:pt x="2692542" y="0"/>
                  </a:lnTo>
                  <a:lnTo>
                    <a:pt x="2702556" y="0"/>
                  </a:lnTo>
                  <a:lnTo>
                    <a:pt x="2704048" y="0"/>
                  </a:lnTo>
                  <a:lnTo>
                    <a:pt x="2724289" y="0"/>
                  </a:lnTo>
                  <a:lnTo>
                    <a:pt x="2731129" y="0"/>
                  </a:lnTo>
                  <a:lnTo>
                    <a:pt x="2732621" y="0"/>
                  </a:lnTo>
                  <a:lnTo>
                    <a:pt x="2733253" y="0"/>
                  </a:lnTo>
                  <a:lnTo>
                    <a:pt x="2734745" y="0"/>
                  </a:lnTo>
                  <a:lnTo>
                    <a:pt x="2746692" y="0"/>
                  </a:lnTo>
                  <a:lnTo>
                    <a:pt x="2749017" y="0"/>
                  </a:lnTo>
                  <a:lnTo>
                    <a:pt x="2750509" y="0"/>
                  </a:lnTo>
                  <a:lnTo>
                    <a:pt x="2754354" y="0"/>
                  </a:lnTo>
                  <a:lnTo>
                    <a:pt x="2755654" y="0"/>
                  </a:lnTo>
                  <a:lnTo>
                    <a:pt x="2757146" y="0"/>
                  </a:lnTo>
                  <a:lnTo>
                    <a:pt x="2761827" y="0"/>
                  </a:lnTo>
                  <a:lnTo>
                    <a:pt x="2763318" y="0"/>
                  </a:lnTo>
                  <a:lnTo>
                    <a:pt x="2776756" y="0"/>
                  </a:lnTo>
                  <a:lnTo>
                    <a:pt x="2777590" y="0"/>
                  </a:lnTo>
                  <a:lnTo>
                    <a:pt x="2779082" y="0"/>
                  </a:lnTo>
                  <a:lnTo>
                    <a:pt x="2783442" y="0"/>
                  </a:lnTo>
                  <a:lnTo>
                    <a:pt x="2784228" y="0"/>
                  </a:lnTo>
                  <a:lnTo>
                    <a:pt x="2785719" y="0"/>
                  </a:lnTo>
                  <a:lnTo>
                    <a:pt x="2786473" y="0"/>
                  </a:lnTo>
                  <a:lnTo>
                    <a:pt x="2793229" y="0"/>
                  </a:lnTo>
                  <a:lnTo>
                    <a:pt x="2799367" y="0"/>
                  </a:lnTo>
                  <a:lnTo>
                    <a:pt x="2813506" y="0"/>
                  </a:lnTo>
                  <a:lnTo>
                    <a:pt x="2820311" y="0"/>
                  </a:lnTo>
                  <a:lnTo>
                    <a:pt x="2827893" y="0"/>
                  </a:lnTo>
                  <a:lnTo>
                    <a:pt x="2827940" y="0"/>
                  </a:lnTo>
                  <a:lnTo>
                    <a:pt x="2829431" y="0"/>
                  </a:lnTo>
                  <a:lnTo>
                    <a:pt x="2829978" y="0"/>
                  </a:lnTo>
                  <a:lnTo>
                    <a:pt x="2852058" y="0"/>
                  </a:lnTo>
                  <a:lnTo>
                    <a:pt x="2857060" y="0"/>
                  </a:lnTo>
                  <a:lnTo>
                    <a:pt x="2857958" y="0"/>
                  </a:lnTo>
                  <a:lnTo>
                    <a:pt x="2871601" y="0"/>
                  </a:lnTo>
                  <a:lnTo>
                    <a:pt x="2882123" y="0"/>
                  </a:lnTo>
                  <a:lnTo>
                    <a:pt x="2894046" y="0"/>
                  </a:lnTo>
                  <a:lnTo>
                    <a:pt x="2903496" y="0"/>
                  </a:lnTo>
                  <a:lnTo>
                    <a:pt x="2911211" y="0"/>
                  </a:lnTo>
                  <a:lnTo>
                    <a:pt x="2914242" y="0"/>
                  </a:lnTo>
                  <a:lnTo>
                    <a:pt x="2914461" y="0"/>
                  </a:lnTo>
                  <a:lnTo>
                    <a:pt x="2924111" y="0"/>
                  </a:lnTo>
                  <a:lnTo>
                    <a:pt x="2927136" y="0"/>
                  </a:lnTo>
                  <a:lnTo>
                    <a:pt x="2933561" y="0"/>
                  </a:lnTo>
                  <a:lnTo>
                    <a:pt x="2939580" y="0"/>
                  </a:lnTo>
                  <a:lnTo>
                    <a:pt x="2941275" y="0"/>
                  </a:lnTo>
                  <a:lnTo>
                    <a:pt x="2941543" y="0"/>
                  </a:lnTo>
                  <a:lnTo>
                    <a:pt x="2945586" y="0"/>
                  </a:lnTo>
                  <a:lnTo>
                    <a:pt x="2950032" y="0"/>
                  </a:lnTo>
                  <a:lnTo>
                    <a:pt x="2955662" y="0"/>
                  </a:lnTo>
                  <a:lnTo>
                    <a:pt x="2955709" y="0"/>
                  </a:lnTo>
                  <a:lnTo>
                    <a:pt x="2957200" y="0"/>
                  </a:lnTo>
                  <a:lnTo>
                    <a:pt x="2957747" y="0"/>
                  </a:lnTo>
                  <a:lnTo>
                    <a:pt x="2968152" y="0"/>
                  </a:lnTo>
                  <a:lnTo>
                    <a:pt x="2969644" y="0"/>
                  </a:lnTo>
                  <a:lnTo>
                    <a:pt x="2972667" y="0"/>
                  </a:lnTo>
                  <a:lnTo>
                    <a:pt x="2977114" y="0"/>
                  </a:lnTo>
                  <a:lnTo>
                    <a:pt x="2984829" y="0"/>
                  </a:lnTo>
                  <a:lnTo>
                    <a:pt x="2985727" y="0"/>
                  </a:lnTo>
                  <a:lnTo>
                    <a:pt x="2999370" y="0"/>
                  </a:lnTo>
                  <a:lnTo>
                    <a:pt x="3021815" y="0"/>
                  </a:lnTo>
                  <a:lnTo>
                    <a:pt x="3031265" y="0"/>
                  </a:lnTo>
                  <a:lnTo>
                    <a:pt x="3042230" y="0"/>
                  </a:lnTo>
                  <a:lnTo>
                    <a:pt x="3044946" y="0"/>
                  </a:lnTo>
                  <a:lnTo>
                    <a:pt x="3051880" y="0"/>
                  </a:lnTo>
                  <a:lnTo>
                    <a:pt x="3061330" y="0"/>
                  </a:lnTo>
                  <a:lnTo>
                    <a:pt x="3067349" y="0"/>
                  </a:lnTo>
                  <a:lnTo>
                    <a:pt x="3069312" y="0"/>
                  </a:lnTo>
                  <a:lnTo>
                    <a:pt x="3073355" y="0"/>
                  </a:lnTo>
                  <a:lnTo>
                    <a:pt x="3073518" y="0"/>
                  </a:lnTo>
                  <a:lnTo>
                    <a:pt x="3075011" y="0"/>
                  </a:lnTo>
                  <a:lnTo>
                    <a:pt x="3077801" y="0"/>
                  </a:lnTo>
                  <a:lnTo>
                    <a:pt x="3095921" y="0"/>
                  </a:lnTo>
                  <a:lnTo>
                    <a:pt x="3097413" y="0"/>
                  </a:lnTo>
                  <a:lnTo>
                    <a:pt x="3100436" y="0"/>
                  </a:lnTo>
                  <a:lnTo>
                    <a:pt x="3103552" y="0"/>
                  </a:lnTo>
                  <a:lnTo>
                    <a:pt x="3104883" y="0"/>
                  </a:lnTo>
                  <a:lnTo>
                    <a:pt x="3120023" y="0"/>
                  </a:lnTo>
                  <a:lnTo>
                    <a:pt x="3120445" y="0"/>
                  </a:lnTo>
                  <a:lnTo>
                    <a:pt x="3149018" y="0"/>
                  </a:lnTo>
                  <a:lnTo>
                    <a:pt x="3150088" y="0"/>
                  </a:lnTo>
                  <a:lnTo>
                    <a:pt x="3150509" y="0"/>
                  </a:lnTo>
                  <a:lnTo>
                    <a:pt x="3171054" y="0"/>
                  </a:lnTo>
                  <a:lnTo>
                    <a:pt x="3172715" y="0"/>
                  </a:lnTo>
                  <a:lnTo>
                    <a:pt x="3199627" y="0"/>
                  </a:lnTo>
                  <a:lnTo>
                    <a:pt x="3201119" y="0"/>
                  </a:lnTo>
                  <a:lnTo>
                    <a:pt x="3201287" y="0"/>
                  </a:lnTo>
                  <a:lnTo>
                    <a:pt x="3201751" y="0"/>
                  </a:lnTo>
                  <a:lnTo>
                    <a:pt x="3202780" y="0"/>
                  </a:lnTo>
                  <a:lnTo>
                    <a:pt x="3217515" y="0"/>
                  </a:lnTo>
                  <a:lnTo>
                    <a:pt x="3224152" y="0"/>
                  </a:lnTo>
                  <a:lnTo>
                    <a:pt x="3230324" y="0"/>
                  </a:lnTo>
                  <a:lnTo>
                    <a:pt x="3231321" y="0"/>
                  </a:lnTo>
                  <a:lnTo>
                    <a:pt x="3231816" y="0"/>
                  </a:lnTo>
                  <a:lnTo>
                    <a:pt x="3243763" y="0"/>
                  </a:lnTo>
                  <a:lnTo>
                    <a:pt x="3246088" y="0"/>
                  </a:lnTo>
                  <a:lnTo>
                    <a:pt x="3247580" y="0"/>
                  </a:lnTo>
                  <a:lnTo>
                    <a:pt x="3247792" y="0"/>
                  </a:lnTo>
                  <a:lnTo>
                    <a:pt x="3248214" y="0"/>
                  </a:lnTo>
                  <a:lnTo>
                    <a:pt x="3252725" y="0"/>
                  </a:lnTo>
                  <a:lnTo>
                    <a:pt x="3254217" y="0"/>
                  </a:lnTo>
                  <a:lnTo>
                    <a:pt x="3260235" y="0"/>
                  </a:lnTo>
                  <a:lnTo>
                    <a:pt x="3276787" y="0"/>
                  </a:lnTo>
                  <a:lnTo>
                    <a:pt x="3277857" y="0"/>
                  </a:lnTo>
                  <a:lnTo>
                    <a:pt x="3278278" y="0"/>
                  </a:lnTo>
                  <a:lnTo>
                    <a:pt x="3290300" y="0"/>
                  </a:lnTo>
                  <a:lnTo>
                    <a:pt x="3298823" y="0"/>
                  </a:lnTo>
                  <a:lnTo>
                    <a:pt x="3327396" y="0"/>
                  </a:lnTo>
                  <a:lnTo>
                    <a:pt x="3328888" y="0"/>
                  </a:lnTo>
                  <a:lnTo>
                    <a:pt x="3329520" y="0"/>
                  </a:lnTo>
                  <a:lnTo>
                    <a:pt x="3345284" y="0"/>
                  </a:lnTo>
                  <a:lnTo>
                    <a:pt x="3349129" y="0"/>
                  </a:lnTo>
                  <a:lnTo>
                    <a:pt x="3351921" y="0"/>
                  </a:lnTo>
                  <a:lnTo>
                    <a:pt x="3358093" y="0"/>
                  </a:lnTo>
                  <a:lnTo>
                    <a:pt x="3359585" y="0"/>
                  </a:lnTo>
                  <a:lnTo>
                    <a:pt x="3371532" y="0"/>
                  </a:lnTo>
                  <a:lnTo>
                    <a:pt x="3373857" y="0"/>
                  </a:lnTo>
                  <a:lnTo>
                    <a:pt x="3375349" y="0"/>
                  </a:lnTo>
                  <a:lnTo>
                    <a:pt x="3380494" y="0"/>
                  </a:lnTo>
                  <a:lnTo>
                    <a:pt x="3381986" y="0"/>
                  </a:lnTo>
                  <a:lnTo>
                    <a:pt x="3388004" y="0"/>
                  </a:lnTo>
                  <a:lnTo>
                    <a:pt x="3408282" y="0"/>
                  </a:lnTo>
                  <a:lnTo>
                    <a:pt x="3418069" y="0"/>
                  </a:lnTo>
                  <a:lnTo>
                    <a:pt x="3424207" y="0"/>
                  </a:lnTo>
                  <a:lnTo>
                    <a:pt x="3424753" y="0"/>
                  </a:lnTo>
                  <a:lnTo>
                    <a:pt x="3452733" y="0"/>
                  </a:lnTo>
                  <a:lnTo>
                    <a:pt x="3454818" y="0"/>
                  </a:lnTo>
                  <a:lnTo>
                    <a:pt x="3476898" y="0"/>
                  </a:lnTo>
                  <a:lnTo>
                    <a:pt x="3496441" y="0"/>
                  </a:lnTo>
                  <a:lnTo>
                    <a:pt x="3509236" y="0"/>
                  </a:lnTo>
                  <a:lnTo>
                    <a:pt x="3518886" y="0"/>
                  </a:lnTo>
                  <a:lnTo>
                    <a:pt x="3528336" y="0"/>
                  </a:lnTo>
                  <a:lnTo>
                    <a:pt x="3536051" y="0"/>
                  </a:lnTo>
                  <a:lnTo>
                    <a:pt x="3539301" y="0"/>
                  </a:lnTo>
                  <a:lnTo>
                    <a:pt x="3540361" y="0"/>
                  </a:lnTo>
                  <a:lnTo>
                    <a:pt x="3544807" y="0"/>
                  </a:lnTo>
                  <a:lnTo>
                    <a:pt x="3551976" y="0"/>
                  </a:lnTo>
                  <a:lnTo>
                    <a:pt x="3552522" y="0"/>
                  </a:lnTo>
                  <a:lnTo>
                    <a:pt x="3564420" y="0"/>
                  </a:lnTo>
                  <a:lnTo>
                    <a:pt x="3570426" y="0"/>
                  </a:lnTo>
                  <a:cubicBezTo>
                    <a:pt x="3574872" y="0"/>
                    <a:pt x="3574872" y="0"/>
                    <a:pt x="3574872" y="0"/>
                  </a:cubicBezTo>
                  <a:lnTo>
                    <a:pt x="3580502" y="0"/>
                  </a:lnTo>
                  <a:lnTo>
                    <a:pt x="3582587" y="0"/>
                  </a:lnTo>
                  <a:lnTo>
                    <a:pt x="3624210" y="0"/>
                  </a:lnTo>
                  <a:lnTo>
                    <a:pt x="3637005" y="0"/>
                  </a:lnTo>
                  <a:lnTo>
                    <a:pt x="3646655" y="0"/>
                  </a:lnTo>
                  <a:lnTo>
                    <a:pt x="3656105" y="0"/>
                  </a:lnTo>
                  <a:lnTo>
                    <a:pt x="3667070" y="0"/>
                  </a:lnTo>
                  <a:lnTo>
                    <a:pt x="3668130" y="0"/>
                  </a:lnTo>
                  <a:lnTo>
                    <a:pt x="3669786" y="0"/>
                  </a:lnTo>
                  <a:lnTo>
                    <a:pt x="3672576" y="0"/>
                  </a:lnTo>
                  <a:lnTo>
                    <a:pt x="3692189" y="0"/>
                  </a:lnTo>
                  <a:lnTo>
                    <a:pt x="3698195" y="0"/>
                  </a:lnTo>
                  <a:lnTo>
                    <a:pt x="3702641" y="0"/>
                  </a:lnTo>
                  <a:lnTo>
                    <a:pt x="3744863" y="0"/>
                  </a:lnTo>
                  <a:lnTo>
                    <a:pt x="3745285" y="0"/>
                  </a:lnTo>
                  <a:lnTo>
                    <a:pt x="3795894" y="0"/>
                  </a:lnTo>
                  <a:lnTo>
                    <a:pt x="3797555" y="0"/>
                  </a:lnTo>
                  <a:lnTo>
                    <a:pt x="3826591" y="0"/>
                  </a:lnTo>
                  <a:lnTo>
                    <a:pt x="3842355" y="0"/>
                  </a:lnTo>
                  <a:lnTo>
                    <a:pt x="3848992" y="0"/>
                  </a:lnTo>
                  <a:lnTo>
                    <a:pt x="3872632" y="0"/>
                  </a:lnTo>
                  <a:lnTo>
                    <a:pt x="3873054" y="0"/>
                  </a:lnTo>
                  <a:lnTo>
                    <a:pt x="3885075" y="0"/>
                  </a:lnTo>
                  <a:lnTo>
                    <a:pt x="3923663" y="0"/>
                  </a:lnTo>
                  <a:lnTo>
                    <a:pt x="3954360" y="0"/>
                  </a:lnTo>
                  <a:lnTo>
                    <a:pt x="3970124" y="0"/>
                  </a:lnTo>
                  <a:lnTo>
                    <a:pt x="3976761" y="0"/>
                  </a:lnTo>
                  <a:lnTo>
                    <a:pt x="4012844" y="0"/>
                  </a:lnTo>
                  <a:lnTo>
                    <a:pt x="4049593" y="0"/>
                  </a:lnTo>
                  <a:cubicBezTo>
                    <a:pt x="4169647" y="0"/>
                    <a:pt x="4169647" y="0"/>
                    <a:pt x="4169647" y="0"/>
                  </a:cubicBezTo>
                  <a:lnTo>
                    <a:pt x="4177362" y="0"/>
                  </a:lnTo>
                  <a:cubicBezTo>
                    <a:pt x="4297416" y="0"/>
                    <a:pt x="4297416" y="0"/>
                    <a:pt x="4297416" y="0"/>
                  </a:cubicBezTo>
                  <a:cubicBezTo>
                    <a:pt x="4327758" y="0"/>
                    <a:pt x="4364168" y="21251"/>
                    <a:pt x="4379339" y="47054"/>
                  </a:cubicBezTo>
                  <a:cubicBezTo>
                    <a:pt x="4591731" y="415146"/>
                    <a:pt x="4591731" y="415146"/>
                    <a:pt x="4591731" y="415146"/>
                  </a:cubicBezTo>
                  <a:cubicBezTo>
                    <a:pt x="4606902" y="440951"/>
                    <a:pt x="4606902" y="483452"/>
                    <a:pt x="4591731" y="509257"/>
                  </a:cubicBezTo>
                  <a:cubicBezTo>
                    <a:pt x="4379339" y="877348"/>
                    <a:pt x="4379339" y="877348"/>
                    <a:pt x="4379339" y="877348"/>
                  </a:cubicBezTo>
                  <a:cubicBezTo>
                    <a:pt x="4364168" y="903151"/>
                    <a:pt x="4327758" y="924402"/>
                    <a:pt x="4297416" y="924402"/>
                  </a:cubicBezTo>
                  <a:lnTo>
                    <a:pt x="4169647" y="924402"/>
                  </a:lnTo>
                  <a:lnTo>
                    <a:pt x="3976761" y="924402"/>
                  </a:lnTo>
                  <a:lnTo>
                    <a:pt x="3872632" y="924402"/>
                  </a:lnTo>
                  <a:lnTo>
                    <a:pt x="3848992" y="924402"/>
                  </a:lnTo>
                  <a:lnTo>
                    <a:pt x="3744863" y="924402"/>
                  </a:lnTo>
                  <a:lnTo>
                    <a:pt x="3702641" y="924402"/>
                  </a:lnTo>
                  <a:lnTo>
                    <a:pt x="3672576" y="924402"/>
                  </a:lnTo>
                  <a:lnTo>
                    <a:pt x="3656105" y="924402"/>
                  </a:lnTo>
                  <a:lnTo>
                    <a:pt x="3574872" y="924402"/>
                  </a:lnTo>
                  <a:lnTo>
                    <a:pt x="3551976" y="924402"/>
                  </a:lnTo>
                  <a:lnTo>
                    <a:pt x="3544807" y="924402"/>
                  </a:lnTo>
                  <a:lnTo>
                    <a:pt x="3528336" y="924402"/>
                  </a:lnTo>
                  <a:lnTo>
                    <a:pt x="3424207" y="924402"/>
                  </a:lnTo>
                  <a:lnTo>
                    <a:pt x="3381986" y="924402"/>
                  </a:lnTo>
                  <a:lnTo>
                    <a:pt x="3380494" y="924402"/>
                  </a:lnTo>
                  <a:lnTo>
                    <a:pt x="3351921" y="924402"/>
                  </a:lnTo>
                  <a:lnTo>
                    <a:pt x="3277857" y="924402"/>
                  </a:lnTo>
                  <a:lnTo>
                    <a:pt x="3254217" y="924402"/>
                  </a:lnTo>
                  <a:lnTo>
                    <a:pt x="3252725" y="924402"/>
                  </a:lnTo>
                  <a:lnTo>
                    <a:pt x="3247792" y="924402"/>
                  </a:lnTo>
                  <a:lnTo>
                    <a:pt x="3231321" y="924402"/>
                  </a:lnTo>
                  <a:lnTo>
                    <a:pt x="3224152" y="924402"/>
                  </a:lnTo>
                  <a:lnTo>
                    <a:pt x="3150088" y="924402"/>
                  </a:lnTo>
                  <a:lnTo>
                    <a:pt x="3120023" y="924402"/>
                  </a:lnTo>
                  <a:lnTo>
                    <a:pt x="3104883" y="924402"/>
                  </a:lnTo>
                  <a:lnTo>
                    <a:pt x="3103552" y="924402"/>
                  </a:lnTo>
                  <a:lnTo>
                    <a:pt x="3077801" y="924402"/>
                  </a:lnTo>
                  <a:lnTo>
                    <a:pt x="3061330" y="924402"/>
                  </a:lnTo>
                  <a:lnTo>
                    <a:pt x="3031265" y="924402"/>
                  </a:lnTo>
                  <a:lnTo>
                    <a:pt x="2977114" y="924402"/>
                  </a:lnTo>
                  <a:lnTo>
                    <a:pt x="2957200" y="924402"/>
                  </a:lnTo>
                  <a:lnTo>
                    <a:pt x="2955709" y="924402"/>
                  </a:lnTo>
                  <a:lnTo>
                    <a:pt x="2950032" y="924402"/>
                  </a:lnTo>
                  <a:lnTo>
                    <a:pt x="2933561" y="924402"/>
                  </a:lnTo>
                  <a:lnTo>
                    <a:pt x="2927136" y="924402"/>
                  </a:lnTo>
                  <a:lnTo>
                    <a:pt x="2903496" y="924402"/>
                  </a:lnTo>
                  <a:lnTo>
                    <a:pt x="2829431" y="924402"/>
                  </a:lnTo>
                  <a:lnTo>
                    <a:pt x="2827940" y="924402"/>
                  </a:lnTo>
                  <a:lnTo>
                    <a:pt x="2799367" y="924402"/>
                  </a:lnTo>
                  <a:lnTo>
                    <a:pt x="2785719" y="924402"/>
                  </a:lnTo>
                  <a:lnTo>
                    <a:pt x="2784228" y="924402"/>
                  </a:lnTo>
                  <a:lnTo>
                    <a:pt x="2757146" y="924402"/>
                  </a:lnTo>
                  <a:lnTo>
                    <a:pt x="2755654" y="924402"/>
                  </a:lnTo>
                  <a:lnTo>
                    <a:pt x="2680098" y="924402"/>
                  </a:lnTo>
                  <a:lnTo>
                    <a:pt x="2657950" y="924402"/>
                  </a:lnTo>
                  <a:lnTo>
                    <a:pt x="2656459" y="924402"/>
                  </a:lnTo>
                  <a:lnTo>
                    <a:pt x="2653017" y="924402"/>
                  </a:lnTo>
                  <a:lnTo>
                    <a:pt x="2636545" y="924402"/>
                  </a:lnTo>
                  <a:lnTo>
                    <a:pt x="2629377" y="924402"/>
                  </a:lnTo>
                  <a:lnTo>
                    <a:pt x="2627885" y="924402"/>
                  </a:lnTo>
                  <a:lnTo>
                    <a:pt x="2606481" y="924402"/>
                  </a:lnTo>
                  <a:lnTo>
                    <a:pt x="2552329" y="924402"/>
                  </a:lnTo>
                  <a:lnTo>
                    <a:pt x="2525248" y="924402"/>
                  </a:lnTo>
                  <a:lnTo>
                    <a:pt x="2510108" y="924402"/>
                  </a:lnTo>
                  <a:lnTo>
                    <a:pt x="2508776" y="924402"/>
                  </a:lnTo>
                  <a:lnTo>
                    <a:pt x="2480043" y="924402"/>
                  </a:lnTo>
                  <a:lnTo>
                    <a:pt x="2478712" y="924402"/>
                  </a:lnTo>
                  <a:lnTo>
                    <a:pt x="2463572" y="924402"/>
                  </a:lnTo>
                  <a:lnTo>
                    <a:pt x="2436490" y="924402"/>
                  </a:lnTo>
                  <a:lnTo>
                    <a:pt x="2382339" y="924402"/>
                  </a:lnTo>
                  <a:lnTo>
                    <a:pt x="2360934" y="924402"/>
                  </a:lnTo>
                  <a:lnTo>
                    <a:pt x="2359443" y="924402"/>
                  </a:lnTo>
                  <a:lnTo>
                    <a:pt x="2352274" y="924402"/>
                  </a:lnTo>
                  <a:lnTo>
                    <a:pt x="2335803" y="924402"/>
                  </a:lnTo>
                  <a:lnTo>
                    <a:pt x="2332360" y="924402"/>
                  </a:lnTo>
                  <a:lnTo>
                    <a:pt x="2332328" y="924402"/>
                  </a:lnTo>
                  <a:lnTo>
                    <a:pt x="2330869" y="924402"/>
                  </a:lnTo>
                  <a:lnTo>
                    <a:pt x="2308721" y="924402"/>
                  </a:lnTo>
                  <a:lnTo>
                    <a:pt x="2233165" y="924402"/>
                  </a:lnTo>
                  <a:lnTo>
                    <a:pt x="2231674" y="924402"/>
                  </a:lnTo>
                  <a:lnTo>
                    <a:pt x="2204591" y="924402"/>
                  </a:lnTo>
                  <a:lnTo>
                    <a:pt x="2204559" y="924402"/>
                  </a:lnTo>
                  <a:lnTo>
                    <a:pt x="2203100" y="924402"/>
                  </a:lnTo>
                  <a:lnTo>
                    <a:pt x="2189452" y="924402"/>
                  </a:lnTo>
                  <a:lnTo>
                    <a:pt x="2160879" y="924402"/>
                  </a:lnTo>
                  <a:lnTo>
                    <a:pt x="2159388" y="924402"/>
                  </a:lnTo>
                  <a:lnTo>
                    <a:pt x="2085323" y="924402"/>
                  </a:lnTo>
                  <a:lnTo>
                    <a:pt x="2077294" y="924402"/>
                  </a:lnTo>
                  <a:lnTo>
                    <a:pt x="2061683" y="924402"/>
                  </a:lnTo>
                  <a:lnTo>
                    <a:pt x="2055258" y="924402"/>
                  </a:lnTo>
                  <a:lnTo>
                    <a:pt x="2038787" y="924402"/>
                  </a:lnTo>
                  <a:lnTo>
                    <a:pt x="2033110" y="924402"/>
                  </a:lnTo>
                  <a:lnTo>
                    <a:pt x="2031619" y="924402"/>
                  </a:lnTo>
                  <a:lnTo>
                    <a:pt x="2011705" y="924402"/>
                  </a:lnTo>
                  <a:lnTo>
                    <a:pt x="1957554" y="924402"/>
                  </a:lnTo>
                  <a:lnTo>
                    <a:pt x="1949525" y="924402"/>
                  </a:lnTo>
                  <a:lnTo>
                    <a:pt x="1927489" y="924402"/>
                  </a:lnTo>
                  <a:lnTo>
                    <a:pt x="1911018" y="924402"/>
                  </a:lnTo>
                  <a:lnTo>
                    <a:pt x="1907543" y="924402"/>
                  </a:lnTo>
                  <a:lnTo>
                    <a:pt x="1885268" y="924402"/>
                  </a:lnTo>
                  <a:lnTo>
                    <a:pt x="1883936" y="924402"/>
                  </a:lnTo>
                  <a:lnTo>
                    <a:pt x="1868796" y="924402"/>
                  </a:lnTo>
                  <a:lnTo>
                    <a:pt x="1838732" y="924402"/>
                  </a:lnTo>
                  <a:lnTo>
                    <a:pt x="1779774" y="924402"/>
                  </a:lnTo>
                  <a:lnTo>
                    <a:pt x="1764668" y="924402"/>
                  </a:lnTo>
                  <a:lnTo>
                    <a:pt x="1757499" y="924402"/>
                  </a:lnTo>
                  <a:lnTo>
                    <a:pt x="1741027" y="924402"/>
                  </a:lnTo>
                  <a:lnTo>
                    <a:pt x="1737552" y="924402"/>
                  </a:lnTo>
                  <a:lnTo>
                    <a:pt x="1736094" y="924402"/>
                  </a:lnTo>
                  <a:lnTo>
                    <a:pt x="1734603" y="924402"/>
                  </a:lnTo>
                  <a:lnTo>
                    <a:pt x="1710963" y="924402"/>
                  </a:lnTo>
                  <a:lnTo>
                    <a:pt x="1707488" y="924402"/>
                  </a:lnTo>
                  <a:lnTo>
                    <a:pt x="1652509" y="924402"/>
                  </a:lnTo>
                  <a:lnTo>
                    <a:pt x="1636899" y="924402"/>
                  </a:lnTo>
                  <a:lnTo>
                    <a:pt x="1609783" y="924402"/>
                  </a:lnTo>
                  <a:lnTo>
                    <a:pt x="1608325" y="924402"/>
                  </a:lnTo>
                  <a:lnTo>
                    <a:pt x="1606834" y="924402"/>
                  </a:lnTo>
                  <a:lnTo>
                    <a:pt x="1579719" y="924402"/>
                  </a:lnTo>
                  <a:lnTo>
                    <a:pt x="1564612" y="924402"/>
                  </a:lnTo>
                  <a:lnTo>
                    <a:pt x="1524740" y="924402"/>
                  </a:lnTo>
                  <a:lnTo>
                    <a:pt x="1482518" y="924402"/>
                  </a:lnTo>
                  <a:lnTo>
                    <a:pt x="1460483" y="924402"/>
                  </a:lnTo>
                  <a:lnTo>
                    <a:pt x="1452454" y="924402"/>
                  </a:lnTo>
                  <a:lnTo>
                    <a:pt x="1444011" y="924402"/>
                  </a:lnTo>
                  <a:lnTo>
                    <a:pt x="1436843" y="924402"/>
                  </a:lnTo>
                  <a:lnTo>
                    <a:pt x="1413947" y="924402"/>
                  </a:lnTo>
                  <a:lnTo>
                    <a:pt x="1354749" y="924402"/>
                  </a:lnTo>
                  <a:lnTo>
                    <a:pt x="1332714" y="924402"/>
                  </a:lnTo>
                  <a:lnTo>
                    <a:pt x="1324685" y="924402"/>
                  </a:lnTo>
                  <a:lnTo>
                    <a:pt x="1316242" y="924402"/>
                  </a:lnTo>
                  <a:lnTo>
                    <a:pt x="1312767" y="924402"/>
                  </a:lnTo>
                  <a:lnTo>
                    <a:pt x="1286178" y="924402"/>
                  </a:lnTo>
                  <a:lnTo>
                    <a:pt x="1282703" y="924402"/>
                  </a:lnTo>
                  <a:lnTo>
                    <a:pt x="1243956" y="924402"/>
                  </a:lnTo>
                  <a:lnTo>
                    <a:pt x="1184998" y="924402"/>
                  </a:lnTo>
                  <a:lnTo>
                    <a:pt x="1154934" y="924402"/>
                  </a:lnTo>
                  <a:lnTo>
                    <a:pt x="1139828" y="924402"/>
                  </a:lnTo>
                  <a:lnTo>
                    <a:pt x="1116187" y="924402"/>
                  </a:lnTo>
                  <a:lnTo>
                    <a:pt x="1112712" y="924402"/>
                  </a:lnTo>
                  <a:lnTo>
                    <a:pt x="1057734" y="924402"/>
                  </a:lnTo>
                  <a:lnTo>
                    <a:pt x="1027669" y="924402"/>
                  </a:lnTo>
                  <a:lnTo>
                    <a:pt x="1012059" y="924402"/>
                  </a:lnTo>
                  <a:lnTo>
                    <a:pt x="984943" y="924402"/>
                  </a:lnTo>
                  <a:lnTo>
                    <a:pt x="929965" y="924402"/>
                  </a:lnTo>
                  <a:lnTo>
                    <a:pt x="899900" y="924402"/>
                  </a:lnTo>
                  <a:lnTo>
                    <a:pt x="857678" y="924402"/>
                  </a:lnTo>
                  <a:lnTo>
                    <a:pt x="819171" y="924402"/>
                  </a:lnTo>
                  <a:lnTo>
                    <a:pt x="729909" y="924402"/>
                  </a:lnTo>
                  <a:lnTo>
                    <a:pt x="691402" y="924402"/>
                  </a:lnTo>
                  <a:lnTo>
                    <a:pt x="687927" y="924402"/>
                  </a:lnTo>
                  <a:lnTo>
                    <a:pt x="560158" y="924402"/>
                  </a:lnTo>
                  <a:lnTo>
                    <a:pt x="432894" y="924402"/>
                  </a:lnTo>
                  <a:lnTo>
                    <a:pt x="305125" y="924402"/>
                  </a:lnTo>
                  <a:cubicBezTo>
                    <a:pt x="275541" y="924402"/>
                    <a:pt x="238373" y="903151"/>
                    <a:pt x="223202" y="877348"/>
                  </a:cubicBezTo>
                  <a:cubicBezTo>
                    <a:pt x="10809" y="509257"/>
                    <a:pt x="10809" y="509257"/>
                    <a:pt x="10809" y="509257"/>
                  </a:cubicBezTo>
                  <a:cubicBezTo>
                    <a:pt x="-3603" y="483452"/>
                    <a:pt x="-3603" y="440951"/>
                    <a:pt x="10809" y="415146"/>
                  </a:cubicBezTo>
                  <a:cubicBezTo>
                    <a:pt x="223202" y="47054"/>
                    <a:pt x="223202" y="47054"/>
                    <a:pt x="223202" y="47054"/>
                  </a:cubicBezTo>
                  <a:cubicBezTo>
                    <a:pt x="238373" y="21251"/>
                    <a:pt x="275541" y="0"/>
                    <a:pt x="305125" y="0"/>
                  </a:cubicBezTo>
                  <a:close/>
                </a:path>
              </a:pathLst>
            </a:custGeom>
            <a:solidFill>
              <a:schemeClr val="accent5">
                <a:lumMod val="95000"/>
              </a:schemeClr>
            </a:solidFill>
            <a:ln w="19050">
              <a:gradFill flip="none" rotWithShape="1">
                <a:gsLst>
                  <a:gs pos="0">
                    <a:schemeClr val="bg1">
                      <a:lumMod val="75000"/>
                    </a:schemeClr>
                  </a:gs>
                  <a:gs pos="100000">
                    <a:schemeClr val="bg1"/>
                  </a:gs>
                </a:gsLst>
                <a:lin ang="2700000" scaled="1"/>
                <a:tileRect/>
              </a:gradFill>
            </a:ln>
            <a:effectLst>
              <a:innerShdw blurRad="63500" dist="50800" dir="13500000">
                <a:prstClr val="black">
                  <a:alpha val="50000"/>
                </a:prstClr>
              </a:innerShdw>
            </a:effectLst>
          </p:spPr>
          <p:txBody>
            <a:bodyPr vert="horz" wrap="square" lIns="91440" tIns="45720" rIns="91440" bIns="45720" numCol="1" anchor="t" anchorCtr="0" compatLnSpc="1">
              <a:noAutofit/>
            </a:bodyPr>
            <a:lstStyle/>
            <a:p>
              <a:endParaRPr lang="zh-CN" altLang="en-US" dirty="0">
                <a:solidFill>
                  <a:prstClr val="black"/>
                </a:solidFill>
                <a:latin typeface="微软雅黑" panose="020B0503020204020204" pitchFamily="34" charset="-122"/>
              </a:endParaRPr>
            </a:p>
          </p:txBody>
        </p:sp>
      </p:grpSp>
      <p:grpSp>
        <p:nvGrpSpPr>
          <p:cNvPr id="103" name="组合 102"/>
          <p:cNvGrpSpPr/>
          <p:nvPr/>
        </p:nvGrpSpPr>
        <p:grpSpPr>
          <a:xfrm rot="16200000">
            <a:off x="574523" y="158162"/>
            <a:ext cx="765103" cy="863262"/>
            <a:chOff x="8439634" y="3544648"/>
            <a:chExt cx="1611146" cy="1817848"/>
          </a:xfrm>
        </p:grpSpPr>
        <p:sp>
          <p:nvSpPr>
            <p:cNvPr id="104" name="Freeform 5"/>
            <p:cNvSpPr/>
            <p:nvPr/>
          </p:nvSpPr>
          <p:spPr bwMode="auto">
            <a:xfrm rot="5400000">
              <a:off x="8336283" y="3647999"/>
              <a:ext cx="1817848" cy="161114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lumMod val="97000"/>
                  </a:schemeClr>
                </a:gs>
                <a:gs pos="100000">
                  <a:schemeClr val="bg1">
                    <a:lumMod val="85000"/>
                  </a:schemeClr>
                </a:gs>
              </a:gsLst>
              <a:lin ang="2700000" scaled="1"/>
              <a:tileRect/>
            </a:gradFill>
            <a:ln w="19050">
              <a:gradFill flip="none" rotWithShape="1">
                <a:gsLst>
                  <a:gs pos="100000">
                    <a:schemeClr val="bg1">
                      <a:lumMod val="75000"/>
                    </a:schemeClr>
                  </a:gs>
                  <a:gs pos="0">
                    <a:schemeClr val="bg1"/>
                  </a:gs>
                </a:gsLst>
                <a:lin ang="2700000" scaled="1"/>
                <a:tileRect/>
              </a:gradFill>
            </a:ln>
            <a:effectLst>
              <a:outerShdw blurRad="127000" dist="50800" dir="2700000" algn="tl" rotWithShape="0">
                <a:prstClr val="black">
                  <a:alpha val="40000"/>
                </a:prstClr>
              </a:outerShdw>
            </a:effectLst>
          </p:spPr>
          <p:txBody>
            <a:bodyPr vert="horz" wrap="square" lIns="91440" tIns="45720" rIns="91440" bIns="45720" numCol="1" anchor="t" anchorCtr="0" compatLnSpc="1"/>
            <a:lstStyle/>
            <a:p>
              <a:endParaRPr lang="zh-CN" altLang="en-US" dirty="0">
                <a:solidFill>
                  <a:prstClr val="black"/>
                </a:solidFill>
                <a:latin typeface="微软雅黑" panose="020B0503020204020204" pitchFamily="34" charset="-122"/>
              </a:endParaRPr>
            </a:p>
          </p:txBody>
        </p:sp>
        <p:sp>
          <p:nvSpPr>
            <p:cNvPr id="105" name="Freeform 5"/>
            <p:cNvSpPr/>
            <p:nvPr/>
          </p:nvSpPr>
          <p:spPr bwMode="auto">
            <a:xfrm rot="5400000">
              <a:off x="8582835" y="3866516"/>
              <a:ext cx="1324744" cy="117411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accent5">
                <a:lumMod val="95000"/>
              </a:schemeClr>
            </a:solidFill>
            <a:ln w="15875">
              <a:gradFill flip="none" rotWithShape="1">
                <a:gsLst>
                  <a:gs pos="0">
                    <a:schemeClr val="bg1">
                      <a:lumMod val="65000"/>
                    </a:schemeClr>
                  </a:gs>
                  <a:gs pos="100000">
                    <a:schemeClr val="bg1"/>
                  </a:gs>
                </a:gsLst>
                <a:lin ang="2700000" scaled="1"/>
                <a:tileRect/>
              </a:gradFill>
            </a:ln>
            <a:effectLst>
              <a:innerShdw blurRad="50800" dist="25400" dir="13500000">
                <a:prstClr val="black">
                  <a:alpha val="50000"/>
                </a:prstClr>
              </a:innerShdw>
            </a:effectLst>
          </p:spPr>
          <p:txBody>
            <a:bodyPr vert="horz" wrap="square" lIns="91440" tIns="45720" rIns="91440" bIns="45720" numCol="1" anchor="t" anchorCtr="0" compatLnSpc="1"/>
            <a:lstStyle/>
            <a:p>
              <a:endParaRPr lang="zh-CN" altLang="en-US" dirty="0">
                <a:solidFill>
                  <a:prstClr val="black"/>
                </a:solidFill>
                <a:latin typeface="微软雅黑" panose="020B0503020204020204" pitchFamily="34" charset="-122"/>
              </a:endParaRPr>
            </a:p>
          </p:txBody>
        </p:sp>
      </p:grpSp>
      <p:grpSp>
        <p:nvGrpSpPr>
          <p:cNvPr id="106" name="Group 17"/>
          <p:cNvGrpSpPr>
            <a:grpSpLocks noChangeAspect="1"/>
          </p:cNvGrpSpPr>
          <p:nvPr/>
        </p:nvGrpSpPr>
        <p:grpSpPr bwMode="auto">
          <a:xfrm>
            <a:off x="827405" y="455655"/>
            <a:ext cx="259340" cy="278386"/>
            <a:chOff x="231" y="1205"/>
            <a:chExt cx="640" cy="687"/>
          </a:xfrm>
          <a:solidFill>
            <a:srgbClr val="00B0F0"/>
          </a:solidFill>
          <a:effectLst/>
        </p:grpSpPr>
        <p:sp>
          <p:nvSpPr>
            <p:cNvPr id="107" name="Freeform 18"/>
            <p:cNvSpPr/>
            <p:nvPr/>
          </p:nvSpPr>
          <p:spPr bwMode="auto">
            <a:xfrm>
              <a:off x="231" y="1205"/>
              <a:ext cx="499" cy="687"/>
            </a:xfrm>
            <a:custGeom>
              <a:avLst/>
              <a:gdLst>
                <a:gd name="T0" fmla="*/ 442 w 499"/>
                <a:gd name="T1" fmla="*/ 629 h 687"/>
                <a:gd name="T2" fmla="*/ 57 w 499"/>
                <a:gd name="T3" fmla="*/ 629 h 687"/>
                <a:gd name="T4" fmla="*/ 57 w 499"/>
                <a:gd name="T5" fmla="*/ 200 h 687"/>
                <a:gd name="T6" fmla="*/ 200 w 499"/>
                <a:gd name="T7" fmla="*/ 200 h 687"/>
                <a:gd name="T8" fmla="*/ 200 w 499"/>
                <a:gd name="T9" fmla="*/ 57 h 687"/>
                <a:gd name="T10" fmla="*/ 442 w 499"/>
                <a:gd name="T11" fmla="*/ 57 h 687"/>
                <a:gd name="T12" fmla="*/ 442 w 499"/>
                <a:gd name="T13" fmla="*/ 116 h 687"/>
                <a:gd name="T14" fmla="*/ 494 w 499"/>
                <a:gd name="T15" fmla="*/ 64 h 687"/>
                <a:gd name="T16" fmla="*/ 499 w 499"/>
                <a:gd name="T17" fmla="*/ 59 h 687"/>
                <a:gd name="T18" fmla="*/ 499 w 499"/>
                <a:gd name="T19" fmla="*/ 0 h 687"/>
                <a:gd name="T20" fmla="*/ 143 w 499"/>
                <a:gd name="T21" fmla="*/ 0 h 687"/>
                <a:gd name="T22" fmla="*/ 143 w 499"/>
                <a:gd name="T23" fmla="*/ 0 h 687"/>
                <a:gd name="T24" fmla="*/ 0 w 499"/>
                <a:gd name="T25" fmla="*/ 143 h 687"/>
                <a:gd name="T26" fmla="*/ 0 w 499"/>
                <a:gd name="T27" fmla="*/ 687 h 687"/>
                <a:gd name="T28" fmla="*/ 499 w 499"/>
                <a:gd name="T29" fmla="*/ 687 h 687"/>
                <a:gd name="T30" fmla="*/ 499 w 499"/>
                <a:gd name="T31" fmla="*/ 429 h 687"/>
                <a:gd name="T32" fmla="*/ 442 w 499"/>
                <a:gd name="T33" fmla="*/ 486 h 687"/>
                <a:gd name="T34" fmla="*/ 442 w 499"/>
                <a:gd name="T35" fmla="*/ 629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9" h="687">
                  <a:moveTo>
                    <a:pt x="442" y="629"/>
                  </a:moveTo>
                  <a:lnTo>
                    <a:pt x="57" y="629"/>
                  </a:lnTo>
                  <a:lnTo>
                    <a:pt x="57" y="200"/>
                  </a:lnTo>
                  <a:lnTo>
                    <a:pt x="200" y="200"/>
                  </a:lnTo>
                  <a:lnTo>
                    <a:pt x="200" y="57"/>
                  </a:lnTo>
                  <a:lnTo>
                    <a:pt x="442" y="57"/>
                  </a:lnTo>
                  <a:lnTo>
                    <a:pt x="442" y="116"/>
                  </a:lnTo>
                  <a:lnTo>
                    <a:pt x="494" y="64"/>
                  </a:lnTo>
                  <a:lnTo>
                    <a:pt x="499" y="59"/>
                  </a:lnTo>
                  <a:lnTo>
                    <a:pt x="499" y="0"/>
                  </a:lnTo>
                  <a:lnTo>
                    <a:pt x="143" y="0"/>
                  </a:lnTo>
                  <a:lnTo>
                    <a:pt x="143" y="0"/>
                  </a:lnTo>
                  <a:lnTo>
                    <a:pt x="0" y="143"/>
                  </a:lnTo>
                  <a:lnTo>
                    <a:pt x="0" y="687"/>
                  </a:lnTo>
                  <a:lnTo>
                    <a:pt x="499" y="687"/>
                  </a:lnTo>
                  <a:lnTo>
                    <a:pt x="499" y="429"/>
                  </a:lnTo>
                  <a:lnTo>
                    <a:pt x="442" y="486"/>
                  </a:lnTo>
                  <a:lnTo>
                    <a:pt x="442" y="62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微软雅黑" panose="020B0503020204020204" pitchFamily="34" charset="-122"/>
              </a:endParaRPr>
            </a:p>
          </p:txBody>
        </p:sp>
        <p:sp>
          <p:nvSpPr>
            <p:cNvPr id="108" name="Freeform 19"/>
            <p:cNvSpPr>
              <a:spLocks noEditPoints="1"/>
            </p:cNvSpPr>
            <p:nvPr/>
          </p:nvSpPr>
          <p:spPr bwMode="auto">
            <a:xfrm>
              <a:off x="436" y="1310"/>
              <a:ext cx="435" cy="431"/>
            </a:xfrm>
            <a:custGeom>
              <a:avLst/>
              <a:gdLst>
                <a:gd name="T0" fmla="*/ 50 w 435"/>
                <a:gd name="T1" fmla="*/ 279 h 431"/>
                <a:gd name="T2" fmla="*/ 50 w 435"/>
                <a:gd name="T3" fmla="*/ 279 h 431"/>
                <a:gd name="T4" fmla="*/ 50 w 435"/>
                <a:gd name="T5" fmla="*/ 279 h 431"/>
                <a:gd name="T6" fmla="*/ 50 w 435"/>
                <a:gd name="T7" fmla="*/ 279 h 431"/>
                <a:gd name="T8" fmla="*/ 0 w 435"/>
                <a:gd name="T9" fmla="*/ 431 h 431"/>
                <a:gd name="T10" fmla="*/ 155 w 435"/>
                <a:gd name="T11" fmla="*/ 381 h 431"/>
                <a:gd name="T12" fmla="*/ 155 w 435"/>
                <a:gd name="T13" fmla="*/ 381 h 431"/>
                <a:gd name="T14" fmla="*/ 155 w 435"/>
                <a:gd name="T15" fmla="*/ 381 h 431"/>
                <a:gd name="T16" fmla="*/ 155 w 435"/>
                <a:gd name="T17" fmla="*/ 381 h 431"/>
                <a:gd name="T18" fmla="*/ 435 w 435"/>
                <a:gd name="T19" fmla="*/ 102 h 431"/>
                <a:gd name="T20" fmla="*/ 330 w 435"/>
                <a:gd name="T21" fmla="*/ 0 h 431"/>
                <a:gd name="T22" fmla="*/ 50 w 435"/>
                <a:gd name="T23" fmla="*/ 279 h 431"/>
                <a:gd name="T24" fmla="*/ 50 w 435"/>
                <a:gd name="T25" fmla="*/ 279 h 431"/>
                <a:gd name="T26" fmla="*/ 141 w 435"/>
                <a:gd name="T27" fmla="*/ 360 h 431"/>
                <a:gd name="T28" fmla="*/ 38 w 435"/>
                <a:gd name="T29" fmla="*/ 396 h 431"/>
                <a:gd name="T30" fmla="*/ 72 w 435"/>
                <a:gd name="T31" fmla="*/ 291 h 431"/>
                <a:gd name="T32" fmla="*/ 141 w 435"/>
                <a:gd name="T33" fmla="*/ 360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35" h="431">
                  <a:moveTo>
                    <a:pt x="50" y="279"/>
                  </a:moveTo>
                  <a:lnTo>
                    <a:pt x="50" y="279"/>
                  </a:lnTo>
                  <a:lnTo>
                    <a:pt x="50" y="279"/>
                  </a:lnTo>
                  <a:lnTo>
                    <a:pt x="50" y="279"/>
                  </a:lnTo>
                  <a:lnTo>
                    <a:pt x="0" y="431"/>
                  </a:lnTo>
                  <a:lnTo>
                    <a:pt x="155" y="381"/>
                  </a:lnTo>
                  <a:lnTo>
                    <a:pt x="155" y="381"/>
                  </a:lnTo>
                  <a:lnTo>
                    <a:pt x="155" y="381"/>
                  </a:lnTo>
                  <a:lnTo>
                    <a:pt x="155" y="381"/>
                  </a:lnTo>
                  <a:lnTo>
                    <a:pt x="435" y="102"/>
                  </a:lnTo>
                  <a:lnTo>
                    <a:pt x="330" y="0"/>
                  </a:lnTo>
                  <a:lnTo>
                    <a:pt x="50" y="279"/>
                  </a:lnTo>
                  <a:lnTo>
                    <a:pt x="50" y="279"/>
                  </a:lnTo>
                  <a:close/>
                  <a:moveTo>
                    <a:pt x="141" y="360"/>
                  </a:moveTo>
                  <a:lnTo>
                    <a:pt x="38" y="396"/>
                  </a:lnTo>
                  <a:lnTo>
                    <a:pt x="72" y="291"/>
                  </a:lnTo>
                  <a:lnTo>
                    <a:pt x="141" y="36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微软雅黑" panose="020B0503020204020204" pitchFamily="34" charset="-122"/>
              </a:endParaRPr>
            </a:p>
          </p:txBody>
        </p:sp>
      </p:grpSp>
      <p:sp>
        <p:nvSpPr>
          <p:cNvPr id="109" name="矩形 3"/>
          <p:cNvSpPr>
            <a:spLocks noChangeArrowheads="1"/>
          </p:cNvSpPr>
          <p:nvPr/>
        </p:nvSpPr>
        <p:spPr bwMode="auto">
          <a:xfrm>
            <a:off x="1448594" y="442914"/>
            <a:ext cx="1677386" cy="377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82" tIns="34292" rIns="68582" bIns="34292">
            <a:spAutoFit/>
          </a:bodyPr>
          <a:lstStyle/>
          <a:p>
            <a:pPr algn="l"/>
            <a:r>
              <a:rPr lang="zh-CN" altLang="en-US" sz="2000" b="0" dirty="0">
                <a:solidFill>
                  <a:schemeClr val="accent3">
                    <a:lumMod val="50000"/>
                  </a:schemeClr>
                </a:solidFill>
                <a:latin typeface="微软雅黑" panose="020B0503020204020204" pitchFamily="34" charset="-122"/>
                <a:ea typeface="微软雅黑" panose="020B0503020204020204" pitchFamily="34" charset="-122"/>
                <a:sym typeface="Arial" panose="020B0604020202020204" pitchFamily="34" charset="0"/>
              </a:rPr>
              <a:t>竞争对手分析</a:t>
            </a:r>
          </a:p>
        </p:txBody>
      </p:sp>
      <p:sp>
        <p:nvSpPr>
          <p:cNvPr id="110" name="文本框 37"/>
          <p:cNvSpPr>
            <a:spLocks noChangeArrowheads="1"/>
          </p:cNvSpPr>
          <p:nvPr/>
        </p:nvSpPr>
        <p:spPr bwMode="auto">
          <a:xfrm>
            <a:off x="3069925" y="438944"/>
            <a:ext cx="1731469" cy="377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2" tIns="34292" rIns="68582" bIns="34292">
            <a:spAutoFit/>
          </a:bodyPr>
          <a:lstStyle/>
          <a:p>
            <a:pPr algn="l"/>
            <a:r>
              <a:rPr lang="en-US" altLang="zh-CN" sz="1000" b="0" dirty="0">
                <a:solidFill>
                  <a:schemeClr val="accent3">
                    <a:lumMod val="50000"/>
                  </a:schemeClr>
                </a:solidFill>
                <a:latin typeface="微软雅黑" panose="020B0503020204020204" pitchFamily="34" charset="-122"/>
                <a:sym typeface="Arial" panose="020B0604020202020204" pitchFamily="34" charset="0"/>
              </a:rPr>
              <a:t>COMPETITOR</a:t>
            </a:r>
          </a:p>
          <a:p>
            <a:pPr algn="l"/>
            <a:r>
              <a:rPr lang="en-US" altLang="zh-CN" sz="1000" b="0" dirty="0">
                <a:solidFill>
                  <a:schemeClr val="accent3">
                    <a:lumMod val="50000"/>
                  </a:schemeClr>
                </a:solidFill>
                <a:latin typeface="微软雅黑" panose="020B0503020204020204" pitchFamily="34" charset="-122"/>
                <a:sym typeface="Arial" panose="020B0604020202020204" pitchFamily="34" charset="0"/>
              </a:rPr>
              <a:t> </a:t>
            </a:r>
            <a:r>
              <a:rPr lang="en-US" altLang="zh-CN" sz="800" b="0" dirty="0">
                <a:solidFill>
                  <a:schemeClr val="accent3">
                    <a:lumMod val="50000"/>
                  </a:schemeClr>
                </a:solidFill>
                <a:latin typeface="微软雅黑" panose="020B0503020204020204" pitchFamily="34" charset="-122"/>
                <a:sym typeface="Arial" panose="020B0604020202020204" pitchFamily="34" charset="0"/>
              </a:rPr>
              <a:t>ANALYSIS</a:t>
            </a:r>
            <a:endParaRPr lang="zh-CN" altLang="en-US" sz="800" b="0" baseline="-3000" dirty="0">
              <a:solidFill>
                <a:schemeClr val="accent3">
                  <a:lumMod val="50000"/>
                </a:schemeClr>
              </a:solidFill>
              <a:latin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fade">
                                      <p:cBhvr>
                                        <p:cTn id="7" dur="500"/>
                                        <p:tgtEl>
                                          <p:spTgt spid="106"/>
                                        </p:tgtEl>
                                      </p:cBhvr>
                                    </p:animEffect>
                                  </p:childTnLst>
                                </p:cTn>
                              </p:par>
                              <p:par>
                                <p:cTn id="8" presetID="22" presetClass="entr" presetSubtype="8" fill="hold" nodeType="withEffect">
                                  <p:stCondLst>
                                    <p:cond delay="0"/>
                                  </p:stCondLst>
                                  <p:childTnLst>
                                    <p:set>
                                      <p:cBhvr>
                                        <p:cTn id="9" dur="1" fill="hold">
                                          <p:stCondLst>
                                            <p:cond delay="0"/>
                                          </p:stCondLst>
                                        </p:cTn>
                                        <p:tgtEl>
                                          <p:spTgt spid="100"/>
                                        </p:tgtEl>
                                        <p:attrNameLst>
                                          <p:attrName>style.visibility</p:attrName>
                                        </p:attrNameLst>
                                      </p:cBhvr>
                                      <p:to>
                                        <p:strVal val="visible"/>
                                      </p:to>
                                    </p:set>
                                    <p:animEffect transition="in" filter="wipe(left)">
                                      <p:cBhvr>
                                        <p:cTn id="10" dur="500"/>
                                        <p:tgtEl>
                                          <p:spTgt spid="100"/>
                                        </p:tgtEl>
                                      </p:cBhvr>
                                    </p:animEffect>
                                  </p:childTnLst>
                                </p:cTn>
                              </p:par>
                              <p:par>
                                <p:cTn id="11" presetID="53" presetClass="entr" presetSubtype="16" fill="hold" nodeType="withEffect">
                                  <p:stCondLst>
                                    <p:cond delay="0"/>
                                  </p:stCondLst>
                                  <p:childTnLst>
                                    <p:set>
                                      <p:cBhvr>
                                        <p:cTn id="12" dur="1" fill="hold">
                                          <p:stCondLst>
                                            <p:cond delay="0"/>
                                          </p:stCondLst>
                                        </p:cTn>
                                        <p:tgtEl>
                                          <p:spTgt spid="103"/>
                                        </p:tgtEl>
                                        <p:attrNameLst>
                                          <p:attrName>style.visibility</p:attrName>
                                        </p:attrNameLst>
                                      </p:cBhvr>
                                      <p:to>
                                        <p:strVal val="visible"/>
                                      </p:to>
                                    </p:set>
                                    <p:anim calcmode="lin" valueType="num">
                                      <p:cBhvr>
                                        <p:cTn id="13" dur="500" fill="hold"/>
                                        <p:tgtEl>
                                          <p:spTgt spid="103"/>
                                        </p:tgtEl>
                                        <p:attrNameLst>
                                          <p:attrName>ppt_w</p:attrName>
                                        </p:attrNameLst>
                                      </p:cBhvr>
                                      <p:tavLst>
                                        <p:tav tm="0">
                                          <p:val>
                                            <p:fltVal val="0"/>
                                          </p:val>
                                        </p:tav>
                                        <p:tav tm="100000">
                                          <p:val>
                                            <p:strVal val="#ppt_w"/>
                                          </p:val>
                                        </p:tav>
                                      </p:tavLst>
                                    </p:anim>
                                    <p:anim calcmode="lin" valueType="num">
                                      <p:cBhvr>
                                        <p:cTn id="14" dur="500" fill="hold"/>
                                        <p:tgtEl>
                                          <p:spTgt spid="103"/>
                                        </p:tgtEl>
                                        <p:attrNameLst>
                                          <p:attrName>ppt_h</p:attrName>
                                        </p:attrNameLst>
                                      </p:cBhvr>
                                      <p:tavLst>
                                        <p:tav tm="0">
                                          <p:val>
                                            <p:fltVal val="0"/>
                                          </p:val>
                                        </p:tav>
                                        <p:tav tm="100000">
                                          <p:val>
                                            <p:strVal val="#ppt_h"/>
                                          </p:val>
                                        </p:tav>
                                      </p:tavLst>
                                    </p:anim>
                                    <p:animEffect transition="in" filter="fade">
                                      <p:cBhvr>
                                        <p:cTn id="15" dur="500"/>
                                        <p:tgtEl>
                                          <p:spTgt spid="103"/>
                                        </p:tgtEl>
                                      </p:cBhvr>
                                    </p:animEffect>
                                  </p:childTnLst>
                                </p:cTn>
                              </p:par>
                            </p:childTnLst>
                          </p:cTn>
                        </p:par>
                        <p:par>
                          <p:cTn id="16" fill="hold">
                            <p:stCondLst>
                              <p:cond delay="500"/>
                            </p:stCondLst>
                            <p:childTnLst>
                              <p:par>
                                <p:cTn id="17" presetID="22" presetClass="entr" presetSubtype="8" fill="hold" grpId="0" nodeType="afterEffect">
                                  <p:stCondLst>
                                    <p:cond delay="0"/>
                                  </p:stCondLst>
                                  <p:childTnLst>
                                    <p:set>
                                      <p:cBhvr>
                                        <p:cTn id="18" dur="1" fill="hold">
                                          <p:stCondLst>
                                            <p:cond delay="0"/>
                                          </p:stCondLst>
                                        </p:cTn>
                                        <p:tgtEl>
                                          <p:spTgt spid="109"/>
                                        </p:tgtEl>
                                        <p:attrNameLst>
                                          <p:attrName>style.visibility</p:attrName>
                                        </p:attrNameLst>
                                      </p:cBhvr>
                                      <p:to>
                                        <p:strVal val="visible"/>
                                      </p:to>
                                    </p:set>
                                    <p:animEffect transition="in" filter="wipe(left)">
                                      <p:cBhvr>
                                        <p:cTn id="19" dur="500"/>
                                        <p:tgtEl>
                                          <p:spTgt spid="109"/>
                                        </p:tgtEl>
                                      </p:cBhvr>
                                    </p:animEffect>
                                  </p:childTnLst>
                                </p:cTn>
                              </p:par>
                              <p:par>
                                <p:cTn id="20" presetID="22" presetClass="entr" presetSubtype="8" fill="hold" grpId="0" nodeType="withEffect">
                                  <p:stCondLst>
                                    <p:cond delay="100"/>
                                  </p:stCondLst>
                                  <p:childTnLst>
                                    <p:set>
                                      <p:cBhvr>
                                        <p:cTn id="21" dur="1" fill="hold">
                                          <p:stCondLst>
                                            <p:cond delay="0"/>
                                          </p:stCondLst>
                                        </p:cTn>
                                        <p:tgtEl>
                                          <p:spTgt spid="110"/>
                                        </p:tgtEl>
                                        <p:attrNameLst>
                                          <p:attrName>style.visibility</p:attrName>
                                        </p:attrNameLst>
                                      </p:cBhvr>
                                      <p:to>
                                        <p:strVal val="visible"/>
                                      </p:to>
                                    </p:set>
                                    <p:animEffect transition="in" filter="wipe(left)">
                                      <p:cBhvr>
                                        <p:cTn id="22" dur="500"/>
                                        <p:tgtEl>
                                          <p:spTgt spid="110"/>
                                        </p:tgtEl>
                                      </p:cBhvr>
                                    </p:animEffect>
                                  </p:childTnLst>
                                </p:cTn>
                              </p:par>
                              <p:par>
                                <p:cTn id="23" presetID="47" presetClass="entr" presetSubtype="0" fill="hold"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anim calcmode="lin" valueType="num">
                                      <p:cBhvr>
                                        <p:cTn id="26" dur="500" fill="hold"/>
                                        <p:tgtEl>
                                          <p:spTgt spid="7"/>
                                        </p:tgtEl>
                                        <p:attrNameLst>
                                          <p:attrName>ppt_x</p:attrName>
                                        </p:attrNameLst>
                                      </p:cBhvr>
                                      <p:tavLst>
                                        <p:tav tm="0">
                                          <p:val>
                                            <p:strVal val="#ppt_x"/>
                                          </p:val>
                                        </p:tav>
                                        <p:tav tm="100000">
                                          <p:val>
                                            <p:strVal val="#ppt_x"/>
                                          </p:val>
                                        </p:tav>
                                      </p:tavLst>
                                    </p:anim>
                                    <p:anim calcmode="lin" valueType="num">
                                      <p:cBhvr>
                                        <p:cTn id="27" dur="500" fill="hold"/>
                                        <p:tgtEl>
                                          <p:spTgt spid="7"/>
                                        </p:tgtEl>
                                        <p:attrNameLst>
                                          <p:attrName>ppt_y</p:attrName>
                                        </p:attrNameLst>
                                      </p:cBhvr>
                                      <p:tavLst>
                                        <p:tav tm="0">
                                          <p:val>
                                            <p:strVal val="#ppt_y-.1"/>
                                          </p:val>
                                        </p:tav>
                                        <p:tav tm="100000">
                                          <p:val>
                                            <p:strVal val="#ppt_y"/>
                                          </p:val>
                                        </p:tav>
                                      </p:tavLst>
                                    </p:anim>
                                  </p:childTnLst>
                                </p:cTn>
                              </p:par>
                            </p:childTnLst>
                          </p:cTn>
                        </p:par>
                        <p:par>
                          <p:cTn id="28" fill="hold">
                            <p:stCondLst>
                              <p:cond delay="1000"/>
                            </p:stCondLst>
                            <p:childTnLst>
                              <p:par>
                                <p:cTn id="29" presetID="53" presetClass="entr" presetSubtype="16" fill="hold" grpId="0" nodeType="afterEffect">
                                  <p:stCondLst>
                                    <p:cond delay="0"/>
                                  </p:stCondLst>
                                  <p:childTnLst>
                                    <p:set>
                                      <p:cBhvr>
                                        <p:cTn id="30" dur="1" fill="hold">
                                          <p:stCondLst>
                                            <p:cond delay="0"/>
                                          </p:stCondLst>
                                        </p:cTn>
                                        <p:tgtEl>
                                          <p:spTgt spid="55"/>
                                        </p:tgtEl>
                                        <p:attrNameLst>
                                          <p:attrName>style.visibility</p:attrName>
                                        </p:attrNameLst>
                                      </p:cBhvr>
                                      <p:to>
                                        <p:strVal val="visible"/>
                                      </p:to>
                                    </p:set>
                                    <p:anim calcmode="lin" valueType="num">
                                      <p:cBhvr>
                                        <p:cTn id="31" dur="500" fill="hold"/>
                                        <p:tgtEl>
                                          <p:spTgt spid="55"/>
                                        </p:tgtEl>
                                        <p:attrNameLst>
                                          <p:attrName>ppt_w</p:attrName>
                                        </p:attrNameLst>
                                      </p:cBhvr>
                                      <p:tavLst>
                                        <p:tav tm="0">
                                          <p:val>
                                            <p:fltVal val="0"/>
                                          </p:val>
                                        </p:tav>
                                        <p:tav tm="100000">
                                          <p:val>
                                            <p:strVal val="#ppt_w"/>
                                          </p:val>
                                        </p:tav>
                                      </p:tavLst>
                                    </p:anim>
                                    <p:anim calcmode="lin" valueType="num">
                                      <p:cBhvr>
                                        <p:cTn id="32" dur="500" fill="hold"/>
                                        <p:tgtEl>
                                          <p:spTgt spid="55"/>
                                        </p:tgtEl>
                                        <p:attrNameLst>
                                          <p:attrName>ppt_h</p:attrName>
                                        </p:attrNameLst>
                                      </p:cBhvr>
                                      <p:tavLst>
                                        <p:tav tm="0">
                                          <p:val>
                                            <p:fltVal val="0"/>
                                          </p:val>
                                        </p:tav>
                                        <p:tav tm="100000">
                                          <p:val>
                                            <p:strVal val="#ppt_h"/>
                                          </p:val>
                                        </p:tav>
                                      </p:tavLst>
                                    </p:anim>
                                    <p:animEffect transition="in" filter="fade">
                                      <p:cBhvr>
                                        <p:cTn id="33" dur="500"/>
                                        <p:tgtEl>
                                          <p:spTgt spid="55"/>
                                        </p:tgtEl>
                                      </p:cBhvr>
                                    </p:animEffect>
                                  </p:childTnLst>
                                </p:cTn>
                              </p:par>
                            </p:childTnLst>
                          </p:cTn>
                        </p:par>
                        <p:par>
                          <p:cTn id="34" fill="hold">
                            <p:stCondLst>
                              <p:cond delay="1500"/>
                            </p:stCondLst>
                            <p:childTnLst>
                              <p:par>
                                <p:cTn id="35" presetID="22" presetClass="entr" presetSubtype="4" fill="hold" nodeType="afterEffect">
                                  <p:stCondLst>
                                    <p:cond delay="0"/>
                                  </p:stCondLst>
                                  <p:childTnLst>
                                    <p:set>
                                      <p:cBhvr>
                                        <p:cTn id="36" dur="1" fill="hold">
                                          <p:stCondLst>
                                            <p:cond delay="0"/>
                                          </p:stCondLst>
                                        </p:cTn>
                                        <p:tgtEl>
                                          <p:spTgt spid="56"/>
                                        </p:tgtEl>
                                        <p:attrNameLst>
                                          <p:attrName>style.visibility</p:attrName>
                                        </p:attrNameLst>
                                      </p:cBhvr>
                                      <p:to>
                                        <p:strVal val="visible"/>
                                      </p:to>
                                    </p:set>
                                    <p:animEffect transition="in" filter="wipe(down)">
                                      <p:cBhvr>
                                        <p:cTn id="37" dur="500"/>
                                        <p:tgtEl>
                                          <p:spTgt spid="56"/>
                                        </p:tgtEl>
                                      </p:cBhvr>
                                    </p:animEffect>
                                  </p:childTnLst>
                                </p:cTn>
                              </p:par>
                              <p:par>
                                <p:cTn id="38" presetID="15" presetClass="entr" presetSubtype="0"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1000" fill="hold"/>
                                        <p:tgtEl>
                                          <p:spTgt spid="48"/>
                                        </p:tgtEl>
                                        <p:attrNameLst>
                                          <p:attrName>ppt_w</p:attrName>
                                        </p:attrNameLst>
                                      </p:cBhvr>
                                      <p:tavLst>
                                        <p:tav tm="0">
                                          <p:val>
                                            <p:fltVal val="0"/>
                                          </p:val>
                                        </p:tav>
                                        <p:tav tm="100000">
                                          <p:val>
                                            <p:strVal val="#ppt_w"/>
                                          </p:val>
                                        </p:tav>
                                      </p:tavLst>
                                    </p:anim>
                                    <p:anim calcmode="lin" valueType="num">
                                      <p:cBhvr>
                                        <p:cTn id="41" dur="1000" fill="hold"/>
                                        <p:tgtEl>
                                          <p:spTgt spid="48"/>
                                        </p:tgtEl>
                                        <p:attrNameLst>
                                          <p:attrName>ppt_h</p:attrName>
                                        </p:attrNameLst>
                                      </p:cBhvr>
                                      <p:tavLst>
                                        <p:tav tm="0">
                                          <p:val>
                                            <p:fltVal val="0"/>
                                          </p:val>
                                        </p:tav>
                                        <p:tav tm="100000">
                                          <p:val>
                                            <p:strVal val="#ppt_h"/>
                                          </p:val>
                                        </p:tav>
                                      </p:tavLst>
                                    </p:anim>
                                    <p:anim calcmode="lin" valueType="num">
                                      <p:cBhvr>
                                        <p:cTn id="42" dur="1000" fill="hold"/>
                                        <p:tgtEl>
                                          <p:spTgt spid="48"/>
                                        </p:tgtEl>
                                        <p:attrNameLst>
                                          <p:attrName>ppt_x</p:attrName>
                                        </p:attrNameLst>
                                      </p:cBhvr>
                                      <p:tavLst>
                                        <p:tav tm="0" fmla="#ppt_x+(cos(-2*pi*(1-$))*-#ppt_x-sin(-2*pi*(1-$))*(1-#ppt_y))*(1-$)">
                                          <p:val>
                                            <p:fltVal val="0"/>
                                          </p:val>
                                        </p:tav>
                                        <p:tav tm="100000">
                                          <p:val>
                                            <p:fltVal val="1"/>
                                          </p:val>
                                        </p:tav>
                                      </p:tavLst>
                                    </p:anim>
                                    <p:anim calcmode="lin" valueType="num">
                                      <p:cBhvr>
                                        <p:cTn id="43" dur="1000" fill="hold"/>
                                        <p:tgtEl>
                                          <p:spTgt spid="48"/>
                                        </p:tgtEl>
                                        <p:attrNameLst>
                                          <p:attrName>ppt_y</p:attrName>
                                        </p:attrNameLst>
                                      </p:cBhvr>
                                      <p:tavLst>
                                        <p:tav tm="0" fmla="#ppt_y+(sin(-2*pi*(1-$))*-#ppt_x+cos(-2*pi*(1-$))*(1-#ppt_y))*(1-$)">
                                          <p:val>
                                            <p:fltVal val="0"/>
                                          </p:val>
                                        </p:tav>
                                        <p:tav tm="100000">
                                          <p:val>
                                            <p:fltVal val="1"/>
                                          </p:val>
                                        </p:tav>
                                      </p:tavLst>
                                    </p:anim>
                                  </p:childTnLst>
                                </p:cTn>
                              </p:par>
                            </p:childTnLst>
                          </p:cTn>
                        </p:par>
                        <p:par>
                          <p:cTn id="44" fill="hold">
                            <p:stCondLst>
                              <p:cond delay="2000"/>
                            </p:stCondLst>
                            <p:childTnLst>
                              <p:par>
                                <p:cTn id="45" presetID="22" presetClass="entr" presetSubtype="2" fill="hold" grpId="0" nodeType="afterEffect">
                                  <p:stCondLst>
                                    <p:cond delay="0"/>
                                  </p:stCondLst>
                                  <p:childTnLst>
                                    <p:set>
                                      <p:cBhvr>
                                        <p:cTn id="46" dur="1" fill="hold">
                                          <p:stCondLst>
                                            <p:cond delay="0"/>
                                          </p:stCondLst>
                                        </p:cTn>
                                        <p:tgtEl>
                                          <p:spTgt spid="60"/>
                                        </p:tgtEl>
                                        <p:attrNameLst>
                                          <p:attrName>style.visibility</p:attrName>
                                        </p:attrNameLst>
                                      </p:cBhvr>
                                      <p:to>
                                        <p:strVal val="visible"/>
                                      </p:to>
                                    </p:set>
                                    <p:animEffect transition="in" filter="wipe(right)">
                                      <p:cBhvr>
                                        <p:cTn id="47" dur="500"/>
                                        <p:tgtEl>
                                          <p:spTgt spid="60"/>
                                        </p:tgtEl>
                                      </p:cBhvr>
                                    </p:animEffect>
                                  </p:childTnLst>
                                </p:cTn>
                              </p:par>
                              <p:par>
                                <p:cTn id="48" presetID="22" presetClass="entr" presetSubtype="2" fill="hold" grpId="0" nodeType="withEffect">
                                  <p:stCondLst>
                                    <p:cond delay="0"/>
                                  </p:stCondLst>
                                  <p:childTnLst>
                                    <p:set>
                                      <p:cBhvr>
                                        <p:cTn id="49" dur="1" fill="hold">
                                          <p:stCondLst>
                                            <p:cond delay="0"/>
                                          </p:stCondLst>
                                        </p:cTn>
                                        <p:tgtEl>
                                          <p:spTgt spid="61"/>
                                        </p:tgtEl>
                                        <p:attrNameLst>
                                          <p:attrName>style.visibility</p:attrName>
                                        </p:attrNameLst>
                                      </p:cBhvr>
                                      <p:to>
                                        <p:strVal val="visible"/>
                                      </p:to>
                                    </p:set>
                                    <p:animEffect transition="in" filter="wipe(right)">
                                      <p:cBhvr>
                                        <p:cTn id="50" dur="750"/>
                                        <p:tgtEl>
                                          <p:spTgt spid="61"/>
                                        </p:tgtEl>
                                      </p:cBhvr>
                                    </p:animEffect>
                                  </p:childTnLst>
                                </p:cTn>
                              </p:par>
                            </p:childTnLst>
                          </p:cTn>
                        </p:par>
                        <p:par>
                          <p:cTn id="51" fill="hold">
                            <p:stCondLst>
                              <p:cond delay="2500"/>
                            </p:stCondLst>
                            <p:childTnLst>
                              <p:par>
                                <p:cTn id="52" presetID="53" presetClass="entr" presetSubtype="16" fill="hold" grpId="0" nodeType="afterEffect">
                                  <p:stCondLst>
                                    <p:cond delay="0"/>
                                  </p:stCondLst>
                                  <p:childTnLst>
                                    <p:set>
                                      <p:cBhvr>
                                        <p:cTn id="53" dur="1" fill="hold">
                                          <p:stCondLst>
                                            <p:cond delay="0"/>
                                          </p:stCondLst>
                                        </p:cTn>
                                        <p:tgtEl>
                                          <p:spTgt spid="62"/>
                                        </p:tgtEl>
                                        <p:attrNameLst>
                                          <p:attrName>style.visibility</p:attrName>
                                        </p:attrNameLst>
                                      </p:cBhvr>
                                      <p:to>
                                        <p:strVal val="visible"/>
                                      </p:to>
                                    </p:set>
                                    <p:anim calcmode="lin" valueType="num">
                                      <p:cBhvr>
                                        <p:cTn id="54" dur="500" fill="hold"/>
                                        <p:tgtEl>
                                          <p:spTgt spid="62"/>
                                        </p:tgtEl>
                                        <p:attrNameLst>
                                          <p:attrName>ppt_w</p:attrName>
                                        </p:attrNameLst>
                                      </p:cBhvr>
                                      <p:tavLst>
                                        <p:tav tm="0">
                                          <p:val>
                                            <p:fltVal val="0"/>
                                          </p:val>
                                        </p:tav>
                                        <p:tav tm="100000">
                                          <p:val>
                                            <p:strVal val="#ppt_w"/>
                                          </p:val>
                                        </p:tav>
                                      </p:tavLst>
                                    </p:anim>
                                    <p:anim calcmode="lin" valueType="num">
                                      <p:cBhvr>
                                        <p:cTn id="55" dur="500" fill="hold"/>
                                        <p:tgtEl>
                                          <p:spTgt spid="62"/>
                                        </p:tgtEl>
                                        <p:attrNameLst>
                                          <p:attrName>ppt_h</p:attrName>
                                        </p:attrNameLst>
                                      </p:cBhvr>
                                      <p:tavLst>
                                        <p:tav tm="0">
                                          <p:val>
                                            <p:fltVal val="0"/>
                                          </p:val>
                                        </p:tav>
                                        <p:tav tm="100000">
                                          <p:val>
                                            <p:strVal val="#ppt_h"/>
                                          </p:val>
                                        </p:tav>
                                      </p:tavLst>
                                    </p:anim>
                                    <p:animEffect transition="in" filter="fade">
                                      <p:cBhvr>
                                        <p:cTn id="56" dur="500"/>
                                        <p:tgtEl>
                                          <p:spTgt spid="62"/>
                                        </p:tgtEl>
                                      </p:cBhvr>
                                    </p:animEffect>
                                  </p:childTnLst>
                                </p:cTn>
                              </p:par>
                            </p:childTnLst>
                          </p:cTn>
                        </p:par>
                        <p:par>
                          <p:cTn id="57" fill="hold">
                            <p:stCondLst>
                              <p:cond delay="3000"/>
                            </p:stCondLst>
                            <p:childTnLst>
                              <p:par>
                                <p:cTn id="58" presetID="22" presetClass="entr" presetSubtype="4" fill="hold" nodeType="afterEffect">
                                  <p:stCondLst>
                                    <p:cond delay="0"/>
                                  </p:stCondLst>
                                  <p:childTnLst>
                                    <p:set>
                                      <p:cBhvr>
                                        <p:cTn id="59" dur="1" fill="hold">
                                          <p:stCondLst>
                                            <p:cond delay="0"/>
                                          </p:stCondLst>
                                        </p:cTn>
                                        <p:tgtEl>
                                          <p:spTgt spid="63"/>
                                        </p:tgtEl>
                                        <p:attrNameLst>
                                          <p:attrName>style.visibility</p:attrName>
                                        </p:attrNameLst>
                                      </p:cBhvr>
                                      <p:to>
                                        <p:strVal val="visible"/>
                                      </p:to>
                                    </p:set>
                                    <p:animEffect transition="in" filter="wipe(down)">
                                      <p:cBhvr>
                                        <p:cTn id="60" dur="500"/>
                                        <p:tgtEl>
                                          <p:spTgt spid="63"/>
                                        </p:tgtEl>
                                      </p:cBhvr>
                                    </p:animEffect>
                                  </p:childTnLst>
                                </p:cTn>
                              </p:par>
                            </p:childTnLst>
                          </p:cTn>
                        </p:par>
                        <p:par>
                          <p:cTn id="61" fill="hold">
                            <p:stCondLst>
                              <p:cond delay="3500"/>
                            </p:stCondLst>
                            <p:childTnLst>
                              <p:par>
                                <p:cTn id="62" presetID="22" presetClass="entr" presetSubtype="2" fill="hold" nodeType="afterEffect">
                                  <p:stCondLst>
                                    <p:cond delay="0"/>
                                  </p:stCondLst>
                                  <p:childTnLst>
                                    <p:set>
                                      <p:cBhvr>
                                        <p:cTn id="63" dur="1" fill="hold">
                                          <p:stCondLst>
                                            <p:cond delay="0"/>
                                          </p:stCondLst>
                                        </p:cTn>
                                        <p:tgtEl>
                                          <p:spTgt spid="64"/>
                                        </p:tgtEl>
                                        <p:attrNameLst>
                                          <p:attrName>style.visibility</p:attrName>
                                        </p:attrNameLst>
                                      </p:cBhvr>
                                      <p:to>
                                        <p:strVal val="visible"/>
                                      </p:to>
                                    </p:set>
                                    <p:animEffect transition="in" filter="wipe(right)">
                                      <p:cBhvr>
                                        <p:cTn id="64" dur="500"/>
                                        <p:tgtEl>
                                          <p:spTgt spid="64"/>
                                        </p:tgtEl>
                                      </p:cBhvr>
                                    </p:animEffect>
                                  </p:childTnLst>
                                </p:cTn>
                              </p:par>
                              <p:par>
                                <p:cTn id="65" presetID="15" presetClass="entr" presetSubtype="0" fill="hold" nodeType="withEffect">
                                  <p:stCondLst>
                                    <p:cond delay="0"/>
                                  </p:stCondLst>
                                  <p:childTnLst>
                                    <p:set>
                                      <p:cBhvr>
                                        <p:cTn id="66" dur="1" fill="hold">
                                          <p:stCondLst>
                                            <p:cond delay="0"/>
                                          </p:stCondLst>
                                        </p:cTn>
                                        <p:tgtEl>
                                          <p:spTgt spid="51"/>
                                        </p:tgtEl>
                                        <p:attrNameLst>
                                          <p:attrName>style.visibility</p:attrName>
                                        </p:attrNameLst>
                                      </p:cBhvr>
                                      <p:to>
                                        <p:strVal val="visible"/>
                                      </p:to>
                                    </p:set>
                                    <p:anim calcmode="lin" valueType="num">
                                      <p:cBhvr>
                                        <p:cTn id="67" dur="1000" fill="hold"/>
                                        <p:tgtEl>
                                          <p:spTgt spid="51"/>
                                        </p:tgtEl>
                                        <p:attrNameLst>
                                          <p:attrName>ppt_w</p:attrName>
                                        </p:attrNameLst>
                                      </p:cBhvr>
                                      <p:tavLst>
                                        <p:tav tm="0">
                                          <p:val>
                                            <p:fltVal val="0"/>
                                          </p:val>
                                        </p:tav>
                                        <p:tav tm="100000">
                                          <p:val>
                                            <p:strVal val="#ppt_w"/>
                                          </p:val>
                                        </p:tav>
                                      </p:tavLst>
                                    </p:anim>
                                    <p:anim calcmode="lin" valueType="num">
                                      <p:cBhvr>
                                        <p:cTn id="68" dur="1000" fill="hold"/>
                                        <p:tgtEl>
                                          <p:spTgt spid="51"/>
                                        </p:tgtEl>
                                        <p:attrNameLst>
                                          <p:attrName>ppt_h</p:attrName>
                                        </p:attrNameLst>
                                      </p:cBhvr>
                                      <p:tavLst>
                                        <p:tav tm="0">
                                          <p:val>
                                            <p:fltVal val="0"/>
                                          </p:val>
                                        </p:tav>
                                        <p:tav tm="100000">
                                          <p:val>
                                            <p:strVal val="#ppt_h"/>
                                          </p:val>
                                        </p:tav>
                                      </p:tavLst>
                                    </p:anim>
                                    <p:anim calcmode="lin" valueType="num">
                                      <p:cBhvr>
                                        <p:cTn id="69" dur="1000" fill="hold"/>
                                        <p:tgtEl>
                                          <p:spTgt spid="51"/>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51"/>
                                        </p:tgtEl>
                                        <p:attrNameLst>
                                          <p:attrName>ppt_y</p:attrName>
                                        </p:attrNameLst>
                                      </p:cBhvr>
                                      <p:tavLst>
                                        <p:tav tm="0" fmla="#ppt_y+(sin(-2*pi*(1-$))*-#ppt_x+cos(-2*pi*(1-$))*(1-#ppt_y))*(1-$)">
                                          <p:val>
                                            <p:fltVal val="0"/>
                                          </p:val>
                                        </p:tav>
                                        <p:tav tm="100000">
                                          <p:val>
                                            <p:fltVal val="1"/>
                                          </p:val>
                                        </p:tav>
                                      </p:tavLst>
                                    </p:anim>
                                  </p:childTnLst>
                                </p:cTn>
                              </p:par>
                            </p:childTnLst>
                          </p:cTn>
                        </p:par>
                        <p:par>
                          <p:cTn id="71" fill="hold">
                            <p:stCondLst>
                              <p:cond delay="4000"/>
                            </p:stCondLst>
                            <p:childTnLst>
                              <p:par>
                                <p:cTn id="72" presetID="22" presetClass="entr" presetSubtype="2" fill="hold" grpId="0" nodeType="afterEffect">
                                  <p:stCondLst>
                                    <p:cond delay="0"/>
                                  </p:stCondLst>
                                  <p:childTnLst>
                                    <p:set>
                                      <p:cBhvr>
                                        <p:cTn id="73" dur="1" fill="hold">
                                          <p:stCondLst>
                                            <p:cond delay="0"/>
                                          </p:stCondLst>
                                        </p:cTn>
                                        <p:tgtEl>
                                          <p:spTgt spid="68"/>
                                        </p:tgtEl>
                                        <p:attrNameLst>
                                          <p:attrName>style.visibility</p:attrName>
                                        </p:attrNameLst>
                                      </p:cBhvr>
                                      <p:to>
                                        <p:strVal val="visible"/>
                                      </p:to>
                                    </p:set>
                                    <p:animEffect transition="in" filter="wipe(right)">
                                      <p:cBhvr>
                                        <p:cTn id="74" dur="500"/>
                                        <p:tgtEl>
                                          <p:spTgt spid="68"/>
                                        </p:tgtEl>
                                      </p:cBhvr>
                                    </p:animEffect>
                                  </p:childTnLst>
                                </p:cTn>
                              </p:par>
                              <p:par>
                                <p:cTn id="75" presetID="22" presetClass="entr" presetSubtype="2" fill="hold" grpId="0" nodeType="with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wipe(right)">
                                      <p:cBhvr>
                                        <p:cTn id="77" dur="750"/>
                                        <p:tgtEl>
                                          <p:spTgt spid="69"/>
                                        </p:tgtEl>
                                      </p:cBhvr>
                                    </p:animEffect>
                                  </p:childTnLst>
                                </p:cTn>
                              </p:par>
                            </p:childTnLst>
                          </p:cTn>
                        </p:par>
                        <p:par>
                          <p:cTn id="78" fill="hold">
                            <p:stCondLst>
                              <p:cond delay="4500"/>
                            </p:stCondLst>
                            <p:childTnLst>
                              <p:par>
                                <p:cTn id="79" presetID="53" presetClass="entr" presetSubtype="16" fill="hold" grpId="0" nodeType="afterEffect">
                                  <p:stCondLst>
                                    <p:cond delay="0"/>
                                  </p:stCondLst>
                                  <p:childTnLst>
                                    <p:set>
                                      <p:cBhvr>
                                        <p:cTn id="80" dur="1" fill="hold">
                                          <p:stCondLst>
                                            <p:cond delay="0"/>
                                          </p:stCondLst>
                                        </p:cTn>
                                        <p:tgtEl>
                                          <p:spTgt spid="70"/>
                                        </p:tgtEl>
                                        <p:attrNameLst>
                                          <p:attrName>style.visibility</p:attrName>
                                        </p:attrNameLst>
                                      </p:cBhvr>
                                      <p:to>
                                        <p:strVal val="visible"/>
                                      </p:to>
                                    </p:set>
                                    <p:anim calcmode="lin" valueType="num">
                                      <p:cBhvr>
                                        <p:cTn id="81" dur="500" fill="hold"/>
                                        <p:tgtEl>
                                          <p:spTgt spid="70"/>
                                        </p:tgtEl>
                                        <p:attrNameLst>
                                          <p:attrName>ppt_w</p:attrName>
                                        </p:attrNameLst>
                                      </p:cBhvr>
                                      <p:tavLst>
                                        <p:tav tm="0">
                                          <p:val>
                                            <p:fltVal val="0"/>
                                          </p:val>
                                        </p:tav>
                                        <p:tav tm="100000">
                                          <p:val>
                                            <p:strVal val="#ppt_w"/>
                                          </p:val>
                                        </p:tav>
                                      </p:tavLst>
                                    </p:anim>
                                    <p:anim calcmode="lin" valueType="num">
                                      <p:cBhvr>
                                        <p:cTn id="82" dur="500" fill="hold"/>
                                        <p:tgtEl>
                                          <p:spTgt spid="70"/>
                                        </p:tgtEl>
                                        <p:attrNameLst>
                                          <p:attrName>ppt_h</p:attrName>
                                        </p:attrNameLst>
                                      </p:cBhvr>
                                      <p:tavLst>
                                        <p:tav tm="0">
                                          <p:val>
                                            <p:fltVal val="0"/>
                                          </p:val>
                                        </p:tav>
                                        <p:tav tm="100000">
                                          <p:val>
                                            <p:strVal val="#ppt_h"/>
                                          </p:val>
                                        </p:tav>
                                      </p:tavLst>
                                    </p:anim>
                                    <p:animEffect transition="in" filter="fade">
                                      <p:cBhvr>
                                        <p:cTn id="83" dur="500"/>
                                        <p:tgtEl>
                                          <p:spTgt spid="70"/>
                                        </p:tgtEl>
                                      </p:cBhvr>
                                    </p:animEffect>
                                  </p:childTnLst>
                                </p:cTn>
                              </p:par>
                            </p:childTnLst>
                          </p:cTn>
                        </p:par>
                        <p:par>
                          <p:cTn id="84" fill="hold">
                            <p:stCondLst>
                              <p:cond delay="5000"/>
                            </p:stCondLst>
                            <p:childTnLst>
                              <p:par>
                                <p:cTn id="85" presetID="22" presetClass="entr" presetSubtype="4" fill="hold" nodeType="afterEffect">
                                  <p:stCondLst>
                                    <p:cond delay="0"/>
                                  </p:stCondLst>
                                  <p:childTnLst>
                                    <p:set>
                                      <p:cBhvr>
                                        <p:cTn id="86" dur="1" fill="hold">
                                          <p:stCondLst>
                                            <p:cond delay="0"/>
                                          </p:stCondLst>
                                        </p:cTn>
                                        <p:tgtEl>
                                          <p:spTgt spid="71"/>
                                        </p:tgtEl>
                                        <p:attrNameLst>
                                          <p:attrName>style.visibility</p:attrName>
                                        </p:attrNameLst>
                                      </p:cBhvr>
                                      <p:to>
                                        <p:strVal val="visible"/>
                                      </p:to>
                                    </p:set>
                                    <p:animEffect transition="in" filter="wipe(down)">
                                      <p:cBhvr>
                                        <p:cTn id="87" dur="500"/>
                                        <p:tgtEl>
                                          <p:spTgt spid="71"/>
                                        </p:tgtEl>
                                      </p:cBhvr>
                                    </p:animEffect>
                                  </p:childTnLst>
                                </p:cTn>
                              </p:par>
                            </p:childTnLst>
                          </p:cTn>
                        </p:par>
                        <p:par>
                          <p:cTn id="88" fill="hold">
                            <p:stCondLst>
                              <p:cond delay="5500"/>
                            </p:stCondLst>
                            <p:childTnLst>
                              <p:par>
                                <p:cTn id="89" presetID="22" presetClass="entr" presetSubtype="8" fill="hold" nodeType="afterEffect">
                                  <p:stCondLst>
                                    <p:cond delay="0"/>
                                  </p:stCondLst>
                                  <p:childTnLst>
                                    <p:set>
                                      <p:cBhvr>
                                        <p:cTn id="90" dur="1" fill="hold">
                                          <p:stCondLst>
                                            <p:cond delay="0"/>
                                          </p:stCondLst>
                                        </p:cTn>
                                        <p:tgtEl>
                                          <p:spTgt spid="72"/>
                                        </p:tgtEl>
                                        <p:attrNameLst>
                                          <p:attrName>style.visibility</p:attrName>
                                        </p:attrNameLst>
                                      </p:cBhvr>
                                      <p:to>
                                        <p:strVal val="visible"/>
                                      </p:to>
                                    </p:set>
                                    <p:animEffect transition="in" filter="wipe(left)">
                                      <p:cBhvr>
                                        <p:cTn id="91" dur="500"/>
                                        <p:tgtEl>
                                          <p:spTgt spid="72"/>
                                        </p:tgtEl>
                                      </p:cBhvr>
                                    </p:animEffect>
                                  </p:childTnLst>
                                </p:cTn>
                              </p:par>
                              <p:par>
                                <p:cTn id="92" presetID="15" presetClass="entr" presetSubtype="0" fill="hold" nodeType="withEffect">
                                  <p:stCondLst>
                                    <p:cond delay="0"/>
                                  </p:stCondLst>
                                  <p:childTnLst>
                                    <p:set>
                                      <p:cBhvr>
                                        <p:cTn id="93" dur="1" fill="hold">
                                          <p:stCondLst>
                                            <p:cond delay="0"/>
                                          </p:stCondLst>
                                        </p:cTn>
                                        <p:tgtEl>
                                          <p:spTgt spid="94"/>
                                        </p:tgtEl>
                                        <p:attrNameLst>
                                          <p:attrName>style.visibility</p:attrName>
                                        </p:attrNameLst>
                                      </p:cBhvr>
                                      <p:to>
                                        <p:strVal val="visible"/>
                                      </p:to>
                                    </p:set>
                                    <p:anim calcmode="lin" valueType="num">
                                      <p:cBhvr>
                                        <p:cTn id="94" dur="1000" fill="hold"/>
                                        <p:tgtEl>
                                          <p:spTgt spid="94"/>
                                        </p:tgtEl>
                                        <p:attrNameLst>
                                          <p:attrName>ppt_w</p:attrName>
                                        </p:attrNameLst>
                                      </p:cBhvr>
                                      <p:tavLst>
                                        <p:tav tm="0">
                                          <p:val>
                                            <p:fltVal val="0"/>
                                          </p:val>
                                        </p:tav>
                                        <p:tav tm="100000">
                                          <p:val>
                                            <p:strVal val="#ppt_w"/>
                                          </p:val>
                                        </p:tav>
                                      </p:tavLst>
                                    </p:anim>
                                    <p:anim calcmode="lin" valueType="num">
                                      <p:cBhvr>
                                        <p:cTn id="95" dur="1000" fill="hold"/>
                                        <p:tgtEl>
                                          <p:spTgt spid="94"/>
                                        </p:tgtEl>
                                        <p:attrNameLst>
                                          <p:attrName>ppt_h</p:attrName>
                                        </p:attrNameLst>
                                      </p:cBhvr>
                                      <p:tavLst>
                                        <p:tav tm="0">
                                          <p:val>
                                            <p:fltVal val="0"/>
                                          </p:val>
                                        </p:tav>
                                        <p:tav tm="100000">
                                          <p:val>
                                            <p:strVal val="#ppt_h"/>
                                          </p:val>
                                        </p:tav>
                                      </p:tavLst>
                                    </p:anim>
                                    <p:anim calcmode="lin" valueType="num">
                                      <p:cBhvr>
                                        <p:cTn id="96" dur="1000" fill="hold"/>
                                        <p:tgtEl>
                                          <p:spTgt spid="94"/>
                                        </p:tgtEl>
                                        <p:attrNameLst>
                                          <p:attrName>ppt_x</p:attrName>
                                        </p:attrNameLst>
                                      </p:cBhvr>
                                      <p:tavLst>
                                        <p:tav tm="0" fmla="#ppt_x+(cos(-2*pi*(1-$))*-#ppt_x-sin(-2*pi*(1-$))*(1-#ppt_y))*(1-$)">
                                          <p:val>
                                            <p:fltVal val="0"/>
                                          </p:val>
                                        </p:tav>
                                        <p:tav tm="100000">
                                          <p:val>
                                            <p:fltVal val="1"/>
                                          </p:val>
                                        </p:tav>
                                      </p:tavLst>
                                    </p:anim>
                                    <p:anim calcmode="lin" valueType="num">
                                      <p:cBhvr>
                                        <p:cTn id="97" dur="1000" fill="hold"/>
                                        <p:tgtEl>
                                          <p:spTgt spid="94"/>
                                        </p:tgtEl>
                                        <p:attrNameLst>
                                          <p:attrName>ppt_y</p:attrName>
                                        </p:attrNameLst>
                                      </p:cBhvr>
                                      <p:tavLst>
                                        <p:tav tm="0" fmla="#ppt_y+(sin(-2*pi*(1-$))*-#ppt_x+cos(-2*pi*(1-$))*(1-#ppt_y))*(1-$)">
                                          <p:val>
                                            <p:fltVal val="0"/>
                                          </p:val>
                                        </p:tav>
                                        <p:tav tm="100000">
                                          <p:val>
                                            <p:fltVal val="1"/>
                                          </p:val>
                                        </p:tav>
                                      </p:tavLst>
                                    </p:anim>
                                  </p:childTnLst>
                                </p:cTn>
                              </p:par>
                            </p:childTnLst>
                          </p:cTn>
                        </p:par>
                        <p:par>
                          <p:cTn id="98" fill="hold">
                            <p:stCondLst>
                              <p:cond delay="6000"/>
                            </p:stCondLst>
                            <p:childTnLst>
                              <p:par>
                                <p:cTn id="99" presetID="22" presetClass="entr" presetSubtype="2" fill="hold" grpId="0" nodeType="afterEffect">
                                  <p:stCondLst>
                                    <p:cond delay="0"/>
                                  </p:stCondLst>
                                  <p:childTnLst>
                                    <p:set>
                                      <p:cBhvr>
                                        <p:cTn id="100" dur="1" fill="hold">
                                          <p:stCondLst>
                                            <p:cond delay="0"/>
                                          </p:stCondLst>
                                        </p:cTn>
                                        <p:tgtEl>
                                          <p:spTgt spid="76"/>
                                        </p:tgtEl>
                                        <p:attrNameLst>
                                          <p:attrName>style.visibility</p:attrName>
                                        </p:attrNameLst>
                                      </p:cBhvr>
                                      <p:to>
                                        <p:strVal val="visible"/>
                                      </p:to>
                                    </p:set>
                                    <p:animEffect transition="in" filter="wipe(right)">
                                      <p:cBhvr>
                                        <p:cTn id="101" dur="500"/>
                                        <p:tgtEl>
                                          <p:spTgt spid="76"/>
                                        </p:tgtEl>
                                      </p:cBhvr>
                                    </p:animEffect>
                                  </p:childTnLst>
                                </p:cTn>
                              </p:par>
                              <p:par>
                                <p:cTn id="102" presetID="22" presetClass="entr" presetSubtype="2" fill="hold" grpId="0" nodeType="withEffect">
                                  <p:stCondLst>
                                    <p:cond delay="0"/>
                                  </p:stCondLst>
                                  <p:childTnLst>
                                    <p:set>
                                      <p:cBhvr>
                                        <p:cTn id="103" dur="1" fill="hold">
                                          <p:stCondLst>
                                            <p:cond delay="0"/>
                                          </p:stCondLst>
                                        </p:cTn>
                                        <p:tgtEl>
                                          <p:spTgt spid="77"/>
                                        </p:tgtEl>
                                        <p:attrNameLst>
                                          <p:attrName>style.visibility</p:attrName>
                                        </p:attrNameLst>
                                      </p:cBhvr>
                                      <p:to>
                                        <p:strVal val="visible"/>
                                      </p:to>
                                    </p:set>
                                    <p:animEffect transition="in" filter="wipe(right)">
                                      <p:cBhvr>
                                        <p:cTn id="104" dur="750"/>
                                        <p:tgtEl>
                                          <p:spTgt spid="77"/>
                                        </p:tgtEl>
                                      </p:cBhvr>
                                    </p:animEffect>
                                  </p:childTnLst>
                                </p:cTn>
                              </p:par>
                            </p:childTnLst>
                          </p:cTn>
                        </p:par>
                        <p:par>
                          <p:cTn id="105" fill="hold">
                            <p:stCondLst>
                              <p:cond delay="6500"/>
                            </p:stCondLst>
                            <p:childTnLst>
                              <p:par>
                                <p:cTn id="106" presetID="53" presetClass="entr" presetSubtype="16" fill="hold" grpId="0" nodeType="afterEffect">
                                  <p:stCondLst>
                                    <p:cond delay="0"/>
                                  </p:stCondLst>
                                  <p:childTnLst>
                                    <p:set>
                                      <p:cBhvr>
                                        <p:cTn id="107" dur="1" fill="hold">
                                          <p:stCondLst>
                                            <p:cond delay="0"/>
                                          </p:stCondLst>
                                        </p:cTn>
                                        <p:tgtEl>
                                          <p:spTgt spid="78"/>
                                        </p:tgtEl>
                                        <p:attrNameLst>
                                          <p:attrName>style.visibility</p:attrName>
                                        </p:attrNameLst>
                                      </p:cBhvr>
                                      <p:to>
                                        <p:strVal val="visible"/>
                                      </p:to>
                                    </p:set>
                                    <p:anim calcmode="lin" valueType="num">
                                      <p:cBhvr>
                                        <p:cTn id="108" dur="500" fill="hold"/>
                                        <p:tgtEl>
                                          <p:spTgt spid="78"/>
                                        </p:tgtEl>
                                        <p:attrNameLst>
                                          <p:attrName>ppt_w</p:attrName>
                                        </p:attrNameLst>
                                      </p:cBhvr>
                                      <p:tavLst>
                                        <p:tav tm="0">
                                          <p:val>
                                            <p:fltVal val="0"/>
                                          </p:val>
                                        </p:tav>
                                        <p:tav tm="100000">
                                          <p:val>
                                            <p:strVal val="#ppt_w"/>
                                          </p:val>
                                        </p:tav>
                                      </p:tavLst>
                                    </p:anim>
                                    <p:anim calcmode="lin" valueType="num">
                                      <p:cBhvr>
                                        <p:cTn id="109" dur="500" fill="hold"/>
                                        <p:tgtEl>
                                          <p:spTgt spid="78"/>
                                        </p:tgtEl>
                                        <p:attrNameLst>
                                          <p:attrName>ppt_h</p:attrName>
                                        </p:attrNameLst>
                                      </p:cBhvr>
                                      <p:tavLst>
                                        <p:tav tm="0">
                                          <p:val>
                                            <p:fltVal val="0"/>
                                          </p:val>
                                        </p:tav>
                                        <p:tav tm="100000">
                                          <p:val>
                                            <p:strVal val="#ppt_h"/>
                                          </p:val>
                                        </p:tav>
                                      </p:tavLst>
                                    </p:anim>
                                    <p:animEffect transition="in" filter="fade">
                                      <p:cBhvr>
                                        <p:cTn id="110" dur="500"/>
                                        <p:tgtEl>
                                          <p:spTgt spid="78"/>
                                        </p:tgtEl>
                                      </p:cBhvr>
                                    </p:animEffect>
                                  </p:childTnLst>
                                </p:cTn>
                              </p:par>
                            </p:childTnLst>
                          </p:cTn>
                        </p:par>
                        <p:par>
                          <p:cTn id="111" fill="hold">
                            <p:stCondLst>
                              <p:cond delay="7000"/>
                            </p:stCondLst>
                            <p:childTnLst>
                              <p:par>
                                <p:cTn id="112" presetID="22" presetClass="entr" presetSubtype="2" fill="hold" nodeType="afterEffect">
                                  <p:stCondLst>
                                    <p:cond delay="0"/>
                                  </p:stCondLst>
                                  <p:childTnLst>
                                    <p:set>
                                      <p:cBhvr>
                                        <p:cTn id="113" dur="1" fill="hold">
                                          <p:stCondLst>
                                            <p:cond delay="0"/>
                                          </p:stCondLst>
                                        </p:cTn>
                                        <p:tgtEl>
                                          <p:spTgt spid="79"/>
                                        </p:tgtEl>
                                        <p:attrNameLst>
                                          <p:attrName>style.visibility</p:attrName>
                                        </p:attrNameLst>
                                      </p:cBhvr>
                                      <p:to>
                                        <p:strVal val="visible"/>
                                      </p:to>
                                    </p:set>
                                    <p:animEffect transition="in" filter="wipe(right)">
                                      <p:cBhvr>
                                        <p:cTn id="114" dur="500"/>
                                        <p:tgtEl>
                                          <p:spTgt spid="79"/>
                                        </p:tgtEl>
                                      </p:cBhvr>
                                    </p:animEffect>
                                  </p:childTnLst>
                                </p:cTn>
                              </p:par>
                            </p:childTnLst>
                          </p:cTn>
                        </p:par>
                        <p:par>
                          <p:cTn id="115" fill="hold">
                            <p:stCondLst>
                              <p:cond delay="7500"/>
                            </p:stCondLst>
                            <p:childTnLst>
                              <p:par>
                                <p:cTn id="116" presetID="15" presetClass="entr" presetSubtype="0" fill="hold" nodeType="afterEffect">
                                  <p:stCondLst>
                                    <p:cond delay="0"/>
                                  </p:stCondLst>
                                  <p:childTnLst>
                                    <p:set>
                                      <p:cBhvr>
                                        <p:cTn id="117" dur="1" fill="hold">
                                          <p:stCondLst>
                                            <p:cond delay="0"/>
                                          </p:stCondLst>
                                        </p:cTn>
                                        <p:tgtEl>
                                          <p:spTgt spid="54"/>
                                        </p:tgtEl>
                                        <p:attrNameLst>
                                          <p:attrName>style.visibility</p:attrName>
                                        </p:attrNameLst>
                                      </p:cBhvr>
                                      <p:to>
                                        <p:strVal val="visible"/>
                                      </p:to>
                                    </p:set>
                                    <p:anim calcmode="lin" valueType="num">
                                      <p:cBhvr>
                                        <p:cTn id="118" dur="1000" fill="hold"/>
                                        <p:tgtEl>
                                          <p:spTgt spid="54"/>
                                        </p:tgtEl>
                                        <p:attrNameLst>
                                          <p:attrName>ppt_w</p:attrName>
                                        </p:attrNameLst>
                                      </p:cBhvr>
                                      <p:tavLst>
                                        <p:tav tm="0">
                                          <p:val>
                                            <p:fltVal val="0"/>
                                          </p:val>
                                        </p:tav>
                                        <p:tav tm="100000">
                                          <p:val>
                                            <p:strVal val="#ppt_w"/>
                                          </p:val>
                                        </p:tav>
                                      </p:tavLst>
                                    </p:anim>
                                    <p:anim calcmode="lin" valueType="num">
                                      <p:cBhvr>
                                        <p:cTn id="119" dur="1000" fill="hold"/>
                                        <p:tgtEl>
                                          <p:spTgt spid="54"/>
                                        </p:tgtEl>
                                        <p:attrNameLst>
                                          <p:attrName>ppt_h</p:attrName>
                                        </p:attrNameLst>
                                      </p:cBhvr>
                                      <p:tavLst>
                                        <p:tav tm="0">
                                          <p:val>
                                            <p:fltVal val="0"/>
                                          </p:val>
                                        </p:tav>
                                        <p:tav tm="100000">
                                          <p:val>
                                            <p:strVal val="#ppt_h"/>
                                          </p:val>
                                        </p:tav>
                                      </p:tavLst>
                                    </p:anim>
                                    <p:anim calcmode="lin" valueType="num">
                                      <p:cBhvr>
                                        <p:cTn id="120" dur="1000" fill="hold"/>
                                        <p:tgtEl>
                                          <p:spTgt spid="54"/>
                                        </p:tgtEl>
                                        <p:attrNameLst>
                                          <p:attrName>ppt_x</p:attrName>
                                        </p:attrNameLst>
                                      </p:cBhvr>
                                      <p:tavLst>
                                        <p:tav tm="0" fmla="#ppt_x+(cos(-2*pi*(1-$))*-#ppt_x-sin(-2*pi*(1-$))*(1-#ppt_y))*(1-$)">
                                          <p:val>
                                            <p:fltVal val="0"/>
                                          </p:val>
                                        </p:tav>
                                        <p:tav tm="100000">
                                          <p:val>
                                            <p:fltVal val="1"/>
                                          </p:val>
                                        </p:tav>
                                      </p:tavLst>
                                    </p:anim>
                                    <p:anim calcmode="lin" valueType="num">
                                      <p:cBhvr>
                                        <p:cTn id="121" dur="1000" fill="hold"/>
                                        <p:tgtEl>
                                          <p:spTgt spid="54"/>
                                        </p:tgtEl>
                                        <p:attrNameLst>
                                          <p:attrName>ppt_y</p:attrName>
                                        </p:attrNameLst>
                                      </p:cBhvr>
                                      <p:tavLst>
                                        <p:tav tm="0" fmla="#ppt_y+(sin(-2*pi*(1-$))*-#ppt_x+cos(-2*pi*(1-$))*(1-#ppt_y))*(1-$)">
                                          <p:val>
                                            <p:fltVal val="0"/>
                                          </p:val>
                                        </p:tav>
                                        <p:tav tm="100000">
                                          <p:val>
                                            <p:fltVal val="1"/>
                                          </p:val>
                                        </p:tav>
                                      </p:tavLst>
                                    </p:anim>
                                  </p:childTnLst>
                                </p:cTn>
                              </p:par>
                            </p:childTnLst>
                          </p:cTn>
                        </p:par>
                        <p:par>
                          <p:cTn id="122" fill="hold">
                            <p:stCondLst>
                              <p:cond delay="8500"/>
                            </p:stCondLst>
                            <p:childTnLst>
                              <p:par>
                                <p:cTn id="123" presetID="22" presetClass="entr" presetSubtype="2" fill="hold" grpId="0" nodeType="afterEffect">
                                  <p:stCondLst>
                                    <p:cond delay="0"/>
                                  </p:stCondLst>
                                  <p:childTnLst>
                                    <p:set>
                                      <p:cBhvr>
                                        <p:cTn id="124" dur="1" fill="hold">
                                          <p:stCondLst>
                                            <p:cond delay="0"/>
                                          </p:stCondLst>
                                        </p:cTn>
                                        <p:tgtEl>
                                          <p:spTgt spid="83"/>
                                        </p:tgtEl>
                                        <p:attrNameLst>
                                          <p:attrName>style.visibility</p:attrName>
                                        </p:attrNameLst>
                                      </p:cBhvr>
                                      <p:to>
                                        <p:strVal val="visible"/>
                                      </p:to>
                                    </p:set>
                                    <p:animEffect transition="in" filter="wipe(right)">
                                      <p:cBhvr>
                                        <p:cTn id="125" dur="500"/>
                                        <p:tgtEl>
                                          <p:spTgt spid="83"/>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84"/>
                                        </p:tgtEl>
                                        <p:attrNameLst>
                                          <p:attrName>style.visibility</p:attrName>
                                        </p:attrNameLst>
                                      </p:cBhvr>
                                      <p:to>
                                        <p:strVal val="visible"/>
                                      </p:to>
                                    </p:set>
                                    <p:animEffect transition="in" filter="wipe(right)">
                                      <p:cBhvr>
                                        <p:cTn id="128" dur="750"/>
                                        <p:tgtEl>
                                          <p:spTgt spid="84"/>
                                        </p:tgtEl>
                                      </p:cBhvr>
                                    </p:animEffect>
                                  </p:childTnLst>
                                </p:cTn>
                              </p:par>
                            </p:childTnLst>
                          </p:cTn>
                        </p:par>
                        <p:par>
                          <p:cTn id="129" fill="hold">
                            <p:stCondLst>
                              <p:cond delay="9000"/>
                            </p:stCondLst>
                            <p:childTnLst>
                              <p:par>
                                <p:cTn id="130" presetID="53" presetClass="entr" presetSubtype="16" fill="hold" grpId="0" nodeType="afterEffect">
                                  <p:stCondLst>
                                    <p:cond delay="0"/>
                                  </p:stCondLst>
                                  <p:childTnLst>
                                    <p:set>
                                      <p:cBhvr>
                                        <p:cTn id="131" dur="1" fill="hold">
                                          <p:stCondLst>
                                            <p:cond delay="0"/>
                                          </p:stCondLst>
                                        </p:cTn>
                                        <p:tgtEl>
                                          <p:spTgt spid="85"/>
                                        </p:tgtEl>
                                        <p:attrNameLst>
                                          <p:attrName>style.visibility</p:attrName>
                                        </p:attrNameLst>
                                      </p:cBhvr>
                                      <p:to>
                                        <p:strVal val="visible"/>
                                      </p:to>
                                    </p:set>
                                    <p:anim calcmode="lin" valueType="num">
                                      <p:cBhvr>
                                        <p:cTn id="132" dur="500" fill="hold"/>
                                        <p:tgtEl>
                                          <p:spTgt spid="85"/>
                                        </p:tgtEl>
                                        <p:attrNameLst>
                                          <p:attrName>ppt_w</p:attrName>
                                        </p:attrNameLst>
                                      </p:cBhvr>
                                      <p:tavLst>
                                        <p:tav tm="0">
                                          <p:val>
                                            <p:fltVal val="0"/>
                                          </p:val>
                                        </p:tav>
                                        <p:tav tm="100000">
                                          <p:val>
                                            <p:strVal val="#ppt_w"/>
                                          </p:val>
                                        </p:tav>
                                      </p:tavLst>
                                    </p:anim>
                                    <p:anim calcmode="lin" valueType="num">
                                      <p:cBhvr>
                                        <p:cTn id="133" dur="500" fill="hold"/>
                                        <p:tgtEl>
                                          <p:spTgt spid="85"/>
                                        </p:tgtEl>
                                        <p:attrNameLst>
                                          <p:attrName>ppt_h</p:attrName>
                                        </p:attrNameLst>
                                      </p:cBhvr>
                                      <p:tavLst>
                                        <p:tav tm="0">
                                          <p:val>
                                            <p:fltVal val="0"/>
                                          </p:val>
                                        </p:tav>
                                        <p:tav tm="100000">
                                          <p:val>
                                            <p:strVal val="#ppt_h"/>
                                          </p:val>
                                        </p:tav>
                                      </p:tavLst>
                                    </p:anim>
                                    <p:animEffect transition="in" filter="fade">
                                      <p:cBhvr>
                                        <p:cTn id="134" dur="500"/>
                                        <p:tgtEl>
                                          <p:spTgt spid="85"/>
                                        </p:tgtEl>
                                      </p:cBhvr>
                                    </p:animEffect>
                                  </p:childTnLst>
                                </p:cTn>
                              </p:par>
                              <p:par>
                                <p:cTn id="135" presetID="22" presetClass="entr" presetSubtype="8" fill="hold" nodeType="withEffect">
                                  <p:stCondLst>
                                    <p:cond delay="0"/>
                                  </p:stCondLst>
                                  <p:childTnLst>
                                    <p:set>
                                      <p:cBhvr>
                                        <p:cTn id="136" dur="1" fill="hold">
                                          <p:stCondLst>
                                            <p:cond delay="0"/>
                                          </p:stCondLst>
                                        </p:cTn>
                                        <p:tgtEl>
                                          <p:spTgt spid="86"/>
                                        </p:tgtEl>
                                        <p:attrNameLst>
                                          <p:attrName>style.visibility</p:attrName>
                                        </p:attrNameLst>
                                      </p:cBhvr>
                                      <p:to>
                                        <p:strVal val="visible"/>
                                      </p:to>
                                    </p:set>
                                    <p:animEffect transition="in" filter="wipe(left)">
                                      <p:cBhvr>
                                        <p:cTn id="137" dur="500"/>
                                        <p:tgtEl>
                                          <p:spTgt spid="86"/>
                                        </p:tgtEl>
                                      </p:cBhvr>
                                    </p:animEffect>
                                  </p:childTnLst>
                                </p:cTn>
                              </p:par>
                            </p:childTnLst>
                          </p:cTn>
                        </p:par>
                        <p:par>
                          <p:cTn id="138" fill="hold">
                            <p:stCondLst>
                              <p:cond delay="9500"/>
                            </p:stCondLst>
                            <p:childTnLst>
                              <p:par>
                                <p:cTn id="139" presetID="15" presetClass="entr" presetSubtype="0" fill="hold" nodeType="afterEffect">
                                  <p:stCondLst>
                                    <p:cond delay="0"/>
                                  </p:stCondLst>
                                  <p:childTnLst>
                                    <p:set>
                                      <p:cBhvr>
                                        <p:cTn id="140" dur="1" fill="hold">
                                          <p:stCondLst>
                                            <p:cond delay="0"/>
                                          </p:stCondLst>
                                        </p:cTn>
                                        <p:tgtEl>
                                          <p:spTgt spid="97"/>
                                        </p:tgtEl>
                                        <p:attrNameLst>
                                          <p:attrName>style.visibility</p:attrName>
                                        </p:attrNameLst>
                                      </p:cBhvr>
                                      <p:to>
                                        <p:strVal val="visible"/>
                                      </p:to>
                                    </p:set>
                                    <p:anim calcmode="lin" valueType="num">
                                      <p:cBhvr>
                                        <p:cTn id="141" dur="1000" fill="hold"/>
                                        <p:tgtEl>
                                          <p:spTgt spid="97"/>
                                        </p:tgtEl>
                                        <p:attrNameLst>
                                          <p:attrName>ppt_w</p:attrName>
                                        </p:attrNameLst>
                                      </p:cBhvr>
                                      <p:tavLst>
                                        <p:tav tm="0">
                                          <p:val>
                                            <p:fltVal val="0"/>
                                          </p:val>
                                        </p:tav>
                                        <p:tav tm="100000">
                                          <p:val>
                                            <p:strVal val="#ppt_w"/>
                                          </p:val>
                                        </p:tav>
                                      </p:tavLst>
                                    </p:anim>
                                    <p:anim calcmode="lin" valueType="num">
                                      <p:cBhvr>
                                        <p:cTn id="142" dur="1000" fill="hold"/>
                                        <p:tgtEl>
                                          <p:spTgt spid="97"/>
                                        </p:tgtEl>
                                        <p:attrNameLst>
                                          <p:attrName>ppt_h</p:attrName>
                                        </p:attrNameLst>
                                      </p:cBhvr>
                                      <p:tavLst>
                                        <p:tav tm="0">
                                          <p:val>
                                            <p:fltVal val="0"/>
                                          </p:val>
                                        </p:tav>
                                        <p:tav tm="100000">
                                          <p:val>
                                            <p:strVal val="#ppt_h"/>
                                          </p:val>
                                        </p:tav>
                                      </p:tavLst>
                                    </p:anim>
                                    <p:anim calcmode="lin" valueType="num">
                                      <p:cBhvr>
                                        <p:cTn id="143" dur="1000" fill="hold"/>
                                        <p:tgtEl>
                                          <p:spTgt spid="97"/>
                                        </p:tgtEl>
                                        <p:attrNameLst>
                                          <p:attrName>ppt_x</p:attrName>
                                        </p:attrNameLst>
                                      </p:cBhvr>
                                      <p:tavLst>
                                        <p:tav tm="0" fmla="#ppt_x+(cos(-2*pi*(1-$))*-#ppt_x-sin(-2*pi*(1-$))*(1-#ppt_y))*(1-$)">
                                          <p:val>
                                            <p:fltVal val="0"/>
                                          </p:val>
                                        </p:tav>
                                        <p:tav tm="100000">
                                          <p:val>
                                            <p:fltVal val="1"/>
                                          </p:val>
                                        </p:tav>
                                      </p:tavLst>
                                    </p:anim>
                                    <p:anim calcmode="lin" valueType="num">
                                      <p:cBhvr>
                                        <p:cTn id="144" dur="1000" fill="hold"/>
                                        <p:tgtEl>
                                          <p:spTgt spid="97"/>
                                        </p:tgtEl>
                                        <p:attrNameLst>
                                          <p:attrName>ppt_y</p:attrName>
                                        </p:attrNameLst>
                                      </p:cBhvr>
                                      <p:tavLst>
                                        <p:tav tm="0" fmla="#ppt_y+(sin(-2*pi*(1-$))*-#ppt_x+cos(-2*pi*(1-$))*(1-#ppt_y))*(1-$)">
                                          <p:val>
                                            <p:fltVal val="0"/>
                                          </p:val>
                                        </p:tav>
                                        <p:tav tm="100000">
                                          <p:val>
                                            <p:fltVal val="1"/>
                                          </p:val>
                                        </p:tav>
                                      </p:tavLst>
                                    </p:anim>
                                  </p:childTnLst>
                                </p:cTn>
                              </p:par>
                            </p:childTnLst>
                          </p:cTn>
                        </p:par>
                        <p:par>
                          <p:cTn id="145" fill="hold">
                            <p:stCondLst>
                              <p:cond delay="10500"/>
                            </p:stCondLst>
                            <p:childTnLst>
                              <p:par>
                                <p:cTn id="146" presetID="22" presetClass="entr" presetSubtype="2" fill="hold" grpId="0" nodeType="afterEffect">
                                  <p:stCondLst>
                                    <p:cond delay="0"/>
                                  </p:stCondLst>
                                  <p:childTnLst>
                                    <p:set>
                                      <p:cBhvr>
                                        <p:cTn id="147" dur="1" fill="hold">
                                          <p:stCondLst>
                                            <p:cond delay="0"/>
                                          </p:stCondLst>
                                        </p:cTn>
                                        <p:tgtEl>
                                          <p:spTgt spid="90"/>
                                        </p:tgtEl>
                                        <p:attrNameLst>
                                          <p:attrName>style.visibility</p:attrName>
                                        </p:attrNameLst>
                                      </p:cBhvr>
                                      <p:to>
                                        <p:strVal val="visible"/>
                                      </p:to>
                                    </p:set>
                                    <p:animEffect transition="in" filter="wipe(right)">
                                      <p:cBhvr>
                                        <p:cTn id="148" dur="500"/>
                                        <p:tgtEl>
                                          <p:spTgt spid="90"/>
                                        </p:tgtEl>
                                      </p:cBhvr>
                                    </p:animEffect>
                                  </p:childTnLst>
                                </p:cTn>
                              </p:par>
                              <p:par>
                                <p:cTn id="149" presetID="22" presetClass="entr" presetSubtype="2" fill="hold" grpId="0" nodeType="withEffect">
                                  <p:stCondLst>
                                    <p:cond delay="0"/>
                                  </p:stCondLst>
                                  <p:childTnLst>
                                    <p:set>
                                      <p:cBhvr>
                                        <p:cTn id="150" dur="1" fill="hold">
                                          <p:stCondLst>
                                            <p:cond delay="0"/>
                                          </p:stCondLst>
                                        </p:cTn>
                                        <p:tgtEl>
                                          <p:spTgt spid="91"/>
                                        </p:tgtEl>
                                        <p:attrNameLst>
                                          <p:attrName>style.visibility</p:attrName>
                                        </p:attrNameLst>
                                      </p:cBhvr>
                                      <p:to>
                                        <p:strVal val="visible"/>
                                      </p:to>
                                    </p:set>
                                    <p:animEffect transition="in" filter="wipe(right)">
                                      <p:cBhvr>
                                        <p:cTn id="151" dur="75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61" grpId="0"/>
      <p:bldP spid="62" grpId="0" animBg="1"/>
      <p:bldP spid="69" grpId="0"/>
      <p:bldP spid="70" grpId="0" animBg="1"/>
      <p:bldP spid="77" grpId="0"/>
      <p:bldP spid="78" grpId="0" animBg="1"/>
      <p:bldP spid="84" grpId="0"/>
      <p:bldP spid="85" grpId="0" animBg="1"/>
      <p:bldP spid="91" grpId="0"/>
      <p:bldP spid="60" grpId="0"/>
      <p:bldP spid="68" grpId="0"/>
      <p:bldP spid="83" grpId="0"/>
      <p:bldP spid="76" grpId="0"/>
      <p:bldP spid="90" grpId="0"/>
      <p:bldP spid="109" grpId="0"/>
      <p:bldP spid="11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5"/>
          <p:cNvSpPr/>
          <p:nvPr/>
        </p:nvSpPr>
        <p:spPr bwMode="auto">
          <a:xfrm>
            <a:off x="3916734" y="2232524"/>
            <a:ext cx="1325530" cy="1531157"/>
          </a:xfrm>
          <a:custGeom>
            <a:avLst/>
            <a:gdLst>
              <a:gd name="T0" fmla="*/ 3349 w 3349"/>
              <a:gd name="T1" fmla="*/ 2902 h 3868"/>
              <a:gd name="T2" fmla="*/ 1675 w 3349"/>
              <a:gd name="T3" fmla="*/ 3868 h 3868"/>
              <a:gd name="T4" fmla="*/ 0 w 3349"/>
              <a:gd name="T5" fmla="*/ 2902 h 3868"/>
              <a:gd name="T6" fmla="*/ 0 w 3349"/>
              <a:gd name="T7" fmla="*/ 966 h 3868"/>
              <a:gd name="T8" fmla="*/ 1675 w 3349"/>
              <a:gd name="T9" fmla="*/ 0 h 3868"/>
              <a:gd name="T10" fmla="*/ 3349 w 3349"/>
              <a:gd name="T11" fmla="*/ 966 h 3868"/>
              <a:gd name="T12" fmla="*/ 3349 w 3349"/>
              <a:gd name="T13" fmla="*/ 2902 h 3868"/>
            </a:gdLst>
            <a:ahLst/>
            <a:cxnLst>
              <a:cxn ang="0">
                <a:pos x="T0" y="T1"/>
              </a:cxn>
              <a:cxn ang="0">
                <a:pos x="T2" y="T3"/>
              </a:cxn>
              <a:cxn ang="0">
                <a:pos x="T4" y="T5"/>
              </a:cxn>
              <a:cxn ang="0">
                <a:pos x="T6" y="T7"/>
              </a:cxn>
              <a:cxn ang="0">
                <a:pos x="T8" y="T9"/>
              </a:cxn>
              <a:cxn ang="0">
                <a:pos x="T10" y="T11"/>
              </a:cxn>
              <a:cxn ang="0">
                <a:pos x="T12" y="T13"/>
              </a:cxn>
            </a:cxnLst>
            <a:rect l="0" t="0" r="r" b="b"/>
            <a:pathLst>
              <a:path w="3349" h="3868">
                <a:moveTo>
                  <a:pt x="3349" y="2902"/>
                </a:moveTo>
                <a:lnTo>
                  <a:pt x="1675" y="3868"/>
                </a:lnTo>
                <a:lnTo>
                  <a:pt x="0" y="2902"/>
                </a:lnTo>
                <a:lnTo>
                  <a:pt x="0" y="966"/>
                </a:lnTo>
                <a:lnTo>
                  <a:pt x="1675" y="0"/>
                </a:lnTo>
                <a:lnTo>
                  <a:pt x="3349" y="966"/>
                </a:lnTo>
                <a:lnTo>
                  <a:pt x="3349" y="2902"/>
                </a:lnTo>
                <a:close/>
              </a:path>
            </a:pathLst>
          </a:custGeom>
          <a:solidFill>
            <a:schemeClr val="accent4">
              <a:lumMod val="75000"/>
            </a:schemeClr>
          </a:solidFill>
          <a:ln>
            <a:noFill/>
          </a:ln>
          <a:effectLst>
            <a:innerShdw blurRad="190500" dist="50800" dir="13500000">
              <a:prstClr val="black">
                <a:alpha val="42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zh-CN" altLang="en-US">
              <a:solidFill>
                <a:schemeClr val="lt1"/>
              </a:solidFill>
            </a:endParaRPr>
          </a:p>
        </p:txBody>
      </p:sp>
      <p:grpSp>
        <p:nvGrpSpPr>
          <p:cNvPr id="33" name="组合 32"/>
          <p:cNvGrpSpPr/>
          <p:nvPr/>
        </p:nvGrpSpPr>
        <p:grpSpPr>
          <a:xfrm>
            <a:off x="4039389" y="2619059"/>
            <a:ext cx="1052846" cy="651019"/>
            <a:chOff x="8513763" y="2622551"/>
            <a:chExt cx="765175" cy="473075"/>
          </a:xfrm>
          <a:solidFill>
            <a:srgbClr val="00B0F0"/>
          </a:solidFill>
          <a:effectLst>
            <a:outerShdw blurRad="50800" dist="38100" dir="8100000" algn="tr" rotWithShape="0">
              <a:prstClr val="black">
                <a:alpha val="40000"/>
              </a:prstClr>
            </a:outerShdw>
          </a:effectLst>
        </p:grpSpPr>
        <p:sp>
          <p:nvSpPr>
            <p:cNvPr id="34" name="Freeform 36"/>
            <p:cNvSpPr/>
            <p:nvPr/>
          </p:nvSpPr>
          <p:spPr bwMode="auto">
            <a:xfrm>
              <a:off x="8704263" y="2622551"/>
              <a:ext cx="382587" cy="473075"/>
            </a:xfrm>
            <a:custGeom>
              <a:avLst/>
              <a:gdLst>
                <a:gd name="T0" fmla="*/ 126 w 132"/>
                <a:gd name="T1" fmla="*/ 135 h 163"/>
                <a:gd name="T2" fmla="*/ 89 w 132"/>
                <a:gd name="T3" fmla="*/ 73 h 163"/>
                <a:gd name="T4" fmla="*/ 79 w 132"/>
                <a:gd name="T5" fmla="*/ 73 h 163"/>
                <a:gd name="T6" fmla="*/ 104 w 132"/>
                <a:gd name="T7" fmla="*/ 38 h 163"/>
                <a:gd name="T8" fmla="*/ 66 w 132"/>
                <a:gd name="T9" fmla="*/ 0 h 163"/>
                <a:gd name="T10" fmla="*/ 28 w 132"/>
                <a:gd name="T11" fmla="*/ 38 h 163"/>
                <a:gd name="T12" fmla="*/ 53 w 132"/>
                <a:gd name="T13" fmla="*/ 73 h 163"/>
                <a:gd name="T14" fmla="*/ 43 w 132"/>
                <a:gd name="T15" fmla="*/ 73 h 163"/>
                <a:gd name="T16" fmla="*/ 6 w 132"/>
                <a:gd name="T17" fmla="*/ 135 h 163"/>
                <a:gd name="T18" fmla="*/ 11 w 132"/>
                <a:gd name="T19" fmla="*/ 163 h 163"/>
                <a:gd name="T20" fmla="*/ 56 w 132"/>
                <a:gd name="T21" fmla="*/ 163 h 163"/>
                <a:gd name="T22" fmla="*/ 65 w 132"/>
                <a:gd name="T23" fmla="*/ 86 h 163"/>
                <a:gd name="T24" fmla="*/ 55 w 132"/>
                <a:gd name="T25" fmla="*/ 76 h 163"/>
                <a:gd name="T26" fmla="*/ 77 w 132"/>
                <a:gd name="T27" fmla="*/ 76 h 163"/>
                <a:gd name="T28" fmla="*/ 67 w 132"/>
                <a:gd name="T29" fmla="*/ 86 h 163"/>
                <a:gd name="T30" fmla="*/ 76 w 132"/>
                <a:gd name="T31" fmla="*/ 163 h 163"/>
                <a:gd name="T32" fmla="*/ 121 w 132"/>
                <a:gd name="T33" fmla="*/ 163 h 163"/>
                <a:gd name="T34" fmla="*/ 126 w 132"/>
                <a:gd name="T35" fmla="*/ 135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2" h="163">
                  <a:moveTo>
                    <a:pt x="126" y="135"/>
                  </a:moveTo>
                  <a:cubicBezTo>
                    <a:pt x="121" y="123"/>
                    <a:pt x="109" y="73"/>
                    <a:pt x="89" y="73"/>
                  </a:cubicBezTo>
                  <a:cubicBezTo>
                    <a:pt x="79" y="73"/>
                    <a:pt x="79" y="73"/>
                    <a:pt x="79" y="73"/>
                  </a:cubicBezTo>
                  <a:cubicBezTo>
                    <a:pt x="93" y="68"/>
                    <a:pt x="104" y="54"/>
                    <a:pt x="104" y="38"/>
                  </a:cubicBezTo>
                  <a:cubicBezTo>
                    <a:pt x="104" y="17"/>
                    <a:pt x="87" y="0"/>
                    <a:pt x="66" y="0"/>
                  </a:cubicBezTo>
                  <a:cubicBezTo>
                    <a:pt x="45" y="0"/>
                    <a:pt x="28" y="17"/>
                    <a:pt x="28" y="38"/>
                  </a:cubicBezTo>
                  <a:cubicBezTo>
                    <a:pt x="28" y="54"/>
                    <a:pt x="39" y="68"/>
                    <a:pt x="53" y="73"/>
                  </a:cubicBezTo>
                  <a:cubicBezTo>
                    <a:pt x="43" y="73"/>
                    <a:pt x="43" y="73"/>
                    <a:pt x="43" y="73"/>
                  </a:cubicBezTo>
                  <a:cubicBezTo>
                    <a:pt x="23" y="73"/>
                    <a:pt x="11" y="123"/>
                    <a:pt x="6" y="135"/>
                  </a:cubicBezTo>
                  <a:cubicBezTo>
                    <a:pt x="0" y="153"/>
                    <a:pt x="11" y="163"/>
                    <a:pt x="11" y="163"/>
                  </a:cubicBezTo>
                  <a:cubicBezTo>
                    <a:pt x="56" y="163"/>
                    <a:pt x="56" y="163"/>
                    <a:pt x="56" y="163"/>
                  </a:cubicBezTo>
                  <a:cubicBezTo>
                    <a:pt x="65" y="86"/>
                    <a:pt x="65" y="86"/>
                    <a:pt x="65" y="86"/>
                  </a:cubicBezTo>
                  <a:cubicBezTo>
                    <a:pt x="55" y="76"/>
                    <a:pt x="55" y="76"/>
                    <a:pt x="55" y="76"/>
                  </a:cubicBezTo>
                  <a:cubicBezTo>
                    <a:pt x="77" y="76"/>
                    <a:pt x="77" y="76"/>
                    <a:pt x="77" y="76"/>
                  </a:cubicBezTo>
                  <a:cubicBezTo>
                    <a:pt x="67" y="86"/>
                    <a:pt x="67" y="86"/>
                    <a:pt x="67" y="86"/>
                  </a:cubicBezTo>
                  <a:cubicBezTo>
                    <a:pt x="76" y="163"/>
                    <a:pt x="76" y="163"/>
                    <a:pt x="76" y="163"/>
                  </a:cubicBezTo>
                  <a:cubicBezTo>
                    <a:pt x="121" y="163"/>
                    <a:pt x="121" y="163"/>
                    <a:pt x="121" y="163"/>
                  </a:cubicBezTo>
                  <a:cubicBezTo>
                    <a:pt x="121" y="163"/>
                    <a:pt x="132" y="153"/>
                    <a:pt x="126" y="1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dirty="0">
                <a:latin typeface="微软雅黑" panose="020B0503020204020204" pitchFamily="34" charset="-122"/>
              </a:endParaRPr>
            </a:p>
          </p:txBody>
        </p:sp>
        <p:sp>
          <p:nvSpPr>
            <p:cNvPr id="35" name="Freeform 37"/>
            <p:cNvSpPr/>
            <p:nvPr/>
          </p:nvSpPr>
          <p:spPr bwMode="auto">
            <a:xfrm>
              <a:off x="8513763" y="2709863"/>
              <a:ext cx="242887" cy="385763"/>
            </a:xfrm>
            <a:custGeom>
              <a:avLst/>
              <a:gdLst>
                <a:gd name="T0" fmla="*/ 68 w 84"/>
                <a:gd name="T1" fmla="*/ 104 h 133"/>
                <a:gd name="T2" fmla="*/ 70 w 84"/>
                <a:gd name="T3" fmla="*/ 96 h 133"/>
                <a:gd name="T4" fmla="*/ 82 w 84"/>
                <a:gd name="T5" fmla="*/ 64 h 133"/>
                <a:gd name="T6" fmla="*/ 72 w 84"/>
                <a:gd name="T7" fmla="*/ 60 h 133"/>
                <a:gd name="T8" fmla="*/ 64 w 84"/>
                <a:gd name="T9" fmla="*/ 60 h 133"/>
                <a:gd name="T10" fmla="*/ 84 w 84"/>
                <a:gd name="T11" fmla="*/ 31 h 133"/>
                <a:gd name="T12" fmla="*/ 54 w 84"/>
                <a:gd name="T13" fmla="*/ 0 h 133"/>
                <a:gd name="T14" fmla="*/ 23 w 84"/>
                <a:gd name="T15" fmla="*/ 31 h 133"/>
                <a:gd name="T16" fmla="*/ 43 w 84"/>
                <a:gd name="T17" fmla="*/ 60 h 133"/>
                <a:gd name="T18" fmla="*/ 35 w 84"/>
                <a:gd name="T19" fmla="*/ 60 h 133"/>
                <a:gd name="T20" fmla="*/ 5 w 84"/>
                <a:gd name="T21" fmla="*/ 110 h 133"/>
                <a:gd name="T22" fmla="*/ 9 w 84"/>
                <a:gd name="T23" fmla="*/ 133 h 133"/>
                <a:gd name="T24" fmla="*/ 45 w 84"/>
                <a:gd name="T25" fmla="*/ 133 h 133"/>
                <a:gd name="T26" fmla="*/ 53 w 84"/>
                <a:gd name="T27" fmla="*/ 70 h 133"/>
                <a:gd name="T28" fmla="*/ 45 w 84"/>
                <a:gd name="T29" fmla="*/ 62 h 133"/>
                <a:gd name="T30" fmla="*/ 62 w 84"/>
                <a:gd name="T31" fmla="*/ 62 h 133"/>
                <a:gd name="T32" fmla="*/ 55 w 84"/>
                <a:gd name="T33" fmla="*/ 70 h 133"/>
                <a:gd name="T34" fmla="*/ 62 w 84"/>
                <a:gd name="T35" fmla="*/ 133 h 133"/>
                <a:gd name="T36" fmla="*/ 71 w 84"/>
                <a:gd name="T37" fmla="*/ 133 h 133"/>
                <a:gd name="T38" fmla="*/ 68 w 84"/>
                <a:gd name="T39" fmla="*/ 10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4" h="133">
                  <a:moveTo>
                    <a:pt x="68" y="104"/>
                  </a:moveTo>
                  <a:cubicBezTo>
                    <a:pt x="68" y="102"/>
                    <a:pt x="69" y="99"/>
                    <a:pt x="70" y="96"/>
                  </a:cubicBezTo>
                  <a:cubicBezTo>
                    <a:pt x="73" y="87"/>
                    <a:pt x="77" y="75"/>
                    <a:pt x="82" y="64"/>
                  </a:cubicBezTo>
                  <a:cubicBezTo>
                    <a:pt x="79" y="61"/>
                    <a:pt x="76" y="60"/>
                    <a:pt x="72" y="60"/>
                  </a:cubicBezTo>
                  <a:cubicBezTo>
                    <a:pt x="64" y="60"/>
                    <a:pt x="64" y="60"/>
                    <a:pt x="64" y="60"/>
                  </a:cubicBezTo>
                  <a:cubicBezTo>
                    <a:pt x="76" y="55"/>
                    <a:pt x="84" y="44"/>
                    <a:pt x="84" y="31"/>
                  </a:cubicBezTo>
                  <a:cubicBezTo>
                    <a:pt x="84" y="14"/>
                    <a:pt x="71" y="0"/>
                    <a:pt x="54" y="0"/>
                  </a:cubicBezTo>
                  <a:cubicBezTo>
                    <a:pt x="37" y="0"/>
                    <a:pt x="23" y="14"/>
                    <a:pt x="23" y="31"/>
                  </a:cubicBezTo>
                  <a:cubicBezTo>
                    <a:pt x="23" y="44"/>
                    <a:pt x="32" y="55"/>
                    <a:pt x="43" y="60"/>
                  </a:cubicBezTo>
                  <a:cubicBezTo>
                    <a:pt x="35" y="60"/>
                    <a:pt x="35" y="60"/>
                    <a:pt x="35" y="60"/>
                  </a:cubicBezTo>
                  <a:cubicBezTo>
                    <a:pt x="19" y="60"/>
                    <a:pt x="9" y="100"/>
                    <a:pt x="5" y="110"/>
                  </a:cubicBezTo>
                  <a:cubicBezTo>
                    <a:pt x="0" y="125"/>
                    <a:pt x="9" y="133"/>
                    <a:pt x="9" y="133"/>
                  </a:cubicBezTo>
                  <a:cubicBezTo>
                    <a:pt x="45" y="133"/>
                    <a:pt x="45" y="133"/>
                    <a:pt x="45" y="133"/>
                  </a:cubicBezTo>
                  <a:cubicBezTo>
                    <a:pt x="53" y="70"/>
                    <a:pt x="53" y="70"/>
                    <a:pt x="53" y="70"/>
                  </a:cubicBezTo>
                  <a:cubicBezTo>
                    <a:pt x="45" y="62"/>
                    <a:pt x="45" y="62"/>
                    <a:pt x="45" y="62"/>
                  </a:cubicBezTo>
                  <a:cubicBezTo>
                    <a:pt x="62" y="62"/>
                    <a:pt x="62" y="62"/>
                    <a:pt x="62" y="62"/>
                  </a:cubicBezTo>
                  <a:cubicBezTo>
                    <a:pt x="55" y="70"/>
                    <a:pt x="55" y="70"/>
                    <a:pt x="55" y="70"/>
                  </a:cubicBezTo>
                  <a:cubicBezTo>
                    <a:pt x="62" y="133"/>
                    <a:pt x="62" y="133"/>
                    <a:pt x="62" y="133"/>
                  </a:cubicBezTo>
                  <a:cubicBezTo>
                    <a:pt x="71" y="133"/>
                    <a:pt x="71" y="133"/>
                    <a:pt x="71" y="133"/>
                  </a:cubicBezTo>
                  <a:cubicBezTo>
                    <a:pt x="67" y="128"/>
                    <a:pt x="62" y="118"/>
                    <a:pt x="68" y="10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dirty="0">
                <a:latin typeface="微软雅黑" panose="020B0503020204020204" pitchFamily="34" charset="-122"/>
              </a:endParaRPr>
            </a:p>
          </p:txBody>
        </p:sp>
        <p:sp>
          <p:nvSpPr>
            <p:cNvPr id="36" name="Freeform 38"/>
            <p:cNvSpPr/>
            <p:nvPr/>
          </p:nvSpPr>
          <p:spPr bwMode="auto">
            <a:xfrm>
              <a:off x="9034463" y="2709863"/>
              <a:ext cx="244475" cy="385763"/>
            </a:xfrm>
            <a:custGeom>
              <a:avLst/>
              <a:gdLst>
                <a:gd name="T0" fmla="*/ 79 w 84"/>
                <a:gd name="T1" fmla="*/ 110 h 133"/>
                <a:gd name="T2" fmla="*/ 49 w 84"/>
                <a:gd name="T3" fmla="*/ 60 h 133"/>
                <a:gd name="T4" fmla="*/ 41 w 84"/>
                <a:gd name="T5" fmla="*/ 60 h 133"/>
                <a:gd name="T6" fmla="*/ 61 w 84"/>
                <a:gd name="T7" fmla="*/ 31 h 133"/>
                <a:gd name="T8" fmla="*/ 30 w 84"/>
                <a:gd name="T9" fmla="*/ 0 h 133"/>
                <a:gd name="T10" fmla="*/ 0 w 84"/>
                <a:gd name="T11" fmla="*/ 31 h 133"/>
                <a:gd name="T12" fmla="*/ 20 w 84"/>
                <a:gd name="T13" fmla="*/ 60 h 133"/>
                <a:gd name="T14" fmla="*/ 12 w 84"/>
                <a:gd name="T15" fmla="*/ 60 h 133"/>
                <a:gd name="T16" fmla="*/ 2 w 84"/>
                <a:gd name="T17" fmla="*/ 64 h 133"/>
                <a:gd name="T18" fmla="*/ 14 w 84"/>
                <a:gd name="T19" fmla="*/ 96 h 133"/>
                <a:gd name="T20" fmla="*/ 16 w 84"/>
                <a:gd name="T21" fmla="*/ 104 h 133"/>
                <a:gd name="T22" fmla="*/ 13 w 84"/>
                <a:gd name="T23" fmla="*/ 133 h 133"/>
                <a:gd name="T24" fmla="*/ 22 w 84"/>
                <a:gd name="T25" fmla="*/ 133 h 133"/>
                <a:gd name="T26" fmla="*/ 29 w 84"/>
                <a:gd name="T27" fmla="*/ 70 h 133"/>
                <a:gd name="T28" fmla="*/ 22 w 84"/>
                <a:gd name="T29" fmla="*/ 62 h 133"/>
                <a:gd name="T30" fmla="*/ 39 w 84"/>
                <a:gd name="T31" fmla="*/ 62 h 133"/>
                <a:gd name="T32" fmla="*/ 31 w 84"/>
                <a:gd name="T33" fmla="*/ 70 h 133"/>
                <a:gd name="T34" fmla="*/ 39 w 84"/>
                <a:gd name="T35" fmla="*/ 133 h 133"/>
                <a:gd name="T36" fmla="*/ 75 w 84"/>
                <a:gd name="T37" fmla="*/ 133 h 133"/>
                <a:gd name="T38" fmla="*/ 79 w 84"/>
                <a:gd name="T39" fmla="*/ 11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4" h="133">
                  <a:moveTo>
                    <a:pt x="79" y="110"/>
                  </a:moveTo>
                  <a:cubicBezTo>
                    <a:pt x="75" y="100"/>
                    <a:pt x="65" y="60"/>
                    <a:pt x="49" y="60"/>
                  </a:cubicBezTo>
                  <a:cubicBezTo>
                    <a:pt x="41" y="60"/>
                    <a:pt x="41" y="60"/>
                    <a:pt x="41" y="60"/>
                  </a:cubicBezTo>
                  <a:cubicBezTo>
                    <a:pt x="52" y="55"/>
                    <a:pt x="61" y="44"/>
                    <a:pt x="61" y="31"/>
                  </a:cubicBezTo>
                  <a:cubicBezTo>
                    <a:pt x="61" y="14"/>
                    <a:pt x="47" y="0"/>
                    <a:pt x="30" y="0"/>
                  </a:cubicBezTo>
                  <a:cubicBezTo>
                    <a:pt x="13" y="0"/>
                    <a:pt x="0" y="14"/>
                    <a:pt x="0" y="31"/>
                  </a:cubicBezTo>
                  <a:cubicBezTo>
                    <a:pt x="0" y="44"/>
                    <a:pt x="8" y="55"/>
                    <a:pt x="20" y="60"/>
                  </a:cubicBezTo>
                  <a:cubicBezTo>
                    <a:pt x="12" y="60"/>
                    <a:pt x="12" y="60"/>
                    <a:pt x="12" y="60"/>
                  </a:cubicBezTo>
                  <a:cubicBezTo>
                    <a:pt x="8" y="60"/>
                    <a:pt x="5" y="61"/>
                    <a:pt x="2" y="64"/>
                  </a:cubicBezTo>
                  <a:cubicBezTo>
                    <a:pt x="7" y="75"/>
                    <a:pt x="11" y="87"/>
                    <a:pt x="14" y="96"/>
                  </a:cubicBezTo>
                  <a:cubicBezTo>
                    <a:pt x="15" y="99"/>
                    <a:pt x="16" y="102"/>
                    <a:pt x="16" y="104"/>
                  </a:cubicBezTo>
                  <a:cubicBezTo>
                    <a:pt x="22" y="118"/>
                    <a:pt x="17" y="128"/>
                    <a:pt x="13" y="133"/>
                  </a:cubicBezTo>
                  <a:cubicBezTo>
                    <a:pt x="22" y="133"/>
                    <a:pt x="22" y="133"/>
                    <a:pt x="22" y="133"/>
                  </a:cubicBezTo>
                  <a:cubicBezTo>
                    <a:pt x="29" y="70"/>
                    <a:pt x="29" y="70"/>
                    <a:pt x="29" y="70"/>
                  </a:cubicBezTo>
                  <a:cubicBezTo>
                    <a:pt x="22" y="62"/>
                    <a:pt x="22" y="62"/>
                    <a:pt x="22" y="62"/>
                  </a:cubicBezTo>
                  <a:cubicBezTo>
                    <a:pt x="39" y="62"/>
                    <a:pt x="39" y="62"/>
                    <a:pt x="39" y="62"/>
                  </a:cubicBezTo>
                  <a:cubicBezTo>
                    <a:pt x="31" y="70"/>
                    <a:pt x="31" y="70"/>
                    <a:pt x="31" y="70"/>
                  </a:cubicBezTo>
                  <a:cubicBezTo>
                    <a:pt x="39" y="133"/>
                    <a:pt x="39" y="133"/>
                    <a:pt x="39" y="133"/>
                  </a:cubicBezTo>
                  <a:cubicBezTo>
                    <a:pt x="75" y="133"/>
                    <a:pt x="75" y="133"/>
                    <a:pt x="75" y="133"/>
                  </a:cubicBezTo>
                  <a:cubicBezTo>
                    <a:pt x="75" y="133"/>
                    <a:pt x="84" y="125"/>
                    <a:pt x="79" y="1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dirty="0">
                <a:latin typeface="微软雅黑" panose="020B0503020204020204" pitchFamily="34" charset="-122"/>
              </a:endParaRPr>
            </a:p>
          </p:txBody>
        </p:sp>
        <p:sp>
          <p:nvSpPr>
            <p:cNvPr id="37" name="Freeform 39"/>
            <p:cNvSpPr/>
            <p:nvPr/>
          </p:nvSpPr>
          <p:spPr bwMode="auto">
            <a:xfrm>
              <a:off x="8704263" y="2622551"/>
              <a:ext cx="382587" cy="473075"/>
            </a:xfrm>
            <a:custGeom>
              <a:avLst/>
              <a:gdLst>
                <a:gd name="T0" fmla="*/ 126 w 132"/>
                <a:gd name="T1" fmla="*/ 135 h 163"/>
                <a:gd name="T2" fmla="*/ 89 w 132"/>
                <a:gd name="T3" fmla="*/ 73 h 163"/>
                <a:gd name="T4" fmla="*/ 79 w 132"/>
                <a:gd name="T5" fmla="*/ 73 h 163"/>
                <a:gd name="T6" fmla="*/ 104 w 132"/>
                <a:gd name="T7" fmla="*/ 38 h 163"/>
                <a:gd name="T8" fmla="*/ 66 w 132"/>
                <a:gd name="T9" fmla="*/ 0 h 163"/>
                <a:gd name="T10" fmla="*/ 28 w 132"/>
                <a:gd name="T11" fmla="*/ 38 h 163"/>
                <a:gd name="T12" fmla="*/ 53 w 132"/>
                <a:gd name="T13" fmla="*/ 73 h 163"/>
                <a:gd name="T14" fmla="*/ 43 w 132"/>
                <a:gd name="T15" fmla="*/ 73 h 163"/>
                <a:gd name="T16" fmla="*/ 6 w 132"/>
                <a:gd name="T17" fmla="*/ 135 h 163"/>
                <a:gd name="T18" fmla="*/ 11 w 132"/>
                <a:gd name="T19" fmla="*/ 163 h 163"/>
                <a:gd name="T20" fmla="*/ 56 w 132"/>
                <a:gd name="T21" fmla="*/ 163 h 163"/>
                <a:gd name="T22" fmla="*/ 65 w 132"/>
                <a:gd name="T23" fmla="*/ 86 h 163"/>
                <a:gd name="T24" fmla="*/ 55 w 132"/>
                <a:gd name="T25" fmla="*/ 76 h 163"/>
                <a:gd name="T26" fmla="*/ 77 w 132"/>
                <a:gd name="T27" fmla="*/ 76 h 163"/>
                <a:gd name="T28" fmla="*/ 67 w 132"/>
                <a:gd name="T29" fmla="*/ 86 h 163"/>
                <a:gd name="T30" fmla="*/ 76 w 132"/>
                <a:gd name="T31" fmla="*/ 163 h 163"/>
                <a:gd name="T32" fmla="*/ 121 w 132"/>
                <a:gd name="T33" fmla="*/ 163 h 163"/>
                <a:gd name="T34" fmla="*/ 126 w 132"/>
                <a:gd name="T35" fmla="*/ 135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2" h="163">
                  <a:moveTo>
                    <a:pt x="126" y="135"/>
                  </a:moveTo>
                  <a:cubicBezTo>
                    <a:pt x="121" y="123"/>
                    <a:pt x="109" y="73"/>
                    <a:pt x="89" y="73"/>
                  </a:cubicBezTo>
                  <a:cubicBezTo>
                    <a:pt x="79" y="73"/>
                    <a:pt x="79" y="73"/>
                    <a:pt x="79" y="73"/>
                  </a:cubicBezTo>
                  <a:cubicBezTo>
                    <a:pt x="93" y="68"/>
                    <a:pt x="104" y="54"/>
                    <a:pt x="104" y="38"/>
                  </a:cubicBezTo>
                  <a:cubicBezTo>
                    <a:pt x="104" y="17"/>
                    <a:pt x="87" y="0"/>
                    <a:pt x="66" y="0"/>
                  </a:cubicBezTo>
                  <a:cubicBezTo>
                    <a:pt x="45" y="0"/>
                    <a:pt x="28" y="17"/>
                    <a:pt x="28" y="38"/>
                  </a:cubicBezTo>
                  <a:cubicBezTo>
                    <a:pt x="28" y="54"/>
                    <a:pt x="39" y="68"/>
                    <a:pt x="53" y="73"/>
                  </a:cubicBezTo>
                  <a:cubicBezTo>
                    <a:pt x="43" y="73"/>
                    <a:pt x="43" y="73"/>
                    <a:pt x="43" y="73"/>
                  </a:cubicBezTo>
                  <a:cubicBezTo>
                    <a:pt x="23" y="73"/>
                    <a:pt x="11" y="123"/>
                    <a:pt x="6" y="135"/>
                  </a:cubicBezTo>
                  <a:cubicBezTo>
                    <a:pt x="0" y="153"/>
                    <a:pt x="11" y="163"/>
                    <a:pt x="11" y="163"/>
                  </a:cubicBezTo>
                  <a:cubicBezTo>
                    <a:pt x="56" y="163"/>
                    <a:pt x="56" y="163"/>
                    <a:pt x="56" y="163"/>
                  </a:cubicBezTo>
                  <a:cubicBezTo>
                    <a:pt x="65" y="86"/>
                    <a:pt x="65" y="86"/>
                    <a:pt x="65" y="86"/>
                  </a:cubicBezTo>
                  <a:cubicBezTo>
                    <a:pt x="55" y="76"/>
                    <a:pt x="55" y="76"/>
                    <a:pt x="55" y="76"/>
                  </a:cubicBezTo>
                  <a:cubicBezTo>
                    <a:pt x="77" y="76"/>
                    <a:pt x="77" y="76"/>
                    <a:pt x="77" y="76"/>
                  </a:cubicBezTo>
                  <a:cubicBezTo>
                    <a:pt x="67" y="86"/>
                    <a:pt x="67" y="86"/>
                    <a:pt x="67" y="86"/>
                  </a:cubicBezTo>
                  <a:cubicBezTo>
                    <a:pt x="76" y="163"/>
                    <a:pt x="76" y="163"/>
                    <a:pt x="76" y="163"/>
                  </a:cubicBezTo>
                  <a:cubicBezTo>
                    <a:pt x="121" y="163"/>
                    <a:pt x="121" y="163"/>
                    <a:pt x="121" y="163"/>
                  </a:cubicBezTo>
                  <a:cubicBezTo>
                    <a:pt x="121" y="163"/>
                    <a:pt x="132" y="153"/>
                    <a:pt x="126" y="1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dirty="0">
                <a:latin typeface="微软雅黑" panose="020B0503020204020204" pitchFamily="34" charset="-122"/>
              </a:endParaRPr>
            </a:p>
          </p:txBody>
        </p:sp>
        <p:sp>
          <p:nvSpPr>
            <p:cNvPr id="38" name="Freeform 40"/>
            <p:cNvSpPr/>
            <p:nvPr/>
          </p:nvSpPr>
          <p:spPr bwMode="auto">
            <a:xfrm>
              <a:off x="8513763" y="2709863"/>
              <a:ext cx="242887" cy="385763"/>
            </a:xfrm>
            <a:custGeom>
              <a:avLst/>
              <a:gdLst>
                <a:gd name="T0" fmla="*/ 68 w 84"/>
                <a:gd name="T1" fmla="*/ 104 h 133"/>
                <a:gd name="T2" fmla="*/ 70 w 84"/>
                <a:gd name="T3" fmla="*/ 96 h 133"/>
                <a:gd name="T4" fmla="*/ 82 w 84"/>
                <a:gd name="T5" fmla="*/ 64 h 133"/>
                <a:gd name="T6" fmla="*/ 72 w 84"/>
                <a:gd name="T7" fmla="*/ 60 h 133"/>
                <a:gd name="T8" fmla="*/ 64 w 84"/>
                <a:gd name="T9" fmla="*/ 60 h 133"/>
                <a:gd name="T10" fmla="*/ 84 w 84"/>
                <a:gd name="T11" fmla="*/ 31 h 133"/>
                <a:gd name="T12" fmla="*/ 54 w 84"/>
                <a:gd name="T13" fmla="*/ 0 h 133"/>
                <a:gd name="T14" fmla="*/ 23 w 84"/>
                <a:gd name="T15" fmla="*/ 31 h 133"/>
                <a:gd name="T16" fmla="*/ 43 w 84"/>
                <a:gd name="T17" fmla="*/ 60 h 133"/>
                <a:gd name="T18" fmla="*/ 35 w 84"/>
                <a:gd name="T19" fmla="*/ 60 h 133"/>
                <a:gd name="T20" fmla="*/ 5 w 84"/>
                <a:gd name="T21" fmla="*/ 110 h 133"/>
                <a:gd name="T22" fmla="*/ 9 w 84"/>
                <a:gd name="T23" fmla="*/ 133 h 133"/>
                <a:gd name="T24" fmla="*/ 45 w 84"/>
                <a:gd name="T25" fmla="*/ 133 h 133"/>
                <a:gd name="T26" fmla="*/ 53 w 84"/>
                <a:gd name="T27" fmla="*/ 70 h 133"/>
                <a:gd name="T28" fmla="*/ 45 w 84"/>
                <a:gd name="T29" fmla="*/ 62 h 133"/>
                <a:gd name="T30" fmla="*/ 62 w 84"/>
                <a:gd name="T31" fmla="*/ 62 h 133"/>
                <a:gd name="T32" fmla="*/ 55 w 84"/>
                <a:gd name="T33" fmla="*/ 70 h 133"/>
                <a:gd name="T34" fmla="*/ 62 w 84"/>
                <a:gd name="T35" fmla="*/ 133 h 133"/>
                <a:gd name="T36" fmla="*/ 71 w 84"/>
                <a:gd name="T37" fmla="*/ 133 h 133"/>
                <a:gd name="T38" fmla="*/ 68 w 84"/>
                <a:gd name="T39" fmla="*/ 10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4" h="133">
                  <a:moveTo>
                    <a:pt x="68" y="104"/>
                  </a:moveTo>
                  <a:cubicBezTo>
                    <a:pt x="68" y="102"/>
                    <a:pt x="69" y="99"/>
                    <a:pt x="70" y="96"/>
                  </a:cubicBezTo>
                  <a:cubicBezTo>
                    <a:pt x="73" y="87"/>
                    <a:pt x="77" y="75"/>
                    <a:pt x="82" y="64"/>
                  </a:cubicBezTo>
                  <a:cubicBezTo>
                    <a:pt x="79" y="61"/>
                    <a:pt x="76" y="60"/>
                    <a:pt x="72" y="60"/>
                  </a:cubicBezTo>
                  <a:cubicBezTo>
                    <a:pt x="64" y="60"/>
                    <a:pt x="64" y="60"/>
                    <a:pt x="64" y="60"/>
                  </a:cubicBezTo>
                  <a:cubicBezTo>
                    <a:pt x="76" y="55"/>
                    <a:pt x="84" y="44"/>
                    <a:pt x="84" y="31"/>
                  </a:cubicBezTo>
                  <a:cubicBezTo>
                    <a:pt x="84" y="14"/>
                    <a:pt x="71" y="0"/>
                    <a:pt x="54" y="0"/>
                  </a:cubicBezTo>
                  <a:cubicBezTo>
                    <a:pt x="37" y="0"/>
                    <a:pt x="23" y="14"/>
                    <a:pt x="23" y="31"/>
                  </a:cubicBezTo>
                  <a:cubicBezTo>
                    <a:pt x="23" y="44"/>
                    <a:pt x="32" y="55"/>
                    <a:pt x="43" y="60"/>
                  </a:cubicBezTo>
                  <a:cubicBezTo>
                    <a:pt x="35" y="60"/>
                    <a:pt x="35" y="60"/>
                    <a:pt x="35" y="60"/>
                  </a:cubicBezTo>
                  <a:cubicBezTo>
                    <a:pt x="19" y="60"/>
                    <a:pt x="9" y="100"/>
                    <a:pt x="5" y="110"/>
                  </a:cubicBezTo>
                  <a:cubicBezTo>
                    <a:pt x="0" y="125"/>
                    <a:pt x="9" y="133"/>
                    <a:pt x="9" y="133"/>
                  </a:cubicBezTo>
                  <a:cubicBezTo>
                    <a:pt x="45" y="133"/>
                    <a:pt x="45" y="133"/>
                    <a:pt x="45" y="133"/>
                  </a:cubicBezTo>
                  <a:cubicBezTo>
                    <a:pt x="53" y="70"/>
                    <a:pt x="53" y="70"/>
                    <a:pt x="53" y="70"/>
                  </a:cubicBezTo>
                  <a:cubicBezTo>
                    <a:pt x="45" y="62"/>
                    <a:pt x="45" y="62"/>
                    <a:pt x="45" y="62"/>
                  </a:cubicBezTo>
                  <a:cubicBezTo>
                    <a:pt x="62" y="62"/>
                    <a:pt x="62" y="62"/>
                    <a:pt x="62" y="62"/>
                  </a:cubicBezTo>
                  <a:cubicBezTo>
                    <a:pt x="55" y="70"/>
                    <a:pt x="55" y="70"/>
                    <a:pt x="55" y="70"/>
                  </a:cubicBezTo>
                  <a:cubicBezTo>
                    <a:pt x="62" y="133"/>
                    <a:pt x="62" y="133"/>
                    <a:pt x="62" y="133"/>
                  </a:cubicBezTo>
                  <a:cubicBezTo>
                    <a:pt x="71" y="133"/>
                    <a:pt x="71" y="133"/>
                    <a:pt x="71" y="133"/>
                  </a:cubicBezTo>
                  <a:cubicBezTo>
                    <a:pt x="67" y="128"/>
                    <a:pt x="62" y="118"/>
                    <a:pt x="68" y="10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dirty="0">
                <a:latin typeface="微软雅黑" panose="020B0503020204020204" pitchFamily="34" charset="-122"/>
              </a:endParaRPr>
            </a:p>
          </p:txBody>
        </p:sp>
        <p:sp>
          <p:nvSpPr>
            <p:cNvPr id="39" name="Freeform 41"/>
            <p:cNvSpPr/>
            <p:nvPr/>
          </p:nvSpPr>
          <p:spPr bwMode="auto">
            <a:xfrm>
              <a:off x="9034463" y="2709863"/>
              <a:ext cx="244475" cy="385763"/>
            </a:xfrm>
            <a:custGeom>
              <a:avLst/>
              <a:gdLst>
                <a:gd name="T0" fmla="*/ 79 w 84"/>
                <a:gd name="T1" fmla="*/ 110 h 133"/>
                <a:gd name="T2" fmla="*/ 49 w 84"/>
                <a:gd name="T3" fmla="*/ 60 h 133"/>
                <a:gd name="T4" fmla="*/ 41 w 84"/>
                <a:gd name="T5" fmla="*/ 60 h 133"/>
                <a:gd name="T6" fmla="*/ 61 w 84"/>
                <a:gd name="T7" fmla="*/ 31 h 133"/>
                <a:gd name="T8" fmla="*/ 30 w 84"/>
                <a:gd name="T9" fmla="*/ 0 h 133"/>
                <a:gd name="T10" fmla="*/ 0 w 84"/>
                <a:gd name="T11" fmla="*/ 31 h 133"/>
                <a:gd name="T12" fmla="*/ 20 w 84"/>
                <a:gd name="T13" fmla="*/ 60 h 133"/>
                <a:gd name="T14" fmla="*/ 12 w 84"/>
                <a:gd name="T15" fmla="*/ 60 h 133"/>
                <a:gd name="T16" fmla="*/ 2 w 84"/>
                <a:gd name="T17" fmla="*/ 64 h 133"/>
                <a:gd name="T18" fmla="*/ 14 w 84"/>
                <a:gd name="T19" fmla="*/ 96 h 133"/>
                <a:gd name="T20" fmla="*/ 16 w 84"/>
                <a:gd name="T21" fmla="*/ 104 h 133"/>
                <a:gd name="T22" fmla="*/ 13 w 84"/>
                <a:gd name="T23" fmla="*/ 133 h 133"/>
                <a:gd name="T24" fmla="*/ 22 w 84"/>
                <a:gd name="T25" fmla="*/ 133 h 133"/>
                <a:gd name="T26" fmla="*/ 29 w 84"/>
                <a:gd name="T27" fmla="*/ 70 h 133"/>
                <a:gd name="T28" fmla="*/ 22 w 84"/>
                <a:gd name="T29" fmla="*/ 62 h 133"/>
                <a:gd name="T30" fmla="*/ 39 w 84"/>
                <a:gd name="T31" fmla="*/ 62 h 133"/>
                <a:gd name="T32" fmla="*/ 31 w 84"/>
                <a:gd name="T33" fmla="*/ 70 h 133"/>
                <a:gd name="T34" fmla="*/ 39 w 84"/>
                <a:gd name="T35" fmla="*/ 133 h 133"/>
                <a:gd name="T36" fmla="*/ 75 w 84"/>
                <a:gd name="T37" fmla="*/ 133 h 133"/>
                <a:gd name="T38" fmla="*/ 79 w 84"/>
                <a:gd name="T39" fmla="*/ 11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4" h="133">
                  <a:moveTo>
                    <a:pt x="79" y="110"/>
                  </a:moveTo>
                  <a:cubicBezTo>
                    <a:pt x="75" y="100"/>
                    <a:pt x="65" y="60"/>
                    <a:pt x="49" y="60"/>
                  </a:cubicBezTo>
                  <a:cubicBezTo>
                    <a:pt x="41" y="60"/>
                    <a:pt x="41" y="60"/>
                    <a:pt x="41" y="60"/>
                  </a:cubicBezTo>
                  <a:cubicBezTo>
                    <a:pt x="52" y="55"/>
                    <a:pt x="61" y="44"/>
                    <a:pt x="61" y="31"/>
                  </a:cubicBezTo>
                  <a:cubicBezTo>
                    <a:pt x="61" y="14"/>
                    <a:pt x="47" y="0"/>
                    <a:pt x="30" y="0"/>
                  </a:cubicBezTo>
                  <a:cubicBezTo>
                    <a:pt x="13" y="0"/>
                    <a:pt x="0" y="14"/>
                    <a:pt x="0" y="31"/>
                  </a:cubicBezTo>
                  <a:cubicBezTo>
                    <a:pt x="0" y="44"/>
                    <a:pt x="8" y="55"/>
                    <a:pt x="20" y="60"/>
                  </a:cubicBezTo>
                  <a:cubicBezTo>
                    <a:pt x="12" y="60"/>
                    <a:pt x="12" y="60"/>
                    <a:pt x="12" y="60"/>
                  </a:cubicBezTo>
                  <a:cubicBezTo>
                    <a:pt x="8" y="60"/>
                    <a:pt x="5" y="61"/>
                    <a:pt x="2" y="64"/>
                  </a:cubicBezTo>
                  <a:cubicBezTo>
                    <a:pt x="7" y="75"/>
                    <a:pt x="11" y="87"/>
                    <a:pt x="14" y="96"/>
                  </a:cubicBezTo>
                  <a:cubicBezTo>
                    <a:pt x="15" y="99"/>
                    <a:pt x="16" y="102"/>
                    <a:pt x="16" y="104"/>
                  </a:cubicBezTo>
                  <a:cubicBezTo>
                    <a:pt x="22" y="118"/>
                    <a:pt x="17" y="128"/>
                    <a:pt x="13" y="133"/>
                  </a:cubicBezTo>
                  <a:cubicBezTo>
                    <a:pt x="22" y="133"/>
                    <a:pt x="22" y="133"/>
                    <a:pt x="22" y="133"/>
                  </a:cubicBezTo>
                  <a:cubicBezTo>
                    <a:pt x="29" y="70"/>
                    <a:pt x="29" y="70"/>
                    <a:pt x="29" y="70"/>
                  </a:cubicBezTo>
                  <a:cubicBezTo>
                    <a:pt x="22" y="62"/>
                    <a:pt x="22" y="62"/>
                    <a:pt x="22" y="62"/>
                  </a:cubicBezTo>
                  <a:cubicBezTo>
                    <a:pt x="39" y="62"/>
                    <a:pt x="39" y="62"/>
                    <a:pt x="39" y="62"/>
                  </a:cubicBezTo>
                  <a:cubicBezTo>
                    <a:pt x="31" y="70"/>
                    <a:pt x="31" y="70"/>
                    <a:pt x="31" y="70"/>
                  </a:cubicBezTo>
                  <a:cubicBezTo>
                    <a:pt x="39" y="133"/>
                    <a:pt x="39" y="133"/>
                    <a:pt x="39" y="133"/>
                  </a:cubicBezTo>
                  <a:cubicBezTo>
                    <a:pt x="75" y="133"/>
                    <a:pt x="75" y="133"/>
                    <a:pt x="75" y="133"/>
                  </a:cubicBezTo>
                  <a:cubicBezTo>
                    <a:pt x="75" y="133"/>
                    <a:pt x="84" y="125"/>
                    <a:pt x="79" y="1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dirty="0">
                <a:latin typeface="微软雅黑" panose="020B0503020204020204" pitchFamily="34" charset="-122"/>
              </a:endParaRPr>
            </a:p>
          </p:txBody>
        </p:sp>
      </p:grpSp>
      <p:grpSp>
        <p:nvGrpSpPr>
          <p:cNvPr id="146" name="组合 145"/>
          <p:cNvGrpSpPr/>
          <p:nvPr/>
        </p:nvGrpSpPr>
        <p:grpSpPr>
          <a:xfrm>
            <a:off x="3273692" y="1099961"/>
            <a:ext cx="1202093" cy="1388087"/>
            <a:chOff x="3273692" y="1099961"/>
            <a:chExt cx="1202093" cy="1388087"/>
          </a:xfrm>
        </p:grpSpPr>
        <p:sp>
          <p:nvSpPr>
            <p:cNvPr id="11" name="Freeform 14"/>
            <p:cNvSpPr/>
            <p:nvPr/>
          </p:nvSpPr>
          <p:spPr bwMode="auto">
            <a:xfrm>
              <a:off x="3345550" y="1141029"/>
              <a:ext cx="529701" cy="237166"/>
            </a:xfrm>
            <a:custGeom>
              <a:avLst/>
              <a:gdLst>
                <a:gd name="T0" fmla="*/ 0 w 516"/>
                <a:gd name="T1" fmla="*/ 231 h 231"/>
                <a:gd name="T2" fmla="*/ 398 w 516"/>
                <a:gd name="T3" fmla="*/ 0 h 231"/>
                <a:gd name="T4" fmla="*/ 516 w 516"/>
                <a:gd name="T5" fmla="*/ 0 h 231"/>
                <a:gd name="T6" fmla="*/ 516 w 516"/>
                <a:gd name="T7" fmla="*/ 231 h 231"/>
                <a:gd name="T8" fmla="*/ 0 w 516"/>
                <a:gd name="T9" fmla="*/ 231 h 231"/>
              </a:gdLst>
              <a:ahLst/>
              <a:cxnLst>
                <a:cxn ang="0">
                  <a:pos x="T0" y="T1"/>
                </a:cxn>
                <a:cxn ang="0">
                  <a:pos x="T2" y="T3"/>
                </a:cxn>
                <a:cxn ang="0">
                  <a:pos x="T4" y="T5"/>
                </a:cxn>
                <a:cxn ang="0">
                  <a:pos x="T6" y="T7"/>
                </a:cxn>
                <a:cxn ang="0">
                  <a:pos x="T8" y="T9"/>
                </a:cxn>
              </a:cxnLst>
              <a:rect l="0" t="0" r="r" b="b"/>
              <a:pathLst>
                <a:path w="516" h="231">
                  <a:moveTo>
                    <a:pt x="0" y="231"/>
                  </a:moveTo>
                  <a:lnTo>
                    <a:pt x="398" y="0"/>
                  </a:lnTo>
                  <a:lnTo>
                    <a:pt x="516" y="0"/>
                  </a:lnTo>
                  <a:lnTo>
                    <a:pt x="516" y="231"/>
                  </a:lnTo>
                  <a:lnTo>
                    <a:pt x="0" y="231"/>
                  </a:lnTo>
                  <a:close/>
                </a:path>
              </a:pathLst>
            </a:custGeom>
            <a:solidFill>
              <a:srgbClr val="5F6524"/>
            </a:solidFill>
            <a:ln>
              <a:noFill/>
            </a:ln>
            <a:extLst>
              <a:ext uri="{91240B29-F687-4F45-9708-019B960494DF}">
                <a14:hiddenLine xmlns:a14="http://schemas.microsoft.com/office/drawing/2010/main" w="9525">
                  <a:solidFill>
                    <a:srgbClr val="000000"/>
                  </a:solidFill>
                  <a:round/>
                </a14:hiddenLine>
              </a:ext>
            </a:extLst>
          </p:spPr>
          <p:txBody>
            <a:bodyPr vert="horz" wrap="square" lIns="68589" tIns="34295" rIns="68589" bIns="34295" numCol="1" anchor="t" anchorCtr="0" compatLnSpc="1"/>
            <a:lstStyle/>
            <a:p>
              <a:endParaRPr lang="zh-CN" altLang="en-US" dirty="0">
                <a:latin typeface="微软雅黑" panose="020B0503020204020204" pitchFamily="34" charset="-122"/>
              </a:endParaRPr>
            </a:p>
          </p:txBody>
        </p:sp>
        <p:grpSp>
          <p:nvGrpSpPr>
            <p:cNvPr id="145" name="组合 144"/>
            <p:cNvGrpSpPr/>
            <p:nvPr/>
          </p:nvGrpSpPr>
          <p:grpSpPr>
            <a:xfrm>
              <a:off x="3273692" y="1099961"/>
              <a:ext cx="1202093" cy="1388087"/>
              <a:chOff x="3273692" y="1099961"/>
              <a:chExt cx="1202093" cy="1388087"/>
            </a:xfrm>
          </p:grpSpPr>
          <p:sp>
            <p:nvSpPr>
              <p:cNvPr id="12" name="Freeform 15"/>
              <p:cNvSpPr/>
              <p:nvPr/>
            </p:nvSpPr>
            <p:spPr bwMode="auto">
              <a:xfrm>
                <a:off x="3273692" y="1099961"/>
                <a:ext cx="1202093" cy="1388087"/>
              </a:xfrm>
              <a:custGeom>
                <a:avLst/>
                <a:gdLst>
                  <a:gd name="T0" fmla="*/ 0 w 1171"/>
                  <a:gd name="T1" fmla="*/ 1014 h 1352"/>
                  <a:gd name="T2" fmla="*/ 0 w 1171"/>
                  <a:gd name="T3" fmla="*/ 338 h 1352"/>
                  <a:gd name="T4" fmla="*/ 586 w 1171"/>
                  <a:gd name="T5" fmla="*/ 0 h 1352"/>
                  <a:gd name="T6" fmla="*/ 1171 w 1171"/>
                  <a:gd name="T7" fmla="*/ 338 h 1352"/>
                  <a:gd name="T8" fmla="*/ 1171 w 1171"/>
                  <a:gd name="T9" fmla="*/ 1014 h 1352"/>
                  <a:gd name="T10" fmla="*/ 586 w 1171"/>
                  <a:gd name="T11" fmla="*/ 1352 h 1352"/>
                  <a:gd name="T12" fmla="*/ 0 w 1171"/>
                  <a:gd name="T13" fmla="*/ 1014 h 1352"/>
                </a:gdLst>
                <a:ahLst/>
                <a:cxnLst>
                  <a:cxn ang="0">
                    <a:pos x="T0" y="T1"/>
                  </a:cxn>
                  <a:cxn ang="0">
                    <a:pos x="T2" y="T3"/>
                  </a:cxn>
                  <a:cxn ang="0">
                    <a:pos x="T4" y="T5"/>
                  </a:cxn>
                  <a:cxn ang="0">
                    <a:pos x="T6" y="T7"/>
                  </a:cxn>
                  <a:cxn ang="0">
                    <a:pos x="T8" y="T9"/>
                  </a:cxn>
                  <a:cxn ang="0">
                    <a:pos x="T10" y="T11"/>
                  </a:cxn>
                  <a:cxn ang="0">
                    <a:pos x="T12" y="T13"/>
                  </a:cxn>
                </a:cxnLst>
                <a:rect l="0" t="0" r="r" b="b"/>
                <a:pathLst>
                  <a:path w="1171" h="1352">
                    <a:moveTo>
                      <a:pt x="0" y="1014"/>
                    </a:moveTo>
                    <a:lnTo>
                      <a:pt x="0" y="338"/>
                    </a:lnTo>
                    <a:lnTo>
                      <a:pt x="586" y="0"/>
                    </a:lnTo>
                    <a:lnTo>
                      <a:pt x="1171" y="338"/>
                    </a:lnTo>
                    <a:lnTo>
                      <a:pt x="1171" y="1014"/>
                    </a:lnTo>
                    <a:lnTo>
                      <a:pt x="586" y="1352"/>
                    </a:lnTo>
                    <a:lnTo>
                      <a:pt x="0" y="1014"/>
                    </a:lnTo>
                    <a:close/>
                  </a:path>
                </a:pathLst>
              </a:custGeom>
              <a:solidFill>
                <a:schemeClr val="bg1">
                  <a:lumMod val="95000"/>
                </a:schemeClr>
              </a:solidFill>
              <a:ln>
                <a:noFill/>
              </a:ln>
              <a:effectLst>
                <a:outerShdw blurRad="228600" sx="102000" sy="102000" algn="ctr" rotWithShape="0">
                  <a:prstClr val="black">
                    <a:alpha val="28000"/>
                  </a:prstClr>
                </a:outerShdw>
              </a:effectLst>
            </p:spPr>
            <p:txBody>
              <a:bodyPr vert="horz" wrap="square" lIns="68589" tIns="34295" rIns="68589" bIns="34295" numCol="1" anchor="t" anchorCtr="0" compatLnSpc="1"/>
              <a:lstStyle/>
              <a:p>
                <a:endParaRPr lang="zh-CN" altLang="en-US" dirty="0">
                  <a:latin typeface="微软雅黑" panose="020B0503020204020204" pitchFamily="34" charset="-122"/>
                </a:endParaRPr>
              </a:p>
            </p:txBody>
          </p:sp>
          <p:sp>
            <p:nvSpPr>
              <p:cNvPr id="13" name="Freeform 16"/>
              <p:cNvSpPr/>
              <p:nvPr/>
            </p:nvSpPr>
            <p:spPr bwMode="auto">
              <a:xfrm>
                <a:off x="3345551" y="1141029"/>
                <a:ext cx="408568" cy="441478"/>
              </a:xfrm>
              <a:custGeom>
                <a:avLst/>
                <a:gdLst>
                  <a:gd name="T0" fmla="*/ 0 w 398"/>
                  <a:gd name="T1" fmla="*/ 430 h 430"/>
                  <a:gd name="T2" fmla="*/ 398 w 398"/>
                  <a:gd name="T3" fmla="*/ 430 h 430"/>
                  <a:gd name="T4" fmla="*/ 398 w 398"/>
                  <a:gd name="T5" fmla="*/ 0 h 430"/>
                  <a:gd name="T6" fmla="*/ 0 w 398"/>
                  <a:gd name="T7" fmla="*/ 231 h 430"/>
                  <a:gd name="T8" fmla="*/ 0 w 398"/>
                  <a:gd name="T9" fmla="*/ 430 h 430"/>
                </a:gdLst>
                <a:ahLst/>
                <a:cxnLst>
                  <a:cxn ang="0">
                    <a:pos x="T0" y="T1"/>
                  </a:cxn>
                  <a:cxn ang="0">
                    <a:pos x="T2" y="T3"/>
                  </a:cxn>
                  <a:cxn ang="0">
                    <a:pos x="T4" y="T5"/>
                  </a:cxn>
                  <a:cxn ang="0">
                    <a:pos x="T6" y="T7"/>
                  </a:cxn>
                  <a:cxn ang="0">
                    <a:pos x="T8" y="T9"/>
                  </a:cxn>
                </a:cxnLst>
                <a:rect l="0" t="0" r="r" b="b"/>
                <a:pathLst>
                  <a:path w="398" h="430">
                    <a:moveTo>
                      <a:pt x="0" y="430"/>
                    </a:moveTo>
                    <a:lnTo>
                      <a:pt x="398" y="430"/>
                    </a:lnTo>
                    <a:lnTo>
                      <a:pt x="398" y="0"/>
                    </a:lnTo>
                    <a:lnTo>
                      <a:pt x="0" y="231"/>
                    </a:lnTo>
                    <a:lnTo>
                      <a:pt x="0" y="430"/>
                    </a:lnTo>
                    <a:close/>
                  </a:path>
                </a:pathLst>
              </a:custGeom>
              <a:solidFill>
                <a:srgbClr val="00B0F0"/>
              </a:solidFill>
              <a:ln w="28575">
                <a:no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zh-CN" altLang="en-US">
                  <a:solidFill>
                    <a:schemeClr val="lt1"/>
                  </a:solidFill>
                </a:endParaRPr>
              </a:p>
            </p:txBody>
          </p:sp>
          <p:sp>
            <p:nvSpPr>
              <p:cNvPr id="21" name="Freeform 24"/>
              <p:cNvSpPr>
                <a:spLocks noEditPoints="1"/>
              </p:cNvSpPr>
              <p:nvPr/>
            </p:nvSpPr>
            <p:spPr bwMode="auto">
              <a:xfrm>
                <a:off x="3541622" y="1353554"/>
                <a:ext cx="94443" cy="200205"/>
              </a:xfrm>
              <a:custGeom>
                <a:avLst/>
                <a:gdLst>
                  <a:gd name="T0" fmla="*/ 50 w 50"/>
                  <a:gd name="T1" fmla="*/ 82 h 107"/>
                  <a:gd name="T2" fmla="*/ 42 w 50"/>
                  <a:gd name="T3" fmla="*/ 99 h 107"/>
                  <a:gd name="T4" fmla="*/ 25 w 50"/>
                  <a:gd name="T5" fmla="*/ 107 h 107"/>
                  <a:gd name="T6" fmla="*/ 7 w 50"/>
                  <a:gd name="T7" fmla="*/ 99 h 107"/>
                  <a:gd name="T8" fmla="*/ 0 w 50"/>
                  <a:gd name="T9" fmla="*/ 82 h 107"/>
                  <a:gd name="T10" fmla="*/ 0 w 50"/>
                  <a:gd name="T11" fmla="*/ 25 h 107"/>
                  <a:gd name="T12" fmla="*/ 7 w 50"/>
                  <a:gd name="T13" fmla="*/ 7 h 107"/>
                  <a:gd name="T14" fmla="*/ 25 w 50"/>
                  <a:gd name="T15" fmla="*/ 0 h 107"/>
                  <a:gd name="T16" fmla="*/ 42 w 50"/>
                  <a:gd name="T17" fmla="*/ 7 h 107"/>
                  <a:gd name="T18" fmla="*/ 50 w 50"/>
                  <a:gd name="T19" fmla="*/ 25 h 107"/>
                  <a:gd name="T20" fmla="*/ 50 w 50"/>
                  <a:gd name="T21" fmla="*/ 82 h 107"/>
                  <a:gd name="T22" fmla="*/ 33 w 50"/>
                  <a:gd name="T23" fmla="*/ 24 h 107"/>
                  <a:gd name="T24" fmla="*/ 31 w 50"/>
                  <a:gd name="T25" fmla="*/ 18 h 107"/>
                  <a:gd name="T26" fmla="*/ 24 w 50"/>
                  <a:gd name="T27" fmla="*/ 15 h 107"/>
                  <a:gd name="T28" fmla="*/ 18 w 50"/>
                  <a:gd name="T29" fmla="*/ 18 h 107"/>
                  <a:gd name="T30" fmla="*/ 15 w 50"/>
                  <a:gd name="T31" fmla="*/ 24 h 107"/>
                  <a:gd name="T32" fmla="*/ 15 w 50"/>
                  <a:gd name="T33" fmla="*/ 82 h 107"/>
                  <a:gd name="T34" fmla="*/ 18 w 50"/>
                  <a:gd name="T35" fmla="*/ 88 h 107"/>
                  <a:gd name="T36" fmla="*/ 24 w 50"/>
                  <a:gd name="T37" fmla="*/ 91 h 107"/>
                  <a:gd name="T38" fmla="*/ 31 w 50"/>
                  <a:gd name="T39" fmla="*/ 88 h 107"/>
                  <a:gd name="T40" fmla="*/ 33 w 50"/>
                  <a:gd name="T41" fmla="*/ 82 h 107"/>
                  <a:gd name="T42" fmla="*/ 33 w 50"/>
                  <a:gd name="T43" fmla="*/ 24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0" h="107">
                    <a:moveTo>
                      <a:pt x="50" y="82"/>
                    </a:moveTo>
                    <a:cubicBezTo>
                      <a:pt x="50" y="89"/>
                      <a:pt x="47" y="95"/>
                      <a:pt x="42" y="99"/>
                    </a:cubicBezTo>
                    <a:cubicBezTo>
                      <a:pt x="37" y="104"/>
                      <a:pt x="31" y="107"/>
                      <a:pt x="25" y="107"/>
                    </a:cubicBezTo>
                    <a:cubicBezTo>
                      <a:pt x="18" y="107"/>
                      <a:pt x="12" y="104"/>
                      <a:pt x="7" y="99"/>
                    </a:cubicBezTo>
                    <a:cubicBezTo>
                      <a:pt x="2" y="95"/>
                      <a:pt x="0" y="89"/>
                      <a:pt x="0" y="82"/>
                    </a:cubicBezTo>
                    <a:cubicBezTo>
                      <a:pt x="0" y="25"/>
                      <a:pt x="0" y="25"/>
                      <a:pt x="0" y="25"/>
                    </a:cubicBezTo>
                    <a:cubicBezTo>
                      <a:pt x="0" y="18"/>
                      <a:pt x="2" y="12"/>
                      <a:pt x="7" y="7"/>
                    </a:cubicBezTo>
                    <a:cubicBezTo>
                      <a:pt x="12" y="2"/>
                      <a:pt x="18" y="0"/>
                      <a:pt x="25" y="0"/>
                    </a:cubicBezTo>
                    <a:cubicBezTo>
                      <a:pt x="32" y="0"/>
                      <a:pt x="37" y="2"/>
                      <a:pt x="42" y="7"/>
                    </a:cubicBezTo>
                    <a:cubicBezTo>
                      <a:pt x="47" y="12"/>
                      <a:pt x="50" y="18"/>
                      <a:pt x="50" y="25"/>
                    </a:cubicBezTo>
                    <a:lnTo>
                      <a:pt x="50" y="82"/>
                    </a:lnTo>
                    <a:close/>
                    <a:moveTo>
                      <a:pt x="33" y="24"/>
                    </a:moveTo>
                    <a:cubicBezTo>
                      <a:pt x="33" y="22"/>
                      <a:pt x="32" y="20"/>
                      <a:pt x="31" y="18"/>
                    </a:cubicBezTo>
                    <a:cubicBezTo>
                      <a:pt x="29" y="16"/>
                      <a:pt x="27" y="15"/>
                      <a:pt x="24" y="15"/>
                    </a:cubicBezTo>
                    <a:cubicBezTo>
                      <a:pt x="22" y="15"/>
                      <a:pt x="20" y="16"/>
                      <a:pt x="18" y="18"/>
                    </a:cubicBezTo>
                    <a:cubicBezTo>
                      <a:pt x="16" y="20"/>
                      <a:pt x="15" y="22"/>
                      <a:pt x="15" y="24"/>
                    </a:cubicBezTo>
                    <a:cubicBezTo>
                      <a:pt x="15" y="82"/>
                      <a:pt x="15" y="82"/>
                      <a:pt x="15" y="82"/>
                    </a:cubicBezTo>
                    <a:cubicBezTo>
                      <a:pt x="15" y="84"/>
                      <a:pt x="16" y="86"/>
                      <a:pt x="18" y="88"/>
                    </a:cubicBezTo>
                    <a:cubicBezTo>
                      <a:pt x="20" y="90"/>
                      <a:pt x="22" y="91"/>
                      <a:pt x="24" y="91"/>
                    </a:cubicBezTo>
                    <a:cubicBezTo>
                      <a:pt x="27" y="91"/>
                      <a:pt x="29" y="90"/>
                      <a:pt x="31" y="88"/>
                    </a:cubicBezTo>
                    <a:cubicBezTo>
                      <a:pt x="32" y="86"/>
                      <a:pt x="33" y="84"/>
                      <a:pt x="33" y="82"/>
                    </a:cubicBezTo>
                    <a:lnTo>
                      <a:pt x="33" y="2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9" tIns="34295" rIns="68589" bIns="34295" numCol="1" anchor="t" anchorCtr="0" compatLnSpc="1"/>
              <a:lstStyle/>
              <a:p>
                <a:endParaRPr lang="zh-CN" altLang="en-US" dirty="0">
                  <a:latin typeface="微软雅黑" panose="020B0503020204020204" pitchFamily="34" charset="-122"/>
                </a:endParaRPr>
              </a:p>
            </p:txBody>
          </p:sp>
          <p:sp>
            <p:nvSpPr>
              <p:cNvPr id="22" name="Freeform 25"/>
              <p:cNvSpPr/>
              <p:nvPr/>
            </p:nvSpPr>
            <p:spPr bwMode="auto">
              <a:xfrm>
                <a:off x="3658649" y="1355607"/>
                <a:ext cx="53381" cy="196099"/>
              </a:xfrm>
              <a:custGeom>
                <a:avLst/>
                <a:gdLst>
                  <a:gd name="T0" fmla="*/ 14 w 29"/>
                  <a:gd name="T1" fmla="*/ 105 h 105"/>
                  <a:gd name="T2" fmla="*/ 14 w 29"/>
                  <a:gd name="T3" fmla="*/ 24 h 105"/>
                  <a:gd name="T4" fmla="*/ 0 w 29"/>
                  <a:gd name="T5" fmla="*/ 24 h 105"/>
                  <a:gd name="T6" fmla="*/ 0 w 29"/>
                  <a:gd name="T7" fmla="*/ 13 h 105"/>
                  <a:gd name="T8" fmla="*/ 11 w 29"/>
                  <a:gd name="T9" fmla="*/ 9 h 105"/>
                  <a:gd name="T10" fmla="*/ 18 w 29"/>
                  <a:gd name="T11" fmla="*/ 0 h 105"/>
                  <a:gd name="T12" fmla="*/ 29 w 29"/>
                  <a:gd name="T13" fmla="*/ 0 h 105"/>
                  <a:gd name="T14" fmla="*/ 29 w 29"/>
                  <a:gd name="T15" fmla="*/ 105 h 105"/>
                  <a:gd name="T16" fmla="*/ 14 w 29"/>
                  <a:gd name="T17" fmla="*/ 105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05">
                    <a:moveTo>
                      <a:pt x="14" y="105"/>
                    </a:moveTo>
                    <a:cubicBezTo>
                      <a:pt x="14" y="24"/>
                      <a:pt x="14" y="24"/>
                      <a:pt x="14" y="24"/>
                    </a:cubicBezTo>
                    <a:cubicBezTo>
                      <a:pt x="0" y="24"/>
                      <a:pt x="0" y="24"/>
                      <a:pt x="0" y="24"/>
                    </a:cubicBezTo>
                    <a:cubicBezTo>
                      <a:pt x="0" y="13"/>
                      <a:pt x="0" y="13"/>
                      <a:pt x="0" y="13"/>
                    </a:cubicBezTo>
                    <a:cubicBezTo>
                      <a:pt x="4" y="13"/>
                      <a:pt x="8" y="11"/>
                      <a:pt x="11" y="9"/>
                    </a:cubicBezTo>
                    <a:cubicBezTo>
                      <a:pt x="15" y="7"/>
                      <a:pt x="17" y="4"/>
                      <a:pt x="18" y="0"/>
                    </a:cubicBezTo>
                    <a:cubicBezTo>
                      <a:pt x="29" y="0"/>
                      <a:pt x="29" y="0"/>
                      <a:pt x="29" y="0"/>
                    </a:cubicBezTo>
                    <a:cubicBezTo>
                      <a:pt x="29" y="105"/>
                      <a:pt x="29" y="105"/>
                      <a:pt x="29" y="105"/>
                    </a:cubicBezTo>
                    <a:lnTo>
                      <a:pt x="14" y="10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9" tIns="34295" rIns="68589" bIns="34295" numCol="1" anchor="t" anchorCtr="0" compatLnSpc="1"/>
              <a:lstStyle/>
              <a:p>
                <a:endParaRPr lang="zh-CN" altLang="en-US" dirty="0">
                  <a:latin typeface="微软雅黑" panose="020B0503020204020204" pitchFamily="34" charset="-122"/>
                </a:endParaRPr>
              </a:p>
            </p:txBody>
          </p:sp>
          <p:grpSp>
            <p:nvGrpSpPr>
              <p:cNvPr id="40" name="组合 39"/>
              <p:cNvGrpSpPr/>
              <p:nvPr/>
            </p:nvGrpSpPr>
            <p:grpSpPr>
              <a:xfrm>
                <a:off x="3636343" y="1711343"/>
                <a:ext cx="476975" cy="401341"/>
                <a:chOff x="5146675" y="766763"/>
                <a:chExt cx="1590676" cy="1338263"/>
              </a:xfrm>
              <a:solidFill>
                <a:srgbClr val="C00000"/>
              </a:solidFill>
              <a:effectLst>
                <a:outerShdw blurRad="50800" dist="38100" dir="8100000" algn="tr" rotWithShape="0">
                  <a:prstClr val="black">
                    <a:alpha val="40000"/>
                  </a:prstClr>
                </a:outerShdw>
              </a:effectLst>
            </p:grpSpPr>
            <p:sp>
              <p:nvSpPr>
                <p:cNvPr id="41" name="Oval 18"/>
                <p:cNvSpPr>
                  <a:spLocks noChangeArrowheads="1"/>
                </p:cNvSpPr>
                <p:nvPr/>
              </p:nvSpPr>
              <p:spPr bwMode="auto">
                <a:xfrm>
                  <a:off x="5675313" y="766763"/>
                  <a:ext cx="533400" cy="534988"/>
                </a:xfrm>
                <a:prstGeom prst="ellipse">
                  <a:avLst/>
                </a:prstGeom>
                <a:solidFill>
                  <a:srgbClr val="00B0F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微软雅黑" panose="020B0503020204020204" pitchFamily="34" charset="-122"/>
                  </a:endParaRPr>
                </a:p>
              </p:txBody>
            </p:sp>
            <p:sp>
              <p:nvSpPr>
                <p:cNvPr id="42" name="Freeform 19"/>
                <p:cNvSpPr/>
                <p:nvPr/>
              </p:nvSpPr>
              <p:spPr bwMode="auto">
                <a:xfrm>
                  <a:off x="5511799" y="1344611"/>
                  <a:ext cx="860424" cy="760415"/>
                </a:xfrm>
                <a:custGeom>
                  <a:avLst/>
                  <a:gdLst>
                    <a:gd name="T0" fmla="*/ 201 w 301"/>
                    <a:gd name="T1" fmla="*/ 0 h 266"/>
                    <a:gd name="T2" fmla="*/ 151 w 301"/>
                    <a:gd name="T3" fmla="*/ 67 h 266"/>
                    <a:gd name="T4" fmla="*/ 101 w 301"/>
                    <a:gd name="T5" fmla="*/ 0 h 266"/>
                    <a:gd name="T6" fmla="*/ 0 w 301"/>
                    <a:gd name="T7" fmla="*/ 144 h 266"/>
                    <a:gd name="T8" fmla="*/ 0 w 301"/>
                    <a:gd name="T9" fmla="*/ 235 h 266"/>
                    <a:gd name="T10" fmla="*/ 0 w 301"/>
                    <a:gd name="T11" fmla="*/ 235 h 266"/>
                    <a:gd name="T12" fmla="*/ 151 w 301"/>
                    <a:gd name="T13" fmla="*/ 266 h 266"/>
                    <a:gd name="T14" fmla="*/ 301 w 301"/>
                    <a:gd name="T15" fmla="*/ 235 h 266"/>
                    <a:gd name="T16" fmla="*/ 301 w 301"/>
                    <a:gd name="T17" fmla="*/ 235 h 266"/>
                    <a:gd name="T18" fmla="*/ 301 w 301"/>
                    <a:gd name="T19" fmla="*/ 144 h 266"/>
                    <a:gd name="T20" fmla="*/ 201 w 301"/>
                    <a:gd name="T21" fmla="*/ 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1" h="266">
                      <a:moveTo>
                        <a:pt x="201" y="0"/>
                      </a:moveTo>
                      <a:cubicBezTo>
                        <a:pt x="151" y="67"/>
                        <a:pt x="151" y="67"/>
                        <a:pt x="151" y="67"/>
                      </a:cubicBezTo>
                      <a:cubicBezTo>
                        <a:pt x="101" y="0"/>
                        <a:pt x="101" y="0"/>
                        <a:pt x="101" y="0"/>
                      </a:cubicBezTo>
                      <a:cubicBezTo>
                        <a:pt x="42" y="21"/>
                        <a:pt x="0" y="78"/>
                        <a:pt x="0" y="144"/>
                      </a:cubicBezTo>
                      <a:cubicBezTo>
                        <a:pt x="0" y="235"/>
                        <a:pt x="0" y="235"/>
                        <a:pt x="0" y="235"/>
                      </a:cubicBezTo>
                      <a:cubicBezTo>
                        <a:pt x="0" y="235"/>
                        <a:pt x="0" y="235"/>
                        <a:pt x="0" y="235"/>
                      </a:cubicBezTo>
                      <a:cubicBezTo>
                        <a:pt x="3" y="252"/>
                        <a:pt x="69" y="266"/>
                        <a:pt x="151" y="266"/>
                      </a:cubicBezTo>
                      <a:cubicBezTo>
                        <a:pt x="232" y="266"/>
                        <a:pt x="298" y="252"/>
                        <a:pt x="301" y="235"/>
                      </a:cubicBezTo>
                      <a:cubicBezTo>
                        <a:pt x="301" y="235"/>
                        <a:pt x="301" y="235"/>
                        <a:pt x="301" y="235"/>
                      </a:cubicBezTo>
                      <a:cubicBezTo>
                        <a:pt x="301" y="144"/>
                        <a:pt x="301" y="144"/>
                        <a:pt x="301" y="144"/>
                      </a:cubicBezTo>
                      <a:cubicBezTo>
                        <a:pt x="301" y="78"/>
                        <a:pt x="259" y="21"/>
                        <a:pt x="201" y="0"/>
                      </a:cubicBezTo>
                      <a:close/>
                    </a:path>
                  </a:pathLst>
                </a:custGeom>
                <a:solidFill>
                  <a:srgbClr val="00B0F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微软雅黑" panose="020B0503020204020204" pitchFamily="34" charset="-122"/>
                  </a:endParaRPr>
                </a:p>
              </p:txBody>
            </p:sp>
            <p:sp>
              <p:nvSpPr>
                <p:cNvPr id="43" name="Freeform 20"/>
                <p:cNvSpPr/>
                <p:nvPr/>
              </p:nvSpPr>
              <p:spPr bwMode="auto">
                <a:xfrm>
                  <a:off x="5900738" y="1319213"/>
                  <a:ext cx="85725" cy="50800"/>
                </a:xfrm>
                <a:custGeom>
                  <a:avLst/>
                  <a:gdLst>
                    <a:gd name="T0" fmla="*/ 30 w 30"/>
                    <a:gd name="T1" fmla="*/ 1 h 18"/>
                    <a:gd name="T2" fmla="*/ 15 w 30"/>
                    <a:gd name="T3" fmla="*/ 0 h 18"/>
                    <a:gd name="T4" fmla="*/ 1 w 30"/>
                    <a:gd name="T5" fmla="*/ 1 h 18"/>
                    <a:gd name="T6" fmla="*/ 7 w 30"/>
                    <a:gd name="T7" fmla="*/ 18 h 18"/>
                    <a:gd name="T8" fmla="*/ 24 w 30"/>
                    <a:gd name="T9" fmla="*/ 18 h 18"/>
                    <a:gd name="T10" fmla="*/ 30 w 30"/>
                    <a:gd name="T11" fmla="*/ 1 h 18"/>
                  </a:gdLst>
                  <a:ahLst/>
                  <a:cxnLst>
                    <a:cxn ang="0">
                      <a:pos x="T0" y="T1"/>
                    </a:cxn>
                    <a:cxn ang="0">
                      <a:pos x="T2" y="T3"/>
                    </a:cxn>
                    <a:cxn ang="0">
                      <a:pos x="T4" y="T5"/>
                    </a:cxn>
                    <a:cxn ang="0">
                      <a:pos x="T6" y="T7"/>
                    </a:cxn>
                    <a:cxn ang="0">
                      <a:pos x="T8" y="T9"/>
                    </a:cxn>
                    <a:cxn ang="0">
                      <a:pos x="T10" y="T11"/>
                    </a:cxn>
                  </a:cxnLst>
                  <a:rect l="0" t="0" r="r" b="b"/>
                  <a:pathLst>
                    <a:path w="30" h="18">
                      <a:moveTo>
                        <a:pt x="30" y="1"/>
                      </a:moveTo>
                      <a:cubicBezTo>
                        <a:pt x="25" y="0"/>
                        <a:pt x="20" y="0"/>
                        <a:pt x="15" y="0"/>
                      </a:cubicBezTo>
                      <a:cubicBezTo>
                        <a:pt x="10" y="0"/>
                        <a:pt x="6" y="0"/>
                        <a:pt x="1" y="1"/>
                      </a:cubicBezTo>
                      <a:cubicBezTo>
                        <a:pt x="1" y="1"/>
                        <a:pt x="0" y="11"/>
                        <a:pt x="7" y="18"/>
                      </a:cubicBezTo>
                      <a:cubicBezTo>
                        <a:pt x="7" y="18"/>
                        <a:pt x="18" y="18"/>
                        <a:pt x="24" y="18"/>
                      </a:cubicBezTo>
                      <a:cubicBezTo>
                        <a:pt x="24" y="18"/>
                        <a:pt x="30" y="12"/>
                        <a:pt x="30" y="1"/>
                      </a:cubicBezTo>
                      <a:close/>
                    </a:path>
                  </a:pathLst>
                </a:custGeom>
                <a:solidFill>
                  <a:srgbClr val="00B0F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微软雅黑" panose="020B0503020204020204" pitchFamily="34" charset="-122"/>
                  </a:endParaRPr>
                </a:p>
              </p:txBody>
            </p:sp>
            <p:sp>
              <p:nvSpPr>
                <p:cNvPr id="44" name="Freeform 21"/>
                <p:cNvSpPr/>
                <p:nvPr/>
              </p:nvSpPr>
              <p:spPr bwMode="auto">
                <a:xfrm>
                  <a:off x="5894388" y="1377951"/>
                  <a:ext cx="95250" cy="130175"/>
                </a:xfrm>
                <a:custGeom>
                  <a:avLst/>
                  <a:gdLst>
                    <a:gd name="T0" fmla="*/ 15 w 60"/>
                    <a:gd name="T1" fmla="*/ 0 h 82"/>
                    <a:gd name="T2" fmla="*/ 47 w 60"/>
                    <a:gd name="T3" fmla="*/ 0 h 82"/>
                    <a:gd name="T4" fmla="*/ 60 w 60"/>
                    <a:gd name="T5" fmla="*/ 47 h 82"/>
                    <a:gd name="T6" fmla="*/ 31 w 60"/>
                    <a:gd name="T7" fmla="*/ 82 h 82"/>
                    <a:gd name="T8" fmla="*/ 0 w 60"/>
                    <a:gd name="T9" fmla="*/ 47 h 82"/>
                    <a:gd name="T10" fmla="*/ 15 w 60"/>
                    <a:gd name="T11" fmla="*/ 0 h 82"/>
                  </a:gdLst>
                  <a:ahLst/>
                  <a:cxnLst>
                    <a:cxn ang="0">
                      <a:pos x="T0" y="T1"/>
                    </a:cxn>
                    <a:cxn ang="0">
                      <a:pos x="T2" y="T3"/>
                    </a:cxn>
                    <a:cxn ang="0">
                      <a:pos x="T4" y="T5"/>
                    </a:cxn>
                    <a:cxn ang="0">
                      <a:pos x="T6" y="T7"/>
                    </a:cxn>
                    <a:cxn ang="0">
                      <a:pos x="T8" y="T9"/>
                    </a:cxn>
                    <a:cxn ang="0">
                      <a:pos x="T10" y="T11"/>
                    </a:cxn>
                  </a:cxnLst>
                  <a:rect l="0" t="0" r="r" b="b"/>
                  <a:pathLst>
                    <a:path w="60" h="82">
                      <a:moveTo>
                        <a:pt x="15" y="0"/>
                      </a:moveTo>
                      <a:lnTo>
                        <a:pt x="47" y="0"/>
                      </a:lnTo>
                      <a:lnTo>
                        <a:pt x="60" y="47"/>
                      </a:lnTo>
                      <a:lnTo>
                        <a:pt x="31" y="82"/>
                      </a:lnTo>
                      <a:lnTo>
                        <a:pt x="0" y="47"/>
                      </a:lnTo>
                      <a:lnTo>
                        <a:pt x="15" y="0"/>
                      </a:lnTo>
                      <a:close/>
                    </a:path>
                  </a:pathLst>
                </a:custGeom>
                <a:solidFill>
                  <a:srgbClr val="00B0F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微软雅黑" panose="020B0503020204020204" pitchFamily="34" charset="-122"/>
                  </a:endParaRPr>
                </a:p>
              </p:txBody>
            </p:sp>
            <p:sp>
              <p:nvSpPr>
                <p:cNvPr id="45" name="Freeform 22"/>
                <p:cNvSpPr/>
                <p:nvPr/>
              </p:nvSpPr>
              <p:spPr bwMode="auto">
                <a:xfrm>
                  <a:off x="5432425" y="1427163"/>
                  <a:ext cx="71438" cy="96838"/>
                </a:xfrm>
                <a:custGeom>
                  <a:avLst/>
                  <a:gdLst>
                    <a:gd name="T0" fmla="*/ 23 w 45"/>
                    <a:gd name="T1" fmla="*/ 61 h 61"/>
                    <a:gd name="T2" fmla="*/ 45 w 45"/>
                    <a:gd name="T3" fmla="*/ 34 h 61"/>
                    <a:gd name="T4" fmla="*/ 34 w 45"/>
                    <a:gd name="T5" fmla="*/ 0 h 61"/>
                    <a:gd name="T6" fmla="*/ 11 w 45"/>
                    <a:gd name="T7" fmla="*/ 0 h 61"/>
                    <a:gd name="T8" fmla="*/ 0 w 45"/>
                    <a:gd name="T9" fmla="*/ 34 h 61"/>
                    <a:gd name="T10" fmla="*/ 23 w 45"/>
                    <a:gd name="T11" fmla="*/ 61 h 61"/>
                  </a:gdLst>
                  <a:ahLst/>
                  <a:cxnLst>
                    <a:cxn ang="0">
                      <a:pos x="T0" y="T1"/>
                    </a:cxn>
                    <a:cxn ang="0">
                      <a:pos x="T2" y="T3"/>
                    </a:cxn>
                    <a:cxn ang="0">
                      <a:pos x="T4" y="T5"/>
                    </a:cxn>
                    <a:cxn ang="0">
                      <a:pos x="T6" y="T7"/>
                    </a:cxn>
                    <a:cxn ang="0">
                      <a:pos x="T8" y="T9"/>
                    </a:cxn>
                    <a:cxn ang="0">
                      <a:pos x="T10" y="T11"/>
                    </a:cxn>
                  </a:cxnLst>
                  <a:rect l="0" t="0" r="r" b="b"/>
                  <a:pathLst>
                    <a:path w="45" h="61">
                      <a:moveTo>
                        <a:pt x="23" y="61"/>
                      </a:moveTo>
                      <a:lnTo>
                        <a:pt x="45" y="34"/>
                      </a:lnTo>
                      <a:lnTo>
                        <a:pt x="34" y="0"/>
                      </a:lnTo>
                      <a:lnTo>
                        <a:pt x="11" y="0"/>
                      </a:lnTo>
                      <a:lnTo>
                        <a:pt x="0" y="34"/>
                      </a:lnTo>
                      <a:lnTo>
                        <a:pt x="23" y="61"/>
                      </a:lnTo>
                      <a:close/>
                    </a:path>
                  </a:pathLst>
                </a:custGeom>
                <a:solidFill>
                  <a:srgbClr val="00B0F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微软雅黑" panose="020B0503020204020204" pitchFamily="34" charset="-122"/>
                  </a:endParaRPr>
                </a:p>
              </p:txBody>
            </p:sp>
            <p:sp>
              <p:nvSpPr>
                <p:cNvPr id="46" name="Freeform 23"/>
                <p:cNvSpPr/>
                <p:nvPr/>
              </p:nvSpPr>
              <p:spPr bwMode="auto">
                <a:xfrm>
                  <a:off x="5146675" y="1401763"/>
                  <a:ext cx="465138" cy="568325"/>
                </a:xfrm>
                <a:custGeom>
                  <a:avLst/>
                  <a:gdLst>
                    <a:gd name="T0" fmla="*/ 150 w 163"/>
                    <a:gd name="T1" fmla="*/ 0 h 199"/>
                    <a:gd name="T2" fmla="*/ 113 w 163"/>
                    <a:gd name="T3" fmla="*/ 50 h 199"/>
                    <a:gd name="T4" fmla="*/ 75 w 163"/>
                    <a:gd name="T5" fmla="*/ 0 h 199"/>
                    <a:gd name="T6" fmla="*/ 0 w 163"/>
                    <a:gd name="T7" fmla="*/ 108 h 199"/>
                    <a:gd name="T8" fmla="*/ 0 w 163"/>
                    <a:gd name="T9" fmla="*/ 176 h 199"/>
                    <a:gd name="T10" fmla="*/ 0 w 163"/>
                    <a:gd name="T11" fmla="*/ 176 h 199"/>
                    <a:gd name="T12" fmla="*/ 113 w 163"/>
                    <a:gd name="T13" fmla="*/ 199 h 199"/>
                    <a:gd name="T14" fmla="*/ 114 w 163"/>
                    <a:gd name="T15" fmla="*/ 199 h 199"/>
                    <a:gd name="T16" fmla="*/ 114 w 163"/>
                    <a:gd name="T17" fmla="*/ 124 h 199"/>
                    <a:gd name="T18" fmla="*/ 163 w 163"/>
                    <a:gd name="T19" fmla="*/ 6 h 199"/>
                    <a:gd name="T20" fmla="*/ 150 w 163"/>
                    <a:gd name="T21" fmla="*/ 0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3" h="199">
                      <a:moveTo>
                        <a:pt x="150" y="0"/>
                      </a:moveTo>
                      <a:cubicBezTo>
                        <a:pt x="113" y="50"/>
                        <a:pt x="113" y="50"/>
                        <a:pt x="113" y="50"/>
                      </a:cubicBezTo>
                      <a:cubicBezTo>
                        <a:pt x="75" y="0"/>
                        <a:pt x="75" y="0"/>
                        <a:pt x="75" y="0"/>
                      </a:cubicBezTo>
                      <a:cubicBezTo>
                        <a:pt x="31" y="16"/>
                        <a:pt x="0" y="58"/>
                        <a:pt x="0" y="108"/>
                      </a:cubicBezTo>
                      <a:cubicBezTo>
                        <a:pt x="0" y="176"/>
                        <a:pt x="0" y="176"/>
                        <a:pt x="0" y="176"/>
                      </a:cubicBezTo>
                      <a:cubicBezTo>
                        <a:pt x="0" y="176"/>
                        <a:pt x="0" y="176"/>
                        <a:pt x="0" y="176"/>
                      </a:cubicBezTo>
                      <a:cubicBezTo>
                        <a:pt x="2" y="189"/>
                        <a:pt x="52" y="199"/>
                        <a:pt x="113" y="199"/>
                      </a:cubicBezTo>
                      <a:cubicBezTo>
                        <a:pt x="113" y="199"/>
                        <a:pt x="114" y="199"/>
                        <a:pt x="114" y="199"/>
                      </a:cubicBezTo>
                      <a:cubicBezTo>
                        <a:pt x="114" y="124"/>
                        <a:pt x="114" y="124"/>
                        <a:pt x="114" y="124"/>
                      </a:cubicBezTo>
                      <a:cubicBezTo>
                        <a:pt x="114" y="78"/>
                        <a:pt x="133" y="36"/>
                        <a:pt x="163" y="6"/>
                      </a:cubicBezTo>
                      <a:cubicBezTo>
                        <a:pt x="159" y="3"/>
                        <a:pt x="155" y="2"/>
                        <a:pt x="150" y="0"/>
                      </a:cubicBezTo>
                      <a:close/>
                    </a:path>
                  </a:pathLst>
                </a:custGeom>
                <a:solidFill>
                  <a:srgbClr val="00B0F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微软雅黑" panose="020B0503020204020204" pitchFamily="34" charset="-122"/>
                  </a:endParaRPr>
                </a:p>
              </p:txBody>
            </p:sp>
            <p:sp>
              <p:nvSpPr>
                <p:cNvPr id="47" name="Freeform 24"/>
                <p:cNvSpPr/>
                <p:nvPr/>
              </p:nvSpPr>
              <p:spPr bwMode="auto">
                <a:xfrm>
                  <a:off x="5438775" y="1381126"/>
                  <a:ext cx="61913" cy="41275"/>
                </a:xfrm>
                <a:custGeom>
                  <a:avLst/>
                  <a:gdLst>
                    <a:gd name="T0" fmla="*/ 18 w 22"/>
                    <a:gd name="T1" fmla="*/ 14 h 14"/>
                    <a:gd name="T2" fmla="*/ 22 w 22"/>
                    <a:gd name="T3" fmla="*/ 1 h 14"/>
                    <a:gd name="T4" fmla="*/ 11 w 22"/>
                    <a:gd name="T5" fmla="*/ 0 h 14"/>
                    <a:gd name="T6" fmla="*/ 0 w 22"/>
                    <a:gd name="T7" fmla="*/ 1 h 14"/>
                    <a:gd name="T8" fmla="*/ 5 w 22"/>
                    <a:gd name="T9" fmla="*/ 14 h 14"/>
                    <a:gd name="T10" fmla="*/ 18 w 22"/>
                    <a:gd name="T11" fmla="*/ 14 h 14"/>
                  </a:gdLst>
                  <a:ahLst/>
                  <a:cxnLst>
                    <a:cxn ang="0">
                      <a:pos x="T0" y="T1"/>
                    </a:cxn>
                    <a:cxn ang="0">
                      <a:pos x="T2" y="T3"/>
                    </a:cxn>
                    <a:cxn ang="0">
                      <a:pos x="T4" y="T5"/>
                    </a:cxn>
                    <a:cxn ang="0">
                      <a:pos x="T6" y="T7"/>
                    </a:cxn>
                    <a:cxn ang="0">
                      <a:pos x="T8" y="T9"/>
                    </a:cxn>
                    <a:cxn ang="0">
                      <a:pos x="T10" y="T11"/>
                    </a:cxn>
                  </a:cxnLst>
                  <a:rect l="0" t="0" r="r" b="b"/>
                  <a:pathLst>
                    <a:path w="22" h="14">
                      <a:moveTo>
                        <a:pt x="18" y="14"/>
                      </a:moveTo>
                      <a:cubicBezTo>
                        <a:pt x="18" y="14"/>
                        <a:pt x="22" y="9"/>
                        <a:pt x="22" y="1"/>
                      </a:cubicBezTo>
                      <a:cubicBezTo>
                        <a:pt x="18" y="0"/>
                        <a:pt x="15" y="0"/>
                        <a:pt x="11" y="0"/>
                      </a:cubicBezTo>
                      <a:cubicBezTo>
                        <a:pt x="7" y="0"/>
                        <a:pt x="4" y="0"/>
                        <a:pt x="0" y="1"/>
                      </a:cubicBezTo>
                      <a:cubicBezTo>
                        <a:pt x="0" y="1"/>
                        <a:pt x="0" y="8"/>
                        <a:pt x="5" y="14"/>
                      </a:cubicBezTo>
                      <a:cubicBezTo>
                        <a:pt x="5" y="14"/>
                        <a:pt x="13" y="14"/>
                        <a:pt x="18" y="14"/>
                      </a:cubicBezTo>
                      <a:close/>
                    </a:path>
                  </a:pathLst>
                </a:custGeom>
                <a:solidFill>
                  <a:srgbClr val="00B0F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微软雅黑" panose="020B0503020204020204" pitchFamily="34" charset="-122"/>
                  </a:endParaRPr>
                </a:p>
              </p:txBody>
            </p:sp>
            <p:sp>
              <p:nvSpPr>
                <p:cNvPr id="48" name="Oval 25"/>
                <p:cNvSpPr>
                  <a:spLocks noChangeArrowheads="1"/>
                </p:cNvSpPr>
                <p:nvPr/>
              </p:nvSpPr>
              <p:spPr bwMode="auto">
                <a:xfrm>
                  <a:off x="5267325" y="966788"/>
                  <a:ext cx="401638" cy="403225"/>
                </a:xfrm>
                <a:prstGeom prst="ellipse">
                  <a:avLst/>
                </a:prstGeom>
                <a:solidFill>
                  <a:srgbClr val="00B0F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微软雅黑" panose="020B0503020204020204" pitchFamily="34" charset="-122"/>
                  </a:endParaRPr>
                </a:p>
              </p:txBody>
            </p:sp>
            <p:sp>
              <p:nvSpPr>
                <p:cNvPr id="49" name="Freeform 26"/>
                <p:cNvSpPr/>
                <p:nvPr/>
              </p:nvSpPr>
              <p:spPr bwMode="auto">
                <a:xfrm>
                  <a:off x="6386513" y="1381126"/>
                  <a:ext cx="61913" cy="41275"/>
                </a:xfrm>
                <a:custGeom>
                  <a:avLst/>
                  <a:gdLst>
                    <a:gd name="T0" fmla="*/ 17 w 22"/>
                    <a:gd name="T1" fmla="*/ 14 h 14"/>
                    <a:gd name="T2" fmla="*/ 22 w 22"/>
                    <a:gd name="T3" fmla="*/ 1 h 14"/>
                    <a:gd name="T4" fmla="*/ 11 w 22"/>
                    <a:gd name="T5" fmla="*/ 0 h 14"/>
                    <a:gd name="T6" fmla="*/ 0 w 22"/>
                    <a:gd name="T7" fmla="*/ 1 h 14"/>
                    <a:gd name="T8" fmla="*/ 5 w 22"/>
                    <a:gd name="T9" fmla="*/ 14 h 14"/>
                    <a:gd name="T10" fmla="*/ 17 w 22"/>
                    <a:gd name="T11" fmla="*/ 14 h 14"/>
                  </a:gdLst>
                  <a:ahLst/>
                  <a:cxnLst>
                    <a:cxn ang="0">
                      <a:pos x="T0" y="T1"/>
                    </a:cxn>
                    <a:cxn ang="0">
                      <a:pos x="T2" y="T3"/>
                    </a:cxn>
                    <a:cxn ang="0">
                      <a:pos x="T4" y="T5"/>
                    </a:cxn>
                    <a:cxn ang="0">
                      <a:pos x="T6" y="T7"/>
                    </a:cxn>
                    <a:cxn ang="0">
                      <a:pos x="T8" y="T9"/>
                    </a:cxn>
                    <a:cxn ang="0">
                      <a:pos x="T10" y="T11"/>
                    </a:cxn>
                  </a:cxnLst>
                  <a:rect l="0" t="0" r="r" b="b"/>
                  <a:pathLst>
                    <a:path w="22" h="14">
                      <a:moveTo>
                        <a:pt x="17" y="14"/>
                      </a:moveTo>
                      <a:cubicBezTo>
                        <a:pt x="17" y="14"/>
                        <a:pt x="22" y="9"/>
                        <a:pt x="22" y="1"/>
                      </a:cubicBezTo>
                      <a:cubicBezTo>
                        <a:pt x="18" y="0"/>
                        <a:pt x="15" y="0"/>
                        <a:pt x="11" y="0"/>
                      </a:cubicBezTo>
                      <a:cubicBezTo>
                        <a:pt x="7" y="0"/>
                        <a:pt x="4" y="0"/>
                        <a:pt x="0" y="1"/>
                      </a:cubicBezTo>
                      <a:cubicBezTo>
                        <a:pt x="0" y="1"/>
                        <a:pt x="0" y="8"/>
                        <a:pt x="5" y="14"/>
                      </a:cubicBezTo>
                      <a:cubicBezTo>
                        <a:pt x="5" y="14"/>
                        <a:pt x="13" y="14"/>
                        <a:pt x="17" y="14"/>
                      </a:cubicBezTo>
                      <a:close/>
                    </a:path>
                  </a:pathLst>
                </a:custGeom>
                <a:solidFill>
                  <a:srgbClr val="00B0F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微软雅黑" panose="020B0503020204020204" pitchFamily="34" charset="-122"/>
                  </a:endParaRPr>
                </a:p>
              </p:txBody>
            </p:sp>
            <p:sp>
              <p:nvSpPr>
                <p:cNvPr id="50" name="Freeform 27"/>
                <p:cNvSpPr/>
                <p:nvPr/>
              </p:nvSpPr>
              <p:spPr bwMode="auto">
                <a:xfrm>
                  <a:off x="6380163" y="1427163"/>
                  <a:ext cx="71438" cy="96838"/>
                </a:xfrm>
                <a:custGeom>
                  <a:avLst/>
                  <a:gdLst>
                    <a:gd name="T0" fmla="*/ 24 w 45"/>
                    <a:gd name="T1" fmla="*/ 61 h 61"/>
                    <a:gd name="T2" fmla="*/ 45 w 45"/>
                    <a:gd name="T3" fmla="*/ 34 h 61"/>
                    <a:gd name="T4" fmla="*/ 34 w 45"/>
                    <a:gd name="T5" fmla="*/ 0 h 61"/>
                    <a:gd name="T6" fmla="*/ 11 w 45"/>
                    <a:gd name="T7" fmla="*/ 0 h 61"/>
                    <a:gd name="T8" fmla="*/ 0 w 45"/>
                    <a:gd name="T9" fmla="*/ 34 h 61"/>
                    <a:gd name="T10" fmla="*/ 24 w 45"/>
                    <a:gd name="T11" fmla="*/ 61 h 61"/>
                  </a:gdLst>
                  <a:ahLst/>
                  <a:cxnLst>
                    <a:cxn ang="0">
                      <a:pos x="T0" y="T1"/>
                    </a:cxn>
                    <a:cxn ang="0">
                      <a:pos x="T2" y="T3"/>
                    </a:cxn>
                    <a:cxn ang="0">
                      <a:pos x="T4" y="T5"/>
                    </a:cxn>
                    <a:cxn ang="0">
                      <a:pos x="T6" y="T7"/>
                    </a:cxn>
                    <a:cxn ang="0">
                      <a:pos x="T8" y="T9"/>
                    </a:cxn>
                    <a:cxn ang="0">
                      <a:pos x="T10" y="T11"/>
                    </a:cxn>
                  </a:cxnLst>
                  <a:rect l="0" t="0" r="r" b="b"/>
                  <a:pathLst>
                    <a:path w="45" h="61">
                      <a:moveTo>
                        <a:pt x="24" y="61"/>
                      </a:moveTo>
                      <a:lnTo>
                        <a:pt x="45" y="34"/>
                      </a:lnTo>
                      <a:lnTo>
                        <a:pt x="34" y="0"/>
                      </a:lnTo>
                      <a:lnTo>
                        <a:pt x="11" y="0"/>
                      </a:lnTo>
                      <a:lnTo>
                        <a:pt x="0" y="34"/>
                      </a:lnTo>
                      <a:lnTo>
                        <a:pt x="24" y="61"/>
                      </a:lnTo>
                      <a:close/>
                    </a:path>
                  </a:pathLst>
                </a:custGeom>
                <a:solidFill>
                  <a:srgbClr val="00B0F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微软雅黑" panose="020B0503020204020204" pitchFamily="34" charset="-122"/>
                  </a:endParaRPr>
                </a:p>
              </p:txBody>
            </p:sp>
            <p:sp>
              <p:nvSpPr>
                <p:cNvPr id="51" name="Oval 28"/>
                <p:cNvSpPr>
                  <a:spLocks noChangeArrowheads="1"/>
                </p:cNvSpPr>
                <p:nvPr/>
              </p:nvSpPr>
              <p:spPr bwMode="auto">
                <a:xfrm>
                  <a:off x="6215063" y="966788"/>
                  <a:ext cx="403225" cy="403225"/>
                </a:xfrm>
                <a:prstGeom prst="ellipse">
                  <a:avLst/>
                </a:prstGeom>
                <a:solidFill>
                  <a:srgbClr val="00B0F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微软雅黑" panose="020B0503020204020204" pitchFamily="34" charset="-122"/>
                  </a:endParaRPr>
                </a:p>
              </p:txBody>
            </p:sp>
            <p:sp>
              <p:nvSpPr>
                <p:cNvPr id="52" name="Freeform 29"/>
                <p:cNvSpPr/>
                <p:nvPr/>
              </p:nvSpPr>
              <p:spPr bwMode="auto">
                <a:xfrm>
                  <a:off x="6272213" y="1401763"/>
                  <a:ext cx="465138" cy="568325"/>
                </a:xfrm>
                <a:custGeom>
                  <a:avLst/>
                  <a:gdLst>
                    <a:gd name="T0" fmla="*/ 88 w 163"/>
                    <a:gd name="T1" fmla="*/ 0 h 199"/>
                    <a:gd name="T2" fmla="*/ 51 w 163"/>
                    <a:gd name="T3" fmla="*/ 50 h 199"/>
                    <a:gd name="T4" fmla="*/ 13 w 163"/>
                    <a:gd name="T5" fmla="*/ 0 h 199"/>
                    <a:gd name="T6" fmla="*/ 0 w 163"/>
                    <a:gd name="T7" fmla="*/ 6 h 199"/>
                    <a:gd name="T8" fmla="*/ 49 w 163"/>
                    <a:gd name="T9" fmla="*/ 124 h 199"/>
                    <a:gd name="T10" fmla="*/ 49 w 163"/>
                    <a:gd name="T11" fmla="*/ 199 h 199"/>
                    <a:gd name="T12" fmla="*/ 51 w 163"/>
                    <a:gd name="T13" fmla="*/ 199 h 199"/>
                    <a:gd name="T14" fmla="*/ 163 w 163"/>
                    <a:gd name="T15" fmla="*/ 176 h 199"/>
                    <a:gd name="T16" fmla="*/ 163 w 163"/>
                    <a:gd name="T17" fmla="*/ 176 h 199"/>
                    <a:gd name="T18" fmla="*/ 163 w 163"/>
                    <a:gd name="T19" fmla="*/ 108 h 199"/>
                    <a:gd name="T20" fmla="*/ 88 w 163"/>
                    <a:gd name="T21" fmla="*/ 0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3" h="199">
                      <a:moveTo>
                        <a:pt x="88" y="0"/>
                      </a:moveTo>
                      <a:cubicBezTo>
                        <a:pt x="51" y="50"/>
                        <a:pt x="51" y="50"/>
                        <a:pt x="51" y="50"/>
                      </a:cubicBezTo>
                      <a:cubicBezTo>
                        <a:pt x="13" y="0"/>
                        <a:pt x="13" y="0"/>
                        <a:pt x="13" y="0"/>
                      </a:cubicBezTo>
                      <a:cubicBezTo>
                        <a:pt x="9" y="2"/>
                        <a:pt x="4" y="3"/>
                        <a:pt x="0" y="6"/>
                      </a:cubicBezTo>
                      <a:cubicBezTo>
                        <a:pt x="30" y="36"/>
                        <a:pt x="49" y="78"/>
                        <a:pt x="49" y="124"/>
                      </a:cubicBezTo>
                      <a:cubicBezTo>
                        <a:pt x="49" y="199"/>
                        <a:pt x="49" y="199"/>
                        <a:pt x="49" y="199"/>
                      </a:cubicBezTo>
                      <a:cubicBezTo>
                        <a:pt x="50" y="199"/>
                        <a:pt x="50" y="199"/>
                        <a:pt x="51" y="199"/>
                      </a:cubicBezTo>
                      <a:cubicBezTo>
                        <a:pt x="112" y="199"/>
                        <a:pt x="161" y="189"/>
                        <a:pt x="163" y="176"/>
                      </a:cubicBezTo>
                      <a:cubicBezTo>
                        <a:pt x="163" y="176"/>
                        <a:pt x="163" y="176"/>
                        <a:pt x="163" y="176"/>
                      </a:cubicBezTo>
                      <a:cubicBezTo>
                        <a:pt x="163" y="108"/>
                        <a:pt x="163" y="108"/>
                        <a:pt x="163" y="108"/>
                      </a:cubicBezTo>
                      <a:cubicBezTo>
                        <a:pt x="163" y="58"/>
                        <a:pt x="132" y="16"/>
                        <a:pt x="88" y="0"/>
                      </a:cubicBezTo>
                      <a:close/>
                    </a:path>
                  </a:pathLst>
                </a:custGeom>
                <a:solidFill>
                  <a:srgbClr val="00B0F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微软雅黑" panose="020B0503020204020204" pitchFamily="34" charset="-122"/>
                  </a:endParaRPr>
                </a:p>
              </p:txBody>
            </p:sp>
          </p:grpSp>
        </p:grpSp>
      </p:grpSp>
      <p:grpSp>
        <p:nvGrpSpPr>
          <p:cNvPr id="156" name="组合 155"/>
          <p:cNvGrpSpPr/>
          <p:nvPr/>
        </p:nvGrpSpPr>
        <p:grpSpPr>
          <a:xfrm>
            <a:off x="3273692" y="3518846"/>
            <a:ext cx="1202093" cy="1388087"/>
            <a:chOff x="3273692" y="3518846"/>
            <a:chExt cx="1202093" cy="1388087"/>
          </a:xfrm>
        </p:grpSpPr>
        <p:sp>
          <p:nvSpPr>
            <p:cNvPr id="7" name="Freeform 10"/>
            <p:cNvSpPr/>
            <p:nvPr/>
          </p:nvSpPr>
          <p:spPr bwMode="auto">
            <a:xfrm>
              <a:off x="3345550" y="3559913"/>
              <a:ext cx="529701" cy="237166"/>
            </a:xfrm>
            <a:custGeom>
              <a:avLst/>
              <a:gdLst>
                <a:gd name="T0" fmla="*/ 0 w 516"/>
                <a:gd name="T1" fmla="*/ 231 h 231"/>
                <a:gd name="T2" fmla="*/ 398 w 516"/>
                <a:gd name="T3" fmla="*/ 0 h 231"/>
                <a:gd name="T4" fmla="*/ 516 w 516"/>
                <a:gd name="T5" fmla="*/ 0 h 231"/>
                <a:gd name="T6" fmla="*/ 516 w 516"/>
                <a:gd name="T7" fmla="*/ 231 h 231"/>
                <a:gd name="T8" fmla="*/ 0 w 516"/>
                <a:gd name="T9" fmla="*/ 231 h 231"/>
              </a:gdLst>
              <a:ahLst/>
              <a:cxnLst>
                <a:cxn ang="0">
                  <a:pos x="T0" y="T1"/>
                </a:cxn>
                <a:cxn ang="0">
                  <a:pos x="T2" y="T3"/>
                </a:cxn>
                <a:cxn ang="0">
                  <a:pos x="T4" y="T5"/>
                </a:cxn>
                <a:cxn ang="0">
                  <a:pos x="T6" y="T7"/>
                </a:cxn>
                <a:cxn ang="0">
                  <a:pos x="T8" y="T9"/>
                </a:cxn>
              </a:cxnLst>
              <a:rect l="0" t="0" r="r" b="b"/>
              <a:pathLst>
                <a:path w="516" h="231">
                  <a:moveTo>
                    <a:pt x="0" y="231"/>
                  </a:moveTo>
                  <a:lnTo>
                    <a:pt x="398" y="0"/>
                  </a:lnTo>
                  <a:lnTo>
                    <a:pt x="516" y="0"/>
                  </a:lnTo>
                  <a:lnTo>
                    <a:pt x="516" y="231"/>
                  </a:lnTo>
                  <a:lnTo>
                    <a:pt x="0" y="231"/>
                  </a:lnTo>
                  <a:close/>
                </a:path>
              </a:pathLst>
            </a:custGeom>
            <a:solidFill>
              <a:srgbClr val="5A4C5B"/>
            </a:solidFill>
            <a:ln>
              <a:noFill/>
            </a:ln>
            <a:extLst>
              <a:ext uri="{91240B29-F687-4F45-9708-019B960494DF}">
                <a14:hiddenLine xmlns:a14="http://schemas.microsoft.com/office/drawing/2010/main" w="9525">
                  <a:solidFill>
                    <a:srgbClr val="000000"/>
                  </a:solidFill>
                  <a:round/>
                </a14:hiddenLine>
              </a:ext>
            </a:extLst>
          </p:spPr>
          <p:txBody>
            <a:bodyPr vert="horz" wrap="square" lIns="68589" tIns="34295" rIns="68589" bIns="34295" numCol="1" anchor="t" anchorCtr="0" compatLnSpc="1"/>
            <a:lstStyle/>
            <a:p>
              <a:endParaRPr lang="zh-CN" altLang="en-US" dirty="0">
                <a:latin typeface="微软雅黑" panose="020B0503020204020204" pitchFamily="34" charset="-122"/>
              </a:endParaRPr>
            </a:p>
          </p:txBody>
        </p:sp>
        <p:grpSp>
          <p:nvGrpSpPr>
            <p:cNvPr id="155" name="组合 154"/>
            <p:cNvGrpSpPr/>
            <p:nvPr/>
          </p:nvGrpSpPr>
          <p:grpSpPr>
            <a:xfrm>
              <a:off x="3273692" y="3518846"/>
              <a:ext cx="1202093" cy="1388087"/>
              <a:chOff x="3273692" y="3518846"/>
              <a:chExt cx="1202093" cy="1388087"/>
            </a:xfrm>
          </p:grpSpPr>
          <p:grpSp>
            <p:nvGrpSpPr>
              <p:cNvPr id="153" name="组合 152"/>
              <p:cNvGrpSpPr/>
              <p:nvPr/>
            </p:nvGrpSpPr>
            <p:grpSpPr>
              <a:xfrm>
                <a:off x="3273692" y="3518846"/>
                <a:ext cx="1202093" cy="1388087"/>
                <a:chOff x="3273692" y="3518846"/>
                <a:chExt cx="1202093" cy="1388087"/>
              </a:xfrm>
            </p:grpSpPr>
            <p:sp>
              <p:nvSpPr>
                <p:cNvPr id="8" name="Freeform 11"/>
                <p:cNvSpPr/>
                <p:nvPr/>
              </p:nvSpPr>
              <p:spPr bwMode="auto">
                <a:xfrm>
                  <a:off x="3273692" y="3518846"/>
                  <a:ext cx="1202093" cy="1388087"/>
                </a:xfrm>
                <a:custGeom>
                  <a:avLst/>
                  <a:gdLst>
                    <a:gd name="T0" fmla="*/ 0 w 1171"/>
                    <a:gd name="T1" fmla="*/ 1014 h 1352"/>
                    <a:gd name="T2" fmla="*/ 0 w 1171"/>
                    <a:gd name="T3" fmla="*/ 338 h 1352"/>
                    <a:gd name="T4" fmla="*/ 586 w 1171"/>
                    <a:gd name="T5" fmla="*/ 0 h 1352"/>
                    <a:gd name="T6" fmla="*/ 1171 w 1171"/>
                    <a:gd name="T7" fmla="*/ 338 h 1352"/>
                    <a:gd name="T8" fmla="*/ 1171 w 1171"/>
                    <a:gd name="T9" fmla="*/ 1014 h 1352"/>
                    <a:gd name="T10" fmla="*/ 586 w 1171"/>
                    <a:gd name="T11" fmla="*/ 1352 h 1352"/>
                    <a:gd name="T12" fmla="*/ 0 w 1171"/>
                    <a:gd name="T13" fmla="*/ 1014 h 1352"/>
                  </a:gdLst>
                  <a:ahLst/>
                  <a:cxnLst>
                    <a:cxn ang="0">
                      <a:pos x="T0" y="T1"/>
                    </a:cxn>
                    <a:cxn ang="0">
                      <a:pos x="T2" y="T3"/>
                    </a:cxn>
                    <a:cxn ang="0">
                      <a:pos x="T4" y="T5"/>
                    </a:cxn>
                    <a:cxn ang="0">
                      <a:pos x="T6" y="T7"/>
                    </a:cxn>
                    <a:cxn ang="0">
                      <a:pos x="T8" y="T9"/>
                    </a:cxn>
                    <a:cxn ang="0">
                      <a:pos x="T10" y="T11"/>
                    </a:cxn>
                    <a:cxn ang="0">
                      <a:pos x="T12" y="T13"/>
                    </a:cxn>
                  </a:cxnLst>
                  <a:rect l="0" t="0" r="r" b="b"/>
                  <a:pathLst>
                    <a:path w="1171" h="1352">
                      <a:moveTo>
                        <a:pt x="0" y="1014"/>
                      </a:moveTo>
                      <a:lnTo>
                        <a:pt x="0" y="338"/>
                      </a:lnTo>
                      <a:lnTo>
                        <a:pt x="586" y="0"/>
                      </a:lnTo>
                      <a:lnTo>
                        <a:pt x="1171" y="338"/>
                      </a:lnTo>
                      <a:lnTo>
                        <a:pt x="1171" y="1014"/>
                      </a:lnTo>
                      <a:lnTo>
                        <a:pt x="586" y="1352"/>
                      </a:lnTo>
                      <a:lnTo>
                        <a:pt x="0" y="1014"/>
                      </a:lnTo>
                      <a:close/>
                    </a:path>
                  </a:pathLst>
                </a:custGeom>
                <a:solidFill>
                  <a:schemeClr val="bg1">
                    <a:lumMod val="95000"/>
                  </a:schemeClr>
                </a:solidFill>
                <a:ln>
                  <a:noFill/>
                </a:ln>
                <a:effectLst>
                  <a:outerShdw blurRad="228600" sx="102000" sy="102000" algn="ctr" rotWithShape="0">
                    <a:prstClr val="black">
                      <a:alpha val="28000"/>
                    </a:prstClr>
                  </a:outerShdw>
                </a:effectLst>
              </p:spPr>
              <p:txBody>
                <a:bodyPr vert="horz" wrap="square" lIns="68589" tIns="34295" rIns="68589" bIns="34295" numCol="1" anchor="t" anchorCtr="0" compatLnSpc="1"/>
                <a:lstStyle/>
                <a:p>
                  <a:endParaRPr lang="zh-CN" altLang="en-US" dirty="0">
                    <a:latin typeface="微软雅黑" panose="020B0503020204020204" pitchFamily="34" charset="-122"/>
                  </a:endParaRPr>
                </a:p>
              </p:txBody>
            </p:sp>
            <p:sp>
              <p:nvSpPr>
                <p:cNvPr id="18" name="Freeform 21"/>
                <p:cNvSpPr/>
                <p:nvPr/>
              </p:nvSpPr>
              <p:spPr bwMode="auto">
                <a:xfrm>
                  <a:off x="3345551" y="3559913"/>
                  <a:ext cx="408568" cy="441478"/>
                </a:xfrm>
                <a:custGeom>
                  <a:avLst/>
                  <a:gdLst>
                    <a:gd name="T0" fmla="*/ 0 w 398"/>
                    <a:gd name="T1" fmla="*/ 430 h 430"/>
                    <a:gd name="T2" fmla="*/ 398 w 398"/>
                    <a:gd name="T3" fmla="*/ 430 h 430"/>
                    <a:gd name="T4" fmla="*/ 398 w 398"/>
                    <a:gd name="T5" fmla="*/ 0 h 430"/>
                    <a:gd name="T6" fmla="*/ 0 w 398"/>
                    <a:gd name="T7" fmla="*/ 231 h 430"/>
                    <a:gd name="T8" fmla="*/ 0 w 398"/>
                    <a:gd name="T9" fmla="*/ 430 h 430"/>
                  </a:gdLst>
                  <a:ahLst/>
                  <a:cxnLst>
                    <a:cxn ang="0">
                      <a:pos x="T0" y="T1"/>
                    </a:cxn>
                    <a:cxn ang="0">
                      <a:pos x="T2" y="T3"/>
                    </a:cxn>
                    <a:cxn ang="0">
                      <a:pos x="T4" y="T5"/>
                    </a:cxn>
                    <a:cxn ang="0">
                      <a:pos x="T6" y="T7"/>
                    </a:cxn>
                    <a:cxn ang="0">
                      <a:pos x="T8" y="T9"/>
                    </a:cxn>
                  </a:cxnLst>
                  <a:rect l="0" t="0" r="r" b="b"/>
                  <a:pathLst>
                    <a:path w="398" h="430">
                      <a:moveTo>
                        <a:pt x="0" y="430"/>
                      </a:moveTo>
                      <a:lnTo>
                        <a:pt x="398" y="430"/>
                      </a:lnTo>
                      <a:lnTo>
                        <a:pt x="398" y="0"/>
                      </a:lnTo>
                      <a:lnTo>
                        <a:pt x="0" y="231"/>
                      </a:lnTo>
                      <a:lnTo>
                        <a:pt x="0" y="430"/>
                      </a:lnTo>
                      <a:close/>
                    </a:path>
                  </a:pathLst>
                </a:custGeom>
                <a:solidFill>
                  <a:srgbClr val="00B0F0"/>
                </a:solidFill>
                <a:ln w="28575" cap="flat">
                  <a:noFill/>
                  <a:prstDash val="solid"/>
                  <a:miter lim="800000"/>
                </a:ln>
                <a:effectLst>
                  <a:outerShdw blurRad="279400" dist="76200" dir="2700000" algn="tl" rotWithShape="0">
                    <a:prstClr val="black">
                      <a:alpha val="28000"/>
                    </a:prstClr>
                  </a:outerShdw>
                </a:effectLst>
              </p:spPr>
              <p:txBody>
                <a:bodyPr vert="horz" wrap="square" lIns="68589" tIns="34295" rIns="68589" bIns="34295" numCol="1" anchor="t" anchorCtr="0" compatLnSpc="1"/>
                <a:lstStyle/>
                <a:p>
                  <a:endParaRPr lang="zh-CN" altLang="en-US" dirty="0">
                    <a:latin typeface="微软雅黑" panose="020B0503020204020204" pitchFamily="34" charset="-122"/>
                  </a:endParaRPr>
                </a:p>
              </p:txBody>
            </p:sp>
          </p:grpSp>
          <p:sp>
            <p:nvSpPr>
              <p:cNvPr id="25" name="Freeform 28"/>
              <p:cNvSpPr>
                <a:spLocks noEditPoints="1"/>
              </p:cNvSpPr>
              <p:nvPr/>
            </p:nvSpPr>
            <p:spPr bwMode="auto">
              <a:xfrm>
                <a:off x="3504667" y="3772439"/>
                <a:ext cx="93416" cy="200205"/>
              </a:xfrm>
              <a:custGeom>
                <a:avLst/>
                <a:gdLst>
                  <a:gd name="T0" fmla="*/ 50 w 50"/>
                  <a:gd name="T1" fmla="*/ 82 h 107"/>
                  <a:gd name="T2" fmla="*/ 42 w 50"/>
                  <a:gd name="T3" fmla="*/ 99 h 107"/>
                  <a:gd name="T4" fmla="*/ 25 w 50"/>
                  <a:gd name="T5" fmla="*/ 107 h 107"/>
                  <a:gd name="T6" fmla="*/ 7 w 50"/>
                  <a:gd name="T7" fmla="*/ 99 h 107"/>
                  <a:gd name="T8" fmla="*/ 0 w 50"/>
                  <a:gd name="T9" fmla="*/ 82 h 107"/>
                  <a:gd name="T10" fmla="*/ 0 w 50"/>
                  <a:gd name="T11" fmla="*/ 25 h 107"/>
                  <a:gd name="T12" fmla="*/ 7 w 50"/>
                  <a:gd name="T13" fmla="*/ 7 h 107"/>
                  <a:gd name="T14" fmla="*/ 25 w 50"/>
                  <a:gd name="T15" fmla="*/ 0 h 107"/>
                  <a:gd name="T16" fmla="*/ 42 w 50"/>
                  <a:gd name="T17" fmla="*/ 7 h 107"/>
                  <a:gd name="T18" fmla="*/ 50 w 50"/>
                  <a:gd name="T19" fmla="*/ 25 h 107"/>
                  <a:gd name="T20" fmla="*/ 50 w 50"/>
                  <a:gd name="T21" fmla="*/ 82 h 107"/>
                  <a:gd name="T22" fmla="*/ 33 w 50"/>
                  <a:gd name="T23" fmla="*/ 24 h 107"/>
                  <a:gd name="T24" fmla="*/ 31 w 50"/>
                  <a:gd name="T25" fmla="*/ 18 h 107"/>
                  <a:gd name="T26" fmla="*/ 24 w 50"/>
                  <a:gd name="T27" fmla="*/ 15 h 107"/>
                  <a:gd name="T28" fmla="*/ 18 w 50"/>
                  <a:gd name="T29" fmla="*/ 18 h 107"/>
                  <a:gd name="T30" fmla="*/ 15 w 50"/>
                  <a:gd name="T31" fmla="*/ 24 h 107"/>
                  <a:gd name="T32" fmla="*/ 15 w 50"/>
                  <a:gd name="T33" fmla="*/ 82 h 107"/>
                  <a:gd name="T34" fmla="*/ 18 w 50"/>
                  <a:gd name="T35" fmla="*/ 88 h 107"/>
                  <a:gd name="T36" fmla="*/ 24 w 50"/>
                  <a:gd name="T37" fmla="*/ 91 h 107"/>
                  <a:gd name="T38" fmla="*/ 31 w 50"/>
                  <a:gd name="T39" fmla="*/ 88 h 107"/>
                  <a:gd name="T40" fmla="*/ 33 w 50"/>
                  <a:gd name="T41" fmla="*/ 82 h 107"/>
                  <a:gd name="T42" fmla="*/ 33 w 50"/>
                  <a:gd name="T43" fmla="*/ 24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0" h="107">
                    <a:moveTo>
                      <a:pt x="50" y="82"/>
                    </a:moveTo>
                    <a:cubicBezTo>
                      <a:pt x="50" y="89"/>
                      <a:pt x="47" y="95"/>
                      <a:pt x="42" y="99"/>
                    </a:cubicBezTo>
                    <a:cubicBezTo>
                      <a:pt x="37" y="104"/>
                      <a:pt x="32" y="107"/>
                      <a:pt x="25" y="107"/>
                    </a:cubicBezTo>
                    <a:cubicBezTo>
                      <a:pt x="18" y="107"/>
                      <a:pt x="12" y="104"/>
                      <a:pt x="7" y="99"/>
                    </a:cubicBezTo>
                    <a:cubicBezTo>
                      <a:pt x="2" y="95"/>
                      <a:pt x="0" y="89"/>
                      <a:pt x="0" y="82"/>
                    </a:cubicBezTo>
                    <a:cubicBezTo>
                      <a:pt x="0" y="25"/>
                      <a:pt x="0" y="25"/>
                      <a:pt x="0" y="25"/>
                    </a:cubicBezTo>
                    <a:cubicBezTo>
                      <a:pt x="0" y="18"/>
                      <a:pt x="2" y="12"/>
                      <a:pt x="7" y="7"/>
                    </a:cubicBezTo>
                    <a:cubicBezTo>
                      <a:pt x="12" y="2"/>
                      <a:pt x="18" y="0"/>
                      <a:pt x="25" y="0"/>
                    </a:cubicBezTo>
                    <a:cubicBezTo>
                      <a:pt x="32" y="0"/>
                      <a:pt x="38" y="2"/>
                      <a:pt x="42" y="7"/>
                    </a:cubicBezTo>
                    <a:cubicBezTo>
                      <a:pt x="47" y="12"/>
                      <a:pt x="50" y="18"/>
                      <a:pt x="50" y="25"/>
                    </a:cubicBezTo>
                    <a:lnTo>
                      <a:pt x="50" y="82"/>
                    </a:lnTo>
                    <a:close/>
                    <a:moveTo>
                      <a:pt x="33" y="24"/>
                    </a:moveTo>
                    <a:cubicBezTo>
                      <a:pt x="33" y="22"/>
                      <a:pt x="32" y="20"/>
                      <a:pt x="31" y="18"/>
                    </a:cubicBezTo>
                    <a:cubicBezTo>
                      <a:pt x="29" y="16"/>
                      <a:pt x="27" y="15"/>
                      <a:pt x="24" y="15"/>
                    </a:cubicBezTo>
                    <a:cubicBezTo>
                      <a:pt x="22" y="15"/>
                      <a:pt x="20" y="16"/>
                      <a:pt x="18" y="18"/>
                    </a:cubicBezTo>
                    <a:cubicBezTo>
                      <a:pt x="16" y="20"/>
                      <a:pt x="15" y="22"/>
                      <a:pt x="15" y="24"/>
                    </a:cubicBezTo>
                    <a:cubicBezTo>
                      <a:pt x="15" y="82"/>
                      <a:pt x="15" y="82"/>
                      <a:pt x="15" y="82"/>
                    </a:cubicBezTo>
                    <a:cubicBezTo>
                      <a:pt x="15" y="84"/>
                      <a:pt x="16" y="86"/>
                      <a:pt x="18" y="88"/>
                    </a:cubicBezTo>
                    <a:cubicBezTo>
                      <a:pt x="20" y="90"/>
                      <a:pt x="22" y="91"/>
                      <a:pt x="24" y="91"/>
                    </a:cubicBezTo>
                    <a:cubicBezTo>
                      <a:pt x="27" y="91"/>
                      <a:pt x="29" y="90"/>
                      <a:pt x="31" y="88"/>
                    </a:cubicBezTo>
                    <a:cubicBezTo>
                      <a:pt x="32" y="86"/>
                      <a:pt x="33" y="84"/>
                      <a:pt x="33" y="82"/>
                    </a:cubicBezTo>
                    <a:lnTo>
                      <a:pt x="33" y="2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9" tIns="34295" rIns="68589" bIns="34295" numCol="1" anchor="t" anchorCtr="0" compatLnSpc="1"/>
              <a:lstStyle/>
              <a:p>
                <a:endParaRPr lang="zh-CN" altLang="en-US" dirty="0">
                  <a:latin typeface="微软雅黑" panose="020B0503020204020204" pitchFamily="34" charset="-122"/>
                </a:endParaRPr>
              </a:p>
            </p:txBody>
          </p:sp>
          <p:sp>
            <p:nvSpPr>
              <p:cNvPr id="26" name="Freeform 29"/>
              <p:cNvSpPr/>
              <p:nvPr/>
            </p:nvSpPr>
            <p:spPr bwMode="auto">
              <a:xfrm>
                <a:off x="3622720" y="3774493"/>
                <a:ext cx="89310" cy="198152"/>
              </a:xfrm>
              <a:custGeom>
                <a:avLst/>
                <a:gdLst>
                  <a:gd name="T0" fmla="*/ 17 w 48"/>
                  <a:gd name="T1" fmla="*/ 16 h 106"/>
                  <a:gd name="T2" fmla="*/ 17 w 48"/>
                  <a:gd name="T3" fmla="*/ 38 h 106"/>
                  <a:gd name="T4" fmla="*/ 24 w 48"/>
                  <a:gd name="T5" fmla="*/ 33 h 106"/>
                  <a:gd name="T6" fmla="*/ 29 w 48"/>
                  <a:gd name="T7" fmla="*/ 32 h 106"/>
                  <a:gd name="T8" fmla="*/ 44 w 48"/>
                  <a:gd name="T9" fmla="*/ 39 h 106"/>
                  <a:gd name="T10" fmla="*/ 48 w 48"/>
                  <a:gd name="T11" fmla="*/ 57 h 106"/>
                  <a:gd name="T12" fmla="*/ 48 w 48"/>
                  <a:gd name="T13" fmla="*/ 80 h 106"/>
                  <a:gd name="T14" fmla="*/ 41 w 48"/>
                  <a:gd name="T15" fmla="*/ 99 h 106"/>
                  <a:gd name="T16" fmla="*/ 23 w 48"/>
                  <a:gd name="T17" fmla="*/ 106 h 106"/>
                  <a:gd name="T18" fmla="*/ 6 w 48"/>
                  <a:gd name="T19" fmla="*/ 98 h 106"/>
                  <a:gd name="T20" fmla="*/ 0 w 48"/>
                  <a:gd name="T21" fmla="*/ 81 h 106"/>
                  <a:gd name="T22" fmla="*/ 0 w 48"/>
                  <a:gd name="T23" fmla="*/ 78 h 106"/>
                  <a:gd name="T24" fmla="*/ 15 w 48"/>
                  <a:gd name="T25" fmla="*/ 77 h 106"/>
                  <a:gd name="T26" fmla="*/ 15 w 48"/>
                  <a:gd name="T27" fmla="*/ 81 h 106"/>
                  <a:gd name="T28" fmla="*/ 20 w 48"/>
                  <a:gd name="T29" fmla="*/ 89 h 106"/>
                  <a:gd name="T30" fmla="*/ 23 w 48"/>
                  <a:gd name="T31" fmla="*/ 90 h 106"/>
                  <a:gd name="T32" fmla="*/ 33 w 48"/>
                  <a:gd name="T33" fmla="*/ 80 h 106"/>
                  <a:gd name="T34" fmla="*/ 33 w 48"/>
                  <a:gd name="T35" fmla="*/ 54 h 106"/>
                  <a:gd name="T36" fmla="*/ 29 w 48"/>
                  <a:gd name="T37" fmla="*/ 46 h 106"/>
                  <a:gd name="T38" fmla="*/ 25 w 48"/>
                  <a:gd name="T39" fmla="*/ 45 h 106"/>
                  <a:gd name="T40" fmla="*/ 19 w 48"/>
                  <a:gd name="T41" fmla="*/ 48 h 106"/>
                  <a:gd name="T42" fmla="*/ 17 w 48"/>
                  <a:gd name="T43" fmla="*/ 54 h 106"/>
                  <a:gd name="T44" fmla="*/ 17 w 48"/>
                  <a:gd name="T45" fmla="*/ 57 h 106"/>
                  <a:gd name="T46" fmla="*/ 1 w 48"/>
                  <a:gd name="T47" fmla="*/ 57 h 106"/>
                  <a:gd name="T48" fmla="*/ 1 w 48"/>
                  <a:gd name="T49" fmla="*/ 0 h 106"/>
                  <a:gd name="T50" fmla="*/ 47 w 48"/>
                  <a:gd name="T51" fmla="*/ 0 h 106"/>
                  <a:gd name="T52" fmla="*/ 47 w 48"/>
                  <a:gd name="T53" fmla="*/ 16 h 106"/>
                  <a:gd name="T54" fmla="*/ 17 w 48"/>
                  <a:gd name="T55" fmla="*/ 16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8" h="106">
                    <a:moveTo>
                      <a:pt x="17" y="16"/>
                    </a:moveTo>
                    <a:cubicBezTo>
                      <a:pt x="17" y="38"/>
                      <a:pt x="17" y="38"/>
                      <a:pt x="17" y="38"/>
                    </a:cubicBezTo>
                    <a:cubicBezTo>
                      <a:pt x="19" y="36"/>
                      <a:pt x="21" y="34"/>
                      <a:pt x="24" y="33"/>
                    </a:cubicBezTo>
                    <a:cubicBezTo>
                      <a:pt x="25" y="32"/>
                      <a:pt x="27" y="32"/>
                      <a:pt x="29" y="32"/>
                    </a:cubicBezTo>
                    <a:cubicBezTo>
                      <a:pt x="36" y="32"/>
                      <a:pt x="41" y="35"/>
                      <a:pt x="44" y="39"/>
                    </a:cubicBezTo>
                    <a:cubicBezTo>
                      <a:pt x="47" y="44"/>
                      <a:pt x="48" y="49"/>
                      <a:pt x="48" y="57"/>
                    </a:cubicBezTo>
                    <a:cubicBezTo>
                      <a:pt x="48" y="80"/>
                      <a:pt x="48" y="80"/>
                      <a:pt x="48" y="80"/>
                    </a:cubicBezTo>
                    <a:cubicBezTo>
                      <a:pt x="48" y="87"/>
                      <a:pt x="46" y="94"/>
                      <a:pt x="41" y="99"/>
                    </a:cubicBezTo>
                    <a:cubicBezTo>
                      <a:pt x="36" y="103"/>
                      <a:pt x="31" y="106"/>
                      <a:pt x="23" y="106"/>
                    </a:cubicBezTo>
                    <a:cubicBezTo>
                      <a:pt x="17" y="106"/>
                      <a:pt x="11" y="103"/>
                      <a:pt x="6" y="98"/>
                    </a:cubicBezTo>
                    <a:cubicBezTo>
                      <a:pt x="2" y="94"/>
                      <a:pt x="0" y="88"/>
                      <a:pt x="0" y="81"/>
                    </a:cubicBezTo>
                    <a:cubicBezTo>
                      <a:pt x="0" y="78"/>
                      <a:pt x="0" y="78"/>
                      <a:pt x="0" y="78"/>
                    </a:cubicBezTo>
                    <a:cubicBezTo>
                      <a:pt x="15" y="77"/>
                      <a:pt x="15" y="77"/>
                      <a:pt x="15" y="77"/>
                    </a:cubicBezTo>
                    <a:cubicBezTo>
                      <a:pt x="15" y="81"/>
                      <a:pt x="15" y="81"/>
                      <a:pt x="15" y="81"/>
                    </a:cubicBezTo>
                    <a:cubicBezTo>
                      <a:pt x="16" y="85"/>
                      <a:pt x="17" y="88"/>
                      <a:pt x="20" y="89"/>
                    </a:cubicBezTo>
                    <a:cubicBezTo>
                      <a:pt x="21" y="89"/>
                      <a:pt x="22" y="90"/>
                      <a:pt x="23" y="90"/>
                    </a:cubicBezTo>
                    <a:cubicBezTo>
                      <a:pt x="30" y="90"/>
                      <a:pt x="33" y="86"/>
                      <a:pt x="33" y="80"/>
                    </a:cubicBezTo>
                    <a:cubicBezTo>
                      <a:pt x="33" y="54"/>
                      <a:pt x="33" y="54"/>
                      <a:pt x="33" y="54"/>
                    </a:cubicBezTo>
                    <a:cubicBezTo>
                      <a:pt x="33" y="51"/>
                      <a:pt x="32" y="48"/>
                      <a:pt x="29" y="46"/>
                    </a:cubicBezTo>
                    <a:cubicBezTo>
                      <a:pt x="28" y="45"/>
                      <a:pt x="27" y="45"/>
                      <a:pt x="25" y="45"/>
                    </a:cubicBezTo>
                    <a:cubicBezTo>
                      <a:pt x="22" y="45"/>
                      <a:pt x="20" y="46"/>
                      <a:pt x="19" y="48"/>
                    </a:cubicBezTo>
                    <a:cubicBezTo>
                      <a:pt x="18" y="50"/>
                      <a:pt x="17" y="52"/>
                      <a:pt x="17" y="54"/>
                    </a:cubicBezTo>
                    <a:cubicBezTo>
                      <a:pt x="17" y="57"/>
                      <a:pt x="17" y="57"/>
                      <a:pt x="17" y="57"/>
                    </a:cubicBezTo>
                    <a:cubicBezTo>
                      <a:pt x="1" y="57"/>
                      <a:pt x="1" y="57"/>
                      <a:pt x="1" y="57"/>
                    </a:cubicBezTo>
                    <a:cubicBezTo>
                      <a:pt x="1" y="0"/>
                      <a:pt x="1" y="0"/>
                      <a:pt x="1" y="0"/>
                    </a:cubicBezTo>
                    <a:cubicBezTo>
                      <a:pt x="47" y="0"/>
                      <a:pt x="47" y="0"/>
                      <a:pt x="47" y="0"/>
                    </a:cubicBezTo>
                    <a:cubicBezTo>
                      <a:pt x="47" y="16"/>
                      <a:pt x="47" y="16"/>
                      <a:pt x="47" y="16"/>
                    </a:cubicBezTo>
                    <a:lnTo>
                      <a:pt x="17" y="1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9" tIns="34295" rIns="68589" bIns="34295" numCol="1" anchor="t" anchorCtr="0" compatLnSpc="1"/>
              <a:lstStyle/>
              <a:p>
                <a:endParaRPr lang="zh-CN" altLang="en-US" dirty="0">
                  <a:latin typeface="微软雅黑" panose="020B0503020204020204" pitchFamily="34" charset="-122"/>
                </a:endParaRPr>
              </a:p>
            </p:txBody>
          </p:sp>
          <p:grpSp>
            <p:nvGrpSpPr>
              <p:cNvPr id="53" name="组合 52"/>
              <p:cNvGrpSpPr/>
              <p:nvPr/>
            </p:nvGrpSpPr>
            <p:grpSpPr>
              <a:xfrm>
                <a:off x="3687515" y="4141748"/>
                <a:ext cx="403191" cy="374204"/>
                <a:chOff x="5278438" y="2973388"/>
                <a:chExt cx="1344613" cy="1247775"/>
              </a:xfrm>
              <a:solidFill>
                <a:srgbClr val="C00000"/>
              </a:solidFill>
              <a:effectLst>
                <a:outerShdw blurRad="50800" dist="38100" dir="8100000" algn="tr" rotWithShape="0">
                  <a:prstClr val="black">
                    <a:alpha val="40000"/>
                  </a:prstClr>
                </a:outerShdw>
              </a:effectLst>
            </p:grpSpPr>
            <p:sp>
              <p:nvSpPr>
                <p:cNvPr id="54" name="Freeform 67"/>
                <p:cNvSpPr>
                  <a:spLocks noEditPoints="1"/>
                </p:cNvSpPr>
                <p:nvPr/>
              </p:nvSpPr>
              <p:spPr bwMode="auto">
                <a:xfrm>
                  <a:off x="5821363" y="2973388"/>
                  <a:ext cx="801688" cy="806450"/>
                </a:xfrm>
                <a:custGeom>
                  <a:avLst/>
                  <a:gdLst>
                    <a:gd name="T0" fmla="*/ 256 w 281"/>
                    <a:gd name="T1" fmla="*/ 26 h 282"/>
                    <a:gd name="T2" fmla="*/ 163 w 281"/>
                    <a:gd name="T3" fmla="*/ 26 h 282"/>
                    <a:gd name="T4" fmla="*/ 0 w 281"/>
                    <a:gd name="T5" fmla="*/ 190 h 282"/>
                    <a:gd name="T6" fmla="*/ 92 w 281"/>
                    <a:gd name="T7" fmla="*/ 282 h 282"/>
                    <a:gd name="T8" fmla="*/ 256 w 281"/>
                    <a:gd name="T9" fmla="*/ 119 h 282"/>
                    <a:gd name="T10" fmla="*/ 256 w 281"/>
                    <a:gd name="T11" fmla="*/ 26 h 282"/>
                    <a:gd name="T12" fmla="*/ 55 w 281"/>
                    <a:gd name="T13" fmla="*/ 192 h 282"/>
                    <a:gd name="T14" fmla="*/ 44 w 281"/>
                    <a:gd name="T15" fmla="*/ 181 h 282"/>
                    <a:gd name="T16" fmla="*/ 183 w 281"/>
                    <a:gd name="T17" fmla="*/ 42 h 282"/>
                    <a:gd name="T18" fmla="*/ 194 w 281"/>
                    <a:gd name="T19" fmla="*/ 42 h 282"/>
                    <a:gd name="T20" fmla="*/ 194 w 281"/>
                    <a:gd name="T21" fmla="*/ 53 h 282"/>
                    <a:gd name="T22" fmla="*/ 55 w 281"/>
                    <a:gd name="T23" fmla="*/ 192 h 282"/>
                    <a:gd name="T24" fmla="*/ 78 w 281"/>
                    <a:gd name="T25" fmla="*/ 215 h 282"/>
                    <a:gd name="T26" fmla="*/ 67 w 281"/>
                    <a:gd name="T27" fmla="*/ 204 h 282"/>
                    <a:gd name="T28" fmla="*/ 217 w 281"/>
                    <a:gd name="T29" fmla="*/ 54 h 282"/>
                    <a:gd name="T30" fmla="*/ 228 w 281"/>
                    <a:gd name="T31" fmla="*/ 54 h 282"/>
                    <a:gd name="T32" fmla="*/ 228 w 281"/>
                    <a:gd name="T33" fmla="*/ 65 h 282"/>
                    <a:gd name="T34" fmla="*/ 78 w 281"/>
                    <a:gd name="T35" fmla="*/ 215 h 282"/>
                    <a:gd name="T36" fmla="*/ 101 w 281"/>
                    <a:gd name="T37" fmla="*/ 238 h 282"/>
                    <a:gd name="T38" fmla="*/ 90 w 281"/>
                    <a:gd name="T39" fmla="*/ 227 h 282"/>
                    <a:gd name="T40" fmla="*/ 229 w 281"/>
                    <a:gd name="T41" fmla="*/ 88 h 282"/>
                    <a:gd name="T42" fmla="*/ 240 w 281"/>
                    <a:gd name="T43" fmla="*/ 88 h 282"/>
                    <a:gd name="T44" fmla="*/ 240 w 281"/>
                    <a:gd name="T45" fmla="*/ 99 h 282"/>
                    <a:gd name="T46" fmla="*/ 101 w 281"/>
                    <a:gd name="T47" fmla="*/ 238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81" h="282">
                      <a:moveTo>
                        <a:pt x="256" y="26"/>
                      </a:moveTo>
                      <a:cubicBezTo>
                        <a:pt x="230" y="0"/>
                        <a:pt x="189" y="0"/>
                        <a:pt x="163" y="26"/>
                      </a:cubicBezTo>
                      <a:cubicBezTo>
                        <a:pt x="0" y="190"/>
                        <a:pt x="0" y="190"/>
                        <a:pt x="0" y="190"/>
                      </a:cubicBezTo>
                      <a:cubicBezTo>
                        <a:pt x="92" y="282"/>
                        <a:pt x="92" y="282"/>
                        <a:pt x="92" y="282"/>
                      </a:cubicBezTo>
                      <a:cubicBezTo>
                        <a:pt x="256" y="119"/>
                        <a:pt x="256" y="119"/>
                        <a:pt x="256" y="119"/>
                      </a:cubicBezTo>
                      <a:cubicBezTo>
                        <a:pt x="281" y="93"/>
                        <a:pt x="281" y="52"/>
                        <a:pt x="256" y="26"/>
                      </a:cubicBezTo>
                      <a:close/>
                      <a:moveTo>
                        <a:pt x="55" y="192"/>
                      </a:moveTo>
                      <a:cubicBezTo>
                        <a:pt x="44" y="181"/>
                        <a:pt x="44" y="181"/>
                        <a:pt x="44" y="181"/>
                      </a:cubicBezTo>
                      <a:cubicBezTo>
                        <a:pt x="183" y="42"/>
                        <a:pt x="183" y="42"/>
                        <a:pt x="183" y="42"/>
                      </a:cubicBezTo>
                      <a:cubicBezTo>
                        <a:pt x="186" y="39"/>
                        <a:pt x="191" y="39"/>
                        <a:pt x="194" y="42"/>
                      </a:cubicBezTo>
                      <a:cubicBezTo>
                        <a:pt x="197" y="45"/>
                        <a:pt x="197" y="50"/>
                        <a:pt x="194" y="53"/>
                      </a:cubicBezTo>
                      <a:lnTo>
                        <a:pt x="55" y="192"/>
                      </a:lnTo>
                      <a:close/>
                      <a:moveTo>
                        <a:pt x="78" y="215"/>
                      </a:moveTo>
                      <a:cubicBezTo>
                        <a:pt x="67" y="204"/>
                        <a:pt x="67" y="204"/>
                        <a:pt x="67" y="204"/>
                      </a:cubicBezTo>
                      <a:cubicBezTo>
                        <a:pt x="217" y="54"/>
                        <a:pt x="217" y="54"/>
                        <a:pt x="217" y="54"/>
                      </a:cubicBezTo>
                      <a:cubicBezTo>
                        <a:pt x="220" y="51"/>
                        <a:pt x="225" y="51"/>
                        <a:pt x="228" y="54"/>
                      </a:cubicBezTo>
                      <a:cubicBezTo>
                        <a:pt x="231" y="57"/>
                        <a:pt x="231" y="62"/>
                        <a:pt x="228" y="65"/>
                      </a:cubicBezTo>
                      <a:lnTo>
                        <a:pt x="78" y="215"/>
                      </a:lnTo>
                      <a:close/>
                      <a:moveTo>
                        <a:pt x="101" y="238"/>
                      </a:moveTo>
                      <a:cubicBezTo>
                        <a:pt x="90" y="227"/>
                        <a:pt x="90" y="227"/>
                        <a:pt x="90" y="227"/>
                      </a:cubicBezTo>
                      <a:cubicBezTo>
                        <a:pt x="229" y="88"/>
                        <a:pt x="229" y="88"/>
                        <a:pt x="229" y="88"/>
                      </a:cubicBezTo>
                      <a:cubicBezTo>
                        <a:pt x="232" y="85"/>
                        <a:pt x="237" y="85"/>
                        <a:pt x="240" y="88"/>
                      </a:cubicBezTo>
                      <a:cubicBezTo>
                        <a:pt x="243" y="91"/>
                        <a:pt x="243" y="96"/>
                        <a:pt x="240" y="99"/>
                      </a:cubicBezTo>
                      <a:lnTo>
                        <a:pt x="101" y="238"/>
                      </a:lnTo>
                      <a:close/>
                    </a:path>
                  </a:pathLst>
                </a:custGeom>
                <a:solidFill>
                  <a:srgbClr val="00B0F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srgbClr val="78A6B6"/>
                    </a:solidFill>
                    <a:latin typeface="微软雅黑" panose="020B0503020204020204" pitchFamily="34" charset="-122"/>
                  </a:endParaRPr>
                </a:p>
              </p:txBody>
            </p:sp>
            <p:sp>
              <p:nvSpPr>
                <p:cNvPr id="55" name="Freeform 68"/>
                <p:cNvSpPr/>
                <p:nvPr/>
              </p:nvSpPr>
              <p:spPr bwMode="auto">
                <a:xfrm>
                  <a:off x="5375275" y="3662363"/>
                  <a:ext cx="554038" cy="558800"/>
                </a:xfrm>
                <a:custGeom>
                  <a:avLst/>
                  <a:gdLst>
                    <a:gd name="T0" fmla="*/ 227 w 349"/>
                    <a:gd name="T1" fmla="*/ 209 h 352"/>
                    <a:gd name="T2" fmla="*/ 210 w 349"/>
                    <a:gd name="T3" fmla="*/ 193 h 352"/>
                    <a:gd name="T4" fmla="*/ 349 w 349"/>
                    <a:gd name="T5" fmla="*/ 54 h 352"/>
                    <a:gd name="T6" fmla="*/ 295 w 349"/>
                    <a:gd name="T7" fmla="*/ 0 h 352"/>
                    <a:gd name="T8" fmla="*/ 156 w 349"/>
                    <a:gd name="T9" fmla="*/ 139 h 352"/>
                    <a:gd name="T10" fmla="*/ 142 w 349"/>
                    <a:gd name="T11" fmla="*/ 125 h 352"/>
                    <a:gd name="T12" fmla="*/ 110 w 349"/>
                    <a:gd name="T13" fmla="*/ 141 h 352"/>
                    <a:gd name="T14" fmla="*/ 0 w 349"/>
                    <a:gd name="T15" fmla="*/ 317 h 352"/>
                    <a:gd name="T16" fmla="*/ 32 w 349"/>
                    <a:gd name="T17" fmla="*/ 352 h 352"/>
                    <a:gd name="T18" fmla="*/ 207 w 349"/>
                    <a:gd name="T19" fmla="*/ 242 h 352"/>
                    <a:gd name="T20" fmla="*/ 227 w 349"/>
                    <a:gd name="T21" fmla="*/ 209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9" h="352">
                      <a:moveTo>
                        <a:pt x="227" y="209"/>
                      </a:moveTo>
                      <a:lnTo>
                        <a:pt x="210" y="193"/>
                      </a:lnTo>
                      <a:lnTo>
                        <a:pt x="349" y="54"/>
                      </a:lnTo>
                      <a:lnTo>
                        <a:pt x="295" y="0"/>
                      </a:lnTo>
                      <a:lnTo>
                        <a:pt x="156" y="139"/>
                      </a:lnTo>
                      <a:lnTo>
                        <a:pt x="142" y="125"/>
                      </a:lnTo>
                      <a:lnTo>
                        <a:pt x="110" y="141"/>
                      </a:lnTo>
                      <a:lnTo>
                        <a:pt x="0" y="317"/>
                      </a:lnTo>
                      <a:lnTo>
                        <a:pt x="32" y="352"/>
                      </a:lnTo>
                      <a:lnTo>
                        <a:pt x="207" y="242"/>
                      </a:lnTo>
                      <a:lnTo>
                        <a:pt x="227" y="209"/>
                      </a:lnTo>
                      <a:close/>
                    </a:path>
                  </a:pathLst>
                </a:custGeom>
                <a:solidFill>
                  <a:srgbClr val="00B0F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srgbClr val="78A6B6"/>
                    </a:solidFill>
                    <a:latin typeface="微软雅黑" panose="020B0503020204020204" pitchFamily="34" charset="-122"/>
                  </a:endParaRPr>
                </a:p>
              </p:txBody>
            </p:sp>
            <p:sp>
              <p:nvSpPr>
                <p:cNvPr id="56" name="Freeform 69"/>
                <p:cNvSpPr/>
                <p:nvPr/>
              </p:nvSpPr>
              <p:spPr bwMode="auto">
                <a:xfrm>
                  <a:off x="5278438" y="2986088"/>
                  <a:ext cx="590550" cy="590550"/>
                </a:xfrm>
                <a:custGeom>
                  <a:avLst/>
                  <a:gdLst>
                    <a:gd name="T0" fmla="*/ 104 w 207"/>
                    <a:gd name="T1" fmla="*/ 0 h 207"/>
                    <a:gd name="T2" fmla="*/ 78 w 207"/>
                    <a:gd name="T3" fmla="*/ 3 h 207"/>
                    <a:gd name="T4" fmla="*/ 81 w 207"/>
                    <a:gd name="T5" fmla="*/ 5 h 207"/>
                    <a:gd name="T6" fmla="*/ 118 w 207"/>
                    <a:gd name="T7" fmla="*/ 43 h 207"/>
                    <a:gd name="T8" fmla="*/ 118 w 207"/>
                    <a:gd name="T9" fmla="*/ 112 h 207"/>
                    <a:gd name="T10" fmla="*/ 49 w 207"/>
                    <a:gd name="T11" fmla="*/ 112 h 207"/>
                    <a:gd name="T12" fmla="*/ 12 w 207"/>
                    <a:gd name="T13" fmla="*/ 74 h 207"/>
                    <a:gd name="T14" fmla="*/ 7 w 207"/>
                    <a:gd name="T15" fmla="*/ 68 h 207"/>
                    <a:gd name="T16" fmla="*/ 0 w 207"/>
                    <a:gd name="T17" fmla="*/ 103 h 207"/>
                    <a:gd name="T18" fmla="*/ 104 w 207"/>
                    <a:gd name="T19" fmla="*/ 207 h 207"/>
                    <a:gd name="T20" fmla="*/ 207 w 207"/>
                    <a:gd name="T21" fmla="*/ 103 h 207"/>
                    <a:gd name="T22" fmla="*/ 104 w 207"/>
                    <a:gd name="T23" fmla="*/ 0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7" h="207">
                      <a:moveTo>
                        <a:pt x="104" y="0"/>
                      </a:moveTo>
                      <a:cubicBezTo>
                        <a:pt x="95" y="0"/>
                        <a:pt x="86" y="1"/>
                        <a:pt x="78" y="3"/>
                      </a:cubicBezTo>
                      <a:cubicBezTo>
                        <a:pt x="79" y="4"/>
                        <a:pt x="80" y="5"/>
                        <a:pt x="81" y="5"/>
                      </a:cubicBezTo>
                      <a:cubicBezTo>
                        <a:pt x="118" y="43"/>
                        <a:pt x="118" y="43"/>
                        <a:pt x="118" y="43"/>
                      </a:cubicBezTo>
                      <a:cubicBezTo>
                        <a:pt x="137" y="62"/>
                        <a:pt x="137" y="93"/>
                        <a:pt x="118" y="112"/>
                      </a:cubicBezTo>
                      <a:cubicBezTo>
                        <a:pt x="99" y="131"/>
                        <a:pt x="68" y="131"/>
                        <a:pt x="49" y="112"/>
                      </a:cubicBezTo>
                      <a:cubicBezTo>
                        <a:pt x="12" y="74"/>
                        <a:pt x="12" y="74"/>
                        <a:pt x="12" y="74"/>
                      </a:cubicBezTo>
                      <a:cubicBezTo>
                        <a:pt x="10" y="72"/>
                        <a:pt x="8" y="70"/>
                        <a:pt x="7" y="68"/>
                      </a:cubicBezTo>
                      <a:cubicBezTo>
                        <a:pt x="3" y="79"/>
                        <a:pt x="0" y="91"/>
                        <a:pt x="0" y="103"/>
                      </a:cubicBezTo>
                      <a:cubicBezTo>
                        <a:pt x="0" y="161"/>
                        <a:pt x="47" y="207"/>
                        <a:pt x="104" y="207"/>
                      </a:cubicBezTo>
                      <a:cubicBezTo>
                        <a:pt x="161" y="207"/>
                        <a:pt x="207" y="161"/>
                        <a:pt x="207" y="103"/>
                      </a:cubicBezTo>
                      <a:cubicBezTo>
                        <a:pt x="207" y="46"/>
                        <a:pt x="161" y="0"/>
                        <a:pt x="104" y="0"/>
                      </a:cubicBezTo>
                      <a:close/>
                    </a:path>
                  </a:pathLst>
                </a:custGeom>
                <a:solidFill>
                  <a:srgbClr val="00B0F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srgbClr val="78A6B6"/>
                    </a:solidFill>
                    <a:latin typeface="微软雅黑" panose="020B0503020204020204" pitchFamily="34" charset="-122"/>
                  </a:endParaRPr>
                </a:p>
              </p:txBody>
            </p:sp>
            <p:sp>
              <p:nvSpPr>
                <p:cNvPr id="57" name="Freeform 70"/>
                <p:cNvSpPr>
                  <a:spLocks noEditPoints="1"/>
                </p:cNvSpPr>
                <p:nvPr/>
              </p:nvSpPr>
              <p:spPr bwMode="auto">
                <a:xfrm>
                  <a:off x="6008688" y="3686176"/>
                  <a:ext cx="531813" cy="531813"/>
                </a:xfrm>
                <a:custGeom>
                  <a:avLst/>
                  <a:gdLst>
                    <a:gd name="T0" fmla="*/ 164 w 186"/>
                    <a:gd name="T1" fmla="*/ 164 h 186"/>
                    <a:gd name="T2" fmla="*/ 164 w 186"/>
                    <a:gd name="T3" fmla="*/ 83 h 186"/>
                    <a:gd name="T4" fmla="*/ 81 w 186"/>
                    <a:gd name="T5" fmla="*/ 0 h 186"/>
                    <a:gd name="T6" fmla="*/ 0 w 186"/>
                    <a:gd name="T7" fmla="*/ 81 h 186"/>
                    <a:gd name="T8" fmla="*/ 82 w 186"/>
                    <a:gd name="T9" fmla="*/ 164 h 186"/>
                    <a:gd name="T10" fmla="*/ 164 w 186"/>
                    <a:gd name="T11" fmla="*/ 164 h 186"/>
                    <a:gd name="T12" fmla="*/ 109 w 186"/>
                    <a:gd name="T13" fmla="*/ 109 h 186"/>
                    <a:gd name="T14" fmla="*/ 142 w 186"/>
                    <a:gd name="T15" fmla="*/ 109 h 186"/>
                    <a:gd name="T16" fmla="*/ 142 w 186"/>
                    <a:gd name="T17" fmla="*/ 143 h 186"/>
                    <a:gd name="T18" fmla="*/ 109 w 186"/>
                    <a:gd name="T19" fmla="*/ 143 h 186"/>
                    <a:gd name="T20" fmla="*/ 109 w 186"/>
                    <a:gd name="T21" fmla="*/ 109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6" h="186">
                      <a:moveTo>
                        <a:pt x="164" y="164"/>
                      </a:moveTo>
                      <a:cubicBezTo>
                        <a:pt x="186" y="142"/>
                        <a:pt x="186" y="105"/>
                        <a:pt x="164" y="83"/>
                      </a:cubicBezTo>
                      <a:cubicBezTo>
                        <a:pt x="81" y="0"/>
                        <a:pt x="81" y="0"/>
                        <a:pt x="81" y="0"/>
                      </a:cubicBezTo>
                      <a:cubicBezTo>
                        <a:pt x="0" y="81"/>
                        <a:pt x="0" y="81"/>
                        <a:pt x="0" y="81"/>
                      </a:cubicBezTo>
                      <a:cubicBezTo>
                        <a:pt x="82" y="164"/>
                        <a:pt x="82" y="164"/>
                        <a:pt x="82" y="164"/>
                      </a:cubicBezTo>
                      <a:cubicBezTo>
                        <a:pt x="105" y="186"/>
                        <a:pt x="141" y="186"/>
                        <a:pt x="164" y="164"/>
                      </a:cubicBezTo>
                      <a:close/>
                      <a:moveTo>
                        <a:pt x="109" y="109"/>
                      </a:moveTo>
                      <a:cubicBezTo>
                        <a:pt x="118" y="100"/>
                        <a:pt x="133" y="100"/>
                        <a:pt x="142" y="109"/>
                      </a:cubicBezTo>
                      <a:cubicBezTo>
                        <a:pt x="152" y="118"/>
                        <a:pt x="152" y="133"/>
                        <a:pt x="142" y="143"/>
                      </a:cubicBezTo>
                      <a:cubicBezTo>
                        <a:pt x="133" y="152"/>
                        <a:pt x="118" y="152"/>
                        <a:pt x="109" y="143"/>
                      </a:cubicBezTo>
                      <a:cubicBezTo>
                        <a:pt x="99" y="133"/>
                        <a:pt x="99" y="118"/>
                        <a:pt x="109" y="109"/>
                      </a:cubicBezTo>
                      <a:close/>
                    </a:path>
                  </a:pathLst>
                </a:custGeom>
                <a:solidFill>
                  <a:srgbClr val="00B0F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srgbClr val="78A6B6"/>
                    </a:solidFill>
                    <a:latin typeface="微软雅黑" panose="020B0503020204020204" pitchFamily="34" charset="-122"/>
                  </a:endParaRPr>
                </a:p>
              </p:txBody>
            </p:sp>
          </p:grpSp>
        </p:grpSp>
      </p:grpSp>
      <p:grpSp>
        <p:nvGrpSpPr>
          <p:cNvPr id="103" name="组合 102"/>
          <p:cNvGrpSpPr/>
          <p:nvPr/>
        </p:nvGrpSpPr>
        <p:grpSpPr>
          <a:xfrm>
            <a:off x="903370" y="249943"/>
            <a:ext cx="3363830" cy="679699"/>
            <a:chOff x="903371" y="249943"/>
            <a:chExt cx="2831223" cy="679699"/>
          </a:xfrm>
        </p:grpSpPr>
        <p:sp>
          <p:nvSpPr>
            <p:cNvPr id="104" name="任意多边形 103"/>
            <p:cNvSpPr/>
            <p:nvPr/>
          </p:nvSpPr>
          <p:spPr bwMode="auto">
            <a:xfrm>
              <a:off x="903371" y="249943"/>
              <a:ext cx="2831223" cy="679699"/>
            </a:xfrm>
            <a:custGeom>
              <a:avLst/>
              <a:gdLst>
                <a:gd name="connsiteX0" fmla="*/ 352810 w 4452260"/>
                <a:gd name="connsiteY0" fmla="*/ 0 h 1068867"/>
                <a:gd name="connsiteX1" fmla="*/ 636768 w 4452260"/>
                <a:gd name="connsiteY1" fmla="*/ 0 h 1068867"/>
                <a:gd name="connsiteX2" fmla="*/ 647700 w 4452260"/>
                <a:gd name="connsiteY2" fmla="*/ 0 h 1068867"/>
                <a:gd name="connsiteX3" fmla="*/ 724065 w 4452260"/>
                <a:gd name="connsiteY3" fmla="*/ 0 h 1068867"/>
                <a:gd name="connsiteX4" fmla="*/ 782584 w 4452260"/>
                <a:gd name="connsiteY4" fmla="*/ 0 h 1068867"/>
                <a:gd name="connsiteX5" fmla="*/ 799455 w 4452260"/>
                <a:gd name="connsiteY5" fmla="*/ 0 h 1068867"/>
                <a:gd name="connsiteX6" fmla="*/ 809825 w 4452260"/>
                <a:gd name="connsiteY6" fmla="*/ 0 h 1068867"/>
                <a:gd name="connsiteX7" fmla="*/ 818078 w 4452260"/>
                <a:gd name="connsiteY7" fmla="*/ 0 h 1068867"/>
                <a:gd name="connsiteX8" fmla="*/ 843980 w 4452260"/>
                <a:gd name="connsiteY8" fmla="*/ 0 h 1068867"/>
                <a:gd name="connsiteX9" fmla="*/ 931658 w 4452260"/>
                <a:gd name="connsiteY9" fmla="*/ 0 h 1068867"/>
                <a:gd name="connsiteX10" fmla="*/ 961580 w 4452260"/>
                <a:gd name="connsiteY10" fmla="*/ 0 h 1068867"/>
                <a:gd name="connsiteX11" fmla="*/ 1000055 w 4452260"/>
                <a:gd name="connsiteY11" fmla="*/ 0 h 1068867"/>
                <a:gd name="connsiteX12" fmla="*/ 1040537 w 4452260"/>
                <a:gd name="connsiteY12" fmla="*/ 0 h 1068867"/>
                <a:gd name="connsiteX13" fmla="*/ 1051453 w 4452260"/>
                <a:gd name="connsiteY13" fmla="*/ 0 h 1068867"/>
                <a:gd name="connsiteX14" fmla="*/ 1083414 w 4452260"/>
                <a:gd name="connsiteY14" fmla="*/ 0 h 1068867"/>
                <a:gd name="connsiteX15" fmla="*/ 1112969 w 4452260"/>
                <a:gd name="connsiteY15" fmla="*/ 0 h 1068867"/>
                <a:gd name="connsiteX16" fmla="*/ 1138871 w 4452260"/>
                <a:gd name="connsiteY16" fmla="*/ 0 h 1068867"/>
                <a:gd name="connsiteX17" fmla="*/ 1170224 w 4452260"/>
                <a:gd name="connsiteY17" fmla="*/ 0 h 1068867"/>
                <a:gd name="connsiteX18" fmla="*/ 1170711 w 4452260"/>
                <a:gd name="connsiteY18" fmla="*/ 0 h 1068867"/>
                <a:gd name="connsiteX19" fmla="*/ 1202662 w 4452260"/>
                <a:gd name="connsiteY19" fmla="*/ 0 h 1068867"/>
                <a:gd name="connsiteX20" fmla="*/ 1240037 w 4452260"/>
                <a:gd name="connsiteY20" fmla="*/ 0 h 1068867"/>
                <a:gd name="connsiteX21" fmla="*/ 1290626 w 4452260"/>
                <a:gd name="connsiteY21" fmla="*/ 0 h 1068867"/>
                <a:gd name="connsiteX22" fmla="*/ 1324496 w 4452260"/>
                <a:gd name="connsiteY22" fmla="*/ 0 h 1068867"/>
                <a:gd name="connsiteX23" fmla="*/ 1332348 w 4452260"/>
                <a:gd name="connsiteY23" fmla="*/ 0 h 1068867"/>
                <a:gd name="connsiteX24" fmla="*/ 1335428 w 4452260"/>
                <a:gd name="connsiteY24" fmla="*/ 0 h 1068867"/>
                <a:gd name="connsiteX25" fmla="*/ 1411793 w 4452260"/>
                <a:gd name="connsiteY25" fmla="*/ 0 h 1068867"/>
                <a:gd name="connsiteX26" fmla="*/ 1454182 w 4452260"/>
                <a:gd name="connsiteY26" fmla="*/ 0 h 1068867"/>
                <a:gd name="connsiteX27" fmla="*/ 1470312 w 4452260"/>
                <a:gd name="connsiteY27" fmla="*/ 0 h 1068867"/>
                <a:gd name="connsiteX28" fmla="*/ 1487183 w 4452260"/>
                <a:gd name="connsiteY28" fmla="*/ 0 h 1068867"/>
                <a:gd name="connsiteX29" fmla="*/ 1497552 w 4452260"/>
                <a:gd name="connsiteY29" fmla="*/ 0 h 1068867"/>
                <a:gd name="connsiteX30" fmla="*/ 1505806 w 4452260"/>
                <a:gd name="connsiteY30" fmla="*/ 0 h 1068867"/>
                <a:gd name="connsiteX31" fmla="*/ 1528471 w 4452260"/>
                <a:gd name="connsiteY31" fmla="*/ 0 h 1068867"/>
                <a:gd name="connsiteX32" fmla="*/ 1531708 w 4452260"/>
                <a:gd name="connsiteY32" fmla="*/ 0 h 1068867"/>
                <a:gd name="connsiteX33" fmla="*/ 1540992 w 4452260"/>
                <a:gd name="connsiteY33" fmla="*/ 0 h 1068867"/>
                <a:gd name="connsiteX34" fmla="*/ 1541479 w 4452260"/>
                <a:gd name="connsiteY34" fmla="*/ 0 h 1068867"/>
                <a:gd name="connsiteX35" fmla="*/ 1599998 w 4452260"/>
                <a:gd name="connsiteY35" fmla="*/ 0 h 1068867"/>
                <a:gd name="connsiteX36" fmla="*/ 1619386 w 4452260"/>
                <a:gd name="connsiteY36" fmla="*/ 0 h 1068867"/>
                <a:gd name="connsiteX37" fmla="*/ 1635492 w 4452260"/>
                <a:gd name="connsiteY37" fmla="*/ 0 h 1068867"/>
                <a:gd name="connsiteX38" fmla="*/ 1649308 w 4452260"/>
                <a:gd name="connsiteY38" fmla="*/ 0 h 1068867"/>
                <a:gd name="connsiteX39" fmla="*/ 1653720 w 4452260"/>
                <a:gd name="connsiteY39" fmla="*/ 0 h 1068867"/>
                <a:gd name="connsiteX40" fmla="*/ 1661394 w 4452260"/>
                <a:gd name="connsiteY40" fmla="*/ 0 h 1068867"/>
                <a:gd name="connsiteX41" fmla="*/ 1687782 w 4452260"/>
                <a:gd name="connsiteY41" fmla="*/ 0 h 1068867"/>
                <a:gd name="connsiteX42" fmla="*/ 1703116 w 4452260"/>
                <a:gd name="connsiteY42" fmla="*/ 0 h 1068867"/>
                <a:gd name="connsiteX43" fmla="*/ 1739181 w 4452260"/>
                <a:gd name="connsiteY43" fmla="*/ 0 h 1068867"/>
                <a:gd name="connsiteX44" fmla="*/ 1771141 w 4452260"/>
                <a:gd name="connsiteY44" fmla="*/ 0 h 1068867"/>
                <a:gd name="connsiteX45" fmla="*/ 1800697 w 4452260"/>
                <a:gd name="connsiteY45" fmla="*/ 0 h 1068867"/>
                <a:gd name="connsiteX46" fmla="*/ 1811727 w 4452260"/>
                <a:gd name="connsiteY46" fmla="*/ 0 h 1068867"/>
                <a:gd name="connsiteX47" fmla="*/ 1823361 w 4452260"/>
                <a:gd name="connsiteY47" fmla="*/ 0 h 1068867"/>
                <a:gd name="connsiteX48" fmla="*/ 1826599 w 4452260"/>
                <a:gd name="connsiteY48" fmla="*/ 0 h 1068867"/>
                <a:gd name="connsiteX49" fmla="*/ 1857951 w 4452260"/>
                <a:gd name="connsiteY49" fmla="*/ 0 h 1068867"/>
                <a:gd name="connsiteX50" fmla="*/ 1858439 w 4452260"/>
                <a:gd name="connsiteY50" fmla="*/ 0 h 1068867"/>
                <a:gd name="connsiteX51" fmla="*/ 1859676 w 4452260"/>
                <a:gd name="connsiteY51" fmla="*/ 0 h 1068867"/>
                <a:gd name="connsiteX52" fmla="*/ 1893346 w 4452260"/>
                <a:gd name="connsiteY52" fmla="*/ 0 h 1068867"/>
                <a:gd name="connsiteX53" fmla="*/ 1927765 w 4452260"/>
                <a:gd name="connsiteY53" fmla="*/ 0 h 1068867"/>
                <a:gd name="connsiteX54" fmla="*/ 1963365 w 4452260"/>
                <a:gd name="connsiteY54" fmla="*/ 0 h 1068867"/>
                <a:gd name="connsiteX55" fmla="*/ 1978354 w 4452260"/>
                <a:gd name="connsiteY55" fmla="*/ 0 h 1068867"/>
                <a:gd name="connsiteX56" fmla="*/ 1991032 w 4452260"/>
                <a:gd name="connsiteY56" fmla="*/ 0 h 1068867"/>
                <a:gd name="connsiteX57" fmla="*/ 2020076 w 4452260"/>
                <a:gd name="connsiteY57" fmla="*/ 0 h 1068867"/>
                <a:gd name="connsiteX58" fmla="*/ 2021800 w 4452260"/>
                <a:gd name="connsiteY58" fmla="*/ 0 h 1068867"/>
                <a:gd name="connsiteX59" fmla="*/ 2027021 w 4452260"/>
                <a:gd name="connsiteY59" fmla="*/ 0 h 1068867"/>
                <a:gd name="connsiteX60" fmla="*/ 2032162 w 4452260"/>
                <a:gd name="connsiteY60" fmla="*/ 0 h 1068867"/>
                <a:gd name="connsiteX61" fmla="*/ 2141909 w 4452260"/>
                <a:gd name="connsiteY61" fmla="*/ 0 h 1068867"/>
                <a:gd name="connsiteX62" fmla="*/ 2143633 w 4452260"/>
                <a:gd name="connsiteY62" fmla="*/ 0 h 1068867"/>
                <a:gd name="connsiteX63" fmla="*/ 2178359 w 4452260"/>
                <a:gd name="connsiteY63" fmla="*/ 0 h 1068867"/>
                <a:gd name="connsiteX64" fmla="*/ 2228719 w 4452260"/>
                <a:gd name="connsiteY64" fmla="*/ 0 h 1068867"/>
                <a:gd name="connsiteX65" fmla="*/ 2229207 w 4452260"/>
                <a:gd name="connsiteY65" fmla="*/ 0 h 1068867"/>
                <a:gd name="connsiteX66" fmla="*/ 2230931 w 4452260"/>
                <a:gd name="connsiteY66" fmla="*/ 0 h 1068867"/>
                <a:gd name="connsiteX67" fmla="*/ 2287725 w 4452260"/>
                <a:gd name="connsiteY67" fmla="*/ 0 h 1068867"/>
                <a:gd name="connsiteX68" fmla="*/ 2289450 w 4452260"/>
                <a:gd name="connsiteY68" fmla="*/ 0 h 1068867"/>
                <a:gd name="connsiteX69" fmla="*/ 2323220 w 4452260"/>
                <a:gd name="connsiteY69" fmla="*/ 0 h 1068867"/>
                <a:gd name="connsiteX70" fmla="*/ 2324944 w 4452260"/>
                <a:gd name="connsiteY70" fmla="*/ 0 h 1068867"/>
                <a:gd name="connsiteX71" fmla="*/ 2340483 w 4452260"/>
                <a:gd name="connsiteY71" fmla="*/ 0 h 1068867"/>
                <a:gd name="connsiteX72" fmla="*/ 2341447 w 4452260"/>
                <a:gd name="connsiteY72" fmla="*/ 0 h 1068867"/>
                <a:gd name="connsiteX73" fmla="*/ 2343172 w 4452260"/>
                <a:gd name="connsiteY73" fmla="*/ 0 h 1068867"/>
                <a:gd name="connsiteX74" fmla="*/ 2349122 w 4452260"/>
                <a:gd name="connsiteY74" fmla="*/ 0 h 1068867"/>
                <a:gd name="connsiteX75" fmla="*/ 2350846 w 4452260"/>
                <a:gd name="connsiteY75" fmla="*/ 0 h 1068867"/>
                <a:gd name="connsiteX76" fmla="*/ 2390844 w 4452260"/>
                <a:gd name="connsiteY76" fmla="*/ 0 h 1068867"/>
                <a:gd name="connsiteX77" fmla="*/ 2462317 w 4452260"/>
                <a:gd name="connsiteY77" fmla="*/ 0 h 1068867"/>
                <a:gd name="connsiteX78" fmla="*/ 2499455 w 4452260"/>
                <a:gd name="connsiteY78" fmla="*/ 0 h 1068867"/>
                <a:gd name="connsiteX79" fmla="*/ 2530713 w 4452260"/>
                <a:gd name="connsiteY79" fmla="*/ 0 h 1068867"/>
                <a:gd name="connsiteX80" fmla="*/ 2547403 w 4452260"/>
                <a:gd name="connsiteY80" fmla="*/ 0 h 1068867"/>
                <a:gd name="connsiteX81" fmla="*/ 2549127 w 4452260"/>
                <a:gd name="connsiteY81" fmla="*/ 0 h 1068867"/>
                <a:gd name="connsiteX82" fmla="*/ 2581074 w 4452260"/>
                <a:gd name="connsiteY82" fmla="*/ 0 h 1068867"/>
                <a:gd name="connsiteX83" fmla="*/ 2582112 w 4452260"/>
                <a:gd name="connsiteY83" fmla="*/ 0 h 1068867"/>
                <a:gd name="connsiteX84" fmla="*/ 2669530 w 4452260"/>
                <a:gd name="connsiteY84" fmla="*/ 0 h 1068867"/>
                <a:gd name="connsiteX85" fmla="*/ 2678759 w 4452260"/>
                <a:gd name="connsiteY85" fmla="*/ 0 h 1068867"/>
                <a:gd name="connsiteX86" fmla="*/ 2709527 w 4452260"/>
                <a:gd name="connsiteY86" fmla="*/ 0 h 1068867"/>
                <a:gd name="connsiteX87" fmla="*/ 2711252 w 4452260"/>
                <a:gd name="connsiteY87" fmla="*/ 0 h 1068867"/>
                <a:gd name="connsiteX88" fmla="*/ 2714748 w 4452260"/>
                <a:gd name="connsiteY88" fmla="*/ 0 h 1068867"/>
                <a:gd name="connsiteX89" fmla="*/ 2719890 w 4452260"/>
                <a:gd name="connsiteY89" fmla="*/ 0 h 1068867"/>
                <a:gd name="connsiteX90" fmla="*/ 2831360 w 4452260"/>
                <a:gd name="connsiteY90" fmla="*/ 0 h 1068867"/>
                <a:gd name="connsiteX91" fmla="*/ 2833086 w 4452260"/>
                <a:gd name="connsiteY91" fmla="*/ 0 h 1068867"/>
                <a:gd name="connsiteX92" fmla="*/ 2866087 w 4452260"/>
                <a:gd name="connsiteY92" fmla="*/ 0 h 1068867"/>
                <a:gd name="connsiteX93" fmla="*/ 2918659 w 4452260"/>
                <a:gd name="connsiteY93" fmla="*/ 0 h 1068867"/>
                <a:gd name="connsiteX94" fmla="*/ 2919896 w 4452260"/>
                <a:gd name="connsiteY94" fmla="*/ 0 h 1068867"/>
                <a:gd name="connsiteX95" fmla="*/ 2920383 w 4452260"/>
                <a:gd name="connsiteY95" fmla="*/ 0 h 1068867"/>
                <a:gd name="connsiteX96" fmla="*/ 2977177 w 4452260"/>
                <a:gd name="connsiteY96" fmla="*/ 0 h 1068867"/>
                <a:gd name="connsiteX97" fmla="*/ 2978902 w 4452260"/>
                <a:gd name="connsiteY97" fmla="*/ 0 h 1068867"/>
                <a:gd name="connsiteX98" fmla="*/ 3012671 w 4452260"/>
                <a:gd name="connsiteY98" fmla="*/ 0 h 1068867"/>
                <a:gd name="connsiteX99" fmla="*/ 3014397 w 4452260"/>
                <a:gd name="connsiteY99" fmla="*/ 0 h 1068867"/>
                <a:gd name="connsiteX100" fmla="*/ 3028211 w 4452260"/>
                <a:gd name="connsiteY100" fmla="*/ 0 h 1068867"/>
                <a:gd name="connsiteX101" fmla="*/ 3030899 w 4452260"/>
                <a:gd name="connsiteY101" fmla="*/ 0 h 1068867"/>
                <a:gd name="connsiteX102" fmla="*/ 3032624 w 4452260"/>
                <a:gd name="connsiteY102" fmla="*/ 0 h 1068867"/>
                <a:gd name="connsiteX103" fmla="*/ 3038573 w 4452260"/>
                <a:gd name="connsiteY103" fmla="*/ 0 h 1068867"/>
                <a:gd name="connsiteX104" fmla="*/ 3040298 w 4452260"/>
                <a:gd name="connsiteY104" fmla="*/ 0 h 1068867"/>
                <a:gd name="connsiteX105" fmla="*/ 3082021 w 4452260"/>
                <a:gd name="connsiteY105" fmla="*/ 0 h 1068867"/>
                <a:gd name="connsiteX106" fmla="*/ 3150044 w 4452260"/>
                <a:gd name="connsiteY106" fmla="*/ 0 h 1068867"/>
                <a:gd name="connsiteX107" fmla="*/ 3218441 w 4452260"/>
                <a:gd name="connsiteY107" fmla="*/ 0 h 1068867"/>
                <a:gd name="connsiteX108" fmla="*/ 3236855 w 4452260"/>
                <a:gd name="connsiteY108" fmla="*/ 0 h 1068867"/>
                <a:gd name="connsiteX109" fmla="*/ 3269839 w 4452260"/>
                <a:gd name="connsiteY109" fmla="*/ 0 h 1068867"/>
                <a:gd name="connsiteX110" fmla="*/ 3272250 w 4452260"/>
                <a:gd name="connsiteY110" fmla="*/ 0 h 1068867"/>
                <a:gd name="connsiteX111" fmla="*/ 3320378 w 4452260"/>
                <a:gd name="connsiteY111" fmla="*/ 0 h 1068867"/>
                <a:gd name="connsiteX112" fmla="*/ 3346330 w 4452260"/>
                <a:gd name="connsiteY112" fmla="*/ 0 h 1068867"/>
                <a:gd name="connsiteX113" fmla="*/ 3357257 w 4452260"/>
                <a:gd name="connsiteY113" fmla="*/ 0 h 1068867"/>
                <a:gd name="connsiteX114" fmla="*/ 3369936 w 4452260"/>
                <a:gd name="connsiteY114" fmla="*/ 0 h 1068867"/>
                <a:gd name="connsiteX115" fmla="*/ 3398980 w 4452260"/>
                <a:gd name="connsiteY115" fmla="*/ 0 h 1068867"/>
                <a:gd name="connsiteX116" fmla="*/ 3405925 w 4452260"/>
                <a:gd name="connsiteY116" fmla="*/ 0 h 1068867"/>
                <a:gd name="connsiteX117" fmla="*/ 3411066 w 4452260"/>
                <a:gd name="connsiteY117" fmla="*/ 0 h 1068867"/>
                <a:gd name="connsiteX118" fmla="*/ 3520813 w 4452260"/>
                <a:gd name="connsiteY118" fmla="*/ 0 h 1068867"/>
                <a:gd name="connsiteX119" fmla="*/ 3607623 w 4452260"/>
                <a:gd name="connsiteY119" fmla="*/ 0 h 1068867"/>
                <a:gd name="connsiteX120" fmla="*/ 3608111 w 4452260"/>
                <a:gd name="connsiteY120" fmla="*/ 0 h 1068867"/>
                <a:gd name="connsiteX121" fmla="*/ 3666629 w 4452260"/>
                <a:gd name="connsiteY121" fmla="*/ 0 h 1068867"/>
                <a:gd name="connsiteX122" fmla="*/ 3702124 w 4452260"/>
                <a:gd name="connsiteY122" fmla="*/ 0 h 1068867"/>
                <a:gd name="connsiteX123" fmla="*/ 3720351 w 4452260"/>
                <a:gd name="connsiteY123" fmla="*/ 0 h 1068867"/>
                <a:gd name="connsiteX124" fmla="*/ 3728025 w 4452260"/>
                <a:gd name="connsiteY124" fmla="*/ 0 h 1068867"/>
                <a:gd name="connsiteX125" fmla="*/ 3769748 w 4452260"/>
                <a:gd name="connsiteY125" fmla="*/ 0 h 1068867"/>
                <a:gd name="connsiteX126" fmla="*/ 4098793 w 4452260"/>
                <a:gd name="connsiteY126" fmla="*/ 0 h 1068867"/>
                <a:gd name="connsiteX127" fmla="*/ 4193519 w 4452260"/>
                <a:gd name="connsiteY127" fmla="*/ 54408 h 1068867"/>
                <a:gd name="connsiteX128" fmla="*/ 4439104 w 4452260"/>
                <a:gd name="connsiteY128" fmla="*/ 480025 h 1068867"/>
                <a:gd name="connsiteX129" fmla="*/ 4439104 w 4452260"/>
                <a:gd name="connsiteY129" fmla="*/ 588843 h 1068867"/>
                <a:gd name="connsiteX130" fmla="*/ 4193519 w 4452260"/>
                <a:gd name="connsiteY130" fmla="*/ 1014459 h 1068867"/>
                <a:gd name="connsiteX131" fmla="*/ 4098793 w 4452260"/>
                <a:gd name="connsiteY131" fmla="*/ 1068867 h 1068867"/>
                <a:gd name="connsiteX132" fmla="*/ 3728025 w 4452260"/>
                <a:gd name="connsiteY132" fmla="*/ 1068867 h 1068867"/>
                <a:gd name="connsiteX133" fmla="*/ 3607623 w 4452260"/>
                <a:gd name="connsiteY133" fmla="*/ 1068867 h 1068867"/>
                <a:gd name="connsiteX134" fmla="*/ 3411066 w 4452260"/>
                <a:gd name="connsiteY134" fmla="*/ 1068867 h 1068867"/>
                <a:gd name="connsiteX135" fmla="*/ 3357257 w 4452260"/>
                <a:gd name="connsiteY135" fmla="*/ 1068867 h 1068867"/>
                <a:gd name="connsiteX136" fmla="*/ 3236855 w 4452260"/>
                <a:gd name="connsiteY136" fmla="*/ 1068867 h 1068867"/>
                <a:gd name="connsiteX137" fmla="*/ 3040298 w 4452260"/>
                <a:gd name="connsiteY137" fmla="*/ 1068867 h 1068867"/>
                <a:gd name="connsiteX138" fmla="*/ 3038573 w 4452260"/>
                <a:gd name="connsiteY138" fmla="*/ 1068867 h 1068867"/>
                <a:gd name="connsiteX139" fmla="*/ 2919896 w 4452260"/>
                <a:gd name="connsiteY139" fmla="*/ 1068867 h 1068867"/>
                <a:gd name="connsiteX140" fmla="*/ 2866087 w 4452260"/>
                <a:gd name="connsiteY140" fmla="*/ 1068867 h 1068867"/>
                <a:gd name="connsiteX141" fmla="*/ 2719890 w 4452260"/>
                <a:gd name="connsiteY141" fmla="*/ 1068867 h 1068867"/>
                <a:gd name="connsiteX142" fmla="*/ 2669530 w 4452260"/>
                <a:gd name="connsiteY142" fmla="*/ 1068867 h 1068867"/>
                <a:gd name="connsiteX143" fmla="*/ 2549127 w 4452260"/>
                <a:gd name="connsiteY143" fmla="*/ 1068867 h 1068867"/>
                <a:gd name="connsiteX144" fmla="*/ 2547403 w 4452260"/>
                <a:gd name="connsiteY144" fmla="*/ 1068867 h 1068867"/>
                <a:gd name="connsiteX145" fmla="*/ 2350846 w 4452260"/>
                <a:gd name="connsiteY145" fmla="*/ 1068867 h 1068867"/>
                <a:gd name="connsiteX146" fmla="*/ 2349122 w 4452260"/>
                <a:gd name="connsiteY146" fmla="*/ 1068867 h 1068867"/>
                <a:gd name="connsiteX147" fmla="*/ 2228719 w 4452260"/>
                <a:gd name="connsiteY147" fmla="*/ 1068867 h 1068867"/>
                <a:gd name="connsiteX148" fmla="*/ 2178359 w 4452260"/>
                <a:gd name="connsiteY148" fmla="*/ 1068867 h 1068867"/>
                <a:gd name="connsiteX149" fmla="*/ 2032162 w 4452260"/>
                <a:gd name="connsiteY149" fmla="*/ 1068867 h 1068867"/>
                <a:gd name="connsiteX150" fmla="*/ 1978354 w 4452260"/>
                <a:gd name="connsiteY150" fmla="*/ 1068867 h 1068867"/>
                <a:gd name="connsiteX151" fmla="*/ 1859676 w 4452260"/>
                <a:gd name="connsiteY151" fmla="*/ 1068867 h 1068867"/>
                <a:gd name="connsiteX152" fmla="*/ 1857951 w 4452260"/>
                <a:gd name="connsiteY152" fmla="*/ 1068867 h 1068867"/>
                <a:gd name="connsiteX153" fmla="*/ 1826599 w 4452260"/>
                <a:gd name="connsiteY153" fmla="*/ 1068867 h 1068867"/>
                <a:gd name="connsiteX154" fmla="*/ 1661394 w 4452260"/>
                <a:gd name="connsiteY154" fmla="*/ 1068867 h 1068867"/>
                <a:gd name="connsiteX155" fmla="*/ 1540992 w 4452260"/>
                <a:gd name="connsiteY155" fmla="*/ 1068867 h 1068867"/>
                <a:gd name="connsiteX156" fmla="*/ 1531708 w 4452260"/>
                <a:gd name="connsiteY156" fmla="*/ 1068867 h 1068867"/>
                <a:gd name="connsiteX157" fmla="*/ 1487183 w 4452260"/>
                <a:gd name="connsiteY157" fmla="*/ 1068867 h 1068867"/>
                <a:gd name="connsiteX158" fmla="*/ 1335428 w 4452260"/>
                <a:gd name="connsiteY158" fmla="*/ 1068867 h 1068867"/>
                <a:gd name="connsiteX159" fmla="*/ 1290626 w 4452260"/>
                <a:gd name="connsiteY159" fmla="*/ 1068867 h 1068867"/>
                <a:gd name="connsiteX160" fmla="*/ 1170224 w 4452260"/>
                <a:gd name="connsiteY160" fmla="*/ 1068867 h 1068867"/>
                <a:gd name="connsiteX161" fmla="*/ 1138871 w 4452260"/>
                <a:gd name="connsiteY161" fmla="*/ 1068867 h 1068867"/>
                <a:gd name="connsiteX162" fmla="*/ 1040537 w 4452260"/>
                <a:gd name="connsiteY162" fmla="*/ 1068867 h 1068867"/>
                <a:gd name="connsiteX163" fmla="*/ 843980 w 4452260"/>
                <a:gd name="connsiteY163" fmla="*/ 1068867 h 1068867"/>
                <a:gd name="connsiteX164" fmla="*/ 799455 w 4452260"/>
                <a:gd name="connsiteY164" fmla="*/ 1068867 h 1068867"/>
                <a:gd name="connsiteX165" fmla="*/ 647700 w 4452260"/>
                <a:gd name="connsiteY165" fmla="*/ 1068867 h 1068867"/>
                <a:gd name="connsiteX166" fmla="*/ 352810 w 4452260"/>
                <a:gd name="connsiteY166" fmla="*/ 1068867 h 1068867"/>
                <a:gd name="connsiteX167" fmla="*/ 258084 w 4452260"/>
                <a:gd name="connsiteY167" fmla="*/ 1014459 h 1068867"/>
                <a:gd name="connsiteX168" fmla="*/ 12498 w 4452260"/>
                <a:gd name="connsiteY168" fmla="*/ 588843 h 1068867"/>
                <a:gd name="connsiteX169" fmla="*/ 12498 w 4452260"/>
                <a:gd name="connsiteY169" fmla="*/ 480025 h 1068867"/>
                <a:gd name="connsiteX170" fmla="*/ 258084 w 4452260"/>
                <a:gd name="connsiteY170" fmla="*/ 54408 h 1068867"/>
                <a:gd name="connsiteX171" fmla="*/ 352810 w 4452260"/>
                <a:gd name="connsiteY171" fmla="*/ 0 h 1068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4452260" h="1068867">
                  <a:moveTo>
                    <a:pt x="352810" y="0"/>
                  </a:moveTo>
                  <a:cubicBezTo>
                    <a:pt x="475602" y="0"/>
                    <a:pt x="567696" y="0"/>
                    <a:pt x="636768" y="0"/>
                  </a:cubicBezTo>
                  <a:lnTo>
                    <a:pt x="647700" y="0"/>
                  </a:lnTo>
                  <a:lnTo>
                    <a:pt x="724065" y="0"/>
                  </a:lnTo>
                  <a:cubicBezTo>
                    <a:pt x="748048" y="0"/>
                    <a:pt x="767235" y="0"/>
                    <a:pt x="782584" y="0"/>
                  </a:cubicBezTo>
                  <a:lnTo>
                    <a:pt x="799455" y="0"/>
                  </a:lnTo>
                  <a:lnTo>
                    <a:pt x="809825" y="0"/>
                  </a:lnTo>
                  <a:lnTo>
                    <a:pt x="818078" y="0"/>
                  </a:lnTo>
                  <a:cubicBezTo>
                    <a:pt x="843980" y="0"/>
                    <a:pt x="843980" y="0"/>
                    <a:pt x="843980" y="0"/>
                  </a:cubicBezTo>
                  <a:lnTo>
                    <a:pt x="931658" y="0"/>
                  </a:lnTo>
                  <a:lnTo>
                    <a:pt x="961580" y="0"/>
                  </a:lnTo>
                  <a:lnTo>
                    <a:pt x="1000055" y="0"/>
                  </a:lnTo>
                  <a:lnTo>
                    <a:pt x="1040537" y="0"/>
                  </a:lnTo>
                  <a:lnTo>
                    <a:pt x="1051453" y="0"/>
                  </a:lnTo>
                  <a:lnTo>
                    <a:pt x="1083414" y="0"/>
                  </a:lnTo>
                  <a:lnTo>
                    <a:pt x="1112969" y="0"/>
                  </a:lnTo>
                  <a:cubicBezTo>
                    <a:pt x="1138871" y="0"/>
                    <a:pt x="1138871" y="0"/>
                    <a:pt x="1138871" y="0"/>
                  </a:cubicBezTo>
                  <a:lnTo>
                    <a:pt x="1170224" y="0"/>
                  </a:lnTo>
                  <a:lnTo>
                    <a:pt x="1170711" y="0"/>
                  </a:lnTo>
                  <a:lnTo>
                    <a:pt x="1202662" y="0"/>
                  </a:lnTo>
                  <a:lnTo>
                    <a:pt x="1240037" y="0"/>
                  </a:lnTo>
                  <a:cubicBezTo>
                    <a:pt x="1290626" y="0"/>
                    <a:pt x="1290626" y="0"/>
                    <a:pt x="1290626" y="0"/>
                  </a:cubicBezTo>
                  <a:lnTo>
                    <a:pt x="1324496" y="0"/>
                  </a:lnTo>
                  <a:lnTo>
                    <a:pt x="1332348" y="0"/>
                  </a:lnTo>
                  <a:lnTo>
                    <a:pt x="1335428" y="0"/>
                  </a:lnTo>
                  <a:lnTo>
                    <a:pt x="1411793" y="0"/>
                  </a:lnTo>
                  <a:lnTo>
                    <a:pt x="1454182" y="0"/>
                  </a:lnTo>
                  <a:lnTo>
                    <a:pt x="1470312" y="0"/>
                  </a:lnTo>
                  <a:lnTo>
                    <a:pt x="1487183" y="0"/>
                  </a:lnTo>
                  <a:lnTo>
                    <a:pt x="1497552" y="0"/>
                  </a:lnTo>
                  <a:lnTo>
                    <a:pt x="1505806" y="0"/>
                  </a:lnTo>
                  <a:lnTo>
                    <a:pt x="1528471" y="0"/>
                  </a:lnTo>
                  <a:lnTo>
                    <a:pt x="1531708" y="0"/>
                  </a:lnTo>
                  <a:lnTo>
                    <a:pt x="1540992" y="0"/>
                  </a:lnTo>
                  <a:lnTo>
                    <a:pt x="1541479" y="0"/>
                  </a:lnTo>
                  <a:lnTo>
                    <a:pt x="1599998" y="0"/>
                  </a:lnTo>
                  <a:lnTo>
                    <a:pt x="1619386" y="0"/>
                  </a:lnTo>
                  <a:lnTo>
                    <a:pt x="1635492" y="0"/>
                  </a:lnTo>
                  <a:lnTo>
                    <a:pt x="1649308" y="0"/>
                  </a:lnTo>
                  <a:lnTo>
                    <a:pt x="1653720" y="0"/>
                  </a:lnTo>
                  <a:lnTo>
                    <a:pt x="1661394" y="0"/>
                  </a:lnTo>
                  <a:lnTo>
                    <a:pt x="1687782" y="0"/>
                  </a:lnTo>
                  <a:lnTo>
                    <a:pt x="1703116" y="0"/>
                  </a:lnTo>
                  <a:lnTo>
                    <a:pt x="1739181" y="0"/>
                  </a:lnTo>
                  <a:lnTo>
                    <a:pt x="1771141" y="0"/>
                  </a:lnTo>
                  <a:lnTo>
                    <a:pt x="1800697" y="0"/>
                  </a:lnTo>
                  <a:lnTo>
                    <a:pt x="1811727" y="0"/>
                  </a:lnTo>
                  <a:lnTo>
                    <a:pt x="1823361" y="0"/>
                  </a:lnTo>
                  <a:lnTo>
                    <a:pt x="1826599" y="0"/>
                  </a:lnTo>
                  <a:lnTo>
                    <a:pt x="1857951" y="0"/>
                  </a:lnTo>
                  <a:lnTo>
                    <a:pt x="1858439" y="0"/>
                  </a:lnTo>
                  <a:lnTo>
                    <a:pt x="1859676" y="0"/>
                  </a:lnTo>
                  <a:lnTo>
                    <a:pt x="1893346" y="0"/>
                  </a:lnTo>
                  <a:lnTo>
                    <a:pt x="1927765" y="0"/>
                  </a:lnTo>
                  <a:lnTo>
                    <a:pt x="1963365" y="0"/>
                  </a:lnTo>
                  <a:lnTo>
                    <a:pt x="1978354" y="0"/>
                  </a:lnTo>
                  <a:lnTo>
                    <a:pt x="1991032" y="0"/>
                  </a:lnTo>
                  <a:lnTo>
                    <a:pt x="2020076" y="0"/>
                  </a:lnTo>
                  <a:lnTo>
                    <a:pt x="2021800" y="0"/>
                  </a:lnTo>
                  <a:lnTo>
                    <a:pt x="2027021" y="0"/>
                  </a:lnTo>
                  <a:cubicBezTo>
                    <a:pt x="2032162" y="0"/>
                    <a:pt x="2032162" y="0"/>
                    <a:pt x="2032162" y="0"/>
                  </a:cubicBezTo>
                  <a:lnTo>
                    <a:pt x="2141909" y="0"/>
                  </a:lnTo>
                  <a:lnTo>
                    <a:pt x="2143633" y="0"/>
                  </a:lnTo>
                  <a:lnTo>
                    <a:pt x="2178359" y="0"/>
                  </a:lnTo>
                  <a:lnTo>
                    <a:pt x="2228719" y="0"/>
                  </a:lnTo>
                  <a:lnTo>
                    <a:pt x="2229207" y="0"/>
                  </a:lnTo>
                  <a:lnTo>
                    <a:pt x="2230931" y="0"/>
                  </a:lnTo>
                  <a:lnTo>
                    <a:pt x="2287725" y="0"/>
                  </a:lnTo>
                  <a:lnTo>
                    <a:pt x="2289450" y="0"/>
                  </a:lnTo>
                  <a:lnTo>
                    <a:pt x="2323220" y="0"/>
                  </a:lnTo>
                  <a:lnTo>
                    <a:pt x="2324944" y="0"/>
                  </a:lnTo>
                  <a:lnTo>
                    <a:pt x="2340483" y="0"/>
                  </a:lnTo>
                  <a:lnTo>
                    <a:pt x="2341447" y="0"/>
                  </a:lnTo>
                  <a:lnTo>
                    <a:pt x="2343172" y="0"/>
                  </a:lnTo>
                  <a:lnTo>
                    <a:pt x="2349122" y="0"/>
                  </a:lnTo>
                  <a:lnTo>
                    <a:pt x="2350846" y="0"/>
                  </a:lnTo>
                  <a:lnTo>
                    <a:pt x="2390844" y="0"/>
                  </a:lnTo>
                  <a:lnTo>
                    <a:pt x="2462317" y="0"/>
                  </a:lnTo>
                  <a:lnTo>
                    <a:pt x="2499455" y="0"/>
                  </a:lnTo>
                  <a:lnTo>
                    <a:pt x="2530713" y="0"/>
                  </a:lnTo>
                  <a:lnTo>
                    <a:pt x="2547403" y="0"/>
                  </a:lnTo>
                  <a:lnTo>
                    <a:pt x="2549127" y="0"/>
                  </a:lnTo>
                  <a:lnTo>
                    <a:pt x="2581074" y="0"/>
                  </a:lnTo>
                  <a:lnTo>
                    <a:pt x="2582112" y="0"/>
                  </a:lnTo>
                  <a:cubicBezTo>
                    <a:pt x="2669530" y="0"/>
                    <a:pt x="2669530" y="0"/>
                    <a:pt x="2669530" y="0"/>
                  </a:cubicBezTo>
                  <a:lnTo>
                    <a:pt x="2678759" y="0"/>
                  </a:lnTo>
                  <a:lnTo>
                    <a:pt x="2709527" y="0"/>
                  </a:lnTo>
                  <a:lnTo>
                    <a:pt x="2711252" y="0"/>
                  </a:lnTo>
                  <a:lnTo>
                    <a:pt x="2714748" y="0"/>
                  </a:lnTo>
                  <a:lnTo>
                    <a:pt x="2719890" y="0"/>
                  </a:lnTo>
                  <a:lnTo>
                    <a:pt x="2831360" y="0"/>
                  </a:lnTo>
                  <a:lnTo>
                    <a:pt x="2833086" y="0"/>
                  </a:lnTo>
                  <a:lnTo>
                    <a:pt x="2866087" y="0"/>
                  </a:lnTo>
                  <a:lnTo>
                    <a:pt x="2918659" y="0"/>
                  </a:lnTo>
                  <a:lnTo>
                    <a:pt x="2919896" y="0"/>
                  </a:lnTo>
                  <a:lnTo>
                    <a:pt x="2920383" y="0"/>
                  </a:lnTo>
                  <a:lnTo>
                    <a:pt x="2977177" y="0"/>
                  </a:lnTo>
                  <a:lnTo>
                    <a:pt x="2978902" y="0"/>
                  </a:lnTo>
                  <a:lnTo>
                    <a:pt x="3012671" y="0"/>
                  </a:lnTo>
                  <a:lnTo>
                    <a:pt x="3014397" y="0"/>
                  </a:lnTo>
                  <a:lnTo>
                    <a:pt x="3028211" y="0"/>
                  </a:lnTo>
                  <a:lnTo>
                    <a:pt x="3030899" y="0"/>
                  </a:lnTo>
                  <a:lnTo>
                    <a:pt x="3032624" y="0"/>
                  </a:lnTo>
                  <a:lnTo>
                    <a:pt x="3038573" y="0"/>
                  </a:lnTo>
                  <a:lnTo>
                    <a:pt x="3040298" y="0"/>
                  </a:lnTo>
                  <a:lnTo>
                    <a:pt x="3082021" y="0"/>
                  </a:lnTo>
                  <a:lnTo>
                    <a:pt x="3150044" y="0"/>
                  </a:lnTo>
                  <a:lnTo>
                    <a:pt x="3218441" y="0"/>
                  </a:lnTo>
                  <a:lnTo>
                    <a:pt x="3236855" y="0"/>
                  </a:lnTo>
                  <a:lnTo>
                    <a:pt x="3269839" y="0"/>
                  </a:lnTo>
                  <a:lnTo>
                    <a:pt x="3272250" y="0"/>
                  </a:lnTo>
                  <a:lnTo>
                    <a:pt x="3320378" y="0"/>
                  </a:lnTo>
                  <a:lnTo>
                    <a:pt x="3346330" y="0"/>
                  </a:lnTo>
                  <a:lnTo>
                    <a:pt x="3357257" y="0"/>
                  </a:lnTo>
                  <a:lnTo>
                    <a:pt x="3369936" y="0"/>
                  </a:lnTo>
                  <a:lnTo>
                    <a:pt x="3398980" y="0"/>
                  </a:lnTo>
                  <a:lnTo>
                    <a:pt x="3405925" y="0"/>
                  </a:lnTo>
                  <a:cubicBezTo>
                    <a:pt x="3411066" y="0"/>
                    <a:pt x="3411066" y="0"/>
                    <a:pt x="3411066" y="0"/>
                  </a:cubicBezTo>
                  <a:lnTo>
                    <a:pt x="3520813" y="0"/>
                  </a:lnTo>
                  <a:lnTo>
                    <a:pt x="3607623" y="0"/>
                  </a:lnTo>
                  <a:lnTo>
                    <a:pt x="3608111" y="0"/>
                  </a:lnTo>
                  <a:lnTo>
                    <a:pt x="3666629" y="0"/>
                  </a:lnTo>
                  <a:lnTo>
                    <a:pt x="3702124" y="0"/>
                  </a:lnTo>
                  <a:lnTo>
                    <a:pt x="3720351" y="0"/>
                  </a:lnTo>
                  <a:lnTo>
                    <a:pt x="3728025" y="0"/>
                  </a:lnTo>
                  <a:lnTo>
                    <a:pt x="3769748" y="0"/>
                  </a:lnTo>
                  <a:cubicBezTo>
                    <a:pt x="4098793" y="0"/>
                    <a:pt x="4098793" y="0"/>
                    <a:pt x="4098793" y="0"/>
                  </a:cubicBezTo>
                  <a:cubicBezTo>
                    <a:pt x="4133877" y="0"/>
                    <a:pt x="4175977" y="24572"/>
                    <a:pt x="4193519" y="54408"/>
                  </a:cubicBezTo>
                  <a:cubicBezTo>
                    <a:pt x="4439104" y="480025"/>
                    <a:pt x="4439104" y="480025"/>
                    <a:pt x="4439104" y="480025"/>
                  </a:cubicBezTo>
                  <a:cubicBezTo>
                    <a:pt x="4456646" y="509862"/>
                    <a:pt x="4456646" y="559005"/>
                    <a:pt x="4439104" y="588843"/>
                  </a:cubicBezTo>
                  <a:cubicBezTo>
                    <a:pt x="4193519" y="1014459"/>
                    <a:pt x="4193519" y="1014459"/>
                    <a:pt x="4193519" y="1014459"/>
                  </a:cubicBezTo>
                  <a:cubicBezTo>
                    <a:pt x="4175977" y="1044295"/>
                    <a:pt x="4133877" y="1068867"/>
                    <a:pt x="4098793" y="1068867"/>
                  </a:cubicBezTo>
                  <a:lnTo>
                    <a:pt x="3728025" y="1068867"/>
                  </a:lnTo>
                  <a:lnTo>
                    <a:pt x="3607623" y="1068867"/>
                  </a:lnTo>
                  <a:lnTo>
                    <a:pt x="3411066" y="1068867"/>
                  </a:lnTo>
                  <a:lnTo>
                    <a:pt x="3357257" y="1068867"/>
                  </a:lnTo>
                  <a:lnTo>
                    <a:pt x="3236855" y="1068867"/>
                  </a:lnTo>
                  <a:lnTo>
                    <a:pt x="3040298" y="1068867"/>
                  </a:lnTo>
                  <a:lnTo>
                    <a:pt x="3038573" y="1068867"/>
                  </a:lnTo>
                  <a:lnTo>
                    <a:pt x="2919896" y="1068867"/>
                  </a:lnTo>
                  <a:lnTo>
                    <a:pt x="2866087" y="1068867"/>
                  </a:lnTo>
                  <a:lnTo>
                    <a:pt x="2719890" y="1068867"/>
                  </a:lnTo>
                  <a:lnTo>
                    <a:pt x="2669530" y="1068867"/>
                  </a:lnTo>
                  <a:lnTo>
                    <a:pt x="2549127" y="1068867"/>
                  </a:lnTo>
                  <a:lnTo>
                    <a:pt x="2547403" y="1068867"/>
                  </a:lnTo>
                  <a:lnTo>
                    <a:pt x="2350846" y="1068867"/>
                  </a:lnTo>
                  <a:lnTo>
                    <a:pt x="2349122" y="1068867"/>
                  </a:lnTo>
                  <a:lnTo>
                    <a:pt x="2228719" y="1068867"/>
                  </a:lnTo>
                  <a:lnTo>
                    <a:pt x="2178359" y="1068867"/>
                  </a:lnTo>
                  <a:lnTo>
                    <a:pt x="2032162" y="1068867"/>
                  </a:lnTo>
                  <a:lnTo>
                    <a:pt x="1978354" y="1068867"/>
                  </a:lnTo>
                  <a:lnTo>
                    <a:pt x="1859676" y="1068867"/>
                  </a:lnTo>
                  <a:lnTo>
                    <a:pt x="1857951" y="1068867"/>
                  </a:lnTo>
                  <a:lnTo>
                    <a:pt x="1826599" y="1068867"/>
                  </a:lnTo>
                  <a:lnTo>
                    <a:pt x="1661394" y="1068867"/>
                  </a:lnTo>
                  <a:lnTo>
                    <a:pt x="1540992" y="1068867"/>
                  </a:lnTo>
                  <a:lnTo>
                    <a:pt x="1531708" y="1068867"/>
                  </a:lnTo>
                  <a:lnTo>
                    <a:pt x="1487183" y="1068867"/>
                  </a:lnTo>
                  <a:lnTo>
                    <a:pt x="1335428" y="1068867"/>
                  </a:lnTo>
                  <a:lnTo>
                    <a:pt x="1290626" y="1068867"/>
                  </a:lnTo>
                  <a:lnTo>
                    <a:pt x="1170224" y="1068867"/>
                  </a:lnTo>
                  <a:lnTo>
                    <a:pt x="1138871" y="1068867"/>
                  </a:lnTo>
                  <a:lnTo>
                    <a:pt x="1040537" y="1068867"/>
                  </a:lnTo>
                  <a:lnTo>
                    <a:pt x="843980" y="1068867"/>
                  </a:lnTo>
                  <a:lnTo>
                    <a:pt x="799455" y="1068867"/>
                  </a:lnTo>
                  <a:lnTo>
                    <a:pt x="647700" y="1068867"/>
                  </a:lnTo>
                  <a:lnTo>
                    <a:pt x="352810" y="1068867"/>
                  </a:lnTo>
                  <a:cubicBezTo>
                    <a:pt x="318603" y="1068867"/>
                    <a:pt x="275626" y="1044295"/>
                    <a:pt x="258084" y="1014459"/>
                  </a:cubicBezTo>
                  <a:cubicBezTo>
                    <a:pt x="12498" y="588843"/>
                    <a:pt x="12498" y="588843"/>
                    <a:pt x="12498" y="588843"/>
                  </a:cubicBezTo>
                  <a:cubicBezTo>
                    <a:pt x="-4166" y="559005"/>
                    <a:pt x="-4166" y="509862"/>
                    <a:pt x="12498" y="480025"/>
                  </a:cubicBezTo>
                  <a:cubicBezTo>
                    <a:pt x="258084" y="54408"/>
                    <a:pt x="258084" y="54408"/>
                    <a:pt x="258084" y="54408"/>
                  </a:cubicBezTo>
                  <a:cubicBezTo>
                    <a:pt x="275626" y="24572"/>
                    <a:pt x="318603" y="0"/>
                    <a:pt x="352810" y="0"/>
                  </a:cubicBezTo>
                  <a:close/>
                </a:path>
              </a:pathLst>
            </a:custGeom>
            <a:gradFill flip="none" rotWithShape="1">
              <a:gsLst>
                <a:gs pos="100000">
                  <a:schemeClr val="bg1">
                    <a:lumMod val="95000"/>
                  </a:schemeClr>
                </a:gs>
                <a:gs pos="0">
                  <a:srgbClr val="D3D3D3"/>
                </a:gs>
              </a:gsLst>
              <a:lin ang="2700000" scaled="1"/>
              <a:tileRect/>
            </a:gradFill>
            <a:ln w="19050">
              <a:gradFill flip="none" rotWithShape="1">
                <a:gsLst>
                  <a:gs pos="100000">
                    <a:schemeClr val="bg1">
                      <a:lumMod val="75000"/>
                    </a:schemeClr>
                  </a:gs>
                  <a:gs pos="0">
                    <a:schemeClr val="bg1"/>
                  </a:gs>
                </a:gsLst>
                <a:lin ang="2700000" scaled="1"/>
                <a:tileRect/>
              </a:gradFill>
            </a:ln>
            <a:effectLst>
              <a:outerShdw blurRad="127000" dist="50800" dir="2700000" algn="tl" rotWithShape="0">
                <a:prstClr val="black">
                  <a:alpha val="40000"/>
                </a:prstClr>
              </a:outerShdw>
            </a:effectLst>
          </p:spPr>
          <p:txBody>
            <a:bodyPr vert="horz" wrap="square" lIns="91440" tIns="45720" rIns="91440" bIns="45720" numCol="1" anchor="t" anchorCtr="0" compatLnSpc="1">
              <a:noAutofit/>
            </a:bodyPr>
            <a:lstStyle/>
            <a:p>
              <a:endParaRPr lang="zh-CN" altLang="en-US" dirty="0">
                <a:solidFill>
                  <a:prstClr val="black"/>
                </a:solidFill>
                <a:latin typeface="微软雅黑" panose="020B0503020204020204" pitchFamily="34" charset="-122"/>
              </a:endParaRPr>
            </a:p>
          </p:txBody>
        </p:sp>
        <p:sp>
          <p:nvSpPr>
            <p:cNvPr id="105" name="任意多边形 104"/>
            <p:cNvSpPr/>
            <p:nvPr/>
          </p:nvSpPr>
          <p:spPr bwMode="auto">
            <a:xfrm>
              <a:off x="1010779" y="325868"/>
              <a:ext cx="2628449" cy="527848"/>
            </a:xfrm>
            <a:custGeom>
              <a:avLst/>
              <a:gdLst>
                <a:gd name="connsiteX0" fmla="*/ 305125 w 4603109"/>
                <a:gd name="connsiteY0" fmla="*/ 0 h 924402"/>
                <a:gd name="connsiteX1" fmla="*/ 432894 w 4603109"/>
                <a:gd name="connsiteY1" fmla="*/ 0 h 924402"/>
                <a:gd name="connsiteX2" fmla="*/ 445336 w 4603109"/>
                <a:gd name="connsiteY2" fmla="*/ 0 h 924402"/>
                <a:gd name="connsiteX3" fmla="*/ 550703 w 4603109"/>
                <a:gd name="connsiteY3" fmla="*/ 0 h 924402"/>
                <a:gd name="connsiteX4" fmla="*/ 560158 w 4603109"/>
                <a:gd name="connsiteY4" fmla="*/ 0 h 924402"/>
                <a:gd name="connsiteX5" fmla="*/ 573105 w 4603109"/>
                <a:gd name="connsiteY5" fmla="*/ 0 h 924402"/>
                <a:gd name="connsiteX6" fmla="*/ 626202 w 4603109"/>
                <a:gd name="connsiteY6" fmla="*/ 0 h 924402"/>
                <a:gd name="connsiteX7" fmla="*/ 676811 w 4603109"/>
                <a:gd name="connsiteY7" fmla="*/ 0 h 924402"/>
                <a:gd name="connsiteX8" fmla="*/ 678472 w 4603109"/>
                <a:gd name="connsiteY8" fmla="*/ 0 h 924402"/>
                <a:gd name="connsiteX9" fmla="*/ 687927 w 4603109"/>
                <a:gd name="connsiteY9" fmla="*/ 0 h 924402"/>
                <a:gd name="connsiteX10" fmla="*/ 691402 w 4603109"/>
                <a:gd name="connsiteY10" fmla="*/ 0 h 924402"/>
                <a:gd name="connsiteX11" fmla="*/ 700371 w 4603109"/>
                <a:gd name="connsiteY11" fmla="*/ 0 h 924402"/>
                <a:gd name="connsiteX12" fmla="*/ 707508 w 4603109"/>
                <a:gd name="connsiteY12" fmla="*/ 0 h 924402"/>
                <a:gd name="connsiteX13" fmla="*/ 729909 w 4603109"/>
                <a:gd name="connsiteY13" fmla="*/ 0 h 924402"/>
                <a:gd name="connsiteX14" fmla="*/ 753971 w 4603109"/>
                <a:gd name="connsiteY14" fmla="*/ 0 h 924402"/>
                <a:gd name="connsiteX15" fmla="*/ 804580 w 4603109"/>
                <a:gd name="connsiteY15" fmla="*/ 0 h 924402"/>
                <a:gd name="connsiteX16" fmla="*/ 805737 w 4603109"/>
                <a:gd name="connsiteY16" fmla="*/ 0 h 924402"/>
                <a:gd name="connsiteX17" fmla="*/ 819171 w 4603109"/>
                <a:gd name="connsiteY17" fmla="*/ 0 h 924402"/>
                <a:gd name="connsiteX18" fmla="*/ 828140 w 4603109"/>
                <a:gd name="connsiteY18" fmla="*/ 0 h 924402"/>
                <a:gd name="connsiteX19" fmla="*/ 831615 w 4603109"/>
                <a:gd name="connsiteY19" fmla="*/ 0 h 924402"/>
                <a:gd name="connsiteX20" fmla="*/ 835277 w 4603109"/>
                <a:gd name="connsiteY20" fmla="*/ 0 h 924402"/>
                <a:gd name="connsiteX21" fmla="*/ 857678 w 4603109"/>
                <a:gd name="connsiteY21" fmla="*/ 0 h 924402"/>
                <a:gd name="connsiteX22" fmla="*/ 864889 w 4603109"/>
                <a:gd name="connsiteY22" fmla="*/ 0 h 924402"/>
                <a:gd name="connsiteX23" fmla="*/ 899900 w 4603109"/>
                <a:gd name="connsiteY23" fmla="*/ 0 h 924402"/>
                <a:gd name="connsiteX24" fmla="*/ 909341 w 4603109"/>
                <a:gd name="connsiteY24" fmla="*/ 0 h 924402"/>
                <a:gd name="connsiteX25" fmla="*/ 929965 w 4603109"/>
                <a:gd name="connsiteY25" fmla="*/ 0 h 924402"/>
                <a:gd name="connsiteX26" fmla="*/ 933506 w 4603109"/>
                <a:gd name="connsiteY26" fmla="*/ 0 h 924402"/>
                <a:gd name="connsiteX27" fmla="*/ 936982 w 4603109"/>
                <a:gd name="connsiteY27" fmla="*/ 0 h 924402"/>
                <a:gd name="connsiteX28" fmla="*/ 959384 w 4603109"/>
                <a:gd name="connsiteY28" fmla="*/ 0 h 924402"/>
                <a:gd name="connsiteX29" fmla="*/ 962542 w 4603109"/>
                <a:gd name="connsiteY29" fmla="*/ 0 h 924402"/>
                <a:gd name="connsiteX30" fmla="*/ 984943 w 4603109"/>
                <a:gd name="connsiteY30" fmla="*/ 0 h 924402"/>
                <a:gd name="connsiteX31" fmla="*/ 992658 w 4603109"/>
                <a:gd name="connsiteY31" fmla="*/ 0 h 924402"/>
                <a:gd name="connsiteX32" fmla="*/ 1012059 w 4603109"/>
                <a:gd name="connsiteY32" fmla="*/ 0 h 924402"/>
                <a:gd name="connsiteX33" fmla="*/ 1012480 w 4603109"/>
                <a:gd name="connsiteY33" fmla="*/ 0 h 924402"/>
                <a:gd name="connsiteX34" fmla="*/ 1027669 w 4603109"/>
                <a:gd name="connsiteY34" fmla="*/ 0 h 924402"/>
                <a:gd name="connsiteX35" fmla="*/ 1037110 w 4603109"/>
                <a:gd name="connsiteY35" fmla="*/ 0 h 924402"/>
                <a:gd name="connsiteX36" fmla="*/ 1040112 w 4603109"/>
                <a:gd name="connsiteY36" fmla="*/ 0 h 924402"/>
                <a:gd name="connsiteX37" fmla="*/ 1057734 w 4603109"/>
                <a:gd name="connsiteY37" fmla="*/ 0 h 924402"/>
                <a:gd name="connsiteX38" fmla="*/ 1064751 w 4603109"/>
                <a:gd name="connsiteY38" fmla="*/ 0 h 924402"/>
                <a:gd name="connsiteX39" fmla="*/ 1070177 w 4603109"/>
                <a:gd name="connsiteY39" fmla="*/ 0 h 924402"/>
                <a:gd name="connsiteX40" fmla="*/ 1072436 w 4603109"/>
                <a:gd name="connsiteY40" fmla="*/ 0 h 924402"/>
                <a:gd name="connsiteX41" fmla="*/ 1090311 w 4603109"/>
                <a:gd name="connsiteY41" fmla="*/ 0 h 924402"/>
                <a:gd name="connsiteX42" fmla="*/ 1110718 w 4603109"/>
                <a:gd name="connsiteY42" fmla="*/ 0 h 924402"/>
                <a:gd name="connsiteX43" fmla="*/ 1112712 w 4603109"/>
                <a:gd name="connsiteY43" fmla="*/ 0 h 924402"/>
                <a:gd name="connsiteX44" fmla="*/ 1116187 w 4603109"/>
                <a:gd name="connsiteY44" fmla="*/ 0 h 924402"/>
                <a:gd name="connsiteX45" fmla="*/ 1139828 w 4603109"/>
                <a:gd name="connsiteY45" fmla="*/ 0 h 924402"/>
                <a:gd name="connsiteX46" fmla="*/ 1140249 w 4603109"/>
                <a:gd name="connsiteY46" fmla="*/ 0 h 924402"/>
                <a:gd name="connsiteX47" fmla="*/ 1145480 w 4603109"/>
                <a:gd name="connsiteY47" fmla="*/ 0 h 924402"/>
                <a:gd name="connsiteX48" fmla="*/ 1152270 w 4603109"/>
                <a:gd name="connsiteY48" fmla="*/ 0 h 924402"/>
                <a:gd name="connsiteX49" fmla="*/ 1154934 w 4603109"/>
                <a:gd name="connsiteY49" fmla="*/ 0 h 924402"/>
                <a:gd name="connsiteX50" fmla="*/ 1167881 w 4603109"/>
                <a:gd name="connsiteY50" fmla="*/ 0 h 924402"/>
                <a:gd name="connsiteX51" fmla="*/ 1175544 w 4603109"/>
                <a:gd name="connsiteY51" fmla="*/ 0 h 924402"/>
                <a:gd name="connsiteX52" fmla="*/ 1184998 w 4603109"/>
                <a:gd name="connsiteY52" fmla="*/ 0 h 924402"/>
                <a:gd name="connsiteX53" fmla="*/ 1197946 w 4603109"/>
                <a:gd name="connsiteY53" fmla="*/ 0 h 924402"/>
                <a:gd name="connsiteX54" fmla="*/ 1200205 w 4603109"/>
                <a:gd name="connsiteY54" fmla="*/ 0 h 924402"/>
                <a:gd name="connsiteX55" fmla="*/ 1220978 w 4603109"/>
                <a:gd name="connsiteY55" fmla="*/ 0 h 924402"/>
                <a:gd name="connsiteX56" fmla="*/ 1238487 w 4603109"/>
                <a:gd name="connsiteY56" fmla="*/ 0 h 924402"/>
                <a:gd name="connsiteX57" fmla="*/ 1243956 w 4603109"/>
                <a:gd name="connsiteY57" fmla="*/ 0 h 924402"/>
                <a:gd name="connsiteX58" fmla="*/ 1251042 w 4603109"/>
                <a:gd name="connsiteY58" fmla="*/ 0 h 924402"/>
                <a:gd name="connsiteX59" fmla="*/ 1257637 w 4603109"/>
                <a:gd name="connsiteY59" fmla="*/ 0 h 924402"/>
                <a:gd name="connsiteX60" fmla="*/ 1271587 w 4603109"/>
                <a:gd name="connsiteY60" fmla="*/ 0 h 924402"/>
                <a:gd name="connsiteX61" fmla="*/ 1273249 w 4603109"/>
                <a:gd name="connsiteY61" fmla="*/ 0 h 924402"/>
                <a:gd name="connsiteX62" fmla="*/ 1280039 w 4603109"/>
                <a:gd name="connsiteY62" fmla="*/ 0 h 924402"/>
                <a:gd name="connsiteX63" fmla="*/ 1282703 w 4603109"/>
                <a:gd name="connsiteY63" fmla="*/ 0 h 924402"/>
                <a:gd name="connsiteX64" fmla="*/ 1286178 w 4603109"/>
                <a:gd name="connsiteY64" fmla="*/ 0 h 924402"/>
                <a:gd name="connsiteX65" fmla="*/ 1295146 w 4603109"/>
                <a:gd name="connsiteY65" fmla="*/ 0 h 924402"/>
                <a:gd name="connsiteX66" fmla="*/ 1301651 w 4603109"/>
                <a:gd name="connsiteY66" fmla="*/ 0 h 924402"/>
                <a:gd name="connsiteX67" fmla="*/ 1302284 w 4603109"/>
                <a:gd name="connsiteY67" fmla="*/ 0 h 924402"/>
                <a:gd name="connsiteX68" fmla="*/ 1303313 w 4603109"/>
                <a:gd name="connsiteY68" fmla="*/ 0 h 924402"/>
                <a:gd name="connsiteX69" fmla="*/ 1312767 w 4603109"/>
                <a:gd name="connsiteY69" fmla="*/ 0 h 924402"/>
                <a:gd name="connsiteX70" fmla="*/ 1316242 w 4603109"/>
                <a:gd name="connsiteY70" fmla="*/ 0 h 924402"/>
                <a:gd name="connsiteX71" fmla="*/ 1321886 w 4603109"/>
                <a:gd name="connsiteY71" fmla="*/ 0 h 924402"/>
                <a:gd name="connsiteX72" fmla="*/ 1324685 w 4603109"/>
                <a:gd name="connsiteY72" fmla="*/ 0 h 924402"/>
                <a:gd name="connsiteX73" fmla="*/ 1325211 w 4603109"/>
                <a:gd name="connsiteY73" fmla="*/ 0 h 924402"/>
                <a:gd name="connsiteX74" fmla="*/ 1332348 w 4603109"/>
                <a:gd name="connsiteY74" fmla="*/ 0 h 924402"/>
                <a:gd name="connsiteX75" fmla="*/ 1332714 w 4603109"/>
                <a:gd name="connsiteY75" fmla="*/ 0 h 924402"/>
                <a:gd name="connsiteX76" fmla="*/ 1333135 w 4603109"/>
                <a:gd name="connsiteY76" fmla="*/ 0 h 924402"/>
                <a:gd name="connsiteX77" fmla="*/ 1348747 w 4603109"/>
                <a:gd name="connsiteY77" fmla="*/ 0 h 924402"/>
                <a:gd name="connsiteX78" fmla="*/ 1354749 w 4603109"/>
                <a:gd name="connsiteY78" fmla="*/ 0 h 924402"/>
                <a:gd name="connsiteX79" fmla="*/ 1378811 w 4603109"/>
                <a:gd name="connsiteY79" fmla="*/ 0 h 924402"/>
                <a:gd name="connsiteX80" fmla="*/ 1383745 w 4603109"/>
                <a:gd name="connsiteY80" fmla="*/ 0 h 924402"/>
                <a:gd name="connsiteX81" fmla="*/ 1385406 w 4603109"/>
                <a:gd name="connsiteY81" fmla="*/ 0 h 924402"/>
                <a:gd name="connsiteX82" fmla="*/ 1399356 w 4603109"/>
                <a:gd name="connsiteY82" fmla="*/ 0 h 924402"/>
                <a:gd name="connsiteX83" fmla="*/ 1400513 w 4603109"/>
                <a:gd name="connsiteY83" fmla="*/ 0 h 924402"/>
                <a:gd name="connsiteX84" fmla="*/ 1413947 w 4603109"/>
                <a:gd name="connsiteY84" fmla="*/ 0 h 924402"/>
                <a:gd name="connsiteX85" fmla="*/ 1414442 w 4603109"/>
                <a:gd name="connsiteY85" fmla="*/ 0 h 924402"/>
                <a:gd name="connsiteX86" fmla="*/ 1422915 w 4603109"/>
                <a:gd name="connsiteY86" fmla="*/ 0 h 924402"/>
                <a:gd name="connsiteX87" fmla="*/ 1426390 w 4603109"/>
                <a:gd name="connsiteY87" fmla="*/ 0 h 924402"/>
                <a:gd name="connsiteX88" fmla="*/ 1429420 w 4603109"/>
                <a:gd name="connsiteY88" fmla="*/ 0 h 924402"/>
                <a:gd name="connsiteX89" fmla="*/ 1430053 w 4603109"/>
                <a:gd name="connsiteY89" fmla="*/ 0 h 924402"/>
                <a:gd name="connsiteX90" fmla="*/ 1430206 w 4603109"/>
                <a:gd name="connsiteY90" fmla="*/ 0 h 924402"/>
                <a:gd name="connsiteX91" fmla="*/ 1430577 w 4603109"/>
                <a:gd name="connsiteY91" fmla="*/ 0 h 924402"/>
                <a:gd name="connsiteX92" fmla="*/ 1436843 w 4603109"/>
                <a:gd name="connsiteY92" fmla="*/ 0 h 924402"/>
                <a:gd name="connsiteX93" fmla="*/ 1444011 w 4603109"/>
                <a:gd name="connsiteY93" fmla="*/ 0 h 924402"/>
                <a:gd name="connsiteX94" fmla="*/ 1449655 w 4603109"/>
                <a:gd name="connsiteY94" fmla="*/ 0 h 924402"/>
                <a:gd name="connsiteX95" fmla="*/ 1452454 w 4603109"/>
                <a:gd name="connsiteY95" fmla="*/ 0 h 924402"/>
                <a:gd name="connsiteX96" fmla="*/ 1452980 w 4603109"/>
                <a:gd name="connsiteY96" fmla="*/ 0 h 924402"/>
                <a:gd name="connsiteX97" fmla="*/ 1456455 w 4603109"/>
                <a:gd name="connsiteY97" fmla="*/ 0 h 924402"/>
                <a:gd name="connsiteX98" fmla="*/ 1459664 w 4603109"/>
                <a:gd name="connsiteY98" fmla="*/ 0 h 924402"/>
                <a:gd name="connsiteX99" fmla="*/ 1460117 w 4603109"/>
                <a:gd name="connsiteY99" fmla="*/ 0 h 924402"/>
                <a:gd name="connsiteX100" fmla="*/ 1460483 w 4603109"/>
                <a:gd name="connsiteY100" fmla="*/ 0 h 924402"/>
                <a:gd name="connsiteX101" fmla="*/ 1460904 w 4603109"/>
                <a:gd name="connsiteY101" fmla="*/ 0 h 924402"/>
                <a:gd name="connsiteX102" fmla="*/ 1472926 w 4603109"/>
                <a:gd name="connsiteY102" fmla="*/ 0 h 924402"/>
                <a:gd name="connsiteX103" fmla="*/ 1482518 w 4603109"/>
                <a:gd name="connsiteY103" fmla="*/ 0 h 924402"/>
                <a:gd name="connsiteX104" fmla="*/ 1489729 w 4603109"/>
                <a:gd name="connsiteY104" fmla="*/ 0 h 924402"/>
                <a:gd name="connsiteX105" fmla="*/ 1504116 w 4603109"/>
                <a:gd name="connsiteY105" fmla="*/ 0 h 924402"/>
                <a:gd name="connsiteX106" fmla="*/ 1511514 w 4603109"/>
                <a:gd name="connsiteY106" fmla="*/ 0 h 924402"/>
                <a:gd name="connsiteX107" fmla="*/ 1524740 w 4603109"/>
                <a:gd name="connsiteY107" fmla="*/ 0 h 924402"/>
                <a:gd name="connsiteX108" fmla="*/ 1528282 w 4603109"/>
                <a:gd name="connsiteY108" fmla="*/ 0 h 924402"/>
                <a:gd name="connsiteX109" fmla="*/ 1531757 w 4603109"/>
                <a:gd name="connsiteY109" fmla="*/ 0 h 924402"/>
                <a:gd name="connsiteX110" fmla="*/ 1534181 w 4603109"/>
                <a:gd name="connsiteY110" fmla="*/ 0 h 924402"/>
                <a:gd name="connsiteX111" fmla="*/ 1542211 w 4603109"/>
                <a:gd name="connsiteY111" fmla="*/ 0 h 924402"/>
                <a:gd name="connsiteX112" fmla="*/ 1554159 w 4603109"/>
                <a:gd name="connsiteY112" fmla="*/ 0 h 924402"/>
                <a:gd name="connsiteX113" fmla="*/ 1557318 w 4603109"/>
                <a:gd name="connsiteY113" fmla="*/ 0 h 924402"/>
                <a:gd name="connsiteX114" fmla="*/ 1557975 w 4603109"/>
                <a:gd name="connsiteY114" fmla="*/ 0 h 924402"/>
                <a:gd name="connsiteX115" fmla="*/ 1558346 w 4603109"/>
                <a:gd name="connsiteY115" fmla="*/ 0 h 924402"/>
                <a:gd name="connsiteX116" fmla="*/ 1561822 w 4603109"/>
                <a:gd name="connsiteY116" fmla="*/ 0 h 924402"/>
                <a:gd name="connsiteX117" fmla="*/ 1564612 w 4603109"/>
                <a:gd name="connsiteY117" fmla="*/ 0 h 924402"/>
                <a:gd name="connsiteX118" fmla="*/ 1566857 w 4603109"/>
                <a:gd name="connsiteY118" fmla="*/ 0 h 924402"/>
                <a:gd name="connsiteX119" fmla="*/ 1576919 w 4603109"/>
                <a:gd name="connsiteY119" fmla="*/ 0 h 924402"/>
                <a:gd name="connsiteX120" fmla="*/ 1579719 w 4603109"/>
                <a:gd name="connsiteY120" fmla="*/ 0 h 924402"/>
                <a:gd name="connsiteX121" fmla="*/ 1584224 w 4603109"/>
                <a:gd name="connsiteY121" fmla="*/ 0 h 924402"/>
                <a:gd name="connsiteX122" fmla="*/ 1587382 w 4603109"/>
                <a:gd name="connsiteY122" fmla="*/ 0 h 924402"/>
                <a:gd name="connsiteX123" fmla="*/ 1587433 w 4603109"/>
                <a:gd name="connsiteY123" fmla="*/ 0 h 924402"/>
                <a:gd name="connsiteX124" fmla="*/ 1600695 w 4603109"/>
                <a:gd name="connsiteY124" fmla="*/ 0 h 924402"/>
                <a:gd name="connsiteX125" fmla="*/ 1606834 w 4603109"/>
                <a:gd name="connsiteY125" fmla="*/ 0 h 924402"/>
                <a:gd name="connsiteX126" fmla="*/ 1607256 w 4603109"/>
                <a:gd name="connsiteY126" fmla="*/ 0 h 924402"/>
                <a:gd name="connsiteX127" fmla="*/ 1608325 w 4603109"/>
                <a:gd name="connsiteY127" fmla="*/ 0 h 924402"/>
                <a:gd name="connsiteX128" fmla="*/ 1609783 w 4603109"/>
                <a:gd name="connsiteY128" fmla="*/ 0 h 924402"/>
                <a:gd name="connsiteX129" fmla="*/ 1617498 w 4603109"/>
                <a:gd name="connsiteY129" fmla="*/ 0 h 924402"/>
                <a:gd name="connsiteX130" fmla="*/ 1631885 w 4603109"/>
                <a:gd name="connsiteY130" fmla="*/ 0 h 924402"/>
                <a:gd name="connsiteX131" fmla="*/ 1636899 w 4603109"/>
                <a:gd name="connsiteY131" fmla="*/ 0 h 924402"/>
                <a:gd name="connsiteX132" fmla="*/ 1637320 w 4603109"/>
                <a:gd name="connsiteY132" fmla="*/ 0 h 924402"/>
                <a:gd name="connsiteX133" fmla="*/ 1637445 w 4603109"/>
                <a:gd name="connsiteY133" fmla="*/ 0 h 924402"/>
                <a:gd name="connsiteX134" fmla="*/ 1652509 w 4603109"/>
                <a:gd name="connsiteY134" fmla="*/ 0 h 924402"/>
                <a:gd name="connsiteX135" fmla="*/ 1659526 w 4603109"/>
                <a:gd name="connsiteY135" fmla="*/ 0 h 924402"/>
                <a:gd name="connsiteX136" fmla="*/ 1661950 w 4603109"/>
                <a:gd name="connsiteY136" fmla="*/ 0 h 924402"/>
                <a:gd name="connsiteX137" fmla="*/ 1664952 w 4603109"/>
                <a:gd name="connsiteY137" fmla="*/ 0 h 924402"/>
                <a:gd name="connsiteX138" fmla="*/ 1667212 w 4603109"/>
                <a:gd name="connsiteY138" fmla="*/ 0 h 924402"/>
                <a:gd name="connsiteX139" fmla="*/ 1685087 w 4603109"/>
                <a:gd name="connsiteY139" fmla="*/ 0 h 924402"/>
                <a:gd name="connsiteX140" fmla="*/ 1689591 w 4603109"/>
                <a:gd name="connsiteY140" fmla="*/ 0 h 924402"/>
                <a:gd name="connsiteX141" fmla="*/ 1694626 w 4603109"/>
                <a:gd name="connsiteY141" fmla="*/ 0 h 924402"/>
                <a:gd name="connsiteX142" fmla="*/ 1697276 w 4603109"/>
                <a:gd name="connsiteY142" fmla="*/ 0 h 924402"/>
                <a:gd name="connsiteX143" fmla="*/ 1698000 w 4603109"/>
                <a:gd name="connsiteY143" fmla="*/ 0 h 924402"/>
                <a:gd name="connsiteX144" fmla="*/ 1704688 w 4603109"/>
                <a:gd name="connsiteY144" fmla="*/ 0 h 924402"/>
                <a:gd name="connsiteX145" fmla="*/ 1707488 w 4603109"/>
                <a:gd name="connsiteY145" fmla="*/ 0 h 924402"/>
                <a:gd name="connsiteX146" fmla="*/ 1710963 w 4603109"/>
                <a:gd name="connsiteY146" fmla="*/ 0 h 924402"/>
                <a:gd name="connsiteX147" fmla="*/ 1715151 w 4603109"/>
                <a:gd name="connsiteY147" fmla="*/ 0 h 924402"/>
                <a:gd name="connsiteX148" fmla="*/ 1721928 w 4603109"/>
                <a:gd name="connsiteY148" fmla="*/ 0 h 924402"/>
                <a:gd name="connsiteX149" fmla="*/ 1734603 w 4603109"/>
                <a:gd name="connsiteY149" fmla="*/ 0 h 924402"/>
                <a:gd name="connsiteX150" fmla="*/ 1735025 w 4603109"/>
                <a:gd name="connsiteY150" fmla="*/ 0 h 924402"/>
                <a:gd name="connsiteX151" fmla="*/ 1735558 w 4603109"/>
                <a:gd name="connsiteY151" fmla="*/ 0 h 924402"/>
                <a:gd name="connsiteX152" fmla="*/ 1736094 w 4603109"/>
                <a:gd name="connsiteY152" fmla="*/ 0 h 924402"/>
                <a:gd name="connsiteX153" fmla="*/ 1737552 w 4603109"/>
                <a:gd name="connsiteY153" fmla="*/ 0 h 924402"/>
                <a:gd name="connsiteX154" fmla="*/ 1741027 w 4603109"/>
                <a:gd name="connsiteY154" fmla="*/ 0 h 924402"/>
                <a:gd name="connsiteX155" fmla="*/ 1747046 w 4603109"/>
                <a:gd name="connsiteY155" fmla="*/ 0 h 924402"/>
                <a:gd name="connsiteX156" fmla="*/ 1748537 w 4603109"/>
                <a:gd name="connsiteY156" fmla="*/ 0 h 924402"/>
                <a:gd name="connsiteX157" fmla="*/ 1753052 w 4603109"/>
                <a:gd name="connsiteY157" fmla="*/ 0 h 924402"/>
                <a:gd name="connsiteX158" fmla="*/ 1757499 w 4603109"/>
                <a:gd name="connsiteY158" fmla="*/ 0 h 924402"/>
                <a:gd name="connsiteX159" fmla="*/ 1764668 w 4603109"/>
                <a:gd name="connsiteY159" fmla="*/ 0 h 924402"/>
                <a:gd name="connsiteX160" fmla="*/ 1765089 w 4603109"/>
                <a:gd name="connsiteY160" fmla="*/ 0 h 924402"/>
                <a:gd name="connsiteX161" fmla="*/ 1765214 w 4603109"/>
                <a:gd name="connsiteY161" fmla="*/ 0 h 924402"/>
                <a:gd name="connsiteX162" fmla="*/ 1770320 w 4603109"/>
                <a:gd name="connsiteY162" fmla="*/ 0 h 924402"/>
                <a:gd name="connsiteX163" fmla="*/ 1777110 w 4603109"/>
                <a:gd name="connsiteY163" fmla="*/ 0 h 924402"/>
                <a:gd name="connsiteX164" fmla="*/ 1779774 w 4603109"/>
                <a:gd name="connsiteY164" fmla="*/ 0 h 924402"/>
                <a:gd name="connsiteX165" fmla="*/ 1792721 w 4603109"/>
                <a:gd name="connsiteY165" fmla="*/ 0 h 924402"/>
                <a:gd name="connsiteX166" fmla="*/ 1794981 w 4603109"/>
                <a:gd name="connsiteY166" fmla="*/ 0 h 924402"/>
                <a:gd name="connsiteX167" fmla="*/ 1825045 w 4603109"/>
                <a:gd name="connsiteY167" fmla="*/ 0 h 924402"/>
                <a:gd name="connsiteX168" fmla="*/ 1825769 w 4603109"/>
                <a:gd name="connsiteY168" fmla="*/ 0 h 924402"/>
                <a:gd name="connsiteX169" fmla="*/ 1838732 w 4603109"/>
                <a:gd name="connsiteY169" fmla="*/ 0 h 924402"/>
                <a:gd name="connsiteX170" fmla="*/ 1845818 w 4603109"/>
                <a:gd name="connsiteY170" fmla="*/ 0 h 924402"/>
                <a:gd name="connsiteX171" fmla="*/ 1849697 w 4603109"/>
                <a:gd name="connsiteY171" fmla="*/ 0 h 924402"/>
                <a:gd name="connsiteX172" fmla="*/ 1852412 w 4603109"/>
                <a:gd name="connsiteY172" fmla="*/ 0 h 924402"/>
                <a:gd name="connsiteX173" fmla="*/ 1853903 w 4603109"/>
                <a:gd name="connsiteY173" fmla="*/ 0 h 924402"/>
                <a:gd name="connsiteX174" fmla="*/ 1863327 w 4603109"/>
                <a:gd name="connsiteY174" fmla="*/ 0 h 924402"/>
                <a:gd name="connsiteX175" fmla="*/ 1868796 w 4603109"/>
                <a:gd name="connsiteY175" fmla="*/ 0 h 924402"/>
                <a:gd name="connsiteX176" fmla="*/ 1874815 w 4603109"/>
                <a:gd name="connsiteY176" fmla="*/ 0 h 924402"/>
                <a:gd name="connsiteX177" fmla="*/ 1876306 w 4603109"/>
                <a:gd name="connsiteY177" fmla="*/ 0 h 924402"/>
                <a:gd name="connsiteX178" fmla="*/ 1880821 w 4603109"/>
                <a:gd name="connsiteY178" fmla="*/ 0 h 924402"/>
                <a:gd name="connsiteX179" fmla="*/ 1882477 w 4603109"/>
                <a:gd name="connsiteY179" fmla="*/ 0 h 924402"/>
                <a:gd name="connsiteX180" fmla="*/ 1883936 w 4603109"/>
                <a:gd name="connsiteY180" fmla="*/ 0 h 924402"/>
                <a:gd name="connsiteX181" fmla="*/ 1885268 w 4603109"/>
                <a:gd name="connsiteY181" fmla="*/ 0 h 924402"/>
                <a:gd name="connsiteX182" fmla="*/ 1896427 w 4603109"/>
                <a:gd name="connsiteY182" fmla="*/ 0 h 924402"/>
                <a:gd name="connsiteX183" fmla="*/ 1898089 w 4603109"/>
                <a:gd name="connsiteY183" fmla="*/ 0 h 924402"/>
                <a:gd name="connsiteX184" fmla="*/ 1904879 w 4603109"/>
                <a:gd name="connsiteY184" fmla="*/ 0 h 924402"/>
                <a:gd name="connsiteX185" fmla="*/ 1907543 w 4603109"/>
                <a:gd name="connsiteY185" fmla="*/ 0 h 924402"/>
                <a:gd name="connsiteX186" fmla="*/ 1911018 w 4603109"/>
                <a:gd name="connsiteY186" fmla="*/ 0 h 924402"/>
                <a:gd name="connsiteX187" fmla="*/ 1919986 w 4603109"/>
                <a:gd name="connsiteY187" fmla="*/ 0 h 924402"/>
                <a:gd name="connsiteX188" fmla="*/ 1927124 w 4603109"/>
                <a:gd name="connsiteY188" fmla="*/ 0 h 924402"/>
                <a:gd name="connsiteX189" fmla="*/ 1927489 w 4603109"/>
                <a:gd name="connsiteY189" fmla="*/ 0 h 924402"/>
                <a:gd name="connsiteX190" fmla="*/ 1927911 w 4603109"/>
                <a:gd name="connsiteY190" fmla="*/ 0 h 924402"/>
                <a:gd name="connsiteX191" fmla="*/ 1929402 w 4603109"/>
                <a:gd name="connsiteY191" fmla="*/ 0 h 924402"/>
                <a:gd name="connsiteX192" fmla="*/ 1946726 w 4603109"/>
                <a:gd name="connsiteY192" fmla="*/ 0 h 924402"/>
                <a:gd name="connsiteX193" fmla="*/ 1949525 w 4603109"/>
                <a:gd name="connsiteY193" fmla="*/ 0 h 924402"/>
                <a:gd name="connsiteX194" fmla="*/ 1957554 w 4603109"/>
                <a:gd name="connsiteY194" fmla="*/ 0 h 924402"/>
                <a:gd name="connsiteX195" fmla="*/ 1957975 w 4603109"/>
                <a:gd name="connsiteY195" fmla="*/ 0 h 924402"/>
                <a:gd name="connsiteX196" fmla="*/ 1973587 w 4603109"/>
                <a:gd name="connsiteY196" fmla="*/ 0 h 924402"/>
                <a:gd name="connsiteX197" fmla="*/ 1978520 w 4603109"/>
                <a:gd name="connsiteY197" fmla="*/ 0 h 924402"/>
                <a:gd name="connsiteX198" fmla="*/ 1980012 w 4603109"/>
                <a:gd name="connsiteY198" fmla="*/ 0 h 924402"/>
                <a:gd name="connsiteX199" fmla="*/ 1980181 w 4603109"/>
                <a:gd name="connsiteY199" fmla="*/ 0 h 924402"/>
                <a:gd name="connsiteX200" fmla="*/ 1981672 w 4603109"/>
                <a:gd name="connsiteY200" fmla="*/ 0 h 924402"/>
                <a:gd name="connsiteX201" fmla="*/ 2008585 w 4603109"/>
                <a:gd name="connsiteY201" fmla="*/ 0 h 924402"/>
                <a:gd name="connsiteX202" fmla="*/ 2009218 w 4603109"/>
                <a:gd name="connsiteY202" fmla="*/ 0 h 924402"/>
                <a:gd name="connsiteX203" fmla="*/ 2010246 w 4603109"/>
                <a:gd name="connsiteY203" fmla="*/ 0 h 924402"/>
                <a:gd name="connsiteX204" fmla="*/ 2010709 w 4603109"/>
                <a:gd name="connsiteY204" fmla="*/ 0 h 924402"/>
                <a:gd name="connsiteX205" fmla="*/ 2011705 w 4603109"/>
                <a:gd name="connsiteY205" fmla="*/ 0 h 924402"/>
                <a:gd name="connsiteX206" fmla="*/ 2024147 w 4603109"/>
                <a:gd name="connsiteY206" fmla="*/ 0 h 924402"/>
                <a:gd name="connsiteX207" fmla="*/ 2024196 w 4603109"/>
                <a:gd name="connsiteY207" fmla="*/ 0 h 924402"/>
                <a:gd name="connsiteX208" fmla="*/ 2024981 w 4603109"/>
                <a:gd name="connsiteY208" fmla="*/ 0 h 924402"/>
                <a:gd name="connsiteX209" fmla="*/ 2025353 w 4603109"/>
                <a:gd name="connsiteY209" fmla="*/ 0 h 924402"/>
                <a:gd name="connsiteX210" fmla="*/ 2026473 w 4603109"/>
                <a:gd name="connsiteY210" fmla="*/ 0 h 924402"/>
                <a:gd name="connsiteX211" fmla="*/ 2031619 w 4603109"/>
                <a:gd name="connsiteY211" fmla="*/ 0 h 924402"/>
                <a:gd name="connsiteX212" fmla="*/ 2033110 w 4603109"/>
                <a:gd name="connsiteY212" fmla="*/ 0 h 924402"/>
                <a:gd name="connsiteX213" fmla="*/ 2038787 w 4603109"/>
                <a:gd name="connsiteY213" fmla="*/ 0 h 924402"/>
                <a:gd name="connsiteX214" fmla="*/ 2039282 w 4603109"/>
                <a:gd name="connsiteY214" fmla="*/ 0 h 924402"/>
                <a:gd name="connsiteX215" fmla="*/ 2047755 w 4603109"/>
                <a:gd name="connsiteY215" fmla="*/ 0 h 924402"/>
                <a:gd name="connsiteX216" fmla="*/ 2051230 w 4603109"/>
                <a:gd name="connsiteY216" fmla="*/ 0 h 924402"/>
                <a:gd name="connsiteX217" fmla="*/ 2054893 w 4603109"/>
                <a:gd name="connsiteY217" fmla="*/ 0 h 924402"/>
                <a:gd name="connsiteX218" fmla="*/ 2055046 w 4603109"/>
                <a:gd name="connsiteY218" fmla="*/ 0 h 924402"/>
                <a:gd name="connsiteX219" fmla="*/ 2055258 w 4603109"/>
                <a:gd name="connsiteY219" fmla="*/ 0 h 924402"/>
                <a:gd name="connsiteX220" fmla="*/ 2055680 w 4603109"/>
                <a:gd name="connsiteY220" fmla="*/ 0 h 924402"/>
                <a:gd name="connsiteX221" fmla="*/ 2057171 w 4603109"/>
                <a:gd name="connsiteY221" fmla="*/ 0 h 924402"/>
                <a:gd name="connsiteX222" fmla="*/ 2061683 w 4603109"/>
                <a:gd name="connsiteY222" fmla="*/ 0 h 924402"/>
                <a:gd name="connsiteX223" fmla="*/ 2067702 w 4603109"/>
                <a:gd name="connsiteY223" fmla="*/ 0 h 924402"/>
                <a:gd name="connsiteX224" fmla="*/ 2074495 w 4603109"/>
                <a:gd name="connsiteY224" fmla="*/ 0 h 924402"/>
                <a:gd name="connsiteX225" fmla="*/ 2077294 w 4603109"/>
                <a:gd name="connsiteY225" fmla="*/ 0 h 924402"/>
                <a:gd name="connsiteX226" fmla="*/ 2084504 w 4603109"/>
                <a:gd name="connsiteY226" fmla="*/ 0 h 924402"/>
                <a:gd name="connsiteX227" fmla="*/ 2085323 w 4603109"/>
                <a:gd name="connsiteY227" fmla="*/ 0 h 924402"/>
                <a:gd name="connsiteX228" fmla="*/ 2085744 w 4603109"/>
                <a:gd name="connsiteY228" fmla="*/ 0 h 924402"/>
                <a:gd name="connsiteX229" fmla="*/ 2097766 w 4603109"/>
                <a:gd name="connsiteY229" fmla="*/ 0 h 924402"/>
                <a:gd name="connsiteX230" fmla="*/ 2106289 w 4603109"/>
                <a:gd name="connsiteY230" fmla="*/ 0 h 924402"/>
                <a:gd name="connsiteX231" fmla="*/ 2107781 w 4603109"/>
                <a:gd name="connsiteY231" fmla="*/ 0 h 924402"/>
                <a:gd name="connsiteX232" fmla="*/ 2128956 w 4603109"/>
                <a:gd name="connsiteY232" fmla="*/ 0 h 924402"/>
                <a:gd name="connsiteX233" fmla="*/ 2129514 w 4603109"/>
                <a:gd name="connsiteY233" fmla="*/ 0 h 924402"/>
                <a:gd name="connsiteX234" fmla="*/ 2136354 w 4603109"/>
                <a:gd name="connsiteY234" fmla="*/ 0 h 924402"/>
                <a:gd name="connsiteX235" fmla="*/ 2136987 w 4603109"/>
                <a:gd name="connsiteY235" fmla="*/ 0 h 924402"/>
                <a:gd name="connsiteX236" fmla="*/ 2138478 w 4603109"/>
                <a:gd name="connsiteY236" fmla="*/ 0 h 924402"/>
                <a:gd name="connsiteX237" fmla="*/ 2151916 w 4603109"/>
                <a:gd name="connsiteY237" fmla="*/ 0 h 924402"/>
                <a:gd name="connsiteX238" fmla="*/ 2152750 w 4603109"/>
                <a:gd name="connsiteY238" fmla="*/ 0 h 924402"/>
                <a:gd name="connsiteX239" fmla="*/ 2153122 w 4603109"/>
                <a:gd name="connsiteY239" fmla="*/ 0 h 924402"/>
                <a:gd name="connsiteX240" fmla="*/ 2154242 w 4603109"/>
                <a:gd name="connsiteY240" fmla="*/ 0 h 924402"/>
                <a:gd name="connsiteX241" fmla="*/ 2156597 w 4603109"/>
                <a:gd name="connsiteY241" fmla="*/ 0 h 924402"/>
                <a:gd name="connsiteX242" fmla="*/ 2159388 w 4603109"/>
                <a:gd name="connsiteY242" fmla="*/ 0 h 924402"/>
                <a:gd name="connsiteX243" fmla="*/ 2160879 w 4603109"/>
                <a:gd name="connsiteY243" fmla="*/ 0 h 924402"/>
                <a:gd name="connsiteX244" fmla="*/ 2161633 w 4603109"/>
                <a:gd name="connsiteY244" fmla="*/ 0 h 924402"/>
                <a:gd name="connsiteX245" fmla="*/ 2167051 w 4603109"/>
                <a:gd name="connsiteY245" fmla="*/ 0 h 924402"/>
                <a:gd name="connsiteX246" fmla="*/ 2178999 w 4603109"/>
                <a:gd name="connsiteY246" fmla="*/ 0 h 924402"/>
                <a:gd name="connsiteX247" fmla="*/ 2182158 w 4603109"/>
                <a:gd name="connsiteY247" fmla="*/ 0 h 924402"/>
                <a:gd name="connsiteX248" fmla="*/ 2182815 w 4603109"/>
                <a:gd name="connsiteY248" fmla="*/ 0 h 924402"/>
                <a:gd name="connsiteX249" fmla="*/ 2188666 w 4603109"/>
                <a:gd name="connsiteY249" fmla="*/ 0 h 924402"/>
                <a:gd name="connsiteX250" fmla="*/ 2189452 w 4603109"/>
                <a:gd name="connsiteY250" fmla="*/ 0 h 924402"/>
                <a:gd name="connsiteX251" fmla="*/ 2191697 w 4603109"/>
                <a:gd name="connsiteY251" fmla="*/ 0 h 924402"/>
                <a:gd name="connsiteX252" fmla="*/ 2195471 w 4603109"/>
                <a:gd name="connsiteY252" fmla="*/ 0 h 924402"/>
                <a:gd name="connsiteX253" fmla="*/ 2201759 w 4603109"/>
                <a:gd name="connsiteY253" fmla="*/ 0 h 924402"/>
                <a:gd name="connsiteX254" fmla="*/ 2203100 w 4603109"/>
                <a:gd name="connsiteY254" fmla="*/ 0 h 924402"/>
                <a:gd name="connsiteX255" fmla="*/ 2204559 w 4603109"/>
                <a:gd name="connsiteY255" fmla="*/ 0 h 924402"/>
                <a:gd name="connsiteX256" fmla="*/ 2204591 w 4603109"/>
                <a:gd name="connsiteY256" fmla="*/ 0 h 924402"/>
                <a:gd name="connsiteX257" fmla="*/ 2212273 w 4603109"/>
                <a:gd name="connsiteY257" fmla="*/ 0 h 924402"/>
                <a:gd name="connsiteX258" fmla="*/ 2225535 w 4603109"/>
                <a:gd name="connsiteY258" fmla="*/ 0 h 924402"/>
                <a:gd name="connsiteX259" fmla="*/ 2231674 w 4603109"/>
                <a:gd name="connsiteY259" fmla="*/ 0 h 924402"/>
                <a:gd name="connsiteX260" fmla="*/ 2232096 w 4603109"/>
                <a:gd name="connsiteY260" fmla="*/ 0 h 924402"/>
                <a:gd name="connsiteX261" fmla="*/ 2232220 w 4603109"/>
                <a:gd name="connsiteY261" fmla="*/ 0 h 924402"/>
                <a:gd name="connsiteX262" fmla="*/ 2233118 w 4603109"/>
                <a:gd name="connsiteY262" fmla="*/ 0 h 924402"/>
                <a:gd name="connsiteX263" fmla="*/ 2233165 w 4603109"/>
                <a:gd name="connsiteY263" fmla="*/ 0 h 924402"/>
                <a:gd name="connsiteX264" fmla="*/ 2256725 w 4603109"/>
                <a:gd name="connsiteY264" fmla="*/ 0 h 924402"/>
                <a:gd name="connsiteX265" fmla="*/ 2257283 w 4603109"/>
                <a:gd name="connsiteY265" fmla="*/ 0 h 924402"/>
                <a:gd name="connsiteX266" fmla="*/ 2262285 w 4603109"/>
                <a:gd name="connsiteY266" fmla="*/ 0 h 924402"/>
                <a:gd name="connsiteX267" fmla="*/ 2284366 w 4603109"/>
                <a:gd name="connsiteY267" fmla="*/ 0 h 924402"/>
                <a:gd name="connsiteX268" fmla="*/ 2289402 w 4603109"/>
                <a:gd name="connsiteY268" fmla="*/ 0 h 924402"/>
                <a:gd name="connsiteX269" fmla="*/ 2292052 w 4603109"/>
                <a:gd name="connsiteY269" fmla="*/ 0 h 924402"/>
                <a:gd name="connsiteX270" fmla="*/ 2299271 w 4603109"/>
                <a:gd name="connsiteY270" fmla="*/ 0 h 924402"/>
                <a:gd name="connsiteX271" fmla="*/ 2308721 w 4603109"/>
                <a:gd name="connsiteY271" fmla="*/ 0 h 924402"/>
                <a:gd name="connsiteX272" fmla="*/ 2309927 w 4603109"/>
                <a:gd name="connsiteY272" fmla="*/ 0 h 924402"/>
                <a:gd name="connsiteX273" fmla="*/ 2316435 w 4603109"/>
                <a:gd name="connsiteY273" fmla="*/ 0 h 924402"/>
                <a:gd name="connsiteX274" fmla="*/ 2316703 w 4603109"/>
                <a:gd name="connsiteY274" fmla="*/ 0 h 924402"/>
                <a:gd name="connsiteX275" fmla="*/ 2319466 w 4603109"/>
                <a:gd name="connsiteY275" fmla="*/ 0 h 924402"/>
                <a:gd name="connsiteX276" fmla="*/ 2322840 w 4603109"/>
                <a:gd name="connsiteY276" fmla="*/ 0 h 924402"/>
                <a:gd name="connsiteX277" fmla="*/ 2329528 w 4603109"/>
                <a:gd name="connsiteY277" fmla="*/ 0 h 924402"/>
                <a:gd name="connsiteX278" fmla="*/ 2330869 w 4603109"/>
                <a:gd name="connsiteY278" fmla="*/ 0 h 924402"/>
                <a:gd name="connsiteX279" fmla="*/ 2332328 w 4603109"/>
                <a:gd name="connsiteY279" fmla="*/ 0 h 924402"/>
                <a:gd name="connsiteX280" fmla="*/ 2332360 w 4603109"/>
                <a:gd name="connsiteY280" fmla="*/ 0 h 924402"/>
                <a:gd name="connsiteX281" fmla="*/ 2335803 w 4603109"/>
                <a:gd name="connsiteY281" fmla="*/ 0 h 924402"/>
                <a:gd name="connsiteX282" fmla="*/ 2343312 w 4603109"/>
                <a:gd name="connsiteY282" fmla="*/ 0 h 924402"/>
                <a:gd name="connsiteX283" fmla="*/ 2344804 w 4603109"/>
                <a:gd name="connsiteY283" fmla="*/ 0 h 924402"/>
                <a:gd name="connsiteX284" fmla="*/ 2346768 w 4603109"/>
                <a:gd name="connsiteY284" fmla="*/ 0 h 924402"/>
                <a:gd name="connsiteX285" fmla="*/ 2347827 w 4603109"/>
                <a:gd name="connsiteY285" fmla="*/ 0 h 924402"/>
                <a:gd name="connsiteX286" fmla="*/ 2352274 w 4603109"/>
                <a:gd name="connsiteY286" fmla="*/ 0 h 924402"/>
                <a:gd name="connsiteX287" fmla="*/ 2359443 w 4603109"/>
                <a:gd name="connsiteY287" fmla="*/ 0 h 924402"/>
                <a:gd name="connsiteX288" fmla="*/ 2359865 w 4603109"/>
                <a:gd name="connsiteY288" fmla="*/ 0 h 924402"/>
                <a:gd name="connsiteX289" fmla="*/ 2359989 w 4603109"/>
                <a:gd name="connsiteY289" fmla="*/ 0 h 924402"/>
                <a:gd name="connsiteX290" fmla="*/ 2360887 w 4603109"/>
                <a:gd name="connsiteY290" fmla="*/ 0 h 924402"/>
                <a:gd name="connsiteX291" fmla="*/ 2360934 w 4603109"/>
                <a:gd name="connsiteY291" fmla="*/ 0 h 924402"/>
                <a:gd name="connsiteX292" fmla="*/ 2371886 w 4603109"/>
                <a:gd name="connsiteY292" fmla="*/ 0 h 924402"/>
                <a:gd name="connsiteX293" fmla="*/ 2373377 w 4603109"/>
                <a:gd name="connsiteY293" fmla="*/ 0 h 924402"/>
                <a:gd name="connsiteX294" fmla="*/ 2377892 w 4603109"/>
                <a:gd name="connsiteY294" fmla="*/ 0 h 924402"/>
                <a:gd name="connsiteX295" fmla="*/ 2382339 w 4603109"/>
                <a:gd name="connsiteY295" fmla="*/ 0 h 924402"/>
                <a:gd name="connsiteX296" fmla="*/ 2390054 w 4603109"/>
                <a:gd name="connsiteY296" fmla="*/ 0 h 924402"/>
                <a:gd name="connsiteX297" fmla="*/ 2419821 w 4603109"/>
                <a:gd name="connsiteY297" fmla="*/ 0 h 924402"/>
                <a:gd name="connsiteX298" fmla="*/ 2427040 w 4603109"/>
                <a:gd name="connsiteY298" fmla="*/ 0 h 924402"/>
                <a:gd name="connsiteX299" fmla="*/ 2436490 w 4603109"/>
                <a:gd name="connsiteY299" fmla="*/ 0 h 924402"/>
                <a:gd name="connsiteX300" fmla="*/ 2444472 w 4603109"/>
                <a:gd name="connsiteY300" fmla="*/ 0 h 924402"/>
                <a:gd name="connsiteX301" fmla="*/ 2448678 w 4603109"/>
                <a:gd name="connsiteY301" fmla="*/ 0 h 924402"/>
                <a:gd name="connsiteX302" fmla="*/ 2450171 w 4603109"/>
                <a:gd name="connsiteY302" fmla="*/ 0 h 924402"/>
                <a:gd name="connsiteX303" fmla="*/ 2450609 w 4603109"/>
                <a:gd name="connsiteY303" fmla="*/ 0 h 924402"/>
                <a:gd name="connsiteX304" fmla="*/ 2463572 w 4603109"/>
                <a:gd name="connsiteY304" fmla="*/ 0 h 924402"/>
                <a:gd name="connsiteX305" fmla="*/ 2471081 w 4603109"/>
                <a:gd name="connsiteY305" fmla="*/ 0 h 924402"/>
                <a:gd name="connsiteX306" fmla="*/ 2472573 w 4603109"/>
                <a:gd name="connsiteY306" fmla="*/ 0 h 924402"/>
                <a:gd name="connsiteX307" fmla="*/ 2474537 w 4603109"/>
                <a:gd name="connsiteY307" fmla="*/ 0 h 924402"/>
                <a:gd name="connsiteX308" fmla="*/ 2475596 w 4603109"/>
                <a:gd name="connsiteY308" fmla="*/ 0 h 924402"/>
                <a:gd name="connsiteX309" fmla="*/ 2477252 w 4603109"/>
                <a:gd name="connsiteY309" fmla="*/ 0 h 924402"/>
                <a:gd name="connsiteX310" fmla="*/ 2478712 w 4603109"/>
                <a:gd name="connsiteY310" fmla="*/ 0 h 924402"/>
                <a:gd name="connsiteX311" fmla="*/ 2478743 w 4603109"/>
                <a:gd name="connsiteY311" fmla="*/ 0 h 924402"/>
                <a:gd name="connsiteX312" fmla="*/ 2480043 w 4603109"/>
                <a:gd name="connsiteY312" fmla="*/ 0 h 924402"/>
                <a:gd name="connsiteX313" fmla="*/ 2499655 w 4603109"/>
                <a:gd name="connsiteY313" fmla="*/ 0 h 924402"/>
                <a:gd name="connsiteX314" fmla="*/ 2501146 w 4603109"/>
                <a:gd name="connsiteY314" fmla="*/ 0 h 924402"/>
                <a:gd name="connsiteX315" fmla="*/ 2505661 w 4603109"/>
                <a:gd name="connsiteY315" fmla="*/ 0 h 924402"/>
                <a:gd name="connsiteX316" fmla="*/ 2508776 w 4603109"/>
                <a:gd name="connsiteY316" fmla="*/ 0 h 924402"/>
                <a:gd name="connsiteX317" fmla="*/ 2510108 w 4603109"/>
                <a:gd name="connsiteY317" fmla="*/ 0 h 924402"/>
                <a:gd name="connsiteX318" fmla="*/ 2524178 w 4603109"/>
                <a:gd name="connsiteY318" fmla="*/ 0 h 924402"/>
                <a:gd name="connsiteX319" fmla="*/ 2525248 w 4603109"/>
                <a:gd name="connsiteY319" fmla="*/ 0 h 924402"/>
                <a:gd name="connsiteX320" fmla="*/ 2525669 w 4603109"/>
                <a:gd name="connsiteY320" fmla="*/ 0 h 924402"/>
                <a:gd name="connsiteX321" fmla="*/ 2552329 w 4603109"/>
                <a:gd name="connsiteY321" fmla="*/ 0 h 924402"/>
                <a:gd name="connsiteX322" fmla="*/ 2552751 w 4603109"/>
                <a:gd name="connsiteY322" fmla="*/ 0 h 924402"/>
                <a:gd name="connsiteX323" fmla="*/ 2554242 w 4603109"/>
                <a:gd name="connsiteY323" fmla="*/ 0 h 924402"/>
                <a:gd name="connsiteX324" fmla="*/ 2574787 w 4603109"/>
                <a:gd name="connsiteY324" fmla="*/ 0 h 924402"/>
                <a:gd name="connsiteX325" fmla="*/ 2576279 w 4603109"/>
                <a:gd name="connsiteY325" fmla="*/ 0 h 924402"/>
                <a:gd name="connsiteX326" fmla="*/ 2576447 w 4603109"/>
                <a:gd name="connsiteY326" fmla="*/ 0 h 924402"/>
                <a:gd name="connsiteX327" fmla="*/ 2577940 w 4603109"/>
                <a:gd name="connsiteY327" fmla="*/ 0 h 924402"/>
                <a:gd name="connsiteX328" fmla="*/ 2603360 w 4603109"/>
                <a:gd name="connsiteY328" fmla="*/ 0 h 924402"/>
                <a:gd name="connsiteX329" fmla="*/ 2604852 w 4603109"/>
                <a:gd name="connsiteY329" fmla="*/ 0 h 924402"/>
                <a:gd name="connsiteX330" fmla="*/ 2605021 w 4603109"/>
                <a:gd name="connsiteY330" fmla="*/ 0 h 924402"/>
                <a:gd name="connsiteX331" fmla="*/ 2605484 w 4603109"/>
                <a:gd name="connsiteY331" fmla="*/ 0 h 924402"/>
                <a:gd name="connsiteX332" fmla="*/ 2606481 w 4603109"/>
                <a:gd name="connsiteY332" fmla="*/ 0 h 924402"/>
                <a:gd name="connsiteX333" fmla="*/ 2606512 w 4603109"/>
                <a:gd name="connsiteY333" fmla="*/ 0 h 924402"/>
                <a:gd name="connsiteX334" fmla="*/ 2606976 w 4603109"/>
                <a:gd name="connsiteY334" fmla="*/ 0 h 924402"/>
                <a:gd name="connsiteX335" fmla="*/ 2618923 w 4603109"/>
                <a:gd name="connsiteY335" fmla="*/ 0 h 924402"/>
                <a:gd name="connsiteX336" fmla="*/ 2621248 w 4603109"/>
                <a:gd name="connsiteY336" fmla="*/ 0 h 924402"/>
                <a:gd name="connsiteX337" fmla="*/ 2622740 w 4603109"/>
                <a:gd name="connsiteY337" fmla="*/ 0 h 924402"/>
                <a:gd name="connsiteX338" fmla="*/ 2627885 w 4603109"/>
                <a:gd name="connsiteY338" fmla="*/ 0 h 924402"/>
                <a:gd name="connsiteX339" fmla="*/ 2629377 w 4603109"/>
                <a:gd name="connsiteY339" fmla="*/ 0 h 924402"/>
                <a:gd name="connsiteX340" fmla="*/ 2634058 w 4603109"/>
                <a:gd name="connsiteY340" fmla="*/ 0 h 924402"/>
                <a:gd name="connsiteX341" fmla="*/ 2635549 w 4603109"/>
                <a:gd name="connsiteY341" fmla="*/ 0 h 924402"/>
                <a:gd name="connsiteX342" fmla="*/ 2636545 w 4603109"/>
                <a:gd name="connsiteY342" fmla="*/ 0 h 924402"/>
                <a:gd name="connsiteX343" fmla="*/ 2648987 w 4603109"/>
                <a:gd name="connsiteY343" fmla="*/ 0 h 924402"/>
                <a:gd name="connsiteX344" fmla="*/ 2649821 w 4603109"/>
                <a:gd name="connsiteY344" fmla="*/ 0 h 924402"/>
                <a:gd name="connsiteX345" fmla="*/ 2651313 w 4603109"/>
                <a:gd name="connsiteY345" fmla="*/ 0 h 924402"/>
                <a:gd name="connsiteX346" fmla="*/ 2651947 w 4603109"/>
                <a:gd name="connsiteY346" fmla="*/ 0 h 924402"/>
                <a:gd name="connsiteX347" fmla="*/ 2653017 w 4603109"/>
                <a:gd name="connsiteY347" fmla="*/ 0 h 924402"/>
                <a:gd name="connsiteX348" fmla="*/ 2653438 w 4603109"/>
                <a:gd name="connsiteY348" fmla="*/ 0 h 924402"/>
                <a:gd name="connsiteX349" fmla="*/ 2656459 w 4603109"/>
                <a:gd name="connsiteY349" fmla="*/ 0 h 924402"/>
                <a:gd name="connsiteX350" fmla="*/ 2657950 w 4603109"/>
                <a:gd name="connsiteY350" fmla="*/ 0 h 924402"/>
                <a:gd name="connsiteX351" fmla="*/ 2665460 w 4603109"/>
                <a:gd name="connsiteY351" fmla="*/ 0 h 924402"/>
                <a:gd name="connsiteX352" fmla="*/ 2680098 w 4603109"/>
                <a:gd name="connsiteY352" fmla="*/ 0 h 924402"/>
                <a:gd name="connsiteX353" fmla="*/ 2680520 w 4603109"/>
                <a:gd name="connsiteY353" fmla="*/ 0 h 924402"/>
                <a:gd name="connsiteX354" fmla="*/ 2682011 w 4603109"/>
                <a:gd name="connsiteY354" fmla="*/ 0 h 924402"/>
                <a:gd name="connsiteX355" fmla="*/ 2692542 w 4603109"/>
                <a:gd name="connsiteY355" fmla="*/ 0 h 924402"/>
                <a:gd name="connsiteX356" fmla="*/ 2702556 w 4603109"/>
                <a:gd name="connsiteY356" fmla="*/ 0 h 924402"/>
                <a:gd name="connsiteX357" fmla="*/ 2704048 w 4603109"/>
                <a:gd name="connsiteY357" fmla="*/ 0 h 924402"/>
                <a:gd name="connsiteX358" fmla="*/ 2724289 w 4603109"/>
                <a:gd name="connsiteY358" fmla="*/ 0 h 924402"/>
                <a:gd name="connsiteX359" fmla="*/ 2731129 w 4603109"/>
                <a:gd name="connsiteY359" fmla="*/ 0 h 924402"/>
                <a:gd name="connsiteX360" fmla="*/ 2732621 w 4603109"/>
                <a:gd name="connsiteY360" fmla="*/ 0 h 924402"/>
                <a:gd name="connsiteX361" fmla="*/ 2733253 w 4603109"/>
                <a:gd name="connsiteY361" fmla="*/ 0 h 924402"/>
                <a:gd name="connsiteX362" fmla="*/ 2734745 w 4603109"/>
                <a:gd name="connsiteY362" fmla="*/ 0 h 924402"/>
                <a:gd name="connsiteX363" fmla="*/ 2746692 w 4603109"/>
                <a:gd name="connsiteY363" fmla="*/ 0 h 924402"/>
                <a:gd name="connsiteX364" fmla="*/ 2749017 w 4603109"/>
                <a:gd name="connsiteY364" fmla="*/ 0 h 924402"/>
                <a:gd name="connsiteX365" fmla="*/ 2750509 w 4603109"/>
                <a:gd name="connsiteY365" fmla="*/ 0 h 924402"/>
                <a:gd name="connsiteX366" fmla="*/ 2754354 w 4603109"/>
                <a:gd name="connsiteY366" fmla="*/ 0 h 924402"/>
                <a:gd name="connsiteX367" fmla="*/ 2755654 w 4603109"/>
                <a:gd name="connsiteY367" fmla="*/ 0 h 924402"/>
                <a:gd name="connsiteX368" fmla="*/ 2757146 w 4603109"/>
                <a:gd name="connsiteY368" fmla="*/ 0 h 924402"/>
                <a:gd name="connsiteX369" fmla="*/ 2761827 w 4603109"/>
                <a:gd name="connsiteY369" fmla="*/ 0 h 924402"/>
                <a:gd name="connsiteX370" fmla="*/ 2763318 w 4603109"/>
                <a:gd name="connsiteY370" fmla="*/ 0 h 924402"/>
                <a:gd name="connsiteX371" fmla="*/ 2776756 w 4603109"/>
                <a:gd name="connsiteY371" fmla="*/ 0 h 924402"/>
                <a:gd name="connsiteX372" fmla="*/ 2777590 w 4603109"/>
                <a:gd name="connsiteY372" fmla="*/ 0 h 924402"/>
                <a:gd name="connsiteX373" fmla="*/ 2779082 w 4603109"/>
                <a:gd name="connsiteY373" fmla="*/ 0 h 924402"/>
                <a:gd name="connsiteX374" fmla="*/ 2783442 w 4603109"/>
                <a:gd name="connsiteY374" fmla="*/ 0 h 924402"/>
                <a:gd name="connsiteX375" fmla="*/ 2784228 w 4603109"/>
                <a:gd name="connsiteY375" fmla="*/ 0 h 924402"/>
                <a:gd name="connsiteX376" fmla="*/ 2785719 w 4603109"/>
                <a:gd name="connsiteY376" fmla="*/ 0 h 924402"/>
                <a:gd name="connsiteX377" fmla="*/ 2786473 w 4603109"/>
                <a:gd name="connsiteY377" fmla="*/ 0 h 924402"/>
                <a:gd name="connsiteX378" fmla="*/ 2793229 w 4603109"/>
                <a:gd name="connsiteY378" fmla="*/ 0 h 924402"/>
                <a:gd name="connsiteX379" fmla="*/ 2799367 w 4603109"/>
                <a:gd name="connsiteY379" fmla="*/ 0 h 924402"/>
                <a:gd name="connsiteX380" fmla="*/ 2813506 w 4603109"/>
                <a:gd name="connsiteY380" fmla="*/ 0 h 924402"/>
                <a:gd name="connsiteX381" fmla="*/ 2820311 w 4603109"/>
                <a:gd name="connsiteY381" fmla="*/ 0 h 924402"/>
                <a:gd name="connsiteX382" fmla="*/ 2827893 w 4603109"/>
                <a:gd name="connsiteY382" fmla="*/ 0 h 924402"/>
                <a:gd name="connsiteX383" fmla="*/ 2827940 w 4603109"/>
                <a:gd name="connsiteY383" fmla="*/ 0 h 924402"/>
                <a:gd name="connsiteX384" fmla="*/ 2829431 w 4603109"/>
                <a:gd name="connsiteY384" fmla="*/ 0 h 924402"/>
                <a:gd name="connsiteX385" fmla="*/ 2829978 w 4603109"/>
                <a:gd name="connsiteY385" fmla="*/ 0 h 924402"/>
                <a:gd name="connsiteX386" fmla="*/ 2852058 w 4603109"/>
                <a:gd name="connsiteY386" fmla="*/ 0 h 924402"/>
                <a:gd name="connsiteX387" fmla="*/ 2857060 w 4603109"/>
                <a:gd name="connsiteY387" fmla="*/ 0 h 924402"/>
                <a:gd name="connsiteX388" fmla="*/ 2857958 w 4603109"/>
                <a:gd name="connsiteY388" fmla="*/ 0 h 924402"/>
                <a:gd name="connsiteX389" fmla="*/ 2871601 w 4603109"/>
                <a:gd name="connsiteY389" fmla="*/ 0 h 924402"/>
                <a:gd name="connsiteX390" fmla="*/ 2882123 w 4603109"/>
                <a:gd name="connsiteY390" fmla="*/ 0 h 924402"/>
                <a:gd name="connsiteX391" fmla="*/ 2894046 w 4603109"/>
                <a:gd name="connsiteY391" fmla="*/ 0 h 924402"/>
                <a:gd name="connsiteX392" fmla="*/ 2903496 w 4603109"/>
                <a:gd name="connsiteY392" fmla="*/ 0 h 924402"/>
                <a:gd name="connsiteX393" fmla="*/ 2911211 w 4603109"/>
                <a:gd name="connsiteY393" fmla="*/ 0 h 924402"/>
                <a:gd name="connsiteX394" fmla="*/ 2914242 w 4603109"/>
                <a:gd name="connsiteY394" fmla="*/ 0 h 924402"/>
                <a:gd name="connsiteX395" fmla="*/ 2914461 w 4603109"/>
                <a:gd name="connsiteY395" fmla="*/ 0 h 924402"/>
                <a:gd name="connsiteX396" fmla="*/ 2924111 w 4603109"/>
                <a:gd name="connsiteY396" fmla="*/ 0 h 924402"/>
                <a:gd name="connsiteX397" fmla="*/ 2927136 w 4603109"/>
                <a:gd name="connsiteY397" fmla="*/ 0 h 924402"/>
                <a:gd name="connsiteX398" fmla="*/ 2933561 w 4603109"/>
                <a:gd name="connsiteY398" fmla="*/ 0 h 924402"/>
                <a:gd name="connsiteX399" fmla="*/ 2939580 w 4603109"/>
                <a:gd name="connsiteY399" fmla="*/ 0 h 924402"/>
                <a:gd name="connsiteX400" fmla="*/ 2941275 w 4603109"/>
                <a:gd name="connsiteY400" fmla="*/ 0 h 924402"/>
                <a:gd name="connsiteX401" fmla="*/ 2941543 w 4603109"/>
                <a:gd name="connsiteY401" fmla="*/ 0 h 924402"/>
                <a:gd name="connsiteX402" fmla="*/ 2945586 w 4603109"/>
                <a:gd name="connsiteY402" fmla="*/ 0 h 924402"/>
                <a:gd name="connsiteX403" fmla="*/ 2950032 w 4603109"/>
                <a:gd name="connsiteY403" fmla="*/ 0 h 924402"/>
                <a:gd name="connsiteX404" fmla="*/ 2955662 w 4603109"/>
                <a:gd name="connsiteY404" fmla="*/ 0 h 924402"/>
                <a:gd name="connsiteX405" fmla="*/ 2955709 w 4603109"/>
                <a:gd name="connsiteY405" fmla="*/ 0 h 924402"/>
                <a:gd name="connsiteX406" fmla="*/ 2957200 w 4603109"/>
                <a:gd name="connsiteY406" fmla="*/ 0 h 924402"/>
                <a:gd name="connsiteX407" fmla="*/ 2957747 w 4603109"/>
                <a:gd name="connsiteY407" fmla="*/ 0 h 924402"/>
                <a:gd name="connsiteX408" fmla="*/ 2968152 w 4603109"/>
                <a:gd name="connsiteY408" fmla="*/ 0 h 924402"/>
                <a:gd name="connsiteX409" fmla="*/ 2969644 w 4603109"/>
                <a:gd name="connsiteY409" fmla="*/ 0 h 924402"/>
                <a:gd name="connsiteX410" fmla="*/ 2972667 w 4603109"/>
                <a:gd name="connsiteY410" fmla="*/ 0 h 924402"/>
                <a:gd name="connsiteX411" fmla="*/ 2977114 w 4603109"/>
                <a:gd name="connsiteY411" fmla="*/ 0 h 924402"/>
                <a:gd name="connsiteX412" fmla="*/ 2984829 w 4603109"/>
                <a:gd name="connsiteY412" fmla="*/ 0 h 924402"/>
                <a:gd name="connsiteX413" fmla="*/ 2985727 w 4603109"/>
                <a:gd name="connsiteY413" fmla="*/ 0 h 924402"/>
                <a:gd name="connsiteX414" fmla="*/ 2999370 w 4603109"/>
                <a:gd name="connsiteY414" fmla="*/ 0 h 924402"/>
                <a:gd name="connsiteX415" fmla="*/ 3021815 w 4603109"/>
                <a:gd name="connsiteY415" fmla="*/ 0 h 924402"/>
                <a:gd name="connsiteX416" fmla="*/ 3031265 w 4603109"/>
                <a:gd name="connsiteY416" fmla="*/ 0 h 924402"/>
                <a:gd name="connsiteX417" fmla="*/ 3042230 w 4603109"/>
                <a:gd name="connsiteY417" fmla="*/ 0 h 924402"/>
                <a:gd name="connsiteX418" fmla="*/ 3044946 w 4603109"/>
                <a:gd name="connsiteY418" fmla="*/ 0 h 924402"/>
                <a:gd name="connsiteX419" fmla="*/ 3051880 w 4603109"/>
                <a:gd name="connsiteY419" fmla="*/ 0 h 924402"/>
                <a:gd name="connsiteX420" fmla="*/ 3061330 w 4603109"/>
                <a:gd name="connsiteY420" fmla="*/ 0 h 924402"/>
                <a:gd name="connsiteX421" fmla="*/ 3067349 w 4603109"/>
                <a:gd name="connsiteY421" fmla="*/ 0 h 924402"/>
                <a:gd name="connsiteX422" fmla="*/ 3069312 w 4603109"/>
                <a:gd name="connsiteY422" fmla="*/ 0 h 924402"/>
                <a:gd name="connsiteX423" fmla="*/ 3073355 w 4603109"/>
                <a:gd name="connsiteY423" fmla="*/ 0 h 924402"/>
                <a:gd name="connsiteX424" fmla="*/ 3073518 w 4603109"/>
                <a:gd name="connsiteY424" fmla="*/ 0 h 924402"/>
                <a:gd name="connsiteX425" fmla="*/ 3075011 w 4603109"/>
                <a:gd name="connsiteY425" fmla="*/ 0 h 924402"/>
                <a:gd name="connsiteX426" fmla="*/ 3077801 w 4603109"/>
                <a:gd name="connsiteY426" fmla="*/ 0 h 924402"/>
                <a:gd name="connsiteX427" fmla="*/ 3095921 w 4603109"/>
                <a:gd name="connsiteY427" fmla="*/ 0 h 924402"/>
                <a:gd name="connsiteX428" fmla="*/ 3097413 w 4603109"/>
                <a:gd name="connsiteY428" fmla="*/ 0 h 924402"/>
                <a:gd name="connsiteX429" fmla="*/ 3100436 w 4603109"/>
                <a:gd name="connsiteY429" fmla="*/ 0 h 924402"/>
                <a:gd name="connsiteX430" fmla="*/ 3103552 w 4603109"/>
                <a:gd name="connsiteY430" fmla="*/ 0 h 924402"/>
                <a:gd name="connsiteX431" fmla="*/ 3104883 w 4603109"/>
                <a:gd name="connsiteY431" fmla="*/ 0 h 924402"/>
                <a:gd name="connsiteX432" fmla="*/ 3120023 w 4603109"/>
                <a:gd name="connsiteY432" fmla="*/ 0 h 924402"/>
                <a:gd name="connsiteX433" fmla="*/ 3120445 w 4603109"/>
                <a:gd name="connsiteY433" fmla="*/ 0 h 924402"/>
                <a:gd name="connsiteX434" fmla="*/ 3149018 w 4603109"/>
                <a:gd name="connsiteY434" fmla="*/ 0 h 924402"/>
                <a:gd name="connsiteX435" fmla="*/ 3150088 w 4603109"/>
                <a:gd name="connsiteY435" fmla="*/ 0 h 924402"/>
                <a:gd name="connsiteX436" fmla="*/ 3150509 w 4603109"/>
                <a:gd name="connsiteY436" fmla="*/ 0 h 924402"/>
                <a:gd name="connsiteX437" fmla="*/ 3171054 w 4603109"/>
                <a:gd name="connsiteY437" fmla="*/ 0 h 924402"/>
                <a:gd name="connsiteX438" fmla="*/ 3172715 w 4603109"/>
                <a:gd name="connsiteY438" fmla="*/ 0 h 924402"/>
                <a:gd name="connsiteX439" fmla="*/ 3199627 w 4603109"/>
                <a:gd name="connsiteY439" fmla="*/ 0 h 924402"/>
                <a:gd name="connsiteX440" fmla="*/ 3201119 w 4603109"/>
                <a:gd name="connsiteY440" fmla="*/ 0 h 924402"/>
                <a:gd name="connsiteX441" fmla="*/ 3201287 w 4603109"/>
                <a:gd name="connsiteY441" fmla="*/ 0 h 924402"/>
                <a:gd name="connsiteX442" fmla="*/ 3201751 w 4603109"/>
                <a:gd name="connsiteY442" fmla="*/ 0 h 924402"/>
                <a:gd name="connsiteX443" fmla="*/ 3202780 w 4603109"/>
                <a:gd name="connsiteY443" fmla="*/ 0 h 924402"/>
                <a:gd name="connsiteX444" fmla="*/ 3217515 w 4603109"/>
                <a:gd name="connsiteY444" fmla="*/ 0 h 924402"/>
                <a:gd name="connsiteX445" fmla="*/ 3224152 w 4603109"/>
                <a:gd name="connsiteY445" fmla="*/ 0 h 924402"/>
                <a:gd name="connsiteX446" fmla="*/ 3230324 w 4603109"/>
                <a:gd name="connsiteY446" fmla="*/ 0 h 924402"/>
                <a:gd name="connsiteX447" fmla="*/ 3231321 w 4603109"/>
                <a:gd name="connsiteY447" fmla="*/ 0 h 924402"/>
                <a:gd name="connsiteX448" fmla="*/ 3231816 w 4603109"/>
                <a:gd name="connsiteY448" fmla="*/ 0 h 924402"/>
                <a:gd name="connsiteX449" fmla="*/ 3243763 w 4603109"/>
                <a:gd name="connsiteY449" fmla="*/ 0 h 924402"/>
                <a:gd name="connsiteX450" fmla="*/ 3246088 w 4603109"/>
                <a:gd name="connsiteY450" fmla="*/ 0 h 924402"/>
                <a:gd name="connsiteX451" fmla="*/ 3247580 w 4603109"/>
                <a:gd name="connsiteY451" fmla="*/ 0 h 924402"/>
                <a:gd name="connsiteX452" fmla="*/ 3247792 w 4603109"/>
                <a:gd name="connsiteY452" fmla="*/ 0 h 924402"/>
                <a:gd name="connsiteX453" fmla="*/ 3248214 w 4603109"/>
                <a:gd name="connsiteY453" fmla="*/ 0 h 924402"/>
                <a:gd name="connsiteX454" fmla="*/ 3252725 w 4603109"/>
                <a:gd name="connsiteY454" fmla="*/ 0 h 924402"/>
                <a:gd name="connsiteX455" fmla="*/ 3254217 w 4603109"/>
                <a:gd name="connsiteY455" fmla="*/ 0 h 924402"/>
                <a:gd name="connsiteX456" fmla="*/ 3260235 w 4603109"/>
                <a:gd name="connsiteY456" fmla="*/ 0 h 924402"/>
                <a:gd name="connsiteX457" fmla="*/ 3276787 w 4603109"/>
                <a:gd name="connsiteY457" fmla="*/ 0 h 924402"/>
                <a:gd name="connsiteX458" fmla="*/ 3277857 w 4603109"/>
                <a:gd name="connsiteY458" fmla="*/ 0 h 924402"/>
                <a:gd name="connsiteX459" fmla="*/ 3278278 w 4603109"/>
                <a:gd name="connsiteY459" fmla="*/ 0 h 924402"/>
                <a:gd name="connsiteX460" fmla="*/ 3290300 w 4603109"/>
                <a:gd name="connsiteY460" fmla="*/ 0 h 924402"/>
                <a:gd name="connsiteX461" fmla="*/ 3298823 w 4603109"/>
                <a:gd name="connsiteY461" fmla="*/ 0 h 924402"/>
                <a:gd name="connsiteX462" fmla="*/ 3327396 w 4603109"/>
                <a:gd name="connsiteY462" fmla="*/ 0 h 924402"/>
                <a:gd name="connsiteX463" fmla="*/ 3328888 w 4603109"/>
                <a:gd name="connsiteY463" fmla="*/ 0 h 924402"/>
                <a:gd name="connsiteX464" fmla="*/ 3329520 w 4603109"/>
                <a:gd name="connsiteY464" fmla="*/ 0 h 924402"/>
                <a:gd name="connsiteX465" fmla="*/ 3345284 w 4603109"/>
                <a:gd name="connsiteY465" fmla="*/ 0 h 924402"/>
                <a:gd name="connsiteX466" fmla="*/ 3349129 w 4603109"/>
                <a:gd name="connsiteY466" fmla="*/ 0 h 924402"/>
                <a:gd name="connsiteX467" fmla="*/ 3351921 w 4603109"/>
                <a:gd name="connsiteY467" fmla="*/ 0 h 924402"/>
                <a:gd name="connsiteX468" fmla="*/ 3358093 w 4603109"/>
                <a:gd name="connsiteY468" fmla="*/ 0 h 924402"/>
                <a:gd name="connsiteX469" fmla="*/ 3359585 w 4603109"/>
                <a:gd name="connsiteY469" fmla="*/ 0 h 924402"/>
                <a:gd name="connsiteX470" fmla="*/ 3371532 w 4603109"/>
                <a:gd name="connsiteY470" fmla="*/ 0 h 924402"/>
                <a:gd name="connsiteX471" fmla="*/ 3373857 w 4603109"/>
                <a:gd name="connsiteY471" fmla="*/ 0 h 924402"/>
                <a:gd name="connsiteX472" fmla="*/ 3375349 w 4603109"/>
                <a:gd name="connsiteY472" fmla="*/ 0 h 924402"/>
                <a:gd name="connsiteX473" fmla="*/ 3380494 w 4603109"/>
                <a:gd name="connsiteY473" fmla="*/ 0 h 924402"/>
                <a:gd name="connsiteX474" fmla="*/ 3381986 w 4603109"/>
                <a:gd name="connsiteY474" fmla="*/ 0 h 924402"/>
                <a:gd name="connsiteX475" fmla="*/ 3388004 w 4603109"/>
                <a:gd name="connsiteY475" fmla="*/ 0 h 924402"/>
                <a:gd name="connsiteX476" fmla="*/ 3408282 w 4603109"/>
                <a:gd name="connsiteY476" fmla="*/ 0 h 924402"/>
                <a:gd name="connsiteX477" fmla="*/ 3418069 w 4603109"/>
                <a:gd name="connsiteY477" fmla="*/ 0 h 924402"/>
                <a:gd name="connsiteX478" fmla="*/ 3424207 w 4603109"/>
                <a:gd name="connsiteY478" fmla="*/ 0 h 924402"/>
                <a:gd name="connsiteX479" fmla="*/ 3424753 w 4603109"/>
                <a:gd name="connsiteY479" fmla="*/ 0 h 924402"/>
                <a:gd name="connsiteX480" fmla="*/ 3452733 w 4603109"/>
                <a:gd name="connsiteY480" fmla="*/ 0 h 924402"/>
                <a:gd name="connsiteX481" fmla="*/ 3454818 w 4603109"/>
                <a:gd name="connsiteY481" fmla="*/ 0 h 924402"/>
                <a:gd name="connsiteX482" fmla="*/ 3476898 w 4603109"/>
                <a:gd name="connsiteY482" fmla="*/ 0 h 924402"/>
                <a:gd name="connsiteX483" fmla="*/ 3496441 w 4603109"/>
                <a:gd name="connsiteY483" fmla="*/ 0 h 924402"/>
                <a:gd name="connsiteX484" fmla="*/ 3509236 w 4603109"/>
                <a:gd name="connsiteY484" fmla="*/ 0 h 924402"/>
                <a:gd name="connsiteX485" fmla="*/ 3518886 w 4603109"/>
                <a:gd name="connsiteY485" fmla="*/ 0 h 924402"/>
                <a:gd name="connsiteX486" fmla="*/ 3528336 w 4603109"/>
                <a:gd name="connsiteY486" fmla="*/ 0 h 924402"/>
                <a:gd name="connsiteX487" fmla="*/ 3536051 w 4603109"/>
                <a:gd name="connsiteY487" fmla="*/ 0 h 924402"/>
                <a:gd name="connsiteX488" fmla="*/ 3539301 w 4603109"/>
                <a:gd name="connsiteY488" fmla="*/ 0 h 924402"/>
                <a:gd name="connsiteX489" fmla="*/ 3540361 w 4603109"/>
                <a:gd name="connsiteY489" fmla="*/ 0 h 924402"/>
                <a:gd name="connsiteX490" fmla="*/ 3544807 w 4603109"/>
                <a:gd name="connsiteY490" fmla="*/ 0 h 924402"/>
                <a:gd name="connsiteX491" fmla="*/ 3551976 w 4603109"/>
                <a:gd name="connsiteY491" fmla="*/ 0 h 924402"/>
                <a:gd name="connsiteX492" fmla="*/ 3552522 w 4603109"/>
                <a:gd name="connsiteY492" fmla="*/ 0 h 924402"/>
                <a:gd name="connsiteX493" fmla="*/ 3564420 w 4603109"/>
                <a:gd name="connsiteY493" fmla="*/ 0 h 924402"/>
                <a:gd name="connsiteX494" fmla="*/ 3570426 w 4603109"/>
                <a:gd name="connsiteY494" fmla="*/ 0 h 924402"/>
                <a:gd name="connsiteX495" fmla="*/ 3574872 w 4603109"/>
                <a:gd name="connsiteY495" fmla="*/ 0 h 924402"/>
                <a:gd name="connsiteX496" fmla="*/ 3580502 w 4603109"/>
                <a:gd name="connsiteY496" fmla="*/ 0 h 924402"/>
                <a:gd name="connsiteX497" fmla="*/ 3582587 w 4603109"/>
                <a:gd name="connsiteY497" fmla="*/ 0 h 924402"/>
                <a:gd name="connsiteX498" fmla="*/ 3624210 w 4603109"/>
                <a:gd name="connsiteY498" fmla="*/ 0 h 924402"/>
                <a:gd name="connsiteX499" fmla="*/ 3637005 w 4603109"/>
                <a:gd name="connsiteY499" fmla="*/ 0 h 924402"/>
                <a:gd name="connsiteX500" fmla="*/ 3646655 w 4603109"/>
                <a:gd name="connsiteY500" fmla="*/ 0 h 924402"/>
                <a:gd name="connsiteX501" fmla="*/ 3656105 w 4603109"/>
                <a:gd name="connsiteY501" fmla="*/ 0 h 924402"/>
                <a:gd name="connsiteX502" fmla="*/ 3667070 w 4603109"/>
                <a:gd name="connsiteY502" fmla="*/ 0 h 924402"/>
                <a:gd name="connsiteX503" fmla="*/ 3668130 w 4603109"/>
                <a:gd name="connsiteY503" fmla="*/ 0 h 924402"/>
                <a:gd name="connsiteX504" fmla="*/ 3669786 w 4603109"/>
                <a:gd name="connsiteY504" fmla="*/ 0 h 924402"/>
                <a:gd name="connsiteX505" fmla="*/ 3672576 w 4603109"/>
                <a:gd name="connsiteY505" fmla="*/ 0 h 924402"/>
                <a:gd name="connsiteX506" fmla="*/ 3692189 w 4603109"/>
                <a:gd name="connsiteY506" fmla="*/ 0 h 924402"/>
                <a:gd name="connsiteX507" fmla="*/ 3698195 w 4603109"/>
                <a:gd name="connsiteY507" fmla="*/ 0 h 924402"/>
                <a:gd name="connsiteX508" fmla="*/ 3702641 w 4603109"/>
                <a:gd name="connsiteY508" fmla="*/ 0 h 924402"/>
                <a:gd name="connsiteX509" fmla="*/ 3744863 w 4603109"/>
                <a:gd name="connsiteY509" fmla="*/ 0 h 924402"/>
                <a:gd name="connsiteX510" fmla="*/ 3745285 w 4603109"/>
                <a:gd name="connsiteY510" fmla="*/ 0 h 924402"/>
                <a:gd name="connsiteX511" fmla="*/ 3795894 w 4603109"/>
                <a:gd name="connsiteY511" fmla="*/ 0 h 924402"/>
                <a:gd name="connsiteX512" fmla="*/ 3797555 w 4603109"/>
                <a:gd name="connsiteY512" fmla="*/ 0 h 924402"/>
                <a:gd name="connsiteX513" fmla="*/ 3826591 w 4603109"/>
                <a:gd name="connsiteY513" fmla="*/ 0 h 924402"/>
                <a:gd name="connsiteX514" fmla="*/ 3842355 w 4603109"/>
                <a:gd name="connsiteY514" fmla="*/ 0 h 924402"/>
                <a:gd name="connsiteX515" fmla="*/ 3848992 w 4603109"/>
                <a:gd name="connsiteY515" fmla="*/ 0 h 924402"/>
                <a:gd name="connsiteX516" fmla="*/ 3872632 w 4603109"/>
                <a:gd name="connsiteY516" fmla="*/ 0 h 924402"/>
                <a:gd name="connsiteX517" fmla="*/ 3873054 w 4603109"/>
                <a:gd name="connsiteY517" fmla="*/ 0 h 924402"/>
                <a:gd name="connsiteX518" fmla="*/ 3885075 w 4603109"/>
                <a:gd name="connsiteY518" fmla="*/ 0 h 924402"/>
                <a:gd name="connsiteX519" fmla="*/ 3923663 w 4603109"/>
                <a:gd name="connsiteY519" fmla="*/ 0 h 924402"/>
                <a:gd name="connsiteX520" fmla="*/ 3954360 w 4603109"/>
                <a:gd name="connsiteY520" fmla="*/ 0 h 924402"/>
                <a:gd name="connsiteX521" fmla="*/ 3970124 w 4603109"/>
                <a:gd name="connsiteY521" fmla="*/ 0 h 924402"/>
                <a:gd name="connsiteX522" fmla="*/ 3976761 w 4603109"/>
                <a:gd name="connsiteY522" fmla="*/ 0 h 924402"/>
                <a:gd name="connsiteX523" fmla="*/ 4012844 w 4603109"/>
                <a:gd name="connsiteY523" fmla="*/ 0 h 924402"/>
                <a:gd name="connsiteX524" fmla="*/ 4049593 w 4603109"/>
                <a:gd name="connsiteY524" fmla="*/ 0 h 924402"/>
                <a:gd name="connsiteX525" fmla="*/ 4169647 w 4603109"/>
                <a:gd name="connsiteY525" fmla="*/ 0 h 924402"/>
                <a:gd name="connsiteX526" fmla="*/ 4177362 w 4603109"/>
                <a:gd name="connsiteY526" fmla="*/ 0 h 924402"/>
                <a:gd name="connsiteX527" fmla="*/ 4297416 w 4603109"/>
                <a:gd name="connsiteY527" fmla="*/ 0 h 924402"/>
                <a:gd name="connsiteX528" fmla="*/ 4379339 w 4603109"/>
                <a:gd name="connsiteY528" fmla="*/ 47054 h 924402"/>
                <a:gd name="connsiteX529" fmla="*/ 4591731 w 4603109"/>
                <a:gd name="connsiteY529" fmla="*/ 415146 h 924402"/>
                <a:gd name="connsiteX530" fmla="*/ 4591731 w 4603109"/>
                <a:gd name="connsiteY530" fmla="*/ 509257 h 924402"/>
                <a:gd name="connsiteX531" fmla="*/ 4379339 w 4603109"/>
                <a:gd name="connsiteY531" fmla="*/ 877348 h 924402"/>
                <a:gd name="connsiteX532" fmla="*/ 4297416 w 4603109"/>
                <a:gd name="connsiteY532" fmla="*/ 924402 h 924402"/>
                <a:gd name="connsiteX533" fmla="*/ 4169647 w 4603109"/>
                <a:gd name="connsiteY533" fmla="*/ 924402 h 924402"/>
                <a:gd name="connsiteX534" fmla="*/ 3976761 w 4603109"/>
                <a:gd name="connsiteY534" fmla="*/ 924402 h 924402"/>
                <a:gd name="connsiteX535" fmla="*/ 3872632 w 4603109"/>
                <a:gd name="connsiteY535" fmla="*/ 924402 h 924402"/>
                <a:gd name="connsiteX536" fmla="*/ 3848992 w 4603109"/>
                <a:gd name="connsiteY536" fmla="*/ 924402 h 924402"/>
                <a:gd name="connsiteX537" fmla="*/ 3744863 w 4603109"/>
                <a:gd name="connsiteY537" fmla="*/ 924402 h 924402"/>
                <a:gd name="connsiteX538" fmla="*/ 3702641 w 4603109"/>
                <a:gd name="connsiteY538" fmla="*/ 924402 h 924402"/>
                <a:gd name="connsiteX539" fmla="*/ 3672576 w 4603109"/>
                <a:gd name="connsiteY539" fmla="*/ 924402 h 924402"/>
                <a:gd name="connsiteX540" fmla="*/ 3656105 w 4603109"/>
                <a:gd name="connsiteY540" fmla="*/ 924402 h 924402"/>
                <a:gd name="connsiteX541" fmla="*/ 3574872 w 4603109"/>
                <a:gd name="connsiteY541" fmla="*/ 924402 h 924402"/>
                <a:gd name="connsiteX542" fmla="*/ 3551976 w 4603109"/>
                <a:gd name="connsiteY542" fmla="*/ 924402 h 924402"/>
                <a:gd name="connsiteX543" fmla="*/ 3544807 w 4603109"/>
                <a:gd name="connsiteY543" fmla="*/ 924402 h 924402"/>
                <a:gd name="connsiteX544" fmla="*/ 3528336 w 4603109"/>
                <a:gd name="connsiteY544" fmla="*/ 924402 h 924402"/>
                <a:gd name="connsiteX545" fmla="*/ 3424207 w 4603109"/>
                <a:gd name="connsiteY545" fmla="*/ 924402 h 924402"/>
                <a:gd name="connsiteX546" fmla="*/ 3381986 w 4603109"/>
                <a:gd name="connsiteY546" fmla="*/ 924402 h 924402"/>
                <a:gd name="connsiteX547" fmla="*/ 3380494 w 4603109"/>
                <a:gd name="connsiteY547" fmla="*/ 924402 h 924402"/>
                <a:gd name="connsiteX548" fmla="*/ 3351921 w 4603109"/>
                <a:gd name="connsiteY548" fmla="*/ 924402 h 924402"/>
                <a:gd name="connsiteX549" fmla="*/ 3277857 w 4603109"/>
                <a:gd name="connsiteY549" fmla="*/ 924402 h 924402"/>
                <a:gd name="connsiteX550" fmla="*/ 3254217 w 4603109"/>
                <a:gd name="connsiteY550" fmla="*/ 924402 h 924402"/>
                <a:gd name="connsiteX551" fmla="*/ 3252725 w 4603109"/>
                <a:gd name="connsiteY551" fmla="*/ 924402 h 924402"/>
                <a:gd name="connsiteX552" fmla="*/ 3247792 w 4603109"/>
                <a:gd name="connsiteY552" fmla="*/ 924402 h 924402"/>
                <a:gd name="connsiteX553" fmla="*/ 3231321 w 4603109"/>
                <a:gd name="connsiteY553" fmla="*/ 924402 h 924402"/>
                <a:gd name="connsiteX554" fmla="*/ 3224152 w 4603109"/>
                <a:gd name="connsiteY554" fmla="*/ 924402 h 924402"/>
                <a:gd name="connsiteX555" fmla="*/ 3150088 w 4603109"/>
                <a:gd name="connsiteY555" fmla="*/ 924402 h 924402"/>
                <a:gd name="connsiteX556" fmla="*/ 3120023 w 4603109"/>
                <a:gd name="connsiteY556" fmla="*/ 924402 h 924402"/>
                <a:gd name="connsiteX557" fmla="*/ 3104883 w 4603109"/>
                <a:gd name="connsiteY557" fmla="*/ 924402 h 924402"/>
                <a:gd name="connsiteX558" fmla="*/ 3103552 w 4603109"/>
                <a:gd name="connsiteY558" fmla="*/ 924402 h 924402"/>
                <a:gd name="connsiteX559" fmla="*/ 3077801 w 4603109"/>
                <a:gd name="connsiteY559" fmla="*/ 924402 h 924402"/>
                <a:gd name="connsiteX560" fmla="*/ 3061330 w 4603109"/>
                <a:gd name="connsiteY560" fmla="*/ 924402 h 924402"/>
                <a:gd name="connsiteX561" fmla="*/ 3031265 w 4603109"/>
                <a:gd name="connsiteY561" fmla="*/ 924402 h 924402"/>
                <a:gd name="connsiteX562" fmla="*/ 2977114 w 4603109"/>
                <a:gd name="connsiteY562" fmla="*/ 924402 h 924402"/>
                <a:gd name="connsiteX563" fmla="*/ 2957200 w 4603109"/>
                <a:gd name="connsiteY563" fmla="*/ 924402 h 924402"/>
                <a:gd name="connsiteX564" fmla="*/ 2955709 w 4603109"/>
                <a:gd name="connsiteY564" fmla="*/ 924402 h 924402"/>
                <a:gd name="connsiteX565" fmla="*/ 2950032 w 4603109"/>
                <a:gd name="connsiteY565" fmla="*/ 924402 h 924402"/>
                <a:gd name="connsiteX566" fmla="*/ 2933561 w 4603109"/>
                <a:gd name="connsiteY566" fmla="*/ 924402 h 924402"/>
                <a:gd name="connsiteX567" fmla="*/ 2927136 w 4603109"/>
                <a:gd name="connsiteY567" fmla="*/ 924402 h 924402"/>
                <a:gd name="connsiteX568" fmla="*/ 2903496 w 4603109"/>
                <a:gd name="connsiteY568" fmla="*/ 924402 h 924402"/>
                <a:gd name="connsiteX569" fmla="*/ 2829431 w 4603109"/>
                <a:gd name="connsiteY569" fmla="*/ 924402 h 924402"/>
                <a:gd name="connsiteX570" fmla="*/ 2827940 w 4603109"/>
                <a:gd name="connsiteY570" fmla="*/ 924402 h 924402"/>
                <a:gd name="connsiteX571" fmla="*/ 2799367 w 4603109"/>
                <a:gd name="connsiteY571" fmla="*/ 924402 h 924402"/>
                <a:gd name="connsiteX572" fmla="*/ 2785719 w 4603109"/>
                <a:gd name="connsiteY572" fmla="*/ 924402 h 924402"/>
                <a:gd name="connsiteX573" fmla="*/ 2784228 w 4603109"/>
                <a:gd name="connsiteY573" fmla="*/ 924402 h 924402"/>
                <a:gd name="connsiteX574" fmla="*/ 2757146 w 4603109"/>
                <a:gd name="connsiteY574" fmla="*/ 924402 h 924402"/>
                <a:gd name="connsiteX575" fmla="*/ 2755654 w 4603109"/>
                <a:gd name="connsiteY575" fmla="*/ 924402 h 924402"/>
                <a:gd name="connsiteX576" fmla="*/ 2680098 w 4603109"/>
                <a:gd name="connsiteY576" fmla="*/ 924402 h 924402"/>
                <a:gd name="connsiteX577" fmla="*/ 2657950 w 4603109"/>
                <a:gd name="connsiteY577" fmla="*/ 924402 h 924402"/>
                <a:gd name="connsiteX578" fmla="*/ 2656459 w 4603109"/>
                <a:gd name="connsiteY578" fmla="*/ 924402 h 924402"/>
                <a:gd name="connsiteX579" fmla="*/ 2653017 w 4603109"/>
                <a:gd name="connsiteY579" fmla="*/ 924402 h 924402"/>
                <a:gd name="connsiteX580" fmla="*/ 2636545 w 4603109"/>
                <a:gd name="connsiteY580" fmla="*/ 924402 h 924402"/>
                <a:gd name="connsiteX581" fmla="*/ 2629377 w 4603109"/>
                <a:gd name="connsiteY581" fmla="*/ 924402 h 924402"/>
                <a:gd name="connsiteX582" fmla="*/ 2627885 w 4603109"/>
                <a:gd name="connsiteY582" fmla="*/ 924402 h 924402"/>
                <a:gd name="connsiteX583" fmla="*/ 2606481 w 4603109"/>
                <a:gd name="connsiteY583" fmla="*/ 924402 h 924402"/>
                <a:gd name="connsiteX584" fmla="*/ 2552329 w 4603109"/>
                <a:gd name="connsiteY584" fmla="*/ 924402 h 924402"/>
                <a:gd name="connsiteX585" fmla="*/ 2525248 w 4603109"/>
                <a:gd name="connsiteY585" fmla="*/ 924402 h 924402"/>
                <a:gd name="connsiteX586" fmla="*/ 2510108 w 4603109"/>
                <a:gd name="connsiteY586" fmla="*/ 924402 h 924402"/>
                <a:gd name="connsiteX587" fmla="*/ 2508776 w 4603109"/>
                <a:gd name="connsiteY587" fmla="*/ 924402 h 924402"/>
                <a:gd name="connsiteX588" fmla="*/ 2480043 w 4603109"/>
                <a:gd name="connsiteY588" fmla="*/ 924402 h 924402"/>
                <a:gd name="connsiteX589" fmla="*/ 2478712 w 4603109"/>
                <a:gd name="connsiteY589" fmla="*/ 924402 h 924402"/>
                <a:gd name="connsiteX590" fmla="*/ 2463572 w 4603109"/>
                <a:gd name="connsiteY590" fmla="*/ 924402 h 924402"/>
                <a:gd name="connsiteX591" fmla="*/ 2436490 w 4603109"/>
                <a:gd name="connsiteY591" fmla="*/ 924402 h 924402"/>
                <a:gd name="connsiteX592" fmla="*/ 2382339 w 4603109"/>
                <a:gd name="connsiteY592" fmla="*/ 924402 h 924402"/>
                <a:gd name="connsiteX593" fmla="*/ 2360934 w 4603109"/>
                <a:gd name="connsiteY593" fmla="*/ 924402 h 924402"/>
                <a:gd name="connsiteX594" fmla="*/ 2359443 w 4603109"/>
                <a:gd name="connsiteY594" fmla="*/ 924402 h 924402"/>
                <a:gd name="connsiteX595" fmla="*/ 2352274 w 4603109"/>
                <a:gd name="connsiteY595" fmla="*/ 924402 h 924402"/>
                <a:gd name="connsiteX596" fmla="*/ 2335803 w 4603109"/>
                <a:gd name="connsiteY596" fmla="*/ 924402 h 924402"/>
                <a:gd name="connsiteX597" fmla="*/ 2332360 w 4603109"/>
                <a:gd name="connsiteY597" fmla="*/ 924402 h 924402"/>
                <a:gd name="connsiteX598" fmla="*/ 2332328 w 4603109"/>
                <a:gd name="connsiteY598" fmla="*/ 924402 h 924402"/>
                <a:gd name="connsiteX599" fmla="*/ 2330869 w 4603109"/>
                <a:gd name="connsiteY599" fmla="*/ 924402 h 924402"/>
                <a:gd name="connsiteX600" fmla="*/ 2308721 w 4603109"/>
                <a:gd name="connsiteY600" fmla="*/ 924402 h 924402"/>
                <a:gd name="connsiteX601" fmla="*/ 2233165 w 4603109"/>
                <a:gd name="connsiteY601" fmla="*/ 924402 h 924402"/>
                <a:gd name="connsiteX602" fmla="*/ 2231674 w 4603109"/>
                <a:gd name="connsiteY602" fmla="*/ 924402 h 924402"/>
                <a:gd name="connsiteX603" fmla="*/ 2204591 w 4603109"/>
                <a:gd name="connsiteY603" fmla="*/ 924402 h 924402"/>
                <a:gd name="connsiteX604" fmla="*/ 2204559 w 4603109"/>
                <a:gd name="connsiteY604" fmla="*/ 924402 h 924402"/>
                <a:gd name="connsiteX605" fmla="*/ 2203100 w 4603109"/>
                <a:gd name="connsiteY605" fmla="*/ 924402 h 924402"/>
                <a:gd name="connsiteX606" fmla="*/ 2189452 w 4603109"/>
                <a:gd name="connsiteY606" fmla="*/ 924402 h 924402"/>
                <a:gd name="connsiteX607" fmla="*/ 2160879 w 4603109"/>
                <a:gd name="connsiteY607" fmla="*/ 924402 h 924402"/>
                <a:gd name="connsiteX608" fmla="*/ 2159388 w 4603109"/>
                <a:gd name="connsiteY608" fmla="*/ 924402 h 924402"/>
                <a:gd name="connsiteX609" fmla="*/ 2085323 w 4603109"/>
                <a:gd name="connsiteY609" fmla="*/ 924402 h 924402"/>
                <a:gd name="connsiteX610" fmla="*/ 2077294 w 4603109"/>
                <a:gd name="connsiteY610" fmla="*/ 924402 h 924402"/>
                <a:gd name="connsiteX611" fmla="*/ 2061683 w 4603109"/>
                <a:gd name="connsiteY611" fmla="*/ 924402 h 924402"/>
                <a:gd name="connsiteX612" fmla="*/ 2055258 w 4603109"/>
                <a:gd name="connsiteY612" fmla="*/ 924402 h 924402"/>
                <a:gd name="connsiteX613" fmla="*/ 2038787 w 4603109"/>
                <a:gd name="connsiteY613" fmla="*/ 924402 h 924402"/>
                <a:gd name="connsiteX614" fmla="*/ 2033110 w 4603109"/>
                <a:gd name="connsiteY614" fmla="*/ 924402 h 924402"/>
                <a:gd name="connsiteX615" fmla="*/ 2031619 w 4603109"/>
                <a:gd name="connsiteY615" fmla="*/ 924402 h 924402"/>
                <a:gd name="connsiteX616" fmla="*/ 2011705 w 4603109"/>
                <a:gd name="connsiteY616" fmla="*/ 924402 h 924402"/>
                <a:gd name="connsiteX617" fmla="*/ 1957554 w 4603109"/>
                <a:gd name="connsiteY617" fmla="*/ 924402 h 924402"/>
                <a:gd name="connsiteX618" fmla="*/ 1949525 w 4603109"/>
                <a:gd name="connsiteY618" fmla="*/ 924402 h 924402"/>
                <a:gd name="connsiteX619" fmla="*/ 1927489 w 4603109"/>
                <a:gd name="connsiteY619" fmla="*/ 924402 h 924402"/>
                <a:gd name="connsiteX620" fmla="*/ 1911018 w 4603109"/>
                <a:gd name="connsiteY620" fmla="*/ 924402 h 924402"/>
                <a:gd name="connsiteX621" fmla="*/ 1907543 w 4603109"/>
                <a:gd name="connsiteY621" fmla="*/ 924402 h 924402"/>
                <a:gd name="connsiteX622" fmla="*/ 1885268 w 4603109"/>
                <a:gd name="connsiteY622" fmla="*/ 924402 h 924402"/>
                <a:gd name="connsiteX623" fmla="*/ 1883936 w 4603109"/>
                <a:gd name="connsiteY623" fmla="*/ 924402 h 924402"/>
                <a:gd name="connsiteX624" fmla="*/ 1868796 w 4603109"/>
                <a:gd name="connsiteY624" fmla="*/ 924402 h 924402"/>
                <a:gd name="connsiteX625" fmla="*/ 1838732 w 4603109"/>
                <a:gd name="connsiteY625" fmla="*/ 924402 h 924402"/>
                <a:gd name="connsiteX626" fmla="*/ 1779774 w 4603109"/>
                <a:gd name="connsiteY626" fmla="*/ 924402 h 924402"/>
                <a:gd name="connsiteX627" fmla="*/ 1764668 w 4603109"/>
                <a:gd name="connsiteY627" fmla="*/ 924402 h 924402"/>
                <a:gd name="connsiteX628" fmla="*/ 1757499 w 4603109"/>
                <a:gd name="connsiteY628" fmla="*/ 924402 h 924402"/>
                <a:gd name="connsiteX629" fmla="*/ 1741027 w 4603109"/>
                <a:gd name="connsiteY629" fmla="*/ 924402 h 924402"/>
                <a:gd name="connsiteX630" fmla="*/ 1737552 w 4603109"/>
                <a:gd name="connsiteY630" fmla="*/ 924402 h 924402"/>
                <a:gd name="connsiteX631" fmla="*/ 1736094 w 4603109"/>
                <a:gd name="connsiteY631" fmla="*/ 924402 h 924402"/>
                <a:gd name="connsiteX632" fmla="*/ 1734603 w 4603109"/>
                <a:gd name="connsiteY632" fmla="*/ 924402 h 924402"/>
                <a:gd name="connsiteX633" fmla="*/ 1710963 w 4603109"/>
                <a:gd name="connsiteY633" fmla="*/ 924402 h 924402"/>
                <a:gd name="connsiteX634" fmla="*/ 1707488 w 4603109"/>
                <a:gd name="connsiteY634" fmla="*/ 924402 h 924402"/>
                <a:gd name="connsiteX635" fmla="*/ 1652509 w 4603109"/>
                <a:gd name="connsiteY635" fmla="*/ 924402 h 924402"/>
                <a:gd name="connsiteX636" fmla="*/ 1636899 w 4603109"/>
                <a:gd name="connsiteY636" fmla="*/ 924402 h 924402"/>
                <a:gd name="connsiteX637" fmla="*/ 1609783 w 4603109"/>
                <a:gd name="connsiteY637" fmla="*/ 924402 h 924402"/>
                <a:gd name="connsiteX638" fmla="*/ 1608325 w 4603109"/>
                <a:gd name="connsiteY638" fmla="*/ 924402 h 924402"/>
                <a:gd name="connsiteX639" fmla="*/ 1606834 w 4603109"/>
                <a:gd name="connsiteY639" fmla="*/ 924402 h 924402"/>
                <a:gd name="connsiteX640" fmla="*/ 1579719 w 4603109"/>
                <a:gd name="connsiteY640" fmla="*/ 924402 h 924402"/>
                <a:gd name="connsiteX641" fmla="*/ 1564612 w 4603109"/>
                <a:gd name="connsiteY641" fmla="*/ 924402 h 924402"/>
                <a:gd name="connsiteX642" fmla="*/ 1524740 w 4603109"/>
                <a:gd name="connsiteY642" fmla="*/ 924402 h 924402"/>
                <a:gd name="connsiteX643" fmla="*/ 1482518 w 4603109"/>
                <a:gd name="connsiteY643" fmla="*/ 924402 h 924402"/>
                <a:gd name="connsiteX644" fmla="*/ 1460483 w 4603109"/>
                <a:gd name="connsiteY644" fmla="*/ 924402 h 924402"/>
                <a:gd name="connsiteX645" fmla="*/ 1452454 w 4603109"/>
                <a:gd name="connsiteY645" fmla="*/ 924402 h 924402"/>
                <a:gd name="connsiteX646" fmla="*/ 1444011 w 4603109"/>
                <a:gd name="connsiteY646" fmla="*/ 924402 h 924402"/>
                <a:gd name="connsiteX647" fmla="*/ 1436843 w 4603109"/>
                <a:gd name="connsiteY647" fmla="*/ 924402 h 924402"/>
                <a:gd name="connsiteX648" fmla="*/ 1413947 w 4603109"/>
                <a:gd name="connsiteY648" fmla="*/ 924402 h 924402"/>
                <a:gd name="connsiteX649" fmla="*/ 1354749 w 4603109"/>
                <a:gd name="connsiteY649" fmla="*/ 924402 h 924402"/>
                <a:gd name="connsiteX650" fmla="*/ 1332714 w 4603109"/>
                <a:gd name="connsiteY650" fmla="*/ 924402 h 924402"/>
                <a:gd name="connsiteX651" fmla="*/ 1324685 w 4603109"/>
                <a:gd name="connsiteY651" fmla="*/ 924402 h 924402"/>
                <a:gd name="connsiteX652" fmla="*/ 1316242 w 4603109"/>
                <a:gd name="connsiteY652" fmla="*/ 924402 h 924402"/>
                <a:gd name="connsiteX653" fmla="*/ 1312767 w 4603109"/>
                <a:gd name="connsiteY653" fmla="*/ 924402 h 924402"/>
                <a:gd name="connsiteX654" fmla="*/ 1286178 w 4603109"/>
                <a:gd name="connsiteY654" fmla="*/ 924402 h 924402"/>
                <a:gd name="connsiteX655" fmla="*/ 1282703 w 4603109"/>
                <a:gd name="connsiteY655" fmla="*/ 924402 h 924402"/>
                <a:gd name="connsiteX656" fmla="*/ 1243956 w 4603109"/>
                <a:gd name="connsiteY656" fmla="*/ 924402 h 924402"/>
                <a:gd name="connsiteX657" fmla="*/ 1184998 w 4603109"/>
                <a:gd name="connsiteY657" fmla="*/ 924402 h 924402"/>
                <a:gd name="connsiteX658" fmla="*/ 1154934 w 4603109"/>
                <a:gd name="connsiteY658" fmla="*/ 924402 h 924402"/>
                <a:gd name="connsiteX659" fmla="*/ 1139828 w 4603109"/>
                <a:gd name="connsiteY659" fmla="*/ 924402 h 924402"/>
                <a:gd name="connsiteX660" fmla="*/ 1116187 w 4603109"/>
                <a:gd name="connsiteY660" fmla="*/ 924402 h 924402"/>
                <a:gd name="connsiteX661" fmla="*/ 1112712 w 4603109"/>
                <a:gd name="connsiteY661" fmla="*/ 924402 h 924402"/>
                <a:gd name="connsiteX662" fmla="*/ 1057734 w 4603109"/>
                <a:gd name="connsiteY662" fmla="*/ 924402 h 924402"/>
                <a:gd name="connsiteX663" fmla="*/ 1027669 w 4603109"/>
                <a:gd name="connsiteY663" fmla="*/ 924402 h 924402"/>
                <a:gd name="connsiteX664" fmla="*/ 1012059 w 4603109"/>
                <a:gd name="connsiteY664" fmla="*/ 924402 h 924402"/>
                <a:gd name="connsiteX665" fmla="*/ 984943 w 4603109"/>
                <a:gd name="connsiteY665" fmla="*/ 924402 h 924402"/>
                <a:gd name="connsiteX666" fmla="*/ 929965 w 4603109"/>
                <a:gd name="connsiteY666" fmla="*/ 924402 h 924402"/>
                <a:gd name="connsiteX667" fmla="*/ 899900 w 4603109"/>
                <a:gd name="connsiteY667" fmla="*/ 924402 h 924402"/>
                <a:gd name="connsiteX668" fmla="*/ 857678 w 4603109"/>
                <a:gd name="connsiteY668" fmla="*/ 924402 h 924402"/>
                <a:gd name="connsiteX669" fmla="*/ 819171 w 4603109"/>
                <a:gd name="connsiteY669" fmla="*/ 924402 h 924402"/>
                <a:gd name="connsiteX670" fmla="*/ 729909 w 4603109"/>
                <a:gd name="connsiteY670" fmla="*/ 924402 h 924402"/>
                <a:gd name="connsiteX671" fmla="*/ 691402 w 4603109"/>
                <a:gd name="connsiteY671" fmla="*/ 924402 h 924402"/>
                <a:gd name="connsiteX672" fmla="*/ 687927 w 4603109"/>
                <a:gd name="connsiteY672" fmla="*/ 924402 h 924402"/>
                <a:gd name="connsiteX673" fmla="*/ 560158 w 4603109"/>
                <a:gd name="connsiteY673" fmla="*/ 924402 h 924402"/>
                <a:gd name="connsiteX674" fmla="*/ 432894 w 4603109"/>
                <a:gd name="connsiteY674" fmla="*/ 924402 h 924402"/>
                <a:gd name="connsiteX675" fmla="*/ 305125 w 4603109"/>
                <a:gd name="connsiteY675" fmla="*/ 924402 h 924402"/>
                <a:gd name="connsiteX676" fmla="*/ 223202 w 4603109"/>
                <a:gd name="connsiteY676" fmla="*/ 877348 h 924402"/>
                <a:gd name="connsiteX677" fmla="*/ 10809 w 4603109"/>
                <a:gd name="connsiteY677" fmla="*/ 509257 h 924402"/>
                <a:gd name="connsiteX678" fmla="*/ 10809 w 4603109"/>
                <a:gd name="connsiteY678" fmla="*/ 415146 h 924402"/>
                <a:gd name="connsiteX679" fmla="*/ 223202 w 4603109"/>
                <a:gd name="connsiteY679" fmla="*/ 47054 h 924402"/>
                <a:gd name="connsiteX680" fmla="*/ 305125 w 4603109"/>
                <a:gd name="connsiteY680" fmla="*/ 0 h 92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Lst>
              <a:rect l="l" t="t" r="r" b="b"/>
              <a:pathLst>
                <a:path w="4603109" h="924402">
                  <a:moveTo>
                    <a:pt x="305125" y="0"/>
                  </a:moveTo>
                  <a:lnTo>
                    <a:pt x="432894" y="0"/>
                  </a:lnTo>
                  <a:lnTo>
                    <a:pt x="445336" y="0"/>
                  </a:lnTo>
                  <a:cubicBezTo>
                    <a:pt x="485989" y="0"/>
                    <a:pt x="520835" y="0"/>
                    <a:pt x="550703" y="0"/>
                  </a:cubicBezTo>
                  <a:lnTo>
                    <a:pt x="560158" y="0"/>
                  </a:lnTo>
                  <a:lnTo>
                    <a:pt x="573105" y="0"/>
                  </a:lnTo>
                  <a:lnTo>
                    <a:pt x="626202" y="0"/>
                  </a:lnTo>
                  <a:cubicBezTo>
                    <a:pt x="646943" y="0"/>
                    <a:pt x="663537" y="0"/>
                    <a:pt x="676811" y="0"/>
                  </a:cubicBezTo>
                  <a:lnTo>
                    <a:pt x="678472" y="0"/>
                  </a:lnTo>
                  <a:lnTo>
                    <a:pt x="687927" y="0"/>
                  </a:lnTo>
                  <a:lnTo>
                    <a:pt x="691402" y="0"/>
                  </a:lnTo>
                  <a:lnTo>
                    <a:pt x="700371" y="0"/>
                  </a:lnTo>
                  <a:lnTo>
                    <a:pt x="707508" y="0"/>
                  </a:lnTo>
                  <a:cubicBezTo>
                    <a:pt x="729909" y="0"/>
                    <a:pt x="729909" y="0"/>
                    <a:pt x="729909" y="0"/>
                  </a:cubicBezTo>
                  <a:lnTo>
                    <a:pt x="753971" y="0"/>
                  </a:lnTo>
                  <a:lnTo>
                    <a:pt x="804580" y="0"/>
                  </a:lnTo>
                  <a:lnTo>
                    <a:pt x="805737" y="0"/>
                  </a:lnTo>
                  <a:lnTo>
                    <a:pt x="819171" y="0"/>
                  </a:lnTo>
                  <a:lnTo>
                    <a:pt x="828140" y="0"/>
                  </a:lnTo>
                  <a:lnTo>
                    <a:pt x="831615" y="0"/>
                  </a:lnTo>
                  <a:lnTo>
                    <a:pt x="835277" y="0"/>
                  </a:lnTo>
                  <a:lnTo>
                    <a:pt x="857678" y="0"/>
                  </a:lnTo>
                  <a:lnTo>
                    <a:pt x="864889" y="0"/>
                  </a:lnTo>
                  <a:lnTo>
                    <a:pt x="899900" y="0"/>
                  </a:lnTo>
                  <a:lnTo>
                    <a:pt x="909341" y="0"/>
                  </a:lnTo>
                  <a:lnTo>
                    <a:pt x="929965" y="0"/>
                  </a:lnTo>
                  <a:lnTo>
                    <a:pt x="933506" y="0"/>
                  </a:lnTo>
                  <a:lnTo>
                    <a:pt x="936982" y="0"/>
                  </a:lnTo>
                  <a:lnTo>
                    <a:pt x="959384" y="0"/>
                  </a:lnTo>
                  <a:lnTo>
                    <a:pt x="962542" y="0"/>
                  </a:lnTo>
                  <a:lnTo>
                    <a:pt x="984943" y="0"/>
                  </a:lnTo>
                  <a:lnTo>
                    <a:pt x="992658" y="0"/>
                  </a:lnTo>
                  <a:lnTo>
                    <a:pt x="1012059" y="0"/>
                  </a:lnTo>
                  <a:lnTo>
                    <a:pt x="1012480" y="0"/>
                  </a:lnTo>
                  <a:lnTo>
                    <a:pt x="1027669" y="0"/>
                  </a:lnTo>
                  <a:lnTo>
                    <a:pt x="1037110" y="0"/>
                  </a:lnTo>
                  <a:lnTo>
                    <a:pt x="1040112" y="0"/>
                  </a:lnTo>
                  <a:lnTo>
                    <a:pt x="1057734" y="0"/>
                  </a:lnTo>
                  <a:lnTo>
                    <a:pt x="1064751" y="0"/>
                  </a:lnTo>
                  <a:lnTo>
                    <a:pt x="1070177" y="0"/>
                  </a:lnTo>
                  <a:lnTo>
                    <a:pt x="1072436" y="0"/>
                  </a:lnTo>
                  <a:lnTo>
                    <a:pt x="1090311" y="0"/>
                  </a:lnTo>
                  <a:lnTo>
                    <a:pt x="1110718" y="0"/>
                  </a:lnTo>
                  <a:lnTo>
                    <a:pt x="1112712" y="0"/>
                  </a:lnTo>
                  <a:lnTo>
                    <a:pt x="1116187" y="0"/>
                  </a:lnTo>
                  <a:lnTo>
                    <a:pt x="1139828" y="0"/>
                  </a:lnTo>
                  <a:lnTo>
                    <a:pt x="1140249" y="0"/>
                  </a:lnTo>
                  <a:lnTo>
                    <a:pt x="1145480" y="0"/>
                  </a:lnTo>
                  <a:lnTo>
                    <a:pt x="1152270" y="0"/>
                  </a:lnTo>
                  <a:lnTo>
                    <a:pt x="1154934" y="0"/>
                  </a:lnTo>
                  <a:lnTo>
                    <a:pt x="1167881" y="0"/>
                  </a:lnTo>
                  <a:lnTo>
                    <a:pt x="1175544" y="0"/>
                  </a:lnTo>
                  <a:lnTo>
                    <a:pt x="1184998" y="0"/>
                  </a:lnTo>
                  <a:lnTo>
                    <a:pt x="1197946" y="0"/>
                  </a:lnTo>
                  <a:lnTo>
                    <a:pt x="1200205" y="0"/>
                  </a:lnTo>
                  <a:lnTo>
                    <a:pt x="1220978" y="0"/>
                  </a:lnTo>
                  <a:lnTo>
                    <a:pt x="1238487" y="0"/>
                  </a:lnTo>
                  <a:lnTo>
                    <a:pt x="1243956" y="0"/>
                  </a:lnTo>
                  <a:lnTo>
                    <a:pt x="1251042" y="0"/>
                  </a:lnTo>
                  <a:lnTo>
                    <a:pt x="1257637" y="0"/>
                  </a:lnTo>
                  <a:lnTo>
                    <a:pt x="1271587" y="0"/>
                  </a:lnTo>
                  <a:lnTo>
                    <a:pt x="1273249" y="0"/>
                  </a:lnTo>
                  <a:lnTo>
                    <a:pt x="1280039" y="0"/>
                  </a:lnTo>
                  <a:lnTo>
                    <a:pt x="1282703" y="0"/>
                  </a:lnTo>
                  <a:lnTo>
                    <a:pt x="1286178" y="0"/>
                  </a:lnTo>
                  <a:lnTo>
                    <a:pt x="1295146" y="0"/>
                  </a:lnTo>
                  <a:lnTo>
                    <a:pt x="1301651" y="0"/>
                  </a:lnTo>
                  <a:lnTo>
                    <a:pt x="1302284" y="0"/>
                  </a:lnTo>
                  <a:lnTo>
                    <a:pt x="1303313" y="0"/>
                  </a:lnTo>
                  <a:lnTo>
                    <a:pt x="1312767" y="0"/>
                  </a:lnTo>
                  <a:lnTo>
                    <a:pt x="1316242" y="0"/>
                  </a:lnTo>
                  <a:lnTo>
                    <a:pt x="1321886" y="0"/>
                  </a:lnTo>
                  <a:lnTo>
                    <a:pt x="1324685" y="0"/>
                  </a:lnTo>
                  <a:lnTo>
                    <a:pt x="1325211" y="0"/>
                  </a:lnTo>
                  <a:lnTo>
                    <a:pt x="1332348" y="0"/>
                  </a:lnTo>
                  <a:lnTo>
                    <a:pt x="1332714" y="0"/>
                  </a:lnTo>
                  <a:lnTo>
                    <a:pt x="1333135" y="0"/>
                  </a:lnTo>
                  <a:lnTo>
                    <a:pt x="1348747" y="0"/>
                  </a:lnTo>
                  <a:lnTo>
                    <a:pt x="1354749" y="0"/>
                  </a:lnTo>
                  <a:lnTo>
                    <a:pt x="1378811" y="0"/>
                  </a:lnTo>
                  <a:lnTo>
                    <a:pt x="1383745" y="0"/>
                  </a:lnTo>
                  <a:lnTo>
                    <a:pt x="1385406" y="0"/>
                  </a:lnTo>
                  <a:lnTo>
                    <a:pt x="1399356" y="0"/>
                  </a:lnTo>
                  <a:lnTo>
                    <a:pt x="1400513" y="0"/>
                  </a:lnTo>
                  <a:lnTo>
                    <a:pt x="1413947" y="0"/>
                  </a:lnTo>
                  <a:lnTo>
                    <a:pt x="1414442" y="0"/>
                  </a:lnTo>
                  <a:lnTo>
                    <a:pt x="1422915" y="0"/>
                  </a:lnTo>
                  <a:lnTo>
                    <a:pt x="1426390" y="0"/>
                  </a:lnTo>
                  <a:lnTo>
                    <a:pt x="1429420" y="0"/>
                  </a:lnTo>
                  <a:lnTo>
                    <a:pt x="1430053" y="0"/>
                  </a:lnTo>
                  <a:lnTo>
                    <a:pt x="1430206" y="0"/>
                  </a:lnTo>
                  <a:lnTo>
                    <a:pt x="1430577" y="0"/>
                  </a:lnTo>
                  <a:lnTo>
                    <a:pt x="1436843" y="0"/>
                  </a:lnTo>
                  <a:lnTo>
                    <a:pt x="1444011" y="0"/>
                  </a:lnTo>
                  <a:lnTo>
                    <a:pt x="1449655" y="0"/>
                  </a:lnTo>
                  <a:lnTo>
                    <a:pt x="1452454" y="0"/>
                  </a:lnTo>
                  <a:lnTo>
                    <a:pt x="1452980" y="0"/>
                  </a:lnTo>
                  <a:lnTo>
                    <a:pt x="1456455" y="0"/>
                  </a:lnTo>
                  <a:lnTo>
                    <a:pt x="1459664" y="0"/>
                  </a:lnTo>
                  <a:lnTo>
                    <a:pt x="1460117" y="0"/>
                  </a:lnTo>
                  <a:lnTo>
                    <a:pt x="1460483" y="0"/>
                  </a:lnTo>
                  <a:lnTo>
                    <a:pt x="1460904" y="0"/>
                  </a:lnTo>
                  <a:lnTo>
                    <a:pt x="1472926" y="0"/>
                  </a:lnTo>
                  <a:lnTo>
                    <a:pt x="1482518" y="0"/>
                  </a:lnTo>
                  <a:lnTo>
                    <a:pt x="1489729" y="0"/>
                  </a:lnTo>
                  <a:lnTo>
                    <a:pt x="1504116" y="0"/>
                  </a:lnTo>
                  <a:lnTo>
                    <a:pt x="1511514" y="0"/>
                  </a:lnTo>
                  <a:lnTo>
                    <a:pt x="1524740" y="0"/>
                  </a:lnTo>
                  <a:lnTo>
                    <a:pt x="1528282" y="0"/>
                  </a:lnTo>
                  <a:lnTo>
                    <a:pt x="1531757" y="0"/>
                  </a:lnTo>
                  <a:lnTo>
                    <a:pt x="1534181" y="0"/>
                  </a:lnTo>
                  <a:lnTo>
                    <a:pt x="1542211" y="0"/>
                  </a:lnTo>
                  <a:lnTo>
                    <a:pt x="1554159" y="0"/>
                  </a:lnTo>
                  <a:lnTo>
                    <a:pt x="1557318" y="0"/>
                  </a:lnTo>
                  <a:lnTo>
                    <a:pt x="1557975" y="0"/>
                  </a:lnTo>
                  <a:lnTo>
                    <a:pt x="1558346" y="0"/>
                  </a:lnTo>
                  <a:lnTo>
                    <a:pt x="1561822" y="0"/>
                  </a:lnTo>
                  <a:lnTo>
                    <a:pt x="1564612" y="0"/>
                  </a:lnTo>
                  <a:lnTo>
                    <a:pt x="1566857" y="0"/>
                  </a:lnTo>
                  <a:lnTo>
                    <a:pt x="1576919" y="0"/>
                  </a:lnTo>
                  <a:lnTo>
                    <a:pt x="1579719" y="0"/>
                  </a:lnTo>
                  <a:lnTo>
                    <a:pt x="1584224" y="0"/>
                  </a:lnTo>
                  <a:lnTo>
                    <a:pt x="1587382" y="0"/>
                  </a:lnTo>
                  <a:lnTo>
                    <a:pt x="1587433" y="0"/>
                  </a:lnTo>
                  <a:lnTo>
                    <a:pt x="1600695" y="0"/>
                  </a:lnTo>
                  <a:lnTo>
                    <a:pt x="1606834" y="0"/>
                  </a:lnTo>
                  <a:lnTo>
                    <a:pt x="1607256" y="0"/>
                  </a:lnTo>
                  <a:lnTo>
                    <a:pt x="1608325" y="0"/>
                  </a:lnTo>
                  <a:lnTo>
                    <a:pt x="1609783" y="0"/>
                  </a:lnTo>
                  <a:lnTo>
                    <a:pt x="1617498" y="0"/>
                  </a:lnTo>
                  <a:lnTo>
                    <a:pt x="1631885" y="0"/>
                  </a:lnTo>
                  <a:lnTo>
                    <a:pt x="1636899" y="0"/>
                  </a:lnTo>
                  <a:lnTo>
                    <a:pt x="1637320" y="0"/>
                  </a:lnTo>
                  <a:lnTo>
                    <a:pt x="1637445" y="0"/>
                  </a:lnTo>
                  <a:lnTo>
                    <a:pt x="1652509" y="0"/>
                  </a:lnTo>
                  <a:lnTo>
                    <a:pt x="1659526" y="0"/>
                  </a:lnTo>
                  <a:lnTo>
                    <a:pt x="1661950" y="0"/>
                  </a:lnTo>
                  <a:lnTo>
                    <a:pt x="1664952" y="0"/>
                  </a:lnTo>
                  <a:lnTo>
                    <a:pt x="1667212" y="0"/>
                  </a:lnTo>
                  <a:lnTo>
                    <a:pt x="1685087" y="0"/>
                  </a:lnTo>
                  <a:lnTo>
                    <a:pt x="1689591" y="0"/>
                  </a:lnTo>
                  <a:lnTo>
                    <a:pt x="1694626" y="0"/>
                  </a:lnTo>
                  <a:lnTo>
                    <a:pt x="1697276" y="0"/>
                  </a:lnTo>
                  <a:lnTo>
                    <a:pt x="1698000" y="0"/>
                  </a:lnTo>
                  <a:lnTo>
                    <a:pt x="1704688" y="0"/>
                  </a:lnTo>
                  <a:lnTo>
                    <a:pt x="1707488" y="0"/>
                  </a:lnTo>
                  <a:lnTo>
                    <a:pt x="1710963" y="0"/>
                  </a:lnTo>
                  <a:lnTo>
                    <a:pt x="1715151" y="0"/>
                  </a:lnTo>
                  <a:lnTo>
                    <a:pt x="1721928" y="0"/>
                  </a:lnTo>
                  <a:lnTo>
                    <a:pt x="1734603" y="0"/>
                  </a:lnTo>
                  <a:lnTo>
                    <a:pt x="1735025" y="0"/>
                  </a:lnTo>
                  <a:lnTo>
                    <a:pt x="1735558" y="0"/>
                  </a:lnTo>
                  <a:lnTo>
                    <a:pt x="1736094" y="0"/>
                  </a:lnTo>
                  <a:lnTo>
                    <a:pt x="1737552" y="0"/>
                  </a:lnTo>
                  <a:lnTo>
                    <a:pt x="1741027" y="0"/>
                  </a:lnTo>
                  <a:lnTo>
                    <a:pt x="1747046" y="0"/>
                  </a:lnTo>
                  <a:lnTo>
                    <a:pt x="1748537" y="0"/>
                  </a:lnTo>
                  <a:lnTo>
                    <a:pt x="1753052" y="0"/>
                  </a:lnTo>
                  <a:lnTo>
                    <a:pt x="1757499" y="0"/>
                  </a:lnTo>
                  <a:lnTo>
                    <a:pt x="1764668" y="0"/>
                  </a:lnTo>
                  <a:lnTo>
                    <a:pt x="1765089" y="0"/>
                  </a:lnTo>
                  <a:lnTo>
                    <a:pt x="1765214" y="0"/>
                  </a:lnTo>
                  <a:lnTo>
                    <a:pt x="1770320" y="0"/>
                  </a:lnTo>
                  <a:lnTo>
                    <a:pt x="1777110" y="0"/>
                  </a:lnTo>
                  <a:lnTo>
                    <a:pt x="1779774" y="0"/>
                  </a:lnTo>
                  <a:lnTo>
                    <a:pt x="1792721" y="0"/>
                  </a:lnTo>
                  <a:lnTo>
                    <a:pt x="1794981" y="0"/>
                  </a:lnTo>
                  <a:lnTo>
                    <a:pt x="1825045" y="0"/>
                  </a:lnTo>
                  <a:lnTo>
                    <a:pt x="1825769" y="0"/>
                  </a:lnTo>
                  <a:lnTo>
                    <a:pt x="1838732" y="0"/>
                  </a:lnTo>
                  <a:lnTo>
                    <a:pt x="1845818" y="0"/>
                  </a:lnTo>
                  <a:lnTo>
                    <a:pt x="1849697" y="0"/>
                  </a:lnTo>
                  <a:lnTo>
                    <a:pt x="1852412" y="0"/>
                  </a:lnTo>
                  <a:lnTo>
                    <a:pt x="1853903" y="0"/>
                  </a:lnTo>
                  <a:lnTo>
                    <a:pt x="1863327" y="0"/>
                  </a:lnTo>
                  <a:lnTo>
                    <a:pt x="1868796" y="0"/>
                  </a:lnTo>
                  <a:lnTo>
                    <a:pt x="1874815" y="0"/>
                  </a:lnTo>
                  <a:lnTo>
                    <a:pt x="1876306" y="0"/>
                  </a:lnTo>
                  <a:lnTo>
                    <a:pt x="1880821" y="0"/>
                  </a:lnTo>
                  <a:lnTo>
                    <a:pt x="1882477" y="0"/>
                  </a:lnTo>
                  <a:lnTo>
                    <a:pt x="1883936" y="0"/>
                  </a:lnTo>
                  <a:lnTo>
                    <a:pt x="1885268" y="0"/>
                  </a:lnTo>
                  <a:lnTo>
                    <a:pt x="1896427" y="0"/>
                  </a:lnTo>
                  <a:lnTo>
                    <a:pt x="1898089" y="0"/>
                  </a:lnTo>
                  <a:lnTo>
                    <a:pt x="1904879" y="0"/>
                  </a:lnTo>
                  <a:lnTo>
                    <a:pt x="1907543" y="0"/>
                  </a:lnTo>
                  <a:lnTo>
                    <a:pt x="1911018" y="0"/>
                  </a:lnTo>
                  <a:lnTo>
                    <a:pt x="1919986" y="0"/>
                  </a:lnTo>
                  <a:lnTo>
                    <a:pt x="1927124" y="0"/>
                  </a:lnTo>
                  <a:lnTo>
                    <a:pt x="1927489" y="0"/>
                  </a:lnTo>
                  <a:lnTo>
                    <a:pt x="1927911" y="0"/>
                  </a:lnTo>
                  <a:lnTo>
                    <a:pt x="1929402" y="0"/>
                  </a:lnTo>
                  <a:lnTo>
                    <a:pt x="1946726" y="0"/>
                  </a:lnTo>
                  <a:lnTo>
                    <a:pt x="1949525" y="0"/>
                  </a:lnTo>
                  <a:lnTo>
                    <a:pt x="1957554" y="0"/>
                  </a:lnTo>
                  <a:lnTo>
                    <a:pt x="1957975" y="0"/>
                  </a:lnTo>
                  <a:lnTo>
                    <a:pt x="1973587" y="0"/>
                  </a:lnTo>
                  <a:lnTo>
                    <a:pt x="1978520" y="0"/>
                  </a:lnTo>
                  <a:lnTo>
                    <a:pt x="1980012" y="0"/>
                  </a:lnTo>
                  <a:lnTo>
                    <a:pt x="1980181" y="0"/>
                  </a:lnTo>
                  <a:lnTo>
                    <a:pt x="1981672" y="0"/>
                  </a:lnTo>
                  <a:lnTo>
                    <a:pt x="2008585" y="0"/>
                  </a:lnTo>
                  <a:lnTo>
                    <a:pt x="2009218" y="0"/>
                  </a:lnTo>
                  <a:lnTo>
                    <a:pt x="2010246" y="0"/>
                  </a:lnTo>
                  <a:lnTo>
                    <a:pt x="2010709" y="0"/>
                  </a:lnTo>
                  <a:lnTo>
                    <a:pt x="2011705" y="0"/>
                  </a:lnTo>
                  <a:lnTo>
                    <a:pt x="2024147" y="0"/>
                  </a:lnTo>
                  <a:lnTo>
                    <a:pt x="2024196" y="0"/>
                  </a:lnTo>
                  <a:lnTo>
                    <a:pt x="2024981" y="0"/>
                  </a:lnTo>
                  <a:lnTo>
                    <a:pt x="2025353" y="0"/>
                  </a:lnTo>
                  <a:lnTo>
                    <a:pt x="2026473" y="0"/>
                  </a:lnTo>
                  <a:lnTo>
                    <a:pt x="2031619" y="0"/>
                  </a:lnTo>
                  <a:lnTo>
                    <a:pt x="2033110" y="0"/>
                  </a:lnTo>
                  <a:lnTo>
                    <a:pt x="2038787" y="0"/>
                  </a:lnTo>
                  <a:lnTo>
                    <a:pt x="2039282" y="0"/>
                  </a:lnTo>
                  <a:lnTo>
                    <a:pt x="2047755" y="0"/>
                  </a:lnTo>
                  <a:lnTo>
                    <a:pt x="2051230" y="0"/>
                  </a:lnTo>
                  <a:lnTo>
                    <a:pt x="2054893" y="0"/>
                  </a:lnTo>
                  <a:lnTo>
                    <a:pt x="2055046" y="0"/>
                  </a:lnTo>
                  <a:lnTo>
                    <a:pt x="2055258" y="0"/>
                  </a:lnTo>
                  <a:lnTo>
                    <a:pt x="2055680" y="0"/>
                  </a:lnTo>
                  <a:lnTo>
                    <a:pt x="2057171" y="0"/>
                  </a:lnTo>
                  <a:lnTo>
                    <a:pt x="2061683" y="0"/>
                  </a:lnTo>
                  <a:lnTo>
                    <a:pt x="2067702" y="0"/>
                  </a:lnTo>
                  <a:lnTo>
                    <a:pt x="2074495" y="0"/>
                  </a:lnTo>
                  <a:lnTo>
                    <a:pt x="2077294" y="0"/>
                  </a:lnTo>
                  <a:lnTo>
                    <a:pt x="2084504" y="0"/>
                  </a:lnTo>
                  <a:lnTo>
                    <a:pt x="2085323" y="0"/>
                  </a:lnTo>
                  <a:lnTo>
                    <a:pt x="2085744" y="0"/>
                  </a:lnTo>
                  <a:lnTo>
                    <a:pt x="2097766" y="0"/>
                  </a:lnTo>
                  <a:lnTo>
                    <a:pt x="2106289" y="0"/>
                  </a:lnTo>
                  <a:lnTo>
                    <a:pt x="2107781" y="0"/>
                  </a:lnTo>
                  <a:lnTo>
                    <a:pt x="2128956" y="0"/>
                  </a:lnTo>
                  <a:lnTo>
                    <a:pt x="2129514" y="0"/>
                  </a:lnTo>
                  <a:lnTo>
                    <a:pt x="2136354" y="0"/>
                  </a:lnTo>
                  <a:lnTo>
                    <a:pt x="2136987" y="0"/>
                  </a:lnTo>
                  <a:lnTo>
                    <a:pt x="2138478" y="0"/>
                  </a:lnTo>
                  <a:lnTo>
                    <a:pt x="2151916" y="0"/>
                  </a:lnTo>
                  <a:lnTo>
                    <a:pt x="2152750" y="0"/>
                  </a:lnTo>
                  <a:lnTo>
                    <a:pt x="2153122" y="0"/>
                  </a:lnTo>
                  <a:lnTo>
                    <a:pt x="2154242" y="0"/>
                  </a:lnTo>
                  <a:lnTo>
                    <a:pt x="2156597" y="0"/>
                  </a:lnTo>
                  <a:lnTo>
                    <a:pt x="2159388" y="0"/>
                  </a:lnTo>
                  <a:lnTo>
                    <a:pt x="2160879" y="0"/>
                  </a:lnTo>
                  <a:lnTo>
                    <a:pt x="2161633" y="0"/>
                  </a:lnTo>
                  <a:lnTo>
                    <a:pt x="2167051" y="0"/>
                  </a:lnTo>
                  <a:lnTo>
                    <a:pt x="2178999" y="0"/>
                  </a:lnTo>
                  <a:lnTo>
                    <a:pt x="2182158" y="0"/>
                  </a:lnTo>
                  <a:lnTo>
                    <a:pt x="2182815" y="0"/>
                  </a:lnTo>
                  <a:lnTo>
                    <a:pt x="2188666" y="0"/>
                  </a:lnTo>
                  <a:lnTo>
                    <a:pt x="2189452" y="0"/>
                  </a:lnTo>
                  <a:lnTo>
                    <a:pt x="2191697" y="0"/>
                  </a:lnTo>
                  <a:lnTo>
                    <a:pt x="2195471" y="0"/>
                  </a:lnTo>
                  <a:lnTo>
                    <a:pt x="2201759" y="0"/>
                  </a:lnTo>
                  <a:lnTo>
                    <a:pt x="2203100" y="0"/>
                  </a:lnTo>
                  <a:lnTo>
                    <a:pt x="2204559" y="0"/>
                  </a:lnTo>
                  <a:lnTo>
                    <a:pt x="2204591" y="0"/>
                  </a:lnTo>
                  <a:lnTo>
                    <a:pt x="2212273" y="0"/>
                  </a:lnTo>
                  <a:lnTo>
                    <a:pt x="2225535" y="0"/>
                  </a:lnTo>
                  <a:lnTo>
                    <a:pt x="2231674" y="0"/>
                  </a:lnTo>
                  <a:lnTo>
                    <a:pt x="2232096" y="0"/>
                  </a:lnTo>
                  <a:lnTo>
                    <a:pt x="2232220" y="0"/>
                  </a:lnTo>
                  <a:lnTo>
                    <a:pt x="2233118" y="0"/>
                  </a:lnTo>
                  <a:lnTo>
                    <a:pt x="2233165" y="0"/>
                  </a:lnTo>
                  <a:lnTo>
                    <a:pt x="2256725" y="0"/>
                  </a:lnTo>
                  <a:lnTo>
                    <a:pt x="2257283" y="0"/>
                  </a:lnTo>
                  <a:lnTo>
                    <a:pt x="2262285" y="0"/>
                  </a:lnTo>
                  <a:lnTo>
                    <a:pt x="2284366" y="0"/>
                  </a:lnTo>
                  <a:lnTo>
                    <a:pt x="2289402" y="0"/>
                  </a:lnTo>
                  <a:lnTo>
                    <a:pt x="2292052" y="0"/>
                  </a:lnTo>
                  <a:lnTo>
                    <a:pt x="2299271" y="0"/>
                  </a:lnTo>
                  <a:lnTo>
                    <a:pt x="2308721" y="0"/>
                  </a:lnTo>
                  <a:lnTo>
                    <a:pt x="2309927" y="0"/>
                  </a:lnTo>
                  <a:lnTo>
                    <a:pt x="2316435" y="0"/>
                  </a:lnTo>
                  <a:lnTo>
                    <a:pt x="2316703" y="0"/>
                  </a:lnTo>
                  <a:lnTo>
                    <a:pt x="2319466" y="0"/>
                  </a:lnTo>
                  <a:lnTo>
                    <a:pt x="2322840" y="0"/>
                  </a:lnTo>
                  <a:lnTo>
                    <a:pt x="2329528" y="0"/>
                  </a:lnTo>
                  <a:lnTo>
                    <a:pt x="2330869" y="0"/>
                  </a:lnTo>
                  <a:lnTo>
                    <a:pt x="2332328" y="0"/>
                  </a:lnTo>
                  <a:lnTo>
                    <a:pt x="2332360" y="0"/>
                  </a:lnTo>
                  <a:lnTo>
                    <a:pt x="2335803" y="0"/>
                  </a:lnTo>
                  <a:lnTo>
                    <a:pt x="2343312" y="0"/>
                  </a:lnTo>
                  <a:lnTo>
                    <a:pt x="2344804" y="0"/>
                  </a:lnTo>
                  <a:lnTo>
                    <a:pt x="2346768" y="0"/>
                  </a:lnTo>
                  <a:lnTo>
                    <a:pt x="2347827" y="0"/>
                  </a:lnTo>
                  <a:lnTo>
                    <a:pt x="2352274" y="0"/>
                  </a:lnTo>
                  <a:lnTo>
                    <a:pt x="2359443" y="0"/>
                  </a:lnTo>
                  <a:lnTo>
                    <a:pt x="2359865" y="0"/>
                  </a:lnTo>
                  <a:lnTo>
                    <a:pt x="2359989" y="0"/>
                  </a:lnTo>
                  <a:lnTo>
                    <a:pt x="2360887" y="0"/>
                  </a:lnTo>
                  <a:lnTo>
                    <a:pt x="2360934" y="0"/>
                  </a:lnTo>
                  <a:lnTo>
                    <a:pt x="2371886" y="0"/>
                  </a:lnTo>
                  <a:lnTo>
                    <a:pt x="2373377" y="0"/>
                  </a:lnTo>
                  <a:lnTo>
                    <a:pt x="2377892" y="0"/>
                  </a:lnTo>
                  <a:cubicBezTo>
                    <a:pt x="2382339" y="0"/>
                    <a:pt x="2382339" y="0"/>
                    <a:pt x="2382339" y="0"/>
                  </a:cubicBezTo>
                  <a:lnTo>
                    <a:pt x="2390054" y="0"/>
                  </a:lnTo>
                  <a:lnTo>
                    <a:pt x="2419821" y="0"/>
                  </a:lnTo>
                  <a:lnTo>
                    <a:pt x="2427040" y="0"/>
                  </a:lnTo>
                  <a:lnTo>
                    <a:pt x="2436490" y="0"/>
                  </a:lnTo>
                  <a:lnTo>
                    <a:pt x="2444472" y="0"/>
                  </a:lnTo>
                  <a:lnTo>
                    <a:pt x="2448678" y="0"/>
                  </a:lnTo>
                  <a:lnTo>
                    <a:pt x="2450171" y="0"/>
                  </a:lnTo>
                  <a:lnTo>
                    <a:pt x="2450609" y="0"/>
                  </a:lnTo>
                  <a:lnTo>
                    <a:pt x="2463572" y="0"/>
                  </a:lnTo>
                  <a:lnTo>
                    <a:pt x="2471081" y="0"/>
                  </a:lnTo>
                  <a:lnTo>
                    <a:pt x="2472573" y="0"/>
                  </a:lnTo>
                  <a:lnTo>
                    <a:pt x="2474537" y="0"/>
                  </a:lnTo>
                  <a:lnTo>
                    <a:pt x="2475596" y="0"/>
                  </a:lnTo>
                  <a:lnTo>
                    <a:pt x="2477252" y="0"/>
                  </a:lnTo>
                  <a:lnTo>
                    <a:pt x="2478712" y="0"/>
                  </a:lnTo>
                  <a:lnTo>
                    <a:pt x="2478743" y="0"/>
                  </a:lnTo>
                  <a:lnTo>
                    <a:pt x="2480043" y="0"/>
                  </a:lnTo>
                  <a:lnTo>
                    <a:pt x="2499655" y="0"/>
                  </a:lnTo>
                  <a:lnTo>
                    <a:pt x="2501146" y="0"/>
                  </a:lnTo>
                  <a:lnTo>
                    <a:pt x="2505661" y="0"/>
                  </a:lnTo>
                  <a:lnTo>
                    <a:pt x="2508776" y="0"/>
                  </a:lnTo>
                  <a:lnTo>
                    <a:pt x="2510108" y="0"/>
                  </a:lnTo>
                  <a:lnTo>
                    <a:pt x="2524178" y="0"/>
                  </a:lnTo>
                  <a:lnTo>
                    <a:pt x="2525248" y="0"/>
                  </a:lnTo>
                  <a:lnTo>
                    <a:pt x="2525669" y="0"/>
                  </a:lnTo>
                  <a:lnTo>
                    <a:pt x="2552329" y="0"/>
                  </a:lnTo>
                  <a:lnTo>
                    <a:pt x="2552751" y="0"/>
                  </a:lnTo>
                  <a:lnTo>
                    <a:pt x="2554242" y="0"/>
                  </a:lnTo>
                  <a:lnTo>
                    <a:pt x="2574787" y="0"/>
                  </a:lnTo>
                  <a:lnTo>
                    <a:pt x="2576279" y="0"/>
                  </a:lnTo>
                  <a:lnTo>
                    <a:pt x="2576447" y="0"/>
                  </a:lnTo>
                  <a:lnTo>
                    <a:pt x="2577940" y="0"/>
                  </a:lnTo>
                  <a:lnTo>
                    <a:pt x="2603360" y="0"/>
                  </a:lnTo>
                  <a:lnTo>
                    <a:pt x="2604852" y="0"/>
                  </a:lnTo>
                  <a:lnTo>
                    <a:pt x="2605021" y="0"/>
                  </a:lnTo>
                  <a:lnTo>
                    <a:pt x="2605484" y="0"/>
                  </a:lnTo>
                  <a:lnTo>
                    <a:pt x="2606481" y="0"/>
                  </a:lnTo>
                  <a:lnTo>
                    <a:pt x="2606512" y="0"/>
                  </a:lnTo>
                  <a:lnTo>
                    <a:pt x="2606976" y="0"/>
                  </a:lnTo>
                  <a:lnTo>
                    <a:pt x="2618923" y="0"/>
                  </a:lnTo>
                  <a:lnTo>
                    <a:pt x="2621248" y="0"/>
                  </a:lnTo>
                  <a:lnTo>
                    <a:pt x="2622740" y="0"/>
                  </a:lnTo>
                  <a:lnTo>
                    <a:pt x="2627885" y="0"/>
                  </a:lnTo>
                  <a:lnTo>
                    <a:pt x="2629377" y="0"/>
                  </a:lnTo>
                  <a:lnTo>
                    <a:pt x="2634058" y="0"/>
                  </a:lnTo>
                  <a:lnTo>
                    <a:pt x="2635549" y="0"/>
                  </a:lnTo>
                  <a:lnTo>
                    <a:pt x="2636545" y="0"/>
                  </a:lnTo>
                  <a:lnTo>
                    <a:pt x="2648987" y="0"/>
                  </a:lnTo>
                  <a:lnTo>
                    <a:pt x="2649821" y="0"/>
                  </a:lnTo>
                  <a:lnTo>
                    <a:pt x="2651313" y="0"/>
                  </a:lnTo>
                  <a:lnTo>
                    <a:pt x="2651947" y="0"/>
                  </a:lnTo>
                  <a:lnTo>
                    <a:pt x="2653017" y="0"/>
                  </a:lnTo>
                  <a:lnTo>
                    <a:pt x="2653438" y="0"/>
                  </a:lnTo>
                  <a:lnTo>
                    <a:pt x="2656459" y="0"/>
                  </a:lnTo>
                  <a:lnTo>
                    <a:pt x="2657950" y="0"/>
                  </a:lnTo>
                  <a:lnTo>
                    <a:pt x="2665460" y="0"/>
                  </a:lnTo>
                  <a:lnTo>
                    <a:pt x="2680098" y="0"/>
                  </a:lnTo>
                  <a:lnTo>
                    <a:pt x="2680520" y="0"/>
                  </a:lnTo>
                  <a:lnTo>
                    <a:pt x="2682011" y="0"/>
                  </a:lnTo>
                  <a:lnTo>
                    <a:pt x="2692542" y="0"/>
                  </a:lnTo>
                  <a:lnTo>
                    <a:pt x="2702556" y="0"/>
                  </a:lnTo>
                  <a:lnTo>
                    <a:pt x="2704048" y="0"/>
                  </a:lnTo>
                  <a:lnTo>
                    <a:pt x="2724289" y="0"/>
                  </a:lnTo>
                  <a:lnTo>
                    <a:pt x="2731129" y="0"/>
                  </a:lnTo>
                  <a:lnTo>
                    <a:pt x="2732621" y="0"/>
                  </a:lnTo>
                  <a:lnTo>
                    <a:pt x="2733253" y="0"/>
                  </a:lnTo>
                  <a:lnTo>
                    <a:pt x="2734745" y="0"/>
                  </a:lnTo>
                  <a:lnTo>
                    <a:pt x="2746692" y="0"/>
                  </a:lnTo>
                  <a:lnTo>
                    <a:pt x="2749017" y="0"/>
                  </a:lnTo>
                  <a:lnTo>
                    <a:pt x="2750509" y="0"/>
                  </a:lnTo>
                  <a:lnTo>
                    <a:pt x="2754354" y="0"/>
                  </a:lnTo>
                  <a:lnTo>
                    <a:pt x="2755654" y="0"/>
                  </a:lnTo>
                  <a:lnTo>
                    <a:pt x="2757146" y="0"/>
                  </a:lnTo>
                  <a:lnTo>
                    <a:pt x="2761827" y="0"/>
                  </a:lnTo>
                  <a:lnTo>
                    <a:pt x="2763318" y="0"/>
                  </a:lnTo>
                  <a:lnTo>
                    <a:pt x="2776756" y="0"/>
                  </a:lnTo>
                  <a:lnTo>
                    <a:pt x="2777590" y="0"/>
                  </a:lnTo>
                  <a:lnTo>
                    <a:pt x="2779082" y="0"/>
                  </a:lnTo>
                  <a:lnTo>
                    <a:pt x="2783442" y="0"/>
                  </a:lnTo>
                  <a:lnTo>
                    <a:pt x="2784228" y="0"/>
                  </a:lnTo>
                  <a:lnTo>
                    <a:pt x="2785719" y="0"/>
                  </a:lnTo>
                  <a:lnTo>
                    <a:pt x="2786473" y="0"/>
                  </a:lnTo>
                  <a:lnTo>
                    <a:pt x="2793229" y="0"/>
                  </a:lnTo>
                  <a:lnTo>
                    <a:pt x="2799367" y="0"/>
                  </a:lnTo>
                  <a:lnTo>
                    <a:pt x="2813506" y="0"/>
                  </a:lnTo>
                  <a:lnTo>
                    <a:pt x="2820311" y="0"/>
                  </a:lnTo>
                  <a:lnTo>
                    <a:pt x="2827893" y="0"/>
                  </a:lnTo>
                  <a:lnTo>
                    <a:pt x="2827940" y="0"/>
                  </a:lnTo>
                  <a:lnTo>
                    <a:pt x="2829431" y="0"/>
                  </a:lnTo>
                  <a:lnTo>
                    <a:pt x="2829978" y="0"/>
                  </a:lnTo>
                  <a:lnTo>
                    <a:pt x="2852058" y="0"/>
                  </a:lnTo>
                  <a:lnTo>
                    <a:pt x="2857060" y="0"/>
                  </a:lnTo>
                  <a:lnTo>
                    <a:pt x="2857958" y="0"/>
                  </a:lnTo>
                  <a:lnTo>
                    <a:pt x="2871601" y="0"/>
                  </a:lnTo>
                  <a:lnTo>
                    <a:pt x="2882123" y="0"/>
                  </a:lnTo>
                  <a:lnTo>
                    <a:pt x="2894046" y="0"/>
                  </a:lnTo>
                  <a:lnTo>
                    <a:pt x="2903496" y="0"/>
                  </a:lnTo>
                  <a:lnTo>
                    <a:pt x="2911211" y="0"/>
                  </a:lnTo>
                  <a:lnTo>
                    <a:pt x="2914242" y="0"/>
                  </a:lnTo>
                  <a:lnTo>
                    <a:pt x="2914461" y="0"/>
                  </a:lnTo>
                  <a:lnTo>
                    <a:pt x="2924111" y="0"/>
                  </a:lnTo>
                  <a:lnTo>
                    <a:pt x="2927136" y="0"/>
                  </a:lnTo>
                  <a:lnTo>
                    <a:pt x="2933561" y="0"/>
                  </a:lnTo>
                  <a:lnTo>
                    <a:pt x="2939580" y="0"/>
                  </a:lnTo>
                  <a:lnTo>
                    <a:pt x="2941275" y="0"/>
                  </a:lnTo>
                  <a:lnTo>
                    <a:pt x="2941543" y="0"/>
                  </a:lnTo>
                  <a:lnTo>
                    <a:pt x="2945586" y="0"/>
                  </a:lnTo>
                  <a:lnTo>
                    <a:pt x="2950032" y="0"/>
                  </a:lnTo>
                  <a:lnTo>
                    <a:pt x="2955662" y="0"/>
                  </a:lnTo>
                  <a:lnTo>
                    <a:pt x="2955709" y="0"/>
                  </a:lnTo>
                  <a:lnTo>
                    <a:pt x="2957200" y="0"/>
                  </a:lnTo>
                  <a:lnTo>
                    <a:pt x="2957747" y="0"/>
                  </a:lnTo>
                  <a:lnTo>
                    <a:pt x="2968152" y="0"/>
                  </a:lnTo>
                  <a:lnTo>
                    <a:pt x="2969644" y="0"/>
                  </a:lnTo>
                  <a:lnTo>
                    <a:pt x="2972667" y="0"/>
                  </a:lnTo>
                  <a:lnTo>
                    <a:pt x="2977114" y="0"/>
                  </a:lnTo>
                  <a:lnTo>
                    <a:pt x="2984829" y="0"/>
                  </a:lnTo>
                  <a:lnTo>
                    <a:pt x="2985727" y="0"/>
                  </a:lnTo>
                  <a:lnTo>
                    <a:pt x="2999370" y="0"/>
                  </a:lnTo>
                  <a:lnTo>
                    <a:pt x="3021815" y="0"/>
                  </a:lnTo>
                  <a:lnTo>
                    <a:pt x="3031265" y="0"/>
                  </a:lnTo>
                  <a:lnTo>
                    <a:pt x="3042230" y="0"/>
                  </a:lnTo>
                  <a:lnTo>
                    <a:pt x="3044946" y="0"/>
                  </a:lnTo>
                  <a:lnTo>
                    <a:pt x="3051880" y="0"/>
                  </a:lnTo>
                  <a:lnTo>
                    <a:pt x="3061330" y="0"/>
                  </a:lnTo>
                  <a:lnTo>
                    <a:pt x="3067349" y="0"/>
                  </a:lnTo>
                  <a:lnTo>
                    <a:pt x="3069312" y="0"/>
                  </a:lnTo>
                  <a:lnTo>
                    <a:pt x="3073355" y="0"/>
                  </a:lnTo>
                  <a:lnTo>
                    <a:pt x="3073518" y="0"/>
                  </a:lnTo>
                  <a:lnTo>
                    <a:pt x="3075011" y="0"/>
                  </a:lnTo>
                  <a:lnTo>
                    <a:pt x="3077801" y="0"/>
                  </a:lnTo>
                  <a:lnTo>
                    <a:pt x="3095921" y="0"/>
                  </a:lnTo>
                  <a:lnTo>
                    <a:pt x="3097413" y="0"/>
                  </a:lnTo>
                  <a:lnTo>
                    <a:pt x="3100436" y="0"/>
                  </a:lnTo>
                  <a:lnTo>
                    <a:pt x="3103552" y="0"/>
                  </a:lnTo>
                  <a:lnTo>
                    <a:pt x="3104883" y="0"/>
                  </a:lnTo>
                  <a:lnTo>
                    <a:pt x="3120023" y="0"/>
                  </a:lnTo>
                  <a:lnTo>
                    <a:pt x="3120445" y="0"/>
                  </a:lnTo>
                  <a:lnTo>
                    <a:pt x="3149018" y="0"/>
                  </a:lnTo>
                  <a:lnTo>
                    <a:pt x="3150088" y="0"/>
                  </a:lnTo>
                  <a:lnTo>
                    <a:pt x="3150509" y="0"/>
                  </a:lnTo>
                  <a:lnTo>
                    <a:pt x="3171054" y="0"/>
                  </a:lnTo>
                  <a:lnTo>
                    <a:pt x="3172715" y="0"/>
                  </a:lnTo>
                  <a:lnTo>
                    <a:pt x="3199627" y="0"/>
                  </a:lnTo>
                  <a:lnTo>
                    <a:pt x="3201119" y="0"/>
                  </a:lnTo>
                  <a:lnTo>
                    <a:pt x="3201287" y="0"/>
                  </a:lnTo>
                  <a:lnTo>
                    <a:pt x="3201751" y="0"/>
                  </a:lnTo>
                  <a:lnTo>
                    <a:pt x="3202780" y="0"/>
                  </a:lnTo>
                  <a:lnTo>
                    <a:pt x="3217515" y="0"/>
                  </a:lnTo>
                  <a:lnTo>
                    <a:pt x="3224152" y="0"/>
                  </a:lnTo>
                  <a:lnTo>
                    <a:pt x="3230324" y="0"/>
                  </a:lnTo>
                  <a:lnTo>
                    <a:pt x="3231321" y="0"/>
                  </a:lnTo>
                  <a:lnTo>
                    <a:pt x="3231816" y="0"/>
                  </a:lnTo>
                  <a:lnTo>
                    <a:pt x="3243763" y="0"/>
                  </a:lnTo>
                  <a:lnTo>
                    <a:pt x="3246088" y="0"/>
                  </a:lnTo>
                  <a:lnTo>
                    <a:pt x="3247580" y="0"/>
                  </a:lnTo>
                  <a:lnTo>
                    <a:pt x="3247792" y="0"/>
                  </a:lnTo>
                  <a:lnTo>
                    <a:pt x="3248214" y="0"/>
                  </a:lnTo>
                  <a:lnTo>
                    <a:pt x="3252725" y="0"/>
                  </a:lnTo>
                  <a:lnTo>
                    <a:pt x="3254217" y="0"/>
                  </a:lnTo>
                  <a:lnTo>
                    <a:pt x="3260235" y="0"/>
                  </a:lnTo>
                  <a:lnTo>
                    <a:pt x="3276787" y="0"/>
                  </a:lnTo>
                  <a:lnTo>
                    <a:pt x="3277857" y="0"/>
                  </a:lnTo>
                  <a:lnTo>
                    <a:pt x="3278278" y="0"/>
                  </a:lnTo>
                  <a:lnTo>
                    <a:pt x="3290300" y="0"/>
                  </a:lnTo>
                  <a:lnTo>
                    <a:pt x="3298823" y="0"/>
                  </a:lnTo>
                  <a:lnTo>
                    <a:pt x="3327396" y="0"/>
                  </a:lnTo>
                  <a:lnTo>
                    <a:pt x="3328888" y="0"/>
                  </a:lnTo>
                  <a:lnTo>
                    <a:pt x="3329520" y="0"/>
                  </a:lnTo>
                  <a:lnTo>
                    <a:pt x="3345284" y="0"/>
                  </a:lnTo>
                  <a:lnTo>
                    <a:pt x="3349129" y="0"/>
                  </a:lnTo>
                  <a:lnTo>
                    <a:pt x="3351921" y="0"/>
                  </a:lnTo>
                  <a:lnTo>
                    <a:pt x="3358093" y="0"/>
                  </a:lnTo>
                  <a:lnTo>
                    <a:pt x="3359585" y="0"/>
                  </a:lnTo>
                  <a:lnTo>
                    <a:pt x="3371532" y="0"/>
                  </a:lnTo>
                  <a:lnTo>
                    <a:pt x="3373857" y="0"/>
                  </a:lnTo>
                  <a:lnTo>
                    <a:pt x="3375349" y="0"/>
                  </a:lnTo>
                  <a:lnTo>
                    <a:pt x="3380494" y="0"/>
                  </a:lnTo>
                  <a:lnTo>
                    <a:pt x="3381986" y="0"/>
                  </a:lnTo>
                  <a:lnTo>
                    <a:pt x="3388004" y="0"/>
                  </a:lnTo>
                  <a:lnTo>
                    <a:pt x="3408282" y="0"/>
                  </a:lnTo>
                  <a:lnTo>
                    <a:pt x="3418069" y="0"/>
                  </a:lnTo>
                  <a:lnTo>
                    <a:pt x="3424207" y="0"/>
                  </a:lnTo>
                  <a:lnTo>
                    <a:pt x="3424753" y="0"/>
                  </a:lnTo>
                  <a:lnTo>
                    <a:pt x="3452733" y="0"/>
                  </a:lnTo>
                  <a:lnTo>
                    <a:pt x="3454818" y="0"/>
                  </a:lnTo>
                  <a:lnTo>
                    <a:pt x="3476898" y="0"/>
                  </a:lnTo>
                  <a:lnTo>
                    <a:pt x="3496441" y="0"/>
                  </a:lnTo>
                  <a:lnTo>
                    <a:pt x="3509236" y="0"/>
                  </a:lnTo>
                  <a:lnTo>
                    <a:pt x="3518886" y="0"/>
                  </a:lnTo>
                  <a:lnTo>
                    <a:pt x="3528336" y="0"/>
                  </a:lnTo>
                  <a:lnTo>
                    <a:pt x="3536051" y="0"/>
                  </a:lnTo>
                  <a:lnTo>
                    <a:pt x="3539301" y="0"/>
                  </a:lnTo>
                  <a:lnTo>
                    <a:pt x="3540361" y="0"/>
                  </a:lnTo>
                  <a:lnTo>
                    <a:pt x="3544807" y="0"/>
                  </a:lnTo>
                  <a:lnTo>
                    <a:pt x="3551976" y="0"/>
                  </a:lnTo>
                  <a:lnTo>
                    <a:pt x="3552522" y="0"/>
                  </a:lnTo>
                  <a:lnTo>
                    <a:pt x="3564420" y="0"/>
                  </a:lnTo>
                  <a:lnTo>
                    <a:pt x="3570426" y="0"/>
                  </a:lnTo>
                  <a:cubicBezTo>
                    <a:pt x="3574872" y="0"/>
                    <a:pt x="3574872" y="0"/>
                    <a:pt x="3574872" y="0"/>
                  </a:cubicBezTo>
                  <a:lnTo>
                    <a:pt x="3580502" y="0"/>
                  </a:lnTo>
                  <a:lnTo>
                    <a:pt x="3582587" y="0"/>
                  </a:lnTo>
                  <a:lnTo>
                    <a:pt x="3624210" y="0"/>
                  </a:lnTo>
                  <a:lnTo>
                    <a:pt x="3637005" y="0"/>
                  </a:lnTo>
                  <a:lnTo>
                    <a:pt x="3646655" y="0"/>
                  </a:lnTo>
                  <a:lnTo>
                    <a:pt x="3656105" y="0"/>
                  </a:lnTo>
                  <a:lnTo>
                    <a:pt x="3667070" y="0"/>
                  </a:lnTo>
                  <a:lnTo>
                    <a:pt x="3668130" y="0"/>
                  </a:lnTo>
                  <a:lnTo>
                    <a:pt x="3669786" y="0"/>
                  </a:lnTo>
                  <a:lnTo>
                    <a:pt x="3672576" y="0"/>
                  </a:lnTo>
                  <a:lnTo>
                    <a:pt x="3692189" y="0"/>
                  </a:lnTo>
                  <a:lnTo>
                    <a:pt x="3698195" y="0"/>
                  </a:lnTo>
                  <a:lnTo>
                    <a:pt x="3702641" y="0"/>
                  </a:lnTo>
                  <a:lnTo>
                    <a:pt x="3744863" y="0"/>
                  </a:lnTo>
                  <a:lnTo>
                    <a:pt x="3745285" y="0"/>
                  </a:lnTo>
                  <a:lnTo>
                    <a:pt x="3795894" y="0"/>
                  </a:lnTo>
                  <a:lnTo>
                    <a:pt x="3797555" y="0"/>
                  </a:lnTo>
                  <a:lnTo>
                    <a:pt x="3826591" y="0"/>
                  </a:lnTo>
                  <a:lnTo>
                    <a:pt x="3842355" y="0"/>
                  </a:lnTo>
                  <a:lnTo>
                    <a:pt x="3848992" y="0"/>
                  </a:lnTo>
                  <a:lnTo>
                    <a:pt x="3872632" y="0"/>
                  </a:lnTo>
                  <a:lnTo>
                    <a:pt x="3873054" y="0"/>
                  </a:lnTo>
                  <a:lnTo>
                    <a:pt x="3885075" y="0"/>
                  </a:lnTo>
                  <a:lnTo>
                    <a:pt x="3923663" y="0"/>
                  </a:lnTo>
                  <a:lnTo>
                    <a:pt x="3954360" y="0"/>
                  </a:lnTo>
                  <a:lnTo>
                    <a:pt x="3970124" y="0"/>
                  </a:lnTo>
                  <a:lnTo>
                    <a:pt x="3976761" y="0"/>
                  </a:lnTo>
                  <a:lnTo>
                    <a:pt x="4012844" y="0"/>
                  </a:lnTo>
                  <a:lnTo>
                    <a:pt x="4049593" y="0"/>
                  </a:lnTo>
                  <a:cubicBezTo>
                    <a:pt x="4169647" y="0"/>
                    <a:pt x="4169647" y="0"/>
                    <a:pt x="4169647" y="0"/>
                  </a:cubicBezTo>
                  <a:lnTo>
                    <a:pt x="4177362" y="0"/>
                  </a:lnTo>
                  <a:cubicBezTo>
                    <a:pt x="4297416" y="0"/>
                    <a:pt x="4297416" y="0"/>
                    <a:pt x="4297416" y="0"/>
                  </a:cubicBezTo>
                  <a:cubicBezTo>
                    <a:pt x="4327758" y="0"/>
                    <a:pt x="4364168" y="21251"/>
                    <a:pt x="4379339" y="47054"/>
                  </a:cubicBezTo>
                  <a:cubicBezTo>
                    <a:pt x="4591731" y="415146"/>
                    <a:pt x="4591731" y="415146"/>
                    <a:pt x="4591731" y="415146"/>
                  </a:cubicBezTo>
                  <a:cubicBezTo>
                    <a:pt x="4606902" y="440951"/>
                    <a:pt x="4606902" y="483452"/>
                    <a:pt x="4591731" y="509257"/>
                  </a:cubicBezTo>
                  <a:cubicBezTo>
                    <a:pt x="4379339" y="877348"/>
                    <a:pt x="4379339" y="877348"/>
                    <a:pt x="4379339" y="877348"/>
                  </a:cubicBezTo>
                  <a:cubicBezTo>
                    <a:pt x="4364168" y="903151"/>
                    <a:pt x="4327758" y="924402"/>
                    <a:pt x="4297416" y="924402"/>
                  </a:cubicBezTo>
                  <a:lnTo>
                    <a:pt x="4169647" y="924402"/>
                  </a:lnTo>
                  <a:lnTo>
                    <a:pt x="3976761" y="924402"/>
                  </a:lnTo>
                  <a:lnTo>
                    <a:pt x="3872632" y="924402"/>
                  </a:lnTo>
                  <a:lnTo>
                    <a:pt x="3848992" y="924402"/>
                  </a:lnTo>
                  <a:lnTo>
                    <a:pt x="3744863" y="924402"/>
                  </a:lnTo>
                  <a:lnTo>
                    <a:pt x="3702641" y="924402"/>
                  </a:lnTo>
                  <a:lnTo>
                    <a:pt x="3672576" y="924402"/>
                  </a:lnTo>
                  <a:lnTo>
                    <a:pt x="3656105" y="924402"/>
                  </a:lnTo>
                  <a:lnTo>
                    <a:pt x="3574872" y="924402"/>
                  </a:lnTo>
                  <a:lnTo>
                    <a:pt x="3551976" y="924402"/>
                  </a:lnTo>
                  <a:lnTo>
                    <a:pt x="3544807" y="924402"/>
                  </a:lnTo>
                  <a:lnTo>
                    <a:pt x="3528336" y="924402"/>
                  </a:lnTo>
                  <a:lnTo>
                    <a:pt x="3424207" y="924402"/>
                  </a:lnTo>
                  <a:lnTo>
                    <a:pt x="3381986" y="924402"/>
                  </a:lnTo>
                  <a:lnTo>
                    <a:pt x="3380494" y="924402"/>
                  </a:lnTo>
                  <a:lnTo>
                    <a:pt x="3351921" y="924402"/>
                  </a:lnTo>
                  <a:lnTo>
                    <a:pt x="3277857" y="924402"/>
                  </a:lnTo>
                  <a:lnTo>
                    <a:pt x="3254217" y="924402"/>
                  </a:lnTo>
                  <a:lnTo>
                    <a:pt x="3252725" y="924402"/>
                  </a:lnTo>
                  <a:lnTo>
                    <a:pt x="3247792" y="924402"/>
                  </a:lnTo>
                  <a:lnTo>
                    <a:pt x="3231321" y="924402"/>
                  </a:lnTo>
                  <a:lnTo>
                    <a:pt x="3224152" y="924402"/>
                  </a:lnTo>
                  <a:lnTo>
                    <a:pt x="3150088" y="924402"/>
                  </a:lnTo>
                  <a:lnTo>
                    <a:pt x="3120023" y="924402"/>
                  </a:lnTo>
                  <a:lnTo>
                    <a:pt x="3104883" y="924402"/>
                  </a:lnTo>
                  <a:lnTo>
                    <a:pt x="3103552" y="924402"/>
                  </a:lnTo>
                  <a:lnTo>
                    <a:pt x="3077801" y="924402"/>
                  </a:lnTo>
                  <a:lnTo>
                    <a:pt x="3061330" y="924402"/>
                  </a:lnTo>
                  <a:lnTo>
                    <a:pt x="3031265" y="924402"/>
                  </a:lnTo>
                  <a:lnTo>
                    <a:pt x="2977114" y="924402"/>
                  </a:lnTo>
                  <a:lnTo>
                    <a:pt x="2957200" y="924402"/>
                  </a:lnTo>
                  <a:lnTo>
                    <a:pt x="2955709" y="924402"/>
                  </a:lnTo>
                  <a:lnTo>
                    <a:pt x="2950032" y="924402"/>
                  </a:lnTo>
                  <a:lnTo>
                    <a:pt x="2933561" y="924402"/>
                  </a:lnTo>
                  <a:lnTo>
                    <a:pt x="2927136" y="924402"/>
                  </a:lnTo>
                  <a:lnTo>
                    <a:pt x="2903496" y="924402"/>
                  </a:lnTo>
                  <a:lnTo>
                    <a:pt x="2829431" y="924402"/>
                  </a:lnTo>
                  <a:lnTo>
                    <a:pt x="2827940" y="924402"/>
                  </a:lnTo>
                  <a:lnTo>
                    <a:pt x="2799367" y="924402"/>
                  </a:lnTo>
                  <a:lnTo>
                    <a:pt x="2785719" y="924402"/>
                  </a:lnTo>
                  <a:lnTo>
                    <a:pt x="2784228" y="924402"/>
                  </a:lnTo>
                  <a:lnTo>
                    <a:pt x="2757146" y="924402"/>
                  </a:lnTo>
                  <a:lnTo>
                    <a:pt x="2755654" y="924402"/>
                  </a:lnTo>
                  <a:lnTo>
                    <a:pt x="2680098" y="924402"/>
                  </a:lnTo>
                  <a:lnTo>
                    <a:pt x="2657950" y="924402"/>
                  </a:lnTo>
                  <a:lnTo>
                    <a:pt x="2656459" y="924402"/>
                  </a:lnTo>
                  <a:lnTo>
                    <a:pt x="2653017" y="924402"/>
                  </a:lnTo>
                  <a:lnTo>
                    <a:pt x="2636545" y="924402"/>
                  </a:lnTo>
                  <a:lnTo>
                    <a:pt x="2629377" y="924402"/>
                  </a:lnTo>
                  <a:lnTo>
                    <a:pt x="2627885" y="924402"/>
                  </a:lnTo>
                  <a:lnTo>
                    <a:pt x="2606481" y="924402"/>
                  </a:lnTo>
                  <a:lnTo>
                    <a:pt x="2552329" y="924402"/>
                  </a:lnTo>
                  <a:lnTo>
                    <a:pt x="2525248" y="924402"/>
                  </a:lnTo>
                  <a:lnTo>
                    <a:pt x="2510108" y="924402"/>
                  </a:lnTo>
                  <a:lnTo>
                    <a:pt x="2508776" y="924402"/>
                  </a:lnTo>
                  <a:lnTo>
                    <a:pt x="2480043" y="924402"/>
                  </a:lnTo>
                  <a:lnTo>
                    <a:pt x="2478712" y="924402"/>
                  </a:lnTo>
                  <a:lnTo>
                    <a:pt x="2463572" y="924402"/>
                  </a:lnTo>
                  <a:lnTo>
                    <a:pt x="2436490" y="924402"/>
                  </a:lnTo>
                  <a:lnTo>
                    <a:pt x="2382339" y="924402"/>
                  </a:lnTo>
                  <a:lnTo>
                    <a:pt x="2360934" y="924402"/>
                  </a:lnTo>
                  <a:lnTo>
                    <a:pt x="2359443" y="924402"/>
                  </a:lnTo>
                  <a:lnTo>
                    <a:pt x="2352274" y="924402"/>
                  </a:lnTo>
                  <a:lnTo>
                    <a:pt x="2335803" y="924402"/>
                  </a:lnTo>
                  <a:lnTo>
                    <a:pt x="2332360" y="924402"/>
                  </a:lnTo>
                  <a:lnTo>
                    <a:pt x="2332328" y="924402"/>
                  </a:lnTo>
                  <a:lnTo>
                    <a:pt x="2330869" y="924402"/>
                  </a:lnTo>
                  <a:lnTo>
                    <a:pt x="2308721" y="924402"/>
                  </a:lnTo>
                  <a:lnTo>
                    <a:pt x="2233165" y="924402"/>
                  </a:lnTo>
                  <a:lnTo>
                    <a:pt x="2231674" y="924402"/>
                  </a:lnTo>
                  <a:lnTo>
                    <a:pt x="2204591" y="924402"/>
                  </a:lnTo>
                  <a:lnTo>
                    <a:pt x="2204559" y="924402"/>
                  </a:lnTo>
                  <a:lnTo>
                    <a:pt x="2203100" y="924402"/>
                  </a:lnTo>
                  <a:lnTo>
                    <a:pt x="2189452" y="924402"/>
                  </a:lnTo>
                  <a:lnTo>
                    <a:pt x="2160879" y="924402"/>
                  </a:lnTo>
                  <a:lnTo>
                    <a:pt x="2159388" y="924402"/>
                  </a:lnTo>
                  <a:lnTo>
                    <a:pt x="2085323" y="924402"/>
                  </a:lnTo>
                  <a:lnTo>
                    <a:pt x="2077294" y="924402"/>
                  </a:lnTo>
                  <a:lnTo>
                    <a:pt x="2061683" y="924402"/>
                  </a:lnTo>
                  <a:lnTo>
                    <a:pt x="2055258" y="924402"/>
                  </a:lnTo>
                  <a:lnTo>
                    <a:pt x="2038787" y="924402"/>
                  </a:lnTo>
                  <a:lnTo>
                    <a:pt x="2033110" y="924402"/>
                  </a:lnTo>
                  <a:lnTo>
                    <a:pt x="2031619" y="924402"/>
                  </a:lnTo>
                  <a:lnTo>
                    <a:pt x="2011705" y="924402"/>
                  </a:lnTo>
                  <a:lnTo>
                    <a:pt x="1957554" y="924402"/>
                  </a:lnTo>
                  <a:lnTo>
                    <a:pt x="1949525" y="924402"/>
                  </a:lnTo>
                  <a:lnTo>
                    <a:pt x="1927489" y="924402"/>
                  </a:lnTo>
                  <a:lnTo>
                    <a:pt x="1911018" y="924402"/>
                  </a:lnTo>
                  <a:lnTo>
                    <a:pt x="1907543" y="924402"/>
                  </a:lnTo>
                  <a:lnTo>
                    <a:pt x="1885268" y="924402"/>
                  </a:lnTo>
                  <a:lnTo>
                    <a:pt x="1883936" y="924402"/>
                  </a:lnTo>
                  <a:lnTo>
                    <a:pt x="1868796" y="924402"/>
                  </a:lnTo>
                  <a:lnTo>
                    <a:pt x="1838732" y="924402"/>
                  </a:lnTo>
                  <a:lnTo>
                    <a:pt x="1779774" y="924402"/>
                  </a:lnTo>
                  <a:lnTo>
                    <a:pt x="1764668" y="924402"/>
                  </a:lnTo>
                  <a:lnTo>
                    <a:pt x="1757499" y="924402"/>
                  </a:lnTo>
                  <a:lnTo>
                    <a:pt x="1741027" y="924402"/>
                  </a:lnTo>
                  <a:lnTo>
                    <a:pt x="1737552" y="924402"/>
                  </a:lnTo>
                  <a:lnTo>
                    <a:pt x="1736094" y="924402"/>
                  </a:lnTo>
                  <a:lnTo>
                    <a:pt x="1734603" y="924402"/>
                  </a:lnTo>
                  <a:lnTo>
                    <a:pt x="1710963" y="924402"/>
                  </a:lnTo>
                  <a:lnTo>
                    <a:pt x="1707488" y="924402"/>
                  </a:lnTo>
                  <a:lnTo>
                    <a:pt x="1652509" y="924402"/>
                  </a:lnTo>
                  <a:lnTo>
                    <a:pt x="1636899" y="924402"/>
                  </a:lnTo>
                  <a:lnTo>
                    <a:pt x="1609783" y="924402"/>
                  </a:lnTo>
                  <a:lnTo>
                    <a:pt x="1608325" y="924402"/>
                  </a:lnTo>
                  <a:lnTo>
                    <a:pt x="1606834" y="924402"/>
                  </a:lnTo>
                  <a:lnTo>
                    <a:pt x="1579719" y="924402"/>
                  </a:lnTo>
                  <a:lnTo>
                    <a:pt x="1564612" y="924402"/>
                  </a:lnTo>
                  <a:lnTo>
                    <a:pt x="1524740" y="924402"/>
                  </a:lnTo>
                  <a:lnTo>
                    <a:pt x="1482518" y="924402"/>
                  </a:lnTo>
                  <a:lnTo>
                    <a:pt x="1460483" y="924402"/>
                  </a:lnTo>
                  <a:lnTo>
                    <a:pt x="1452454" y="924402"/>
                  </a:lnTo>
                  <a:lnTo>
                    <a:pt x="1444011" y="924402"/>
                  </a:lnTo>
                  <a:lnTo>
                    <a:pt x="1436843" y="924402"/>
                  </a:lnTo>
                  <a:lnTo>
                    <a:pt x="1413947" y="924402"/>
                  </a:lnTo>
                  <a:lnTo>
                    <a:pt x="1354749" y="924402"/>
                  </a:lnTo>
                  <a:lnTo>
                    <a:pt x="1332714" y="924402"/>
                  </a:lnTo>
                  <a:lnTo>
                    <a:pt x="1324685" y="924402"/>
                  </a:lnTo>
                  <a:lnTo>
                    <a:pt x="1316242" y="924402"/>
                  </a:lnTo>
                  <a:lnTo>
                    <a:pt x="1312767" y="924402"/>
                  </a:lnTo>
                  <a:lnTo>
                    <a:pt x="1286178" y="924402"/>
                  </a:lnTo>
                  <a:lnTo>
                    <a:pt x="1282703" y="924402"/>
                  </a:lnTo>
                  <a:lnTo>
                    <a:pt x="1243956" y="924402"/>
                  </a:lnTo>
                  <a:lnTo>
                    <a:pt x="1184998" y="924402"/>
                  </a:lnTo>
                  <a:lnTo>
                    <a:pt x="1154934" y="924402"/>
                  </a:lnTo>
                  <a:lnTo>
                    <a:pt x="1139828" y="924402"/>
                  </a:lnTo>
                  <a:lnTo>
                    <a:pt x="1116187" y="924402"/>
                  </a:lnTo>
                  <a:lnTo>
                    <a:pt x="1112712" y="924402"/>
                  </a:lnTo>
                  <a:lnTo>
                    <a:pt x="1057734" y="924402"/>
                  </a:lnTo>
                  <a:lnTo>
                    <a:pt x="1027669" y="924402"/>
                  </a:lnTo>
                  <a:lnTo>
                    <a:pt x="1012059" y="924402"/>
                  </a:lnTo>
                  <a:lnTo>
                    <a:pt x="984943" y="924402"/>
                  </a:lnTo>
                  <a:lnTo>
                    <a:pt x="929965" y="924402"/>
                  </a:lnTo>
                  <a:lnTo>
                    <a:pt x="899900" y="924402"/>
                  </a:lnTo>
                  <a:lnTo>
                    <a:pt x="857678" y="924402"/>
                  </a:lnTo>
                  <a:lnTo>
                    <a:pt x="819171" y="924402"/>
                  </a:lnTo>
                  <a:lnTo>
                    <a:pt x="729909" y="924402"/>
                  </a:lnTo>
                  <a:lnTo>
                    <a:pt x="691402" y="924402"/>
                  </a:lnTo>
                  <a:lnTo>
                    <a:pt x="687927" y="924402"/>
                  </a:lnTo>
                  <a:lnTo>
                    <a:pt x="560158" y="924402"/>
                  </a:lnTo>
                  <a:lnTo>
                    <a:pt x="432894" y="924402"/>
                  </a:lnTo>
                  <a:lnTo>
                    <a:pt x="305125" y="924402"/>
                  </a:lnTo>
                  <a:cubicBezTo>
                    <a:pt x="275541" y="924402"/>
                    <a:pt x="238373" y="903151"/>
                    <a:pt x="223202" y="877348"/>
                  </a:cubicBezTo>
                  <a:cubicBezTo>
                    <a:pt x="10809" y="509257"/>
                    <a:pt x="10809" y="509257"/>
                    <a:pt x="10809" y="509257"/>
                  </a:cubicBezTo>
                  <a:cubicBezTo>
                    <a:pt x="-3603" y="483452"/>
                    <a:pt x="-3603" y="440951"/>
                    <a:pt x="10809" y="415146"/>
                  </a:cubicBezTo>
                  <a:cubicBezTo>
                    <a:pt x="223202" y="47054"/>
                    <a:pt x="223202" y="47054"/>
                    <a:pt x="223202" y="47054"/>
                  </a:cubicBezTo>
                  <a:cubicBezTo>
                    <a:pt x="238373" y="21251"/>
                    <a:pt x="275541" y="0"/>
                    <a:pt x="305125" y="0"/>
                  </a:cubicBezTo>
                  <a:close/>
                </a:path>
              </a:pathLst>
            </a:custGeom>
            <a:solidFill>
              <a:schemeClr val="accent5">
                <a:lumMod val="95000"/>
              </a:schemeClr>
            </a:solidFill>
            <a:ln w="19050">
              <a:gradFill flip="none" rotWithShape="1">
                <a:gsLst>
                  <a:gs pos="0">
                    <a:schemeClr val="bg1">
                      <a:lumMod val="75000"/>
                    </a:schemeClr>
                  </a:gs>
                  <a:gs pos="100000">
                    <a:schemeClr val="bg1"/>
                  </a:gs>
                </a:gsLst>
                <a:lin ang="2700000" scaled="1"/>
                <a:tileRect/>
              </a:gradFill>
            </a:ln>
            <a:effectLst>
              <a:innerShdw blurRad="63500" dist="50800" dir="13500000">
                <a:prstClr val="black">
                  <a:alpha val="50000"/>
                </a:prstClr>
              </a:innerShdw>
            </a:effectLst>
          </p:spPr>
          <p:txBody>
            <a:bodyPr vert="horz" wrap="square" lIns="91440" tIns="45720" rIns="91440" bIns="45720" numCol="1" anchor="t" anchorCtr="0" compatLnSpc="1">
              <a:noAutofit/>
            </a:bodyPr>
            <a:lstStyle/>
            <a:p>
              <a:endParaRPr lang="zh-CN" altLang="en-US" dirty="0">
                <a:solidFill>
                  <a:prstClr val="black"/>
                </a:solidFill>
                <a:latin typeface="微软雅黑" panose="020B0503020204020204" pitchFamily="34" charset="-122"/>
              </a:endParaRPr>
            </a:p>
          </p:txBody>
        </p:sp>
      </p:grpSp>
      <p:grpSp>
        <p:nvGrpSpPr>
          <p:cNvPr id="106" name="组合 105"/>
          <p:cNvGrpSpPr/>
          <p:nvPr/>
        </p:nvGrpSpPr>
        <p:grpSpPr>
          <a:xfrm rot="16200000">
            <a:off x="574523" y="158162"/>
            <a:ext cx="765103" cy="863262"/>
            <a:chOff x="8439634" y="3544648"/>
            <a:chExt cx="1611146" cy="1817848"/>
          </a:xfrm>
        </p:grpSpPr>
        <p:sp>
          <p:nvSpPr>
            <p:cNvPr id="107" name="Freeform 5"/>
            <p:cNvSpPr/>
            <p:nvPr/>
          </p:nvSpPr>
          <p:spPr bwMode="auto">
            <a:xfrm rot="5400000">
              <a:off x="8336283" y="3647999"/>
              <a:ext cx="1817848" cy="161114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lumMod val="97000"/>
                  </a:schemeClr>
                </a:gs>
                <a:gs pos="100000">
                  <a:schemeClr val="bg1">
                    <a:lumMod val="85000"/>
                  </a:schemeClr>
                </a:gs>
              </a:gsLst>
              <a:lin ang="2700000" scaled="1"/>
              <a:tileRect/>
            </a:gradFill>
            <a:ln w="19050">
              <a:gradFill flip="none" rotWithShape="1">
                <a:gsLst>
                  <a:gs pos="100000">
                    <a:schemeClr val="bg1">
                      <a:lumMod val="75000"/>
                    </a:schemeClr>
                  </a:gs>
                  <a:gs pos="0">
                    <a:schemeClr val="bg1"/>
                  </a:gs>
                </a:gsLst>
                <a:lin ang="2700000" scaled="1"/>
                <a:tileRect/>
              </a:gradFill>
            </a:ln>
            <a:effectLst>
              <a:outerShdw blurRad="127000" dist="50800" dir="2700000" algn="tl" rotWithShape="0">
                <a:prstClr val="black">
                  <a:alpha val="40000"/>
                </a:prstClr>
              </a:outerShdw>
            </a:effectLst>
          </p:spPr>
          <p:txBody>
            <a:bodyPr vert="horz" wrap="square" lIns="91440" tIns="45720" rIns="91440" bIns="45720" numCol="1" anchor="t" anchorCtr="0" compatLnSpc="1"/>
            <a:lstStyle/>
            <a:p>
              <a:endParaRPr lang="zh-CN" altLang="en-US" dirty="0">
                <a:solidFill>
                  <a:prstClr val="black"/>
                </a:solidFill>
                <a:latin typeface="微软雅黑" panose="020B0503020204020204" pitchFamily="34" charset="-122"/>
              </a:endParaRPr>
            </a:p>
          </p:txBody>
        </p:sp>
        <p:sp>
          <p:nvSpPr>
            <p:cNvPr id="108" name="Freeform 5"/>
            <p:cNvSpPr/>
            <p:nvPr/>
          </p:nvSpPr>
          <p:spPr bwMode="auto">
            <a:xfrm rot="5400000">
              <a:off x="8582835" y="3866516"/>
              <a:ext cx="1324744" cy="117411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accent5">
                <a:lumMod val="95000"/>
              </a:schemeClr>
            </a:solidFill>
            <a:ln w="15875">
              <a:gradFill flip="none" rotWithShape="1">
                <a:gsLst>
                  <a:gs pos="0">
                    <a:schemeClr val="bg1">
                      <a:lumMod val="65000"/>
                    </a:schemeClr>
                  </a:gs>
                  <a:gs pos="100000">
                    <a:schemeClr val="bg1"/>
                  </a:gs>
                </a:gsLst>
                <a:lin ang="2700000" scaled="1"/>
                <a:tileRect/>
              </a:gradFill>
            </a:ln>
            <a:effectLst>
              <a:innerShdw blurRad="50800" dist="25400" dir="13500000">
                <a:prstClr val="black">
                  <a:alpha val="50000"/>
                </a:prstClr>
              </a:innerShdw>
            </a:effectLst>
          </p:spPr>
          <p:txBody>
            <a:bodyPr vert="horz" wrap="square" lIns="91440" tIns="45720" rIns="91440" bIns="45720" numCol="1" anchor="t" anchorCtr="0" compatLnSpc="1"/>
            <a:lstStyle/>
            <a:p>
              <a:endParaRPr lang="zh-CN" altLang="en-US" dirty="0">
                <a:solidFill>
                  <a:prstClr val="black"/>
                </a:solidFill>
                <a:latin typeface="微软雅黑" panose="020B0503020204020204" pitchFamily="34" charset="-122"/>
              </a:endParaRPr>
            </a:p>
          </p:txBody>
        </p:sp>
      </p:grpSp>
      <p:grpSp>
        <p:nvGrpSpPr>
          <p:cNvPr id="109" name="Group 17"/>
          <p:cNvGrpSpPr>
            <a:grpSpLocks noChangeAspect="1"/>
          </p:cNvGrpSpPr>
          <p:nvPr/>
        </p:nvGrpSpPr>
        <p:grpSpPr bwMode="auto">
          <a:xfrm>
            <a:off x="827405" y="455655"/>
            <a:ext cx="259340" cy="278386"/>
            <a:chOff x="231" y="1205"/>
            <a:chExt cx="640" cy="687"/>
          </a:xfrm>
          <a:solidFill>
            <a:srgbClr val="00B0F0"/>
          </a:solidFill>
          <a:effectLst/>
        </p:grpSpPr>
        <p:sp>
          <p:nvSpPr>
            <p:cNvPr id="110" name="Freeform 18"/>
            <p:cNvSpPr/>
            <p:nvPr/>
          </p:nvSpPr>
          <p:spPr bwMode="auto">
            <a:xfrm>
              <a:off x="231" y="1205"/>
              <a:ext cx="499" cy="687"/>
            </a:xfrm>
            <a:custGeom>
              <a:avLst/>
              <a:gdLst>
                <a:gd name="T0" fmla="*/ 442 w 499"/>
                <a:gd name="T1" fmla="*/ 629 h 687"/>
                <a:gd name="T2" fmla="*/ 57 w 499"/>
                <a:gd name="T3" fmla="*/ 629 h 687"/>
                <a:gd name="T4" fmla="*/ 57 w 499"/>
                <a:gd name="T5" fmla="*/ 200 h 687"/>
                <a:gd name="T6" fmla="*/ 200 w 499"/>
                <a:gd name="T7" fmla="*/ 200 h 687"/>
                <a:gd name="T8" fmla="*/ 200 w 499"/>
                <a:gd name="T9" fmla="*/ 57 h 687"/>
                <a:gd name="T10" fmla="*/ 442 w 499"/>
                <a:gd name="T11" fmla="*/ 57 h 687"/>
                <a:gd name="T12" fmla="*/ 442 w 499"/>
                <a:gd name="T13" fmla="*/ 116 h 687"/>
                <a:gd name="T14" fmla="*/ 494 w 499"/>
                <a:gd name="T15" fmla="*/ 64 h 687"/>
                <a:gd name="T16" fmla="*/ 499 w 499"/>
                <a:gd name="T17" fmla="*/ 59 h 687"/>
                <a:gd name="T18" fmla="*/ 499 w 499"/>
                <a:gd name="T19" fmla="*/ 0 h 687"/>
                <a:gd name="T20" fmla="*/ 143 w 499"/>
                <a:gd name="T21" fmla="*/ 0 h 687"/>
                <a:gd name="T22" fmla="*/ 143 w 499"/>
                <a:gd name="T23" fmla="*/ 0 h 687"/>
                <a:gd name="T24" fmla="*/ 0 w 499"/>
                <a:gd name="T25" fmla="*/ 143 h 687"/>
                <a:gd name="T26" fmla="*/ 0 w 499"/>
                <a:gd name="T27" fmla="*/ 687 h 687"/>
                <a:gd name="T28" fmla="*/ 499 w 499"/>
                <a:gd name="T29" fmla="*/ 687 h 687"/>
                <a:gd name="T30" fmla="*/ 499 w 499"/>
                <a:gd name="T31" fmla="*/ 429 h 687"/>
                <a:gd name="T32" fmla="*/ 442 w 499"/>
                <a:gd name="T33" fmla="*/ 486 h 687"/>
                <a:gd name="T34" fmla="*/ 442 w 499"/>
                <a:gd name="T35" fmla="*/ 629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9" h="687">
                  <a:moveTo>
                    <a:pt x="442" y="629"/>
                  </a:moveTo>
                  <a:lnTo>
                    <a:pt x="57" y="629"/>
                  </a:lnTo>
                  <a:lnTo>
                    <a:pt x="57" y="200"/>
                  </a:lnTo>
                  <a:lnTo>
                    <a:pt x="200" y="200"/>
                  </a:lnTo>
                  <a:lnTo>
                    <a:pt x="200" y="57"/>
                  </a:lnTo>
                  <a:lnTo>
                    <a:pt x="442" y="57"/>
                  </a:lnTo>
                  <a:lnTo>
                    <a:pt x="442" y="116"/>
                  </a:lnTo>
                  <a:lnTo>
                    <a:pt x="494" y="64"/>
                  </a:lnTo>
                  <a:lnTo>
                    <a:pt x="499" y="59"/>
                  </a:lnTo>
                  <a:lnTo>
                    <a:pt x="499" y="0"/>
                  </a:lnTo>
                  <a:lnTo>
                    <a:pt x="143" y="0"/>
                  </a:lnTo>
                  <a:lnTo>
                    <a:pt x="143" y="0"/>
                  </a:lnTo>
                  <a:lnTo>
                    <a:pt x="0" y="143"/>
                  </a:lnTo>
                  <a:lnTo>
                    <a:pt x="0" y="687"/>
                  </a:lnTo>
                  <a:lnTo>
                    <a:pt x="499" y="687"/>
                  </a:lnTo>
                  <a:lnTo>
                    <a:pt x="499" y="429"/>
                  </a:lnTo>
                  <a:lnTo>
                    <a:pt x="442" y="486"/>
                  </a:lnTo>
                  <a:lnTo>
                    <a:pt x="442" y="62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微软雅黑" panose="020B0503020204020204" pitchFamily="34" charset="-122"/>
              </a:endParaRPr>
            </a:p>
          </p:txBody>
        </p:sp>
        <p:sp>
          <p:nvSpPr>
            <p:cNvPr id="111" name="Freeform 19"/>
            <p:cNvSpPr>
              <a:spLocks noEditPoints="1"/>
            </p:cNvSpPr>
            <p:nvPr/>
          </p:nvSpPr>
          <p:spPr bwMode="auto">
            <a:xfrm>
              <a:off x="436" y="1310"/>
              <a:ext cx="435" cy="431"/>
            </a:xfrm>
            <a:custGeom>
              <a:avLst/>
              <a:gdLst>
                <a:gd name="T0" fmla="*/ 50 w 435"/>
                <a:gd name="T1" fmla="*/ 279 h 431"/>
                <a:gd name="T2" fmla="*/ 50 w 435"/>
                <a:gd name="T3" fmla="*/ 279 h 431"/>
                <a:gd name="T4" fmla="*/ 50 w 435"/>
                <a:gd name="T5" fmla="*/ 279 h 431"/>
                <a:gd name="T6" fmla="*/ 50 w 435"/>
                <a:gd name="T7" fmla="*/ 279 h 431"/>
                <a:gd name="T8" fmla="*/ 0 w 435"/>
                <a:gd name="T9" fmla="*/ 431 h 431"/>
                <a:gd name="T10" fmla="*/ 155 w 435"/>
                <a:gd name="T11" fmla="*/ 381 h 431"/>
                <a:gd name="T12" fmla="*/ 155 w 435"/>
                <a:gd name="T13" fmla="*/ 381 h 431"/>
                <a:gd name="T14" fmla="*/ 155 w 435"/>
                <a:gd name="T15" fmla="*/ 381 h 431"/>
                <a:gd name="T16" fmla="*/ 155 w 435"/>
                <a:gd name="T17" fmla="*/ 381 h 431"/>
                <a:gd name="T18" fmla="*/ 435 w 435"/>
                <a:gd name="T19" fmla="*/ 102 h 431"/>
                <a:gd name="T20" fmla="*/ 330 w 435"/>
                <a:gd name="T21" fmla="*/ 0 h 431"/>
                <a:gd name="T22" fmla="*/ 50 w 435"/>
                <a:gd name="T23" fmla="*/ 279 h 431"/>
                <a:gd name="T24" fmla="*/ 50 w 435"/>
                <a:gd name="T25" fmla="*/ 279 h 431"/>
                <a:gd name="T26" fmla="*/ 141 w 435"/>
                <a:gd name="T27" fmla="*/ 360 h 431"/>
                <a:gd name="T28" fmla="*/ 38 w 435"/>
                <a:gd name="T29" fmla="*/ 396 h 431"/>
                <a:gd name="T30" fmla="*/ 72 w 435"/>
                <a:gd name="T31" fmla="*/ 291 h 431"/>
                <a:gd name="T32" fmla="*/ 141 w 435"/>
                <a:gd name="T33" fmla="*/ 360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35" h="431">
                  <a:moveTo>
                    <a:pt x="50" y="279"/>
                  </a:moveTo>
                  <a:lnTo>
                    <a:pt x="50" y="279"/>
                  </a:lnTo>
                  <a:lnTo>
                    <a:pt x="50" y="279"/>
                  </a:lnTo>
                  <a:lnTo>
                    <a:pt x="50" y="279"/>
                  </a:lnTo>
                  <a:lnTo>
                    <a:pt x="0" y="431"/>
                  </a:lnTo>
                  <a:lnTo>
                    <a:pt x="155" y="381"/>
                  </a:lnTo>
                  <a:lnTo>
                    <a:pt x="155" y="381"/>
                  </a:lnTo>
                  <a:lnTo>
                    <a:pt x="155" y="381"/>
                  </a:lnTo>
                  <a:lnTo>
                    <a:pt x="155" y="381"/>
                  </a:lnTo>
                  <a:lnTo>
                    <a:pt x="435" y="102"/>
                  </a:lnTo>
                  <a:lnTo>
                    <a:pt x="330" y="0"/>
                  </a:lnTo>
                  <a:lnTo>
                    <a:pt x="50" y="279"/>
                  </a:lnTo>
                  <a:lnTo>
                    <a:pt x="50" y="279"/>
                  </a:lnTo>
                  <a:close/>
                  <a:moveTo>
                    <a:pt x="141" y="360"/>
                  </a:moveTo>
                  <a:lnTo>
                    <a:pt x="38" y="396"/>
                  </a:lnTo>
                  <a:lnTo>
                    <a:pt x="72" y="291"/>
                  </a:lnTo>
                  <a:lnTo>
                    <a:pt x="141" y="36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微软雅黑" panose="020B0503020204020204" pitchFamily="34" charset="-122"/>
              </a:endParaRPr>
            </a:p>
          </p:txBody>
        </p:sp>
      </p:grpSp>
      <p:sp>
        <p:nvSpPr>
          <p:cNvPr id="112" name="矩形 3"/>
          <p:cNvSpPr>
            <a:spLocks noChangeArrowheads="1"/>
          </p:cNvSpPr>
          <p:nvPr/>
        </p:nvSpPr>
        <p:spPr bwMode="auto">
          <a:xfrm>
            <a:off x="1448594" y="442914"/>
            <a:ext cx="1420906" cy="377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82" tIns="34292" rIns="68582" bIns="34292">
            <a:spAutoFit/>
          </a:bodyPr>
          <a:lstStyle/>
          <a:p>
            <a:pPr algn="l"/>
            <a:r>
              <a:rPr lang="zh-CN" altLang="en-US" sz="2000" b="0" dirty="0">
                <a:solidFill>
                  <a:schemeClr val="accent3">
                    <a:lumMod val="50000"/>
                  </a:schemeClr>
                </a:solidFill>
                <a:latin typeface="微软雅黑" panose="020B0503020204020204" pitchFamily="34" charset="-122"/>
                <a:ea typeface="微软雅黑" panose="020B0503020204020204" pitchFamily="34" charset="-122"/>
                <a:sym typeface="Arial" panose="020B0604020202020204" pitchFamily="34" charset="0"/>
              </a:rPr>
              <a:t>我们的优势</a:t>
            </a:r>
          </a:p>
        </p:txBody>
      </p:sp>
      <p:sp>
        <p:nvSpPr>
          <p:cNvPr id="113" name="文本框 37"/>
          <p:cNvSpPr>
            <a:spLocks noChangeArrowheads="1"/>
          </p:cNvSpPr>
          <p:nvPr/>
        </p:nvSpPr>
        <p:spPr bwMode="auto">
          <a:xfrm>
            <a:off x="2896394" y="520602"/>
            <a:ext cx="1731469" cy="223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2" tIns="34292" rIns="68582" bIns="34292">
            <a:spAutoFit/>
          </a:bodyPr>
          <a:lstStyle/>
          <a:p>
            <a:pPr algn="l"/>
            <a:r>
              <a:rPr lang="en-US" altLang="zh-CN" sz="1000" b="0" dirty="0">
                <a:solidFill>
                  <a:schemeClr val="accent3">
                    <a:lumMod val="50000"/>
                  </a:schemeClr>
                </a:solidFill>
                <a:latin typeface="微软雅黑" panose="020B0503020204020204" pitchFamily="34" charset="-122"/>
                <a:sym typeface="Arial" panose="020B0604020202020204" pitchFamily="34" charset="0"/>
              </a:rPr>
              <a:t>OUR ADVANTAGE</a:t>
            </a:r>
            <a:endParaRPr lang="zh-CN" altLang="en-US" sz="1000" b="0" baseline="-3000" dirty="0">
              <a:solidFill>
                <a:schemeClr val="accent3">
                  <a:lumMod val="50000"/>
                </a:schemeClr>
              </a:solidFill>
              <a:latin typeface="微软雅黑" panose="020B0503020204020204" pitchFamily="34" charset="-122"/>
              <a:sym typeface="Arial" panose="020B0604020202020204" pitchFamily="34" charset="0"/>
            </a:endParaRPr>
          </a:p>
        </p:txBody>
      </p:sp>
      <p:grpSp>
        <p:nvGrpSpPr>
          <p:cNvPr id="148" name="组合 147"/>
          <p:cNvGrpSpPr/>
          <p:nvPr/>
        </p:nvGrpSpPr>
        <p:grpSpPr>
          <a:xfrm>
            <a:off x="4669803" y="1099961"/>
            <a:ext cx="1202093" cy="1388087"/>
            <a:chOff x="4669803" y="1099961"/>
            <a:chExt cx="1202093" cy="1388087"/>
          </a:xfrm>
        </p:grpSpPr>
        <p:sp>
          <p:nvSpPr>
            <p:cNvPr id="14" name="Freeform 17"/>
            <p:cNvSpPr/>
            <p:nvPr/>
          </p:nvSpPr>
          <p:spPr bwMode="auto">
            <a:xfrm>
              <a:off x="4741662" y="1141029"/>
              <a:ext cx="528675" cy="237166"/>
            </a:xfrm>
            <a:custGeom>
              <a:avLst/>
              <a:gdLst>
                <a:gd name="T0" fmla="*/ 0 w 515"/>
                <a:gd name="T1" fmla="*/ 231 h 231"/>
                <a:gd name="T2" fmla="*/ 398 w 515"/>
                <a:gd name="T3" fmla="*/ 0 h 231"/>
                <a:gd name="T4" fmla="*/ 515 w 515"/>
                <a:gd name="T5" fmla="*/ 0 h 231"/>
                <a:gd name="T6" fmla="*/ 515 w 515"/>
                <a:gd name="T7" fmla="*/ 231 h 231"/>
                <a:gd name="T8" fmla="*/ 0 w 515"/>
                <a:gd name="T9" fmla="*/ 231 h 231"/>
              </a:gdLst>
              <a:ahLst/>
              <a:cxnLst>
                <a:cxn ang="0">
                  <a:pos x="T0" y="T1"/>
                </a:cxn>
                <a:cxn ang="0">
                  <a:pos x="T2" y="T3"/>
                </a:cxn>
                <a:cxn ang="0">
                  <a:pos x="T4" y="T5"/>
                </a:cxn>
                <a:cxn ang="0">
                  <a:pos x="T6" y="T7"/>
                </a:cxn>
                <a:cxn ang="0">
                  <a:pos x="T8" y="T9"/>
                </a:cxn>
              </a:cxnLst>
              <a:rect l="0" t="0" r="r" b="b"/>
              <a:pathLst>
                <a:path w="515" h="231">
                  <a:moveTo>
                    <a:pt x="0" y="231"/>
                  </a:moveTo>
                  <a:lnTo>
                    <a:pt x="398" y="0"/>
                  </a:lnTo>
                  <a:lnTo>
                    <a:pt x="515" y="0"/>
                  </a:lnTo>
                  <a:lnTo>
                    <a:pt x="515" y="231"/>
                  </a:lnTo>
                  <a:lnTo>
                    <a:pt x="0" y="231"/>
                  </a:lnTo>
                  <a:close/>
                </a:path>
              </a:pathLst>
            </a:custGeom>
            <a:solidFill>
              <a:srgbClr val="765E0F"/>
            </a:solidFill>
            <a:ln>
              <a:noFill/>
            </a:ln>
            <a:extLst>
              <a:ext uri="{91240B29-F687-4F45-9708-019B960494DF}">
                <a14:hiddenLine xmlns:a14="http://schemas.microsoft.com/office/drawing/2010/main" w="9525">
                  <a:solidFill>
                    <a:srgbClr val="000000"/>
                  </a:solidFill>
                  <a:round/>
                </a14:hiddenLine>
              </a:ext>
            </a:extLst>
          </p:spPr>
          <p:txBody>
            <a:bodyPr vert="horz" wrap="square" lIns="68589" tIns="34295" rIns="68589" bIns="34295" numCol="1" anchor="t" anchorCtr="0" compatLnSpc="1"/>
            <a:lstStyle/>
            <a:p>
              <a:endParaRPr lang="zh-CN" altLang="en-US" dirty="0">
                <a:latin typeface="微软雅黑" panose="020B0503020204020204" pitchFamily="34" charset="-122"/>
              </a:endParaRPr>
            </a:p>
          </p:txBody>
        </p:sp>
        <p:grpSp>
          <p:nvGrpSpPr>
            <p:cNvPr id="147" name="组合 146"/>
            <p:cNvGrpSpPr/>
            <p:nvPr/>
          </p:nvGrpSpPr>
          <p:grpSpPr>
            <a:xfrm>
              <a:off x="4669803" y="1099961"/>
              <a:ext cx="1202093" cy="1388087"/>
              <a:chOff x="4669803" y="1099961"/>
              <a:chExt cx="1202093" cy="1388087"/>
            </a:xfrm>
          </p:grpSpPr>
          <p:sp>
            <p:nvSpPr>
              <p:cNvPr id="15" name="Freeform 18"/>
              <p:cNvSpPr/>
              <p:nvPr/>
            </p:nvSpPr>
            <p:spPr bwMode="auto">
              <a:xfrm>
                <a:off x="4669803" y="1099961"/>
                <a:ext cx="1202093" cy="1388087"/>
              </a:xfrm>
              <a:custGeom>
                <a:avLst/>
                <a:gdLst>
                  <a:gd name="T0" fmla="*/ 0 w 1171"/>
                  <a:gd name="T1" fmla="*/ 1014 h 1352"/>
                  <a:gd name="T2" fmla="*/ 0 w 1171"/>
                  <a:gd name="T3" fmla="*/ 338 h 1352"/>
                  <a:gd name="T4" fmla="*/ 585 w 1171"/>
                  <a:gd name="T5" fmla="*/ 0 h 1352"/>
                  <a:gd name="T6" fmla="*/ 1171 w 1171"/>
                  <a:gd name="T7" fmla="*/ 338 h 1352"/>
                  <a:gd name="T8" fmla="*/ 1171 w 1171"/>
                  <a:gd name="T9" fmla="*/ 1014 h 1352"/>
                  <a:gd name="T10" fmla="*/ 585 w 1171"/>
                  <a:gd name="T11" fmla="*/ 1352 h 1352"/>
                  <a:gd name="T12" fmla="*/ 0 w 1171"/>
                  <a:gd name="T13" fmla="*/ 1014 h 1352"/>
                </a:gdLst>
                <a:ahLst/>
                <a:cxnLst>
                  <a:cxn ang="0">
                    <a:pos x="T0" y="T1"/>
                  </a:cxn>
                  <a:cxn ang="0">
                    <a:pos x="T2" y="T3"/>
                  </a:cxn>
                  <a:cxn ang="0">
                    <a:pos x="T4" y="T5"/>
                  </a:cxn>
                  <a:cxn ang="0">
                    <a:pos x="T6" y="T7"/>
                  </a:cxn>
                  <a:cxn ang="0">
                    <a:pos x="T8" y="T9"/>
                  </a:cxn>
                  <a:cxn ang="0">
                    <a:pos x="T10" y="T11"/>
                  </a:cxn>
                  <a:cxn ang="0">
                    <a:pos x="T12" y="T13"/>
                  </a:cxn>
                </a:cxnLst>
                <a:rect l="0" t="0" r="r" b="b"/>
                <a:pathLst>
                  <a:path w="1171" h="1352">
                    <a:moveTo>
                      <a:pt x="0" y="1014"/>
                    </a:moveTo>
                    <a:lnTo>
                      <a:pt x="0" y="338"/>
                    </a:lnTo>
                    <a:lnTo>
                      <a:pt x="585" y="0"/>
                    </a:lnTo>
                    <a:lnTo>
                      <a:pt x="1171" y="338"/>
                    </a:lnTo>
                    <a:lnTo>
                      <a:pt x="1171" y="1014"/>
                    </a:lnTo>
                    <a:lnTo>
                      <a:pt x="585" y="1352"/>
                    </a:lnTo>
                    <a:lnTo>
                      <a:pt x="0" y="1014"/>
                    </a:lnTo>
                    <a:close/>
                  </a:path>
                </a:pathLst>
              </a:custGeom>
              <a:solidFill>
                <a:schemeClr val="bg1">
                  <a:lumMod val="95000"/>
                </a:schemeClr>
              </a:solidFill>
              <a:ln>
                <a:noFill/>
              </a:ln>
              <a:effectLst>
                <a:outerShdw blurRad="228600" sx="102000" sy="102000" algn="ctr" rotWithShape="0">
                  <a:prstClr val="black">
                    <a:alpha val="28000"/>
                  </a:prstClr>
                </a:outerShdw>
              </a:effectLst>
            </p:spPr>
            <p:txBody>
              <a:bodyPr vert="horz" wrap="square" lIns="68589" tIns="34295" rIns="68589" bIns="34295" numCol="1" anchor="t" anchorCtr="0" compatLnSpc="1"/>
              <a:lstStyle/>
              <a:p>
                <a:endParaRPr lang="zh-CN" altLang="en-US" dirty="0">
                  <a:latin typeface="微软雅黑" panose="020B0503020204020204" pitchFamily="34" charset="-122"/>
                </a:endParaRPr>
              </a:p>
            </p:txBody>
          </p:sp>
          <p:sp>
            <p:nvSpPr>
              <p:cNvPr id="16" name="Freeform 19"/>
              <p:cNvSpPr/>
              <p:nvPr/>
            </p:nvSpPr>
            <p:spPr bwMode="auto">
              <a:xfrm>
                <a:off x="4741662" y="1141029"/>
                <a:ext cx="408568" cy="441478"/>
              </a:xfrm>
              <a:custGeom>
                <a:avLst/>
                <a:gdLst>
                  <a:gd name="T0" fmla="*/ 0 w 398"/>
                  <a:gd name="T1" fmla="*/ 430 h 430"/>
                  <a:gd name="T2" fmla="*/ 398 w 398"/>
                  <a:gd name="T3" fmla="*/ 430 h 430"/>
                  <a:gd name="T4" fmla="*/ 398 w 398"/>
                  <a:gd name="T5" fmla="*/ 0 h 430"/>
                  <a:gd name="T6" fmla="*/ 0 w 398"/>
                  <a:gd name="T7" fmla="*/ 231 h 430"/>
                  <a:gd name="T8" fmla="*/ 0 w 398"/>
                  <a:gd name="T9" fmla="*/ 430 h 430"/>
                </a:gdLst>
                <a:ahLst/>
                <a:cxnLst>
                  <a:cxn ang="0">
                    <a:pos x="T0" y="T1"/>
                  </a:cxn>
                  <a:cxn ang="0">
                    <a:pos x="T2" y="T3"/>
                  </a:cxn>
                  <a:cxn ang="0">
                    <a:pos x="T4" y="T5"/>
                  </a:cxn>
                  <a:cxn ang="0">
                    <a:pos x="T6" y="T7"/>
                  </a:cxn>
                  <a:cxn ang="0">
                    <a:pos x="T8" y="T9"/>
                  </a:cxn>
                </a:cxnLst>
                <a:rect l="0" t="0" r="r" b="b"/>
                <a:pathLst>
                  <a:path w="398" h="430">
                    <a:moveTo>
                      <a:pt x="0" y="430"/>
                    </a:moveTo>
                    <a:lnTo>
                      <a:pt x="398" y="430"/>
                    </a:lnTo>
                    <a:lnTo>
                      <a:pt x="398" y="0"/>
                    </a:lnTo>
                    <a:lnTo>
                      <a:pt x="0" y="231"/>
                    </a:lnTo>
                    <a:lnTo>
                      <a:pt x="0" y="430"/>
                    </a:lnTo>
                    <a:close/>
                  </a:path>
                </a:pathLst>
              </a:custGeom>
              <a:solidFill>
                <a:srgbClr val="00B0F0"/>
              </a:solidFill>
              <a:ln w="28575">
                <a:no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zh-CN" altLang="en-US">
                  <a:solidFill>
                    <a:schemeClr val="lt1"/>
                  </a:solidFill>
                </a:endParaRPr>
              </a:p>
            </p:txBody>
          </p:sp>
          <p:sp>
            <p:nvSpPr>
              <p:cNvPr id="23" name="Freeform 26"/>
              <p:cNvSpPr>
                <a:spLocks noEditPoints="1"/>
              </p:cNvSpPr>
              <p:nvPr/>
            </p:nvSpPr>
            <p:spPr bwMode="auto">
              <a:xfrm>
                <a:off x="4895645" y="1353554"/>
                <a:ext cx="93416" cy="200205"/>
              </a:xfrm>
              <a:custGeom>
                <a:avLst/>
                <a:gdLst>
                  <a:gd name="T0" fmla="*/ 50 w 50"/>
                  <a:gd name="T1" fmla="*/ 82 h 107"/>
                  <a:gd name="T2" fmla="*/ 43 w 50"/>
                  <a:gd name="T3" fmla="*/ 99 h 107"/>
                  <a:gd name="T4" fmla="*/ 25 w 50"/>
                  <a:gd name="T5" fmla="*/ 107 h 107"/>
                  <a:gd name="T6" fmla="*/ 8 w 50"/>
                  <a:gd name="T7" fmla="*/ 99 h 107"/>
                  <a:gd name="T8" fmla="*/ 0 w 50"/>
                  <a:gd name="T9" fmla="*/ 82 h 107"/>
                  <a:gd name="T10" fmla="*/ 0 w 50"/>
                  <a:gd name="T11" fmla="*/ 25 h 107"/>
                  <a:gd name="T12" fmla="*/ 8 w 50"/>
                  <a:gd name="T13" fmla="*/ 7 h 107"/>
                  <a:gd name="T14" fmla="*/ 25 w 50"/>
                  <a:gd name="T15" fmla="*/ 0 h 107"/>
                  <a:gd name="T16" fmla="*/ 43 w 50"/>
                  <a:gd name="T17" fmla="*/ 7 h 107"/>
                  <a:gd name="T18" fmla="*/ 50 w 50"/>
                  <a:gd name="T19" fmla="*/ 25 h 107"/>
                  <a:gd name="T20" fmla="*/ 50 w 50"/>
                  <a:gd name="T21" fmla="*/ 82 h 107"/>
                  <a:gd name="T22" fmla="*/ 34 w 50"/>
                  <a:gd name="T23" fmla="*/ 24 h 107"/>
                  <a:gd name="T24" fmla="*/ 31 w 50"/>
                  <a:gd name="T25" fmla="*/ 18 h 107"/>
                  <a:gd name="T26" fmla="*/ 25 w 50"/>
                  <a:gd name="T27" fmla="*/ 15 h 107"/>
                  <a:gd name="T28" fmla="*/ 19 w 50"/>
                  <a:gd name="T29" fmla="*/ 18 h 107"/>
                  <a:gd name="T30" fmla="*/ 16 w 50"/>
                  <a:gd name="T31" fmla="*/ 24 h 107"/>
                  <a:gd name="T32" fmla="*/ 16 w 50"/>
                  <a:gd name="T33" fmla="*/ 82 h 107"/>
                  <a:gd name="T34" fmla="*/ 19 w 50"/>
                  <a:gd name="T35" fmla="*/ 88 h 107"/>
                  <a:gd name="T36" fmla="*/ 25 w 50"/>
                  <a:gd name="T37" fmla="*/ 91 h 107"/>
                  <a:gd name="T38" fmla="*/ 31 w 50"/>
                  <a:gd name="T39" fmla="*/ 88 h 107"/>
                  <a:gd name="T40" fmla="*/ 34 w 50"/>
                  <a:gd name="T41" fmla="*/ 82 h 107"/>
                  <a:gd name="T42" fmla="*/ 34 w 50"/>
                  <a:gd name="T43" fmla="*/ 24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0" h="107">
                    <a:moveTo>
                      <a:pt x="50" y="82"/>
                    </a:moveTo>
                    <a:cubicBezTo>
                      <a:pt x="50" y="89"/>
                      <a:pt x="48" y="95"/>
                      <a:pt x="43" y="99"/>
                    </a:cubicBezTo>
                    <a:cubicBezTo>
                      <a:pt x="38" y="104"/>
                      <a:pt x="32" y="107"/>
                      <a:pt x="25" y="107"/>
                    </a:cubicBezTo>
                    <a:cubicBezTo>
                      <a:pt x="19" y="107"/>
                      <a:pt x="13" y="104"/>
                      <a:pt x="8" y="99"/>
                    </a:cubicBezTo>
                    <a:cubicBezTo>
                      <a:pt x="3" y="95"/>
                      <a:pt x="0" y="89"/>
                      <a:pt x="0" y="82"/>
                    </a:cubicBezTo>
                    <a:cubicBezTo>
                      <a:pt x="0" y="25"/>
                      <a:pt x="0" y="25"/>
                      <a:pt x="0" y="25"/>
                    </a:cubicBezTo>
                    <a:cubicBezTo>
                      <a:pt x="0" y="18"/>
                      <a:pt x="3" y="12"/>
                      <a:pt x="8" y="7"/>
                    </a:cubicBezTo>
                    <a:cubicBezTo>
                      <a:pt x="13" y="2"/>
                      <a:pt x="19" y="0"/>
                      <a:pt x="25" y="0"/>
                    </a:cubicBezTo>
                    <a:cubicBezTo>
                      <a:pt x="32" y="0"/>
                      <a:pt x="38" y="2"/>
                      <a:pt x="43" y="7"/>
                    </a:cubicBezTo>
                    <a:cubicBezTo>
                      <a:pt x="48" y="12"/>
                      <a:pt x="50" y="18"/>
                      <a:pt x="50" y="25"/>
                    </a:cubicBezTo>
                    <a:lnTo>
                      <a:pt x="50" y="82"/>
                    </a:lnTo>
                    <a:close/>
                    <a:moveTo>
                      <a:pt x="34" y="24"/>
                    </a:moveTo>
                    <a:cubicBezTo>
                      <a:pt x="34" y="22"/>
                      <a:pt x="33" y="20"/>
                      <a:pt x="31" y="18"/>
                    </a:cubicBezTo>
                    <a:cubicBezTo>
                      <a:pt x="30" y="16"/>
                      <a:pt x="27" y="15"/>
                      <a:pt x="25" y="15"/>
                    </a:cubicBezTo>
                    <a:cubicBezTo>
                      <a:pt x="22" y="15"/>
                      <a:pt x="20" y="16"/>
                      <a:pt x="19" y="18"/>
                    </a:cubicBezTo>
                    <a:cubicBezTo>
                      <a:pt x="17" y="20"/>
                      <a:pt x="16" y="22"/>
                      <a:pt x="16" y="24"/>
                    </a:cubicBezTo>
                    <a:cubicBezTo>
                      <a:pt x="16" y="82"/>
                      <a:pt x="16" y="82"/>
                      <a:pt x="16" y="82"/>
                    </a:cubicBezTo>
                    <a:cubicBezTo>
                      <a:pt x="16" y="84"/>
                      <a:pt x="17" y="86"/>
                      <a:pt x="19" y="88"/>
                    </a:cubicBezTo>
                    <a:cubicBezTo>
                      <a:pt x="20" y="90"/>
                      <a:pt x="22" y="91"/>
                      <a:pt x="25" y="91"/>
                    </a:cubicBezTo>
                    <a:cubicBezTo>
                      <a:pt x="27" y="91"/>
                      <a:pt x="30" y="90"/>
                      <a:pt x="31" y="88"/>
                    </a:cubicBezTo>
                    <a:cubicBezTo>
                      <a:pt x="33" y="86"/>
                      <a:pt x="34" y="84"/>
                      <a:pt x="34" y="82"/>
                    </a:cubicBezTo>
                    <a:lnTo>
                      <a:pt x="34" y="2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9" tIns="34295" rIns="68589" bIns="34295" numCol="1" anchor="t" anchorCtr="0" compatLnSpc="1"/>
              <a:lstStyle/>
              <a:p>
                <a:endParaRPr lang="zh-CN" altLang="en-US" dirty="0">
                  <a:latin typeface="微软雅黑" panose="020B0503020204020204" pitchFamily="34" charset="-122"/>
                </a:endParaRPr>
              </a:p>
            </p:txBody>
          </p:sp>
          <p:sp>
            <p:nvSpPr>
              <p:cNvPr id="24" name="Freeform 27"/>
              <p:cNvSpPr/>
              <p:nvPr/>
            </p:nvSpPr>
            <p:spPr bwMode="auto">
              <a:xfrm>
                <a:off x="5013699" y="1355607"/>
                <a:ext cx="95469" cy="196099"/>
              </a:xfrm>
              <a:custGeom>
                <a:avLst/>
                <a:gdLst>
                  <a:gd name="T0" fmla="*/ 0 w 51"/>
                  <a:gd name="T1" fmla="*/ 30 h 105"/>
                  <a:gd name="T2" fmla="*/ 8 w 51"/>
                  <a:gd name="T3" fmla="*/ 7 h 105"/>
                  <a:gd name="T4" fmla="*/ 26 w 51"/>
                  <a:gd name="T5" fmla="*/ 0 h 105"/>
                  <a:gd name="T6" fmla="*/ 44 w 51"/>
                  <a:gd name="T7" fmla="*/ 8 h 105"/>
                  <a:gd name="T8" fmla="*/ 51 w 51"/>
                  <a:gd name="T9" fmla="*/ 26 h 105"/>
                  <a:gd name="T10" fmla="*/ 47 w 51"/>
                  <a:gd name="T11" fmla="*/ 46 h 105"/>
                  <a:gd name="T12" fmla="*/ 34 w 51"/>
                  <a:gd name="T13" fmla="*/ 65 h 105"/>
                  <a:gd name="T14" fmla="*/ 27 w 51"/>
                  <a:gd name="T15" fmla="*/ 77 h 105"/>
                  <a:gd name="T16" fmla="*/ 24 w 51"/>
                  <a:gd name="T17" fmla="*/ 81 h 105"/>
                  <a:gd name="T18" fmla="*/ 20 w 51"/>
                  <a:gd name="T19" fmla="*/ 88 h 105"/>
                  <a:gd name="T20" fmla="*/ 19 w 51"/>
                  <a:gd name="T21" fmla="*/ 89 h 105"/>
                  <a:gd name="T22" fmla="*/ 50 w 51"/>
                  <a:gd name="T23" fmla="*/ 89 h 105"/>
                  <a:gd name="T24" fmla="*/ 50 w 51"/>
                  <a:gd name="T25" fmla="*/ 105 h 105"/>
                  <a:gd name="T26" fmla="*/ 0 w 51"/>
                  <a:gd name="T27" fmla="*/ 105 h 105"/>
                  <a:gd name="T28" fmla="*/ 0 w 51"/>
                  <a:gd name="T29" fmla="*/ 90 h 105"/>
                  <a:gd name="T30" fmla="*/ 3 w 51"/>
                  <a:gd name="T31" fmla="*/ 84 h 105"/>
                  <a:gd name="T32" fmla="*/ 7 w 51"/>
                  <a:gd name="T33" fmla="*/ 79 h 105"/>
                  <a:gd name="T34" fmla="*/ 11 w 51"/>
                  <a:gd name="T35" fmla="*/ 73 h 105"/>
                  <a:gd name="T36" fmla="*/ 22 w 51"/>
                  <a:gd name="T37" fmla="*/ 57 h 105"/>
                  <a:gd name="T38" fmla="*/ 33 w 51"/>
                  <a:gd name="T39" fmla="*/ 39 h 105"/>
                  <a:gd name="T40" fmla="*/ 36 w 51"/>
                  <a:gd name="T41" fmla="*/ 26 h 105"/>
                  <a:gd name="T42" fmla="*/ 33 w 51"/>
                  <a:gd name="T43" fmla="*/ 18 h 105"/>
                  <a:gd name="T44" fmla="*/ 26 w 51"/>
                  <a:gd name="T45" fmla="*/ 15 h 105"/>
                  <a:gd name="T46" fmla="*/ 17 w 51"/>
                  <a:gd name="T47" fmla="*/ 22 h 105"/>
                  <a:gd name="T48" fmla="*/ 16 w 51"/>
                  <a:gd name="T49" fmla="*/ 28 h 105"/>
                  <a:gd name="T50" fmla="*/ 16 w 51"/>
                  <a:gd name="T51" fmla="*/ 32 h 105"/>
                  <a:gd name="T52" fmla="*/ 0 w 51"/>
                  <a:gd name="T53" fmla="*/ 32 h 105"/>
                  <a:gd name="T54" fmla="*/ 0 w 51"/>
                  <a:gd name="T55" fmla="*/ 3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1" h="105">
                    <a:moveTo>
                      <a:pt x="0" y="30"/>
                    </a:moveTo>
                    <a:cubicBezTo>
                      <a:pt x="0" y="20"/>
                      <a:pt x="3" y="12"/>
                      <a:pt x="8" y="7"/>
                    </a:cubicBezTo>
                    <a:cubicBezTo>
                      <a:pt x="13" y="2"/>
                      <a:pt x="19" y="0"/>
                      <a:pt x="26" y="0"/>
                    </a:cubicBezTo>
                    <a:cubicBezTo>
                      <a:pt x="33" y="0"/>
                      <a:pt x="39" y="3"/>
                      <a:pt x="44" y="8"/>
                    </a:cubicBezTo>
                    <a:cubicBezTo>
                      <a:pt x="49" y="13"/>
                      <a:pt x="51" y="19"/>
                      <a:pt x="51" y="26"/>
                    </a:cubicBezTo>
                    <a:cubicBezTo>
                      <a:pt x="51" y="33"/>
                      <a:pt x="50" y="40"/>
                      <a:pt x="47" y="46"/>
                    </a:cubicBezTo>
                    <a:cubicBezTo>
                      <a:pt x="45" y="50"/>
                      <a:pt x="41" y="56"/>
                      <a:pt x="34" y="65"/>
                    </a:cubicBezTo>
                    <a:cubicBezTo>
                      <a:pt x="33" y="68"/>
                      <a:pt x="30" y="72"/>
                      <a:pt x="27" y="77"/>
                    </a:cubicBezTo>
                    <a:cubicBezTo>
                      <a:pt x="24" y="81"/>
                      <a:pt x="24" y="81"/>
                      <a:pt x="24" y="81"/>
                    </a:cubicBezTo>
                    <a:cubicBezTo>
                      <a:pt x="22" y="84"/>
                      <a:pt x="21" y="86"/>
                      <a:pt x="20" y="88"/>
                    </a:cubicBezTo>
                    <a:cubicBezTo>
                      <a:pt x="19" y="88"/>
                      <a:pt x="19" y="89"/>
                      <a:pt x="19" y="89"/>
                    </a:cubicBezTo>
                    <a:cubicBezTo>
                      <a:pt x="50" y="89"/>
                      <a:pt x="50" y="89"/>
                      <a:pt x="50" y="89"/>
                    </a:cubicBezTo>
                    <a:cubicBezTo>
                      <a:pt x="50" y="105"/>
                      <a:pt x="50" y="105"/>
                      <a:pt x="50" y="105"/>
                    </a:cubicBezTo>
                    <a:cubicBezTo>
                      <a:pt x="0" y="105"/>
                      <a:pt x="0" y="105"/>
                      <a:pt x="0" y="105"/>
                    </a:cubicBezTo>
                    <a:cubicBezTo>
                      <a:pt x="0" y="90"/>
                      <a:pt x="0" y="90"/>
                      <a:pt x="0" y="90"/>
                    </a:cubicBezTo>
                    <a:cubicBezTo>
                      <a:pt x="0" y="90"/>
                      <a:pt x="1" y="88"/>
                      <a:pt x="3" y="84"/>
                    </a:cubicBezTo>
                    <a:cubicBezTo>
                      <a:pt x="4" y="83"/>
                      <a:pt x="6" y="81"/>
                      <a:pt x="7" y="79"/>
                    </a:cubicBezTo>
                    <a:cubicBezTo>
                      <a:pt x="11" y="73"/>
                      <a:pt x="11" y="73"/>
                      <a:pt x="11" y="73"/>
                    </a:cubicBezTo>
                    <a:cubicBezTo>
                      <a:pt x="13" y="70"/>
                      <a:pt x="17" y="65"/>
                      <a:pt x="22" y="57"/>
                    </a:cubicBezTo>
                    <a:cubicBezTo>
                      <a:pt x="27" y="51"/>
                      <a:pt x="31" y="44"/>
                      <a:pt x="33" y="39"/>
                    </a:cubicBezTo>
                    <a:cubicBezTo>
                      <a:pt x="35" y="34"/>
                      <a:pt x="36" y="30"/>
                      <a:pt x="36" y="26"/>
                    </a:cubicBezTo>
                    <a:cubicBezTo>
                      <a:pt x="36" y="23"/>
                      <a:pt x="35" y="21"/>
                      <a:pt x="33" y="18"/>
                    </a:cubicBezTo>
                    <a:cubicBezTo>
                      <a:pt x="31" y="16"/>
                      <a:pt x="29" y="15"/>
                      <a:pt x="26" y="15"/>
                    </a:cubicBezTo>
                    <a:cubicBezTo>
                      <a:pt x="22" y="15"/>
                      <a:pt x="18" y="17"/>
                      <a:pt x="17" y="22"/>
                    </a:cubicBezTo>
                    <a:cubicBezTo>
                      <a:pt x="16" y="24"/>
                      <a:pt x="16" y="26"/>
                      <a:pt x="16" y="28"/>
                    </a:cubicBezTo>
                    <a:cubicBezTo>
                      <a:pt x="16" y="32"/>
                      <a:pt x="16" y="32"/>
                      <a:pt x="16" y="32"/>
                    </a:cubicBezTo>
                    <a:cubicBezTo>
                      <a:pt x="0" y="32"/>
                      <a:pt x="0" y="32"/>
                      <a:pt x="0" y="32"/>
                    </a:cubicBezTo>
                    <a:lnTo>
                      <a:pt x="0" y="3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9" tIns="34295" rIns="68589" bIns="34295" numCol="1" anchor="t" anchorCtr="0" compatLnSpc="1"/>
              <a:lstStyle/>
              <a:p>
                <a:endParaRPr lang="zh-CN" altLang="en-US" dirty="0">
                  <a:latin typeface="微软雅黑" panose="020B0503020204020204" pitchFamily="34" charset="-122"/>
                </a:endParaRPr>
              </a:p>
            </p:txBody>
          </p:sp>
          <p:sp>
            <p:nvSpPr>
              <p:cNvPr id="114" name="Freeform 8"/>
              <p:cNvSpPr>
                <a:spLocks noEditPoints="1"/>
              </p:cNvSpPr>
              <p:nvPr/>
            </p:nvSpPr>
            <p:spPr bwMode="auto">
              <a:xfrm>
                <a:off x="5106194" y="1640919"/>
                <a:ext cx="414831" cy="501006"/>
              </a:xfrm>
              <a:custGeom>
                <a:avLst/>
                <a:gdLst>
                  <a:gd name="T0" fmla="*/ 85 w 94"/>
                  <a:gd name="T1" fmla="*/ 44 h 140"/>
                  <a:gd name="T2" fmla="*/ 45 w 94"/>
                  <a:gd name="T3" fmla="*/ 90 h 140"/>
                  <a:gd name="T4" fmla="*/ 26 w 94"/>
                  <a:gd name="T5" fmla="*/ 105 h 140"/>
                  <a:gd name="T6" fmla="*/ 26 w 94"/>
                  <a:gd name="T7" fmla="*/ 108 h 140"/>
                  <a:gd name="T8" fmla="*/ 35 w 94"/>
                  <a:gd name="T9" fmla="*/ 123 h 140"/>
                  <a:gd name="T10" fmla="*/ 17 w 94"/>
                  <a:gd name="T11" fmla="*/ 140 h 140"/>
                  <a:gd name="T12" fmla="*/ 0 w 94"/>
                  <a:gd name="T13" fmla="*/ 123 h 140"/>
                  <a:gd name="T14" fmla="*/ 9 w 94"/>
                  <a:gd name="T15" fmla="*/ 108 h 140"/>
                  <a:gd name="T16" fmla="*/ 9 w 94"/>
                  <a:gd name="T17" fmla="*/ 33 h 140"/>
                  <a:gd name="T18" fmla="*/ 0 w 94"/>
                  <a:gd name="T19" fmla="*/ 17 h 140"/>
                  <a:gd name="T20" fmla="*/ 17 w 94"/>
                  <a:gd name="T21" fmla="*/ 0 h 140"/>
                  <a:gd name="T22" fmla="*/ 35 w 94"/>
                  <a:gd name="T23" fmla="*/ 17 h 140"/>
                  <a:gd name="T24" fmla="*/ 26 w 94"/>
                  <a:gd name="T25" fmla="*/ 33 h 140"/>
                  <a:gd name="T26" fmla="*/ 26 w 94"/>
                  <a:gd name="T27" fmla="*/ 78 h 140"/>
                  <a:gd name="T28" fmla="*/ 40 w 94"/>
                  <a:gd name="T29" fmla="*/ 73 h 140"/>
                  <a:gd name="T30" fmla="*/ 67 w 94"/>
                  <a:gd name="T31" fmla="*/ 44 h 140"/>
                  <a:gd name="T32" fmla="*/ 58 w 94"/>
                  <a:gd name="T33" fmla="*/ 29 h 140"/>
                  <a:gd name="T34" fmla="*/ 76 w 94"/>
                  <a:gd name="T35" fmla="*/ 11 h 140"/>
                  <a:gd name="T36" fmla="*/ 94 w 94"/>
                  <a:gd name="T37" fmla="*/ 29 h 140"/>
                  <a:gd name="T38" fmla="*/ 85 w 94"/>
                  <a:gd name="T39" fmla="*/ 44 h 140"/>
                  <a:gd name="T40" fmla="*/ 17 w 94"/>
                  <a:gd name="T41" fmla="*/ 9 h 140"/>
                  <a:gd name="T42" fmla="*/ 9 w 94"/>
                  <a:gd name="T43" fmla="*/ 17 h 140"/>
                  <a:gd name="T44" fmla="*/ 17 w 94"/>
                  <a:gd name="T45" fmla="*/ 26 h 140"/>
                  <a:gd name="T46" fmla="*/ 26 w 94"/>
                  <a:gd name="T47" fmla="*/ 17 h 140"/>
                  <a:gd name="T48" fmla="*/ 17 w 94"/>
                  <a:gd name="T49" fmla="*/ 9 h 140"/>
                  <a:gd name="T50" fmla="*/ 17 w 94"/>
                  <a:gd name="T51" fmla="*/ 114 h 140"/>
                  <a:gd name="T52" fmla="*/ 9 w 94"/>
                  <a:gd name="T53" fmla="*/ 123 h 140"/>
                  <a:gd name="T54" fmla="*/ 17 w 94"/>
                  <a:gd name="T55" fmla="*/ 132 h 140"/>
                  <a:gd name="T56" fmla="*/ 26 w 94"/>
                  <a:gd name="T57" fmla="*/ 123 h 140"/>
                  <a:gd name="T58" fmla="*/ 17 w 94"/>
                  <a:gd name="T59" fmla="*/ 114 h 140"/>
                  <a:gd name="T60" fmla="*/ 76 w 94"/>
                  <a:gd name="T61" fmla="*/ 20 h 140"/>
                  <a:gd name="T62" fmla="*/ 67 w 94"/>
                  <a:gd name="T63" fmla="*/ 29 h 140"/>
                  <a:gd name="T64" fmla="*/ 76 w 94"/>
                  <a:gd name="T65" fmla="*/ 38 h 140"/>
                  <a:gd name="T66" fmla="*/ 85 w 94"/>
                  <a:gd name="T67" fmla="*/ 29 h 140"/>
                  <a:gd name="T68" fmla="*/ 76 w 94"/>
                  <a:gd name="T69" fmla="*/ 2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4" h="140">
                    <a:moveTo>
                      <a:pt x="85" y="44"/>
                    </a:moveTo>
                    <a:cubicBezTo>
                      <a:pt x="84" y="77"/>
                      <a:pt x="61" y="85"/>
                      <a:pt x="45" y="90"/>
                    </a:cubicBezTo>
                    <a:cubicBezTo>
                      <a:pt x="31" y="94"/>
                      <a:pt x="26" y="96"/>
                      <a:pt x="26" y="105"/>
                    </a:cubicBezTo>
                    <a:cubicBezTo>
                      <a:pt x="26" y="108"/>
                      <a:pt x="26" y="108"/>
                      <a:pt x="26" y="108"/>
                    </a:cubicBezTo>
                    <a:cubicBezTo>
                      <a:pt x="31" y="111"/>
                      <a:pt x="35" y="116"/>
                      <a:pt x="35" y="123"/>
                    </a:cubicBezTo>
                    <a:cubicBezTo>
                      <a:pt x="35" y="132"/>
                      <a:pt x="27" y="140"/>
                      <a:pt x="17" y="140"/>
                    </a:cubicBezTo>
                    <a:cubicBezTo>
                      <a:pt x="8" y="140"/>
                      <a:pt x="0" y="132"/>
                      <a:pt x="0" y="123"/>
                    </a:cubicBezTo>
                    <a:cubicBezTo>
                      <a:pt x="0" y="116"/>
                      <a:pt x="3" y="111"/>
                      <a:pt x="9" y="108"/>
                    </a:cubicBezTo>
                    <a:cubicBezTo>
                      <a:pt x="9" y="33"/>
                      <a:pt x="9" y="33"/>
                      <a:pt x="9" y="33"/>
                    </a:cubicBezTo>
                    <a:cubicBezTo>
                      <a:pt x="3" y="29"/>
                      <a:pt x="0" y="24"/>
                      <a:pt x="0" y="17"/>
                    </a:cubicBezTo>
                    <a:cubicBezTo>
                      <a:pt x="0" y="8"/>
                      <a:pt x="8" y="0"/>
                      <a:pt x="17" y="0"/>
                    </a:cubicBezTo>
                    <a:cubicBezTo>
                      <a:pt x="27" y="0"/>
                      <a:pt x="35" y="8"/>
                      <a:pt x="35" y="17"/>
                    </a:cubicBezTo>
                    <a:cubicBezTo>
                      <a:pt x="35" y="24"/>
                      <a:pt x="31" y="29"/>
                      <a:pt x="26" y="33"/>
                    </a:cubicBezTo>
                    <a:cubicBezTo>
                      <a:pt x="26" y="78"/>
                      <a:pt x="26" y="78"/>
                      <a:pt x="26" y="78"/>
                    </a:cubicBezTo>
                    <a:cubicBezTo>
                      <a:pt x="31" y="76"/>
                      <a:pt x="36" y="74"/>
                      <a:pt x="40" y="73"/>
                    </a:cubicBezTo>
                    <a:cubicBezTo>
                      <a:pt x="57" y="67"/>
                      <a:pt x="67" y="63"/>
                      <a:pt x="67" y="44"/>
                    </a:cubicBezTo>
                    <a:cubicBezTo>
                      <a:pt x="62" y="41"/>
                      <a:pt x="58" y="36"/>
                      <a:pt x="58" y="29"/>
                    </a:cubicBezTo>
                    <a:cubicBezTo>
                      <a:pt x="58" y="19"/>
                      <a:pt x="66" y="11"/>
                      <a:pt x="76" y="11"/>
                    </a:cubicBezTo>
                    <a:cubicBezTo>
                      <a:pt x="86" y="11"/>
                      <a:pt x="94" y="19"/>
                      <a:pt x="94" y="29"/>
                    </a:cubicBezTo>
                    <a:cubicBezTo>
                      <a:pt x="94" y="36"/>
                      <a:pt x="90" y="41"/>
                      <a:pt x="85" y="44"/>
                    </a:cubicBezTo>
                    <a:close/>
                    <a:moveTo>
                      <a:pt x="17" y="9"/>
                    </a:moveTo>
                    <a:cubicBezTo>
                      <a:pt x="13" y="9"/>
                      <a:pt x="9" y="12"/>
                      <a:pt x="9" y="17"/>
                    </a:cubicBezTo>
                    <a:cubicBezTo>
                      <a:pt x="9" y="22"/>
                      <a:pt x="13" y="26"/>
                      <a:pt x="17" y="26"/>
                    </a:cubicBezTo>
                    <a:cubicBezTo>
                      <a:pt x="22" y="26"/>
                      <a:pt x="26" y="22"/>
                      <a:pt x="26" y="17"/>
                    </a:cubicBezTo>
                    <a:cubicBezTo>
                      <a:pt x="26" y="12"/>
                      <a:pt x="22" y="9"/>
                      <a:pt x="17" y="9"/>
                    </a:cubicBezTo>
                    <a:close/>
                    <a:moveTo>
                      <a:pt x="17" y="114"/>
                    </a:moveTo>
                    <a:cubicBezTo>
                      <a:pt x="13" y="114"/>
                      <a:pt x="9" y="118"/>
                      <a:pt x="9" y="123"/>
                    </a:cubicBezTo>
                    <a:cubicBezTo>
                      <a:pt x="9" y="128"/>
                      <a:pt x="13" y="132"/>
                      <a:pt x="17" y="132"/>
                    </a:cubicBezTo>
                    <a:cubicBezTo>
                      <a:pt x="22" y="132"/>
                      <a:pt x="26" y="128"/>
                      <a:pt x="26" y="123"/>
                    </a:cubicBezTo>
                    <a:cubicBezTo>
                      <a:pt x="26" y="118"/>
                      <a:pt x="22" y="114"/>
                      <a:pt x="17" y="114"/>
                    </a:cubicBezTo>
                    <a:close/>
                    <a:moveTo>
                      <a:pt x="76" y="20"/>
                    </a:moveTo>
                    <a:cubicBezTo>
                      <a:pt x="71" y="20"/>
                      <a:pt x="67" y="24"/>
                      <a:pt x="67" y="29"/>
                    </a:cubicBezTo>
                    <a:cubicBezTo>
                      <a:pt x="67" y="34"/>
                      <a:pt x="71" y="38"/>
                      <a:pt x="76" y="38"/>
                    </a:cubicBezTo>
                    <a:cubicBezTo>
                      <a:pt x="81" y="38"/>
                      <a:pt x="85" y="34"/>
                      <a:pt x="85" y="29"/>
                    </a:cubicBezTo>
                    <a:cubicBezTo>
                      <a:pt x="85" y="24"/>
                      <a:pt x="81" y="20"/>
                      <a:pt x="76" y="20"/>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pPr algn="ctr" fontAlgn="base">
                  <a:spcBef>
                    <a:spcPct val="0"/>
                  </a:spcBef>
                  <a:spcAft>
                    <a:spcPct val="0"/>
                  </a:spcAft>
                  <a:defRPr/>
                </a:pPr>
                <a:endParaRPr lang="en-US" sz="2200" kern="0" dirty="0">
                  <a:solidFill>
                    <a:srgbClr val="00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Gill Sans" charset="0"/>
                </a:endParaRPr>
              </a:p>
            </p:txBody>
          </p:sp>
        </p:grpSp>
      </p:grpSp>
      <p:grpSp>
        <p:nvGrpSpPr>
          <p:cNvPr id="150" name="组合 149"/>
          <p:cNvGrpSpPr/>
          <p:nvPr/>
        </p:nvGrpSpPr>
        <p:grpSpPr>
          <a:xfrm>
            <a:off x="5368886" y="2309403"/>
            <a:ext cx="1200040" cy="1388087"/>
            <a:chOff x="5368886" y="2309403"/>
            <a:chExt cx="1200040" cy="1388087"/>
          </a:xfrm>
        </p:grpSpPr>
        <p:sp>
          <p:nvSpPr>
            <p:cNvPr id="3" name="Freeform 8"/>
            <p:cNvSpPr/>
            <p:nvPr/>
          </p:nvSpPr>
          <p:spPr bwMode="auto">
            <a:xfrm>
              <a:off x="5438692" y="2350471"/>
              <a:ext cx="530728" cy="237166"/>
            </a:xfrm>
            <a:custGeom>
              <a:avLst/>
              <a:gdLst>
                <a:gd name="T0" fmla="*/ 0 w 517"/>
                <a:gd name="T1" fmla="*/ 231 h 231"/>
                <a:gd name="T2" fmla="*/ 398 w 517"/>
                <a:gd name="T3" fmla="*/ 0 h 231"/>
                <a:gd name="T4" fmla="*/ 517 w 517"/>
                <a:gd name="T5" fmla="*/ 0 h 231"/>
                <a:gd name="T6" fmla="*/ 517 w 517"/>
                <a:gd name="T7" fmla="*/ 231 h 231"/>
                <a:gd name="T8" fmla="*/ 0 w 517"/>
                <a:gd name="T9" fmla="*/ 231 h 231"/>
              </a:gdLst>
              <a:ahLst/>
              <a:cxnLst>
                <a:cxn ang="0">
                  <a:pos x="T0" y="T1"/>
                </a:cxn>
                <a:cxn ang="0">
                  <a:pos x="T2" y="T3"/>
                </a:cxn>
                <a:cxn ang="0">
                  <a:pos x="T4" y="T5"/>
                </a:cxn>
                <a:cxn ang="0">
                  <a:pos x="T6" y="T7"/>
                </a:cxn>
                <a:cxn ang="0">
                  <a:pos x="T8" y="T9"/>
                </a:cxn>
              </a:cxnLst>
              <a:rect l="0" t="0" r="r" b="b"/>
              <a:pathLst>
                <a:path w="517" h="231">
                  <a:moveTo>
                    <a:pt x="0" y="231"/>
                  </a:moveTo>
                  <a:lnTo>
                    <a:pt x="398" y="0"/>
                  </a:lnTo>
                  <a:lnTo>
                    <a:pt x="517" y="0"/>
                  </a:lnTo>
                  <a:lnTo>
                    <a:pt x="517" y="231"/>
                  </a:lnTo>
                  <a:lnTo>
                    <a:pt x="0" y="231"/>
                  </a:lnTo>
                  <a:close/>
                </a:path>
              </a:pathLst>
            </a:custGeom>
            <a:solidFill>
              <a:srgbClr val="505711"/>
            </a:solidFill>
            <a:ln>
              <a:noFill/>
            </a:ln>
          </p:spPr>
          <p:txBody>
            <a:bodyPr vert="horz" wrap="square" lIns="68589" tIns="34295" rIns="68589" bIns="34295" numCol="1" anchor="t" anchorCtr="0" compatLnSpc="1"/>
            <a:lstStyle/>
            <a:p>
              <a:endParaRPr lang="zh-CN" altLang="en-US" dirty="0">
                <a:solidFill>
                  <a:srgbClr val="BDD53E"/>
                </a:solidFill>
                <a:latin typeface="微软雅黑" panose="020B0503020204020204" pitchFamily="34" charset="-122"/>
              </a:endParaRPr>
            </a:p>
          </p:txBody>
        </p:sp>
        <p:grpSp>
          <p:nvGrpSpPr>
            <p:cNvPr id="149" name="组合 148"/>
            <p:cNvGrpSpPr/>
            <p:nvPr/>
          </p:nvGrpSpPr>
          <p:grpSpPr>
            <a:xfrm>
              <a:off x="5368886" y="2309403"/>
              <a:ext cx="1200040" cy="1388087"/>
              <a:chOff x="5368886" y="2309403"/>
              <a:chExt cx="1200040" cy="1388087"/>
            </a:xfrm>
          </p:grpSpPr>
          <p:sp>
            <p:nvSpPr>
              <p:cNvPr id="4" name="Freeform 9"/>
              <p:cNvSpPr/>
              <p:nvPr/>
            </p:nvSpPr>
            <p:spPr bwMode="auto">
              <a:xfrm>
                <a:off x="5368886" y="2309403"/>
                <a:ext cx="1200040" cy="1388087"/>
              </a:xfrm>
              <a:custGeom>
                <a:avLst/>
                <a:gdLst>
                  <a:gd name="T0" fmla="*/ 0 w 1169"/>
                  <a:gd name="T1" fmla="*/ 1014 h 1352"/>
                  <a:gd name="T2" fmla="*/ 0 w 1169"/>
                  <a:gd name="T3" fmla="*/ 338 h 1352"/>
                  <a:gd name="T4" fmla="*/ 585 w 1169"/>
                  <a:gd name="T5" fmla="*/ 0 h 1352"/>
                  <a:gd name="T6" fmla="*/ 1169 w 1169"/>
                  <a:gd name="T7" fmla="*/ 338 h 1352"/>
                  <a:gd name="T8" fmla="*/ 1169 w 1169"/>
                  <a:gd name="T9" fmla="*/ 1014 h 1352"/>
                  <a:gd name="T10" fmla="*/ 585 w 1169"/>
                  <a:gd name="T11" fmla="*/ 1352 h 1352"/>
                  <a:gd name="T12" fmla="*/ 0 w 1169"/>
                  <a:gd name="T13" fmla="*/ 1014 h 1352"/>
                </a:gdLst>
                <a:ahLst/>
                <a:cxnLst>
                  <a:cxn ang="0">
                    <a:pos x="T0" y="T1"/>
                  </a:cxn>
                  <a:cxn ang="0">
                    <a:pos x="T2" y="T3"/>
                  </a:cxn>
                  <a:cxn ang="0">
                    <a:pos x="T4" y="T5"/>
                  </a:cxn>
                  <a:cxn ang="0">
                    <a:pos x="T6" y="T7"/>
                  </a:cxn>
                  <a:cxn ang="0">
                    <a:pos x="T8" y="T9"/>
                  </a:cxn>
                  <a:cxn ang="0">
                    <a:pos x="T10" y="T11"/>
                  </a:cxn>
                  <a:cxn ang="0">
                    <a:pos x="T12" y="T13"/>
                  </a:cxn>
                </a:cxnLst>
                <a:rect l="0" t="0" r="r" b="b"/>
                <a:pathLst>
                  <a:path w="1169" h="1352">
                    <a:moveTo>
                      <a:pt x="0" y="1014"/>
                    </a:moveTo>
                    <a:lnTo>
                      <a:pt x="0" y="338"/>
                    </a:lnTo>
                    <a:lnTo>
                      <a:pt x="585" y="0"/>
                    </a:lnTo>
                    <a:lnTo>
                      <a:pt x="1169" y="338"/>
                    </a:lnTo>
                    <a:lnTo>
                      <a:pt x="1169" y="1014"/>
                    </a:lnTo>
                    <a:lnTo>
                      <a:pt x="585" y="1352"/>
                    </a:lnTo>
                    <a:lnTo>
                      <a:pt x="0" y="1014"/>
                    </a:lnTo>
                    <a:close/>
                  </a:path>
                </a:pathLst>
              </a:custGeom>
              <a:solidFill>
                <a:schemeClr val="bg1">
                  <a:lumMod val="95000"/>
                </a:schemeClr>
              </a:solidFill>
              <a:ln>
                <a:noFill/>
              </a:ln>
              <a:effectLst>
                <a:outerShdw blurRad="228600" sx="102000" sy="102000" algn="ctr" rotWithShape="0">
                  <a:prstClr val="black">
                    <a:alpha val="28000"/>
                  </a:prstClr>
                </a:outerShdw>
              </a:effectLst>
            </p:spPr>
            <p:txBody>
              <a:bodyPr vert="horz" wrap="square" lIns="68589" tIns="34295" rIns="68589" bIns="34295" numCol="1" anchor="t" anchorCtr="0" compatLnSpc="1"/>
              <a:lstStyle/>
              <a:p>
                <a:endParaRPr lang="zh-CN" altLang="en-US" dirty="0">
                  <a:latin typeface="微软雅黑" panose="020B0503020204020204" pitchFamily="34" charset="-122"/>
                </a:endParaRPr>
              </a:p>
            </p:txBody>
          </p:sp>
          <p:sp>
            <p:nvSpPr>
              <p:cNvPr id="20" name="Freeform 23"/>
              <p:cNvSpPr/>
              <p:nvPr/>
            </p:nvSpPr>
            <p:spPr bwMode="auto">
              <a:xfrm>
                <a:off x="5438692" y="2350471"/>
                <a:ext cx="408568" cy="441478"/>
              </a:xfrm>
              <a:custGeom>
                <a:avLst/>
                <a:gdLst>
                  <a:gd name="T0" fmla="*/ 0 w 398"/>
                  <a:gd name="T1" fmla="*/ 430 h 430"/>
                  <a:gd name="T2" fmla="*/ 398 w 398"/>
                  <a:gd name="T3" fmla="*/ 430 h 430"/>
                  <a:gd name="T4" fmla="*/ 398 w 398"/>
                  <a:gd name="T5" fmla="*/ 0 h 430"/>
                  <a:gd name="T6" fmla="*/ 0 w 398"/>
                  <a:gd name="T7" fmla="*/ 231 h 430"/>
                  <a:gd name="T8" fmla="*/ 0 w 398"/>
                  <a:gd name="T9" fmla="*/ 430 h 430"/>
                </a:gdLst>
                <a:ahLst/>
                <a:cxnLst>
                  <a:cxn ang="0">
                    <a:pos x="T0" y="T1"/>
                  </a:cxn>
                  <a:cxn ang="0">
                    <a:pos x="T2" y="T3"/>
                  </a:cxn>
                  <a:cxn ang="0">
                    <a:pos x="T4" y="T5"/>
                  </a:cxn>
                  <a:cxn ang="0">
                    <a:pos x="T6" y="T7"/>
                  </a:cxn>
                  <a:cxn ang="0">
                    <a:pos x="T8" y="T9"/>
                  </a:cxn>
                </a:cxnLst>
                <a:rect l="0" t="0" r="r" b="b"/>
                <a:pathLst>
                  <a:path w="398" h="430">
                    <a:moveTo>
                      <a:pt x="0" y="430"/>
                    </a:moveTo>
                    <a:lnTo>
                      <a:pt x="398" y="430"/>
                    </a:lnTo>
                    <a:lnTo>
                      <a:pt x="398" y="0"/>
                    </a:lnTo>
                    <a:lnTo>
                      <a:pt x="0" y="231"/>
                    </a:lnTo>
                    <a:lnTo>
                      <a:pt x="0" y="430"/>
                    </a:lnTo>
                    <a:close/>
                  </a:path>
                </a:pathLst>
              </a:custGeom>
              <a:solidFill>
                <a:srgbClr val="00B0F0"/>
              </a:solidFill>
              <a:ln w="28575">
                <a:no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zh-CN" altLang="en-US">
                  <a:solidFill>
                    <a:schemeClr val="lt1"/>
                  </a:solidFill>
                </a:endParaRPr>
              </a:p>
            </p:txBody>
          </p:sp>
          <p:sp>
            <p:nvSpPr>
              <p:cNvPr id="29" name="Freeform 32"/>
              <p:cNvSpPr>
                <a:spLocks noEditPoints="1"/>
              </p:cNvSpPr>
              <p:nvPr/>
            </p:nvSpPr>
            <p:spPr bwMode="auto">
              <a:xfrm>
                <a:off x="5597808" y="2562997"/>
                <a:ext cx="93416" cy="200205"/>
              </a:xfrm>
              <a:custGeom>
                <a:avLst/>
                <a:gdLst>
                  <a:gd name="T0" fmla="*/ 50 w 50"/>
                  <a:gd name="T1" fmla="*/ 82 h 107"/>
                  <a:gd name="T2" fmla="*/ 42 w 50"/>
                  <a:gd name="T3" fmla="*/ 99 h 107"/>
                  <a:gd name="T4" fmla="*/ 25 w 50"/>
                  <a:gd name="T5" fmla="*/ 107 h 107"/>
                  <a:gd name="T6" fmla="*/ 7 w 50"/>
                  <a:gd name="T7" fmla="*/ 99 h 107"/>
                  <a:gd name="T8" fmla="*/ 0 w 50"/>
                  <a:gd name="T9" fmla="*/ 82 h 107"/>
                  <a:gd name="T10" fmla="*/ 0 w 50"/>
                  <a:gd name="T11" fmla="*/ 25 h 107"/>
                  <a:gd name="T12" fmla="*/ 7 w 50"/>
                  <a:gd name="T13" fmla="*/ 7 h 107"/>
                  <a:gd name="T14" fmla="*/ 25 w 50"/>
                  <a:gd name="T15" fmla="*/ 0 h 107"/>
                  <a:gd name="T16" fmla="*/ 42 w 50"/>
                  <a:gd name="T17" fmla="*/ 7 h 107"/>
                  <a:gd name="T18" fmla="*/ 50 w 50"/>
                  <a:gd name="T19" fmla="*/ 25 h 107"/>
                  <a:gd name="T20" fmla="*/ 50 w 50"/>
                  <a:gd name="T21" fmla="*/ 82 h 107"/>
                  <a:gd name="T22" fmla="*/ 33 w 50"/>
                  <a:gd name="T23" fmla="*/ 24 h 107"/>
                  <a:gd name="T24" fmla="*/ 31 w 50"/>
                  <a:gd name="T25" fmla="*/ 18 h 107"/>
                  <a:gd name="T26" fmla="*/ 24 w 50"/>
                  <a:gd name="T27" fmla="*/ 15 h 107"/>
                  <a:gd name="T28" fmla="*/ 18 w 50"/>
                  <a:gd name="T29" fmla="*/ 18 h 107"/>
                  <a:gd name="T30" fmla="*/ 15 w 50"/>
                  <a:gd name="T31" fmla="*/ 24 h 107"/>
                  <a:gd name="T32" fmla="*/ 15 w 50"/>
                  <a:gd name="T33" fmla="*/ 81 h 107"/>
                  <a:gd name="T34" fmla="*/ 18 w 50"/>
                  <a:gd name="T35" fmla="*/ 88 h 107"/>
                  <a:gd name="T36" fmla="*/ 24 w 50"/>
                  <a:gd name="T37" fmla="*/ 91 h 107"/>
                  <a:gd name="T38" fmla="*/ 31 w 50"/>
                  <a:gd name="T39" fmla="*/ 88 h 107"/>
                  <a:gd name="T40" fmla="*/ 33 w 50"/>
                  <a:gd name="T41" fmla="*/ 81 h 107"/>
                  <a:gd name="T42" fmla="*/ 33 w 50"/>
                  <a:gd name="T43" fmla="*/ 24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0" h="107">
                    <a:moveTo>
                      <a:pt x="50" y="82"/>
                    </a:moveTo>
                    <a:cubicBezTo>
                      <a:pt x="50" y="89"/>
                      <a:pt x="47" y="95"/>
                      <a:pt x="42" y="99"/>
                    </a:cubicBezTo>
                    <a:cubicBezTo>
                      <a:pt x="37" y="104"/>
                      <a:pt x="32" y="107"/>
                      <a:pt x="25" y="107"/>
                    </a:cubicBezTo>
                    <a:cubicBezTo>
                      <a:pt x="18" y="107"/>
                      <a:pt x="12" y="104"/>
                      <a:pt x="7" y="99"/>
                    </a:cubicBezTo>
                    <a:cubicBezTo>
                      <a:pt x="2" y="95"/>
                      <a:pt x="0" y="89"/>
                      <a:pt x="0" y="82"/>
                    </a:cubicBezTo>
                    <a:cubicBezTo>
                      <a:pt x="0" y="25"/>
                      <a:pt x="0" y="25"/>
                      <a:pt x="0" y="25"/>
                    </a:cubicBezTo>
                    <a:cubicBezTo>
                      <a:pt x="0" y="18"/>
                      <a:pt x="2" y="12"/>
                      <a:pt x="7" y="7"/>
                    </a:cubicBezTo>
                    <a:cubicBezTo>
                      <a:pt x="12" y="2"/>
                      <a:pt x="18" y="0"/>
                      <a:pt x="25" y="0"/>
                    </a:cubicBezTo>
                    <a:cubicBezTo>
                      <a:pt x="32" y="0"/>
                      <a:pt x="38" y="2"/>
                      <a:pt x="42" y="7"/>
                    </a:cubicBezTo>
                    <a:cubicBezTo>
                      <a:pt x="47" y="12"/>
                      <a:pt x="50" y="18"/>
                      <a:pt x="50" y="25"/>
                    </a:cubicBezTo>
                    <a:lnTo>
                      <a:pt x="50" y="82"/>
                    </a:lnTo>
                    <a:close/>
                    <a:moveTo>
                      <a:pt x="33" y="24"/>
                    </a:moveTo>
                    <a:cubicBezTo>
                      <a:pt x="33" y="22"/>
                      <a:pt x="32" y="20"/>
                      <a:pt x="31" y="18"/>
                    </a:cubicBezTo>
                    <a:cubicBezTo>
                      <a:pt x="29" y="16"/>
                      <a:pt x="27" y="15"/>
                      <a:pt x="24" y="15"/>
                    </a:cubicBezTo>
                    <a:cubicBezTo>
                      <a:pt x="22" y="15"/>
                      <a:pt x="20" y="16"/>
                      <a:pt x="18" y="18"/>
                    </a:cubicBezTo>
                    <a:cubicBezTo>
                      <a:pt x="16" y="20"/>
                      <a:pt x="15" y="22"/>
                      <a:pt x="15" y="24"/>
                    </a:cubicBezTo>
                    <a:cubicBezTo>
                      <a:pt x="15" y="81"/>
                      <a:pt x="15" y="81"/>
                      <a:pt x="15" y="81"/>
                    </a:cubicBezTo>
                    <a:cubicBezTo>
                      <a:pt x="15" y="84"/>
                      <a:pt x="16" y="86"/>
                      <a:pt x="18" y="88"/>
                    </a:cubicBezTo>
                    <a:cubicBezTo>
                      <a:pt x="20" y="90"/>
                      <a:pt x="22" y="91"/>
                      <a:pt x="24" y="91"/>
                    </a:cubicBezTo>
                    <a:cubicBezTo>
                      <a:pt x="27" y="91"/>
                      <a:pt x="29" y="90"/>
                      <a:pt x="31" y="88"/>
                    </a:cubicBezTo>
                    <a:cubicBezTo>
                      <a:pt x="32" y="86"/>
                      <a:pt x="33" y="84"/>
                      <a:pt x="33" y="81"/>
                    </a:cubicBezTo>
                    <a:lnTo>
                      <a:pt x="33" y="2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9" tIns="34295" rIns="68589" bIns="34295" numCol="1" anchor="t" anchorCtr="0" compatLnSpc="1"/>
              <a:lstStyle/>
              <a:p>
                <a:endParaRPr lang="zh-CN" altLang="en-US" dirty="0">
                  <a:latin typeface="微软雅黑" panose="020B0503020204020204" pitchFamily="34" charset="-122"/>
                </a:endParaRPr>
              </a:p>
            </p:txBody>
          </p:sp>
          <p:sp>
            <p:nvSpPr>
              <p:cNvPr id="30" name="Freeform 33"/>
              <p:cNvSpPr/>
              <p:nvPr/>
            </p:nvSpPr>
            <p:spPr bwMode="auto">
              <a:xfrm>
                <a:off x="5712781" y="2562997"/>
                <a:ext cx="95469" cy="200205"/>
              </a:xfrm>
              <a:custGeom>
                <a:avLst/>
                <a:gdLst>
                  <a:gd name="T0" fmla="*/ 24 w 51"/>
                  <a:gd name="T1" fmla="*/ 91 h 107"/>
                  <a:gd name="T2" fmla="*/ 35 w 51"/>
                  <a:gd name="T3" fmla="*/ 81 h 107"/>
                  <a:gd name="T4" fmla="*/ 35 w 51"/>
                  <a:gd name="T5" fmla="*/ 74 h 107"/>
                  <a:gd name="T6" fmla="*/ 18 w 51"/>
                  <a:gd name="T7" fmla="*/ 58 h 107"/>
                  <a:gd name="T8" fmla="*/ 18 w 51"/>
                  <a:gd name="T9" fmla="*/ 45 h 107"/>
                  <a:gd name="T10" fmla="*/ 31 w 51"/>
                  <a:gd name="T11" fmla="*/ 40 h 107"/>
                  <a:gd name="T12" fmla="*/ 35 w 51"/>
                  <a:gd name="T13" fmla="*/ 27 h 107"/>
                  <a:gd name="T14" fmla="*/ 35 w 51"/>
                  <a:gd name="T15" fmla="*/ 24 h 107"/>
                  <a:gd name="T16" fmla="*/ 26 w 51"/>
                  <a:gd name="T17" fmla="*/ 14 h 107"/>
                  <a:gd name="T18" fmla="*/ 19 w 51"/>
                  <a:gd name="T19" fmla="*/ 18 h 107"/>
                  <a:gd name="T20" fmla="*/ 17 w 51"/>
                  <a:gd name="T21" fmla="*/ 26 h 107"/>
                  <a:gd name="T22" fmla="*/ 17 w 51"/>
                  <a:gd name="T23" fmla="*/ 28 h 107"/>
                  <a:gd name="T24" fmla="*/ 2 w 51"/>
                  <a:gd name="T25" fmla="*/ 28 h 107"/>
                  <a:gd name="T26" fmla="*/ 2 w 51"/>
                  <a:gd name="T27" fmla="*/ 26 h 107"/>
                  <a:gd name="T28" fmla="*/ 8 w 51"/>
                  <a:gd name="T29" fmla="*/ 8 h 107"/>
                  <a:gd name="T30" fmla="*/ 26 w 51"/>
                  <a:gd name="T31" fmla="*/ 0 h 107"/>
                  <a:gd name="T32" fmla="*/ 43 w 51"/>
                  <a:gd name="T33" fmla="*/ 7 h 107"/>
                  <a:gd name="T34" fmla="*/ 49 w 51"/>
                  <a:gd name="T35" fmla="*/ 24 h 107"/>
                  <a:gd name="T36" fmla="*/ 49 w 51"/>
                  <a:gd name="T37" fmla="*/ 28 h 107"/>
                  <a:gd name="T38" fmla="*/ 44 w 51"/>
                  <a:gd name="T39" fmla="*/ 45 h 107"/>
                  <a:gd name="T40" fmla="*/ 38 w 51"/>
                  <a:gd name="T41" fmla="*/ 50 h 107"/>
                  <a:gd name="T42" fmla="*/ 49 w 51"/>
                  <a:gd name="T43" fmla="*/ 62 h 107"/>
                  <a:gd name="T44" fmla="*/ 51 w 51"/>
                  <a:gd name="T45" fmla="*/ 72 h 107"/>
                  <a:gd name="T46" fmla="*/ 51 w 51"/>
                  <a:gd name="T47" fmla="*/ 80 h 107"/>
                  <a:gd name="T48" fmla="*/ 43 w 51"/>
                  <a:gd name="T49" fmla="*/ 100 h 107"/>
                  <a:gd name="T50" fmla="*/ 24 w 51"/>
                  <a:gd name="T51" fmla="*/ 107 h 107"/>
                  <a:gd name="T52" fmla="*/ 7 w 51"/>
                  <a:gd name="T53" fmla="*/ 99 h 107"/>
                  <a:gd name="T54" fmla="*/ 0 w 51"/>
                  <a:gd name="T55" fmla="*/ 82 h 107"/>
                  <a:gd name="T56" fmla="*/ 0 w 51"/>
                  <a:gd name="T57" fmla="*/ 79 h 107"/>
                  <a:gd name="T58" fmla="*/ 15 w 51"/>
                  <a:gd name="T59" fmla="*/ 78 h 107"/>
                  <a:gd name="T60" fmla="*/ 15 w 51"/>
                  <a:gd name="T61" fmla="*/ 82 h 107"/>
                  <a:gd name="T62" fmla="*/ 18 w 51"/>
                  <a:gd name="T63" fmla="*/ 88 h 107"/>
                  <a:gd name="T64" fmla="*/ 24 w 51"/>
                  <a:gd name="T65" fmla="*/ 9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1" h="107">
                    <a:moveTo>
                      <a:pt x="24" y="91"/>
                    </a:moveTo>
                    <a:cubicBezTo>
                      <a:pt x="31" y="91"/>
                      <a:pt x="35" y="87"/>
                      <a:pt x="35" y="81"/>
                    </a:cubicBezTo>
                    <a:cubicBezTo>
                      <a:pt x="35" y="74"/>
                      <a:pt x="35" y="74"/>
                      <a:pt x="35" y="74"/>
                    </a:cubicBezTo>
                    <a:cubicBezTo>
                      <a:pt x="35" y="64"/>
                      <a:pt x="29" y="58"/>
                      <a:pt x="18" y="58"/>
                    </a:cubicBezTo>
                    <a:cubicBezTo>
                      <a:pt x="18" y="45"/>
                      <a:pt x="18" y="45"/>
                      <a:pt x="18" y="45"/>
                    </a:cubicBezTo>
                    <a:cubicBezTo>
                      <a:pt x="24" y="45"/>
                      <a:pt x="29" y="43"/>
                      <a:pt x="31" y="40"/>
                    </a:cubicBezTo>
                    <a:cubicBezTo>
                      <a:pt x="34" y="37"/>
                      <a:pt x="35" y="32"/>
                      <a:pt x="35" y="27"/>
                    </a:cubicBezTo>
                    <a:cubicBezTo>
                      <a:pt x="35" y="24"/>
                      <a:pt x="35" y="24"/>
                      <a:pt x="35" y="24"/>
                    </a:cubicBezTo>
                    <a:cubicBezTo>
                      <a:pt x="35" y="18"/>
                      <a:pt x="32" y="14"/>
                      <a:pt x="26" y="14"/>
                    </a:cubicBezTo>
                    <a:cubicBezTo>
                      <a:pt x="23" y="14"/>
                      <a:pt x="21" y="15"/>
                      <a:pt x="19" y="18"/>
                    </a:cubicBezTo>
                    <a:cubicBezTo>
                      <a:pt x="18" y="20"/>
                      <a:pt x="17" y="22"/>
                      <a:pt x="17" y="26"/>
                    </a:cubicBezTo>
                    <a:cubicBezTo>
                      <a:pt x="17" y="28"/>
                      <a:pt x="17" y="28"/>
                      <a:pt x="17" y="28"/>
                    </a:cubicBezTo>
                    <a:cubicBezTo>
                      <a:pt x="2" y="28"/>
                      <a:pt x="2" y="28"/>
                      <a:pt x="2" y="28"/>
                    </a:cubicBezTo>
                    <a:cubicBezTo>
                      <a:pt x="2" y="26"/>
                      <a:pt x="2" y="26"/>
                      <a:pt x="2" y="26"/>
                    </a:cubicBezTo>
                    <a:cubicBezTo>
                      <a:pt x="2" y="18"/>
                      <a:pt x="4" y="12"/>
                      <a:pt x="8" y="8"/>
                    </a:cubicBezTo>
                    <a:cubicBezTo>
                      <a:pt x="12" y="2"/>
                      <a:pt x="18" y="0"/>
                      <a:pt x="26" y="0"/>
                    </a:cubicBezTo>
                    <a:cubicBezTo>
                      <a:pt x="33" y="0"/>
                      <a:pt x="39" y="2"/>
                      <a:pt x="43" y="7"/>
                    </a:cubicBezTo>
                    <a:cubicBezTo>
                      <a:pt x="47" y="12"/>
                      <a:pt x="49" y="17"/>
                      <a:pt x="49" y="24"/>
                    </a:cubicBezTo>
                    <a:cubicBezTo>
                      <a:pt x="49" y="28"/>
                      <a:pt x="49" y="28"/>
                      <a:pt x="49" y="28"/>
                    </a:cubicBezTo>
                    <a:cubicBezTo>
                      <a:pt x="49" y="35"/>
                      <a:pt x="48" y="41"/>
                      <a:pt x="44" y="45"/>
                    </a:cubicBezTo>
                    <a:cubicBezTo>
                      <a:pt x="42" y="47"/>
                      <a:pt x="40" y="49"/>
                      <a:pt x="38" y="50"/>
                    </a:cubicBezTo>
                    <a:cubicBezTo>
                      <a:pt x="42" y="53"/>
                      <a:pt x="46" y="57"/>
                      <a:pt x="49" y="62"/>
                    </a:cubicBezTo>
                    <a:cubicBezTo>
                      <a:pt x="50" y="65"/>
                      <a:pt x="51" y="68"/>
                      <a:pt x="51" y="72"/>
                    </a:cubicBezTo>
                    <a:cubicBezTo>
                      <a:pt x="51" y="80"/>
                      <a:pt x="51" y="80"/>
                      <a:pt x="51" y="80"/>
                    </a:cubicBezTo>
                    <a:cubicBezTo>
                      <a:pt x="51" y="88"/>
                      <a:pt x="48" y="95"/>
                      <a:pt x="43" y="100"/>
                    </a:cubicBezTo>
                    <a:cubicBezTo>
                      <a:pt x="38" y="104"/>
                      <a:pt x="32" y="107"/>
                      <a:pt x="24" y="107"/>
                    </a:cubicBezTo>
                    <a:cubicBezTo>
                      <a:pt x="18" y="107"/>
                      <a:pt x="12" y="104"/>
                      <a:pt x="7" y="99"/>
                    </a:cubicBezTo>
                    <a:cubicBezTo>
                      <a:pt x="2" y="94"/>
                      <a:pt x="0" y="89"/>
                      <a:pt x="0" y="82"/>
                    </a:cubicBezTo>
                    <a:cubicBezTo>
                      <a:pt x="0" y="79"/>
                      <a:pt x="0" y="79"/>
                      <a:pt x="0" y="79"/>
                    </a:cubicBezTo>
                    <a:cubicBezTo>
                      <a:pt x="15" y="78"/>
                      <a:pt x="15" y="78"/>
                      <a:pt x="15" y="78"/>
                    </a:cubicBezTo>
                    <a:cubicBezTo>
                      <a:pt x="15" y="82"/>
                      <a:pt x="15" y="82"/>
                      <a:pt x="15" y="82"/>
                    </a:cubicBezTo>
                    <a:cubicBezTo>
                      <a:pt x="15" y="84"/>
                      <a:pt x="16" y="86"/>
                      <a:pt x="18" y="88"/>
                    </a:cubicBezTo>
                    <a:cubicBezTo>
                      <a:pt x="19" y="90"/>
                      <a:pt x="21" y="91"/>
                      <a:pt x="24" y="9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9" tIns="34295" rIns="68589" bIns="34295" numCol="1" anchor="t" anchorCtr="0" compatLnSpc="1"/>
              <a:lstStyle/>
              <a:p>
                <a:endParaRPr lang="zh-CN" altLang="en-US" dirty="0">
                  <a:latin typeface="微软雅黑" panose="020B0503020204020204" pitchFamily="34" charset="-122"/>
                </a:endParaRPr>
              </a:p>
            </p:txBody>
          </p:sp>
          <p:sp>
            <p:nvSpPr>
              <p:cNvPr id="115" name="Freeform 10"/>
              <p:cNvSpPr>
                <a:spLocks noEditPoints="1"/>
              </p:cNvSpPr>
              <p:nvPr/>
            </p:nvSpPr>
            <p:spPr bwMode="auto">
              <a:xfrm>
                <a:off x="5791994" y="2953544"/>
                <a:ext cx="381000" cy="267224"/>
              </a:xfrm>
              <a:custGeom>
                <a:avLst/>
                <a:gdLst>
                  <a:gd name="T0" fmla="*/ 164 w 164"/>
                  <a:gd name="T1" fmla="*/ 114 h 128"/>
                  <a:gd name="T2" fmla="*/ 149 w 164"/>
                  <a:gd name="T3" fmla="*/ 128 h 128"/>
                  <a:gd name="T4" fmla="*/ 15 w 164"/>
                  <a:gd name="T5" fmla="*/ 128 h 128"/>
                  <a:gd name="T6" fmla="*/ 0 w 164"/>
                  <a:gd name="T7" fmla="*/ 114 h 128"/>
                  <a:gd name="T8" fmla="*/ 0 w 164"/>
                  <a:gd name="T9" fmla="*/ 14 h 128"/>
                  <a:gd name="T10" fmla="*/ 15 w 164"/>
                  <a:gd name="T11" fmla="*/ 0 h 128"/>
                  <a:gd name="T12" fmla="*/ 149 w 164"/>
                  <a:gd name="T13" fmla="*/ 0 h 128"/>
                  <a:gd name="T14" fmla="*/ 164 w 164"/>
                  <a:gd name="T15" fmla="*/ 14 h 128"/>
                  <a:gd name="T16" fmla="*/ 164 w 164"/>
                  <a:gd name="T17" fmla="*/ 114 h 128"/>
                  <a:gd name="T18" fmla="*/ 149 w 164"/>
                  <a:gd name="T19" fmla="*/ 11 h 128"/>
                  <a:gd name="T20" fmla="*/ 15 w 164"/>
                  <a:gd name="T21" fmla="*/ 11 h 128"/>
                  <a:gd name="T22" fmla="*/ 12 w 164"/>
                  <a:gd name="T23" fmla="*/ 14 h 128"/>
                  <a:gd name="T24" fmla="*/ 25 w 164"/>
                  <a:gd name="T25" fmla="*/ 40 h 128"/>
                  <a:gd name="T26" fmla="*/ 62 w 164"/>
                  <a:gd name="T27" fmla="*/ 69 h 128"/>
                  <a:gd name="T28" fmla="*/ 82 w 164"/>
                  <a:gd name="T29" fmla="*/ 82 h 128"/>
                  <a:gd name="T30" fmla="*/ 82 w 164"/>
                  <a:gd name="T31" fmla="*/ 82 h 128"/>
                  <a:gd name="T32" fmla="*/ 82 w 164"/>
                  <a:gd name="T33" fmla="*/ 82 h 128"/>
                  <a:gd name="T34" fmla="*/ 102 w 164"/>
                  <a:gd name="T35" fmla="*/ 69 h 128"/>
                  <a:gd name="T36" fmla="*/ 139 w 164"/>
                  <a:gd name="T37" fmla="*/ 40 h 128"/>
                  <a:gd name="T38" fmla="*/ 152 w 164"/>
                  <a:gd name="T39" fmla="*/ 18 h 128"/>
                  <a:gd name="T40" fmla="*/ 149 w 164"/>
                  <a:gd name="T41" fmla="*/ 11 h 128"/>
                  <a:gd name="T42" fmla="*/ 152 w 164"/>
                  <a:gd name="T43" fmla="*/ 43 h 128"/>
                  <a:gd name="T44" fmla="*/ 146 w 164"/>
                  <a:gd name="T45" fmla="*/ 50 h 128"/>
                  <a:gd name="T46" fmla="*/ 107 w 164"/>
                  <a:gd name="T47" fmla="*/ 80 h 128"/>
                  <a:gd name="T48" fmla="*/ 82 w 164"/>
                  <a:gd name="T49" fmla="*/ 93 h 128"/>
                  <a:gd name="T50" fmla="*/ 82 w 164"/>
                  <a:gd name="T51" fmla="*/ 93 h 128"/>
                  <a:gd name="T52" fmla="*/ 82 w 164"/>
                  <a:gd name="T53" fmla="*/ 93 h 128"/>
                  <a:gd name="T54" fmla="*/ 57 w 164"/>
                  <a:gd name="T55" fmla="*/ 80 h 128"/>
                  <a:gd name="T56" fmla="*/ 18 w 164"/>
                  <a:gd name="T57" fmla="*/ 50 h 128"/>
                  <a:gd name="T58" fmla="*/ 12 w 164"/>
                  <a:gd name="T59" fmla="*/ 43 h 128"/>
                  <a:gd name="T60" fmla="*/ 12 w 164"/>
                  <a:gd name="T61" fmla="*/ 114 h 128"/>
                  <a:gd name="T62" fmla="*/ 15 w 164"/>
                  <a:gd name="T63" fmla="*/ 117 h 128"/>
                  <a:gd name="T64" fmla="*/ 149 w 164"/>
                  <a:gd name="T65" fmla="*/ 117 h 128"/>
                  <a:gd name="T66" fmla="*/ 152 w 164"/>
                  <a:gd name="T67" fmla="*/ 114 h 128"/>
                  <a:gd name="T68" fmla="*/ 152 w 164"/>
                  <a:gd name="T69" fmla="*/ 43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4" h="128">
                    <a:moveTo>
                      <a:pt x="164" y="114"/>
                    </a:moveTo>
                    <a:cubicBezTo>
                      <a:pt x="164" y="122"/>
                      <a:pt x="157" y="128"/>
                      <a:pt x="149" y="128"/>
                    </a:cubicBezTo>
                    <a:cubicBezTo>
                      <a:pt x="15" y="128"/>
                      <a:pt x="15" y="128"/>
                      <a:pt x="15" y="128"/>
                    </a:cubicBezTo>
                    <a:cubicBezTo>
                      <a:pt x="7" y="128"/>
                      <a:pt x="0" y="122"/>
                      <a:pt x="0" y="114"/>
                    </a:cubicBezTo>
                    <a:cubicBezTo>
                      <a:pt x="0" y="14"/>
                      <a:pt x="0" y="14"/>
                      <a:pt x="0" y="14"/>
                    </a:cubicBezTo>
                    <a:cubicBezTo>
                      <a:pt x="0" y="6"/>
                      <a:pt x="7" y="0"/>
                      <a:pt x="15" y="0"/>
                    </a:cubicBezTo>
                    <a:cubicBezTo>
                      <a:pt x="149" y="0"/>
                      <a:pt x="149" y="0"/>
                      <a:pt x="149" y="0"/>
                    </a:cubicBezTo>
                    <a:cubicBezTo>
                      <a:pt x="157" y="0"/>
                      <a:pt x="164" y="6"/>
                      <a:pt x="164" y="14"/>
                    </a:cubicBezTo>
                    <a:lnTo>
                      <a:pt x="164" y="114"/>
                    </a:lnTo>
                    <a:close/>
                    <a:moveTo>
                      <a:pt x="149" y="11"/>
                    </a:moveTo>
                    <a:cubicBezTo>
                      <a:pt x="15" y="11"/>
                      <a:pt x="15" y="11"/>
                      <a:pt x="15" y="11"/>
                    </a:cubicBezTo>
                    <a:cubicBezTo>
                      <a:pt x="13" y="11"/>
                      <a:pt x="12" y="13"/>
                      <a:pt x="12" y="14"/>
                    </a:cubicBezTo>
                    <a:cubicBezTo>
                      <a:pt x="12" y="25"/>
                      <a:pt x="17" y="34"/>
                      <a:pt x="25" y="40"/>
                    </a:cubicBezTo>
                    <a:cubicBezTo>
                      <a:pt x="37" y="50"/>
                      <a:pt x="50" y="59"/>
                      <a:pt x="62" y="69"/>
                    </a:cubicBezTo>
                    <a:cubicBezTo>
                      <a:pt x="67" y="73"/>
                      <a:pt x="76" y="82"/>
                      <a:pt x="82" y="82"/>
                    </a:cubicBezTo>
                    <a:cubicBezTo>
                      <a:pt x="82" y="82"/>
                      <a:pt x="82" y="82"/>
                      <a:pt x="82" y="82"/>
                    </a:cubicBezTo>
                    <a:cubicBezTo>
                      <a:pt x="82" y="82"/>
                      <a:pt x="82" y="82"/>
                      <a:pt x="82" y="82"/>
                    </a:cubicBezTo>
                    <a:cubicBezTo>
                      <a:pt x="89" y="82"/>
                      <a:pt x="97" y="73"/>
                      <a:pt x="102" y="69"/>
                    </a:cubicBezTo>
                    <a:cubicBezTo>
                      <a:pt x="114" y="59"/>
                      <a:pt x="127" y="50"/>
                      <a:pt x="139" y="40"/>
                    </a:cubicBezTo>
                    <a:cubicBezTo>
                      <a:pt x="145" y="36"/>
                      <a:pt x="152" y="25"/>
                      <a:pt x="152" y="18"/>
                    </a:cubicBezTo>
                    <a:cubicBezTo>
                      <a:pt x="152" y="15"/>
                      <a:pt x="153" y="11"/>
                      <a:pt x="149" y="11"/>
                    </a:cubicBezTo>
                    <a:close/>
                    <a:moveTo>
                      <a:pt x="152" y="43"/>
                    </a:moveTo>
                    <a:cubicBezTo>
                      <a:pt x="150" y="46"/>
                      <a:pt x="148" y="48"/>
                      <a:pt x="146" y="50"/>
                    </a:cubicBezTo>
                    <a:cubicBezTo>
                      <a:pt x="133" y="60"/>
                      <a:pt x="120" y="70"/>
                      <a:pt x="107" y="80"/>
                    </a:cubicBezTo>
                    <a:cubicBezTo>
                      <a:pt x="100" y="86"/>
                      <a:pt x="92" y="93"/>
                      <a:pt x="82" y="93"/>
                    </a:cubicBezTo>
                    <a:cubicBezTo>
                      <a:pt x="82" y="93"/>
                      <a:pt x="82" y="93"/>
                      <a:pt x="82" y="93"/>
                    </a:cubicBezTo>
                    <a:cubicBezTo>
                      <a:pt x="82" y="93"/>
                      <a:pt x="82" y="93"/>
                      <a:pt x="82" y="93"/>
                    </a:cubicBezTo>
                    <a:cubicBezTo>
                      <a:pt x="72" y="93"/>
                      <a:pt x="64" y="86"/>
                      <a:pt x="57" y="80"/>
                    </a:cubicBezTo>
                    <a:cubicBezTo>
                      <a:pt x="44" y="70"/>
                      <a:pt x="31" y="60"/>
                      <a:pt x="18" y="50"/>
                    </a:cubicBezTo>
                    <a:cubicBezTo>
                      <a:pt x="16" y="48"/>
                      <a:pt x="14" y="46"/>
                      <a:pt x="12" y="43"/>
                    </a:cubicBezTo>
                    <a:cubicBezTo>
                      <a:pt x="12" y="114"/>
                      <a:pt x="12" y="114"/>
                      <a:pt x="12" y="114"/>
                    </a:cubicBezTo>
                    <a:cubicBezTo>
                      <a:pt x="12" y="115"/>
                      <a:pt x="13" y="117"/>
                      <a:pt x="15" y="117"/>
                    </a:cubicBezTo>
                    <a:cubicBezTo>
                      <a:pt x="149" y="117"/>
                      <a:pt x="149" y="117"/>
                      <a:pt x="149" y="117"/>
                    </a:cubicBezTo>
                    <a:cubicBezTo>
                      <a:pt x="151" y="117"/>
                      <a:pt x="152" y="115"/>
                      <a:pt x="152" y="114"/>
                    </a:cubicBezTo>
                    <a:lnTo>
                      <a:pt x="152" y="43"/>
                    </a:ln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pPr algn="ctr" fontAlgn="base">
                  <a:spcBef>
                    <a:spcPct val="0"/>
                  </a:spcBef>
                  <a:spcAft>
                    <a:spcPct val="0"/>
                  </a:spcAft>
                  <a:defRPr/>
                </a:pPr>
                <a:endParaRPr lang="en-US" sz="2200" kern="0" dirty="0">
                  <a:solidFill>
                    <a:srgbClr val="000000"/>
                  </a:solidFill>
                  <a:latin typeface="微软雅黑" panose="020B0503020204020204" pitchFamily="34" charset="-122"/>
                  <a:ea typeface="微软雅黑" panose="020B0503020204020204" pitchFamily="34" charset="-122"/>
                  <a:sym typeface="Gill Sans" charset="0"/>
                </a:endParaRPr>
              </a:p>
            </p:txBody>
          </p:sp>
        </p:grpSp>
      </p:grpSp>
      <p:grpSp>
        <p:nvGrpSpPr>
          <p:cNvPr id="152" name="组合 151"/>
          <p:cNvGrpSpPr/>
          <p:nvPr/>
        </p:nvGrpSpPr>
        <p:grpSpPr>
          <a:xfrm>
            <a:off x="4669803" y="3518846"/>
            <a:ext cx="1202093" cy="1388087"/>
            <a:chOff x="4669803" y="3518846"/>
            <a:chExt cx="1202093" cy="1388087"/>
          </a:xfrm>
        </p:grpSpPr>
        <p:sp>
          <p:nvSpPr>
            <p:cNvPr id="9" name="Freeform 12"/>
            <p:cNvSpPr/>
            <p:nvPr/>
          </p:nvSpPr>
          <p:spPr bwMode="auto">
            <a:xfrm>
              <a:off x="4741662" y="3559913"/>
              <a:ext cx="528675" cy="237166"/>
            </a:xfrm>
            <a:custGeom>
              <a:avLst/>
              <a:gdLst>
                <a:gd name="T0" fmla="*/ 0 w 515"/>
                <a:gd name="T1" fmla="*/ 231 h 231"/>
                <a:gd name="T2" fmla="*/ 398 w 515"/>
                <a:gd name="T3" fmla="*/ 0 h 231"/>
                <a:gd name="T4" fmla="*/ 515 w 515"/>
                <a:gd name="T5" fmla="*/ 0 h 231"/>
                <a:gd name="T6" fmla="*/ 515 w 515"/>
                <a:gd name="T7" fmla="*/ 231 h 231"/>
                <a:gd name="T8" fmla="*/ 0 w 515"/>
                <a:gd name="T9" fmla="*/ 231 h 231"/>
              </a:gdLst>
              <a:ahLst/>
              <a:cxnLst>
                <a:cxn ang="0">
                  <a:pos x="T0" y="T1"/>
                </a:cxn>
                <a:cxn ang="0">
                  <a:pos x="T2" y="T3"/>
                </a:cxn>
                <a:cxn ang="0">
                  <a:pos x="T4" y="T5"/>
                </a:cxn>
                <a:cxn ang="0">
                  <a:pos x="T6" y="T7"/>
                </a:cxn>
                <a:cxn ang="0">
                  <a:pos x="T8" y="T9"/>
                </a:cxn>
              </a:cxnLst>
              <a:rect l="0" t="0" r="r" b="b"/>
              <a:pathLst>
                <a:path w="515" h="231">
                  <a:moveTo>
                    <a:pt x="0" y="231"/>
                  </a:moveTo>
                  <a:lnTo>
                    <a:pt x="398" y="0"/>
                  </a:lnTo>
                  <a:lnTo>
                    <a:pt x="515" y="0"/>
                  </a:lnTo>
                  <a:lnTo>
                    <a:pt x="515" y="231"/>
                  </a:lnTo>
                  <a:lnTo>
                    <a:pt x="0" y="231"/>
                  </a:lnTo>
                  <a:close/>
                </a:path>
              </a:pathLst>
            </a:custGeom>
            <a:solidFill>
              <a:srgbClr val="6B3C1D"/>
            </a:solidFill>
            <a:ln>
              <a:noFill/>
            </a:ln>
            <a:extLst>
              <a:ext uri="{91240B29-F687-4F45-9708-019B960494DF}">
                <a14:hiddenLine xmlns:a14="http://schemas.microsoft.com/office/drawing/2010/main" w="9525">
                  <a:solidFill>
                    <a:srgbClr val="000000"/>
                  </a:solidFill>
                  <a:round/>
                </a14:hiddenLine>
              </a:ext>
            </a:extLst>
          </p:spPr>
          <p:txBody>
            <a:bodyPr vert="horz" wrap="square" lIns="68589" tIns="34295" rIns="68589" bIns="34295" numCol="1" anchor="t" anchorCtr="0" compatLnSpc="1"/>
            <a:lstStyle/>
            <a:p>
              <a:endParaRPr lang="zh-CN" altLang="en-US" dirty="0">
                <a:latin typeface="微软雅黑" panose="020B0503020204020204" pitchFamily="34" charset="-122"/>
              </a:endParaRPr>
            </a:p>
          </p:txBody>
        </p:sp>
        <p:grpSp>
          <p:nvGrpSpPr>
            <p:cNvPr id="151" name="组合 150"/>
            <p:cNvGrpSpPr/>
            <p:nvPr/>
          </p:nvGrpSpPr>
          <p:grpSpPr>
            <a:xfrm>
              <a:off x="4669803" y="3518846"/>
              <a:ext cx="1202093" cy="1388087"/>
              <a:chOff x="4669803" y="3518846"/>
              <a:chExt cx="1202093" cy="1388087"/>
            </a:xfrm>
          </p:grpSpPr>
          <p:sp>
            <p:nvSpPr>
              <p:cNvPr id="10" name="Freeform 13"/>
              <p:cNvSpPr/>
              <p:nvPr/>
            </p:nvSpPr>
            <p:spPr bwMode="auto">
              <a:xfrm>
                <a:off x="4669803" y="3518846"/>
                <a:ext cx="1202093" cy="1388087"/>
              </a:xfrm>
              <a:custGeom>
                <a:avLst/>
                <a:gdLst>
                  <a:gd name="T0" fmla="*/ 0 w 1171"/>
                  <a:gd name="T1" fmla="*/ 1014 h 1352"/>
                  <a:gd name="T2" fmla="*/ 0 w 1171"/>
                  <a:gd name="T3" fmla="*/ 338 h 1352"/>
                  <a:gd name="T4" fmla="*/ 585 w 1171"/>
                  <a:gd name="T5" fmla="*/ 0 h 1352"/>
                  <a:gd name="T6" fmla="*/ 1171 w 1171"/>
                  <a:gd name="T7" fmla="*/ 338 h 1352"/>
                  <a:gd name="T8" fmla="*/ 1171 w 1171"/>
                  <a:gd name="T9" fmla="*/ 1014 h 1352"/>
                  <a:gd name="T10" fmla="*/ 585 w 1171"/>
                  <a:gd name="T11" fmla="*/ 1352 h 1352"/>
                  <a:gd name="T12" fmla="*/ 0 w 1171"/>
                  <a:gd name="T13" fmla="*/ 1014 h 1352"/>
                </a:gdLst>
                <a:ahLst/>
                <a:cxnLst>
                  <a:cxn ang="0">
                    <a:pos x="T0" y="T1"/>
                  </a:cxn>
                  <a:cxn ang="0">
                    <a:pos x="T2" y="T3"/>
                  </a:cxn>
                  <a:cxn ang="0">
                    <a:pos x="T4" y="T5"/>
                  </a:cxn>
                  <a:cxn ang="0">
                    <a:pos x="T6" y="T7"/>
                  </a:cxn>
                  <a:cxn ang="0">
                    <a:pos x="T8" y="T9"/>
                  </a:cxn>
                  <a:cxn ang="0">
                    <a:pos x="T10" y="T11"/>
                  </a:cxn>
                  <a:cxn ang="0">
                    <a:pos x="T12" y="T13"/>
                  </a:cxn>
                </a:cxnLst>
                <a:rect l="0" t="0" r="r" b="b"/>
                <a:pathLst>
                  <a:path w="1171" h="1352">
                    <a:moveTo>
                      <a:pt x="0" y="1014"/>
                    </a:moveTo>
                    <a:lnTo>
                      <a:pt x="0" y="338"/>
                    </a:lnTo>
                    <a:lnTo>
                      <a:pt x="585" y="0"/>
                    </a:lnTo>
                    <a:lnTo>
                      <a:pt x="1171" y="338"/>
                    </a:lnTo>
                    <a:lnTo>
                      <a:pt x="1171" y="1014"/>
                    </a:lnTo>
                    <a:lnTo>
                      <a:pt x="585" y="1352"/>
                    </a:lnTo>
                    <a:lnTo>
                      <a:pt x="0" y="1014"/>
                    </a:lnTo>
                    <a:close/>
                  </a:path>
                </a:pathLst>
              </a:custGeom>
              <a:solidFill>
                <a:schemeClr val="bg1">
                  <a:lumMod val="95000"/>
                </a:schemeClr>
              </a:solidFill>
              <a:ln>
                <a:noFill/>
              </a:ln>
              <a:effectLst>
                <a:outerShdw blurRad="228600" sx="102000" sy="102000" algn="ctr" rotWithShape="0">
                  <a:prstClr val="black">
                    <a:alpha val="28000"/>
                  </a:prstClr>
                </a:outerShdw>
              </a:effectLst>
            </p:spPr>
            <p:txBody>
              <a:bodyPr vert="horz" wrap="square" lIns="68589" tIns="34295" rIns="68589" bIns="34295" numCol="1" anchor="t" anchorCtr="0" compatLnSpc="1"/>
              <a:lstStyle/>
              <a:p>
                <a:endParaRPr lang="zh-CN" altLang="en-US" dirty="0">
                  <a:latin typeface="微软雅黑" panose="020B0503020204020204" pitchFamily="34" charset="-122"/>
                </a:endParaRPr>
              </a:p>
            </p:txBody>
          </p:sp>
          <p:sp>
            <p:nvSpPr>
              <p:cNvPr id="17" name="Freeform 20"/>
              <p:cNvSpPr/>
              <p:nvPr/>
            </p:nvSpPr>
            <p:spPr bwMode="auto">
              <a:xfrm>
                <a:off x="4741662" y="3559913"/>
                <a:ext cx="408568" cy="441478"/>
              </a:xfrm>
              <a:custGeom>
                <a:avLst/>
                <a:gdLst>
                  <a:gd name="T0" fmla="*/ 0 w 398"/>
                  <a:gd name="T1" fmla="*/ 430 h 430"/>
                  <a:gd name="T2" fmla="*/ 398 w 398"/>
                  <a:gd name="T3" fmla="*/ 430 h 430"/>
                  <a:gd name="T4" fmla="*/ 398 w 398"/>
                  <a:gd name="T5" fmla="*/ 0 h 430"/>
                  <a:gd name="T6" fmla="*/ 0 w 398"/>
                  <a:gd name="T7" fmla="*/ 231 h 430"/>
                  <a:gd name="T8" fmla="*/ 0 w 398"/>
                  <a:gd name="T9" fmla="*/ 430 h 430"/>
                </a:gdLst>
                <a:ahLst/>
                <a:cxnLst>
                  <a:cxn ang="0">
                    <a:pos x="T0" y="T1"/>
                  </a:cxn>
                  <a:cxn ang="0">
                    <a:pos x="T2" y="T3"/>
                  </a:cxn>
                  <a:cxn ang="0">
                    <a:pos x="T4" y="T5"/>
                  </a:cxn>
                  <a:cxn ang="0">
                    <a:pos x="T6" y="T7"/>
                  </a:cxn>
                  <a:cxn ang="0">
                    <a:pos x="T8" y="T9"/>
                  </a:cxn>
                </a:cxnLst>
                <a:rect l="0" t="0" r="r" b="b"/>
                <a:pathLst>
                  <a:path w="398" h="430">
                    <a:moveTo>
                      <a:pt x="0" y="430"/>
                    </a:moveTo>
                    <a:lnTo>
                      <a:pt x="398" y="430"/>
                    </a:lnTo>
                    <a:lnTo>
                      <a:pt x="398" y="0"/>
                    </a:lnTo>
                    <a:lnTo>
                      <a:pt x="0" y="231"/>
                    </a:lnTo>
                    <a:lnTo>
                      <a:pt x="0" y="430"/>
                    </a:lnTo>
                    <a:close/>
                  </a:path>
                </a:pathLst>
              </a:custGeom>
              <a:solidFill>
                <a:srgbClr val="00B0F0"/>
              </a:solidFill>
              <a:ln w="28575" cap="flat">
                <a:noFill/>
                <a:prstDash val="solid"/>
                <a:miter lim="800000"/>
              </a:ln>
              <a:effectLst>
                <a:outerShdw blurRad="279400" dist="76200" dir="2700000" algn="tl" rotWithShape="0">
                  <a:prstClr val="black">
                    <a:alpha val="28000"/>
                  </a:prstClr>
                </a:outerShdw>
              </a:effectLst>
            </p:spPr>
            <p:txBody>
              <a:bodyPr vert="horz" wrap="square" lIns="68589" tIns="34295" rIns="68589" bIns="34295" numCol="1" anchor="t" anchorCtr="0" compatLnSpc="1"/>
              <a:lstStyle/>
              <a:p>
                <a:endParaRPr lang="zh-CN" altLang="en-US" dirty="0">
                  <a:latin typeface="微软雅黑" panose="020B0503020204020204" pitchFamily="34" charset="-122"/>
                </a:endParaRPr>
              </a:p>
            </p:txBody>
          </p:sp>
          <p:sp>
            <p:nvSpPr>
              <p:cNvPr id="27" name="Freeform 30"/>
              <p:cNvSpPr>
                <a:spLocks noEditPoints="1"/>
              </p:cNvSpPr>
              <p:nvPr/>
            </p:nvSpPr>
            <p:spPr bwMode="auto">
              <a:xfrm>
                <a:off x="4895645" y="3772439"/>
                <a:ext cx="93416" cy="200205"/>
              </a:xfrm>
              <a:custGeom>
                <a:avLst/>
                <a:gdLst>
                  <a:gd name="T0" fmla="*/ 50 w 50"/>
                  <a:gd name="T1" fmla="*/ 82 h 107"/>
                  <a:gd name="T2" fmla="*/ 42 w 50"/>
                  <a:gd name="T3" fmla="*/ 99 h 107"/>
                  <a:gd name="T4" fmla="*/ 25 w 50"/>
                  <a:gd name="T5" fmla="*/ 107 h 107"/>
                  <a:gd name="T6" fmla="*/ 7 w 50"/>
                  <a:gd name="T7" fmla="*/ 99 h 107"/>
                  <a:gd name="T8" fmla="*/ 0 w 50"/>
                  <a:gd name="T9" fmla="*/ 82 h 107"/>
                  <a:gd name="T10" fmla="*/ 0 w 50"/>
                  <a:gd name="T11" fmla="*/ 25 h 107"/>
                  <a:gd name="T12" fmla="*/ 7 w 50"/>
                  <a:gd name="T13" fmla="*/ 7 h 107"/>
                  <a:gd name="T14" fmla="*/ 25 w 50"/>
                  <a:gd name="T15" fmla="*/ 0 h 107"/>
                  <a:gd name="T16" fmla="*/ 42 w 50"/>
                  <a:gd name="T17" fmla="*/ 7 h 107"/>
                  <a:gd name="T18" fmla="*/ 50 w 50"/>
                  <a:gd name="T19" fmla="*/ 25 h 107"/>
                  <a:gd name="T20" fmla="*/ 50 w 50"/>
                  <a:gd name="T21" fmla="*/ 82 h 107"/>
                  <a:gd name="T22" fmla="*/ 33 w 50"/>
                  <a:gd name="T23" fmla="*/ 24 h 107"/>
                  <a:gd name="T24" fmla="*/ 31 w 50"/>
                  <a:gd name="T25" fmla="*/ 18 h 107"/>
                  <a:gd name="T26" fmla="*/ 24 w 50"/>
                  <a:gd name="T27" fmla="*/ 15 h 107"/>
                  <a:gd name="T28" fmla="*/ 18 w 50"/>
                  <a:gd name="T29" fmla="*/ 18 h 107"/>
                  <a:gd name="T30" fmla="*/ 15 w 50"/>
                  <a:gd name="T31" fmla="*/ 24 h 107"/>
                  <a:gd name="T32" fmla="*/ 15 w 50"/>
                  <a:gd name="T33" fmla="*/ 82 h 107"/>
                  <a:gd name="T34" fmla="*/ 18 w 50"/>
                  <a:gd name="T35" fmla="*/ 88 h 107"/>
                  <a:gd name="T36" fmla="*/ 24 w 50"/>
                  <a:gd name="T37" fmla="*/ 91 h 107"/>
                  <a:gd name="T38" fmla="*/ 31 w 50"/>
                  <a:gd name="T39" fmla="*/ 88 h 107"/>
                  <a:gd name="T40" fmla="*/ 33 w 50"/>
                  <a:gd name="T41" fmla="*/ 82 h 107"/>
                  <a:gd name="T42" fmla="*/ 33 w 50"/>
                  <a:gd name="T43" fmla="*/ 24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0" h="107">
                    <a:moveTo>
                      <a:pt x="50" y="82"/>
                    </a:moveTo>
                    <a:cubicBezTo>
                      <a:pt x="50" y="89"/>
                      <a:pt x="47" y="95"/>
                      <a:pt x="42" y="99"/>
                    </a:cubicBezTo>
                    <a:cubicBezTo>
                      <a:pt x="38" y="104"/>
                      <a:pt x="32" y="107"/>
                      <a:pt x="25" y="107"/>
                    </a:cubicBezTo>
                    <a:cubicBezTo>
                      <a:pt x="18" y="107"/>
                      <a:pt x="12" y="104"/>
                      <a:pt x="7" y="99"/>
                    </a:cubicBezTo>
                    <a:cubicBezTo>
                      <a:pt x="2" y="95"/>
                      <a:pt x="0" y="89"/>
                      <a:pt x="0" y="82"/>
                    </a:cubicBezTo>
                    <a:cubicBezTo>
                      <a:pt x="0" y="25"/>
                      <a:pt x="0" y="25"/>
                      <a:pt x="0" y="25"/>
                    </a:cubicBezTo>
                    <a:cubicBezTo>
                      <a:pt x="0" y="18"/>
                      <a:pt x="2" y="12"/>
                      <a:pt x="7" y="7"/>
                    </a:cubicBezTo>
                    <a:cubicBezTo>
                      <a:pt x="12" y="2"/>
                      <a:pt x="18" y="0"/>
                      <a:pt x="25" y="0"/>
                    </a:cubicBezTo>
                    <a:cubicBezTo>
                      <a:pt x="32" y="0"/>
                      <a:pt x="38" y="2"/>
                      <a:pt x="42" y="7"/>
                    </a:cubicBezTo>
                    <a:cubicBezTo>
                      <a:pt x="47" y="12"/>
                      <a:pt x="50" y="18"/>
                      <a:pt x="50" y="25"/>
                    </a:cubicBezTo>
                    <a:lnTo>
                      <a:pt x="50" y="82"/>
                    </a:lnTo>
                    <a:close/>
                    <a:moveTo>
                      <a:pt x="33" y="24"/>
                    </a:moveTo>
                    <a:cubicBezTo>
                      <a:pt x="33" y="22"/>
                      <a:pt x="33" y="20"/>
                      <a:pt x="31" y="18"/>
                    </a:cubicBezTo>
                    <a:cubicBezTo>
                      <a:pt x="29" y="16"/>
                      <a:pt x="27" y="15"/>
                      <a:pt x="24" y="15"/>
                    </a:cubicBezTo>
                    <a:cubicBezTo>
                      <a:pt x="22" y="15"/>
                      <a:pt x="20" y="16"/>
                      <a:pt x="18" y="18"/>
                    </a:cubicBezTo>
                    <a:cubicBezTo>
                      <a:pt x="16" y="20"/>
                      <a:pt x="15" y="22"/>
                      <a:pt x="15" y="24"/>
                    </a:cubicBezTo>
                    <a:cubicBezTo>
                      <a:pt x="15" y="82"/>
                      <a:pt x="15" y="82"/>
                      <a:pt x="15" y="82"/>
                    </a:cubicBezTo>
                    <a:cubicBezTo>
                      <a:pt x="15" y="84"/>
                      <a:pt x="16" y="86"/>
                      <a:pt x="18" y="88"/>
                    </a:cubicBezTo>
                    <a:cubicBezTo>
                      <a:pt x="20" y="90"/>
                      <a:pt x="22" y="91"/>
                      <a:pt x="24" y="91"/>
                    </a:cubicBezTo>
                    <a:cubicBezTo>
                      <a:pt x="27" y="91"/>
                      <a:pt x="29" y="90"/>
                      <a:pt x="31" y="88"/>
                    </a:cubicBezTo>
                    <a:cubicBezTo>
                      <a:pt x="33" y="86"/>
                      <a:pt x="33" y="84"/>
                      <a:pt x="33" y="82"/>
                    </a:cubicBezTo>
                    <a:lnTo>
                      <a:pt x="33" y="2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9" tIns="34295" rIns="68589" bIns="34295" numCol="1" anchor="t" anchorCtr="0" compatLnSpc="1"/>
              <a:lstStyle/>
              <a:p>
                <a:endParaRPr lang="zh-CN" altLang="en-US" dirty="0">
                  <a:latin typeface="微软雅黑" panose="020B0503020204020204" pitchFamily="34" charset="-122"/>
                </a:endParaRPr>
              </a:p>
            </p:txBody>
          </p:sp>
          <p:sp>
            <p:nvSpPr>
              <p:cNvPr id="28" name="Freeform 31"/>
              <p:cNvSpPr>
                <a:spLocks noEditPoints="1"/>
              </p:cNvSpPr>
              <p:nvPr/>
            </p:nvSpPr>
            <p:spPr bwMode="auto">
              <a:xfrm>
                <a:off x="5009593" y="3774492"/>
                <a:ext cx="99575" cy="196099"/>
              </a:xfrm>
              <a:custGeom>
                <a:avLst/>
                <a:gdLst>
                  <a:gd name="T0" fmla="*/ 0 w 97"/>
                  <a:gd name="T1" fmla="*/ 120 h 191"/>
                  <a:gd name="T2" fmla="*/ 49 w 97"/>
                  <a:gd name="T3" fmla="*/ 0 h 191"/>
                  <a:gd name="T4" fmla="*/ 78 w 97"/>
                  <a:gd name="T5" fmla="*/ 0 h 191"/>
                  <a:gd name="T6" fmla="*/ 78 w 97"/>
                  <a:gd name="T7" fmla="*/ 120 h 191"/>
                  <a:gd name="T8" fmla="*/ 97 w 97"/>
                  <a:gd name="T9" fmla="*/ 120 h 191"/>
                  <a:gd name="T10" fmla="*/ 97 w 97"/>
                  <a:gd name="T11" fmla="*/ 149 h 191"/>
                  <a:gd name="T12" fmla="*/ 78 w 97"/>
                  <a:gd name="T13" fmla="*/ 149 h 191"/>
                  <a:gd name="T14" fmla="*/ 78 w 97"/>
                  <a:gd name="T15" fmla="*/ 191 h 191"/>
                  <a:gd name="T16" fmla="*/ 49 w 97"/>
                  <a:gd name="T17" fmla="*/ 191 h 191"/>
                  <a:gd name="T18" fmla="*/ 49 w 97"/>
                  <a:gd name="T19" fmla="*/ 149 h 191"/>
                  <a:gd name="T20" fmla="*/ 0 w 97"/>
                  <a:gd name="T21" fmla="*/ 149 h 191"/>
                  <a:gd name="T22" fmla="*/ 0 w 97"/>
                  <a:gd name="T23" fmla="*/ 120 h 191"/>
                  <a:gd name="T24" fmla="*/ 49 w 97"/>
                  <a:gd name="T25" fmla="*/ 120 h 191"/>
                  <a:gd name="T26" fmla="*/ 49 w 97"/>
                  <a:gd name="T27" fmla="*/ 62 h 191"/>
                  <a:gd name="T28" fmla="*/ 25 w 97"/>
                  <a:gd name="T29" fmla="*/ 120 h 191"/>
                  <a:gd name="T30" fmla="*/ 49 w 97"/>
                  <a:gd name="T31" fmla="*/ 120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7" h="191">
                    <a:moveTo>
                      <a:pt x="0" y="120"/>
                    </a:moveTo>
                    <a:lnTo>
                      <a:pt x="49" y="0"/>
                    </a:lnTo>
                    <a:lnTo>
                      <a:pt x="78" y="0"/>
                    </a:lnTo>
                    <a:lnTo>
                      <a:pt x="78" y="120"/>
                    </a:lnTo>
                    <a:lnTo>
                      <a:pt x="97" y="120"/>
                    </a:lnTo>
                    <a:lnTo>
                      <a:pt x="97" y="149"/>
                    </a:lnTo>
                    <a:lnTo>
                      <a:pt x="78" y="149"/>
                    </a:lnTo>
                    <a:lnTo>
                      <a:pt x="78" y="191"/>
                    </a:lnTo>
                    <a:lnTo>
                      <a:pt x="49" y="191"/>
                    </a:lnTo>
                    <a:lnTo>
                      <a:pt x="49" y="149"/>
                    </a:lnTo>
                    <a:lnTo>
                      <a:pt x="0" y="149"/>
                    </a:lnTo>
                    <a:lnTo>
                      <a:pt x="0" y="120"/>
                    </a:lnTo>
                    <a:close/>
                    <a:moveTo>
                      <a:pt x="49" y="120"/>
                    </a:moveTo>
                    <a:lnTo>
                      <a:pt x="49" y="62"/>
                    </a:lnTo>
                    <a:lnTo>
                      <a:pt x="25" y="120"/>
                    </a:lnTo>
                    <a:lnTo>
                      <a:pt x="49" y="12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9" tIns="34295" rIns="68589" bIns="34295" numCol="1" anchor="t" anchorCtr="0" compatLnSpc="1"/>
              <a:lstStyle/>
              <a:p>
                <a:endParaRPr lang="zh-CN" altLang="en-US" dirty="0">
                  <a:latin typeface="微软雅黑" panose="020B0503020204020204" pitchFamily="34" charset="-122"/>
                </a:endParaRPr>
              </a:p>
            </p:txBody>
          </p:sp>
          <p:sp>
            <p:nvSpPr>
              <p:cNvPr id="116" name="Freeform 6"/>
              <p:cNvSpPr>
                <a:spLocks noEditPoints="1"/>
              </p:cNvSpPr>
              <p:nvPr/>
            </p:nvSpPr>
            <p:spPr bwMode="auto">
              <a:xfrm>
                <a:off x="5039839" y="4141748"/>
                <a:ext cx="447355" cy="330885"/>
              </a:xfrm>
              <a:custGeom>
                <a:avLst/>
                <a:gdLst>
                  <a:gd name="T0" fmla="*/ 176 w 176"/>
                  <a:gd name="T1" fmla="*/ 99 h 117"/>
                  <a:gd name="T2" fmla="*/ 176 w 176"/>
                  <a:gd name="T3" fmla="*/ 108 h 117"/>
                  <a:gd name="T4" fmla="*/ 161 w 176"/>
                  <a:gd name="T5" fmla="*/ 117 h 117"/>
                  <a:gd name="T6" fmla="*/ 15 w 176"/>
                  <a:gd name="T7" fmla="*/ 117 h 117"/>
                  <a:gd name="T8" fmla="*/ 0 w 176"/>
                  <a:gd name="T9" fmla="*/ 108 h 117"/>
                  <a:gd name="T10" fmla="*/ 0 w 176"/>
                  <a:gd name="T11" fmla="*/ 99 h 117"/>
                  <a:gd name="T12" fmla="*/ 15 w 176"/>
                  <a:gd name="T13" fmla="*/ 99 h 117"/>
                  <a:gd name="T14" fmla="*/ 161 w 176"/>
                  <a:gd name="T15" fmla="*/ 99 h 117"/>
                  <a:gd name="T16" fmla="*/ 176 w 176"/>
                  <a:gd name="T17" fmla="*/ 99 h 117"/>
                  <a:gd name="T18" fmla="*/ 24 w 176"/>
                  <a:gd name="T19" fmla="*/ 79 h 117"/>
                  <a:gd name="T20" fmla="*/ 24 w 176"/>
                  <a:gd name="T21" fmla="*/ 14 h 117"/>
                  <a:gd name="T22" fmla="*/ 38 w 176"/>
                  <a:gd name="T23" fmla="*/ 0 h 117"/>
                  <a:gd name="T24" fmla="*/ 138 w 176"/>
                  <a:gd name="T25" fmla="*/ 0 h 117"/>
                  <a:gd name="T26" fmla="*/ 152 w 176"/>
                  <a:gd name="T27" fmla="*/ 14 h 117"/>
                  <a:gd name="T28" fmla="*/ 152 w 176"/>
                  <a:gd name="T29" fmla="*/ 79 h 117"/>
                  <a:gd name="T30" fmla="*/ 138 w 176"/>
                  <a:gd name="T31" fmla="*/ 93 h 117"/>
                  <a:gd name="T32" fmla="*/ 38 w 176"/>
                  <a:gd name="T33" fmla="*/ 93 h 117"/>
                  <a:gd name="T34" fmla="*/ 24 w 176"/>
                  <a:gd name="T35" fmla="*/ 79 h 117"/>
                  <a:gd name="T36" fmla="*/ 35 w 176"/>
                  <a:gd name="T37" fmla="*/ 79 h 117"/>
                  <a:gd name="T38" fmla="*/ 38 w 176"/>
                  <a:gd name="T39" fmla="*/ 82 h 117"/>
                  <a:gd name="T40" fmla="*/ 138 w 176"/>
                  <a:gd name="T41" fmla="*/ 82 h 117"/>
                  <a:gd name="T42" fmla="*/ 141 w 176"/>
                  <a:gd name="T43" fmla="*/ 79 h 117"/>
                  <a:gd name="T44" fmla="*/ 141 w 176"/>
                  <a:gd name="T45" fmla="*/ 14 h 117"/>
                  <a:gd name="T46" fmla="*/ 138 w 176"/>
                  <a:gd name="T47" fmla="*/ 11 h 117"/>
                  <a:gd name="T48" fmla="*/ 38 w 176"/>
                  <a:gd name="T49" fmla="*/ 11 h 117"/>
                  <a:gd name="T50" fmla="*/ 35 w 176"/>
                  <a:gd name="T51" fmla="*/ 14 h 117"/>
                  <a:gd name="T52" fmla="*/ 35 w 176"/>
                  <a:gd name="T53" fmla="*/ 79 h 117"/>
                  <a:gd name="T54" fmla="*/ 97 w 176"/>
                  <a:gd name="T55" fmla="*/ 107 h 117"/>
                  <a:gd name="T56" fmla="*/ 95 w 176"/>
                  <a:gd name="T57" fmla="*/ 105 h 117"/>
                  <a:gd name="T58" fmla="*/ 81 w 176"/>
                  <a:gd name="T59" fmla="*/ 105 h 117"/>
                  <a:gd name="T60" fmla="*/ 79 w 176"/>
                  <a:gd name="T61" fmla="*/ 107 h 117"/>
                  <a:gd name="T62" fmla="*/ 81 w 176"/>
                  <a:gd name="T63" fmla="*/ 108 h 117"/>
                  <a:gd name="T64" fmla="*/ 95 w 176"/>
                  <a:gd name="T65" fmla="*/ 108 h 117"/>
                  <a:gd name="T66" fmla="*/ 97 w 176"/>
                  <a:gd name="T67" fmla="*/ 10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6" h="117">
                    <a:moveTo>
                      <a:pt x="176" y="99"/>
                    </a:moveTo>
                    <a:cubicBezTo>
                      <a:pt x="176" y="108"/>
                      <a:pt x="176" y="108"/>
                      <a:pt x="176" y="108"/>
                    </a:cubicBezTo>
                    <a:cubicBezTo>
                      <a:pt x="176" y="113"/>
                      <a:pt x="169" y="117"/>
                      <a:pt x="161" y="117"/>
                    </a:cubicBezTo>
                    <a:cubicBezTo>
                      <a:pt x="15" y="117"/>
                      <a:pt x="15" y="117"/>
                      <a:pt x="15" y="117"/>
                    </a:cubicBezTo>
                    <a:cubicBezTo>
                      <a:pt x="7" y="117"/>
                      <a:pt x="0" y="113"/>
                      <a:pt x="0" y="108"/>
                    </a:cubicBezTo>
                    <a:cubicBezTo>
                      <a:pt x="0" y="99"/>
                      <a:pt x="0" y="99"/>
                      <a:pt x="0" y="99"/>
                    </a:cubicBezTo>
                    <a:cubicBezTo>
                      <a:pt x="15" y="99"/>
                      <a:pt x="15" y="99"/>
                      <a:pt x="15" y="99"/>
                    </a:cubicBezTo>
                    <a:cubicBezTo>
                      <a:pt x="161" y="99"/>
                      <a:pt x="161" y="99"/>
                      <a:pt x="161" y="99"/>
                    </a:cubicBezTo>
                    <a:lnTo>
                      <a:pt x="176" y="99"/>
                    </a:lnTo>
                    <a:close/>
                    <a:moveTo>
                      <a:pt x="24" y="79"/>
                    </a:moveTo>
                    <a:cubicBezTo>
                      <a:pt x="24" y="14"/>
                      <a:pt x="24" y="14"/>
                      <a:pt x="24" y="14"/>
                    </a:cubicBezTo>
                    <a:cubicBezTo>
                      <a:pt x="24" y="6"/>
                      <a:pt x="30" y="0"/>
                      <a:pt x="38" y="0"/>
                    </a:cubicBezTo>
                    <a:cubicBezTo>
                      <a:pt x="138" y="0"/>
                      <a:pt x="138" y="0"/>
                      <a:pt x="138" y="0"/>
                    </a:cubicBezTo>
                    <a:cubicBezTo>
                      <a:pt x="146" y="0"/>
                      <a:pt x="152" y="6"/>
                      <a:pt x="152" y="14"/>
                    </a:cubicBezTo>
                    <a:cubicBezTo>
                      <a:pt x="152" y="79"/>
                      <a:pt x="152" y="79"/>
                      <a:pt x="152" y="79"/>
                    </a:cubicBezTo>
                    <a:cubicBezTo>
                      <a:pt x="152" y="87"/>
                      <a:pt x="146" y="93"/>
                      <a:pt x="138" y="93"/>
                    </a:cubicBezTo>
                    <a:cubicBezTo>
                      <a:pt x="38" y="93"/>
                      <a:pt x="38" y="93"/>
                      <a:pt x="38" y="93"/>
                    </a:cubicBezTo>
                    <a:cubicBezTo>
                      <a:pt x="30" y="93"/>
                      <a:pt x="24" y="87"/>
                      <a:pt x="24" y="79"/>
                    </a:cubicBezTo>
                    <a:close/>
                    <a:moveTo>
                      <a:pt x="35" y="79"/>
                    </a:moveTo>
                    <a:cubicBezTo>
                      <a:pt x="35" y="80"/>
                      <a:pt x="37" y="82"/>
                      <a:pt x="38" y="82"/>
                    </a:cubicBezTo>
                    <a:cubicBezTo>
                      <a:pt x="138" y="82"/>
                      <a:pt x="138" y="82"/>
                      <a:pt x="138" y="82"/>
                    </a:cubicBezTo>
                    <a:cubicBezTo>
                      <a:pt x="139" y="82"/>
                      <a:pt x="141" y="80"/>
                      <a:pt x="141" y="79"/>
                    </a:cubicBezTo>
                    <a:cubicBezTo>
                      <a:pt x="141" y="14"/>
                      <a:pt x="141" y="14"/>
                      <a:pt x="141" y="14"/>
                    </a:cubicBezTo>
                    <a:cubicBezTo>
                      <a:pt x="141" y="13"/>
                      <a:pt x="139" y="11"/>
                      <a:pt x="138" y="11"/>
                    </a:cubicBezTo>
                    <a:cubicBezTo>
                      <a:pt x="38" y="11"/>
                      <a:pt x="38" y="11"/>
                      <a:pt x="38" y="11"/>
                    </a:cubicBezTo>
                    <a:cubicBezTo>
                      <a:pt x="37" y="11"/>
                      <a:pt x="35" y="13"/>
                      <a:pt x="35" y="14"/>
                    </a:cubicBezTo>
                    <a:lnTo>
                      <a:pt x="35" y="79"/>
                    </a:lnTo>
                    <a:close/>
                    <a:moveTo>
                      <a:pt x="97" y="107"/>
                    </a:moveTo>
                    <a:cubicBezTo>
                      <a:pt x="97" y="106"/>
                      <a:pt x="96" y="105"/>
                      <a:pt x="95" y="105"/>
                    </a:cubicBezTo>
                    <a:cubicBezTo>
                      <a:pt x="81" y="105"/>
                      <a:pt x="81" y="105"/>
                      <a:pt x="81" y="105"/>
                    </a:cubicBezTo>
                    <a:cubicBezTo>
                      <a:pt x="80" y="105"/>
                      <a:pt x="79" y="106"/>
                      <a:pt x="79" y="107"/>
                    </a:cubicBezTo>
                    <a:cubicBezTo>
                      <a:pt x="79" y="107"/>
                      <a:pt x="80" y="108"/>
                      <a:pt x="81" y="108"/>
                    </a:cubicBezTo>
                    <a:cubicBezTo>
                      <a:pt x="95" y="108"/>
                      <a:pt x="95" y="108"/>
                      <a:pt x="95" y="108"/>
                    </a:cubicBezTo>
                    <a:cubicBezTo>
                      <a:pt x="96" y="108"/>
                      <a:pt x="97" y="107"/>
                      <a:pt x="97" y="107"/>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pPr algn="ctr" fontAlgn="base">
                  <a:spcBef>
                    <a:spcPct val="0"/>
                  </a:spcBef>
                  <a:spcAft>
                    <a:spcPct val="0"/>
                  </a:spcAft>
                  <a:defRPr/>
                </a:pPr>
                <a:endParaRPr lang="en-US" sz="2200" kern="0" dirty="0">
                  <a:solidFill>
                    <a:srgbClr val="000000"/>
                  </a:solidFill>
                  <a:latin typeface="微软雅黑" panose="020B0503020204020204" pitchFamily="34" charset="-122"/>
                  <a:ea typeface="微软雅黑" panose="020B0503020204020204" pitchFamily="34" charset="-122"/>
                  <a:sym typeface="Gill Sans" charset="0"/>
                </a:endParaRPr>
              </a:p>
            </p:txBody>
          </p:sp>
        </p:grpSp>
      </p:grpSp>
      <p:grpSp>
        <p:nvGrpSpPr>
          <p:cNvPr id="158" name="组合 157"/>
          <p:cNvGrpSpPr/>
          <p:nvPr/>
        </p:nvGrpSpPr>
        <p:grpSpPr>
          <a:xfrm>
            <a:off x="2576663" y="2309403"/>
            <a:ext cx="1200040" cy="1388087"/>
            <a:chOff x="2576663" y="2309403"/>
            <a:chExt cx="1200040" cy="1388087"/>
          </a:xfrm>
        </p:grpSpPr>
        <p:sp>
          <p:nvSpPr>
            <p:cNvPr id="5" name="Freeform 6"/>
            <p:cNvSpPr/>
            <p:nvPr/>
          </p:nvSpPr>
          <p:spPr bwMode="auto">
            <a:xfrm>
              <a:off x="2647495" y="2350471"/>
              <a:ext cx="528675" cy="237166"/>
            </a:xfrm>
            <a:custGeom>
              <a:avLst/>
              <a:gdLst>
                <a:gd name="T0" fmla="*/ 0 w 515"/>
                <a:gd name="T1" fmla="*/ 231 h 231"/>
                <a:gd name="T2" fmla="*/ 398 w 515"/>
                <a:gd name="T3" fmla="*/ 0 h 231"/>
                <a:gd name="T4" fmla="*/ 515 w 515"/>
                <a:gd name="T5" fmla="*/ 0 h 231"/>
                <a:gd name="T6" fmla="*/ 515 w 515"/>
                <a:gd name="T7" fmla="*/ 231 h 231"/>
                <a:gd name="T8" fmla="*/ 0 w 515"/>
                <a:gd name="T9" fmla="*/ 231 h 231"/>
              </a:gdLst>
              <a:ahLst/>
              <a:cxnLst>
                <a:cxn ang="0">
                  <a:pos x="T0" y="T1"/>
                </a:cxn>
                <a:cxn ang="0">
                  <a:pos x="T2" y="T3"/>
                </a:cxn>
                <a:cxn ang="0">
                  <a:pos x="T4" y="T5"/>
                </a:cxn>
                <a:cxn ang="0">
                  <a:pos x="T6" y="T7"/>
                </a:cxn>
                <a:cxn ang="0">
                  <a:pos x="T8" y="T9"/>
                </a:cxn>
              </a:cxnLst>
              <a:rect l="0" t="0" r="r" b="b"/>
              <a:pathLst>
                <a:path w="515" h="231">
                  <a:moveTo>
                    <a:pt x="0" y="231"/>
                  </a:moveTo>
                  <a:lnTo>
                    <a:pt x="398" y="0"/>
                  </a:lnTo>
                  <a:lnTo>
                    <a:pt x="515" y="0"/>
                  </a:lnTo>
                  <a:lnTo>
                    <a:pt x="515" y="231"/>
                  </a:lnTo>
                  <a:lnTo>
                    <a:pt x="0" y="231"/>
                  </a:lnTo>
                  <a:close/>
                </a:path>
              </a:pathLst>
            </a:custGeom>
            <a:solidFill>
              <a:srgbClr val="3C535B"/>
            </a:solidFill>
            <a:ln>
              <a:noFill/>
            </a:ln>
            <a:extLst>
              <a:ext uri="{91240B29-F687-4F45-9708-019B960494DF}">
                <a14:hiddenLine xmlns:a14="http://schemas.microsoft.com/office/drawing/2010/main" w="9525">
                  <a:solidFill>
                    <a:srgbClr val="000000"/>
                  </a:solidFill>
                  <a:round/>
                </a14:hiddenLine>
              </a:ext>
            </a:extLst>
          </p:spPr>
          <p:txBody>
            <a:bodyPr vert="horz" wrap="square" lIns="68589" tIns="34295" rIns="68589" bIns="34295" numCol="1" anchor="t" anchorCtr="0" compatLnSpc="1"/>
            <a:lstStyle/>
            <a:p>
              <a:endParaRPr lang="zh-CN" altLang="en-US" dirty="0">
                <a:latin typeface="微软雅黑" panose="020B0503020204020204" pitchFamily="34" charset="-122"/>
              </a:endParaRPr>
            </a:p>
          </p:txBody>
        </p:sp>
        <p:grpSp>
          <p:nvGrpSpPr>
            <p:cNvPr id="157" name="组合 156"/>
            <p:cNvGrpSpPr/>
            <p:nvPr/>
          </p:nvGrpSpPr>
          <p:grpSpPr>
            <a:xfrm>
              <a:off x="2576663" y="2309403"/>
              <a:ext cx="1200040" cy="1388087"/>
              <a:chOff x="2576663" y="2309403"/>
              <a:chExt cx="1200040" cy="1388087"/>
            </a:xfrm>
          </p:grpSpPr>
          <p:sp>
            <p:nvSpPr>
              <p:cNvPr id="6" name="Freeform 7"/>
              <p:cNvSpPr/>
              <p:nvPr/>
            </p:nvSpPr>
            <p:spPr bwMode="auto">
              <a:xfrm>
                <a:off x="2576663" y="2309403"/>
                <a:ext cx="1200040" cy="1388087"/>
              </a:xfrm>
              <a:custGeom>
                <a:avLst/>
                <a:gdLst>
                  <a:gd name="T0" fmla="*/ 0 w 1169"/>
                  <a:gd name="T1" fmla="*/ 1014 h 1352"/>
                  <a:gd name="T2" fmla="*/ 0 w 1169"/>
                  <a:gd name="T3" fmla="*/ 338 h 1352"/>
                  <a:gd name="T4" fmla="*/ 584 w 1169"/>
                  <a:gd name="T5" fmla="*/ 0 h 1352"/>
                  <a:gd name="T6" fmla="*/ 1169 w 1169"/>
                  <a:gd name="T7" fmla="*/ 338 h 1352"/>
                  <a:gd name="T8" fmla="*/ 1169 w 1169"/>
                  <a:gd name="T9" fmla="*/ 1014 h 1352"/>
                  <a:gd name="T10" fmla="*/ 584 w 1169"/>
                  <a:gd name="T11" fmla="*/ 1352 h 1352"/>
                  <a:gd name="T12" fmla="*/ 0 w 1169"/>
                  <a:gd name="T13" fmla="*/ 1014 h 1352"/>
                </a:gdLst>
                <a:ahLst/>
                <a:cxnLst>
                  <a:cxn ang="0">
                    <a:pos x="T0" y="T1"/>
                  </a:cxn>
                  <a:cxn ang="0">
                    <a:pos x="T2" y="T3"/>
                  </a:cxn>
                  <a:cxn ang="0">
                    <a:pos x="T4" y="T5"/>
                  </a:cxn>
                  <a:cxn ang="0">
                    <a:pos x="T6" y="T7"/>
                  </a:cxn>
                  <a:cxn ang="0">
                    <a:pos x="T8" y="T9"/>
                  </a:cxn>
                  <a:cxn ang="0">
                    <a:pos x="T10" y="T11"/>
                  </a:cxn>
                  <a:cxn ang="0">
                    <a:pos x="T12" y="T13"/>
                  </a:cxn>
                </a:cxnLst>
                <a:rect l="0" t="0" r="r" b="b"/>
                <a:pathLst>
                  <a:path w="1169" h="1352">
                    <a:moveTo>
                      <a:pt x="0" y="1014"/>
                    </a:moveTo>
                    <a:lnTo>
                      <a:pt x="0" y="338"/>
                    </a:lnTo>
                    <a:lnTo>
                      <a:pt x="584" y="0"/>
                    </a:lnTo>
                    <a:lnTo>
                      <a:pt x="1169" y="338"/>
                    </a:lnTo>
                    <a:lnTo>
                      <a:pt x="1169" y="1014"/>
                    </a:lnTo>
                    <a:lnTo>
                      <a:pt x="584" y="1352"/>
                    </a:lnTo>
                    <a:lnTo>
                      <a:pt x="0" y="1014"/>
                    </a:lnTo>
                    <a:close/>
                  </a:path>
                </a:pathLst>
              </a:custGeom>
              <a:solidFill>
                <a:schemeClr val="bg1">
                  <a:lumMod val="95000"/>
                </a:schemeClr>
              </a:solidFill>
              <a:ln>
                <a:noFill/>
              </a:ln>
              <a:effectLst>
                <a:outerShdw blurRad="228600" sx="102000" sy="102000" algn="ctr" rotWithShape="0">
                  <a:prstClr val="black">
                    <a:alpha val="28000"/>
                  </a:prstClr>
                </a:outerShdw>
              </a:effectLst>
            </p:spPr>
            <p:txBody>
              <a:bodyPr vert="horz" wrap="square" lIns="68589" tIns="34295" rIns="68589" bIns="34295" numCol="1" anchor="t" anchorCtr="0" compatLnSpc="1"/>
              <a:lstStyle/>
              <a:p>
                <a:endParaRPr lang="zh-CN" altLang="en-US" dirty="0">
                  <a:latin typeface="微软雅黑" panose="020B0503020204020204" pitchFamily="34" charset="-122"/>
                </a:endParaRPr>
              </a:p>
            </p:txBody>
          </p:sp>
          <p:sp>
            <p:nvSpPr>
              <p:cNvPr id="19" name="Freeform 22"/>
              <p:cNvSpPr/>
              <p:nvPr/>
            </p:nvSpPr>
            <p:spPr bwMode="auto">
              <a:xfrm>
                <a:off x="2647495" y="2350471"/>
                <a:ext cx="408568" cy="441478"/>
              </a:xfrm>
              <a:custGeom>
                <a:avLst/>
                <a:gdLst>
                  <a:gd name="T0" fmla="*/ 0 w 398"/>
                  <a:gd name="T1" fmla="*/ 430 h 430"/>
                  <a:gd name="T2" fmla="*/ 398 w 398"/>
                  <a:gd name="T3" fmla="*/ 430 h 430"/>
                  <a:gd name="T4" fmla="*/ 398 w 398"/>
                  <a:gd name="T5" fmla="*/ 0 h 430"/>
                  <a:gd name="T6" fmla="*/ 0 w 398"/>
                  <a:gd name="T7" fmla="*/ 231 h 430"/>
                  <a:gd name="T8" fmla="*/ 0 w 398"/>
                  <a:gd name="T9" fmla="*/ 430 h 430"/>
                </a:gdLst>
                <a:ahLst/>
                <a:cxnLst>
                  <a:cxn ang="0">
                    <a:pos x="T0" y="T1"/>
                  </a:cxn>
                  <a:cxn ang="0">
                    <a:pos x="T2" y="T3"/>
                  </a:cxn>
                  <a:cxn ang="0">
                    <a:pos x="T4" y="T5"/>
                  </a:cxn>
                  <a:cxn ang="0">
                    <a:pos x="T6" y="T7"/>
                  </a:cxn>
                  <a:cxn ang="0">
                    <a:pos x="T8" y="T9"/>
                  </a:cxn>
                </a:cxnLst>
                <a:rect l="0" t="0" r="r" b="b"/>
                <a:pathLst>
                  <a:path w="398" h="430">
                    <a:moveTo>
                      <a:pt x="0" y="430"/>
                    </a:moveTo>
                    <a:lnTo>
                      <a:pt x="398" y="430"/>
                    </a:lnTo>
                    <a:lnTo>
                      <a:pt x="398" y="0"/>
                    </a:lnTo>
                    <a:lnTo>
                      <a:pt x="0" y="231"/>
                    </a:lnTo>
                    <a:lnTo>
                      <a:pt x="0" y="430"/>
                    </a:lnTo>
                    <a:close/>
                  </a:path>
                </a:pathLst>
              </a:custGeom>
              <a:solidFill>
                <a:srgbClr val="00B0F0"/>
              </a:solidFill>
              <a:ln w="28575">
                <a:no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zh-CN" altLang="en-US">
                  <a:solidFill>
                    <a:schemeClr val="lt1"/>
                  </a:solidFill>
                </a:endParaRPr>
              </a:p>
            </p:txBody>
          </p:sp>
          <p:sp>
            <p:nvSpPr>
              <p:cNvPr id="31" name="Freeform 34"/>
              <p:cNvSpPr>
                <a:spLocks noEditPoints="1"/>
              </p:cNvSpPr>
              <p:nvPr/>
            </p:nvSpPr>
            <p:spPr bwMode="auto">
              <a:xfrm>
                <a:off x="2807637" y="2562997"/>
                <a:ext cx="93416" cy="200205"/>
              </a:xfrm>
              <a:custGeom>
                <a:avLst/>
                <a:gdLst>
                  <a:gd name="T0" fmla="*/ 50 w 50"/>
                  <a:gd name="T1" fmla="*/ 82 h 107"/>
                  <a:gd name="T2" fmla="*/ 43 w 50"/>
                  <a:gd name="T3" fmla="*/ 99 h 107"/>
                  <a:gd name="T4" fmla="*/ 25 w 50"/>
                  <a:gd name="T5" fmla="*/ 107 h 107"/>
                  <a:gd name="T6" fmla="*/ 7 w 50"/>
                  <a:gd name="T7" fmla="*/ 99 h 107"/>
                  <a:gd name="T8" fmla="*/ 0 w 50"/>
                  <a:gd name="T9" fmla="*/ 82 h 107"/>
                  <a:gd name="T10" fmla="*/ 0 w 50"/>
                  <a:gd name="T11" fmla="*/ 25 h 107"/>
                  <a:gd name="T12" fmla="*/ 7 w 50"/>
                  <a:gd name="T13" fmla="*/ 7 h 107"/>
                  <a:gd name="T14" fmla="*/ 25 w 50"/>
                  <a:gd name="T15" fmla="*/ 0 h 107"/>
                  <a:gd name="T16" fmla="*/ 43 w 50"/>
                  <a:gd name="T17" fmla="*/ 7 h 107"/>
                  <a:gd name="T18" fmla="*/ 50 w 50"/>
                  <a:gd name="T19" fmla="*/ 25 h 107"/>
                  <a:gd name="T20" fmla="*/ 50 w 50"/>
                  <a:gd name="T21" fmla="*/ 82 h 107"/>
                  <a:gd name="T22" fmla="*/ 34 w 50"/>
                  <a:gd name="T23" fmla="*/ 24 h 107"/>
                  <a:gd name="T24" fmla="*/ 31 w 50"/>
                  <a:gd name="T25" fmla="*/ 18 h 107"/>
                  <a:gd name="T26" fmla="*/ 25 w 50"/>
                  <a:gd name="T27" fmla="*/ 15 h 107"/>
                  <a:gd name="T28" fmla="*/ 18 w 50"/>
                  <a:gd name="T29" fmla="*/ 18 h 107"/>
                  <a:gd name="T30" fmla="*/ 16 w 50"/>
                  <a:gd name="T31" fmla="*/ 24 h 107"/>
                  <a:gd name="T32" fmla="*/ 16 w 50"/>
                  <a:gd name="T33" fmla="*/ 81 h 107"/>
                  <a:gd name="T34" fmla="*/ 18 w 50"/>
                  <a:gd name="T35" fmla="*/ 88 h 107"/>
                  <a:gd name="T36" fmla="*/ 25 w 50"/>
                  <a:gd name="T37" fmla="*/ 91 h 107"/>
                  <a:gd name="T38" fmla="*/ 31 w 50"/>
                  <a:gd name="T39" fmla="*/ 88 h 107"/>
                  <a:gd name="T40" fmla="*/ 34 w 50"/>
                  <a:gd name="T41" fmla="*/ 81 h 107"/>
                  <a:gd name="T42" fmla="*/ 34 w 50"/>
                  <a:gd name="T43" fmla="*/ 24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0" h="107">
                    <a:moveTo>
                      <a:pt x="50" y="82"/>
                    </a:moveTo>
                    <a:cubicBezTo>
                      <a:pt x="50" y="89"/>
                      <a:pt x="47" y="95"/>
                      <a:pt x="43" y="99"/>
                    </a:cubicBezTo>
                    <a:cubicBezTo>
                      <a:pt x="38" y="104"/>
                      <a:pt x="32" y="107"/>
                      <a:pt x="25" y="107"/>
                    </a:cubicBezTo>
                    <a:cubicBezTo>
                      <a:pt x="18" y="107"/>
                      <a:pt x="12" y="104"/>
                      <a:pt x="7" y="99"/>
                    </a:cubicBezTo>
                    <a:cubicBezTo>
                      <a:pt x="2" y="95"/>
                      <a:pt x="0" y="89"/>
                      <a:pt x="0" y="82"/>
                    </a:cubicBezTo>
                    <a:cubicBezTo>
                      <a:pt x="0" y="25"/>
                      <a:pt x="0" y="25"/>
                      <a:pt x="0" y="25"/>
                    </a:cubicBezTo>
                    <a:cubicBezTo>
                      <a:pt x="0" y="18"/>
                      <a:pt x="2" y="12"/>
                      <a:pt x="7" y="7"/>
                    </a:cubicBezTo>
                    <a:cubicBezTo>
                      <a:pt x="12" y="2"/>
                      <a:pt x="18" y="0"/>
                      <a:pt x="25" y="0"/>
                    </a:cubicBezTo>
                    <a:cubicBezTo>
                      <a:pt x="32" y="0"/>
                      <a:pt x="38" y="2"/>
                      <a:pt x="43" y="7"/>
                    </a:cubicBezTo>
                    <a:cubicBezTo>
                      <a:pt x="48" y="12"/>
                      <a:pt x="50" y="18"/>
                      <a:pt x="50" y="25"/>
                    </a:cubicBezTo>
                    <a:lnTo>
                      <a:pt x="50" y="82"/>
                    </a:lnTo>
                    <a:close/>
                    <a:moveTo>
                      <a:pt x="34" y="24"/>
                    </a:moveTo>
                    <a:cubicBezTo>
                      <a:pt x="34" y="22"/>
                      <a:pt x="33" y="20"/>
                      <a:pt x="31" y="18"/>
                    </a:cubicBezTo>
                    <a:cubicBezTo>
                      <a:pt x="29" y="16"/>
                      <a:pt x="27" y="15"/>
                      <a:pt x="25" y="15"/>
                    </a:cubicBezTo>
                    <a:cubicBezTo>
                      <a:pt x="22" y="15"/>
                      <a:pt x="20" y="16"/>
                      <a:pt x="18" y="18"/>
                    </a:cubicBezTo>
                    <a:cubicBezTo>
                      <a:pt x="16" y="20"/>
                      <a:pt x="16" y="22"/>
                      <a:pt x="16" y="24"/>
                    </a:cubicBezTo>
                    <a:cubicBezTo>
                      <a:pt x="16" y="81"/>
                      <a:pt x="16" y="81"/>
                      <a:pt x="16" y="81"/>
                    </a:cubicBezTo>
                    <a:cubicBezTo>
                      <a:pt x="16" y="84"/>
                      <a:pt x="16" y="86"/>
                      <a:pt x="18" y="88"/>
                    </a:cubicBezTo>
                    <a:cubicBezTo>
                      <a:pt x="20" y="90"/>
                      <a:pt x="22" y="91"/>
                      <a:pt x="25" y="91"/>
                    </a:cubicBezTo>
                    <a:cubicBezTo>
                      <a:pt x="27" y="91"/>
                      <a:pt x="29" y="90"/>
                      <a:pt x="31" y="88"/>
                    </a:cubicBezTo>
                    <a:cubicBezTo>
                      <a:pt x="33" y="86"/>
                      <a:pt x="34" y="84"/>
                      <a:pt x="34" y="81"/>
                    </a:cubicBezTo>
                    <a:lnTo>
                      <a:pt x="34" y="2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9" tIns="34295" rIns="68589" bIns="34295" numCol="1" anchor="t" anchorCtr="0" compatLnSpc="1"/>
              <a:lstStyle/>
              <a:p>
                <a:endParaRPr lang="zh-CN" altLang="en-US" dirty="0">
                  <a:latin typeface="微软雅黑" panose="020B0503020204020204" pitchFamily="34" charset="-122"/>
                </a:endParaRPr>
              </a:p>
            </p:txBody>
          </p:sp>
          <p:sp>
            <p:nvSpPr>
              <p:cNvPr id="32" name="Freeform 35"/>
              <p:cNvSpPr>
                <a:spLocks noEditPoints="1"/>
              </p:cNvSpPr>
              <p:nvPr/>
            </p:nvSpPr>
            <p:spPr bwMode="auto">
              <a:xfrm>
                <a:off x="2926717" y="2562997"/>
                <a:ext cx="88284" cy="200205"/>
              </a:xfrm>
              <a:custGeom>
                <a:avLst/>
                <a:gdLst>
                  <a:gd name="T0" fmla="*/ 31 w 47"/>
                  <a:gd name="T1" fmla="*/ 27 h 107"/>
                  <a:gd name="T2" fmla="*/ 31 w 47"/>
                  <a:gd name="T3" fmla="*/ 24 h 107"/>
                  <a:gd name="T4" fmla="*/ 29 w 47"/>
                  <a:gd name="T5" fmla="*/ 18 h 107"/>
                  <a:gd name="T6" fmla="*/ 23 w 47"/>
                  <a:gd name="T7" fmla="*/ 15 h 107"/>
                  <a:gd name="T8" fmla="*/ 17 w 47"/>
                  <a:gd name="T9" fmla="*/ 18 h 107"/>
                  <a:gd name="T10" fmla="*/ 15 w 47"/>
                  <a:gd name="T11" fmla="*/ 24 h 107"/>
                  <a:gd name="T12" fmla="*/ 15 w 47"/>
                  <a:gd name="T13" fmla="*/ 45 h 107"/>
                  <a:gd name="T14" fmla="*/ 27 w 47"/>
                  <a:gd name="T15" fmla="*/ 40 h 107"/>
                  <a:gd name="T16" fmla="*/ 43 w 47"/>
                  <a:gd name="T17" fmla="*/ 48 h 107"/>
                  <a:gd name="T18" fmla="*/ 47 w 47"/>
                  <a:gd name="T19" fmla="*/ 65 h 107"/>
                  <a:gd name="T20" fmla="*/ 47 w 47"/>
                  <a:gd name="T21" fmla="*/ 83 h 107"/>
                  <a:gd name="T22" fmla="*/ 47 w 47"/>
                  <a:gd name="T23" fmla="*/ 83 h 107"/>
                  <a:gd name="T24" fmla="*/ 40 w 47"/>
                  <a:gd name="T25" fmla="*/ 100 h 107"/>
                  <a:gd name="T26" fmla="*/ 23 w 47"/>
                  <a:gd name="T27" fmla="*/ 107 h 107"/>
                  <a:gd name="T28" fmla="*/ 6 w 47"/>
                  <a:gd name="T29" fmla="*/ 99 h 107"/>
                  <a:gd name="T30" fmla="*/ 0 w 47"/>
                  <a:gd name="T31" fmla="*/ 82 h 107"/>
                  <a:gd name="T32" fmla="*/ 0 w 47"/>
                  <a:gd name="T33" fmla="*/ 25 h 107"/>
                  <a:gd name="T34" fmla="*/ 3 w 47"/>
                  <a:gd name="T35" fmla="*/ 11 h 107"/>
                  <a:gd name="T36" fmla="*/ 14 w 47"/>
                  <a:gd name="T37" fmla="*/ 2 h 107"/>
                  <a:gd name="T38" fmla="*/ 23 w 47"/>
                  <a:gd name="T39" fmla="*/ 0 h 107"/>
                  <a:gd name="T40" fmla="*/ 41 w 47"/>
                  <a:gd name="T41" fmla="*/ 7 h 107"/>
                  <a:gd name="T42" fmla="*/ 47 w 47"/>
                  <a:gd name="T43" fmla="*/ 25 h 107"/>
                  <a:gd name="T44" fmla="*/ 47 w 47"/>
                  <a:gd name="T45" fmla="*/ 27 h 107"/>
                  <a:gd name="T46" fmla="*/ 31 w 47"/>
                  <a:gd name="T47" fmla="*/ 27 h 107"/>
                  <a:gd name="T48" fmla="*/ 15 w 47"/>
                  <a:gd name="T49" fmla="*/ 81 h 107"/>
                  <a:gd name="T50" fmla="*/ 17 w 47"/>
                  <a:gd name="T51" fmla="*/ 88 h 107"/>
                  <a:gd name="T52" fmla="*/ 23 w 47"/>
                  <a:gd name="T53" fmla="*/ 91 h 107"/>
                  <a:gd name="T54" fmla="*/ 29 w 47"/>
                  <a:gd name="T55" fmla="*/ 88 h 107"/>
                  <a:gd name="T56" fmla="*/ 31 w 47"/>
                  <a:gd name="T57" fmla="*/ 81 h 107"/>
                  <a:gd name="T58" fmla="*/ 31 w 47"/>
                  <a:gd name="T59" fmla="*/ 62 h 107"/>
                  <a:gd name="T60" fmla="*/ 27 w 47"/>
                  <a:gd name="T61" fmla="*/ 55 h 107"/>
                  <a:gd name="T62" fmla="*/ 23 w 47"/>
                  <a:gd name="T63" fmla="*/ 53 h 107"/>
                  <a:gd name="T64" fmla="*/ 17 w 47"/>
                  <a:gd name="T65" fmla="*/ 56 h 107"/>
                  <a:gd name="T66" fmla="*/ 15 w 47"/>
                  <a:gd name="T67" fmla="*/ 62 h 107"/>
                  <a:gd name="T68" fmla="*/ 15 w 47"/>
                  <a:gd name="T69" fmla="*/ 8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7" h="107">
                    <a:moveTo>
                      <a:pt x="31" y="27"/>
                    </a:moveTo>
                    <a:cubicBezTo>
                      <a:pt x="31" y="24"/>
                      <a:pt x="31" y="24"/>
                      <a:pt x="31" y="24"/>
                    </a:cubicBezTo>
                    <a:cubicBezTo>
                      <a:pt x="31" y="22"/>
                      <a:pt x="30" y="20"/>
                      <a:pt x="29" y="18"/>
                    </a:cubicBezTo>
                    <a:cubicBezTo>
                      <a:pt x="27" y="16"/>
                      <a:pt x="25" y="15"/>
                      <a:pt x="23" y="15"/>
                    </a:cubicBezTo>
                    <a:cubicBezTo>
                      <a:pt x="20" y="15"/>
                      <a:pt x="18" y="16"/>
                      <a:pt x="17" y="18"/>
                    </a:cubicBezTo>
                    <a:cubicBezTo>
                      <a:pt x="16" y="20"/>
                      <a:pt x="15" y="22"/>
                      <a:pt x="15" y="24"/>
                    </a:cubicBezTo>
                    <a:cubicBezTo>
                      <a:pt x="15" y="45"/>
                      <a:pt x="15" y="45"/>
                      <a:pt x="15" y="45"/>
                    </a:cubicBezTo>
                    <a:cubicBezTo>
                      <a:pt x="19" y="42"/>
                      <a:pt x="23" y="40"/>
                      <a:pt x="27" y="40"/>
                    </a:cubicBezTo>
                    <a:cubicBezTo>
                      <a:pt x="34" y="40"/>
                      <a:pt x="39" y="43"/>
                      <a:pt x="43" y="48"/>
                    </a:cubicBezTo>
                    <a:cubicBezTo>
                      <a:pt x="46" y="52"/>
                      <a:pt x="47" y="58"/>
                      <a:pt x="47" y="65"/>
                    </a:cubicBezTo>
                    <a:cubicBezTo>
                      <a:pt x="47" y="83"/>
                      <a:pt x="47" y="83"/>
                      <a:pt x="47" y="83"/>
                    </a:cubicBezTo>
                    <a:cubicBezTo>
                      <a:pt x="47" y="83"/>
                      <a:pt x="47" y="83"/>
                      <a:pt x="47" y="83"/>
                    </a:cubicBezTo>
                    <a:cubicBezTo>
                      <a:pt x="47" y="90"/>
                      <a:pt x="44" y="95"/>
                      <a:pt x="40" y="100"/>
                    </a:cubicBezTo>
                    <a:cubicBezTo>
                      <a:pt x="35" y="104"/>
                      <a:pt x="30" y="107"/>
                      <a:pt x="23" y="107"/>
                    </a:cubicBezTo>
                    <a:cubicBezTo>
                      <a:pt x="16" y="107"/>
                      <a:pt x="11" y="104"/>
                      <a:pt x="6" y="99"/>
                    </a:cubicBezTo>
                    <a:cubicBezTo>
                      <a:pt x="2" y="94"/>
                      <a:pt x="0" y="89"/>
                      <a:pt x="0" y="82"/>
                    </a:cubicBezTo>
                    <a:cubicBezTo>
                      <a:pt x="0" y="25"/>
                      <a:pt x="0" y="25"/>
                      <a:pt x="0" y="25"/>
                    </a:cubicBezTo>
                    <a:cubicBezTo>
                      <a:pt x="0" y="20"/>
                      <a:pt x="1" y="15"/>
                      <a:pt x="3" y="11"/>
                    </a:cubicBezTo>
                    <a:cubicBezTo>
                      <a:pt x="6" y="7"/>
                      <a:pt x="9" y="4"/>
                      <a:pt x="14" y="2"/>
                    </a:cubicBezTo>
                    <a:cubicBezTo>
                      <a:pt x="17" y="0"/>
                      <a:pt x="20" y="0"/>
                      <a:pt x="23" y="0"/>
                    </a:cubicBezTo>
                    <a:cubicBezTo>
                      <a:pt x="30" y="0"/>
                      <a:pt x="36" y="2"/>
                      <a:pt x="41" y="7"/>
                    </a:cubicBezTo>
                    <a:cubicBezTo>
                      <a:pt x="45" y="12"/>
                      <a:pt x="47" y="18"/>
                      <a:pt x="47" y="25"/>
                    </a:cubicBezTo>
                    <a:cubicBezTo>
                      <a:pt x="47" y="27"/>
                      <a:pt x="47" y="27"/>
                      <a:pt x="47" y="27"/>
                    </a:cubicBezTo>
                    <a:lnTo>
                      <a:pt x="31" y="27"/>
                    </a:lnTo>
                    <a:close/>
                    <a:moveTo>
                      <a:pt x="15" y="81"/>
                    </a:moveTo>
                    <a:cubicBezTo>
                      <a:pt x="15" y="84"/>
                      <a:pt x="16" y="86"/>
                      <a:pt x="17" y="88"/>
                    </a:cubicBezTo>
                    <a:cubicBezTo>
                      <a:pt x="18" y="90"/>
                      <a:pt x="20" y="91"/>
                      <a:pt x="23" y="91"/>
                    </a:cubicBezTo>
                    <a:cubicBezTo>
                      <a:pt x="25" y="91"/>
                      <a:pt x="27" y="90"/>
                      <a:pt x="29" y="88"/>
                    </a:cubicBezTo>
                    <a:cubicBezTo>
                      <a:pt x="30" y="86"/>
                      <a:pt x="31" y="84"/>
                      <a:pt x="31" y="81"/>
                    </a:cubicBezTo>
                    <a:cubicBezTo>
                      <a:pt x="31" y="62"/>
                      <a:pt x="31" y="62"/>
                      <a:pt x="31" y="62"/>
                    </a:cubicBezTo>
                    <a:cubicBezTo>
                      <a:pt x="31" y="59"/>
                      <a:pt x="30" y="57"/>
                      <a:pt x="27" y="55"/>
                    </a:cubicBezTo>
                    <a:cubicBezTo>
                      <a:pt x="26" y="54"/>
                      <a:pt x="25" y="53"/>
                      <a:pt x="23" y="53"/>
                    </a:cubicBezTo>
                    <a:cubicBezTo>
                      <a:pt x="20" y="53"/>
                      <a:pt x="18" y="54"/>
                      <a:pt x="17" y="56"/>
                    </a:cubicBezTo>
                    <a:cubicBezTo>
                      <a:pt x="16" y="58"/>
                      <a:pt x="15" y="60"/>
                      <a:pt x="15" y="62"/>
                    </a:cubicBezTo>
                    <a:lnTo>
                      <a:pt x="15" y="8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9" tIns="34295" rIns="68589" bIns="34295" numCol="1" anchor="t" anchorCtr="0" compatLnSpc="1"/>
              <a:lstStyle/>
              <a:p>
                <a:endParaRPr lang="zh-CN" altLang="en-US" dirty="0">
                  <a:latin typeface="微软雅黑" panose="020B0503020204020204" pitchFamily="34" charset="-122"/>
                </a:endParaRPr>
              </a:p>
            </p:txBody>
          </p:sp>
          <p:grpSp>
            <p:nvGrpSpPr>
              <p:cNvPr id="117" name="组合 116"/>
              <p:cNvGrpSpPr/>
              <p:nvPr/>
            </p:nvGrpSpPr>
            <p:grpSpPr>
              <a:xfrm>
                <a:off x="2896243" y="2886070"/>
                <a:ext cx="533551" cy="454047"/>
                <a:chOff x="5933005" y="2830391"/>
                <a:chExt cx="500408" cy="425843"/>
              </a:xfrm>
              <a:solidFill>
                <a:srgbClr val="C00000"/>
              </a:solidFill>
            </p:grpSpPr>
            <p:sp>
              <p:nvSpPr>
                <p:cNvPr id="118" name="Freeform 16"/>
                <p:cNvSpPr>
                  <a:spLocks noEditPoints="1"/>
                </p:cNvSpPr>
                <p:nvPr/>
              </p:nvSpPr>
              <p:spPr bwMode="auto">
                <a:xfrm>
                  <a:off x="5933005" y="2830391"/>
                  <a:ext cx="467486" cy="425843"/>
                </a:xfrm>
                <a:custGeom>
                  <a:avLst/>
                  <a:gdLst>
                    <a:gd name="T0" fmla="*/ 499 w 721"/>
                    <a:gd name="T1" fmla="*/ 196 h 657"/>
                    <a:gd name="T2" fmla="*/ 637 w 721"/>
                    <a:gd name="T3" fmla="*/ 322 h 657"/>
                    <a:gd name="T4" fmla="*/ 646 w 721"/>
                    <a:gd name="T5" fmla="*/ 329 h 657"/>
                    <a:gd name="T6" fmla="*/ 672 w 721"/>
                    <a:gd name="T7" fmla="*/ 353 h 657"/>
                    <a:gd name="T8" fmla="*/ 686 w 721"/>
                    <a:gd name="T9" fmla="*/ 367 h 657"/>
                    <a:gd name="T10" fmla="*/ 669 w 721"/>
                    <a:gd name="T11" fmla="*/ 472 h 657"/>
                    <a:gd name="T12" fmla="*/ 611 w 721"/>
                    <a:gd name="T13" fmla="*/ 550 h 657"/>
                    <a:gd name="T14" fmla="*/ 539 w 721"/>
                    <a:gd name="T15" fmla="*/ 598 h 657"/>
                    <a:gd name="T16" fmla="*/ 439 w 721"/>
                    <a:gd name="T17" fmla="*/ 633 h 657"/>
                    <a:gd name="T18" fmla="*/ 433 w 721"/>
                    <a:gd name="T19" fmla="*/ 629 h 657"/>
                    <a:gd name="T20" fmla="*/ 449 w 721"/>
                    <a:gd name="T21" fmla="*/ 594 h 657"/>
                    <a:gd name="T22" fmla="*/ 481 w 721"/>
                    <a:gd name="T23" fmla="*/ 606 h 657"/>
                    <a:gd name="T24" fmla="*/ 501 w 721"/>
                    <a:gd name="T25" fmla="*/ 591 h 657"/>
                    <a:gd name="T26" fmla="*/ 501 w 721"/>
                    <a:gd name="T27" fmla="*/ 577 h 657"/>
                    <a:gd name="T28" fmla="*/ 452 w 721"/>
                    <a:gd name="T29" fmla="*/ 538 h 657"/>
                    <a:gd name="T30" fmla="*/ 449 w 721"/>
                    <a:gd name="T31" fmla="*/ 511 h 657"/>
                    <a:gd name="T32" fmla="*/ 475 w 721"/>
                    <a:gd name="T33" fmla="*/ 508 h 657"/>
                    <a:gd name="T34" fmla="*/ 530 w 721"/>
                    <a:gd name="T35" fmla="*/ 551 h 657"/>
                    <a:gd name="T36" fmla="*/ 567 w 721"/>
                    <a:gd name="T37" fmla="*/ 557 h 657"/>
                    <a:gd name="T38" fmla="*/ 572 w 721"/>
                    <a:gd name="T39" fmla="*/ 549 h 657"/>
                    <a:gd name="T40" fmla="*/ 570 w 721"/>
                    <a:gd name="T41" fmla="*/ 532 h 657"/>
                    <a:gd name="T42" fmla="*/ 506 w 721"/>
                    <a:gd name="T43" fmla="*/ 481 h 657"/>
                    <a:gd name="T44" fmla="*/ 503 w 721"/>
                    <a:gd name="T45" fmla="*/ 455 h 657"/>
                    <a:gd name="T46" fmla="*/ 529 w 721"/>
                    <a:gd name="T47" fmla="*/ 451 h 657"/>
                    <a:gd name="T48" fmla="*/ 596 w 721"/>
                    <a:gd name="T49" fmla="*/ 504 h 657"/>
                    <a:gd name="T50" fmla="*/ 598 w 721"/>
                    <a:gd name="T51" fmla="*/ 505 h 657"/>
                    <a:gd name="T52" fmla="*/ 620 w 721"/>
                    <a:gd name="T53" fmla="*/ 467 h 657"/>
                    <a:gd name="T54" fmla="*/ 549 w 721"/>
                    <a:gd name="T55" fmla="*/ 414 h 657"/>
                    <a:gd name="T56" fmla="*/ 546 w 721"/>
                    <a:gd name="T57" fmla="*/ 388 h 657"/>
                    <a:gd name="T58" fmla="*/ 572 w 721"/>
                    <a:gd name="T59" fmla="*/ 384 h 657"/>
                    <a:gd name="T60" fmla="*/ 642 w 721"/>
                    <a:gd name="T61" fmla="*/ 437 h 657"/>
                    <a:gd name="T62" fmla="*/ 663 w 721"/>
                    <a:gd name="T63" fmla="*/ 429 h 657"/>
                    <a:gd name="T64" fmla="*/ 659 w 721"/>
                    <a:gd name="T65" fmla="*/ 394 h 657"/>
                    <a:gd name="T66" fmla="*/ 645 w 721"/>
                    <a:gd name="T67" fmla="*/ 379 h 657"/>
                    <a:gd name="T68" fmla="*/ 457 w 721"/>
                    <a:gd name="T69" fmla="*/ 209 h 657"/>
                    <a:gd name="T70" fmla="*/ 462 w 721"/>
                    <a:gd name="T71" fmla="*/ 198 h 657"/>
                    <a:gd name="T72" fmla="*/ 496 w 721"/>
                    <a:gd name="T73" fmla="*/ 196 h 657"/>
                    <a:gd name="T74" fmla="*/ 499 w 721"/>
                    <a:gd name="T75" fmla="*/ 196 h 657"/>
                    <a:gd name="T76" fmla="*/ 86 w 721"/>
                    <a:gd name="T77" fmla="*/ 355 h 657"/>
                    <a:gd name="T78" fmla="*/ 59 w 721"/>
                    <a:gd name="T79" fmla="*/ 262 h 657"/>
                    <a:gd name="T80" fmla="*/ 35 w 721"/>
                    <a:gd name="T81" fmla="*/ 239 h 657"/>
                    <a:gd name="T82" fmla="*/ 0 w 721"/>
                    <a:gd name="T83" fmla="*/ 176 h 657"/>
                    <a:gd name="T84" fmla="*/ 16 w 721"/>
                    <a:gd name="T85" fmla="*/ 135 h 657"/>
                    <a:gd name="T86" fmla="*/ 116 w 721"/>
                    <a:gd name="T87" fmla="*/ 27 h 657"/>
                    <a:gd name="T88" fmla="*/ 199 w 721"/>
                    <a:gd name="T89" fmla="*/ 20 h 657"/>
                    <a:gd name="T90" fmla="*/ 242 w 721"/>
                    <a:gd name="T91" fmla="*/ 46 h 657"/>
                    <a:gd name="T92" fmla="*/ 254 w 721"/>
                    <a:gd name="T93" fmla="*/ 50 h 657"/>
                    <a:gd name="T94" fmla="*/ 350 w 721"/>
                    <a:gd name="T95" fmla="*/ 33 h 657"/>
                    <a:gd name="T96" fmla="*/ 284 w 721"/>
                    <a:gd name="T97" fmla="*/ 82 h 657"/>
                    <a:gd name="T98" fmla="*/ 260 w 721"/>
                    <a:gd name="T99" fmla="*/ 87 h 657"/>
                    <a:gd name="T100" fmla="*/ 195 w 721"/>
                    <a:gd name="T101" fmla="*/ 64 h 657"/>
                    <a:gd name="T102" fmla="*/ 176 w 721"/>
                    <a:gd name="T103" fmla="*/ 50 h 657"/>
                    <a:gd name="T104" fmla="*/ 144 w 721"/>
                    <a:gd name="T105" fmla="*/ 53 h 657"/>
                    <a:gd name="T106" fmla="*/ 44 w 721"/>
                    <a:gd name="T107" fmla="*/ 161 h 657"/>
                    <a:gd name="T108" fmla="*/ 44 w 721"/>
                    <a:gd name="T109" fmla="*/ 193 h 657"/>
                    <a:gd name="T110" fmla="*/ 69 w 721"/>
                    <a:gd name="T111" fmla="*/ 220 h 657"/>
                    <a:gd name="T112" fmla="*/ 97 w 721"/>
                    <a:gd name="T113" fmla="*/ 257 h 657"/>
                    <a:gd name="T114" fmla="*/ 115 w 721"/>
                    <a:gd name="T115" fmla="*/ 330 h 657"/>
                    <a:gd name="T116" fmla="*/ 86 w 721"/>
                    <a:gd name="T117" fmla="*/ 355 h 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21" h="657">
                      <a:moveTo>
                        <a:pt x="499" y="196"/>
                      </a:moveTo>
                      <a:cubicBezTo>
                        <a:pt x="545" y="237"/>
                        <a:pt x="592" y="279"/>
                        <a:pt x="637" y="322"/>
                      </a:cubicBezTo>
                      <a:cubicBezTo>
                        <a:pt x="640" y="325"/>
                        <a:pt x="643" y="327"/>
                        <a:pt x="646" y="329"/>
                      </a:cubicBezTo>
                      <a:cubicBezTo>
                        <a:pt x="672" y="353"/>
                        <a:pt x="672" y="353"/>
                        <a:pt x="672" y="353"/>
                      </a:cubicBezTo>
                      <a:cubicBezTo>
                        <a:pt x="686" y="367"/>
                        <a:pt x="686" y="367"/>
                        <a:pt x="686" y="367"/>
                      </a:cubicBezTo>
                      <a:cubicBezTo>
                        <a:pt x="721" y="403"/>
                        <a:pt x="707" y="456"/>
                        <a:pt x="669" y="472"/>
                      </a:cubicBezTo>
                      <a:cubicBezTo>
                        <a:pt x="685" y="513"/>
                        <a:pt x="652" y="552"/>
                        <a:pt x="611" y="550"/>
                      </a:cubicBezTo>
                      <a:cubicBezTo>
                        <a:pt x="606" y="584"/>
                        <a:pt x="574" y="607"/>
                        <a:pt x="539" y="598"/>
                      </a:cubicBezTo>
                      <a:cubicBezTo>
                        <a:pt x="529" y="641"/>
                        <a:pt x="479" y="657"/>
                        <a:pt x="439" y="633"/>
                      </a:cubicBezTo>
                      <a:cubicBezTo>
                        <a:pt x="433" y="629"/>
                        <a:pt x="433" y="629"/>
                        <a:pt x="433" y="629"/>
                      </a:cubicBezTo>
                      <a:cubicBezTo>
                        <a:pt x="441" y="619"/>
                        <a:pt x="446" y="607"/>
                        <a:pt x="449" y="594"/>
                      </a:cubicBezTo>
                      <a:cubicBezTo>
                        <a:pt x="460" y="601"/>
                        <a:pt x="468" y="607"/>
                        <a:pt x="481" y="606"/>
                      </a:cubicBezTo>
                      <a:cubicBezTo>
                        <a:pt x="490" y="605"/>
                        <a:pt x="499" y="600"/>
                        <a:pt x="501" y="591"/>
                      </a:cubicBezTo>
                      <a:cubicBezTo>
                        <a:pt x="502" y="587"/>
                        <a:pt x="502" y="583"/>
                        <a:pt x="501" y="577"/>
                      </a:cubicBezTo>
                      <a:cubicBezTo>
                        <a:pt x="452" y="538"/>
                        <a:pt x="452" y="538"/>
                        <a:pt x="452" y="538"/>
                      </a:cubicBezTo>
                      <a:cubicBezTo>
                        <a:pt x="444" y="531"/>
                        <a:pt x="442" y="519"/>
                        <a:pt x="449" y="511"/>
                      </a:cubicBezTo>
                      <a:cubicBezTo>
                        <a:pt x="455" y="503"/>
                        <a:pt x="467" y="502"/>
                        <a:pt x="475" y="508"/>
                      </a:cubicBezTo>
                      <a:cubicBezTo>
                        <a:pt x="530" y="551"/>
                        <a:pt x="530" y="551"/>
                        <a:pt x="530" y="551"/>
                      </a:cubicBezTo>
                      <a:cubicBezTo>
                        <a:pt x="543" y="562"/>
                        <a:pt x="556" y="566"/>
                        <a:pt x="567" y="557"/>
                      </a:cubicBezTo>
                      <a:cubicBezTo>
                        <a:pt x="569" y="555"/>
                        <a:pt x="571" y="552"/>
                        <a:pt x="572" y="549"/>
                      </a:cubicBezTo>
                      <a:cubicBezTo>
                        <a:pt x="574" y="544"/>
                        <a:pt x="576" y="536"/>
                        <a:pt x="570" y="532"/>
                      </a:cubicBezTo>
                      <a:cubicBezTo>
                        <a:pt x="506" y="481"/>
                        <a:pt x="506" y="481"/>
                        <a:pt x="506" y="481"/>
                      </a:cubicBezTo>
                      <a:cubicBezTo>
                        <a:pt x="498" y="475"/>
                        <a:pt x="496" y="463"/>
                        <a:pt x="503" y="455"/>
                      </a:cubicBezTo>
                      <a:cubicBezTo>
                        <a:pt x="509" y="446"/>
                        <a:pt x="521" y="445"/>
                        <a:pt x="529" y="451"/>
                      </a:cubicBezTo>
                      <a:cubicBezTo>
                        <a:pt x="596" y="504"/>
                        <a:pt x="596" y="504"/>
                        <a:pt x="596" y="504"/>
                      </a:cubicBezTo>
                      <a:cubicBezTo>
                        <a:pt x="597" y="504"/>
                        <a:pt x="597" y="505"/>
                        <a:pt x="598" y="505"/>
                      </a:cubicBezTo>
                      <a:cubicBezTo>
                        <a:pt x="620" y="525"/>
                        <a:pt x="656" y="496"/>
                        <a:pt x="620" y="467"/>
                      </a:cubicBezTo>
                      <a:cubicBezTo>
                        <a:pt x="549" y="414"/>
                        <a:pt x="549" y="414"/>
                        <a:pt x="549" y="414"/>
                      </a:cubicBezTo>
                      <a:cubicBezTo>
                        <a:pt x="541" y="408"/>
                        <a:pt x="539" y="396"/>
                        <a:pt x="546" y="388"/>
                      </a:cubicBezTo>
                      <a:cubicBezTo>
                        <a:pt x="552" y="379"/>
                        <a:pt x="564" y="378"/>
                        <a:pt x="572" y="384"/>
                      </a:cubicBezTo>
                      <a:cubicBezTo>
                        <a:pt x="642" y="437"/>
                        <a:pt x="642" y="437"/>
                        <a:pt x="642" y="437"/>
                      </a:cubicBezTo>
                      <a:cubicBezTo>
                        <a:pt x="649" y="441"/>
                        <a:pt x="659" y="436"/>
                        <a:pt x="663" y="429"/>
                      </a:cubicBezTo>
                      <a:cubicBezTo>
                        <a:pt x="671" y="419"/>
                        <a:pt x="670" y="405"/>
                        <a:pt x="659" y="394"/>
                      </a:cubicBezTo>
                      <a:cubicBezTo>
                        <a:pt x="645" y="379"/>
                        <a:pt x="645" y="379"/>
                        <a:pt x="645" y="379"/>
                      </a:cubicBezTo>
                      <a:cubicBezTo>
                        <a:pt x="457" y="209"/>
                        <a:pt x="457" y="209"/>
                        <a:pt x="457" y="209"/>
                      </a:cubicBezTo>
                      <a:cubicBezTo>
                        <a:pt x="453" y="205"/>
                        <a:pt x="456" y="198"/>
                        <a:pt x="462" y="198"/>
                      </a:cubicBezTo>
                      <a:cubicBezTo>
                        <a:pt x="473" y="198"/>
                        <a:pt x="485" y="198"/>
                        <a:pt x="496" y="196"/>
                      </a:cubicBezTo>
                      <a:cubicBezTo>
                        <a:pt x="497" y="196"/>
                        <a:pt x="498" y="196"/>
                        <a:pt x="499" y="196"/>
                      </a:cubicBezTo>
                      <a:close/>
                      <a:moveTo>
                        <a:pt x="86" y="355"/>
                      </a:moveTo>
                      <a:cubicBezTo>
                        <a:pt x="66" y="330"/>
                        <a:pt x="64" y="295"/>
                        <a:pt x="59" y="262"/>
                      </a:cubicBezTo>
                      <a:cubicBezTo>
                        <a:pt x="35" y="239"/>
                        <a:pt x="35" y="239"/>
                        <a:pt x="35" y="239"/>
                      </a:cubicBezTo>
                      <a:cubicBezTo>
                        <a:pt x="17" y="219"/>
                        <a:pt x="0" y="205"/>
                        <a:pt x="0" y="176"/>
                      </a:cubicBezTo>
                      <a:cubicBezTo>
                        <a:pt x="0" y="161"/>
                        <a:pt x="6" y="147"/>
                        <a:pt x="16" y="135"/>
                      </a:cubicBezTo>
                      <a:cubicBezTo>
                        <a:pt x="116" y="27"/>
                        <a:pt x="116" y="27"/>
                        <a:pt x="116" y="27"/>
                      </a:cubicBezTo>
                      <a:cubicBezTo>
                        <a:pt x="138" y="3"/>
                        <a:pt x="174" y="0"/>
                        <a:pt x="199" y="20"/>
                      </a:cubicBezTo>
                      <a:cubicBezTo>
                        <a:pt x="215" y="31"/>
                        <a:pt x="221" y="38"/>
                        <a:pt x="242" y="46"/>
                      </a:cubicBezTo>
                      <a:cubicBezTo>
                        <a:pt x="248" y="48"/>
                        <a:pt x="253" y="50"/>
                        <a:pt x="254" y="50"/>
                      </a:cubicBezTo>
                      <a:cubicBezTo>
                        <a:pt x="284" y="46"/>
                        <a:pt x="316" y="32"/>
                        <a:pt x="350" y="33"/>
                      </a:cubicBezTo>
                      <a:cubicBezTo>
                        <a:pt x="337" y="42"/>
                        <a:pt x="286" y="82"/>
                        <a:pt x="284" y="82"/>
                      </a:cubicBezTo>
                      <a:cubicBezTo>
                        <a:pt x="276" y="84"/>
                        <a:pt x="268" y="86"/>
                        <a:pt x="260" y="87"/>
                      </a:cubicBezTo>
                      <a:cubicBezTo>
                        <a:pt x="241" y="90"/>
                        <a:pt x="208" y="74"/>
                        <a:pt x="195" y="64"/>
                      </a:cubicBezTo>
                      <a:cubicBezTo>
                        <a:pt x="176" y="50"/>
                        <a:pt x="176" y="50"/>
                        <a:pt x="176" y="50"/>
                      </a:cubicBezTo>
                      <a:cubicBezTo>
                        <a:pt x="166" y="42"/>
                        <a:pt x="152" y="44"/>
                        <a:pt x="144" y="53"/>
                      </a:cubicBezTo>
                      <a:cubicBezTo>
                        <a:pt x="44" y="161"/>
                        <a:pt x="44" y="161"/>
                        <a:pt x="44" y="161"/>
                      </a:cubicBezTo>
                      <a:cubicBezTo>
                        <a:pt x="36" y="170"/>
                        <a:pt x="36" y="184"/>
                        <a:pt x="44" y="193"/>
                      </a:cubicBezTo>
                      <a:cubicBezTo>
                        <a:pt x="53" y="203"/>
                        <a:pt x="59" y="210"/>
                        <a:pt x="69" y="220"/>
                      </a:cubicBezTo>
                      <a:cubicBezTo>
                        <a:pt x="80" y="230"/>
                        <a:pt x="95" y="244"/>
                        <a:pt x="97" y="257"/>
                      </a:cubicBezTo>
                      <a:cubicBezTo>
                        <a:pt x="100" y="280"/>
                        <a:pt x="102" y="313"/>
                        <a:pt x="115" y="330"/>
                      </a:cubicBezTo>
                      <a:cubicBezTo>
                        <a:pt x="102" y="337"/>
                        <a:pt x="95" y="344"/>
                        <a:pt x="86" y="355"/>
                      </a:cubicBezTo>
                      <a:close/>
                    </a:path>
                  </a:pathLst>
                </a:custGeom>
                <a:solidFill>
                  <a:srgbClr val="00B0F0"/>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14:hiddenLine>
                  </a:ext>
                </a:extLst>
              </p:spPr>
              <p:txBody>
                <a:bodyPr vert="horz" wrap="square" lIns="68589" tIns="34295" rIns="68589" bIns="34295" numCol="1" anchor="t" anchorCtr="0" compatLnSpc="1"/>
                <a:lstStyle/>
                <a:p>
                  <a:endParaRPr lang="zh-CN" altLang="en-US" dirty="0">
                    <a:latin typeface="微软雅黑" panose="020B0503020204020204" pitchFamily="34" charset="-122"/>
                  </a:endParaRPr>
                </a:p>
              </p:txBody>
            </p:sp>
            <p:sp>
              <p:nvSpPr>
                <p:cNvPr id="119" name="Freeform 17"/>
                <p:cNvSpPr>
                  <a:spLocks noEditPoints="1"/>
                </p:cNvSpPr>
                <p:nvPr/>
              </p:nvSpPr>
              <p:spPr bwMode="auto">
                <a:xfrm>
                  <a:off x="5986776" y="2830391"/>
                  <a:ext cx="446637" cy="413496"/>
                </a:xfrm>
                <a:custGeom>
                  <a:avLst/>
                  <a:gdLst>
                    <a:gd name="T0" fmla="*/ 319 w 689"/>
                    <a:gd name="T1" fmla="*/ 543 h 638"/>
                    <a:gd name="T2" fmla="*/ 262 w 689"/>
                    <a:gd name="T3" fmla="*/ 538 h 638"/>
                    <a:gd name="T4" fmla="*/ 258 w 689"/>
                    <a:gd name="T5" fmla="*/ 538 h 638"/>
                    <a:gd name="T6" fmla="*/ 257 w 689"/>
                    <a:gd name="T7" fmla="*/ 535 h 638"/>
                    <a:gd name="T8" fmla="*/ 241 w 689"/>
                    <a:gd name="T9" fmla="*/ 489 h 638"/>
                    <a:gd name="T10" fmla="*/ 241 w 689"/>
                    <a:gd name="T11" fmla="*/ 489 h 638"/>
                    <a:gd name="T12" fmla="*/ 185 w 689"/>
                    <a:gd name="T13" fmla="*/ 484 h 638"/>
                    <a:gd name="T14" fmla="*/ 181 w 689"/>
                    <a:gd name="T15" fmla="*/ 484 h 638"/>
                    <a:gd name="T16" fmla="*/ 180 w 689"/>
                    <a:gd name="T17" fmla="*/ 481 h 638"/>
                    <a:gd name="T18" fmla="*/ 164 w 689"/>
                    <a:gd name="T19" fmla="*/ 435 h 638"/>
                    <a:gd name="T20" fmla="*/ 164 w 689"/>
                    <a:gd name="T21" fmla="*/ 435 h 638"/>
                    <a:gd name="T22" fmla="*/ 117 w 689"/>
                    <a:gd name="T23" fmla="*/ 425 h 638"/>
                    <a:gd name="T24" fmla="*/ 113 w 689"/>
                    <a:gd name="T25" fmla="*/ 425 h 638"/>
                    <a:gd name="T26" fmla="*/ 113 w 689"/>
                    <a:gd name="T27" fmla="*/ 421 h 638"/>
                    <a:gd name="T28" fmla="*/ 100 w 689"/>
                    <a:gd name="T29" fmla="*/ 365 h 638"/>
                    <a:gd name="T30" fmla="*/ 100 w 689"/>
                    <a:gd name="T31" fmla="*/ 365 h 638"/>
                    <a:gd name="T32" fmla="*/ 32 w 689"/>
                    <a:gd name="T33" fmla="*/ 370 h 638"/>
                    <a:gd name="T34" fmla="*/ 18 w 689"/>
                    <a:gd name="T35" fmla="*/ 386 h 638"/>
                    <a:gd name="T36" fmla="*/ 23 w 689"/>
                    <a:gd name="T37" fmla="*/ 455 h 638"/>
                    <a:gd name="T38" fmla="*/ 23 w 689"/>
                    <a:gd name="T39" fmla="*/ 455 h 638"/>
                    <a:gd name="T40" fmla="*/ 66 w 689"/>
                    <a:gd name="T41" fmla="*/ 465 h 638"/>
                    <a:gd name="T42" fmla="*/ 70 w 689"/>
                    <a:gd name="T43" fmla="*/ 466 h 638"/>
                    <a:gd name="T44" fmla="*/ 69 w 689"/>
                    <a:gd name="T45" fmla="*/ 470 h 638"/>
                    <a:gd name="T46" fmla="*/ 76 w 689"/>
                    <a:gd name="T47" fmla="*/ 536 h 638"/>
                    <a:gd name="T48" fmla="*/ 76 w 689"/>
                    <a:gd name="T49" fmla="*/ 536 h 638"/>
                    <a:gd name="T50" fmla="*/ 142 w 689"/>
                    <a:gd name="T51" fmla="*/ 534 h 638"/>
                    <a:gd name="T52" fmla="*/ 145 w 689"/>
                    <a:gd name="T53" fmla="*/ 534 h 638"/>
                    <a:gd name="T54" fmla="*/ 147 w 689"/>
                    <a:gd name="T55" fmla="*/ 537 h 638"/>
                    <a:gd name="T56" fmla="*/ 164 w 689"/>
                    <a:gd name="T57" fmla="*/ 578 h 638"/>
                    <a:gd name="T58" fmla="*/ 164 w 689"/>
                    <a:gd name="T59" fmla="*/ 578 h 638"/>
                    <a:gd name="T60" fmla="*/ 230 w 689"/>
                    <a:gd name="T61" fmla="*/ 576 h 638"/>
                    <a:gd name="T62" fmla="*/ 233 w 689"/>
                    <a:gd name="T63" fmla="*/ 576 h 638"/>
                    <a:gd name="T64" fmla="*/ 235 w 689"/>
                    <a:gd name="T65" fmla="*/ 579 h 638"/>
                    <a:gd name="T66" fmla="*/ 252 w 689"/>
                    <a:gd name="T67" fmla="*/ 621 h 638"/>
                    <a:gd name="T68" fmla="*/ 320 w 689"/>
                    <a:gd name="T69" fmla="*/ 615 h 638"/>
                    <a:gd name="T70" fmla="*/ 324 w 689"/>
                    <a:gd name="T71" fmla="*/ 611 h 638"/>
                    <a:gd name="T72" fmla="*/ 319 w 689"/>
                    <a:gd name="T73" fmla="*/ 543 h 638"/>
                    <a:gd name="T74" fmla="*/ 449 w 689"/>
                    <a:gd name="T75" fmla="*/ 177 h 638"/>
                    <a:gd name="T76" fmla="*/ 576 w 689"/>
                    <a:gd name="T77" fmla="*/ 299 h 638"/>
                    <a:gd name="T78" fmla="*/ 597 w 689"/>
                    <a:gd name="T79" fmla="*/ 306 h 638"/>
                    <a:gd name="T80" fmla="*/ 616 w 689"/>
                    <a:gd name="T81" fmla="*/ 293 h 638"/>
                    <a:gd name="T82" fmla="*/ 636 w 689"/>
                    <a:gd name="T83" fmla="*/ 234 h 638"/>
                    <a:gd name="T84" fmla="*/ 649 w 689"/>
                    <a:gd name="T85" fmla="*/ 209 h 638"/>
                    <a:gd name="T86" fmla="*/ 671 w 689"/>
                    <a:gd name="T87" fmla="*/ 186 h 638"/>
                    <a:gd name="T88" fmla="*/ 672 w 689"/>
                    <a:gd name="T89" fmla="*/ 121 h 638"/>
                    <a:gd name="T90" fmla="*/ 580 w 689"/>
                    <a:gd name="T91" fmla="*/ 21 h 638"/>
                    <a:gd name="T92" fmla="*/ 515 w 689"/>
                    <a:gd name="T93" fmla="*/ 16 h 638"/>
                    <a:gd name="T94" fmla="*/ 493 w 689"/>
                    <a:gd name="T95" fmla="*/ 34 h 638"/>
                    <a:gd name="T96" fmla="*/ 457 w 689"/>
                    <a:gd name="T97" fmla="*/ 44 h 638"/>
                    <a:gd name="T98" fmla="*/ 390 w 689"/>
                    <a:gd name="T99" fmla="*/ 36 h 638"/>
                    <a:gd name="T100" fmla="*/ 274 w 689"/>
                    <a:gd name="T101" fmla="*/ 67 h 638"/>
                    <a:gd name="T102" fmla="*/ 139 w 689"/>
                    <a:gd name="T103" fmla="*/ 171 h 638"/>
                    <a:gd name="T104" fmla="*/ 203 w 689"/>
                    <a:gd name="T105" fmla="*/ 222 h 638"/>
                    <a:gd name="T106" fmla="*/ 301 w 689"/>
                    <a:gd name="T107" fmla="*/ 161 h 638"/>
                    <a:gd name="T108" fmla="*/ 346 w 689"/>
                    <a:gd name="T109" fmla="*/ 158 h 638"/>
                    <a:gd name="T110" fmla="*/ 408 w 689"/>
                    <a:gd name="T111" fmla="*/ 165 h 638"/>
                    <a:gd name="T112" fmla="*/ 449 w 689"/>
                    <a:gd name="T113" fmla="*/ 177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89" h="638">
                      <a:moveTo>
                        <a:pt x="319" y="543"/>
                      </a:moveTo>
                      <a:cubicBezTo>
                        <a:pt x="302" y="529"/>
                        <a:pt x="279" y="528"/>
                        <a:pt x="262" y="538"/>
                      </a:cubicBezTo>
                      <a:cubicBezTo>
                        <a:pt x="261" y="539"/>
                        <a:pt x="259" y="539"/>
                        <a:pt x="258" y="538"/>
                      </a:cubicBezTo>
                      <a:cubicBezTo>
                        <a:pt x="257" y="537"/>
                        <a:pt x="257" y="536"/>
                        <a:pt x="257" y="535"/>
                      </a:cubicBezTo>
                      <a:cubicBezTo>
                        <a:pt x="260" y="518"/>
                        <a:pt x="255" y="500"/>
                        <a:pt x="241" y="489"/>
                      </a:cubicBezTo>
                      <a:cubicBezTo>
                        <a:pt x="241" y="489"/>
                        <a:pt x="241" y="489"/>
                        <a:pt x="241" y="489"/>
                      </a:cubicBezTo>
                      <a:cubicBezTo>
                        <a:pt x="225" y="475"/>
                        <a:pt x="202" y="473"/>
                        <a:pt x="185" y="484"/>
                      </a:cubicBezTo>
                      <a:cubicBezTo>
                        <a:pt x="183" y="485"/>
                        <a:pt x="182" y="484"/>
                        <a:pt x="181" y="484"/>
                      </a:cubicBezTo>
                      <a:cubicBezTo>
                        <a:pt x="180" y="483"/>
                        <a:pt x="180" y="482"/>
                        <a:pt x="180" y="481"/>
                      </a:cubicBezTo>
                      <a:cubicBezTo>
                        <a:pt x="183" y="464"/>
                        <a:pt x="177" y="446"/>
                        <a:pt x="164" y="435"/>
                      </a:cubicBezTo>
                      <a:cubicBezTo>
                        <a:pt x="164" y="435"/>
                        <a:pt x="164" y="435"/>
                        <a:pt x="164" y="435"/>
                      </a:cubicBezTo>
                      <a:cubicBezTo>
                        <a:pt x="150" y="423"/>
                        <a:pt x="132" y="420"/>
                        <a:pt x="117" y="425"/>
                      </a:cubicBezTo>
                      <a:cubicBezTo>
                        <a:pt x="115" y="426"/>
                        <a:pt x="114" y="425"/>
                        <a:pt x="113" y="425"/>
                      </a:cubicBezTo>
                      <a:cubicBezTo>
                        <a:pt x="112" y="424"/>
                        <a:pt x="112" y="422"/>
                        <a:pt x="113" y="421"/>
                      </a:cubicBezTo>
                      <a:cubicBezTo>
                        <a:pt x="121" y="402"/>
                        <a:pt x="116" y="379"/>
                        <a:pt x="100" y="365"/>
                      </a:cubicBezTo>
                      <a:cubicBezTo>
                        <a:pt x="100" y="365"/>
                        <a:pt x="100" y="365"/>
                        <a:pt x="100" y="365"/>
                      </a:cubicBezTo>
                      <a:cubicBezTo>
                        <a:pt x="80" y="347"/>
                        <a:pt x="49" y="350"/>
                        <a:pt x="32" y="370"/>
                      </a:cubicBezTo>
                      <a:cubicBezTo>
                        <a:pt x="18" y="386"/>
                        <a:pt x="18" y="386"/>
                        <a:pt x="18" y="386"/>
                      </a:cubicBezTo>
                      <a:cubicBezTo>
                        <a:pt x="0" y="406"/>
                        <a:pt x="2" y="437"/>
                        <a:pt x="23" y="455"/>
                      </a:cubicBezTo>
                      <a:cubicBezTo>
                        <a:pt x="23" y="455"/>
                        <a:pt x="23" y="455"/>
                        <a:pt x="23" y="455"/>
                      </a:cubicBezTo>
                      <a:cubicBezTo>
                        <a:pt x="35" y="465"/>
                        <a:pt x="51" y="469"/>
                        <a:pt x="66" y="465"/>
                      </a:cubicBezTo>
                      <a:cubicBezTo>
                        <a:pt x="68" y="465"/>
                        <a:pt x="69" y="465"/>
                        <a:pt x="70" y="466"/>
                      </a:cubicBezTo>
                      <a:cubicBezTo>
                        <a:pt x="70" y="467"/>
                        <a:pt x="70" y="469"/>
                        <a:pt x="69" y="470"/>
                      </a:cubicBezTo>
                      <a:cubicBezTo>
                        <a:pt x="54" y="490"/>
                        <a:pt x="57" y="519"/>
                        <a:pt x="76" y="536"/>
                      </a:cubicBezTo>
                      <a:cubicBezTo>
                        <a:pt x="76" y="536"/>
                        <a:pt x="76" y="536"/>
                        <a:pt x="76" y="536"/>
                      </a:cubicBezTo>
                      <a:cubicBezTo>
                        <a:pt x="95" y="553"/>
                        <a:pt x="124" y="552"/>
                        <a:pt x="142" y="534"/>
                      </a:cubicBezTo>
                      <a:cubicBezTo>
                        <a:pt x="143" y="533"/>
                        <a:pt x="144" y="533"/>
                        <a:pt x="145" y="534"/>
                      </a:cubicBezTo>
                      <a:cubicBezTo>
                        <a:pt x="147" y="534"/>
                        <a:pt x="147" y="535"/>
                        <a:pt x="147" y="537"/>
                      </a:cubicBezTo>
                      <a:cubicBezTo>
                        <a:pt x="146" y="552"/>
                        <a:pt x="151" y="568"/>
                        <a:pt x="164" y="578"/>
                      </a:cubicBezTo>
                      <a:cubicBezTo>
                        <a:pt x="164" y="578"/>
                        <a:pt x="164" y="578"/>
                        <a:pt x="164" y="578"/>
                      </a:cubicBezTo>
                      <a:cubicBezTo>
                        <a:pt x="183" y="595"/>
                        <a:pt x="212" y="594"/>
                        <a:pt x="230" y="576"/>
                      </a:cubicBezTo>
                      <a:cubicBezTo>
                        <a:pt x="231" y="575"/>
                        <a:pt x="232" y="575"/>
                        <a:pt x="233" y="576"/>
                      </a:cubicBezTo>
                      <a:cubicBezTo>
                        <a:pt x="234" y="576"/>
                        <a:pt x="235" y="577"/>
                        <a:pt x="235" y="579"/>
                      </a:cubicBezTo>
                      <a:cubicBezTo>
                        <a:pt x="233" y="594"/>
                        <a:pt x="239" y="610"/>
                        <a:pt x="252" y="621"/>
                      </a:cubicBezTo>
                      <a:cubicBezTo>
                        <a:pt x="272" y="638"/>
                        <a:pt x="303" y="636"/>
                        <a:pt x="320" y="615"/>
                      </a:cubicBezTo>
                      <a:cubicBezTo>
                        <a:pt x="324" y="611"/>
                        <a:pt x="324" y="611"/>
                        <a:pt x="324" y="611"/>
                      </a:cubicBezTo>
                      <a:cubicBezTo>
                        <a:pt x="341" y="591"/>
                        <a:pt x="339" y="560"/>
                        <a:pt x="319" y="543"/>
                      </a:cubicBezTo>
                      <a:close/>
                      <a:moveTo>
                        <a:pt x="449" y="177"/>
                      </a:moveTo>
                      <a:cubicBezTo>
                        <a:pt x="489" y="216"/>
                        <a:pt x="535" y="260"/>
                        <a:pt x="576" y="299"/>
                      </a:cubicBezTo>
                      <a:cubicBezTo>
                        <a:pt x="582" y="305"/>
                        <a:pt x="589" y="307"/>
                        <a:pt x="597" y="306"/>
                      </a:cubicBezTo>
                      <a:cubicBezTo>
                        <a:pt x="605" y="305"/>
                        <a:pt x="612" y="300"/>
                        <a:pt x="616" y="293"/>
                      </a:cubicBezTo>
                      <a:cubicBezTo>
                        <a:pt x="626" y="275"/>
                        <a:pt x="632" y="256"/>
                        <a:pt x="636" y="234"/>
                      </a:cubicBezTo>
                      <a:cubicBezTo>
                        <a:pt x="638" y="224"/>
                        <a:pt x="642" y="216"/>
                        <a:pt x="649" y="209"/>
                      </a:cubicBezTo>
                      <a:cubicBezTo>
                        <a:pt x="671" y="186"/>
                        <a:pt x="671" y="186"/>
                        <a:pt x="671" y="186"/>
                      </a:cubicBezTo>
                      <a:cubicBezTo>
                        <a:pt x="688" y="168"/>
                        <a:pt x="689" y="139"/>
                        <a:pt x="672" y="121"/>
                      </a:cubicBezTo>
                      <a:cubicBezTo>
                        <a:pt x="580" y="21"/>
                        <a:pt x="580" y="21"/>
                        <a:pt x="580" y="21"/>
                      </a:cubicBezTo>
                      <a:cubicBezTo>
                        <a:pt x="563" y="3"/>
                        <a:pt x="534" y="0"/>
                        <a:pt x="515" y="16"/>
                      </a:cubicBezTo>
                      <a:cubicBezTo>
                        <a:pt x="493" y="34"/>
                        <a:pt x="493" y="34"/>
                        <a:pt x="493" y="34"/>
                      </a:cubicBezTo>
                      <a:cubicBezTo>
                        <a:pt x="483" y="42"/>
                        <a:pt x="471" y="45"/>
                        <a:pt x="457" y="44"/>
                      </a:cubicBezTo>
                      <a:cubicBezTo>
                        <a:pt x="435" y="41"/>
                        <a:pt x="412" y="38"/>
                        <a:pt x="390" y="36"/>
                      </a:cubicBezTo>
                      <a:cubicBezTo>
                        <a:pt x="347" y="30"/>
                        <a:pt x="308" y="41"/>
                        <a:pt x="274" y="67"/>
                      </a:cubicBezTo>
                      <a:cubicBezTo>
                        <a:pt x="229" y="101"/>
                        <a:pt x="184" y="136"/>
                        <a:pt x="139" y="171"/>
                      </a:cubicBezTo>
                      <a:cubicBezTo>
                        <a:pt x="95" y="207"/>
                        <a:pt x="151" y="255"/>
                        <a:pt x="203" y="222"/>
                      </a:cubicBezTo>
                      <a:cubicBezTo>
                        <a:pt x="301" y="161"/>
                        <a:pt x="301" y="161"/>
                        <a:pt x="301" y="161"/>
                      </a:cubicBezTo>
                      <a:cubicBezTo>
                        <a:pt x="315" y="153"/>
                        <a:pt x="331" y="152"/>
                        <a:pt x="346" y="158"/>
                      </a:cubicBezTo>
                      <a:cubicBezTo>
                        <a:pt x="364" y="167"/>
                        <a:pt x="388" y="168"/>
                        <a:pt x="408" y="165"/>
                      </a:cubicBezTo>
                      <a:cubicBezTo>
                        <a:pt x="423" y="162"/>
                        <a:pt x="437" y="166"/>
                        <a:pt x="449" y="177"/>
                      </a:cubicBezTo>
                      <a:close/>
                    </a:path>
                  </a:pathLst>
                </a:custGeom>
                <a:solidFill>
                  <a:srgbClr val="00B0F0"/>
                </a:solidFill>
                <a:ln>
                  <a:noFill/>
                </a:ln>
                <a:extLst>
                  <a:ext uri="{91240B29-F687-4F45-9708-019B960494DF}">
                    <a14:hiddenLine xmlns:a14="http://schemas.microsoft.com/office/drawing/2010/main" w="9525">
                      <a:solidFill>
                        <a:srgbClr val="000000"/>
                      </a:solidFill>
                      <a:round/>
                    </a14:hiddenLine>
                  </a:ext>
                </a:extLst>
              </p:spPr>
              <p:txBody>
                <a:bodyPr vert="horz" wrap="square" lIns="68589" tIns="34295" rIns="68589" bIns="34295" numCol="1" anchor="t" anchorCtr="0" compatLnSpc="1"/>
                <a:lstStyle/>
                <a:p>
                  <a:endParaRPr lang="zh-CN" altLang="en-US" dirty="0">
                    <a:latin typeface="微软雅黑" panose="020B0503020204020204" pitchFamily="34" charset="-122"/>
                  </a:endParaRPr>
                </a:p>
              </p:txBody>
            </p:sp>
          </p:grpSp>
        </p:grpSp>
      </p:grpSp>
      <p:grpSp>
        <p:nvGrpSpPr>
          <p:cNvPr id="121" name="Group 19"/>
          <p:cNvGrpSpPr/>
          <p:nvPr/>
        </p:nvGrpSpPr>
        <p:grpSpPr>
          <a:xfrm>
            <a:off x="1448594" y="1200944"/>
            <a:ext cx="1518094" cy="1033340"/>
            <a:chOff x="552376" y="2667382"/>
            <a:chExt cx="1499240" cy="1033020"/>
          </a:xfrm>
        </p:grpSpPr>
        <p:sp>
          <p:nvSpPr>
            <p:cNvPr id="122" name="Rectangle 26"/>
            <p:cNvSpPr/>
            <p:nvPr/>
          </p:nvSpPr>
          <p:spPr bwMode="auto">
            <a:xfrm>
              <a:off x="552376" y="2954983"/>
              <a:ext cx="1499240" cy="745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ctr" fontAlgn="base">
                <a:lnSpc>
                  <a:spcPct val="114000"/>
                </a:lnSpc>
                <a:spcBef>
                  <a:spcPct val="0"/>
                </a:spcBef>
                <a:spcAft>
                  <a:spcPct val="0"/>
                </a:spcAft>
              </a:pPr>
              <a:r>
                <a:rPr lang="zh-CN" altLang="en-US" sz="900" b="0" dirty="0">
                  <a:solidFill>
                    <a:schemeClr val="bg1"/>
                  </a:solidFill>
                  <a:latin typeface="微软雅黑" panose="020B0503020204020204" pitchFamily="34" charset="-122"/>
                  <a:ea typeface="微软雅黑" panose="020B0503020204020204" pitchFamily="34" charset="-122"/>
                  <a:cs typeface="Lato Light" charset="0"/>
                  <a:sym typeface="Lato Light" charset="0"/>
                </a:rPr>
                <a:t>此处添加详细文本描述，建议与标题相关并符合整体语言风格，语言描述尽量简洁生动。</a:t>
              </a:r>
              <a:endParaRPr lang="en-US" sz="900" b="0" dirty="0">
                <a:solidFill>
                  <a:schemeClr val="bg1"/>
                </a:solidFill>
                <a:latin typeface="微软雅黑" panose="020B0503020204020204" pitchFamily="34" charset="-122"/>
                <a:ea typeface="微软雅黑" panose="020B0503020204020204" pitchFamily="34" charset="-122"/>
                <a:cs typeface="Lato Light" charset="0"/>
                <a:sym typeface="Lato Light" charset="0"/>
              </a:endParaRPr>
            </a:p>
          </p:txBody>
        </p:sp>
        <p:sp>
          <p:nvSpPr>
            <p:cNvPr id="123" name="Rectangle 27"/>
            <p:cNvSpPr/>
            <p:nvPr/>
          </p:nvSpPr>
          <p:spPr bwMode="auto">
            <a:xfrm>
              <a:off x="620524" y="2667382"/>
              <a:ext cx="1362945" cy="170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ctr" fontAlgn="base">
                <a:lnSpc>
                  <a:spcPct val="80000"/>
                </a:lnSpc>
                <a:spcBef>
                  <a:spcPct val="0"/>
                </a:spcBef>
                <a:spcAft>
                  <a:spcPct val="0"/>
                </a:spcAft>
              </a:pPr>
              <a:r>
                <a:rPr lang="zh-CN" altLang="en-US" sz="1700" b="0" dirty="0">
                  <a:solidFill>
                    <a:schemeClr val="bg1"/>
                  </a:solidFill>
                  <a:latin typeface="微软雅黑" panose="020B0503020204020204" pitchFamily="34" charset="-122"/>
                  <a:ea typeface="微软雅黑" panose="020B0503020204020204" pitchFamily="34" charset="-122"/>
                  <a:cs typeface="Bebas Neue" charset="0"/>
                  <a:sym typeface="Bebas Neue" charset="0"/>
                </a:rPr>
                <a:t>专业团队</a:t>
              </a:r>
              <a:endParaRPr lang="en-US" altLang="zh-CN" sz="1700" b="0" dirty="0">
                <a:solidFill>
                  <a:schemeClr val="bg1"/>
                </a:solidFill>
                <a:latin typeface="微软雅黑" panose="020B0503020204020204" pitchFamily="34" charset="-122"/>
                <a:ea typeface="微软雅黑" panose="020B0503020204020204" pitchFamily="34" charset="-122"/>
                <a:cs typeface="Bebas Neue" charset="0"/>
                <a:sym typeface="Bebas Neue" charset="0"/>
              </a:endParaRPr>
            </a:p>
          </p:txBody>
        </p:sp>
      </p:grpSp>
      <p:grpSp>
        <p:nvGrpSpPr>
          <p:cNvPr id="124" name="Group 129"/>
          <p:cNvGrpSpPr/>
          <p:nvPr/>
        </p:nvGrpSpPr>
        <p:grpSpPr>
          <a:xfrm>
            <a:off x="6164509" y="1214612"/>
            <a:ext cx="1380085" cy="852614"/>
            <a:chOff x="696724" y="2667382"/>
            <a:chExt cx="1362945" cy="852351"/>
          </a:xfrm>
        </p:grpSpPr>
        <p:sp>
          <p:nvSpPr>
            <p:cNvPr id="125" name="Rectangle 26"/>
            <p:cNvSpPr/>
            <p:nvPr/>
          </p:nvSpPr>
          <p:spPr bwMode="auto">
            <a:xfrm>
              <a:off x="696724" y="2920895"/>
              <a:ext cx="1354892" cy="598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ctr" fontAlgn="base">
                <a:lnSpc>
                  <a:spcPct val="114000"/>
                </a:lnSpc>
                <a:spcBef>
                  <a:spcPct val="0"/>
                </a:spcBef>
                <a:spcAft>
                  <a:spcPct val="0"/>
                </a:spcAft>
              </a:pPr>
              <a:r>
                <a:rPr lang="zh-CN" altLang="en-US" sz="900" b="0" dirty="0">
                  <a:solidFill>
                    <a:schemeClr val="bg1"/>
                  </a:solidFill>
                  <a:latin typeface="微软雅黑" panose="020B0503020204020204" pitchFamily="34" charset="-122"/>
                  <a:ea typeface="微软雅黑" panose="020B0503020204020204" pitchFamily="34" charset="-122"/>
                  <a:cs typeface="Lato Light" charset="0"/>
                  <a:sym typeface="Lato Light" charset="0"/>
                </a:rPr>
                <a:t>此处添加详细文本描述，建议与标题相关并符合整体语言风格</a:t>
              </a:r>
              <a:endParaRPr lang="en-US" sz="900" b="0" dirty="0">
                <a:solidFill>
                  <a:schemeClr val="bg1"/>
                </a:solidFill>
                <a:latin typeface="微软雅黑" panose="020B0503020204020204" pitchFamily="34" charset="-122"/>
                <a:ea typeface="微软雅黑" panose="020B0503020204020204" pitchFamily="34" charset="-122"/>
                <a:cs typeface="Lato Light" charset="0"/>
                <a:sym typeface="Lato Light" charset="0"/>
              </a:endParaRPr>
            </a:p>
          </p:txBody>
        </p:sp>
        <p:sp>
          <p:nvSpPr>
            <p:cNvPr id="126" name="Rectangle 27"/>
            <p:cNvSpPr/>
            <p:nvPr/>
          </p:nvSpPr>
          <p:spPr bwMode="auto">
            <a:xfrm>
              <a:off x="696724" y="2667382"/>
              <a:ext cx="1362945" cy="170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ctr" fontAlgn="base">
                <a:lnSpc>
                  <a:spcPct val="80000"/>
                </a:lnSpc>
                <a:spcBef>
                  <a:spcPct val="0"/>
                </a:spcBef>
                <a:spcAft>
                  <a:spcPct val="0"/>
                </a:spcAft>
              </a:pPr>
              <a:r>
                <a:rPr lang="zh-CN" altLang="en-US" sz="1700" b="0" dirty="0">
                  <a:solidFill>
                    <a:schemeClr val="bg1"/>
                  </a:solidFill>
                  <a:latin typeface="微软雅黑" panose="020B0503020204020204" pitchFamily="34" charset="-122"/>
                  <a:ea typeface="微软雅黑" panose="020B0503020204020204" pitchFamily="34" charset="-122"/>
                  <a:cs typeface="Bebas Neue" charset="0"/>
                  <a:sym typeface="Bebas Neue" charset="0"/>
                </a:rPr>
                <a:t>系统科学</a:t>
              </a:r>
              <a:endParaRPr lang="en-US" altLang="zh-CN" sz="1700" b="0" dirty="0">
                <a:solidFill>
                  <a:schemeClr val="bg1"/>
                </a:solidFill>
                <a:latin typeface="微软雅黑" panose="020B0503020204020204" pitchFamily="34" charset="-122"/>
                <a:ea typeface="微软雅黑" panose="020B0503020204020204" pitchFamily="34" charset="-122"/>
                <a:cs typeface="Bebas Neue" charset="0"/>
                <a:sym typeface="Bebas Neue" charset="0"/>
              </a:endParaRPr>
            </a:p>
          </p:txBody>
        </p:sp>
      </p:grpSp>
      <p:grpSp>
        <p:nvGrpSpPr>
          <p:cNvPr id="127" name="Group 135"/>
          <p:cNvGrpSpPr/>
          <p:nvPr/>
        </p:nvGrpSpPr>
        <p:grpSpPr>
          <a:xfrm>
            <a:off x="6634328" y="2671735"/>
            <a:ext cx="1518094" cy="830842"/>
            <a:chOff x="552376" y="2667382"/>
            <a:chExt cx="1499240" cy="830586"/>
          </a:xfrm>
        </p:grpSpPr>
        <p:sp>
          <p:nvSpPr>
            <p:cNvPr id="128" name="Rectangle 26"/>
            <p:cNvSpPr/>
            <p:nvPr/>
          </p:nvSpPr>
          <p:spPr bwMode="auto">
            <a:xfrm>
              <a:off x="552376" y="2907455"/>
              <a:ext cx="1499240" cy="59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ctr" fontAlgn="base">
                <a:lnSpc>
                  <a:spcPct val="114000"/>
                </a:lnSpc>
                <a:spcBef>
                  <a:spcPct val="0"/>
                </a:spcBef>
                <a:spcAft>
                  <a:spcPct val="0"/>
                </a:spcAft>
              </a:pPr>
              <a:r>
                <a:rPr lang="zh-CN" altLang="en-US" sz="900" b="0" dirty="0">
                  <a:solidFill>
                    <a:schemeClr val="bg1"/>
                  </a:solidFill>
                  <a:latin typeface="微软雅黑" panose="020B0503020204020204" pitchFamily="34" charset="-122"/>
                  <a:ea typeface="微软雅黑" panose="020B0503020204020204" pitchFamily="34" charset="-122"/>
                  <a:cs typeface="Lato Light" charset="0"/>
                  <a:sym typeface="Lato Light" charset="0"/>
                </a:rPr>
                <a:t>此处添加详细文本描述，建议与标题相关并符合整体语言风格，语言描述尽量简洁生动。</a:t>
              </a:r>
              <a:endParaRPr lang="en-US" sz="900" b="0" dirty="0">
                <a:solidFill>
                  <a:schemeClr val="bg1"/>
                </a:solidFill>
                <a:latin typeface="微软雅黑" panose="020B0503020204020204" pitchFamily="34" charset="-122"/>
                <a:ea typeface="微软雅黑" panose="020B0503020204020204" pitchFamily="34" charset="-122"/>
                <a:cs typeface="Lato Light" charset="0"/>
                <a:sym typeface="Lato Light" charset="0"/>
              </a:endParaRPr>
            </a:p>
          </p:txBody>
        </p:sp>
        <p:sp>
          <p:nvSpPr>
            <p:cNvPr id="129" name="Rectangle 27"/>
            <p:cNvSpPr/>
            <p:nvPr/>
          </p:nvSpPr>
          <p:spPr bwMode="auto">
            <a:xfrm>
              <a:off x="620524" y="2667382"/>
              <a:ext cx="1362945" cy="170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ctr" fontAlgn="base">
                <a:lnSpc>
                  <a:spcPct val="80000"/>
                </a:lnSpc>
                <a:spcBef>
                  <a:spcPct val="0"/>
                </a:spcBef>
                <a:spcAft>
                  <a:spcPct val="0"/>
                </a:spcAft>
              </a:pPr>
              <a:r>
                <a:rPr lang="zh-CN" altLang="en-US" sz="1700" b="0" dirty="0">
                  <a:solidFill>
                    <a:schemeClr val="bg1"/>
                  </a:solidFill>
                  <a:latin typeface="微软雅黑" panose="020B0503020204020204" pitchFamily="34" charset="-122"/>
                  <a:ea typeface="微软雅黑" panose="020B0503020204020204" pitchFamily="34" charset="-122"/>
                  <a:cs typeface="Bebas Neue" charset="0"/>
                  <a:sym typeface="Bebas Neue" charset="0"/>
                </a:rPr>
                <a:t>快捷稳定</a:t>
              </a:r>
              <a:endParaRPr lang="en-US" altLang="zh-CN" sz="1700" b="0" dirty="0">
                <a:solidFill>
                  <a:schemeClr val="bg1"/>
                </a:solidFill>
                <a:latin typeface="微软雅黑" panose="020B0503020204020204" pitchFamily="34" charset="-122"/>
                <a:ea typeface="微软雅黑" panose="020B0503020204020204" pitchFamily="34" charset="-122"/>
                <a:cs typeface="Bebas Neue" charset="0"/>
                <a:sym typeface="Bebas Neue" charset="0"/>
              </a:endParaRPr>
            </a:p>
          </p:txBody>
        </p:sp>
      </p:grpSp>
      <p:grpSp>
        <p:nvGrpSpPr>
          <p:cNvPr id="130" name="Group 132"/>
          <p:cNvGrpSpPr/>
          <p:nvPr/>
        </p:nvGrpSpPr>
        <p:grpSpPr>
          <a:xfrm>
            <a:off x="6013290" y="4172744"/>
            <a:ext cx="1380085" cy="867620"/>
            <a:chOff x="696724" y="2667382"/>
            <a:chExt cx="1362945" cy="867353"/>
          </a:xfrm>
        </p:grpSpPr>
        <p:sp>
          <p:nvSpPr>
            <p:cNvPr id="131" name="Rectangle 26"/>
            <p:cNvSpPr/>
            <p:nvPr/>
          </p:nvSpPr>
          <p:spPr bwMode="auto">
            <a:xfrm>
              <a:off x="696724" y="2935897"/>
              <a:ext cx="1354892" cy="598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ctr" fontAlgn="base">
                <a:lnSpc>
                  <a:spcPct val="114000"/>
                </a:lnSpc>
                <a:spcBef>
                  <a:spcPct val="0"/>
                </a:spcBef>
                <a:spcAft>
                  <a:spcPct val="0"/>
                </a:spcAft>
              </a:pPr>
              <a:r>
                <a:rPr lang="zh-CN" altLang="en-US" sz="900" b="0" dirty="0">
                  <a:solidFill>
                    <a:schemeClr val="bg1"/>
                  </a:solidFill>
                  <a:latin typeface="微软雅黑" panose="020B0503020204020204" pitchFamily="34" charset="-122"/>
                  <a:ea typeface="微软雅黑" panose="020B0503020204020204" pitchFamily="34" charset="-122"/>
                  <a:cs typeface="Lato Light" charset="0"/>
                  <a:sym typeface="Lato Light" charset="0"/>
                </a:rPr>
                <a:t>此处添加详细文本描述，建议与标题相关并符合整体语言风格</a:t>
              </a:r>
              <a:endParaRPr lang="en-US" sz="900" b="0" dirty="0">
                <a:solidFill>
                  <a:schemeClr val="bg1"/>
                </a:solidFill>
                <a:latin typeface="微软雅黑" panose="020B0503020204020204" pitchFamily="34" charset="-122"/>
                <a:ea typeface="微软雅黑" panose="020B0503020204020204" pitchFamily="34" charset="-122"/>
                <a:cs typeface="Lato Light" charset="0"/>
                <a:sym typeface="Lato Light" charset="0"/>
              </a:endParaRPr>
            </a:p>
          </p:txBody>
        </p:sp>
        <p:sp>
          <p:nvSpPr>
            <p:cNvPr id="132" name="Rectangle 27"/>
            <p:cNvSpPr/>
            <p:nvPr/>
          </p:nvSpPr>
          <p:spPr bwMode="auto">
            <a:xfrm>
              <a:off x="696724" y="2667382"/>
              <a:ext cx="1362945" cy="170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ctr" fontAlgn="base">
                <a:lnSpc>
                  <a:spcPct val="80000"/>
                </a:lnSpc>
                <a:spcBef>
                  <a:spcPct val="0"/>
                </a:spcBef>
                <a:spcAft>
                  <a:spcPct val="0"/>
                </a:spcAft>
              </a:pPr>
              <a:r>
                <a:rPr lang="zh-CN" altLang="en-US" sz="1700" b="0" dirty="0">
                  <a:solidFill>
                    <a:schemeClr val="bg1"/>
                  </a:solidFill>
                  <a:latin typeface="微软雅黑" panose="020B0503020204020204" pitchFamily="34" charset="-122"/>
                  <a:ea typeface="微软雅黑" panose="020B0503020204020204" pitchFamily="34" charset="-122"/>
                  <a:cs typeface="Bebas Neue" charset="0"/>
                  <a:sym typeface="Bebas Neue" charset="0"/>
                </a:rPr>
                <a:t>品质保证</a:t>
              </a:r>
              <a:endParaRPr lang="en-US" altLang="zh-CN" sz="1700" b="0" dirty="0">
                <a:solidFill>
                  <a:schemeClr val="bg1"/>
                </a:solidFill>
                <a:latin typeface="微软雅黑" panose="020B0503020204020204" pitchFamily="34" charset="-122"/>
                <a:ea typeface="微软雅黑" panose="020B0503020204020204" pitchFamily="34" charset="-122"/>
                <a:cs typeface="Bebas Neue" charset="0"/>
                <a:sym typeface="Bebas Neue" charset="0"/>
              </a:endParaRPr>
            </a:p>
          </p:txBody>
        </p:sp>
      </p:grpSp>
      <p:grpSp>
        <p:nvGrpSpPr>
          <p:cNvPr id="133" name="Group 138"/>
          <p:cNvGrpSpPr/>
          <p:nvPr/>
        </p:nvGrpSpPr>
        <p:grpSpPr>
          <a:xfrm>
            <a:off x="1606900" y="4102462"/>
            <a:ext cx="1518094" cy="832282"/>
            <a:chOff x="552376" y="2667382"/>
            <a:chExt cx="1499240" cy="832026"/>
          </a:xfrm>
        </p:grpSpPr>
        <p:sp>
          <p:nvSpPr>
            <p:cNvPr id="134" name="Rectangle 26"/>
            <p:cNvSpPr/>
            <p:nvPr/>
          </p:nvSpPr>
          <p:spPr bwMode="auto">
            <a:xfrm>
              <a:off x="552376" y="2908895"/>
              <a:ext cx="1499240" cy="59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ctr" fontAlgn="base">
                <a:lnSpc>
                  <a:spcPct val="114000"/>
                </a:lnSpc>
                <a:spcBef>
                  <a:spcPct val="0"/>
                </a:spcBef>
                <a:spcAft>
                  <a:spcPct val="0"/>
                </a:spcAft>
              </a:pPr>
              <a:r>
                <a:rPr lang="zh-CN" altLang="en-US" sz="900" b="0" dirty="0">
                  <a:solidFill>
                    <a:schemeClr val="bg1"/>
                  </a:solidFill>
                  <a:latin typeface="微软雅黑" panose="020B0503020204020204" pitchFamily="34" charset="-122"/>
                  <a:ea typeface="微软雅黑" panose="020B0503020204020204" pitchFamily="34" charset="-122"/>
                  <a:cs typeface="Lato Light" charset="0"/>
                  <a:sym typeface="Lato Light" charset="0"/>
                </a:rPr>
                <a:t>此处添加详细文本描述，建议与标题相关并符合整体语言风格，语言描述尽量简洁生动。</a:t>
              </a:r>
              <a:endParaRPr lang="en-US" sz="900" b="0" dirty="0">
                <a:solidFill>
                  <a:schemeClr val="bg1"/>
                </a:solidFill>
                <a:latin typeface="微软雅黑" panose="020B0503020204020204" pitchFamily="34" charset="-122"/>
                <a:ea typeface="微软雅黑" panose="020B0503020204020204" pitchFamily="34" charset="-122"/>
                <a:cs typeface="Lato Light" charset="0"/>
                <a:sym typeface="Lato Light" charset="0"/>
              </a:endParaRPr>
            </a:p>
          </p:txBody>
        </p:sp>
        <p:sp>
          <p:nvSpPr>
            <p:cNvPr id="135" name="Rectangle 27"/>
            <p:cNvSpPr/>
            <p:nvPr/>
          </p:nvSpPr>
          <p:spPr bwMode="auto">
            <a:xfrm>
              <a:off x="620524" y="2667382"/>
              <a:ext cx="1362945" cy="170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ctr" fontAlgn="base">
                <a:lnSpc>
                  <a:spcPct val="80000"/>
                </a:lnSpc>
                <a:spcBef>
                  <a:spcPct val="0"/>
                </a:spcBef>
                <a:spcAft>
                  <a:spcPct val="0"/>
                </a:spcAft>
              </a:pPr>
              <a:r>
                <a:rPr lang="zh-CN" altLang="en-US" sz="1700" b="0" dirty="0">
                  <a:solidFill>
                    <a:schemeClr val="bg1"/>
                  </a:solidFill>
                  <a:latin typeface="微软雅黑" panose="020B0503020204020204" pitchFamily="34" charset="-122"/>
                  <a:ea typeface="微软雅黑" panose="020B0503020204020204" pitchFamily="34" charset="-122"/>
                  <a:cs typeface="Bebas Neue" charset="0"/>
                  <a:sym typeface="Bebas Neue" charset="0"/>
                </a:rPr>
                <a:t>实力雄厚</a:t>
              </a:r>
              <a:endParaRPr lang="en-US" altLang="zh-CN" sz="1700" b="0" dirty="0">
                <a:solidFill>
                  <a:schemeClr val="bg1"/>
                </a:solidFill>
                <a:latin typeface="微软雅黑" panose="020B0503020204020204" pitchFamily="34" charset="-122"/>
                <a:ea typeface="微软雅黑" panose="020B0503020204020204" pitchFamily="34" charset="-122"/>
                <a:cs typeface="Bebas Neue" charset="0"/>
                <a:sym typeface="Bebas Neue" charset="0"/>
              </a:endParaRPr>
            </a:p>
          </p:txBody>
        </p:sp>
      </p:grpSp>
      <p:grpSp>
        <p:nvGrpSpPr>
          <p:cNvPr id="136" name="Group 141"/>
          <p:cNvGrpSpPr/>
          <p:nvPr/>
        </p:nvGrpSpPr>
        <p:grpSpPr>
          <a:xfrm>
            <a:off x="910475" y="2663099"/>
            <a:ext cx="1518094" cy="838591"/>
            <a:chOff x="552376" y="2667382"/>
            <a:chExt cx="1499240" cy="838333"/>
          </a:xfrm>
        </p:grpSpPr>
        <p:sp>
          <p:nvSpPr>
            <p:cNvPr id="137" name="Rectangle 26"/>
            <p:cNvSpPr/>
            <p:nvPr/>
          </p:nvSpPr>
          <p:spPr bwMode="auto">
            <a:xfrm>
              <a:off x="552376" y="2915202"/>
              <a:ext cx="1499240" cy="59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ctr" fontAlgn="base">
                <a:lnSpc>
                  <a:spcPct val="114000"/>
                </a:lnSpc>
                <a:spcBef>
                  <a:spcPct val="0"/>
                </a:spcBef>
                <a:spcAft>
                  <a:spcPct val="0"/>
                </a:spcAft>
              </a:pPr>
              <a:r>
                <a:rPr lang="zh-CN" altLang="en-US" sz="900" b="0" dirty="0">
                  <a:solidFill>
                    <a:schemeClr val="bg1"/>
                  </a:solidFill>
                  <a:latin typeface="微软雅黑" panose="020B0503020204020204" pitchFamily="34" charset="-122"/>
                  <a:ea typeface="微软雅黑" panose="020B0503020204020204" pitchFamily="34" charset="-122"/>
                  <a:cs typeface="Lato Light" charset="0"/>
                  <a:sym typeface="Lato Light" charset="0"/>
                </a:rPr>
                <a:t>此处添加详细文本描述，建议与标题相关并符合整体语言风格，语言描述尽量简洁生动。</a:t>
              </a:r>
              <a:endParaRPr lang="en-US" sz="900" b="0" dirty="0">
                <a:solidFill>
                  <a:schemeClr val="bg1"/>
                </a:solidFill>
                <a:latin typeface="微软雅黑" panose="020B0503020204020204" pitchFamily="34" charset="-122"/>
                <a:ea typeface="微软雅黑" panose="020B0503020204020204" pitchFamily="34" charset="-122"/>
                <a:cs typeface="Lato Light" charset="0"/>
                <a:sym typeface="Lato Light" charset="0"/>
              </a:endParaRPr>
            </a:p>
          </p:txBody>
        </p:sp>
        <p:sp>
          <p:nvSpPr>
            <p:cNvPr id="138" name="Rectangle 27"/>
            <p:cNvSpPr/>
            <p:nvPr/>
          </p:nvSpPr>
          <p:spPr bwMode="auto">
            <a:xfrm>
              <a:off x="620524" y="2667382"/>
              <a:ext cx="1362945" cy="170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ctr" fontAlgn="base">
                <a:lnSpc>
                  <a:spcPct val="80000"/>
                </a:lnSpc>
                <a:spcBef>
                  <a:spcPct val="0"/>
                </a:spcBef>
                <a:spcAft>
                  <a:spcPct val="0"/>
                </a:spcAft>
              </a:pPr>
              <a:r>
                <a:rPr lang="zh-CN" altLang="en-US" sz="1700" b="0" dirty="0">
                  <a:solidFill>
                    <a:schemeClr val="bg1"/>
                  </a:solidFill>
                  <a:latin typeface="微软雅黑" panose="020B0503020204020204" pitchFamily="34" charset="-122"/>
                  <a:ea typeface="微软雅黑" panose="020B0503020204020204" pitchFamily="34" charset="-122"/>
                  <a:cs typeface="Bebas Neue" charset="0"/>
                  <a:sym typeface="Bebas Neue" charset="0"/>
                </a:rPr>
                <a:t>合作共赢</a:t>
              </a:r>
              <a:endParaRPr lang="en-US" altLang="zh-CN" sz="1700" b="0" dirty="0">
                <a:solidFill>
                  <a:schemeClr val="bg1"/>
                </a:solidFill>
                <a:latin typeface="微软雅黑" panose="020B0503020204020204" pitchFamily="34" charset="-122"/>
                <a:ea typeface="微软雅黑" panose="020B0503020204020204" pitchFamily="34" charset="-122"/>
                <a:cs typeface="Bebas Neue" charset="0"/>
                <a:sym typeface="Bebas Neue" charset="0"/>
              </a:endParaRPr>
            </a:p>
          </p:txBody>
        </p:sp>
      </p:grpSp>
      <p:grpSp>
        <p:nvGrpSpPr>
          <p:cNvPr id="139" name="组合 138"/>
          <p:cNvGrpSpPr/>
          <p:nvPr/>
        </p:nvGrpSpPr>
        <p:grpSpPr>
          <a:xfrm>
            <a:off x="8266914" y="-18254"/>
            <a:ext cx="649280" cy="762000"/>
            <a:chOff x="8266914" y="-18254"/>
            <a:chExt cx="649280" cy="762000"/>
          </a:xfrm>
        </p:grpSpPr>
        <p:sp>
          <p:nvSpPr>
            <p:cNvPr id="140" name="AutoShape 7"/>
            <p:cNvSpPr>
              <a:spLocks noChangeArrowheads="1"/>
            </p:cNvSpPr>
            <p:nvPr/>
          </p:nvSpPr>
          <p:spPr bwMode="auto">
            <a:xfrm rot="5400000">
              <a:off x="8201851" y="88633"/>
              <a:ext cx="762000" cy="548226"/>
            </a:xfrm>
            <a:prstGeom prst="homePlate">
              <a:avLst>
                <a:gd name="adj" fmla="val 35606"/>
              </a:avLst>
            </a:prstGeom>
            <a:solidFill>
              <a:schemeClr val="bg1">
                <a:lumMod val="95000"/>
              </a:schemeClr>
            </a:solidFill>
            <a:ln w="9525">
              <a:noFill/>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ot="10800000" vert="eaVert" wrap="none" lIns="91440" tIns="45720" rIns="91440" bIns="45720"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pPr>
              <a:endParaRPr kumimoji="0" lang="zh-CN" altLang="zh-CN" sz="1800" b="0" i="0" u="none" strike="noStrike" cap="none" normalizeH="0" baseline="0" dirty="0">
                <a:ln>
                  <a:noFill/>
                </a:ln>
                <a:solidFill>
                  <a:schemeClr val="tx1"/>
                </a:solidFill>
                <a:effectLst/>
                <a:latin typeface="微软雅黑" panose="020B0503020204020204" pitchFamily="34" charset="-122"/>
                <a:ea typeface="宋体" panose="02010600030101010101" pitchFamily="2" charset="-122"/>
                <a:cs typeface="宋体" panose="02010600030101010101" pitchFamily="2" charset="-122"/>
              </a:endParaRPr>
            </a:p>
          </p:txBody>
        </p:sp>
        <p:grpSp>
          <p:nvGrpSpPr>
            <p:cNvPr id="141" name="组合 140"/>
            <p:cNvGrpSpPr/>
            <p:nvPr/>
          </p:nvGrpSpPr>
          <p:grpSpPr>
            <a:xfrm>
              <a:off x="8266914" y="134144"/>
              <a:ext cx="649280" cy="475558"/>
              <a:chOff x="235091" y="185120"/>
              <a:chExt cx="649280" cy="475558"/>
            </a:xfrm>
          </p:grpSpPr>
          <p:sp>
            <p:nvSpPr>
              <p:cNvPr id="142" name="矩形 141"/>
              <p:cNvSpPr/>
              <p:nvPr/>
            </p:nvSpPr>
            <p:spPr>
              <a:xfrm>
                <a:off x="235091" y="185120"/>
                <a:ext cx="649280" cy="369332"/>
              </a:xfrm>
              <a:prstGeom prst="rect">
                <a:avLst/>
              </a:prstGeom>
            </p:spPr>
            <p:txBody>
              <a:bodyPr wrap="none">
                <a:spAutoFit/>
              </a:bodyPr>
              <a:lstStyle/>
              <a:p>
                <a:r>
                  <a:rPr lang="en-US" altLang="zh-CN" b="0" dirty="0">
                    <a:solidFill>
                      <a:schemeClr val="accent3">
                        <a:lumMod val="50000"/>
                      </a:schemeClr>
                    </a:solidFill>
                    <a:latin typeface="Impact" panose="020B0806030902050204" pitchFamily="34" charset="0"/>
                  </a:rPr>
                  <a:t>LOGO</a:t>
                </a:r>
                <a:endParaRPr lang="zh-CN" altLang="en-US" b="0" dirty="0">
                  <a:solidFill>
                    <a:schemeClr val="accent3">
                      <a:lumMod val="50000"/>
                    </a:schemeClr>
                  </a:solidFill>
                  <a:latin typeface="Impact" panose="020B0806030902050204" pitchFamily="34" charset="0"/>
                </a:endParaRPr>
              </a:p>
            </p:txBody>
          </p:sp>
          <p:sp>
            <p:nvSpPr>
              <p:cNvPr id="143" name="矩形 142"/>
              <p:cNvSpPr/>
              <p:nvPr/>
            </p:nvSpPr>
            <p:spPr>
              <a:xfrm>
                <a:off x="292677" y="460623"/>
                <a:ext cx="535724" cy="200055"/>
              </a:xfrm>
              <a:prstGeom prst="rect">
                <a:avLst/>
              </a:prstGeom>
            </p:spPr>
            <p:txBody>
              <a:bodyPr wrap="none">
                <a:spAutoFit/>
              </a:bodyPr>
              <a:lstStyle/>
              <a:p>
                <a:r>
                  <a:rPr lang="en-US" altLang="zh-CN" sz="700" b="0" dirty="0">
                    <a:solidFill>
                      <a:srgbClr val="00B0F0"/>
                    </a:solidFill>
                    <a:latin typeface="Impact" panose="020B0806030902050204" pitchFamily="34" charset="0"/>
                    <a:ea typeface="微软雅黑" panose="020B0503020204020204" pitchFamily="34" charset="-122"/>
                  </a:rPr>
                  <a:t>TEXT HERE</a:t>
                </a:r>
                <a:endParaRPr lang="zh-CN" altLang="en-US" sz="700" b="0" dirty="0">
                  <a:solidFill>
                    <a:srgbClr val="00B0F0"/>
                  </a:solidFill>
                  <a:latin typeface="Impact" panose="020B0806030902050204" pitchFamily="34" charset="0"/>
                  <a:ea typeface="微软雅黑" panose="020B0503020204020204" pitchFamily="34" charset="-122"/>
                </a:endParaRPr>
              </a:p>
            </p:txBody>
          </p:sp>
        </p:grpSp>
      </p:grpSp>
    </p:spTree>
  </p:cSld>
  <p:clrMapOvr>
    <a:masterClrMapping/>
  </p:clrMapOvr>
  <p:transition spd="slow" advTm="0">
    <p:cover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fade">
                                      <p:cBhvr>
                                        <p:cTn id="7" dur="500"/>
                                        <p:tgtEl>
                                          <p:spTgt spid="109"/>
                                        </p:tgtEl>
                                      </p:cBhvr>
                                    </p:animEffect>
                                  </p:childTnLst>
                                </p:cTn>
                              </p:par>
                              <p:par>
                                <p:cTn id="8" presetID="22" presetClass="entr" presetSubtype="8" fill="hold" nodeType="withEffect">
                                  <p:stCondLst>
                                    <p:cond delay="0"/>
                                  </p:stCondLst>
                                  <p:childTnLst>
                                    <p:set>
                                      <p:cBhvr>
                                        <p:cTn id="9" dur="1" fill="hold">
                                          <p:stCondLst>
                                            <p:cond delay="0"/>
                                          </p:stCondLst>
                                        </p:cTn>
                                        <p:tgtEl>
                                          <p:spTgt spid="103"/>
                                        </p:tgtEl>
                                        <p:attrNameLst>
                                          <p:attrName>style.visibility</p:attrName>
                                        </p:attrNameLst>
                                      </p:cBhvr>
                                      <p:to>
                                        <p:strVal val="visible"/>
                                      </p:to>
                                    </p:set>
                                    <p:animEffect transition="in" filter="wipe(left)">
                                      <p:cBhvr>
                                        <p:cTn id="10" dur="500"/>
                                        <p:tgtEl>
                                          <p:spTgt spid="103"/>
                                        </p:tgtEl>
                                      </p:cBhvr>
                                    </p:animEffect>
                                  </p:childTnLst>
                                </p:cTn>
                              </p:par>
                              <p:par>
                                <p:cTn id="11" presetID="53" presetClass="entr" presetSubtype="16" fill="hold" nodeType="withEffect">
                                  <p:stCondLst>
                                    <p:cond delay="0"/>
                                  </p:stCondLst>
                                  <p:childTnLst>
                                    <p:set>
                                      <p:cBhvr>
                                        <p:cTn id="12" dur="1" fill="hold">
                                          <p:stCondLst>
                                            <p:cond delay="0"/>
                                          </p:stCondLst>
                                        </p:cTn>
                                        <p:tgtEl>
                                          <p:spTgt spid="106"/>
                                        </p:tgtEl>
                                        <p:attrNameLst>
                                          <p:attrName>style.visibility</p:attrName>
                                        </p:attrNameLst>
                                      </p:cBhvr>
                                      <p:to>
                                        <p:strVal val="visible"/>
                                      </p:to>
                                    </p:set>
                                    <p:anim calcmode="lin" valueType="num">
                                      <p:cBhvr>
                                        <p:cTn id="13" dur="500" fill="hold"/>
                                        <p:tgtEl>
                                          <p:spTgt spid="106"/>
                                        </p:tgtEl>
                                        <p:attrNameLst>
                                          <p:attrName>ppt_w</p:attrName>
                                        </p:attrNameLst>
                                      </p:cBhvr>
                                      <p:tavLst>
                                        <p:tav tm="0">
                                          <p:val>
                                            <p:fltVal val="0"/>
                                          </p:val>
                                        </p:tav>
                                        <p:tav tm="100000">
                                          <p:val>
                                            <p:strVal val="#ppt_w"/>
                                          </p:val>
                                        </p:tav>
                                      </p:tavLst>
                                    </p:anim>
                                    <p:anim calcmode="lin" valueType="num">
                                      <p:cBhvr>
                                        <p:cTn id="14" dur="500" fill="hold"/>
                                        <p:tgtEl>
                                          <p:spTgt spid="106"/>
                                        </p:tgtEl>
                                        <p:attrNameLst>
                                          <p:attrName>ppt_h</p:attrName>
                                        </p:attrNameLst>
                                      </p:cBhvr>
                                      <p:tavLst>
                                        <p:tav tm="0">
                                          <p:val>
                                            <p:fltVal val="0"/>
                                          </p:val>
                                        </p:tav>
                                        <p:tav tm="100000">
                                          <p:val>
                                            <p:strVal val="#ppt_h"/>
                                          </p:val>
                                        </p:tav>
                                      </p:tavLst>
                                    </p:anim>
                                    <p:animEffect transition="in" filter="fade">
                                      <p:cBhvr>
                                        <p:cTn id="15" dur="500"/>
                                        <p:tgtEl>
                                          <p:spTgt spid="106"/>
                                        </p:tgtEl>
                                      </p:cBhvr>
                                    </p:animEffect>
                                  </p:childTnLst>
                                </p:cTn>
                              </p:par>
                              <p:par>
                                <p:cTn id="16" presetID="47" presetClass="entr" presetSubtype="0" fill="hold" nodeType="withEffect">
                                  <p:stCondLst>
                                    <p:cond delay="0"/>
                                  </p:stCondLst>
                                  <p:childTnLst>
                                    <p:set>
                                      <p:cBhvr>
                                        <p:cTn id="17" dur="1" fill="hold">
                                          <p:stCondLst>
                                            <p:cond delay="0"/>
                                          </p:stCondLst>
                                        </p:cTn>
                                        <p:tgtEl>
                                          <p:spTgt spid="139"/>
                                        </p:tgtEl>
                                        <p:attrNameLst>
                                          <p:attrName>style.visibility</p:attrName>
                                        </p:attrNameLst>
                                      </p:cBhvr>
                                      <p:to>
                                        <p:strVal val="visible"/>
                                      </p:to>
                                    </p:set>
                                    <p:animEffect transition="in" filter="fade">
                                      <p:cBhvr>
                                        <p:cTn id="18" dur="500"/>
                                        <p:tgtEl>
                                          <p:spTgt spid="139"/>
                                        </p:tgtEl>
                                      </p:cBhvr>
                                    </p:animEffect>
                                    <p:anim calcmode="lin" valueType="num">
                                      <p:cBhvr>
                                        <p:cTn id="19" dur="500" fill="hold"/>
                                        <p:tgtEl>
                                          <p:spTgt spid="139"/>
                                        </p:tgtEl>
                                        <p:attrNameLst>
                                          <p:attrName>ppt_x</p:attrName>
                                        </p:attrNameLst>
                                      </p:cBhvr>
                                      <p:tavLst>
                                        <p:tav tm="0">
                                          <p:val>
                                            <p:strVal val="#ppt_x"/>
                                          </p:val>
                                        </p:tav>
                                        <p:tav tm="100000">
                                          <p:val>
                                            <p:strVal val="#ppt_x"/>
                                          </p:val>
                                        </p:tav>
                                      </p:tavLst>
                                    </p:anim>
                                    <p:anim calcmode="lin" valueType="num">
                                      <p:cBhvr>
                                        <p:cTn id="20" dur="500" fill="hold"/>
                                        <p:tgtEl>
                                          <p:spTgt spid="139"/>
                                        </p:tgtEl>
                                        <p:attrNameLst>
                                          <p:attrName>ppt_y</p:attrName>
                                        </p:attrNameLst>
                                      </p:cBhvr>
                                      <p:tavLst>
                                        <p:tav tm="0">
                                          <p:val>
                                            <p:strVal val="#ppt_y-.1"/>
                                          </p:val>
                                        </p:tav>
                                        <p:tav tm="100000">
                                          <p:val>
                                            <p:strVal val="#ppt_y"/>
                                          </p:val>
                                        </p:tav>
                                      </p:tavLst>
                                    </p:anim>
                                  </p:childTnLst>
                                </p:cTn>
                              </p:par>
                            </p:childTnLst>
                          </p:cTn>
                        </p:par>
                        <p:par>
                          <p:cTn id="21" fill="hold">
                            <p:stCondLst>
                              <p:cond delay="500"/>
                            </p:stCondLst>
                            <p:childTnLst>
                              <p:par>
                                <p:cTn id="22" presetID="22" presetClass="entr" presetSubtype="8" fill="hold" grpId="0" nodeType="afterEffect">
                                  <p:stCondLst>
                                    <p:cond delay="0"/>
                                  </p:stCondLst>
                                  <p:childTnLst>
                                    <p:set>
                                      <p:cBhvr>
                                        <p:cTn id="23" dur="1" fill="hold">
                                          <p:stCondLst>
                                            <p:cond delay="0"/>
                                          </p:stCondLst>
                                        </p:cTn>
                                        <p:tgtEl>
                                          <p:spTgt spid="112"/>
                                        </p:tgtEl>
                                        <p:attrNameLst>
                                          <p:attrName>style.visibility</p:attrName>
                                        </p:attrNameLst>
                                      </p:cBhvr>
                                      <p:to>
                                        <p:strVal val="visible"/>
                                      </p:to>
                                    </p:set>
                                    <p:animEffect transition="in" filter="wipe(left)">
                                      <p:cBhvr>
                                        <p:cTn id="24" dur="500"/>
                                        <p:tgtEl>
                                          <p:spTgt spid="112"/>
                                        </p:tgtEl>
                                      </p:cBhvr>
                                    </p:animEffect>
                                  </p:childTnLst>
                                </p:cTn>
                              </p:par>
                              <p:par>
                                <p:cTn id="25" presetID="22" presetClass="entr" presetSubtype="8" fill="hold" grpId="0" nodeType="withEffect">
                                  <p:stCondLst>
                                    <p:cond delay="100"/>
                                  </p:stCondLst>
                                  <p:childTnLst>
                                    <p:set>
                                      <p:cBhvr>
                                        <p:cTn id="26" dur="1" fill="hold">
                                          <p:stCondLst>
                                            <p:cond delay="0"/>
                                          </p:stCondLst>
                                        </p:cTn>
                                        <p:tgtEl>
                                          <p:spTgt spid="113"/>
                                        </p:tgtEl>
                                        <p:attrNameLst>
                                          <p:attrName>style.visibility</p:attrName>
                                        </p:attrNameLst>
                                      </p:cBhvr>
                                      <p:to>
                                        <p:strVal val="visible"/>
                                      </p:to>
                                    </p:set>
                                    <p:animEffect transition="in" filter="wipe(left)">
                                      <p:cBhvr>
                                        <p:cTn id="27" dur="500"/>
                                        <p:tgtEl>
                                          <p:spTgt spid="113"/>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
                                        </p:tgtEl>
                                        <p:attrNameLst>
                                          <p:attrName>style.visibility</p:attrName>
                                        </p:attrNameLst>
                                      </p:cBhvr>
                                      <p:to>
                                        <p:strVal val="visible"/>
                                      </p:to>
                                    </p:set>
                                    <p:anim calcmode="lin" valueType="num">
                                      <p:cBhvr>
                                        <p:cTn id="30" dur="700" fill="hold"/>
                                        <p:tgtEl>
                                          <p:spTgt spid="2"/>
                                        </p:tgtEl>
                                        <p:attrNameLst>
                                          <p:attrName>ppt_w</p:attrName>
                                        </p:attrNameLst>
                                      </p:cBhvr>
                                      <p:tavLst>
                                        <p:tav tm="0">
                                          <p:val>
                                            <p:fltVal val="0"/>
                                          </p:val>
                                        </p:tav>
                                        <p:tav tm="100000">
                                          <p:val>
                                            <p:strVal val="#ppt_w"/>
                                          </p:val>
                                        </p:tav>
                                      </p:tavLst>
                                    </p:anim>
                                    <p:anim calcmode="lin" valueType="num">
                                      <p:cBhvr>
                                        <p:cTn id="31" dur="700" fill="hold"/>
                                        <p:tgtEl>
                                          <p:spTgt spid="2"/>
                                        </p:tgtEl>
                                        <p:attrNameLst>
                                          <p:attrName>ppt_h</p:attrName>
                                        </p:attrNameLst>
                                      </p:cBhvr>
                                      <p:tavLst>
                                        <p:tav tm="0">
                                          <p:val>
                                            <p:fltVal val="0"/>
                                          </p:val>
                                        </p:tav>
                                        <p:tav tm="100000">
                                          <p:val>
                                            <p:strVal val="#ppt_h"/>
                                          </p:val>
                                        </p:tav>
                                      </p:tavLst>
                                    </p:anim>
                                    <p:animEffect transition="in" filter="fade">
                                      <p:cBhvr>
                                        <p:cTn id="32" dur="700"/>
                                        <p:tgtEl>
                                          <p:spTgt spid="2"/>
                                        </p:tgtEl>
                                      </p:cBhvr>
                                    </p:animEffect>
                                  </p:childTnLst>
                                </p:cTn>
                              </p:par>
                              <p:par>
                                <p:cTn id="33" presetID="53" presetClass="entr" presetSubtype="16" fill="hold" nodeType="with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700" fill="hold"/>
                                        <p:tgtEl>
                                          <p:spTgt spid="33"/>
                                        </p:tgtEl>
                                        <p:attrNameLst>
                                          <p:attrName>ppt_w</p:attrName>
                                        </p:attrNameLst>
                                      </p:cBhvr>
                                      <p:tavLst>
                                        <p:tav tm="0">
                                          <p:val>
                                            <p:fltVal val="0"/>
                                          </p:val>
                                        </p:tav>
                                        <p:tav tm="100000">
                                          <p:val>
                                            <p:strVal val="#ppt_w"/>
                                          </p:val>
                                        </p:tav>
                                      </p:tavLst>
                                    </p:anim>
                                    <p:anim calcmode="lin" valueType="num">
                                      <p:cBhvr>
                                        <p:cTn id="36" dur="700" fill="hold"/>
                                        <p:tgtEl>
                                          <p:spTgt spid="33"/>
                                        </p:tgtEl>
                                        <p:attrNameLst>
                                          <p:attrName>ppt_h</p:attrName>
                                        </p:attrNameLst>
                                      </p:cBhvr>
                                      <p:tavLst>
                                        <p:tav tm="0">
                                          <p:val>
                                            <p:fltVal val="0"/>
                                          </p:val>
                                        </p:tav>
                                        <p:tav tm="100000">
                                          <p:val>
                                            <p:strVal val="#ppt_h"/>
                                          </p:val>
                                        </p:tav>
                                      </p:tavLst>
                                    </p:anim>
                                    <p:animEffect transition="in" filter="fade">
                                      <p:cBhvr>
                                        <p:cTn id="37" dur="700"/>
                                        <p:tgtEl>
                                          <p:spTgt spid="33"/>
                                        </p:tgtEl>
                                      </p:cBhvr>
                                    </p:animEffect>
                                  </p:childTnLst>
                                </p:cTn>
                              </p:par>
                            </p:childTnLst>
                          </p:cTn>
                        </p:par>
                        <p:par>
                          <p:cTn id="38" fill="hold">
                            <p:stCondLst>
                              <p:cond delay="1000"/>
                            </p:stCondLst>
                            <p:childTnLst>
                              <p:par>
                                <p:cTn id="39" presetID="53" presetClass="entr" presetSubtype="16" fill="hold" nodeType="afterEffect">
                                  <p:stCondLst>
                                    <p:cond delay="0"/>
                                  </p:stCondLst>
                                  <p:childTnLst>
                                    <p:set>
                                      <p:cBhvr>
                                        <p:cTn id="40" dur="1" fill="hold">
                                          <p:stCondLst>
                                            <p:cond delay="0"/>
                                          </p:stCondLst>
                                        </p:cTn>
                                        <p:tgtEl>
                                          <p:spTgt spid="146"/>
                                        </p:tgtEl>
                                        <p:attrNameLst>
                                          <p:attrName>style.visibility</p:attrName>
                                        </p:attrNameLst>
                                      </p:cBhvr>
                                      <p:to>
                                        <p:strVal val="visible"/>
                                      </p:to>
                                    </p:set>
                                    <p:anim calcmode="lin" valueType="num">
                                      <p:cBhvr>
                                        <p:cTn id="41" dur="500" fill="hold"/>
                                        <p:tgtEl>
                                          <p:spTgt spid="146"/>
                                        </p:tgtEl>
                                        <p:attrNameLst>
                                          <p:attrName>ppt_w</p:attrName>
                                        </p:attrNameLst>
                                      </p:cBhvr>
                                      <p:tavLst>
                                        <p:tav tm="0">
                                          <p:val>
                                            <p:fltVal val="0"/>
                                          </p:val>
                                        </p:tav>
                                        <p:tav tm="100000">
                                          <p:val>
                                            <p:strVal val="#ppt_w"/>
                                          </p:val>
                                        </p:tav>
                                      </p:tavLst>
                                    </p:anim>
                                    <p:anim calcmode="lin" valueType="num">
                                      <p:cBhvr>
                                        <p:cTn id="42" dur="500" fill="hold"/>
                                        <p:tgtEl>
                                          <p:spTgt spid="146"/>
                                        </p:tgtEl>
                                        <p:attrNameLst>
                                          <p:attrName>ppt_h</p:attrName>
                                        </p:attrNameLst>
                                      </p:cBhvr>
                                      <p:tavLst>
                                        <p:tav tm="0">
                                          <p:val>
                                            <p:fltVal val="0"/>
                                          </p:val>
                                        </p:tav>
                                        <p:tav tm="100000">
                                          <p:val>
                                            <p:strVal val="#ppt_h"/>
                                          </p:val>
                                        </p:tav>
                                      </p:tavLst>
                                    </p:anim>
                                    <p:animEffect transition="in" filter="fade">
                                      <p:cBhvr>
                                        <p:cTn id="43" dur="500"/>
                                        <p:tgtEl>
                                          <p:spTgt spid="146"/>
                                        </p:tgtEl>
                                      </p:cBhvr>
                                    </p:animEffect>
                                  </p:childTnLst>
                                </p:cTn>
                              </p:par>
                            </p:childTnLst>
                          </p:cTn>
                        </p:par>
                        <p:par>
                          <p:cTn id="44" fill="hold">
                            <p:stCondLst>
                              <p:cond delay="1500"/>
                            </p:stCondLst>
                            <p:childTnLst>
                              <p:par>
                                <p:cTn id="45" presetID="53" presetClass="entr" presetSubtype="16" fill="hold" nodeType="afterEffect">
                                  <p:stCondLst>
                                    <p:cond delay="0"/>
                                  </p:stCondLst>
                                  <p:childTnLst>
                                    <p:set>
                                      <p:cBhvr>
                                        <p:cTn id="46" dur="1" fill="hold">
                                          <p:stCondLst>
                                            <p:cond delay="0"/>
                                          </p:stCondLst>
                                        </p:cTn>
                                        <p:tgtEl>
                                          <p:spTgt spid="148"/>
                                        </p:tgtEl>
                                        <p:attrNameLst>
                                          <p:attrName>style.visibility</p:attrName>
                                        </p:attrNameLst>
                                      </p:cBhvr>
                                      <p:to>
                                        <p:strVal val="visible"/>
                                      </p:to>
                                    </p:set>
                                    <p:anim calcmode="lin" valueType="num">
                                      <p:cBhvr>
                                        <p:cTn id="47" dur="500" fill="hold"/>
                                        <p:tgtEl>
                                          <p:spTgt spid="148"/>
                                        </p:tgtEl>
                                        <p:attrNameLst>
                                          <p:attrName>ppt_w</p:attrName>
                                        </p:attrNameLst>
                                      </p:cBhvr>
                                      <p:tavLst>
                                        <p:tav tm="0">
                                          <p:val>
                                            <p:fltVal val="0"/>
                                          </p:val>
                                        </p:tav>
                                        <p:tav tm="100000">
                                          <p:val>
                                            <p:strVal val="#ppt_w"/>
                                          </p:val>
                                        </p:tav>
                                      </p:tavLst>
                                    </p:anim>
                                    <p:anim calcmode="lin" valueType="num">
                                      <p:cBhvr>
                                        <p:cTn id="48" dur="500" fill="hold"/>
                                        <p:tgtEl>
                                          <p:spTgt spid="148"/>
                                        </p:tgtEl>
                                        <p:attrNameLst>
                                          <p:attrName>ppt_h</p:attrName>
                                        </p:attrNameLst>
                                      </p:cBhvr>
                                      <p:tavLst>
                                        <p:tav tm="0">
                                          <p:val>
                                            <p:fltVal val="0"/>
                                          </p:val>
                                        </p:tav>
                                        <p:tav tm="100000">
                                          <p:val>
                                            <p:strVal val="#ppt_h"/>
                                          </p:val>
                                        </p:tav>
                                      </p:tavLst>
                                    </p:anim>
                                    <p:animEffect transition="in" filter="fade">
                                      <p:cBhvr>
                                        <p:cTn id="49" dur="500"/>
                                        <p:tgtEl>
                                          <p:spTgt spid="148"/>
                                        </p:tgtEl>
                                      </p:cBhvr>
                                    </p:animEffect>
                                  </p:childTnLst>
                                </p:cTn>
                              </p:par>
                            </p:childTnLst>
                          </p:cTn>
                        </p:par>
                        <p:par>
                          <p:cTn id="50" fill="hold">
                            <p:stCondLst>
                              <p:cond delay="2000"/>
                            </p:stCondLst>
                            <p:childTnLst>
                              <p:par>
                                <p:cTn id="51" presetID="53" presetClass="entr" presetSubtype="16" fill="hold" nodeType="afterEffect">
                                  <p:stCondLst>
                                    <p:cond delay="0"/>
                                  </p:stCondLst>
                                  <p:childTnLst>
                                    <p:set>
                                      <p:cBhvr>
                                        <p:cTn id="52" dur="1" fill="hold">
                                          <p:stCondLst>
                                            <p:cond delay="0"/>
                                          </p:stCondLst>
                                        </p:cTn>
                                        <p:tgtEl>
                                          <p:spTgt spid="150"/>
                                        </p:tgtEl>
                                        <p:attrNameLst>
                                          <p:attrName>style.visibility</p:attrName>
                                        </p:attrNameLst>
                                      </p:cBhvr>
                                      <p:to>
                                        <p:strVal val="visible"/>
                                      </p:to>
                                    </p:set>
                                    <p:anim calcmode="lin" valueType="num">
                                      <p:cBhvr>
                                        <p:cTn id="53" dur="500" fill="hold"/>
                                        <p:tgtEl>
                                          <p:spTgt spid="150"/>
                                        </p:tgtEl>
                                        <p:attrNameLst>
                                          <p:attrName>ppt_w</p:attrName>
                                        </p:attrNameLst>
                                      </p:cBhvr>
                                      <p:tavLst>
                                        <p:tav tm="0">
                                          <p:val>
                                            <p:fltVal val="0"/>
                                          </p:val>
                                        </p:tav>
                                        <p:tav tm="100000">
                                          <p:val>
                                            <p:strVal val="#ppt_w"/>
                                          </p:val>
                                        </p:tav>
                                      </p:tavLst>
                                    </p:anim>
                                    <p:anim calcmode="lin" valueType="num">
                                      <p:cBhvr>
                                        <p:cTn id="54" dur="500" fill="hold"/>
                                        <p:tgtEl>
                                          <p:spTgt spid="150"/>
                                        </p:tgtEl>
                                        <p:attrNameLst>
                                          <p:attrName>ppt_h</p:attrName>
                                        </p:attrNameLst>
                                      </p:cBhvr>
                                      <p:tavLst>
                                        <p:tav tm="0">
                                          <p:val>
                                            <p:fltVal val="0"/>
                                          </p:val>
                                        </p:tav>
                                        <p:tav tm="100000">
                                          <p:val>
                                            <p:strVal val="#ppt_h"/>
                                          </p:val>
                                        </p:tav>
                                      </p:tavLst>
                                    </p:anim>
                                    <p:animEffect transition="in" filter="fade">
                                      <p:cBhvr>
                                        <p:cTn id="55" dur="500"/>
                                        <p:tgtEl>
                                          <p:spTgt spid="150"/>
                                        </p:tgtEl>
                                      </p:cBhvr>
                                    </p:animEffect>
                                  </p:childTnLst>
                                </p:cTn>
                              </p:par>
                            </p:childTnLst>
                          </p:cTn>
                        </p:par>
                        <p:par>
                          <p:cTn id="56" fill="hold">
                            <p:stCondLst>
                              <p:cond delay="2500"/>
                            </p:stCondLst>
                            <p:childTnLst>
                              <p:par>
                                <p:cTn id="57" presetID="53" presetClass="entr" presetSubtype="16" fill="hold" nodeType="afterEffect">
                                  <p:stCondLst>
                                    <p:cond delay="0"/>
                                  </p:stCondLst>
                                  <p:childTnLst>
                                    <p:set>
                                      <p:cBhvr>
                                        <p:cTn id="58" dur="1" fill="hold">
                                          <p:stCondLst>
                                            <p:cond delay="0"/>
                                          </p:stCondLst>
                                        </p:cTn>
                                        <p:tgtEl>
                                          <p:spTgt spid="152"/>
                                        </p:tgtEl>
                                        <p:attrNameLst>
                                          <p:attrName>style.visibility</p:attrName>
                                        </p:attrNameLst>
                                      </p:cBhvr>
                                      <p:to>
                                        <p:strVal val="visible"/>
                                      </p:to>
                                    </p:set>
                                    <p:anim calcmode="lin" valueType="num">
                                      <p:cBhvr>
                                        <p:cTn id="59" dur="500" fill="hold"/>
                                        <p:tgtEl>
                                          <p:spTgt spid="152"/>
                                        </p:tgtEl>
                                        <p:attrNameLst>
                                          <p:attrName>ppt_w</p:attrName>
                                        </p:attrNameLst>
                                      </p:cBhvr>
                                      <p:tavLst>
                                        <p:tav tm="0">
                                          <p:val>
                                            <p:fltVal val="0"/>
                                          </p:val>
                                        </p:tav>
                                        <p:tav tm="100000">
                                          <p:val>
                                            <p:strVal val="#ppt_w"/>
                                          </p:val>
                                        </p:tav>
                                      </p:tavLst>
                                    </p:anim>
                                    <p:anim calcmode="lin" valueType="num">
                                      <p:cBhvr>
                                        <p:cTn id="60" dur="500" fill="hold"/>
                                        <p:tgtEl>
                                          <p:spTgt spid="152"/>
                                        </p:tgtEl>
                                        <p:attrNameLst>
                                          <p:attrName>ppt_h</p:attrName>
                                        </p:attrNameLst>
                                      </p:cBhvr>
                                      <p:tavLst>
                                        <p:tav tm="0">
                                          <p:val>
                                            <p:fltVal val="0"/>
                                          </p:val>
                                        </p:tav>
                                        <p:tav tm="100000">
                                          <p:val>
                                            <p:strVal val="#ppt_h"/>
                                          </p:val>
                                        </p:tav>
                                      </p:tavLst>
                                    </p:anim>
                                    <p:animEffect transition="in" filter="fade">
                                      <p:cBhvr>
                                        <p:cTn id="61" dur="500"/>
                                        <p:tgtEl>
                                          <p:spTgt spid="152"/>
                                        </p:tgtEl>
                                      </p:cBhvr>
                                    </p:animEffect>
                                  </p:childTnLst>
                                </p:cTn>
                              </p:par>
                            </p:childTnLst>
                          </p:cTn>
                        </p:par>
                        <p:par>
                          <p:cTn id="62" fill="hold">
                            <p:stCondLst>
                              <p:cond delay="3000"/>
                            </p:stCondLst>
                            <p:childTnLst>
                              <p:par>
                                <p:cTn id="63" presetID="53" presetClass="entr" presetSubtype="16" fill="hold" nodeType="afterEffect">
                                  <p:stCondLst>
                                    <p:cond delay="0"/>
                                  </p:stCondLst>
                                  <p:childTnLst>
                                    <p:set>
                                      <p:cBhvr>
                                        <p:cTn id="64" dur="1" fill="hold">
                                          <p:stCondLst>
                                            <p:cond delay="0"/>
                                          </p:stCondLst>
                                        </p:cTn>
                                        <p:tgtEl>
                                          <p:spTgt spid="156"/>
                                        </p:tgtEl>
                                        <p:attrNameLst>
                                          <p:attrName>style.visibility</p:attrName>
                                        </p:attrNameLst>
                                      </p:cBhvr>
                                      <p:to>
                                        <p:strVal val="visible"/>
                                      </p:to>
                                    </p:set>
                                    <p:anim calcmode="lin" valueType="num">
                                      <p:cBhvr>
                                        <p:cTn id="65" dur="500" fill="hold"/>
                                        <p:tgtEl>
                                          <p:spTgt spid="156"/>
                                        </p:tgtEl>
                                        <p:attrNameLst>
                                          <p:attrName>ppt_w</p:attrName>
                                        </p:attrNameLst>
                                      </p:cBhvr>
                                      <p:tavLst>
                                        <p:tav tm="0">
                                          <p:val>
                                            <p:fltVal val="0"/>
                                          </p:val>
                                        </p:tav>
                                        <p:tav tm="100000">
                                          <p:val>
                                            <p:strVal val="#ppt_w"/>
                                          </p:val>
                                        </p:tav>
                                      </p:tavLst>
                                    </p:anim>
                                    <p:anim calcmode="lin" valueType="num">
                                      <p:cBhvr>
                                        <p:cTn id="66" dur="500" fill="hold"/>
                                        <p:tgtEl>
                                          <p:spTgt spid="156"/>
                                        </p:tgtEl>
                                        <p:attrNameLst>
                                          <p:attrName>ppt_h</p:attrName>
                                        </p:attrNameLst>
                                      </p:cBhvr>
                                      <p:tavLst>
                                        <p:tav tm="0">
                                          <p:val>
                                            <p:fltVal val="0"/>
                                          </p:val>
                                        </p:tav>
                                        <p:tav tm="100000">
                                          <p:val>
                                            <p:strVal val="#ppt_h"/>
                                          </p:val>
                                        </p:tav>
                                      </p:tavLst>
                                    </p:anim>
                                    <p:animEffect transition="in" filter="fade">
                                      <p:cBhvr>
                                        <p:cTn id="67" dur="500"/>
                                        <p:tgtEl>
                                          <p:spTgt spid="156"/>
                                        </p:tgtEl>
                                      </p:cBhvr>
                                    </p:animEffect>
                                  </p:childTnLst>
                                </p:cTn>
                              </p:par>
                            </p:childTnLst>
                          </p:cTn>
                        </p:par>
                        <p:par>
                          <p:cTn id="68" fill="hold">
                            <p:stCondLst>
                              <p:cond delay="3500"/>
                            </p:stCondLst>
                            <p:childTnLst>
                              <p:par>
                                <p:cTn id="69" presetID="53" presetClass="entr" presetSubtype="16" fill="hold" nodeType="afterEffect">
                                  <p:stCondLst>
                                    <p:cond delay="0"/>
                                  </p:stCondLst>
                                  <p:childTnLst>
                                    <p:set>
                                      <p:cBhvr>
                                        <p:cTn id="70" dur="1" fill="hold">
                                          <p:stCondLst>
                                            <p:cond delay="0"/>
                                          </p:stCondLst>
                                        </p:cTn>
                                        <p:tgtEl>
                                          <p:spTgt spid="158"/>
                                        </p:tgtEl>
                                        <p:attrNameLst>
                                          <p:attrName>style.visibility</p:attrName>
                                        </p:attrNameLst>
                                      </p:cBhvr>
                                      <p:to>
                                        <p:strVal val="visible"/>
                                      </p:to>
                                    </p:set>
                                    <p:anim calcmode="lin" valueType="num">
                                      <p:cBhvr>
                                        <p:cTn id="71" dur="500" fill="hold"/>
                                        <p:tgtEl>
                                          <p:spTgt spid="158"/>
                                        </p:tgtEl>
                                        <p:attrNameLst>
                                          <p:attrName>ppt_w</p:attrName>
                                        </p:attrNameLst>
                                      </p:cBhvr>
                                      <p:tavLst>
                                        <p:tav tm="0">
                                          <p:val>
                                            <p:fltVal val="0"/>
                                          </p:val>
                                        </p:tav>
                                        <p:tav tm="100000">
                                          <p:val>
                                            <p:strVal val="#ppt_w"/>
                                          </p:val>
                                        </p:tav>
                                      </p:tavLst>
                                    </p:anim>
                                    <p:anim calcmode="lin" valueType="num">
                                      <p:cBhvr>
                                        <p:cTn id="72" dur="500" fill="hold"/>
                                        <p:tgtEl>
                                          <p:spTgt spid="158"/>
                                        </p:tgtEl>
                                        <p:attrNameLst>
                                          <p:attrName>ppt_h</p:attrName>
                                        </p:attrNameLst>
                                      </p:cBhvr>
                                      <p:tavLst>
                                        <p:tav tm="0">
                                          <p:val>
                                            <p:fltVal val="0"/>
                                          </p:val>
                                        </p:tav>
                                        <p:tav tm="100000">
                                          <p:val>
                                            <p:strVal val="#ppt_h"/>
                                          </p:val>
                                        </p:tav>
                                      </p:tavLst>
                                    </p:anim>
                                    <p:animEffect transition="in" filter="fade">
                                      <p:cBhvr>
                                        <p:cTn id="73" dur="500"/>
                                        <p:tgtEl>
                                          <p:spTgt spid="158"/>
                                        </p:tgtEl>
                                      </p:cBhvr>
                                    </p:animEffect>
                                  </p:childTnLst>
                                </p:cTn>
                              </p:par>
                              <p:par>
                                <p:cTn id="74" presetID="22" presetClass="entr" presetSubtype="1" fill="hold" nodeType="withEffect">
                                  <p:stCondLst>
                                    <p:cond delay="500"/>
                                  </p:stCondLst>
                                  <p:childTnLst>
                                    <p:set>
                                      <p:cBhvr>
                                        <p:cTn id="75" dur="1" fill="hold">
                                          <p:stCondLst>
                                            <p:cond delay="0"/>
                                          </p:stCondLst>
                                        </p:cTn>
                                        <p:tgtEl>
                                          <p:spTgt spid="121"/>
                                        </p:tgtEl>
                                        <p:attrNameLst>
                                          <p:attrName>style.visibility</p:attrName>
                                        </p:attrNameLst>
                                      </p:cBhvr>
                                      <p:to>
                                        <p:strVal val="visible"/>
                                      </p:to>
                                    </p:set>
                                    <p:animEffect transition="in" filter="wipe(up)">
                                      <p:cBhvr>
                                        <p:cTn id="76" dur="500"/>
                                        <p:tgtEl>
                                          <p:spTgt spid="121"/>
                                        </p:tgtEl>
                                      </p:cBhvr>
                                    </p:animEffect>
                                  </p:childTnLst>
                                </p:cTn>
                              </p:par>
                              <p:par>
                                <p:cTn id="77" presetID="22" presetClass="entr" presetSubtype="1" fill="hold" nodeType="withEffect">
                                  <p:stCondLst>
                                    <p:cond delay="500"/>
                                  </p:stCondLst>
                                  <p:childTnLst>
                                    <p:set>
                                      <p:cBhvr>
                                        <p:cTn id="78" dur="1" fill="hold">
                                          <p:stCondLst>
                                            <p:cond delay="0"/>
                                          </p:stCondLst>
                                        </p:cTn>
                                        <p:tgtEl>
                                          <p:spTgt spid="124"/>
                                        </p:tgtEl>
                                        <p:attrNameLst>
                                          <p:attrName>style.visibility</p:attrName>
                                        </p:attrNameLst>
                                      </p:cBhvr>
                                      <p:to>
                                        <p:strVal val="visible"/>
                                      </p:to>
                                    </p:set>
                                    <p:animEffect transition="in" filter="wipe(up)">
                                      <p:cBhvr>
                                        <p:cTn id="79" dur="500"/>
                                        <p:tgtEl>
                                          <p:spTgt spid="124"/>
                                        </p:tgtEl>
                                      </p:cBhvr>
                                    </p:animEffect>
                                  </p:childTnLst>
                                </p:cTn>
                              </p:par>
                              <p:par>
                                <p:cTn id="80" presetID="22" presetClass="entr" presetSubtype="1" fill="hold" nodeType="withEffect">
                                  <p:stCondLst>
                                    <p:cond delay="500"/>
                                  </p:stCondLst>
                                  <p:childTnLst>
                                    <p:set>
                                      <p:cBhvr>
                                        <p:cTn id="81" dur="1" fill="hold">
                                          <p:stCondLst>
                                            <p:cond delay="0"/>
                                          </p:stCondLst>
                                        </p:cTn>
                                        <p:tgtEl>
                                          <p:spTgt spid="127"/>
                                        </p:tgtEl>
                                        <p:attrNameLst>
                                          <p:attrName>style.visibility</p:attrName>
                                        </p:attrNameLst>
                                      </p:cBhvr>
                                      <p:to>
                                        <p:strVal val="visible"/>
                                      </p:to>
                                    </p:set>
                                    <p:animEffect transition="in" filter="wipe(up)">
                                      <p:cBhvr>
                                        <p:cTn id="82" dur="500"/>
                                        <p:tgtEl>
                                          <p:spTgt spid="127"/>
                                        </p:tgtEl>
                                      </p:cBhvr>
                                    </p:animEffect>
                                  </p:childTnLst>
                                </p:cTn>
                              </p:par>
                              <p:par>
                                <p:cTn id="83" presetID="22" presetClass="entr" presetSubtype="1" fill="hold" nodeType="withEffect">
                                  <p:stCondLst>
                                    <p:cond delay="600"/>
                                  </p:stCondLst>
                                  <p:childTnLst>
                                    <p:set>
                                      <p:cBhvr>
                                        <p:cTn id="84" dur="1" fill="hold">
                                          <p:stCondLst>
                                            <p:cond delay="0"/>
                                          </p:stCondLst>
                                        </p:cTn>
                                        <p:tgtEl>
                                          <p:spTgt spid="130"/>
                                        </p:tgtEl>
                                        <p:attrNameLst>
                                          <p:attrName>style.visibility</p:attrName>
                                        </p:attrNameLst>
                                      </p:cBhvr>
                                      <p:to>
                                        <p:strVal val="visible"/>
                                      </p:to>
                                    </p:set>
                                    <p:animEffect transition="in" filter="wipe(up)">
                                      <p:cBhvr>
                                        <p:cTn id="85" dur="500"/>
                                        <p:tgtEl>
                                          <p:spTgt spid="130"/>
                                        </p:tgtEl>
                                      </p:cBhvr>
                                    </p:animEffect>
                                  </p:childTnLst>
                                </p:cTn>
                              </p:par>
                              <p:par>
                                <p:cTn id="86" presetID="22" presetClass="entr" presetSubtype="1" fill="hold" nodeType="withEffect">
                                  <p:stCondLst>
                                    <p:cond delay="600"/>
                                  </p:stCondLst>
                                  <p:childTnLst>
                                    <p:set>
                                      <p:cBhvr>
                                        <p:cTn id="87" dur="1" fill="hold">
                                          <p:stCondLst>
                                            <p:cond delay="0"/>
                                          </p:stCondLst>
                                        </p:cTn>
                                        <p:tgtEl>
                                          <p:spTgt spid="133"/>
                                        </p:tgtEl>
                                        <p:attrNameLst>
                                          <p:attrName>style.visibility</p:attrName>
                                        </p:attrNameLst>
                                      </p:cBhvr>
                                      <p:to>
                                        <p:strVal val="visible"/>
                                      </p:to>
                                    </p:set>
                                    <p:animEffect transition="in" filter="wipe(up)">
                                      <p:cBhvr>
                                        <p:cTn id="88" dur="500"/>
                                        <p:tgtEl>
                                          <p:spTgt spid="133"/>
                                        </p:tgtEl>
                                      </p:cBhvr>
                                    </p:animEffect>
                                  </p:childTnLst>
                                </p:cTn>
                              </p:par>
                              <p:par>
                                <p:cTn id="89" presetID="22" presetClass="entr" presetSubtype="1" fill="hold" nodeType="withEffect">
                                  <p:stCondLst>
                                    <p:cond delay="700"/>
                                  </p:stCondLst>
                                  <p:childTnLst>
                                    <p:set>
                                      <p:cBhvr>
                                        <p:cTn id="90" dur="1" fill="hold">
                                          <p:stCondLst>
                                            <p:cond delay="0"/>
                                          </p:stCondLst>
                                        </p:cTn>
                                        <p:tgtEl>
                                          <p:spTgt spid="136"/>
                                        </p:tgtEl>
                                        <p:attrNameLst>
                                          <p:attrName>style.visibility</p:attrName>
                                        </p:attrNameLst>
                                      </p:cBhvr>
                                      <p:to>
                                        <p:strVal val="visible"/>
                                      </p:to>
                                    </p:set>
                                    <p:animEffect transition="in" filter="wipe(up)">
                                      <p:cBhvr>
                                        <p:cTn id="91" dur="5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2" grpId="0"/>
      <p:bldP spid="11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Picture 3" descr="C:\Users\Administrator\Desktop\787637.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884488" y="896144"/>
            <a:ext cx="2907506" cy="4093079"/>
          </a:xfrm>
          <a:prstGeom prst="rect">
            <a:avLst/>
          </a:prstGeom>
          <a:noFill/>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nvGrpSpPr>
          <p:cNvPr id="55" name="组合 54"/>
          <p:cNvGrpSpPr/>
          <p:nvPr/>
        </p:nvGrpSpPr>
        <p:grpSpPr>
          <a:xfrm>
            <a:off x="3955844" y="4115594"/>
            <a:ext cx="764793" cy="764793"/>
            <a:chOff x="3832873" y="2297208"/>
            <a:chExt cx="1516550" cy="1516550"/>
          </a:xfrm>
        </p:grpSpPr>
        <p:grpSp>
          <p:nvGrpSpPr>
            <p:cNvPr id="56" name="组合 55"/>
            <p:cNvGrpSpPr/>
            <p:nvPr/>
          </p:nvGrpSpPr>
          <p:grpSpPr>
            <a:xfrm>
              <a:off x="3832873" y="2297208"/>
              <a:ext cx="1516550" cy="1516550"/>
              <a:chOff x="304800" y="673100"/>
              <a:chExt cx="4000500" cy="4000500"/>
            </a:xfrm>
            <a:effectLst>
              <a:outerShdw blurRad="444500" dist="254000" dir="8100000" algn="tr" rotWithShape="0">
                <a:prstClr val="black">
                  <a:alpha val="50000"/>
                </a:prstClr>
              </a:outerShdw>
            </a:effectLst>
          </p:grpSpPr>
          <p:sp>
            <p:nvSpPr>
              <p:cNvPr id="58" name="同心圆 57"/>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59" name="椭圆 58"/>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sp>
          <p:nvSpPr>
            <p:cNvPr id="57" name="椭圆 56"/>
            <p:cNvSpPr/>
            <p:nvPr/>
          </p:nvSpPr>
          <p:spPr>
            <a:xfrm>
              <a:off x="3983164" y="2466913"/>
              <a:ext cx="1185736" cy="1185736"/>
            </a:xfrm>
            <a:prstGeom prst="ellipse">
              <a:avLst/>
            </a:prstGeom>
            <a:solidFill>
              <a:srgbClr val="00B0F0"/>
            </a:solid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 name="组合 5"/>
          <p:cNvGrpSpPr/>
          <p:nvPr/>
        </p:nvGrpSpPr>
        <p:grpSpPr>
          <a:xfrm>
            <a:off x="8266914" y="-18254"/>
            <a:ext cx="649280" cy="762000"/>
            <a:chOff x="8266914" y="-18254"/>
            <a:chExt cx="649280" cy="762000"/>
          </a:xfrm>
        </p:grpSpPr>
        <p:sp>
          <p:nvSpPr>
            <p:cNvPr id="7" name="AutoShape 7"/>
            <p:cNvSpPr>
              <a:spLocks noChangeArrowheads="1"/>
            </p:cNvSpPr>
            <p:nvPr/>
          </p:nvSpPr>
          <p:spPr bwMode="auto">
            <a:xfrm rot="5400000">
              <a:off x="8201851" y="88633"/>
              <a:ext cx="762000" cy="548226"/>
            </a:xfrm>
            <a:prstGeom prst="homePlate">
              <a:avLst>
                <a:gd name="adj" fmla="val 35606"/>
              </a:avLst>
            </a:prstGeom>
            <a:solidFill>
              <a:schemeClr val="bg1">
                <a:lumMod val="95000"/>
              </a:schemeClr>
            </a:solidFill>
            <a:ln w="9525">
              <a:noFill/>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ot="10800000" vert="eaVert" wrap="none" lIns="91440" tIns="45720" rIns="91440" bIns="45720"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pPr>
              <a:endParaRPr kumimoji="0" lang="zh-CN" altLang="zh-CN" sz="1800" b="0" i="0" u="none" strike="noStrike" cap="none" normalizeH="0" baseline="0" dirty="0">
                <a:ln>
                  <a:noFill/>
                </a:ln>
                <a:solidFill>
                  <a:schemeClr val="tx1"/>
                </a:solidFill>
                <a:effectLst/>
                <a:latin typeface="微软雅黑" panose="020B0503020204020204" pitchFamily="34" charset="-122"/>
                <a:ea typeface="宋体" panose="02010600030101010101" pitchFamily="2" charset="-122"/>
                <a:cs typeface="宋体" panose="02010600030101010101" pitchFamily="2" charset="-122"/>
              </a:endParaRPr>
            </a:p>
          </p:txBody>
        </p:sp>
        <p:grpSp>
          <p:nvGrpSpPr>
            <p:cNvPr id="8" name="组合 7"/>
            <p:cNvGrpSpPr/>
            <p:nvPr/>
          </p:nvGrpSpPr>
          <p:grpSpPr>
            <a:xfrm>
              <a:off x="8266914" y="134144"/>
              <a:ext cx="649280" cy="475558"/>
              <a:chOff x="235091" y="185120"/>
              <a:chExt cx="649280" cy="475558"/>
            </a:xfrm>
          </p:grpSpPr>
          <p:sp>
            <p:nvSpPr>
              <p:cNvPr id="9" name="矩形 8"/>
              <p:cNvSpPr/>
              <p:nvPr/>
            </p:nvSpPr>
            <p:spPr>
              <a:xfrm>
                <a:off x="235091" y="185120"/>
                <a:ext cx="649280" cy="369332"/>
              </a:xfrm>
              <a:prstGeom prst="rect">
                <a:avLst/>
              </a:prstGeom>
            </p:spPr>
            <p:txBody>
              <a:bodyPr wrap="none">
                <a:spAutoFit/>
              </a:bodyPr>
              <a:lstStyle/>
              <a:p>
                <a:r>
                  <a:rPr lang="en-US" altLang="zh-CN" b="0" dirty="0">
                    <a:solidFill>
                      <a:schemeClr val="accent3">
                        <a:lumMod val="50000"/>
                      </a:schemeClr>
                    </a:solidFill>
                    <a:latin typeface="Impact" panose="020B0806030902050204" pitchFamily="34" charset="0"/>
                  </a:rPr>
                  <a:t>LOGO</a:t>
                </a:r>
                <a:endParaRPr lang="zh-CN" altLang="en-US" b="0" dirty="0">
                  <a:solidFill>
                    <a:schemeClr val="accent3">
                      <a:lumMod val="50000"/>
                    </a:schemeClr>
                  </a:solidFill>
                  <a:latin typeface="Impact" panose="020B0806030902050204" pitchFamily="34" charset="0"/>
                </a:endParaRPr>
              </a:p>
            </p:txBody>
          </p:sp>
          <p:sp>
            <p:nvSpPr>
              <p:cNvPr id="10" name="矩形 9"/>
              <p:cNvSpPr/>
              <p:nvPr/>
            </p:nvSpPr>
            <p:spPr>
              <a:xfrm>
                <a:off x="292677" y="460623"/>
                <a:ext cx="535724" cy="200055"/>
              </a:xfrm>
              <a:prstGeom prst="rect">
                <a:avLst/>
              </a:prstGeom>
              <a:noFill/>
            </p:spPr>
            <p:txBody>
              <a:bodyPr wrap="none">
                <a:spAutoFit/>
              </a:bodyPr>
              <a:lstStyle/>
              <a:p>
                <a:r>
                  <a:rPr lang="en-US" altLang="zh-CN" sz="700" b="0" dirty="0">
                    <a:solidFill>
                      <a:srgbClr val="00B0F0"/>
                    </a:solidFill>
                    <a:latin typeface="Impact" panose="020B0806030902050204" pitchFamily="34" charset="0"/>
                    <a:ea typeface="微软雅黑" panose="020B0503020204020204" pitchFamily="34" charset="-122"/>
                  </a:rPr>
                  <a:t>TEXT HERE</a:t>
                </a:r>
                <a:endParaRPr lang="zh-CN" altLang="en-US" sz="700" b="0" dirty="0">
                  <a:solidFill>
                    <a:srgbClr val="00B0F0"/>
                  </a:solidFill>
                  <a:latin typeface="Impact" panose="020B0806030902050204" pitchFamily="34" charset="0"/>
                  <a:ea typeface="微软雅黑" panose="020B0503020204020204" pitchFamily="34" charset="-122"/>
                </a:endParaRPr>
              </a:p>
            </p:txBody>
          </p:sp>
        </p:grpSp>
      </p:grpSp>
      <p:grpSp>
        <p:nvGrpSpPr>
          <p:cNvPr id="20" name="组合 19"/>
          <p:cNvGrpSpPr/>
          <p:nvPr/>
        </p:nvGrpSpPr>
        <p:grpSpPr>
          <a:xfrm>
            <a:off x="3198401" y="3299758"/>
            <a:ext cx="764793" cy="764793"/>
            <a:chOff x="3832873" y="2297208"/>
            <a:chExt cx="1516550" cy="1516550"/>
          </a:xfrm>
        </p:grpSpPr>
        <p:grpSp>
          <p:nvGrpSpPr>
            <p:cNvPr id="21" name="组合 20"/>
            <p:cNvGrpSpPr/>
            <p:nvPr/>
          </p:nvGrpSpPr>
          <p:grpSpPr>
            <a:xfrm>
              <a:off x="3832873" y="2297208"/>
              <a:ext cx="1516550" cy="1516550"/>
              <a:chOff x="304800" y="673100"/>
              <a:chExt cx="4000500" cy="4000500"/>
            </a:xfrm>
            <a:effectLst>
              <a:outerShdw blurRad="444500" dist="254000" dir="8100000" algn="tr" rotWithShape="0">
                <a:prstClr val="black">
                  <a:alpha val="50000"/>
                </a:prstClr>
              </a:outerShdw>
            </a:effectLst>
          </p:grpSpPr>
          <p:sp>
            <p:nvSpPr>
              <p:cNvPr id="23" name="同心圆 22"/>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24" name="椭圆 23"/>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sp>
          <p:nvSpPr>
            <p:cNvPr id="22" name="椭圆 21"/>
            <p:cNvSpPr/>
            <p:nvPr/>
          </p:nvSpPr>
          <p:spPr>
            <a:xfrm>
              <a:off x="3983164" y="2466913"/>
              <a:ext cx="1185736" cy="1185736"/>
            </a:xfrm>
            <a:prstGeom prst="ellipse">
              <a:avLst/>
            </a:prstGeom>
            <a:solidFill>
              <a:srgbClr val="00B0F0"/>
            </a:solid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5" name="组合 24"/>
          <p:cNvGrpSpPr/>
          <p:nvPr/>
        </p:nvGrpSpPr>
        <p:grpSpPr>
          <a:xfrm>
            <a:off x="4725194" y="2801144"/>
            <a:ext cx="764793" cy="764793"/>
            <a:chOff x="3832873" y="2297208"/>
            <a:chExt cx="1516550" cy="1516550"/>
          </a:xfrm>
        </p:grpSpPr>
        <p:grpSp>
          <p:nvGrpSpPr>
            <p:cNvPr id="26" name="组合 25"/>
            <p:cNvGrpSpPr/>
            <p:nvPr/>
          </p:nvGrpSpPr>
          <p:grpSpPr>
            <a:xfrm>
              <a:off x="3832873" y="2297208"/>
              <a:ext cx="1516550" cy="1516550"/>
              <a:chOff x="304800" y="673100"/>
              <a:chExt cx="4000500" cy="4000500"/>
            </a:xfrm>
            <a:effectLst>
              <a:outerShdw blurRad="444500" dist="254000" dir="8100000" algn="tr" rotWithShape="0">
                <a:prstClr val="black">
                  <a:alpha val="50000"/>
                </a:prstClr>
              </a:outerShdw>
            </a:effectLst>
          </p:grpSpPr>
          <p:sp>
            <p:nvSpPr>
              <p:cNvPr id="28" name="同心圆 27"/>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29" name="椭圆 28"/>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sp>
          <p:nvSpPr>
            <p:cNvPr id="27" name="椭圆 26"/>
            <p:cNvSpPr/>
            <p:nvPr/>
          </p:nvSpPr>
          <p:spPr>
            <a:xfrm>
              <a:off x="3983164" y="2466913"/>
              <a:ext cx="1185736" cy="1185736"/>
            </a:xfrm>
            <a:prstGeom prst="ellipse">
              <a:avLst/>
            </a:prstGeom>
            <a:solidFill>
              <a:srgbClr val="00B0F0"/>
            </a:solid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0" name="组合 29"/>
          <p:cNvGrpSpPr/>
          <p:nvPr/>
        </p:nvGrpSpPr>
        <p:grpSpPr>
          <a:xfrm>
            <a:off x="3198401" y="2328208"/>
            <a:ext cx="764793" cy="764793"/>
            <a:chOff x="3832873" y="2297208"/>
            <a:chExt cx="1516550" cy="1516550"/>
          </a:xfrm>
        </p:grpSpPr>
        <p:grpSp>
          <p:nvGrpSpPr>
            <p:cNvPr id="31" name="组合 30"/>
            <p:cNvGrpSpPr/>
            <p:nvPr/>
          </p:nvGrpSpPr>
          <p:grpSpPr>
            <a:xfrm>
              <a:off x="3832873" y="2297208"/>
              <a:ext cx="1516550" cy="1516550"/>
              <a:chOff x="304800" y="673100"/>
              <a:chExt cx="4000500" cy="4000500"/>
            </a:xfrm>
            <a:effectLst>
              <a:outerShdw blurRad="444500" dist="254000" dir="8100000" algn="tr" rotWithShape="0">
                <a:prstClr val="black">
                  <a:alpha val="50000"/>
                </a:prstClr>
              </a:outerShdw>
            </a:effectLst>
          </p:grpSpPr>
          <p:sp>
            <p:nvSpPr>
              <p:cNvPr id="33" name="同心圆 32"/>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34" name="椭圆 33"/>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sp>
          <p:nvSpPr>
            <p:cNvPr id="32" name="椭圆 31"/>
            <p:cNvSpPr/>
            <p:nvPr/>
          </p:nvSpPr>
          <p:spPr>
            <a:xfrm>
              <a:off x="3983164" y="2466913"/>
              <a:ext cx="1185736" cy="1185736"/>
            </a:xfrm>
            <a:prstGeom prst="ellipse">
              <a:avLst/>
            </a:prstGeom>
            <a:solidFill>
              <a:srgbClr val="00B0F0"/>
            </a:solid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5" name="组合 34"/>
          <p:cNvGrpSpPr/>
          <p:nvPr/>
        </p:nvGrpSpPr>
        <p:grpSpPr>
          <a:xfrm>
            <a:off x="4725194" y="1818164"/>
            <a:ext cx="764793" cy="764793"/>
            <a:chOff x="3832873" y="2297208"/>
            <a:chExt cx="1516550" cy="1516550"/>
          </a:xfrm>
        </p:grpSpPr>
        <p:grpSp>
          <p:nvGrpSpPr>
            <p:cNvPr id="36" name="组合 35"/>
            <p:cNvGrpSpPr/>
            <p:nvPr/>
          </p:nvGrpSpPr>
          <p:grpSpPr>
            <a:xfrm>
              <a:off x="3832873" y="2297208"/>
              <a:ext cx="1516550" cy="1516550"/>
              <a:chOff x="304800" y="673100"/>
              <a:chExt cx="4000500" cy="4000500"/>
            </a:xfrm>
            <a:effectLst>
              <a:outerShdw blurRad="444500" dist="254000" dir="8100000" algn="tr" rotWithShape="0">
                <a:prstClr val="black">
                  <a:alpha val="50000"/>
                </a:prstClr>
              </a:outerShdw>
            </a:effectLst>
          </p:grpSpPr>
          <p:sp>
            <p:nvSpPr>
              <p:cNvPr id="38" name="同心圆 37"/>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39" name="椭圆 38"/>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sp>
          <p:nvSpPr>
            <p:cNvPr id="37" name="椭圆 36"/>
            <p:cNvSpPr/>
            <p:nvPr/>
          </p:nvSpPr>
          <p:spPr>
            <a:xfrm>
              <a:off x="3983164" y="2466913"/>
              <a:ext cx="1185736" cy="1185736"/>
            </a:xfrm>
            <a:prstGeom prst="ellipse">
              <a:avLst/>
            </a:prstGeom>
            <a:solidFill>
              <a:srgbClr val="00B0F0"/>
            </a:solid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5" name="组合 44"/>
          <p:cNvGrpSpPr/>
          <p:nvPr/>
        </p:nvGrpSpPr>
        <p:grpSpPr>
          <a:xfrm>
            <a:off x="3955844" y="972344"/>
            <a:ext cx="764793" cy="764793"/>
            <a:chOff x="3832873" y="2297208"/>
            <a:chExt cx="1516550" cy="1516550"/>
          </a:xfrm>
        </p:grpSpPr>
        <p:grpSp>
          <p:nvGrpSpPr>
            <p:cNvPr id="46" name="组合 45"/>
            <p:cNvGrpSpPr/>
            <p:nvPr/>
          </p:nvGrpSpPr>
          <p:grpSpPr>
            <a:xfrm>
              <a:off x="3832873" y="2297208"/>
              <a:ext cx="1516550" cy="1516550"/>
              <a:chOff x="304800" y="673100"/>
              <a:chExt cx="4000500" cy="4000500"/>
            </a:xfrm>
            <a:effectLst>
              <a:outerShdw blurRad="444500" dist="254000" dir="8100000" algn="tr" rotWithShape="0">
                <a:prstClr val="black">
                  <a:alpha val="50000"/>
                </a:prstClr>
              </a:outerShdw>
            </a:effectLst>
          </p:grpSpPr>
          <p:sp>
            <p:nvSpPr>
              <p:cNvPr id="48" name="同心圆 47"/>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49" name="椭圆 48"/>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sp>
          <p:nvSpPr>
            <p:cNvPr id="47" name="椭圆 46"/>
            <p:cNvSpPr/>
            <p:nvPr/>
          </p:nvSpPr>
          <p:spPr>
            <a:xfrm>
              <a:off x="3983164" y="2466913"/>
              <a:ext cx="1185736" cy="1185736"/>
            </a:xfrm>
            <a:prstGeom prst="ellipse">
              <a:avLst/>
            </a:prstGeom>
            <a:solidFill>
              <a:srgbClr val="00B0F0"/>
            </a:solid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65" name="Group 34"/>
          <p:cNvGrpSpPr/>
          <p:nvPr/>
        </p:nvGrpSpPr>
        <p:grpSpPr>
          <a:xfrm>
            <a:off x="4197100" y="1185095"/>
            <a:ext cx="299494" cy="243706"/>
            <a:chOff x="1550139" y="1314466"/>
            <a:chExt cx="509139" cy="414300"/>
          </a:xfrm>
          <a:solidFill>
            <a:schemeClr val="bg1"/>
          </a:solidFill>
        </p:grpSpPr>
        <p:sp>
          <p:nvSpPr>
            <p:cNvPr id="166" name="Freeform 5"/>
            <p:cNvSpPr>
              <a:spLocks noEditPoints="1"/>
            </p:cNvSpPr>
            <p:nvPr/>
          </p:nvSpPr>
          <p:spPr bwMode="auto">
            <a:xfrm>
              <a:off x="1550139" y="1314466"/>
              <a:ext cx="509139" cy="414300"/>
            </a:xfrm>
            <a:custGeom>
              <a:avLst/>
              <a:gdLst>
                <a:gd name="T0" fmla="*/ 78 w 153"/>
                <a:gd name="T1" fmla="*/ 0 h 125"/>
                <a:gd name="T2" fmla="*/ 0 w 153"/>
                <a:gd name="T3" fmla="*/ 69 h 125"/>
                <a:gd name="T4" fmla="*/ 15 w 153"/>
                <a:gd name="T5" fmla="*/ 69 h 125"/>
                <a:gd name="T6" fmla="*/ 21 w 153"/>
                <a:gd name="T7" fmla="*/ 64 h 125"/>
                <a:gd name="T8" fmla="*/ 21 w 153"/>
                <a:gd name="T9" fmla="*/ 121 h 125"/>
                <a:gd name="T10" fmla="*/ 24 w 153"/>
                <a:gd name="T11" fmla="*/ 125 h 125"/>
                <a:gd name="T12" fmla="*/ 62 w 153"/>
                <a:gd name="T13" fmla="*/ 125 h 125"/>
                <a:gd name="T14" fmla="*/ 63 w 153"/>
                <a:gd name="T15" fmla="*/ 93 h 125"/>
                <a:gd name="T16" fmla="*/ 67 w 153"/>
                <a:gd name="T17" fmla="*/ 88 h 125"/>
                <a:gd name="T18" fmla="*/ 83 w 153"/>
                <a:gd name="T19" fmla="*/ 88 h 125"/>
                <a:gd name="T20" fmla="*/ 89 w 153"/>
                <a:gd name="T21" fmla="*/ 93 h 125"/>
                <a:gd name="T22" fmla="*/ 89 w 153"/>
                <a:gd name="T23" fmla="*/ 125 h 125"/>
                <a:gd name="T24" fmla="*/ 126 w 153"/>
                <a:gd name="T25" fmla="*/ 125 h 125"/>
                <a:gd name="T26" fmla="*/ 130 w 153"/>
                <a:gd name="T27" fmla="*/ 120 h 125"/>
                <a:gd name="T28" fmla="*/ 130 w 153"/>
                <a:gd name="T29" fmla="*/ 63 h 125"/>
                <a:gd name="T30" fmla="*/ 136 w 153"/>
                <a:gd name="T31" fmla="*/ 69 h 125"/>
                <a:gd name="T32" fmla="*/ 153 w 153"/>
                <a:gd name="T33" fmla="*/ 69 h 125"/>
                <a:gd name="T34" fmla="*/ 78 w 153"/>
                <a:gd name="T35" fmla="*/ 0 h 125"/>
                <a:gd name="T36" fmla="*/ 76 w 153"/>
                <a:gd name="T37" fmla="*/ 76 h 125"/>
                <a:gd name="T38" fmla="*/ 60 w 153"/>
                <a:gd name="T39" fmla="*/ 60 h 125"/>
                <a:gd name="T40" fmla="*/ 76 w 153"/>
                <a:gd name="T41" fmla="*/ 43 h 125"/>
                <a:gd name="T42" fmla="*/ 92 w 153"/>
                <a:gd name="T43" fmla="*/ 60 h 125"/>
                <a:gd name="T44" fmla="*/ 76 w 153"/>
                <a:gd name="T45" fmla="*/ 7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5">
                  <a:moveTo>
                    <a:pt x="78" y="0"/>
                  </a:moveTo>
                  <a:cubicBezTo>
                    <a:pt x="0" y="69"/>
                    <a:pt x="0" y="69"/>
                    <a:pt x="0" y="69"/>
                  </a:cubicBezTo>
                  <a:cubicBezTo>
                    <a:pt x="0" y="69"/>
                    <a:pt x="5" y="78"/>
                    <a:pt x="15" y="69"/>
                  </a:cubicBezTo>
                  <a:cubicBezTo>
                    <a:pt x="21" y="64"/>
                    <a:pt x="21" y="64"/>
                    <a:pt x="21" y="64"/>
                  </a:cubicBezTo>
                  <a:cubicBezTo>
                    <a:pt x="21" y="121"/>
                    <a:pt x="21" y="121"/>
                    <a:pt x="21" y="121"/>
                  </a:cubicBezTo>
                  <a:cubicBezTo>
                    <a:pt x="21" y="121"/>
                    <a:pt x="21" y="125"/>
                    <a:pt x="24" y="125"/>
                  </a:cubicBezTo>
                  <a:cubicBezTo>
                    <a:pt x="28" y="125"/>
                    <a:pt x="62" y="125"/>
                    <a:pt x="62" y="125"/>
                  </a:cubicBezTo>
                  <a:cubicBezTo>
                    <a:pt x="63" y="93"/>
                    <a:pt x="63" y="93"/>
                    <a:pt x="63" y="93"/>
                  </a:cubicBezTo>
                  <a:cubicBezTo>
                    <a:pt x="63" y="93"/>
                    <a:pt x="62" y="88"/>
                    <a:pt x="67" y="88"/>
                  </a:cubicBezTo>
                  <a:cubicBezTo>
                    <a:pt x="83" y="88"/>
                    <a:pt x="83" y="88"/>
                    <a:pt x="83" y="88"/>
                  </a:cubicBezTo>
                  <a:cubicBezTo>
                    <a:pt x="89" y="88"/>
                    <a:pt x="89" y="93"/>
                    <a:pt x="89" y="93"/>
                  </a:cubicBezTo>
                  <a:cubicBezTo>
                    <a:pt x="89" y="125"/>
                    <a:pt x="89" y="125"/>
                    <a:pt x="89" y="125"/>
                  </a:cubicBezTo>
                  <a:cubicBezTo>
                    <a:pt x="89" y="125"/>
                    <a:pt x="121" y="125"/>
                    <a:pt x="126" y="125"/>
                  </a:cubicBezTo>
                  <a:cubicBezTo>
                    <a:pt x="131" y="125"/>
                    <a:pt x="130" y="120"/>
                    <a:pt x="130" y="120"/>
                  </a:cubicBezTo>
                  <a:cubicBezTo>
                    <a:pt x="130" y="63"/>
                    <a:pt x="130" y="63"/>
                    <a:pt x="130" y="63"/>
                  </a:cubicBezTo>
                  <a:cubicBezTo>
                    <a:pt x="136" y="69"/>
                    <a:pt x="136" y="69"/>
                    <a:pt x="136" y="69"/>
                  </a:cubicBezTo>
                  <a:cubicBezTo>
                    <a:pt x="148" y="77"/>
                    <a:pt x="153" y="69"/>
                    <a:pt x="153" y="69"/>
                  </a:cubicBezTo>
                  <a:lnTo>
                    <a:pt x="78" y="0"/>
                  </a:lnTo>
                  <a:close/>
                  <a:moveTo>
                    <a:pt x="76" y="76"/>
                  </a:moveTo>
                  <a:cubicBezTo>
                    <a:pt x="67" y="76"/>
                    <a:pt x="60" y="69"/>
                    <a:pt x="60" y="60"/>
                  </a:cubicBezTo>
                  <a:cubicBezTo>
                    <a:pt x="60" y="50"/>
                    <a:pt x="67" y="43"/>
                    <a:pt x="76" y="43"/>
                  </a:cubicBezTo>
                  <a:cubicBezTo>
                    <a:pt x="85" y="43"/>
                    <a:pt x="92" y="50"/>
                    <a:pt x="92" y="60"/>
                  </a:cubicBezTo>
                  <a:cubicBezTo>
                    <a:pt x="92" y="69"/>
                    <a:pt x="85" y="76"/>
                    <a:pt x="76" y="7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latin typeface="微软雅黑" panose="020B0503020204020204" pitchFamily="34" charset="-122"/>
              </a:endParaRPr>
            </a:p>
          </p:txBody>
        </p:sp>
        <p:sp>
          <p:nvSpPr>
            <p:cNvPr id="167" name="Freeform 6"/>
            <p:cNvSpPr/>
            <p:nvPr/>
          </p:nvSpPr>
          <p:spPr bwMode="auto">
            <a:xfrm>
              <a:off x="1949464" y="1366877"/>
              <a:ext cx="49916" cy="102328"/>
            </a:xfrm>
            <a:custGeom>
              <a:avLst/>
              <a:gdLst>
                <a:gd name="T0" fmla="*/ 20 w 20"/>
                <a:gd name="T1" fmla="*/ 41 h 41"/>
                <a:gd name="T2" fmla="*/ 20 w 20"/>
                <a:gd name="T3" fmla="*/ 0 h 41"/>
                <a:gd name="T4" fmla="*/ 0 w 20"/>
                <a:gd name="T5" fmla="*/ 0 h 41"/>
                <a:gd name="T6" fmla="*/ 0 w 20"/>
                <a:gd name="T7" fmla="*/ 24 h 41"/>
                <a:gd name="T8" fmla="*/ 20 w 20"/>
                <a:gd name="T9" fmla="*/ 41 h 41"/>
              </a:gdLst>
              <a:ahLst/>
              <a:cxnLst>
                <a:cxn ang="0">
                  <a:pos x="T0" y="T1"/>
                </a:cxn>
                <a:cxn ang="0">
                  <a:pos x="T2" y="T3"/>
                </a:cxn>
                <a:cxn ang="0">
                  <a:pos x="T4" y="T5"/>
                </a:cxn>
                <a:cxn ang="0">
                  <a:pos x="T6" y="T7"/>
                </a:cxn>
                <a:cxn ang="0">
                  <a:pos x="T8" y="T9"/>
                </a:cxn>
              </a:cxnLst>
              <a:rect l="0" t="0" r="r" b="b"/>
              <a:pathLst>
                <a:path w="20" h="41">
                  <a:moveTo>
                    <a:pt x="20" y="41"/>
                  </a:moveTo>
                  <a:lnTo>
                    <a:pt x="20" y="0"/>
                  </a:lnTo>
                  <a:lnTo>
                    <a:pt x="0" y="0"/>
                  </a:lnTo>
                  <a:lnTo>
                    <a:pt x="0" y="24"/>
                  </a:lnTo>
                  <a:lnTo>
                    <a:pt x="20" y="4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latin typeface="微软雅黑" panose="020B0503020204020204" pitchFamily="34" charset="-122"/>
              </a:endParaRPr>
            </a:p>
          </p:txBody>
        </p:sp>
        <p:sp>
          <p:nvSpPr>
            <p:cNvPr id="168" name="Oval 7"/>
            <p:cNvSpPr>
              <a:spLocks noChangeArrowheads="1"/>
            </p:cNvSpPr>
            <p:nvPr/>
          </p:nvSpPr>
          <p:spPr bwMode="auto">
            <a:xfrm>
              <a:off x="1777255" y="1484179"/>
              <a:ext cx="52412" cy="5490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latin typeface="微软雅黑" panose="020B0503020204020204" pitchFamily="34" charset="-122"/>
              </a:endParaRPr>
            </a:p>
          </p:txBody>
        </p:sp>
      </p:grpSp>
      <p:sp>
        <p:nvSpPr>
          <p:cNvPr id="169" name="矩形 3"/>
          <p:cNvSpPr>
            <a:spLocks noChangeArrowheads="1"/>
          </p:cNvSpPr>
          <p:nvPr/>
        </p:nvSpPr>
        <p:spPr bwMode="auto">
          <a:xfrm>
            <a:off x="4864801" y="1205658"/>
            <a:ext cx="907945" cy="300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82" tIns="34292" rIns="68582" bIns="34292">
            <a:spAutoFit/>
          </a:bodyPr>
          <a:lstStyle/>
          <a:p>
            <a:r>
              <a:rPr lang="zh-CN" altLang="en-US" sz="1500" b="0" dirty="0">
                <a:solidFill>
                  <a:srgbClr val="00B0F0"/>
                </a:solidFill>
                <a:latin typeface="微软雅黑" panose="020B0503020204020204" pitchFamily="34" charset="-122"/>
                <a:ea typeface="微软雅黑" panose="020B0503020204020204" pitchFamily="34" charset="-122"/>
                <a:sym typeface="Arial" panose="020B0604020202020204" pitchFamily="34" charset="0"/>
              </a:rPr>
              <a:t>首要任务</a:t>
            </a:r>
          </a:p>
        </p:txBody>
      </p:sp>
      <p:sp>
        <p:nvSpPr>
          <p:cNvPr id="170" name="文本框 13"/>
          <p:cNvSpPr txBox="1"/>
          <p:nvPr/>
        </p:nvSpPr>
        <p:spPr>
          <a:xfrm>
            <a:off x="5715795" y="1057926"/>
            <a:ext cx="2438400" cy="565063"/>
          </a:xfrm>
          <a:prstGeom prst="rect">
            <a:avLst/>
          </a:prstGeom>
          <a:noFill/>
        </p:spPr>
        <p:txBody>
          <a:bodyPr wrap="square" lIns="65824" tIns="32911" rIns="65824" bIns="32911" rtlCol="0">
            <a:spAutoFit/>
          </a:bodyPr>
          <a:lstStyle/>
          <a:p>
            <a:pPr algn="l">
              <a:lnSpc>
                <a:spcPct val="120000"/>
              </a:lnSpc>
              <a:spcBef>
                <a:spcPct val="0"/>
              </a:spcBef>
              <a:buNone/>
            </a:pPr>
            <a:r>
              <a:rPr lang="zh-CN" altLang="en-US" sz="900" b="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在此录入上述图表的综合描述说明，在此录入上述图表的综合描述说明，在此录入上述图表的综合描述说明。</a:t>
            </a:r>
          </a:p>
        </p:txBody>
      </p:sp>
      <p:sp>
        <p:nvSpPr>
          <p:cNvPr id="171" name="矩形 3"/>
          <p:cNvSpPr>
            <a:spLocks noChangeArrowheads="1"/>
          </p:cNvSpPr>
          <p:nvPr/>
        </p:nvSpPr>
        <p:spPr bwMode="auto">
          <a:xfrm>
            <a:off x="5722249" y="1810544"/>
            <a:ext cx="907945" cy="300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82" tIns="34292" rIns="68582" bIns="34292">
            <a:spAutoFit/>
          </a:bodyPr>
          <a:lstStyle/>
          <a:p>
            <a:r>
              <a:rPr lang="zh-CN" altLang="en-US" sz="1500" b="0" dirty="0">
                <a:solidFill>
                  <a:srgbClr val="00B0F0"/>
                </a:solidFill>
                <a:latin typeface="微软雅黑" panose="020B0503020204020204" pitchFamily="34" charset="-122"/>
                <a:ea typeface="微软雅黑" panose="020B0503020204020204" pitchFamily="34" charset="-122"/>
                <a:sym typeface="Arial" panose="020B0604020202020204" pitchFamily="34" charset="0"/>
              </a:rPr>
              <a:t>项目运作</a:t>
            </a:r>
          </a:p>
        </p:txBody>
      </p:sp>
      <p:sp>
        <p:nvSpPr>
          <p:cNvPr id="172" name="文本框 13"/>
          <p:cNvSpPr txBox="1"/>
          <p:nvPr/>
        </p:nvSpPr>
        <p:spPr>
          <a:xfrm>
            <a:off x="5715795" y="2115344"/>
            <a:ext cx="2438400" cy="565063"/>
          </a:xfrm>
          <a:prstGeom prst="rect">
            <a:avLst/>
          </a:prstGeom>
          <a:noFill/>
        </p:spPr>
        <p:txBody>
          <a:bodyPr wrap="square" lIns="65824" tIns="32911" rIns="65824" bIns="32911" rtlCol="0">
            <a:spAutoFit/>
          </a:bodyPr>
          <a:lstStyle/>
          <a:p>
            <a:pPr algn="l">
              <a:lnSpc>
                <a:spcPct val="120000"/>
              </a:lnSpc>
              <a:spcBef>
                <a:spcPct val="0"/>
              </a:spcBef>
              <a:buNone/>
            </a:pPr>
            <a:r>
              <a:rPr lang="zh-CN" altLang="en-US" sz="900" b="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在此录入上述图表的综合描述说明，在此录入上述图表的综合描述说明，在此录入上述图表的综合描述说明。</a:t>
            </a:r>
          </a:p>
        </p:txBody>
      </p:sp>
      <p:sp>
        <p:nvSpPr>
          <p:cNvPr id="173" name="Freeform 20"/>
          <p:cNvSpPr>
            <a:spLocks noEditPoints="1"/>
          </p:cNvSpPr>
          <p:nvPr/>
        </p:nvSpPr>
        <p:spPr bwMode="auto">
          <a:xfrm>
            <a:off x="4950770" y="2090159"/>
            <a:ext cx="298394" cy="202770"/>
          </a:xfrm>
          <a:custGeom>
            <a:avLst/>
            <a:gdLst>
              <a:gd name="T0" fmla="*/ 135 w 157"/>
              <a:gd name="T1" fmla="*/ 46 h 107"/>
              <a:gd name="T2" fmla="*/ 136 w 157"/>
              <a:gd name="T3" fmla="*/ 37 h 107"/>
              <a:gd name="T4" fmla="*/ 99 w 157"/>
              <a:gd name="T5" fmla="*/ 0 h 107"/>
              <a:gd name="T6" fmla="*/ 73 w 157"/>
              <a:gd name="T7" fmla="*/ 18 h 107"/>
              <a:gd name="T8" fmla="*/ 45 w 157"/>
              <a:gd name="T9" fmla="*/ 8 h 107"/>
              <a:gd name="T10" fmla="*/ 19 w 157"/>
              <a:gd name="T11" fmla="*/ 40 h 107"/>
              <a:gd name="T12" fmla="*/ 20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6 h 107"/>
              <a:gd name="T24" fmla="*/ 120 w 157"/>
              <a:gd name="T25" fmla="*/ 100 h 107"/>
              <a:gd name="T26" fmla="*/ 79 w 157"/>
              <a:gd name="T27" fmla="*/ 100 h 107"/>
              <a:gd name="T28" fmla="*/ 103 w 157"/>
              <a:gd name="T29" fmla="*/ 75 h 107"/>
              <a:gd name="T30" fmla="*/ 102 w 157"/>
              <a:gd name="T31" fmla="*/ 72 h 107"/>
              <a:gd name="T32" fmla="*/ 92 w 157"/>
              <a:gd name="T33" fmla="*/ 72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0 w 157"/>
              <a:gd name="T51" fmla="*/ 76 h 107"/>
              <a:gd name="T52" fmla="*/ 75 w 157"/>
              <a:gd name="T53" fmla="*/ 100 h 107"/>
              <a:gd name="T54" fmla="*/ 38 w 157"/>
              <a:gd name="T55" fmla="*/ 100 h 107"/>
              <a:gd name="T56" fmla="*/ 11 w 157"/>
              <a:gd name="T57" fmla="*/ 74 h 107"/>
              <a:gd name="T58" fmla="*/ 29 w 157"/>
              <a:gd name="T59" fmla="*/ 50 h 107"/>
              <a:gd name="T60" fmla="*/ 28 w 157"/>
              <a:gd name="T61" fmla="*/ 44 h 107"/>
              <a:gd name="T62" fmla="*/ 50 w 157"/>
              <a:gd name="T63" fmla="*/ 17 h 107"/>
              <a:gd name="T64" fmla="*/ 74 w 157"/>
              <a:gd name="T65" fmla="*/ 29 h 107"/>
              <a:gd name="T66" fmla="*/ 97 w 157"/>
              <a:gd name="T67" fmla="*/ 11 h 107"/>
              <a:gd name="T68" fmla="*/ 128 w 157"/>
              <a:gd name="T69" fmla="*/ 42 h 107"/>
              <a:gd name="T70" fmla="*/ 127 w 157"/>
              <a:gd name="T71" fmla="*/ 50 h 107"/>
              <a:gd name="T72" fmla="*/ 147 w 157"/>
              <a:gd name="T73" fmla="*/ 74 h 107"/>
              <a:gd name="T74" fmla="*/ 120 w 157"/>
              <a:gd name="T75" fmla="*/ 10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6"/>
                </a:moveTo>
                <a:cubicBezTo>
                  <a:pt x="136" y="43"/>
                  <a:pt x="136" y="40"/>
                  <a:pt x="136" y="37"/>
                </a:cubicBezTo>
                <a:cubicBezTo>
                  <a:pt x="136" y="17"/>
                  <a:pt x="120" y="0"/>
                  <a:pt x="99" y="0"/>
                </a:cubicBezTo>
                <a:cubicBezTo>
                  <a:pt x="76" y="0"/>
                  <a:pt x="73" y="18"/>
                  <a:pt x="73" y="18"/>
                </a:cubicBezTo>
                <a:cubicBezTo>
                  <a:pt x="73" y="18"/>
                  <a:pt x="63" y="6"/>
                  <a:pt x="45" y="8"/>
                </a:cubicBezTo>
                <a:cubicBezTo>
                  <a:pt x="30" y="11"/>
                  <a:pt x="19" y="25"/>
                  <a:pt x="19" y="40"/>
                </a:cubicBezTo>
                <a:cubicBezTo>
                  <a:pt x="19" y="42"/>
                  <a:pt x="20" y="45"/>
                  <a:pt x="20"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0"/>
                  <a:pt x="135" y="46"/>
                </a:cubicBezTo>
                <a:close/>
                <a:moveTo>
                  <a:pt x="120" y="100"/>
                </a:moveTo>
                <a:cubicBezTo>
                  <a:pt x="79" y="100"/>
                  <a:pt x="79" y="100"/>
                  <a:pt x="79" y="100"/>
                </a:cubicBezTo>
                <a:cubicBezTo>
                  <a:pt x="82" y="97"/>
                  <a:pt x="103" y="75"/>
                  <a:pt x="103" y="75"/>
                </a:cubicBezTo>
                <a:cubicBezTo>
                  <a:pt x="103" y="75"/>
                  <a:pt x="106" y="72"/>
                  <a:pt x="102" y="72"/>
                </a:cubicBezTo>
                <a:cubicBezTo>
                  <a:pt x="98" y="72"/>
                  <a:pt x="92" y="72"/>
                  <a:pt x="92" y="72"/>
                </a:cubicBezTo>
                <a:cubicBezTo>
                  <a:pt x="92" y="72"/>
                  <a:pt x="92" y="71"/>
                  <a:pt x="92" y="68"/>
                </a:cubicBezTo>
                <a:cubicBezTo>
                  <a:pt x="92" y="60"/>
                  <a:pt x="92" y="43"/>
                  <a:pt x="92" y="37"/>
                </a:cubicBezTo>
                <a:cubicBezTo>
                  <a:pt x="92" y="37"/>
                  <a:pt x="92" y="36"/>
                  <a:pt x="90" y="36"/>
                </a:cubicBezTo>
                <a:cubicBezTo>
                  <a:pt x="88" y="36"/>
                  <a:pt x="67" y="36"/>
                  <a:pt x="64" y="36"/>
                </a:cubicBezTo>
                <a:cubicBezTo>
                  <a:pt x="61" y="36"/>
                  <a:pt x="62" y="38"/>
                  <a:pt x="62" y="38"/>
                </a:cubicBezTo>
                <a:cubicBezTo>
                  <a:pt x="62" y="44"/>
                  <a:pt x="62" y="60"/>
                  <a:pt x="62" y="68"/>
                </a:cubicBezTo>
                <a:cubicBezTo>
                  <a:pt x="62" y="71"/>
                  <a:pt x="62" y="73"/>
                  <a:pt x="62" y="73"/>
                </a:cubicBezTo>
                <a:cubicBezTo>
                  <a:pt x="62" y="73"/>
                  <a:pt x="54" y="73"/>
                  <a:pt x="51" y="73"/>
                </a:cubicBezTo>
                <a:cubicBezTo>
                  <a:pt x="47" y="73"/>
                  <a:pt x="50" y="76"/>
                  <a:pt x="50" y="76"/>
                </a:cubicBezTo>
                <a:cubicBezTo>
                  <a:pt x="75" y="100"/>
                  <a:pt x="75" y="100"/>
                  <a:pt x="75" y="100"/>
                </a:cubicBezTo>
                <a:cubicBezTo>
                  <a:pt x="38" y="100"/>
                  <a:pt x="38" y="100"/>
                  <a:pt x="38" y="100"/>
                </a:cubicBezTo>
                <a:cubicBezTo>
                  <a:pt x="23" y="100"/>
                  <a:pt x="11" y="89"/>
                  <a:pt x="11" y="74"/>
                </a:cubicBezTo>
                <a:cubicBezTo>
                  <a:pt x="11" y="63"/>
                  <a:pt x="18" y="54"/>
                  <a:pt x="29" y="50"/>
                </a:cubicBezTo>
                <a:cubicBezTo>
                  <a:pt x="28" y="48"/>
                  <a:pt x="28" y="46"/>
                  <a:pt x="28" y="44"/>
                </a:cubicBezTo>
                <a:cubicBezTo>
                  <a:pt x="28" y="32"/>
                  <a:pt x="37" y="20"/>
                  <a:pt x="50" y="17"/>
                </a:cubicBezTo>
                <a:cubicBezTo>
                  <a:pt x="65" y="15"/>
                  <a:pt x="74" y="29"/>
                  <a:pt x="74" y="29"/>
                </a:cubicBezTo>
                <a:cubicBezTo>
                  <a:pt x="74" y="29"/>
                  <a:pt x="77" y="11"/>
                  <a:pt x="97" y="11"/>
                </a:cubicBezTo>
                <a:cubicBezTo>
                  <a:pt x="115" y="11"/>
                  <a:pt x="128" y="25"/>
                  <a:pt x="128" y="42"/>
                </a:cubicBezTo>
                <a:cubicBezTo>
                  <a:pt x="128" y="45"/>
                  <a:pt x="127" y="47"/>
                  <a:pt x="127" y="50"/>
                </a:cubicBezTo>
                <a:cubicBezTo>
                  <a:pt x="138" y="53"/>
                  <a:pt x="147" y="63"/>
                  <a:pt x="147" y="74"/>
                </a:cubicBezTo>
                <a:cubicBezTo>
                  <a:pt x="147" y="89"/>
                  <a:pt x="135" y="100"/>
                  <a:pt x="120" y="100"/>
                </a:cubicBezTo>
                <a:close/>
              </a:path>
            </a:pathLst>
          </a:custGeom>
          <a:solidFill>
            <a:schemeClr val="bg1"/>
          </a:solidFill>
          <a:ln>
            <a:noFill/>
          </a:ln>
        </p:spPr>
        <p:txBody>
          <a:bodyPr vert="horz" wrap="square" lIns="91440" tIns="45720" rIns="91440" bIns="45720" numCol="1" anchor="t" anchorCtr="0" compatLnSpc="1"/>
          <a:lstStyle/>
          <a:p>
            <a:endParaRPr lang="en-US" dirty="0">
              <a:latin typeface="微软雅黑" panose="020B0503020204020204" pitchFamily="34" charset="-122"/>
            </a:endParaRPr>
          </a:p>
        </p:txBody>
      </p:sp>
      <p:sp>
        <p:nvSpPr>
          <p:cNvPr id="174" name="矩形 3"/>
          <p:cNvSpPr>
            <a:spLocks noChangeArrowheads="1"/>
          </p:cNvSpPr>
          <p:nvPr/>
        </p:nvSpPr>
        <p:spPr bwMode="auto">
          <a:xfrm>
            <a:off x="2058194" y="2191544"/>
            <a:ext cx="907945" cy="300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82" tIns="34292" rIns="68582" bIns="34292">
            <a:spAutoFit/>
          </a:bodyPr>
          <a:lstStyle/>
          <a:p>
            <a:r>
              <a:rPr lang="zh-CN" altLang="en-US" sz="1500" b="0" dirty="0">
                <a:solidFill>
                  <a:srgbClr val="00B0F0"/>
                </a:solidFill>
                <a:latin typeface="微软雅黑" panose="020B0503020204020204" pitchFamily="34" charset="-122"/>
                <a:ea typeface="微软雅黑" panose="020B0503020204020204" pitchFamily="34" charset="-122"/>
                <a:sym typeface="Arial" panose="020B0604020202020204" pitchFamily="34" charset="0"/>
              </a:rPr>
              <a:t>进度推进</a:t>
            </a:r>
          </a:p>
        </p:txBody>
      </p:sp>
      <p:sp>
        <p:nvSpPr>
          <p:cNvPr id="175" name="文本框 13"/>
          <p:cNvSpPr txBox="1"/>
          <p:nvPr/>
        </p:nvSpPr>
        <p:spPr>
          <a:xfrm>
            <a:off x="686593" y="2485481"/>
            <a:ext cx="2333658" cy="565063"/>
          </a:xfrm>
          <a:prstGeom prst="rect">
            <a:avLst/>
          </a:prstGeom>
          <a:noFill/>
        </p:spPr>
        <p:txBody>
          <a:bodyPr wrap="square" lIns="65824" tIns="32911" rIns="65824" bIns="32911" rtlCol="0">
            <a:spAutoFit/>
          </a:bodyPr>
          <a:lstStyle/>
          <a:p>
            <a:pPr algn="r">
              <a:lnSpc>
                <a:spcPct val="120000"/>
              </a:lnSpc>
              <a:spcBef>
                <a:spcPct val="0"/>
              </a:spcBef>
              <a:buNone/>
            </a:pPr>
            <a:r>
              <a:rPr lang="zh-CN" altLang="en-US" sz="900" b="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在此录入上述图表的综合描述说明，在此录入上述图表的综合描述说明，在此录入上述图表的综合描述说明。</a:t>
            </a:r>
          </a:p>
        </p:txBody>
      </p:sp>
      <p:grpSp>
        <p:nvGrpSpPr>
          <p:cNvPr id="176" name="Group 20"/>
          <p:cNvGrpSpPr/>
          <p:nvPr/>
        </p:nvGrpSpPr>
        <p:grpSpPr>
          <a:xfrm>
            <a:off x="3418467" y="2587291"/>
            <a:ext cx="309413" cy="214312"/>
            <a:chOff x="7416800" y="1122363"/>
            <a:chExt cx="366713" cy="254000"/>
          </a:xfrm>
          <a:solidFill>
            <a:schemeClr val="bg1"/>
          </a:solidFill>
        </p:grpSpPr>
        <p:sp>
          <p:nvSpPr>
            <p:cNvPr id="177" name="Freeform 48"/>
            <p:cNvSpPr>
              <a:spLocks noEditPoints="1"/>
            </p:cNvSpPr>
            <p:nvPr/>
          </p:nvSpPr>
          <p:spPr bwMode="auto">
            <a:xfrm>
              <a:off x="7416800" y="1122363"/>
              <a:ext cx="260350" cy="254000"/>
            </a:xfrm>
            <a:custGeom>
              <a:avLst/>
              <a:gdLst>
                <a:gd name="T0" fmla="*/ 86 w 99"/>
                <a:gd name="T1" fmla="*/ 59 h 97"/>
                <a:gd name="T2" fmla="*/ 99 w 99"/>
                <a:gd name="T3" fmla="*/ 53 h 97"/>
                <a:gd name="T4" fmla="*/ 99 w 99"/>
                <a:gd name="T5" fmla="*/ 42 h 97"/>
                <a:gd name="T6" fmla="*/ 86 w 99"/>
                <a:gd name="T7" fmla="*/ 37 h 97"/>
                <a:gd name="T8" fmla="*/ 83 w 99"/>
                <a:gd name="T9" fmla="*/ 31 h 97"/>
                <a:gd name="T10" fmla="*/ 89 w 99"/>
                <a:gd name="T11" fmla="*/ 17 h 97"/>
                <a:gd name="T12" fmla="*/ 81 w 99"/>
                <a:gd name="T13" fmla="*/ 10 h 97"/>
                <a:gd name="T14" fmla="*/ 67 w 99"/>
                <a:gd name="T15" fmla="*/ 15 h 97"/>
                <a:gd name="T16" fmla="*/ 61 w 99"/>
                <a:gd name="T17" fmla="*/ 13 h 97"/>
                <a:gd name="T18" fmla="*/ 55 w 99"/>
                <a:gd name="T19" fmla="*/ 0 h 97"/>
                <a:gd name="T20" fmla="*/ 44 w 99"/>
                <a:gd name="T21" fmla="*/ 0 h 97"/>
                <a:gd name="T22" fmla="*/ 39 w 99"/>
                <a:gd name="T23" fmla="*/ 13 h 97"/>
                <a:gd name="T24" fmla="*/ 32 w 99"/>
                <a:gd name="T25" fmla="*/ 15 h 97"/>
                <a:gd name="T26" fmla="*/ 19 w 99"/>
                <a:gd name="T27" fmla="*/ 10 h 97"/>
                <a:gd name="T28" fmla="*/ 11 w 99"/>
                <a:gd name="T29" fmla="*/ 18 h 97"/>
                <a:gd name="T30" fmla="*/ 16 w 99"/>
                <a:gd name="T31" fmla="*/ 31 h 97"/>
                <a:gd name="T32" fmla="*/ 14 w 99"/>
                <a:gd name="T33" fmla="*/ 37 h 97"/>
                <a:gd name="T34" fmla="*/ 0 w 99"/>
                <a:gd name="T35" fmla="*/ 43 h 97"/>
                <a:gd name="T36" fmla="*/ 0 w 99"/>
                <a:gd name="T37" fmla="*/ 54 h 97"/>
                <a:gd name="T38" fmla="*/ 14 w 99"/>
                <a:gd name="T39" fmla="*/ 59 h 97"/>
                <a:gd name="T40" fmla="*/ 16 w 99"/>
                <a:gd name="T41" fmla="*/ 65 h 97"/>
                <a:gd name="T42" fmla="*/ 11 w 99"/>
                <a:gd name="T43" fmla="*/ 79 h 97"/>
                <a:gd name="T44" fmla="*/ 19 w 99"/>
                <a:gd name="T45" fmla="*/ 86 h 97"/>
                <a:gd name="T46" fmla="*/ 33 w 99"/>
                <a:gd name="T47" fmla="*/ 81 h 97"/>
                <a:gd name="T48" fmla="*/ 39 w 99"/>
                <a:gd name="T49" fmla="*/ 83 h 97"/>
                <a:gd name="T50" fmla="*/ 45 w 99"/>
                <a:gd name="T51" fmla="*/ 97 h 97"/>
                <a:gd name="T52" fmla="*/ 56 w 99"/>
                <a:gd name="T53" fmla="*/ 97 h 97"/>
                <a:gd name="T54" fmla="*/ 61 w 99"/>
                <a:gd name="T55" fmla="*/ 83 h 97"/>
                <a:gd name="T56" fmla="*/ 67 w 99"/>
                <a:gd name="T57" fmla="*/ 81 h 97"/>
                <a:gd name="T58" fmla="*/ 81 w 99"/>
                <a:gd name="T59" fmla="*/ 86 h 97"/>
                <a:gd name="T60" fmla="*/ 89 w 99"/>
                <a:gd name="T61" fmla="*/ 78 h 97"/>
                <a:gd name="T62" fmla="*/ 83 w 99"/>
                <a:gd name="T63" fmla="*/ 65 h 97"/>
                <a:gd name="T64" fmla="*/ 86 w 99"/>
                <a:gd name="T65" fmla="*/ 59 h 97"/>
                <a:gd name="T66" fmla="*/ 50 w 99"/>
                <a:gd name="T67" fmla="*/ 64 h 97"/>
                <a:gd name="T68" fmla="*/ 34 w 99"/>
                <a:gd name="T69" fmla="*/ 48 h 97"/>
                <a:gd name="T70" fmla="*/ 50 w 99"/>
                <a:gd name="T71" fmla="*/ 33 h 97"/>
                <a:gd name="T72" fmla="*/ 66 w 99"/>
                <a:gd name="T73" fmla="*/ 48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59"/>
                  </a:moveTo>
                  <a:cubicBezTo>
                    <a:pt x="86" y="59"/>
                    <a:pt x="99" y="54"/>
                    <a:pt x="99" y="53"/>
                  </a:cubicBezTo>
                  <a:cubicBezTo>
                    <a:pt x="99" y="42"/>
                    <a:pt x="99" y="42"/>
                    <a:pt x="99" y="42"/>
                  </a:cubicBezTo>
                  <a:cubicBezTo>
                    <a:pt x="99" y="42"/>
                    <a:pt x="86" y="37"/>
                    <a:pt x="86" y="37"/>
                  </a:cubicBezTo>
                  <a:cubicBezTo>
                    <a:pt x="83" y="31"/>
                    <a:pt x="83" y="31"/>
                    <a:pt x="83" y="31"/>
                  </a:cubicBezTo>
                  <a:cubicBezTo>
                    <a:pt x="83" y="31"/>
                    <a:pt x="89" y="18"/>
                    <a:pt x="89" y="17"/>
                  </a:cubicBezTo>
                  <a:cubicBezTo>
                    <a:pt x="81" y="10"/>
                    <a:pt x="81" y="10"/>
                    <a:pt x="81" y="10"/>
                  </a:cubicBezTo>
                  <a:cubicBezTo>
                    <a:pt x="80" y="9"/>
                    <a:pt x="67" y="15"/>
                    <a:pt x="67" y="15"/>
                  </a:cubicBezTo>
                  <a:cubicBezTo>
                    <a:pt x="61" y="13"/>
                    <a:pt x="61" y="13"/>
                    <a:pt x="61" y="13"/>
                  </a:cubicBezTo>
                  <a:cubicBezTo>
                    <a:pt x="61" y="13"/>
                    <a:pt x="56" y="0"/>
                    <a:pt x="55" y="0"/>
                  </a:cubicBezTo>
                  <a:cubicBezTo>
                    <a:pt x="44" y="0"/>
                    <a:pt x="44" y="0"/>
                    <a:pt x="44" y="0"/>
                  </a:cubicBezTo>
                  <a:cubicBezTo>
                    <a:pt x="43" y="0"/>
                    <a:pt x="39" y="13"/>
                    <a:pt x="39" y="13"/>
                  </a:cubicBezTo>
                  <a:cubicBezTo>
                    <a:pt x="32" y="15"/>
                    <a:pt x="32" y="15"/>
                    <a:pt x="32" y="15"/>
                  </a:cubicBezTo>
                  <a:cubicBezTo>
                    <a:pt x="32" y="15"/>
                    <a:pt x="19" y="10"/>
                    <a:pt x="19" y="10"/>
                  </a:cubicBezTo>
                  <a:cubicBezTo>
                    <a:pt x="11" y="18"/>
                    <a:pt x="11" y="18"/>
                    <a:pt x="11" y="18"/>
                  </a:cubicBezTo>
                  <a:cubicBezTo>
                    <a:pt x="10" y="18"/>
                    <a:pt x="16" y="31"/>
                    <a:pt x="16" y="31"/>
                  </a:cubicBezTo>
                  <a:cubicBezTo>
                    <a:pt x="14" y="37"/>
                    <a:pt x="14" y="37"/>
                    <a:pt x="14" y="37"/>
                  </a:cubicBezTo>
                  <a:cubicBezTo>
                    <a:pt x="14" y="37"/>
                    <a:pt x="0" y="42"/>
                    <a:pt x="0" y="43"/>
                  </a:cubicBezTo>
                  <a:cubicBezTo>
                    <a:pt x="0" y="54"/>
                    <a:pt x="0" y="54"/>
                    <a:pt x="0" y="54"/>
                  </a:cubicBezTo>
                  <a:cubicBezTo>
                    <a:pt x="0" y="54"/>
                    <a:pt x="14" y="59"/>
                    <a:pt x="14" y="59"/>
                  </a:cubicBezTo>
                  <a:cubicBezTo>
                    <a:pt x="16" y="65"/>
                    <a:pt x="16" y="65"/>
                    <a:pt x="16" y="65"/>
                  </a:cubicBezTo>
                  <a:cubicBezTo>
                    <a:pt x="16" y="65"/>
                    <a:pt x="11" y="78"/>
                    <a:pt x="11" y="79"/>
                  </a:cubicBezTo>
                  <a:cubicBezTo>
                    <a:pt x="19" y="86"/>
                    <a:pt x="19" y="86"/>
                    <a:pt x="19" y="86"/>
                  </a:cubicBezTo>
                  <a:cubicBezTo>
                    <a:pt x="19" y="87"/>
                    <a:pt x="33" y="81"/>
                    <a:pt x="33" y="81"/>
                  </a:cubicBezTo>
                  <a:cubicBezTo>
                    <a:pt x="39" y="83"/>
                    <a:pt x="39" y="83"/>
                    <a:pt x="39" y="83"/>
                  </a:cubicBezTo>
                  <a:cubicBezTo>
                    <a:pt x="39" y="83"/>
                    <a:pt x="44" y="97"/>
                    <a:pt x="45" y="97"/>
                  </a:cubicBezTo>
                  <a:cubicBezTo>
                    <a:pt x="56" y="97"/>
                    <a:pt x="56" y="97"/>
                    <a:pt x="56" y="97"/>
                  </a:cubicBezTo>
                  <a:cubicBezTo>
                    <a:pt x="56" y="97"/>
                    <a:pt x="61" y="83"/>
                    <a:pt x="61" y="83"/>
                  </a:cubicBezTo>
                  <a:cubicBezTo>
                    <a:pt x="67" y="81"/>
                    <a:pt x="67" y="81"/>
                    <a:pt x="67" y="81"/>
                  </a:cubicBezTo>
                  <a:cubicBezTo>
                    <a:pt x="67" y="81"/>
                    <a:pt x="81" y="86"/>
                    <a:pt x="81" y="86"/>
                  </a:cubicBezTo>
                  <a:cubicBezTo>
                    <a:pt x="89" y="78"/>
                    <a:pt x="89" y="78"/>
                    <a:pt x="89" y="78"/>
                  </a:cubicBezTo>
                  <a:cubicBezTo>
                    <a:pt x="89" y="78"/>
                    <a:pt x="83" y="65"/>
                    <a:pt x="83" y="65"/>
                  </a:cubicBezTo>
                  <a:lnTo>
                    <a:pt x="86" y="59"/>
                  </a:lnTo>
                  <a:close/>
                  <a:moveTo>
                    <a:pt x="50" y="64"/>
                  </a:moveTo>
                  <a:cubicBezTo>
                    <a:pt x="41" y="64"/>
                    <a:pt x="34" y="57"/>
                    <a:pt x="34" y="48"/>
                  </a:cubicBezTo>
                  <a:cubicBezTo>
                    <a:pt x="34" y="39"/>
                    <a:pt x="41" y="33"/>
                    <a:pt x="50" y="33"/>
                  </a:cubicBezTo>
                  <a:cubicBezTo>
                    <a:pt x="59" y="33"/>
                    <a:pt x="66" y="39"/>
                    <a:pt x="66" y="48"/>
                  </a:cubicBezTo>
                  <a:cubicBezTo>
                    <a:pt x="66" y="57"/>
                    <a:pt x="59" y="64"/>
                    <a:pt x="50" y="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latin typeface="微软雅黑" panose="020B0503020204020204" pitchFamily="34" charset="-122"/>
              </a:endParaRPr>
            </a:p>
          </p:txBody>
        </p:sp>
        <p:sp>
          <p:nvSpPr>
            <p:cNvPr id="178" name="Freeform 49"/>
            <p:cNvSpPr>
              <a:spLocks noEditPoints="1"/>
            </p:cNvSpPr>
            <p:nvPr/>
          </p:nvSpPr>
          <p:spPr bwMode="auto">
            <a:xfrm>
              <a:off x="7661275" y="1247775"/>
              <a:ext cx="122238" cy="123825"/>
            </a:xfrm>
            <a:custGeom>
              <a:avLst/>
              <a:gdLst>
                <a:gd name="T0" fmla="*/ 41 w 47"/>
                <a:gd name="T1" fmla="*/ 22 h 47"/>
                <a:gd name="T2" fmla="*/ 41 w 47"/>
                <a:gd name="T3" fmla="*/ 19 h 47"/>
                <a:gd name="T4" fmla="*/ 45 w 47"/>
                <a:gd name="T5" fmla="*/ 13 h 47"/>
                <a:gd name="T6" fmla="*/ 42 w 47"/>
                <a:gd name="T7" fmla="*/ 9 h 47"/>
                <a:gd name="T8" fmla="*/ 35 w 47"/>
                <a:gd name="T9" fmla="*/ 10 h 47"/>
                <a:gd name="T10" fmla="*/ 33 w 47"/>
                <a:gd name="T11" fmla="*/ 8 h 47"/>
                <a:gd name="T12" fmla="*/ 32 w 47"/>
                <a:gd name="T13" fmla="*/ 1 h 47"/>
                <a:gd name="T14" fmla="*/ 27 w 47"/>
                <a:gd name="T15" fmla="*/ 0 h 47"/>
                <a:gd name="T16" fmla="*/ 22 w 47"/>
                <a:gd name="T17" fmla="*/ 6 h 47"/>
                <a:gd name="T18" fmla="*/ 19 w 47"/>
                <a:gd name="T19" fmla="*/ 6 h 47"/>
                <a:gd name="T20" fmla="*/ 14 w 47"/>
                <a:gd name="T21" fmla="*/ 2 h 47"/>
                <a:gd name="T22" fmla="*/ 9 w 47"/>
                <a:gd name="T23" fmla="*/ 5 h 47"/>
                <a:gd name="T24" fmla="*/ 10 w 47"/>
                <a:gd name="T25" fmla="*/ 12 h 47"/>
                <a:gd name="T26" fmla="*/ 9 w 47"/>
                <a:gd name="T27" fmla="*/ 14 h 47"/>
                <a:gd name="T28" fmla="*/ 2 w 47"/>
                <a:gd name="T29" fmla="*/ 16 h 47"/>
                <a:gd name="T30" fmla="*/ 0 w 47"/>
                <a:gd name="T31" fmla="*/ 21 h 47"/>
                <a:gd name="T32" fmla="*/ 6 w 47"/>
                <a:gd name="T33" fmla="*/ 25 h 47"/>
                <a:gd name="T34" fmla="*/ 6 w 47"/>
                <a:gd name="T35" fmla="*/ 28 h 47"/>
                <a:gd name="T36" fmla="*/ 2 w 47"/>
                <a:gd name="T37" fmla="*/ 34 h 47"/>
                <a:gd name="T38" fmla="*/ 5 w 47"/>
                <a:gd name="T39" fmla="*/ 38 h 47"/>
                <a:gd name="T40" fmla="*/ 12 w 47"/>
                <a:gd name="T41" fmla="*/ 37 h 47"/>
                <a:gd name="T42" fmla="*/ 14 w 47"/>
                <a:gd name="T43" fmla="*/ 39 h 47"/>
                <a:gd name="T44" fmla="*/ 16 w 47"/>
                <a:gd name="T45" fmla="*/ 46 h 47"/>
                <a:gd name="T46" fmla="*/ 20 w 47"/>
                <a:gd name="T47" fmla="*/ 47 h 47"/>
                <a:gd name="T48" fmla="*/ 25 w 47"/>
                <a:gd name="T49" fmla="*/ 42 h 47"/>
                <a:gd name="T50" fmla="*/ 28 w 47"/>
                <a:gd name="T51" fmla="*/ 41 h 47"/>
                <a:gd name="T52" fmla="*/ 33 w 47"/>
                <a:gd name="T53" fmla="*/ 45 h 47"/>
                <a:gd name="T54" fmla="*/ 38 w 47"/>
                <a:gd name="T55" fmla="*/ 42 h 47"/>
                <a:gd name="T56" fmla="*/ 37 w 47"/>
                <a:gd name="T57" fmla="*/ 35 h 47"/>
                <a:gd name="T58" fmla="*/ 39 w 47"/>
                <a:gd name="T59" fmla="*/ 33 h 47"/>
                <a:gd name="T60" fmla="*/ 45 w 47"/>
                <a:gd name="T61" fmla="*/ 32 h 47"/>
                <a:gd name="T62" fmla="*/ 47 w 47"/>
                <a:gd name="T63" fmla="*/ 27 h 47"/>
                <a:gd name="T64" fmla="*/ 41 w 47"/>
                <a:gd name="T65" fmla="*/ 22 h 47"/>
                <a:gd name="T66" fmla="*/ 31 w 47"/>
                <a:gd name="T67" fmla="*/ 25 h 47"/>
                <a:gd name="T68" fmla="*/ 22 w 47"/>
                <a:gd name="T69" fmla="*/ 31 h 47"/>
                <a:gd name="T70" fmla="*/ 16 w 47"/>
                <a:gd name="T71" fmla="*/ 22 h 47"/>
                <a:gd name="T72" fmla="*/ 25 w 47"/>
                <a:gd name="T73" fmla="*/ 16 h 47"/>
                <a:gd name="T74" fmla="*/ 31 w 47"/>
                <a:gd name="T75" fmla="*/ 2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7">
                  <a:moveTo>
                    <a:pt x="41" y="22"/>
                  </a:moveTo>
                  <a:cubicBezTo>
                    <a:pt x="41" y="19"/>
                    <a:pt x="41" y="19"/>
                    <a:pt x="41" y="19"/>
                  </a:cubicBezTo>
                  <a:cubicBezTo>
                    <a:pt x="41" y="19"/>
                    <a:pt x="45" y="14"/>
                    <a:pt x="45" y="13"/>
                  </a:cubicBezTo>
                  <a:cubicBezTo>
                    <a:pt x="42" y="9"/>
                    <a:pt x="42" y="9"/>
                    <a:pt x="42" y="9"/>
                  </a:cubicBezTo>
                  <a:cubicBezTo>
                    <a:pt x="42" y="9"/>
                    <a:pt x="35" y="10"/>
                    <a:pt x="35" y="10"/>
                  </a:cubicBezTo>
                  <a:cubicBezTo>
                    <a:pt x="33" y="8"/>
                    <a:pt x="33" y="8"/>
                    <a:pt x="33" y="8"/>
                  </a:cubicBezTo>
                  <a:cubicBezTo>
                    <a:pt x="33" y="8"/>
                    <a:pt x="32" y="1"/>
                    <a:pt x="32" y="1"/>
                  </a:cubicBezTo>
                  <a:cubicBezTo>
                    <a:pt x="27" y="0"/>
                    <a:pt x="27" y="0"/>
                    <a:pt x="27" y="0"/>
                  </a:cubicBezTo>
                  <a:cubicBezTo>
                    <a:pt x="26" y="0"/>
                    <a:pt x="22" y="6"/>
                    <a:pt x="22" y="6"/>
                  </a:cubicBezTo>
                  <a:cubicBezTo>
                    <a:pt x="19" y="6"/>
                    <a:pt x="19" y="6"/>
                    <a:pt x="19" y="6"/>
                  </a:cubicBezTo>
                  <a:cubicBezTo>
                    <a:pt x="19" y="6"/>
                    <a:pt x="14" y="2"/>
                    <a:pt x="14" y="2"/>
                  </a:cubicBezTo>
                  <a:cubicBezTo>
                    <a:pt x="9" y="5"/>
                    <a:pt x="9" y="5"/>
                    <a:pt x="9" y="5"/>
                  </a:cubicBezTo>
                  <a:cubicBezTo>
                    <a:pt x="9" y="5"/>
                    <a:pt x="10" y="12"/>
                    <a:pt x="10" y="12"/>
                  </a:cubicBezTo>
                  <a:cubicBezTo>
                    <a:pt x="9" y="14"/>
                    <a:pt x="9" y="14"/>
                    <a:pt x="9" y="14"/>
                  </a:cubicBezTo>
                  <a:cubicBezTo>
                    <a:pt x="9" y="14"/>
                    <a:pt x="2" y="15"/>
                    <a:pt x="2" y="16"/>
                  </a:cubicBezTo>
                  <a:cubicBezTo>
                    <a:pt x="0" y="21"/>
                    <a:pt x="0" y="21"/>
                    <a:pt x="0" y="21"/>
                  </a:cubicBezTo>
                  <a:cubicBezTo>
                    <a:pt x="0" y="21"/>
                    <a:pt x="6" y="25"/>
                    <a:pt x="6" y="25"/>
                  </a:cubicBezTo>
                  <a:cubicBezTo>
                    <a:pt x="6" y="28"/>
                    <a:pt x="6" y="28"/>
                    <a:pt x="6" y="28"/>
                  </a:cubicBezTo>
                  <a:cubicBezTo>
                    <a:pt x="6" y="28"/>
                    <a:pt x="2" y="34"/>
                    <a:pt x="2" y="34"/>
                  </a:cubicBezTo>
                  <a:cubicBezTo>
                    <a:pt x="5" y="38"/>
                    <a:pt x="5" y="38"/>
                    <a:pt x="5" y="38"/>
                  </a:cubicBezTo>
                  <a:cubicBezTo>
                    <a:pt x="5" y="39"/>
                    <a:pt x="12" y="37"/>
                    <a:pt x="12" y="37"/>
                  </a:cubicBezTo>
                  <a:cubicBezTo>
                    <a:pt x="14" y="39"/>
                    <a:pt x="14" y="39"/>
                    <a:pt x="14" y="39"/>
                  </a:cubicBezTo>
                  <a:cubicBezTo>
                    <a:pt x="14" y="39"/>
                    <a:pt x="15" y="46"/>
                    <a:pt x="16" y="46"/>
                  </a:cubicBezTo>
                  <a:cubicBezTo>
                    <a:pt x="20" y="47"/>
                    <a:pt x="20" y="47"/>
                    <a:pt x="20" y="47"/>
                  </a:cubicBezTo>
                  <a:cubicBezTo>
                    <a:pt x="21" y="47"/>
                    <a:pt x="25" y="42"/>
                    <a:pt x="25" y="42"/>
                  </a:cubicBezTo>
                  <a:cubicBezTo>
                    <a:pt x="28" y="41"/>
                    <a:pt x="28" y="41"/>
                    <a:pt x="28" y="41"/>
                  </a:cubicBezTo>
                  <a:cubicBezTo>
                    <a:pt x="28" y="41"/>
                    <a:pt x="33" y="45"/>
                    <a:pt x="33" y="45"/>
                  </a:cubicBezTo>
                  <a:cubicBezTo>
                    <a:pt x="38" y="42"/>
                    <a:pt x="38" y="42"/>
                    <a:pt x="38" y="42"/>
                  </a:cubicBezTo>
                  <a:cubicBezTo>
                    <a:pt x="38" y="42"/>
                    <a:pt x="37" y="35"/>
                    <a:pt x="37" y="35"/>
                  </a:cubicBezTo>
                  <a:cubicBezTo>
                    <a:pt x="39" y="33"/>
                    <a:pt x="39" y="33"/>
                    <a:pt x="39" y="33"/>
                  </a:cubicBezTo>
                  <a:cubicBezTo>
                    <a:pt x="39" y="33"/>
                    <a:pt x="45" y="32"/>
                    <a:pt x="45" y="32"/>
                  </a:cubicBezTo>
                  <a:cubicBezTo>
                    <a:pt x="47" y="27"/>
                    <a:pt x="47" y="27"/>
                    <a:pt x="47" y="27"/>
                  </a:cubicBezTo>
                  <a:cubicBezTo>
                    <a:pt x="47" y="26"/>
                    <a:pt x="41" y="22"/>
                    <a:pt x="41" y="22"/>
                  </a:cubicBezTo>
                  <a:close/>
                  <a:moveTo>
                    <a:pt x="31" y="25"/>
                  </a:moveTo>
                  <a:cubicBezTo>
                    <a:pt x="30" y="29"/>
                    <a:pt x="26" y="32"/>
                    <a:pt x="22" y="31"/>
                  </a:cubicBezTo>
                  <a:cubicBezTo>
                    <a:pt x="18" y="30"/>
                    <a:pt x="15" y="26"/>
                    <a:pt x="16" y="22"/>
                  </a:cubicBezTo>
                  <a:cubicBezTo>
                    <a:pt x="17" y="18"/>
                    <a:pt x="21" y="15"/>
                    <a:pt x="25" y="16"/>
                  </a:cubicBezTo>
                  <a:cubicBezTo>
                    <a:pt x="29" y="17"/>
                    <a:pt x="32" y="21"/>
                    <a:pt x="31"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latin typeface="微软雅黑" panose="020B0503020204020204" pitchFamily="34" charset="-122"/>
              </a:endParaRPr>
            </a:p>
          </p:txBody>
        </p:sp>
      </p:grpSp>
      <p:sp>
        <p:nvSpPr>
          <p:cNvPr id="179" name="矩形 3"/>
          <p:cNvSpPr>
            <a:spLocks noChangeArrowheads="1"/>
          </p:cNvSpPr>
          <p:nvPr/>
        </p:nvSpPr>
        <p:spPr bwMode="auto">
          <a:xfrm>
            <a:off x="5715794" y="2801144"/>
            <a:ext cx="907945" cy="300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82" tIns="34292" rIns="68582" bIns="34292">
            <a:spAutoFit/>
          </a:bodyPr>
          <a:lstStyle/>
          <a:p>
            <a:r>
              <a:rPr lang="zh-CN" altLang="en-US" sz="1500" b="0" dirty="0">
                <a:solidFill>
                  <a:srgbClr val="00B0F0"/>
                </a:solidFill>
                <a:latin typeface="微软雅黑" panose="020B0503020204020204" pitchFamily="34" charset="-122"/>
                <a:ea typeface="微软雅黑" panose="020B0503020204020204" pitchFamily="34" charset="-122"/>
                <a:sym typeface="Arial" panose="020B0604020202020204" pitchFamily="34" charset="0"/>
              </a:rPr>
              <a:t>启动资金</a:t>
            </a:r>
          </a:p>
        </p:txBody>
      </p:sp>
      <p:sp>
        <p:nvSpPr>
          <p:cNvPr id="180" name="文本框 13"/>
          <p:cNvSpPr txBox="1"/>
          <p:nvPr/>
        </p:nvSpPr>
        <p:spPr>
          <a:xfrm>
            <a:off x="5715795" y="3093244"/>
            <a:ext cx="2438400" cy="731262"/>
          </a:xfrm>
          <a:prstGeom prst="rect">
            <a:avLst/>
          </a:prstGeom>
          <a:noFill/>
        </p:spPr>
        <p:txBody>
          <a:bodyPr wrap="square" lIns="65824" tIns="32911" rIns="65824" bIns="32911" rtlCol="0">
            <a:spAutoFit/>
          </a:bodyPr>
          <a:lstStyle/>
          <a:p>
            <a:pPr algn="l">
              <a:lnSpc>
                <a:spcPct val="120000"/>
              </a:lnSpc>
            </a:pPr>
            <a:r>
              <a:rPr lang="zh-CN" altLang="en-US" sz="900" b="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在此录入上述图表的综合描述说明，在此录入上述图表的综合描述说明，在此录入上述图表的综合描述说明。</a:t>
            </a:r>
            <a:endParaRPr lang="en-US" altLang="zh-CN" sz="900" b="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algn="l">
              <a:lnSpc>
                <a:spcPct val="120000"/>
              </a:lnSpc>
              <a:spcBef>
                <a:spcPct val="0"/>
              </a:spcBef>
              <a:buNone/>
            </a:pPr>
            <a:endParaRPr lang="zh-CN" altLang="en-US" sz="900" b="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181" name="组合 180"/>
          <p:cNvGrpSpPr/>
          <p:nvPr/>
        </p:nvGrpSpPr>
        <p:grpSpPr>
          <a:xfrm>
            <a:off x="4952251" y="2999765"/>
            <a:ext cx="316718" cy="302754"/>
            <a:chOff x="3294063" y="754063"/>
            <a:chExt cx="5600701" cy="5353051"/>
          </a:xfrm>
          <a:solidFill>
            <a:schemeClr val="bg1"/>
          </a:solidFill>
        </p:grpSpPr>
        <p:sp>
          <p:nvSpPr>
            <p:cNvPr id="182" name="Freeform 458"/>
            <p:cNvSpPr/>
            <p:nvPr/>
          </p:nvSpPr>
          <p:spPr bwMode="auto">
            <a:xfrm>
              <a:off x="8235951" y="3122613"/>
              <a:ext cx="658813" cy="307975"/>
            </a:xfrm>
            <a:custGeom>
              <a:avLst/>
              <a:gdLst>
                <a:gd name="T0" fmla="*/ 135 w 175"/>
                <a:gd name="T1" fmla="*/ 0 h 82"/>
                <a:gd name="T2" fmla="*/ 175 w 175"/>
                <a:gd name="T3" fmla="*/ 41 h 82"/>
                <a:gd name="T4" fmla="*/ 135 w 175"/>
                <a:gd name="T5" fmla="*/ 82 h 82"/>
                <a:gd name="T6" fmla="*/ 41 w 175"/>
                <a:gd name="T7" fmla="*/ 82 h 82"/>
                <a:gd name="T8" fmla="*/ 0 w 175"/>
                <a:gd name="T9" fmla="*/ 41 h 82"/>
                <a:gd name="T10" fmla="*/ 12 w 175"/>
                <a:gd name="T11" fmla="*/ 12 h 82"/>
                <a:gd name="T12" fmla="*/ 41 w 175"/>
                <a:gd name="T13" fmla="*/ 0 h 82"/>
                <a:gd name="T14" fmla="*/ 135 w 175"/>
                <a:gd name="T15" fmla="*/ 0 h 8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5" h="82">
                  <a:moveTo>
                    <a:pt x="135" y="0"/>
                  </a:moveTo>
                  <a:cubicBezTo>
                    <a:pt x="157" y="0"/>
                    <a:pt x="175" y="19"/>
                    <a:pt x="175" y="41"/>
                  </a:cubicBezTo>
                  <a:cubicBezTo>
                    <a:pt x="175" y="64"/>
                    <a:pt x="157" y="82"/>
                    <a:pt x="135" y="82"/>
                  </a:cubicBezTo>
                  <a:cubicBezTo>
                    <a:pt x="41" y="82"/>
                    <a:pt x="41" y="82"/>
                    <a:pt x="41" y="82"/>
                  </a:cubicBezTo>
                  <a:cubicBezTo>
                    <a:pt x="19" y="82"/>
                    <a:pt x="0" y="64"/>
                    <a:pt x="0" y="41"/>
                  </a:cubicBezTo>
                  <a:cubicBezTo>
                    <a:pt x="0" y="30"/>
                    <a:pt x="5" y="20"/>
                    <a:pt x="12" y="12"/>
                  </a:cubicBezTo>
                  <a:cubicBezTo>
                    <a:pt x="20" y="5"/>
                    <a:pt x="30" y="0"/>
                    <a:pt x="41" y="0"/>
                  </a:cubicBezTo>
                  <a:lnTo>
                    <a:pt x="13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eaLnBrk="1" fontAlgn="auto" hangingPunct="1">
                <a:spcBef>
                  <a:spcPts val="0"/>
                </a:spcBef>
                <a:spcAft>
                  <a:spcPts val="0"/>
                </a:spcAft>
              </a:pPr>
              <a:endParaRPr lang="zh-CN" altLang="en-US" sz="1400">
                <a:solidFill>
                  <a:prstClr val="black"/>
                </a:solidFill>
                <a:latin typeface="Calibri" panose="020F0502020204030204"/>
                <a:ea typeface="宋体" panose="02010600030101010101" pitchFamily="2" charset="-122"/>
              </a:endParaRPr>
            </a:p>
          </p:txBody>
        </p:sp>
        <p:sp>
          <p:nvSpPr>
            <p:cNvPr id="183" name="Freeform 459"/>
            <p:cNvSpPr/>
            <p:nvPr/>
          </p:nvSpPr>
          <p:spPr bwMode="auto">
            <a:xfrm>
              <a:off x="7646988" y="1539876"/>
              <a:ext cx="571500" cy="587375"/>
            </a:xfrm>
            <a:custGeom>
              <a:avLst/>
              <a:gdLst>
                <a:gd name="T0" fmla="*/ 136 w 152"/>
                <a:gd name="T1" fmla="*/ 16 h 156"/>
                <a:gd name="T2" fmla="*/ 136 w 152"/>
                <a:gd name="T3" fmla="*/ 74 h 156"/>
                <a:gd name="T4" fmla="*/ 70 w 152"/>
                <a:gd name="T5" fmla="*/ 140 h 156"/>
                <a:gd name="T6" fmla="*/ 12 w 152"/>
                <a:gd name="T7" fmla="*/ 140 h 156"/>
                <a:gd name="T8" fmla="*/ 0 w 152"/>
                <a:gd name="T9" fmla="*/ 111 h 156"/>
                <a:gd name="T10" fmla="*/ 12 w 152"/>
                <a:gd name="T11" fmla="*/ 82 h 156"/>
                <a:gd name="T12" fmla="*/ 78 w 152"/>
                <a:gd name="T13" fmla="*/ 16 h 156"/>
                <a:gd name="T14" fmla="*/ 136 w 152"/>
                <a:gd name="T15" fmla="*/ 16 h 1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2" h="156">
                  <a:moveTo>
                    <a:pt x="136" y="16"/>
                  </a:moveTo>
                  <a:cubicBezTo>
                    <a:pt x="152" y="32"/>
                    <a:pt x="152" y="58"/>
                    <a:pt x="136" y="74"/>
                  </a:cubicBezTo>
                  <a:cubicBezTo>
                    <a:pt x="70" y="140"/>
                    <a:pt x="70" y="140"/>
                    <a:pt x="70" y="140"/>
                  </a:cubicBezTo>
                  <a:cubicBezTo>
                    <a:pt x="54" y="156"/>
                    <a:pt x="28" y="156"/>
                    <a:pt x="12" y="140"/>
                  </a:cubicBezTo>
                  <a:cubicBezTo>
                    <a:pt x="4" y="132"/>
                    <a:pt x="0" y="121"/>
                    <a:pt x="0" y="111"/>
                  </a:cubicBezTo>
                  <a:cubicBezTo>
                    <a:pt x="0" y="100"/>
                    <a:pt x="4" y="90"/>
                    <a:pt x="12" y="82"/>
                  </a:cubicBezTo>
                  <a:cubicBezTo>
                    <a:pt x="78" y="16"/>
                    <a:pt x="78" y="16"/>
                    <a:pt x="78" y="16"/>
                  </a:cubicBezTo>
                  <a:cubicBezTo>
                    <a:pt x="94" y="0"/>
                    <a:pt x="120" y="0"/>
                    <a:pt x="136"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eaLnBrk="1" fontAlgn="auto" hangingPunct="1">
                <a:spcBef>
                  <a:spcPts val="0"/>
                </a:spcBef>
                <a:spcAft>
                  <a:spcPts val="0"/>
                </a:spcAft>
              </a:pPr>
              <a:endParaRPr lang="zh-CN" altLang="en-US" sz="1400">
                <a:solidFill>
                  <a:prstClr val="black"/>
                </a:solidFill>
                <a:latin typeface="Calibri" panose="020F0502020204030204"/>
                <a:ea typeface="宋体" panose="02010600030101010101" pitchFamily="2" charset="-122"/>
              </a:endParaRPr>
            </a:p>
          </p:txBody>
        </p:sp>
        <p:sp>
          <p:nvSpPr>
            <p:cNvPr id="184" name="Freeform 460"/>
            <p:cNvSpPr>
              <a:spLocks noEditPoints="1"/>
            </p:cNvSpPr>
            <p:nvPr/>
          </p:nvSpPr>
          <p:spPr bwMode="auto">
            <a:xfrm>
              <a:off x="4170363" y="1525588"/>
              <a:ext cx="3863975" cy="3567113"/>
            </a:xfrm>
            <a:custGeom>
              <a:avLst/>
              <a:gdLst>
                <a:gd name="T0" fmla="*/ 1028 w 1028"/>
                <a:gd name="T1" fmla="*/ 514 h 949"/>
                <a:gd name="T2" fmla="*/ 787 w 1028"/>
                <a:gd name="T3" fmla="*/ 949 h 949"/>
                <a:gd name="T4" fmla="*/ 241 w 1028"/>
                <a:gd name="T5" fmla="*/ 949 h 949"/>
                <a:gd name="T6" fmla="*/ 0 w 1028"/>
                <a:gd name="T7" fmla="*/ 514 h 949"/>
                <a:gd name="T8" fmla="*/ 514 w 1028"/>
                <a:gd name="T9" fmla="*/ 0 h 949"/>
                <a:gd name="T10" fmla="*/ 1028 w 1028"/>
                <a:gd name="T11" fmla="*/ 514 h 949"/>
                <a:gd name="T12" fmla="*/ 714 w 1028"/>
                <a:gd name="T13" fmla="*/ 345 h 949"/>
                <a:gd name="T14" fmla="*/ 714 w 1028"/>
                <a:gd name="T15" fmla="*/ 251 h 949"/>
                <a:gd name="T16" fmla="*/ 632 w 1028"/>
                <a:gd name="T17" fmla="*/ 187 h 949"/>
                <a:gd name="T18" fmla="*/ 563 w 1028"/>
                <a:gd name="T19" fmla="*/ 187 h 949"/>
                <a:gd name="T20" fmla="*/ 563 w 1028"/>
                <a:gd name="T21" fmla="*/ 153 h 949"/>
                <a:gd name="T22" fmla="*/ 466 w 1028"/>
                <a:gd name="T23" fmla="*/ 153 h 949"/>
                <a:gd name="T24" fmla="*/ 466 w 1028"/>
                <a:gd name="T25" fmla="*/ 187 h 949"/>
                <a:gd name="T26" fmla="*/ 397 w 1028"/>
                <a:gd name="T27" fmla="*/ 187 h 949"/>
                <a:gd name="T28" fmla="*/ 316 w 1028"/>
                <a:gd name="T29" fmla="*/ 251 h 949"/>
                <a:gd name="T30" fmla="*/ 316 w 1028"/>
                <a:gd name="T31" fmla="*/ 438 h 949"/>
                <a:gd name="T32" fmla="*/ 397 w 1028"/>
                <a:gd name="T33" fmla="*/ 503 h 949"/>
                <a:gd name="T34" fmla="*/ 466 w 1028"/>
                <a:gd name="T35" fmla="*/ 503 h 949"/>
                <a:gd name="T36" fmla="*/ 466 w 1028"/>
                <a:gd name="T37" fmla="*/ 701 h 949"/>
                <a:gd name="T38" fmla="*/ 440 w 1028"/>
                <a:gd name="T39" fmla="*/ 701 h 949"/>
                <a:gd name="T40" fmla="*/ 389 w 1028"/>
                <a:gd name="T41" fmla="*/ 661 h 949"/>
                <a:gd name="T42" fmla="*/ 389 w 1028"/>
                <a:gd name="T43" fmla="*/ 602 h 949"/>
                <a:gd name="T44" fmla="*/ 315 w 1028"/>
                <a:gd name="T45" fmla="*/ 602 h 949"/>
                <a:gd name="T46" fmla="*/ 315 w 1028"/>
                <a:gd name="T47" fmla="*/ 696 h 949"/>
                <a:gd name="T48" fmla="*/ 396 w 1028"/>
                <a:gd name="T49" fmla="*/ 760 h 949"/>
                <a:gd name="T50" fmla="*/ 466 w 1028"/>
                <a:gd name="T51" fmla="*/ 760 h 949"/>
                <a:gd name="T52" fmla="*/ 466 w 1028"/>
                <a:gd name="T53" fmla="*/ 796 h 949"/>
                <a:gd name="T54" fmla="*/ 563 w 1028"/>
                <a:gd name="T55" fmla="*/ 796 h 949"/>
                <a:gd name="T56" fmla="*/ 563 w 1028"/>
                <a:gd name="T57" fmla="*/ 760 h 949"/>
                <a:gd name="T58" fmla="*/ 632 w 1028"/>
                <a:gd name="T59" fmla="*/ 760 h 949"/>
                <a:gd name="T60" fmla="*/ 713 w 1028"/>
                <a:gd name="T61" fmla="*/ 696 h 949"/>
                <a:gd name="T62" fmla="*/ 713 w 1028"/>
                <a:gd name="T63" fmla="*/ 509 h 949"/>
                <a:gd name="T64" fmla="*/ 632 w 1028"/>
                <a:gd name="T65" fmla="*/ 444 h 949"/>
                <a:gd name="T66" fmla="*/ 563 w 1028"/>
                <a:gd name="T67" fmla="*/ 444 h 949"/>
                <a:gd name="T68" fmla="*/ 563 w 1028"/>
                <a:gd name="T69" fmla="*/ 246 h 949"/>
                <a:gd name="T70" fmla="*/ 588 w 1028"/>
                <a:gd name="T71" fmla="*/ 246 h 949"/>
                <a:gd name="T72" fmla="*/ 639 w 1028"/>
                <a:gd name="T73" fmla="*/ 286 h 949"/>
                <a:gd name="T74" fmla="*/ 639 w 1028"/>
                <a:gd name="T75" fmla="*/ 345 h 949"/>
                <a:gd name="T76" fmla="*/ 714 w 1028"/>
                <a:gd name="T77" fmla="*/ 345 h 9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28" h="949">
                  <a:moveTo>
                    <a:pt x="1028" y="514"/>
                  </a:moveTo>
                  <a:cubicBezTo>
                    <a:pt x="1028" y="697"/>
                    <a:pt x="932" y="858"/>
                    <a:pt x="787" y="949"/>
                  </a:cubicBezTo>
                  <a:cubicBezTo>
                    <a:pt x="241" y="949"/>
                    <a:pt x="241" y="949"/>
                    <a:pt x="241" y="949"/>
                  </a:cubicBezTo>
                  <a:cubicBezTo>
                    <a:pt x="97" y="858"/>
                    <a:pt x="0" y="697"/>
                    <a:pt x="0" y="514"/>
                  </a:cubicBezTo>
                  <a:cubicBezTo>
                    <a:pt x="0" y="230"/>
                    <a:pt x="231" y="0"/>
                    <a:pt x="514" y="0"/>
                  </a:cubicBezTo>
                  <a:cubicBezTo>
                    <a:pt x="798" y="0"/>
                    <a:pt x="1028" y="230"/>
                    <a:pt x="1028" y="514"/>
                  </a:cubicBezTo>
                  <a:close/>
                  <a:moveTo>
                    <a:pt x="714" y="345"/>
                  </a:moveTo>
                  <a:cubicBezTo>
                    <a:pt x="714" y="251"/>
                    <a:pt x="714" y="251"/>
                    <a:pt x="714" y="251"/>
                  </a:cubicBezTo>
                  <a:cubicBezTo>
                    <a:pt x="714" y="216"/>
                    <a:pt x="677" y="187"/>
                    <a:pt x="632" y="187"/>
                  </a:cubicBezTo>
                  <a:cubicBezTo>
                    <a:pt x="563" y="187"/>
                    <a:pt x="563" y="187"/>
                    <a:pt x="563" y="187"/>
                  </a:cubicBezTo>
                  <a:cubicBezTo>
                    <a:pt x="563" y="153"/>
                    <a:pt x="563" y="153"/>
                    <a:pt x="563" y="153"/>
                  </a:cubicBezTo>
                  <a:cubicBezTo>
                    <a:pt x="466" y="153"/>
                    <a:pt x="466" y="153"/>
                    <a:pt x="466" y="153"/>
                  </a:cubicBezTo>
                  <a:cubicBezTo>
                    <a:pt x="466" y="187"/>
                    <a:pt x="466" y="187"/>
                    <a:pt x="466" y="187"/>
                  </a:cubicBezTo>
                  <a:cubicBezTo>
                    <a:pt x="397" y="187"/>
                    <a:pt x="397" y="187"/>
                    <a:pt x="397" y="187"/>
                  </a:cubicBezTo>
                  <a:cubicBezTo>
                    <a:pt x="352" y="187"/>
                    <a:pt x="316" y="216"/>
                    <a:pt x="316" y="251"/>
                  </a:cubicBezTo>
                  <a:cubicBezTo>
                    <a:pt x="316" y="438"/>
                    <a:pt x="316" y="438"/>
                    <a:pt x="316" y="438"/>
                  </a:cubicBezTo>
                  <a:cubicBezTo>
                    <a:pt x="316" y="474"/>
                    <a:pt x="352" y="503"/>
                    <a:pt x="397" y="503"/>
                  </a:cubicBezTo>
                  <a:cubicBezTo>
                    <a:pt x="466" y="503"/>
                    <a:pt x="466" y="503"/>
                    <a:pt x="466" y="503"/>
                  </a:cubicBezTo>
                  <a:cubicBezTo>
                    <a:pt x="466" y="701"/>
                    <a:pt x="466" y="701"/>
                    <a:pt x="466" y="701"/>
                  </a:cubicBezTo>
                  <a:cubicBezTo>
                    <a:pt x="440" y="701"/>
                    <a:pt x="440" y="701"/>
                    <a:pt x="440" y="701"/>
                  </a:cubicBezTo>
                  <a:cubicBezTo>
                    <a:pt x="412" y="701"/>
                    <a:pt x="389" y="683"/>
                    <a:pt x="389" y="661"/>
                  </a:cubicBezTo>
                  <a:cubicBezTo>
                    <a:pt x="389" y="602"/>
                    <a:pt x="389" y="602"/>
                    <a:pt x="389" y="602"/>
                  </a:cubicBezTo>
                  <a:cubicBezTo>
                    <a:pt x="315" y="602"/>
                    <a:pt x="315" y="602"/>
                    <a:pt x="315" y="602"/>
                  </a:cubicBezTo>
                  <a:cubicBezTo>
                    <a:pt x="315" y="696"/>
                    <a:pt x="315" y="696"/>
                    <a:pt x="315" y="696"/>
                  </a:cubicBezTo>
                  <a:cubicBezTo>
                    <a:pt x="315" y="731"/>
                    <a:pt x="351" y="760"/>
                    <a:pt x="396" y="760"/>
                  </a:cubicBezTo>
                  <a:cubicBezTo>
                    <a:pt x="466" y="760"/>
                    <a:pt x="466" y="760"/>
                    <a:pt x="466" y="760"/>
                  </a:cubicBezTo>
                  <a:cubicBezTo>
                    <a:pt x="466" y="796"/>
                    <a:pt x="466" y="796"/>
                    <a:pt x="466" y="796"/>
                  </a:cubicBezTo>
                  <a:cubicBezTo>
                    <a:pt x="563" y="796"/>
                    <a:pt x="563" y="796"/>
                    <a:pt x="563" y="796"/>
                  </a:cubicBezTo>
                  <a:cubicBezTo>
                    <a:pt x="563" y="760"/>
                    <a:pt x="563" y="760"/>
                    <a:pt x="563" y="760"/>
                  </a:cubicBezTo>
                  <a:cubicBezTo>
                    <a:pt x="632" y="760"/>
                    <a:pt x="632" y="760"/>
                    <a:pt x="632" y="760"/>
                  </a:cubicBezTo>
                  <a:cubicBezTo>
                    <a:pt x="677" y="760"/>
                    <a:pt x="713" y="731"/>
                    <a:pt x="713" y="696"/>
                  </a:cubicBezTo>
                  <a:cubicBezTo>
                    <a:pt x="713" y="509"/>
                    <a:pt x="713" y="509"/>
                    <a:pt x="713" y="509"/>
                  </a:cubicBezTo>
                  <a:cubicBezTo>
                    <a:pt x="713" y="473"/>
                    <a:pt x="677" y="444"/>
                    <a:pt x="632" y="444"/>
                  </a:cubicBezTo>
                  <a:cubicBezTo>
                    <a:pt x="563" y="444"/>
                    <a:pt x="563" y="444"/>
                    <a:pt x="563" y="444"/>
                  </a:cubicBezTo>
                  <a:cubicBezTo>
                    <a:pt x="563" y="246"/>
                    <a:pt x="563" y="246"/>
                    <a:pt x="563" y="246"/>
                  </a:cubicBezTo>
                  <a:cubicBezTo>
                    <a:pt x="588" y="246"/>
                    <a:pt x="588" y="246"/>
                    <a:pt x="588" y="246"/>
                  </a:cubicBezTo>
                  <a:cubicBezTo>
                    <a:pt x="617" y="246"/>
                    <a:pt x="639" y="264"/>
                    <a:pt x="639" y="286"/>
                  </a:cubicBezTo>
                  <a:cubicBezTo>
                    <a:pt x="639" y="345"/>
                    <a:pt x="639" y="345"/>
                    <a:pt x="639" y="345"/>
                  </a:cubicBezTo>
                  <a:lnTo>
                    <a:pt x="714" y="34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eaLnBrk="1" fontAlgn="auto" hangingPunct="1">
                <a:spcBef>
                  <a:spcPts val="0"/>
                </a:spcBef>
                <a:spcAft>
                  <a:spcPts val="0"/>
                </a:spcAft>
              </a:pPr>
              <a:endParaRPr lang="zh-CN" altLang="en-US" sz="1400">
                <a:solidFill>
                  <a:prstClr val="black"/>
                </a:solidFill>
                <a:latin typeface="Calibri" panose="020F0502020204030204"/>
                <a:ea typeface="宋体" panose="02010600030101010101" pitchFamily="2" charset="-122"/>
              </a:endParaRPr>
            </a:p>
          </p:txBody>
        </p:sp>
        <p:sp>
          <p:nvSpPr>
            <p:cNvPr id="185" name="Freeform 461"/>
            <p:cNvSpPr/>
            <p:nvPr/>
          </p:nvSpPr>
          <p:spPr bwMode="auto">
            <a:xfrm>
              <a:off x="5187951" y="5254626"/>
              <a:ext cx="1827213" cy="209550"/>
            </a:xfrm>
            <a:custGeom>
              <a:avLst/>
              <a:gdLst>
                <a:gd name="T0" fmla="*/ 436 w 486"/>
                <a:gd name="T1" fmla="*/ 0 h 56"/>
                <a:gd name="T2" fmla="*/ 486 w 486"/>
                <a:gd name="T3" fmla="*/ 28 h 56"/>
                <a:gd name="T4" fmla="*/ 436 w 486"/>
                <a:gd name="T5" fmla="*/ 56 h 56"/>
                <a:gd name="T6" fmla="*/ 51 w 486"/>
                <a:gd name="T7" fmla="*/ 56 h 56"/>
                <a:gd name="T8" fmla="*/ 0 w 486"/>
                <a:gd name="T9" fmla="*/ 28 h 56"/>
                <a:gd name="T10" fmla="*/ 15 w 486"/>
                <a:gd name="T11" fmla="*/ 8 h 56"/>
                <a:gd name="T12" fmla="*/ 51 w 486"/>
                <a:gd name="T13" fmla="*/ 0 h 56"/>
                <a:gd name="T14" fmla="*/ 436 w 486"/>
                <a:gd name="T15" fmla="*/ 0 h 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86" h="56">
                  <a:moveTo>
                    <a:pt x="436" y="0"/>
                  </a:moveTo>
                  <a:cubicBezTo>
                    <a:pt x="464" y="0"/>
                    <a:pt x="486" y="13"/>
                    <a:pt x="486" y="28"/>
                  </a:cubicBezTo>
                  <a:cubicBezTo>
                    <a:pt x="486" y="44"/>
                    <a:pt x="464" y="56"/>
                    <a:pt x="436" y="56"/>
                  </a:cubicBezTo>
                  <a:cubicBezTo>
                    <a:pt x="51" y="56"/>
                    <a:pt x="51" y="56"/>
                    <a:pt x="51" y="56"/>
                  </a:cubicBezTo>
                  <a:cubicBezTo>
                    <a:pt x="23" y="56"/>
                    <a:pt x="0" y="44"/>
                    <a:pt x="0" y="28"/>
                  </a:cubicBezTo>
                  <a:cubicBezTo>
                    <a:pt x="0" y="20"/>
                    <a:pt x="6" y="13"/>
                    <a:pt x="15" y="8"/>
                  </a:cubicBezTo>
                  <a:cubicBezTo>
                    <a:pt x="24" y="3"/>
                    <a:pt x="37" y="0"/>
                    <a:pt x="51" y="0"/>
                  </a:cubicBezTo>
                  <a:lnTo>
                    <a:pt x="43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eaLnBrk="1" fontAlgn="auto" hangingPunct="1">
                <a:spcBef>
                  <a:spcPts val="0"/>
                </a:spcBef>
                <a:spcAft>
                  <a:spcPts val="0"/>
                </a:spcAft>
              </a:pPr>
              <a:endParaRPr lang="zh-CN" altLang="en-US" sz="1400">
                <a:solidFill>
                  <a:prstClr val="black"/>
                </a:solidFill>
                <a:latin typeface="Calibri" panose="020F0502020204030204"/>
                <a:ea typeface="宋体" panose="02010600030101010101" pitchFamily="2" charset="-122"/>
              </a:endParaRPr>
            </a:p>
          </p:txBody>
        </p:sp>
        <p:sp>
          <p:nvSpPr>
            <p:cNvPr id="186" name="Freeform 462"/>
            <p:cNvSpPr/>
            <p:nvPr/>
          </p:nvSpPr>
          <p:spPr bwMode="auto">
            <a:xfrm>
              <a:off x="5368926" y="5576888"/>
              <a:ext cx="1470025" cy="211138"/>
            </a:xfrm>
            <a:custGeom>
              <a:avLst/>
              <a:gdLst>
                <a:gd name="T0" fmla="*/ 341 w 391"/>
                <a:gd name="T1" fmla="*/ 0 h 56"/>
                <a:gd name="T2" fmla="*/ 391 w 391"/>
                <a:gd name="T3" fmla="*/ 28 h 56"/>
                <a:gd name="T4" fmla="*/ 341 w 391"/>
                <a:gd name="T5" fmla="*/ 56 h 56"/>
                <a:gd name="T6" fmla="*/ 50 w 391"/>
                <a:gd name="T7" fmla="*/ 56 h 56"/>
                <a:gd name="T8" fmla="*/ 0 w 391"/>
                <a:gd name="T9" fmla="*/ 28 h 56"/>
                <a:gd name="T10" fmla="*/ 14 w 391"/>
                <a:gd name="T11" fmla="*/ 8 h 56"/>
                <a:gd name="T12" fmla="*/ 50 w 391"/>
                <a:gd name="T13" fmla="*/ 0 h 56"/>
                <a:gd name="T14" fmla="*/ 341 w 391"/>
                <a:gd name="T15" fmla="*/ 0 h 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1" h="56">
                  <a:moveTo>
                    <a:pt x="341" y="0"/>
                  </a:moveTo>
                  <a:cubicBezTo>
                    <a:pt x="369" y="0"/>
                    <a:pt x="391" y="12"/>
                    <a:pt x="391" y="28"/>
                  </a:cubicBezTo>
                  <a:cubicBezTo>
                    <a:pt x="391" y="43"/>
                    <a:pt x="369" y="56"/>
                    <a:pt x="341" y="56"/>
                  </a:cubicBezTo>
                  <a:cubicBezTo>
                    <a:pt x="50" y="56"/>
                    <a:pt x="50" y="56"/>
                    <a:pt x="50" y="56"/>
                  </a:cubicBezTo>
                  <a:cubicBezTo>
                    <a:pt x="22" y="56"/>
                    <a:pt x="0" y="43"/>
                    <a:pt x="0" y="28"/>
                  </a:cubicBezTo>
                  <a:cubicBezTo>
                    <a:pt x="0" y="20"/>
                    <a:pt x="5" y="13"/>
                    <a:pt x="14" y="8"/>
                  </a:cubicBezTo>
                  <a:cubicBezTo>
                    <a:pt x="24" y="3"/>
                    <a:pt x="36" y="0"/>
                    <a:pt x="50" y="0"/>
                  </a:cubicBezTo>
                  <a:lnTo>
                    <a:pt x="34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eaLnBrk="1" fontAlgn="auto" hangingPunct="1">
                <a:spcBef>
                  <a:spcPts val="0"/>
                </a:spcBef>
                <a:spcAft>
                  <a:spcPts val="0"/>
                </a:spcAft>
              </a:pPr>
              <a:endParaRPr lang="zh-CN" altLang="en-US" sz="1400">
                <a:solidFill>
                  <a:prstClr val="black"/>
                </a:solidFill>
                <a:latin typeface="Calibri" panose="020F0502020204030204"/>
                <a:ea typeface="宋体" panose="02010600030101010101" pitchFamily="2" charset="-122"/>
              </a:endParaRPr>
            </a:p>
          </p:txBody>
        </p:sp>
        <p:sp>
          <p:nvSpPr>
            <p:cNvPr id="187" name="Freeform 463"/>
            <p:cNvSpPr/>
            <p:nvPr/>
          </p:nvSpPr>
          <p:spPr bwMode="auto">
            <a:xfrm>
              <a:off x="5556251" y="5895976"/>
              <a:ext cx="1090613" cy="211138"/>
            </a:xfrm>
            <a:custGeom>
              <a:avLst/>
              <a:gdLst>
                <a:gd name="T0" fmla="*/ 240 w 290"/>
                <a:gd name="T1" fmla="*/ 0 h 56"/>
                <a:gd name="T2" fmla="*/ 290 w 290"/>
                <a:gd name="T3" fmla="*/ 28 h 56"/>
                <a:gd name="T4" fmla="*/ 240 w 290"/>
                <a:gd name="T5" fmla="*/ 56 h 56"/>
                <a:gd name="T6" fmla="*/ 50 w 290"/>
                <a:gd name="T7" fmla="*/ 56 h 56"/>
                <a:gd name="T8" fmla="*/ 0 w 290"/>
                <a:gd name="T9" fmla="*/ 28 h 56"/>
                <a:gd name="T10" fmla="*/ 15 w 290"/>
                <a:gd name="T11" fmla="*/ 8 h 56"/>
                <a:gd name="T12" fmla="*/ 50 w 290"/>
                <a:gd name="T13" fmla="*/ 0 h 56"/>
                <a:gd name="T14" fmla="*/ 240 w 290"/>
                <a:gd name="T15" fmla="*/ 0 h 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0" h="56">
                  <a:moveTo>
                    <a:pt x="240" y="0"/>
                  </a:moveTo>
                  <a:cubicBezTo>
                    <a:pt x="268" y="0"/>
                    <a:pt x="290" y="12"/>
                    <a:pt x="290" y="28"/>
                  </a:cubicBezTo>
                  <a:cubicBezTo>
                    <a:pt x="290" y="43"/>
                    <a:pt x="268" y="56"/>
                    <a:pt x="240" y="56"/>
                  </a:cubicBezTo>
                  <a:cubicBezTo>
                    <a:pt x="50" y="56"/>
                    <a:pt x="50" y="56"/>
                    <a:pt x="50" y="56"/>
                  </a:cubicBezTo>
                  <a:cubicBezTo>
                    <a:pt x="23" y="56"/>
                    <a:pt x="0" y="43"/>
                    <a:pt x="0" y="28"/>
                  </a:cubicBezTo>
                  <a:cubicBezTo>
                    <a:pt x="0" y="20"/>
                    <a:pt x="6" y="13"/>
                    <a:pt x="15" y="8"/>
                  </a:cubicBezTo>
                  <a:cubicBezTo>
                    <a:pt x="24" y="3"/>
                    <a:pt x="37" y="0"/>
                    <a:pt x="50" y="0"/>
                  </a:cubicBezTo>
                  <a:lnTo>
                    <a:pt x="24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eaLnBrk="1" fontAlgn="auto" hangingPunct="1">
                <a:spcBef>
                  <a:spcPts val="0"/>
                </a:spcBef>
                <a:spcAft>
                  <a:spcPts val="0"/>
                </a:spcAft>
              </a:pPr>
              <a:endParaRPr lang="zh-CN" altLang="en-US" sz="1400">
                <a:solidFill>
                  <a:prstClr val="black"/>
                </a:solidFill>
                <a:latin typeface="Calibri" panose="020F0502020204030204"/>
                <a:ea typeface="宋体" panose="02010600030101010101" pitchFamily="2" charset="-122"/>
              </a:endParaRPr>
            </a:p>
          </p:txBody>
        </p:sp>
        <p:sp>
          <p:nvSpPr>
            <p:cNvPr id="188" name="Freeform 464"/>
            <p:cNvSpPr/>
            <p:nvPr/>
          </p:nvSpPr>
          <p:spPr bwMode="auto">
            <a:xfrm>
              <a:off x="6286501" y="3416301"/>
              <a:ext cx="285750" cy="744538"/>
            </a:xfrm>
            <a:custGeom>
              <a:avLst/>
              <a:gdLst>
                <a:gd name="T0" fmla="*/ 76 w 76"/>
                <a:gd name="T1" fmla="*/ 41 h 198"/>
                <a:gd name="T2" fmla="*/ 76 w 76"/>
                <a:gd name="T3" fmla="*/ 158 h 198"/>
                <a:gd name="T4" fmla="*/ 25 w 76"/>
                <a:gd name="T5" fmla="*/ 198 h 198"/>
                <a:gd name="T6" fmla="*/ 0 w 76"/>
                <a:gd name="T7" fmla="*/ 198 h 198"/>
                <a:gd name="T8" fmla="*/ 0 w 76"/>
                <a:gd name="T9" fmla="*/ 0 h 198"/>
                <a:gd name="T10" fmla="*/ 25 w 76"/>
                <a:gd name="T11" fmla="*/ 0 h 198"/>
                <a:gd name="T12" fmla="*/ 76 w 76"/>
                <a:gd name="T13" fmla="*/ 41 h 198"/>
              </a:gdLst>
              <a:ahLst/>
              <a:cxnLst>
                <a:cxn ang="0">
                  <a:pos x="T0" y="T1"/>
                </a:cxn>
                <a:cxn ang="0">
                  <a:pos x="T2" y="T3"/>
                </a:cxn>
                <a:cxn ang="0">
                  <a:pos x="T4" y="T5"/>
                </a:cxn>
                <a:cxn ang="0">
                  <a:pos x="T6" y="T7"/>
                </a:cxn>
                <a:cxn ang="0">
                  <a:pos x="T8" y="T9"/>
                </a:cxn>
                <a:cxn ang="0">
                  <a:pos x="T10" y="T11"/>
                </a:cxn>
                <a:cxn ang="0">
                  <a:pos x="T12" y="T13"/>
                </a:cxn>
              </a:cxnLst>
              <a:rect l="0" t="0" r="r" b="b"/>
              <a:pathLst>
                <a:path w="76" h="198">
                  <a:moveTo>
                    <a:pt x="76" y="41"/>
                  </a:moveTo>
                  <a:cubicBezTo>
                    <a:pt x="76" y="158"/>
                    <a:pt x="76" y="158"/>
                    <a:pt x="76" y="158"/>
                  </a:cubicBezTo>
                  <a:cubicBezTo>
                    <a:pt x="76" y="180"/>
                    <a:pt x="53" y="198"/>
                    <a:pt x="25" y="198"/>
                  </a:cubicBezTo>
                  <a:cubicBezTo>
                    <a:pt x="0" y="198"/>
                    <a:pt x="0" y="198"/>
                    <a:pt x="0" y="198"/>
                  </a:cubicBezTo>
                  <a:cubicBezTo>
                    <a:pt x="0" y="0"/>
                    <a:pt x="0" y="0"/>
                    <a:pt x="0" y="0"/>
                  </a:cubicBezTo>
                  <a:cubicBezTo>
                    <a:pt x="25" y="0"/>
                    <a:pt x="25" y="0"/>
                    <a:pt x="25" y="0"/>
                  </a:cubicBezTo>
                  <a:cubicBezTo>
                    <a:pt x="53" y="0"/>
                    <a:pt x="76" y="18"/>
                    <a:pt x="76" y="4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eaLnBrk="1" fontAlgn="auto" hangingPunct="1">
                <a:spcBef>
                  <a:spcPts val="0"/>
                </a:spcBef>
                <a:spcAft>
                  <a:spcPts val="0"/>
                </a:spcAft>
              </a:pPr>
              <a:endParaRPr lang="zh-CN" altLang="en-US" sz="1400">
                <a:solidFill>
                  <a:prstClr val="black"/>
                </a:solidFill>
                <a:latin typeface="Calibri" panose="020F0502020204030204"/>
                <a:ea typeface="宋体" panose="02010600030101010101" pitchFamily="2" charset="-122"/>
              </a:endParaRPr>
            </a:p>
          </p:txBody>
        </p:sp>
        <p:sp>
          <p:nvSpPr>
            <p:cNvPr id="189" name="Freeform 465"/>
            <p:cNvSpPr/>
            <p:nvPr/>
          </p:nvSpPr>
          <p:spPr bwMode="auto">
            <a:xfrm>
              <a:off x="5948363" y="754063"/>
              <a:ext cx="307975" cy="658813"/>
            </a:xfrm>
            <a:custGeom>
              <a:avLst/>
              <a:gdLst>
                <a:gd name="T0" fmla="*/ 82 w 82"/>
                <a:gd name="T1" fmla="*/ 41 h 175"/>
                <a:gd name="T2" fmla="*/ 82 w 82"/>
                <a:gd name="T3" fmla="*/ 134 h 175"/>
                <a:gd name="T4" fmla="*/ 41 w 82"/>
                <a:gd name="T5" fmla="*/ 175 h 175"/>
                <a:gd name="T6" fmla="*/ 12 w 82"/>
                <a:gd name="T7" fmla="*/ 163 h 175"/>
                <a:gd name="T8" fmla="*/ 0 w 82"/>
                <a:gd name="T9" fmla="*/ 134 h 175"/>
                <a:gd name="T10" fmla="*/ 0 w 82"/>
                <a:gd name="T11" fmla="*/ 41 h 175"/>
                <a:gd name="T12" fmla="*/ 41 w 82"/>
                <a:gd name="T13" fmla="*/ 0 h 175"/>
                <a:gd name="T14" fmla="*/ 82 w 82"/>
                <a:gd name="T15" fmla="*/ 41 h 17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2" h="175">
                  <a:moveTo>
                    <a:pt x="82" y="41"/>
                  </a:moveTo>
                  <a:cubicBezTo>
                    <a:pt x="82" y="134"/>
                    <a:pt x="82" y="134"/>
                    <a:pt x="82" y="134"/>
                  </a:cubicBezTo>
                  <a:cubicBezTo>
                    <a:pt x="82" y="157"/>
                    <a:pt x="64" y="175"/>
                    <a:pt x="41" y="175"/>
                  </a:cubicBezTo>
                  <a:cubicBezTo>
                    <a:pt x="30" y="175"/>
                    <a:pt x="20" y="171"/>
                    <a:pt x="12" y="163"/>
                  </a:cubicBezTo>
                  <a:cubicBezTo>
                    <a:pt x="5" y="156"/>
                    <a:pt x="0" y="146"/>
                    <a:pt x="0" y="134"/>
                  </a:cubicBezTo>
                  <a:cubicBezTo>
                    <a:pt x="0" y="41"/>
                    <a:pt x="0" y="41"/>
                    <a:pt x="0" y="41"/>
                  </a:cubicBezTo>
                  <a:cubicBezTo>
                    <a:pt x="0" y="19"/>
                    <a:pt x="19" y="0"/>
                    <a:pt x="41" y="0"/>
                  </a:cubicBezTo>
                  <a:cubicBezTo>
                    <a:pt x="64" y="0"/>
                    <a:pt x="82" y="19"/>
                    <a:pt x="82" y="4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eaLnBrk="1" fontAlgn="auto" hangingPunct="1">
                <a:spcBef>
                  <a:spcPts val="0"/>
                </a:spcBef>
                <a:spcAft>
                  <a:spcPts val="0"/>
                </a:spcAft>
              </a:pPr>
              <a:endParaRPr lang="zh-CN" altLang="en-US" sz="1400">
                <a:solidFill>
                  <a:prstClr val="black"/>
                </a:solidFill>
                <a:latin typeface="Calibri" panose="020F0502020204030204"/>
                <a:ea typeface="宋体" panose="02010600030101010101" pitchFamily="2" charset="-122"/>
              </a:endParaRPr>
            </a:p>
          </p:txBody>
        </p:sp>
        <p:sp>
          <p:nvSpPr>
            <p:cNvPr id="190" name="Freeform 466"/>
            <p:cNvSpPr/>
            <p:nvPr/>
          </p:nvSpPr>
          <p:spPr bwMode="auto">
            <a:xfrm>
              <a:off x="5635626" y="2449513"/>
              <a:ext cx="285750" cy="744538"/>
            </a:xfrm>
            <a:custGeom>
              <a:avLst/>
              <a:gdLst>
                <a:gd name="T0" fmla="*/ 76 w 76"/>
                <a:gd name="T1" fmla="*/ 0 h 198"/>
                <a:gd name="T2" fmla="*/ 76 w 76"/>
                <a:gd name="T3" fmla="*/ 198 h 198"/>
                <a:gd name="T4" fmla="*/ 51 w 76"/>
                <a:gd name="T5" fmla="*/ 198 h 198"/>
                <a:gd name="T6" fmla="*/ 0 w 76"/>
                <a:gd name="T7" fmla="*/ 157 h 198"/>
                <a:gd name="T8" fmla="*/ 0 w 76"/>
                <a:gd name="T9" fmla="*/ 40 h 198"/>
                <a:gd name="T10" fmla="*/ 51 w 76"/>
                <a:gd name="T11" fmla="*/ 0 h 198"/>
                <a:gd name="T12" fmla="*/ 76 w 76"/>
                <a:gd name="T13" fmla="*/ 0 h 198"/>
              </a:gdLst>
              <a:ahLst/>
              <a:cxnLst>
                <a:cxn ang="0">
                  <a:pos x="T0" y="T1"/>
                </a:cxn>
                <a:cxn ang="0">
                  <a:pos x="T2" y="T3"/>
                </a:cxn>
                <a:cxn ang="0">
                  <a:pos x="T4" y="T5"/>
                </a:cxn>
                <a:cxn ang="0">
                  <a:pos x="T6" y="T7"/>
                </a:cxn>
                <a:cxn ang="0">
                  <a:pos x="T8" y="T9"/>
                </a:cxn>
                <a:cxn ang="0">
                  <a:pos x="T10" y="T11"/>
                </a:cxn>
                <a:cxn ang="0">
                  <a:pos x="T12" y="T13"/>
                </a:cxn>
              </a:cxnLst>
              <a:rect l="0" t="0" r="r" b="b"/>
              <a:pathLst>
                <a:path w="76" h="198">
                  <a:moveTo>
                    <a:pt x="76" y="0"/>
                  </a:moveTo>
                  <a:cubicBezTo>
                    <a:pt x="76" y="198"/>
                    <a:pt x="76" y="198"/>
                    <a:pt x="76" y="198"/>
                  </a:cubicBezTo>
                  <a:cubicBezTo>
                    <a:pt x="51" y="198"/>
                    <a:pt x="51" y="198"/>
                    <a:pt x="51" y="198"/>
                  </a:cubicBezTo>
                  <a:cubicBezTo>
                    <a:pt x="23" y="198"/>
                    <a:pt x="0" y="180"/>
                    <a:pt x="0" y="157"/>
                  </a:cubicBezTo>
                  <a:cubicBezTo>
                    <a:pt x="0" y="40"/>
                    <a:pt x="0" y="40"/>
                    <a:pt x="0" y="40"/>
                  </a:cubicBezTo>
                  <a:cubicBezTo>
                    <a:pt x="0" y="18"/>
                    <a:pt x="23" y="0"/>
                    <a:pt x="51" y="0"/>
                  </a:cubicBezTo>
                  <a:lnTo>
                    <a:pt x="7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eaLnBrk="1" fontAlgn="auto" hangingPunct="1">
                <a:spcBef>
                  <a:spcPts val="0"/>
                </a:spcBef>
                <a:spcAft>
                  <a:spcPts val="0"/>
                </a:spcAft>
              </a:pPr>
              <a:endParaRPr lang="zh-CN" altLang="en-US" sz="1400">
                <a:solidFill>
                  <a:prstClr val="black"/>
                </a:solidFill>
                <a:latin typeface="Calibri" panose="020F0502020204030204"/>
                <a:ea typeface="宋体" panose="02010600030101010101" pitchFamily="2" charset="-122"/>
              </a:endParaRPr>
            </a:p>
          </p:txBody>
        </p:sp>
        <p:sp>
          <p:nvSpPr>
            <p:cNvPr id="191" name="Freeform 467"/>
            <p:cNvSpPr/>
            <p:nvPr/>
          </p:nvSpPr>
          <p:spPr bwMode="auto">
            <a:xfrm>
              <a:off x="3951288" y="1539876"/>
              <a:ext cx="571500" cy="587375"/>
            </a:xfrm>
            <a:custGeom>
              <a:avLst/>
              <a:gdLst>
                <a:gd name="T0" fmla="*/ 140 w 152"/>
                <a:gd name="T1" fmla="*/ 82 h 156"/>
                <a:gd name="T2" fmla="*/ 152 w 152"/>
                <a:gd name="T3" fmla="*/ 111 h 156"/>
                <a:gd name="T4" fmla="*/ 140 w 152"/>
                <a:gd name="T5" fmla="*/ 140 h 156"/>
                <a:gd name="T6" fmla="*/ 82 w 152"/>
                <a:gd name="T7" fmla="*/ 140 h 156"/>
                <a:gd name="T8" fmla="*/ 16 w 152"/>
                <a:gd name="T9" fmla="*/ 74 h 156"/>
                <a:gd name="T10" fmla="*/ 16 w 152"/>
                <a:gd name="T11" fmla="*/ 16 h 156"/>
                <a:gd name="T12" fmla="*/ 74 w 152"/>
                <a:gd name="T13" fmla="*/ 16 h 156"/>
                <a:gd name="T14" fmla="*/ 140 w 152"/>
                <a:gd name="T15" fmla="*/ 82 h 1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2" h="156">
                  <a:moveTo>
                    <a:pt x="140" y="82"/>
                  </a:moveTo>
                  <a:cubicBezTo>
                    <a:pt x="148" y="90"/>
                    <a:pt x="152" y="100"/>
                    <a:pt x="152" y="111"/>
                  </a:cubicBezTo>
                  <a:cubicBezTo>
                    <a:pt x="152" y="121"/>
                    <a:pt x="148" y="132"/>
                    <a:pt x="140" y="140"/>
                  </a:cubicBezTo>
                  <a:cubicBezTo>
                    <a:pt x="124" y="156"/>
                    <a:pt x="98" y="156"/>
                    <a:pt x="82" y="140"/>
                  </a:cubicBezTo>
                  <a:cubicBezTo>
                    <a:pt x="16" y="74"/>
                    <a:pt x="16" y="74"/>
                    <a:pt x="16" y="74"/>
                  </a:cubicBezTo>
                  <a:cubicBezTo>
                    <a:pt x="0" y="58"/>
                    <a:pt x="0" y="32"/>
                    <a:pt x="16" y="16"/>
                  </a:cubicBezTo>
                  <a:cubicBezTo>
                    <a:pt x="32" y="0"/>
                    <a:pt x="58" y="0"/>
                    <a:pt x="74" y="16"/>
                  </a:cubicBezTo>
                  <a:lnTo>
                    <a:pt x="140" y="8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eaLnBrk="1" fontAlgn="auto" hangingPunct="1">
                <a:spcBef>
                  <a:spcPts val="0"/>
                </a:spcBef>
                <a:spcAft>
                  <a:spcPts val="0"/>
                </a:spcAft>
              </a:pPr>
              <a:endParaRPr lang="zh-CN" altLang="en-US" sz="1400">
                <a:solidFill>
                  <a:prstClr val="black"/>
                </a:solidFill>
                <a:latin typeface="Calibri" panose="020F0502020204030204"/>
                <a:ea typeface="宋体" panose="02010600030101010101" pitchFamily="2" charset="-122"/>
              </a:endParaRPr>
            </a:p>
          </p:txBody>
        </p:sp>
        <p:sp>
          <p:nvSpPr>
            <p:cNvPr id="192" name="Freeform 468"/>
            <p:cNvSpPr/>
            <p:nvPr/>
          </p:nvSpPr>
          <p:spPr bwMode="auto">
            <a:xfrm>
              <a:off x="3294063" y="3122613"/>
              <a:ext cx="657225" cy="307975"/>
            </a:xfrm>
            <a:custGeom>
              <a:avLst/>
              <a:gdLst>
                <a:gd name="T0" fmla="*/ 134 w 175"/>
                <a:gd name="T1" fmla="*/ 0 h 82"/>
                <a:gd name="T2" fmla="*/ 175 w 175"/>
                <a:gd name="T3" fmla="*/ 41 h 82"/>
                <a:gd name="T4" fmla="*/ 134 w 175"/>
                <a:gd name="T5" fmla="*/ 82 h 82"/>
                <a:gd name="T6" fmla="*/ 41 w 175"/>
                <a:gd name="T7" fmla="*/ 82 h 82"/>
                <a:gd name="T8" fmla="*/ 0 w 175"/>
                <a:gd name="T9" fmla="*/ 41 h 82"/>
                <a:gd name="T10" fmla="*/ 12 w 175"/>
                <a:gd name="T11" fmla="*/ 12 h 82"/>
                <a:gd name="T12" fmla="*/ 41 w 175"/>
                <a:gd name="T13" fmla="*/ 0 h 82"/>
                <a:gd name="T14" fmla="*/ 134 w 175"/>
                <a:gd name="T15" fmla="*/ 0 h 8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5" h="82">
                  <a:moveTo>
                    <a:pt x="134" y="0"/>
                  </a:moveTo>
                  <a:cubicBezTo>
                    <a:pt x="156" y="0"/>
                    <a:pt x="175" y="19"/>
                    <a:pt x="175" y="41"/>
                  </a:cubicBezTo>
                  <a:cubicBezTo>
                    <a:pt x="175" y="64"/>
                    <a:pt x="156" y="82"/>
                    <a:pt x="134" y="82"/>
                  </a:cubicBezTo>
                  <a:cubicBezTo>
                    <a:pt x="41" y="82"/>
                    <a:pt x="41" y="82"/>
                    <a:pt x="41" y="82"/>
                  </a:cubicBezTo>
                  <a:cubicBezTo>
                    <a:pt x="18" y="82"/>
                    <a:pt x="0" y="64"/>
                    <a:pt x="0" y="41"/>
                  </a:cubicBezTo>
                  <a:cubicBezTo>
                    <a:pt x="0" y="30"/>
                    <a:pt x="4" y="20"/>
                    <a:pt x="12" y="12"/>
                  </a:cubicBezTo>
                  <a:cubicBezTo>
                    <a:pt x="19" y="5"/>
                    <a:pt x="29" y="0"/>
                    <a:pt x="41" y="0"/>
                  </a:cubicBezTo>
                  <a:lnTo>
                    <a:pt x="13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eaLnBrk="1" fontAlgn="auto" hangingPunct="1">
                <a:spcBef>
                  <a:spcPts val="0"/>
                </a:spcBef>
                <a:spcAft>
                  <a:spcPts val="0"/>
                </a:spcAft>
              </a:pPr>
              <a:endParaRPr lang="zh-CN" altLang="en-US" sz="1400">
                <a:solidFill>
                  <a:prstClr val="black"/>
                </a:solidFill>
                <a:latin typeface="Calibri" panose="020F0502020204030204"/>
                <a:ea typeface="宋体" panose="02010600030101010101" pitchFamily="2" charset="-122"/>
              </a:endParaRPr>
            </a:p>
          </p:txBody>
        </p:sp>
      </p:grpSp>
      <p:sp>
        <p:nvSpPr>
          <p:cNvPr id="193" name="矩形 3"/>
          <p:cNvSpPr>
            <a:spLocks noChangeArrowheads="1"/>
          </p:cNvSpPr>
          <p:nvPr/>
        </p:nvSpPr>
        <p:spPr bwMode="auto">
          <a:xfrm>
            <a:off x="2058196" y="3353594"/>
            <a:ext cx="907945" cy="300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82" tIns="34292" rIns="68582" bIns="34292">
            <a:spAutoFit/>
          </a:bodyPr>
          <a:lstStyle/>
          <a:p>
            <a:r>
              <a:rPr lang="zh-CN" altLang="en-US" sz="1500" b="0" dirty="0">
                <a:solidFill>
                  <a:srgbClr val="00B0F0"/>
                </a:solidFill>
                <a:latin typeface="微软雅黑" panose="020B0503020204020204" pitchFamily="34" charset="-122"/>
                <a:ea typeface="微软雅黑" panose="020B0503020204020204" pitchFamily="34" charset="-122"/>
                <a:sym typeface="Arial" panose="020B0604020202020204" pitchFamily="34" charset="0"/>
              </a:rPr>
              <a:t>效益预测</a:t>
            </a:r>
          </a:p>
        </p:txBody>
      </p:sp>
      <p:sp>
        <p:nvSpPr>
          <p:cNvPr id="194" name="文本框 13"/>
          <p:cNvSpPr txBox="1"/>
          <p:nvPr/>
        </p:nvSpPr>
        <p:spPr>
          <a:xfrm>
            <a:off x="686593" y="3618956"/>
            <a:ext cx="2333658" cy="565063"/>
          </a:xfrm>
          <a:prstGeom prst="rect">
            <a:avLst/>
          </a:prstGeom>
          <a:noFill/>
        </p:spPr>
        <p:txBody>
          <a:bodyPr wrap="square" lIns="65824" tIns="32911" rIns="65824" bIns="32911" rtlCol="0">
            <a:spAutoFit/>
          </a:bodyPr>
          <a:lstStyle/>
          <a:p>
            <a:pPr algn="r">
              <a:lnSpc>
                <a:spcPct val="120000"/>
              </a:lnSpc>
              <a:spcBef>
                <a:spcPct val="0"/>
              </a:spcBef>
              <a:buNone/>
            </a:pPr>
            <a:r>
              <a:rPr lang="zh-CN" altLang="en-US" sz="900" b="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在此录入上述图表的综合描述说明，在此录入上述图表的综合描述说明，在此录入上述图表的综合描述说明。</a:t>
            </a:r>
          </a:p>
        </p:txBody>
      </p:sp>
      <p:grpSp>
        <p:nvGrpSpPr>
          <p:cNvPr id="195" name="Group 23"/>
          <p:cNvGrpSpPr/>
          <p:nvPr/>
        </p:nvGrpSpPr>
        <p:grpSpPr>
          <a:xfrm>
            <a:off x="3477649" y="3563144"/>
            <a:ext cx="256945" cy="224003"/>
            <a:chOff x="7540014" y="4306907"/>
            <a:chExt cx="389342" cy="339426"/>
          </a:xfrm>
          <a:solidFill>
            <a:schemeClr val="bg1"/>
          </a:solidFill>
        </p:grpSpPr>
        <p:sp>
          <p:nvSpPr>
            <p:cNvPr id="196" name="Freeform 110"/>
            <p:cNvSpPr/>
            <p:nvPr/>
          </p:nvSpPr>
          <p:spPr bwMode="auto">
            <a:xfrm>
              <a:off x="7799575" y="4409234"/>
              <a:ext cx="102328" cy="102328"/>
            </a:xfrm>
            <a:custGeom>
              <a:avLst/>
              <a:gdLst>
                <a:gd name="T0" fmla="*/ 0 w 41"/>
                <a:gd name="T1" fmla="*/ 39 h 41"/>
                <a:gd name="T2" fmla="*/ 3 w 41"/>
                <a:gd name="T3" fmla="*/ 41 h 41"/>
                <a:gd name="T4" fmla="*/ 41 w 41"/>
                <a:gd name="T5" fmla="*/ 3 h 41"/>
                <a:gd name="T6" fmla="*/ 39 w 41"/>
                <a:gd name="T7" fmla="*/ 0 h 41"/>
                <a:gd name="T8" fmla="*/ 0 w 41"/>
                <a:gd name="T9" fmla="*/ 39 h 41"/>
              </a:gdLst>
              <a:ahLst/>
              <a:cxnLst>
                <a:cxn ang="0">
                  <a:pos x="T0" y="T1"/>
                </a:cxn>
                <a:cxn ang="0">
                  <a:pos x="T2" y="T3"/>
                </a:cxn>
                <a:cxn ang="0">
                  <a:pos x="T4" y="T5"/>
                </a:cxn>
                <a:cxn ang="0">
                  <a:pos x="T6" y="T7"/>
                </a:cxn>
                <a:cxn ang="0">
                  <a:pos x="T8" y="T9"/>
                </a:cxn>
              </a:cxnLst>
              <a:rect l="0" t="0" r="r" b="b"/>
              <a:pathLst>
                <a:path w="41" h="41">
                  <a:moveTo>
                    <a:pt x="0" y="39"/>
                  </a:moveTo>
                  <a:lnTo>
                    <a:pt x="3" y="41"/>
                  </a:lnTo>
                  <a:lnTo>
                    <a:pt x="41" y="3"/>
                  </a:lnTo>
                  <a:lnTo>
                    <a:pt x="39" y="0"/>
                  </a:lnTo>
                  <a:lnTo>
                    <a:pt x="0" y="3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latin typeface="微软雅黑" panose="020B0503020204020204" pitchFamily="34" charset="-122"/>
              </a:endParaRPr>
            </a:p>
          </p:txBody>
        </p:sp>
        <p:sp>
          <p:nvSpPr>
            <p:cNvPr id="197" name="Freeform 111"/>
            <p:cNvSpPr/>
            <p:nvPr/>
          </p:nvSpPr>
          <p:spPr bwMode="auto">
            <a:xfrm>
              <a:off x="7777112" y="4381780"/>
              <a:ext cx="109814" cy="114806"/>
            </a:xfrm>
            <a:custGeom>
              <a:avLst/>
              <a:gdLst>
                <a:gd name="T0" fmla="*/ 37 w 44"/>
                <a:gd name="T1" fmla="*/ 0 h 46"/>
                <a:gd name="T2" fmla="*/ 0 w 44"/>
                <a:gd name="T3" fmla="*/ 39 h 46"/>
                <a:gd name="T4" fmla="*/ 6 w 44"/>
                <a:gd name="T5" fmla="*/ 46 h 46"/>
                <a:gd name="T6" fmla="*/ 44 w 44"/>
                <a:gd name="T7" fmla="*/ 8 h 46"/>
                <a:gd name="T8" fmla="*/ 37 w 44"/>
                <a:gd name="T9" fmla="*/ 0 h 46"/>
              </a:gdLst>
              <a:ahLst/>
              <a:cxnLst>
                <a:cxn ang="0">
                  <a:pos x="T0" y="T1"/>
                </a:cxn>
                <a:cxn ang="0">
                  <a:pos x="T2" y="T3"/>
                </a:cxn>
                <a:cxn ang="0">
                  <a:pos x="T4" y="T5"/>
                </a:cxn>
                <a:cxn ang="0">
                  <a:pos x="T6" y="T7"/>
                </a:cxn>
                <a:cxn ang="0">
                  <a:pos x="T8" y="T9"/>
                </a:cxn>
              </a:cxnLst>
              <a:rect l="0" t="0" r="r" b="b"/>
              <a:pathLst>
                <a:path w="44" h="46">
                  <a:moveTo>
                    <a:pt x="37" y="0"/>
                  </a:moveTo>
                  <a:lnTo>
                    <a:pt x="0" y="39"/>
                  </a:lnTo>
                  <a:lnTo>
                    <a:pt x="6" y="46"/>
                  </a:lnTo>
                  <a:lnTo>
                    <a:pt x="44" y="8"/>
                  </a:lnTo>
                  <a:lnTo>
                    <a:pt x="3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latin typeface="微软雅黑" panose="020B0503020204020204" pitchFamily="34" charset="-122"/>
              </a:endParaRPr>
            </a:p>
          </p:txBody>
        </p:sp>
        <p:sp>
          <p:nvSpPr>
            <p:cNvPr id="198" name="Freeform 112"/>
            <p:cNvSpPr/>
            <p:nvPr/>
          </p:nvSpPr>
          <p:spPr bwMode="auto">
            <a:xfrm>
              <a:off x="7757146" y="4366805"/>
              <a:ext cx="104823" cy="104823"/>
            </a:xfrm>
            <a:custGeom>
              <a:avLst/>
              <a:gdLst>
                <a:gd name="T0" fmla="*/ 0 w 42"/>
                <a:gd name="T1" fmla="*/ 38 h 42"/>
                <a:gd name="T2" fmla="*/ 4 w 42"/>
                <a:gd name="T3" fmla="*/ 42 h 42"/>
                <a:gd name="T4" fmla="*/ 42 w 42"/>
                <a:gd name="T5" fmla="*/ 4 h 42"/>
                <a:gd name="T6" fmla="*/ 38 w 42"/>
                <a:gd name="T7" fmla="*/ 0 h 42"/>
                <a:gd name="T8" fmla="*/ 0 w 42"/>
                <a:gd name="T9" fmla="*/ 38 h 42"/>
              </a:gdLst>
              <a:ahLst/>
              <a:cxnLst>
                <a:cxn ang="0">
                  <a:pos x="T0" y="T1"/>
                </a:cxn>
                <a:cxn ang="0">
                  <a:pos x="T2" y="T3"/>
                </a:cxn>
                <a:cxn ang="0">
                  <a:pos x="T4" y="T5"/>
                </a:cxn>
                <a:cxn ang="0">
                  <a:pos x="T6" y="T7"/>
                </a:cxn>
                <a:cxn ang="0">
                  <a:pos x="T8" y="T9"/>
                </a:cxn>
              </a:cxnLst>
              <a:rect l="0" t="0" r="r" b="b"/>
              <a:pathLst>
                <a:path w="42" h="42">
                  <a:moveTo>
                    <a:pt x="0" y="38"/>
                  </a:moveTo>
                  <a:lnTo>
                    <a:pt x="4" y="42"/>
                  </a:lnTo>
                  <a:lnTo>
                    <a:pt x="42" y="4"/>
                  </a:lnTo>
                  <a:lnTo>
                    <a:pt x="38" y="0"/>
                  </a:lnTo>
                  <a:lnTo>
                    <a:pt x="0" y="3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latin typeface="微软雅黑" panose="020B0503020204020204" pitchFamily="34" charset="-122"/>
              </a:endParaRPr>
            </a:p>
          </p:txBody>
        </p:sp>
        <p:sp>
          <p:nvSpPr>
            <p:cNvPr id="199" name="Freeform 113"/>
            <p:cNvSpPr/>
            <p:nvPr/>
          </p:nvSpPr>
          <p:spPr bwMode="auto">
            <a:xfrm>
              <a:off x="7729693" y="4469133"/>
              <a:ext cx="69882" cy="69882"/>
            </a:xfrm>
            <a:custGeom>
              <a:avLst/>
              <a:gdLst>
                <a:gd name="T0" fmla="*/ 28 w 28"/>
                <a:gd name="T1" fmla="*/ 20 h 28"/>
                <a:gd name="T2" fmla="*/ 8 w 28"/>
                <a:gd name="T3" fmla="*/ 0 h 28"/>
                <a:gd name="T4" fmla="*/ 0 w 28"/>
                <a:gd name="T5" fmla="*/ 20 h 28"/>
                <a:gd name="T6" fmla="*/ 9 w 28"/>
                <a:gd name="T7" fmla="*/ 28 h 28"/>
                <a:gd name="T8" fmla="*/ 28 w 28"/>
                <a:gd name="T9" fmla="*/ 20 h 28"/>
              </a:gdLst>
              <a:ahLst/>
              <a:cxnLst>
                <a:cxn ang="0">
                  <a:pos x="T0" y="T1"/>
                </a:cxn>
                <a:cxn ang="0">
                  <a:pos x="T2" y="T3"/>
                </a:cxn>
                <a:cxn ang="0">
                  <a:pos x="T4" y="T5"/>
                </a:cxn>
                <a:cxn ang="0">
                  <a:pos x="T6" y="T7"/>
                </a:cxn>
                <a:cxn ang="0">
                  <a:pos x="T8" y="T9"/>
                </a:cxn>
              </a:cxnLst>
              <a:rect l="0" t="0" r="r" b="b"/>
              <a:pathLst>
                <a:path w="28" h="28">
                  <a:moveTo>
                    <a:pt x="28" y="20"/>
                  </a:moveTo>
                  <a:lnTo>
                    <a:pt x="8" y="0"/>
                  </a:lnTo>
                  <a:lnTo>
                    <a:pt x="0" y="20"/>
                  </a:lnTo>
                  <a:lnTo>
                    <a:pt x="9" y="28"/>
                  </a:lnTo>
                  <a:lnTo>
                    <a:pt x="28" y="2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latin typeface="微软雅黑" panose="020B0503020204020204" pitchFamily="34" charset="-122"/>
              </a:endParaRPr>
            </a:p>
          </p:txBody>
        </p:sp>
        <p:sp>
          <p:nvSpPr>
            <p:cNvPr id="200" name="Freeform 114"/>
            <p:cNvSpPr/>
            <p:nvPr/>
          </p:nvSpPr>
          <p:spPr bwMode="auto">
            <a:xfrm>
              <a:off x="7712222" y="4526535"/>
              <a:ext cx="34941" cy="32446"/>
            </a:xfrm>
            <a:custGeom>
              <a:avLst/>
              <a:gdLst>
                <a:gd name="T0" fmla="*/ 0 w 14"/>
                <a:gd name="T1" fmla="*/ 13 h 13"/>
                <a:gd name="T2" fmla="*/ 14 w 14"/>
                <a:gd name="T3" fmla="*/ 6 h 13"/>
                <a:gd name="T4" fmla="*/ 6 w 14"/>
                <a:gd name="T5" fmla="*/ 0 h 13"/>
                <a:gd name="T6" fmla="*/ 0 w 14"/>
                <a:gd name="T7" fmla="*/ 13 h 13"/>
              </a:gdLst>
              <a:ahLst/>
              <a:cxnLst>
                <a:cxn ang="0">
                  <a:pos x="T0" y="T1"/>
                </a:cxn>
                <a:cxn ang="0">
                  <a:pos x="T2" y="T3"/>
                </a:cxn>
                <a:cxn ang="0">
                  <a:pos x="T4" y="T5"/>
                </a:cxn>
                <a:cxn ang="0">
                  <a:pos x="T6" y="T7"/>
                </a:cxn>
              </a:cxnLst>
              <a:rect l="0" t="0" r="r" b="b"/>
              <a:pathLst>
                <a:path w="14" h="13">
                  <a:moveTo>
                    <a:pt x="0" y="13"/>
                  </a:moveTo>
                  <a:lnTo>
                    <a:pt x="14" y="6"/>
                  </a:lnTo>
                  <a:lnTo>
                    <a:pt x="6" y="0"/>
                  </a:lnTo>
                  <a:lnTo>
                    <a:pt x="0" y="1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latin typeface="微软雅黑" panose="020B0503020204020204" pitchFamily="34" charset="-122"/>
              </a:endParaRPr>
            </a:p>
          </p:txBody>
        </p:sp>
        <p:sp>
          <p:nvSpPr>
            <p:cNvPr id="201" name="Freeform 115"/>
            <p:cNvSpPr/>
            <p:nvPr/>
          </p:nvSpPr>
          <p:spPr bwMode="auto">
            <a:xfrm>
              <a:off x="7859474" y="4341848"/>
              <a:ext cx="69882" cy="69882"/>
            </a:xfrm>
            <a:custGeom>
              <a:avLst/>
              <a:gdLst>
                <a:gd name="T0" fmla="*/ 7 w 28"/>
                <a:gd name="T1" fmla="*/ 0 h 28"/>
                <a:gd name="T2" fmla="*/ 0 w 28"/>
                <a:gd name="T3" fmla="*/ 8 h 28"/>
                <a:gd name="T4" fmla="*/ 20 w 28"/>
                <a:gd name="T5" fmla="*/ 28 h 28"/>
                <a:gd name="T6" fmla="*/ 28 w 28"/>
                <a:gd name="T7" fmla="*/ 20 h 28"/>
                <a:gd name="T8" fmla="*/ 7 w 28"/>
                <a:gd name="T9" fmla="*/ 0 h 28"/>
              </a:gdLst>
              <a:ahLst/>
              <a:cxnLst>
                <a:cxn ang="0">
                  <a:pos x="T0" y="T1"/>
                </a:cxn>
                <a:cxn ang="0">
                  <a:pos x="T2" y="T3"/>
                </a:cxn>
                <a:cxn ang="0">
                  <a:pos x="T4" y="T5"/>
                </a:cxn>
                <a:cxn ang="0">
                  <a:pos x="T6" y="T7"/>
                </a:cxn>
                <a:cxn ang="0">
                  <a:pos x="T8" y="T9"/>
                </a:cxn>
              </a:cxnLst>
              <a:rect l="0" t="0" r="r" b="b"/>
              <a:pathLst>
                <a:path w="28" h="28">
                  <a:moveTo>
                    <a:pt x="7" y="0"/>
                  </a:moveTo>
                  <a:lnTo>
                    <a:pt x="0" y="8"/>
                  </a:lnTo>
                  <a:lnTo>
                    <a:pt x="20" y="28"/>
                  </a:lnTo>
                  <a:lnTo>
                    <a:pt x="28" y="20"/>
                  </a:lnTo>
                  <a:lnTo>
                    <a:pt x="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latin typeface="微软雅黑" panose="020B0503020204020204" pitchFamily="34" charset="-122"/>
              </a:endParaRPr>
            </a:p>
          </p:txBody>
        </p:sp>
        <p:sp>
          <p:nvSpPr>
            <p:cNvPr id="202" name="Freeform 116"/>
            <p:cNvSpPr/>
            <p:nvPr/>
          </p:nvSpPr>
          <p:spPr bwMode="auto">
            <a:xfrm>
              <a:off x="7540014" y="4306907"/>
              <a:ext cx="279527" cy="339426"/>
            </a:xfrm>
            <a:custGeom>
              <a:avLst/>
              <a:gdLst>
                <a:gd name="T0" fmla="*/ 104 w 112"/>
                <a:gd name="T1" fmla="*/ 101 h 136"/>
                <a:gd name="T2" fmla="*/ 83 w 112"/>
                <a:gd name="T3" fmla="*/ 101 h 136"/>
                <a:gd name="T4" fmla="*/ 83 w 112"/>
                <a:gd name="T5" fmla="*/ 129 h 136"/>
                <a:gd name="T6" fmla="*/ 7 w 112"/>
                <a:gd name="T7" fmla="*/ 129 h 136"/>
                <a:gd name="T8" fmla="*/ 7 w 112"/>
                <a:gd name="T9" fmla="*/ 32 h 136"/>
                <a:gd name="T10" fmla="*/ 104 w 112"/>
                <a:gd name="T11" fmla="*/ 32 h 136"/>
                <a:gd name="T12" fmla="*/ 104 w 112"/>
                <a:gd name="T13" fmla="*/ 40 h 136"/>
                <a:gd name="T14" fmla="*/ 112 w 112"/>
                <a:gd name="T15" fmla="*/ 32 h 136"/>
                <a:gd name="T16" fmla="*/ 112 w 112"/>
                <a:gd name="T17" fmla="*/ 6 h 136"/>
                <a:gd name="T18" fmla="*/ 97 w 112"/>
                <a:gd name="T19" fmla="*/ 6 h 136"/>
                <a:gd name="T20" fmla="*/ 97 w 112"/>
                <a:gd name="T21" fmla="*/ 20 h 136"/>
                <a:gd name="T22" fmla="*/ 95 w 112"/>
                <a:gd name="T23" fmla="*/ 20 h 136"/>
                <a:gd name="T24" fmla="*/ 95 w 112"/>
                <a:gd name="T25" fmla="*/ 0 h 136"/>
                <a:gd name="T26" fmla="*/ 89 w 112"/>
                <a:gd name="T27" fmla="*/ 0 h 136"/>
                <a:gd name="T28" fmla="*/ 89 w 112"/>
                <a:gd name="T29" fmla="*/ 20 h 136"/>
                <a:gd name="T30" fmla="*/ 87 w 112"/>
                <a:gd name="T31" fmla="*/ 20 h 136"/>
                <a:gd name="T32" fmla="*/ 87 w 112"/>
                <a:gd name="T33" fmla="*/ 6 h 136"/>
                <a:gd name="T34" fmla="*/ 79 w 112"/>
                <a:gd name="T35" fmla="*/ 6 h 136"/>
                <a:gd name="T36" fmla="*/ 79 w 112"/>
                <a:gd name="T37" fmla="*/ 20 h 136"/>
                <a:gd name="T38" fmla="*/ 76 w 112"/>
                <a:gd name="T39" fmla="*/ 20 h 136"/>
                <a:gd name="T40" fmla="*/ 76 w 112"/>
                <a:gd name="T41" fmla="*/ 0 h 136"/>
                <a:gd name="T42" fmla="*/ 72 w 112"/>
                <a:gd name="T43" fmla="*/ 0 h 136"/>
                <a:gd name="T44" fmla="*/ 72 w 112"/>
                <a:gd name="T45" fmla="*/ 20 h 136"/>
                <a:gd name="T46" fmla="*/ 68 w 112"/>
                <a:gd name="T47" fmla="*/ 20 h 136"/>
                <a:gd name="T48" fmla="*/ 68 w 112"/>
                <a:gd name="T49" fmla="*/ 6 h 136"/>
                <a:gd name="T50" fmla="*/ 60 w 112"/>
                <a:gd name="T51" fmla="*/ 6 h 136"/>
                <a:gd name="T52" fmla="*/ 60 w 112"/>
                <a:gd name="T53" fmla="*/ 20 h 136"/>
                <a:gd name="T54" fmla="*/ 57 w 112"/>
                <a:gd name="T55" fmla="*/ 20 h 136"/>
                <a:gd name="T56" fmla="*/ 57 w 112"/>
                <a:gd name="T57" fmla="*/ 0 h 136"/>
                <a:gd name="T58" fmla="*/ 53 w 112"/>
                <a:gd name="T59" fmla="*/ 0 h 136"/>
                <a:gd name="T60" fmla="*/ 53 w 112"/>
                <a:gd name="T61" fmla="*/ 20 h 136"/>
                <a:gd name="T62" fmla="*/ 51 w 112"/>
                <a:gd name="T63" fmla="*/ 20 h 136"/>
                <a:gd name="T64" fmla="*/ 51 w 112"/>
                <a:gd name="T65" fmla="*/ 6 h 136"/>
                <a:gd name="T66" fmla="*/ 43 w 112"/>
                <a:gd name="T67" fmla="*/ 6 h 136"/>
                <a:gd name="T68" fmla="*/ 43 w 112"/>
                <a:gd name="T69" fmla="*/ 20 h 136"/>
                <a:gd name="T70" fmla="*/ 40 w 112"/>
                <a:gd name="T71" fmla="*/ 20 h 136"/>
                <a:gd name="T72" fmla="*/ 40 w 112"/>
                <a:gd name="T73" fmla="*/ 0 h 136"/>
                <a:gd name="T74" fmla="*/ 35 w 112"/>
                <a:gd name="T75" fmla="*/ 0 h 136"/>
                <a:gd name="T76" fmla="*/ 35 w 112"/>
                <a:gd name="T77" fmla="*/ 20 h 136"/>
                <a:gd name="T78" fmla="*/ 32 w 112"/>
                <a:gd name="T79" fmla="*/ 20 h 136"/>
                <a:gd name="T80" fmla="*/ 32 w 112"/>
                <a:gd name="T81" fmla="*/ 6 h 136"/>
                <a:gd name="T82" fmla="*/ 25 w 112"/>
                <a:gd name="T83" fmla="*/ 6 h 136"/>
                <a:gd name="T84" fmla="*/ 25 w 112"/>
                <a:gd name="T85" fmla="*/ 20 h 136"/>
                <a:gd name="T86" fmla="*/ 23 w 112"/>
                <a:gd name="T87" fmla="*/ 20 h 136"/>
                <a:gd name="T88" fmla="*/ 23 w 112"/>
                <a:gd name="T89" fmla="*/ 0 h 136"/>
                <a:gd name="T90" fmla="*/ 17 w 112"/>
                <a:gd name="T91" fmla="*/ 0 h 136"/>
                <a:gd name="T92" fmla="*/ 17 w 112"/>
                <a:gd name="T93" fmla="*/ 20 h 136"/>
                <a:gd name="T94" fmla="*/ 15 w 112"/>
                <a:gd name="T95" fmla="*/ 20 h 136"/>
                <a:gd name="T96" fmla="*/ 15 w 112"/>
                <a:gd name="T97" fmla="*/ 6 h 136"/>
                <a:gd name="T98" fmla="*/ 0 w 112"/>
                <a:gd name="T99" fmla="*/ 6 h 136"/>
                <a:gd name="T100" fmla="*/ 0 w 112"/>
                <a:gd name="T101" fmla="*/ 24 h 136"/>
                <a:gd name="T102" fmla="*/ 0 w 112"/>
                <a:gd name="T103" fmla="*/ 28 h 136"/>
                <a:gd name="T104" fmla="*/ 0 w 112"/>
                <a:gd name="T105" fmla="*/ 136 h 136"/>
                <a:gd name="T106" fmla="*/ 89 w 112"/>
                <a:gd name="T107" fmla="*/ 136 h 136"/>
                <a:gd name="T108" fmla="*/ 112 w 112"/>
                <a:gd name="T109" fmla="*/ 110 h 136"/>
                <a:gd name="T110" fmla="*/ 112 w 112"/>
                <a:gd name="T111" fmla="*/ 84 h 136"/>
                <a:gd name="T112" fmla="*/ 104 w 112"/>
                <a:gd name="T113" fmla="*/ 92 h 136"/>
                <a:gd name="T114" fmla="*/ 104 w 112"/>
                <a:gd name="T115" fmla="*/ 101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2" h="136">
                  <a:moveTo>
                    <a:pt x="104" y="101"/>
                  </a:moveTo>
                  <a:lnTo>
                    <a:pt x="83" y="101"/>
                  </a:lnTo>
                  <a:lnTo>
                    <a:pt x="83" y="129"/>
                  </a:lnTo>
                  <a:lnTo>
                    <a:pt x="7" y="129"/>
                  </a:lnTo>
                  <a:lnTo>
                    <a:pt x="7" y="32"/>
                  </a:lnTo>
                  <a:lnTo>
                    <a:pt x="104" y="32"/>
                  </a:lnTo>
                  <a:lnTo>
                    <a:pt x="104" y="40"/>
                  </a:lnTo>
                  <a:lnTo>
                    <a:pt x="112" y="32"/>
                  </a:lnTo>
                  <a:lnTo>
                    <a:pt x="112" y="6"/>
                  </a:lnTo>
                  <a:lnTo>
                    <a:pt x="97" y="6"/>
                  </a:lnTo>
                  <a:lnTo>
                    <a:pt x="97" y="20"/>
                  </a:lnTo>
                  <a:lnTo>
                    <a:pt x="95" y="20"/>
                  </a:lnTo>
                  <a:lnTo>
                    <a:pt x="95" y="0"/>
                  </a:lnTo>
                  <a:lnTo>
                    <a:pt x="89" y="0"/>
                  </a:lnTo>
                  <a:lnTo>
                    <a:pt x="89" y="20"/>
                  </a:lnTo>
                  <a:lnTo>
                    <a:pt x="87" y="20"/>
                  </a:lnTo>
                  <a:lnTo>
                    <a:pt x="87" y="6"/>
                  </a:lnTo>
                  <a:lnTo>
                    <a:pt x="79" y="6"/>
                  </a:lnTo>
                  <a:lnTo>
                    <a:pt x="79" y="20"/>
                  </a:lnTo>
                  <a:lnTo>
                    <a:pt x="76" y="20"/>
                  </a:lnTo>
                  <a:lnTo>
                    <a:pt x="76" y="0"/>
                  </a:lnTo>
                  <a:lnTo>
                    <a:pt x="72" y="0"/>
                  </a:lnTo>
                  <a:lnTo>
                    <a:pt x="72" y="20"/>
                  </a:lnTo>
                  <a:lnTo>
                    <a:pt x="68" y="20"/>
                  </a:lnTo>
                  <a:lnTo>
                    <a:pt x="68" y="6"/>
                  </a:lnTo>
                  <a:lnTo>
                    <a:pt x="60" y="6"/>
                  </a:lnTo>
                  <a:lnTo>
                    <a:pt x="60" y="20"/>
                  </a:lnTo>
                  <a:lnTo>
                    <a:pt x="57" y="20"/>
                  </a:lnTo>
                  <a:lnTo>
                    <a:pt x="57" y="0"/>
                  </a:lnTo>
                  <a:lnTo>
                    <a:pt x="53" y="0"/>
                  </a:lnTo>
                  <a:lnTo>
                    <a:pt x="53" y="20"/>
                  </a:lnTo>
                  <a:lnTo>
                    <a:pt x="51" y="20"/>
                  </a:lnTo>
                  <a:lnTo>
                    <a:pt x="51" y="6"/>
                  </a:lnTo>
                  <a:lnTo>
                    <a:pt x="43" y="6"/>
                  </a:lnTo>
                  <a:lnTo>
                    <a:pt x="43" y="20"/>
                  </a:lnTo>
                  <a:lnTo>
                    <a:pt x="40" y="20"/>
                  </a:lnTo>
                  <a:lnTo>
                    <a:pt x="40" y="0"/>
                  </a:lnTo>
                  <a:lnTo>
                    <a:pt x="35" y="0"/>
                  </a:lnTo>
                  <a:lnTo>
                    <a:pt x="35" y="20"/>
                  </a:lnTo>
                  <a:lnTo>
                    <a:pt x="32" y="20"/>
                  </a:lnTo>
                  <a:lnTo>
                    <a:pt x="32" y="6"/>
                  </a:lnTo>
                  <a:lnTo>
                    <a:pt x="25" y="6"/>
                  </a:lnTo>
                  <a:lnTo>
                    <a:pt x="25" y="20"/>
                  </a:lnTo>
                  <a:lnTo>
                    <a:pt x="23" y="20"/>
                  </a:lnTo>
                  <a:lnTo>
                    <a:pt x="23" y="0"/>
                  </a:lnTo>
                  <a:lnTo>
                    <a:pt x="17" y="0"/>
                  </a:lnTo>
                  <a:lnTo>
                    <a:pt x="17" y="20"/>
                  </a:lnTo>
                  <a:lnTo>
                    <a:pt x="15" y="20"/>
                  </a:lnTo>
                  <a:lnTo>
                    <a:pt x="15" y="6"/>
                  </a:lnTo>
                  <a:lnTo>
                    <a:pt x="0" y="6"/>
                  </a:lnTo>
                  <a:lnTo>
                    <a:pt x="0" y="24"/>
                  </a:lnTo>
                  <a:lnTo>
                    <a:pt x="0" y="28"/>
                  </a:lnTo>
                  <a:lnTo>
                    <a:pt x="0" y="136"/>
                  </a:lnTo>
                  <a:lnTo>
                    <a:pt x="89" y="136"/>
                  </a:lnTo>
                  <a:lnTo>
                    <a:pt x="112" y="110"/>
                  </a:lnTo>
                  <a:lnTo>
                    <a:pt x="112" y="84"/>
                  </a:lnTo>
                  <a:lnTo>
                    <a:pt x="104" y="92"/>
                  </a:lnTo>
                  <a:lnTo>
                    <a:pt x="104" y="10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latin typeface="微软雅黑" panose="020B0503020204020204" pitchFamily="34" charset="-122"/>
              </a:endParaRPr>
            </a:p>
          </p:txBody>
        </p:sp>
        <p:sp>
          <p:nvSpPr>
            <p:cNvPr id="203" name="Rectangle 117"/>
            <p:cNvSpPr>
              <a:spLocks noChangeArrowheads="1"/>
            </p:cNvSpPr>
            <p:nvPr/>
          </p:nvSpPr>
          <p:spPr bwMode="auto">
            <a:xfrm>
              <a:off x="7589930" y="4421713"/>
              <a:ext cx="109814" cy="1747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dirty="0">
                <a:latin typeface="微软雅黑" panose="020B0503020204020204" pitchFamily="34" charset="-122"/>
              </a:endParaRPr>
            </a:p>
          </p:txBody>
        </p:sp>
        <p:sp>
          <p:nvSpPr>
            <p:cNvPr id="204" name="Rectangle 118"/>
            <p:cNvSpPr>
              <a:spLocks noChangeArrowheads="1"/>
            </p:cNvSpPr>
            <p:nvPr/>
          </p:nvSpPr>
          <p:spPr bwMode="auto">
            <a:xfrm>
              <a:off x="7589930" y="4461645"/>
              <a:ext cx="109814" cy="1747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dirty="0">
                <a:latin typeface="微软雅黑" panose="020B0503020204020204" pitchFamily="34" charset="-122"/>
              </a:endParaRPr>
            </a:p>
          </p:txBody>
        </p:sp>
        <p:sp>
          <p:nvSpPr>
            <p:cNvPr id="205" name="Rectangle 119"/>
            <p:cNvSpPr>
              <a:spLocks noChangeArrowheads="1"/>
            </p:cNvSpPr>
            <p:nvPr/>
          </p:nvSpPr>
          <p:spPr bwMode="auto">
            <a:xfrm>
              <a:off x="7589930" y="4506569"/>
              <a:ext cx="109814" cy="149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dirty="0">
                <a:latin typeface="微软雅黑" panose="020B0503020204020204" pitchFamily="34" charset="-122"/>
              </a:endParaRPr>
            </a:p>
          </p:txBody>
        </p:sp>
        <p:sp>
          <p:nvSpPr>
            <p:cNvPr id="206" name="Rectangle 120"/>
            <p:cNvSpPr>
              <a:spLocks noChangeArrowheads="1"/>
            </p:cNvSpPr>
            <p:nvPr/>
          </p:nvSpPr>
          <p:spPr bwMode="auto">
            <a:xfrm>
              <a:off x="7589930" y="4548998"/>
              <a:ext cx="109814" cy="1747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dirty="0">
                <a:latin typeface="微软雅黑" panose="020B0503020204020204" pitchFamily="34" charset="-122"/>
              </a:endParaRPr>
            </a:p>
          </p:txBody>
        </p:sp>
      </p:grpSp>
      <p:sp>
        <p:nvSpPr>
          <p:cNvPr id="207" name="矩形 3"/>
          <p:cNvSpPr>
            <a:spLocks noChangeArrowheads="1"/>
          </p:cNvSpPr>
          <p:nvPr/>
        </p:nvSpPr>
        <p:spPr bwMode="auto">
          <a:xfrm>
            <a:off x="4864801" y="4322345"/>
            <a:ext cx="907945" cy="300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82" tIns="34292" rIns="68582" bIns="34292">
            <a:spAutoFit/>
          </a:bodyPr>
          <a:lstStyle/>
          <a:p>
            <a:r>
              <a:rPr lang="zh-CN" altLang="en-US" sz="1500" b="0" dirty="0">
                <a:solidFill>
                  <a:srgbClr val="00B0F0"/>
                </a:solidFill>
                <a:latin typeface="微软雅黑" panose="020B0503020204020204" pitchFamily="34" charset="-122"/>
                <a:ea typeface="微软雅黑" panose="020B0503020204020204" pitchFamily="34" charset="-122"/>
                <a:sym typeface="Arial" panose="020B0604020202020204" pitchFamily="34" charset="0"/>
              </a:rPr>
              <a:t>团队协作</a:t>
            </a:r>
          </a:p>
        </p:txBody>
      </p:sp>
      <p:sp>
        <p:nvSpPr>
          <p:cNvPr id="208" name="文本框 13"/>
          <p:cNvSpPr txBox="1"/>
          <p:nvPr/>
        </p:nvSpPr>
        <p:spPr>
          <a:xfrm>
            <a:off x="5715795" y="4174613"/>
            <a:ext cx="2438400" cy="565063"/>
          </a:xfrm>
          <a:prstGeom prst="rect">
            <a:avLst/>
          </a:prstGeom>
          <a:noFill/>
        </p:spPr>
        <p:txBody>
          <a:bodyPr wrap="square" lIns="65824" tIns="32911" rIns="65824" bIns="32911" rtlCol="0">
            <a:spAutoFit/>
          </a:bodyPr>
          <a:lstStyle/>
          <a:p>
            <a:pPr algn="l">
              <a:lnSpc>
                <a:spcPct val="120000"/>
              </a:lnSpc>
              <a:spcBef>
                <a:spcPct val="0"/>
              </a:spcBef>
              <a:buNone/>
            </a:pPr>
            <a:r>
              <a:rPr lang="zh-CN" altLang="en-US" sz="900" b="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在此录入上述图表的综合描述说明，在此录入上述图表的综合描述说明，在此录入上述图表的综合描述说明。</a:t>
            </a:r>
          </a:p>
        </p:txBody>
      </p:sp>
      <p:grpSp>
        <p:nvGrpSpPr>
          <p:cNvPr id="209" name="Group 9"/>
          <p:cNvGrpSpPr/>
          <p:nvPr/>
        </p:nvGrpSpPr>
        <p:grpSpPr>
          <a:xfrm>
            <a:off x="4193937" y="4408421"/>
            <a:ext cx="288608" cy="214010"/>
            <a:chOff x="4572000" y="3414713"/>
            <a:chExt cx="374651" cy="277813"/>
          </a:xfrm>
          <a:solidFill>
            <a:schemeClr val="bg1"/>
          </a:solidFill>
        </p:grpSpPr>
        <p:sp>
          <p:nvSpPr>
            <p:cNvPr id="210" name="Freeform 17"/>
            <p:cNvSpPr/>
            <p:nvPr/>
          </p:nvSpPr>
          <p:spPr bwMode="auto">
            <a:xfrm>
              <a:off x="4713288" y="3481388"/>
              <a:ext cx="233363" cy="211138"/>
            </a:xfrm>
            <a:custGeom>
              <a:avLst/>
              <a:gdLst>
                <a:gd name="T0" fmla="*/ 89 w 89"/>
                <a:gd name="T1" fmla="*/ 33 h 81"/>
                <a:gd name="T2" fmla="*/ 43 w 89"/>
                <a:gd name="T3" fmla="*/ 0 h 81"/>
                <a:gd name="T4" fmla="*/ 40 w 89"/>
                <a:gd name="T5" fmla="*/ 1 h 81"/>
                <a:gd name="T6" fmla="*/ 43 w 89"/>
                <a:gd name="T7" fmla="*/ 11 h 81"/>
                <a:gd name="T8" fmla="*/ 0 w 89"/>
                <a:gd name="T9" fmla="*/ 44 h 81"/>
                <a:gd name="T10" fmla="*/ 0 w 89"/>
                <a:gd name="T11" fmla="*/ 44 h 81"/>
                <a:gd name="T12" fmla="*/ 40 w 89"/>
                <a:gd name="T13" fmla="*/ 65 h 81"/>
                <a:gd name="T14" fmla="*/ 74 w 89"/>
                <a:gd name="T15" fmla="*/ 81 h 81"/>
                <a:gd name="T16" fmla="*/ 64 w 89"/>
                <a:gd name="T17" fmla="*/ 62 h 81"/>
                <a:gd name="T18" fmla="*/ 89 w 89"/>
                <a:gd name="T19" fmla="*/ 33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9" h="81">
                  <a:moveTo>
                    <a:pt x="89" y="33"/>
                  </a:moveTo>
                  <a:cubicBezTo>
                    <a:pt x="89" y="15"/>
                    <a:pt x="68" y="0"/>
                    <a:pt x="43" y="0"/>
                  </a:cubicBezTo>
                  <a:cubicBezTo>
                    <a:pt x="42" y="0"/>
                    <a:pt x="41" y="1"/>
                    <a:pt x="40" y="1"/>
                  </a:cubicBezTo>
                  <a:cubicBezTo>
                    <a:pt x="42" y="4"/>
                    <a:pt x="43" y="8"/>
                    <a:pt x="43" y="11"/>
                  </a:cubicBezTo>
                  <a:cubicBezTo>
                    <a:pt x="43" y="29"/>
                    <a:pt x="24" y="43"/>
                    <a:pt x="0" y="44"/>
                  </a:cubicBezTo>
                  <a:cubicBezTo>
                    <a:pt x="0" y="44"/>
                    <a:pt x="0" y="44"/>
                    <a:pt x="0" y="44"/>
                  </a:cubicBezTo>
                  <a:cubicBezTo>
                    <a:pt x="6" y="56"/>
                    <a:pt x="21" y="64"/>
                    <a:pt x="40" y="65"/>
                  </a:cubicBezTo>
                  <a:cubicBezTo>
                    <a:pt x="53" y="75"/>
                    <a:pt x="74" y="81"/>
                    <a:pt x="74" y="81"/>
                  </a:cubicBezTo>
                  <a:cubicBezTo>
                    <a:pt x="64" y="72"/>
                    <a:pt x="63" y="65"/>
                    <a:pt x="64" y="62"/>
                  </a:cubicBezTo>
                  <a:cubicBezTo>
                    <a:pt x="79" y="56"/>
                    <a:pt x="89" y="46"/>
                    <a:pt x="89"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latin typeface="微软雅黑" panose="020B0503020204020204" pitchFamily="34" charset="-122"/>
              </a:endParaRPr>
            </a:p>
          </p:txBody>
        </p:sp>
        <p:sp>
          <p:nvSpPr>
            <p:cNvPr id="211" name="Freeform 18"/>
            <p:cNvSpPr/>
            <p:nvPr/>
          </p:nvSpPr>
          <p:spPr bwMode="auto">
            <a:xfrm>
              <a:off x="4572000" y="3414713"/>
              <a:ext cx="241300" cy="209550"/>
            </a:xfrm>
            <a:custGeom>
              <a:avLst/>
              <a:gdLst>
                <a:gd name="T0" fmla="*/ 89 w 92"/>
                <a:gd name="T1" fmla="*/ 21 h 80"/>
                <a:gd name="T2" fmla="*/ 46 w 92"/>
                <a:gd name="T3" fmla="*/ 0 h 80"/>
                <a:gd name="T4" fmla="*/ 0 w 92"/>
                <a:gd name="T5" fmla="*/ 32 h 80"/>
                <a:gd name="T6" fmla="*/ 25 w 92"/>
                <a:gd name="T7" fmla="*/ 61 h 80"/>
                <a:gd name="T8" fmla="*/ 14 w 92"/>
                <a:gd name="T9" fmla="*/ 80 h 80"/>
                <a:gd name="T10" fmla="*/ 48 w 92"/>
                <a:gd name="T11" fmla="*/ 65 h 80"/>
                <a:gd name="T12" fmla="*/ 49 w 92"/>
                <a:gd name="T13" fmla="*/ 64 h 80"/>
                <a:gd name="T14" fmla="*/ 92 w 92"/>
                <a:gd name="T15" fmla="*/ 32 h 80"/>
                <a:gd name="T16" fmla="*/ 89 w 92"/>
                <a:gd name="T17" fmla="*/ 21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2" h="80">
                  <a:moveTo>
                    <a:pt x="89" y="21"/>
                  </a:moveTo>
                  <a:cubicBezTo>
                    <a:pt x="83" y="9"/>
                    <a:pt x="66" y="0"/>
                    <a:pt x="46" y="0"/>
                  </a:cubicBezTo>
                  <a:cubicBezTo>
                    <a:pt x="20" y="0"/>
                    <a:pt x="0" y="14"/>
                    <a:pt x="0" y="32"/>
                  </a:cubicBezTo>
                  <a:cubicBezTo>
                    <a:pt x="0" y="45"/>
                    <a:pt x="10" y="56"/>
                    <a:pt x="25" y="61"/>
                  </a:cubicBezTo>
                  <a:cubicBezTo>
                    <a:pt x="26" y="65"/>
                    <a:pt x="25" y="71"/>
                    <a:pt x="14" y="80"/>
                  </a:cubicBezTo>
                  <a:cubicBezTo>
                    <a:pt x="14" y="80"/>
                    <a:pt x="36" y="75"/>
                    <a:pt x="48" y="65"/>
                  </a:cubicBezTo>
                  <a:cubicBezTo>
                    <a:pt x="49" y="64"/>
                    <a:pt x="49" y="64"/>
                    <a:pt x="49" y="64"/>
                  </a:cubicBezTo>
                  <a:cubicBezTo>
                    <a:pt x="73" y="63"/>
                    <a:pt x="92" y="49"/>
                    <a:pt x="92" y="32"/>
                  </a:cubicBezTo>
                  <a:cubicBezTo>
                    <a:pt x="92" y="28"/>
                    <a:pt x="91" y="25"/>
                    <a:pt x="89"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latin typeface="微软雅黑" panose="020B0503020204020204" pitchFamily="34" charset="-122"/>
              </a:endParaRPr>
            </a:p>
          </p:txBody>
        </p:sp>
      </p:grpSp>
      <p:grpSp>
        <p:nvGrpSpPr>
          <p:cNvPr id="89" name="组合 88"/>
          <p:cNvGrpSpPr/>
          <p:nvPr/>
        </p:nvGrpSpPr>
        <p:grpSpPr>
          <a:xfrm>
            <a:off x="903370" y="249943"/>
            <a:ext cx="3290567" cy="679699"/>
            <a:chOff x="903371" y="249943"/>
            <a:chExt cx="2831223" cy="679699"/>
          </a:xfrm>
        </p:grpSpPr>
        <p:sp>
          <p:nvSpPr>
            <p:cNvPr id="90" name="任意多边形 89"/>
            <p:cNvSpPr/>
            <p:nvPr/>
          </p:nvSpPr>
          <p:spPr bwMode="auto">
            <a:xfrm>
              <a:off x="903371" y="249943"/>
              <a:ext cx="2831223" cy="679699"/>
            </a:xfrm>
            <a:custGeom>
              <a:avLst/>
              <a:gdLst>
                <a:gd name="connsiteX0" fmla="*/ 352810 w 4452260"/>
                <a:gd name="connsiteY0" fmla="*/ 0 h 1068867"/>
                <a:gd name="connsiteX1" fmla="*/ 636768 w 4452260"/>
                <a:gd name="connsiteY1" fmla="*/ 0 h 1068867"/>
                <a:gd name="connsiteX2" fmla="*/ 647700 w 4452260"/>
                <a:gd name="connsiteY2" fmla="*/ 0 h 1068867"/>
                <a:gd name="connsiteX3" fmla="*/ 724065 w 4452260"/>
                <a:gd name="connsiteY3" fmla="*/ 0 h 1068867"/>
                <a:gd name="connsiteX4" fmla="*/ 782584 w 4452260"/>
                <a:gd name="connsiteY4" fmla="*/ 0 h 1068867"/>
                <a:gd name="connsiteX5" fmla="*/ 799455 w 4452260"/>
                <a:gd name="connsiteY5" fmla="*/ 0 h 1068867"/>
                <a:gd name="connsiteX6" fmla="*/ 809825 w 4452260"/>
                <a:gd name="connsiteY6" fmla="*/ 0 h 1068867"/>
                <a:gd name="connsiteX7" fmla="*/ 818078 w 4452260"/>
                <a:gd name="connsiteY7" fmla="*/ 0 h 1068867"/>
                <a:gd name="connsiteX8" fmla="*/ 843980 w 4452260"/>
                <a:gd name="connsiteY8" fmla="*/ 0 h 1068867"/>
                <a:gd name="connsiteX9" fmla="*/ 931658 w 4452260"/>
                <a:gd name="connsiteY9" fmla="*/ 0 h 1068867"/>
                <a:gd name="connsiteX10" fmla="*/ 961580 w 4452260"/>
                <a:gd name="connsiteY10" fmla="*/ 0 h 1068867"/>
                <a:gd name="connsiteX11" fmla="*/ 1000055 w 4452260"/>
                <a:gd name="connsiteY11" fmla="*/ 0 h 1068867"/>
                <a:gd name="connsiteX12" fmla="*/ 1040537 w 4452260"/>
                <a:gd name="connsiteY12" fmla="*/ 0 h 1068867"/>
                <a:gd name="connsiteX13" fmla="*/ 1051453 w 4452260"/>
                <a:gd name="connsiteY13" fmla="*/ 0 h 1068867"/>
                <a:gd name="connsiteX14" fmla="*/ 1083414 w 4452260"/>
                <a:gd name="connsiteY14" fmla="*/ 0 h 1068867"/>
                <a:gd name="connsiteX15" fmla="*/ 1112969 w 4452260"/>
                <a:gd name="connsiteY15" fmla="*/ 0 h 1068867"/>
                <a:gd name="connsiteX16" fmla="*/ 1138871 w 4452260"/>
                <a:gd name="connsiteY16" fmla="*/ 0 h 1068867"/>
                <a:gd name="connsiteX17" fmla="*/ 1170224 w 4452260"/>
                <a:gd name="connsiteY17" fmla="*/ 0 h 1068867"/>
                <a:gd name="connsiteX18" fmla="*/ 1170711 w 4452260"/>
                <a:gd name="connsiteY18" fmla="*/ 0 h 1068867"/>
                <a:gd name="connsiteX19" fmla="*/ 1202662 w 4452260"/>
                <a:gd name="connsiteY19" fmla="*/ 0 h 1068867"/>
                <a:gd name="connsiteX20" fmla="*/ 1240037 w 4452260"/>
                <a:gd name="connsiteY20" fmla="*/ 0 h 1068867"/>
                <a:gd name="connsiteX21" fmla="*/ 1290626 w 4452260"/>
                <a:gd name="connsiteY21" fmla="*/ 0 h 1068867"/>
                <a:gd name="connsiteX22" fmla="*/ 1324496 w 4452260"/>
                <a:gd name="connsiteY22" fmla="*/ 0 h 1068867"/>
                <a:gd name="connsiteX23" fmla="*/ 1332348 w 4452260"/>
                <a:gd name="connsiteY23" fmla="*/ 0 h 1068867"/>
                <a:gd name="connsiteX24" fmla="*/ 1335428 w 4452260"/>
                <a:gd name="connsiteY24" fmla="*/ 0 h 1068867"/>
                <a:gd name="connsiteX25" fmla="*/ 1411793 w 4452260"/>
                <a:gd name="connsiteY25" fmla="*/ 0 h 1068867"/>
                <a:gd name="connsiteX26" fmla="*/ 1454182 w 4452260"/>
                <a:gd name="connsiteY26" fmla="*/ 0 h 1068867"/>
                <a:gd name="connsiteX27" fmla="*/ 1470312 w 4452260"/>
                <a:gd name="connsiteY27" fmla="*/ 0 h 1068867"/>
                <a:gd name="connsiteX28" fmla="*/ 1487183 w 4452260"/>
                <a:gd name="connsiteY28" fmla="*/ 0 h 1068867"/>
                <a:gd name="connsiteX29" fmla="*/ 1497552 w 4452260"/>
                <a:gd name="connsiteY29" fmla="*/ 0 h 1068867"/>
                <a:gd name="connsiteX30" fmla="*/ 1505806 w 4452260"/>
                <a:gd name="connsiteY30" fmla="*/ 0 h 1068867"/>
                <a:gd name="connsiteX31" fmla="*/ 1528471 w 4452260"/>
                <a:gd name="connsiteY31" fmla="*/ 0 h 1068867"/>
                <a:gd name="connsiteX32" fmla="*/ 1531708 w 4452260"/>
                <a:gd name="connsiteY32" fmla="*/ 0 h 1068867"/>
                <a:gd name="connsiteX33" fmla="*/ 1540992 w 4452260"/>
                <a:gd name="connsiteY33" fmla="*/ 0 h 1068867"/>
                <a:gd name="connsiteX34" fmla="*/ 1541479 w 4452260"/>
                <a:gd name="connsiteY34" fmla="*/ 0 h 1068867"/>
                <a:gd name="connsiteX35" fmla="*/ 1599998 w 4452260"/>
                <a:gd name="connsiteY35" fmla="*/ 0 h 1068867"/>
                <a:gd name="connsiteX36" fmla="*/ 1619386 w 4452260"/>
                <a:gd name="connsiteY36" fmla="*/ 0 h 1068867"/>
                <a:gd name="connsiteX37" fmla="*/ 1635492 w 4452260"/>
                <a:gd name="connsiteY37" fmla="*/ 0 h 1068867"/>
                <a:gd name="connsiteX38" fmla="*/ 1649308 w 4452260"/>
                <a:gd name="connsiteY38" fmla="*/ 0 h 1068867"/>
                <a:gd name="connsiteX39" fmla="*/ 1653720 w 4452260"/>
                <a:gd name="connsiteY39" fmla="*/ 0 h 1068867"/>
                <a:gd name="connsiteX40" fmla="*/ 1661394 w 4452260"/>
                <a:gd name="connsiteY40" fmla="*/ 0 h 1068867"/>
                <a:gd name="connsiteX41" fmla="*/ 1687782 w 4452260"/>
                <a:gd name="connsiteY41" fmla="*/ 0 h 1068867"/>
                <a:gd name="connsiteX42" fmla="*/ 1703116 w 4452260"/>
                <a:gd name="connsiteY42" fmla="*/ 0 h 1068867"/>
                <a:gd name="connsiteX43" fmla="*/ 1739181 w 4452260"/>
                <a:gd name="connsiteY43" fmla="*/ 0 h 1068867"/>
                <a:gd name="connsiteX44" fmla="*/ 1771141 w 4452260"/>
                <a:gd name="connsiteY44" fmla="*/ 0 h 1068867"/>
                <a:gd name="connsiteX45" fmla="*/ 1800697 w 4452260"/>
                <a:gd name="connsiteY45" fmla="*/ 0 h 1068867"/>
                <a:gd name="connsiteX46" fmla="*/ 1811727 w 4452260"/>
                <a:gd name="connsiteY46" fmla="*/ 0 h 1068867"/>
                <a:gd name="connsiteX47" fmla="*/ 1823361 w 4452260"/>
                <a:gd name="connsiteY47" fmla="*/ 0 h 1068867"/>
                <a:gd name="connsiteX48" fmla="*/ 1826599 w 4452260"/>
                <a:gd name="connsiteY48" fmla="*/ 0 h 1068867"/>
                <a:gd name="connsiteX49" fmla="*/ 1857951 w 4452260"/>
                <a:gd name="connsiteY49" fmla="*/ 0 h 1068867"/>
                <a:gd name="connsiteX50" fmla="*/ 1858439 w 4452260"/>
                <a:gd name="connsiteY50" fmla="*/ 0 h 1068867"/>
                <a:gd name="connsiteX51" fmla="*/ 1859676 w 4452260"/>
                <a:gd name="connsiteY51" fmla="*/ 0 h 1068867"/>
                <a:gd name="connsiteX52" fmla="*/ 1893346 w 4452260"/>
                <a:gd name="connsiteY52" fmla="*/ 0 h 1068867"/>
                <a:gd name="connsiteX53" fmla="*/ 1927765 w 4452260"/>
                <a:gd name="connsiteY53" fmla="*/ 0 h 1068867"/>
                <a:gd name="connsiteX54" fmla="*/ 1963365 w 4452260"/>
                <a:gd name="connsiteY54" fmla="*/ 0 h 1068867"/>
                <a:gd name="connsiteX55" fmla="*/ 1978354 w 4452260"/>
                <a:gd name="connsiteY55" fmla="*/ 0 h 1068867"/>
                <a:gd name="connsiteX56" fmla="*/ 1991032 w 4452260"/>
                <a:gd name="connsiteY56" fmla="*/ 0 h 1068867"/>
                <a:gd name="connsiteX57" fmla="*/ 2020076 w 4452260"/>
                <a:gd name="connsiteY57" fmla="*/ 0 h 1068867"/>
                <a:gd name="connsiteX58" fmla="*/ 2021800 w 4452260"/>
                <a:gd name="connsiteY58" fmla="*/ 0 h 1068867"/>
                <a:gd name="connsiteX59" fmla="*/ 2027021 w 4452260"/>
                <a:gd name="connsiteY59" fmla="*/ 0 h 1068867"/>
                <a:gd name="connsiteX60" fmla="*/ 2032162 w 4452260"/>
                <a:gd name="connsiteY60" fmla="*/ 0 h 1068867"/>
                <a:gd name="connsiteX61" fmla="*/ 2141909 w 4452260"/>
                <a:gd name="connsiteY61" fmla="*/ 0 h 1068867"/>
                <a:gd name="connsiteX62" fmla="*/ 2143633 w 4452260"/>
                <a:gd name="connsiteY62" fmla="*/ 0 h 1068867"/>
                <a:gd name="connsiteX63" fmla="*/ 2178359 w 4452260"/>
                <a:gd name="connsiteY63" fmla="*/ 0 h 1068867"/>
                <a:gd name="connsiteX64" fmla="*/ 2228719 w 4452260"/>
                <a:gd name="connsiteY64" fmla="*/ 0 h 1068867"/>
                <a:gd name="connsiteX65" fmla="*/ 2229207 w 4452260"/>
                <a:gd name="connsiteY65" fmla="*/ 0 h 1068867"/>
                <a:gd name="connsiteX66" fmla="*/ 2230931 w 4452260"/>
                <a:gd name="connsiteY66" fmla="*/ 0 h 1068867"/>
                <a:gd name="connsiteX67" fmla="*/ 2287725 w 4452260"/>
                <a:gd name="connsiteY67" fmla="*/ 0 h 1068867"/>
                <a:gd name="connsiteX68" fmla="*/ 2289450 w 4452260"/>
                <a:gd name="connsiteY68" fmla="*/ 0 h 1068867"/>
                <a:gd name="connsiteX69" fmla="*/ 2323220 w 4452260"/>
                <a:gd name="connsiteY69" fmla="*/ 0 h 1068867"/>
                <a:gd name="connsiteX70" fmla="*/ 2324944 w 4452260"/>
                <a:gd name="connsiteY70" fmla="*/ 0 h 1068867"/>
                <a:gd name="connsiteX71" fmla="*/ 2340483 w 4452260"/>
                <a:gd name="connsiteY71" fmla="*/ 0 h 1068867"/>
                <a:gd name="connsiteX72" fmla="*/ 2341447 w 4452260"/>
                <a:gd name="connsiteY72" fmla="*/ 0 h 1068867"/>
                <a:gd name="connsiteX73" fmla="*/ 2343172 w 4452260"/>
                <a:gd name="connsiteY73" fmla="*/ 0 h 1068867"/>
                <a:gd name="connsiteX74" fmla="*/ 2349122 w 4452260"/>
                <a:gd name="connsiteY74" fmla="*/ 0 h 1068867"/>
                <a:gd name="connsiteX75" fmla="*/ 2350846 w 4452260"/>
                <a:gd name="connsiteY75" fmla="*/ 0 h 1068867"/>
                <a:gd name="connsiteX76" fmla="*/ 2390844 w 4452260"/>
                <a:gd name="connsiteY76" fmla="*/ 0 h 1068867"/>
                <a:gd name="connsiteX77" fmla="*/ 2462317 w 4452260"/>
                <a:gd name="connsiteY77" fmla="*/ 0 h 1068867"/>
                <a:gd name="connsiteX78" fmla="*/ 2499455 w 4452260"/>
                <a:gd name="connsiteY78" fmla="*/ 0 h 1068867"/>
                <a:gd name="connsiteX79" fmla="*/ 2530713 w 4452260"/>
                <a:gd name="connsiteY79" fmla="*/ 0 h 1068867"/>
                <a:gd name="connsiteX80" fmla="*/ 2547403 w 4452260"/>
                <a:gd name="connsiteY80" fmla="*/ 0 h 1068867"/>
                <a:gd name="connsiteX81" fmla="*/ 2549127 w 4452260"/>
                <a:gd name="connsiteY81" fmla="*/ 0 h 1068867"/>
                <a:gd name="connsiteX82" fmla="*/ 2581074 w 4452260"/>
                <a:gd name="connsiteY82" fmla="*/ 0 h 1068867"/>
                <a:gd name="connsiteX83" fmla="*/ 2582112 w 4452260"/>
                <a:gd name="connsiteY83" fmla="*/ 0 h 1068867"/>
                <a:gd name="connsiteX84" fmla="*/ 2669530 w 4452260"/>
                <a:gd name="connsiteY84" fmla="*/ 0 h 1068867"/>
                <a:gd name="connsiteX85" fmla="*/ 2678759 w 4452260"/>
                <a:gd name="connsiteY85" fmla="*/ 0 h 1068867"/>
                <a:gd name="connsiteX86" fmla="*/ 2709527 w 4452260"/>
                <a:gd name="connsiteY86" fmla="*/ 0 h 1068867"/>
                <a:gd name="connsiteX87" fmla="*/ 2711252 w 4452260"/>
                <a:gd name="connsiteY87" fmla="*/ 0 h 1068867"/>
                <a:gd name="connsiteX88" fmla="*/ 2714748 w 4452260"/>
                <a:gd name="connsiteY88" fmla="*/ 0 h 1068867"/>
                <a:gd name="connsiteX89" fmla="*/ 2719890 w 4452260"/>
                <a:gd name="connsiteY89" fmla="*/ 0 h 1068867"/>
                <a:gd name="connsiteX90" fmla="*/ 2831360 w 4452260"/>
                <a:gd name="connsiteY90" fmla="*/ 0 h 1068867"/>
                <a:gd name="connsiteX91" fmla="*/ 2833086 w 4452260"/>
                <a:gd name="connsiteY91" fmla="*/ 0 h 1068867"/>
                <a:gd name="connsiteX92" fmla="*/ 2866087 w 4452260"/>
                <a:gd name="connsiteY92" fmla="*/ 0 h 1068867"/>
                <a:gd name="connsiteX93" fmla="*/ 2918659 w 4452260"/>
                <a:gd name="connsiteY93" fmla="*/ 0 h 1068867"/>
                <a:gd name="connsiteX94" fmla="*/ 2919896 w 4452260"/>
                <a:gd name="connsiteY94" fmla="*/ 0 h 1068867"/>
                <a:gd name="connsiteX95" fmla="*/ 2920383 w 4452260"/>
                <a:gd name="connsiteY95" fmla="*/ 0 h 1068867"/>
                <a:gd name="connsiteX96" fmla="*/ 2977177 w 4452260"/>
                <a:gd name="connsiteY96" fmla="*/ 0 h 1068867"/>
                <a:gd name="connsiteX97" fmla="*/ 2978902 w 4452260"/>
                <a:gd name="connsiteY97" fmla="*/ 0 h 1068867"/>
                <a:gd name="connsiteX98" fmla="*/ 3012671 w 4452260"/>
                <a:gd name="connsiteY98" fmla="*/ 0 h 1068867"/>
                <a:gd name="connsiteX99" fmla="*/ 3014397 w 4452260"/>
                <a:gd name="connsiteY99" fmla="*/ 0 h 1068867"/>
                <a:gd name="connsiteX100" fmla="*/ 3028211 w 4452260"/>
                <a:gd name="connsiteY100" fmla="*/ 0 h 1068867"/>
                <a:gd name="connsiteX101" fmla="*/ 3030899 w 4452260"/>
                <a:gd name="connsiteY101" fmla="*/ 0 h 1068867"/>
                <a:gd name="connsiteX102" fmla="*/ 3032624 w 4452260"/>
                <a:gd name="connsiteY102" fmla="*/ 0 h 1068867"/>
                <a:gd name="connsiteX103" fmla="*/ 3038573 w 4452260"/>
                <a:gd name="connsiteY103" fmla="*/ 0 h 1068867"/>
                <a:gd name="connsiteX104" fmla="*/ 3040298 w 4452260"/>
                <a:gd name="connsiteY104" fmla="*/ 0 h 1068867"/>
                <a:gd name="connsiteX105" fmla="*/ 3082021 w 4452260"/>
                <a:gd name="connsiteY105" fmla="*/ 0 h 1068867"/>
                <a:gd name="connsiteX106" fmla="*/ 3150044 w 4452260"/>
                <a:gd name="connsiteY106" fmla="*/ 0 h 1068867"/>
                <a:gd name="connsiteX107" fmla="*/ 3218441 w 4452260"/>
                <a:gd name="connsiteY107" fmla="*/ 0 h 1068867"/>
                <a:gd name="connsiteX108" fmla="*/ 3236855 w 4452260"/>
                <a:gd name="connsiteY108" fmla="*/ 0 h 1068867"/>
                <a:gd name="connsiteX109" fmla="*/ 3269839 w 4452260"/>
                <a:gd name="connsiteY109" fmla="*/ 0 h 1068867"/>
                <a:gd name="connsiteX110" fmla="*/ 3272250 w 4452260"/>
                <a:gd name="connsiteY110" fmla="*/ 0 h 1068867"/>
                <a:gd name="connsiteX111" fmla="*/ 3320378 w 4452260"/>
                <a:gd name="connsiteY111" fmla="*/ 0 h 1068867"/>
                <a:gd name="connsiteX112" fmla="*/ 3346330 w 4452260"/>
                <a:gd name="connsiteY112" fmla="*/ 0 h 1068867"/>
                <a:gd name="connsiteX113" fmla="*/ 3357257 w 4452260"/>
                <a:gd name="connsiteY113" fmla="*/ 0 h 1068867"/>
                <a:gd name="connsiteX114" fmla="*/ 3369936 w 4452260"/>
                <a:gd name="connsiteY114" fmla="*/ 0 h 1068867"/>
                <a:gd name="connsiteX115" fmla="*/ 3398980 w 4452260"/>
                <a:gd name="connsiteY115" fmla="*/ 0 h 1068867"/>
                <a:gd name="connsiteX116" fmla="*/ 3405925 w 4452260"/>
                <a:gd name="connsiteY116" fmla="*/ 0 h 1068867"/>
                <a:gd name="connsiteX117" fmla="*/ 3411066 w 4452260"/>
                <a:gd name="connsiteY117" fmla="*/ 0 h 1068867"/>
                <a:gd name="connsiteX118" fmla="*/ 3520813 w 4452260"/>
                <a:gd name="connsiteY118" fmla="*/ 0 h 1068867"/>
                <a:gd name="connsiteX119" fmla="*/ 3607623 w 4452260"/>
                <a:gd name="connsiteY119" fmla="*/ 0 h 1068867"/>
                <a:gd name="connsiteX120" fmla="*/ 3608111 w 4452260"/>
                <a:gd name="connsiteY120" fmla="*/ 0 h 1068867"/>
                <a:gd name="connsiteX121" fmla="*/ 3666629 w 4452260"/>
                <a:gd name="connsiteY121" fmla="*/ 0 h 1068867"/>
                <a:gd name="connsiteX122" fmla="*/ 3702124 w 4452260"/>
                <a:gd name="connsiteY122" fmla="*/ 0 h 1068867"/>
                <a:gd name="connsiteX123" fmla="*/ 3720351 w 4452260"/>
                <a:gd name="connsiteY123" fmla="*/ 0 h 1068867"/>
                <a:gd name="connsiteX124" fmla="*/ 3728025 w 4452260"/>
                <a:gd name="connsiteY124" fmla="*/ 0 h 1068867"/>
                <a:gd name="connsiteX125" fmla="*/ 3769748 w 4452260"/>
                <a:gd name="connsiteY125" fmla="*/ 0 h 1068867"/>
                <a:gd name="connsiteX126" fmla="*/ 4098793 w 4452260"/>
                <a:gd name="connsiteY126" fmla="*/ 0 h 1068867"/>
                <a:gd name="connsiteX127" fmla="*/ 4193519 w 4452260"/>
                <a:gd name="connsiteY127" fmla="*/ 54408 h 1068867"/>
                <a:gd name="connsiteX128" fmla="*/ 4439104 w 4452260"/>
                <a:gd name="connsiteY128" fmla="*/ 480025 h 1068867"/>
                <a:gd name="connsiteX129" fmla="*/ 4439104 w 4452260"/>
                <a:gd name="connsiteY129" fmla="*/ 588843 h 1068867"/>
                <a:gd name="connsiteX130" fmla="*/ 4193519 w 4452260"/>
                <a:gd name="connsiteY130" fmla="*/ 1014459 h 1068867"/>
                <a:gd name="connsiteX131" fmla="*/ 4098793 w 4452260"/>
                <a:gd name="connsiteY131" fmla="*/ 1068867 h 1068867"/>
                <a:gd name="connsiteX132" fmla="*/ 3728025 w 4452260"/>
                <a:gd name="connsiteY132" fmla="*/ 1068867 h 1068867"/>
                <a:gd name="connsiteX133" fmla="*/ 3607623 w 4452260"/>
                <a:gd name="connsiteY133" fmla="*/ 1068867 h 1068867"/>
                <a:gd name="connsiteX134" fmla="*/ 3411066 w 4452260"/>
                <a:gd name="connsiteY134" fmla="*/ 1068867 h 1068867"/>
                <a:gd name="connsiteX135" fmla="*/ 3357257 w 4452260"/>
                <a:gd name="connsiteY135" fmla="*/ 1068867 h 1068867"/>
                <a:gd name="connsiteX136" fmla="*/ 3236855 w 4452260"/>
                <a:gd name="connsiteY136" fmla="*/ 1068867 h 1068867"/>
                <a:gd name="connsiteX137" fmla="*/ 3040298 w 4452260"/>
                <a:gd name="connsiteY137" fmla="*/ 1068867 h 1068867"/>
                <a:gd name="connsiteX138" fmla="*/ 3038573 w 4452260"/>
                <a:gd name="connsiteY138" fmla="*/ 1068867 h 1068867"/>
                <a:gd name="connsiteX139" fmla="*/ 2919896 w 4452260"/>
                <a:gd name="connsiteY139" fmla="*/ 1068867 h 1068867"/>
                <a:gd name="connsiteX140" fmla="*/ 2866087 w 4452260"/>
                <a:gd name="connsiteY140" fmla="*/ 1068867 h 1068867"/>
                <a:gd name="connsiteX141" fmla="*/ 2719890 w 4452260"/>
                <a:gd name="connsiteY141" fmla="*/ 1068867 h 1068867"/>
                <a:gd name="connsiteX142" fmla="*/ 2669530 w 4452260"/>
                <a:gd name="connsiteY142" fmla="*/ 1068867 h 1068867"/>
                <a:gd name="connsiteX143" fmla="*/ 2549127 w 4452260"/>
                <a:gd name="connsiteY143" fmla="*/ 1068867 h 1068867"/>
                <a:gd name="connsiteX144" fmla="*/ 2547403 w 4452260"/>
                <a:gd name="connsiteY144" fmla="*/ 1068867 h 1068867"/>
                <a:gd name="connsiteX145" fmla="*/ 2350846 w 4452260"/>
                <a:gd name="connsiteY145" fmla="*/ 1068867 h 1068867"/>
                <a:gd name="connsiteX146" fmla="*/ 2349122 w 4452260"/>
                <a:gd name="connsiteY146" fmla="*/ 1068867 h 1068867"/>
                <a:gd name="connsiteX147" fmla="*/ 2228719 w 4452260"/>
                <a:gd name="connsiteY147" fmla="*/ 1068867 h 1068867"/>
                <a:gd name="connsiteX148" fmla="*/ 2178359 w 4452260"/>
                <a:gd name="connsiteY148" fmla="*/ 1068867 h 1068867"/>
                <a:gd name="connsiteX149" fmla="*/ 2032162 w 4452260"/>
                <a:gd name="connsiteY149" fmla="*/ 1068867 h 1068867"/>
                <a:gd name="connsiteX150" fmla="*/ 1978354 w 4452260"/>
                <a:gd name="connsiteY150" fmla="*/ 1068867 h 1068867"/>
                <a:gd name="connsiteX151" fmla="*/ 1859676 w 4452260"/>
                <a:gd name="connsiteY151" fmla="*/ 1068867 h 1068867"/>
                <a:gd name="connsiteX152" fmla="*/ 1857951 w 4452260"/>
                <a:gd name="connsiteY152" fmla="*/ 1068867 h 1068867"/>
                <a:gd name="connsiteX153" fmla="*/ 1826599 w 4452260"/>
                <a:gd name="connsiteY153" fmla="*/ 1068867 h 1068867"/>
                <a:gd name="connsiteX154" fmla="*/ 1661394 w 4452260"/>
                <a:gd name="connsiteY154" fmla="*/ 1068867 h 1068867"/>
                <a:gd name="connsiteX155" fmla="*/ 1540992 w 4452260"/>
                <a:gd name="connsiteY155" fmla="*/ 1068867 h 1068867"/>
                <a:gd name="connsiteX156" fmla="*/ 1531708 w 4452260"/>
                <a:gd name="connsiteY156" fmla="*/ 1068867 h 1068867"/>
                <a:gd name="connsiteX157" fmla="*/ 1487183 w 4452260"/>
                <a:gd name="connsiteY157" fmla="*/ 1068867 h 1068867"/>
                <a:gd name="connsiteX158" fmla="*/ 1335428 w 4452260"/>
                <a:gd name="connsiteY158" fmla="*/ 1068867 h 1068867"/>
                <a:gd name="connsiteX159" fmla="*/ 1290626 w 4452260"/>
                <a:gd name="connsiteY159" fmla="*/ 1068867 h 1068867"/>
                <a:gd name="connsiteX160" fmla="*/ 1170224 w 4452260"/>
                <a:gd name="connsiteY160" fmla="*/ 1068867 h 1068867"/>
                <a:gd name="connsiteX161" fmla="*/ 1138871 w 4452260"/>
                <a:gd name="connsiteY161" fmla="*/ 1068867 h 1068867"/>
                <a:gd name="connsiteX162" fmla="*/ 1040537 w 4452260"/>
                <a:gd name="connsiteY162" fmla="*/ 1068867 h 1068867"/>
                <a:gd name="connsiteX163" fmla="*/ 843980 w 4452260"/>
                <a:gd name="connsiteY163" fmla="*/ 1068867 h 1068867"/>
                <a:gd name="connsiteX164" fmla="*/ 799455 w 4452260"/>
                <a:gd name="connsiteY164" fmla="*/ 1068867 h 1068867"/>
                <a:gd name="connsiteX165" fmla="*/ 647700 w 4452260"/>
                <a:gd name="connsiteY165" fmla="*/ 1068867 h 1068867"/>
                <a:gd name="connsiteX166" fmla="*/ 352810 w 4452260"/>
                <a:gd name="connsiteY166" fmla="*/ 1068867 h 1068867"/>
                <a:gd name="connsiteX167" fmla="*/ 258084 w 4452260"/>
                <a:gd name="connsiteY167" fmla="*/ 1014459 h 1068867"/>
                <a:gd name="connsiteX168" fmla="*/ 12498 w 4452260"/>
                <a:gd name="connsiteY168" fmla="*/ 588843 h 1068867"/>
                <a:gd name="connsiteX169" fmla="*/ 12498 w 4452260"/>
                <a:gd name="connsiteY169" fmla="*/ 480025 h 1068867"/>
                <a:gd name="connsiteX170" fmla="*/ 258084 w 4452260"/>
                <a:gd name="connsiteY170" fmla="*/ 54408 h 1068867"/>
                <a:gd name="connsiteX171" fmla="*/ 352810 w 4452260"/>
                <a:gd name="connsiteY171" fmla="*/ 0 h 1068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4452260" h="1068867">
                  <a:moveTo>
                    <a:pt x="352810" y="0"/>
                  </a:moveTo>
                  <a:cubicBezTo>
                    <a:pt x="475602" y="0"/>
                    <a:pt x="567696" y="0"/>
                    <a:pt x="636768" y="0"/>
                  </a:cubicBezTo>
                  <a:lnTo>
                    <a:pt x="647700" y="0"/>
                  </a:lnTo>
                  <a:lnTo>
                    <a:pt x="724065" y="0"/>
                  </a:lnTo>
                  <a:cubicBezTo>
                    <a:pt x="748048" y="0"/>
                    <a:pt x="767235" y="0"/>
                    <a:pt x="782584" y="0"/>
                  </a:cubicBezTo>
                  <a:lnTo>
                    <a:pt x="799455" y="0"/>
                  </a:lnTo>
                  <a:lnTo>
                    <a:pt x="809825" y="0"/>
                  </a:lnTo>
                  <a:lnTo>
                    <a:pt x="818078" y="0"/>
                  </a:lnTo>
                  <a:cubicBezTo>
                    <a:pt x="843980" y="0"/>
                    <a:pt x="843980" y="0"/>
                    <a:pt x="843980" y="0"/>
                  </a:cubicBezTo>
                  <a:lnTo>
                    <a:pt x="931658" y="0"/>
                  </a:lnTo>
                  <a:lnTo>
                    <a:pt x="961580" y="0"/>
                  </a:lnTo>
                  <a:lnTo>
                    <a:pt x="1000055" y="0"/>
                  </a:lnTo>
                  <a:lnTo>
                    <a:pt x="1040537" y="0"/>
                  </a:lnTo>
                  <a:lnTo>
                    <a:pt x="1051453" y="0"/>
                  </a:lnTo>
                  <a:lnTo>
                    <a:pt x="1083414" y="0"/>
                  </a:lnTo>
                  <a:lnTo>
                    <a:pt x="1112969" y="0"/>
                  </a:lnTo>
                  <a:cubicBezTo>
                    <a:pt x="1138871" y="0"/>
                    <a:pt x="1138871" y="0"/>
                    <a:pt x="1138871" y="0"/>
                  </a:cubicBezTo>
                  <a:lnTo>
                    <a:pt x="1170224" y="0"/>
                  </a:lnTo>
                  <a:lnTo>
                    <a:pt x="1170711" y="0"/>
                  </a:lnTo>
                  <a:lnTo>
                    <a:pt x="1202662" y="0"/>
                  </a:lnTo>
                  <a:lnTo>
                    <a:pt x="1240037" y="0"/>
                  </a:lnTo>
                  <a:cubicBezTo>
                    <a:pt x="1290626" y="0"/>
                    <a:pt x="1290626" y="0"/>
                    <a:pt x="1290626" y="0"/>
                  </a:cubicBezTo>
                  <a:lnTo>
                    <a:pt x="1324496" y="0"/>
                  </a:lnTo>
                  <a:lnTo>
                    <a:pt x="1332348" y="0"/>
                  </a:lnTo>
                  <a:lnTo>
                    <a:pt x="1335428" y="0"/>
                  </a:lnTo>
                  <a:lnTo>
                    <a:pt x="1411793" y="0"/>
                  </a:lnTo>
                  <a:lnTo>
                    <a:pt x="1454182" y="0"/>
                  </a:lnTo>
                  <a:lnTo>
                    <a:pt x="1470312" y="0"/>
                  </a:lnTo>
                  <a:lnTo>
                    <a:pt x="1487183" y="0"/>
                  </a:lnTo>
                  <a:lnTo>
                    <a:pt x="1497552" y="0"/>
                  </a:lnTo>
                  <a:lnTo>
                    <a:pt x="1505806" y="0"/>
                  </a:lnTo>
                  <a:lnTo>
                    <a:pt x="1528471" y="0"/>
                  </a:lnTo>
                  <a:lnTo>
                    <a:pt x="1531708" y="0"/>
                  </a:lnTo>
                  <a:lnTo>
                    <a:pt x="1540992" y="0"/>
                  </a:lnTo>
                  <a:lnTo>
                    <a:pt x="1541479" y="0"/>
                  </a:lnTo>
                  <a:lnTo>
                    <a:pt x="1599998" y="0"/>
                  </a:lnTo>
                  <a:lnTo>
                    <a:pt x="1619386" y="0"/>
                  </a:lnTo>
                  <a:lnTo>
                    <a:pt x="1635492" y="0"/>
                  </a:lnTo>
                  <a:lnTo>
                    <a:pt x="1649308" y="0"/>
                  </a:lnTo>
                  <a:lnTo>
                    <a:pt x="1653720" y="0"/>
                  </a:lnTo>
                  <a:lnTo>
                    <a:pt x="1661394" y="0"/>
                  </a:lnTo>
                  <a:lnTo>
                    <a:pt x="1687782" y="0"/>
                  </a:lnTo>
                  <a:lnTo>
                    <a:pt x="1703116" y="0"/>
                  </a:lnTo>
                  <a:lnTo>
                    <a:pt x="1739181" y="0"/>
                  </a:lnTo>
                  <a:lnTo>
                    <a:pt x="1771141" y="0"/>
                  </a:lnTo>
                  <a:lnTo>
                    <a:pt x="1800697" y="0"/>
                  </a:lnTo>
                  <a:lnTo>
                    <a:pt x="1811727" y="0"/>
                  </a:lnTo>
                  <a:lnTo>
                    <a:pt x="1823361" y="0"/>
                  </a:lnTo>
                  <a:lnTo>
                    <a:pt x="1826599" y="0"/>
                  </a:lnTo>
                  <a:lnTo>
                    <a:pt x="1857951" y="0"/>
                  </a:lnTo>
                  <a:lnTo>
                    <a:pt x="1858439" y="0"/>
                  </a:lnTo>
                  <a:lnTo>
                    <a:pt x="1859676" y="0"/>
                  </a:lnTo>
                  <a:lnTo>
                    <a:pt x="1893346" y="0"/>
                  </a:lnTo>
                  <a:lnTo>
                    <a:pt x="1927765" y="0"/>
                  </a:lnTo>
                  <a:lnTo>
                    <a:pt x="1963365" y="0"/>
                  </a:lnTo>
                  <a:lnTo>
                    <a:pt x="1978354" y="0"/>
                  </a:lnTo>
                  <a:lnTo>
                    <a:pt x="1991032" y="0"/>
                  </a:lnTo>
                  <a:lnTo>
                    <a:pt x="2020076" y="0"/>
                  </a:lnTo>
                  <a:lnTo>
                    <a:pt x="2021800" y="0"/>
                  </a:lnTo>
                  <a:lnTo>
                    <a:pt x="2027021" y="0"/>
                  </a:lnTo>
                  <a:cubicBezTo>
                    <a:pt x="2032162" y="0"/>
                    <a:pt x="2032162" y="0"/>
                    <a:pt x="2032162" y="0"/>
                  </a:cubicBezTo>
                  <a:lnTo>
                    <a:pt x="2141909" y="0"/>
                  </a:lnTo>
                  <a:lnTo>
                    <a:pt x="2143633" y="0"/>
                  </a:lnTo>
                  <a:lnTo>
                    <a:pt x="2178359" y="0"/>
                  </a:lnTo>
                  <a:lnTo>
                    <a:pt x="2228719" y="0"/>
                  </a:lnTo>
                  <a:lnTo>
                    <a:pt x="2229207" y="0"/>
                  </a:lnTo>
                  <a:lnTo>
                    <a:pt x="2230931" y="0"/>
                  </a:lnTo>
                  <a:lnTo>
                    <a:pt x="2287725" y="0"/>
                  </a:lnTo>
                  <a:lnTo>
                    <a:pt x="2289450" y="0"/>
                  </a:lnTo>
                  <a:lnTo>
                    <a:pt x="2323220" y="0"/>
                  </a:lnTo>
                  <a:lnTo>
                    <a:pt x="2324944" y="0"/>
                  </a:lnTo>
                  <a:lnTo>
                    <a:pt x="2340483" y="0"/>
                  </a:lnTo>
                  <a:lnTo>
                    <a:pt x="2341447" y="0"/>
                  </a:lnTo>
                  <a:lnTo>
                    <a:pt x="2343172" y="0"/>
                  </a:lnTo>
                  <a:lnTo>
                    <a:pt x="2349122" y="0"/>
                  </a:lnTo>
                  <a:lnTo>
                    <a:pt x="2350846" y="0"/>
                  </a:lnTo>
                  <a:lnTo>
                    <a:pt x="2390844" y="0"/>
                  </a:lnTo>
                  <a:lnTo>
                    <a:pt x="2462317" y="0"/>
                  </a:lnTo>
                  <a:lnTo>
                    <a:pt x="2499455" y="0"/>
                  </a:lnTo>
                  <a:lnTo>
                    <a:pt x="2530713" y="0"/>
                  </a:lnTo>
                  <a:lnTo>
                    <a:pt x="2547403" y="0"/>
                  </a:lnTo>
                  <a:lnTo>
                    <a:pt x="2549127" y="0"/>
                  </a:lnTo>
                  <a:lnTo>
                    <a:pt x="2581074" y="0"/>
                  </a:lnTo>
                  <a:lnTo>
                    <a:pt x="2582112" y="0"/>
                  </a:lnTo>
                  <a:cubicBezTo>
                    <a:pt x="2669530" y="0"/>
                    <a:pt x="2669530" y="0"/>
                    <a:pt x="2669530" y="0"/>
                  </a:cubicBezTo>
                  <a:lnTo>
                    <a:pt x="2678759" y="0"/>
                  </a:lnTo>
                  <a:lnTo>
                    <a:pt x="2709527" y="0"/>
                  </a:lnTo>
                  <a:lnTo>
                    <a:pt x="2711252" y="0"/>
                  </a:lnTo>
                  <a:lnTo>
                    <a:pt x="2714748" y="0"/>
                  </a:lnTo>
                  <a:lnTo>
                    <a:pt x="2719890" y="0"/>
                  </a:lnTo>
                  <a:lnTo>
                    <a:pt x="2831360" y="0"/>
                  </a:lnTo>
                  <a:lnTo>
                    <a:pt x="2833086" y="0"/>
                  </a:lnTo>
                  <a:lnTo>
                    <a:pt x="2866087" y="0"/>
                  </a:lnTo>
                  <a:lnTo>
                    <a:pt x="2918659" y="0"/>
                  </a:lnTo>
                  <a:lnTo>
                    <a:pt x="2919896" y="0"/>
                  </a:lnTo>
                  <a:lnTo>
                    <a:pt x="2920383" y="0"/>
                  </a:lnTo>
                  <a:lnTo>
                    <a:pt x="2977177" y="0"/>
                  </a:lnTo>
                  <a:lnTo>
                    <a:pt x="2978902" y="0"/>
                  </a:lnTo>
                  <a:lnTo>
                    <a:pt x="3012671" y="0"/>
                  </a:lnTo>
                  <a:lnTo>
                    <a:pt x="3014397" y="0"/>
                  </a:lnTo>
                  <a:lnTo>
                    <a:pt x="3028211" y="0"/>
                  </a:lnTo>
                  <a:lnTo>
                    <a:pt x="3030899" y="0"/>
                  </a:lnTo>
                  <a:lnTo>
                    <a:pt x="3032624" y="0"/>
                  </a:lnTo>
                  <a:lnTo>
                    <a:pt x="3038573" y="0"/>
                  </a:lnTo>
                  <a:lnTo>
                    <a:pt x="3040298" y="0"/>
                  </a:lnTo>
                  <a:lnTo>
                    <a:pt x="3082021" y="0"/>
                  </a:lnTo>
                  <a:lnTo>
                    <a:pt x="3150044" y="0"/>
                  </a:lnTo>
                  <a:lnTo>
                    <a:pt x="3218441" y="0"/>
                  </a:lnTo>
                  <a:lnTo>
                    <a:pt x="3236855" y="0"/>
                  </a:lnTo>
                  <a:lnTo>
                    <a:pt x="3269839" y="0"/>
                  </a:lnTo>
                  <a:lnTo>
                    <a:pt x="3272250" y="0"/>
                  </a:lnTo>
                  <a:lnTo>
                    <a:pt x="3320378" y="0"/>
                  </a:lnTo>
                  <a:lnTo>
                    <a:pt x="3346330" y="0"/>
                  </a:lnTo>
                  <a:lnTo>
                    <a:pt x="3357257" y="0"/>
                  </a:lnTo>
                  <a:lnTo>
                    <a:pt x="3369936" y="0"/>
                  </a:lnTo>
                  <a:lnTo>
                    <a:pt x="3398980" y="0"/>
                  </a:lnTo>
                  <a:lnTo>
                    <a:pt x="3405925" y="0"/>
                  </a:lnTo>
                  <a:cubicBezTo>
                    <a:pt x="3411066" y="0"/>
                    <a:pt x="3411066" y="0"/>
                    <a:pt x="3411066" y="0"/>
                  </a:cubicBezTo>
                  <a:lnTo>
                    <a:pt x="3520813" y="0"/>
                  </a:lnTo>
                  <a:lnTo>
                    <a:pt x="3607623" y="0"/>
                  </a:lnTo>
                  <a:lnTo>
                    <a:pt x="3608111" y="0"/>
                  </a:lnTo>
                  <a:lnTo>
                    <a:pt x="3666629" y="0"/>
                  </a:lnTo>
                  <a:lnTo>
                    <a:pt x="3702124" y="0"/>
                  </a:lnTo>
                  <a:lnTo>
                    <a:pt x="3720351" y="0"/>
                  </a:lnTo>
                  <a:lnTo>
                    <a:pt x="3728025" y="0"/>
                  </a:lnTo>
                  <a:lnTo>
                    <a:pt x="3769748" y="0"/>
                  </a:lnTo>
                  <a:cubicBezTo>
                    <a:pt x="4098793" y="0"/>
                    <a:pt x="4098793" y="0"/>
                    <a:pt x="4098793" y="0"/>
                  </a:cubicBezTo>
                  <a:cubicBezTo>
                    <a:pt x="4133877" y="0"/>
                    <a:pt x="4175977" y="24572"/>
                    <a:pt x="4193519" y="54408"/>
                  </a:cubicBezTo>
                  <a:cubicBezTo>
                    <a:pt x="4439104" y="480025"/>
                    <a:pt x="4439104" y="480025"/>
                    <a:pt x="4439104" y="480025"/>
                  </a:cubicBezTo>
                  <a:cubicBezTo>
                    <a:pt x="4456646" y="509862"/>
                    <a:pt x="4456646" y="559005"/>
                    <a:pt x="4439104" y="588843"/>
                  </a:cubicBezTo>
                  <a:cubicBezTo>
                    <a:pt x="4193519" y="1014459"/>
                    <a:pt x="4193519" y="1014459"/>
                    <a:pt x="4193519" y="1014459"/>
                  </a:cubicBezTo>
                  <a:cubicBezTo>
                    <a:pt x="4175977" y="1044295"/>
                    <a:pt x="4133877" y="1068867"/>
                    <a:pt x="4098793" y="1068867"/>
                  </a:cubicBezTo>
                  <a:lnTo>
                    <a:pt x="3728025" y="1068867"/>
                  </a:lnTo>
                  <a:lnTo>
                    <a:pt x="3607623" y="1068867"/>
                  </a:lnTo>
                  <a:lnTo>
                    <a:pt x="3411066" y="1068867"/>
                  </a:lnTo>
                  <a:lnTo>
                    <a:pt x="3357257" y="1068867"/>
                  </a:lnTo>
                  <a:lnTo>
                    <a:pt x="3236855" y="1068867"/>
                  </a:lnTo>
                  <a:lnTo>
                    <a:pt x="3040298" y="1068867"/>
                  </a:lnTo>
                  <a:lnTo>
                    <a:pt x="3038573" y="1068867"/>
                  </a:lnTo>
                  <a:lnTo>
                    <a:pt x="2919896" y="1068867"/>
                  </a:lnTo>
                  <a:lnTo>
                    <a:pt x="2866087" y="1068867"/>
                  </a:lnTo>
                  <a:lnTo>
                    <a:pt x="2719890" y="1068867"/>
                  </a:lnTo>
                  <a:lnTo>
                    <a:pt x="2669530" y="1068867"/>
                  </a:lnTo>
                  <a:lnTo>
                    <a:pt x="2549127" y="1068867"/>
                  </a:lnTo>
                  <a:lnTo>
                    <a:pt x="2547403" y="1068867"/>
                  </a:lnTo>
                  <a:lnTo>
                    <a:pt x="2350846" y="1068867"/>
                  </a:lnTo>
                  <a:lnTo>
                    <a:pt x="2349122" y="1068867"/>
                  </a:lnTo>
                  <a:lnTo>
                    <a:pt x="2228719" y="1068867"/>
                  </a:lnTo>
                  <a:lnTo>
                    <a:pt x="2178359" y="1068867"/>
                  </a:lnTo>
                  <a:lnTo>
                    <a:pt x="2032162" y="1068867"/>
                  </a:lnTo>
                  <a:lnTo>
                    <a:pt x="1978354" y="1068867"/>
                  </a:lnTo>
                  <a:lnTo>
                    <a:pt x="1859676" y="1068867"/>
                  </a:lnTo>
                  <a:lnTo>
                    <a:pt x="1857951" y="1068867"/>
                  </a:lnTo>
                  <a:lnTo>
                    <a:pt x="1826599" y="1068867"/>
                  </a:lnTo>
                  <a:lnTo>
                    <a:pt x="1661394" y="1068867"/>
                  </a:lnTo>
                  <a:lnTo>
                    <a:pt x="1540992" y="1068867"/>
                  </a:lnTo>
                  <a:lnTo>
                    <a:pt x="1531708" y="1068867"/>
                  </a:lnTo>
                  <a:lnTo>
                    <a:pt x="1487183" y="1068867"/>
                  </a:lnTo>
                  <a:lnTo>
                    <a:pt x="1335428" y="1068867"/>
                  </a:lnTo>
                  <a:lnTo>
                    <a:pt x="1290626" y="1068867"/>
                  </a:lnTo>
                  <a:lnTo>
                    <a:pt x="1170224" y="1068867"/>
                  </a:lnTo>
                  <a:lnTo>
                    <a:pt x="1138871" y="1068867"/>
                  </a:lnTo>
                  <a:lnTo>
                    <a:pt x="1040537" y="1068867"/>
                  </a:lnTo>
                  <a:lnTo>
                    <a:pt x="843980" y="1068867"/>
                  </a:lnTo>
                  <a:lnTo>
                    <a:pt x="799455" y="1068867"/>
                  </a:lnTo>
                  <a:lnTo>
                    <a:pt x="647700" y="1068867"/>
                  </a:lnTo>
                  <a:lnTo>
                    <a:pt x="352810" y="1068867"/>
                  </a:lnTo>
                  <a:cubicBezTo>
                    <a:pt x="318603" y="1068867"/>
                    <a:pt x="275626" y="1044295"/>
                    <a:pt x="258084" y="1014459"/>
                  </a:cubicBezTo>
                  <a:cubicBezTo>
                    <a:pt x="12498" y="588843"/>
                    <a:pt x="12498" y="588843"/>
                    <a:pt x="12498" y="588843"/>
                  </a:cubicBezTo>
                  <a:cubicBezTo>
                    <a:pt x="-4166" y="559005"/>
                    <a:pt x="-4166" y="509862"/>
                    <a:pt x="12498" y="480025"/>
                  </a:cubicBezTo>
                  <a:cubicBezTo>
                    <a:pt x="258084" y="54408"/>
                    <a:pt x="258084" y="54408"/>
                    <a:pt x="258084" y="54408"/>
                  </a:cubicBezTo>
                  <a:cubicBezTo>
                    <a:pt x="275626" y="24572"/>
                    <a:pt x="318603" y="0"/>
                    <a:pt x="352810" y="0"/>
                  </a:cubicBezTo>
                  <a:close/>
                </a:path>
              </a:pathLst>
            </a:custGeom>
            <a:gradFill flip="none" rotWithShape="1">
              <a:gsLst>
                <a:gs pos="100000">
                  <a:schemeClr val="bg1">
                    <a:lumMod val="95000"/>
                  </a:schemeClr>
                </a:gs>
                <a:gs pos="0">
                  <a:srgbClr val="D3D3D3"/>
                </a:gs>
              </a:gsLst>
              <a:lin ang="2700000" scaled="1"/>
              <a:tileRect/>
            </a:gradFill>
            <a:ln w="19050">
              <a:gradFill flip="none" rotWithShape="1">
                <a:gsLst>
                  <a:gs pos="100000">
                    <a:schemeClr val="bg1">
                      <a:lumMod val="75000"/>
                    </a:schemeClr>
                  </a:gs>
                  <a:gs pos="0">
                    <a:schemeClr val="bg1"/>
                  </a:gs>
                </a:gsLst>
                <a:lin ang="2700000" scaled="1"/>
                <a:tileRect/>
              </a:gradFill>
            </a:ln>
            <a:effectLst>
              <a:outerShdw blurRad="127000" dist="50800" dir="2700000" algn="tl" rotWithShape="0">
                <a:prstClr val="black">
                  <a:alpha val="40000"/>
                </a:prstClr>
              </a:outerShdw>
            </a:effectLst>
          </p:spPr>
          <p:txBody>
            <a:bodyPr vert="horz" wrap="square" lIns="91440" tIns="45720" rIns="91440" bIns="45720" numCol="1" anchor="t" anchorCtr="0" compatLnSpc="1">
              <a:noAutofit/>
            </a:bodyPr>
            <a:lstStyle/>
            <a:p>
              <a:endParaRPr lang="zh-CN" altLang="en-US" dirty="0">
                <a:solidFill>
                  <a:prstClr val="black"/>
                </a:solidFill>
                <a:latin typeface="微软雅黑" panose="020B0503020204020204" pitchFamily="34" charset="-122"/>
              </a:endParaRPr>
            </a:p>
          </p:txBody>
        </p:sp>
        <p:sp>
          <p:nvSpPr>
            <p:cNvPr id="91" name="任意多边形 90"/>
            <p:cNvSpPr/>
            <p:nvPr/>
          </p:nvSpPr>
          <p:spPr bwMode="auto">
            <a:xfrm>
              <a:off x="1010779" y="325868"/>
              <a:ext cx="2628449" cy="527848"/>
            </a:xfrm>
            <a:custGeom>
              <a:avLst/>
              <a:gdLst>
                <a:gd name="connsiteX0" fmla="*/ 305125 w 4603109"/>
                <a:gd name="connsiteY0" fmla="*/ 0 h 924402"/>
                <a:gd name="connsiteX1" fmla="*/ 432894 w 4603109"/>
                <a:gd name="connsiteY1" fmla="*/ 0 h 924402"/>
                <a:gd name="connsiteX2" fmla="*/ 445336 w 4603109"/>
                <a:gd name="connsiteY2" fmla="*/ 0 h 924402"/>
                <a:gd name="connsiteX3" fmla="*/ 550703 w 4603109"/>
                <a:gd name="connsiteY3" fmla="*/ 0 h 924402"/>
                <a:gd name="connsiteX4" fmla="*/ 560158 w 4603109"/>
                <a:gd name="connsiteY4" fmla="*/ 0 h 924402"/>
                <a:gd name="connsiteX5" fmla="*/ 573105 w 4603109"/>
                <a:gd name="connsiteY5" fmla="*/ 0 h 924402"/>
                <a:gd name="connsiteX6" fmla="*/ 626202 w 4603109"/>
                <a:gd name="connsiteY6" fmla="*/ 0 h 924402"/>
                <a:gd name="connsiteX7" fmla="*/ 676811 w 4603109"/>
                <a:gd name="connsiteY7" fmla="*/ 0 h 924402"/>
                <a:gd name="connsiteX8" fmla="*/ 678472 w 4603109"/>
                <a:gd name="connsiteY8" fmla="*/ 0 h 924402"/>
                <a:gd name="connsiteX9" fmla="*/ 687927 w 4603109"/>
                <a:gd name="connsiteY9" fmla="*/ 0 h 924402"/>
                <a:gd name="connsiteX10" fmla="*/ 691402 w 4603109"/>
                <a:gd name="connsiteY10" fmla="*/ 0 h 924402"/>
                <a:gd name="connsiteX11" fmla="*/ 700371 w 4603109"/>
                <a:gd name="connsiteY11" fmla="*/ 0 h 924402"/>
                <a:gd name="connsiteX12" fmla="*/ 707508 w 4603109"/>
                <a:gd name="connsiteY12" fmla="*/ 0 h 924402"/>
                <a:gd name="connsiteX13" fmla="*/ 729909 w 4603109"/>
                <a:gd name="connsiteY13" fmla="*/ 0 h 924402"/>
                <a:gd name="connsiteX14" fmla="*/ 753971 w 4603109"/>
                <a:gd name="connsiteY14" fmla="*/ 0 h 924402"/>
                <a:gd name="connsiteX15" fmla="*/ 804580 w 4603109"/>
                <a:gd name="connsiteY15" fmla="*/ 0 h 924402"/>
                <a:gd name="connsiteX16" fmla="*/ 805737 w 4603109"/>
                <a:gd name="connsiteY16" fmla="*/ 0 h 924402"/>
                <a:gd name="connsiteX17" fmla="*/ 819171 w 4603109"/>
                <a:gd name="connsiteY17" fmla="*/ 0 h 924402"/>
                <a:gd name="connsiteX18" fmla="*/ 828140 w 4603109"/>
                <a:gd name="connsiteY18" fmla="*/ 0 h 924402"/>
                <a:gd name="connsiteX19" fmla="*/ 831615 w 4603109"/>
                <a:gd name="connsiteY19" fmla="*/ 0 h 924402"/>
                <a:gd name="connsiteX20" fmla="*/ 835277 w 4603109"/>
                <a:gd name="connsiteY20" fmla="*/ 0 h 924402"/>
                <a:gd name="connsiteX21" fmla="*/ 857678 w 4603109"/>
                <a:gd name="connsiteY21" fmla="*/ 0 h 924402"/>
                <a:gd name="connsiteX22" fmla="*/ 864889 w 4603109"/>
                <a:gd name="connsiteY22" fmla="*/ 0 h 924402"/>
                <a:gd name="connsiteX23" fmla="*/ 899900 w 4603109"/>
                <a:gd name="connsiteY23" fmla="*/ 0 h 924402"/>
                <a:gd name="connsiteX24" fmla="*/ 909341 w 4603109"/>
                <a:gd name="connsiteY24" fmla="*/ 0 h 924402"/>
                <a:gd name="connsiteX25" fmla="*/ 929965 w 4603109"/>
                <a:gd name="connsiteY25" fmla="*/ 0 h 924402"/>
                <a:gd name="connsiteX26" fmla="*/ 933506 w 4603109"/>
                <a:gd name="connsiteY26" fmla="*/ 0 h 924402"/>
                <a:gd name="connsiteX27" fmla="*/ 936982 w 4603109"/>
                <a:gd name="connsiteY27" fmla="*/ 0 h 924402"/>
                <a:gd name="connsiteX28" fmla="*/ 959384 w 4603109"/>
                <a:gd name="connsiteY28" fmla="*/ 0 h 924402"/>
                <a:gd name="connsiteX29" fmla="*/ 962542 w 4603109"/>
                <a:gd name="connsiteY29" fmla="*/ 0 h 924402"/>
                <a:gd name="connsiteX30" fmla="*/ 984943 w 4603109"/>
                <a:gd name="connsiteY30" fmla="*/ 0 h 924402"/>
                <a:gd name="connsiteX31" fmla="*/ 992658 w 4603109"/>
                <a:gd name="connsiteY31" fmla="*/ 0 h 924402"/>
                <a:gd name="connsiteX32" fmla="*/ 1012059 w 4603109"/>
                <a:gd name="connsiteY32" fmla="*/ 0 h 924402"/>
                <a:gd name="connsiteX33" fmla="*/ 1012480 w 4603109"/>
                <a:gd name="connsiteY33" fmla="*/ 0 h 924402"/>
                <a:gd name="connsiteX34" fmla="*/ 1027669 w 4603109"/>
                <a:gd name="connsiteY34" fmla="*/ 0 h 924402"/>
                <a:gd name="connsiteX35" fmla="*/ 1037110 w 4603109"/>
                <a:gd name="connsiteY35" fmla="*/ 0 h 924402"/>
                <a:gd name="connsiteX36" fmla="*/ 1040112 w 4603109"/>
                <a:gd name="connsiteY36" fmla="*/ 0 h 924402"/>
                <a:gd name="connsiteX37" fmla="*/ 1057734 w 4603109"/>
                <a:gd name="connsiteY37" fmla="*/ 0 h 924402"/>
                <a:gd name="connsiteX38" fmla="*/ 1064751 w 4603109"/>
                <a:gd name="connsiteY38" fmla="*/ 0 h 924402"/>
                <a:gd name="connsiteX39" fmla="*/ 1070177 w 4603109"/>
                <a:gd name="connsiteY39" fmla="*/ 0 h 924402"/>
                <a:gd name="connsiteX40" fmla="*/ 1072436 w 4603109"/>
                <a:gd name="connsiteY40" fmla="*/ 0 h 924402"/>
                <a:gd name="connsiteX41" fmla="*/ 1090311 w 4603109"/>
                <a:gd name="connsiteY41" fmla="*/ 0 h 924402"/>
                <a:gd name="connsiteX42" fmla="*/ 1110718 w 4603109"/>
                <a:gd name="connsiteY42" fmla="*/ 0 h 924402"/>
                <a:gd name="connsiteX43" fmla="*/ 1112712 w 4603109"/>
                <a:gd name="connsiteY43" fmla="*/ 0 h 924402"/>
                <a:gd name="connsiteX44" fmla="*/ 1116187 w 4603109"/>
                <a:gd name="connsiteY44" fmla="*/ 0 h 924402"/>
                <a:gd name="connsiteX45" fmla="*/ 1139828 w 4603109"/>
                <a:gd name="connsiteY45" fmla="*/ 0 h 924402"/>
                <a:gd name="connsiteX46" fmla="*/ 1140249 w 4603109"/>
                <a:gd name="connsiteY46" fmla="*/ 0 h 924402"/>
                <a:gd name="connsiteX47" fmla="*/ 1145480 w 4603109"/>
                <a:gd name="connsiteY47" fmla="*/ 0 h 924402"/>
                <a:gd name="connsiteX48" fmla="*/ 1152270 w 4603109"/>
                <a:gd name="connsiteY48" fmla="*/ 0 h 924402"/>
                <a:gd name="connsiteX49" fmla="*/ 1154934 w 4603109"/>
                <a:gd name="connsiteY49" fmla="*/ 0 h 924402"/>
                <a:gd name="connsiteX50" fmla="*/ 1167881 w 4603109"/>
                <a:gd name="connsiteY50" fmla="*/ 0 h 924402"/>
                <a:gd name="connsiteX51" fmla="*/ 1175544 w 4603109"/>
                <a:gd name="connsiteY51" fmla="*/ 0 h 924402"/>
                <a:gd name="connsiteX52" fmla="*/ 1184998 w 4603109"/>
                <a:gd name="connsiteY52" fmla="*/ 0 h 924402"/>
                <a:gd name="connsiteX53" fmla="*/ 1197946 w 4603109"/>
                <a:gd name="connsiteY53" fmla="*/ 0 h 924402"/>
                <a:gd name="connsiteX54" fmla="*/ 1200205 w 4603109"/>
                <a:gd name="connsiteY54" fmla="*/ 0 h 924402"/>
                <a:gd name="connsiteX55" fmla="*/ 1220978 w 4603109"/>
                <a:gd name="connsiteY55" fmla="*/ 0 h 924402"/>
                <a:gd name="connsiteX56" fmla="*/ 1238487 w 4603109"/>
                <a:gd name="connsiteY56" fmla="*/ 0 h 924402"/>
                <a:gd name="connsiteX57" fmla="*/ 1243956 w 4603109"/>
                <a:gd name="connsiteY57" fmla="*/ 0 h 924402"/>
                <a:gd name="connsiteX58" fmla="*/ 1251042 w 4603109"/>
                <a:gd name="connsiteY58" fmla="*/ 0 h 924402"/>
                <a:gd name="connsiteX59" fmla="*/ 1257637 w 4603109"/>
                <a:gd name="connsiteY59" fmla="*/ 0 h 924402"/>
                <a:gd name="connsiteX60" fmla="*/ 1271587 w 4603109"/>
                <a:gd name="connsiteY60" fmla="*/ 0 h 924402"/>
                <a:gd name="connsiteX61" fmla="*/ 1273249 w 4603109"/>
                <a:gd name="connsiteY61" fmla="*/ 0 h 924402"/>
                <a:gd name="connsiteX62" fmla="*/ 1280039 w 4603109"/>
                <a:gd name="connsiteY62" fmla="*/ 0 h 924402"/>
                <a:gd name="connsiteX63" fmla="*/ 1282703 w 4603109"/>
                <a:gd name="connsiteY63" fmla="*/ 0 h 924402"/>
                <a:gd name="connsiteX64" fmla="*/ 1286178 w 4603109"/>
                <a:gd name="connsiteY64" fmla="*/ 0 h 924402"/>
                <a:gd name="connsiteX65" fmla="*/ 1295146 w 4603109"/>
                <a:gd name="connsiteY65" fmla="*/ 0 h 924402"/>
                <a:gd name="connsiteX66" fmla="*/ 1301651 w 4603109"/>
                <a:gd name="connsiteY66" fmla="*/ 0 h 924402"/>
                <a:gd name="connsiteX67" fmla="*/ 1302284 w 4603109"/>
                <a:gd name="connsiteY67" fmla="*/ 0 h 924402"/>
                <a:gd name="connsiteX68" fmla="*/ 1303313 w 4603109"/>
                <a:gd name="connsiteY68" fmla="*/ 0 h 924402"/>
                <a:gd name="connsiteX69" fmla="*/ 1312767 w 4603109"/>
                <a:gd name="connsiteY69" fmla="*/ 0 h 924402"/>
                <a:gd name="connsiteX70" fmla="*/ 1316242 w 4603109"/>
                <a:gd name="connsiteY70" fmla="*/ 0 h 924402"/>
                <a:gd name="connsiteX71" fmla="*/ 1321886 w 4603109"/>
                <a:gd name="connsiteY71" fmla="*/ 0 h 924402"/>
                <a:gd name="connsiteX72" fmla="*/ 1324685 w 4603109"/>
                <a:gd name="connsiteY72" fmla="*/ 0 h 924402"/>
                <a:gd name="connsiteX73" fmla="*/ 1325211 w 4603109"/>
                <a:gd name="connsiteY73" fmla="*/ 0 h 924402"/>
                <a:gd name="connsiteX74" fmla="*/ 1332348 w 4603109"/>
                <a:gd name="connsiteY74" fmla="*/ 0 h 924402"/>
                <a:gd name="connsiteX75" fmla="*/ 1332714 w 4603109"/>
                <a:gd name="connsiteY75" fmla="*/ 0 h 924402"/>
                <a:gd name="connsiteX76" fmla="*/ 1333135 w 4603109"/>
                <a:gd name="connsiteY76" fmla="*/ 0 h 924402"/>
                <a:gd name="connsiteX77" fmla="*/ 1348747 w 4603109"/>
                <a:gd name="connsiteY77" fmla="*/ 0 h 924402"/>
                <a:gd name="connsiteX78" fmla="*/ 1354749 w 4603109"/>
                <a:gd name="connsiteY78" fmla="*/ 0 h 924402"/>
                <a:gd name="connsiteX79" fmla="*/ 1378811 w 4603109"/>
                <a:gd name="connsiteY79" fmla="*/ 0 h 924402"/>
                <a:gd name="connsiteX80" fmla="*/ 1383745 w 4603109"/>
                <a:gd name="connsiteY80" fmla="*/ 0 h 924402"/>
                <a:gd name="connsiteX81" fmla="*/ 1385406 w 4603109"/>
                <a:gd name="connsiteY81" fmla="*/ 0 h 924402"/>
                <a:gd name="connsiteX82" fmla="*/ 1399356 w 4603109"/>
                <a:gd name="connsiteY82" fmla="*/ 0 h 924402"/>
                <a:gd name="connsiteX83" fmla="*/ 1400513 w 4603109"/>
                <a:gd name="connsiteY83" fmla="*/ 0 h 924402"/>
                <a:gd name="connsiteX84" fmla="*/ 1413947 w 4603109"/>
                <a:gd name="connsiteY84" fmla="*/ 0 h 924402"/>
                <a:gd name="connsiteX85" fmla="*/ 1414442 w 4603109"/>
                <a:gd name="connsiteY85" fmla="*/ 0 h 924402"/>
                <a:gd name="connsiteX86" fmla="*/ 1422915 w 4603109"/>
                <a:gd name="connsiteY86" fmla="*/ 0 h 924402"/>
                <a:gd name="connsiteX87" fmla="*/ 1426390 w 4603109"/>
                <a:gd name="connsiteY87" fmla="*/ 0 h 924402"/>
                <a:gd name="connsiteX88" fmla="*/ 1429420 w 4603109"/>
                <a:gd name="connsiteY88" fmla="*/ 0 h 924402"/>
                <a:gd name="connsiteX89" fmla="*/ 1430053 w 4603109"/>
                <a:gd name="connsiteY89" fmla="*/ 0 h 924402"/>
                <a:gd name="connsiteX90" fmla="*/ 1430206 w 4603109"/>
                <a:gd name="connsiteY90" fmla="*/ 0 h 924402"/>
                <a:gd name="connsiteX91" fmla="*/ 1430577 w 4603109"/>
                <a:gd name="connsiteY91" fmla="*/ 0 h 924402"/>
                <a:gd name="connsiteX92" fmla="*/ 1436843 w 4603109"/>
                <a:gd name="connsiteY92" fmla="*/ 0 h 924402"/>
                <a:gd name="connsiteX93" fmla="*/ 1444011 w 4603109"/>
                <a:gd name="connsiteY93" fmla="*/ 0 h 924402"/>
                <a:gd name="connsiteX94" fmla="*/ 1449655 w 4603109"/>
                <a:gd name="connsiteY94" fmla="*/ 0 h 924402"/>
                <a:gd name="connsiteX95" fmla="*/ 1452454 w 4603109"/>
                <a:gd name="connsiteY95" fmla="*/ 0 h 924402"/>
                <a:gd name="connsiteX96" fmla="*/ 1452980 w 4603109"/>
                <a:gd name="connsiteY96" fmla="*/ 0 h 924402"/>
                <a:gd name="connsiteX97" fmla="*/ 1456455 w 4603109"/>
                <a:gd name="connsiteY97" fmla="*/ 0 h 924402"/>
                <a:gd name="connsiteX98" fmla="*/ 1459664 w 4603109"/>
                <a:gd name="connsiteY98" fmla="*/ 0 h 924402"/>
                <a:gd name="connsiteX99" fmla="*/ 1460117 w 4603109"/>
                <a:gd name="connsiteY99" fmla="*/ 0 h 924402"/>
                <a:gd name="connsiteX100" fmla="*/ 1460483 w 4603109"/>
                <a:gd name="connsiteY100" fmla="*/ 0 h 924402"/>
                <a:gd name="connsiteX101" fmla="*/ 1460904 w 4603109"/>
                <a:gd name="connsiteY101" fmla="*/ 0 h 924402"/>
                <a:gd name="connsiteX102" fmla="*/ 1472926 w 4603109"/>
                <a:gd name="connsiteY102" fmla="*/ 0 h 924402"/>
                <a:gd name="connsiteX103" fmla="*/ 1482518 w 4603109"/>
                <a:gd name="connsiteY103" fmla="*/ 0 h 924402"/>
                <a:gd name="connsiteX104" fmla="*/ 1489729 w 4603109"/>
                <a:gd name="connsiteY104" fmla="*/ 0 h 924402"/>
                <a:gd name="connsiteX105" fmla="*/ 1504116 w 4603109"/>
                <a:gd name="connsiteY105" fmla="*/ 0 h 924402"/>
                <a:gd name="connsiteX106" fmla="*/ 1511514 w 4603109"/>
                <a:gd name="connsiteY106" fmla="*/ 0 h 924402"/>
                <a:gd name="connsiteX107" fmla="*/ 1524740 w 4603109"/>
                <a:gd name="connsiteY107" fmla="*/ 0 h 924402"/>
                <a:gd name="connsiteX108" fmla="*/ 1528282 w 4603109"/>
                <a:gd name="connsiteY108" fmla="*/ 0 h 924402"/>
                <a:gd name="connsiteX109" fmla="*/ 1531757 w 4603109"/>
                <a:gd name="connsiteY109" fmla="*/ 0 h 924402"/>
                <a:gd name="connsiteX110" fmla="*/ 1534181 w 4603109"/>
                <a:gd name="connsiteY110" fmla="*/ 0 h 924402"/>
                <a:gd name="connsiteX111" fmla="*/ 1542211 w 4603109"/>
                <a:gd name="connsiteY111" fmla="*/ 0 h 924402"/>
                <a:gd name="connsiteX112" fmla="*/ 1554159 w 4603109"/>
                <a:gd name="connsiteY112" fmla="*/ 0 h 924402"/>
                <a:gd name="connsiteX113" fmla="*/ 1557318 w 4603109"/>
                <a:gd name="connsiteY113" fmla="*/ 0 h 924402"/>
                <a:gd name="connsiteX114" fmla="*/ 1557975 w 4603109"/>
                <a:gd name="connsiteY114" fmla="*/ 0 h 924402"/>
                <a:gd name="connsiteX115" fmla="*/ 1558346 w 4603109"/>
                <a:gd name="connsiteY115" fmla="*/ 0 h 924402"/>
                <a:gd name="connsiteX116" fmla="*/ 1561822 w 4603109"/>
                <a:gd name="connsiteY116" fmla="*/ 0 h 924402"/>
                <a:gd name="connsiteX117" fmla="*/ 1564612 w 4603109"/>
                <a:gd name="connsiteY117" fmla="*/ 0 h 924402"/>
                <a:gd name="connsiteX118" fmla="*/ 1566857 w 4603109"/>
                <a:gd name="connsiteY118" fmla="*/ 0 h 924402"/>
                <a:gd name="connsiteX119" fmla="*/ 1576919 w 4603109"/>
                <a:gd name="connsiteY119" fmla="*/ 0 h 924402"/>
                <a:gd name="connsiteX120" fmla="*/ 1579719 w 4603109"/>
                <a:gd name="connsiteY120" fmla="*/ 0 h 924402"/>
                <a:gd name="connsiteX121" fmla="*/ 1584224 w 4603109"/>
                <a:gd name="connsiteY121" fmla="*/ 0 h 924402"/>
                <a:gd name="connsiteX122" fmla="*/ 1587382 w 4603109"/>
                <a:gd name="connsiteY122" fmla="*/ 0 h 924402"/>
                <a:gd name="connsiteX123" fmla="*/ 1587433 w 4603109"/>
                <a:gd name="connsiteY123" fmla="*/ 0 h 924402"/>
                <a:gd name="connsiteX124" fmla="*/ 1600695 w 4603109"/>
                <a:gd name="connsiteY124" fmla="*/ 0 h 924402"/>
                <a:gd name="connsiteX125" fmla="*/ 1606834 w 4603109"/>
                <a:gd name="connsiteY125" fmla="*/ 0 h 924402"/>
                <a:gd name="connsiteX126" fmla="*/ 1607256 w 4603109"/>
                <a:gd name="connsiteY126" fmla="*/ 0 h 924402"/>
                <a:gd name="connsiteX127" fmla="*/ 1608325 w 4603109"/>
                <a:gd name="connsiteY127" fmla="*/ 0 h 924402"/>
                <a:gd name="connsiteX128" fmla="*/ 1609783 w 4603109"/>
                <a:gd name="connsiteY128" fmla="*/ 0 h 924402"/>
                <a:gd name="connsiteX129" fmla="*/ 1617498 w 4603109"/>
                <a:gd name="connsiteY129" fmla="*/ 0 h 924402"/>
                <a:gd name="connsiteX130" fmla="*/ 1631885 w 4603109"/>
                <a:gd name="connsiteY130" fmla="*/ 0 h 924402"/>
                <a:gd name="connsiteX131" fmla="*/ 1636899 w 4603109"/>
                <a:gd name="connsiteY131" fmla="*/ 0 h 924402"/>
                <a:gd name="connsiteX132" fmla="*/ 1637320 w 4603109"/>
                <a:gd name="connsiteY132" fmla="*/ 0 h 924402"/>
                <a:gd name="connsiteX133" fmla="*/ 1637445 w 4603109"/>
                <a:gd name="connsiteY133" fmla="*/ 0 h 924402"/>
                <a:gd name="connsiteX134" fmla="*/ 1652509 w 4603109"/>
                <a:gd name="connsiteY134" fmla="*/ 0 h 924402"/>
                <a:gd name="connsiteX135" fmla="*/ 1659526 w 4603109"/>
                <a:gd name="connsiteY135" fmla="*/ 0 h 924402"/>
                <a:gd name="connsiteX136" fmla="*/ 1661950 w 4603109"/>
                <a:gd name="connsiteY136" fmla="*/ 0 h 924402"/>
                <a:gd name="connsiteX137" fmla="*/ 1664952 w 4603109"/>
                <a:gd name="connsiteY137" fmla="*/ 0 h 924402"/>
                <a:gd name="connsiteX138" fmla="*/ 1667212 w 4603109"/>
                <a:gd name="connsiteY138" fmla="*/ 0 h 924402"/>
                <a:gd name="connsiteX139" fmla="*/ 1685087 w 4603109"/>
                <a:gd name="connsiteY139" fmla="*/ 0 h 924402"/>
                <a:gd name="connsiteX140" fmla="*/ 1689591 w 4603109"/>
                <a:gd name="connsiteY140" fmla="*/ 0 h 924402"/>
                <a:gd name="connsiteX141" fmla="*/ 1694626 w 4603109"/>
                <a:gd name="connsiteY141" fmla="*/ 0 h 924402"/>
                <a:gd name="connsiteX142" fmla="*/ 1697276 w 4603109"/>
                <a:gd name="connsiteY142" fmla="*/ 0 h 924402"/>
                <a:gd name="connsiteX143" fmla="*/ 1698000 w 4603109"/>
                <a:gd name="connsiteY143" fmla="*/ 0 h 924402"/>
                <a:gd name="connsiteX144" fmla="*/ 1704688 w 4603109"/>
                <a:gd name="connsiteY144" fmla="*/ 0 h 924402"/>
                <a:gd name="connsiteX145" fmla="*/ 1707488 w 4603109"/>
                <a:gd name="connsiteY145" fmla="*/ 0 h 924402"/>
                <a:gd name="connsiteX146" fmla="*/ 1710963 w 4603109"/>
                <a:gd name="connsiteY146" fmla="*/ 0 h 924402"/>
                <a:gd name="connsiteX147" fmla="*/ 1715151 w 4603109"/>
                <a:gd name="connsiteY147" fmla="*/ 0 h 924402"/>
                <a:gd name="connsiteX148" fmla="*/ 1721928 w 4603109"/>
                <a:gd name="connsiteY148" fmla="*/ 0 h 924402"/>
                <a:gd name="connsiteX149" fmla="*/ 1734603 w 4603109"/>
                <a:gd name="connsiteY149" fmla="*/ 0 h 924402"/>
                <a:gd name="connsiteX150" fmla="*/ 1735025 w 4603109"/>
                <a:gd name="connsiteY150" fmla="*/ 0 h 924402"/>
                <a:gd name="connsiteX151" fmla="*/ 1735558 w 4603109"/>
                <a:gd name="connsiteY151" fmla="*/ 0 h 924402"/>
                <a:gd name="connsiteX152" fmla="*/ 1736094 w 4603109"/>
                <a:gd name="connsiteY152" fmla="*/ 0 h 924402"/>
                <a:gd name="connsiteX153" fmla="*/ 1737552 w 4603109"/>
                <a:gd name="connsiteY153" fmla="*/ 0 h 924402"/>
                <a:gd name="connsiteX154" fmla="*/ 1741027 w 4603109"/>
                <a:gd name="connsiteY154" fmla="*/ 0 h 924402"/>
                <a:gd name="connsiteX155" fmla="*/ 1747046 w 4603109"/>
                <a:gd name="connsiteY155" fmla="*/ 0 h 924402"/>
                <a:gd name="connsiteX156" fmla="*/ 1748537 w 4603109"/>
                <a:gd name="connsiteY156" fmla="*/ 0 h 924402"/>
                <a:gd name="connsiteX157" fmla="*/ 1753052 w 4603109"/>
                <a:gd name="connsiteY157" fmla="*/ 0 h 924402"/>
                <a:gd name="connsiteX158" fmla="*/ 1757499 w 4603109"/>
                <a:gd name="connsiteY158" fmla="*/ 0 h 924402"/>
                <a:gd name="connsiteX159" fmla="*/ 1764668 w 4603109"/>
                <a:gd name="connsiteY159" fmla="*/ 0 h 924402"/>
                <a:gd name="connsiteX160" fmla="*/ 1765089 w 4603109"/>
                <a:gd name="connsiteY160" fmla="*/ 0 h 924402"/>
                <a:gd name="connsiteX161" fmla="*/ 1765214 w 4603109"/>
                <a:gd name="connsiteY161" fmla="*/ 0 h 924402"/>
                <a:gd name="connsiteX162" fmla="*/ 1770320 w 4603109"/>
                <a:gd name="connsiteY162" fmla="*/ 0 h 924402"/>
                <a:gd name="connsiteX163" fmla="*/ 1777110 w 4603109"/>
                <a:gd name="connsiteY163" fmla="*/ 0 h 924402"/>
                <a:gd name="connsiteX164" fmla="*/ 1779774 w 4603109"/>
                <a:gd name="connsiteY164" fmla="*/ 0 h 924402"/>
                <a:gd name="connsiteX165" fmla="*/ 1792721 w 4603109"/>
                <a:gd name="connsiteY165" fmla="*/ 0 h 924402"/>
                <a:gd name="connsiteX166" fmla="*/ 1794981 w 4603109"/>
                <a:gd name="connsiteY166" fmla="*/ 0 h 924402"/>
                <a:gd name="connsiteX167" fmla="*/ 1825045 w 4603109"/>
                <a:gd name="connsiteY167" fmla="*/ 0 h 924402"/>
                <a:gd name="connsiteX168" fmla="*/ 1825769 w 4603109"/>
                <a:gd name="connsiteY168" fmla="*/ 0 h 924402"/>
                <a:gd name="connsiteX169" fmla="*/ 1838732 w 4603109"/>
                <a:gd name="connsiteY169" fmla="*/ 0 h 924402"/>
                <a:gd name="connsiteX170" fmla="*/ 1845818 w 4603109"/>
                <a:gd name="connsiteY170" fmla="*/ 0 h 924402"/>
                <a:gd name="connsiteX171" fmla="*/ 1849697 w 4603109"/>
                <a:gd name="connsiteY171" fmla="*/ 0 h 924402"/>
                <a:gd name="connsiteX172" fmla="*/ 1852412 w 4603109"/>
                <a:gd name="connsiteY172" fmla="*/ 0 h 924402"/>
                <a:gd name="connsiteX173" fmla="*/ 1853903 w 4603109"/>
                <a:gd name="connsiteY173" fmla="*/ 0 h 924402"/>
                <a:gd name="connsiteX174" fmla="*/ 1863327 w 4603109"/>
                <a:gd name="connsiteY174" fmla="*/ 0 h 924402"/>
                <a:gd name="connsiteX175" fmla="*/ 1868796 w 4603109"/>
                <a:gd name="connsiteY175" fmla="*/ 0 h 924402"/>
                <a:gd name="connsiteX176" fmla="*/ 1874815 w 4603109"/>
                <a:gd name="connsiteY176" fmla="*/ 0 h 924402"/>
                <a:gd name="connsiteX177" fmla="*/ 1876306 w 4603109"/>
                <a:gd name="connsiteY177" fmla="*/ 0 h 924402"/>
                <a:gd name="connsiteX178" fmla="*/ 1880821 w 4603109"/>
                <a:gd name="connsiteY178" fmla="*/ 0 h 924402"/>
                <a:gd name="connsiteX179" fmla="*/ 1882477 w 4603109"/>
                <a:gd name="connsiteY179" fmla="*/ 0 h 924402"/>
                <a:gd name="connsiteX180" fmla="*/ 1883936 w 4603109"/>
                <a:gd name="connsiteY180" fmla="*/ 0 h 924402"/>
                <a:gd name="connsiteX181" fmla="*/ 1885268 w 4603109"/>
                <a:gd name="connsiteY181" fmla="*/ 0 h 924402"/>
                <a:gd name="connsiteX182" fmla="*/ 1896427 w 4603109"/>
                <a:gd name="connsiteY182" fmla="*/ 0 h 924402"/>
                <a:gd name="connsiteX183" fmla="*/ 1898089 w 4603109"/>
                <a:gd name="connsiteY183" fmla="*/ 0 h 924402"/>
                <a:gd name="connsiteX184" fmla="*/ 1904879 w 4603109"/>
                <a:gd name="connsiteY184" fmla="*/ 0 h 924402"/>
                <a:gd name="connsiteX185" fmla="*/ 1907543 w 4603109"/>
                <a:gd name="connsiteY185" fmla="*/ 0 h 924402"/>
                <a:gd name="connsiteX186" fmla="*/ 1911018 w 4603109"/>
                <a:gd name="connsiteY186" fmla="*/ 0 h 924402"/>
                <a:gd name="connsiteX187" fmla="*/ 1919986 w 4603109"/>
                <a:gd name="connsiteY187" fmla="*/ 0 h 924402"/>
                <a:gd name="connsiteX188" fmla="*/ 1927124 w 4603109"/>
                <a:gd name="connsiteY188" fmla="*/ 0 h 924402"/>
                <a:gd name="connsiteX189" fmla="*/ 1927489 w 4603109"/>
                <a:gd name="connsiteY189" fmla="*/ 0 h 924402"/>
                <a:gd name="connsiteX190" fmla="*/ 1927911 w 4603109"/>
                <a:gd name="connsiteY190" fmla="*/ 0 h 924402"/>
                <a:gd name="connsiteX191" fmla="*/ 1929402 w 4603109"/>
                <a:gd name="connsiteY191" fmla="*/ 0 h 924402"/>
                <a:gd name="connsiteX192" fmla="*/ 1946726 w 4603109"/>
                <a:gd name="connsiteY192" fmla="*/ 0 h 924402"/>
                <a:gd name="connsiteX193" fmla="*/ 1949525 w 4603109"/>
                <a:gd name="connsiteY193" fmla="*/ 0 h 924402"/>
                <a:gd name="connsiteX194" fmla="*/ 1957554 w 4603109"/>
                <a:gd name="connsiteY194" fmla="*/ 0 h 924402"/>
                <a:gd name="connsiteX195" fmla="*/ 1957975 w 4603109"/>
                <a:gd name="connsiteY195" fmla="*/ 0 h 924402"/>
                <a:gd name="connsiteX196" fmla="*/ 1973587 w 4603109"/>
                <a:gd name="connsiteY196" fmla="*/ 0 h 924402"/>
                <a:gd name="connsiteX197" fmla="*/ 1978520 w 4603109"/>
                <a:gd name="connsiteY197" fmla="*/ 0 h 924402"/>
                <a:gd name="connsiteX198" fmla="*/ 1980012 w 4603109"/>
                <a:gd name="connsiteY198" fmla="*/ 0 h 924402"/>
                <a:gd name="connsiteX199" fmla="*/ 1980181 w 4603109"/>
                <a:gd name="connsiteY199" fmla="*/ 0 h 924402"/>
                <a:gd name="connsiteX200" fmla="*/ 1981672 w 4603109"/>
                <a:gd name="connsiteY200" fmla="*/ 0 h 924402"/>
                <a:gd name="connsiteX201" fmla="*/ 2008585 w 4603109"/>
                <a:gd name="connsiteY201" fmla="*/ 0 h 924402"/>
                <a:gd name="connsiteX202" fmla="*/ 2009218 w 4603109"/>
                <a:gd name="connsiteY202" fmla="*/ 0 h 924402"/>
                <a:gd name="connsiteX203" fmla="*/ 2010246 w 4603109"/>
                <a:gd name="connsiteY203" fmla="*/ 0 h 924402"/>
                <a:gd name="connsiteX204" fmla="*/ 2010709 w 4603109"/>
                <a:gd name="connsiteY204" fmla="*/ 0 h 924402"/>
                <a:gd name="connsiteX205" fmla="*/ 2011705 w 4603109"/>
                <a:gd name="connsiteY205" fmla="*/ 0 h 924402"/>
                <a:gd name="connsiteX206" fmla="*/ 2024147 w 4603109"/>
                <a:gd name="connsiteY206" fmla="*/ 0 h 924402"/>
                <a:gd name="connsiteX207" fmla="*/ 2024196 w 4603109"/>
                <a:gd name="connsiteY207" fmla="*/ 0 h 924402"/>
                <a:gd name="connsiteX208" fmla="*/ 2024981 w 4603109"/>
                <a:gd name="connsiteY208" fmla="*/ 0 h 924402"/>
                <a:gd name="connsiteX209" fmla="*/ 2025353 w 4603109"/>
                <a:gd name="connsiteY209" fmla="*/ 0 h 924402"/>
                <a:gd name="connsiteX210" fmla="*/ 2026473 w 4603109"/>
                <a:gd name="connsiteY210" fmla="*/ 0 h 924402"/>
                <a:gd name="connsiteX211" fmla="*/ 2031619 w 4603109"/>
                <a:gd name="connsiteY211" fmla="*/ 0 h 924402"/>
                <a:gd name="connsiteX212" fmla="*/ 2033110 w 4603109"/>
                <a:gd name="connsiteY212" fmla="*/ 0 h 924402"/>
                <a:gd name="connsiteX213" fmla="*/ 2038787 w 4603109"/>
                <a:gd name="connsiteY213" fmla="*/ 0 h 924402"/>
                <a:gd name="connsiteX214" fmla="*/ 2039282 w 4603109"/>
                <a:gd name="connsiteY214" fmla="*/ 0 h 924402"/>
                <a:gd name="connsiteX215" fmla="*/ 2047755 w 4603109"/>
                <a:gd name="connsiteY215" fmla="*/ 0 h 924402"/>
                <a:gd name="connsiteX216" fmla="*/ 2051230 w 4603109"/>
                <a:gd name="connsiteY216" fmla="*/ 0 h 924402"/>
                <a:gd name="connsiteX217" fmla="*/ 2054893 w 4603109"/>
                <a:gd name="connsiteY217" fmla="*/ 0 h 924402"/>
                <a:gd name="connsiteX218" fmla="*/ 2055046 w 4603109"/>
                <a:gd name="connsiteY218" fmla="*/ 0 h 924402"/>
                <a:gd name="connsiteX219" fmla="*/ 2055258 w 4603109"/>
                <a:gd name="connsiteY219" fmla="*/ 0 h 924402"/>
                <a:gd name="connsiteX220" fmla="*/ 2055680 w 4603109"/>
                <a:gd name="connsiteY220" fmla="*/ 0 h 924402"/>
                <a:gd name="connsiteX221" fmla="*/ 2057171 w 4603109"/>
                <a:gd name="connsiteY221" fmla="*/ 0 h 924402"/>
                <a:gd name="connsiteX222" fmla="*/ 2061683 w 4603109"/>
                <a:gd name="connsiteY222" fmla="*/ 0 h 924402"/>
                <a:gd name="connsiteX223" fmla="*/ 2067702 w 4603109"/>
                <a:gd name="connsiteY223" fmla="*/ 0 h 924402"/>
                <a:gd name="connsiteX224" fmla="*/ 2074495 w 4603109"/>
                <a:gd name="connsiteY224" fmla="*/ 0 h 924402"/>
                <a:gd name="connsiteX225" fmla="*/ 2077294 w 4603109"/>
                <a:gd name="connsiteY225" fmla="*/ 0 h 924402"/>
                <a:gd name="connsiteX226" fmla="*/ 2084504 w 4603109"/>
                <a:gd name="connsiteY226" fmla="*/ 0 h 924402"/>
                <a:gd name="connsiteX227" fmla="*/ 2085323 w 4603109"/>
                <a:gd name="connsiteY227" fmla="*/ 0 h 924402"/>
                <a:gd name="connsiteX228" fmla="*/ 2085744 w 4603109"/>
                <a:gd name="connsiteY228" fmla="*/ 0 h 924402"/>
                <a:gd name="connsiteX229" fmla="*/ 2097766 w 4603109"/>
                <a:gd name="connsiteY229" fmla="*/ 0 h 924402"/>
                <a:gd name="connsiteX230" fmla="*/ 2106289 w 4603109"/>
                <a:gd name="connsiteY230" fmla="*/ 0 h 924402"/>
                <a:gd name="connsiteX231" fmla="*/ 2107781 w 4603109"/>
                <a:gd name="connsiteY231" fmla="*/ 0 h 924402"/>
                <a:gd name="connsiteX232" fmla="*/ 2128956 w 4603109"/>
                <a:gd name="connsiteY232" fmla="*/ 0 h 924402"/>
                <a:gd name="connsiteX233" fmla="*/ 2129514 w 4603109"/>
                <a:gd name="connsiteY233" fmla="*/ 0 h 924402"/>
                <a:gd name="connsiteX234" fmla="*/ 2136354 w 4603109"/>
                <a:gd name="connsiteY234" fmla="*/ 0 h 924402"/>
                <a:gd name="connsiteX235" fmla="*/ 2136987 w 4603109"/>
                <a:gd name="connsiteY235" fmla="*/ 0 h 924402"/>
                <a:gd name="connsiteX236" fmla="*/ 2138478 w 4603109"/>
                <a:gd name="connsiteY236" fmla="*/ 0 h 924402"/>
                <a:gd name="connsiteX237" fmla="*/ 2151916 w 4603109"/>
                <a:gd name="connsiteY237" fmla="*/ 0 h 924402"/>
                <a:gd name="connsiteX238" fmla="*/ 2152750 w 4603109"/>
                <a:gd name="connsiteY238" fmla="*/ 0 h 924402"/>
                <a:gd name="connsiteX239" fmla="*/ 2153122 w 4603109"/>
                <a:gd name="connsiteY239" fmla="*/ 0 h 924402"/>
                <a:gd name="connsiteX240" fmla="*/ 2154242 w 4603109"/>
                <a:gd name="connsiteY240" fmla="*/ 0 h 924402"/>
                <a:gd name="connsiteX241" fmla="*/ 2156597 w 4603109"/>
                <a:gd name="connsiteY241" fmla="*/ 0 h 924402"/>
                <a:gd name="connsiteX242" fmla="*/ 2159388 w 4603109"/>
                <a:gd name="connsiteY242" fmla="*/ 0 h 924402"/>
                <a:gd name="connsiteX243" fmla="*/ 2160879 w 4603109"/>
                <a:gd name="connsiteY243" fmla="*/ 0 h 924402"/>
                <a:gd name="connsiteX244" fmla="*/ 2161633 w 4603109"/>
                <a:gd name="connsiteY244" fmla="*/ 0 h 924402"/>
                <a:gd name="connsiteX245" fmla="*/ 2167051 w 4603109"/>
                <a:gd name="connsiteY245" fmla="*/ 0 h 924402"/>
                <a:gd name="connsiteX246" fmla="*/ 2178999 w 4603109"/>
                <a:gd name="connsiteY246" fmla="*/ 0 h 924402"/>
                <a:gd name="connsiteX247" fmla="*/ 2182158 w 4603109"/>
                <a:gd name="connsiteY247" fmla="*/ 0 h 924402"/>
                <a:gd name="connsiteX248" fmla="*/ 2182815 w 4603109"/>
                <a:gd name="connsiteY248" fmla="*/ 0 h 924402"/>
                <a:gd name="connsiteX249" fmla="*/ 2188666 w 4603109"/>
                <a:gd name="connsiteY249" fmla="*/ 0 h 924402"/>
                <a:gd name="connsiteX250" fmla="*/ 2189452 w 4603109"/>
                <a:gd name="connsiteY250" fmla="*/ 0 h 924402"/>
                <a:gd name="connsiteX251" fmla="*/ 2191697 w 4603109"/>
                <a:gd name="connsiteY251" fmla="*/ 0 h 924402"/>
                <a:gd name="connsiteX252" fmla="*/ 2195471 w 4603109"/>
                <a:gd name="connsiteY252" fmla="*/ 0 h 924402"/>
                <a:gd name="connsiteX253" fmla="*/ 2201759 w 4603109"/>
                <a:gd name="connsiteY253" fmla="*/ 0 h 924402"/>
                <a:gd name="connsiteX254" fmla="*/ 2203100 w 4603109"/>
                <a:gd name="connsiteY254" fmla="*/ 0 h 924402"/>
                <a:gd name="connsiteX255" fmla="*/ 2204559 w 4603109"/>
                <a:gd name="connsiteY255" fmla="*/ 0 h 924402"/>
                <a:gd name="connsiteX256" fmla="*/ 2204591 w 4603109"/>
                <a:gd name="connsiteY256" fmla="*/ 0 h 924402"/>
                <a:gd name="connsiteX257" fmla="*/ 2212273 w 4603109"/>
                <a:gd name="connsiteY257" fmla="*/ 0 h 924402"/>
                <a:gd name="connsiteX258" fmla="*/ 2225535 w 4603109"/>
                <a:gd name="connsiteY258" fmla="*/ 0 h 924402"/>
                <a:gd name="connsiteX259" fmla="*/ 2231674 w 4603109"/>
                <a:gd name="connsiteY259" fmla="*/ 0 h 924402"/>
                <a:gd name="connsiteX260" fmla="*/ 2232096 w 4603109"/>
                <a:gd name="connsiteY260" fmla="*/ 0 h 924402"/>
                <a:gd name="connsiteX261" fmla="*/ 2232220 w 4603109"/>
                <a:gd name="connsiteY261" fmla="*/ 0 h 924402"/>
                <a:gd name="connsiteX262" fmla="*/ 2233118 w 4603109"/>
                <a:gd name="connsiteY262" fmla="*/ 0 h 924402"/>
                <a:gd name="connsiteX263" fmla="*/ 2233165 w 4603109"/>
                <a:gd name="connsiteY263" fmla="*/ 0 h 924402"/>
                <a:gd name="connsiteX264" fmla="*/ 2256725 w 4603109"/>
                <a:gd name="connsiteY264" fmla="*/ 0 h 924402"/>
                <a:gd name="connsiteX265" fmla="*/ 2257283 w 4603109"/>
                <a:gd name="connsiteY265" fmla="*/ 0 h 924402"/>
                <a:gd name="connsiteX266" fmla="*/ 2262285 w 4603109"/>
                <a:gd name="connsiteY266" fmla="*/ 0 h 924402"/>
                <a:gd name="connsiteX267" fmla="*/ 2284366 w 4603109"/>
                <a:gd name="connsiteY267" fmla="*/ 0 h 924402"/>
                <a:gd name="connsiteX268" fmla="*/ 2289402 w 4603109"/>
                <a:gd name="connsiteY268" fmla="*/ 0 h 924402"/>
                <a:gd name="connsiteX269" fmla="*/ 2292052 w 4603109"/>
                <a:gd name="connsiteY269" fmla="*/ 0 h 924402"/>
                <a:gd name="connsiteX270" fmla="*/ 2299271 w 4603109"/>
                <a:gd name="connsiteY270" fmla="*/ 0 h 924402"/>
                <a:gd name="connsiteX271" fmla="*/ 2308721 w 4603109"/>
                <a:gd name="connsiteY271" fmla="*/ 0 h 924402"/>
                <a:gd name="connsiteX272" fmla="*/ 2309927 w 4603109"/>
                <a:gd name="connsiteY272" fmla="*/ 0 h 924402"/>
                <a:gd name="connsiteX273" fmla="*/ 2316435 w 4603109"/>
                <a:gd name="connsiteY273" fmla="*/ 0 h 924402"/>
                <a:gd name="connsiteX274" fmla="*/ 2316703 w 4603109"/>
                <a:gd name="connsiteY274" fmla="*/ 0 h 924402"/>
                <a:gd name="connsiteX275" fmla="*/ 2319466 w 4603109"/>
                <a:gd name="connsiteY275" fmla="*/ 0 h 924402"/>
                <a:gd name="connsiteX276" fmla="*/ 2322840 w 4603109"/>
                <a:gd name="connsiteY276" fmla="*/ 0 h 924402"/>
                <a:gd name="connsiteX277" fmla="*/ 2329528 w 4603109"/>
                <a:gd name="connsiteY277" fmla="*/ 0 h 924402"/>
                <a:gd name="connsiteX278" fmla="*/ 2330869 w 4603109"/>
                <a:gd name="connsiteY278" fmla="*/ 0 h 924402"/>
                <a:gd name="connsiteX279" fmla="*/ 2332328 w 4603109"/>
                <a:gd name="connsiteY279" fmla="*/ 0 h 924402"/>
                <a:gd name="connsiteX280" fmla="*/ 2332360 w 4603109"/>
                <a:gd name="connsiteY280" fmla="*/ 0 h 924402"/>
                <a:gd name="connsiteX281" fmla="*/ 2335803 w 4603109"/>
                <a:gd name="connsiteY281" fmla="*/ 0 h 924402"/>
                <a:gd name="connsiteX282" fmla="*/ 2343312 w 4603109"/>
                <a:gd name="connsiteY282" fmla="*/ 0 h 924402"/>
                <a:gd name="connsiteX283" fmla="*/ 2344804 w 4603109"/>
                <a:gd name="connsiteY283" fmla="*/ 0 h 924402"/>
                <a:gd name="connsiteX284" fmla="*/ 2346768 w 4603109"/>
                <a:gd name="connsiteY284" fmla="*/ 0 h 924402"/>
                <a:gd name="connsiteX285" fmla="*/ 2347827 w 4603109"/>
                <a:gd name="connsiteY285" fmla="*/ 0 h 924402"/>
                <a:gd name="connsiteX286" fmla="*/ 2352274 w 4603109"/>
                <a:gd name="connsiteY286" fmla="*/ 0 h 924402"/>
                <a:gd name="connsiteX287" fmla="*/ 2359443 w 4603109"/>
                <a:gd name="connsiteY287" fmla="*/ 0 h 924402"/>
                <a:gd name="connsiteX288" fmla="*/ 2359865 w 4603109"/>
                <a:gd name="connsiteY288" fmla="*/ 0 h 924402"/>
                <a:gd name="connsiteX289" fmla="*/ 2359989 w 4603109"/>
                <a:gd name="connsiteY289" fmla="*/ 0 h 924402"/>
                <a:gd name="connsiteX290" fmla="*/ 2360887 w 4603109"/>
                <a:gd name="connsiteY290" fmla="*/ 0 h 924402"/>
                <a:gd name="connsiteX291" fmla="*/ 2360934 w 4603109"/>
                <a:gd name="connsiteY291" fmla="*/ 0 h 924402"/>
                <a:gd name="connsiteX292" fmla="*/ 2371886 w 4603109"/>
                <a:gd name="connsiteY292" fmla="*/ 0 h 924402"/>
                <a:gd name="connsiteX293" fmla="*/ 2373377 w 4603109"/>
                <a:gd name="connsiteY293" fmla="*/ 0 h 924402"/>
                <a:gd name="connsiteX294" fmla="*/ 2377892 w 4603109"/>
                <a:gd name="connsiteY294" fmla="*/ 0 h 924402"/>
                <a:gd name="connsiteX295" fmla="*/ 2382339 w 4603109"/>
                <a:gd name="connsiteY295" fmla="*/ 0 h 924402"/>
                <a:gd name="connsiteX296" fmla="*/ 2390054 w 4603109"/>
                <a:gd name="connsiteY296" fmla="*/ 0 h 924402"/>
                <a:gd name="connsiteX297" fmla="*/ 2419821 w 4603109"/>
                <a:gd name="connsiteY297" fmla="*/ 0 h 924402"/>
                <a:gd name="connsiteX298" fmla="*/ 2427040 w 4603109"/>
                <a:gd name="connsiteY298" fmla="*/ 0 h 924402"/>
                <a:gd name="connsiteX299" fmla="*/ 2436490 w 4603109"/>
                <a:gd name="connsiteY299" fmla="*/ 0 h 924402"/>
                <a:gd name="connsiteX300" fmla="*/ 2444472 w 4603109"/>
                <a:gd name="connsiteY300" fmla="*/ 0 h 924402"/>
                <a:gd name="connsiteX301" fmla="*/ 2448678 w 4603109"/>
                <a:gd name="connsiteY301" fmla="*/ 0 h 924402"/>
                <a:gd name="connsiteX302" fmla="*/ 2450171 w 4603109"/>
                <a:gd name="connsiteY302" fmla="*/ 0 h 924402"/>
                <a:gd name="connsiteX303" fmla="*/ 2450609 w 4603109"/>
                <a:gd name="connsiteY303" fmla="*/ 0 h 924402"/>
                <a:gd name="connsiteX304" fmla="*/ 2463572 w 4603109"/>
                <a:gd name="connsiteY304" fmla="*/ 0 h 924402"/>
                <a:gd name="connsiteX305" fmla="*/ 2471081 w 4603109"/>
                <a:gd name="connsiteY305" fmla="*/ 0 h 924402"/>
                <a:gd name="connsiteX306" fmla="*/ 2472573 w 4603109"/>
                <a:gd name="connsiteY306" fmla="*/ 0 h 924402"/>
                <a:gd name="connsiteX307" fmla="*/ 2474537 w 4603109"/>
                <a:gd name="connsiteY307" fmla="*/ 0 h 924402"/>
                <a:gd name="connsiteX308" fmla="*/ 2475596 w 4603109"/>
                <a:gd name="connsiteY308" fmla="*/ 0 h 924402"/>
                <a:gd name="connsiteX309" fmla="*/ 2477252 w 4603109"/>
                <a:gd name="connsiteY309" fmla="*/ 0 h 924402"/>
                <a:gd name="connsiteX310" fmla="*/ 2478712 w 4603109"/>
                <a:gd name="connsiteY310" fmla="*/ 0 h 924402"/>
                <a:gd name="connsiteX311" fmla="*/ 2478743 w 4603109"/>
                <a:gd name="connsiteY311" fmla="*/ 0 h 924402"/>
                <a:gd name="connsiteX312" fmla="*/ 2480043 w 4603109"/>
                <a:gd name="connsiteY312" fmla="*/ 0 h 924402"/>
                <a:gd name="connsiteX313" fmla="*/ 2499655 w 4603109"/>
                <a:gd name="connsiteY313" fmla="*/ 0 h 924402"/>
                <a:gd name="connsiteX314" fmla="*/ 2501146 w 4603109"/>
                <a:gd name="connsiteY314" fmla="*/ 0 h 924402"/>
                <a:gd name="connsiteX315" fmla="*/ 2505661 w 4603109"/>
                <a:gd name="connsiteY315" fmla="*/ 0 h 924402"/>
                <a:gd name="connsiteX316" fmla="*/ 2508776 w 4603109"/>
                <a:gd name="connsiteY316" fmla="*/ 0 h 924402"/>
                <a:gd name="connsiteX317" fmla="*/ 2510108 w 4603109"/>
                <a:gd name="connsiteY317" fmla="*/ 0 h 924402"/>
                <a:gd name="connsiteX318" fmla="*/ 2524178 w 4603109"/>
                <a:gd name="connsiteY318" fmla="*/ 0 h 924402"/>
                <a:gd name="connsiteX319" fmla="*/ 2525248 w 4603109"/>
                <a:gd name="connsiteY319" fmla="*/ 0 h 924402"/>
                <a:gd name="connsiteX320" fmla="*/ 2525669 w 4603109"/>
                <a:gd name="connsiteY320" fmla="*/ 0 h 924402"/>
                <a:gd name="connsiteX321" fmla="*/ 2552329 w 4603109"/>
                <a:gd name="connsiteY321" fmla="*/ 0 h 924402"/>
                <a:gd name="connsiteX322" fmla="*/ 2552751 w 4603109"/>
                <a:gd name="connsiteY322" fmla="*/ 0 h 924402"/>
                <a:gd name="connsiteX323" fmla="*/ 2554242 w 4603109"/>
                <a:gd name="connsiteY323" fmla="*/ 0 h 924402"/>
                <a:gd name="connsiteX324" fmla="*/ 2574787 w 4603109"/>
                <a:gd name="connsiteY324" fmla="*/ 0 h 924402"/>
                <a:gd name="connsiteX325" fmla="*/ 2576279 w 4603109"/>
                <a:gd name="connsiteY325" fmla="*/ 0 h 924402"/>
                <a:gd name="connsiteX326" fmla="*/ 2576447 w 4603109"/>
                <a:gd name="connsiteY326" fmla="*/ 0 h 924402"/>
                <a:gd name="connsiteX327" fmla="*/ 2577940 w 4603109"/>
                <a:gd name="connsiteY327" fmla="*/ 0 h 924402"/>
                <a:gd name="connsiteX328" fmla="*/ 2603360 w 4603109"/>
                <a:gd name="connsiteY328" fmla="*/ 0 h 924402"/>
                <a:gd name="connsiteX329" fmla="*/ 2604852 w 4603109"/>
                <a:gd name="connsiteY329" fmla="*/ 0 h 924402"/>
                <a:gd name="connsiteX330" fmla="*/ 2605021 w 4603109"/>
                <a:gd name="connsiteY330" fmla="*/ 0 h 924402"/>
                <a:gd name="connsiteX331" fmla="*/ 2605484 w 4603109"/>
                <a:gd name="connsiteY331" fmla="*/ 0 h 924402"/>
                <a:gd name="connsiteX332" fmla="*/ 2606481 w 4603109"/>
                <a:gd name="connsiteY332" fmla="*/ 0 h 924402"/>
                <a:gd name="connsiteX333" fmla="*/ 2606512 w 4603109"/>
                <a:gd name="connsiteY333" fmla="*/ 0 h 924402"/>
                <a:gd name="connsiteX334" fmla="*/ 2606976 w 4603109"/>
                <a:gd name="connsiteY334" fmla="*/ 0 h 924402"/>
                <a:gd name="connsiteX335" fmla="*/ 2618923 w 4603109"/>
                <a:gd name="connsiteY335" fmla="*/ 0 h 924402"/>
                <a:gd name="connsiteX336" fmla="*/ 2621248 w 4603109"/>
                <a:gd name="connsiteY336" fmla="*/ 0 h 924402"/>
                <a:gd name="connsiteX337" fmla="*/ 2622740 w 4603109"/>
                <a:gd name="connsiteY337" fmla="*/ 0 h 924402"/>
                <a:gd name="connsiteX338" fmla="*/ 2627885 w 4603109"/>
                <a:gd name="connsiteY338" fmla="*/ 0 h 924402"/>
                <a:gd name="connsiteX339" fmla="*/ 2629377 w 4603109"/>
                <a:gd name="connsiteY339" fmla="*/ 0 h 924402"/>
                <a:gd name="connsiteX340" fmla="*/ 2634058 w 4603109"/>
                <a:gd name="connsiteY340" fmla="*/ 0 h 924402"/>
                <a:gd name="connsiteX341" fmla="*/ 2635549 w 4603109"/>
                <a:gd name="connsiteY341" fmla="*/ 0 h 924402"/>
                <a:gd name="connsiteX342" fmla="*/ 2636545 w 4603109"/>
                <a:gd name="connsiteY342" fmla="*/ 0 h 924402"/>
                <a:gd name="connsiteX343" fmla="*/ 2648987 w 4603109"/>
                <a:gd name="connsiteY343" fmla="*/ 0 h 924402"/>
                <a:gd name="connsiteX344" fmla="*/ 2649821 w 4603109"/>
                <a:gd name="connsiteY344" fmla="*/ 0 h 924402"/>
                <a:gd name="connsiteX345" fmla="*/ 2651313 w 4603109"/>
                <a:gd name="connsiteY345" fmla="*/ 0 h 924402"/>
                <a:gd name="connsiteX346" fmla="*/ 2651947 w 4603109"/>
                <a:gd name="connsiteY346" fmla="*/ 0 h 924402"/>
                <a:gd name="connsiteX347" fmla="*/ 2653017 w 4603109"/>
                <a:gd name="connsiteY347" fmla="*/ 0 h 924402"/>
                <a:gd name="connsiteX348" fmla="*/ 2653438 w 4603109"/>
                <a:gd name="connsiteY348" fmla="*/ 0 h 924402"/>
                <a:gd name="connsiteX349" fmla="*/ 2656459 w 4603109"/>
                <a:gd name="connsiteY349" fmla="*/ 0 h 924402"/>
                <a:gd name="connsiteX350" fmla="*/ 2657950 w 4603109"/>
                <a:gd name="connsiteY350" fmla="*/ 0 h 924402"/>
                <a:gd name="connsiteX351" fmla="*/ 2665460 w 4603109"/>
                <a:gd name="connsiteY351" fmla="*/ 0 h 924402"/>
                <a:gd name="connsiteX352" fmla="*/ 2680098 w 4603109"/>
                <a:gd name="connsiteY352" fmla="*/ 0 h 924402"/>
                <a:gd name="connsiteX353" fmla="*/ 2680520 w 4603109"/>
                <a:gd name="connsiteY353" fmla="*/ 0 h 924402"/>
                <a:gd name="connsiteX354" fmla="*/ 2682011 w 4603109"/>
                <a:gd name="connsiteY354" fmla="*/ 0 h 924402"/>
                <a:gd name="connsiteX355" fmla="*/ 2692542 w 4603109"/>
                <a:gd name="connsiteY355" fmla="*/ 0 h 924402"/>
                <a:gd name="connsiteX356" fmla="*/ 2702556 w 4603109"/>
                <a:gd name="connsiteY356" fmla="*/ 0 h 924402"/>
                <a:gd name="connsiteX357" fmla="*/ 2704048 w 4603109"/>
                <a:gd name="connsiteY357" fmla="*/ 0 h 924402"/>
                <a:gd name="connsiteX358" fmla="*/ 2724289 w 4603109"/>
                <a:gd name="connsiteY358" fmla="*/ 0 h 924402"/>
                <a:gd name="connsiteX359" fmla="*/ 2731129 w 4603109"/>
                <a:gd name="connsiteY359" fmla="*/ 0 h 924402"/>
                <a:gd name="connsiteX360" fmla="*/ 2732621 w 4603109"/>
                <a:gd name="connsiteY360" fmla="*/ 0 h 924402"/>
                <a:gd name="connsiteX361" fmla="*/ 2733253 w 4603109"/>
                <a:gd name="connsiteY361" fmla="*/ 0 h 924402"/>
                <a:gd name="connsiteX362" fmla="*/ 2734745 w 4603109"/>
                <a:gd name="connsiteY362" fmla="*/ 0 h 924402"/>
                <a:gd name="connsiteX363" fmla="*/ 2746692 w 4603109"/>
                <a:gd name="connsiteY363" fmla="*/ 0 h 924402"/>
                <a:gd name="connsiteX364" fmla="*/ 2749017 w 4603109"/>
                <a:gd name="connsiteY364" fmla="*/ 0 h 924402"/>
                <a:gd name="connsiteX365" fmla="*/ 2750509 w 4603109"/>
                <a:gd name="connsiteY365" fmla="*/ 0 h 924402"/>
                <a:gd name="connsiteX366" fmla="*/ 2754354 w 4603109"/>
                <a:gd name="connsiteY366" fmla="*/ 0 h 924402"/>
                <a:gd name="connsiteX367" fmla="*/ 2755654 w 4603109"/>
                <a:gd name="connsiteY367" fmla="*/ 0 h 924402"/>
                <a:gd name="connsiteX368" fmla="*/ 2757146 w 4603109"/>
                <a:gd name="connsiteY368" fmla="*/ 0 h 924402"/>
                <a:gd name="connsiteX369" fmla="*/ 2761827 w 4603109"/>
                <a:gd name="connsiteY369" fmla="*/ 0 h 924402"/>
                <a:gd name="connsiteX370" fmla="*/ 2763318 w 4603109"/>
                <a:gd name="connsiteY370" fmla="*/ 0 h 924402"/>
                <a:gd name="connsiteX371" fmla="*/ 2776756 w 4603109"/>
                <a:gd name="connsiteY371" fmla="*/ 0 h 924402"/>
                <a:gd name="connsiteX372" fmla="*/ 2777590 w 4603109"/>
                <a:gd name="connsiteY372" fmla="*/ 0 h 924402"/>
                <a:gd name="connsiteX373" fmla="*/ 2779082 w 4603109"/>
                <a:gd name="connsiteY373" fmla="*/ 0 h 924402"/>
                <a:gd name="connsiteX374" fmla="*/ 2783442 w 4603109"/>
                <a:gd name="connsiteY374" fmla="*/ 0 h 924402"/>
                <a:gd name="connsiteX375" fmla="*/ 2784228 w 4603109"/>
                <a:gd name="connsiteY375" fmla="*/ 0 h 924402"/>
                <a:gd name="connsiteX376" fmla="*/ 2785719 w 4603109"/>
                <a:gd name="connsiteY376" fmla="*/ 0 h 924402"/>
                <a:gd name="connsiteX377" fmla="*/ 2786473 w 4603109"/>
                <a:gd name="connsiteY377" fmla="*/ 0 h 924402"/>
                <a:gd name="connsiteX378" fmla="*/ 2793229 w 4603109"/>
                <a:gd name="connsiteY378" fmla="*/ 0 h 924402"/>
                <a:gd name="connsiteX379" fmla="*/ 2799367 w 4603109"/>
                <a:gd name="connsiteY379" fmla="*/ 0 h 924402"/>
                <a:gd name="connsiteX380" fmla="*/ 2813506 w 4603109"/>
                <a:gd name="connsiteY380" fmla="*/ 0 h 924402"/>
                <a:gd name="connsiteX381" fmla="*/ 2820311 w 4603109"/>
                <a:gd name="connsiteY381" fmla="*/ 0 h 924402"/>
                <a:gd name="connsiteX382" fmla="*/ 2827893 w 4603109"/>
                <a:gd name="connsiteY382" fmla="*/ 0 h 924402"/>
                <a:gd name="connsiteX383" fmla="*/ 2827940 w 4603109"/>
                <a:gd name="connsiteY383" fmla="*/ 0 h 924402"/>
                <a:gd name="connsiteX384" fmla="*/ 2829431 w 4603109"/>
                <a:gd name="connsiteY384" fmla="*/ 0 h 924402"/>
                <a:gd name="connsiteX385" fmla="*/ 2829978 w 4603109"/>
                <a:gd name="connsiteY385" fmla="*/ 0 h 924402"/>
                <a:gd name="connsiteX386" fmla="*/ 2852058 w 4603109"/>
                <a:gd name="connsiteY386" fmla="*/ 0 h 924402"/>
                <a:gd name="connsiteX387" fmla="*/ 2857060 w 4603109"/>
                <a:gd name="connsiteY387" fmla="*/ 0 h 924402"/>
                <a:gd name="connsiteX388" fmla="*/ 2857958 w 4603109"/>
                <a:gd name="connsiteY388" fmla="*/ 0 h 924402"/>
                <a:gd name="connsiteX389" fmla="*/ 2871601 w 4603109"/>
                <a:gd name="connsiteY389" fmla="*/ 0 h 924402"/>
                <a:gd name="connsiteX390" fmla="*/ 2882123 w 4603109"/>
                <a:gd name="connsiteY390" fmla="*/ 0 h 924402"/>
                <a:gd name="connsiteX391" fmla="*/ 2894046 w 4603109"/>
                <a:gd name="connsiteY391" fmla="*/ 0 h 924402"/>
                <a:gd name="connsiteX392" fmla="*/ 2903496 w 4603109"/>
                <a:gd name="connsiteY392" fmla="*/ 0 h 924402"/>
                <a:gd name="connsiteX393" fmla="*/ 2911211 w 4603109"/>
                <a:gd name="connsiteY393" fmla="*/ 0 h 924402"/>
                <a:gd name="connsiteX394" fmla="*/ 2914242 w 4603109"/>
                <a:gd name="connsiteY394" fmla="*/ 0 h 924402"/>
                <a:gd name="connsiteX395" fmla="*/ 2914461 w 4603109"/>
                <a:gd name="connsiteY395" fmla="*/ 0 h 924402"/>
                <a:gd name="connsiteX396" fmla="*/ 2924111 w 4603109"/>
                <a:gd name="connsiteY396" fmla="*/ 0 h 924402"/>
                <a:gd name="connsiteX397" fmla="*/ 2927136 w 4603109"/>
                <a:gd name="connsiteY397" fmla="*/ 0 h 924402"/>
                <a:gd name="connsiteX398" fmla="*/ 2933561 w 4603109"/>
                <a:gd name="connsiteY398" fmla="*/ 0 h 924402"/>
                <a:gd name="connsiteX399" fmla="*/ 2939580 w 4603109"/>
                <a:gd name="connsiteY399" fmla="*/ 0 h 924402"/>
                <a:gd name="connsiteX400" fmla="*/ 2941275 w 4603109"/>
                <a:gd name="connsiteY400" fmla="*/ 0 h 924402"/>
                <a:gd name="connsiteX401" fmla="*/ 2941543 w 4603109"/>
                <a:gd name="connsiteY401" fmla="*/ 0 h 924402"/>
                <a:gd name="connsiteX402" fmla="*/ 2945586 w 4603109"/>
                <a:gd name="connsiteY402" fmla="*/ 0 h 924402"/>
                <a:gd name="connsiteX403" fmla="*/ 2950032 w 4603109"/>
                <a:gd name="connsiteY403" fmla="*/ 0 h 924402"/>
                <a:gd name="connsiteX404" fmla="*/ 2955662 w 4603109"/>
                <a:gd name="connsiteY404" fmla="*/ 0 h 924402"/>
                <a:gd name="connsiteX405" fmla="*/ 2955709 w 4603109"/>
                <a:gd name="connsiteY405" fmla="*/ 0 h 924402"/>
                <a:gd name="connsiteX406" fmla="*/ 2957200 w 4603109"/>
                <a:gd name="connsiteY406" fmla="*/ 0 h 924402"/>
                <a:gd name="connsiteX407" fmla="*/ 2957747 w 4603109"/>
                <a:gd name="connsiteY407" fmla="*/ 0 h 924402"/>
                <a:gd name="connsiteX408" fmla="*/ 2968152 w 4603109"/>
                <a:gd name="connsiteY408" fmla="*/ 0 h 924402"/>
                <a:gd name="connsiteX409" fmla="*/ 2969644 w 4603109"/>
                <a:gd name="connsiteY409" fmla="*/ 0 h 924402"/>
                <a:gd name="connsiteX410" fmla="*/ 2972667 w 4603109"/>
                <a:gd name="connsiteY410" fmla="*/ 0 h 924402"/>
                <a:gd name="connsiteX411" fmla="*/ 2977114 w 4603109"/>
                <a:gd name="connsiteY411" fmla="*/ 0 h 924402"/>
                <a:gd name="connsiteX412" fmla="*/ 2984829 w 4603109"/>
                <a:gd name="connsiteY412" fmla="*/ 0 h 924402"/>
                <a:gd name="connsiteX413" fmla="*/ 2985727 w 4603109"/>
                <a:gd name="connsiteY413" fmla="*/ 0 h 924402"/>
                <a:gd name="connsiteX414" fmla="*/ 2999370 w 4603109"/>
                <a:gd name="connsiteY414" fmla="*/ 0 h 924402"/>
                <a:gd name="connsiteX415" fmla="*/ 3021815 w 4603109"/>
                <a:gd name="connsiteY415" fmla="*/ 0 h 924402"/>
                <a:gd name="connsiteX416" fmla="*/ 3031265 w 4603109"/>
                <a:gd name="connsiteY416" fmla="*/ 0 h 924402"/>
                <a:gd name="connsiteX417" fmla="*/ 3042230 w 4603109"/>
                <a:gd name="connsiteY417" fmla="*/ 0 h 924402"/>
                <a:gd name="connsiteX418" fmla="*/ 3044946 w 4603109"/>
                <a:gd name="connsiteY418" fmla="*/ 0 h 924402"/>
                <a:gd name="connsiteX419" fmla="*/ 3051880 w 4603109"/>
                <a:gd name="connsiteY419" fmla="*/ 0 h 924402"/>
                <a:gd name="connsiteX420" fmla="*/ 3061330 w 4603109"/>
                <a:gd name="connsiteY420" fmla="*/ 0 h 924402"/>
                <a:gd name="connsiteX421" fmla="*/ 3067349 w 4603109"/>
                <a:gd name="connsiteY421" fmla="*/ 0 h 924402"/>
                <a:gd name="connsiteX422" fmla="*/ 3069312 w 4603109"/>
                <a:gd name="connsiteY422" fmla="*/ 0 h 924402"/>
                <a:gd name="connsiteX423" fmla="*/ 3073355 w 4603109"/>
                <a:gd name="connsiteY423" fmla="*/ 0 h 924402"/>
                <a:gd name="connsiteX424" fmla="*/ 3073518 w 4603109"/>
                <a:gd name="connsiteY424" fmla="*/ 0 h 924402"/>
                <a:gd name="connsiteX425" fmla="*/ 3075011 w 4603109"/>
                <a:gd name="connsiteY425" fmla="*/ 0 h 924402"/>
                <a:gd name="connsiteX426" fmla="*/ 3077801 w 4603109"/>
                <a:gd name="connsiteY426" fmla="*/ 0 h 924402"/>
                <a:gd name="connsiteX427" fmla="*/ 3095921 w 4603109"/>
                <a:gd name="connsiteY427" fmla="*/ 0 h 924402"/>
                <a:gd name="connsiteX428" fmla="*/ 3097413 w 4603109"/>
                <a:gd name="connsiteY428" fmla="*/ 0 h 924402"/>
                <a:gd name="connsiteX429" fmla="*/ 3100436 w 4603109"/>
                <a:gd name="connsiteY429" fmla="*/ 0 h 924402"/>
                <a:gd name="connsiteX430" fmla="*/ 3103552 w 4603109"/>
                <a:gd name="connsiteY430" fmla="*/ 0 h 924402"/>
                <a:gd name="connsiteX431" fmla="*/ 3104883 w 4603109"/>
                <a:gd name="connsiteY431" fmla="*/ 0 h 924402"/>
                <a:gd name="connsiteX432" fmla="*/ 3120023 w 4603109"/>
                <a:gd name="connsiteY432" fmla="*/ 0 h 924402"/>
                <a:gd name="connsiteX433" fmla="*/ 3120445 w 4603109"/>
                <a:gd name="connsiteY433" fmla="*/ 0 h 924402"/>
                <a:gd name="connsiteX434" fmla="*/ 3149018 w 4603109"/>
                <a:gd name="connsiteY434" fmla="*/ 0 h 924402"/>
                <a:gd name="connsiteX435" fmla="*/ 3150088 w 4603109"/>
                <a:gd name="connsiteY435" fmla="*/ 0 h 924402"/>
                <a:gd name="connsiteX436" fmla="*/ 3150509 w 4603109"/>
                <a:gd name="connsiteY436" fmla="*/ 0 h 924402"/>
                <a:gd name="connsiteX437" fmla="*/ 3171054 w 4603109"/>
                <a:gd name="connsiteY437" fmla="*/ 0 h 924402"/>
                <a:gd name="connsiteX438" fmla="*/ 3172715 w 4603109"/>
                <a:gd name="connsiteY438" fmla="*/ 0 h 924402"/>
                <a:gd name="connsiteX439" fmla="*/ 3199627 w 4603109"/>
                <a:gd name="connsiteY439" fmla="*/ 0 h 924402"/>
                <a:gd name="connsiteX440" fmla="*/ 3201119 w 4603109"/>
                <a:gd name="connsiteY440" fmla="*/ 0 h 924402"/>
                <a:gd name="connsiteX441" fmla="*/ 3201287 w 4603109"/>
                <a:gd name="connsiteY441" fmla="*/ 0 h 924402"/>
                <a:gd name="connsiteX442" fmla="*/ 3201751 w 4603109"/>
                <a:gd name="connsiteY442" fmla="*/ 0 h 924402"/>
                <a:gd name="connsiteX443" fmla="*/ 3202780 w 4603109"/>
                <a:gd name="connsiteY443" fmla="*/ 0 h 924402"/>
                <a:gd name="connsiteX444" fmla="*/ 3217515 w 4603109"/>
                <a:gd name="connsiteY444" fmla="*/ 0 h 924402"/>
                <a:gd name="connsiteX445" fmla="*/ 3224152 w 4603109"/>
                <a:gd name="connsiteY445" fmla="*/ 0 h 924402"/>
                <a:gd name="connsiteX446" fmla="*/ 3230324 w 4603109"/>
                <a:gd name="connsiteY446" fmla="*/ 0 h 924402"/>
                <a:gd name="connsiteX447" fmla="*/ 3231321 w 4603109"/>
                <a:gd name="connsiteY447" fmla="*/ 0 h 924402"/>
                <a:gd name="connsiteX448" fmla="*/ 3231816 w 4603109"/>
                <a:gd name="connsiteY448" fmla="*/ 0 h 924402"/>
                <a:gd name="connsiteX449" fmla="*/ 3243763 w 4603109"/>
                <a:gd name="connsiteY449" fmla="*/ 0 h 924402"/>
                <a:gd name="connsiteX450" fmla="*/ 3246088 w 4603109"/>
                <a:gd name="connsiteY450" fmla="*/ 0 h 924402"/>
                <a:gd name="connsiteX451" fmla="*/ 3247580 w 4603109"/>
                <a:gd name="connsiteY451" fmla="*/ 0 h 924402"/>
                <a:gd name="connsiteX452" fmla="*/ 3247792 w 4603109"/>
                <a:gd name="connsiteY452" fmla="*/ 0 h 924402"/>
                <a:gd name="connsiteX453" fmla="*/ 3248214 w 4603109"/>
                <a:gd name="connsiteY453" fmla="*/ 0 h 924402"/>
                <a:gd name="connsiteX454" fmla="*/ 3252725 w 4603109"/>
                <a:gd name="connsiteY454" fmla="*/ 0 h 924402"/>
                <a:gd name="connsiteX455" fmla="*/ 3254217 w 4603109"/>
                <a:gd name="connsiteY455" fmla="*/ 0 h 924402"/>
                <a:gd name="connsiteX456" fmla="*/ 3260235 w 4603109"/>
                <a:gd name="connsiteY456" fmla="*/ 0 h 924402"/>
                <a:gd name="connsiteX457" fmla="*/ 3276787 w 4603109"/>
                <a:gd name="connsiteY457" fmla="*/ 0 h 924402"/>
                <a:gd name="connsiteX458" fmla="*/ 3277857 w 4603109"/>
                <a:gd name="connsiteY458" fmla="*/ 0 h 924402"/>
                <a:gd name="connsiteX459" fmla="*/ 3278278 w 4603109"/>
                <a:gd name="connsiteY459" fmla="*/ 0 h 924402"/>
                <a:gd name="connsiteX460" fmla="*/ 3290300 w 4603109"/>
                <a:gd name="connsiteY460" fmla="*/ 0 h 924402"/>
                <a:gd name="connsiteX461" fmla="*/ 3298823 w 4603109"/>
                <a:gd name="connsiteY461" fmla="*/ 0 h 924402"/>
                <a:gd name="connsiteX462" fmla="*/ 3327396 w 4603109"/>
                <a:gd name="connsiteY462" fmla="*/ 0 h 924402"/>
                <a:gd name="connsiteX463" fmla="*/ 3328888 w 4603109"/>
                <a:gd name="connsiteY463" fmla="*/ 0 h 924402"/>
                <a:gd name="connsiteX464" fmla="*/ 3329520 w 4603109"/>
                <a:gd name="connsiteY464" fmla="*/ 0 h 924402"/>
                <a:gd name="connsiteX465" fmla="*/ 3345284 w 4603109"/>
                <a:gd name="connsiteY465" fmla="*/ 0 h 924402"/>
                <a:gd name="connsiteX466" fmla="*/ 3349129 w 4603109"/>
                <a:gd name="connsiteY466" fmla="*/ 0 h 924402"/>
                <a:gd name="connsiteX467" fmla="*/ 3351921 w 4603109"/>
                <a:gd name="connsiteY467" fmla="*/ 0 h 924402"/>
                <a:gd name="connsiteX468" fmla="*/ 3358093 w 4603109"/>
                <a:gd name="connsiteY468" fmla="*/ 0 h 924402"/>
                <a:gd name="connsiteX469" fmla="*/ 3359585 w 4603109"/>
                <a:gd name="connsiteY469" fmla="*/ 0 h 924402"/>
                <a:gd name="connsiteX470" fmla="*/ 3371532 w 4603109"/>
                <a:gd name="connsiteY470" fmla="*/ 0 h 924402"/>
                <a:gd name="connsiteX471" fmla="*/ 3373857 w 4603109"/>
                <a:gd name="connsiteY471" fmla="*/ 0 h 924402"/>
                <a:gd name="connsiteX472" fmla="*/ 3375349 w 4603109"/>
                <a:gd name="connsiteY472" fmla="*/ 0 h 924402"/>
                <a:gd name="connsiteX473" fmla="*/ 3380494 w 4603109"/>
                <a:gd name="connsiteY473" fmla="*/ 0 h 924402"/>
                <a:gd name="connsiteX474" fmla="*/ 3381986 w 4603109"/>
                <a:gd name="connsiteY474" fmla="*/ 0 h 924402"/>
                <a:gd name="connsiteX475" fmla="*/ 3388004 w 4603109"/>
                <a:gd name="connsiteY475" fmla="*/ 0 h 924402"/>
                <a:gd name="connsiteX476" fmla="*/ 3408282 w 4603109"/>
                <a:gd name="connsiteY476" fmla="*/ 0 h 924402"/>
                <a:gd name="connsiteX477" fmla="*/ 3418069 w 4603109"/>
                <a:gd name="connsiteY477" fmla="*/ 0 h 924402"/>
                <a:gd name="connsiteX478" fmla="*/ 3424207 w 4603109"/>
                <a:gd name="connsiteY478" fmla="*/ 0 h 924402"/>
                <a:gd name="connsiteX479" fmla="*/ 3424753 w 4603109"/>
                <a:gd name="connsiteY479" fmla="*/ 0 h 924402"/>
                <a:gd name="connsiteX480" fmla="*/ 3452733 w 4603109"/>
                <a:gd name="connsiteY480" fmla="*/ 0 h 924402"/>
                <a:gd name="connsiteX481" fmla="*/ 3454818 w 4603109"/>
                <a:gd name="connsiteY481" fmla="*/ 0 h 924402"/>
                <a:gd name="connsiteX482" fmla="*/ 3476898 w 4603109"/>
                <a:gd name="connsiteY482" fmla="*/ 0 h 924402"/>
                <a:gd name="connsiteX483" fmla="*/ 3496441 w 4603109"/>
                <a:gd name="connsiteY483" fmla="*/ 0 h 924402"/>
                <a:gd name="connsiteX484" fmla="*/ 3509236 w 4603109"/>
                <a:gd name="connsiteY484" fmla="*/ 0 h 924402"/>
                <a:gd name="connsiteX485" fmla="*/ 3518886 w 4603109"/>
                <a:gd name="connsiteY485" fmla="*/ 0 h 924402"/>
                <a:gd name="connsiteX486" fmla="*/ 3528336 w 4603109"/>
                <a:gd name="connsiteY486" fmla="*/ 0 h 924402"/>
                <a:gd name="connsiteX487" fmla="*/ 3536051 w 4603109"/>
                <a:gd name="connsiteY487" fmla="*/ 0 h 924402"/>
                <a:gd name="connsiteX488" fmla="*/ 3539301 w 4603109"/>
                <a:gd name="connsiteY488" fmla="*/ 0 h 924402"/>
                <a:gd name="connsiteX489" fmla="*/ 3540361 w 4603109"/>
                <a:gd name="connsiteY489" fmla="*/ 0 h 924402"/>
                <a:gd name="connsiteX490" fmla="*/ 3544807 w 4603109"/>
                <a:gd name="connsiteY490" fmla="*/ 0 h 924402"/>
                <a:gd name="connsiteX491" fmla="*/ 3551976 w 4603109"/>
                <a:gd name="connsiteY491" fmla="*/ 0 h 924402"/>
                <a:gd name="connsiteX492" fmla="*/ 3552522 w 4603109"/>
                <a:gd name="connsiteY492" fmla="*/ 0 h 924402"/>
                <a:gd name="connsiteX493" fmla="*/ 3564420 w 4603109"/>
                <a:gd name="connsiteY493" fmla="*/ 0 h 924402"/>
                <a:gd name="connsiteX494" fmla="*/ 3570426 w 4603109"/>
                <a:gd name="connsiteY494" fmla="*/ 0 h 924402"/>
                <a:gd name="connsiteX495" fmla="*/ 3574872 w 4603109"/>
                <a:gd name="connsiteY495" fmla="*/ 0 h 924402"/>
                <a:gd name="connsiteX496" fmla="*/ 3580502 w 4603109"/>
                <a:gd name="connsiteY496" fmla="*/ 0 h 924402"/>
                <a:gd name="connsiteX497" fmla="*/ 3582587 w 4603109"/>
                <a:gd name="connsiteY497" fmla="*/ 0 h 924402"/>
                <a:gd name="connsiteX498" fmla="*/ 3624210 w 4603109"/>
                <a:gd name="connsiteY498" fmla="*/ 0 h 924402"/>
                <a:gd name="connsiteX499" fmla="*/ 3637005 w 4603109"/>
                <a:gd name="connsiteY499" fmla="*/ 0 h 924402"/>
                <a:gd name="connsiteX500" fmla="*/ 3646655 w 4603109"/>
                <a:gd name="connsiteY500" fmla="*/ 0 h 924402"/>
                <a:gd name="connsiteX501" fmla="*/ 3656105 w 4603109"/>
                <a:gd name="connsiteY501" fmla="*/ 0 h 924402"/>
                <a:gd name="connsiteX502" fmla="*/ 3667070 w 4603109"/>
                <a:gd name="connsiteY502" fmla="*/ 0 h 924402"/>
                <a:gd name="connsiteX503" fmla="*/ 3668130 w 4603109"/>
                <a:gd name="connsiteY503" fmla="*/ 0 h 924402"/>
                <a:gd name="connsiteX504" fmla="*/ 3669786 w 4603109"/>
                <a:gd name="connsiteY504" fmla="*/ 0 h 924402"/>
                <a:gd name="connsiteX505" fmla="*/ 3672576 w 4603109"/>
                <a:gd name="connsiteY505" fmla="*/ 0 h 924402"/>
                <a:gd name="connsiteX506" fmla="*/ 3692189 w 4603109"/>
                <a:gd name="connsiteY506" fmla="*/ 0 h 924402"/>
                <a:gd name="connsiteX507" fmla="*/ 3698195 w 4603109"/>
                <a:gd name="connsiteY507" fmla="*/ 0 h 924402"/>
                <a:gd name="connsiteX508" fmla="*/ 3702641 w 4603109"/>
                <a:gd name="connsiteY508" fmla="*/ 0 h 924402"/>
                <a:gd name="connsiteX509" fmla="*/ 3744863 w 4603109"/>
                <a:gd name="connsiteY509" fmla="*/ 0 h 924402"/>
                <a:gd name="connsiteX510" fmla="*/ 3745285 w 4603109"/>
                <a:gd name="connsiteY510" fmla="*/ 0 h 924402"/>
                <a:gd name="connsiteX511" fmla="*/ 3795894 w 4603109"/>
                <a:gd name="connsiteY511" fmla="*/ 0 h 924402"/>
                <a:gd name="connsiteX512" fmla="*/ 3797555 w 4603109"/>
                <a:gd name="connsiteY512" fmla="*/ 0 h 924402"/>
                <a:gd name="connsiteX513" fmla="*/ 3826591 w 4603109"/>
                <a:gd name="connsiteY513" fmla="*/ 0 h 924402"/>
                <a:gd name="connsiteX514" fmla="*/ 3842355 w 4603109"/>
                <a:gd name="connsiteY514" fmla="*/ 0 h 924402"/>
                <a:gd name="connsiteX515" fmla="*/ 3848992 w 4603109"/>
                <a:gd name="connsiteY515" fmla="*/ 0 h 924402"/>
                <a:gd name="connsiteX516" fmla="*/ 3872632 w 4603109"/>
                <a:gd name="connsiteY516" fmla="*/ 0 h 924402"/>
                <a:gd name="connsiteX517" fmla="*/ 3873054 w 4603109"/>
                <a:gd name="connsiteY517" fmla="*/ 0 h 924402"/>
                <a:gd name="connsiteX518" fmla="*/ 3885075 w 4603109"/>
                <a:gd name="connsiteY518" fmla="*/ 0 h 924402"/>
                <a:gd name="connsiteX519" fmla="*/ 3923663 w 4603109"/>
                <a:gd name="connsiteY519" fmla="*/ 0 h 924402"/>
                <a:gd name="connsiteX520" fmla="*/ 3954360 w 4603109"/>
                <a:gd name="connsiteY520" fmla="*/ 0 h 924402"/>
                <a:gd name="connsiteX521" fmla="*/ 3970124 w 4603109"/>
                <a:gd name="connsiteY521" fmla="*/ 0 h 924402"/>
                <a:gd name="connsiteX522" fmla="*/ 3976761 w 4603109"/>
                <a:gd name="connsiteY522" fmla="*/ 0 h 924402"/>
                <a:gd name="connsiteX523" fmla="*/ 4012844 w 4603109"/>
                <a:gd name="connsiteY523" fmla="*/ 0 h 924402"/>
                <a:gd name="connsiteX524" fmla="*/ 4049593 w 4603109"/>
                <a:gd name="connsiteY524" fmla="*/ 0 h 924402"/>
                <a:gd name="connsiteX525" fmla="*/ 4169647 w 4603109"/>
                <a:gd name="connsiteY525" fmla="*/ 0 h 924402"/>
                <a:gd name="connsiteX526" fmla="*/ 4177362 w 4603109"/>
                <a:gd name="connsiteY526" fmla="*/ 0 h 924402"/>
                <a:gd name="connsiteX527" fmla="*/ 4297416 w 4603109"/>
                <a:gd name="connsiteY527" fmla="*/ 0 h 924402"/>
                <a:gd name="connsiteX528" fmla="*/ 4379339 w 4603109"/>
                <a:gd name="connsiteY528" fmla="*/ 47054 h 924402"/>
                <a:gd name="connsiteX529" fmla="*/ 4591731 w 4603109"/>
                <a:gd name="connsiteY529" fmla="*/ 415146 h 924402"/>
                <a:gd name="connsiteX530" fmla="*/ 4591731 w 4603109"/>
                <a:gd name="connsiteY530" fmla="*/ 509257 h 924402"/>
                <a:gd name="connsiteX531" fmla="*/ 4379339 w 4603109"/>
                <a:gd name="connsiteY531" fmla="*/ 877348 h 924402"/>
                <a:gd name="connsiteX532" fmla="*/ 4297416 w 4603109"/>
                <a:gd name="connsiteY532" fmla="*/ 924402 h 924402"/>
                <a:gd name="connsiteX533" fmla="*/ 4169647 w 4603109"/>
                <a:gd name="connsiteY533" fmla="*/ 924402 h 924402"/>
                <a:gd name="connsiteX534" fmla="*/ 3976761 w 4603109"/>
                <a:gd name="connsiteY534" fmla="*/ 924402 h 924402"/>
                <a:gd name="connsiteX535" fmla="*/ 3872632 w 4603109"/>
                <a:gd name="connsiteY535" fmla="*/ 924402 h 924402"/>
                <a:gd name="connsiteX536" fmla="*/ 3848992 w 4603109"/>
                <a:gd name="connsiteY536" fmla="*/ 924402 h 924402"/>
                <a:gd name="connsiteX537" fmla="*/ 3744863 w 4603109"/>
                <a:gd name="connsiteY537" fmla="*/ 924402 h 924402"/>
                <a:gd name="connsiteX538" fmla="*/ 3702641 w 4603109"/>
                <a:gd name="connsiteY538" fmla="*/ 924402 h 924402"/>
                <a:gd name="connsiteX539" fmla="*/ 3672576 w 4603109"/>
                <a:gd name="connsiteY539" fmla="*/ 924402 h 924402"/>
                <a:gd name="connsiteX540" fmla="*/ 3656105 w 4603109"/>
                <a:gd name="connsiteY540" fmla="*/ 924402 h 924402"/>
                <a:gd name="connsiteX541" fmla="*/ 3574872 w 4603109"/>
                <a:gd name="connsiteY541" fmla="*/ 924402 h 924402"/>
                <a:gd name="connsiteX542" fmla="*/ 3551976 w 4603109"/>
                <a:gd name="connsiteY542" fmla="*/ 924402 h 924402"/>
                <a:gd name="connsiteX543" fmla="*/ 3544807 w 4603109"/>
                <a:gd name="connsiteY543" fmla="*/ 924402 h 924402"/>
                <a:gd name="connsiteX544" fmla="*/ 3528336 w 4603109"/>
                <a:gd name="connsiteY544" fmla="*/ 924402 h 924402"/>
                <a:gd name="connsiteX545" fmla="*/ 3424207 w 4603109"/>
                <a:gd name="connsiteY545" fmla="*/ 924402 h 924402"/>
                <a:gd name="connsiteX546" fmla="*/ 3381986 w 4603109"/>
                <a:gd name="connsiteY546" fmla="*/ 924402 h 924402"/>
                <a:gd name="connsiteX547" fmla="*/ 3380494 w 4603109"/>
                <a:gd name="connsiteY547" fmla="*/ 924402 h 924402"/>
                <a:gd name="connsiteX548" fmla="*/ 3351921 w 4603109"/>
                <a:gd name="connsiteY548" fmla="*/ 924402 h 924402"/>
                <a:gd name="connsiteX549" fmla="*/ 3277857 w 4603109"/>
                <a:gd name="connsiteY549" fmla="*/ 924402 h 924402"/>
                <a:gd name="connsiteX550" fmla="*/ 3254217 w 4603109"/>
                <a:gd name="connsiteY550" fmla="*/ 924402 h 924402"/>
                <a:gd name="connsiteX551" fmla="*/ 3252725 w 4603109"/>
                <a:gd name="connsiteY551" fmla="*/ 924402 h 924402"/>
                <a:gd name="connsiteX552" fmla="*/ 3247792 w 4603109"/>
                <a:gd name="connsiteY552" fmla="*/ 924402 h 924402"/>
                <a:gd name="connsiteX553" fmla="*/ 3231321 w 4603109"/>
                <a:gd name="connsiteY553" fmla="*/ 924402 h 924402"/>
                <a:gd name="connsiteX554" fmla="*/ 3224152 w 4603109"/>
                <a:gd name="connsiteY554" fmla="*/ 924402 h 924402"/>
                <a:gd name="connsiteX555" fmla="*/ 3150088 w 4603109"/>
                <a:gd name="connsiteY555" fmla="*/ 924402 h 924402"/>
                <a:gd name="connsiteX556" fmla="*/ 3120023 w 4603109"/>
                <a:gd name="connsiteY556" fmla="*/ 924402 h 924402"/>
                <a:gd name="connsiteX557" fmla="*/ 3104883 w 4603109"/>
                <a:gd name="connsiteY557" fmla="*/ 924402 h 924402"/>
                <a:gd name="connsiteX558" fmla="*/ 3103552 w 4603109"/>
                <a:gd name="connsiteY558" fmla="*/ 924402 h 924402"/>
                <a:gd name="connsiteX559" fmla="*/ 3077801 w 4603109"/>
                <a:gd name="connsiteY559" fmla="*/ 924402 h 924402"/>
                <a:gd name="connsiteX560" fmla="*/ 3061330 w 4603109"/>
                <a:gd name="connsiteY560" fmla="*/ 924402 h 924402"/>
                <a:gd name="connsiteX561" fmla="*/ 3031265 w 4603109"/>
                <a:gd name="connsiteY561" fmla="*/ 924402 h 924402"/>
                <a:gd name="connsiteX562" fmla="*/ 2977114 w 4603109"/>
                <a:gd name="connsiteY562" fmla="*/ 924402 h 924402"/>
                <a:gd name="connsiteX563" fmla="*/ 2957200 w 4603109"/>
                <a:gd name="connsiteY563" fmla="*/ 924402 h 924402"/>
                <a:gd name="connsiteX564" fmla="*/ 2955709 w 4603109"/>
                <a:gd name="connsiteY564" fmla="*/ 924402 h 924402"/>
                <a:gd name="connsiteX565" fmla="*/ 2950032 w 4603109"/>
                <a:gd name="connsiteY565" fmla="*/ 924402 h 924402"/>
                <a:gd name="connsiteX566" fmla="*/ 2933561 w 4603109"/>
                <a:gd name="connsiteY566" fmla="*/ 924402 h 924402"/>
                <a:gd name="connsiteX567" fmla="*/ 2927136 w 4603109"/>
                <a:gd name="connsiteY567" fmla="*/ 924402 h 924402"/>
                <a:gd name="connsiteX568" fmla="*/ 2903496 w 4603109"/>
                <a:gd name="connsiteY568" fmla="*/ 924402 h 924402"/>
                <a:gd name="connsiteX569" fmla="*/ 2829431 w 4603109"/>
                <a:gd name="connsiteY569" fmla="*/ 924402 h 924402"/>
                <a:gd name="connsiteX570" fmla="*/ 2827940 w 4603109"/>
                <a:gd name="connsiteY570" fmla="*/ 924402 h 924402"/>
                <a:gd name="connsiteX571" fmla="*/ 2799367 w 4603109"/>
                <a:gd name="connsiteY571" fmla="*/ 924402 h 924402"/>
                <a:gd name="connsiteX572" fmla="*/ 2785719 w 4603109"/>
                <a:gd name="connsiteY572" fmla="*/ 924402 h 924402"/>
                <a:gd name="connsiteX573" fmla="*/ 2784228 w 4603109"/>
                <a:gd name="connsiteY573" fmla="*/ 924402 h 924402"/>
                <a:gd name="connsiteX574" fmla="*/ 2757146 w 4603109"/>
                <a:gd name="connsiteY574" fmla="*/ 924402 h 924402"/>
                <a:gd name="connsiteX575" fmla="*/ 2755654 w 4603109"/>
                <a:gd name="connsiteY575" fmla="*/ 924402 h 924402"/>
                <a:gd name="connsiteX576" fmla="*/ 2680098 w 4603109"/>
                <a:gd name="connsiteY576" fmla="*/ 924402 h 924402"/>
                <a:gd name="connsiteX577" fmla="*/ 2657950 w 4603109"/>
                <a:gd name="connsiteY577" fmla="*/ 924402 h 924402"/>
                <a:gd name="connsiteX578" fmla="*/ 2656459 w 4603109"/>
                <a:gd name="connsiteY578" fmla="*/ 924402 h 924402"/>
                <a:gd name="connsiteX579" fmla="*/ 2653017 w 4603109"/>
                <a:gd name="connsiteY579" fmla="*/ 924402 h 924402"/>
                <a:gd name="connsiteX580" fmla="*/ 2636545 w 4603109"/>
                <a:gd name="connsiteY580" fmla="*/ 924402 h 924402"/>
                <a:gd name="connsiteX581" fmla="*/ 2629377 w 4603109"/>
                <a:gd name="connsiteY581" fmla="*/ 924402 h 924402"/>
                <a:gd name="connsiteX582" fmla="*/ 2627885 w 4603109"/>
                <a:gd name="connsiteY582" fmla="*/ 924402 h 924402"/>
                <a:gd name="connsiteX583" fmla="*/ 2606481 w 4603109"/>
                <a:gd name="connsiteY583" fmla="*/ 924402 h 924402"/>
                <a:gd name="connsiteX584" fmla="*/ 2552329 w 4603109"/>
                <a:gd name="connsiteY584" fmla="*/ 924402 h 924402"/>
                <a:gd name="connsiteX585" fmla="*/ 2525248 w 4603109"/>
                <a:gd name="connsiteY585" fmla="*/ 924402 h 924402"/>
                <a:gd name="connsiteX586" fmla="*/ 2510108 w 4603109"/>
                <a:gd name="connsiteY586" fmla="*/ 924402 h 924402"/>
                <a:gd name="connsiteX587" fmla="*/ 2508776 w 4603109"/>
                <a:gd name="connsiteY587" fmla="*/ 924402 h 924402"/>
                <a:gd name="connsiteX588" fmla="*/ 2480043 w 4603109"/>
                <a:gd name="connsiteY588" fmla="*/ 924402 h 924402"/>
                <a:gd name="connsiteX589" fmla="*/ 2478712 w 4603109"/>
                <a:gd name="connsiteY589" fmla="*/ 924402 h 924402"/>
                <a:gd name="connsiteX590" fmla="*/ 2463572 w 4603109"/>
                <a:gd name="connsiteY590" fmla="*/ 924402 h 924402"/>
                <a:gd name="connsiteX591" fmla="*/ 2436490 w 4603109"/>
                <a:gd name="connsiteY591" fmla="*/ 924402 h 924402"/>
                <a:gd name="connsiteX592" fmla="*/ 2382339 w 4603109"/>
                <a:gd name="connsiteY592" fmla="*/ 924402 h 924402"/>
                <a:gd name="connsiteX593" fmla="*/ 2360934 w 4603109"/>
                <a:gd name="connsiteY593" fmla="*/ 924402 h 924402"/>
                <a:gd name="connsiteX594" fmla="*/ 2359443 w 4603109"/>
                <a:gd name="connsiteY594" fmla="*/ 924402 h 924402"/>
                <a:gd name="connsiteX595" fmla="*/ 2352274 w 4603109"/>
                <a:gd name="connsiteY595" fmla="*/ 924402 h 924402"/>
                <a:gd name="connsiteX596" fmla="*/ 2335803 w 4603109"/>
                <a:gd name="connsiteY596" fmla="*/ 924402 h 924402"/>
                <a:gd name="connsiteX597" fmla="*/ 2332360 w 4603109"/>
                <a:gd name="connsiteY597" fmla="*/ 924402 h 924402"/>
                <a:gd name="connsiteX598" fmla="*/ 2332328 w 4603109"/>
                <a:gd name="connsiteY598" fmla="*/ 924402 h 924402"/>
                <a:gd name="connsiteX599" fmla="*/ 2330869 w 4603109"/>
                <a:gd name="connsiteY599" fmla="*/ 924402 h 924402"/>
                <a:gd name="connsiteX600" fmla="*/ 2308721 w 4603109"/>
                <a:gd name="connsiteY600" fmla="*/ 924402 h 924402"/>
                <a:gd name="connsiteX601" fmla="*/ 2233165 w 4603109"/>
                <a:gd name="connsiteY601" fmla="*/ 924402 h 924402"/>
                <a:gd name="connsiteX602" fmla="*/ 2231674 w 4603109"/>
                <a:gd name="connsiteY602" fmla="*/ 924402 h 924402"/>
                <a:gd name="connsiteX603" fmla="*/ 2204591 w 4603109"/>
                <a:gd name="connsiteY603" fmla="*/ 924402 h 924402"/>
                <a:gd name="connsiteX604" fmla="*/ 2204559 w 4603109"/>
                <a:gd name="connsiteY604" fmla="*/ 924402 h 924402"/>
                <a:gd name="connsiteX605" fmla="*/ 2203100 w 4603109"/>
                <a:gd name="connsiteY605" fmla="*/ 924402 h 924402"/>
                <a:gd name="connsiteX606" fmla="*/ 2189452 w 4603109"/>
                <a:gd name="connsiteY606" fmla="*/ 924402 h 924402"/>
                <a:gd name="connsiteX607" fmla="*/ 2160879 w 4603109"/>
                <a:gd name="connsiteY607" fmla="*/ 924402 h 924402"/>
                <a:gd name="connsiteX608" fmla="*/ 2159388 w 4603109"/>
                <a:gd name="connsiteY608" fmla="*/ 924402 h 924402"/>
                <a:gd name="connsiteX609" fmla="*/ 2085323 w 4603109"/>
                <a:gd name="connsiteY609" fmla="*/ 924402 h 924402"/>
                <a:gd name="connsiteX610" fmla="*/ 2077294 w 4603109"/>
                <a:gd name="connsiteY610" fmla="*/ 924402 h 924402"/>
                <a:gd name="connsiteX611" fmla="*/ 2061683 w 4603109"/>
                <a:gd name="connsiteY611" fmla="*/ 924402 h 924402"/>
                <a:gd name="connsiteX612" fmla="*/ 2055258 w 4603109"/>
                <a:gd name="connsiteY612" fmla="*/ 924402 h 924402"/>
                <a:gd name="connsiteX613" fmla="*/ 2038787 w 4603109"/>
                <a:gd name="connsiteY613" fmla="*/ 924402 h 924402"/>
                <a:gd name="connsiteX614" fmla="*/ 2033110 w 4603109"/>
                <a:gd name="connsiteY614" fmla="*/ 924402 h 924402"/>
                <a:gd name="connsiteX615" fmla="*/ 2031619 w 4603109"/>
                <a:gd name="connsiteY615" fmla="*/ 924402 h 924402"/>
                <a:gd name="connsiteX616" fmla="*/ 2011705 w 4603109"/>
                <a:gd name="connsiteY616" fmla="*/ 924402 h 924402"/>
                <a:gd name="connsiteX617" fmla="*/ 1957554 w 4603109"/>
                <a:gd name="connsiteY617" fmla="*/ 924402 h 924402"/>
                <a:gd name="connsiteX618" fmla="*/ 1949525 w 4603109"/>
                <a:gd name="connsiteY618" fmla="*/ 924402 h 924402"/>
                <a:gd name="connsiteX619" fmla="*/ 1927489 w 4603109"/>
                <a:gd name="connsiteY619" fmla="*/ 924402 h 924402"/>
                <a:gd name="connsiteX620" fmla="*/ 1911018 w 4603109"/>
                <a:gd name="connsiteY620" fmla="*/ 924402 h 924402"/>
                <a:gd name="connsiteX621" fmla="*/ 1907543 w 4603109"/>
                <a:gd name="connsiteY621" fmla="*/ 924402 h 924402"/>
                <a:gd name="connsiteX622" fmla="*/ 1885268 w 4603109"/>
                <a:gd name="connsiteY622" fmla="*/ 924402 h 924402"/>
                <a:gd name="connsiteX623" fmla="*/ 1883936 w 4603109"/>
                <a:gd name="connsiteY623" fmla="*/ 924402 h 924402"/>
                <a:gd name="connsiteX624" fmla="*/ 1868796 w 4603109"/>
                <a:gd name="connsiteY624" fmla="*/ 924402 h 924402"/>
                <a:gd name="connsiteX625" fmla="*/ 1838732 w 4603109"/>
                <a:gd name="connsiteY625" fmla="*/ 924402 h 924402"/>
                <a:gd name="connsiteX626" fmla="*/ 1779774 w 4603109"/>
                <a:gd name="connsiteY626" fmla="*/ 924402 h 924402"/>
                <a:gd name="connsiteX627" fmla="*/ 1764668 w 4603109"/>
                <a:gd name="connsiteY627" fmla="*/ 924402 h 924402"/>
                <a:gd name="connsiteX628" fmla="*/ 1757499 w 4603109"/>
                <a:gd name="connsiteY628" fmla="*/ 924402 h 924402"/>
                <a:gd name="connsiteX629" fmla="*/ 1741027 w 4603109"/>
                <a:gd name="connsiteY629" fmla="*/ 924402 h 924402"/>
                <a:gd name="connsiteX630" fmla="*/ 1737552 w 4603109"/>
                <a:gd name="connsiteY630" fmla="*/ 924402 h 924402"/>
                <a:gd name="connsiteX631" fmla="*/ 1736094 w 4603109"/>
                <a:gd name="connsiteY631" fmla="*/ 924402 h 924402"/>
                <a:gd name="connsiteX632" fmla="*/ 1734603 w 4603109"/>
                <a:gd name="connsiteY632" fmla="*/ 924402 h 924402"/>
                <a:gd name="connsiteX633" fmla="*/ 1710963 w 4603109"/>
                <a:gd name="connsiteY633" fmla="*/ 924402 h 924402"/>
                <a:gd name="connsiteX634" fmla="*/ 1707488 w 4603109"/>
                <a:gd name="connsiteY634" fmla="*/ 924402 h 924402"/>
                <a:gd name="connsiteX635" fmla="*/ 1652509 w 4603109"/>
                <a:gd name="connsiteY635" fmla="*/ 924402 h 924402"/>
                <a:gd name="connsiteX636" fmla="*/ 1636899 w 4603109"/>
                <a:gd name="connsiteY636" fmla="*/ 924402 h 924402"/>
                <a:gd name="connsiteX637" fmla="*/ 1609783 w 4603109"/>
                <a:gd name="connsiteY637" fmla="*/ 924402 h 924402"/>
                <a:gd name="connsiteX638" fmla="*/ 1608325 w 4603109"/>
                <a:gd name="connsiteY638" fmla="*/ 924402 h 924402"/>
                <a:gd name="connsiteX639" fmla="*/ 1606834 w 4603109"/>
                <a:gd name="connsiteY639" fmla="*/ 924402 h 924402"/>
                <a:gd name="connsiteX640" fmla="*/ 1579719 w 4603109"/>
                <a:gd name="connsiteY640" fmla="*/ 924402 h 924402"/>
                <a:gd name="connsiteX641" fmla="*/ 1564612 w 4603109"/>
                <a:gd name="connsiteY641" fmla="*/ 924402 h 924402"/>
                <a:gd name="connsiteX642" fmla="*/ 1524740 w 4603109"/>
                <a:gd name="connsiteY642" fmla="*/ 924402 h 924402"/>
                <a:gd name="connsiteX643" fmla="*/ 1482518 w 4603109"/>
                <a:gd name="connsiteY643" fmla="*/ 924402 h 924402"/>
                <a:gd name="connsiteX644" fmla="*/ 1460483 w 4603109"/>
                <a:gd name="connsiteY644" fmla="*/ 924402 h 924402"/>
                <a:gd name="connsiteX645" fmla="*/ 1452454 w 4603109"/>
                <a:gd name="connsiteY645" fmla="*/ 924402 h 924402"/>
                <a:gd name="connsiteX646" fmla="*/ 1444011 w 4603109"/>
                <a:gd name="connsiteY646" fmla="*/ 924402 h 924402"/>
                <a:gd name="connsiteX647" fmla="*/ 1436843 w 4603109"/>
                <a:gd name="connsiteY647" fmla="*/ 924402 h 924402"/>
                <a:gd name="connsiteX648" fmla="*/ 1413947 w 4603109"/>
                <a:gd name="connsiteY648" fmla="*/ 924402 h 924402"/>
                <a:gd name="connsiteX649" fmla="*/ 1354749 w 4603109"/>
                <a:gd name="connsiteY649" fmla="*/ 924402 h 924402"/>
                <a:gd name="connsiteX650" fmla="*/ 1332714 w 4603109"/>
                <a:gd name="connsiteY650" fmla="*/ 924402 h 924402"/>
                <a:gd name="connsiteX651" fmla="*/ 1324685 w 4603109"/>
                <a:gd name="connsiteY651" fmla="*/ 924402 h 924402"/>
                <a:gd name="connsiteX652" fmla="*/ 1316242 w 4603109"/>
                <a:gd name="connsiteY652" fmla="*/ 924402 h 924402"/>
                <a:gd name="connsiteX653" fmla="*/ 1312767 w 4603109"/>
                <a:gd name="connsiteY653" fmla="*/ 924402 h 924402"/>
                <a:gd name="connsiteX654" fmla="*/ 1286178 w 4603109"/>
                <a:gd name="connsiteY654" fmla="*/ 924402 h 924402"/>
                <a:gd name="connsiteX655" fmla="*/ 1282703 w 4603109"/>
                <a:gd name="connsiteY655" fmla="*/ 924402 h 924402"/>
                <a:gd name="connsiteX656" fmla="*/ 1243956 w 4603109"/>
                <a:gd name="connsiteY656" fmla="*/ 924402 h 924402"/>
                <a:gd name="connsiteX657" fmla="*/ 1184998 w 4603109"/>
                <a:gd name="connsiteY657" fmla="*/ 924402 h 924402"/>
                <a:gd name="connsiteX658" fmla="*/ 1154934 w 4603109"/>
                <a:gd name="connsiteY658" fmla="*/ 924402 h 924402"/>
                <a:gd name="connsiteX659" fmla="*/ 1139828 w 4603109"/>
                <a:gd name="connsiteY659" fmla="*/ 924402 h 924402"/>
                <a:gd name="connsiteX660" fmla="*/ 1116187 w 4603109"/>
                <a:gd name="connsiteY660" fmla="*/ 924402 h 924402"/>
                <a:gd name="connsiteX661" fmla="*/ 1112712 w 4603109"/>
                <a:gd name="connsiteY661" fmla="*/ 924402 h 924402"/>
                <a:gd name="connsiteX662" fmla="*/ 1057734 w 4603109"/>
                <a:gd name="connsiteY662" fmla="*/ 924402 h 924402"/>
                <a:gd name="connsiteX663" fmla="*/ 1027669 w 4603109"/>
                <a:gd name="connsiteY663" fmla="*/ 924402 h 924402"/>
                <a:gd name="connsiteX664" fmla="*/ 1012059 w 4603109"/>
                <a:gd name="connsiteY664" fmla="*/ 924402 h 924402"/>
                <a:gd name="connsiteX665" fmla="*/ 984943 w 4603109"/>
                <a:gd name="connsiteY665" fmla="*/ 924402 h 924402"/>
                <a:gd name="connsiteX666" fmla="*/ 929965 w 4603109"/>
                <a:gd name="connsiteY666" fmla="*/ 924402 h 924402"/>
                <a:gd name="connsiteX667" fmla="*/ 899900 w 4603109"/>
                <a:gd name="connsiteY667" fmla="*/ 924402 h 924402"/>
                <a:gd name="connsiteX668" fmla="*/ 857678 w 4603109"/>
                <a:gd name="connsiteY668" fmla="*/ 924402 h 924402"/>
                <a:gd name="connsiteX669" fmla="*/ 819171 w 4603109"/>
                <a:gd name="connsiteY669" fmla="*/ 924402 h 924402"/>
                <a:gd name="connsiteX670" fmla="*/ 729909 w 4603109"/>
                <a:gd name="connsiteY670" fmla="*/ 924402 h 924402"/>
                <a:gd name="connsiteX671" fmla="*/ 691402 w 4603109"/>
                <a:gd name="connsiteY671" fmla="*/ 924402 h 924402"/>
                <a:gd name="connsiteX672" fmla="*/ 687927 w 4603109"/>
                <a:gd name="connsiteY672" fmla="*/ 924402 h 924402"/>
                <a:gd name="connsiteX673" fmla="*/ 560158 w 4603109"/>
                <a:gd name="connsiteY673" fmla="*/ 924402 h 924402"/>
                <a:gd name="connsiteX674" fmla="*/ 432894 w 4603109"/>
                <a:gd name="connsiteY674" fmla="*/ 924402 h 924402"/>
                <a:gd name="connsiteX675" fmla="*/ 305125 w 4603109"/>
                <a:gd name="connsiteY675" fmla="*/ 924402 h 924402"/>
                <a:gd name="connsiteX676" fmla="*/ 223202 w 4603109"/>
                <a:gd name="connsiteY676" fmla="*/ 877348 h 924402"/>
                <a:gd name="connsiteX677" fmla="*/ 10809 w 4603109"/>
                <a:gd name="connsiteY677" fmla="*/ 509257 h 924402"/>
                <a:gd name="connsiteX678" fmla="*/ 10809 w 4603109"/>
                <a:gd name="connsiteY678" fmla="*/ 415146 h 924402"/>
                <a:gd name="connsiteX679" fmla="*/ 223202 w 4603109"/>
                <a:gd name="connsiteY679" fmla="*/ 47054 h 924402"/>
                <a:gd name="connsiteX680" fmla="*/ 305125 w 4603109"/>
                <a:gd name="connsiteY680" fmla="*/ 0 h 92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Lst>
              <a:rect l="l" t="t" r="r" b="b"/>
              <a:pathLst>
                <a:path w="4603109" h="924402">
                  <a:moveTo>
                    <a:pt x="305125" y="0"/>
                  </a:moveTo>
                  <a:lnTo>
                    <a:pt x="432894" y="0"/>
                  </a:lnTo>
                  <a:lnTo>
                    <a:pt x="445336" y="0"/>
                  </a:lnTo>
                  <a:cubicBezTo>
                    <a:pt x="485989" y="0"/>
                    <a:pt x="520835" y="0"/>
                    <a:pt x="550703" y="0"/>
                  </a:cubicBezTo>
                  <a:lnTo>
                    <a:pt x="560158" y="0"/>
                  </a:lnTo>
                  <a:lnTo>
                    <a:pt x="573105" y="0"/>
                  </a:lnTo>
                  <a:lnTo>
                    <a:pt x="626202" y="0"/>
                  </a:lnTo>
                  <a:cubicBezTo>
                    <a:pt x="646943" y="0"/>
                    <a:pt x="663537" y="0"/>
                    <a:pt x="676811" y="0"/>
                  </a:cubicBezTo>
                  <a:lnTo>
                    <a:pt x="678472" y="0"/>
                  </a:lnTo>
                  <a:lnTo>
                    <a:pt x="687927" y="0"/>
                  </a:lnTo>
                  <a:lnTo>
                    <a:pt x="691402" y="0"/>
                  </a:lnTo>
                  <a:lnTo>
                    <a:pt x="700371" y="0"/>
                  </a:lnTo>
                  <a:lnTo>
                    <a:pt x="707508" y="0"/>
                  </a:lnTo>
                  <a:cubicBezTo>
                    <a:pt x="729909" y="0"/>
                    <a:pt x="729909" y="0"/>
                    <a:pt x="729909" y="0"/>
                  </a:cubicBezTo>
                  <a:lnTo>
                    <a:pt x="753971" y="0"/>
                  </a:lnTo>
                  <a:lnTo>
                    <a:pt x="804580" y="0"/>
                  </a:lnTo>
                  <a:lnTo>
                    <a:pt x="805737" y="0"/>
                  </a:lnTo>
                  <a:lnTo>
                    <a:pt x="819171" y="0"/>
                  </a:lnTo>
                  <a:lnTo>
                    <a:pt x="828140" y="0"/>
                  </a:lnTo>
                  <a:lnTo>
                    <a:pt x="831615" y="0"/>
                  </a:lnTo>
                  <a:lnTo>
                    <a:pt x="835277" y="0"/>
                  </a:lnTo>
                  <a:lnTo>
                    <a:pt x="857678" y="0"/>
                  </a:lnTo>
                  <a:lnTo>
                    <a:pt x="864889" y="0"/>
                  </a:lnTo>
                  <a:lnTo>
                    <a:pt x="899900" y="0"/>
                  </a:lnTo>
                  <a:lnTo>
                    <a:pt x="909341" y="0"/>
                  </a:lnTo>
                  <a:lnTo>
                    <a:pt x="929965" y="0"/>
                  </a:lnTo>
                  <a:lnTo>
                    <a:pt x="933506" y="0"/>
                  </a:lnTo>
                  <a:lnTo>
                    <a:pt x="936982" y="0"/>
                  </a:lnTo>
                  <a:lnTo>
                    <a:pt x="959384" y="0"/>
                  </a:lnTo>
                  <a:lnTo>
                    <a:pt x="962542" y="0"/>
                  </a:lnTo>
                  <a:lnTo>
                    <a:pt x="984943" y="0"/>
                  </a:lnTo>
                  <a:lnTo>
                    <a:pt x="992658" y="0"/>
                  </a:lnTo>
                  <a:lnTo>
                    <a:pt x="1012059" y="0"/>
                  </a:lnTo>
                  <a:lnTo>
                    <a:pt x="1012480" y="0"/>
                  </a:lnTo>
                  <a:lnTo>
                    <a:pt x="1027669" y="0"/>
                  </a:lnTo>
                  <a:lnTo>
                    <a:pt x="1037110" y="0"/>
                  </a:lnTo>
                  <a:lnTo>
                    <a:pt x="1040112" y="0"/>
                  </a:lnTo>
                  <a:lnTo>
                    <a:pt x="1057734" y="0"/>
                  </a:lnTo>
                  <a:lnTo>
                    <a:pt x="1064751" y="0"/>
                  </a:lnTo>
                  <a:lnTo>
                    <a:pt x="1070177" y="0"/>
                  </a:lnTo>
                  <a:lnTo>
                    <a:pt x="1072436" y="0"/>
                  </a:lnTo>
                  <a:lnTo>
                    <a:pt x="1090311" y="0"/>
                  </a:lnTo>
                  <a:lnTo>
                    <a:pt x="1110718" y="0"/>
                  </a:lnTo>
                  <a:lnTo>
                    <a:pt x="1112712" y="0"/>
                  </a:lnTo>
                  <a:lnTo>
                    <a:pt x="1116187" y="0"/>
                  </a:lnTo>
                  <a:lnTo>
                    <a:pt x="1139828" y="0"/>
                  </a:lnTo>
                  <a:lnTo>
                    <a:pt x="1140249" y="0"/>
                  </a:lnTo>
                  <a:lnTo>
                    <a:pt x="1145480" y="0"/>
                  </a:lnTo>
                  <a:lnTo>
                    <a:pt x="1152270" y="0"/>
                  </a:lnTo>
                  <a:lnTo>
                    <a:pt x="1154934" y="0"/>
                  </a:lnTo>
                  <a:lnTo>
                    <a:pt x="1167881" y="0"/>
                  </a:lnTo>
                  <a:lnTo>
                    <a:pt x="1175544" y="0"/>
                  </a:lnTo>
                  <a:lnTo>
                    <a:pt x="1184998" y="0"/>
                  </a:lnTo>
                  <a:lnTo>
                    <a:pt x="1197946" y="0"/>
                  </a:lnTo>
                  <a:lnTo>
                    <a:pt x="1200205" y="0"/>
                  </a:lnTo>
                  <a:lnTo>
                    <a:pt x="1220978" y="0"/>
                  </a:lnTo>
                  <a:lnTo>
                    <a:pt x="1238487" y="0"/>
                  </a:lnTo>
                  <a:lnTo>
                    <a:pt x="1243956" y="0"/>
                  </a:lnTo>
                  <a:lnTo>
                    <a:pt x="1251042" y="0"/>
                  </a:lnTo>
                  <a:lnTo>
                    <a:pt x="1257637" y="0"/>
                  </a:lnTo>
                  <a:lnTo>
                    <a:pt x="1271587" y="0"/>
                  </a:lnTo>
                  <a:lnTo>
                    <a:pt x="1273249" y="0"/>
                  </a:lnTo>
                  <a:lnTo>
                    <a:pt x="1280039" y="0"/>
                  </a:lnTo>
                  <a:lnTo>
                    <a:pt x="1282703" y="0"/>
                  </a:lnTo>
                  <a:lnTo>
                    <a:pt x="1286178" y="0"/>
                  </a:lnTo>
                  <a:lnTo>
                    <a:pt x="1295146" y="0"/>
                  </a:lnTo>
                  <a:lnTo>
                    <a:pt x="1301651" y="0"/>
                  </a:lnTo>
                  <a:lnTo>
                    <a:pt x="1302284" y="0"/>
                  </a:lnTo>
                  <a:lnTo>
                    <a:pt x="1303313" y="0"/>
                  </a:lnTo>
                  <a:lnTo>
                    <a:pt x="1312767" y="0"/>
                  </a:lnTo>
                  <a:lnTo>
                    <a:pt x="1316242" y="0"/>
                  </a:lnTo>
                  <a:lnTo>
                    <a:pt x="1321886" y="0"/>
                  </a:lnTo>
                  <a:lnTo>
                    <a:pt x="1324685" y="0"/>
                  </a:lnTo>
                  <a:lnTo>
                    <a:pt x="1325211" y="0"/>
                  </a:lnTo>
                  <a:lnTo>
                    <a:pt x="1332348" y="0"/>
                  </a:lnTo>
                  <a:lnTo>
                    <a:pt x="1332714" y="0"/>
                  </a:lnTo>
                  <a:lnTo>
                    <a:pt x="1333135" y="0"/>
                  </a:lnTo>
                  <a:lnTo>
                    <a:pt x="1348747" y="0"/>
                  </a:lnTo>
                  <a:lnTo>
                    <a:pt x="1354749" y="0"/>
                  </a:lnTo>
                  <a:lnTo>
                    <a:pt x="1378811" y="0"/>
                  </a:lnTo>
                  <a:lnTo>
                    <a:pt x="1383745" y="0"/>
                  </a:lnTo>
                  <a:lnTo>
                    <a:pt x="1385406" y="0"/>
                  </a:lnTo>
                  <a:lnTo>
                    <a:pt x="1399356" y="0"/>
                  </a:lnTo>
                  <a:lnTo>
                    <a:pt x="1400513" y="0"/>
                  </a:lnTo>
                  <a:lnTo>
                    <a:pt x="1413947" y="0"/>
                  </a:lnTo>
                  <a:lnTo>
                    <a:pt x="1414442" y="0"/>
                  </a:lnTo>
                  <a:lnTo>
                    <a:pt x="1422915" y="0"/>
                  </a:lnTo>
                  <a:lnTo>
                    <a:pt x="1426390" y="0"/>
                  </a:lnTo>
                  <a:lnTo>
                    <a:pt x="1429420" y="0"/>
                  </a:lnTo>
                  <a:lnTo>
                    <a:pt x="1430053" y="0"/>
                  </a:lnTo>
                  <a:lnTo>
                    <a:pt x="1430206" y="0"/>
                  </a:lnTo>
                  <a:lnTo>
                    <a:pt x="1430577" y="0"/>
                  </a:lnTo>
                  <a:lnTo>
                    <a:pt x="1436843" y="0"/>
                  </a:lnTo>
                  <a:lnTo>
                    <a:pt x="1444011" y="0"/>
                  </a:lnTo>
                  <a:lnTo>
                    <a:pt x="1449655" y="0"/>
                  </a:lnTo>
                  <a:lnTo>
                    <a:pt x="1452454" y="0"/>
                  </a:lnTo>
                  <a:lnTo>
                    <a:pt x="1452980" y="0"/>
                  </a:lnTo>
                  <a:lnTo>
                    <a:pt x="1456455" y="0"/>
                  </a:lnTo>
                  <a:lnTo>
                    <a:pt x="1459664" y="0"/>
                  </a:lnTo>
                  <a:lnTo>
                    <a:pt x="1460117" y="0"/>
                  </a:lnTo>
                  <a:lnTo>
                    <a:pt x="1460483" y="0"/>
                  </a:lnTo>
                  <a:lnTo>
                    <a:pt x="1460904" y="0"/>
                  </a:lnTo>
                  <a:lnTo>
                    <a:pt x="1472926" y="0"/>
                  </a:lnTo>
                  <a:lnTo>
                    <a:pt x="1482518" y="0"/>
                  </a:lnTo>
                  <a:lnTo>
                    <a:pt x="1489729" y="0"/>
                  </a:lnTo>
                  <a:lnTo>
                    <a:pt x="1504116" y="0"/>
                  </a:lnTo>
                  <a:lnTo>
                    <a:pt x="1511514" y="0"/>
                  </a:lnTo>
                  <a:lnTo>
                    <a:pt x="1524740" y="0"/>
                  </a:lnTo>
                  <a:lnTo>
                    <a:pt x="1528282" y="0"/>
                  </a:lnTo>
                  <a:lnTo>
                    <a:pt x="1531757" y="0"/>
                  </a:lnTo>
                  <a:lnTo>
                    <a:pt x="1534181" y="0"/>
                  </a:lnTo>
                  <a:lnTo>
                    <a:pt x="1542211" y="0"/>
                  </a:lnTo>
                  <a:lnTo>
                    <a:pt x="1554159" y="0"/>
                  </a:lnTo>
                  <a:lnTo>
                    <a:pt x="1557318" y="0"/>
                  </a:lnTo>
                  <a:lnTo>
                    <a:pt x="1557975" y="0"/>
                  </a:lnTo>
                  <a:lnTo>
                    <a:pt x="1558346" y="0"/>
                  </a:lnTo>
                  <a:lnTo>
                    <a:pt x="1561822" y="0"/>
                  </a:lnTo>
                  <a:lnTo>
                    <a:pt x="1564612" y="0"/>
                  </a:lnTo>
                  <a:lnTo>
                    <a:pt x="1566857" y="0"/>
                  </a:lnTo>
                  <a:lnTo>
                    <a:pt x="1576919" y="0"/>
                  </a:lnTo>
                  <a:lnTo>
                    <a:pt x="1579719" y="0"/>
                  </a:lnTo>
                  <a:lnTo>
                    <a:pt x="1584224" y="0"/>
                  </a:lnTo>
                  <a:lnTo>
                    <a:pt x="1587382" y="0"/>
                  </a:lnTo>
                  <a:lnTo>
                    <a:pt x="1587433" y="0"/>
                  </a:lnTo>
                  <a:lnTo>
                    <a:pt x="1600695" y="0"/>
                  </a:lnTo>
                  <a:lnTo>
                    <a:pt x="1606834" y="0"/>
                  </a:lnTo>
                  <a:lnTo>
                    <a:pt x="1607256" y="0"/>
                  </a:lnTo>
                  <a:lnTo>
                    <a:pt x="1608325" y="0"/>
                  </a:lnTo>
                  <a:lnTo>
                    <a:pt x="1609783" y="0"/>
                  </a:lnTo>
                  <a:lnTo>
                    <a:pt x="1617498" y="0"/>
                  </a:lnTo>
                  <a:lnTo>
                    <a:pt x="1631885" y="0"/>
                  </a:lnTo>
                  <a:lnTo>
                    <a:pt x="1636899" y="0"/>
                  </a:lnTo>
                  <a:lnTo>
                    <a:pt x="1637320" y="0"/>
                  </a:lnTo>
                  <a:lnTo>
                    <a:pt x="1637445" y="0"/>
                  </a:lnTo>
                  <a:lnTo>
                    <a:pt x="1652509" y="0"/>
                  </a:lnTo>
                  <a:lnTo>
                    <a:pt x="1659526" y="0"/>
                  </a:lnTo>
                  <a:lnTo>
                    <a:pt x="1661950" y="0"/>
                  </a:lnTo>
                  <a:lnTo>
                    <a:pt x="1664952" y="0"/>
                  </a:lnTo>
                  <a:lnTo>
                    <a:pt x="1667212" y="0"/>
                  </a:lnTo>
                  <a:lnTo>
                    <a:pt x="1685087" y="0"/>
                  </a:lnTo>
                  <a:lnTo>
                    <a:pt x="1689591" y="0"/>
                  </a:lnTo>
                  <a:lnTo>
                    <a:pt x="1694626" y="0"/>
                  </a:lnTo>
                  <a:lnTo>
                    <a:pt x="1697276" y="0"/>
                  </a:lnTo>
                  <a:lnTo>
                    <a:pt x="1698000" y="0"/>
                  </a:lnTo>
                  <a:lnTo>
                    <a:pt x="1704688" y="0"/>
                  </a:lnTo>
                  <a:lnTo>
                    <a:pt x="1707488" y="0"/>
                  </a:lnTo>
                  <a:lnTo>
                    <a:pt x="1710963" y="0"/>
                  </a:lnTo>
                  <a:lnTo>
                    <a:pt x="1715151" y="0"/>
                  </a:lnTo>
                  <a:lnTo>
                    <a:pt x="1721928" y="0"/>
                  </a:lnTo>
                  <a:lnTo>
                    <a:pt x="1734603" y="0"/>
                  </a:lnTo>
                  <a:lnTo>
                    <a:pt x="1735025" y="0"/>
                  </a:lnTo>
                  <a:lnTo>
                    <a:pt x="1735558" y="0"/>
                  </a:lnTo>
                  <a:lnTo>
                    <a:pt x="1736094" y="0"/>
                  </a:lnTo>
                  <a:lnTo>
                    <a:pt x="1737552" y="0"/>
                  </a:lnTo>
                  <a:lnTo>
                    <a:pt x="1741027" y="0"/>
                  </a:lnTo>
                  <a:lnTo>
                    <a:pt x="1747046" y="0"/>
                  </a:lnTo>
                  <a:lnTo>
                    <a:pt x="1748537" y="0"/>
                  </a:lnTo>
                  <a:lnTo>
                    <a:pt x="1753052" y="0"/>
                  </a:lnTo>
                  <a:lnTo>
                    <a:pt x="1757499" y="0"/>
                  </a:lnTo>
                  <a:lnTo>
                    <a:pt x="1764668" y="0"/>
                  </a:lnTo>
                  <a:lnTo>
                    <a:pt x="1765089" y="0"/>
                  </a:lnTo>
                  <a:lnTo>
                    <a:pt x="1765214" y="0"/>
                  </a:lnTo>
                  <a:lnTo>
                    <a:pt x="1770320" y="0"/>
                  </a:lnTo>
                  <a:lnTo>
                    <a:pt x="1777110" y="0"/>
                  </a:lnTo>
                  <a:lnTo>
                    <a:pt x="1779774" y="0"/>
                  </a:lnTo>
                  <a:lnTo>
                    <a:pt x="1792721" y="0"/>
                  </a:lnTo>
                  <a:lnTo>
                    <a:pt x="1794981" y="0"/>
                  </a:lnTo>
                  <a:lnTo>
                    <a:pt x="1825045" y="0"/>
                  </a:lnTo>
                  <a:lnTo>
                    <a:pt x="1825769" y="0"/>
                  </a:lnTo>
                  <a:lnTo>
                    <a:pt x="1838732" y="0"/>
                  </a:lnTo>
                  <a:lnTo>
                    <a:pt x="1845818" y="0"/>
                  </a:lnTo>
                  <a:lnTo>
                    <a:pt x="1849697" y="0"/>
                  </a:lnTo>
                  <a:lnTo>
                    <a:pt x="1852412" y="0"/>
                  </a:lnTo>
                  <a:lnTo>
                    <a:pt x="1853903" y="0"/>
                  </a:lnTo>
                  <a:lnTo>
                    <a:pt x="1863327" y="0"/>
                  </a:lnTo>
                  <a:lnTo>
                    <a:pt x="1868796" y="0"/>
                  </a:lnTo>
                  <a:lnTo>
                    <a:pt x="1874815" y="0"/>
                  </a:lnTo>
                  <a:lnTo>
                    <a:pt x="1876306" y="0"/>
                  </a:lnTo>
                  <a:lnTo>
                    <a:pt x="1880821" y="0"/>
                  </a:lnTo>
                  <a:lnTo>
                    <a:pt x="1882477" y="0"/>
                  </a:lnTo>
                  <a:lnTo>
                    <a:pt x="1883936" y="0"/>
                  </a:lnTo>
                  <a:lnTo>
                    <a:pt x="1885268" y="0"/>
                  </a:lnTo>
                  <a:lnTo>
                    <a:pt x="1896427" y="0"/>
                  </a:lnTo>
                  <a:lnTo>
                    <a:pt x="1898089" y="0"/>
                  </a:lnTo>
                  <a:lnTo>
                    <a:pt x="1904879" y="0"/>
                  </a:lnTo>
                  <a:lnTo>
                    <a:pt x="1907543" y="0"/>
                  </a:lnTo>
                  <a:lnTo>
                    <a:pt x="1911018" y="0"/>
                  </a:lnTo>
                  <a:lnTo>
                    <a:pt x="1919986" y="0"/>
                  </a:lnTo>
                  <a:lnTo>
                    <a:pt x="1927124" y="0"/>
                  </a:lnTo>
                  <a:lnTo>
                    <a:pt x="1927489" y="0"/>
                  </a:lnTo>
                  <a:lnTo>
                    <a:pt x="1927911" y="0"/>
                  </a:lnTo>
                  <a:lnTo>
                    <a:pt x="1929402" y="0"/>
                  </a:lnTo>
                  <a:lnTo>
                    <a:pt x="1946726" y="0"/>
                  </a:lnTo>
                  <a:lnTo>
                    <a:pt x="1949525" y="0"/>
                  </a:lnTo>
                  <a:lnTo>
                    <a:pt x="1957554" y="0"/>
                  </a:lnTo>
                  <a:lnTo>
                    <a:pt x="1957975" y="0"/>
                  </a:lnTo>
                  <a:lnTo>
                    <a:pt x="1973587" y="0"/>
                  </a:lnTo>
                  <a:lnTo>
                    <a:pt x="1978520" y="0"/>
                  </a:lnTo>
                  <a:lnTo>
                    <a:pt x="1980012" y="0"/>
                  </a:lnTo>
                  <a:lnTo>
                    <a:pt x="1980181" y="0"/>
                  </a:lnTo>
                  <a:lnTo>
                    <a:pt x="1981672" y="0"/>
                  </a:lnTo>
                  <a:lnTo>
                    <a:pt x="2008585" y="0"/>
                  </a:lnTo>
                  <a:lnTo>
                    <a:pt x="2009218" y="0"/>
                  </a:lnTo>
                  <a:lnTo>
                    <a:pt x="2010246" y="0"/>
                  </a:lnTo>
                  <a:lnTo>
                    <a:pt x="2010709" y="0"/>
                  </a:lnTo>
                  <a:lnTo>
                    <a:pt x="2011705" y="0"/>
                  </a:lnTo>
                  <a:lnTo>
                    <a:pt x="2024147" y="0"/>
                  </a:lnTo>
                  <a:lnTo>
                    <a:pt x="2024196" y="0"/>
                  </a:lnTo>
                  <a:lnTo>
                    <a:pt x="2024981" y="0"/>
                  </a:lnTo>
                  <a:lnTo>
                    <a:pt x="2025353" y="0"/>
                  </a:lnTo>
                  <a:lnTo>
                    <a:pt x="2026473" y="0"/>
                  </a:lnTo>
                  <a:lnTo>
                    <a:pt x="2031619" y="0"/>
                  </a:lnTo>
                  <a:lnTo>
                    <a:pt x="2033110" y="0"/>
                  </a:lnTo>
                  <a:lnTo>
                    <a:pt x="2038787" y="0"/>
                  </a:lnTo>
                  <a:lnTo>
                    <a:pt x="2039282" y="0"/>
                  </a:lnTo>
                  <a:lnTo>
                    <a:pt x="2047755" y="0"/>
                  </a:lnTo>
                  <a:lnTo>
                    <a:pt x="2051230" y="0"/>
                  </a:lnTo>
                  <a:lnTo>
                    <a:pt x="2054893" y="0"/>
                  </a:lnTo>
                  <a:lnTo>
                    <a:pt x="2055046" y="0"/>
                  </a:lnTo>
                  <a:lnTo>
                    <a:pt x="2055258" y="0"/>
                  </a:lnTo>
                  <a:lnTo>
                    <a:pt x="2055680" y="0"/>
                  </a:lnTo>
                  <a:lnTo>
                    <a:pt x="2057171" y="0"/>
                  </a:lnTo>
                  <a:lnTo>
                    <a:pt x="2061683" y="0"/>
                  </a:lnTo>
                  <a:lnTo>
                    <a:pt x="2067702" y="0"/>
                  </a:lnTo>
                  <a:lnTo>
                    <a:pt x="2074495" y="0"/>
                  </a:lnTo>
                  <a:lnTo>
                    <a:pt x="2077294" y="0"/>
                  </a:lnTo>
                  <a:lnTo>
                    <a:pt x="2084504" y="0"/>
                  </a:lnTo>
                  <a:lnTo>
                    <a:pt x="2085323" y="0"/>
                  </a:lnTo>
                  <a:lnTo>
                    <a:pt x="2085744" y="0"/>
                  </a:lnTo>
                  <a:lnTo>
                    <a:pt x="2097766" y="0"/>
                  </a:lnTo>
                  <a:lnTo>
                    <a:pt x="2106289" y="0"/>
                  </a:lnTo>
                  <a:lnTo>
                    <a:pt x="2107781" y="0"/>
                  </a:lnTo>
                  <a:lnTo>
                    <a:pt x="2128956" y="0"/>
                  </a:lnTo>
                  <a:lnTo>
                    <a:pt x="2129514" y="0"/>
                  </a:lnTo>
                  <a:lnTo>
                    <a:pt x="2136354" y="0"/>
                  </a:lnTo>
                  <a:lnTo>
                    <a:pt x="2136987" y="0"/>
                  </a:lnTo>
                  <a:lnTo>
                    <a:pt x="2138478" y="0"/>
                  </a:lnTo>
                  <a:lnTo>
                    <a:pt x="2151916" y="0"/>
                  </a:lnTo>
                  <a:lnTo>
                    <a:pt x="2152750" y="0"/>
                  </a:lnTo>
                  <a:lnTo>
                    <a:pt x="2153122" y="0"/>
                  </a:lnTo>
                  <a:lnTo>
                    <a:pt x="2154242" y="0"/>
                  </a:lnTo>
                  <a:lnTo>
                    <a:pt x="2156597" y="0"/>
                  </a:lnTo>
                  <a:lnTo>
                    <a:pt x="2159388" y="0"/>
                  </a:lnTo>
                  <a:lnTo>
                    <a:pt x="2160879" y="0"/>
                  </a:lnTo>
                  <a:lnTo>
                    <a:pt x="2161633" y="0"/>
                  </a:lnTo>
                  <a:lnTo>
                    <a:pt x="2167051" y="0"/>
                  </a:lnTo>
                  <a:lnTo>
                    <a:pt x="2178999" y="0"/>
                  </a:lnTo>
                  <a:lnTo>
                    <a:pt x="2182158" y="0"/>
                  </a:lnTo>
                  <a:lnTo>
                    <a:pt x="2182815" y="0"/>
                  </a:lnTo>
                  <a:lnTo>
                    <a:pt x="2188666" y="0"/>
                  </a:lnTo>
                  <a:lnTo>
                    <a:pt x="2189452" y="0"/>
                  </a:lnTo>
                  <a:lnTo>
                    <a:pt x="2191697" y="0"/>
                  </a:lnTo>
                  <a:lnTo>
                    <a:pt x="2195471" y="0"/>
                  </a:lnTo>
                  <a:lnTo>
                    <a:pt x="2201759" y="0"/>
                  </a:lnTo>
                  <a:lnTo>
                    <a:pt x="2203100" y="0"/>
                  </a:lnTo>
                  <a:lnTo>
                    <a:pt x="2204559" y="0"/>
                  </a:lnTo>
                  <a:lnTo>
                    <a:pt x="2204591" y="0"/>
                  </a:lnTo>
                  <a:lnTo>
                    <a:pt x="2212273" y="0"/>
                  </a:lnTo>
                  <a:lnTo>
                    <a:pt x="2225535" y="0"/>
                  </a:lnTo>
                  <a:lnTo>
                    <a:pt x="2231674" y="0"/>
                  </a:lnTo>
                  <a:lnTo>
                    <a:pt x="2232096" y="0"/>
                  </a:lnTo>
                  <a:lnTo>
                    <a:pt x="2232220" y="0"/>
                  </a:lnTo>
                  <a:lnTo>
                    <a:pt x="2233118" y="0"/>
                  </a:lnTo>
                  <a:lnTo>
                    <a:pt x="2233165" y="0"/>
                  </a:lnTo>
                  <a:lnTo>
                    <a:pt x="2256725" y="0"/>
                  </a:lnTo>
                  <a:lnTo>
                    <a:pt x="2257283" y="0"/>
                  </a:lnTo>
                  <a:lnTo>
                    <a:pt x="2262285" y="0"/>
                  </a:lnTo>
                  <a:lnTo>
                    <a:pt x="2284366" y="0"/>
                  </a:lnTo>
                  <a:lnTo>
                    <a:pt x="2289402" y="0"/>
                  </a:lnTo>
                  <a:lnTo>
                    <a:pt x="2292052" y="0"/>
                  </a:lnTo>
                  <a:lnTo>
                    <a:pt x="2299271" y="0"/>
                  </a:lnTo>
                  <a:lnTo>
                    <a:pt x="2308721" y="0"/>
                  </a:lnTo>
                  <a:lnTo>
                    <a:pt x="2309927" y="0"/>
                  </a:lnTo>
                  <a:lnTo>
                    <a:pt x="2316435" y="0"/>
                  </a:lnTo>
                  <a:lnTo>
                    <a:pt x="2316703" y="0"/>
                  </a:lnTo>
                  <a:lnTo>
                    <a:pt x="2319466" y="0"/>
                  </a:lnTo>
                  <a:lnTo>
                    <a:pt x="2322840" y="0"/>
                  </a:lnTo>
                  <a:lnTo>
                    <a:pt x="2329528" y="0"/>
                  </a:lnTo>
                  <a:lnTo>
                    <a:pt x="2330869" y="0"/>
                  </a:lnTo>
                  <a:lnTo>
                    <a:pt x="2332328" y="0"/>
                  </a:lnTo>
                  <a:lnTo>
                    <a:pt x="2332360" y="0"/>
                  </a:lnTo>
                  <a:lnTo>
                    <a:pt x="2335803" y="0"/>
                  </a:lnTo>
                  <a:lnTo>
                    <a:pt x="2343312" y="0"/>
                  </a:lnTo>
                  <a:lnTo>
                    <a:pt x="2344804" y="0"/>
                  </a:lnTo>
                  <a:lnTo>
                    <a:pt x="2346768" y="0"/>
                  </a:lnTo>
                  <a:lnTo>
                    <a:pt x="2347827" y="0"/>
                  </a:lnTo>
                  <a:lnTo>
                    <a:pt x="2352274" y="0"/>
                  </a:lnTo>
                  <a:lnTo>
                    <a:pt x="2359443" y="0"/>
                  </a:lnTo>
                  <a:lnTo>
                    <a:pt x="2359865" y="0"/>
                  </a:lnTo>
                  <a:lnTo>
                    <a:pt x="2359989" y="0"/>
                  </a:lnTo>
                  <a:lnTo>
                    <a:pt x="2360887" y="0"/>
                  </a:lnTo>
                  <a:lnTo>
                    <a:pt x="2360934" y="0"/>
                  </a:lnTo>
                  <a:lnTo>
                    <a:pt x="2371886" y="0"/>
                  </a:lnTo>
                  <a:lnTo>
                    <a:pt x="2373377" y="0"/>
                  </a:lnTo>
                  <a:lnTo>
                    <a:pt x="2377892" y="0"/>
                  </a:lnTo>
                  <a:cubicBezTo>
                    <a:pt x="2382339" y="0"/>
                    <a:pt x="2382339" y="0"/>
                    <a:pt x="2382339" y="0"/>
                  </a:cubicBezTo>
                  <a:lnTo>
                    <a:pt x="2390054" y="0"/>
                  </a:lnTo>
                  <a:lnTo>
                    <a:pt x="2419821" y="0"/>
                  </a:lnTo>
                  <a:lnTo>
                    <a:pt x="2427040" y="0"/>
                  </a:lnTo>
                  <a:lnTo>
                    <a:pt x="2436490" y="0"/>
                  </a:lnTo>
                  <a:lnTo>
                    <a:pt x="2444472" y="0"/>
                  </a:lnTo>
                  <a:lnTo>
                    <a:pt x="2448678" y="0"/>
                  </a:lnTo>
                  <a:lnTo>
                    <a:pt x="2450171" y="0"/>
                  </a:lnTo>
                  <a:lnTo>
                    <a:pt x="2450609" y="0"/>
                  </a:lnTo>
                  <a:lnTo>
                    <a:pt x="2463572" y="0"/>
                  </a:lnTo>
                  <a:lnTo>
                    <a:pt x="2471081" y="0"/>
                  </a:lnTo>
                  <a:lnTo>
                    <a:pt x="2472573" y="0"/>
                  </a:lnTo>
                  <a:lnTo>
                    <a:pt x="2474537" y="0"/>
                  </a:lnTo>
                  <a:lnTo>
                    <a:pt x="2475596" y="0"/>
                  </a:lnTo>
                  <a:lnTo>
                    <a:pt x="2477252" y="0"/>
                  </a:lnTo>
                  <a:lnTo>
                    <a:pt x="2478712" y="0"/>
                  </a:lnTo>
                  <a:lnTo>
                    <a:pt x="2478743" y="0"/>
                  </a:lnTo>
                  <a:lnTo>
                    <a:pt x="2480043" y="0"/>
                  </a:lnTo>
                  <a:lnTo>
                    <a:pt x="2499655" y="0"/>
                  </a:lnTo>
                  <a:lnTo>
                    <a:pt x="2501146" y="0"/>
                  </a:lnTo>
                  <a:lnTo>
                    <a:pt x="2505661" y="0"/>
                  </a:lnTo>
                  <a:lnTo>
                    <a:pt x="2508776" y="0"/>
                  </a:lnTo>
                  <a:lnTo>
                    <a:pt x="2510108" y="0"/>
                  </a:lnTo>
                  <a:lnTo>
                    <a:pt x="2524178" y="0"/>
                  </a:lnTo>
                  <a:lnTo>
                    <a:pt x="2525248" y="0"/>
                  </a:lnTo>
                  <a:lnTo>
                    <a:pt x="2525669" y="0"/>
                  </a:lnTo>
                  <a:lnTo>
                    <a:pt x="2552329" y="0"/>
                  </a:lnTo>
                  <a:lnTo>
                    <a:pt x="2552751" y="0"/>
                  </a:lnTo>
                  <a:lnTo>
                    <a:pt x="2554242" y="0"/>
                  </a:lnTo>
                  <a:lnTo>
                    <a:pt x="2574787" y="0"/>
                  </a:lnTo>
                  <a:lnTo>
                    <a:pt x="2576279" y="0"/>
                  </a:lnTo>
                  <a:lnTo>
                    <a:pt x="2576447" y="0"/>
                  </a:lnTo>
                  <a:lnTo>
                    <a:pt x="2577940" y="0"/>
                  </a:lnTo>
                  <a:lnTo>
                    <a:pt x="2603360" y="0"/>
                  </a:lnTo>
                  <a:lnTo>
                    <a:pt x="2604852" y="0"/>
                  </a:lnTo>
                  <a:lnTo>
                    <a:pt x="2605021" y="0"/>
                  </a:lnTo>
                  <a:lnTo>
                    <a:pt x="2605484" y="0"/>
                  </a:lnTo>
                  <a:lnTo>
                    <a:pt x="2606481" y="0"/>
                  </a:lnTo>
                  <a:lnTo>
                    <a:pt x="2606512" y="0"/>
                  </a:lnTo>
                  <a:lnTo>
                    <a:pt x="2606976" y="0"/>
                  </a:lnTo>
                  <a:lnTo>
                    <a:pt x="2618923" y="0"/>
                  </a:lnTo>
                  <a:lnTo>
                    <a:pt x="2621248" y="0"/>
                  </a:lnTo>
                  <a:lnTo>
                    <a:pt x="2622740" y="0"/>
                  </a:lnTo>
                  <a:lnTo>
                    <a:pt x="2627885" y="0"/>
                  </a:lnTo>
                  <a:lnTo>
                    <a:pt x="2629377" y="0"/>
                  </a:lnTo>
                  <a:lnTo>
                    <a:pt x="2634058" y="0"/>
                  </a:lnTo>
                  <a:lnTo>
                    <a:pt x="2635549" y="0"/>
                  </a:lnTo>
                  <a:lnTo>
                    <a:pt x="2636545" y="0"/>
                  </a:lnTo>
                  <a:lnTo>
                    <a:pt x="2648987" y="0"/>
                  </a:lnTo>
                  <a:lnTo>
                    <a:pt x="2649821" y="0"/>
                  </a:lnTo>
                  <a:lnTo>
                    <a:pt x="2651313" y="0"/>
                  </a:lnTo>
                  <a:lnTo>
                    <a:pt x="2651947" y="0"/>
                  </a:lnTo>
                  <a:lnTo>
                    <a:pt x="2653017" y="0"/>
                  </a:lnTo>
                  <a:lnTo>
                    <a:pt x="2653438" y="0"/>
                  </a:lnTo>
                  <a:lnTo>
                    <a:pt x="2656459" y="0"/>
                  </a:lnTo>
                  <a:lnTo>
                    <a:pt x="2657950" y="0"/>
                  </a:lnTo>
                  <a:lnTo>
                    <a:pt x="2665460" y="0"/>
                  </a:lnTo>
                  <a:lnTo>
                    <a:pt x="2680098" y="0"/>
                  </a:lnTo>
                  <a:lnTo>
                    <a:pt x="2680520" y="0"/>
                  </a:lnTo>
                  <a:lnTo>
                    <a:pt x="2682011" y="0"/>
                  </a:lnTo>
                  <a:lnTo>
                    <a:pt x="2692542" y="0"/>
                  </a:lnTo>
                  <a:lnTo>
                    <a:pt x="2702556" y="0"/>
                  </a:lnTo>
                  <a:lnTo>
                    <a:pt x="2704048" y="0"/>
                  </a:lnTo>
                  <a:lnTo>
                    <a:pt x="2724289" y="0"/>
                  </a:lnTo>
                  <a:lnTo>
                    <a:pt x="2731129" y="0"/>
                  </a:lnTo>
                  <a:lnTo>
                    <a:pt x="2732621" y="0"/>
                  </a:lnTo>
                  <a:lnTo>
                    <a:pt x="2733253" y="0"/>
                  </a:lnTo>
                  <a:lnTo>
                    <a:pt x="2734745" y="0"/>
                  </a:lnTo>
                  <a:lnTo>
                    <a:pt x="2746692" y="0"/>
                  </a:lnTo>
                  <a:lnTo>
                    <a:pt x="2749017" y="0"/>
                  </a:lnTo>
                  <a:lnTo>
                    <a:pt x="2750509" y="0"/>
                  </a:lnTo>
                  <a:lnTo>
                    <a:pt x="2754354" y="0"/>
                  </a:lnTo>
                  <a:lnTo>
                    <a:pt x="2755654" y="0"/>
                  </a:lnTo>
                  <a:lnTo>
                    <a:pt x="2757146" y="0"/>
                  </a:lnTo>
                  <a:lnTo>
                    <a:pt x="2761827" y="0"/>
                  </a:lnTo>
                  <a:lnTo>
                    <a:pt x="2763318" y="0"/>
                  </a:lnTo>
                  <a:lnTo>
                    <a:pt x="2776756" y="0"/>
                  </a:lnTo>
                  <a:lnTo>
                    <a:pt x="2777590" y="0"/>
                  </a:lnTo>
                  <a:lnTo>
                    <a:pt x="2779082" y="0"/>
                  </a:lnTo>
                  <a:lnTo>
                    <a:pt x="2783442" y="0"/>
                  </a:lnTo>
                  <a:lnTo>
                    <a:pt x="2784228" y="0"/>
                  </a:lnTo>
                  <a:lnTo>
                    <a:pt x="2785719" y="0"/>
                  </a:lnTo>
                  <a:lnTo>
                    <a:pt x="2786473" y="0"/>
                  </a:lnTo>
                  <a:lnTo>
                    <a:pt x="2793229" y="0"/>
                  </a:lnTo>
                  <a:lnTo>
                    <a:pt x="2799367" y="0"/>
                  </a:lnTo>
                  <a:lnTo>
                    <a:pt x="2813506" y="0"/>
                  </a:lnTo>
                  <a:lnTo>
                    <a:pt x="2820311" y="0"/>
                  </a:lnTo>
                  <a:lnTo>
                    <a:pt x="2827893" y="0"/>
                  </a:lnTo>
                  <a:lnTo>
                    <a:pt x="2827940" y="0"/>
                  </a:lnTo>
                  <a:lnTo>
                    <a:pt x="2829431" y="0"/>
                  </a:lnTo>
                  <a:lnTo>
                    <a:pt x="2829978" y="0"/>
                  </a:lnTo>
                  <a:lnTo>
                    <a:pt x="2852058" y="0"/>
                  </a:lnTo>
                  <a:lnTo>
                    <a:pt x="2857060" y="0"/>
                  </a:lnTo>
                  <a:lnTo>
                    <a:pt x="2857958" y="0"/>
                  </a:lnTo>
                  <a:lnTo>
                    <a:pt x="2871601" y="0"/>
                  </a:lnTo>
                  <a:lnTo>
                    <a:pt x="2882123" y="0"/>
                  </a:lnTo>
                  <a:lnTo>
                    <a:pt x="2894046" y="0"/>
                  </a:lnTo>
                  <a:lnTo>
                    <a:pt x="2903496" y="0"/>
                  </a:lnTo>
                  <a:lnTo>
                    <a:pt x="2911211" y="0"/>
                  </a:lnTo>
                  <a:lnTo>
                    <a:pt x="2914242" y="0"/>
                  </a:lnTo>
                  <a:lnTo>
                    <a:pt x="2914461" y="0"/>
                  </a:lnTo>
                  <a:lnTo>
                    <a:pt x="2924111" y="0"/>
                  </a:lnTo>
                  <a:lnTo>
                    <a:pt x="2927136" y="0"/>
                  </a:lnTo>
                  <a:lnTo>
                    <a:pt x="2933561" y="0"/>
                  </a:lnTo>
                  <a:lnTo>
                    <a:pt x="2939580" y="0"/>
                  </a:lnTo>
                  <a:lnTo>
                    <a:pt x="2941275" y="0"/>
                  </a:lnTo>
                  <a:lnTo>
                    <a:pt x="2941543" y="0"/>
                  </a:lnTo>
                  <a:lnTo>
                    <a:pt x="2945586" y="0"/>
                  </a:lnTo>
                  <a:lnTo>
                    <a:pt x="2950032" y="0"/>
                  </a:lnTo>
                  <a:lnTo>
                    <a:pt x="2955662" y="0"/>
                  </a:lnTo>
                  <a:lnTo>
                    <a:pt x="2955709" y="0"/>
                  </a:lnTo>
                  <a:lnTo>
                    <a:pt x="2957200" y="0"/>
                  </a:lnTo>
                  <a:lnTo>
                    <a:pt x="2957747" y="0"/>
                  </a:lnTo>
                  <a:lnTo>
                    <a:pt x="2968152" y="0"/>
                  </a:lnTo>
                  <a:lnTo>
                    <a:pt x="2969644" y="0"/>
                  </a:lnTo>
                  <a:lnTo>
                    <a:pt x="2972667" y="0"/>
                  </a:lnTo>
                  <a:lnTo>
                    <a:pt x="2977114" y="0"/>
                  </a:lnTo>
                  <a:lnTo>
                    <a:pt x="2984829" y="0"/>
                  </a:lnTo>
                  <a:lnTo>
                    <a:pt x="2985727" y="0"/>
                  </a:lnTo>
                  <a:lnTo>
                    <a:pt x="2999370" y="0"/>
                  </a:lnTo>
                  <a:lnTo>
                    <a:pt x="3021815" y="0"/>
                  </a:lnTo>
                  <a:lnTo>
                    <a:pt x="3031265" y="0"/>
                  </a:lnTo>
                  <a:lnTo>
                    <a:pt x="3042230" y="0"/>
                  </a:lnTo>
                  <a:lnTo>
                    <a:pt x="3044946" y="0"/>
                  </a:lnTo>
                  <a:lnTo>
                    <a:pt x="3051880" y="0"/>
                  </a:lnTo>
                  <a:lnTo>
                    <a:pt x="3061330" y="0"/>
                  </a:lnTo>
                  <a:lnTo>
                    <a:pt x="3067349" y="0"/>
                  </a:lnTo>
                  <a:lnTo>
                    <a:pt x="3069312" y="0"/>
                  </a:lnTo>
                  <a:lnTo>
                    <a:pt x="3073355" y="0"/>
                  </a:lnTo>
                  <a:lnTo>
                    <a:pt x="3073518" y="0"/>
                  </a:lnTo>
                  <a:lnTo>
                    <a:pt x="3075011" y="0"/>
                  </a:lnTo>
                  <a:lnTo>
                    <a:pt x="3077801" y="0"/>
                  </a:lnTo>
                  <a:lnTo>
                    <a:pt x="3095921" y="0"/>
                  </a:lnTo>
                  <a:lnTo>
                    <a:pt x="3097413" y="0"/>
                  </a:lnTo>
                  <a:lnTo>
                    <a:pt x="3100436" y="0"/>
                  </a:lnTo>
                  <a:lnTo>
                    <a:pt x="3103552" y="0"/>
                  </a:lnTo>
                  <a:lnTo>
                    <a:pt x="3104883" y="0"/>
                  </a:lnTo>
                  <a:lnTo>
                    <a:pt x="3120023" y="0"/>
                  </a:lnTo>
                  <a:lnTo>
                    <a:pt x="3120445" y="0"/>
                  </a:lnTo>
                  <a:lnTo>
                    <a:pt x="3149018" y="0"/>
                  </a:lnTo>
                  <a:lnTo>
                    <a:pt x="3150088" y="0"/>
                  </a:lnTo>
                  <a:lnTo>
                    <a:pt x="3150509" y="0"/>
                  </a:lnTo>
                  <a:lnTo>
                    <a:pt x="3171054" y="0"/>
                  </a:lnTo>
                  <a:lnTo>
                    <a:pt x="3172715" y="0"/>
                  </a:lnTo>
                  <a:lnTo>
                    <a:pt x="3199627" y="0"/>
                  </a:lnTo>
                  <a:lnTo>
                    <a:pt x="3201119" y="0"/>
                  </a:lnTo>
                  <a:lnTo>
                    <a:pt x="3201287" y="0"/>
                  </a:lnTo>
                  <a:lnTo>
                    <a:pt x="3201751" y="0"/>
                  </a:lnTo>
                  <a:lnTo>
                    <a:pt x="3202780" y="0"/>
                  </a:lnTo>
                  <a:lnTo>
                    <a:pt x="3217515" y="0"/>
                  </a:lnTo>
                  <a:lnTo>
                    <a:pt x="3224152" y="0"/>
                  </a:lnTo>
                  <a:lnTo>
                    <a:pt x="3230324" y="0"/>
                  </a:lnTo>
                  <a:lnTo>
                    <a:pt x="3231321" y="0"/>
                  </a:lnTo>
                  <a:lnTo>
                    <a:pt x="3231816" y="0"/>
                  </a:lnTo>
                  <a:lnTo>
                    <a:pt x="3243763" y="0"/>
                  </a:lnTo>
                  <a:lnTo>
                    <a:pt x="3246088" y="0"/>
                  </a:lnTo>
                  <a:lnTo>
                    <a:pt x="3247580" y="0"/>
                  </a:lnTo>
                  <a:lnTo>
                    <a:pt x="3247792" y="0"/>
                  </a:lnTo>
                  <a:lnTo>
                    <a:pt x="3248214" y="0"/>
                  </a:lnTo>
                  <a:lnTo>
                    <a:pt x="3252725" y="0"/>
                  </a:lnTo>
                  <a:lnTo>
                    <a:pt x="3254217" y="0"/>
                  </a:lnTo>
                  <a:lnTo>
                    <a:pt x="3260235" y="0"/>
                  </a:lnTo>
                  <a:lnTo>
                    <a:pt x="3276787" y="0"/>
                  </a:lnTo>
                  <a:lnTo>
                    <a:pt x="3277857" y="0"/>
                  </a:lnTo>
                  <a:lnTo>
                    <a:pt x="3278278" y="0"/>
                  </a:lnTo>
                  <a:lnTo>
                    <a:pt x="3290300" y="0"/>
                  </a:lnTo>
                  <a:lnTo>
                    <a:pt x="3298823" y="0"/>
                  </a:lnTo>
                  <a:lnTo>
                    <a:pt x="3327396" y="0"/>
                  </a:lnTo>
                  <a:lnTo>
                    <a:pt x="3328888" y="0"/>
                  </a:lnTo>
                  <a:lnTo>
                    <a:pt x="3329520" y="0"/>
                  </a:lnTo>
                  <a:lnTo>
                    <a:pt x="3345284" y="0"/>
                  </a:lnTo>
                  <a:lnTo>
                    <a:pt x="3349129" y="0"/>
                  </a:lnTo>
                  <a:lnTo>
                    <a:pt x="3351921" y="0"/>
                  </a:lnTo>
                  <a:lnTo>
                    <a:pt x="3358093" y="0"/>
                  </a:lnTo>
                  <a:lnTo>
                    <a:pt x="3359585" y="0"/>
                  </a:lnTo>
                  <a:lnTo>
                    <a:pt x="3371532" y="0"/>
                  </a:lnTo>
                  <a:lnTo>
                    <a:pt x="3373857" y="0"/>
                  </a:lnTo>
                  <a:lnTo>
                    <a:pt x="3375349" y="0"/>
                  </a:lnTo>
                  <a:lnTo>
                    <a:pt x="3380494" y="0"/>
                  </a:lnTo>
                  <a:lnTo>
                    <a:pt x="3381986" y="0"/>
                  </a:lnTo>
                  <a:lnTo>
                    <a:pt x="3388004" y="0"/>
                  </a:lnTo>
                  <a:lnTo>
                    <a:pt x="3408282" y="0"/>
                  </a:lnTo>
                  <a:lnTo>
                    <a:pt x="3418069" y="0"/>
                  </a:lnTo>
                  <a:lnTo>
                    <a:pt x="3424207" y="0"/>
                  </a:lnTo>
                  <a:lnTo>
                    <a:pt x="3424753" y="0"/>
                  </a:lnTo>
                  <a:lnTo>
                    <a:pt x="3452733" y="0"/>
                  </a:lnTo>
                  <a:lnTo>
                    <a:pt x="3454818" y="0"/>
                  </a:lnTo>
                  <a:lnTo>
                    <a:pt x="3476898" y="0"/>
                  </a:lnTo>
                  <a:lnTo>
                    <a:pt x="3496441" y="0"/>
                  </a:lnTo>
                  <a:lnTo>
                    <a:pt x="3509236" y="0"/>
                  </a:lnTo>
                  <a:lnTo>
                    <a:pt x="3518886" y="0"/>
                  </a:lnTo>
                  <a:lnTo>
                    <a:pt x="3528336" y="0"/>
                  </a:lnTo>
                  <a:lnTo>
                    <a:pt x="3536051" y="0"/>
                  </a:lnTo>
                  <a:lnTo>
                    <a:pt x="3539301" y="0"/>
                  </a:lnTo>
                  <a:lnTo>
                    <a:pt x="3540361" y="0"/>
                  </a:lnTo>
                  <a:lnTo>
                    <a:pt x="3544807" y="0"/>
                  </a:lnTo>
                  <a:lnTo>
                    <a:pt x="3551976" y="0"/>
                  </a:lnTo>
                  <a:lnTo>
                    <a:pt x="3552522" y="0"/>
                  </a:lnTo>
                  <a:lnTo>
                    <a:pt x="3564420" y="0"/>
                  </a:lnTo>
                  <a:lnTo>
                    <a:pt x="3570426" y="0"/>
                  </a:lnTo>
                  <a:cubicBezTo>
                    <a:pt x="3574872" y="0"/>
                    <a:pt x="3574872" y="0"/>
                    <a:pt x="3574872" y="0"/>
                  </a:cubicBezTo>
                  <a:lnTo>
                    <a:pt x="3580502" y="0"/>
                  </a:lnTo>
                  <a:lnTo>
                    <a:pt x="3582587" y="0"/>
                  </a:lnTo>
                  <a:lnTo>
                    <a:pt x="3624210" y="0"/>
                  </a:lnTo>
                  <a:lnTo>
                    <a:pt x="3637005" y="0"/>
                  </a:lnTo>
                  <a:lnTo>
                    <a:pt x="3646655" y="0"/>
                  </a:lnTo>
                  <a:lnTo>
                    <a:pt x="3656105" y="0"/>
                  </a:lnTo>
                  <a:lnTo>
                    <a:pt x="3667070" y="0"/>
                  </a:lnTo>
                  <a:lnTo>
                    <a:pt x="3668130" y="0"/>
                  </a:lnTo>
                  <a:lnTo>
                    <a:pt x="3669786" y="0"/>
                  </a:lnTo>
                  <a:lnTo>
                    <a:pt x="3672576" y="0"/>
                  </a:lnTo>
                  <a:lnTo>
                    <a:pt x="3692189" y="0"/>
                  </a:lnTo>
                  <a:lnTo>
                    <a:pt x="3698195" y="0"/>
                  </a:lnTo>
                  <a:lnTo>
                    <a:pt x="3702641" y="0"/>
                  </a:lnTo>
                  <a:lnTo>
                    <a:pt x="3744863" y="0"/>
                  </a:lnTo>
                  <a:lnTo>
                    <a:pt x="3745285" y="0"/>
                  </a:lnTo>
                  <a:lnTo>
                    <a:pt x="3795894" y="0"/>
                  </a:lnTo>
                  <a:lnTo>
                    <a:pt x="3797555" y="0"/>
                  </a:lnTo>
                  <a:lnTo>
                    <a:pt x="3826591" y="0"/>
                  </a:lnTo>
                  <a:lnTo>
                    <a:pt x="3842355" y="0"/>
                  </a:lnTo>
                  <a:lnTo>
                    <a:pt x="3848992" y="0"/>
                  </a:lnTo>
                  <a:lnTo>
                    <a:pt x="3872632" y="0"/>
                  </a:lnTo>
                  <a:lnTo>
                    <a:pt x="3873054" y="0"/>
                  </a:lnTo>
                  <a:lnTo>
                    <a:pt x="3885075" y="0"/>
                  </a:lnTo>
                  <a:lnTo>
                    <a:pt x="3923663" y="0"/>
                  </a:lnTo>
                  <a:lnTo>
                    <a:pt x="3954360" y="0"/>
                  </a:lnTo>
                  <a:lnTo>
                    <a:pt x="3970124" y="0"/>
                  </a:lnTo>
                  <a:lnTo>
                    <a:pt x="3976761" y="0"/>
                  </a:lnTo>
                  <a:lnTo>
                    <a:pt x="4012844" y="0"/>
                  </a:lnTo>
                  <a:lnTo>
                    <a:pt x="4049593" y="0"/>
                  </a:lnTo>
                  <a:cubicBezTo>
                    <a:pt x="4169647" y="0"/>
                    <a:pt x="4169647" y="0"/>
                    <a:pt x="4169647" y="0"/>
                  </a:cubicBezTo>
                  <a:lnTo>
                    <a:pt x="4177362" y="0"/>
                  </a:lnTo>
                  <a:cubicBezTo>
                    <a:pt x="4297416" y="0"/>
                    <a:pt x="4297416" y="0"/>
                    <a:pt x="4297416" y="0"/>
                  </a:cubicBezTo>
                  <a:cubicBezTo>
                    <a:pt x="4327758" y="0"/>
                    <a:pt x="4364168" y="21251"/>
                    <a:pt x="4379339" y="47054"/>
                  </a:cubicBezTo>
                  <a:cubicBezTo>
                    <a:pt x="4591731" y="415146"/>
                    <a:pt x="4591731" y="415146"/>
                    <a:pt x="4591731" y="415146"/>
                  </a:cubicBezTo>
                  <a:cubicBezTo>
                    <a:pt x="4606902" y="440951"/>
                    <a:pt x="4606902" y="483452"/>
                    <a:pt x="4591731" y="509257"/>
                  </a:cubicBezTo>
                  <a:cubicBezTo>
                    <a:pt x="4379339" y="877348"/>
                    <a:pt x="4379339" y="877348"/>
                    <a:pt x="4379339" y="877348"/>
                  </a:cubicBezTo>
                  <a:cubicBezTo>
                    <a:pt x="4364168" y="903151"/>
                    <a:pt x="4327758" y="924402"/>
                    <a:pt x="4297416" y="924402"/>
                  </a:cubicBezTo>
                  <a:lnTo>
                    <a:pt x="4169647" y="924402"/>
                  </a:lnTo>
                  <a:lnTo>
                    <a:pt x="3976761" y="924402"/>
                  </a:lnTo>
                  <a:lnTo>
                    <a:pt x="3872632" y="924402"/>
                  </a:lnTo>
                  <a:lnTo>
                    <a:pt x="3848992" y="924402"/>
                  </a:lnTo>
                  <a:lnTo>
                    <a:pt x="3744863" y="924402"/>
                  </a:lnTo>
                  <a:lnTo>
                    <a:pt x="3702641" y="924402"/>
                  </a:lnTo>
                  <a:lnTo>
                    <a:pt x="3672576" y="924402"/>
                  </a:lnTo>
                  <a:lnTo>
                    <a:pt x="3656105" y="924402"/>
                  </a:lnTo>
                  <a:lnTo>
                    <a:pt x="3574872" y="924402"/>
                  </a:lnTo>
                  <a:lnTo>
                    <a:pt x="3551976" y="924402"/>
                  </a:lnTo>
                  <a:lnTo>
                    <a:pt x="3544807" y="924402"/>
                  </a:lnTo>
                  <a:lnTo>
                    <a:pt x="3528336" y="924402"/>
                  </a:lnTo>
                  <a:lnTo>
                    <a:pt x="3424207" y="924402"/>
                  </a:lnTo>
                  <a:lnTo>
                    <a:pt x="3381986" y="924402"/>
                  </a:lnTo>
                  <a:lnTo>
                    <a:pt x="3380494" y="924402"/>
                  </a:lnTo>
                  <a:lnTo>
                    <a:pt x="3351921" y="924402"/>
                  </a:lnTo>
                  <a:lnTo>
                    <a:pt x="3277857" y="924402"/>
                  </a:lnTo>
                  <a:lnTo>
                    <a:pt x="3254217" y="924402"/>
                  </a:lnTo>
                  <a:lnTo>
                    <a:pt x="3252725" y="924402"/>
                  </a:lnTo>
                  <a:lnTo>
                    <a:pt x="3247792" y="924402"/>
                  </a:lnTo>
                  <a:lnTo>
                    <a:pt x="3231321" y="924402"/>
                  </a:lnTo>
                  <a:lnTo>
                    <a:pt x="3224152" y="924402"/>
                  </a:lnTo>
                  <a:lnTo>
                    <a:pt x="3150088" y="924402"/>
                  </a:lnTo>
                  <a:lnTo>
                    <a:pt x="3120023" y="924402"/>
                  </a:lnTo>
                  <a:lnTo>
                    <a:pt x="3104883" y="924402"/>
                  </a:lnTo>
                  <a:lnTo>
                    <a:pt x="3103552" y="924402"/>
                  </a:lnTo>
                  <a:lnTo>
                    <a:pt x="3077801" y="924402"/>
                  </a:lnTo>
                  <a:lnTo>
                    <a:pt x="3061330" y="924402"/>
                  </a:lnTo>
                  <a:lnTo>
                    <a:pt x="3031265" y="924402"/>
                  </a:lnTo>
                  <a:lnTo>
                    <a:pt x="2977114" y="924402"/>
                  </a:lnTo>
                  <a:lnTo>
                    <a:pt x="2957200" y="924402"/>
                  </a:lnTo>
                  <a:lnTo>
                    <a:pt x="2955709" y="924402"/>
                  </a:lnTo>
                  <a:lnTo>
                    <a:pt x="2950032" y="924402"/>
                  </a:lnTo>
                  <a:lnTo>
                    <a:pt x="2933561" y="924402"/>
                  </a:lnTo>
                  <a:lnTo>
                    <a:pt x="2927136" y="924402"/>
                  </a:lnTo>
                  <a:lnTo>
                    <a:pt x="2903496" y="924402"/>
                  </a:lnTo>
                  <a:lnTo>
                    <a:pt x="2829431" y="924402"/>
                  </a:lnTo>
                  <a:lnTo>
                    <a:pt x="2827940" y="924402"/>
                  </a:lnTo>
                  <a:lnTo>
                    <a:pt x="2799367" y="924402"/>
                  </a:lnTo>
                  <a:lnTo>
                    <a:pt x="2785719" y="924402"/>
                  </a:lnTo>
                  <a:lnTo>
                    <a:pt x="2784228" y="924402"/>
                  </a:lnTo>
                  <a:lnTo>
                    <a:pt x="2757146" y="924402"/>
                  </a:lnTo>
                  <a:lnTo>
                    <a:pt x="2755654" y="924402"/>
                  </a:lnTo>
                  <a:lnTo>
                    <a:pt x="2680098" y="924402"/>
                  </a:lnTo>
                  <a:lnTo>
                    <a:pt x="2657950" y="924402"/>
                  </a:lnTo>
                  <a:lnTo>
                    <a:pt x="2656459" y="924402"/>
                  </a:lnTo>
                  <a:lnTo>
                    <a:pt x="2653017" y="924402"/>
                  </a:lnTo>
                  <a:lnTo>
                    <a:pt x="2636545" y="924402"/>
                  </a:lnTo>
                  <a:lnTo>
                    <a:pt x="2629377" y="924402"/>
                  </a:lnTo>
                  <a:lnTo>
                    <a:pt x="2627885" y="924402"/>
                  </a:lnTo>
                  <a:lnTo>
                    <a:pt x="2606481" y="924402"/>
                  </a:lnTo>
                  <a:lnTo>
                    <a:pt x="2552329" y="924402"/>
                  </a:lnTo>
                  <a:lnTo>
                    <a:pt x="2525248" y="924402"/>
                  </a:lnTo>
                  <a:lnTo>
                    <a:pt x="2510108" y="924402"/>
                  </a:lnTo>
                  <a:lnTo>
                    <a:pt x="2508776" y="924402"/>
                  </a:lnTo>
                  <a:lnTo>
                    <a:pt x="2480043" y="924402"/>
                  </a:lnTo>
                  <a:lnTo>
                    <a:pt x="2478712" y="924402"/>
                  </a:lnTo>
                  <a:lnTo>
                    <a:pt x="2463572" y="924402"/>
                  </a:lnTo>
                  <a:lnTo>
                    <a:pt x="2436490" y="924402"/>
                  </a:lnTo>
                  <a:lnTo>
                    <a:pt x="2382339" y="924402"/>
                  </a:lnTo>
                  <a:lnTo>
                    <a:pt x="2360934" y="924402"/>
                  </a:lnTo>
                  <a:lnTo>
                    <a:pt x="2359443" y="924402"/>
                  </a:lnTo>
                  <a:lnTo>
                    <a:pt x="2352274" y="924402"/>
                  </a:lnTo>
                  <a:lnTo>
                    <a:pt x="2335803" y="924402"/>
                  </a:lnTo>
                  <a:lnTo>
                    <a:pt x="2332360" y="924402"/>
                  </a:lnTo>
                  <a:lnTo>
                    <a:pt x="2332328" y="924402"/>
                  </a:lnTo>
                  <a:lnTo>
                    <a:pt x="2330869" y="924402"/>
                  </a:lnTo>
                  <a:lnTo>
                    <a:pt x="2308721" y="924402"/>
                  </a:lnTo>
                  <a:lnTo>
                    <a:pt x="2233165" y="924402"/>
                  </a:lnTo>
                  <a:lnTo>
                    <a:pt x="2231674" y="924402"/>
                  </a:lnTo>
                  <a:lnTo>
                    <a:pt x="2204591" y="924402"/>
                  </a:lnTo>
                  <a:lnTo>
                    <a:pt x="2204559" y="924402"/>
                  </a:lnTo>
                  <a:lnTo>
                    <a:pt x="2203100" y="924402"/>
                  </a:lnTo>
                  <a:lnTo>
                    <a:pt x="2189452" y="924402"/>
                  </a:lnTo>
                  <a:lnTo>
                    <a:pt x="2160879" y="924402"/>
                  </a:lnTo>
                  <a:lnTo>
                    <a:pt x="2159388" y="924402"/>
                  </a:lnTo>
                  <a:lnTo>
                    <a:pt x="2085323" y="924402"/>
                  </a:lnTo>
                  <a:lnTo>
                    <a:pt x="2077294" y="924402"/>
                  </a:lnTo>
                  <a:lnTo>
                    <a:pt x="2061683" y="924402"/>
                  </a:lnTo>
                  <a:lnTo>
                    <a:pt x="2055258" y="924402"/>
                  </a:lnTo>
                  <a:lnTo>
                    <a:pt x="2038787" y="924402"/>
                  </a:lnTo>
                  <a:lnTo>
                    <a:pt x="2033110" y="924402"/>
                  </a:lnTo>
                  <a:lnTo>
                    <a:pt x="2031619" y="924402"/>
                  </a:lnTo>
                  <a:lnTo>
                    <a:pt x="2011705" y="924402"/>
                  </a:lnTo>
                  <a:lnTo>
                    <a:pt x="1957554" y="924402"/>
                  </a:lnTo>
                  <a:lnTo>
                    <a:pt x="1949525" y="924402"/>
                  </a:lnTo>
                  <a:lnTo>
                    <a:pt x="1927489" y="924402"/>
                  </a:lnTo>
                  <a:lnTo>
                    <a:pt x="1911018" y="924402"/>
                  </a:lnTo>
                  <a:lnTo>
                    <a:pt x="1907543" y="924402"/>
                  </a:lnTo>
                  <a:lnTo>
                    <a:pt x="1885268" y="924402"/>
                  </a:lnTo>
                  <a:lnTo>
                    <a:pt x="1883936" y="924402"/>
                  </a:lnTo>
                  <a:lnTo>
                    <a:pt x="1868796" y="924402"/>
                  </a:lnTo>
                  <a:lnTo>
                    <a:pt x="1838732" y="924402"/>
                  </a:lnTo>
                  <a:lnTo>
                    <a:pt x="1779774" y="924402"/>
                  </a:lnTo>
                  <a:lnTo>
                    <a:pt x="1764668" y="924402"/>
                  </a:lnTo>
                  <a:lnTo>
                    <a:pt x="1757499" y="924402"/>
                  </a:lnTo>
                  <a:lnTo>
                    <a:pt x="1741027" y="924402"/>
                  </a:lnTo>
                  <a:lnTo>
                    <a:pt x="1737552" y="924402"/>
                  </a:lnTo>
                  <a:lnTo>
                    <a:pt x="1736094" y="924402"/>
                  </a:lnTo>
                  <a:lnTo>
                    <a:pt x="1734603" y="924402"/>
                  </a:lnTo>
                  <a:lnTo>
                    <a:pt x="1710963" y="924402"/>
                  </a:lnTo>
                  <a:lnTo>
                    <a:pt x="1707488" y="924402"/>
                  </a:lnTo>
                  <a:lnTo>
                    <a:pt x="1652509" y="924402"/>
                  </a:lnTo>
                  <a:lnTo>
                    <a:pt x="1636899" y="924402"/>
                  </a:lnTo>
                  <a:lnTo>
                    <a:pt x="1609783" y="924402"/>
                  </a:lnTo>
                  <a:lnTo>
                    <a:pt x="1608325" y="924402"/>
                  </a:lnTo>
                  <a:lnTo>
                    <a:pt x="1606834" y="924402"/>
                  </a:lnTo>
                  <a:lnTo>
                    <a:pt x="1579719" y="924402"/>
                  </a:lnTo>
                  <a:lnTo>
                    <a:pt x="1564612" y="924402"/>
                  </a:lnTo>
                  <a:lnTo>
                    <a:pt x="1524740" y="924402"/>
                  </a:lnTo>
                  <a:lnTo>
                    <a:pt x="1482518" y="924402"/>
                  </a:lnTo>
                  <a:lnTo>
                    <a:pt x="1460483" y="924402"/>
                  </a:lnTo>
                  <a:lnTo>
                    <a:pt x="1452454" y="924402"/>
                  </a:lnTo>
                  <a:lnTo>
                    <a:pt x="1444011" y="924402"/>
                  </a:lnTo>
                  <a:lnTo>
                    <a:pt x="1436843" y="924402"/>
                  </a:lnTo>
                  <a:lnTo>
                    <a:pt x="1413947" y="924402"/>
                  </a:lnTo>
                  <a:lnTo>
                    <a:pt x="1354749" y="924402"/>
                  </a:lnTo>
                  <a:lnTo>
                    <a:pt x="1332714" y="924402"/>
                  </a:lnTo>
                  <a:lnTo>
                    <a:pt x="1324685" y="924402"/>
                  </a:lnTo>
                  <a:lnTo>
                    <a:pt x="1316242" y="924402"/>
                  </a:lnTo>
                  <a:lnTo>
                    <a:pt x="1312767" y="924402"/>
                  </a:lnTo>
                  <a:lnTo>
                    <a:pt x="1286178" y="924402"/>
                  </a:lnTo>
                  <a:lnTo>
                    <a:pt x="1282703" y="924402"/>
                  </a:lnTo>
                  <a:lnTo>
                    <a:pt x="1243956" y="924402"/>
                  </a:lnTo>
                  <a:lnTo>
                    <a:pt x="1184998" y="924402"/>
                  </a:lnTo>
                  <a:lnTo>
                    <a:pt x="1154934" y="924402"/>
                  </a:lnTo>
                  <a:lnTo>
                    <a:pt x="1139828" y="924402"/>
                  </a:lnTo>
                  <a:lnTo>
                    <a:pt x="1116187" y="924402"/>
                  </a:lnTo>
                  <a:lnTo>
                    <a:pt x="1112712" y="924402"/>
                  </a:lnTo>
                  <a:lnTo>
                    <a:pt x="1057734" y="924402"/>
                  </a:lnTo>
                  <a:lnTo>
                    <a:pt x="1027669" y="924402"/>
                  </a:lnTo>
                  <a:lnTo>
                    <a:pt x="1012059" y="924402"/>
                  </a:lnTo>
                  <a:lnTo>
                    <a:pt x="984943" y="924402"/>
                  </a:lnTo>
                  <a:lnTo>
                    <a:pt x="929965" y="924402"/>
                  </a:lnTo>
                  <a:lnTo>
                    <a:pt x="899900" y="924402"/>
                  </a:lnTo>
                  <a:lnTo>
                    <a:pt x="857678" y="924402"/>
                  </a:lnTo>
                  <a:lnTo>
                    <a:pt x="819171" y="924402"/>
                  </a:lnTo>
                  <a:lnTo>
                    <a:pt x="729909" y="924402"/>
                  </a:lnTo>
                  <a:lnTo>
                    <a:pt x="691402" y="924402"/>
                  </a:lnTo>
                  <a:lnTo>
                    <a:pt x="687927" y="924402"/>
                  </a:lnTo>
                  <a:lnTo>
                    <a:pt x="560158" y="924402"/>
                  </a:lnTo>
                  <a:lnTo>
                    <a:pt x="432894" y="924402"/>
                  </a:lnTo>
                  <a:lnTo>
                    <a:pt x="305125" y="924402"/>
                  </a:lnTo>
                  <a:cubicBezTo>
                    <a:pt x="275541" y="924402"/>
                    <a:pt x="238373" y="903151"/>
                    <a:pt x="223202" y="877348"/>
                  </a:cubicBezTo>
                  <a:cubicBezTo>
                    <a:pt x="10809" y="509257"/>
                    <a:pt x="10809" y="509257"/>
                    <a:pt x="10809" y="509257"/>
                  </a:cubicBezTo>
                  <a:cubicBezTo>
                    <a:pt x="-3603" y="483452"/>
                    <a:pt x="-3603" y="440951"/>
                    <a:pt x="10809" y="415146"/>
                  </a:cubicBezTo>
                  <a:cubicBezTo>
                    <a:pt x="223202" y="47054"/>
                    <a:pt x="223202" y="47054"/>
                    <a:pt x="223202" y="47054"/>
                  </a:cubicBezTo>
                  <a:cubicBezTo>
                    <a:pt x="238373" y="21251"/>
                    <a:pt x="275541" y="0"/>
                    <a:pt x="305125" y="0"/>
                  </a:cubicBezTo>
                  <a:close/>
                </a:path>
              </a:pathLst>
            </a:custGeom>
            <a:solidFill>
              <a:schemeClr val="accent5">
                <a:lumMod val="95000"/>
              </a:schemeClr>
            </a:solidFill>
            <a:ln w="19050">
              <a:gradFill flip="none" rotWithShape="1">
                <a:gsLst>
                  <a:gs pos="0">
                    <a:schemeClr val="bg1">
                      <a:lumMod val="75000"/>
                    </a:schemeClr>
                  </a:gs>
                  <a:gs pos="100000">
                    <a:schemeClr val="bg1"/>
                  </a:gs>
                </a:gsLst>
                <a:lin ang="2700000" scaled="1"/>
                <a:tileRect/>
              </a:gradFill>
            </a:ln>
            <a:effectLst>
              <a:innerShdw blurRad="63500" dist="50800" dir="13500000">
                <a:prstClr val="black">
                  <a:alpha val="50000"/>
                </a:prstClr>
              </a:innerShdw>
            </a:effectLst>
          </p:spPr>
          <p:txBody>
            <a:bodyPr vert="horz" wrap="square" lIns="91440" tIns="45720" rIns="91440" bIns="45720" numCol="1" anchor="t" anchorCtr="0" compatLnSpc="1">
              <a:noAutofit/>
            </a:bodyPr>
            <a:lstStyle/>
            <a:p>
              <a:endParaRPr lang="zh-CN" altLang="en-US" dirty="0">
                <a:solidFill>
                  <a:prstClr val="black"/>
                </a:solidFill>
                <a:latin typeface="微软雅黑" panose="020B0503020204020204" pitchFamily="34" charset="-122"/>
              </a:endParaRPr>
            </a:p>
          </p:txBody>
        </p:sp>
      </p:grpSp>
      <p:grpSp>
        <p:nvGrpSpPr>
          <p:cNvPr id="92" name="组合 91"/>
          <p:cNvGrpSpPr/>
          <p:nvPr/>
        </p:nvGrpSpPr>
        <p:grpSpPr>
          <a:xfrm rot="16200000">
            <a:off x="574523" y="158162"/>
            <a:ext cx="765103" cy="863262"/>
            <a:chOff x="8439634" y="3544648"/>
            <a:chExt cx="1611146" cy="1817848"/>
          </a:xfrm>
        </p:grpSpPr>
        <p:sp>
          <p:nvSpPr>
            <p:cNvPr id="93" name="Freeform 5"/>
            <p:cNvSpPr/>
            <p:nvPr/>
          </p:nvSpPr>
          <p:spPr bwMode="auto">
            <a:xfrm rot="5400000">
              <a:off x="8336283" y="3647999"/>
              <a:ext cx="1817848" cy="161114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lumMod val="97000"/>
                  </a:schemeClr>
                </a:gs>
                <a:gs pos="100000">
                  <a:schemeClr val="bg1">
                    <a:lumMod val="85000"/>
                  </a:schemeClr>
                </a:gs>
              </a:gsLst>
              <a:lin ang="2700000" scaled="1"/>
              <a:tileRect/>
            </a:gradFill>
            <a:ln w="19050">
              <a:gradFill flip="none" rotWithShape="1">
                <a:gsLst>
                  <a:gs pos="100000">
                    <a:schemeClr val="bg1">
                      <a:lumMod val="75000"/>
                    </a:schemeClr>
                  </a:gs>
                  <a:gs pos="0">
                    <a:schemeClr val="bg1"/>
                  </a:gs>
                </a:gsLst>
                <a:lin ang="2700000" scaled="1"/>
                <a:tileRect/>
              </a:gradFill>
            </a:ln>
            <a:effectLst>
              <a:outerShdw blurRad="127000" dist="50800" dir="2700000" algn="tl" rotWithShape="0">
                <a:prstClr val="black">
                  <a:alpha val="40000"/>
                </a:prstClr>
              </a:outerShdw>
            </a:effectLst>
          </p:spPr>
          <p:txBody>
            <a:bodyPr vert="horz" wrap="square" lIns="91440" tIns="45720" rIns="91440" bIns="45720" numCol="1" anchor="t" anchorCtr="0" compatLnSpc="1"/>
            <a:lstStyle/>
            <a:p>
              <a:endParaRPr lang="zh-CN" altLang="en-US" dirty="0">
                <a:solidFill>
                  <a:prstClr val="black"/>
                </a:solidFill>
                <a:latin typeface="微软雅黑" panose="020B0503020204020204" pitchFamily="34" charset="-122"/>
              </a:endParaRPr>
            </a:p>
          </p:txBody>
        </p:sp>
        <p:sp>
          <p:nvSpPr>
            <p:cNvPr id="94" name="Freeform 5"/>
            <p:cNvSpPr/>
            <p:nvPr/>
          </p:nvSpPr>
          <p:spPr bwMode="auto">
            <a:xfrm rot="5400000">
              <a:off x="8582835" y="3866516"/>
              <a:ext cx="1324744" cy="117411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accent5">
                <a:lumMod val="95000"/>
              </a:schemeClr>
            </a:solidFill>
            <a:ln w="15875">
              <a:gradFill flip="none" rotWithShape="1">
                <a:gsLst>
                  <a:gs pos="0">
                    <a:schemeClr val="bg1">
                      <a:lumMod val="65000"/>
                    </a:schemeClr>
                  </a:gs>
                  <a:gs pos="100000">
                    <a:schemeClr val="bg1"/>
                  </a:gs>
                </a:gsLst>
                <a:lin ang="2700000" scaled="1"/>
                <a:tileRect/>
              </a:gradFill>
            </a:ln>
            <a:effectLst>
              <a:innerShdw blurRad="50800" dist="25400" dir="13500000">
                <a:prstClr val="black">
                  <a:alpha val="50000"/>
                </a:prstClr>
              </a:innerShdw>
            </a:effectLst>
          </p:spPr>
          <p:txBody>
            <a:bodyPr vert="horz" wrap="square" lIns="91440" tIns="45720" rIns="91440" bIns="45720" numCol="1" anchor="t" anchorCtr="0" compatLnSpc="1"/>
            <a:lstStyle/>
            <a:p>
              <a:endParaRPr lang="zh-CN" altLang="en-US" dirty="0">
                <a:solidFill>
                  <a:prstClr val="black"/>
                </a:solidFill>
                <a:latin typeface="微软雅黑" panose="020B0503020204020204" pitchFamily="34" charset="-122"/>
              </a:endParaRPr>
            </a:p>
          </p:txBody>
        </p:sp>
      </p:grpSp>
      <p:grpSp>
        <p:nvGrpSpPr>
          <p:cNvPr id="95" name="Group 17"/>
          <p:cNvGrpSpPr>
            <a:grpSpLocks noChangeAspect="1"/>
          </p:cNvGrpSpPr>
          <p:nvPr/>
        </p:nvGrpSpPr>
        <p:grpSpPr bwMode="auto">
          <a:xfrm>
            <a:off x="827405" y="455655"/>
            <a:ext cx="259340" cy="278386"/>
            <a:chOff x="231" y="1205"/>
            <a:chExt cx="640" cy="687"/>
          </a:xfrm>
          <a:solidFill>
            <a:srgbClr val="00B0F0"/>
          </a:solidFill>
          <a:effectLst/>
        </p:grpSpPr>
        <p:sp>
          <p:nvSpPr>
            <p:cNvPr id="96" name="Freeform 18"/>
            <p:cNvSpPr/>
            <p:nvPr/>
          </p:nvSpPr>
          <p:spPr bwMode="auto">
            <a:xfrm>
              <a:off x="231" y="1205"/>
              <a:ext cx="499" cy="687"/>
            </a:xfrm>
            <a:custGeom>
              <a:avLst/>
              <a:gdLst>
                <a:gd name="T0" fmla="*/ 442 w 499"/>
                <a:gd name="T1" fmla="*/ 629 h 687"/>
                <a:gd name="T2" fmla="*/ 57 w 499"/>
                <a:gd name="T3" fmla="*/ 629 h 687"/>
                <a:gd name="T4" fmla="*/ 57 w 499"/>
                <a:gd name="T5" fmla="*/ 200 h 687"/>
                <a:gd name="T6" fmla="*/ 200 w 499"/>
                <a:gd name="T7" fmla="*/ 200 h 687"/>
                <a:gd name="T8" fmla="*/ 200 w 499"/>
                <a:gd name="T9" fmla="*/ 57 h 687"/>
                <a:gd name="T10" fmla="*/ 442 w 499"/>
                <a:gd name="T11" fmla="*/ 57 h 687"/>
                <a:gd name="T12" fmla="*/ 442 w 499"/>
                <a:gd name="T13" fmla="*/ 116 h 687"/>
                <a:gd name="T14" fmla="*/ 494 w 499"/>
                <a:gd name="T15" fmla="*/ 64 h 687"/>
                <a:gd name="T16" fmla="*/ 499 w 499"/>
                <a:gd name="T17" fmla="*/ 59 h 687"/>
                <a:gd name="T18" fmla="*/ 499 w 499"/>
                <a:gd name="T19" fmla="*/ 0 h 687"/>
                <a:gd name="T20" fmla="*/ 143 w 499"/>
                <a:gd name="T21" fmla="*/ 0 h 687"/>
                <a:gd name="T22" fmla="*/ 143 w 499"/>
                <a:gd name="T23" fmla="*/ 0 h 687"/>
                <a:gd name="T24" fmla="*/ 0 w 499"/>
                <a:gd name="T25" fmla="*/ 143 h 687"/>
                <a:gd name="T26" fmla="*/ 0 w 499"/>
                <a:gd name="T27" fmla="*/ 687 h 687"/>
                <a:gd name="T28" fmla="*/ 499 w 499"/>
                <a:gd name="T29" fmla="*/ 687 h 687"/>
                <a:gd name="T30" fmla="*/ 499 w 499"/>
                <a:gd name="T31" fmla="*/ 429 h 687"/>
                <a:gd name="T32" fmla="*/ 442 w 499"/>
                <a:gd name="T33" fmla="*/ 486 h 687"/>
                <a:gd name="T34" fmla="*/ 442 w 499"/>
                <a:gd name="T35" fmla="*/ 629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9" h="687">
                  <a:moveTo>
                    <a:pt x="442" y="629"/>
                  </a:moveTo>
                  <a:lnTo>
                    <a:pt x="57" y="629"/>
                  </a:lnTo>
                  <a:lnTo>
                    <a:pt x="57" y="200"/>
                  </a:lnTo>
                  <a:lnTo>
                    <a:pt x="200" y="200"/>
                  </a:lnTo>
                  <a:lnTo>
                    <a:pt x="200" y="57"/>
                  </a:lnTo>
                  <a:lnTo>
                    <a:pt x="442" y="57"/>
                  </a:lnTo>
                  <a:lnTo>
                    <a:pt x="442" y="116"/>
                  </a:lnTo>
                  <a:lnTo>
                    <a:pt x="494" y="64"/>
                  </a:lnTo>
                  <a:lnTo>
                    <a:pt x="499" y="59"/>
                  </a:lnTo>
                  <a:lnTo>
                    <a:pt x="499" y="0"/>
                  </a:lnTo>
                  <a:lnTo>
                    <a:pt x="143" y="0"/>
                  </a:lnTo>
                  <a:lnTo>
                    <a:pt x="143" y="0"/>
                  </a:lnTo>
                  <a:lnTo>
                    <a:pt x="0" y="143"/>
                  </a:lnTo>
                  <a:lnTo>
                    <a:pt x="0" y="687"/>
                  </a:lnTo>
                  <a:lnTo>
                    <a:pt x="499" y="687"/>
                  </a:lnTo>
                  <a:lnTo>
                    <a:pt x="499" y="429"/>
                  </a:lnTo>
                  <a:lnTo>
                    <a:pt x="442" y="486"/>
                  </a:lnTo>
                  <a:lnTo>
                    <a:pt x="442" y="62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微软雅黑" panose="020B0503020204020204" pitchFamily="34" charset="-122"/>
              </a:endParaRPr>
            </a:p>
          </p:txBody>
        </p:sp>
        <p:sp>
          <p:nvSpPr>
            <p:cNvPr id="97" name="Freeform 19"/>
            <p:cNvSpPr>
              <a:spLocks noEditPoints="1"/>
            </p:cNvSpPr>
            <p:nvPr/>
          </p:nvSpPr>
          <p:spPr bwMode="auto">
            <a:xfrm>
              <a:off x="436" y="1310"/>
              <a:ext cx="435" cy="431"/>
            </a:xfrm>
            <a:custGeom>
              <a:avLst/>
              <a:gdLst>
                <a:gd name="T0" fmla="*/ 50 w 435"/>
                <a:gd name="T1" fmla="*/ 279 h 431"/>
                <a:gd name="T2" fmla="*/ 50 w 435"/>
                <a:gd name="T3" fmla="*/ 279 h 431"/>
                <a:gd name="T4" fmla="*/ 50 w 435"/>
                <a:gd name="T5" fmla="*/ 279 h 431"/>
                <a:gd name="T6" fmla="*/ 50 w 435"/>
                <a:gd name="T7" fmla="*/ 279 h 431"/>
                <a:gd name="T8" fmla="*/ 0 w 435"/>
                <a:gd name="T9" fmla="*/ 431 h 431"/>
                <a:gd name="T10" fmla="*/ 155 w 435"/>
                <a:gd name="T11" fmla="*/ 381 h 431"/>
                <a:gd name="T12" fmla="*/ 155 w 435"/>
                <a:gd name="T13" fmla="*/ 381 h 431"/>
                <a:gd name="T14" fmla="*/ 155 w 435"/>
                <a:gd name="T15" fmla="*/ 381 h 431"/>
                <a:gd name="T16" fmla="*/ 155 w 435"/>
                <a:gd name="T17" fmla="*/ 381 h 431"/>
                <a:gd name="T18" fmla="*/ 435 w 435"/>
                <a:gd name="T19" fmla="*/ 102 h 431"/>
                <a:gd name="T20" fmla="*/ 330 w 435"/>
                <a:gd name="T21" fmla="*/ 0 h 431"/>
                <a:gd name="T22" fmla="*/ 50 w 435"/>
                <a:gd name="T23" fmla="*/ 279 h 431"/>
                <a:gd name="T24" fmla="*/ 50 w 435"/>
                <a:gd name="T25" fmla="*/ 279 h 431"/>
                <a:gd name="T26" fmla="*/ 141 w 435"/>
                <a:gd name="T27" fmla="*/ 360 h 431"/>
                <a:gd name="T28" fmla="*/ 38 w 435"/>
                <a:gd name="T29" fmla="*/ 396 h 431"/>
                <a:gd name="T30" fmla="*/ 72 w 435"/>
                <a:gd name="T31" fmla="*/ 291 h 431"/>
                <a:gd name="T32" fmla="*/ 141 w 435"/>
                <a:gd name="T33" fmla="*/ 360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35" h="431">
                  <a:moveTo>
                    <a:pt x="50" y="279"/>
                  </a:moveTo>
                  <a:lnTo>
                    <a:pt x="50" y="279"/>
                  </a:lnTo>
                  <a:lnTo>
                    <a:pt x="50" y="279"/>
                  </a:lnTo>
                  <a:lnTo>
                    <a:pt x="50" y="279"/>
                  </a:lnTo>
                  <a:lnTo>
                    <a:pt x="0" y="431"/>
                  </a:lnTo>
                  <a:lnTo>
                    <a:pt x="155" y="381"/>
                  </a:lnTo>
                  <a:lnTo>
                    <a:pt x="155" y="381"/>
                  </a:lnTo>
                  <a:lnTo>
                    <a:pt x="155" y="381"/>
                  </a:lnTo>
                  <a:lnTo>
                    <a:pt x="155" y="381"/>
                  </a:lnTo>
                  <a:lnTo>
                    <a:pt x="435" y="102"/>
                  </a:lnTo>
                  <a:lnTo>
                    <a:pt x="330" y="0"/>
                  </a:lnTo>
                  <a:lnTo>
                    <a:pt x="50" y="279"/>
                  </a:lnTo>
                  <a:lnTo>
                    <a:pt x="50" y="279"/>
                  </a:lnTo>
                  <a:close/>
                  <a:moveTo>
                    <a:pt x="141" y="360"/>
                  </a:moveTo>
                  <a:lnTo>
                    <a:pt x="38" y="396"/>
                  </a:lnTo>
                  <a:lnTo>
                    <a:pt x="72" y="291"/>
                  </a:lnTo>
                  <a:lnTo>
                    <a:pt x="141" y="36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微软雅黑" panose="020B0503020204020204" pitchFamily="34" charset="-122"/>
              </a:endParaRPr>
            </a:p>
          </p:txBody>
        </p:sp>
      </p:grpSp>
      <p:sp>
        <p:nvSpPr>
          <p:cNvPr id="98" name="矩形 3"/>
          <p:cNvSpPr>
            <a:spLocks noChangeArrowheads="1"/>
          </p:cNvSpPr>
          <p:nvPr/>
        </p:nvSpPr>
        <p:spPr bwMode="auto">
          <a:xfrm>
            <a:off x="1448594" y="442914"/>
            <a:ext cx="1420906" cy="377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82" tIns="34292" rIns="68582" bIns="34292">
            <a:spAutoFit/>
          </a:bodyPr>
          <a:lstStyle/>
          <a:p>
            <a:pPr algn="l"/>
            <a:r>
              <a:rPr lang="zh-CN" altLang="en-US" sz="2000" b="0" dirty="0">
                <a:solidFill>
                  <a:schemeClr val="accent3">
                    <a:lumMod val="50000"/>
                  </a:schemeClr>
                </a:solidFill>
                <a:latin typeface="微软雅黑" panose="020B0503020204020204" pitchFamily="34" charset="-122"/>
                <a:ea typeface="微软雅黑" panose="020B0503020204020204" pitchFamily="34" charset="-122"/>
                <a:sym typeface="Arial" panose="020B0604020202020204" pitchFamily="34" charset="0"/>
              </a:rPr>
              <a:t>可行性分析</a:t>
            </a:r>
          </a:p>
        </p:txBody>
      </p:sp>
      <p:sp>
        <p:nvSpPr>
          <p:cNvPr id="99" name="文本框 37"/>
          <p:cNvSpPr>
            <a:spLocks noChangeArrowheads="1"/>
          </p:cNvSpPr>
          <p:nvPr/>
        </p:nvSpPr>
        <p:spPr bwMode="auto">
          <a:xfrm>
            <a:off x="2896394" y="473691"/>
            <a:ext cx="1731469" cy="346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2" tIns="34292" rIns="68582" bIns="34292">
            <a:spAutoFit/>
          </a:bodyPr>
          <a:lstStyle/>
          <a:p>
            <a:pPr algn="l"/>
            <a:r>
              <a:rPr lang="en-US" altLang="zh-CN" sz="1000" b="0" dirty="0">
                <a:solidFill>
                  <a:schemeClr val="accent3">
                    <a:lumMod val="50000"/>
                  </a:schemeClr>
                </a:solidFill>
                <a:latin typeface="微软雅黑" panose="020B0503020204020204" pitchFamily="34" charset="-122"/>
                <a:sym typeface="Arial" panose="020B0604020202020204" pitchFamily="34" charset="0"/>
              </a:rPr>
              <a:t>FEASIBILITY </a:t>
            </a:r>
          </a:p>
          <a:p>
            <a:pPr algn="l"/>
            <a:r>
              <a:rPr lang="en-US" altLang="zh-CN" sz="800" b="0" dirty="0">
                <a:solidFill>
                  <a:schemeClr val="accent3">
                    <a:lumMod val="50000"/>
                  </a:schemeClr>
                </a:solidFill>
                <a:latin typeface="微软雅黑" panose="020B0503020204020204" pitchFamily="34" charset="-122"/>
                <a:sym typeface="Arial" panose="020B0604020202020204" pitchFamily="34" charset="0"/>
              </a:rPr>
              <a:t>ANALYSIS</a:t>
            </a:r>
            <a:endParaRPr lang="zh-CN" altLang="en-US" sz="800" b="0" baseline="-3000" dirty="0">
              <a:solidFill>
                <a:schemeClr val="accent3">
                  <a:lumMod val="50000"/>
                </a:schemeClr>
              </a:solidFill>
              <a:latin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fade">
                                      <p:cBhvr>
                                        <p:cTn id="7" dur="500"/>
                                        <p:tgtEl>
                                          <p:spTgt spid="95"/>
                                        </p:tgtEl>
                                      </p:cBhvr>
                                    </p:animEffect>
                                  </p:childTnLst>
                                </p:cTn>
                              </p:par>
                              <p:par>
                                <p:cTn id="8" presetID="22" presetClass="entr" presetSubtype="8" fill="hold" nodeType="withEffect">
                                  <p:stCondLst>
                                    <p:cond delay="0"/>
                                  </p:stCondLst>
                                  <p:childTnLst>
                                    <p:set>
                                      <p:cBhvr>
                                        <p:cTn id="9" dur="1" fill="hold">
                                          <p:stCondLst>
                                            <p:cond delay="0"/>
                                          </p:stCondLst>
                                        </p:cTn>
                                        <p:tgtEl>
                                          <p:spTgt spid="89"/>
                                        </p:tgtEl>
                                        <p:attrNameLst>
                                          <p:attrName>style.visibility</p:attrName>
                                        </p:attrNameLst>
                                      </p:cBhvr>
                                      <p:to>
                                        <p:strVal val="visible"/>
                                      </p:to>
                                    </p:set>
                                    <p:animEffect transition="in" filter="wipe(left)">
                                      <p:cBhvr>
                                        <p:cTn id="10" dur="500"/>
                                        <p:tgtEl>
                                          <p:spTgt spid="89"/>
                                        </p:tgtEl>
                                      </p:cBhvr>
                                    </p:animEffect>
                                  </p:childTnLst>
                                </p:cTn>
                              </p:par>
                              <p:par>
                                <p:cTn id="11" presetID="53" presetClass="entr" presetSubtype="16" fill="hold" nodeType="withEffect">
                                  <p:stCondLst>
                                    <p:cond delay="0"/>
                                  </p:stCondLst>
                                  <p:childTnLst>
                                    <p:set>
                                      <p:cBhvr>
                                        <p:cTn id="12" dur="1" fill="hold">
                                          <p:stCondLst>
                                            <p:cond delay="0"/>
                                          </p:stCondLst>
                                        </p:cTn>
                                        <p:tgtEl>
                                          <p:spTgt spid="92"/>
                                        </p:tgtEl>
                                        <p:attrNameLst>
                                          <p:attrName>style.visibility</p:attrName>
                                        </p:attrNameLst>
                                      </p:cBhvr>
                                      <p:to>
                                        <p:strVal val="visible"/>
                                      </p:to>
                                    </p:set>
                                    <p:anim calcmode="lin" valueType="num">
                                      <p:cBhvr>
                                        <p:cTn id="13" dur="500" fill="hold"/>
                                        <p:tgtEl>
                                          <p:spTgt spid="92"/>
                                        </p:tgtEl>
                                        <p:attrNameLst>
                                          <p:attrName>ppt_w</p:attrName>
                                        </p:attrNameLst>
                                      </p:cBhvr>
                                      <p:tavLst>
                                        <p:tav tm="0">
                                          <p:val>
                                            <p:fltVal val="0"/>
                                          </p:val>
                                        </p:tav>
                                        <p:tav tm="100000">
                                          <p:val>
                                            <p:strVal val="#ppt_w"/>
                                          </p:val>
                                        </p:tav>
                                      </p:tavLst>
                                    </p:anim>
                                    <p:anim calcmode="lin" valueType="num">
                                      <p:cBhvr>
                                        <p:cTn id="14" dur="500" fill="hold"/>
                                        <p:tgtEl>
                                          <p:spTgt spid="92"/>
                                        </p:tgtEl>
                                        <p:attrNameLst>
                                          <p:attrName>ppt_h</p:attrName>
                                        </p:attrNameLst>
                                      </p:cBhvr>
                                      <p:tavLst>
                                        <p:tav tm="0">
                                          <p:val>
                                            <p:fltVal val="0"/>
                                          </p:val>
                                        </p:tav>
                                        <p:tav tm="100000">
                                          <p:val>
                                            <p:strVal val="#ppt_h"/>
                                          </p:val>
                                        </p:tav>
                                      </p:tavLst>
                                    </p:anim>
                                    <p:animEffect transition="in" filter="fade">
                                      <p:cBhvr>
                                        <p:cTn id="15" dur="500"/>
                                        <p:tgtEl>
                                          <p:spTgt spid="92"/>
                                        </p:tgtEl>
                                      </p:cBhvr>
                                    </p:animEffect>
                                  </p:childTnLst>
                                </p:cTn>
                              </p:par>
                            </p:childTnLst>
                          </p:cTn>
                        </p:par>
                        <p:par>
                          <p:cTn id="16" fill="hold">
                            <p:stCondLst>
                              <p:cond delay="500"/>
                            </p:stCondLst>
                            <p:childTnLst>
                              <p:par>
                                <p:cTn id="17" presetID="22" presetClass="entr" presetSubtype="8" fill="hold" grpId="0" nodeType="after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wipe(left)">
                                      <p:cBhvr>
                                        <p:cTn id="19" dur="500"/>
                                        <p:tgtEl>
                                          <p:spTgt spid="98"/>
                                        </p:tgtEl>
                                      </p:cBhvr>
                                    </p:animEffect>
                                  </p:childTnLst>
                                </p:cTn>
                              </p:par>
                              <p:par>
                                <p:cTn id="20" presetID="22" presetClass="entr" presetSubtype="8" fill="hold" grpId="0" nodeType="withEffect">
                                  <p:stCondLst>
                                    <p:cond delay="100"/>
                                  </p:stCondLst>
                                  <p:childTnLst>
                                    <p:set>
                                      <p:cBhvr>
                                        <p:cTn id="21" dur="1" fill="hold">
                                          <p:stCondLst>
                                            <p:cond delay="0"/>
                                          </p:stCondLst>
                                        </p:cTn>
                                        <p:tgtEl>
                                          <p:spTgt spid="99"/>
                                        </p:tgtEl>
                                        <p:attrNameLst>
                                          <p:attrName>style.visibility</p:attrName>
                                        </p:attrNameLst>
                                      </p:cBhvr>
                                      <p:to>
                                        <p:strVal val="visible"/>
                                      </p:to>
                                    </p:set>
                                    <p:animEffect transition="in" filter="wipe(left)">
                                      <p:cBhvr>
                                        <p:cTn id="22" dur="500"/>
                                        <p:tgtEl>
                                          <p:spTgt spid="99"/>
                                        </p:tgtEl>
                                      </p:cBhvr>
                                    </p:animEffect>
                                  </p:childTnLst>
                                </p:cTn>
                              </p:par>
                              <p:par>
                                <p:cTn id="23" presetID="47" presetClass="entr" presetSubtype="0" fill="hold"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anim calcmode="lin" valueType="num">
                                      <p:cBhvr>
                                        <p:cTn id="26" dur="500" fill="hold"/>
                                        <p:tgtEl>
                                          <p:spTgt spid="6"/>
                                        </p:tgtEl>
                                        <p:attrNameLst>
                                          <p:attrName>ppt_x</p:attrName>
                                        </p:attrNameLst>
                                      </p:cBhvr>
                                      <p:tavLst>
                                        <p:tav tm="0">
                                          <p:val>
                                            <p:strVal val="#ppt_x"/>
                                          </p:val>
                                        </p:tav>
                                        <p:tav tm="100000">
                                          <p:val>
                                            <p:strVal val="#ppt_x"/>
                                          </p:val>
                                        </p:tav>
                                      </p:tavLst>
                                    </p:anim>
                                    <p:anim calcmode="lin" valueType="num">
                                      <p:cBhvr>
                                        <p:cTn id="27" dur="500" fill="hold"/>
                                        <p:tgtEl>
                                          <p:spTgt spid="6"/>
                                        </p:tgtEl>
                                        <p:attrNameLst>
                                          <p:attrName>ppt_y</p:attrName>
                                        </p:attrNameLst>
                                      </p:cBhvr>
                                      <p:tavLst>
                                        <p:tav tm="0">
                                          <p:val>
                                            <p:strVal val="#ppt_y-.1"/>
                                          </p:val>
                                        </p:tav>
                                        <p:tav tm="100000">
                                          <p:val>
                                            <p:strVal val="#ppt_y"/>
                                          </p:val>
                                        </p:tav>
                                      </p:tavLst>
                                    </p:anim>
                                  </p:childTnLst>
                                </p:cTn>
                              </p:par>
                            </p:childTnLst>
                          </p:cTn>
                        </p:par>
                        <p:par>
                          <p:cTn id="28" fill="hold">
                            <p:stCondLst>
                              <p:cond delay="1000"/>
                            </p:stCondLst>
                            <p:childTnLst>
                              <p:par>
                                <p:cTn id="29" presetID="22" presetClass="entr" presetSubtype="4" fill="hold" nodeType="afterEffect">
                                  <p:stCondLst>
                                    <p:cond delay="0"/>
                                  </p:stCondLst>
                                  <p:childTnLst>
                                    <p:set>
                                      <p:cBhvr>
                                        <p:cTn id="30" dur="1" fill="hold">
                                          <p:stCondLst>
                                            <p:cond delay="0"/>
                                          </p:stCondLst>
                                        </p:cTn>
                                        <p:tgtEl>
                                          <p:spTgt spid="9219"/>
                                        </p:tgtEl>
                                        <p:attrNameLst>
                                          <p:attrName>style.visibility</p:attrName>
                                        </p:attrNameLst>
                                      </p:cBhvr>
                                      <p:to>
                                        <p:strVal val="visible"/>
                                      </p:to>
                                    </p:set>
                                    <p:animEffect transition="in" filter="wipe(down)">
                                      <p:cBhvr>
                                        <p:cTn id="31" dur="500"/>
                                        <p:tgtEl>
                                          <p:spTgt spid="9219"/>
                                        </p:tgtEl>
                                      </p:cBhvr>
                                    </p:animEffect>
                                  </p:childTnLst>
                                </p:cTn>
                              </p:par>
                            </p:childTnLst>
                          </p:cTn>
                        </p:par>
                        <p:par>
                          <p:cTn id="32" fill="hold">
                            <p:stCondLst>
                              <p:cond delay="1500"/>
                            </p:stCondLst>
                            <p:childTnLst>
                              <p:par>
                                <p:cTn id="33" presetID="23" presetClass="entr" presetSubtype="36" fill="hold" nodeType="afterEffect">
                                  <p:stCondLst>
                                    <p:cond delay="0"/>
                                  </p:stCondLst>
                                  <p:childTnLst>
                                    <p:set>
                                      <p:cBhvr>
                                        <p:cTn id="34" dur="1" fill="hold">
                                          <p:stCondLst>
                                            <p:cond delay="0"/>
                                          </p:stCondLst>
                                        </p:cTn>
                                        <p:tgtEl>
                                          <p:spTgt spid="55"/>
                                        </p:tgtEl>
                                        <p:attrNameLst>
                                          <p:attrName>style.visibility</p:attrName>
                                        </p:attrNameLst>
                                      </p:cBhvr>
                                      <p:to>
                                        <p:strVal val="visible"/>
                                      </p:to>
                                    </p:set>
                                    <p:anim calcmode="lin" valueType="num">
                                      <p:cBhvr>
                                        <p:cTn id="35" dur="500" fill="hold"/>
                                        <p:tgtEl>
                                          <p:spTgt spid="55"/>
                                        </p:tgtEl>
                                        <p:attrNameLst>
                                          <p:attrName>ppt_w</p:attrName>
                                        </p:attrNameLst>
                                      </p:cBhvr>
                                      <p:tavLst>
                                        <p:tav tm="0">
                                          <p:val>
                                            <p:strVal val="(6*min(max(#ppt_w*#ppt_h,.3),1)-7.4)/-.7*#ppt_w"/>
                                          </p:val>
                                        </p:tav>
                                        <p:tav tm="100000">
                                          <p:val>
                                            <p:strVal val="#ppt_w"/>
                                          </p:val>
                                        </p:tav>
                                      </p:tavLst>
                                    </p:anim>
                                    <p:anim calcmode="lin" valueType="num">
                                      <p:cBhvr>
                                        <p:cTn id="36" dur="500" fill="hold"/>
                                        <p:tgtEl>
                                          <p:spTgt spid="55"/>
                                        </p:tgtEl>
                                        <p:attrNameLst>
                                          <p:attrName>ppt_h</p:attrName>
                                        </p:attrNameLst>
                                      </p:cBhvr>
                                      <p:tavLst>
                                        <p:tav tm="0">
                                          <p:val>
                                            <p:strVal val="(6*min(max(#ppt_w*#ppt_h,.3),1)-7.4)/-.7*#ppt_h"/>
                                          </p:val>
                                        </p:tav>
                                        <p:tav tm="100000">
                                          <p:val>
                                            <p:strVal val="#ppt_h"/>
                                          </p:val>
                                        </p:tav>
                                      </p:tavLst>
                                    </p:anim>
                                    <p:anim calcmode="lin" valueType="num">
                                      <p:cBhvr>
                                        <p:cTn id="37" dur="500" fill="hold"/>
                                        <p:tgtEl>
                                          <p:spTgt spid="55"/>
                                        </p:tgtEl>
                                        <p:attrNameLst>
                                          <p:attrName>ppt_x</p:attrName>
                                        </p:attrNameLst>
                                      </p:cBhvr>
                                      <p:tavLst>
                                        <p:tav tm="0">
                                          <p:val>
                                            <p:fltVal val="0.5"/>
                                          </p:val>
                                        </p:tav>
                                        <p:tav tm="100000">
                                          <p:val>
                                            <p:strVal val="#ppt_x"/>
                                          </p:val>
                                        </p:tav>
                                      </p:tavLst>
                                    </p:anim>
                                    <p:anim calcmode="lin" valueType="num">
                                      <p:cBhvr>
                                        <p:cTn id="38" dur="500" fill="hold"/>
                                        <p:tgtEl>
                                          <p:spTgt spid="55"/>
                                        </p:tgtEl>
                                        <p:attrNameLst>
                                          <p:attrName>ppt_y</p:attrName>
                                        </p:attrNameLst>
                                      </p:cBhvr>
                                      <p:tavLst>
                                        <p:tav tm="0">
                                          <p:val>
                                            <p:strVal val="1+(6*min(max(#ppt_w*#ppt_h,.3),1)-7.4)/-.7*#ppt_h/2"/>
                                          </p:val>
                                        </p:tav>
                                        <p:tav tm="100000">
                                          <p:val>
                                            <p:strVal val="#ppt_y"/>
                                          </p:val>
                                        </p:tav>
                                      </p:tavLst>
                                    </p:anim>
                                  </p:childTnLst>
                                </p:cTn>
                              </p:par>
                              <p:par>
                                <p:cTn id="39" presetID="23" presetClass="entr" presetSubtype="36" fill="hold" nodeType="withEffect">
                                  <p:stCondLst>
                                    <p:cond delay="200"/>
                                  </p:stCondLst>
                                  <p:childTnLst>
                                    <p:set>
                                      <p:cBhvr>
                                        <p:cTn id="40" dur="1" fill="hold">
                                          <p:stCondLst>
                                            <p:cond delay="0"/>
                                          </p:stCondLst>
                                        </p:cTn>
                                        <p:tgtEl>
                                          <p:spTgt spid="20"/>
                                        </p:tgtEl>
                                        <p:attrNameLst>
                                          <p:attrName>style.visibility</p:attrName>
                                        </p:attrNameLst>
                                      </p:cBhvr>
                                      <p:to>
                                        <p:strVal val="visible"/>
                                      </p:to>
                                    </p:set>
                                    <p:anim calcmode="lin" valueType="num">
                                      <p:cBhvr>
                                        <p:cTn id="41" dur="500" fill="hold"/>
                                        <p:tgtEl>
                                          <p:spTgt spid="20"/>
                                        </p:tgtEl>
                                        <p:attrNameLst>
                                          <p:attrName>ppt_w</p:attrName>
                                        </p:attrNameLst>
                                      </p:cBhvr>
                                      <p:tavLst>
                                        <p:tav tm="0">
                                          <p:val>
                                            <p:strVal val="(6*min(max(#ppt_w*#ppt_h,.3),1)-7.4)/-.7*#ppt_w"/>
                                          </p:val>
                                        </p:tav>
                                        <p:tav tm="100000">
                                          <p:val>
                                            <p:strVal val="#ppt_w"/>
                                          </p:val>
                                        </p:tav>
                                      </p:tavLst>
                                    </p:anim>
                                    <p:anim calcmode="lin" valueType="num">
                                      <p:cBhvr>
                                        <p:cTn id="42" dur="500" fill="hold"/>
                                        <p:tgtEl>
                                          <p:spTgt spid="20"/>
                                        </p:tgtEl>
                                        <p:attrNameLst>
                                          <p:attrName>ppt_h</p:attrName>
                                        </p:attrNameLst>
                                      </p:cBhvr>
                                      <p:tavLst>
                                        <p:tav tm="0">
                                          <p:val>
                                            <p:strVal val="(6*min(max(#ppt_w*#ppt_h,.3),1)-7.4)/-.7*#ppt_h"/>
                                          </p:val>
                                        </p:tav>
                                        <p:tav tm="100000">
                                          <p:val>
                                            <p:strVal val="#ppt_h"/>
                                          </p:val>
                                        </p:tav>
                                      </p:tavLst>
                                    </p:anim>
                                    <p:anim calcmode="lin" valueType="num">
                                      <p:cBhvr>
                                        <p:cTn id="43" dur="500" fill="hold"/>
                                        <p:tgtEl>
                                          <p:spTgt spid="20"/>
                                        </p:tgtEl>
                                        <p:attrNameLst>
                                          <p:attrName>ppt_x</p:attrName>
                                        </p:attrNameLst>
                                      </p:cBhvr>
                                      <p:tavLst>
                                        <p:tav tm="0">
                                          <p:val>
                                            <p:fltVal val="0.5"/>
                                          </p:val>
                                        </p:tav>
                                        <p:tav tm="100000">
                                          <p:val>
                                            <p:strVal val="#ppt_x"/>
                                          </p:val>
                                        </p:tav>
                                      </p:tavLst>
                                    </p:anim>
                                    <p:anim calcmode="lin" valueType="num">
                                      <p:cBhvr>
                                        <p:cTn id="44" dur="500" fill="hold"/>
                                        <p:tgtEl>
                                          <p:spTgt spid="20"/>
                                        </p:tgtEl>
                                        <p:attrNameLst>
                                          <p:attrName>ppt_y</p:attrName>
                                        </p:attrNameLst>
                                      </p:cBhvr>
                                      <p:tavLst>
                                        <p:tav tm="0">
                                          <p:val>
                                            <p:strVal val="1+(6*min(max(#ppt_w*#ppt_h,.3),1)-7.4)/-.7*#ppt_h/2"/>
                                          </p:val>
                                        </p:tav>
                                        <p:tav tm="100000">
                                          <p:val>
                                            <p:strVal val="#ppt_y"/>
                                          </p:val>
                                        </p:tav>
                                      </p:tavLst>
                                    </p:anim>
                                  </p:childTnLst>
                                </p:cTn>
                              </p:par>
                              <p:par>
                                <p:cTn id="45" presetID="23" presetClass="entr" presetSubtype="36" fill="hold" nodeType="withEffect">
                                  <p:stCondLst>
                                    <p:cond delay="400"/>
                                  </p:stCondLst>
                                  <p:childTnLst>
                                    <p:set>
                                      <p:cBhvr>
                                        <p:cTn id="46" dur="1" fill="hold">
                                          <p:stCondLst>
                                            <p:cond delay="0"/>
                                          </p:stCondLst>
                                        </p:cTn>
                                        <p:tgtEl>
                                          <p:spTgt spid="30"/>
                                        </p:tgtEl>
                                        <p:attrNameLst>
                                          <p:attrName>style.visibility</p:attrName>
                                        </p:attrNameLst>
                                      </p:cBhvr>
                                      <p:to>
                                        <p:strVal val="visible"/>
                                      </p:to>
                                    </p:set>
                                    <p:anim calcmode="lin" valueType="num">
                                      <p:cBhvr>
                                        <p:cTn id="47" dur="500" fill="hold"/>
                                        <p:tgtEl>
                                          <p:spTgt spid="30"/>
                                        </p:tgtEl>
                                        <p:attrNameLst>
                                          <p:attrName>ppt_w</p:attrName>
                                        </p:attrNameLst>
                                      </p:cBhvr>
                                      <p:tavLst>
                                        <p:tav tm="0">
                                          <p:val>
                                            <p:strVal val="(6*min(max(#ppt_w*#ppt_h,.3),1)-7.4)/-.7*#ppt_w"/>
                                          </p:val>
                                        </p:tav>
                                        <p:tav tm="100000">
                                          <p:val>
                                            <p:strVal val="#ppt_w"/>
                                          </p:val>
                                        </p:tav>
                                      </p:tavLst>
                                    </p:anim>
                                    <p:anim calcmode="lin" valueType="num">
                                      <p:cBhvr>
                                        <p:cTn id="48" dur="500" fill="hold"/>
                                        <p:tgtEl>
                                          <p:spTgt spid="30"/>
                                        </p:tgtEl>
                                        <p:attrNameLst>
                                          <p:attrName>ppt_h</p:attrName>
                                        </p:attrNameLst>
                                      </p:cBhvr>
                                      <p:tavLst>
                                        <p:tav tm="0">
                                          <p:val>
                                            <p:strVal val="(6*min(max(#ppt_w*#ppt_h,.3),1)-7.4)/-.7*#ppt_h"/>
                                          </p:val>
                                        </p:tav>
                                        <p:tav tm="100000">
                                          <p:val>
                                            <p:strVal val="#ppt_h"/>
                                          </p:val>
                                        </p:tav>
                                      </p:tavLst>
                                    </p:anim>
                                    <p:anim calcmode="lin" valueType="num">
                                      <p:cBhvr>
                                        <p:cTn id="49" dur="500" fill="hold"/>
                                        <p:tgtEl>
                                          <p:spTgt spid="30"/>
                                        </p:tgtEl>
                                        <p:attrNameLst>
                                          <p:attrName>ppt_x</p:attrName>
                                        </p:attrNameLst>
                                      </p:cBhvr>
                                      <p:tavLst>
                                        <p:tav tm="0">
                                          <p:val>
                                            <p:fltVal val="0.5"/>
                                          </p:val>
                                        </p:tav>
                                        <p:tav tm="100000">
                                          <p:val>
                                            <p:strVal val="#ppt_x"/>
                                          </p:val>
                                        </p:tav>
                                      </p:tavLst>
                                    </p:anim>
                                    <p:anim calcmode="lin" valueType="num">
                                      <p:cBhvr>
                                        <p:cTn id="50" dur="500" fill="hold"/>
                                        <p:tgtEl>
                                          <p:spTgt spid="30"/>
                                        </p:tgtEl>
                                        <p:attrNameLst>
                                          <p:attrName>ppt_y</p:attrName>
                                        </p:attrNameLst>
                                      </p:cBhvr>
                                      <p:tavLst>
                                        <p:tav tm="0">
                                          <p:val>
                                            <p:strVal val="1+(6*min(max(#ppt_w*#ppt_h,.3),1)-7.4)/-.7*#ppt_h/2"/>
                                          </p:val>
                                        </p:tav>
                                        <p:tav tm="100000">
                                          <p:val>
                                            <p:strVal val="#ppt_y"/>
                                          </p:val>
                                        </p:tav>
                                      </p:tavLst>
                                    </p:anim>
                                  </p:childTnLst>
                                </p:cTn>
                              </p:par>
                              <p:par>
                                <p:cTn id="51" presetID="23" presetClass="entr" presetSubtype="36" fill="hold" nodeType="withEffect">
                                  <p:stCondLst>
                                    <p:cond delay="600"/>
                                  </p:stCondLst>
                                  <p:childTnLst>
                                    <p:set>
                                      <p:cBhvr>
                                        <p:cTn id="52" dur="1" fill="hold">
                                          <p:stCondLst>
                                            <p:cond delay="0"/>
                                          </p:stCondLst>
                                        </p:cTn>
                                        <p:tgtEl>
                                          <p:spTgt spid="35"/>
                                        </p:tgtEl>
                                        <p:attrNameLst>
                                          <p:attrName>style.visibility</p:attrName>
                                        </p:attrNameLst>
                                      </p:cBhvr>
                                      <p:to>
                                        <p:strVal val="visible"/>
                                      </p:to>
                                    </p:set>
                                    <p:anim calcmode="lin" valueType="num">
                                      <p:cBhvr>
                                        <p:cTn id="53" dur="500" fill="hold"/>
                                        <p:tgtEl>
                                          <p:spTgt spid="35"/>
                                        </p:tgtEl>
                                        <p:attrNameLst>
                                          <p:attrName>ppt_w</p:attrName>
                                        </p:attrNameLst>
                                      </p:cBhvr>
                                      <p:tavLst>
                                        <p:tav tm="0">
                                          <p:val>
                                            <p:strVal val="(6*min(max(#ppt_w*#ppt_h,.3),1)-7.4)/-.7*#ppt_w"/>
                                          </p:val>
                                        </p:tav>
                                        <p:tav tm="100000">
                                          <p:val>
                                            <p:strVal val="#ppt_w"/>
                                          </p:val>
                                        </p:tav>
                                      </p:tavLst>
                                    </p:anim>
                                    <p:anim calcmode="lin" valueType="num">
                                      <p:cBhvr>
                                        <p:cTn id="54" dur="500" fill="hold"/>
                                        <p:tgtEl>
                                          <p:spTgt spid="35"/>
                                        </p:tgtEl>
                                        <p:attrNameLst>
                                          <p:attrName>ppt_h</p:attrName>
                                        </p:attrNameLst>
                                      </p:cBhvr>
                                      <p:tavLst>
                                        <p:tav tm="0">
                                          <p:val>
                                            <p:strVal val="(6*min(max(#ppt_w*#ppt_h,.3),1)-7.4)/-.7*#ppt_h"/>
                                          </p:val>
                                        </p:tav>
                                        <p:tav tm="100000">
                                          <p:val>
                                            <p:strVal val="#ppt_h"/>
                                          </p:val>
                                        </p:tav>
                                      </p:tavLst>
                                    </p:anim>
                                    <p:anim calcmode="lin" valueType="num">
                                      <p:cBhvr>
                                        <p:cTn id="55" dur="500" fill="hold"/>
                                        <p:tgtEl>
                                          <p:spTgt spid="35"/>
                                        </p:tgtEl>
                                        <p:attrNameLst>
                                          <p:attrName>ppt_x</p:attrName>
                                        </p:attrNameLst>
                                      </p:cBhvr>
                                      <p:tavLst>
                                        <p:tav tm="0">
                                          <p:val>
                                            <p:fltVal val="0.5"/>
                                          </p:val>
                                        </p:tav>
                                        <p:tav tm="100000">
                                          <p:val>
                                            <p:strVal val="#ppt_x"/>
                                          </p:val>
                                        </p:tav>
                                      </p:tavLst>
                                    </p:anim>
                                    <p:anim calcmode="lin" valueType="num">
                                      <p:cBhvr>
                                        <p:cTn id="56" dur="500" fill="hold"/>
                                        <p:tgtEl>
                                          <p:spTgt spid="35"/>
                                        </p:tgtEl>
                                        <p:attrNameLst>
                                          <p:attrName>ppt_y</p:attrName>
                                        </p:attrNameLst>
                                      </p:cBhvr>
                                      <p:tavLst>
                                        <p:tav tm="0">
                                          <p:val>
                                            <p:strVal val="1+(6*min(max(#ppt_w*#ppt_h,.3),1)-7.4)/-.7*#ppt_h/2"/>
                                          </p:val>
                                        </p:tav>
                                        <p:tav tm="100000">
                                          <p:val>
                                            <p:strVal val="#ppt_y"/>
                                          </p:val>
                                        </p:tav>
                                      </p:tavLst>
                                    </p:anim>
                                  </p:childTnLst>
                                </p:cTn>
                              </p:par>
                              <p:par>
                                <p:cTn id="57" presetID="23" presetClass="entr" presetSubtype="36" fill="hold" nodeType="withEffect">
                                  <p:stCondLst>
                                    <p:cond delay="900"/>
                                  </p:stCondLst>
                                  <p:childTnLst>
                                    <p:set>
                                      <p:cBhvr>
                                        <p:cTn id="58" dur="1" fill="hold">
                                          <p:stCondLst>
                                            <p:cond delay="0"/>
                                          </p:stCondLst>
                                        </p:cTn>
                                        <p:tgtEl>
                                          <p:spTgt spid="45"/>
                                        </p:tgtEl>
                                        <p:attrNameLst>
                                          <p:attrName>style.visibility</p:attrName>
                                        </p:attrNameLst>
                                      </p:cBhvr>
                                      <p:to>
                                        <p:strVal val="visible"/>
                                      </p:to>
                                    </p:set>
                                    <p:anim calcmode="lin" valueType="num">
                                      <p:cBhvr>
                                        <p:cTn id="59" dur="500" fill="hold"/>
                                        <p:tgtEl>
                                          <p:spTgt spid="45"/>
                                        </p:tgtEl>
                                        <p:attrNameLst>
                                          <p:attrName>ppt_w</p:attrName>
                                        </p:attrNameLst>
                                      </p:cBhvr>
                                      <p:tavLst>
                                        <p:tav tm="0">
                                          <p:val>
                                            <p:strVal val="(6*min(max(#ppt_w*#ppt_h,.3),1)-7.4)/-.7*#ppt_w"/>
                                          </p:val>
                                        </p:tav>
                                        <p:tav tm="100000">
                                          <p:val>
                                            <p:strVal val="#ppt_w"/>
                                          </p:val>
                                        </p:tav>
                                      </p:tavLst>
                                    </p:anim>
                                    <p:anim calcmode="lin" valueType="num">
                                      <p:cBhvr>
                                        <p:cTn id="60" dur="500" fill="hold"/>
                                        <p:tgtEl>
                                          <p:spTgt spid="45"/>
                                        </p:tgtEl>
                                        <p:attrNameLst>
                                          <p:attrName>ppt_h</p:attrName>
                                        </p:attrNameLst>
                                      </p:cBhvr>
                                      <p:tavLst>
                                        <p:tav tm="0">
                                          <p:val>
                                            <p:strVal val="(6*min(max(#ppt_w*#ppt_h,.3),1)-7.4)/-.7*#ppt_h"/>
                                          </p:val>
                                        </p:tav>
                                        <p:tav tm="100000">
                                          <p:val>
                                            <p:strVal val="#ppt_h"/>
                                          </p:val>
                                        </p:tav>
                                      </p:tavLst>
                                    </p:anim>
                                    <p:anim calcmode="lin" valueType="num">
                                      <p:cBhvr>
                                        <p:cTn id="61" dur="500" fill="hold"/>
                                        <p:tgtEl>
                                          <p:spTgt spid="45"/>
                                        </p:tgtEl>
                                        <p:attrNameLst>
                                          <p:attrName>ppt_x</p:attrName>
                                        </p:attrNameLst>
                                      </p:cBhvr>
                                      <p:tavLst>
                                        <p:tav tm="0">
                                          <p:val>
                                            <p:fltVal val="0.5"/>
                                          </p:val>
                                        </p:tav>
                                        <p:tav tm="100000">
                                          <p:val>
                                            <p:strVal val="#ppt_x"/>
                                          </p:val>
                                        </p:tav>
                                      </p:tavLst>
                                    </p:anim>
                                    <p:anim calcmode="lin" valueType="num">
                                      <p:cBhvr>
                                        <p:cTn id="62" dur="500" fill="hold"/>
                                        <p:tgtEl>
                                          <p:spTgt spid="45"/>
                                        </p:tgtEl>
                                        <p:attrNameLst>
                                          <p:attrName>ppt_y</p:attrName>
                                        </p:attrNameLst>
                                      </p:cBhvr>
                                      <p:tavLst>
                                        <p:tav tm="0">
                                          <p:val>
                                            <p:strVal val="1+(6*min(max(#ppt_w*#ppt_h,.3),1)-7.4)/-.7*#ppt_h/2"/>
                                          </p:val>
                                        </p:tav>
                                        <p:tav tm="100000">
                                          <p:val>
                                            <p:strVal val="#ppt_y"/>
                                          </p:val>
                                        </p:tav>
                                      </p:tavLst>
                                    </p:anim>
                                  </p:childTnLst>
                                </p:cTn>
                              </p:par>
                              <p:par>
                                <p:cTn id="63" presetID="23" presetClass="entr" presetSubtype="36" fill="hold" nodeType="withEffect">
                                  <p:stCondLst>
                                    <p:cond delay="1100"/>
                                  </p:stCondLst>
                                  <p:childTnLst>
                                    <p:set>
                                      <p:cBhvr>
                                        <p:cTn id="64" dur="1" fill="hold">
                                          <p:stCondLst>
                                            <p:cond delay="0"/>
                                          </p:stCondLst>
                                        </p:cTn>
                                        <p:tgtEl>
                                          <p:spTgt spid="25"/>
                                        </p:tgtEl>
                                        <p:attrNameLst>
                                          <p:attrName>style.visibility</p:attrName>
                                        </p:attrNameLst>
                                      </p:cBhvr>
                                      <p:to>
                                        <p:strVal val="visible"/>
                                      </p:to>
                                    </p:set>
                                    <p:anim calcmode="lin" valueType="num">
                                      <p:cBhvr>
                                        <p:cTn id="65" dur="500" fill="hold"/>
                                        <p:tgtEl>
                                          <p:spTgt spid="25"/>
                                        </p:tgtEl>
                                        <p:attrNameLst>
                                          <p:attrName>ppt_w</p:attrName>
                                        </p:attrNameLst>
                                      </p:cBhvr>
                                      <p:tavLst>
                                        <p:tav tm="0">
                                          <p:val>
                                            <p:strVal val="(6*min(max(#ppt_w*#ppt_h,.3),1)-7.4)/-.7*#ppt_w"/>
                                          </p:val>
                                        </p:tav>
                                        <p:tav tm="100000">
                                          <p:val>
                                            <p:strVal val="#ppt_w"/>
                                          </p:val>
                                        </p:tav>
                                      </p:tavLst>
                                    </p:anim>
                                    <p:anim calcmode="lin" valueType="num">
                                      <p:cBhvr>
                                        <p:cTn id="66" dur="500" fill="hold"/>
                                        <p:tgtEl>
                                          <p:spTgt spid="25"/>
                                        </p:tgtEl>
                                        <p:attrNameLst>
                                          <p:attrName>ppt_h</p:attrName>
                                        </p:attrNameLst>
                                      </p:cBhvr>
                                      <p:tavLst>
                                        <p:tav tm="0">
                                          <p:val>
                                            <p:strVal val="(6*min(max(#ppt_w*#ppt_h,.3),1)-7.4)/-.7*#ppt_h"/>
                                          </p:val>
                                        </p:tav>
                                        <p:tav tm="100000">
                                          <p:val>
                                            <p:strVal val="#ppt_h"/>
                                          </p:val>
                                        </p:tav>
                                      </p:tavLst>
                                    </p:anim>
                                    <p:anim calcmode="lin" valueType="num">
                                      <p:cBhvr>
                                        <p:cTn id="67" dur="500" fill="hold"/>
                                        <p:tgtEl>
                                          <p:spTgt spid="25"/>
                                        </p:tgtEl>
                                        <p:attrNameLst>
                                          <p:attrName>ppt_x</p:attrName>
                                        </p:attrNameLst>
                                      </p:cBhvr>
                                      <p:tavLst>
                                        <p:tav tm="0">
                                          <p:val>
                                            <p:fltVal val="0.5"/>
                                          </p:val>
                                        </p:tav>
                                        <p:tav tm="100000">
                                          <p:val>
                                            <p:strVal val="#ppt_x"/>
                                          </p:val>
                                        </p:tav>
                                      </p:tavLst>
                                    </p:anim>
                                    <p:anim calcmode="lin" valueType="num">
                                      <p:cBhvr>
                                        <p:cTn id="68"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69" fill="hold">
                            <p:stCondLst>
                              <p:cond delay="2000"/>
                            </p:stCondLst>
                            <p:childTnLst>
                              <p:par>
                                <p:cTn id="70" presetID="31" presetClass="entr" presetSubtype="0" fill="hold" nodeType="afterEffect">
                                  <p:stCondLst>
                                    <p:cond delay="0"/>
                                  </p:stCondLst>
                                  <p:childTnLst>
                                    <p:set>
                                      <p:cBhvr>
                                        <p:cTn id="71" dur="1" fill="hold">
                                          <p:stCondLst>
                                            <p:cond delay="0"/>
                                          </p:stCondLst>
                                        </p:cTn>
                                        <p:tgtEl>
                                          <p:spTgt spid="165"/>
                                        </p:tgtEl>
                                        <p:attrNameLst>
                                          <p:attrName>style.visibility</p:attrName>
                                        </p:attrNameLst>
                                      </p:cBhvr>
                                      <p:to>
                                        <p:strVal val="visible"/>
                                      </p:to>
                                    </p:set>
                                    <p:anim calcmode="lin" valueType="num">
                                      <p:cBhvr>
                                        <p:cTn id="72" dur="500" fill="hold"/>
                                        <p:tgtEl>
                                          <p:spTgt spid="165"/>
                                        </p:tgtEl>
                                        <p:attrNameLst>
                                          <p:attrName>ppt_w</p:attrName>
                                        </p:attrNameLst>
                                      </p:cBhvr>
                                      <p:tavLst>
                                        <p:tav tm="0">
                                          <p:val>
                                            <p:fltVal val="0"/>
                                          </p:val>
                                        </p:tav>
                                        <p:tav tm="100000">
                                          <p:val>
                                            <p:strVal val="#ppt_w"/>
                                          </p:val>
                                        </p:tav>
                                      </p:tavLst>
                                    </p:anim>
                                    <p:anim calcmode="lin" valueType="num">
                                      <p:cBhvr>
                                        <p:cTn id="73" dur="500" fill="hold"/>
                                        <p:tgtEl>
                                          <p:spTgt spid="165"/>
                                        </p:tgtEl>
                                        <p:attrNameLst>
                                          <p:attrName>ppt_h</p:attrName>
                                        </p:attrNameLst>
                                      </p:cBhvr>
                                      <p:tavLst>
                                        <p:tav tm="0">
                                          <p:val>
                                            <p:fltVal val="0"/>
                                          </p:val>
                                        </p:tav>
                                        <p:tav tm="100000">
                                          <p:val>
                                            <p:strVal val="#ppt_h"/>
                                          </p:val>
                                        </p:tav>
                                      </p:tavLst>
                                    </p:anim>
                                    <p:anim calcmode="lin" valueType="num">
                                      <p:cBhvr>
                                        <p:cTn id="74" dur="500" fill="hold"/>
                                        <p:tgtEl>
                                          <p:spTgt spid="165"/>
                                        </p:tgtEl>
                                        <p:attrNameLst>
                                          <p:attrName>style.rotation</p:attrName>
                                        </p:attrNameLst>
                                      </p:cBhvr>
                                      <p:tavLst>
                                        <p:tav tm="0">
                                          <p:val>
                                            <p:fltVal val="90"/>
                                          </p:val>
                                        </p:tav>
                                        <p:tav tm="100000">
                                          <p:val>
                                            <p:fltVal val="0"/>
                                          </p:val>
                                        </p:tav>
                                      </p:tavLst>
                                    </p:anim>
                                    <p:animEffect transition="in" filter="fade">
                                      <p:cBhvr>
                                        <p:cTn id="75" dur="500"/>
                                        <p:tgtEl>
                                          <p:spTgt spid="165"/>
                                        </p:tgtEl>
                                      </p:cBhvr>
                                    </p:animEffect>
                                  </p:childTnLst>
                                </p:cTn>
                              </p:par>
                            </p:childTnLst>
                          </p:cTn>
                        </p:par>
                        <p:par>
                          <p:cTn id="76" fill="hold">
                            <p:stCondLst>
                              <p:cond delay="2500"/>
                            </p:stCondLst>
                            <p:childTnLst>
                              <p:par>
                                <p:cTn id="77" presetID="22" presetClass="entr" presetSubtype="8" fill="hold" grpId="0" nodeType="afterEffect">
                                  <p:stCondLst>
                                    <p:cond delay="0"/>
                                  </p:stCondLst>
                                  <p:childTnLst>
                                    <p:set>
                                      <p:cBhvr>
                                        <p:cTn id="78" dur="1" fill="hold">
                                          <p:stCondLst>
                                            <p:cond delay="0"/>
                                          </p:stCondLst>
                                        </p:cTn>
                                        <p:tgtEl>
                                          <p:spTgt spid="169"/>
                                        </p:tgtEl>
                                        <p:attrNameLst>
                                          <p:attrName>style.visibility</p:attrName>
                                        </p:attrNameLst>
                                      </p:cBhvr>
                                      <p:to>
                                        <p:strVal val="visible"/>
                                      </p:to>
                                    </p:set>
                                    <p:animEffect transition="in" filter="wipe(left)">
                                      <p:cBhvr>
                                        <p:cTn id="79" dur="500"/>
                                        <p:tgtEl>
                                          <p:spTgt spid="169"/>
                                        </p:tgtEl>
                                      </p:cBhvr>
                                    </p:animEffect>
                                  </p:childTnLst>
                                </p:cTn>
                              </p:par>
                              <p:par>
                                <p:cTn id="80" presetID="22" presetClass="entr" presetSubtype="2" fill="hold" grpId="0" nodeType="withEffect">
                                  <p:stCondLst>
                                    <p:cond delay="0"/>
                                  </p:stCondLst>
                                  <p:childTnLst>
                                    <p:set>
                                      <p:cBhvr>
                                        <p:cTn id="81" dur="1" fill="hold">
                                          <p:stCondLst>
                                            <p:cond delay="0"/>
                                          </p:stCondLst>
                                        </p:cTn>
                                        <p:tgtEl>
                                          <p:spTgt spid="170"/>
                                        </p:tgtEl>
                                        <p:attrNameLst>
                                          <p:attrName>style.visibility</p:attrName>
                                        </p:attrNameLst>
                                      </p:cBhvr>
                                      <p:to>
                                        <p:strVal val="visible"/>
                                      </p:to>
                                    </p:set>
                                    <p:animEffect transition="in" filter="wipe(right)">
                                      <p:cBhvr>
                                        <p:cTn id="82" dur="750"/>
                                        <p:tgtEl>
                                          <p:spTgt spid="170"/>
                                        </p:tgtEl>
                                      </p:cBhvr>
                                    </p:animEffect>
                                  </p:childTnLst>
                                </p:cTn>
                              </p:par>
                            </p:childTnLst>
                          </p:cTn>
                        </p:par>
                        <p:par>
                          <p:cTn id="83" fill="hold">
                            <p:stCondLst>
                              <p:cond delay="3000"/>
                            </p:stCondLst>
                            <p:childTnLst>
                              <p:par>
                                <p:cTn id="84" presetID="31" presetClass="entr" presetSubtype="0" fill="hold" grpId="0" nodeType="afterEffect">
                                  <p:stCondLst>
                                    <p:cond delay="0"/>
                                  </p:stCondLst>
                                  <p:childTnLst>
                                    <p:set>
                                      <p:cBhvr>
                                        <p:cTn id="85" dur="1" fill="hold">
                                          <p:stCondLst>
                                            <p:cond delay="0"/>
                                          </p:stCondLst>
                                        </p:cTn>
                                        <p:tgtEl>
                                          <p:spTgt spid="173"/>
                                        </p:tgtEl>
                                        <p:attrNameLst>
                                          <p:attrName>style.visibility</p:attrName>
                                        </p:attrNameLst>
                                      </p:cBhvr>
                                      <p:to>
                                        <p:strVal val="visible"/>
                                      </p:to>
                                    </p:set>
                                    <p:anim calcmode="lin" valueType="num">
                                      <p:cBhvr>
                                        <p:cTn id="86" dur="500" fill="hold"/>
                                        <p:tgtEl>
                                          <p:spTgt spid="173"/>
                                        </p:tgtEl>
                                        <p:attrNameLst>
                                          <p:attrName>ppt_w</p:attrName>
                                        </p:attrNameLst>
                                      </p:cBhvr>
                                      <p:tavLst>
                                        <p:tav tm="0">
                                          <p:val>
                                            <p:fltVal val="0"/>
                                          </p:val>
                                        </p:tav>
                                        <p:tav tm="100000">
                                          <p:val>
                                            <p:strVal val="#ppt_w"/>
                                          </p:val>
                                        </p:tav>
                                      </p:tavLst>
                                    </p:anim>
                                    <p:anim calcmode="lin" valueType="num">
                                      <p:cBhvr>
                                        <p:cTn id="87" dur="500" fill="hold"/>
                                        <p:tgtEl>
                                          <p:spTgt spid="173"/>
                                        </p:tgtEl>
                                        <p:attrNameLst>
                                          <p:attrName>ppt_h</p:attrName>
                                        </p:attrNameLst>
                                      </p:cBhvr>
                                      <p:tavLst>
                                        <p:tav tm="0">
                                          <p:val>
                                            <p:fltVal val="0"/>
                                          </p:val>
                                        </p:tav>
                                        <p:tav tm="100000">
                                          <p:val>
                                            <p:strVal val="#ppt_h"/>
                                          </p:val>
                                        </p:tav>
                                      </p:tavLst>
                                    </p:anim>
                                    <p:anim calcmode="lin" valueType="num">
                                      <p:cBhvr>
                                        <p:cTn id="88" dur="500" fill="hold"/>
                                        <p:tgtEl>
                                          <p:spTgt spid="173"/>
                                        </p:tgtEl>
                                        <p:attrNameLst>
                                          <p:attrName>style.rotation</p:attrName>
                                        </p:attrNameLst>
                                      </p:cBhvr>
                                      <p:tavLst>
                                        <p:tav tm="0">
                                          <p:val>
                                            <p:fltVal val="90"/>
                                          </p:val>
                                        </p:tav>
                                        <p:tav tm="100000">
                                          <p:val>
                                            <p:fltVal val="0"/>
                                          </p:val>
                                        </p:tav>
                                      </p:tavLst>
                                    </p:anim>
                                    <p:animEffect transition="in" filter="fade">
                                      <p:cBhvr>
                                        <p:cTn id="89" dur="500"/>
                                        <p:tgtEl>
                                          <p:spTgt spid="173"/>
                                        </p:tgtEl>
                                      </p:cBhvr>
                                    </p:animEffect>
                                  </p:childTnLst>
                                </p:cTn>
                              </p:par>
                            </p:childTnLst>
                          </p:cTn>
                        </p:par>
                        <p:par>
                          <p:cTn id="90" fill="hold">
                            <p:stCondLst>
                              <p:cond delay="3500"/>
                            </p:stCondLst>
                            <p:childTnLst>
                              <p:par>
                                <p:cTn id="91" presetID="22" presetClass="entr" presetSubtype="8" fill="hold" grpId="0" nodeType="afterEffect">
                                  <p:stCondLst>
                                    <p:cond delay="0"/>
                                  </p:stCondLst>
                                  <p:childTnLst>
                                    <p:set>
                                      <p:cBhvr>
                                        <p:cTn id="92" dur="1" fill="hold">
                                          <p:stCondLst>
                                            <p:cond delay="0"/>
                                          </p:stCondLst>
                                        </p:cTn>
                                        <p:tgtEl>
                                          <p:spTgt spid="171"/>
                                        </p:tgtEl>
                                        <p:attrNameLst>
                                          <p:attrName>style.visibility</p:attrName>
                                        </p:attrNameLst>
                                      </p:cBhvr>
                                      <p:to>
                                        <p:strVal val="visible"/>
                                      </p:to>
                                    </p:set>
                                    <p:animEffect transition="in" filter="wipe(left)">
                                      <p:cBhvr>
                                        <p:cTn id="93" dur="500"/>
                                        <p:tgtEl>
                                          <p:spTgt spid="171"/>
                                        </p:tgtEl>
                                      </p:cBhvr>
                                    </p:animEffect>
                                  </p:childTnLst>
                                </p:cTn>
                              </p:par>
                              <p:par>
                                <p:cTn id="94" presetID="22" presetClass="entr" presetSubtype="2" fill="hold" grpId="0" nodeType="withEffect">
                                  <p:stCondLst>
                                    <p:cond delay="0"/>
                                  </p:stCondLst>
                                  <p:childTnLst>
                                    <p:set>
                                      <p:cBhvr>
                                        <p:cTn id="95" dur="1" fill="hold">
                                          <p:stCondLst>
                                            <p:cond delay="0"/>
                                          </p:stCondLst>
                                        </p:cTn>
                                        <p:tgtEl>
                                          <p:spTgt spid="172"/>
                                        </p:tgtEl>
                                        <p:attrNameLst>
                                          <p:attrName>style.visibility</p:attrName>
                                        </p:attrNameLst>
                                      </p:cBhvr>
                                      <p:to>
                                        <p:strVal val="visible"/>
                                      </p:to>
                                    </p:set>
                                    <p:animEffect transition="in" filter="wipe(right)">
                                      <p:cBhvr>
                                        <p:cTn id="96" dur="750"/>
                                        <p:tgtEl>
                                          <p:spTgt spid="172"/>
                                        </p:tgtEl>
                                      </p:cBhvr>
                                    </p:animEffect>
                                  </p:childTnLst>
                                </p:cTn>
                              </p:par>
                            </p:childTnLst>
                          </p:cTn>
                        </p:par>
                        <p:par>
                          <p:cTn id="97" fill="hold">
                            <p:stCondLst>
                              <p:cond delay="4000"/>
                            </p:stCondLst>
                            <p:childTnLst>
                              <p:par>
                                <p:cTn id="98" presetID="31" presetClass="entr" presetSubtype="0" fill="hold" nodeType="afterEffect">
                                  <p:stCondLst>
                                    <p:cond delay="0"/>
                                  </p:stCondLst>
                                  <p:childTnLst>
                                    <p:set>
                                      <p:cBhvr>
                                        <p:cTn id="99" dur="1" fill="hold">
                                          <p:stCondLst>
                                            <p:cond delay="0"/>
                                          </p:stCondLst>
                                        </p:cTn>
                                        <p:tgtEl>
                                          <p:spTgt spid="176"/>
                                        </p:tgtEl>
                                        <p:attrNameLst>
                                          <p:attrName>style.visibility</p:attrName>
                                        </p:attrNameLst>
                                      </p:cBhvr>
                                      <p:to>
                                        <p:strVal val="visible"/>
                                      </p:to>
                                    </p:set>
                                    <p:anim calcmode="lin" valueType="num">
                                      <p:cBhvr>
                                        <p:cTn id="100" dur="500" fill="hold"/>
                                        <p:tgtEl>
                                          <p:spTgt spid="176"/>
                                        </p:tgtEl>
                                        <p:attrNameLst>
                                          <p:attrName>ppt_w</p:attrName>
                                        </p:attrNameLst>
                                      </p:cBhvr>
                                      <p:tavLst>
                                        <p:tav tm="0">
                                          <p:val>
                                            <p:fltVal val="0"/>
                                          </p:val>
                                        </p:tav>
                                        <p:tav tm="100000">
                                          <p:val>
                                            <p:strVal val="#ppt_w"/>
                                          </p:val>
                                        </p:tav>
                                      </p:tavLst>
                                    </p:anim>
                                    <p:anim calcmode="lin" valueType="num">
                                      <p:cBhvr>
                                        <p:cTn id="101" dur="500" fill="hold"/>
                                        <p:tgtEl>
                                          <p:spTgt spid="176"/>
                                        </p:tgtEl>
                                        <p:attrNameLst>
                                          <p:attrName>ppt_h</p:attrName>
                                        </p:attrNameLst>
                                      </p:cBhvr>
                                      <p:tavLst>
                                        <p:tav tm="0">
                                          <p:val>
                                            <p:fltVal val="0"/>
                                          </p:val>
                                        </p:tav>
                                        <p:tav tm="100000">
                                          <p:val>
                                            <p:strVal val="#ppt_h"/>
                                          </p:val>
                                        </p:tav>
                                      </p:tavLst>
                                    </p:anim>
                                    <p:anim calcmode="lin" valueType="num">
                                      <p:cBhvr>
                                        <p:cTn id="102" dur="500" fill="hold"/>
                                        <p:tgtEl>
                                          <p:spTgt spid="176"/>
                                        </p:tgtEl>
                                        <p:attrNameLst>
                                          <p:attrName>style.rotation</p:attrName>
                                        </p:attrNameLst>
                                      </p:cBhvr>
                                      <p:tavLst>
                                        <p:tav tm="0">
                                          <p:val>
                                            <p:fltVal val="90"/>
                                          </p:val>
                                        </p:tav>
                                        <p:tav tm="100000">
                                          <p:val>
                                            <p:fltVal val="0"/>
                                          </p:val>
                                        </p:tav>
                                      </p:tavLst>
                                    </p:anim>
                                    <p:animEffect transition="in" filter="fade">
                                      <p:cBhvr>
                                        <p:cTn id="103" dur="500"/>
                                        <p:tgtEl>
                                          <p:spTgt spid="176"/>
                                        </p:tgtEl>
                                      </p:cBhvr>
                                    </p:animEffect>
                                  </p:childTnLst>
                                </p:cTn>
                              </p:par>
                            </p:childTnLst>
                          </p:cTn>
                        </p:par>
                        <p:par>
                          <p:cTn id="104" fill="hold">
                            <p:stCondLst>
                              <p:cond delay="4500"/>
                            </p:stCondLst>
                            <p:childTnLst>
                              <p:par>
                                <p:cTn id="105" presetID="22" presetClass="entr" presetSubtype="8" fill="hold" grpId="0" nodeType="afterEffect">
                                  <p:stCondLst>
                                    <p:cond delay="0"/>
                                  </p:stCondLst>
                                  <p:childTnLst>
                                    <p:set>
                                      <p:cBhvr>
                                        <p:cTn id="106" dur="1" fill="hold">
                                          <p:stCondLst>
                                            <p:cond delay="0"/>
                                          </p:stCondLst>
                                        </p:cTn>
                                        <p:tgtEl>
                                          <p:spTgt spid="174"/>
                                        </p:tgtEl>
                                        <p:attrNameLst>
                                          <p:attrName>style.visibility</p:attrName>
                                        </p:attrNameLst>
                                      </p:cBhvr>
                                      <p:to>
                                        <p:strVal val="visible"/>
                                      </p:to>
                                    </p:set>
                                    <p:animEffect transition="in" filter="wipe(left)">
                                      <p:cBhvr>
                                        <p:cTn id="107" dur="500"/>
                                        <p:tgtEl>
                                          <p:spTgt spid="174"/>
                                        </p:tgtEl>
                                      </p:cBhvr>
                                    </p:animEffect>
                                  </p:childTnLst>
                                </p:cTn>
                              </p:par>
                              <p:par>
                                <p:cTn id="108" presetID="22" presetClass="entr" presetSubtype="2" fill="hold" grpId="0" nodeType="withEffect">
                                  <p:stCondLst>
                                    <p:cond delay="0"/>
                                  </p:stCondLst>
                                  <p:childTnLst>
                                    <p:set>
                                      <p:cBhvr>
                                        <p:cTn id="109" dur="1" fill="hold">
                                          <p:stCondLst>
                                            <p:cond delay="0"/>
                                          </p:stCondLst>
                                        </p:cTn>
                                        <p:tgtEl>
                                          <p:spTgt spid="175"/>
                                        </p:tgtEl>
                                        <p:attrNameLst>
                                          <p:attrName>style.visibility</p:attrName>
                                        </p:attrNameLst>
                                      </p:cBhvr>
                                      <p:to>
                                        <p:strVal val="visible"/>
                                      </p:to>
                                    </p:set>
                                    <p:animEffect transition="in" filter="wipe(right)">
                                      <p:cBhvr>
                                        <p:cTn id="110" dur="750"/>
                                        <p:tgtEl>
                                          <p:spTgt spid="175"/>
                                        </p:tgtEl>
                                      </p:cBhvr>
                                    </p:animEffect>
                                  </p:childTnLst>
                                </p:cTn>
                              </p:par>
                            </p:childTnLst>
                          </p:cTn>
                        </p:par>
                        <p:par>
                          <p:cTn id="111" fill="hold">
                            <p:stCondLst>
                              <p:cond delay="5000"/>
                            </p:stCondLst>
                            <p:childTnLst>
                              <p:par>
                                <p:cTn id="112" presetID="31" presetClass="entr" presetSubtype="0" fill="hold" nodeType="afterEffect">
                                  <p:stCondLst>
                                    <p:cond delay="0"/>
                                  </p:stCondLst>
                                  <p:childTnLst>
                                    <p:set>
                                      <p:cBhvr>
                                        <p:cTn id="113" dur="1" fill="hold">
                                          <p:stCondLst>
                                            <p:cond delay="0"/>
                                          </p:stCondLst>
                                        </p:cTn>
                                        <p:tgtEl>
                                          <p:spTgt spid="181"/>
                                        </p:tgtEl>
                                        <p:attrNameLst>
                                          <p:attrName>style.visibility</p:attrName>
                                        </p:attrNameLst>
                                      </p:cBhvr>
                                      <p:to>
                                        <p:strVal val="visible"/>
                                      </p:to>
                                    </p:set>
                                    <p:anim calcmode="lin" valueType="num">
                                      <p:cBhvr>
                                        <p:cTn id="114" dur="500" fill="hold"/>
                                        <p:tgtEl>
                                          <p:spTgt spid="181"/>
                                        </p:tgtEl>
                                        <p:attrNameLst>
                                          <p:attrName>ppt_w</p:attrName>
                                        </p:attrNameLst>
                                      </p:cBhvr>
                                      <p:tavLst>
                                        <p:tav tm="0">
                                          <p:val>
                                            <p:fltVal val="0"/>
                                          </p:val>
                                        </p:tav>
                                        <p:tav tm="100000">
                                          <p:val>
                                            <p:strVal val="#ppt_w"/>
                                          </p:val>
                                        </p:tav>
                                      </p:tavLst>
                                    </p:anim>
                                    <p:anim calcmode="lin" valueType="num">
                                      <p:cBhvr>
                                        <p:cTn id="115" dur="500" fill="hold"/>
                                        <p:tgtEl>
                                          <p:spTgt spid="181"/>
                                        </p:tgtEl>
                                        <p:attrNameLst>
                                          <p:attrName>ppt_h</p:attrName>
                                        </p:attrNameLst>
                                      </p:cBhvr>
                                      <p:tavLst>
                                        <p:tav tm="0">
                                          <p:val>
                                            <p:fltVal val="0"/>
                                          </p:val>
                                        </p:tav>
                                        <p:tav tm="100000">
                                          <p:val>
                                            <p:strVal val="#ppt_h"/>
                                          </p:val>
                                        </p:tav>
                                      </p:tavLst>
                                    </p:anim>
                                    <p:anim calcmode="lin" valueType="num">
                                      <p:cBhvr>
                                        <p:cTn id="116" dur="500" fill="hold"/>
                                        <p:tgtEl>
                                          <p:spTgt spid="181"/>
                                        </p:tgtEl>
                                        <p:attrNameLst>
                                          <p:attrName>style.rotation</p:attrName>
                                        </p:attrNameLst>
                                      </p:cBhvr>
                                      <p:tavLst>
                                        <p:tav tm="0">
                                          <p:val>
                                            <p:fltVal val="90"/>
                                          </p:val>
                                        </p:tav>
                                        <p:tav tm="100000">
                                          <p:val>
                                            <p:fltVal val="0"/>
                                          </p:val>
                                        </p:tav>
                                      </p:tavLst>
                                    </p:anim>
                                    <p:animEffect transition="in" filter="fade">
                                      <p:cBhvr>
                                        <p:cTn id="117" dur="500"/>
                                        <p:tgtEl>
                                          <p:spTgt spid="181"/>
                                        </p:tgtEl>
                                      </p:cBhvr>
                                    </p:animEffect>
                                  </p:childTnLst>
                                </p:cTn>
                              </p:par>
                            </p:childTnLst>
                          </p:cTn>
                        </p:par>
                        <p:par>
                          <p:cTn id="118" fill="hold">
                            <p:stCondLst>
                              <p:cond delay="5500"/>
                            </p:stCondLst>
                            <p:childTnLst>
                              <p:par>
                                <p:cTn id="119" presetID="22" presetClass="entr" presetSubtype="8" fill="hold" grpId="0" nodeType="afterEffect">
                                  <p:stCondLst>
                                    <p:cond delay="0"/>
                                  </p:stCondLst>
                                  <p:childTnLst>
                                    <p:set>
                                      <p:cBhvr>
                                        <p:cTn id="120" dur="1" fill="hold">
                                          <p:stCondLst>
                                            <p:cond delay="0"/>
                                          </p:stCondLst>
                                        </p:cTn>
                                        <p:tgtEl>
                                          <p:spTgt spid="179"/>
                                        </p:tgtEl>
                                        <p:attrNameLst>
                                          <p:attrName>style.visibility</p:attrName>
                                        </p:attrNameLst>
                                      </p:cBhvr>
                                      <p:to>
                                        <p:strVal val="visible"/>
                                      </p:to>
                                    </p:set>
                                    <p:animEffect transition="in" filter="wipe(left)">
                                      <p:cBhvr>
                                        <p:cTn id="121" dur="500"/>
                                        <p:tgtEl>
                                          <p:spTgt spid="179"/>
                                        </p:tgtEl>
                                      </p:cBhvr>
                                    </p:animEffect>
                                  </p:childTnLst>
                                </p:cTn>
                              </p:par>
                              <p:par>
                                <p:cTn id="122" presetID="22" presetClass="entr" presetSubtype="2" fill="hold" grpId="0" nodeType="withEffect">
                                  <p:stCondLst>
                                    <p:cond delay="0"/>
                                  </p:stCondLst>
                                  <p:childTnLst>
                                    <p:set>
                                      <p:cBhvr>
                                        <p:cTn id="123" dur="1" fill="hold">
                                          <p:stCondLst>
                                            <p:cond delay="0"/>
                                          </p:stCondLst>
                                        </p:cTn>
                                        <p:tgtEl>
                                          <p:spTgt spid="180"/>
                                        </p:tgtEl>
                                        <p:attrNameLst>
                                          <p:attrName>style.visibility</p:attrName>
                                        </p:attrNameLst>
                                      </p:cBhvr>
                                      <p:to>
                                        <p:strVal val="visible"/>
                                      </p:to>
                                    </p:set>
                                    <p:animEffect transition="in" filter="wipe(right)">
                                      <p:cBhvr>
                                        <p:cTn id="124" dur="750"/>
                                        <p:tgtEl>
                                          <p:spTgt spid="180"/>
                                        </p:tgtEl>
                                      </p:cBhvr>
                                    </p:animEffect>
                                  </p:childTnLst>
                                </p:cTn>
                              </p:par>
                            </p:childTnLst>
                          </p:cTn>
                        </p:par>
                        <p:par>
                          <p:cTn id="125" fill="hold">
                            <p:stCondLst>
                              <p:cond delay="6000"/>
                            </p:stCondLst>
                            <p:childTnLst>
                              <p:par>
                                <p:cTn id="126" presetID="31" presetClass="entr" presetSubtype="0" fill="hold" nodeType="afterEffect">
                                  <p:stCondLst>
                                    <p:cond delay="0"/>
                                  </p:stCondLst>
                                  <p:childTnLst>
                                    <p:set>
                                      <p:cBhvr>
                                        <p:cTn id="127" dur="1" fill="hold">
                                          <p:stCondLst>
                                            <p:cond delay="0"/>
                                          </p:stCondLst>
                                        </p:cTn>
                                        <p:tgtEl>
                                          <p:spTgt spid="195"/>
                                        </p:tgtEl>
                                        <p:attrNameLst>
                                          <p:attrName>style.visibility</p:attrName>
                                        </p:attrNameLst>
                                      </p:cBhvr>
                                      <p:to>
                                        <p:strVal val="visible"/>
                                      </p:to>
                                    </p:set>
                                    <p:anim calcmode="lin" valueType="num">
                                      <p:cBhvr>
                                        <p:cTn id="128" dur="500" fill="hold"/>
                                        <p:tgtEl>
                                          <p:spTgt spid="195"/>
                                        </p:tgtEl>
                                        <p:attrNameLst>
                                          <p:attrName>ppt_w</p:attrName>
                                        </p:attrNameLst>
                                      </p:cBhvr>
                                      <p:tavLst>
                                        <p:tav tm="0">
                                          <p:val>
                                            <p:fltVal val="0"/>
                                          </p:val>
                                        </p:tav>
                                        <p:tav tm="100000">
                                          <p:val>
                                            <p:strVal val="#ppt_w"/>
                                          </p:val>
                                        </p:tav>
                                      </p:tavLst>
                                    </p:anim>
                                    <p:anim calcmode="lin" valueType="num">
                                      <p:cBhvr>
                                        <p:cTn id="129" dur="500" fill="hold"/>
                                        <p:tgtEl>
                                          <p:spTgt spid="195"/>
                                        </p:tgtEl>
                                        <p:attrNameLst>
                                          <p:attrName>ppt_h</p:attrName>
                                        </p:attrNameLst>
                                      </p:cBhvr>
                                      <p:tavLst>
                                        <p:tav tm="0">
                                          <p:val>
                                            <p:fltVal val="0"/>
                                          </p:val>
                                        </p:tav>
                                        <p:tav tm="100000">
                                          <p:val>
                                            <p:strVal val="#ppt_h"/>
                                          </p:val>
                                        </p:tav>
                                      </p:tavLst>
                                    </p:anim>
                                    <p:anim calcmode="lin" valueType="num">
                                      <p:cBhvr>
                                        <p:cTn id="130" dur="500" fill="hold"/>
                                        <p:tgtEl>
                                          <p:spTgt spid="195"/>
                                        </p:tgtEl>
                                        <p:attrNameLst>
                                          <p:attrName>style.rotation</p:attrName>
                                        </p:attrNameLst>
                                      </p:cBhvr>
                                      <p:tavLst>
                                        <p:tav tm="0">
                                          <p:val>
                                            <p:fltVal val="90"/>
                                          </p:val>
                                        </p:tav>
                                        <p:tav tm="100000">
                                          <p:val>
                                            <p:fltVal val="0"/>
                                          </p:val>
                                        </p:tav>
                                      </p:tavLst>
                                    </p:anim>
                                    <p:animEffect transition="in" filter="fade">
                                      <p:cBhvr>
                                        <p:cTn id="131" dur="500"/>
                                        <p:tgtEl>
                                          <p:spTgt spid="195"/>
                                        </p:tgtEl>
                                      </p:cBhvr>
                                    </p:animEffect>
                                  </p:childTnLst>
                                </p:cTn>
                              </p:par>
                            </p:childTnLst>
                          </p:cTn>
                        </p:par>
                        <p:par>
                          <p:cTn id="132" fill="hold">
                            <p:stCondLst>
                              <p:cond delay="6500"/>
                            </p:stCondLst>
                            <p:childTnLst>
                              <p:par>
                                <p:cTn id="133" presetID="22" presetClass="entr" presetSubtype="8" fill="hold" grpId="0" nodeType="afterEffect">
                                  <p:stCondLst>
                                    <p:cond delay="0"/>
                                  </p:stCondLst>
                                  <p:childTnLst>
                                    <p:set>
                                      <p:cBhvr>
                                        <p:cTn id="134" dur="1" fill="hold">
                                          <p:stCondLst>
                                            <p:cond delay="0"/>
                                          </p:stCondLst>
                                        </p:cTn>
                                        <p:tgtEl>
                                          <p:spTgt spid="193"/>
                                        </p:tgtEl>
                                        <p:attrNameLst>
                                          <p:attrName>style.visibility</p:attrName>
                                        </p:attrNameLst>
                                      </p:cBhvr>
                                      <p:to>
                                        <p:strVal val="visible"/>
                                      </p:to>
                                    </p:set>
                                    <p:animEffect transition="in" filter="wipe(left)">
                                      <p:cBhvr>
                                        <p:cTn id="135" dur="500"/>
                                        <p:tgtEl>
                                          <p:spTgt spid="193"/>
                                        </p:tgtEl>
                                      </p:cBhvr>
                                    </p:animEffect>
                                  </p:childTnLst>
                                </p:cTn>
                              </p:par>
                              <p:par>
                                <p:cTn id="136" presetID="22" presetClass="entr" presetSubtype="2" fill="hold" grpId="0" nodeType="withEffect">
                                  <p:stCondLst>
                                    <p:cond delay="0"/>
                                  </p:stCondLst>
                                  <p:childTnLst>
                                    <p:set>
                                      <p:cBhvr>
                                        <p:cTn id="137" dur="1" fill="hold">
                                          <p:stCondLst>
                                            <p:cond delay="0"/>
                                          </p:stCondLst>
                                        </p:cTn>
                                        <p:tgtEl>
                                          <p:spTgt spid="194"/>
                                        </p:tgtEl>
                                        <p:attrNameLst>
                                          <p:attrName>style.visibility</p:attrName>
                                        </p:attrNameLst>
                                      </p:cBhvr>
                                      <p:to>
                                        <p:strVal val="visible"/>
                                      </p:to>
                                    </p:set>
                                    <p:animEffect transition="in" filter="wipe(right)">
                                      <p:cBhvr>
                                        <p:cTn id="138" dur="750"/>
                                        <p:tgtEl>
                                          <p:spTgt spid="194"/>
                                        </p:tgtEl>
                                      </p:cBhvr>
                                    </p:animEffect>
                                  </p:childTnLst>
                                </p:cTn>
                              </p:par>
                            </p:childTnLst>
                          </p:cTn>
                        </p:par>
                        <p:par>
                          <p:cTn id="139" fill="hold">
                            <p:stCondLst>
                              <p:cond delay="7000"/>
                            </p:stCondLst>
                            <p:childTnLst>
                              <p:par>
                                <p:cTn id="140" presetID="31" presetClass="entr" presetSubtype="0" fill="hold" nodeType="afterEffect">
                                  <p:stCondLst>
                                    <p:cond delay="0"/>
                                  </p:stCondLst>
                                  <p:childTnLst>
                                    <p:set>
                                      <p:cBhvr>
                                        <p:cTn id="141" dur="1" fill="hold">
                                          <p:stCondLst>
                                            <p:cond delay="0"/>
                                          </p:stCondLst>
                                        </p:cTn>
                                        <p:tgtEl>
                                          <p:spTgt spid="209"/>
                                        </p:tgtEl>
                                        <p:attrNameLst>
                                          <p:attrName>style.visibility</p:attrName>
                                        </p:attrNameLst>
                                      </p:cBhvr>
                                      <p:to>
                                        <p:strVal val="visible"/>
                                      </p:to>
                                    </p:set>
                                    <p:anim calcmode="lin" valueType="num">
                                      <p:cBhvr>
                                        <p:cTn id="142" dur="500" fill="hold"/>
                                        <p:tgtEl>
                                          <p:spTgt spid="209"/>
                                        </p:tgtEl>
                                        <p:attrNameLst>
                                          <p:attrName>ppt_w</p:attrName>
                                        </p:attrNameLst>
                                      </p:cBhvr>
                                      <p:tavLst>
                                        <p:tav tm="0">
                                          <p:val>
                                            <p:fltVal val="0"/>
                                          </p:val>
                                        </p:tav>
                                        <p:tav tm="100000">
                                          <p:val>
                                            <p:strVal val="#ppt_w"/>
                                          </p:val>
                                        </p:tav>
                                      </p:tavLst>
                                    </p:anim>
                                    <p:anim calcmode="lin" valueType="num">
                                      <p:cBhvr>
                                        <p:cTn id="143" dur="500" fill="hold"/>
                                        <p:tgtEl>
                                          <p:spTgt spid="209"/>
                                        </p:tgtEl>
                                        <p:attrNameLst>
                                          <p:attrName>ppt_h</p:attrName>
                                        </p:attrNameLst>
                                      </p:cBhvr>
                                      <p:tavLst>
                                        <p:tav tm="0">
                                          <p:val>
                                            <p:fltVal val="0"/>
                                          </p:val>
                                        </p:tav>
                                        <p:tav tm="100000">
                                          <p:val>
                                            <p:strVal val="#ppt_h"/>
                                          </p:val>
                                        </p:tav>
                                      </p:tavLst>
                                    </p:anim>
                                    <p:anim calcmode="lin" valueType="num">
                                      <p:cBhvr>
                                        <p:cTn id="144" dur="500" fill="hold"/>
                                        <p:tgtEl>
                                          <p:spTgt spid="209"/>
                                        </p:tgtEl>
                                        <p:attrNameLst>
                                          <p:attrName>style.rotation</p:attrName>
                                        </p:attrNameLst>
                                      </p:cBhvr>
                                      <p:tavLst>
                                        <p:tav tm="0">
                                          <p:val>
                                            <p:fltVal val="90"/>
                                          </p:val>
                                        </p:tav>
                                        <p:tav tm="100000">
                                          <p:val>
                                            <p:fltVal val="0"/>
                                          </p:val>
                                        </p:tav>
                                      </p:tavLst>
                                    </p:anim>
                                    <p:animEffect transition="in" filter="fade">
                                      <p:cBhvr>
                                        <p:cTn id="145" dur="500"/>
                                        <p:tgtEl>
                                          <p:spTgt spid="209"/>
                                        </p:tgtEl>
                                      </p:cBhvr>
                                    </p:animEffect>
                                  </p:childTnLst>
                                </p:cTn>
                              </p:par>
                            </p:childTnLst>
                          </p:cTn>
                        </p:par>
                        <p:par>
                          <p:cTn id="146" fill="hold">
                            <p:stCondLst>
                              <p:cond delay="7500"/>
                            </p:stCondLst>
                            <p:childTnLst>
                              <p:par>
                                <p:cTn id="147" presetID="22" presetClass="entr" presetSubtype="8" fill="hold" grpId="0" nodeType="afterEffect">
                                  <p:stCondLst>
                                    <p:cond delay="0"/>
                                  </p:stCondLst>
                                  <p:childTnLst>
                                    <p:set>
                                      <p:cBhvr>
                                        <p:cTn id="148" dur="1" fill="hold">
                                          <p:stCondLst>
                                            <p:cond delay="0"/>
                                          </p:stCondLst>
                                        </p:cTn>
                                        <p:tgtEl>
                                          <p:spTgt spid="207"/>
                                        </p:tgtEl>
                                        <p:attrNameLst>
                                          <p:attrName>style.visibility</p:attrName>
                                        </p:attrNameLst>
                                      </p:cBhvr>
                                      <p:to>
                                        <p:strVal val="visible"/>
                                      </p:to>
                                    </p:set>
                                    <p:animEffect transition="in" filter="wipe(left)">
                                      <p:cBhvr>
                                        <p:cTn id="149" dur="500"/>
                                        <p:tgtEl>
                                          <p:spTgt spid="207"/>
                                        </p:tgtEl>
                                      </p:cBhvr>
                                    </p:animEffect>
                                  </p:childTnLst>
                                </p:cTn>
                              </p:par>
                              <p:par>
                                <p:cTn id="150" presetID="22" presetClass="entr" presetSubtype="2" fill="hold" grpId="0" nodeType="withEffect">
                                  <p:stCondLst>
                                    <p:cond delay="0"/>
                                  </p:stCondLst>
                                  <p:childTnLst>
                                    <p:set>
                                      <p:cBhvr>
                                        <p:cTn id="151" dur="1" fill="hold">
                                          <p:stCondLst>
                                            <p:cond delay="0"/>
                                          </p:stCondLst>
                                        </p:cTn>
                                        <p:tgtEl>
                                          <p:spTgt spid="208"/>
                                        </p:tgtEl>
                                        <p:attrNameLst>
                                          <p:attrName>style.visibility</p:attrName>
                                        </p:attrNameLst>
                                      </p:cBhvr>
                                      <p:to>
                                        <p:strVal val="visible"/>
                                      </p:to>
                                    </p:set>
                                    <p:animEffect transition="in" filter="wipe(right)">
                                      <p:cBhvr>
                                        <p:cTn id="152" dur="750"/>
                                        <p:tgtEl>
                                          <p:spTgt spid="2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9" grpId="0"/>
      <p:bldP spid="170" grpId="0"/>
      <p:bldP spid="171" grpId="0"/>
      <p:bldP spid="172" grpId="0"/>
      <p:bldP spid="173" grpId="0" animBg="1"/>
      <p:bldP spid="174" grpId="0"/>
      <p:bldP spid="175" grpId="0"/>
      <p:bldP spid="179" grpId="0"/>
      <p:bldP spid="180" grpId="0"/>
      <p:bldP spid="193" grpId="0"/>
      <p:bldP spid="194" grpId="0"/>
      <p:bldP spid="207" grpId="0"/>
      <p:bldP spid="208" grpId="0"/>
      <p:bldP spid="98" grpId="0"/>
      <p:bldP spid="9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p:cNvGrpSpPr/>
          <p:nvPr/>
        </p:nvGrpSpPr>
        <p:grpSpPr>
          <a:xfrm>
            <a:off x="6285995" y="4172744"/>
            <a:ext cx="1179281" cy="1118188"/>
            <a:chOff x="304800" y="673100"/>
            <a:chExt cx="4000500" cy="4000500"/>
          </a:xfrm>
          <a:effectLst>
            <a:outerShdw blurRad="444500" dist="254000" dir="8100000" algn="tr" rotWithShape="0">
              <a:prstClr val="black">
                <a:alpha val="50000"/>
              </a:prstClr>
            </a:outerShdw>
          </a:effectLst>
        </p:grpSpPr>
        <p:sp>
          <p:nvSpPr>
            <p:cNvPr id="12" name="同心圆 11"/>
            <p:cNvSpPr/>
            <p:nvPr/>
          </p:nvSpPr>
          <p:spPr>
            <a:xfrm>
              <a:off x="304800" y="673100"/>
              <a:ext cx="4000500" cy="4000500"/>
            </a:xfrm>
            <a:prstGeom prst="hexagon">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13" name="椭圆 12"/>
            <p:cNvSpPr/>
            <p:nvPr/>
          </p:nvSpPr>
          <p:spPr>
            <a:xfrm>
              <a:off x="392112" y="760412"/>
              <a:ext cx="3825874" cy="3825874"/>
            </a:xfrm>
            <a:prstGeom prst="hexagon">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grpSp>
        <p:nvGrpSpPr>
          <p:cNvPr id="14" name="组合 13"/>
          <p:cNvGrpSpPr/>
          <p:nvPr/>
        </p:nvGrpSpPr>
        <p:grpSpPr>
          <a:xfrm>
            <a:off x="4758843" y="4639292"/>
            <a:ext cx="630230" cy="597581"/>
            <a:chOff x="304800" y="673100"/>
            <a:chExt cx="4000500" cy="4000500"/>
          </a:xfrm>
          <a:effectLst>
            <a:outerShdw blurRad="444500" dist="254000" dir="8100000" algn="tr" rotWithShape="0">
              <a:prstClr val="black">
                <a:alpha val="50000"/>
              </a:prstClr>
            </a:outerShdw>
          </a:effectLst>
        </p:grpSpPr>
        <p:sp>
          <p:nvSpPr>
            <p:cNvPr id="15" name="同心圆 14"/>
            <p:cNvSpPr/>
            <p:nvPr/>
          </p:nvSpPr>
          <p:spPr>
            <a:xfrm>
              <a:off x="304800" y="673100"/>
              <a:ext cx="4000500" cy="4000500"/>
            </a:xfrm>
            <a:prstGeom prst="hexagon">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16" name="椭圆 15"/>
            <p:cNvSpPr/>
            <p:nvPr/>
          </p:nvSpPr>
          <p:spPr>
            <a:xfrm>
              <a:off x="392112" y="760412"/>
              <a:ext cx="3825874" cy="3825874"/>
            </a:xfrm>
            <a:prstGeom prst="hexagon">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grpSp>
      <p:grpSp>
        <p:nvGrpSpPr>
          <p:cNvPr id="17" name="组合 16"/>
          <p:cNvGrpSpPr/>
          <p:nvPr/>
        </p:nvGrpSpPr>
        <p:grpSpPr>
          <a:xfrm>
            <a:off x="5437632" y="4967893"/>
            <a:ext cx="890519" cy="844385"/>
            <a:chOff x="304800" y="673100"/>
            <a:chExt cx="4000500" cy="4000500"/>
          </a:xfrm>
          <a:effectLst>
            <a:outerShdw blurRad="444500" dist="254000" dir="8100000" algn="tr" rotWithShape="0">
              <a:prstClr val="black">
                <a:alpha val="50000"/>
              </a:prstClr>
            </a:outerShdw>
          </a:effectLst>
        </p:grpSpPr>
        <p:sp>
          <p:nvSpPr>
            <p:cNvPr id="18" name="同心圆 17"/>
            <p:cNvSpPr/>
            <p:nvPr/>
          </p:nvSpPr>
          <p:spPr>
            <a:xfrm>
              <a:off x="304800" y="673100"/>
              <a:ext cx="4000500" cy="4000500"/>
            </a:xfrm>
            <a:prstGeom prst="hexagon">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19" name="椭圆 18"/>
            <p:cNvSpPr/>
            <p:nvPr/>
          </p:nvSpPr>
          <p:spPr>
            <a:xfrm>
              <a:off x="392112" y="760412"/>
              <a:ext cx="3825874" cy="3825874"/>
            </a:xfrm>
            <a:prstGeom prst="hexagon">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grpSp>
      <p:grpSp>
        <p:nvGrpSpPr>
          <p:cNvPr id="20" name="组合 19"/>
          <p:cNvGrpSpPr/>
          <p:nvPr/>
        </p:nvGrpSpPr>
        <p:grpSpPr>
          <a:xfrm>
            <a:off x="7760135" y="4767410"/>
            <a:ext cx="685800" cy="650272"/>
            <a:chOff x="304800" y="673100"/>
            <a:chExt cx="4000500" cy="4000500"/>
          </a:xfrm>
          <a:effectLst>
            <a:outerShdw blurRad="444500" dist="254000" dir="8100000" algn="tr" rotWithShape="0">
              <a:prstClr val="black">
                <a:alpha val="50000"/>
              </a:prstClr>
            </a:outerShdw>
          </a:effectLst>
        </p:grpSpPr>
        <p:sp>
          <p:nvSpPr>
            <p:cNvPr id="21" name="同心圆 20"/>
            <p:cNvSpPr/>
            <p:nvPr/>
          </p:nvSpPr>
          <p:spPr>
            <a:xfrm>
              <a:off x="304800" y="673100"/>
              <a:ext cx="4000500" cy="4000500"/>
            </a:xfrm>
            <a:prstGeom prst="hexagon">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22" name="椭圆 21"/>
            <p:cNvSpPr/>
            <p:nvPr/>
          </p:nvSpPr>
          <p:spPr>
            <a:xfrm>
              <a:off x="392112" y="760412"/>
              <a:ext cx="3825874" cy="3825874"/>
            </a:xfrm>
            <a:prstGeom prst="hexagon">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grpSp>
        <p:nvGrpSpPr>
          <p:cNvPr id="23" name="组合 22"/>
          <p:cNvGrpSpPr/>
          <p:nvPr/>
        </p:nvGrpSpPr>
        <p:grpSpPr>
          <a:xfrm>
            <a:off x="766572" y="5070994"/>
            <a:ext cx="588857" cy="558351"/>
            <a:chOff x="304800" y="673100"/>
            <a:chExt cx="4000500" cy="4000500"/>
          </a:xfrm>
          <a:effectLst>
            <a:outerShdw blurRad="444500" dist="254000" dir="8100000" algn="tr" rotWithShape="0">
              <a:prstClr val="black">
                <a:alpha val="50000"/>
              </a:prstClr>
            </a:outerShdw>
          </a:effectLst>
        </p:grpSpPr>
        <p:sp>
          <p:nvSpPr>
            <p:cNvPr id="24" name="同心圆 23"/>
            <p:cNvSpPr/>
            <p:nvPr/>
          </p:nvSpPr>
          <p:spPr>
            <a:xfrm>
              <a:off x="304800" y="673100"/>
              <a:ext cx="4000500" cy="4000500"/>
            </a:xfrm>
            <a:prstGeom prst="hexagon">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25" name="椭圆 24"/>
            <p:cNvSpPr/>
            <p:nvPr/>
          </p:nvSpPr>
          <p:spPr>
            <a:xfrm>
              <a:off x="392112" y="760412"/>
              <a:ext cx="3825874" cy="3825874"/>
            </a:xfrm>
            <a:prstGeom prst="hexagon">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grpSp>
      <p:grpSp>
        <p:nvGrpSpPr>
          <p:cNvPr id="26" name="组合 25"/>
          <p:cNvGrpSpPr/>
          <p:nvPr/>
        </p:nvGrpSpPr>
        <p:grpSpPr>
          <a:xfrm>
            <a:off x="3963194" y="4542932"/>
            <a:ext cx="252491" cy="239411"/>
            <a:chOff x="304800" y="673100"/>
            <a:chExt cx="4000500" cy="4000500"/>
          </a:xfrm>
          <a:effectLst>
            <a:outerShdw blurRad="444500" dist="254000" dir="8100000" algn="tr" rotWithShape="0">
              <a:prstClr val="black">
                <a:alpha val="50000"/>
              </a:prstClr>
            </a:outerShdw>
          </a:effectLst>
        </p:grpSpPr>
        <p:sp>
          <p:nvSpPr>
            <p:cNvPr id="27" name="同心圆 26"/>
            <p:cNvSpPr/>
            <p:nvPr/>
          </p:nvSpPr>
          <p:spPr>
            <a:xfrm>
              <a:off x="304800" y="673100"/>
              <a:ext cx="4000500" cy="4000500"/>
            </a:xfrm>
            <a:prstGeom prst="hexagon">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28" name="椭圆 27"/>
            <p:cNvSpPr/>
            <p:nvPr/>
          </p:nvSpPr>
          <p:spPr>
            <a:xfrm>
              <a:off x="392112" y="760412"/>
              <a:ext cx="3825874" cy="3825874"/>
            </a:xfrm>
            <a:prstGeom prst="hexagon">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grpSp>
      <p:grpSp>
        <p:nvGrpSpPr>
          <p:cNvPr id="29" name="组合 28"/>
          <p:cNvGrpSpPr/>
          <p:nvPr/>
        </p:nvGrpSpPr>
        <p:grpSpPr>
          <a:xfrm>
            <a:off x="3181804" y="4354460"/>
            <a:ext cx="529075" cy="501666"/>
            <a:chOff x="304800" y="673100"/>
            <a:chExt cx="4000500" cy="4000500"/>
          </a:xfrm>
          <a:effectLst>
            <a:outerShdw blurRad="444500" dist="254000" dir="8100000" algn="tr" rotWithShape="0">
              <a:prstClr val="black">
                <a:alpha val="50000"/>
              </a:prstClr>
            </a:outerShdw>
          </a:effectLst>
        </p:grpSpPr>
        <p:sp>
          <p:nvSpPr>
            <p:cNvPr id="30" name="同心圆 29"/>
            <p:cNvSpPr/>
            <p:nvPr/>
          </p:nvSpPr>
          <p:spPr>
            <a:xfrm>
              <a:off x="304800" y="673100"/>
              <a:ext cx="4000500" cy="4000500"/>
            </a:xfrm>
            <a:prstGeom prst="hexagon">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31" name="椭圆 30"/>
            <p:cNvSpPr/>
            <p:nvPr/>
          </p:nvSpPr>
          <p:spPr>
            <a:xfrm>
              <a:off x="392112" y="760412"/>
              <a:ext cx="3825874" cy="3825874"/>
            </a:xfrm>
            <a:prstGeom prst="hexagon">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grpSp>
      <p:grpSp>
        <p:nvGrpSpPr>
          <p:cNvPr id="32" name="组合 31"/>
          <p:cNvGrpSpPr/>
          <p:nvPr/>
        </p:nvGrpSpPr>
        <p:grpSpPr>
          <a:xfrm>
            <a:off x="8465453" y="3892756"/>
            <a:ext cx="1179281" cy="1118188"/>
            <a:chOff x="304800" y="673100"/>
            <a:chExt cx="4000500" cy="4000500"/>
          </a:xfrm>
          <a:effectLst>
            <a:outerShdw blurRad="444500" dist="254000" dir="8100000" algn="tr" rotWithShape="0">
              <a:prstClr val="black">
                <a:alpha val="50000"/>
              </a:prstClr>
            </a:outerShdw>
          </a:effectLst>
        </p:grpSpPr>
        <p:sp>
          <p:nvSpPr>
            <p:cNvPr id="33" name="同心圆 32"/>
            <p:cNvSpPr/>
            <p:nvPr/>
          </p:nvSpPr>
          <p:spPr>
            <a:xfrm>
              <a:off x="304800" y="673100"/>
              <a:ext cx="4000500" cy="4000500"/>
            </a:xfrm>
            <a:prstGeom prst="hexagon">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34" name="椭圆 33"/>
            <p:cNvSpPr/>
            <p:nvPr/>
          </p:nvSpPr>
          <p:spPr>
            <a:xfrm>
              <a:off x="392112" y="760412"/>
              <a:ext cx="3825874" cy="3825874"/>
            </a:xfrm>
            <a:prstGeom prst="hexagon">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grpSp>
        <p:nvGrpSpPr>
          <p:cNvPr id="35" name="组合 34"/>
          <p:cNvGrpSpPr/>
          <p:nvPr/>
        </p:nvGrpSpPr>
        <p:grpSpPr>
          <a:xfrm>
            <a:off x="4420394" y="4336700"/>
            <a:ext cx="223080" cy="211523"/>
            <a:chOff x="304800" y="673100"/>
            <a:chExt cx="4000500" cy="4000500"/>
          </a:xfrm>
          <a:effectLst>
            <a:outerShdw blurRad="444500" dist="254000" dir="8100000" algn="tr" rotWithShape="0">
              <a:prstClr val="black">
                <a:alpha val="50000"/>
              </a:prstClr>
            </a:outerShdw>
          </a:effectLst>
        </p:grpSpPr>
        <p:sp>
          <p:nvSpPr>
            <p:cNvPr id="36" name="同心圆 35"/>
            <p:cNvSpPr/>
            <p:nvPr/>
          </p:nvSpPr>
          <p:spPr>
            <a:xfrm>
              <a:off x="304800" y="673100"/>
              <a:ext cx="4000500" cy="4000500"/>
            </a:xfrm>
            <a:prstGeom prst="hexagon">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37" name="椭圆 36"/>
            <p:cNvSpPr/>
            <p:nvPr/>
          </p:nvSpPr>
          <p:spPr>
            <a:xfrm>
              <a:off x="392112" y="760412"/>
              <a:ext cx="3825874" cy="3825874"/>
            </a:xfrm>
            <a:prstGeom prst="hexagon">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grpSp>
      <p:grpSp>
        <p:nvGrpSpPr>
          <p:cNvPr id="38" name="组合 37"/>
          <p:cNvGrpSpPr/>
          <p:nvPr/>
        </p:nvGrpSpPr>
        <p:grpSpPr>
          <a:xfrm>
            <a:off x="1943475" y="4767237"/>
            <a:ext cx="1179281" cy="1118188"/>
            <a:chOff x="304800" y="673100"/>
            <a:chExt cx="4000500" cy="4000500"/>
          </a:xfrm>
          <a:effectLst>
            <a:outerShdw blurRad="444500" dist="254000" dir="8100000" algn="tr" rotWithShape="0">
              <a:prstClr val="black">
                <a:alpha val="50000"/>
              </a:prstClr>
            </a:outerShdw>
          </a:effectLst>
        </p:grpSpPr>
        <p:sp>
          <p:nvSpPr>
            <p:cNvPr id="39" name="同心圆 38"/>
            <p:cNvSpPr/>
            <p:nvPr/>
          </p:nvSpPr>
          <p:spPr>
            <a:xfrm>
              <a:off x="304800" y="673100"/>
              <a:ext cx="4000500" cy="4000500"/>
            </a:xfrm>
            <a:prstGeom prst="hexagon">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40" name="椭圆 39"/>
            <p:cNvSpPr/>
            <p:nvPr/>
          </p:nvSpPr>
          <p:spPr>
            <a:xfrm>
              <a:off x="392112" y="760412"/>
              <a:ext cx="3825873" cy="3825873"/>
            </a:xfrm>
            <a:prstGeom prst="hexagon">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grpSp>
        <p:nvGrpSpPr>
          <p:cNvPr id="41" name="组合 40"/>
          <p:cNvGrpSpPr/>
          <p:nvPr/>
        </p:nvGrpSpPr>
        <p:grpSpPr>
          <a:xfrm>
            <a:off x="1275416" y="4633593"/>
            <a:ext cx="520192" cy="493243"/>
            <a:chOff x="304800" y="673100"/>
            <a:chExt cx="4000500" cy="4000500"/>
          </a:xfrm>
          <a:effectLst>
            <a:outerShdw blurRad="444500" dist="254000" dir="8100000" algn="tr" rotWithShape="0">
              <a:prstClr val="black">
                <a:alpha val="50000"/>
              </a:prstClr>
            </a:outerShdw>
          </a:effectLst>
        </p:grpSpPr>
        <p:sp>
          <p:nvSpPr>
            <p:cNvPr id="42" name="同心圆 41"/>
            <p:cNvSpPr/>
            <p:nvPr/>
          </p:nvSpPr>
          <p:spPr>
            <a:xfrm>
              <a:off x="304800" y="673100"/>
              <a:ext cx="4000500" cy="4000500"/>
            </a:xfrm>
            <a:prstGeom prst="hexagon">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43" name="椭圆 42"/>
            <p:cNvSpPr/>
            <p:nvPr/>
          </p:nvSpPr>
          <p:spPr>
            <a:xfrm>
              <a:off x="392112" y="760412"/>
              <a:ext cx="3825874" cy="3825874"/>
            </a:xfrm>
            <a:prstGeom prst="hexagon">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grpSp>
      <p:grpSp>
        <p:nvGrpSpPr>
          <p:cNvPr id="44" name="组合 43"/>
          <p:cNvGrpSpPr/>
          <p:nvPr/>
        </p:nvGrpSpPr>
        <p:grpSpPr>
          <a:xfrm>
            <a:off x="291128" y="4938175"/>
            <a:ext cx="316877" cy="300461"/>
            <a:chOff x="304800" y="673100"/>
            <a:chExt cx="4000500" cy="4000500"/>
          </a:xfrm>
          <a:effectLst>
            <a:outerShdw blurRad="444500" dist="254000" dir="8100000" algn="tr" rotWithShape="0">
              <a:prstClr val="black">
                <a:alpha val="50000"/>
              </a:prstClr>
            </a:outerShdw>
          </a:effectLst>
        </p:grpSpPr>
        <p:sp>
          <p:nvSpPr>
            <p:cNvPr id="45" name="同心圆 44"/>
            <p:cNvSpPr/>
            <p:nvPr/>
          </p:nvSpPr>
          <p:spPr>
            <a:xfrm>
              <a:off x="304800" y="673100"/>
              <a:ext cx="4000500" cy="4000500"/>
            </a:xfrm>
            <a:prstGeom prst="hexagon">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46" name="椭圆 45"/>
            <p:cNvSpPr/>
            <p:nvPr/>
          </p:nvSpPr>
          <p:spPr>
            <a:xfrm>
              <a:off x="392112" y="760412"/>
              <a:ext cx="3825874" cy="3825874"/>
            </a:xfrm>
            <a:prstGeom prst="hexagon">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grpSp>
      <p:grpSp>
        <p:nvGrpSpPr>
          <p:cNvPr id="47" name="组合 46"/>
          <p:cNvGrpSpPr/>
          <p:nvPr/>
        </p:nvGrpSpPr>
        <p:grpSpPr>
          <a:xfrm>
            <a:off x="117164" y="4746660"/>
            <a:ext cx="158438" cy="150230"/>
            <a:chOff x="304800" y="673100"/>
            <a:chExt cx="4000500" cy="4000500"/>
          </a:xfrm>
          <a:effectLst>
            <a:outerShdw blurRad="444500" dist="254000" dir="8100000" algn="tr" rotWithShape="0">
              <a:prstClr val="black">
                <a:alpha val="50000"/>
              </a:prstClr>
            </a:outerShdw>
          </a:effectLst>
        </p:grpSpPr>
        <p:sp>
          <p:nvSpPr>
            <p:cNvPr id="48" name="同心圆 47"/>
            <p:cNvSpPr/>
            <p:nvPr/>
          </p:nvSpPr>
          <p:spPr>
            <a:xfrm>
              <a:off x="304800" y="673100"/>
              <a:ext cx="4000500" cy="4000500"/>
            </a:xfrm>
            <a:prstGeom prst="hexagon">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49" name="椭圆 48"/>
            <p:cNvSpPr/>
            <p:nvPr/>
          </p:nvSpPr>
          <p:spPr>
            <a:xfrm>
              <a:off x="392112" y="760412"/>
              <a:ext cx="3825874" cy="3825874"/>
            </a:xfrm>
            <a:prstGeom prst="hexagon">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grpSp>
      <p:cxnSp>
        <p:nvCxnSpPr>
          <p:cNvPr id="50" name="直接连接符 49"/>
          <p:cNvCxnSpPr/>
          <p:nvPr/>
        </p:nvCxnSpPr>
        <p:spPr>
          <a:xfrm>
            <a:off x="6114500" y="1071667"/>
            <a:ext cx="0" cy="194400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51" name="组合 50"/>
          <p:cNvGrpSpPr/>
          <p:nvPr/>
        </p:nvGrpSpPr>
        <p:grpSpPr>
          <a:xfrm>
            <a:off x="6042492" y="994117"/>
            <a:ext cx="144016" cy="144016"/>
            <a:chOff x="4971660" y="1569718"/>
            <a:chExt cx="144016" cy="144016"/>
          </a:xfrm>
          <a:solidFill>
            <a:schemeClr val="bg1"/>
          </a:solidFill>
        </p:grpSpPr>
        <p:sp>
          <p:nvSpPr>
            <p:cNvPr id="52" name="椭圆 51"/>
            <p:cNvSpPr/>
            <p:nvPr/>
          </p:nvSpPr>
          <p:spPr>
            <a:xfrm>
              <a:off x="4971660" y="1569718"/>
              <a:ext cx="144016" cy="144016"/>
            </a:xfrm>
            <a:prstGeom prst="hexagon">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3">
                    <a:lumMod val="50000"/>
                  </a:schemeClr>
                </a:solidFill>
              </a:endParaRPr>
            </a:p>
          </p:txBody>
        </p:sp>
        <p:sp>
          <p:nvSpPr>
            <p:cNvPr id="53" name="椭圆 52"/>
            <p:cNvSpPr/>
            <p:nvPr/>
          </p:nvSpPr>
          <p:spPr>
            <a:xfrm>
              <a:off x="5005748" y="1603806"/>
              <a:ext cx="75840" cy="75840"/>
            </a:xfrm>
            <a:prstGeom prst="hexagon">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3">
                    <a:lumMod val="50000"/>
                  </a:schemeClr>
                </a:solidFill>
              </a:endParaRPr>
            </a:p>
          </p:txBody>
        </p:sp>
      </p:grpSp>
      <p:grpSp>
        <p:nvGrpSpPr>
          <p:cNvPr id="54" name="组合 53"/>
          <p:cNvGrpSpPr/>
          <p:nvPr/>
        </p:nvGrpSpPr>
        <p:grpSpPr>
          <a:xfrm>
            <a:off x="6042492" y="1391906"/>
            <a:ext cx="144016" cy="144016"/>
            <a:chOff x="4971660" y="1569718"/>
            <a:chExt cx="144016" cy="144016"/>
          </a:xfrm>
          <a:solidFill>
            <a:schemeClr val="bg1"/>
          </a:solidFill>
        </p:grpSpPr>
        <p:sp>
          <p:nvSpPr>
            <p:cNvPr id="55" name="椭圆 54"/>
            <p:cNvSpPr/>
            <p:nvPr/>
          </p:nvSpPr>
          <p:spPr>
            <a:xfrm>
              <a:off x="4971660" y="1569718"/>
              <a:ext cx="144016" cy="144016"/>
            </a:xfrm>
            <a:prstGeom prst="hexagon">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3">
                    <a:lumMod val="50000"/>
                  </a:schemeClr>
                </a:solidFill>
              </a:endParaRPr>
            </a:p>
          </p:txBody>
        </p:sp>
        <p:sp>
          <p:nvSpPr>
            <p:cNvPr id="56" name="椭圆 55"/>
            <p:cNvSpPr/>
            <p:nvPr/>
          </p:nvSpPr>
          <p:spPr>
            <a:xfrm>
              <a:off x="5005748" y="1603806"/>
              <a:ext cx="75840" cy="75840"/>
            </a:xfrm>
            <a:prstGeom prst="hexagon">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3">
                    <a:lumMod val="50000"/>
                  </a:schemeClr>
                </a:solidFill>
              </a:endParaRPr>
            </a:p>
          </p:txBody>
        </p:sp>
      </p:grpSp>
      <p:grpSp>
        <p:nvGrpSpPr>
          <p:cNvPr id="57" name="组合 56"/>
          <p:cNvGrpSpPr/>
          <p:nvPr/>
        </p:nvGrpSpPr>
        <p:grpSpPr>
          <a:xfrm>
            <a:off x="6042492" y="1789695"/>
            <a:ext cx="144016" cy="144016"/>
            <a:chOff x="4971660" y="1569718"/>
            <a:chExt cx="144016" cy="144016"/>
          </a:xfrm>
          <a:solidFill>
            <a:schemeClr val="bg1"/>
          </a:solidFill>
        </p:grpSpPr>
        <p:sp>
          <p:nvSpPr>
            <p:cNvPr id="58" name="椭圆 57"/>
            <p:cNvSpPr/>
            <p:nvPr/>
          </p:nvSpPr>
          <p:spPr>
            <a:xfrm>
              <a:off x="4971660" y="1569718"/>
              <a:ext cx="144016" cy="144016"/>
            </a:xfrm>
            <a:prstGeom prst="hexagon">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3">
                    <a:lumMod val="50000"/>
                  </a:schemeClr>
                </a:solidFill>
              </a:endParaRPr>
            </a:p>
          </p:txBody>
        </p:sp>
        <p:sp>
          <p:nvSpPr>
            <p:cNvPr id="59" name="椭圆 58"/>
            <p:cNvSpPr/>
            <p:nvPr/>
          </p:nvSpPr>
          <p:spPr>
            <a:xfrm>
              <a:off x="5005748" y="1603806"/>
              <a:ext cx="75840" cy="75840"/>
            </a:xfrm>
            <a:prstGeom prst="hexagon">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3">
                    <a:lumMod val="50000"/>
                  </a:schemeClr>
                </a:solidFill>
              </a:endParaRPr>
            </a:p>
          </p:txBody>
        </p:sp>
      </p:grpSp>
      <p:grpSp>
        <p:nvGrpSpPr>
          <p:cNvPr id="60" name="组合 59"/>
          <p:cNvGrpSpPr/>
          <p:nvPr/>
        </p:nvGrpSpPr>
        <p:grpSpPr>
          <a:xfrm>
            <a:off x="6042492" y="2187484"/>
            <a:ext cx="144016" cy="144016"/>
            <a:chOff x="4971660" y="1569718"/>
            <a:chExt cx="144016" cy="144016"/>
          </a:xfrm>
          <a:solidFill>
            <a:schemeClr val="bg1"/>
          </a:solidFill>
        </p:grpSpPr>
        <p:sp>
          <p:nvSpPr>
            <p:cNvPr id="61" name="椭圆 60"/>
            <p:cNvSpPr/>
            <p:nvPr/>
          </p:nvSpPr>
          <p:spPr>
            <a:xfrm>
              <a:off x="4971660" y="1569718"/>
              <a:ext cx="144016" cy="144016"/>
            </a:xfrm>
            <a:prstGeom prst="hexagon">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3">
                    <a:lumMod val="50000"/>
                  </a:schemeClr>
                </a:solidFill>
              </a:endParaRPr>
            </a:p>
          </p:txBody>
        </p:sp>
        <p:sp>
          <p:nvSpPr>
            <p:cNvPr id="62" name="椭圆 61"/>
            <p:cNvSpPr/>
            <p:nvPr/>
          </p:nvSpPr>
          <p:spPr>
            <a:xfrm>
              <a:off x="5005748" y="1603806"/>
              <a:ext cx="75840" cy="75840"/>
            </a:xfrm>
            <a:prstGeom prst="hexagon">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3">
                    <a:lumMod val="50000"/>
                  </a:schemeClr>
                </a:solidFill>
              </a:endParaRPr>
            </a:p>
          </p:txBody>
        </p:sp>
      </p:grpSp>
      <p:grpSp>
        <p:nvGrpSpPr>
          <p:cNvPr id="63" name="组合 62"/>
          <p:cNvGrpSpPr/>
          <p:nvPr/>
        </p:nvGrpSpPr>
        <p:grpSpPr>
          <a:xfrm>
            <a:off x="6042492" y="2585273"/>
            <a:ext cx="144016" cy="144016"/>
            <a:chOff x="4971660" y="1569718"/>
            <a:chExt cx="144016" cy="144016"/>
          </a:xfrm>
          <a:solidFill>
            <a:schemeClr val="bg1"/>
          </a:solidFill>
        </p:grpSpPr>
        <p:sp>
          <p:nvSpPr>
            <p:cNvPr id="64" name="椭圆 63"/>
            <p:cNvSpPr/>
            <p:nvPr/>
          </p:nvSpPr>
          <p:spPr>
            <a:xfrm>
              <a:off x="4971660" y="1569718"/>
              <a:ext cx="144016" cy="144016"/>
            </a:xfrm>
            <a:prstGeom prst="hexagon">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3">
                    <a:lumMod val="50000"/>
                  </a:schemeClr>
                </a:solidFill>
              </a:endParaRPr>
            </a:p>
          </p:txBody>
        </p:sp>
        <p:sp>
          <p:nvSpPr>
            <p:cNvPr id="65" name="椭圆 64"/>
            <p:cNvSpPr/>
            <p:nvPr/>
          </p:nvSpPr>
          <p:spPr>
            <a:xfrm>
              <a:off x="5005748" y="1603806"/>
              <a:ext cx="75840" cy="75840"/>
            </a:xfrm>
            <a:prstGeom prst="hexagon">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3">
                    <a:lumMod val="50000"/>
                  </a:schemeClr>
                </a:solidFill>
              </a:endParaRPr>
            </a:p>
          </p:txBody>
        </p:sp>
      </p:grpSp>
      <p:grpSp>
        <p:nvGrpSpPr>
          <p:cNvPr id="66" name="组合 65"/>
          <p:cNvGrpSpPr/>
          <p:nvPr/>
        </p:nvGrpSpPr>
        <p:grpSpPr>
          <a:xfrm>
            <a:off x="6042492" y="2983062"/>
            <a:ext cx="144016" cy="144016"/>
            <a:chOff x="4971660" y="1569718"/>
            <a:chExt cx="144016" cy="144016"/>
          </a:xfrm>
          <a:solidFill>
            <a:schemeClr val="bg1"/>
          </a:solidFill>
        </p:grpSpPr>
        <p:sp>
          <p:nvSpPr>
            <p:cNvPr id="67" name="椭圆 66"/>
            <p:cNvSpPr/>
            <p:nvPr/>
          </p:nvSpPr>
          <p:spPr>
            <a:xfrm>
              <a:off x="4971660" y="1569718"/>
              <a:ext cx="144016" cy="144016"/>
            </a:xfrm>
            <a:prstGeom prst="hexagon">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3">
                    <a:lumMod val="50000"/>
                  </a:schemeClr>
                </a:solidFill>
              </a:endParaRPr>
            </a:p>
          </p:txBody>
        </p:sp>
        <p:sp>
          <p:nvSpPr>
            <p:cNvPr id="68" name="椭圆 67"/>
            <p:cNvSpPr/>
            <p:nvPr/>
          </p:nvSpPr>
          <p:spPr>
            <a:xfrm>
              <a:off x="5005748" y="1603806"/>
              <a:ext cx="75840" cy="75840"/>
            </a:xfrm>
            <a:prstGeom prst="hexagon">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3">
                    <a:lumMod val="50000"/>
                  </a:schemeClr>
                </a:solidFill>
              </a:endParaRPr>
            </a:p>
          </p:txBody>
        </p:sp>
      </p:grpSp>
      <p:sp>
        <p:nvSpPr>
          <p:cNvPr id="72" name="TextBox 71"/>
          <p:cNvSpPr txBox="1"/>
          <p:nvPr/>
        </p:nvSpPr>
        <p:spPr>
          <a:xfrm>
            <a:off x="6325394" y="811901"/>
            <a:ext cx="1698298" cy="2469897"/>
          </a:xfrm>
          <a:prstGeom prst="rect">
            <a:avLst/>
          </a:prstGeom>
          <a:noFill/>
        </p:spPr>
        <p:txBody>
          <a:bodyPr wrap="square" lIns="68571" tIns="34285" rIns="68571" bIns="34285" rtlCol="0">
            <a:spAutoFit/>
          </a:bodyPr>
          <a:lstStyle/>
          <a:p>
            <a:pPr algn="l">
              <a:lnSpc>
                <a:spcPct val="200000"/>
              </a:lnSpc>
            </a:pPr>
            <a:r>
              <a:rPr lang="zh-CN" altLang="en-US" sz="1300" b="0" dirty="0">
                <a:solidFill>
                  <a:schemeClr val="bg1"/>
                </a:solidFill>
                <a:latin typeface="微软雅黑" panose="020B0503020204020204" pitchFamily="34" charset="-122"/>
                <a:ea typeface="微软雅黑" panose="020B0503020204020204" pitchFamily="34" charset="-122"/>
              </a:rPr>
              <a:t>产品概述</a:t>
            </a:r>
            <a:endParaRPr lang="en-US" altLang="zh-CN" sz="1300" b="0" dirty="0">
              <a:solidFill>
                <a:schemeClr val="bg1"/>
              </a:solidFill>
              <a:latin typeface="微软雅黑" panose="020B0503020204020204" pitchFamily="34" charset="-122"/>
              <a:ea typeface="微软雅黑" panose="020B0503020204020204" pitchFamily="34" charset="-122"/>
            </a:endParaRPr>
          </a:p>
          <a:p>
            <a:pPr algn="l">
              <a:lnSpc>
                <a:spcPct val="200000"/>
              </a:lnSpc>
            </a:pPr>
            <a:r>
              <a:rPr lang="zh-CN" altLang="en-US" sz="1300" b="0" dirty="0">
                <a:solidFill>
                  <a:schemeClr val="bg1"/>
                </a:solidFill>
                <a:latin typeface="微软雅黑" panose="020B0503020204020204" pitchFamily="34" charset="-122"/>
                <a:ea typeface="微软雅黑" panose="020B0503020204020204" pitchFamily="34" charset="-122"/>
              </a:rPr>
              <a:t>产品形式</a:t>
            </a:r>
            <a:endParaRPr lang="en-US" altLang="zh-CN" sz="1300" b="0" dirty="0">
              <a:solidFill>
                <a:schemeClr val="bg1"/>
              </a:solidFill>
              <a:latin typeface="微软雅黑" panose="020B0503020204020204" pitchFamily="34" charset="-122"/>
              <a:ea typeface="微软雅黑" panose="020B0503020204020204" pitchFamily="34" charset="-122"/>
            </a:endParaRPr>
          </a:p>
          <a:p>
            <a:pPr algn="l">
              <a:lnSpc>
                <a:spcPct val="200000"/>
              </a:lnSpc>
            </a:pPr>
            <a:r>
              <a:rPr lang="zh-CN" altLang="en-US" sz="1300" b="0" dirty="0">
                <a:solidFill>
                  <a:schemeClr val="bg1"/>
                </a:solidFill>
                <a:latin typeface="微软雅黑" panose="020B0503020204020204" pitchFamily="34" charset="-122"/>
                <a:ea typeface="微软雅黑" panose="020B0503020204020204" pitchFamily="34" charset="-122"/>
              </a:rPr>
              <a:t>网络营销方案</a:t>
            </a:r>
            <a:endParaRPr lang="en-US" altLang="zh-CN" sz="1300" b="0" dirty="0">
              <a:solidFill>
                <a:schemeClr val="bg1"/>
              </a:solidFill>
              <a:latin typeface="微软雅黑" panose="020B0503020204020204" pitchFamily="34" charset="-122"/>
              <a:ea typeface="微软雅黑" panose="020B0503020204020204" pitchFamily="34" charset="-122"/>
            </a:endParaRPr>
          </a:p>
          <a:p>
            <a:pPr algn="l">
              <a:lnSpc>
                <a:spcPct val="200000"/>
              </a:lnSpc>
            </a:pPr>
            <a:r>
              <a:rPr lang="zh-CN" altLang="en-US" sz="1300" b="0" dirty="0">
                <a:solidFill>
                  <a:schemeClr val="bg1"/>
                </a:solidFill>
                <a:latin typeface="微软雅黑" panose="020B0503020204020204" pitchFamily="34" charset="-122"/>
                <a:ea typeface="微软雅黑" panose="020B0503020204020204" pitchFamily="34" charset="-122"/>
              </a:rPr>
              <a:t>线下推广方案</a:t>
            </a:r>
            <a:endParaRPr lang="en-US" altLang="zh-CN" sz="1300" b="0" dirty="0">
              <a:solidFill>
                <a:schemeClr val="bg1"/>
              </a:solidFill>
              <a:latin typeface="微软雅黑" panose="020B0503020204020204" pitchFamily="34" charset="-122"/>
              <a:ea typeface="微软雅黑" panose="020B0503020204020204" pitchFamily="34" charset="-122"/>
            </a:endParaRPr>
          </a:p>
          <a:p>
            <a:pPr algn="l">
              <a:lnSpc>
                <a:spcPct val="200000"/>
              </a:lnSpc>
            </a:pPr>
            <a:r>
              <a:rPr lang="zh-CN" altLang="en-US" sz="1300" b="0" dirty="0">
                <a:solidFill>
                  <a:schemeClr val="bg1"/>
                </a:solidFill>
                <a:latin typeface="微软雅黑" panose="020B0503020204020204" pitchFamily="34" charset="-122"/>
                <a:ea typeface="微软雅黑" panose="020B0503020204020204" pitchFamily="34" charset="-122"/>
              </a:rPr>
              <a:t>品牌维护</a:t>
            </a:r>
            <a:endParaRPr lang="en-US" altLang="zh-CN" sz="1300" b="0" dirty="0">
              <a:solidFill>
                <a:schemeClr val="bg1"/>
              </a:solidFill>
              <a:latin typeface="微软雅黑" panose="020B0503020204020204" pitchFamily="34" charset="-122"/>
              <a:ea typeface="微软雅黑" panose="020B0503020204020204" pitchFamily="34" charset="-122"/>
            </a:endParaRPr>
          </a:p>
          <a:p>
            <a:pPr algn="l">
              <a:lnSpc>
                <a:spcPct val="200000"/>
              </a:lnSpc>
            </a:pPr>
            <a:r>
              <a:rPr lang="zh-CN" altLang="en-US" sz="1300" b="0" dirty="0">
                <a:solidFill>
                  <a:schemeClr val="bg1"/>
                </a:solidFill>
                <a:latin typeface="微软雅黑" panose="020B0503020204020204" pitchFamily="34" charset="-122"/>
                <a:ea typeface="微软雅黑" panose="020B0503020204020204" pitchFamily="34" charset="-122"/>
              </a:rPr>
              <a:t>利润结构</a:t>
            </a:r>
            <a:endParaRPr lang="en-US" altLang="zh-CN" sz="1300" b="0" dirty="0">
              <a:solidFill>
                <a:schemeClr val="bg1"/>
              </a:solidFill>
              <a:latin typeface="微软雅黑" panose="020B0503020204020204" pitchFamily="34" charset="-122"/>
              <a:ea typeface="微软雅黑" panose="020B0503020204020204" pitchFamily="34" charset="-122"/>
            </a:endParaRPr>
          </a:p>
        </p:txBody>
      </p:sp>
      <p:sp>
        <p:nvSpPr>
          <p:cNvPr id="85" name="Rectangle 4"/>
          <p:cNvSpPr txBox="1">
            <a:spLocks noChangeArrowheads="1"/>
          </p:cNvSpPr>
          <p:nvPr/>
        </p:nvSpPr>
        <p:spPr bwMode="auto">
          <a:xfrm>
            <a:off x="1203359" y="2890449"/>
            <a:ext cx="1921635" cy="79678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71" tIns="34285" rIns="68571" bIns="34285"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lvl="0" fontAlgn="auto">
              <a:spcBef>
                <a:spcPts val="0"/>
              </a:spcBef>
              <a:spcAft>
                <a:spcPts val="0"/>
              </a:spcAft>
              <a:defRPr/>
            </a:pPr>
            <a:r>
              <a:rPr lang="zh-CN" altLang="en-US" sz="2500" kern="0" dirty="0">
                <a:latin typeface="微软雅黑" panose="020B0503020204020204" pitchFamily="34" charset="-122"/>
                <a:ea typeface="微软雅黑" panose="020B0503020204020204" pitchFamily="34" charset="-122"/>
              </a:rPr>
              <a:t>产品运营</a:t>
            </a:r>
          </a:p>
        </p:txBody>
      </p:sp>
      <p:sp>
        <p:nvSpPr>
          <p:cNvPr id="86" name="Rectangle 4"/>
          <p:cNvSpPr txBox="1">
            <a:spLocks noChangeArrowheads="1"/>
          </p:cNvSpPr>
          <p:nvPr/>
        </p:nvSpPr>
        <p:spPr bwMode="auto">
          <a:xfrm>
            <a:off x="1477947" y="3410744"/>
            <a:ext cx="1372458" cy="381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71" tIns="34285" rIns="68571" bIns="34285"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lvl="0" fontAlgn="auto">
              <a:spcBef>
                <a:spcPts val="0"/>
              </a:spcBef>
              <a:spcAft>
                <a:spcPts val="0"/>
              </a:spcAft>
              <a:defRPr/>
            </a:pPr>
            <a:r>
              <a:rPr lang="en-US" altLang="zh-CN" sz="1200" b="0" kern="0" dirty="0">
                <a:latin typeface="微软雅黑" panose="020B0503020204020204" pitchFamily="34" charset="-122"/>
                <a:ea typeface="微软雅黑" panose="020B0503020204020204" pitchFamily="34" charset="-122"/>
              </a:rPr>
              <a:t>PRODUCT</a:t>
            </a:r>
            <a:endParaRPr lang="zh-CN" altLang="en-US" sz="1200" b="0" kern="0" dirty="0">
              <a:latin typeface="微软雅黑" panose="020B0503020204020204" pitchFamily="34" charset="-122"/>
              <a:ea typeface="微软雅黑" panose="020B0503020204020204" pitchFamily="34" charset="-122"/>
            </a:endParaRPr>
          </a:p>
        </p:txBody>
      </p:sp>
      <p:grpSp>
        <p:nvGrpSpPr>
          <p:cNvPr id="73" name="组合 72"/>
          <p:cNvGrpSpPr/>
          <p:nvPr/>
        </p:nvGrpSpPr>
        <p:grpSpPr>
          <a:xfrm>
            <a:off x="1049020" y="896144"/>
            <a:ext cx="2076833" cy="2145641"/>
            <a:chOff x="1049020" y="896144"/>
            <a:chExt cx="2076833" cy="2145641"/>
          </a:xfrm>
        </p:grpSpPr>
        <p:grpSp>
          <p:nvGrpSpPr>
            <p:cNvPr id="77" name="组合 76"/>
            <p:cNvGrpSpPr/>
            <p:nvPr/>
          </p:nvGrpSpPr>
          <p:grpSpPr>
            <a:xfrm>
              <a:off x="1049020" y="896144"/>
              <a:ext cx="2076833" cy="2145641"/>
              <a:chOff x="647673" y="2729597"/>
              <a:chExt cx="1343573" cy="1388087"/>
            </a:xfrm>
          </p:grpSpPr>
          <p:grpSp>
            <p:nvGrpSpPr>
              <p:cNvPr id="79" name="组合 78"/>
              <p:cNvGrpSpPr/>
              <p:nvPr/>
            </p:nvGrpSpPr>
            <p:grpSpPr>
              <a:xfrm>
                <a:off x="789153" y="2729597"/>
                <a:ext cx="1202093" cy="1388087"/>
                <a:chOff x="3273692" y="1099961"/>
                <a:chExt cx="1202093" cy="1388087"/>
              </a:xfrm>
            </p:grpSpPr>
            <p:sp>
              <p:nvSpPr>
                <p:cNvPr id="81" name="Freeform 14"/>
                <p:cNvSpPr/>
                <p:nvPr/>
              </p:nvSpPr>
              <p:spPr bwMode="auto">
                <a:xfrm>
                  <a:off x="3345550" y="1141029"/>
                  <a:ext cx="529701" cy="237166"/>
                </a:xfrm>
                <a:custGeom>
                  <a:avLst/>
                  <a:gdLst>
                    <a:gd name="T0" fmla="*/ 0 w 516"/>
                    <a:gd name="T1" fmla="*/ 231 h 231"/>
                    <a:gd name="T2" fmla="*/ 398 w 516"/>
                    <a:gd name="T3" fmla="*/ 0 h 231"/>
                    <a:gd name="T4" fmla="*/ 516 w 516"/>
                    <a:gd name="T5" fmla="*/ 0 h 231"/>
                    <a:gd name="T6" fmla="*/ 516 w 516"/>
                    <a:gd name="T7" fmla="*/ 231 h 231"/>
                    <a:gd name="T8" fmla="*/ 0 w 516"/>
                    <a:gd name="T9" fmla="*/ 231 h 231"/>
                  </a:gdLst>
                  <a:ahLst/>
                  <a:cxnLst>
                    <a:cxn ang="0">
                      <a:pos x="T0" y="T1"/>
                    </a:cxn>
                    <a:cxn ang="0">
                      <a:pos x="T2" y="T3"/>
                    </a:cxn>
                    <a:cxn ang="0">
                      <a:pos x="T4" y="T5"/>
                    </a:cxn>
                    <a:cxn ang="0">
                      <a:pos x="T6" y="T7"/>
                    </a:cxn>
                    <a:cxn ang="0">
                      <a:pos x="T8" y="T9"/>
                    </a:cxn>
                  </a:cxnLst>
                  <a:rect l="0" t="0" r="r" b="b"/>
                  <a:pathLst>
                    <a:path w="516" h="231">
                      <a:moveTo>
                        <a:pt x="0" y="231"/>
                      </a:moveTo>
                      <a:lnTo>
                        <a:pt x="398" y="0"/>
                      </a:lnTo>
                      <a:lnTo>
                        <a:pt x="516" y="0"/>
                      </a:lnTo>
                      <a:lnTo>
                        <a:pt x="516" y="231"/>
                      </a:lnTo>
                      <a:lnTo>
                        <a:pt x="0" y="231"/>
                      </a:lnTo>
                      <a:close/>
                    </a:path>
                  </a:pathLst>
                </a:custGeom>
                <a:solidFill>
                  <a:srgbClr val="5F6524"/>
                </a:solidFill>
                <a:ln>
                  <a:noFill/>
                </a:ln>
                <a:extLst>
                  <a:ext uri="{91240B29-F687-4F45-9708-019B960494DF}">
                    <a14:hiddenLine xmlns:a14="http://schemas.microsoft.com/office/drawing/2010/main" w="9525">
                      <a:solidFill>
                        <a:srgbClr val="000000"/>
                      </a:solidFill>
                      <a:round/>
                    </a14:hiddenLine>
                  </a:ext>
                </a:extLst>
              </p:spPr>
              <p:txBody>
                <a:bodyPr vert="horz" wrap="square" lIns="68589" tIns="34295" rIns="68589" bIns="34295" numCol="1" anchor="t" anchorCtr="0" compatLnSpc="1"/>
                <a:lstStyle/>
                <a:p>
                  <a:endParaRPr lang="zh-CN" altLang="en-US" dirty="0">
                    <a:latin typeface="微软雅黑" panose="020B0503020204020204" pitchFamily="34" charset="-122"/>
                  </a:endParaRPr>
                </a:p>
              </p:txBody>
            </p:sp>
            <p:sp>
              <p:nvSpPr>
                <p:cNvPr id="82" name="Freeform 15"/>
                <p:cNvSpPr/>
                <p:nvPr/>
              </p:nvSpPr>
              <p:spPr bwMode="auto">
                <a:xfrm>
                  <a:off x="3273692" y="1099961"/>
                  <a:ext cx="1202093" cy="1388087"/>
                </a:xfrm>
                <a:custGeom>
                  <a:avLst/>
                  <a:gdLst>
                    <a:gd name="T0" fmla="*/ 0 w 1171"/>
                    <a:gd name="T1" fmla="*/ 1014 h 1352"/>
                    <a:gd name="T2" fmla="*/ 0 w 1171"/>
                    <a:gd name="T3" fmla="*/ 338 h 1352"/>
                    <a:gd name="T4" fmla="*/ 586 w 1171"/>
                    <a:gd name="T5" fmla="*/ 0 h 1352"/>
                    <a:gd name="T6" fmla="*/ 1171 w 1171"/>
                    <a:gd name="T7" fmla="*/ 338 h 1352"/>
                    <a:gd name="T8" fmla="*/ 1171 w 1171"/>
                    <a:gd name="T9" fmla="*/ 1014 h 1352"/>
                    <a:gd name="T10" fmla="*/ 586 w 1171"/>
                    <a:gd name="T11" fmla="*/ 1352 h 1352"/>
                    <a:gd name="T12" fmla="*/ 0 w 1171"/>
                    <a:gd name="T13" fmla="*/ 1014 h 1352"/>
                  </a:gdLst>
                  <a:ahLst/>
                  <a:cxnLst>
                    <a:cxn ang="0">
                      <a:pos x="T0" y="T1"/>
                    </a:cxn>
                    <a:cxn ang="0">
                      <a:pos x="T2" y="T3"/>
                    </a:cxn>
                    <a:cxn ang="0">
                      <a:pos x="T4" y="T5"/>
                    </a:cxn>
                    <a:cxn ang="0">
                      <a:pos x="T6" y="T7"/>
                    </a:cxn>
                    <a:cxn ang="0">
                      <a:pos x="T8" y="T9"/>
                    </a:cxn>
                    <a:cxn ang="0">
                      <a:pos x="T10" y="T11"/>
                    </a:cxn>
                    <a:cxn ang="0">
                      <a:pos x="T12" y="T13"/>
                    </a:cxn>
                  </a:cxnLst>
                  <a:rect l="0" t="0" r="r" b="b"/>
                  <a:pathLst>
                    <a:path w="1171" h="1352">
                      <a:moveTo>
                        <a:pt x="0" y="1014"/>
                      </a:moveTo>
                      <a:lnTo>
                        <a:pt x="0" y="338"/>
                      </a:lnTo>
                      <a:lnTo>
                        <a:pt x="586" y="0"/>
                      </a:lnTo>
                      <a:lnTo>
                        <a:pt x="1171" y="338"/>
                      </a:lnTo>
                      <a:lnTo>
                        <a:pt x="1171" y="1014"/>
                      </a:lnTo>
                      <a:lnTo>
                        <a:pt x="586" y="1352"/>
                      </a:lnTo>
                      <a:lnTo>
                        <a:pt x="0" y="1014"/>
                      </a:lnTo>
                      <a:close/>
                    </a:path>
                  </a:pathLst>
                </a:custGeom>
                <a:solidFill>
                  <a:schemeClr val="bg1">
                    <a:lumMod val="95000"/>
                  </a:schemeClr>
                </a:solidFill>
                <a:ln>
                  <a:noFill/>
                </a:ln>
                <a:effectLst>
                  <a:outerShdw blurRad="228600" sx="102000" sy="102000" algn="ctr" rotWithShape="0">
                    <a:prstClr val="black">
                      <a:alpha val="28000"/>
                    </a:prstClr>
                  </a:outerShdw>
                </a:effectLst>
              </p:spPr>
              <p:txBody>
                <a:bodyPr vert="horz" wrap="square" lIns="68589" tIns="34295" rIns="68589" bIns="34295" numCol="1" anchor="t" anchorCtr="0" compatLnSpc="1"/>
                <a:lstStyle/>
                <a:p>
                  <a:endParaRPr lang="zh-CN" altLang="en-US" dirty="0">
                    <a:latin typeface="微软雅黑" panose="020B0503020204020204" pitchFamily="34" charset="-122"/>
                  </a:endParaRPr>
                </a:p>
              </p:txBody>
            </p:sp>
            <p:sp>
              <p:nvSpPr>
                <p:cNvPr id="83" name="Freeform 16"/>
                <p:cNvSpPr/>
                <p:nvPr/>
              </p:nvSpPr>
              <p:spPr bwMode="auto">
                <a:xfrm>
                  <a:off x="3345551" y="1141029"/>
                  <a:ext cx="408568" cy="441478"/>
                </a:xfrm>
                <a:custGeom>
                  <a:avLst/>
                  <a:gdLst>
                    <a:gd name="T0" fmla="*/ 0 w 398"/>
                    <a:gd name="T1" fmla="*/ 430 h 430"/>
                    <a:gd name="T2" fmla="*/ 398 w 398"/>
                    <a:gd name="T3" fmla="*/ 430 h 430"/>
                    <a:gd name="T4" fmla="*/ 398 w 398"/>
                    <a:gd name="T5" fmla="*/ 0 h 430"/>
                    <a:gd name="T6" fmla="*/ 0 w 398"/>
                    <a:gd name="T7" fmla="*/ 231 h 430"/>
                    <a:gd name="T8" fmla="*/ 0 w 398"/>
                    <a:gd name="T9" fmla="*/ 430 h 430"/>
                  </a:gdLst>
                  <a:ahLst/>
                  <a:cxnLst>
                    <a:cxn ang="0">
                      <a:pos x="T0" y="T1"/>
                    </a:cxn>
                    <a:cxn ang="0">
                      <a:pos x="T2" y="T3"/>
                    </a:cxn>
                    <a:cxn ang="0">
                      <a:pos x="T4" y="T5"/>
                    </a:cxn>
                    <a:cxn ang="0">
                      <a:pos x="T6" y="T7"/>
                    </a:cxn>
                    <a:cxn ang="0">
                      <a:pos x="T8" y="T9"/>
                    </a:cxn>
                  </a:cxnLst>
                  <a:rect l="0" t="0" r="r" b="b"/>
                  <a:pathLst>
                    <a:path w="398" h="430">
                      <a:moveTo>
                        <a:pt x="0" y="430"/>
                      </a:moveTo>
                      <a:lnTo>
                        <a:pt x="398" y="430"/>
                      </a:lnTo>
                      <a:lnTo>
                        <a:pt x="398" y="0"/>
                      </a:lnTo>
                      <a:lnTo>
                        <a:pt x="0" y="231"/>
                      </a:lnTo>
                      <a:lnTo>
                        <a:pt x="0" y="430"/>
                      </a:lnTo>
                      <a:close/>
                    </a:path>
                  </a:pathLst>
                </a:custGeom>
                <a:solidFill>
                  <a:srgbClr val="00B0F0"/>
                </a:solidFill>
                <a:ln w="28575">
                  <a:no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zh-CN" altLang="en-US" dirty="0">
                    <a:solidFill>
                      <a:schemeClr val="lt1"/>
                    </a:solidFill>
                  </a:endParaRPr>
                </a:p>
              </p:txBody>
            </p:sp>
          </p:grpSp>
          <p:sp>
            <p:nvSpPr>
              <p:cNvPr id="80" name="TextBox 79"/>
              <p:cNvSpPr txBox="1"/>
              <p:nvPr/>
            </p:nvSpPr>
            <p:spPr>
              <a:xfrm>
                <a:off x="647673" y="2828190"/>
                <a:ext cx="948647" cy="438044"/>
              </a:xfrm>
              <a:prstGeom prst="rect">
                <a:avLst/>
              </a:prstGeom>
              <a:noFill/>
            </p:spPr>
            <p:txBody>
              <a:bodyPr wrap="square" rtlCol="0">
                <a:spAutoFit/>
              </a:bodyPr>
              <a:lstStyle/>
              <a:p>
                <a:r>
                  <a:rPr lang="en-US" altLang="zh-CN" sz="3800" dirty="0">
                    <a:solidFill>
                      <a:srgbClr val="FFFFFF"/>
                    </a:solidFill>
                    <a:latin typeface="Agency FB" panose="020B0503020202020204" pitchFamily="34" charset="0"/>
                  </a:rPr>
                  <a:t>03</a:t>
                </a:r>
                <a:endParaRPr lang="zh-CN" altLang="en-US" sz="3800" dirty="0">
                  <a:solidFill>
                    <a:srgbClr val="FFFFFF"/>
                  </a:solidFill>
                  <a:latin typeface="Agency FB" panose="020B0503020202020204" pitchFamily="34" charset="0"/>
                </a:endParaRPr>
              </a:p>
            </p:txBody>
          </p:sp>
        </p:grpSp>
        <p:grpSp>
          <p:nvGrpSpPr>
            <p:cNvPr id="84" name="组合 83"/>
            <p:cNvGrpSpPr/>
            <p:nvPr/>
          </p:nvGrpSpPr>
          <p:grpSpPr>
            <a:xfrm>
              <a:off x="1709723" y="1575989"/>
              <a:ext cx="881192" cy="881320"/>
              <a:chOff x="5699322" y="3963624"/>
              <a:chExt cx="132182" cy="132201"/>
            </a:xfrm>
            <a:solidFill>
              <a:schemeClr val="accent3">
                <a:lumMod val="75000"/>
              </a:schemeClr>
            </a:solidFill>
          </p:grpSpPr>
          <p:sp>
            <p:nvSpPr>
              <p:cNvPr id="90" name="Freeform 412"/>
              <p:cNvSpPr>
                <a:spLocks noEditPoints="1"/>
              </p:cNvSpPr>
              <p:nvPr/>
            </p:nvSpPr>
            <p:spPr bwMode="auto">
              <a:xfrm>
                <a:off x="5781489" y="3963624"/>
                <a:ext cx="50015" cy="50022"/>
              </a:xfrm>
              <a:custGeom>
                <a:avLst/>
                <a:gdLst>
                  <a:gd name="T0" fmla="*/ 105 w 108"/>
                  <a:gd name="T1" fmla="*/ 44 h 108"/>
                  <a:gd name="T2" fmla="*/ 89 w 108"/>
                  <a:gd name="T3" fmla="*/ 41 h 108"/>
                  <a:gd name="T4" fmla="*/ 88 w 108"/>
                  <a:gd name="T5" fmla="*/ 38 h 108"/>
                  <a:gd name="T6" fmla="*/ 97 w 108"/>
                  <a:gd name="T7" fmla="*/ 25 h 108"/>
                  <a:gd name="T8" fmla="*/ 96 w 108"/>
                  <a:gd name="T9" fmla="*/ 20 h 108"/>
                  <a:gd name="T10" fmla="*/ 87 w 108"/>
                  <a:gd name="T11" fmla="*/ 11 h 108"/>
                  <a:gd name="T12" fmla="*/ 83 w 108"/>
                  <a:gd name="T13" fmla="*/ 11 h 108"/>
                  <a:gd name="T14" fmla="*/ 69 w 108"/>
                  <a:gd name="T15" fmla="*/ 20 h 108"/>
                  <a:gd name="T16" fmla="*/ 66 w 108"/>
                  <a:gd name="T17" fmla="*/ 19 h 108"/>
                  <a:gd name="T18" fmla="*/ 64 w 108"/>
                  <a:gd name="T19" fmla="*/ 3 h 108"/>
                  <a:gd name="T20" fmla="*/ 60 w 108"/>
                  <a:gd name="T21" fmla="*/ 0 h 108"/>
                  <a:gd name="T22" fmla="*/ 48 w 108"/>
                  <a:gd name="T23" fmla="*/ 0 h 108"/>
                  <a:gd name="T24" fmla="*/ 44 w 108"/>
                  <a:gd name="T25" fmla="*/ 3 h 108"/>
                  <a:gd name="T26" fmla="*/ 41 w 108"/>
                  <a:gd name="T27" fmla="*/ 19 h 108"/>
                  <a:gd name="T28" fmla="*/ 38 w 108"/>
                  <a:gd name="T29" fmla="*/ 20 h 108"/>
                  <a:gd name="T30" fmla="*/ 25 w 108"/>
                  <a:gd name="T31" fmla="*/ 11 h 108"/>
                  <a:gd name="T32" fmla="*/ 20 w 108"/>
                  <a:gd name="T33" fmla="*/ 11 h 108"/>
                  <a:gd name="T34" fmla="*/ 11 w 108"/>
                  <a:gd name="T35" fmla="*/ 20 h 108"/>
                  <a:gd name="T36" fmla="*/ 11 w 108"/>
                  <a:gd name="T37" fmla="*/ 25 h 108"/>
                  <a:gd name="T38" fmla="*/ 20 w 108"/>
                  <a:gd name="T39" fmla="*/ 38 h 108"/>
                  <a:gd name="T40" fmla="*/ 19 w 108"/>
                  <a:gd name="T41" fmla="*/ 41 h 108"/>
                  <a:gd name="T42" fmla="*/ 3 w 108"/>
                  <a:gd name="T43" fmla="*/ 44 h 108"/>
                  <a:gd name="T44" fmla="*/ 0 w 108"/>
                  <a:gd name="T45" fmla="*/ 48 h 108"/>
                  <a:gd name="T46" fmla="*/ 0 w 108"/>
                  <a:gd name="T47" fmla="*/ 60 h 108"/>
                  <a:gd name="T48" fmla="*/ 3 w 108"/>
                  <a:gd name="T49" fmla="*/ 64 h 108"/>
                  <a:gd name="T50" fmla="*/ 19 w 108"/>
                  <a:gd name="T51" fmla="*/ 67 h 108"/>
                  <a:gd name="T52" fmla="*/ 20 w 108"/>
                  <a:gd name="T53" fmla="*/ 69 h 108"/>
                  <a:gd name="T54" fmla="*/ 11 w 108"/>
                  <a:gd name="T55" fmla="*/ 83 h 108"/>
                  <a:gd name="T56" fmla="*/ 11 w 108"/>
                  <a:gd name="T57" fmla="*/ 88 h 108"/>
                  <a:gd name="T58" fmla="*/ 20 w 108"/>
                  <a:gd name="T59" fmla="*/ 96 h 108"/>
                  <a:gd name="T60" fmla="*/ 25 w 108"/>
                  <a:gd name="T61" fmla="*/ 97 h 108"/>
                  <a:gd name="T62" fmla="*/ 38 w 108"/>
                  <a:gd name="T63" fmla="*/ 88 h 108"/>
                  <a:gd name="T64" fmla="*/ 41 w 108"/>
                  <a:gd name="T65" fmla="*/ 89 h 108"/>
                  <a:gd name="T66" fmla="*/ 44 w 108"/>
                  <a:gd name="T67" fmla="*/ 105 h 108"/>
                  <a:gd name="T68" fmla="*/ 48 w 108"/>
                  <a:gd name="T69" fmla="*/ 108 h 108"/>
                  <a:gd name="T70" fmla="*/ 60 w 108"/>
                  <a:gd name="T71" fmla="*/ 108 h 108"/>
                  <a:gd name="T72" fmla="*/ 64 w 108"/>
                  <a:gd name="T73" fmla="*/ 105 h 108"/>
                  <a:gd name="T74" fmla="*/ 66 w 108"/>
                  <a:gd name="T75" fmla="*/ 89 h 108"/>
                  <a:gd name="T76" fmla="*/ 69 w 108"/>
                  <a:gd name="T77" fmla="*/ 88 h 108"/>
                  <a:gd name="T78" fmla="*/ 83 w 108"/>
                  <a:gd name="T79" fmla="*/ 97 h 108"/>
                  <a:gd name="T80" fmla="*/ 87 w 108"/>
                  <a:gd name="T81" fmla="*/ 96 h 108"/>
                  <a:gd name="T82" fmla="*/ 96 w 108"/>
                  <a:gd name="T83" fmla="*/ 88 h 108"/>
                  <a:gd name="T84" fmla="*/ 97 w 108"/>
                  <a:gd name="T85" fmla="*/ 83 h 108"/>
                  <a:gd name="T86" fmla="*/ 88 w 108"/>
                  <a:gd name="T87" fmla="*/ 69 h 108"/>
                  <a:gd name="T88" fmla="*/ 89 w 108"/>
                  <a:gd name="T89" fmla="*/ 67 h 108"/>
                  <a:gd name="T90" fmla="*/ 105 w 108"/>
                  <a:gd name="T91" fmla="*/ 64 h 108"/>
                  <a:gd name="T92" fmla="*/ 108 w 108"/>
                  <a:gd name="T93" fmla="*/ 60 h 108"/>
                  <a:gd name="T94" fmla="*/ 108 w 108"/>
                  <a:gd name="T95" fmla="*/ 48 h 108"/>
                  <a:gd name="T96" fmla="*/ 105 w 108"/>
                  <a:gd name="T97" fmla="*/ 44 h 108"/>
                  <a:gd name="T98" fmla="*/ 54 w 108"/>
                  <a:gd name="T99" fmla="*/ 71 h 108"/>
                  <a:gd name="T100" fmla="*/ 37 w 108"/>
                  <a:gd name="T101" fmla="*/ 54 h 108"/>
                  <a:gd name="T102" fmla="*/ 54 w 108"/>
                  <a:gd name="T103" fmla="*/ 37 h 108"/>
                  <a:gd name="T104" fmla="*/ 71 w 108"/>
                  <a:gd name="T105" fmla="*/ 54 h 108"/>
                  <a:gd name="T106" fmla="*/ 54 w 108"/>
                  <a:gd name="T107" fmla="*/ 71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8" h="108">
                    <a:moveTo>
                      <a:pt x="105" y="44"/>
                    </a:moveTo>
                    <a:cubicBezTo>
                      <a:pt x="89" y="41"/>
                      <a:pt x="89" y="41"/>
                      <a:pt x="89" y="41"/>
                    </a:cubicBezTo>
                    <a:cubicBezTo>
                      <a:pt x="87" y="41"/>
                      <a:pt x="87" y="40"/>
                      <a:pt x="88" y="38"/>
                    </a:cubicBezTo>
                    <a:cubicBezTo>
                      <a:pt x="97" y="25"/>
                      <a:pt x="97" y="25"/>
                      <a:pt x="97" y="25"/>
                    </a:cubicBezTo>
                    <a:cubicBezTo>
                      <a:pt x="98" y="23"/>
                      <a:pt x="97" y="21"/>
                      <a:pt x="96" y="20"/>
                    </a:cubicBezTo>
                    <a:cubicBezTo>
                      <a:pt x="87" y="11"/>
                      <a:pt x="87" y="11"/>
                      <a:pt x="87" y="11"/>
                    </a:cubicBezTo>
                    <a:cubicBezTo>
                      <a:pt x="86" y="10"/>
                      <a:pt x="84" y="10"/>
                      <a:pt x="83" y="11"/>
                    </a:cubicBezTo>
                    <a:cubicBezTo>
                      <a:pt x="69" y="20"/>
                      <a:pt x="69" y="20"/>
                      <a:pt x="69" y="20"/>
                    </a:cubicBezTo>
                    <a:cubicBezTo>
                      <a:pt x="68" y="21"/>
                      <a:pt x="67" y="21"/>
                      <a:pt x="66" y="19"/>
                    </a:cubicBezTo>
                    <a:cubicBezTo>
                      <a:pt x="64" y="3"/>
                      <a:pt x="64" y="3"/>
                      <a:pt x="64" y="3"/>
                    </a:cubicBezTo>
                    <a:cubicBezTo>
                      <a:pt x="63" y="1"/>
                      <a:pt x="62" y="0"/>
                      <a:pt x="60" y="0"/>
                    </a:cubicBezTo>
                    <a:cubicBezTo>
                      <a:pt x="48" y="0"/>
                      <a:pt x="48" y="0"/>
                      <a:pt x="48" y="0"/>
                    </a:cubicBezTo>
                    <a:cubicBezTo>
                      <a:pt x="46" y="0"/>
                      <a:pt x="44" y="1"/>
                      <a:pt x="44" y="3"/>
                    </a:cubicBezTo>
                    <a:cubicBezTo>
                      <a:pt x="41" y="19"/>
                      <a:pt x="41" y="19"/>
                      <a:pt x="41" y="19"/>
                    </a:cubicBezTo>
                    <a:cubicBezTo>
                      <a:pt x="41" y="21"/>
                      <a:pt x="40" y="21"/>
                      <a:pt x="38" y="20"/>
                    </a:cubicBezTo>
                    <a:cubicBezTo>
                      <a:pt x="25" y="11"/>
                      <a:pt x="25" y="11"/>
                      <a:pt x="25" y="11"/>
                    </a:cubicBezTo>
                    <a:cubicBezTo>
                      <a:pt x="23" y="10"/>
                      <a:pt x="21" y="10"/>
                      <a:pt x="20" y="11"/>
                    </a:cubicBezTo>
                    <a:cubicBezTo>
                      <a:pt x="11" y="20"/>
                      <a:pt x="11" y="20"/>
                      <a:pt x="11" y="20"/>
                    </a:cubicBezTo>
                    <a:cubicBezTo>
                      <a:pt x="10" y="21"/>
                      <a:pt x="10" y="23"/>
                      <a:pt x="11" y="25"/>
                    </a:cubicBezTo>
                    <a:cubicBezTo>
                      <a:pt x="20" y="38"/>
                      <a:pt x="20" y="38"/>
                      <a:pt x="20" y="38"/>
                    </a:cubicBezTo>
                    <a:cubicBezTo>
                      <a:pt x="21" y="40"/>
                      <a:pt x="21" y="41"/>
                      <a:pt x="19" y="41"/>
                    </a:cubicBezTo>
                    <a:cubicBezTo>
                      <a:pt x="3" y="44"/>
                      <a:pt x="3" y="44"/>
                      <a:pt x="3" y="44"/>
                    </a:cubicBezTo>
                    <a:cubicBezTo>
                      <a:pt x="1" y="45"/>
                      <a:pt x="0" y="46"/>
                      <a:pt x="0" y="48"/>
                    </a:cubicBezTo>
                    <a:cubicBezTo>
                      <a:pt x="0" y="60"/>
                      <a:pt x="0" y="60"/>
                      <a:pt x="0" y="60"/>
                    </a:cubicBezTo>
                    <a:cubicBezTo>
                      <a:pt x="0" y="62"/>
                      <a:pt x="1" y="63"/>
                      <a:pt x="3" y="64"/>
                    </a:cubicBezTo>
                    <a:cubicBezTo>
                      <a:pt x="19" y="67"/>
                      <a:pt x="19" y="67"/>
                      <a:pt x="19" y="67"/>
                    </a:cubicBezTo>
                    <a:cubicBezTo>
                      <a:pt x="21" y="67"/>
                      <a:pt x="21" y="68"/>
                      <a:pt x="20" y="69"/>
                    </a:cubicBezTo>
                    <a:cubicBezTo>
                      <a:pt x="11" y="83"/>
                      <a:pt x="11" y="83"/>
                      <a:pt x="11" y="83"/>
                    </a:cubicBezTo>
                    <a:cubicBezTo>
                      <a:pt x="10" y="84"/>
                      <a:pt x="10" y="86"/>
                      <a:pt x="11" y="88"/>
                    </a:cubicBezTo>
                    <a:cubicBezTo>
                      <a:pt x="20" y="96"/>
                      <a:pt x="20" y="96"/>
                      <a:pt x="20" y="96"/>
                    </a:cubicBezTo>
                    <a:cubicBezTo>
                      <a:pt x="21" y="97"/>
                      <a:pt x="23" y="98"/>
                      <a:pt x="25" y="97"/>
                    </a:cubicBezTo>
                    <a:cubicBezTo>
                      <a:pt x="38" y="88"/>
                      <a:pt x="38" y="88"/>
                      <a:pt x="38" y="88"/>
                    </a:cubicBezTo>
                    <a:cubicBezTo>
                      <a:pt x="40" y="87"/>
                      <a:pt x="41" y="87"/>
                      <a:pt x="41" y="89"/>
                    </a:cubicBezTo>
                    <a:cubicBezTo>
                      <a:pt x="44" y="105"/>
                      <a:pt x="44" y="105"/>
                      <a:pt x="44" y="105"/>
                    </a:cubicBezTo>
                    <a:cubicBezTo>
                      <a:pt x="44" y="106"/>
                      <a:pt x="46" y="108"/>
                      <a:pt x="48" y="108"/>
                    </a:cubicBezTo>
                    <a:cubicBezTo>
                      <a:pt x="60" y="108"/>
                      <a:pt x="60" y="108"/>
                      <a:pt x="60" y="108"/>
                    </a:cubicBezTo>
                    <a:cubicBezTo>
                      <a:pt x="62" y="108"/>
                      <a:pt x="63" y="106"/>
                      <a:pt x="64" y="105"/>
                    </a:cubicBezTo>
                    <a:cubicBezTo>
                      <a:pt x="66" y="89"/>
                      <a:pt x="66" y="89"/>
                      <a:pt x="66" y="89"/>
                    </a:cubicBezTo>
                    <a:cubicBezTo>
                      <a:pt x="67" y="87"/>
                      <a:pt x="68" y="87"/>
                      <a:pt x="69" y="88"/>
                    </a:cubicBezTo>
                    <a:cubicBezTo>
                      <a:pt x="83" y="97"/>
                      <a:pt x="83" y="97"/>
                      <a:pt x="83" y="97"/>
                    </a:cubicBezTo>
                    <a:cubicBezTo>
                      <a:pt x="84" y="98"/>
                      <a:pt x="86" y="97"/>
                      <a:pt x="87" y="96"/>
                    </a:cubicBezTo>
                    <a:cubicBezTo>
                      <a:pt x="96" y="88"/>
                      <a:pt x="96" y="88"/>
                      <a:pt x="96" y="88"/>
                    </a:cubicBezTo>
                    <a:cubicBezTo>
                      <a:pt x="97" y="86"/>
                      <a:pt x="98" y="84"/>
                      <a:pt x="97" y="83"/>
                    </a:cubicBezTo>
                    <a:cubicBezTo>
                      <a:pt x="88" y="69"/>
                      <a:pt x="88" y="69"/>
                      <a:pt x="88" y="69"/>
                    </a:cubicBezTo>
                    <a:cubicBezTo>
                      <a:pt x="87" y="68"/>
                      <a:pt x="87" y="67"/>
                      <a:pt x="89" y="67"/>
                    </a:cubicBezTo>
                    <a:cubicBezTo>
                      <a:pt x="105" y="64"/>
                      <a:pt x="105" y="64"/>
                      <a:pt x="105" y="64"/>
                    </a:cubicBezTo>
                    <a:cubicBezTo>
                      <a:pt x="106" y="63"/>
                      <a:pt x="108" y="62"/>
                      <a:pt x="108" y="60"/>
                    </a:cubicBezTo>
                    <a:cubicBezTo>
                      <a:pt x="108" y="48"/>
                      <a:pt x="108" y="48"/>
                      <a:pt x="108" y="48"/>
                    </a:cubicBezTo>
                    <a:cubicBezTo>
                      <a:pt x="108" y="46"/>
                      <a:pt x="106" y="45"/>
                      <a:pt x="105" y="44"/>
                    </a:cubicBezTo>
                    <a:close/>
                    <a:moveTo>
                      <a:pt x="54" y="71"/>
                    </a:moveTo>
                    <a:cubicBezTo>
                      <a:pt x="45" y="71"/>
                      <a:pt x="37" y="63"/>
                      <a:pt x="37" y="54"/>
                    </a:cubicBezTo>
                    <a:cubicBezTo>
                      <a:pt x="37" y="45"/>
                      <a:pt x="45" y="37"/>
                      <a:pt x="54" y="37"/>
                    </a:cubicBezTo>
                    <a:cubicBezTo>
                      <a:pt x="63" y="37"/>
                      <a:pt x="71" y="45"/>
                      <a:pt x="71" y="54"/>
                    </a:cubicBezTo>
                    <a:cubicBezTo>
                      <a:pt x="71" y="63"/>
                      <a:pt x="63" y="71"/>
                      <a:pt x="54" y="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9" tIns="34295" rIns="68589" bIns="34295" numCol="1" anchor="t" anchorCtr="0" compatLnSpc="1"/>
              <a:lstStyle/>
              <a:p>
                <a:endParaRPr lang="zh-CN" altLang="en-US" dirty="0">
                  <a:latin typeface="微软雅黑" panose="020B0503020204020204" pitchFamily="34" charset="-122"/>
                </a:endParaRPr>
              </a:p>
            </p:txBody>
          </p:sp>
          <p:sp>
            <p:nvSpPr>
              <p:cNvPr id="91" name="Freeform 413"/>
              <p:cNvSpPr>
                <a:spLocks noEditPoints="1"/>
              </p:cNvSpPr>
              <p:nvPr/>
            </p:nvSpPr>
            <p:spPr bwMode="auto">
              <a:xfrm>
                <a:off x="5699322" y="3996972"/>
                <a:ext cx="98839" cy="98853"/>
              </a:xfrm>
              <a:custGeom>
                <a:avLst/>
                <a:gdLst>
                  <a:gd name="T0" fmla="*/ 210 w 216"/>
                  <a:gd name="T1" fmla="*/ 89 h 216"/>
                  <a:gd name="T2" fmla="*/ 178 w 216"/>
                  <a:gd name="T3" fmla="*/ 83 h 216"/>
                  <a:gd name="T4" fmla="*/ 176 w 216"/>
                  <a:gd name="T5" fmla="*/ 77 h 216"/>
                  <a:gd name="T6" fmla="*/ 194 w 216"/>
                  <a:gd name="T7" fmla="*/ 49 h 216"/>
                  <a:gd name="T8" fmla="*/ 193 w 216"/>
                  <a:gd name="T9" fmla="*/ 41 h 216"/>
                  <a:gd name="T10" fmla="*/ 175 w 216"/>
                  <a:gd name="T11" fmla="*/ 23 h 216"/>
                  <a:gd name="T12" fmla="*/ 167 w 216"/>
                  <a:gd name="T13" fmla="*/ 22 h 216"/>
                  <a:gd name="T14" fmla="*/ 139 w 216"/>
                  <a:gd name="T15" fmla="*/ 40 h 216"/>
                  <a:gd name="T16" fmla="*/ 133 w 216"/>
                  <a:gd name="T17" fmla="*/ 38 h 216"/>
                  <a:gd name="T18" fmla="*/ 127 w 216"/>
                  <a:gd name="T19" fmla="*/ 6 h 216"/>
                  <a:gd name="T20" fmla="*/ 121 w 216"/>
                  <a:gd name="T21" fmla="*/ 0 h 216"/>
                  <a:gd name="T22" fmla="*/ 95 w 216"/>
                  <a:gd name="T23" fmla="*/ 0 h 216"/>
                  <a:gd name="T24" fmla="*/ 89 w 216"/>
                  <a:gd name="T25" fmla="*/ 6 h 216"/>
                  <a:gd name="T26" fmla="*/ 83 w 216"/>
                  <a:gd name="T27" fmla="*/ 38 h 216"/>
                  <a:gd name="T28" fmla="*/ 77 w 216"/>
                  <a:gd name="T29" fmla="*/ 40 h 216"/>
                  <a:gd name="T30" fmla="*/ 49 w 216"/>
                  <a:gd name="T31" fmla="*/ 22 h 216"/>
                  <a:gd name="T32" fmla="*/ 41 w 216"/>
                  <a:gd name="T33" fmla="*/ 23 h 216"/>
                  <a:gd name="T34" fmla="*/ 23 w 216"/>
                  <a:gd name="T35" fmla="*/ 41 h 216"/>
                  <a:gd name="T36" fmla="*/ 22 w 216"/>
                  <a:gd name="T37" fmla="*/ 49 h 216"/>
                  <a:gd name="T38" fmla="*/ 40 w 216"/>
                  <a:gd name="T39" fmla="*/ 77 h 216"/>
                  <a:gd name="T40" fmla="*/ 38 w 216"/>
                  <a:gd name="T41" fmla="*/ 83 h 216"/>
                  <a:gd name="T42" fmla="*/ 6 w 216"/>
                  <a:gd name="T43" fmla="*/ 89 h 216"/>
                  <a:gd name="T44" fmla="*/ 0 w 216"/>
                  <a:gd name="T45" fmla="*/ 95 h 216"/>
                  <a:gd name="T46" fmla="*/ 0 w 216"/>
                  <a:gd name="T47" fmla="*/ 121 h 216"/>
                  <a:gd name="T48" fmla="*/ 6 w 216"/>
                  <a:gd name="T49" fmla="*/ 127 h 216"/>
                  <a:gd name="T50" fmla="*/ 38 w 216"/>
                  <a:gd name="T51" fmla="*/ 133 h 216"/>
                  <a:gd name="T52" fmla="*/ 40 w 216"/>
                  <a:gd name="T53" fmla="*/ 139 h 216"/>
                  <a:gd name="T54" fmla="*/ 22 w 216"/>
                  <a:gd name="T55" fmla="*/ 167 h 216"/>
                  <a:gd name="T56" fmla="*/ 23 w 216"/>
                  <a:gd name="T57" fmla="*/ 175 h 216"/>
                  <a:gd name="T58" fmla="*/ 41 w 216"/>
                  <a:gd name="T59" fmla="*/ 193 h 216"/>
                  <a:gd name="T60" fmla="*/ 49 w 216"/>
                  <a:gd name="T61" fmla="*/ 194 h 216"/>
                  <a:gd name="T62" fmla="*/ 77 w 216"/>
                  <a:gd name="T63" fmla="*/ 176 h 216"/>
                  <a:gd name="T64" fmla="*/ 83 w 216"/>
                  <a:gd name="T65" fmla="*/ 178 h 216"/>
                  <a:gd name="T66" fmla="*/ 89 w 216"/>
                  <a:gd name="T67" fmla="*/ 210 h 216"/>
                  <a:gd name="T68" fmla="*/ 95 w 216"/>
                  <a:gd name="T69" fmla="*/ 216 h 216"/>
                  <a:gd name="T70" fmla="*/ 121 w 216"/>
                  <a:gd name="T71" fmla="*/ 216 h 216"/>
                  <a:gd name="T72" fmla="*/ 127 w 216"/>
                  <a:gd name="T73" fmla="*/ 210 h 216"/>
                  <a:gd name="T74" fmla="*/ 133 w 216"/>
                  <a:gd name="T75" fmla="*/ 178 h 216"/>
                  <a:gd name="T76" fmla="*/ 139 w 216"/>
                  <a:gd name="T77" fmla="*/ 176 h 216"/>
                  <a:gd name="T78" fmla="*/ 167 w 216"/>
                  <a:gd name="T79" fmla="*/ 194 h 216"/>
                  <a:gd name="T80" fmla="*/ 175 w 216"/>
                  <a:gd name="T81" fmla="*/ 193 h 216"/>
                  <a:gd name="T82" fmla="*/ 193 w 216"/>
                  <a:gd name="T83" fmla="*/ 175 h 216"/>
                  <a:gd name="T84" fmla="*/ 194 w 216"/>
                  <a:gd name="T85" fmla="*/ 167 h 216"/>
                  <a:gd name="T86" fmla="*/ 176 w 216"/>
                  <a:gd name="T87" fmla="*/ 139 h 216"/>
                  <a:gd name="T88" fmla="*/ 178 w 216"/>
                  <a:gd name="T89" fmla="*/ 133 h 216"/>
                  <a:gd name="T90" fmla="*/ 210 w 216"/>
                  <a:gd name="T91" fmla="*/ 127 h 216"/>
                  <a:gd name="T92" fmla="*/ 216 w 216"/>
                  <a:gd name="T93" fmla="*/ 121 h 216"/>
                  <a:gd name="T94" fmla="*/ 216 w 216"/>
                  <a:gd name="T95" fmla="*/ 95 h 216"/>
                  <a:gd name="T96" fmla="*/ 210 w 216"/>
                  <a:gd name="T97" fmla="*/ 89 h 216"/>
                  <a:gd name="T98" fmla="*/ 108 w 216"/>
                  <a:gd name="T99" fmla="*/ 147 h 216"/>
                  <a:gd name="T100" fmla="*/ 69 w 216"/>
                  <a:gd name="T101" fmla="*/ 108 h 216"/>
                  <a:gd name="T102" fmla="*/ 108 w 216"/>
                  <a:gd name="T103" fmla="*/ 69 h 216"/>
                  <a:gd name="T104" fmla="*/ 147 w 216"/>
                  <a:gd name="T105" fmla="*/ 108 h 216"/>
                  <a:gd name="T106" fmla="*/ 108 w 216"/>
                  <a:gd name="T107" fmla="*/ 147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16" h="216">
                    <a:moveTo>
                      <a:pt x="210" y="89"/>
                    </a:moveTo>
                    <a:cubicBezTo>
                      <a:pt x="178" y="83"/>
                      <a:pt x="178" y="83"/>
                      <a:pt x="178" y="83"/>
                    </a:cubicBezTo>
                    <a:cubicBezTo>
                      <a:pt x="175" y="82"/>
                      <a:pt x="174" y="80"/>
                      <a:pt x="176" y="77"/>
                    </a:cubicBezTo>
                    <a:cubicBezTo>
                      <a:pt x="194" y="49"/>
                      <a:pt x="194" y="49"/>
                      <a:pt x="194" y="49"/>
                    </a:cubicBezTo>
                    <a:cubicBezTo>
                      <a:pt x="196" y="47"/>
                      <a:pt x="195" y="43"/>
                      <a:pt x="193" y="41"/>
                    </a:cubicBezTo>
                    <a:cubicBezTo>
                      <a:pt x="175" y="23"/>
                      <a:pt x="175" y="23"/>
                      <a:pt x="175" y="23"/>
                    </a:cubicBezTo>
                    <a:cubicBezTo>
                      <a:pt x="173" y="21"/>
                      <a:pt x="169" y="20"/>
                      <a:pt x="167" y="22"/>
                    </a:cubicBezTo>
                    <a:cubicBezTo>
                      <a:pt x="139" y="40"/>
                      <a:pt x="139" y="40"/>
                      <a:pt x="139" y="40"/>
                    </a:cubicBezTo>
                    <a:cubicBezTo>
                      <a:pt x="137" y="42"/>
                      <a:pt x="134" y="41"/>
                      <a:pt x="133" y="38"/>
                    </a:cubicBezTo>
                    <a:cubicBezTo>
                      <a:pt x="127" y="6"/>
                      <a:pt x="127" y="6"/>
                      <a:pt x="127" y="6"/>
                    </a:cubicBezTo>
                    <a:cubicBezTo>
                      <a:pt x="127" y="3"/>
                      <a:pt x="124" y="0"/>
                      <a:pt x="121" y="0"/>
                    </a:cubicBezTo>
                    <a:cubicBezTo>
                      <a:pt x="95" y="0"/>
                      <a:pt x="95" y="0"/>
                      <a:pt x="95" y="0"/>
                    </a:cubicBezTo>
                    <a:cubicBezTo>
                      <a:pt x="92" y="0"/>
                      <a:pt x="89" y="3"/>
                      <a:pt x="89" y="6"/>
                    </a:cubicBezTo>
                    <a:cubicBezTo>
                      <a:pt x="83" y="38"/>
                      <a:pt x="83" y="38"/>
                      <a:pt x="83" y="38"/>
                    </a:cubicBezTo>
                    <a:cubicBezTo>
                      <a:pt x="82" y="41"/>
                      <a:pt x="80" y="42"/>
                      <a:pt x="77" y="40"/>
                    </a:cubicBezTo>
                    <a:cubicBezTo>
                      <a:pt x="49" y="22"/>
                      <a:pt x="49" y="22"/>
                      <a:pt x="49" y="22"/>
                    </a:cubicBezTo>
                    <a:cubicBezTo>
                      <a:pt x="47" y="20"/>
                      <a:pt x="43" y="21"/>
                      <a:pt x="41" y="23"/>
                    </a:cubicBezTo>
                    <a:cubicBezTo>
                      <a:pt x="23" y="41"/>
                      <a:pt x="23" y="41"/>
                      <a:pt x="23" y="41"/>
                    </a:cubicBezTo>
                    <a:cubicBezTo>
                      <a:pt x="21" y="43"/>
                      <a:pt x="20" y="47"/>
                      <a:pt x="22" y="49"/>
                    </a:cubicBezTo>
                    <a:cubicBezTo>
                      <a:pt x="40" y="77"/>
                      <a:pt x="40" y="77"/>
                      <a:pt x="40" y="77"/>
                    </a:cubicBezTo>
                    <a:cubicBezTo>
                      <a:pt x="42" y="80"/>
                      <a:pt x="41" y="82"/>
                      <a:pt x="38" y="83"/>
                    </a:cubicBezTo>
                    <a:cubicBezTo>
                      <a:pt x="6" y="89"/>
                      <a:pt x="6" y="89"/>
                      <a:pt x="6" y="89"/>
                    </a:cubicBezTo>
                    <a:cubicBezTo>
                      <a:pt x="3" y="89"/>
                      <a:pt x="0" y="92"/>
                      <a:pt x="0" y="95"/>
                    </a:cubicBezTo>
                    <a:cubicBezTo>
                      <a:pt x="0" y="121"/>
                      <a:pt x="0" y="121"/>
                      <a:pt x="0" y="121"/>
                    </a:cubicBezTo>
                    <a:cubicBezTo>
                      <a:pt x="0" y="124"/>
                      <a:pt x="3" y="127"/>
                      <a:pt x="6" y="127"/>
                    </a:cubicBezTo>
                    <a:cubicBezTo>
                      <a:pt x="38" y="133"/>
                      <a:pt x="38" y="133"/>
                      <a:pt x="38" y="133"/>
                    </a:cubicBezTo>
                    <a:cubicBezTo>
                      <a:pt x="41" y="134"/>
                      <a:pt x="42" y="137"/>
                      <a:pt x="40" y="139"/>
                    </a:cubicBezTo>
                    <a:cubicBezTo>
                      <a:pt x="22" y="167"/>
                      <a:pt x="22" y="167"/>
                      <a:pt x="22" y="167"/>
                    </a:cubicBezTo>
                    <a:cubicBezTo>
                      <a:pt x="20" y="169"/>
                      <a:pt x="21" y="173"/>
                      <a:pt x="23" y="175"/>
                    </a:cubicBezTo>
                    <a:cubicBezTo>
                      <a:pt x="41" y="193"/>
                      <a:pt x="41" y="193"/>
                      <a:pt x="41" y="193"/>
                    </a:cubicBezTo>
                    <a:cubicBezTo>
                      <a:pt x="43" y="195"/>
                      <a:pt x="47" y="196"/>
                      <a:pt x="49" y="194"/>
                    </a:cubicBezTo>
                    <a:cubicBezTo>
                      <a:pt x="77" y="176"/>
                      <a:pt x="77" y="176"/>
                      <a:pt x="77" y="176"/>
                    </a:cubicBezTo>
                    <a:cubicBezTo>
                      <a:pt x="80" y="174"/>
                      <a:pt x="82" y="175"/>
                      <a:pt x="83" y="178"/>
                    </a:cubicBezTo>
                    <a:cubicBezTo>
                      <a:pt x="89" y="210"/>
                      <a:pt x="89" y="210"/>
                      <a:pt x="89" y="210"/>
                    </a:cubicBezTo>
                    <a:cubicBezTo>
                      <a:pt x="89" y="213"/>
                      <a:pt x="92" y="216"/>
                      <a:pt x="95" y="216"/>
                    </a:cubicBezTo>
                    <a:cubicBezTo>
                      <a:pt x="121" y="216"/>
                      <a:pt x="121" y="216"/>
                      <a:pt x="121" y="216"/>
                    </a:cubicBezTo>
                    <a:cubicBezTo>
                      <a:pt x="124" y="216"/>
                      <a:pt x="127" y="213"/>
                      <a:pt x="127" y="210"/>
                    </a:cubicBezTo>
                    <a:cubicBezTo>
                      <a:pt x="133" y="178"/>
                      <a:pt x="133" y="178"/>
                      <a:pt x="133" y="178"/>
                    </a:cubicBezTo>
                    <a:cubicBezTo>
                      <a:pt x="134" y="175"/>
                      <a:pt x="137" y="174"/>
                      <a:pt x="139" y="176"/>
                    </a:cubicBezTo>
                    <a:cubicBezTo>
                      <a:pt x="167" y="194"/>
                      <a:pt x="167" y="194"/>
                      <a:pt x="167" y="194"/>
                    </a:cubicBezTo>
                    <a:cubicBezTo>
                      <a:pt x="169" y="196"/>
                      <a:pt x="173" y="195"/>
                      <a:pt x="175" y="193"/>
                    </a:cubicBezTo>
                    <a:cubicBezTo>
                      <a:pt x="193" y="175"/>
                      <a:pt x="193" y="175"/>
                      <a:pt x="193" y="175"/>
                    </a:cubicBezTo>
                    <a:cubicBezTo>
                      <a:pt x="195" y="173"/>
                      <a:pt x="196" y="169"/>
                      <a:pt x="194" y="167"/>
                    </a:cubicBezTo>
                    <a:cubicBezTo>
                      <a:pt x="176" y="139"/>
                      <a:pt x="176" y="139"/>
                      <a:pt x="176" y="139"/>
                    </a:cubicBezTo>
                    <a:cubicBezTo>
                      <a:pt x="174" y="137"/>
                      <a:pt x="175" y="134"/>
                      <a:pt x="178" y="133"/>
                    </a:cubicBezTo>
                    <a:cubicBezTo>
                      <a:pt x="210" y="127"/>
                      <a:pt x="210" y="127"/>
                      <a:pt x="210" y="127"/>
                    </a:cubicBezTo>
                    <a:cubicBezTo>
                      <a:pt x="213" y="127"/>
                      <a:pt x="216" y="124"/>
                      <a:pt x="216" y="121"/>
                    </a:cubicBezTo>
                    <a:cubicBezTo>
                      <a:pt x="216" y="95"/>
                      <a:pt x="216" y="95"/>
                      <a:pt x="216" y="95"/>
                    </a:cubicBezTo>
                    <a:cubicBezTo>
                      <a:pt x="216" y="92"/>
                      <a:pt x="213" y="89"/>
                      <a:pt x="210" y="89"/>
                    </a:cubicBezTo>
                    <a:close/>
                    <a:moveTo>
                      <a:pt x="108" y="147"/>
                    </a:moveTo>
                    <a:cubicBezTo>
                      <a:pt x="86" y="147"/>
                      <a:pt x="69" y="130"/>
                      <a:pt x="69" y="108"/>
                    </a:cubicBezTo>
                    <a:cubicBezTo>
                      <a:pt x="69" y="87"/>
                      <a:pt x="86" y="69"/>
                      <a:pt x="108" y="69"/>
                    </a:cubicBezTo>
                    <a:cubicBezTo>
                      <a:pt x="130" y="69"/>
                      <a:pt x="147" y="87"/>
                      <a:pt x="147" y="108"/>
                    </a:cubicBezTo>
                    <a:cubicBezTo>
                      <a:pt x="147" y="130"/>
                      <a:pt x="130" y="147"/>
                      <a:pt x="108" y="14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9" tIns="34295" rIns="68589" bIns="34295" numCol="1" anchor="t" anchorCtr="0" compatLnSpc="1"/>
              <a:lstStyle/>
              <a:p>
                <a:endParaRPr lang="zh-CN" altLang="en-US" dirty="0">
                  <a:latin typeface="微软雅黑" panose="020B0503020204020204" pitchFamily="34" charset="-122"/>
                </a:endParaRPr>
              </a:p>
            </p:txBody>
          </p:sp>
        </p:grpSp>
      </p:grpSp>
    </p:spTree>
  </p:cSld>
  <p:clrMapOvr>
    <a:masterClrMapping/>
  </p:clrMapOvr>
  <mc:AlternateContent xmlns:mc="http://schemas.openxmlformats.org/markup-compatibility/2006" xmlns:p14="http://schemas.microsoft.com/office/powerpoint/2010/main">
    <mc:Choice Requires="p14">
      <p:transition spd="slow" p14:dur="1200" advTm="0">
        <p14:flip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73"/>
                                        </p:tgtEl>
                                        <p:attrNameLst>
                                          <p:attrName>style.visibility</p:attrName>
                                        </p:attrNameLst>
                                      </p:cBhvr>
                                      <p:to>
                                        <p:strVal val="visible"/>
                                      </p:to>
                                    </p:set>
                                    <p:anim calcmode="lin" valueType="num">
                                      <p:cBhvr>
                                        <p:cTn id="7" dur="800" fill="hold"/>
                                        <p:tgtEl>
                                          <p:spTgt spid="73"/>
                                        </p:tgtEl>
                                        <p:attrNameLst>
                                          <p:attrName>ppt_w</p:attrName>
                                        </p:attrNameLst>
                                      </p:cBhvr>
                                      <p:tavLst>
                                        <p:tav tm="0">
                                          <p:val>
                                            <p:fltVal val="0"/>
                                          </p:val>
                                        </p:tav>
                                        <p:tav tm="100000">
                                          <p:val>
                                            <p:strVal val="#ppt_w"/>
                                          </p:val>
                                        </p:tav>
                                      </p:tavLst>
                                    </p:anim>
                                    <p:anim calcmode="lin" valueType="num">
                                      <p:cBhvr>
                                        <p:cTn id="8" dur="800" fill="hold"/>
                                        <p:tgtEl>
                                          <p:spTgt spid="73"/>
                                        </p:tgtEl>
                                        <p:attrNameLst>
                                          <p:attrName>ppt_h</p:attrName>
                                        </p:attrNameLst>
                                      </p:cBhvr>
                                      <p:tavLst>
                                        <p:tav tm="0">
                                          <p:val>
                                            <p:fltVal val="0"/>
                                          </p:val>
                                        </p:tav>
                                        <p:tav tm="100000">
                                          <p:val>
                                            <p:strVal val="#ppt_h"/>
                                          </p:val>
                                        </p:tav>
                                      </p:tavLst>
                                    </p:anim>
                                    <p:animEffect transition="in" filter="fade">
                                      <p:cBhvr>
                                        <p:cTn id="9" dur="800"/>
                                        <p:tgtEl>
                                          <p:spTgt spid="73"/>
                                        </p:tgtEl>
                                      </p:cBhvr>
                                    </p:animEffect>
                                  </p:childTnLst>
                                </p:cTn>
                              </p:par>
                              <p:par>
                                <p:cTn id="10" presetID="22" presetClass="entr" presetSubtype="8" fill="hold" grpId="0" nodeType="withEffect">
                                  <p:stCondLst>
                                    <p:cond delay="0"/>
                                  </p:stCondLst>
                                  <p:childTnLst>
                                    <p:set>
                                      <p:cBhvr>
                                        <p:cTn id="11" dur="1" fill="hold">
                                          <p:stCondLst>
                                            <p:cond delay="0"/>
                                          </p:stCondLst>
                                        </p:cTn>
                                        <p:tgtEl>
                                          <p:spTgt spid="85"/>
                                        </p:tgtEl>
                                        <p:attrNameLst>
                                          <p:attrName>style.visibility</p:attrName>
                                        </p:attrNameLst>
                                      </p:cBhvr>
                                      <p:to>
                                        <p:strVal val="visible"/>
                                      </p:to>
                                    </p:set>
                                    <p:animEffect transition="in" filter="wipe(left)">
                                      <p:cBhvr>
                                        <p:cTn id="12" dur="700"/>
                                        <p:tgtEl>
                                          <p:spTgt spid="85"/>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86"/>
                                        </p:tgtEl>
                                        <p:attrNameLst>
                                          <p:attrName>style.visibility</p:attrName>
                                        </p:attrNameLst>
                                      </p:cBhvr>
                                      <p:to>
                                        <p:strVal val="visible"/>
                                      </p:to>
                                    </p:set>
                                    <p:animEffect transition="in" filter="wipe(left)">
                                      <p:cBhvr>
                                        <p:cTn id="15" dur="700"/>
                                        <p:tgtEl>
                                          <p:spTgt spid="86"/>
                                        </p:tgtEl>
                                      </p:cBhvr>
                                    </p:animEffect>
                                  </p:childTnLst>
                                </p:cTn>
                              </p:par>
                            </p:childTnLst>
                          </p:cTn>
                        </p:par>
                        <p:par>
                          <p:cTn id="16" fill="hold">
                            <p:stCondLst>
                              <p:cond delay="1000"/>
                            </p:stCondLst>
                            <p:childTnLst>
                              <p:par>
                                <p:cTn id="17" presetID="23" presetClass="entr" presetSubtype="528" fill="hold"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500" fill="hold"/>
                                        <p:tgtEl>
                                          <p:spTgt spid="11"/>
                                        </p:tgtEl>
                                        <p:attrNameLst>
                                          <p:attrName>ppt_w</p:attrName>
                                        </p:attrNameLst>
                                      </p:cBhvr>
                                      <p:tavLst>
                                        <p:tav tm="0">
                                          <p:val>
                                            <p:fltVal val="0"/>
                                          </p:val>
                                        </p:tav>
                                        <p:tav tm="100000">
                                          <p:val>
                                            <p:strVal val="#ppt_w"/>
                                          </p:val>
                                        </p:tav>
                                      </p:tavLst>
                                    </p:anim>
                                    <p:anim calcmode="lin" valueType="num">
                                      <p:cBhvr>
                                        <p:cTn id="20" dur="500" fill="hold"/>
                                        <p:tgtEl>
                                          <p:spTgt spid="11"/>
                                        </p:tgtEl>
                                        <p:attrNameLst>
                                          <p:attrName>ppt_h</p:attrName>
                                        </p:attrNameLst>
                                      </p:cBhvr>
                                      <p:tavLst>
                                        <p:tav tm="0">
                                          <p:val>
                                            <p:fltVal val="0"/>
                                          </p:val>
                                        </p:tav>
                                        <p:tav tm="100000">
                                          <p:val>
                                            <p:strVal val="#ppt_h"/>
                                          </p:val>
                                        </p:tav>
                                      </p:tavLst>
                                    </p:anim>
                                    <p:anim calcmode="lin" valueType="num">
                                      <p:cBhvr>
                                        <p:cTn id="21" dur="500" fill="hold"/>
                                        <p:tgtEl>
                                          <p:spTgt spid="11"/>
                                        </p:tgtEl>
                                        <p:attrNameLst>
                                          <p:attrName>ppt_x</p:attrName>
                                        </p:attrNameLst>
                                      </p:cBhvr>
                                      <p:tavLst>
                                        <p:tav tm="0">
                                          <p:val>
                                            <p:fltVal val="0.5"/>
                                          </p:val>
                                        </p:tav>
                                        <p:tav tm="100000">
                                          <p:val>
                                            <p:strVal val="#ppt_x"/>
                                          </p:val>
                                        </p:tav>
                                      </p:tavLst>
                                    </p:anim>
                                    <p:anim calcmode="lin" valueType="num">
                                      <p:cBhvr>
                                        <p:cTn id="22" dur="500" fill="hold"/>
                                        <p:tgtEl>
                                          <p:spTgt spid="11"/>
                                        </p:tgtEl>
                                        <p:attrNameLst>
                                          <p:attrName>ppt_y</p:attrName>
                                        </p:attrNameLst>
                                      </p:cBhvr>
                                      <p:tavLst>
                                        <p:tav tm="0">
                                          <p:val>
                                            <p:fltVal val="0.5"/>
                                          </p:val>
                                        </p:tav>
                                        <p:tav tm="100000">
                                          <p:val>
                                            <p:strVal val="#ppt_y"/>
                                          </p:val>
                                        </p:tav>
                                      </p:tavLst>
                                    </p:anim>
                                  </p:childTnLst>
                                </p:cTn>
                              </p:par>
                              <p:par>
                                <p:cTn id="23" presetID="23" presetClass="entr" presetSubtype="528" fill="hold" nodeType="withEffect">
                                  <p:stCondLst>
                                    <p:cond delay="300"/>
                                  </p:stCondLst>
                                  <p:childTnLst>
                                    <p:set>
                                      <p:cBhvr>
                                        <p:cTn id="24" dur="1" fill="hold">
                                          <p:stCondLst>
                                            <p:cond delay="0"/>
                                          </p:stCondLst>
                                        </p:cTn>
                                        <p:tgtEl>
                                          <p:spTgt spid="14"/>
                                        </p:tgtEl>
                                        <p:attrNameLst>
                                          <p:attrName>style.visibility</p:attrName>
                                        </p:attrNameLst>
                                      </p:cBhvr>
                                      <p:to>
                                        <p:strVal val="visible"/>
                                      </p:to>
                                    </p:set>
                                    <p:anim calcmode="lin" valueType="num">
                                      <p:cBhvr>
                                        <p:cTn id="25" dur="500" fill="hold"/>
                                        <p:tgtEl>
                                          <p:spTgt spid="14"/>
                                        </p:tgtEl>
                                        <p:attrNameLst>
                                          <p:attrName>ppt_w</p:attrName>
                                        </p:attrNameLst>
                                      </p:cBhvr>
                                      <p:tavLst>
                                        <p:tav tm="0">
                                          <p:val>
                                            <p:fltVal val="0"/>
                                          </p:val>
                                        </p:tav>
                                        <p:tav tm="100000">
                                          <p:val>
                                            <p:strVal val="#ppt_w"/>
                                          </p:val>
                                        </p:tav>
                                      </p:tavLst>
                                    </p:anim>
                                    <p:anim calcmode="lin" valueType="num">
                                      <p:cBhvr>
                                        <p:cTn id="26" dur="500" fill="hold"/>
                                        <p:tgtEl>
                                          <p:spTgt spid="14"/>
                                        </p:tgtEl>
                                        <p:attrNameLst>
                                          <p:attrName>ppt_h</p:attrName>
                                        </p:attrNameLst>
                                      </p:cBhvr>
                                      <p:tavLst>
                                        <p:tav tm="0">
                                          <p:val>
                                            <p:fltVal val="0"/>
                                          </p:val>
                                        </p:tav>
                                        <p:tav tm="100000">
                                          <p:val>
                                            <p:strVal val="#ppt_h"/>
                                          </p:val>
                                        </p:tav>
                                      </p:tavLst>
                                    </p:anim>
                                    <p:anim calcmode="lin" valueType="num">
                                      <p:cBhvr>
                                        <p:cTn id="27" dur="500" fill="hold"/>
                                        <p:tgtEl>
                                          <p:spTgt spid="14"/>
                                        </p:tgtEl>
                                        <p:attrNameLst>
                                          <p:attrName>ppt_x</p:attrName>
                                        </p:attrNameLst>
                                      </p:cBhvr>
                                      <p:tavLst>
                                        <p:tav tm="0">
                                          <p:val>
                                            <p:fltVal val="0.5"/>
                                          </p:val>
                                        </p:tav>
                                        <p:tav tm="100000">
                                          <p:val>
                                            <p:strVal val="#ppt_x"/>
                                          </p:val>
                                        </p:tav>
                                      </p:tavLst>
                                    </p:anim>
                                    <p:anim calcmode="lin" valueType="num">
                                      <p:cBhvr>
                                        <p:cTn id="28" dur="500" fill="hold"/>
                                        <p:tgtEl>
                                          <p:spTgt spid="14"/>
                                        </p:tgtEl>
                                        <p:attrNameLst>
                                          <p:attrName>ppt_y</p:attrName>
                                        </p:attrNameLst>
                                      </p:cBhvr>
                                      <p:tavLst>
                                        <p:tav tm="0">
                                          <p:val>
                                            <p:fltVal val="0.5"/>
                                          </p:val>
                                        </p:tav>
                                        <p:tav tm="100000">
                                          <p:val>
                                            <p:strVal val="#ppt_y"/>
                                          </p:val>
                                        </p:tav>
                                      </p:tavLst>
                                    </p:anim>
                                  </p:childTnLst>
                                </p:cTn>
                              </p:par>
                              <p:par>
                                <p:cTn id="29" presetID="23" presetClass="entr" presetSubtype="528" fill="hold" nodeType="withEffect">
                                  <p:stCondLst>
                                    <p:cond delay="700"/>
                                  </p:stCondLst>
                                  <p:childTnLst>
                                    <p:set>
                                      <p:cBhvr>
                                        <p:cTn id="30" dur="1" fill="hold">
                                          <p:stCondLst>
                                            <p:cond delay="0"/>
                                          </p:stCondLst>
                                        </p:cTn>
                                        <p:tgtEl>
                                          <p:spTgt spid="17"/>
                                        </p:tgtEl>
                                        <p:attrNameLst>
                                          <p:attrName>style.visibility</p:attrName>
                                        </p:attrNameLst>
                                      </p:cBhvr>
                                      <p:to>
                                        <p:strVal val="visible"/>
                                      </p:to>
                                    </p:set>
                                    <p:anim calcmode="lin" valueType="num">
                                      <p:cBhvr>
                                        <p:cTn id="31" dur="500" fill="hold"/>
                                        <p:tgtEl>
                                          <p:spTgt spid="17"/>
                                        </p:tgtEl>
                                        <p:attrNameLst>
                                          <p:attrName>ppt_w</p:attrName>
                                        </p:attrNameLst>
                                      </p:cBhvr>
                                      <p:tavLst>
                                        <p:tav tm="0">
                                          <p:val>
                                            <p:fltVal val="0"/>
                                          </p:val>
                                        </p:tav>
                                        <p:tav tm="100000">
                                          <p:val>
                                            <p:strVal val="#ppt_w"/>
                                          </p:val>
                                        </p:tav>
                                      </p:tavLst>
                                    </p:anim>
                                    <p:anim calcmode="lin" valueType="num">
                                      <p:cBhvr>
                                        <p:cTn id="32" dur="500" fill="hold"/>
                                        <p:tgtEl>
                                          <p:spTgt spid="17"/>
                                        </p:tgtEl>
                                        <p:attrNameLst>
                                          <p:attrName>ppt_h</p:attrName>
                                        </p:attrNameLst>
                                      </p:cBhvr>
                                      <p:tavLst>
                                        <p:tav tm="0">
                                          <p:val>
                                            <p:fltVal val="0"/>
                                          </p:val>
                                        </p:tav>
                                        <p:tav tm="100000">
                                          <p:val>
                                            <p:strVal val="#ppt_h"/>
                                          </p:val>
                                        </p:tav>
                                      </p:tavLst>
                                    </p:anim>
                                    <p:anim calcmode="lin" valueType="num">
                                      <p:cBhvr>
                                        <p:cTn id="33" dur="500" fill="hold"/>
                                        <p:tgtEl>
                                          <p:spTgt spid="17"/>
                                        </p:tgtEl>
                                        <p:attrNameLst>
                                          <p:attrName>ppt_x</p:attrName>
                                        </p:attrNameLst>
                                      </p:cBhvr>
                                      <p:tavLst>
                                        <p:tav tm="0">
                                          <p:val>
                                            <p:fltVal val="0.5"/>
                                          </p:val>
                                        </p:tav>
                                        <p:tav tm="100000">
                                          <p:val>
                                            <p:strVal val="#ppt_x"/>
                                          </p:val>
                                        </p:tav>
                                      </p:tavLst>
                                    </p:anim>
                                    <p:anim calcmode="lin" valueType="num">
                                      <p:cBhvr>
                                        <p:cTn id="34" dur="500" fill="hold"/>
                                        <p:tgtEl>
                                          <p:spTgt spid="17"/>
                                        </p:tgtEl>
                                        <p:attrNameLst>
                                          <p:attrName>ppt_y</p:attrName>
                                        </p:attrNameLst>
                                      </p:cBhvr>
                                      <p:tavLst>
                                        <p:tav tm="0">
                                          <p:val>
                                            <p:fltVal val="0.5"/>
                                          </p:val>
                                        </p:tav>
                                        <p:tav tm="100000">
                                          <p:val>
                                            <p:strVal val="#ppt_y"/>
                                          </p:val>
                                        </p:tav>
                                      </p:tavLst>
                                    </p:anim>
                                  </p:childTnLst>
                                </p:cTn>
                              </p:par>
                              <p:par>
                                <p:cTn id="35" presetID="23" presetClass="entr" presetSubtype="528" fill="hold" nodeType="withEffect">
                                  <p:stCondLst>
                                    <p:cond delay="30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 calcmode="lin" valueType="num">
                                      <p:cBhvr>
                                        <p:cTn id="39" dur="500" fill="hold"/>
                                        <p:tgtEl>
                                          <p:spTgt spid="20"/>
                                        </p:tgtEl>
                                        <p:attrNameLst>
                                          <p:attrName>ppt_x</p:attrName>
                                        </p:attrNameLst>
                                      </p:cBhvr>
                                      <p:tavLst>
                                        <p:tav tm="0">
                                          <p:val>
                                            <p:fltVal val="0.5"/>
                                          </p:val>
                                        </p:tav>
                                        <p:tav tm="100000">
                                          <p:val>
                                            <p:strVal val="#ppt_x"/>
                                          </p:val>
                                        </p:tav>
                                      </p:tavLst>
                                    </p:anim>
                                    <p:anim calcmode="lin" valueType="num">
                                      <p:cBhvr>
                                        <p:cTn id="40" dur="500" fill="hold"/>
                                        <p:tgtEl>
                                          <p:spTgt spid="20"/>
                                        </p:tgtEl>
                                        <p:attrNameLst>
                                          <p:attrName>ppt_y</p:attrName>
                                        </p:attrNameLst>
                                      </p:cBhvr>
                                      <p:tavLst>
                                        <p:tav tm="0">
                                          <p:val>
                                            <p:fltVal val="0.5"/>
                                          </p:val>
                                        </p:tav>
                                        <p:tav tm="100000">
                                          <p:val>
                                            <p:strVal val="#ppt_y"/>
                                          </p:val>
                                        </p:tav>
                                      </p:tavLst>
                                    </p:anim>
                                  </p:childTnLst>
                                </p:cTn>
                              </p:par>
                              <p:par>
                                <p:cTn id="41" presetID="23" presetClass="entr" presetSubtype="528" fill="hold" nodeType="withEffect">
                                  <p:stCondLst>
                                    <p:cond delay="10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anim calcmode="lin" valueType="num">
                                      <p:cBhvr>
                                        <p:cTn id="45" dur="500" fill="hold"/>
                                        <p:tgtEl>
                                          <p:spTgt spid="23"/>
                                        </p:tgtEl>
                                        <p:attrNameLst>
                                          <p:attrName>ppt_x</p:attrName>
                                        </p:attrNameLst>
                                      </p:cBhvr>
                                      <p:tavLst>
                                        <p:tav tm="0">
                                          <p:val>
                                            <p:fltVal val="0.5"/>
                                          </p:val>
                                        </p:tav>
                                        <p:tav tm="100000">
                                          <p:val>
                                            <p:strVal val="#ppt_x"/>
                                          </p:val>
                                        </p:tav>
                                      </p:tavLst>
                                    </p:anim>
                                    <p:anim calcmode="lin" valueType="num">
                                      <p:cBhvr>
                                        <p:cTn id="46" dur="500" fill="hold"/>
                                        <p:tgtEl>
                                          <p:spTgt spid="23"/>
                                        </p:tgtEl>
                                        <p:attrNameLst>
                                          <p:attrName>ppt_y</p:attrName>
                                        </p:attrNameLst>
                                      </p:cBhvr>
                                      <p:tavLst>
                                        <p:tav tm="0">
                                          <p:val>
                                            <p:fltVal val="0.5"/>
                                          </p:val>
                                        </p:tav>
                                        <p:tav tm="100000">
                                          <p:val>
                                            <p:strVal val="#ppt_y"/>
                                          </p:val>
                                        </p:tav>
                                      </p:tavLst>
                                    </p:anim>
                                  </p:childTnLst>
                                </p:cTn>
                              </p:par>
                              <p:par>
                                <p:cTn id="47" presetID="23" presetClass="entr" presetSubtype="528" fill="hold" nodeType="withEffect">
                                  <p:stCondLst>
                                    <p:cond delay="60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 calcmode="lin" valueType="num">
                                      <p:cBhvr>
                                        <p:cTn id="51" dur="500" fill="hold"/>
                                        <p:tgtEl>
                                          <p:spTgt spid="26"/>
                                        </p:tgtEl>
                                        <p:attrNameLst>
                                          <p:attrName>ppt_x</p:attrName>
                                        </p:attrNameLst>
                                      </p:cBhvr>
                                      <p:tavLst>
                                        <p:tav tm="0">
                                          <p:val>
                                            <p:fltVal val="0.5"/>
                                          </p:val>
                                        </p:tav>
                                        <p:tav tm="100000">
                                          <p:val>
                                            <p:strVal val="#ppt_x"/>
                                          </p:val>
                                        </p:tav>
                                      </p:tavLst>
                                    </p:anim>
                                    <p:anim calcmode="lin" valueType="num">
                                      <p:cBhvr>
                                        <p:cTn id="52" dur="500" fill="hold"/>
                                        <p:tgtEl>
                                          <p:spTgt spid="26"/>
                                        </p:tgtEl>
                                        <p:attrNameLst>
                                          <p:attrName>ppt_y</p:attrName>
                                        </p:attrNameLst>
                                      </p:cBhvr>
                                      <p:tavLst>
                                        <p:tav tm="0">
                                          <p:val>
                                            <p:fltVal val="0.5"/>
                                          </p:val>
                                        </p:tav>
                                        <p:tav tm="100000">
                                          <p:val>
                                            <p:strVal val="#ppt_y"/>
                                          </p:val>
                                        </p:tav>
                                      </p:tavLst>
                                    </p:anim>
                                  </p:childTnLst>
                                </p:cTn>
                              </p:par>
                              <p:par>
                                <p:cTn id="53" presetID="23" presetClass="entr" presetSubtype="528" fill="hold" nodeType="withEffect">
                                  <p:stCondLst>
                                    <p:cond delay="300"/>
                                  </p:stCondLst>
                                  <p:childTnLst>
                                    <p:set>
                                      <p:cBhvr>
                                        <p:cTn id="54" dur="1" fill="hold">
                                          <p:stCondLst>
                                            <p:cond delay="0"/>
                                          </p:stCondLst>
                                        </p:cTn>
                                        <p:tgtEl>
                                          <p:spTgt spid="29"/>
                                        </p:tgtEl>
                                        <p:attrNameLst>
                                          <p:attrName>style.visibility</p:attrName>
                                        </p:attrNameLst>
                                      </p:cBhvr>
                                      <p:to>
                                        <p:strVal val="visible"/>
                                      </p:to>
                                    </p:set>
                                    <p:anim calcmode="lin" valueType="num">
                                      <p:cBhvr>
                                        <p:cTn id="55" dur="500" fill="hold"/>
                                        <p:tgtEl>
                                          <p:spTgt spid="29"/>
                                        </p:tgtEl>
                                        <p:attrNameLst>
                                          <p:attrName>ppt_w</p:attrName>
                                        </p:attrNameLst>
                                      </p:cBhvr>
                                      <p:tavLst>
                                        <p:tav tm="0">
                                          <p:val>
                                            <p:fltVal val="0"/>
                                          </p:val>
                                        </p:tav>
                                        <p:tav tm="100000">
                                          <p:val>
                                            <p:strVal val="#ppt_w"/>
                                          </p:val>
                                        </p:tav>
                                      </p:tavLst>
                                    </p:anim>
                                    <p:anim calcmode="lin" valueType="num">
                                      <p:cBhvr>
                                        <p:cTn id="56" dur="500" fill="hold"/>
                                        <p:tgtEl>
                                          <p:spTgt spid="29"/>
                                        </p:tgtEl>
                                        <p:attrNameLst>
                                          <p:attrName>ppt_h</p:attrName>
                                        </p:attrNameLst>
                                      </p:cBhvr>
                                      <p:tavLst>
                                        <p:tav tm="0">
                                          <p:val>
                                            <p:fltVal val="0"/>
                                          </p:val>
                                        </p:tav>
                                        <p:tav tm="100000">
                                          <p:val>
                                            <p:strVal val="#ppt_h"/>
                                          </p:val>
                                        </p:tav>
                                      </p:tavLst>
                                    </p:anim>
                                    <p:anim calcmode="lin" valueType="num">
                                      <p:cBhvr>
                                        <p:cTn id="57" dur="500" fill="hold"/>
                                        <p:tgtEl>
                                          <p:spTgt spid="29"/>
                                        </p:tgtEl>
                                        <p:attrNameLst>
                                          <p:attrName>ppt_x</p:attrName>
                                        </p:attrNameLst>
                                      </p:cBhvr>
                                      <p:tavLst>
                                        <p:tav tm="0">
                                          <p:val>
                                            <p:fltVal val="0.5"/>
                                          </p:val>
                                        </p:tav>
                                        <p:tav tm="100000">
                                          <p:val>
                                            <p:strVal val="#ppt_x"/>
                                          </p:val>
                                        </p:tav>
                                      </p:tavLst>
                                    </p:anim>
                                    <p:anim calcmode="lin" valueType="num">
                                      <p:cBhvr>
                                        <p:cTn id="58" dur="500" fill="hold"/>
                                        <p:tgtEl>
                                          <p:spTgt spid="29"/>
                                        </p:tgtEl>
                                        <p:attrNameLst>
                                          <p:attrName>ppt_y</p:attrName>
                                        </p:attrNameLst>
                                      </p:cBhvr>
                                      <p:tavLst>
                                        <p:tav tm="0">
                                          <p:val>
                                            <p:fltVal val="0.5"/>
                                          </p:val>
                                        </p:tav>
                                        <p:tav tm="100000">
                                          <p:val>
                                            <p:strVal val="#ppt_y"/>
                                          </p:val>
                                        </p:tav>
                                      </p:tavLst>
                                    </p:anim>
                                  </p:childTnLst>
                                </p:cTn>
                              </p:par>
                              <p:par>
                                <p:cTn id="59" presetID="23" presetClass="entr" presetSubtype="528" fill="hold" nodeType="withEffect">
                                  <p:stCondLst>
                                    <p:cond delay="300"/>
                                  </p:stCondLst>
                                  <p:childTnLst>
                                    <p:set>
                                      <p:cBhvr>
                                        <p:cTn id="60" dur="1" fill="hold">
                                          <p:stCondLst>
                                            <p:cond delay="0"/>
                                          </p:stCondLst>
                                        </p:cTn>
                                        <p:tgtEl>
                                          <p:spTgt spid="32"/>
                                        </p:tgtEl>
                                        <p:attrNameLst>
                                          <p:attrName>style.visibility</p:attrName>
                                        </p:attrNameLst>
                                      </p:cBhvr>
                                      <p:to>
                                        <p:strVal val="visible"/>
                                      </p:to>
                                    </p:set>
                                    <p:anim calcmode="lin" valueType="num">
                                      <p:cBhvr>
                                        <p:cTn id="61" dur="500" fill="hold"/>
                                        <p:tgtEl>
                                          <p:spTgt spid="32"/>
                                        </p:tgtEl>
                                        <p:attrNameLst>
                                          <p:attrName>ppt_w</p:attrName>
                                        </p:attrNameLst>
                                      </p:cBhvr>
                                      <p:tavLst>
                                        <p:tav tm="0">
                                          <p:val>
                                            <p:fltVal val="0"/>
                                          </p:val>
                                        </p:tav>
                                        <p:tav tm="100000">
                                          <p:val>
                                            <p:strVal val="#ppt_w"/>
                                          </p:val>
                                        </p:tav>
                                      </p:tavLst>
                                    </p:anim>
                                    <p:anim calcmode="lin" valueType="num">
                                      <p:cBhvr>
                                        <p:cTn id="62" dur="500" fill="hold"/>
                                        <p:tgtEl>
                                          <p:spTgt spid="32"/>
                                        </p:tgtEl>
                                        <p:attrNameLst>
                                          <p:attrName>ppt_h</p:attrName>
                                        </p:attrNameLst>
                                      </p:cBhvr>
                                      <p:tavLst>
                                        <p:tav tm="0">
                                          <p:val>
                                            <p:fltVal val="0"/>
                                          </p:val>
                                        </p:tav>
                                        <p:tav tm="100000">
                                          <p:val>
                                            <p:strVal val="#ppt_h"/>
                                          </p:val>
                                        </p:tav>
                                      </p:tavLst>
                                    </p:anim>
                                    <p:anim calcmode="lin" valueType="num">
                                      <p:cBhvr>
                                        <p:cTn id="63" dur="500" fill="hold"/>
                                        <p:tgtEl>
                                          <p:spTgt spid="32"/>
                                        </p:tgtEl>
                                        <p:attrNameLst>
                                          <p:attrName>ppt_x</p:attrName>
                                        </p:attrNameLst>
                                      </p:cBhvr>
                                      <p:tavLst>
                                        <p:tav tm="0">
                                          <p:val>
                                            <p:fltVal val="0.5"/>
                                          </p:val>
                                        </p:tav>
                                        <p:tav tm="100000">
                                          <p:val>
                                            <p:strVal val="#ppt_x"/>
                                          </p:val>
                                        </p:tav>
                                      </p:tavLst>
                                    </p:anim>
                                    <p:anim calcmode="lin" valueType="num">
                                      <p:cBhvr>
                                        <p:cTn id="64" dur="500" fill="hold"/>
                                        <p:tgtEl>
                                          <p:spTgt spid="32"/>
                                        </p:tgtEl>
                                        <p:attrNameLst>
                                          <p:attrName>ppt_y</p:attrName>
                                        </p:attrNameLst>
                                      </p:cBhvr>
                                      <p:tavLst>
                                        <p:tav tm="0">
                                          <p:val>
                                            <p:fltVal val="0.5"/>
                                          </p:val>
                                        </p:tav>
                                        <p:tav tm="100000">
                                          <p:val>
                                            <p:strVal val="#ppt_y"/>
                                          </p:val>
                                        </p:tav>
                                      </p:tavLst>
                                    </p:anim>
                                  </p:childTnLst>
                                </p:cTn>
                              </p:par>
                              <p:par>
                                <p:cTn id="65" presetID="23" presetClass="entr" presetSubtype="528" fill="hold" nodeType="withEffect">
                                  <p:stCondLst>
                                    <p:cond delay="600"/>
                                  </p:stCondLst>
                                  <p:childTnLst>
                                    <p:set>
                                      <p:cBhvr>
                                        <p:cTn id="66" dur="1" fill="hold">
                                          <p:stCondLst>
                                            <p:cond delay="0"/>
                                          </p:stCondLst>
                                        </p:cTn>
                                        <p:tgtEl>
                                          <p:spTgt spid="35"/>
                                        </p:tgtEl>
                                        <p:attrNameLst>
                                          <p:attrName>style.visibility</p:attrName>
                                        </p:attrNameLst>
                                      </p:cBhvr>
                                      <p:to>
                                        <p:strVal val="visible"/>
                                      </p:to>
                                    </p:set>
                                    <p:anim calcmode="lin" valueType="num">
                                      <p:cBhvr>
                                        <p:cTn id="67" dur="500" fill="hold"/>
                                        <p:tgtEl>
                                          <p:spTgt spid="35"/>
                                        </p:tgtEl>
                                        <p:attrNameLst>
                                          <p:attrName>ppt_w</p:attrName>
                                        </p:attrNameLst>
                                      </p:cBhvr>
                                      <p:tavLst>
                                        <p:tav tm="0">
                                          <p:val>
                                            <p:fltVal val="0"/>
                                          </p:val>
                                        </p:tav>
                                        <p:tav tm="100000">
                                          <p:val>
                                            <p:strVal val="#ppt_w"/>
                                          </p:val>
                                        </p:tav>
                                      </p:tavLst>
                                    </p:anim>
                                    <p:anim calcmode="lin" valueType="num">
                                      <p:cBhvr>
                                        <p:cTn id="68" dur="500" fill="hold"/>
                                        <p:tgtEl>
                                          <p:spTgt spid="35"/>
                                        </p:tgtEl>
                                        <p:attrNameLst>
                                          <p:attrName>ppt_h</p:attrName>
                                        </p:attrNameLst>
                                      </p:cBhvr>
                                      <p:tavLst>
                                        <p:tav tm="0">
                                          <p:val>
                                            <p:fltVal val="0"/>
                                          </p:val>
                                        </p:tav>
                                        <p:tav tm="100000">
                                          <p:val>
                                            <p:strVal val="#ppt_h"/>
                                          </p:val>
                                        </p:tav>
                                      </p:tavLst>
                                    </p:anim>
                                    <p:anim calcmode="lin" valueType="num">
                                      <p:cBhvr>
                                        <p:cTn id="69" dur="500" fill="hold"/>
                                        <p:tgtEl>
                                          <p:spTgt spid="35"/>
                                        </p:tgtEl>
                                        <p:attrNameLst>
                                          <p:attrName>ppt_x</p:attrName>
                                        </p:attrNameLst>
                                      </p:cBhvr>
                                      <p:tavLst>
                                        <p:tav tm="0">
                                          <p:val>
                                            <p:fltVal val="0.5"/>
                                          </p:val>
                                        </p:tav>
                                        <p:tav tm="100000">
                                          <p:val>
                                            <p:strVal val="#ppt_x"/>
                                          </p:val>
                                        </p:tav>
                                      </p:tavLst>
                                    </p:anim>
                                    <p:anim calcmode="lin" valueType="num">
                                      <p:cBhvr>
                                        <p:cTn id="70" dur="500" fill="hold"/>
                                        <p:tgtEl>
                                          <p:spTgt spid="35"/>
                                        </p:tgtEl>
                                        <p:attrNameLst>
                                          <p:attrName>ppt_y</p:attrName>
                                        </p:attrNameLst>
                                      </p:cBhvr>
                                      <p:tavLst>
                                        <p:tav tm="0">
                                          <p:val>
                                            <p:fltVal val="0.5"/>
                                          </p:val>
                                        </p:tav>
                                        <p:tav tm="100000">
                                          <p:val>
                                            <p:strVal val="#ppt_y"/>
                                          </p:val>
                                        </p:tav>
                                      </p:tavLst>
                                    </p:anim>
                                  </p:childTnLst>
                                </p:cTn>
                              </p:par>
                              <p:par>
                                <p:cTn id="71" presetID="23" presetClass="entr" presetSubtype="528" fill="hold" nodeType="withEffect">
                                  <p:stCondLst>
                                    <p:cond delay="600"/>
                                  </p:stCondLst>
                                  <p:childTnLst>
                                    <p:set>
                                      <p:cBhvr>
                                        <p:cTn id="72" dur="1" fill="hold">
                                          <p:stCondLst>
                                            <p:cond delay="0"/>
                                          </p:stCondLst>
                                        </p:cTn>
                                        <p:tgtEl>
                                          <p:spTgt spid="38"/>
                                        </p:tgtEl>
                                        <p:attrNameLst>
                                          <p:attrName>style.visibility</p:attrName>
                                        </p:attrNameLst>
                                      </p:cBhvr>
                                      <p:to>
                                        <p:strVal val="visible"/>
                                      </p:to>
                                    </p:set>
                                    <p:anim calcmode="lin" valueType="num">
                                      <p:cBhvr>
                                        <p:cTn id="73" dur="500" fill="hold"/>
                                        <p:tgtEl>
                                          <p:spTgt spid="38"/>
                                        </p:tgtEl>
                                        <p:attrNameLst>
                                          <p:attrName>ppt_w</p:attrName>
                                        </p:attrNameLst>
                                      </p:cBhvr>
                                      <p:tavLst>
                                        <p:tav tm="0">
                                          <p:val>
                                            <p:fltVal val="0"/>
                                          </p:val>
                                        </p:tav>
                                        <p:tav tm="100000">
                                          <p:val>
                                            <p:strVal val="#ppt_w"/>
                                          </p:val>
                                        </p:tav>
                                      </p:tavLst>
                                    </p:anim>
                                    <p:anim calcmode="lin" valueType="num">
                                      <p:cBhvr>
                                        <p:cTn id="74" dur="500" fill="hold"/>
                                        <p:tgtEl>
                                          <p:spTgt spid="38"/>
                                        </p:tgtEl>
                                        <p:attrNameLst>
                                          <p:attrName>ppt_h</p:attrName>
                                        </p:attrNameLst>
                                      </p:cBhvr>
                                      <p:tavLst>
                                        <p:tav tm="0">
                                          <p:val>
                                            <p:fltVal val="0"/>
                                          </p:val>
                                        </p:tav>
                                        <p:tav tm="100000">
                                          <p:val>
                                            <p:strVal val="#ppt_h"/>
                                          </p:val>
                                        </p:tav>
                                      </p:tavLst>
                                    </p:anim>
                                    <p:anim calcmode="lin" valueType="num">
                                      <p:cBhvr>
                                        <p:cTn id="75" dur="500" fill="hold"/>
                                        <p:tgtEl>
                                          <p:spTgt spid="38"/>
                                        </p:tgtEl>
                                        <p:attrNameLst>
                                          <p:attrName>ppt_x</p:attrName>
                                        </p:attrNameLst>
                                      </p:cBhvr>
                                      <p:tavLst>
                                        <p:tav tm="0">
                                          <p:val>
                                            <p:fltVal val="0.5"/>
                                          </p:val>
                                        </p:tav>
                                        <p:tav tm="100000">
                                          <p:val>
                                            <p:strVal val="#ppt_x"/>
                                          </p:val>
                                        </p:tav>
                                      </p:tavLst>
                                    </p:anim>
                                    <p:anim calcmode="lin" valueType="num">
                                      <p:cBhvr>
                                        <p:cTn id="76" dur="500" fill="hold"/>
                                        <p:tgtEl>
                                          <p:spTgt spid="38"/>
                                        </p:tgtEl>
                                        <p:attrNameLst>
                                          <p:attrName>ppt_y</p:attrName>
                                        </p:attrNameLst>
                                      </p:cBhvr>
                                      <p:tavLst>
                                        <p:tav tm="0">
                                          <p:val>
                                            <p:fltVal val="0.5"/>
                                          </p:val>
                                        </p:tav>
                                        <p:tav tm="100000">
                                          <p:val>
                                            <p:strVal val="#ppt_y"/>
                                          </p:val>
                                        </p:tav>
                                      </p:tavLst>
                                    </p:anim>
                                  </p:childTnLst>
                                </p:cTn>
                              </p:par>
                              <p:par>
                                <p:cTn id="77" presetID="23" presetClass="entr" presetSubtype="528" fill="hold" nodeType="withEffect">
                                  <p:stCondLst>
                                    <p:cond delay="300"/>
                                  </p:stCondLst>
                                  <p:childTnLst>
                                    <p:set>
                                      <p:cBhvr>
                                        <p:cTn id="78" dur="1" fill="hold">
                                          <p:stCondLst>
                                            <p:cond delay="0"/>
                                          </p:stCondLst>
                                        </p:cTn>
                                        <p:tgtEl>
                                          <p:spTgt spid="41"/>
                                        </p:tgtEl>
                                        <p:attrNameLst>
                                          <p:attrName>style.visibility</p:attrName>
                                        </p:attrNameLst>
                                      </p:cBhvr>
                                      <p:to>
                                        <p:strVal val="visible"/>
                                      </p:to>
                                    </p:set>
                                    <p:anim calcmode="lin" valueType="num">
                                      <p:cBhvr>
                                        <p:cTn id="79" dur="500" fill="hold"/>
                                        <p:tgtEl>
                                          <p:spTgt spid="41"/>
                                        </p:tgtEl>
                                        <p:attrNameLst>
                                          <p:attrName>ppt_w</p:attrName>
                                        </p:attrNameLst>
                                      </p:cBhvr>
                                      <p:tavLst>
                                        <p:tav tm="0">
                                          <p:val>
                                            <p:fltVal val="0"/>
                                          </p:val>
                                        </p:tav>
                                        <p:tav tm="100000">
                                          <p:val>
                                            <p:strVal val="#ppt_w"/>
                                          </p:val>
                                        </p:tav>
                                      </p:tavLst>
                                    </p:anim>
                                    <p:anim calcmode="lin" valueType="num">
                                      <p:cBhvr>
                                        <p:cTn id="80" dur="500" fill="hold"/>
                                        <p:tgtEl>
                                          <p:spTgt spid="41"/>
                                        </p:tgtEl>
                                        <p:attrNameLst>
                                          <p:attrName>ppt_h</p:attrName>
                                        </p:attrNameLst>
                                      </p:cBhvr>
                                      <p:tavLst>
                                        <p:tav tm="0">
                                          <p:val>
                                            <p:fltVal val="0"/>
                                          </p:val>
                                        </p:tav>
                                        <p:tav tm="100000">
                                          <p:val>
                                            <p:strVal val="#ppt_h"/>
                                          </p:val>
                                        </p:tav>
                                      </p:tavLst>
                                    </p:anim>
                                    <p:anim calcmode="lin" valueType="num">
                                      <p:cBhvr>
                                        <p:cTn id="81" dur="500" fill="hold"/>
                                        <p:tgtEl>
                                          <p:spTgt spid="41"/>
                                        </p:tgtEl>
                                        <p:attrNameLst>
                                          <p:attrName>ppt_x</p:attrName>
                                        </p:attrNameLst>
                                      </p:cBhvr>
                                      <p:tavLst>
                                        <p:tav tm="0">
                                          <p:val>
                                            <p:fltVal val="0.5"/>
                                          </p:val>
                                        </p:tav>
                                        <p:tav tm="100000">
                                          <p:val>
                                            <p:strVal val="#ppt_x"/>
                                          </p:val>
                                        </p:tav>
                                      </p:tavLst>
                                    </p:anim>
                                    <p:anim calcmode="lin" valueType="num">
                                      <p:cBhvr>
                                        <p:cTn id="82" dur="500" fill="hold"/>
                                        <p:tgtEl>
                                          <p:spTgt spid="41"/>
                                        </p:tgtEl>
                                        <p:attrNameLst>
                                          <p:attrName>ppt_y</p:attrName>
                                        </p:attrNameLst>
                                      </p:cBhvr>
                                      <p:tavLst>
                                        <p:tav tm="0">
                                          <p:val>
                                            <p:fltVal val="0.5"/>
                                          </p:val>
                                        </p:tav>
                                        <p:tav tm="100000">
                                          <p:val>
                                            <p:strVal val="#ppt_y"/>
                                          </p:val>
                                        </p:tav>
                                      </p:tavLst>
                                    </p:anim>
                                  </p:childTnLst>
                                </p:cTn>
                              </p:par>
                              <p:par>
                                <p:cTn id="83" presetID="23" presetClass="entr" presetSubtype="528" fill="hold" nodeType="withEffect">
                                  <p:stCondLst>
                                    <p:cond delay="600"/>
                                  </p:stCondLst>
                                  <p:childTnLst>
                                    <p:set>
                                      <p:cBhvr>
                                        <p:cTn id="84" dur="1" fill="hold">
                                          <p:stCondLst>
                                            <p:cond delay="0"/>
                                          </p:stCondLst>
                                        </p:cTn>
                                        <p:tgtEl>
                                          <p:spTgt spid="44"/>
                                        </p:tgtEl>
                                        <p:attrNameLst>
                                          <p:attrName>style.visibility</p:attrName>
                                        </p:attrNameLst>
                                      </p:cBhvr>
                                      <p:to>
                                        <p:strVal val="visible"/>
                                      </p:to>
                                    </p:set>
                                    <p:anim calcmode="lin" valueType="num">
                                      <p:cBhvr>
                                        <p:cTn id="85" dur="500" fill="hold"/>
                                        <p:tgtEl>
                                          <p:spTgt spid="44"/>
                                        </p:tgtEl>
                                        <p:attrNameLst>
                                          <p:attrName>ppt_w</p:attrName>
                                        </p:attrNameLst>
                                      </p:cBhvr>
                                      <p:tavLst>
                                        <p:tav tm="0">
                                          <p:val>
                                            <p:fltVal val="0"/>
                                          </p:val>
                                        </p:tav>
                                        <p:tav tm="100000">
                                          <p:val>
                                            <p:strVal val="#ppt_w"/>
                                          </p:val>
                                        </p:tav>
                                      </p:tavLst>
                                    </p:anim>
                                    <p:anim calcmode="lin" valueType="num">
                                      <p:cBhvr>
                                        <p:cTn id="86" dur="500" fill="hold"/>
                                        <p:tgtEl>
                                          <p:spTgt spid="44"/>
                                        </p:tgtEl>
                                        <p:attrNameLst>
                                          <p:attrName>ppt_h</p:attrName>
                                        </p:attrNameLst>
                                      </p:cBhvr>
                                      <p:tavLst>
                                        <p:tav tm="0">
                                          <p:val>
                                            <p:fltVal val="0"/>
                                          </p:val>
                                        </p:tav>
                                        <p:tav tm="100000">
                                          <p:val>
                                            <p:strVal val="#ppt_h"/>
                                          </p:val>
                                        </p:tav>
                                      </p:tavLst>
                                    </p:anim>
                                    <p:anim calcmode="lin" valueType="num">
                                      <p:cBhvr>
                                        <p:cTn id="87" dur="500" fill="hold"/>
                                        <p:tgtEl>
                                          <p:spTgt spid="44"/>
                                        </p:tgtEl>
                                        <p:attrNameLst>
                                          <p:attrName>ppt_x</p:attrName>
                                        </p:attrNameLst>
                                      </p:cBhvr>
                                      <p:tavLst>
                                        <p:tav tm="0">
                                          <p:val>
                                            <p:fltVal val="0.5"/>
                                          </p:val>
                                        </p:tav>
                                        <p:tav tm="100000">
                                          <p:val>
                                            <p:strVal val="#ppt_x"/>
                                          </p:val>
                                        </p:tav>
                                      </p:tavLst>
                                    </p:anim>
                                    <p:anim calcmode="lin" valueType="num">
                                      <p:cBhvr>
                                        <p:cTn id="88" dur="500" fill="hold"/>
                                        <p:tgtEl>
                                          <p:spTgt spid="44"/>
                                        </p:tgtEl>
                                        <p:attrNameLst>
                                          <p:attrName>ppt_y</p:attrName>
                                        </p:attrNameLst>
                                      </p:cBhvr>
                                      <p:tavLst>
                                        <p:tav tm="0">
                                          <p:val>
                                            <p:fltVal val="0.5"/>
                                          </p:val>
                                        </p:tav>
                                        <p:tav tm="100000">
                                          <p:val>
                                            <p:strVal val="#ppt_y"/>
                                          </p:val>
                                        </p:tav>
                                      </p:tavLst>
                                    </p:anim>
                                  </p:childTnLst>
                                </p:cTn>
                              </p:par>
                              <p:par>
                                <p:cTn id="89" presetID="23" presetClass="entr" presetSubtype="528" fill="hold" nodeType="withEffect">
                                  <p:stCondLst>
                                    <p:cond delay="600"/>
                                  </p:stCondLst>
                                  <p:childTnLst>
                                    <p:set>
                                      <p:cBhvr>
                                        <p:cTn id="90" dur="1" fill="hold">
                                          <p:stCondLst>
                                            <p:cond delay="0"/>
                                          </p:stCondLst>
                                        </p:cTn>
                                        <p:tgtEl>
                                          <p:spTgt spid="47"/>
                                        </p:tgtEl>
                                        <p:attrNameLst>
                                          <p:attrName>style.visibility</p:attrName>
                                        </p:attrNameLst>
                                      </p:cBhvr>
                                      <p:to>
                                        <p:strVal val="visible"/>
                                      </p:to>
                                    </p:set>
                                    <p:anim calcmode="lin" valueType="num">
                                      <p:cBhvr>
                                        <p:cTn id="91" dur="500" fill="hold"/>
                                        <p:tgtEl>
                                          <p:spTgt spid="47"/>
                                        </p:tgtEl>
                                        <p:attrNameLst>
                                          <p:attrName>ppt_w</p:attrName>
                                        </p:attrNameLst>
                                      </p:cBhvr>
                                      <p:tavLst>
                                        <p:tav tm="0">
                                          <p:val>
                                            <p:fltVal val="0"/>
                                          </p:val>
                                        </p:tav>
                                        <p:tav tm="100000">
                                          <p:val>
                                            <p:strVal val="#ppt_w"/>
                                          </p:val>
                                        </p:tav>
                                      </p:tavLst>
                                    </p:anim>
                                    <p:anim calcmode="lin" valueType="num">
                                      <p:cBhvr>
                                        <p:cTn id="92" dur="500" fill="hold"/>
                                        <p:tgtEl>
                                          <p:spTgt spid="47"/>
                                        </p:tgtEl>
                                        <p:attrNameLst>
                                          <p:attrName>ppt_h</p:attrName>
                                        </p:attrNameLst>
                                      </p:cBhvr>
                                      <p:tavLst>
                                        <p:tav tm="0">
                                          <p:val>
                                            <p:fltVal val="0"/>
                                          </p:val>
                                        </p:tav>
                                        <p:tav tm="100000">
                                          <p:val>
                                            <p:strVal val="#ppt_h"/>
                                          </p:val>
                                        </p:tav>
                                      </p:tavLst>
                                    </p:anim>
                                    <p:anim calcmode="lin" valueType="num">
                                      <p:cBhvr>
                                        <p:cTn id="93" dur="500" fill="hold"/>
                                        <p:tgtEl>
                                          <p:spTgt spid="47"/>
                                        </p:tgtEl>
                                        <p:attrNameLst>
                                          <p:attrName>ppt_x</p:attrName>
                                        </p:attrNameLst>
                                      </p:cBhvr>
                                      <p:tavLst>
                                        <p:tav tm="0">
                                          <p:val>
                                            <p:fltVal val="0.5"/>
                                          </p:val>
                                        </p:tav>
                                        <p:tav tm="100000">
                                          <p:val>
                                            <p:strVal val="#ppt_x"/>
                                          </p:val>
                                        </p:tav>
                                      </p:tavLst>
                                    </p:anim>
                                    <p:anim calcmode="lin" valueType="num">
                                      <p:cBhvr>
                                        <p:cTn id="94" dur="500" fill="hold"/>
                                        <p:tgtEl>
                                          <p:spTgt spid="47"/>
                                        </p:tgtEl>
                                        <p:attrNameLst>
                                          <p:attrName>ppt_y</p:attrName>
                                        </p:attrNameLst>
                                      </p:cBhvr>
                                      <p:tavLst>
                                        <p:tav tm="0">
                                          <p:val>
                                            <p:fltVal val="0.5"/>
                                          </p:val>
                                        </p:tav>
                                        <p:tav tm="100000">
                                          <p:val>
                                            <p:strVal val="#ppt_y"/>
                                          </p:val>
                                        </p:tav>
                                      </p:tavLst>
                                    </p:anim>
                                  </p:childTnLst>
                                </p:cTn>
                              </p:par>
                              <p:par>
                                <p:cTn id="95" presetID="26" presetClass="emph" presetSubtype="0" repeatCount="3000" fill="hold" nodeType="withEffect">
                                  <p:stCondLst>
                                    <p:cond delay="600"/>
                                  </p:stCondLst>
                                  <p:childTnLst>
                                    <p:animEffect transition="out" filter="fade">
                                      <p:cBhvr>
                                        <p:cTn id="96" dur="500" tmFilter="0, 0; .2, .5; .8, .5; 1, 0"/>
                                        <p:tgtEl>
                                          <p:spTgt spid="11"/>
                                        </p:tgtEl>
                                      </p:cBhvr>
                                    </p:animEffect>
                                    <p:animScale>
                                      <p:cBhvr>
                                        <p:cTn id="97" dur="250" autoRev="1" fill="hold"/>
                                        <p:tgtEl>
                                          <p:spTgt spid="11"/>
                                        </p:tgtEl>
                                      </p:cBhvr>
                                      <p:by x="105000" y="105000"/>
                                    </p:animScale>
                                  </p:childTnLst>
                                </p:cTn>
                              </p:par>
                              <p:par>
                                <p:cTn id="98" presetID="26" presetClass="emph" presetSubtype="0" repeatCount="3000" fill="hold" nodeType="withEffect">
                                  <p:stCondLst>
                                    <p:cond delay="710"/>
                                  </p:stCondLst>
                                  <p:childTnLst>
                                    <p:animEffect transition="out" filter="fade">
                                      <p:cBhvr>
                                        <p:cTn id="99" dur="500" tmFilter="0, 0; .2, .5; .8, .5; 1, 0"/>
                                        <p:tgtEl>
                                          <p:spTgt spid="32"/>
                                        </p:tgtEl>
                                      </p:cBhvr>
                                    </p:animEffect>
                                    <p:animScale>
                                      <p:cBhvr>
                                        <p:cTn id="100" dur="250" autoRev="1" fill="hold"/>
                                        <p:tgtEl>
                                          <p:spTgt spid="32"/>
                                        </p:tgtEl>
                                      </p:cBhvr>
                                      <p:by x="105000" y="105000"/>
                                    </p:animScale>
                                  </p:childTnLst>
                                </p:cTn>
                              </p:par>
                              <p:par>
                                <p:cTn id="101" presetID="26" presetClass="emph" presetSubtype="0" repeatCount="3000" fill="hold" nodeType="withEffect">
                                  <p:stCondLst>
                                    <p:cond delay="410"/>
                                  </p:stCondLst>
                                  <p:childTnLst>
                                    <p:animEffect transition="out" filter="fade">
                                      <p:cBhvr>
                                        <p:cTn id="102" dur="500" tmFilter="0, 0; .2, .5; .8, .5; 1, 0"/>
                                        <p:tgtEl>
                                          <p:spTgt spid="38"/>
                                        </p:tgtEl>
                                      </p:cBhvr>
                                    </p:animEffect>
                                    <p:animScale>
                                      <p:cBhvr>
                                        <p:cTn id="103" dur="250" autoRev="1" fill="hold"/>
                                        <p:tgtEl>
                                          <p:spTgt spid="38"/>
                                        </p:tgtEl>
                                      </p:cBhvr>
                                      <p:by x="105000" y="105000"/>
                                    </p:animScale>
                                  </p:childTnLst>
                                </p:cTn>
                              </p:par>
                              <p:par>
                                <p:cTn id="104" presetID="26" presetClass="emph" presetSubtype="0" repeatCount="3000" fill="hold" nodeType="withEffect">
                                  <p:stCondLst>
                                    <p:cond delay="810"/>
                                  </p:stCondLst>
                                  <p:childTnLst>
                                    <p:animEffect transition="out" filter="fade">
                                      <p:cBhvr>
                                        <p:cTn id="105" dur="500" tmFilter="0, 0; .2, .5; .8, .5; 1, 0"/>
                                        <p:tgtEl>
                                          <p:spTgt spid="41"/>
                                        </p:tgtEl>
                                      </p:cBhvr>
                                    </p:animEffect>
                                    <p:animScale>
                                      <p:cBhvr>
                                        <p:cTn id="106" dur="250" autoRev="1" fill="hold"/>
                                        <p:tgtEl>
                                          <p:spTgt spid="41"/>
                                        </p:tgtEl>
                                      </p:cBhvr>
                                      <p:by x="105000" y="105000"/>
                                    </p:animScale>
                                  </p:childTnLst>
                                </p:cTn>
                              </p:par>
                            </p:childTnLst>
                          </p:cTn>
                        </p:par>
                        <p:par>
                          <p:cTn id="107" fill="hold">
                            <p:stCondLst>
                              <p:cond delay="1500"/>
                            </p:stCondLst>
                            <p:childTnLst>
                              <p:par>
                                <p:cTn id="108" presetID="16" presetClass="entr" presetSubtype="42" fill="hold" nodeType="afterEffect">
                                  <p:stCondLst>
                                    <p:cond delay="0"/>
                                  </p:stCondLst>
                                  <p:childTnLst>
                                    <p:set>
                                      <p:cBhvr>
                                        <p:cTn id="109" dur="1" fill="hold">
                                          <p:stCondLst>
                                            <p:cond delay="0"/>
                                          </p:stCondLst>
                                        </p:cTn>
                                        <p:tgtEl>
                                          <p:spTgt spid="50"/>
                                        </p:tgtEl>
                                        <p:attrNameLst>
                                          <p:attrName>style.visibility</p:attrName>
                                        </p:attrNameLst>
                                      </p:cBhvr>
                                      <p:to>
                                        <p:strVal val="visible"/>
                                      </p:to>
                                    </p:set>
                                    <p:animEffect transition="in" filter="barn(outHorizontal)">
                                      <p:cBhvr>
                                        <p:cTn id="110" dur="500"/>
                                        <p:tgtEl>
                                          <p:spTgt spid="50"/>
                                        </p:tgtEl>
                                      </p:cBhvr>
                                    </p:animEffect>
                                  </p:childTnLst>
                                </p:cTn>
                              </p:par>
                            </p:childTnLst>
                          </p:cTn>
                        </p:par>
                        <p:par>
                          <p:cTn id="111" fill="hold">
                            <p:stCondLst>
                              <p:cond delay="2000"/>
                            </p:stCondLst>
                            <p:childTnLst>
                              <p:par>
                                <p:cTn id="112" presetID="23" presetClass="entr" presetSubtype="32" fill="hold" nodeType="afterEffect">
                                  <p:stCondLst>
                                    <p:cond delay="0"/>
                                  </p:stCondLst>
                                  <p:childTnLst>
                                    <p:set>
                                      <p:cBhvr>
                                        <p:cTn id="113" dur="1" fill="hold">
                                          <p:stCondLst>
                                            <p:cond delay="0"/>
                                          </p:stCondLst>
                                        </p:cTn>
                                        <p:tgtEl>
                                          <p:spTgt spid="51"/>
                                        </p:tgtEl>
                                        <p:attrNameLst>
                                          <p:attrName>style.visibility</p:attrName>
                                        </p:attrNameLst>
                                      </p:cBhvr>
                                      <p:to>
                                        <p:strVal val="visible"/>
                                      </p:to>
                                    </p:set>
                                    <p:anim calcmode="lin" valueType="num">
                                      <p:cBhvr>
                                        <p:cTn id="114" dur="500" fill="hold"/>
                                        <p:tgtEl>
                                          <p:spTgt spid="51"/>
                                        </p:tgtEl>
                                        <p:attrNameLst>
                                          <p:attrName>ppt_w</p:attrName>
                                        </p:attrNameLst>
                                      </p:cBhvr>
                                      <p:tavLst>
                                        <p:tav tm="0">
                                          <p:val>
                                            <p:strVal val="4*#ppt_w"/>
                                          </p:val>
                                        </p:tav>
                                        <p:tav tm="100000">
                                          <p:val>
                                            <p:strVal val="#ppt_w"/>
                                          </p:val>
                                        </p:tav>
                                      </p:tavLst>
                                    </p:anim>
                                    <p:anim calcmode="lin" valueType="num">
                                      <p:cBhvr>
                                        <p:cTn id="115" dur="500" fill="hold"/>
                                        <p:tgtEl>
                                          <p:spTgt spid="51"/>
                                        </p:tgtEl>
                                        <p:attrNameLst>
                                          <p:attrName>ppt_h</p:attrName>
                                        </p:attrNameLst>
                                      </p:cBhvr>
                                      <p:tavLst>
                                        <p:tav tm="0">
                                          <p:val>
                                            <p:strVal val="4*#ppt_h"/>
                                          </p:val>
                                        </p:tav>
                                        <p:tav tm="100000">
                                          <p:val>
                                            <p:strVal val="#ppt_h"/>
                                          </p:val>
                                        </p:tav>
                                      </p:tavLst>
                                    </p:anim>
                                  </p:childTnLst>
                                </p:cTn>
                              </p:par>
                              <p:par>
                                <p:cTn id="116" presetID="23" presetClass="entr" presetSubtype="32" fill="hold" nodeType="withEffect">
                                  <p:stCondLst>
                                    <p:cond delay="200"/>
                                  </p:stCondLst>
                                  <p:childTnLst>
                                    <p:set>
                                      <p:cBhvr>
                                        <p:cTn id="117" dur="1" fill="hold">
                                          <p:stCondLst>
                                            <p:cond delay="0"/>
                                          </p:stCondLst>
                                        </p:cTn>
                                        <p:tgtEl>
                                          <p:spTgt spid="54"/>
                                        </p:tgtEl>
                                        <p:attrNameLst>
                                          <p:attrName>style.visibility</p:attrName>
                                        </p:attrNameLst>
                                      </p:cBhvr>
                                      <p:to>
                                        <p:strVal val="visible"/>
                                      </p:to>
                                    </p:set>
                                    <p:anim calcmode="lin" valueType="num">
                                      <p:cBhvr>
                                        <p:cTn id="118" dur="500" fill="hold"/>
                                        <p:tgtEl>
                                          <p:spTgt spid="54"/>
                                        </p:tgtEl>
                                        <p:attrNameLst>
                                          <p:attrName>ppt_w</p:attrName>
                                        </p:attrNameLst>
                                      </p:cBhvr>
                                      <p:tavLst>
                                        <p:tav tm="0">
                                          <p:val>
                                            <p:strVal val="4*#ppt_w"/>
                                          </p:val>
                                        </p:tav>
                                        <p:tav tm="100000">
                                          <p:val>
                                            <p:strVal val="#ppt_w"/>
                                          </p:val>
                                        </p:tav>
                                      </p:tavLst>
                                    </p:anim>
                                    <p:anim calcmode="lin" valueType="num">
                                      <p:cBhvr>
                                        <p:cTn id="119" dur="500" fill="hold"/>
                                        <p:tgtEl>
                                          <p:spTgt spid="54"/>
                                        </p:tgtEl>
                                        <p:attrNameLst>
                                          <p:attrName>ppt_h</p:attrName>
                                        </p:attrNameLst>
                                      </p:cBhvr>
                                      <p:tavLst>
                                        <p:tav tm="0">
                                          <p:val>
                                            <p:strVal val="4*#ppt_h"/>
                                          </p:val>
                                        </p:tav>
                                        <p:tav tm="100000">
                                          <p:val>
                                            <p:strVal val="#ppt_h"/>
                                          </p:val>
                                        </p:tav>
                                      </p:tavLst>
                                    </p:anim>
                                  </p:childTnLst>
                                </p:cTn>
                              </p:par>
                              <p:par>
                                <p:cTn id="120" presetID="23" presetClass="entr" presetSubtype="32" fill="hold" nodeType="withEffect">
                                  <p:stCondLst>
                                    <p:cond delay="200"/>
                                  </p:stCondLst>
                                  <p:childTnLst>
                                    <p:set>
                                      <p:cBhvr>
                                        <p:cTn id="121" dur="1" fill="hold">
                                          <p:stCondLst>
                                            <p:cond delay="0"/>
                                          </p:stCondLst>
                                        </p:cTn>
                                        <p:tgtEl>
                                          <p:spTgt spid="57"/>
                                        </p:tgtEl>
                                        <p:attrNameLst>
                                          <p:attrName>style.visibility</p:attrName>
                                        </p:attrNameLst>
                                      </p:cBhvr>
                                      <p:to>
                                        <p:strVal val="visible"/>
                                      </p:to>
                                    </p:set>
                                    <p:anim calcmode="lin" valueType="num">
                                      <p:cBhvr>
                                        <p:cTn id="122" dur="500" fill="hold"/>
                                        <p:tgtEl>
                                          <p:spTgt spid="57"/>
                                        </p:tgtEl>
                                        <p:attrNameLst>
                                          <p:attrName>ppt_w</p:attrName>
                                        </p:attrNameLst>
                                      </p:cBhvr>
                                      <p:tavLst>
                                        <p:tav tm="0">
                                          <p:val>
                                            <p:strVal val="4*#ppt_w"/>
                                          </p:val>
                                        </p:tav>
                                        <p:tav tm="100000">
                                          <p:val>
                                            <p:strVal val="#ppt_w"/>
                                          </p:val>
                                        </p:tav>
                                      </p:tavLst>
                                    </p:anim>
                                    <p:anim calcmode="lin" valueType="num">
                                      <p:cBhvr>
                                        <p:cTn id="123" dur="500" fill="hold"/>
                                        <p:tgtEl>
                                          <p:spTgt spid="57"/>
                                        </p:tgtEl>
                                        <p:attrNameLst>
                                          <p:attrName>ppt_h</p:attrName>
                                        </p:attrNameLst>
                                      </p:cBhvr>
                                      <p:tavLst>
                                        <p:tav tm="0">
                                          <p:val>
                                            <p:strVal val="4*#ppt_h"/>
                                          </p:val>
                                        </p:tav>
                                        <p:tav tm="100000">
                                          <p:val>
                                            <p:strVal val="#ppt_h"/>
                                          </p:val>
                                        </p:tav>
                                      </p:tavLst>
                                    </p:anim>
                                  </p:childTnLst>
                                </p:cTn>
                              </p:par>
                              <p:par>
                                <p:cTn id="124" presetID="23" presetClass="entr" presetSubtype="32" fill="hold" nodeType="withEffect">
                                  <p:stCondLst>
                                    <p:cond delay="200"/>
                                  </p:stCondLst>
                                  <p:childTnLst>
                                    <p:set>
                                      <p:cBhvr>
                                        <p:cTn id="125" dur="1" fill="hold">
                                          <p:stCondLst>
                                            <p:cond delay="0"/>
                                          </p:stCondLst>
                                        </p:cTn>
                                        <p:tgtEl>
                                          <p:spTgt spid="60"/>
                                        </p:tgtEl>
                                        <p:attrNameLst>
                                          <p:attrName>style.visibility</p:attrName>
                                        </p:attrNameLst>
                                      </p:cBhvr>
                                      <p:to>
                                        <p:strVal val="visible"/>
                                      </p:to>
                                    </p:set>
                                    <p:anim calcmode="lin" valueType="num">
                                      <p:cBhvr>
                                        <p:cTn id="126" dur="500" fill="hold"/>
                                        <p:tgtEl>
                                          <p:spTgt spid="60"/>
                                        </p:tgtEl>
                                        <p:attrNameLst>
                                          <p:attrName>ppt_w</p:attrName>
                                        </p:attrNameLst>
                                      </p:cBhvr>
                                      <p:tavLst>
                                        <p:tav tm="0">
                                          <p:val>
                                            <p:strVal val="4*#ppt_w"/>
                                          </p:val>
                                        </p:tav>
                                        <p:tav tm="100000">
                                          <p:val>
                                            <p:strVal val="#ppt_w"/>
                                          </p:val>
                                        </p:tav>
                                      </p:tavLst>
                                    </p:anim>
                                    <p:anim calcmode="lin" valueType="num">
                                      <p:cBhvr>
                                        <p:cTn id="127" dur="500" fill="hold"/>
                                        <p:tgtEl>
                                          <p:spTgt spid="60"/>
                                        </p:tgtEl>
                                        <p:attrNameLst>
                                          <p:attrName>ppt_h</p:attrName>
                                        </p:attrNameLst>
                                      </p:cBhvr>
                                      <p:tavLst>
                                        <p:tav tm="0">
                                          <p:val>
                                            <p:strVal val="4*#ppt_h"/>
                                          </p:val>
                                        </p:tav>
                                        <p:tav tm="100000">
                                          <p:val>
                                            <p:strVal val="#ppt_h"/>
                                          </p:val>
                                        </p:tav>
                                      </p:tavLst>
                                    </p:anim>
                                  </p:childTnLst>
                                </p:cTn>
                              </p:par>
                              <p:par>
                                <p:cTn id="128" presetID="23" presetClass="entr" presetSubtype="32" fill="hold" nodeType="withEffect">
                                  <p:stCondLst>
                                    <p:cond delay="200"/>
                                  </p:stCondLst>
                                  <p:childTnLst>
                                    <p:set>
                                      <p:cBhvr>
                                        <p:cTn id="129" dur="1" fill="hold">
                                          <p:stCondLst>
                                            <p:cond delay="0"/>
                                          </p:stCondLst>
                                        </p:cTn>
                                        <p:tgtEl>
                                          <p:spTgt spid="63"/>
                                        </p:tgtEl>
                                        <p:attrNameLst>
                                          <p:attrName>style.visibility</p:attrName>
                                        </p:attrNameLst>
                                      </p:cBhvr>
                                      <p:to>
                                        <p:strVal val="visible"/>
                                      </p:to>
                                    </p:set>
                                    <p:anim calcmode="lin" valueType="num">
                                      <p:cBhvr>
                                        <p:cTn id="130" dur="500" fill="hold"/>
                                        <p:tgtEl>
                                          <p:spTgt spid="63"/>
                                        </p:tgtEl>
                                        <p:attrNameLst>
                                          <p:attrName>ppt_w</p:attrName>
                                        </p:attrNameLst>
                                      </p:cBhvr>
                                      <p:tavLst>
                                        <p:tav tm="0">
                                          <p:val>
                                            <p:strVal val="4*#ppt_w"/>
                                          </p:val>
                                        </p:tav>
                                        <p:tav tm="100000">
                                          <p:val>
                                            <p:strVal val="#ppt_w"/>
                                          </p:val>
                                        </p:tav>
                                      </p:tavLst>
                                    </p:anim>
                                    <p:anim calcmode="lin" valueType="num">
                                      <p:cBhvr>
                                        <p:cTn id="131" dur="500" fill="hold"/>
                                        <p:tgtEl>
                                          <p:spTgt spid="63"/>
                                        </p:tgtEl>
                                        <p:attrNameLst>
                                          <p:attrName>ppt_h</p:attrName>
                                        </p:attrNameLst>
                                      </p:cBhvr>
                                      <p:tavLst>
                                        <p:tav tm="0">
                                          <p:val>
                                            <p:strVal val="4*#ppt_h"/>
                                          </p:val>
                                        </p:tav>
                                        <p:tav tm="100000">
                                          <p:val>
                                            <p:strVal val="#ppt_h"/>
                                          </p:val>
                                        </p:tav>
                                      </p:tavLst>
                                    </p:anim>
                                  </p:childTnLst>
                                </p:cTn>
                              </p:par>
                              <p:par>
                                <p:cTn id="132" presetID="23" presetClass="entr" presetSubtype="32" fill="hold" nodeType="withEffect">
                                  <p:stCondLst>
                                    <p:cond delay="200"/>
                                  </p:stCondLst>
                                  <p:childTnLst>
                                    <p:set>
                                      <p:cBhvr>
                                        <p:cTn id="133" dur="1" fill="hold">
                                          <p:stCondLst>
                                            <p:cond delay="0"/>
                                          </p:stCondLst>
                                        </p:cTn>
                                        <p:tgtEl>
                                          <p:spTgt spid="66"/>
                                        </p:tgtEl>
                                        <p:attrNameLst>
                                          <p:attrName>style.visibility</p:attrName>
                                        </p:attrNameLst>
                                      </p:cBhvr>
                                      <p:to>
                                        <p:strVal val="visible"/>
                                      </p:to>
                                    </p:set>
                                    <p:anim calcmode="lin" valueType="num">
                                      <p:cBhvr>
                                        <p:cTn id="134" dur="500" fill="hold"/>
                                        <p:tgtEl>
                                          <p:spTgt spid="66"/>
                                        </p:tgtEl>
                                        <p:attrNameLst>
                                          <p:attrName>ppt_w</p:attrName>
                                        </p:attrNameLst>
                                      </p:cBhvr>
                                      <p:tavLst>
                                        <p:tav tm="0">
                                          <p:val>
                                            <p:strVal val="4*#ppt_w"/>
                                          </p:val>
                                        </p:tav>
                                        <p:tav tm="100000">
                                          <p:val>
                                            <p:strVal val="#ppt_w"/>
                                          </p:val>
                                        </p:tav>
                                      </p:tavLst>
                                    </p:anim>
                                    <p:anim calcmode="lin" valueType="num">
                                      <p:cBhvr>
                                        <p:cTn id="135" dur="500" fill="hold"/>
                                        <p:tgtEl>
                                          <p:spTgt spid="66"/>
                                        </p:tgtEl>
                                        <p:attrNameLst>
                                          <p:attrName>ppt_h</p:attrName>
                                        </p:attrNameLst>
                                      </p:cBhvr>
                                      <p:tavLst>
                                        <p:tav tm="0">
                                          <p:val>
                                            <p:strVal val="4*#ppt_h"/>
                                          </p:val>
                                        </p:tav>
                                        <p:tav tm="100000">
                                          <p:val>
                                            <p:strVal val="#ppt_h"/>
                                          </p:val>
                                        </p:tav>
                                      </p:tavLst>
                                    </p:anim>
                                  </p:childTnLst>
                                </p:cTn>
                              </p:par>
                            </p:childTnLst>
                          </p:cTn>
                        </p:par>
                        <p:par>
                          <p:cTn id="136" fill="hold">
                            <p:stCondLst>
                              <p:cond delay="2500"/>
                            </p:stCondLst>
                            <p:childTnLst>
                              <p:par>
                                <p:cTn id="137" presetID="22" presetClass="entr" presetSubtype="8" fill="hold" grpId="0" nodeType="afterEffect">
                                  <p:stCondLst>
                                    <p:cond delay="0"/>
                                  </p:stCondLst>
                                  <p:childTnLst>
                                    <p:set>
                                      <p:cBhvr>
                                        <p:cTn id="138" dur="1" fill="hold">
                                          <p:stCondLst>
                                            <p:cond delay="0"/>
                                          </p:stCondLst>
                                        </p:cTn>
                                        <p:tgtEl>
                                          <p:spTgt spid="72"/>
                                        </p:tgtEl>
                                        <p:attrNameLst>
                                          <p:attrName>style.visibility</p:attrName>
                                        </p:attrNameLst>
                                      </p:cBhvr>
                                      <p:to>
                                        <p:strVal val="visible"/>
                                      </p:to>
                                    </p:set>
                                    <p:animEffect transition="in" filter="wipe(left)">
                                      <p:cBhvr>
                                        <p:cTn id="139"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p:bldP spid="85" grpId="0"/>
      <p:bldP spid="8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dministrator\Desktop\图片2.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900" y="0"/>
            <a:ext cx="9144688" cy="5144556"/>
          </a:xfrm>
          <a:prstGeom prst="rect">
            <a:avLst/>
          </a:prstGeom>
          <a:noFill/>
          <a:extLst>
            <a:ext uri="{909E8E84-426E-40DD-AFC4-6F175D3DCCD1}">
              <a14:hiddenFill xmlns:a14="http://schemas.microsoft.com/office/drawing/2010/main">
                <a:solidFill>
                  <a:srgbClr val="FFFFFF"/>
                </a:solidFill>
              </a14:hiddenFill>
            </a:ext>
          </a:extLst>
        </p:spPr>
      </p:pic>
      <p:grpSp>
        <p:nvGrpSpPr>
          <p:cNvPr id="176" name="组合 175"/>
          <p:cNvGrpSpPr/>
          <p:nvPr/>
        </p:nvGrpSpPr>
        <p:grpSpPr>
          <a:xfrm>
            <a:off x="610393" y="2281007"/>
            <a:ext cx="1380853" cy="1388087"/>
            <a:chOff x="610393" y="2729597"/>
            <a:chExt cx="1380853" cy="1388087"/>
          </a:xfrm>
        </p:grpSpPr>
        <p:grpSp>
          <p:nvGrpSpPr>
            <p:cNvPr id="105" name="组合 104"/>
            <p:cNvGrpSpPr/>
            <p:nvPr/>
          </p:nvGrpSpPr>
          <p:grpSpPr>
            <a:xfrm>
              <a:off x="789153" y="2729597"/>
              <a:ext cx="1202093" cy="1388087"/>
              <a:chOff x="3273692" y="1099961"/>
              <a:chExt cx="1202093" cy="1388087"/>
            </a:xfrm>
          </p:grpSpPr>
          <p:sp>
            <p:nvSpPr>
              <p:cNvPr id="11" name="Freeform 14"/>
              <p:cNvSpPr/>
              <p:nvPr/>
            </p:nvSpPr>
            <p:spPr bwMode="auto">
              <a:xfrm>
                <a:off x="3345550" y="1141029"/>
                <a:ext cx="529701" cy="237166"/>
              </a:xfrm>
              <a:custGeom>
                <a:avLst/>
                <a:gdLst>
                  <a:gd name="T0" fmla="*/ 0 w 516"/>
                  <a:gd name="T1" fmla="*/ 231 h 231"/>
                  <a:gd name="T2" fmla="*/ 398 w 516"/>
                  <a:gd name="T3" fmla="*/ 0 h 231"/>
                  <a:gd name="T4" fmla="*/ 516 w 516"/>
                  <a:gd name="T5" fmla="*/ 0 h 231"/>
                  <a:gd name="T6" fmla="*/ 516 w 516"/>
                  <a:gd name="T7" fmla="*/ 231 h 231"/>
                  <a:gd name="T8" fmla="*/ 0 w 516"/>
                  <a:gd name="T9" fmla="*/ 231 h 231"/>
                </a:gdLst>
                <a:ahLst/>
                <a:cxnLst>
                  <a:cxn ang="0">
                    <a:pos x="T0" y="T1"/>
                  </a:cxn>
                  <a:cxn ang="0">
                    <a:pos x="T2" y="T3"/>
                  </a:cxn>
                  <a:cxn ang="0">
                    <a:pos x="T4" y="T5"/>
                  </a:cxn>
                  <a:cxn ang="0">
                    <a:pos x="T6" y="T7"/>
                  </a:cxn>
                  <a:cxn ang="0">
                    <a:pos x="T8" y="T9"/>
                  </a:cxn>
                </a:cxnLst>
                <a:rect l="0" t="0" r="r" b="b"/>
                <a:pathLst>
                  <a:path w="516" h="231">
                    <a:moveTo>
                      <a:pt x="0" y="231"/>
                    </a:moveTo>
                    <a:lnTo>
                      <a:pt x="398" y="0"/>
                    </a:lnTo>
                    <a:lnTo>
                      <a:pt x="516" y="0"/>
                    </a:lnTo>
                    <a:lnTo>
                      <a:pt x="516" y="231"/>
                    </a:lnTo>
                    <a:lnTo>
                      <a:pt x="0" y="231"/>
                    </a:lnTo>
                    <a:close/>
                  </a:path>
                </a:pathLst>
              </a:custGeom>
              <a:solidFill>
                <a:srgbClr val="5F6524"/>
              </a:solidFill>
              <a:ln>
                <a:noFill/>
              </a:ln>
              <a:extLst>
                <a:ext uri="{91240B29-F687-4F45-9708-019B960494DF}">
                  <a14:hiddenLine xmlns:a14="http://schemas.microsoft.com/office/drawing/2010/main" w="9525">
                    <a:solidFill>
                      <a:srgbClr val="000000"/>
                    </a:solidFill>
                    <a:round/>
                  </a14:hiddenLine>
                </a:ext>
              </a:extLst>
            </p:spPr>
            <p:txBody>
              <a:bodyPr vert="horz" wrap="square" lIns="68589" tIns="34295" rIns="68589" bIns="34295" numCol="1" anchor="t" anchorCtr="0" compatLnSpc="1"/>
              <a:lstStyle/>
              <a:p>
                <a:endParaRPr lang="zh-CN" altLang="en-US" dirty="0">
                  <a:latin typeface="微软雅黑" panose="020B0503020204020204" pitchFamily="34" charset="-122"/>
                </a:endParaRPr>
              </a:p>
            </p:txBody>
          </p:sp>
          <p:sp>
            <p:nvSpPr>
              <p:cNvPr id="12" name="Freeform 15"/>
              <p:cNvSpPr/>
              <p:nvPr/>
            </p:nvSpPr>
            <p:spPr bwMode="auto">
              <a:xfrm>
                <a:off x="3273692" y="1099961"/>
                <a:ext cx="1202093" cy="1388087"/>
              </a:xfrm>
              <a:custGeom>
                <a:avLst/>
                <a:gdLst>
                  <a:gd name="T0" fmla="*/ 0 w 1171"/>
                  <a:gd name="T1" fmla="*/ 1014 h 1352"/>
                  <a:gd name="T2" fmla="*/ 0 w 1171"/>
                  <a:gd name="T3" fmla="*/ 338 h 1352"/>
                  <a:gd name="T4" fmla="*/ 586 w 1171"/>
                  <a:gd name="T5" fmla="*/ 0 h 1352"/>
                  <a:gd name="T6" fmla="*/ 1171 w 1171"/>
                  <a:gd name="T7" fmla="*/ 338 h 1352"/>
                  <a:gd name="T8" fmla="*/ 1171 w 1171"/>
                  <a:gd name="T9" fmla="*/ 1014 h 1352"/>
                  <a:gd name="T10" fmla="*/ 586 w 1171"/>
                  <a:gd name="T11" fmla="*/ 1352 h 1352"/>
                  <a:gd name="T12" fmla="*/ 0 w 1171"/>
                  <a:gd name="T13" fmla="*/ 1014 h 1352"/>
                </a:gdLst>
                <a:ahLst/>
                <a:cxnLst>
                  <a:cxn ang="0">
                    <a:pos x="T0" y="T1"/>
                  </a:cxn>
                  <a:cxn ang="0">
                    <a:pos x="T2" y="T3"/>
                  </a:cxn>
                  <a:cxn ang="0">
                    <a:pos x="T4" y="T5"/>
                  </a:cxn>
                  <a:cxn ang="0">
                    <a:pos x="T6" y="T7"/>
                  </a:cxn>
                  <a:cxn ang="0">
                    <a:pos x="T8" y="T9"/>
                  </a:cxn>
                  <a:cxn ang="0">
                    <a:pos x="T10" y="T11"/>
                  </a:cxn>
                  <a:cxn ang="0">
                    <a:pos x="T12" y="T13"/>
                  </a:cxn>
                </a:cxnLst>
                <a:rect l="0" t="0" r="r" b="b"/>
                <a:pathLst>
                  <a:path w="1171" h="1352">
                    <a:moveTo>
                      <a:pt x="0" y="1014"/>
                    </a:moveTo>
                    <a:lnTo>
                      <a:pt x="0" y="338"/>
                    </a:lnTo>
                    <a:lnTo>
                      <a:pt x="586" y="0"/>
                    </a:lnTo>
                    <a:lnTo>
                      <a:pt x="1171" y="338"/>
                    </a:lnTo>
                    <a:lnTo>
                      <a:pt x="1171" y="1014"/>
                    </a:lnTo>
                    <a:lnTo>
                      <a:pt x="586" y="1352"/>
                    </a:lnTo>
                    <a:lnTo>
                      <a:pt x="0" y="1014"/>
                    </a:lnTo>
                    <a:close/>
                  </a:path>
                </a:pathLst>
              </a:custGeom>
              <a:solidFill>
                <a:schemeClr val="bg1">
                  <a:lumMod val="95000"/>
                </a:schemeClr>
              </a:solidFill>
              <a:ln>
                <a:noFill/>
              </a:ln>
              <a:effectLst>
                <a:outerShdw blurRad="228600" sx="102000" sy="102000" algn="ctr" rotWithShape="0">
                  <a:prstClr val="black">
                    <a:alpha val="28000"/>
                  </a:prstClr>
                </a:outerShdw>
              </a:effectLst>
            </p:spPr>
            <p:txBody>
              <a:bodyPr vert="horz" wrap="square" lIns="68589" tIns="34295" rIns="68589" bIns="34295" numCol="1" anchor="t" anchorCtr="0" compatLnSpc="1"/>
              <a:lstStyle/>
              <a:p>
                <a:endParaRPr lang="zh-CN" altLang="en-US" dirty="0">
                  <a:latin typeface="微软雅黑" panose="020B0503020204020204" pitchFamily="34" charset="-122"/>
                </a:endParaRPr>
              </a:p>
            </p:txBody>
          </p:sp>
          <p:sp>
            <p:nvSpPr>
              <p:cNvPr id="13" name="Freeform 16"/>
              <p:cNvSpPr/>
              <p:nvPr/>
            </p:nvSpPr>
            <p:spPr bwMode="auto">
              <a:xfrm>
                <a:off x="3345551" y="1141029"/>
                <a:ext cx="408568" cy="441478"/>
              </a:xfrm>
              <a:custGeom>
                <a:avLst/>
                <a:gdLst>
                  <a:gd name="T0" fmla="*/ 0 w 398"/>
                  <a:gd name="T1" fmla="*/ 430 h 430"/>
                  <a:gd name="T2" fmla="*/ 398 w 398"/>
                  <a:gd name="T3" fmla="*/ 430 h 430"/>
                  <a:gd name="T4" fmla="*/ 398 w 398"/>
                  <a:gd name="T5" fmla="*/ 0 h 430"/>
                  <a:gd name="T6" fmla="*/ 0 w 398"/>
                  <a:gd name="T7" fmla="*/ 231 h 430"/>
                  <a:gd name="T8" fmla="*/ 0 w 398"/>
                  <a:gd name="T9" fmla="*/ 430 h 430"/>
                </a:gdLst>
                <a:ahLst/>
                <a:cxnLst>
                  <a:cxn ang="0">
                    <a:pos x="T0" y="T1"/>
                  </a:cxn>
                  <a:cxn ang="0">
                    <a:pos x="T2" y="T3"/>
                  </a:cxn>
                  <a:cxn ang="0">
                    <a:pos x="T4" y="T5"/>
                  </a:cxn>
                  <a:cxn ang="0">
                    <a:pos x="T6" y="T7"/>
                  </a:cxn>
                  <a:cxn ang="0">
                    <a:pos x="T8" y="T9"/>
                  </a:cxn>
                </a:cxnLst>
                <a:rect l="0" t="0" r="r" b="b"/>
                <a:pathLst>
                  <a:path w="398" h="430">
                    <a:moveTo>
                      <a:pt x="0" y="430"/>
                    </a:moveTo>
                    <a:lnTo>
                      <a:pt x="398" y="430"/>
                    </a:lnTo>
                    <a:lnTo>
                      <a:pt x="398" y="0"/>
                    </a:lnTo>
                    <a:lnTo>
                      <a:pt x="0" y="231"/>
                    </a:lnTo>
                    <a:lnTo>
                      <a:pt x="0" y="430"/>
                    </a:lnTo>
                    <a:close/>
                  </a:path>
                </a:pathLst>
              </a:custGeom>
              <a:solidFill>
                <a:srgbClr val="00B0F0"/>
              </a:solidFill>
              <a:ln w="28575">
                <a:no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zh-CN" altLang="en-US" dirty="0">
                  <a:solidFill>
                    <a:schemeClr val="lt1"/>
                  </a:solidFill>
                </a:endParaRPr>
              </a:p>
            </p:txBody>
          </p:sp>
        </p:grpSp>
        <p:sp>
          <p:nvSpPr>
            <p:cNvPr id="175" name="TextBox 174"/>
            <p:cNvSpPr txBox="1"/>
            <p:nvPr/>
          </p:nvSpPr>
          <p:spPr>
            <a:xfrm>
              <a:off x="610393" y="2889012"/>
              <a:ext cx="948647" cy="369332"/>
            </a:xfrm>
            <a:prstGeom prst="rect">
              <a:avLst/>
            </a:prstGeom>
            <a:noFill/>
          </p:spPr>
          <p:txBody>
            <a:bodyPr wrap="square" rtlCol="0">
              <a:spAutoFit/>
            </a:bodyPr>
            <a:lstStyle/>
            <a:p>
              <a:r>
                <a:rPr lang="en-US" altLang="zh-CN" dirty="0">
                  <a:solidFill>
                    <a:srgbClr val="FFFFFF"/>
                  </a:solidFill>
                  <a:latin typeface="Agency FB" panose="020B0503020202020204" pitchFamily="34" charset="0"/>
                </a:rPr>
                <a:t>01</a:t>
              </a:r>
              <a:endParaRPr lang="zh-CN" altLang="en-US" dirty="0">
                <a:solidFill>
                  <a:srgbClr val="FFFFFF"/>
                </a:solidFill>
                <a:latin typeface="Agency FB" panose="020B0503020202020204" pitchFamily="34" charset="0"/>
              </a:endParaRPr>
            </a:p>
          </p:txBody>
        </p:sp>
      </p:grpSp>
      <p:grpSp>
        <p:nvGrpSpPr>
          <p:cNvPr id="177" name="组合 176"/>
          <p:cNvGrpSpPr/>
          <p:nvPr/>
        </p:nvGrpSpPr>
        <p:grpSpPr>
          <a:xfrm>
            <a:off x="2210594" y="2281007"/>
            <a:ext cx="1380853" cy="1388087"/>
            <a:chOff x="610393" y="2729597"/>
            <a:chExt cx="1380853" cy="1388087"/>
          </a:xfrm>
        </p:grpSpPr>
        <p:grpSp>
          <p:nvGrpSpPr>
            <p:cNvPr id="178" name="组合 177"/>
            <p:cNvGrpSpPr/>
            <p:nvPr/>
          </p:nvGrpSpPr>
          <p:grpSpPr>
            <a:xfrm>
              <a:off x="789153" y="2729597"/>
              <a:ext cx="1202093" cy="1388087"/>
              <a:chOff x="3273692" y="1099961"/>
              <a:chExt cx="1202093" cy="1388087"/>
            </a:xfrm>
          </p:grpSpPr>
          <p:sp>
            <p:nvSpPr>
              <p:cNvPr id="180" name="Freeform 14"/>
              <p:cNvSpPr/>
              <p:nvPr/>
            </p:nvSpPr>
            <p:spPr bwMode="auto">
              <a:xfrm>
                <a:off x="3345550" y="1141029"/>
                <a:ext cx="529701" cy="237166"/>
              </a:xfrm>
              <a:custGeom>
                <a:avLst/>
                <a:gdLst>
                  <a:gd name="T0" fmla="*/ 0 w 516"/>
                  <a:gd name="T1" fmla="*/ 231 h 231"/>
                  <a:gd name="T2" fmla="*/ 398 w 516"/>
                  <a:gd name="T3" fmla="*/ 0 h 231"/>
                  <a:gd name="T4" fmla="*/ 516 w 516"/>
                  <a:gd name="T5" fmla="*/ 0 h 231"/>
                  <a:gd name="T6" fmla="*/ 516 w 516"/>
                  <a:gd name="T7" fmla="*/ 231 h 231"/>
                  <a:gd name="T8" fmla="*/ 0 w 516"/>
                  <a:gd name="T9" fmla="*/ 231 h 231"/>
                </a:gdLst>
                <a:ahLst/>
                <a:cxnLst>
                  <a:cxn ang="0">
                    <a:pos x="T0" y="T1"/>
                  </a:cxn>
                  <a:cxn ang="0">
                    <a:pos x="T2" y="T3"/>
                  </a:cxn>
                  <a:cxn ang="0">
                    <a:pos x="T4" y="T5"/>
                  </a:cxn>
                  <a:cxn ang="0">
                    <a:pos x="T6" y="T7"/>
                  </a:cxn>
                  <a:cxn ang="0">
                    <a:pos x="T8" y="T9"/>
                  </a:cxn>
                </a:cxnLst>
                <a:rect l="0" t="0" r="r" b="b"/>
                <a:pathLst>
                  <a:path w="516" h="231">
                    <a:moveTo>
                      <a:pt x="0" y="231"/>
                    </a:moveTo>
                    <a:lnTo>
                      <a:pt x="398" y="0"/>
                    </a:lnTo>
                    <a:lnTo>
                      <a:pt x="516" y="0"/>
                    </a:lnTo>
                    <a:lnTo>
                      <a:pt x="516" y="231"/>
                    </a:lnTo>
                    <a:lnTo>
                      <a:pt x="0" y="231"/>
                    </a:lnTo>
                    <a:close/>
                  </a:path>
                </a:pathLst>
              </a:custGeom>
              <a:solidFill>
                <a:srgbClr val="5F6524"/>
              </a:solidFill>
              <a:ln>
                <a:noFill/>
              </a:ln>
              <a:extLst>
                <a:ext uri="{91240B29-F687-4F45-9708-019B960494DF}">
                  <a14:hiddenLine xmlns:a14="http://schemas.microsoft.com/office/drawing/2010/main" w="9525">
                    <a:solidFill>
                      <a:srgbClr val="000000"/>
                    </a:solidFill>
                    <a:round/>
                  </a14:hiddenLine>
                </a:ext>
              </a:extLst>
            </p:spPr>
            <p:txBody>
              <a:bodyPr vert="horz" wrap="square" lIns="68589" tIns="34295" rIns="68589" bIns="34295" numCol="1" anchor="t" anchorCtr="0" compatLnSpc="1"/>
              <a:lstStyle/>
              <a:p>
                <a:endParaRPr lang="zh-CN" altLang="en-US" dirty="0">
                  <a:latin typeface="微软雅黑" panose="020B0503020204020204" pitchFamily="34" charset="-122"/>
                </a:endParaRPr>
              </a:p>
            </p:txBody>
          </p:sp>
          <p:sp>
            <p:nvSpPr>
              <p:cNvPr id="181" name="Freeform 15"/>
              <p:cNvSpPr/>
              <p:nvPr/>
            </p:nvSpPr>
            <p:spPr bwMode="auto">
              <a:xfrm>
                <a:off x="3273692" y="1099961"/>
                <a:ext cx="1202093" cy="1388087"/>
              </a:xfrm>
              <a:custGeom>
                <a:avLst/>
                <a:gdLst>
                  <a:gd name="T0" fmla="*/ 0 w 1171"/>
                  <a:gd name="T1" fmla="*/ 1014 h 1352"/>
                  <a:gd name="T2" fmla="*/ 0 w 1171"/>
                  <a:gd name="T3" fmla="*/ 338 h 1352"/>
                  <a:gd name="T4" fmla="*/ 586 w 1171"/>
                  <a:gd name="T5" fmla="*/ 0 h 1352"/>
                  <a:gd name="T6" fmla="*/ 1171 w 1171"/>
                  <a:gd name="T7" fmla="*/ 338 h 1352"/>
                  <a:gd name="T8" fmla="*/ 1171 w 1171"/>
                  <a:gd name="T9" fmla="*/ 1014 h 1352"/>
                  <a:gd name="T10" fmla="*/ 586 w 1171"/>
                  <a:gd name="T11" fmla="*/ 1352 h 1352"/>
                  <a:gd name="T12" fmla="*/ 0 w 1171"/>
                  <a:gd name="T13" fmla="*/ 1014 h 1352"/>
                </a:gdLst>
                <a:ahLst/>
                <a:cxnLst>
                  <a:cxn ang="0">
                    <a:pos x="T0" y="T1"/>
                  </a:cxn>
                  <a:cxn ang="0">
                    <a:pos x="T2" y="T3"/>
                  </a:cxn>
                  <a:cxn ang="0">
                    <a:pos x="T4" y="T5"/>
                  </a:cxn>
                  <a:cxn ang="0">
                    <a:pos x="T6" y="T7"/>
                  </a:cxn>
                  <a:cxn ang="0">
                    <a:pos x="T8" y="T9"/>
                  </a:cxn>
                  <a:cxn ang="0">
                    <a:pos x="T10" y="T11"/>
                  </a:cxn>
                  <a:cxn ang="0">
                    <a:pos x="T12" y="T13"/>
                  </a:cxn>
                </a:cxnLst>
                <a:rect l="0" t="0" r="r" b="b"/>
                <a:pathLst>
                  <a:path w="1171" h="1352">
                    <a:moveTo>
                      <a:pt x="0" y="1014"/>
                    </a:moveTo>
                    <a:lnTo>
                      <a:pt x="0" y="338"/>
                    </a:lnTo>
                    <a:lnTo>
                      <a:pt x="586" y="0"/>
                    </a:lnTo>
                    <a:lnTo>
                      <a:pt x="1171" y="338"/>
                    </a:lnTo>
                    <a:lnTo>
                      <a:pt x="1171" y="1014"/>
                    </a:lnTo>
                    <a:lnTo>
                      <a:pt x="586" y="1352"/>
                    </a:lnTo>
                    <a:lnTo>
                      <a:pt x="0" y="1014"/>
                    </a:lnTo>
                    <a:close/>
                  </a:path>
                </a:pathLst>
              </a:custGeom>
              <a:solidFill>
                <a:schemeClr val="bg1">
                  <a:lumMod val="95000"/>
                </a:schemeClr>
              </a:solidFill>
              <a:ln>
                <a:noFill/>
              </a:ln>
              <a:effectLst>
                <a:outerShdw blurRad="228600" sx="102000" sy="102000" algn="ctr" rotWithShape="0">
                  <a:prstClr val="black">
                    <a:alpha val="28000"/>
                  </a:prstClr>
                </a:outerShdw>
              </a:effectLst>
            </p:spPr>
            <p:txBody>
              <a:bodyPr vert="horz" wrap="square" lIns="68589" tIns="34295" rIns="68589" bIns="34295" numCol="1" anchor="t" anchorCtr="0" compatLnSpc="1"/>
              <a:lstStyle/>
              <a:p>
                <a:endParaRPr lang="zh-CN" altLang="en-US" dirty="0">
                  <a:latin typeface="微软雅黑" panose="020B0503020204020204" pitchFamily="34" charset="-122"/>
                </a:endParaRPr>
              </a:p>
            </p:txBody>
          </p:sp>
          <p:sp>
            <p:nvSpPr>
              <p:cNvPr id="182" name="Freeform 16"/>
              <p:cNvSpPr/>
              <p:nvPr/>
            </p:nvSpPr>
            <p:spPr bwMode="auto">
              <a:xfrm>
                <a:off x="3345551" y="1141029"/>
                <a:ext cx="408568" cy="441478"/>
              </a:xfrm>
              <a:custGeom>
                <a:avLst/>
                <a:gdLst>
                  <a:gd name="T0" fmla="*/ 0 w 398"/>
                  <a:gd name="T1" fmla="*/ 430 h 430"/>
                  <a:gd name="T2" fmla="*/ 398 w 398"/>
                  <a:gd name="T3" fmla="*/ 430 h 430"/>
                  <a:gd name="T4" fmla="*/ 398 w 398"/>
                  <a:gd name="T5" fmla="*/ 0 h 430"/>
                  <a:gd name="T6" fmla="*/ 0 w 398"/>
                  <a:gd name="T7" fmla="*/ 231 h 430"/>
                  <a:gd name="T8" fmla="*/ 0 w 398"/>
                  <a:gd name="T9" fmla="*/ 430 h 430"/>
                </a:gdLst>
                <a:ahLst/>
                <a:cxnLst>
                  <a:cxn ang="0">
                    <a:pos x="T0" y="T1"/>
                  </a:cxn>
                  <a:cxn ang="0">
                    <a:pos x="T2" y="T3"/>
                  </a:cxn>
                  <a:cxn ang="0">
                    <a:pos x="T4" y="T5"/>
                  </a:cxn>
                  <a:cxn ang="0">
                    <a:pos x="T6" y="T7"/>
                  </a:cxn>
                  <a:cxn ang="0">
                    <a:pos x="T8" y="T9"/>
                  </a:cxn>
                </a:cxnLst>
                <a:rect l="0" t="0" r="r" b="b"/>
                <a:pathLst>
                  <a:path w="398" h="430">
                    <a:moveTo>
                      <a:pt x="0" y="430"/>
                    </a:moveTo>
                    <a:lnTo>
                      <a:pt x="398" y="430"/>
                    </a:lnTo>
                    <a:lnTo>
                      <a:pt x="398" y="0"/>
                    </a:lnTo>
                    <a:lnTo>
                      <a:pt x="0" y="231"/>
                    </a:lnTo>
                    <a:lnTo>
                      <a:pt x="0" y="430"/>
                    </a:lnTo>
                    <a:close/>
                  </a:path>
                </a:pathLst>
              </a:custGeom>
              <a:solidFill>
                <a:srgbClr val="00B0F0"/>
              </a:solidFill>
              <a:ln w="28575">
                <a:no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zh-CN" altLang="en-US" dirty="0">
                  <a:solidFill>
                    <a:schemeClr val="lt1"/>
                  </a:solidFill>
                </a:endParaRPr>
              </a:p>
            </p:txBody>
          </p:sp>
        </p:grpSp>
        <p:sp>
          <p:nvSpPr>
            <p:cNvPr id="179" name="TextBox 178"/>
            <p:cNvSpPr txBox="1"/>
            <p:nvPr/>
          </p:nvSpPr>
          <p:spPr>
            <a:xfrm>
              <a:off x="610393" y="2889012"/>
              <a:ext cx="948647" cy="369332"/>
            </a:xfrm>
            <a:prstGeom prst="rect">
              <a:avLst/>
            </a:prstGeom>
            <a:noFill/>
          </p:spPr>
          <p:txBody>
            <a:bodyPr wrap="square" rtlCol="0">
              <a:spAutoFit/>
            </a:bodyPr>
            <a:lstStyle/>
            <a:p>
              <a:r>
                <a:rPr lang="en-US" altLang="zh-CN" dirty="0">
                  <a:solidFill>
                    <a:srgbClr val="FFFFFF"/>
                  </a:solidFill>
                  <a:latin typeface="Agency FB" panose="020B0503020202020204" pitchFamily="34" charset="0"/>
                </a:rPr>
                <a:t>02</a:t>
              </a:r>
              <a:endParaRPr lang="zh-CN" altLang="en-US" dirty="0">
                <a:solidFill>
                  <a:srgbClr val="FFFFFF"/>
                </a:solidFill>
                <a:latin typeface="Agency FB" panose="020B0503020202020204" pitchFamily="34" charset="0"/>
              </a:endParaRPr>
            </a:p>
          </p:txBody>
        </p:sp>
      </p:grpSp>
      <p:grpSp>
        <p:nvGrpSpPr>
          <p:cNvPr id="183" name="组合 182"/>
          <p:cNvGrpSpPr/>
          <p:nvPr/>
        </p:nvGrpSpPr>
        <p:grpSpPr>
          <a:xfrm>
            <a:off x="3810794" y="2281007"/>
            <a:ext cx="1380853" cy="1388087"/>
            <a:chOff x="610393" y="2729597"/>
            <a:chExt cx="1380853" cy="1388087"/>
          </a:xfrm>
        </p:grpSpPr>
        <p:grpSp>
          <p:nvGrpSpPr>
            <p:cNvPr id="184" name="组合 183"/>
            <p:cNvGrpSpPr/>
            <p:nvPr/>
          </p:nvGrpSpPr>
          <p:grpSpPr>
            <a:xfrm>
              <a:off x="789153" y="2729597"/>
              <a:ext cx="1202093" cy="1388087"/>
              <a:chOff x="3273692" y="1099961"/>
              <a:chExt cx="1202093" cy="1388087"/>
            </a:xfrm>
          </p:grpSpPr>
          <p:sp>
            <p:nvSpPr>
              <p:cNvPr id="186" name="Freeform 14"/>
              <p:cNvSpPr/>
              <p:nvPr/>
            </p:nvSpPr>
            <p:spPr bwMode="auto">
              <a:xfrm>
                <a:off x="3345550" y="1141029"/>
                <a:ext cx="529701" cy="237166"/>
              </a:xfrm>
              <a:custGeom>
                <a:avLst/>
                <a:gdLst>
                  <a:gd name="T0" fmla="*/ 0 w 516"/>
                  <a:gd name="T1" fmla="*/ 231 h 231"/>
                  <a:gd name="T2" fmla="*/ 398 w 516"/>
                  <a:gd name="T3" fmla="*/ 0 h 231"/>
                  <a:gd name="T4" fmla="*/ 516 w 516"/>
                  <a:gd name="T5" fmla="*/ 0 h 231"/>
                  <a:gd name="T6" fmla="*/ 516 w 516"/>
                  <a:gd name="T7" fmla="*/ 231 h 231"/>
                  <a:gd name="T8" fmla="*/ 0 w 516"/>
                  <a:gd name="T9" fmla="*/ 231 h 231"/>
                </a:gdLst>
                <a:ahLst/>
                <a:cxnLst>
                  <a:cxn ang="0">
                    <a:pos x="T0" y="T1"/>
                  </a:cxn>
                  <a:cxn ang="0">
                    <a:pos x="T2" y="T3"/>
                  </a:cxn>
                  <a:cxn ang="0">
                    <a:pos x="T4" y="T5"/>
                  </a:cxn>
                  <a:cxn ang="0">
                    <a:pos x="T6" y="T7"/>
                  </a:cxn>
                  <a:cxn ang="0">
                    <a:pos x="T8" y="T9"/>
                  </a:cxn>
                </a:cxnLst>
                <a:rect l="0" t="0" r="r" b="b"/>
                <a:pathLst>
                  <a:path w="516" h="231">
                    <a:moveTo>
                      <a:pt x="0" y="231"/>
                    </a:moveTo>
                    <a:lnTo>
                      <a:pt x="398" y="0"/>
                    </a:lnTo>
                    <a:lnTo>
                      <a:pt x="516" y="0"/>
                    </a:lnTo>
                    <a:lnTo>
                      <a:pt x="516" y="231"/>
                    </a:lnTo>
                    <a:lnTo>
                      <a:pt x="0" y="231"/>
                    </a:lnTo>
                    <a:close/>
                  </a:path>
                </a:pathLst>
              </a:custGeom>
              <a:solidFill>
                <a:srgbClr val="5F6524"/>
              </a:solidFill>
              <a:ln>
                <a:noFill/>
              </a:ln>
              <a:extLst>
                <a:ext uri="{91240B29-F687-4F45-9708-019B960494DF}">
                  <a14:hiddenLine xmlns:a14="http://schemas.microsoft.com/office/drawing/2010/main" w="9525">
                    <a:solidFill>
                      <a:srgbClr val="000000"/>
                    </a:solidFill>
                    <a:round/>
                  </a14:hiddenLine>
                </a:ext>
              </a:extLst>
            </p:spPr>
            <p:txBody>
              <a:bodyPr vert="horz" wrap="square" lIns="68589" tIns="34295" rIns="68589" bIns="34295" numCol="1" anchor="t" anchorCtr="0" compatLnSpc="1"/>
              <a:lstStyle/>
              <a:p>
                <a:endParaRPr lang="zh-CN" altLang="en-US" dirty="0">
                  <a:latin typeface="微软雅黑" panose="020B0503020204020204" pitchFamily="34" charset="-122"/>
                </a:endParaRPr>
              </a:p>
            </p:txBody>
          </p:sp>
          <p:sp>
            <p:nvSpPr>
              <p:cNvPr id="187" name="Freeform 15"/>
              <p:cNvSpPr/>
              <p:nvPr/>
            </p:nvSpPr>
            <p:spPr bwMode="auto">
              <a:xfrm>
                <a:off x="3273692" y="1099961"/>
                <a:ext cx="1202093" cy="1388087"/>
              </a:xfrm>
              <a:custGeom>
                <a:avLst/>
                <a:gdLst>
                  <a:gd name="T0" fmla="*/ 0 w 1171"/>
                  <a:gd name="T1" fmla="*/ 1014 h 1352"/>
                  <a:gd name="T2" fmla="*/ 0 w 1171"/>
                  <a:gd name="T3" fmla="*/ 338 h 1352"/>
                  <a:gd name="T4" fmla="*/ 586 w 1171"/>
                  <a:gd name="T5" fmla="*/ 0 h 1352"/>
                  <a:gd name="T6" fmla="*/ 1171 w 1171"/>
                  <a:gd name="T7" fmla="*/ 338 h 1352"/>
                  <a:gd name="T8" fmla="*/ 1171 w 1171"/>
                  <a:gd name="T9" fmla="*/ 1014 h 1352"/>
                  <a:gd name="T10" fmla="*/ 586 w 1171"/>
                  <a:gd name="T11" fmla="*/ 1352 h 1352"/>
                  <a:gd name="T12" fmla="*/ 0 w 1171"/>
                  <a:gd name="T13" fmla="*/ 1014 h 1352"/>
                </a:gdLst>
                <a:ahLst/>
                <a:cxnLst>
                  <a:cxn ang="0">
                    <a:pos x="T0" y="T1"/>
                  </a:cxn>
                  <a:cxn ang="0">
                    <a:pos x="T2" y="T3"/>
                  </a:cxn>
                  <a:cxn ang="0">
                    <a:pos x="T4" y="T5"/>
                  </a:cxn>
                  <a:cxn ang="0">
                    <a:pos x="T6" y="T7"/>
                  </a:cxn>
                  <a:cxn ang="0">
                    <a:pos x="T8" y="T9"/>
                  </a:cxn>
                  <a:cxn ang="0">
                    <a:pos x="T10" y="T11"/>
                  </a:cxn>
                  <a:cxn ang="0">
                    <a:pos x="T12" y="T13"/>
                  </a:cxn>
                </a:cxnLst>
                <a:rect l="0" t="0" r="r" b="b"/>
                <a:pathLst>
                  <a:path w="1171" h="1352">
                    <a:moveTo>
                      <a:pt x="0" y="1014"/>
                    </a:moveTo>
                    <a:lnTo>
                      <a:pt x="0" y="338"/>
                    </a:lnTo>
                    <a:lnTo>
                      <a:pt x="586" y="0"/>
                    </a:lnTo>
                    <a:lnTo>
                      <a:pt x="1171" y="338"/>
                    </a:lnTo>
                    <a:lnTo>
                      <a:pt x="1171" y="1014"/>
                    </a:lnTo>
                    <a:lnTo>
                      <a:pt x="586" y="1352"/>
                    </a:lnTo>
                    <a:lnTo>
                      <a:pt x="0" y="1014"/>
                    </a:lnTo>
                    <a:close/>
                  </a:path>
                </a:pathLst>
              </a:custGeom>
              <a:solidFill>
                <a:schemeClr val="bg1">
                  <a:lumMod val="95000"/>
                </a:schemeClr>
              </a:solidFill>
              <a:ln>
                <a:noFill/>
              </a:ln>
              <a:effectLst>
                <a:outerShdw blurRad="228600" sx="102000" sy="102000" algn="ctr" rotWithShape="0">
                  <a:prstClr val="black">
                    <a:alpha val="28000"/>
                  </a:prstClr>
                </a:outerShdw>
              </a:effectLst>
            </p:spPr>
            <p:txBody>
              <a:bodyPr vert="horz" wrap="square" lIns="68589" tIns="34295" rIns="68589" bIns="34295" numCol="1" anchor="t" anchorCtr="0" compatLnSpc="1"/>
              <a:lstStyle/>
              <a:p>
                <a:endParaRPr lang="zh-CN" altLang="en-US" dirty="0">
                  <a:latin typeface="微软雅黑" panose="020B0503020204020204" pitchFamily="34" charset="-122"/>
                </a:endParaRPr>
              </a:p>
            </p:txBody>
          </p:sp>
          <p:sp>
            <p:nvSpPr>
              <p:cNvPr id="188" name="Freeform 16"/>
              <p:cNvSpPr/>
              <p:nvPr/>
            </p:nvSpPr>
            <p:spPr bwMode="auto">
              <a:xfrm>
                <a:off x="3345551" y="1141029"/>
                <a:ext cx="408568" cy="441478"/>
              </a:xfrm>
              <a:custGeom>
                <a:avLst/>
                <a:gdLst>
                  <a:gd name="T0" fmla="*/ 0 w 398"/>
                  <a:gd name="T1" fmla="*/ 430 h 430"/>
                  <a:gd name="T2" fmla="*/ 398 w 398"/>
                  <a:gd name="T3" fmla="*/ 430 h 430"/>
                  <a:gd name="T4" fmla="*/ 398 w 398"/>
                  <a:gd name="T5" fmla="*/ 0 h 430"/>
                  <a:gd name="T6" fmla="*/ 0 w 398"/>
                  <a:gd name="T7" fmla="*/ 231 h 430"/>
                  <a:gd name="T8" fmla="*/ 0 w 398"/>
                  <a:gd name="T9" fmla="*/ 430 h 430"/>
                </a:gdLst>
                <a:ahLst/>
                <a:cxnLst>
                  <a:cxn ang="0">
                    <a:pos x="T0" y="T1"/>
                  </a:cxn>
                  <a:cxn ang="0">
                    <a:pos x="T2" y="T3"/>
                  </a:cxn>
                  <a:cxn ang="0">
                    <a:pos x="T4" y="T5"/>
                  </a:cxn>
                  <a:cxn ang="0">
                    <a:pos x="T6" y="T7"/>
                  </a:cxn>
                  <a:cxn ang="0">
                    <a:pos x="T8" y="T9"/>
                  </a:cxn>
                </a:cxnLst>
                <a:rect l="0" t="0" r="r" b="b"/>
                <a:pathLst>
                  <a:path w="398" h="430">
                    <a:moveTo>
                      <a:pt x="0" y="430"/>
                    </a:moveTo>
                    <a:lnTo>
                      <a:pt x="398" y="430"/>
                    </a:lnTo>
                    <a:lnTo>
                      <a:pt x="398" y="0"/>
                    </a:lnTo>
                    <a:lnTo>
                      <a:pt x="0" y="231"/>
                    </a:lnTo>
                    <a:lnTo>
                      <a:pt x="0" y="430"/>
                    </a:lnTo>
                    <a:close/>
                  </a:path>
                </a:pathLst>
              </a:custGeom>
              <a:solidFill>
                <a:srgbClr val="00B0F0"/>
              </a:solidFill>
              <a:ln w="28575">
                <a:no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zh-CN" altLang="en-US" dirty="0">
                  <a:solidFill>
                    <a:schemeClr val="lt1"/>
                  </a:solidFill>
                </a:endParaRPr>
              </a:p>
            </p:txBody>
          </p:sp>
        </p:grpSp>
        <p:sp>
          <p:nvSpPr>
            <p:cNvPr id="185" name="TextBox 184"/>
            <p:cNvSpPr txBox="1"/>
            <p:nvPr/>
          </p:nvSpPr>
          <p:spPr>
            <a:xfrm>
              <a:off x="610393" y="2889012"/>
              <a:ext cx="948647" cy="369332"/>
            </a:xfrm>
            <a:prstGeom prst="rect">
              <a:avLst/>
            </a:prstGeom>
            <a:noFill/>
          </p:spPr>
          <p:txBody>
            <a:bodyPr wrap="square" rtlCol="0">
              <a:spAutoFit/>
            </a:bodyPr>
            <a:lstStyle/>
            <a:p>
              <a:r>
                <a:rPr lang="en-US" altLang="zh-CN" dirty="0">
                  <a:solidFill>
                    <a:srgbClr val="FFFFFF"/>
                  </a:solidFill>
                  <a:latin typeface="Agency FB" panose="020B0503020202020204" pitchFamily="34" charset="0"/>
                </a:rPr>
                <a:t>03</a:t>
              </a:r>
              <a:endParaRPr lang="zh-CN" altLang="en-US" dirty="0">
                <a:solidFill>
                  <a:srgbClr val="FFFFFF"/>
                </a:solidFill>
                <a:latin typeface="Agency FB" panose="020B0503020202020204" pitchFamily="34" charset="0"/>
              </a:endParaRPr>
            </a:p>
          </p:txBody>
        </p:sp>
      </p:grpSp>
      <p:grpSp>
        <p:nvGrpSpPr>
          <p:cNvPr id="189" name="组合 188"/>
          <p:cNvGrpSpPr/>
          <p:nvPr/>
        </p:nvGrpSpPr>
        <p:grpSpPr>
          <a:xfrm>
            <a:off x="5410994" y="2281007"/>
            <a:ext cx="1380853" cy="1388087"/>
            <a:chOff x="610393" y="2729597"/>
            <a:chExt cx="1380853" cy="1388087"/>
          </a:xfrm>
        </p:grpSpPr>
        <p:grpSp>
          <p:nvGrpSpPr>
            <p:cNvPr id="190" name="组合 189"/>
            <p:cNvGrpSpPr/>
            <p:nvPr/>
          </p:nvGrpSpPr>
          <p:grpSpPr>
            <a:xfrm>
              <a:off x="789153" y="2729597"/>
              <a:ext cx="1202093" cy="1388087"/>
              <a:chOff x="3273692" y="1099961"/>
              <a:chExt cx="1202093" cy="1388087"/>
            </a:xfrm>
          </p:grpSpPr>
          <p:sp>
            <p:nvSpPr>
              <p:cNvPr id="192" name="Freeform 14"/>
              <p:cNvSpPr/>
              <p:nvPr/>
            </p:nvSpPr>
            <p:spPr bwMode="auto">
              <a:xfrm>
                <a:off x="3345550" y="1141029"/>
                <a:ext cx="529701" cy="237166"/>
              </a:xfrm>
              <a:custGeom>
                <a:avLst/>
                <a:gdLst>
                  <a:gd name="T0" fmla="*/ 0 w 516"/>
                  <a:gd name="T1" fmla="*/ 231 h 231"/>
                  <a:gd name="T2" fmla="*/ 398 w 516"/>
                  <a:gd name="T3" fmla="*/ 0 h 231"/>
                  <a:gd name="T4" fmla="*/ 516 w 516"/>
                  <a:gd name="T5" fmla="*/ 0 h 231"/>
                  <a:gd name="T6" fmla="*/ 516 w 516"/>
                  <a:gd name="T7" fmla="*/ 231 h 231"/>
                  <a:gd name="T8" fmla="*/ 0 w 516"/>
                  <a:gd name="T9" fmla="*/ 231 h 231"/>
                </a:gdLst>
                <a:ahLst/>
                <a:cxnLst>
                  <a:cxn ang="0">
                    <a:pos x="T0" y="T1"/>
                  </a:cxn>
                  <a:cxn ang="0">
                    <a:pos x="T2" y="T3"/>
                  </a:cxn>
                  <a:cxn ang="0">
                    <a:pos x="T4" y="T5"/>
                  </a:cxn>
                  <a:cxn ang="0">
                    <a:pos x="T6" y="T7"/>
                  </a:cxn>
                  <a:cxn ang="0">
                    <a:pos x="T8" y="T9"/>
                  </a:cxn>
                </a:cxnLst>
                <a:rect l="0" t="0" r="r" b="b"/>
                <a:pathLst>
                  <a:path w="516" h="231">
                    <a:moveTo>
                      <a:pt x="0" y="231"/>
                    </a:moveTo>
                    <a:lnTo>
                      <a:pt x="398" y="0"/>
                    </a:lnTo>
                    <a:lnTo>
                      <a:pt x="516" y="0"/>
                    </a:lnTo>
                    <a:lnTo>
                      <a:pt x="516" y="231"/>
                    </a:lnTo>
                    <a:lnTo>
                      <a:pt x="0" y="231"/>
                    </a:lnTo>
                    <a:close/>
                  </a:path>
                </a:pathLst>
              </a:custGeom>
              <a:solidFill>
                <a:srgbClr val="5F6524"/>
              </a:solidFill>
              <a:ln>
                <a:noFill/>
              </a:ln>
              <a:extLst>
                <a:ext uri="{91240B29-F687-4F45-9708-019B960494DF}">
                  <a14:hiddenLine xmlns:a14="http://schemas.microsoft.com/office/drawing/2010/main" w="9525">
                    <a:solidFill>
                      <a:srgbClr val="000000"/>
                    </a:solidFill>
                    <a:round/>
                  </a14:hiddenLine>
                </a:ext>
              </a:extLst>
            </p:spPr>
            <p:txBody>
              <a:bodyPr vert="horz" wrap="square" lIns="68589" tIns="34295" rIns="68589" bIns="34295" numCol="1" anchor="t" anchorCtr="0" compatLnSpc="1"/>
              <a:lstStyle/>
              <a:p>
                <a:endParaRPr lang="zh-CN" altLang="en-US" dirty="0">
                  <a:latin typeface="微软雅黑" panose="020B0503020204020204" pitchFamily="34" charset="-122"/>
                </a:endParaRPr>
              </a:p>
            </p:txBody>
          </p:sp>
          <p:sp>
            <p:nvSpPr>
              <p:cNvPr id="193" name="Freeform 15"/>
              <p:cNvSpPr/>
              <p:nvPr/>
            </p:nvSpPr>
            <p:spPr bwMode="auto">
              <a:xfrm>
                <a:off x="3273692" y="1099961"/>
                <a:ext cx="1202093" cy="1388087"/>
              </a:xfrm>
              <a:custGeom>
                <a:avLst/>
                <a:gdLst>
                  <a:gd name="T0" fmla="*/ 0 w 1171"/>
                  <a:gd name="T1" fmla="*/ 1014 h 1352"/>
                  <a:gd name="T2" fmla="*/ 0 w 1171"/>
                  <a:gd name="T3" fmla="*/ 338 h 1352"/>
                  <a:gd name="T4" fmla="*/ 586 w 1171"/>
                  <a:gd name="T5" fmla="*/ 0 h 1352"/>
                  <a:gd name="T6" fmla="*/ 1171 w 1171"/>
                  <a:gd name="T7" fmla="*/ 338 h 1352"/>
                  <a:gd name="T8" fmla="*/ 1171 w 1171"/>
                  <a:gd name="T9" fmla="*/ 1014 h 1352"/>
                  <a:gd name="T10" fmla="*/ 586 w 1171"/>
                  <a:gd name="T11" fmla="*/ 1352 h 1352"/>
                  <a:gd name="T12" fmla="*/ 0 w 1171"/>
                  <a:gd name="T13" fmla="*/ 1014 h 1352"/>
                </a:gdLst>
                <a:ahLst/>
                <a:cxnLst>
                  <a:cxn ang="0">
                    <a:pos x="T0" y="T1"/>
                  </a:cxn>
                  <a:cxn ang="0">
                    <a:pos x="T2" y="T3"/>
                  </a:cxn>
                  <a:cxn ang="0">
                    <a:pos x="T4" y="T5"/>
                  </a:cxn>
                  <a:cxn ang="0">
                    <a:pos x="T6" y="T7"/>
                  </a:cxn>
                  <a:cxn ang="0">
                    <a:pos x="T8" y="T9"/>
                  </a:cxn>
                  <a:cxn ang="0">
                    <a:pos x="T10" y="T11"/>
                  </a:cxn>
                  <a:cxn ang="0">
                    <a:pos x="T12" y="T13"/>
                  </a:cxn>
                </a:cxnLst>
                <a:rect l="0" t="0" r="r" b="b"/>
                <a:pathLst>
                  <a:path w="1171" h="1352">
                    <a:moveTo>
                      <a:pt x="0" y="1014"/>
                    </a:moveTo>
                    <a:lnTo>
                      <a:pt x="0" y="338"/>
                    </a:lnTo>
                    <a:lnTo>
                      <a:pt x="586" y="0"/>
                    </a:lnTo>
                    <a:lnTo>
                      <a:pt x="1171" y="338"/>
                    </a:lnTo>
                    <a:lnTo>
                      <a:pt x="1171" y="1014"/>
                    </a:lnTo>
                    <a:lnTo>
                      <a:pt x="586" y="1352"/>
                    </a:lnTo>
                    <a:lnTo>
                      <a:pt x="0" y="1014"/>
                    </a:lnTo>
                    <a:close/>
                  </a:path>
                </a:pathLst>
              </a:custGeom>
              <a:solidFill>
                <a:schemeClr val="bg1">
                  <a:lumMod val="95000"/>
                </a:schemeClr>
              </a:solidFill>
              <a:ln>
                <a:noFill/>
              </a:ln>
              <a:effectLst>
                <a:outerShdw blurRad="228600" sx="102000" sy="102000" algn="ctr" rotWithShape="0">
                  <a:prstClr val="black">
                    <a:alpha val="28000"/>
                  </a:prstClr>
                </a:outerShdw>
              </a:effectLst>
            </p:spPr>
            <p:txBody>
              <a:bodyPr vert="horz" wrap="square" lIns="68589" tIns="34295" rIns="68589" bIns="34295" numCol="1" anchor="t" anchorCtr="0" compatLnSpc="1"/>
              <a:lstStyle/>
              <a:p>
                <a:endParaRPr lang="zh-CN" altLang="en-US" dirty="0">
                  <a:latin typeface="微软雅黑" panose="020B0503020204020204" pitchFamily="34" charset="-122"/>
                </a:endParaRPr>
              </a:p>
            </p:txBody>
          </p:sp>
          <p:sp>
            <p:nvSpPr>
              <p:cNvPr id="194" name="Freeform 16"/>
              <p:cNvSpPr/>
              <p:nvPr/>
            </p:nvSpPr>
            <p:spPr bwMode="auto">
              <a:xfrm>
                <a:off x="3345551" y="1141029"/>
                <a:ext cx="408568" cy="441478"/>
              </a:xfrm>
              <a:custGeom>
                <a:avLst/>
                <a:gdLst>
                  <a:gd name="T0" fmla="*/ 0 w 398"/>
                  <a:gd name="T1" fmla="*/ 430 h 430"/>
                  <a:gd name="T2" fmla="*/ 398 w 398"/>
                  <a:gd name="T3" fmla="*/ 430 h 430"/>
                  <a:gd name="T4" fmla="*/ 398 w 398"/>
                  <a:gd name="T5" fmla="*/ 0 h 430"/>
                  <a:gd name="T6" fmla="*/ 0 w 398"/>
                  <a:gd name="T7" fmla="*/ 231 h 430"/>
                  <a:gd name="T8" fmla="*/ 0 w 398"/>
                  <a:gd name="T9" fmla="*/ 430 h 430"/>
                </a:gdLst>
                <a:ahLst/>
                <a:cxnLst>
                  <a:cxn ang="0">
                    <a:pos x="T0" y="T1"/>
                  </a:cxn>
                  <a:cxn ang="0">
                    <a:pos x="T2" y="T3"/>
                  </a:cxn>
                  <a:cxn ang="0">
                    <a:pos x="T4" y="T5"/>
                  </a:cxn>
                  <a:cxn ang="0">
                    <a:pos x="T6" y="T7"/>
                  </a:cxn>
                  <a:cxn ang="0">
                    <a:pos x="T8" y="T9"/>
                  </a:cxn>
                </a:cxnLst>
                <a:rect l="0" t="0" r="r" b="b"/>
                <a:pathLst>
                  <a:path w="398" h="430">
                    <a:moveTo>
                      <a:pt x="0" y="430"/>
                    </a:moveTo>
                    <a:lnTo>
                      <a:pt x="398" y="430"/>
                    </a:lnTo>
                    <a:lnTo>
                      <a:pt x="398" y="0"/>
                    </a:lnTo>
                    <a:lnTo>
                      <a:pt x="0" y="231"/>
                    </a:lnTo>
                    <a:lnTo>
                      <a:pt x="0" y="430"/>
                    </a:lnTo>
                    <a:close/>
                  </a:path>
                </a:pathLst>
              </a:custGeom>
              <a:solidFill>
                <a:srgbClr val="00B0F0"/>
              </a:solidFill>
              <a:ln w="28575">
                <a:no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zh-CN" altLang="en-US" dirty="0">
                  <a:solidFill>
                    <a:schemeClr val="lt1"/>
                  </a:solidFill>
                </a:endParaRPr>
              </a:p>
            </p:txBody>
          </p:sp>
        </p:grpSp>
        <p:sp>
          <p:nvSpPr>
            <p:cNvPr id="191" name="TextBox 190"/>
            <p:cNvSpPr txBox="1"/>
            <p:nvPr/>
          </p:nvSpPr>
          <p:spPr>
            <a:xfrm>
              <a:off x="610393" y="2889012"/>
              <a:ext cx="948647" cy="369332"/>
            </a:xfrm>
            <a:prstGeom prst="rect">
              <a:avLst/>
            </a:prstGeom>
            <a:noFill/>
          </p:spPr>
          <p:txBody>
            <a:bodyPr wrap="square" rtlCol="0">
              <a:spAutoFit/>
            </a:bodyPr>
            <a:lstStyle/>
            <a:p>
              <a:r>
                <a:rPr lang="en-US" altLang="zh-CN" dirty="0">
                  <a:solidFill>
                    <a:srgbClr val="FFFFFF"/>
                  </a:solidFill>
                  <a:latin typeface="Agency FB" panose="020B0503020202020204" pitchFamily="34" charset="0"/>
                </a:rPr>
                <a:t>04</a:t>
              </a:r>
              <a:endParaRPr lang="zh-CN" altLang="en-US" dirty="0">
                <a:solidFill>
                  <a:srgbClr val="FFFFFF"/>
                </a:solidFill>
                <a:latin typeface="Agency FB" panose="020B0503020202020204" pitchFamily="34" charset="0"/>
              </a:endParaRPr>
            </a:p>
          </p:txBody>
        </p:sp>
      </p:grpSp>
      <p:grpSp>
        <p:nvGrpSpPr>
          <p:cNvPr id="195" name="组合 194"/>
          <p:cNvGrpSpPr/>
          <p:nvPr/>
        </p:nvGrpSpPr>
        <p:grpSpPr>
          <a:xfrm>
            <a:off x="7011194" y="2281007"/>
            <a:ext cx="1380853" cy="1388087"/>
            <a:chOff x="610393" y="2729597"/>
            <a:chExt cx="1380853" cy="1388087"/>
          </a:xfrm>
        </p:grpSpPr>
        <p:grpSp>
          <p:nvGrpSpPr>
            <p:cNvPr id="196" name="组合 195"/>
            <p:cNvGrpSpPr/>
            <p:nvPr/>
          </p:nvGrpSpPr>
          <p:grpSpPr>
            <a:xfrm>
              <a:off x="789153" y="2729597"/>
              <a:ext cx="1202093" cy="1388087"/>
              <a:chOff x="3273692" y="1099961"/>
              <a:chExt cx="1202093" cy="1388087"/>
            </a:xfrm>
          </p:grpSpPr>
          <p:sp>
            <p:nvSpPr>
              <p:cNvPr id="198" name="Freeform 14"/>
              <p:cNvSpPr/>
              <p:nvPr/>
            </p:nvSpPr>
            <p:spPr bwMode="auto">
              <a:xfrm>
                <a:off x="3345550" y="1141029"/>
                <a:ext cx="529701" cy="237166"/>
              </a:xfrm>
              <a:custGeom>
                <a:avLst/>
                <a:gdLst>
                  <a:gd name="T0" fmla="*/ 0 w 516"/>
                  <a:gd name="T1" fmla="*/ 231 h 231"/>
                  <a:gd name="T2" fmla="*/ 398 w 516"/>
                  <a:gd name="T3" fmla="*/ 0 h 231"/>
                  <a:gd name="T4" fmla="*/ 516 w 516"/>
                  <a:gd name="T5" fmla="*/ 0 h 231"/>
                  <a:gd name="T6" fmla="*/ 516 w 516"/>
                  <a:gd name="T7" fmla="*/ 231 h 231"/>
                  <a:gd name="T8" fmla="*/ 0 w 516"/>
                  <a:gd name="T9" fmla="*/ 231 h 231"/>
                </a:gdLst>
                <a:ahLst/>
                <a:cxnLst>
                  <a:cxn ang="0">
                    <a:pos x="T0" y="T1"/>
                  </a:cxn>
                  <a:cxn ang="0">
                    <a:pos x="T2" y="T3"/>
                  </a:cxn>
                  <a:cxn ang="0">
                    <a:pos x="T4" y="T5"/>
                  </a:cxn>
                  <a:cxn ang="0">
                    <a:pos x="T6" y="T7"/>
                  </a:cxn>
                  <a:cxn ang="0">
                    <a:pos x="T8" y="T9"/>
                  </a:cxn>
                </a:cxnLst>
                <a:rect l="0" t="0" r="r" b="b"/>
                <a:pathLst>
                  <a:path w="516" h="231">
                    <a:moveTo>
                      <a:pt x="0" y="231"/>
                    </a:moveTo>
                    <a:lnTo>
                      <a:pt x="398" y="0"/>
                    </a:lnTo>
                    <a:lnTo>
                      <a:pt x="516" y="0"/>
                    </a:lnTo>
                    <a:lnTo>
                      <a:pt x="516" y="231"/>
                    </a:lnTo>
                    <a:lnTo>
                      <a:pt x="0" y="231"/>
                    </a:lnTo>
                    <a:close/>
                  </a:path>
                </a:pathLst>
              </a:custGeom>
              <a:solidFill>
                <a:srgbClr val="5F6524"/>
              </a:solidFill>
              <a:ln>
                <a:noFill/>
              </a:ln>
              <a:extLst>
                <a:ext uri="{91240B29-F687-4F45-9708-019B960494DF}">
                  <a14:hiddenLine xmlns:a14="http://schemas.microsoft.com/office/drawing/2010/main" w="9525">
                    <a:solidFill>
                      <a:srgbClr val="000000"/>
                    </a:solidFill>
                    <a:round/>
                  </a14:hiddenLine>
                </a:ext>
              </a:extLst>
            </p:spPr>
            <p:txBody>
              <a:bodyPr vert="horz" wrap="square" lIns="68589" tIns="34295" rIns="68589" bIns="34295" numCol="1" anchor="t" anchorCtr="0" compatLnSpc="1"/>
              <a:lstStyle/>
              <a:p>
                <a:endParaRPr lang="zh-CN" altLang="en-US" dirty="0">
                  <a:latin typeface="微软雅黑" panose="020B0503020204020204" pitchFamily="34" charset="-122"/>
                </a:endParaRPr>
              </a:p>
            </p:txBody>
          </p:sp>
          <p:sp>
            <p:nvSpPr>
              <p:cNvPr id="199" name="Freeform 15"/>
              <p:cNvSpPr/>
              <p:nvPr/>
            </p:nvSpPr>
            <p:spPr bwMode="auto">
              <a:xfrm>
                <a:off x="3273692" y="1099961"/>
                <a:ext cx="1202093" cy="1388087"/>
              </a:xfrm>
              <a:custGeom>
                <a:avLst/>
                <a:gdLst>
                  <a:gd name="T0" fmla="*/ 0 w 1171"/>
                  <a:gd name="T1" fmla="*/ 1014 h 1352"/>
                  <a:gd name="T2" fmla="*/ 0 w 1171"/>
                  <a:gd name="T3" fmla="*/ 338 h 1352"/>
                  <a:gd name="T4" fmla="*/ 586 w 1171"/>
                  <a:gd name="T5" fmla="*/ 0 h 1352"/>
                  <a:gd name="T6" fmla="*/ 1171 w 1171"/>
                  <a:gd name="T7" fmla="*/ 338 h 1352"/>
                  <a:gd name="T8" fmla="*/ 1171 w 1171"/>
                  <a:gd name="T9" fmla="*/ 1014 h 1352"/>
                  <a:gd name="T10" fmla="*/ 586 w 1171"/>
                  <a:gd name="T11" fmla="*/ 1352 h 1352"/>
                  <a:gd name="T12" fmla="*/ 0 w 1171"/>
                  <a:gd name="T13" fmla="*/ 1014 h 1352"/>
                </a:gdLst>
                <a:ahLst/>
                <a:cxnLst>
                  <a:cxn ang="0">
                    <a:pos x="T0" y="T1"/>
                  </a:cxn>
                  <a:cxn ang="0">
                    <a:pos x="T2" y="T3"/>
                  </a:cxn>
                  <a:cxn ang="0">
                    <a:pos x="T4" y="T5"/>
                  </a:cxn>
                  <a:cxn ang="0">
                    <a:pos x="T6" y="T7"/>
                  </a:cxn>
                  <a:cxn ang="0">
                    <a:pos x="T8" y="T9"/>
                  </a:cxn>
                  <a:cxn ang="0">
                    <a:pos x="T10" y="T11"/>
                  </a:cxn>
                  <a:cxn ang="0">
                    <a:pos x="T12" y="T13"/>
                  </a:cxn>
                </a:cxnLst>
                <a:rect l="0" t="0" r="r" b="b"/>
                <a:pathLst>
                  <a:path w="1171" h="1352">
                    <a:moveTo>
                      <a:pt x="0" y="1014"/>
                    </a:moveTo>
                    <a:lnTo>
                      <a:pt x="0" y="338"/>
                    </a:lnTo>
                    <a:lnTo>
                      <a:pt x="586" y="0"/>
                    </a:lnTo>
                    <a:lnTo>
                      <a:pt x="1171" y="338"/>
                    </a:lnTo>
                    <a:lnTo>
                      <a:pt x="1171" y="1014"/>
                    </a:lnTo>
                    <a:lnTo>
                      <a:pt x="586" y="1352"/>
                    </a:lnTo>
                    <a:lnTo>
                      <a:pt x="0" y="1014"/>
                    </a:lnTo>
                    <a:close/>
                  </a:path>
                </a:pathLst>
              </a:custGeom>
              <a:solidFill>
                <a:schemeClr val="bg1">
                  <a:lumMod val="95000"/>
                </a:schemeClr>
              </a:solidFill>
              <a:ln>
                <a:noFill/>
              </a:ln>
              <a:effectLst>
                <a:outerShdw blurRad="228600" sx="102000" sy="102000" algn="ctr" rotWithShape="0">
                  <a:prstClr val="black">
                    <a:alpha val="28000"/>
                  </a:prstClr>
                </a:outerShdw>
              </a:effectLst>
            </p:spPr>
            <p:txBody>
              <a:bodyPr vert="horz" wrap="square" lIns="68589" tIns="34295" rIns="68589" bIns="34295" numCol="1" anchor="t" anchorCtr="0" compatLnSpc="1"/>
              <a:lstStyle/>
              <a:p>
                <a:endParaRPr lang="zh-CN" altLang="en-US" dirty="0">
                  <a:latin typeface="微软雅黑" panose="020B0503020204020204" pitchFamily="34" charset="-122"/>
                </a:endParaRPr>
              </a:p>
            </p:txBody>
          </p:sp>
          <p:sp>
            <p:nvSpPr>
              <p:cNvPr id="200" name="Freeform 16"/>
              <p:cNvSpPr/>
              <p:nvPr/>
            </p:nvSpPr>
            <p:spPr bwMode="auto">
              <a:xfrm>
                <a:off x="3345551" y="1141029"/>
                <a:ext cx="408568" cy="441478"/>
              </a:xfrm>
              <a:custGeom>
                <a:avLst/>
                <a:gdLst>
                  <a:gd name="T0" fmla="*/ 0 w 398"/>
                  <a:gd name="T1" fmla="*/ 430 h 430"/>
                  <a:gd name="T2" fmla="*/ 398 w 398"/>
                  <a:gd name="T3" fmla="*/ 430 h 430"/>
                  <a:gd name="T4" fmla="*/ 398 w 398"/>
                  <a:gd name="T5" fmla="*/ 0 h 430"/>
                  <a:gd name="T6" fmla="*/ 0 w 398"/>
                  <a:gd name="T7" fmla="*/ 231 h 430"/>
                  <a:gd name="T8" fmla="*/ 0 w 398"/>
                  <a:gd name="T9" fmla="*/ 430 h 430"/>
                </a:gdLst>
                <a:ahLst/>
                <a:cxnLst>
                  <a:cxn ang="0">
                    <a:pos x="T0" y="T1"/>
                  </a:cxn>
                  <a:cxn ang="0">
                    <a:pos x="T2" y="T3"/>
                  </a:cxn>
                  <a:cxn ang="0">
                    <a:pos x="T4" y="T5"/>
                  </a:cxn>
                  <a:cxn ang="0">
                    <a:pos x="T6" y="T7"/>
                  </a:cxn>
                  <a:cxn ang="0">
                    <a:pos x="T8" y="T9"/>
                  </a:cxn>
                </a:cxnLst>
                <a:rect l="0" t="0" r="r" b="b"/>
                <a:pathLst>
                  <a:path w="398" h="430">
                    <a:moveTo>
                      <a:pt x="0" y="430"/>
                    </a:moveTo>
                    <a:lnTo>
                      <a:pt x="398" y="430"/>
                    </a:lnTo>
                    <a:lnTo>
                      <a:pt x="398" y="0"/>
                    </a:lnTo>
                    <a:lnTo>
                      <a:pt x="0" y="231"/>
                    </a:lnTo>
                    <a:lnTo>
                      <a:pt x="0" y="430"/>
                    </a:lnTo>
                    <a:close/>
                  </a:path>
                </a:pathLst>
              </a:custGeom>
              <a:solidFill>
                <a:srgbClr val="00B0F0"/>
              </a:solidFill>
              <a:ln w="28575">
                <a:no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zh-CN" altLang="en-US" dirty="0">
                  <a:solidFill>
                    <a:schemeClr val="lt1"/>
                  </a:solidFill>
                </a:endParaRPr>
              </a:p>
            </p:txBody>
          </p:sp>
        </p:grpSp>
        <p:sp>
          <p:nvSpPr>
            <p:cNvPr id="197" name="TextBox 196"/>
            <p:cNvSpPr txBox="1"/>
            <p:nvPr/>
          </p:nvSpPr>
          <p:spPr>
            <a:xfrm>
              <a:off x="610393" y="2889012"/>
              <a:ext cx="948647" cy="369332"/>
            </a:xfrm>
            <a:prstGeom prst="rect">
              <a:avLst/>
            </a:prstGeom>
            <a:noFill/>
          </p:spPr>
          <p:txBody>
            <a:bodyPr wrap="square" rtlCol="0">
              <a:spAutoFit/>
            </a:bodyPr>
            <a:lstStyle/>
            <a:p>
              <a:r>
                <a:rPr lang="en-US" altLang="zh-CN" dirty="0">
                  <a:solidFill>
                    <a:srgbClr val="FFFFFF"/>
                  </a:solidFill>
                  <a:latin typeface="Agency FB" panose="020B0503020202020204" pitchFamily="34" charset="0"/>
                </a:rPr>
                <a:t>05</a:t>
              </a:r>
              <a:endParaRPr lang="zh-CN" altLang="en-US" dirty="0">
                <a:solidFill>
                  <a:srgbClr val="FFFFFF"/>
                </a:solidFill>
                <a:latin typeface="Agency FB" panose="020B0503020202020204" pitchFamily="34" charset="0"/>
              </a:endParaRPr>
            </a:p>
          </p:txBody>
        </p:sp>
      </p:grpSp>
      <p:sp>
        <p:nvSpPr>
          <p:cNvPr id="201" name="Freeform 21"/>
          <p:cNvSpPr>
            <a:spLocks noEditPoints="1"/>
          </p:cNvSpPr>
          <p:nvPr/>
        </p:nvSpPr>
        <p:spPr bwMode="auto">
          <a:xfrm>
            <a:off x="1143794" y="2776596"/>
            <a:ext cx="462041" cy="478315"/>
          </a:xfrm>
          <a:custGeom>
            <a:avLst/>
            <a:gdLst>
              <a:gd name="T0" fmla="*/ 24 w 60"/>
              <a:gd name="T1" fmla="*/ 7 h 62"/>
              <a:gd name="T2" fmla="*/ 38 w 60"/>
              <a:gd name="T3" fmla="*/ 7 h 62"/>
              <a:gd name="T4" fmla="*/ 47 w 60"/>
              <a:gd name="T5" fmla="*/ 7 h 62"/>
              <a:gd name="T6" fmla="*/ 47 w 60"/>
              <a:gd name="T7" fmla="*/ 18 h 62"/>
              <a:gd name="T8" fmla="*/ 47 w 60"/>
              <a:gd name="T9" fmla="*/ 7 h 62"/>
              <a:gd name="T10" fmla="*/ 20 w 60"/>
              <a:gd name="T11" fmla="*/ 37 h 62"/>
              <a:gd name="T12" fmla="*/ 21 w 60"/>
              <a:gd name="T13" fmla="*/ 58 h 62"/>
              <a:gd name="T14" fmla="*/ 15 w 60"/>
              <a:gd name="T15" fmla="*/ 40 h 62"/>
              <a:gd name="T16" fmla="*/ 12 w 60"/>
              <a:gd name="T17" fmla="*/ 58 h 62"/>
              <a:gd name="T18" fmla="*/ 7 w 60"/>
              <a:gd name="T19" fmla="*/ 37 h 62"/>
              <a:gd name="T20" fmla="*/ 2 w 60"/>
              <a:gd name="T21" fmla="*/ 36 h 62"/>
              <a:gd name="T22" fmla="*/ 7 w 60"/>
              <a:gd name="T23" fmla="*/ 19 h 62"/>
              <a:gd name="T24" fmla="*/ 14 w 60"/>
              <a:gd name="T25" fmla="*/ 24 h 62"/>
              <a:gd name="T26" fmla="*/ 21 w 60"/>
              <a:gd name="T27" fmla="*/ 19 h 62"/>
              <a:gd name="T28" fmla="*/ 29 w 60"/>
              <a:gd name="T29" fmla="*/ 16 h 62"/>
              <a:gd name="T30" fmla="*/ 30 w 60"/>
              <a:gd name="T31" fmla="*/ 19 h 62"/>
              <a:gd name="T32" fmla="*/ 30 w 60"/>
              <a:gd name="T33" fmla="*/ 32 h 62"/>
              <a:gd name="T34" fmla="*/ 31 w 60"/>
              <a:gd name="T35" fmla="*/ 32 h 62"/>
              <a:gd name="T36" fmla="*/ 31 w 60"/>
              <a:gd name="T37" fmla="*/ 32 h 62"/>
              <a:gd name="T38" fmla="*/ 32 w 60"/>
              <a:gd name="T39" fmla="*/ 19 h 62"/>
              <a:gd name="T40" fmla="*/ 32 w 60"/>
              <a:gd name="T41" fmla="*/ 16 h 62"/>
              <a:gd name="T42" fmla="*/ 40 w 60"/>
              <a:gd name="T43" fmla="*/ 19 h 62"/>
              <a:gd name="T44" fmla="*/ 47 w 60"/>
              <a:gd name="T45" fmla="*/ 24 h 62"/>
              <a:gd name="T46" fmla="*/ 54 w 60"/>
              <a:gd name="T47" fmla="*/ 19 h 62"/>
              <a:gd name="T48" fmla="*/ 58 w 60"/>
              <a:gd name="T49" fmla="*/ 35 h 62"/>
              <a:gd name="T50" fmla="*/ 53 w 60"/>
              <a:gd name="T51" fmla="*/ 37 h 62"/>
              <a:gd name="T52" fmla="*/ 54 w 60"/>
              <a:gd name="T53" fmla="*/ 58 h 62"/>
              <a:gd name="T54" fmla="*/ 48 w 60"/>
              <a:gd name="T55" fmla="*/ 40 h 62"/>
              <a:gd name="T56" fmla="*/ 45 w 60"/>
              <a:gd name="T57" fmla="*/ 58 h 62"/>
              <a:gd name="T58" fmla="*/ 40 w 60"/>
              <a:gd name="T59" fmla="*/ 37 h 62"/>
              <a:gd name="T60" fmla="*/ 38 w 60"/>
              <a:gd name="T61" fmla="*/ 38 h 62"/>
              <a:gd name="T62" fmla="*/ 33 w 60"/>
              <a:gd name="T63" fmla="*/ 62 h 62"/>
              <a:gd name="T64" fmla="*/ 29 w 60"/>
              <a:gd name="T65" fmla="*/ 41 h 62"/>
              <a:gd name="T66" fmla="*/ 22 w 60"/>
              <a:gd name="T67" fmla="*/ 62 h 62"/>
              <a:gd name="T68" fmla="*/ 20 w 60"/>
              <a:gd name="T69" fmla="*/ 36 h 62"/>
              <a:gd name="T70" fmla="*/ 9 w 60"/>
              <a:gd name="T71" fmla="*/ 13 h 62"/>
              <a:gd name="T72" fmla="*/ 20 w 60"/>
              <a:gd name="T73" fmla="*/ 1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0" h="62">
                <a:moveTo>
                  <a:pt x="31" y="0"/>
                </a:moveTo>
                <a:cubicBezTo>
                  <a:pt x="27" y="0"/>
                  <a:pt x="24" y="4"/>
                  <a:pt x="24" y="7"/>
                </a:cubicBezTo>
                <a:cubicBezTo>
                  <a:pt x="24" y="11"/>
                  <a:pt x="27" y="14"/>
                  <a:pt x="31" y="14"/>
                </a:cubicBezTo>
                <a:cubicBezTo>
                  <a:pt x="35" y="14"/>
                  <a:pt x="38" y="11"/>
                  <a:pt x="38" y="7"/>
                </a:cubicBezTo>
                <a:cubicBezTo>
                  <a:pt x="38" y="4"/>
                  <a:pt x="35" y="0"/>
                  <a:pt x="31" y="0"/>
                </a:cubicBezTo>
                <a:close/>
                <a:moveTo>
                  <a:pt x="47" y="7"/>
                </a:moveTo>
                <a:cubicBezTo>
                  <a:pt x="44" y="7"/>
                  <a:pt x="41" y="10"/>
                  <a:pt x="41" y="13"/>
                </a:cubicBezTo>
                <a:cubicBezTo>
                  <a:pt x="41" y="16"/>
                  <a:pt x="44" y="18"/>
                  <a:pt x="47" y="18"/>
                </a:cubicBezTo>
                <a:cubicBezTo>
                  <a:pt x="50" y="18"/>
                  <a:pt x="53" y="16"/>
                  <a:pt x="53" y="13"/>
                </a:cubicBezTo>
                <a:cubicBezTo>
                  <a:pt x="53" y="10"/>
                  <a:pt x="50" y="7"/>
                  <a:pt x="47" y="7"/>
                </a:cubicBezTo>
                <a:close/>
                <a:moveTo>
                  <a:pt x="20" y="36"/>
                </a:moveTo>
                <a:cubicBezTo>
                  <a:pt x="20" y="37"/>
                  <a:pt x="20" y="37"/>
                  <a:pt x="20" y="37"/>
                </a:cubicBezTo>
                <a:cubicBezTo>
                  <a:pt x="20" y="37"/>
                  <a:pt x="20" y="37"/>
                  <a:pt x="20" y="37"/>
                </a:cubicBezTo>
                <a:cubicBezTo>
                  <a:pt x="21" y="58"/>
                  <a:pt x="21" y="58"/>
                  <a:pt x="21" y="58"/>
                </a:cubicBezTo>
                <a:cubicBezTo>
                  <a:pt x="16" y="58"/>
                  <a:pt x="16" y="58"/>
                  <a:pt x="16" y="58"/>
                </a:cubicBezTo>
                <a:cubicBezTo>
                  <a:pt x="15" y="40"/>
                  <a:pt x="15" y="40"/>
                  <a:pt x="15" y="40"/>
                </a:cubicBezTo>
                <a:cubicBezTo>
                  <a:pt x="13" y="40"/>
                  <a:pt x="13" y="40"/>
                  <a:pt x="13" y="40"/>
                </a:cubicBezTo>
                <a:cubicBezTo>
                  <a:pt x="12" y="58"/>
                  <a:pt x="12" y="58"/>
                  <a:pt x="12" y="58"/>
                </a:cubicBezTo>
                <a:cubicBezTo>
                  <a:pt x="7" y="58"/>
                  <a:pt x="7" y="58"/>
                  <a:pt x="7" y="58"/>
                </a:cubicBezTo>
                <a:cubicBezTo>
                  <a:pt x="7" y="37"/>
                  <a:pt x="7" y="37"/>
                  <a:pt x="7" y="37"/>
                </a:cubicBezTo>
                <a:cubicBezTo>
                  <a:pt x="7" y="29"/>
                  <a:pt x="7" y="29"/>
                  <a:pt x="7" y="29"/>
                </a:cubicBezTo>
                <a:cubicBezTo>
                  <a:pt x="2" y="36"/>
                  <a:pt x="2" y="36"/>
                  <a:pt x="2" y="36"/>
                </a:cubicBezTo>
                <a:cubicBezTo>
                  <a:pt x="0" y="34"/>
                  <a:pt x="0" y="34"/>
                  <a:pt x="0" y="34"/>
                </a:cubicBezTo>
                <a:cubicBezTo>
                  <a:pt x="7" y="19"/>
                  <a:pt x="7" y="19"/>
                  <a:pt x="7" y="19"/>
                </a:cubicBezTo>
                <a:cubicBezTo>
                  <a:pt x="11" y="19"/>
                  <a:pt x="11" y="19"/>
                  <a:pt x="11" y="19"/>
                </a:cubicBezTo>
                <a:cubicBezTo>
                  <a:pt x="14" y="24"/>
                  <a:pt x="14" y="24"/>
                  <a:pt x="14" y="24"/>
                </a:cubicBezTo>
                <a:cubicBezTo>
                  <a:pt x="18" y="19"/>
                  <a:pt x="18" y="19"/>
                  <a:pt x="18" y="19"/>
                </a:cubicBezTo>
                <a:cubicBezTo>
                  <a:pt x="21" y="19"/>
                  <a:pt x="21" y="19"/>
                  <a:pt x="21" y="19"/>
                </a:cubicBezTo>
                <a:cubicBezTo>
                  <a:pt x="22" y="16"/>
                  <a:pt x="22" y="16"/>
                  <a:pt x="22" y="16"/>
                </a:cubicBezTo>
                <a:cubicBezTo>
                  <a:pt x="29" y="16"/>
                  <a:pt x="29" y="16"/>
                  <a:pt x="29" y="16"/>
                </a:cubicBezTo>
                <a:cubicBezTo>
                  <a:pt x="29" y="17"/>
                  <a:pt x="29" y="17"/>
                  <a:pt x="29" y="17"/>
                </a:cubicBezTo>
                <a:cubicBezTo>
                  <a:pt x="30" y="19"/>
                  <a:pt x="30" y="19"/>
                  <a:pt x="30" y="19"/>
                </a:cubicBezTo>
                <a:cubicBezTo>
                  <a:pt x="28" y="30"/>
                  <a:pt x="28" y="30"/>
                  <a:pt x="28" y="30"/>
                </a:cubicBezTo>
                <a:cubicBezTo>
                  <a:pt x="30" y="32"/>
                  <a:pt x="30" y="32"/>
                  <a:pt x="30" y="32"/>
                </a:cubicBezTo>
                <a:cubicBezTo>
                  <a:pt x="30" y="33"/>
                  <a:pt x="30" y="33"/>
                  <a:pt x="30" y="33"/>
                </a:cubicBezTo>
                <a:cubicBezTo>
                  <a:pt x="31" y="32"/>
                  <a:pt x="31" y="32"/>
                  <a:pt x="31" y="32"/>
                </a:cubicBezTo>
                <a:cubicBezTo>
                  <a:pt x="31" y="33"/>
                  <a:pt x="31" y="33"/>
                  <a:pt x="31" y="33"/>
                </a:cubicBezTo>
                <a:cubicBezTo>
                  <a:pt x="31" y="32"/>
                  <a:pt x="31" y="32"/>
                  <a:pt x="31" y="32"/>
                </a:cubicBezTo>
                <a:cubicBezTo>
                  <a:pt x="33" y="30"/>
                  <a:pt x="33" y="30"/>
                  <a:pt x="33" y="30"/>
                </a:cubicBezTo>
                <a:cubicBezTo>
                  <a:pt x="32" y="19"/>
                  <a:pt x="32" y="19"/>
                  <a:pt x="32" y="19"/>
                </a:cubicBezTo>
                <a:cubicBezTo>
                  <a:pt x="32" y="17"/>
                  <a:pt x="32" y="17"/>
                  <a:pt x="32" y="17"/>
                </a:cubicBezTo>
                <a:cubicBezTo>
                  <a:pt x="32" y="16"/>
                  <a:pt x="32" y="16"/>
                  <a:pt x="32" y="16"/>
                </a:cubicBezTo>
                <a:cubicBezTo>
                  <a:pt x="39" y="16"/>
                  <a:pt x="39" y="16"/>
                  <a:pt x="39" y="16"/>
                </a:cubicBezTo>
                <a:cubicBezTo>
                  <a:pt x="40" y="19"/>
                  <a:pt x="40" y="19"/>
                  <a:pt x="40" y="19"/>
                </a:cubicBezTo>
                <a:cubicBezTo>
                  <a:pt x="44" y="19"/>
                  <a:pt x="44" y="19"/>
                  <a:pt x="44" y="19"/>
                </a:cubicBezTo>
                <a:cubicBezTo>
                  <a:pt x="47" y="24"/>
                  <a:pt x="47" y="24"/>
                  <a:pt x="47" y="24"/>
                </a:cubicBezTo>
                <a:cubicBezTo>
                  <a:pt x="51" y="19"/>
                  <a:pt x="51" y="19"/>
                  <a:pt x="51" y="19"/>
                </a:cubicBezTo>
                <a:cubicBezTo>
                  <a:pt x="54" y="19"/>
                  <a:pt x="54" y="19"/>
                  <a:pt x="54" y="19"/>
                </a:cubicBezTo>
                <a:cubicBezTo>
                  <a:pt x="60" y="33"/>
                  <a:pt x="60" y="33"/>
                  <a:pt x="60" y="33"/>
                </a:cubicBezTo>
                <a:cubicBezTo>
                  <a:pt x="58" y="35"/>
                  <a:pt x="58" y="35"/>
                  <a:pt x="58" y="35"/>
                </a:cubicBezTo>
                <a:cubicBezTo>
                  <a:pt x="54" y="28"/>
                  <a:pt x="54" y="28"/>
                  <a:pt x="54" y="28"/>
                </a:cubicBezTo>
                <a:cubicBezTo>
                  <a:pt x="53" y="37"/>
                  <a:pt x="53" y="37"/>
                  <a:pt x="53" y="37"/>
                </a:cubicBezTo>
                <a:cubicBezTo>
                  <a:pt x="53" y="37"/>
                  <a:pt x="53" y="37"/>
                  <a:pt x="53" y="37"/>
                </a:cubicBezTo>
                <a:cubicBezTo>
                  <a:pt x="54" y="58"/>
                  <a:pt x="54" y="58"/>
                  <a:pt x="54" y="58"/>
                </a:cubicBezTo>
                <a:cubicBezTo>
                  <a:pt x="49" y="58"/>
                  <a:pt x="49" y="58"/>
                  <a:pt x="49" y="58"/>
                </a:cubicBezTo>
                <a:cubicBezTo>
                  <a:pt x="48" y="40"/>
                  <a:pt x="48" y="40"/>
                  <a:pt x="48" y="40"/>
                </a:cubicBezTo>
                <a:cubicBezTo>
                  <a:pt x="46" y="40"/>
                  <a:pt x="46" y="40"/>
                  <a:pt x="46" y="40"/>
                </a:cubicBezTo>
                <a:cubicBezTo>
                  <a:pt x="45" y="58"/>
                  <a:pt x="45" y="58"/>
                  <a:pt x="45" y="58"/>
                </a:cubicBezTo>
                <a:cubicBezTo>
                  <a:pt x="40" y="58"/>
                  <a:pt x="40" y="58"/>
                  <a:pt x="40" y="58"/>
                </a:cubicBezTo>
                <a:cubicBezTo>
                  <a:pt x="40" y="37"/>
                  <a:pt x="40" y="37"/>
                  <a:pt x="40" y="37"/>
                </a:cubicBezTo>
                <a:cubicBezTo>
                  <a:pt x="40" y="36"/>
                  <a:pt x="40" y="36"/>
                  <a:pt x="40" y="36"/>
                </a:cubicBezTo>
                <a:cubicBezTo>
                  <a:pt x="38" y="38"/>
                  <a:pt x="38" y="38"/>
                  <a:pt x="38" y="38"/>
                </a:cubicBezTo>
                <a:cubicBezTo>
                  <a:pt x="39" y="62"/>
                  <a:pt x="39" y="62"/>
                  <a:pt x="39" y="62"/>
                </a:cubicBezTo>
                <a:cubicBezTo>
                  <a:pt x="33" y="62"/>
                  <a:pt x="33" y="62"/>
                  <a:pt x="33" y="62"/>
                </a:cubicBezTo>
                <a:cubicBezTo>
                  <a:pt x="32" y="41"/>
                  <a:pt x="32" y="41"/>
                  <a:pt x="32" y="41"/>
                </a:cubicBezTo>
                <a:cubicBezTo>
                  <a:pt x="29" y="41"/>
                  <a:pt x="29" y="41"/>
                  <a:pt x="29" y="41"/>
                </a:cubicBezTo>
                <a:cubicBezTo>
                  <a:pt x="28" y="62"/>
                  <a:pt x="28" y="62"/>
                  <a:pt x="28" y="62"/>
                </a:cubicBezTo>
                <a:cubicBezTo>
                  <a:pt x="22" y="62"/>
                  <a:pt x="22" y="62"/>
                  <a:pt x="22" y="62"/>
                </a:cubicBezTo>
                <a:cubicBezTo>
                  <a:pt x="23" y="38"/>
                  <a:pt x="23" y="38"/>
                  <a:pt x="23" y="38"/>
                </a:cubicBezTo>
                <a:cubicBezTo>
                  <a:pt x="20" y="36"/>
                  <a:pt x="20" y="36"/>
                  <a:pt x="20" y="36"/>
                </a:cubicBezTo>
                <a:close/>
                <a:moveTo>
                  <a:pt x="14" y="7"/>
                </a:moveTo>
                <a:cubicBezTo>
                  <a:pt x="11" y="7"/>
                  <a:pt x="9" y="10"/>
                  <a:pt x="9" y="13"/>
                </a:cubicBezTo>
                <a:cubicBezTo>
                  <a:pt x="9" y="16"/>
                  <a:pt x="11" y="18"/>
                  <a:pt x="14" y="18"/>
                </a:cubicBezTo>
                <a:cubicBezTo>
                  <a:pt x="17" y="18"/>
                  <a:pt x="20" y="16"/>
                  <a:pt x="20" y="13"/>
                </a:cubicBezTo>
                <a:cubicBezTo>
                  <a:pt x="20" y="10"/>
                  <a:pt x="17" y="7"/>
                  <a:pt x="14" y="7"/>
                </a:cubicBezTo>
                <a:close/>
              </a:path>
            </a:pathLst>
          </a:custGeom>
          <a:solidFill>
            <a:srgbClr val="777777"/>
          </a:solidFill>
          <a:ln>
            <a:noFill/>
          </a:ln>
        </p:spPr>
        <p:txBody>
          <a:bodyPr vert="horz" wrap="square" lIns="91440" tIns="45720" rIns="91440" bIns="45720" numCol="1" anchor="t" anchorCtr="0" compatLnSpc="1"/>
          <a:lstStyle/>
          <a:p>
            <a:endParaRPr lang="zh-CN" altLang="en-US" dirty="0">
              <a:latin typeface="微软雅黑" panose="020B0503020204020204" pitchFamily="34" charset="-122"/>
            </a:endParaRPr>
          </a:p>
        </p:txBody>
      </p:sp>
      <p:grpSp>
        <p:nvGrpSpPr>
          <p:cNvPr id="202" name="组合 201"/>
          <p:cNvGrpSpPr/>
          <p:nvPr/>
        </p:nvGrpSpPr>
        <p:grpSpPr>
          <a:xfrm>
            <a:off x="2743994" y="2755453"/>
            <a:ext cx="450871" cy="487070"/>
            <a:chOff x="2782033" y="2877344"/>
            <a:chExt cx="571561" cy="617451"/>
          </a:xfrm>
          <a:solidFill>
            <a:srgbClr val="777777"/>
          </a:solidFill>
        </p:grpSpPr>
        <p:sp>
          <p:nvSpPr>
            <p:cNvPr id="203" name="Freeform 884"/>
            <p:cNvSpPr>
              <a:spLocks noEditPoints="1"/>
            </p:cNvSpPr>
            <p:nvPr/>
          </p:nvSpPr>
          <p:spPr bwMode="auto">
            <a:xfrm>
              <a:off x="2946844" y="2877344"/>
              <a:ext cx="406750" cy="411147"/>
            </a:xfrm>
            <a:custGeom>
              <a:avLst/>
              <a:gdLst>
                <a:gd name="T0" fmla="*/ 90 w 174"/>
                <a:gd name="T1" fmla="*/ 14 h 176"/>
                <a:gd name="T2" fmla="*/ 90 w 174"/>
                <a:gd name="T3" fmla="*/ 0 h 176"/>
                <a:gd name="T4" fmla="*/ 80 w 174"/>
                <a:gd name="T5" fmla="*/ 0 h 176"/>
                <a:gd name="T6" fmla="*/ 80 w 174"/>
                <a:gd name="T7" fmla="*/ 14 h 176"/>
                <a:gd name="T8" fmla="*/ 0 w 174"/>
                <a:gd name="T9" fmla="*/ 14 h 176"/>
                <a:gd name="T10" fmla="*/ 0 w 174"/>
                <a:gd name="T11" fmla="*/ 40 h 176"/>
                <a:gd name="T12" fmla="*/ 9 w 174"/>
                <a:gd name="T13" fmla="*/ 40 h 176"/>
                <a:gd name="T14" fmla="*/ 9 w 174"/>
                <a:gd name="T15" fmla="*/ 138 h 176"/>
                <a:gd name="T16" fmla="*/ 70 w 174"/>
                <a:gd name="T17" fmla="*/ 138 h 176"/>
                <a:gd name="T18" fmla="*/ 33 w 174"/>
                <a:gd name="T19" fmla="*/ 168 h 176"/>
                <a:gd name="T20" fmla="*/ 39 w 174"/>
                <a:gd name="T21" fmla="*/ 176 h 176"/>
                <a:gd name="T22" fmla="*/ 86 w 174"/>
                <a:gd name="T23" fmla="*/ 138 h 176"/>
                <a:gd name="T24" fmla="*/ 86 w 174"/>
                <a:gd name="T25" fmla="*/ 138 h 176"/>
                <a:gd name="T26" fmla="*/ 133 w 174"/>
                <a:gd name="T27" fmla="*/ 176 h 176"/>
                <a:gd name="T28" fmla="*/ 140 w 174"/>
                <a:gd name="T29" fmla="*/ 168 h 176"/>
                <a:gd name="T30" fmla="*/ 102 w 174"/>
                <a:gd name="T31" fmla="*/ 138 h 176"/>
                <a:gd name="T32" fmla="*/ 164 w 174"/>
                <a:gd name="T33" fmla="*/ 138 h 176"/>
                <a:gd name="T34" fmla="*/ 164 w 174"/>
                <a:gd name="T35" fmla="*/ 40 h 176"/>
                <a:gd name="T36" fmla="*/ 174 w 174"/>
                <a:gd name="T37" fmla="*/ 40 h 176"/>
                <a:gd name="T38" fmla="*/ 174 w 174"/>
                <a:gd name="T39" fmla="*/ 14 h 176"/>
                <a:gd name="T40" fmla="*/ 90 w 174"/>
                <a:gd name="T41" fmla="*/ 14 h 176"/>
                <a:gd name="T42" fmla="*/ 154 w 174"/>
                <a:gd name="T43" fmla="*/ 128 h 176"/>
                <a:gd name="T44" fmla="*/ 19 w 174"/>
                <a:gd name="T45" fmla="*/ 128 h 176"/>
                <a:gd name="T46" fmla="*/ 19 w 174"/>
                <a:gd name="T47" fmla="*/ 40 h 176"/>
                <a:gd name="T48" fmla="*/ 154 w 174"/>
                <a:gd name="T49" fmla="*/ 40 h 176"/>
                <a:gd name="T50" fmla="*/ 154 w 174"/>
                <a:gd name="T51" fmla="*/ 128 h 176"/>
                <a:gd name="T52" fmla="*/ 51 w 174"/>
                <a:gd name="T53" fmla="*/ 105 h 176"/>
                <a:gd name="T54" fmla="*/ 51 w 174"/>
                <a:gd name="T55" fmla="*/ 79 h 176"/>
                <a:gd name="T56" fmla="*/ 77 w 174"/>
                <a:gd name="T57" fmla="*/ 79 h 176"/>
                <a:gd name="T58" fmla="*/ 51 w 174"/>
                <a:gd name="T59" fmla="*/ 53 h 176"/>
                <a:gd name="T60" fmla="*/ 25 w 174"/>
                <a:gd name="T61" fmla="*/ 79 h 176"/>
                <a:gd name="T62" fmla="*/ 51 w 174"/>
                <a:gd name="T63" fmla="*/ 105 h 176"/>
                <a:gd name="T64" fmla="*/ 59 w 174"/>
                <a:gd name="T65" fmla="*/ 112 h 176"/>
                <a:gd name="T66" fmla="*/ 85 w 174"/>
                <a:gd name="T67" fmla="*/ 86 h 176"/>
                <a:gd name="T68" fmla="*/ 59 w 174"/>
                <a:gd name="T69" fmla="*/ 86 h 176"/>
                <a:gd name="T70" fmla="*/ 59 w 174"/>
                <a:gd name="T71" fmla="*/ 112 h 176"/>
                <a:gd name="T72" fmla="*/ 138 w 174"/>
                <a:gd name="T73" fmla="*/ 59 h 176"/>
                <a:gd name="T74" fmla="*/ 105 w 174"/>
                <a:gd name="T75" fmla="*/ 59 h 176"/>
                <a:gd name="T76" fmla="*/ 105 w 174"/>
                <a:gd name="T77" fmla="*/ 69 h 176"/>
                <a:gd name="T78" fmla="*/ 138 w 174"/>
                <a:gd name="T79" fmla="*/ 69 h 176"/>
                <a:gd name="T80" fmla="*/ 138 w 174"/>
                <a:gd name="T81" fmla="*/ 59 h 176"/>
                <a:gd name="T82" fmla="*/ 138 w 174"/>
                <a:gd name="T83" fmla="*/ 77 h 176"/>
                <a:gd name="T84" fmla="*/ 105 w 174"/>
                <a:gd name="T85" fmla="*/ 77 h 176"/>
                <a:gd name="T86" fmla="*/ 105 w 174"/>
                <a:gd name="T87" fmla="*/ 87 h 176"/>
                <a:gd name="T88" fmla="*/ 138 w 174"/>
                <a:gd name="T89" fmla="*/ 87 h 176"/>
                <a:gd name="T90" fmla="*/ 138 w 174"/>
                <a:gd name="T91" fmla="*/ 77 h 176"/>
                <a:gd name="T92" fmla="*/ 138 w 174"/>
                <a:gd name="T93" fmla="*/ 96 h 176"/>
                <a:gd name="T94" fmla="*/ 105 w 174"/>
                <a:gd name="T95" fmla="*/ 96 h 176"/>
                <a:gd name="T96" fmla="*/ 105 w 174"/>
                <a:gd name="T97" fmla="*/ 106 h 176"/>
                <a:gd name="T98" fmla="*/ 138 w 174"/>
                <a:gd name="T99" fmla="*/ 106 h 176"/>
                <a:gd name="T100" fmla="*/ 138 w 174"/>
                <a:gd name="T101" fmla="*/ 9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74" h="176">
                  <a:moveTo>
                    <a:pt x="90" y="14"/>
                  </a:moveTo>
                  <a:cubicBezTo>
                    <a:pt x="90" y="0"/>
                    <a:pt x="90" y="0"/>
                    <a:pt x="90" y="0"/>
                  </a:cubicBezTo>
                  <a:cubicBezTo>
                    <a:pt x="80" y="0"/>
                    <a:pt x="80" y="0"/>
                    <a:pt x="80" y="0"/>
                  </a:cubicBezTo>
                  <a:cubicBezTo>
                    <a:pt x="80" y="14"/>
                    <a:pt x="80" y="14"/>
                    <a:pt x="80" y="14"/>
                  </a:cubicBezTo>
                  <a:cubicBezTo>
                    <a:pt x="0" y="14"/>
                    <a:pt x="0" y="14"/>
                    <a:pt x="0" y="14"/>
                  </a:cubicBezTo>
                  <a:cubicBezTo>
                    <a:pt x="0" y="40"/>
                    <a:pt x="0" y="40"/>
                    <a:pt x="0" y="40"/>
                  </a:cubicBezTo>
                  <a:cubicBezTo>
                    <a:pt x="9" y="40"/>
                    <a:pt x="9" y="40"/>
                    <a:pt x="9" y="40"/>
                  </a:cubicBezTo>
                  <a:cubicBezTo>
                    <a:pt x="9" y="138"/>
                    <a:pt x="9" y="138"/>
                    <a:pt x="9" y="138"/>
                  </a:cubicBezTo>
                  <a:cubicBezTo>
                    <a:pt x="70" y="138"/>
                    <a:pt x="70" y="138"/>
                    <a:pt x="70" y="138"/>
                  </a:cubicBezTo>
                  <a:cubicBezTo>
                    <a:pt x="33" y="168"/>
                    <a:pt x="33" y="168"/>
                    <a:pt x="33" y="168"/>
                  </a:cubicBezTo>
                  <a:cubicBezTo>
                    <a:pt x="39" y="176"/>
                    <a:pt x="39" y="176"/>
                    <a:pt x="39" y="176"/>
                  </a:cubicBezTo>
                  <a:cubicBezTo>
                    <a:pt x="86" y="138"/>
                    <a:pt x="86" y="138"/>
                    <a:pt x="86" y="138"/>
                  </a:cubicBezTo>
                  <a:cubicBezTo>
                    <a:pt x="86" y="138"/>
                    <a:pt x="86" y="138"/>
                    <a:pt x="86" y="138"/>
                  </a:cubicBezTo>
                  <a:cubicBezTo>
                    <a:pt x="133" y="176"/>
                    <a:pt x="133" y="176"/>
                    <a:pt x="133" y="176"/>
                  </a:cubicBezTo>
                  <a:cubicBezTo>
                    <a:pt x="140" y="168"/>
                    <a:pt x="140" y="168"/>
                    <a:pt x="140" y="168"/>
                  </a:cubicBezTo>
                  <a:cubicBezTo>
                    <a:pt x="102" y="138"/>
                    <a:pt x="102" y="138"/>
                    <a:pt x="102" y="138"/>
                  </a:cubicBezTo>
                  <a:cubicBezTo>
                    <a:pt x="164" y="138"/>
                    <a:pt x="164" y="138"/>
                    <a:pt x="164" y="138"/>
                  </a:cubicBezTo>
                  <a:cubicBezTo>
                    <a:pt x="164" y="40"/>
                    <a:pt x="164" y="40"/>
                    <a:pt x="164" y="40"/>
                  </a:cubicBezTo>
                  <a:cubicBezTo>
                    <a:pt x="174" y="40"/>
                    <a:pt x="174" y="40"/>
                    <a:pt x="174" y="40"/>
                  </a:cubicBezTo>
                  <a:cubicBezTo>
                    <a:pt x="174" y="14"/>
                    <a:pt x="174" y="14"/>
                    <a:pt x="174" y="14"/>
                  </a:cubicBezTo>
                  <a:lnTo>
                    <a:pt x="90" y="14"/>
                  </a:lnTo>
                  <a:close/>
                  <a:moveTo>
                    <a:pt x="154" y="128"/>
                  </a:moveTo>
                  <a:cubicBezTo>
                    <a:pt x="19" y="128"/>
                    <a:pt x="19" y="128"/>
                    <a:pt x="19" y="128"/>
                  </a:cubicBezTo>
                  <a:cubicBezTo>
                    <a:pt x="19" y="40"/>
                    <a:pt x="19" y="40"/>
                    <a:pt x="19" y="40"/>
                  </a:cubicBezTo>
                  <a:cubicBezTo>
                    <a:pt x="154" y="40"/>
                    <a:pt x="154" y="40"/>
                    <a:pt x="154" y="40"/>
                  </a:cubicBezTo>
                  <a:lnTo>
                    <a:pt x="154" y="128"/>
                  </a:lnTo>
                  <a:close/>
                  <a:moveTo>
                    <a:pt x="51" y="105"/>
                  </a:moveTo>
                  <a:cubicBezTo>
                    <a:pt x="51" y="79"/>
                    <a:pt x="51" y="79"/>
                    <a:pt x="51" y="79"/>
                  </a:cubicBezTo>
                  <a:cubicBezTo>
                    <a:pt x="77" y="79"/>
                    <a:pt x="77" y="79"/>
                    <a:pt x="77" y="79"/>
                  </a:cubicBezTo>
                  <a:cubicBezTo>
                    <a:pt x="77" y="65"/>
                    <a:pt x="66" y="53"/>
                    <a:pt x="51" y="53"/>
                  </a:cubicBezTo>
                  <a:cubicBezTo>
                    <a:pt x="37" y="53"/>
                    <a:pt x="25" y="65"/>
                    <a:pt x="25" y="79"/>
                  </a:cubicBezTo>
                  <a:cubicBezTo>
                    <a:pt x="25" y="94"/>
                    <a:pt x="37" y="105"/>
                    <a:pt x="51" y="105"/>
                  </a:cubicBezTo>
                  <a:close/>
                  <a:moveTo>
                    <a:pt x="59" y="112"/>
                  </a:moveTo>
                  <a:cubicBezTo>
                    <a:pt x="73" y="112"/>
                    <a:pt x="85" y="101"/>
                    <a:pt x="85" y="86"/>
                  </a:cubicBezTo>
                  <a:cubicBezTo>
                    <a:pt x="59" y="86"/>
                    <a:pt x="59" y="86"/>
                    <a:pt x="59" y="86"/>
                  </a:cubicBezTo>
                  <a:lnTo>
                    <a:pt x="59" y="112"/>
                  </a:lnTo>
                  <a:close/>
                  <a:moveTo>
                    <a:pt x="138" y="59"/>
                  </a:moveTo>
                  <a:cubicBezTo>
                    <a:pt x="105" y="59"/>
                    <a:pt x="105" y="59"/>
                    <a:pt x="105" y="59"/>
                  </a:cubicBezTo>
                  <a:cubicBezTo>
                    <a:pt x="105" y="69"/>
                    <a:pt x="105" y="69"/>
                    <a:pt x="105" y="69"/>
                  </a:cubicBezTo>
                  <a:cubicBezTo>
                    <a:pt x="138" y="69"/>
                    <a:pt x="138" y="69"/>
                    <a:pt x="138" y="69"/>
                  </a:cubicBezTo>
                  <a:lnTo>
                    <a:pt x="138" y="59"/>
                  </a:lnTo>
                  <a:close/>
                  <a:moveTo>
                    <a:pt x="138" y="77"/>
                  </a:moveTo>
                  <a:cubicBezTo>
                    <a:pt x="105" y="77"/>
                    <a:pt x="105" y="77"/>
                    <a:pt x="105" y="77"/>
                  </a:cubicBezTo>
                  <a:cubicBezTo>
                    <a:pt x="105" y="87"/>
                    <a:pt x="105" y="87"/>
                    <a:pt x="105" y="87"/>
                  </a:cubicBezTo>
                  <a:cubicBezTo>
                    <a:pt x="138" y="87"/>
                    <a:pt x="138" y="87"/>
                    <a:pt x="138" y="87"/>
                  </a:cubicBezTo>
                  <a:lnTo>
                    <a:pt x="138" y="77"/>
                  </a:lnTo>
                  <a:close/>
                  <a:moveTo>
                    <a:pt x="138" y="96"/>
                  </a:moveTo>
                  <a:cubicBezTo>
                    <a:pt x="105" y="96"/>
                    <a:pt x="105" y="96"/>
                    <a:pt x="105" y="96"/>
                  </a:cubicBezTo>
                  <a:cubicBezTo>
                    <a:pt x="105" y="106"/>
                    <a:pt x="105" y="106"/>
                    <a:pt x="105" y="106"/>
                  </a:cubicBezTo>
                  <a:cubicBezTo>
                    <a:pt x="138" y="106"/>
                    <a:pt x="138" y="106"/>
                    <a:pt x="138" y="106"/>
                  </a:cubicBezTo>
                  <a:lnTo>
                    <a:pt x="138" y="9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9" tIns="34295" rIns="68589" bIns="34295" numCol="1" anchor="t" anchorCtr="0" compatLnSpc="1"/>
            <a:lstStyle/>
            <a:p>
              <a:endParaRPr lang="zh-CN" altLang="en-US" dirty="0">
                <a:latin typeface="微软雅黑" panose="020B0503020204020204" pitchFamily="34" charset="-122"/>
              </a:endParaRPr>
            </a:p>
          </p:txBody>
        </p:sp>
        <p:sp>
          <p:nvSpPr>
            <p:cNvPr id="204" name="Freeform 40"/>
            <p:cNvSpPr>
              <a:spLocks noEditPoints="1"/>
            </p:cNvSpPr>
            <p:nvPr/>
          </p:nvSpPr>
          <p:spPr bwMode="auto">
            <a:xfrm>
              <a:off x="2782033" y="2992399"/>
              <a:ext cx="317694" cy="502396"/>
            </a:xfrm>
            <a:custGeom>
              <a:avLst/>
              <a:gdLst>
                <a:gd name="T0" fmla="*/ 253 w 490"/>
                <a:gd name="T1" fmla="*/ 737 h 775"/>
                <a:gd name="T2" fmla="*/ 211 w 490"/>
                <a:gd name="T3" fmla="*/ 775 h 775"/>
                <a:gd name="T4" fmla="*/ 175 w 490"/>
                <a:gd name="T5" fmla="*/ 762 h 775"/>
                <a:gd name="T6" fmla="*/ 161 w 490"/>
                <a:gd name="T7" fmla="*/ 762 h 775"/>
                <a:gd name="T8" fmla="*/ 125 w 490"/>
                <a:gd name="T9" fmla="*/ 775 h 775"/>
                <a:gd name="T10" fmla="*/ 84 w 490"/>
                <a:gd name="T11" fmla="*/ 737 h 775"/>
                <a:gd name="T12" fmla="*/ 76 w 490"/>
                <a:gd name="T13" fmla="*/ 475 h 775"/>
                <a:gd name="T14" fmla="*/ 65 w 490"/>
                <a:gd name="T15" fmla="*/ 474 h 775"/>
                <a:gd name="T16" fmla="*/ 21 w 490"/>
                <a:gd name="T17" fmla="*/ 441 h 775"/>
                <a:gd name="T18" fmla="*/ 19 w 490"/>
                <a:gd name="T19" fmla="*/ 217 h 775"/>
                <a:gd name="T20" fmla="*/ 48 w 490"/>
                <a:gd name="T21" fmla="*/ 192 h 775"/>
                <a:gd name="T22" fmla="*/ 121 w 490"/>
                <a:gd name="T23" fmla="*/ 183 h 775"/>
                <a:gd name="T24" fmla="*/ 132 w 490"/>
                <a:gd name="T25" fmla="*/ 189 h 775"/>
                <a:gd name="T26" fmla="*/ 168 w 490"/>
                <a:gd name="T27" fmla="*/ 243 h 775"/>
                <a:gd name="T28" fmla="*/ 204 w 490"/>
                <a:gd name="T29" fmla="*/ 189 h 775"/>
                <a:gd name="T30" fmla="*/ 216 w 490"/>
                <a:gd name="T31" fmla="*/ 183 h 775"/>
                <a:gd name="T32" fmla="*/ 257 w 490"/>
                <a:gd name="T33" fmla="*/ 188 h 775"/>
                <a:gd name="T34" fmla="*/ 293 w 490"/>
                <a:gd name="T35" fmla="*/ 205 h 775"/>
                <a:gd name="T36" fmla="*/ 331 w 490"/>
                <a:gd name="T37" fmla="*/ 251 h 775"/>
                <a:gd name="T38" fmla="*/ 339 w 490"/>
                <a:gd name="T39" fmla="*/ 259 h 775"/>
                <a:gd name="T40" fmla="*/ 355 w 490"/>
                <a:gd name="T41" fmla="*/ 261 h 775"/>
                <a:gd name="T42" fmla="*/ 362 w 490"/>
                <a:gd name="T43" fmla="*/ 256 h 775"/>
                <a:gd name="T44" fmla="*/ 406 w 490"/>
                <a:gd name="T45" fmla="*/ 223 h 775"/>
                <a:gd name="T46" fmla="*/ 452 w 490"/>
                <a:gd name="T47" fmla="*/ 284 h 775"/>
                <a:gd name="T48" fmla="*/ 405 w 490"/>
                <a:gd name="T49" fmla="*/ 318 h 775"/>
                <a:gd name="T50" fmla="*/ 357 w 490"/>
                <a:gd name="T51" fmla="*/ 346 h 775"/>
                <a:gd name="T52" fmla="*/ 321 w 490"/>
                <a:gd name="T53" fmla="*/ 343 h 775"/>
                <a:gd name="T54" fmla="*/ 275 w 490"/>
                <a:gd name="T55" fmla="*/ 302 h 775"/>
                <a:gd name="T56" fmla="*/ 265 w 490"/>
                <a:gd name="T57" fmla="*/ 291 h 775"/>
                <a:gd name="T58" fmla="*/ 253 w 490"/>
                <a:gd name="T59" fmla="*/ 737 h 775"/>
                <a:gd name="T60" fmla="*/ 170 w 490"/>
                <a:gd name="T61" fmla="*/ 1 h 775"/>
                <a:gd name="T62" fmla="*/ 236 w 490"/>
                <a:gd name="T63" fmla="*/ 74 h 775"/>
                <a:gd name="T64" fmla="*/ 167 w 490"/>
                <a:gd name="T65" fmla="*/ 159 h 775"/>
                <a:gd name="T66" fmla="*/ 100 w 490"/>
                <a:gd name="T67" fmla="*/ 71 h 775"/>
                <a:gd name="T68" fmla="*/ 170 w 490"/>
                <a:gd name="T69" fmla="*/ 1 h 7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90" h="775">
                  <a:moveTo>
                    <a:pt x="253" y="737"/>
                  </a:moveTo>
                  <a:cubicBezTo>
                    <a:pt x="252" y="758"/>
                    <a:pt x="230" y="775"/>
                    <a:pt x="211" y="775"/>
                  </a:cubicBezTo>
                  <a:cubicBezTo>
                    <a:pt x="198" y="775"/>
                    <a:pt x="182" y="770"/>
                    <a:pt x="175" y="762"/>
                  </a:cubicBezTo>
                  <a:cubicBezTo>
                    <a:pt x="172" y="757"/>
                    <a:pt x="165" y="757"/>
                    <a:pt x="161" y="762"/>
                  </a:cubicBezTo>
                  <a:cubicBezTo>
                    <a:pt x="155" y="770"/>
                    <a:pt x="138" y="775"/>
                    <a:pt x="125" y="775"/>
                  </a:cubicBezTo>
                  <a:cubicBezTo>
                    <a:pt x="106" y="775"/>
                    <a:pt x="85" y="758"/>
                    <a:pt x="84" y="737"/>
                  </a:cubicBezTo>
                  <a:cubicBezTo>
                    <a:pt x="76" y="475"/>
                    <a:pt x="76" y="475"/>
                    <a:pt x="76" y="475"/>
                  </a:cubicBezTo>
                  <a:cubicBezTo>
                    <a:pt x="65" y="474"/>
                    <a:pt x="65" y="474"/>
                    <a:pt x="65" y="474"/>
                  </a:cubicBezTo>
                  <a:cubicBezTo>
                    <a:pt x="47" y="472"/>
                    <a:pt x="24" y="459"/>
                    <a:pt x="21" y="441"/>
                  </a:cubicBezTo>
                  <a:cubicBezTo>
                    <a:pt x="0" y="331"/>
                    <a:pt x="4" y="332"/>
                    <a:pt x="19" y="217"/>
                  </a:cubicBezTo>
                  <a:cubicBezTo>
                    <a:pt x="21" y="209"/>
                    <a:pt x="31" y="194"/>
                    <a:pt x="48" y="192"/>
                  </a:cubicBezTo>
                  <a:cubicBezTo>
                    <a:pt x="121" y="183"/>
                    <a:pt x="121" y="183"/>
                    <a:pt x="121" y="183"/>
                  </a:cubicBezTo>
                  <a:cubicBezTo>
                    <a:pt x="125" y="183"/>
                    <a:pt x="130" y="185"/>
                    <a:pt x="132" y="189"/>
                  </a:cubicBezTo>
                  <a:cubicBezTo>
                    <a:pt x="168" y="243"/>
                    <a:pt x="168" y="243"/>
                    <a:pt x="168" y="243"/>
                  </a:cubicBezTo>
                  <a:cubicBezTo>
                    <a:pt x="204" y="189"/>
                    <a:pt x="204" y="189"/>
                    <a:pt x="204" y="189"/>
                  </a:cubicBezTo>
                  <a:cubicBezTo>
                    <a:pt x="207" y="185"/>
                    <a:pt x="211" y="183"/>
                    <a:pt x="216" y="183"/>
                  </a:cubicBezTo>
                  <a:cubicBezTo>
                    <a:pt x="257" y="188"/>
                    <a:pt x="257" y="188"/>
                    <a:pt x="257" y="188"/>
                  </a:cubicBezTo>
                  <a:cubicBezTo>
                    <a:pt x="278" y="191"/>
                    <a:pt x="285" y="196"/>
                    <a:pt x="293" y="205"/>
                  </a:cubicBezTo>
                  <a:cubicBezTo>
                    <a:pt x="307" y="223"/>
                    <a:pt x="320" y="239"/>
                    <a:pt x="331" y="251"/>
                  </a:cubicBezTo>
                  <a:cubicBezTo>
                    <a:pt x="334" y="254"/>
                    <a:pt x="336" y="257"/>
                    <a:pt x="339" y="259"/>
                  </a:cubicBezTo>
                  <a:cubicBezTo>
                    <a:pt x="343" y="264"/>
                    <a:pt x="350" y="264"/>
                    <a:pt x="355" y="261"/>
                  </a:cubicBezTo>
                  <a:cubicBezTo>
                    <a:pt x="357" y="259"/>
                    <a:pt x="360" y="258"/>
                    <a:pt x="362" y="256"/>
                  </a:cubicBezTo>
                  <a:cubicBezTo>
                    <a:pt x="373" y="248"/>
                    <a:pt x="393" y="233"/>
                    <a:pt x="406" y="223"/>
                  </a:cubicBezTo>
                  <a:cubicBezTo>
                    <a:pt x="442" y="195"/>
                    <a:pt x="490" y="255"/>
                    <a:pt x="452" y="284"/>
                  </a:cubicBezTo>
                  <a:cubicBezTo>
                    <a:pt x="438" y="294"/>
                    <a:pt x="418" y="310"/>
                    <a:pt x="405" y="318"/>
                  </a:cubicBezTo>
                  <a:cubicBezTo>
                    <a:pt x="386" y="332"/>
                    <a:pt x="369" y="342"/>
                    <a:pt x="357" y="346"/>
                  </a:cubicBezTo>
                  <a:cubicBezTo>
                    <a:pt x="346" y="351"/>
                    <a:pt x="332" y="351"/>
                    <a:pt x="321" y="343"/>
                  </a:cubicBezTo>
                  <a:cubicBezTo>
                    <a:pt x="305" y="333"/>
                    <a:pt x="291" y="320"/>
                    <a:pt x="275" y="302"/>
                  </a:cubicBezTo>
                  <a:cubicBezTo>
                    <a:pt x="272" y="299"/>
                    <a:pt x="269" y="295"/>
                    <a:pt x="265" y="291"/>
                  </a:cubicBezTo>
                  <a:cubicBezTo>
                    <a:pt x="253" y="737"/>
                    <a:pt x="253" y="737"/>
                    <a:pt x="253" y="737"/>
                  </a:cubicBezTo>
                  <a:close/>
                  <a:moveTo>
                    <a:pt x="170" y="1"/>
                  </a:moveTo>
                  <a:cubicBezTo>
                    <a:pt x="207" y="2"/>
                    <a:pt x="237" y="34"/>
                    <a:pt x="236" y="74"/>
                  </a:cubicBezTo>
                  <a:cubicBezTo>
                    <a:pt x="235" y="113"/>
                    <a:pt x="204" y="160"/>
                    <a:pt x="167" y="159"/>
                  </a:cubicBezTo>
                  <a:cubicBezTo>
                    <a:pt x="129" y="159"/>
                    <a:pt x="100" y="110"/>
                    <a:pt x="100" y="71"/>
                  </a:cubicBezTo>
                  <a:cubicBezTo>
                    <a:pt x="101" y="32"/>
                    <a:pt x="132" y="0"/>
                    <a:pt x="170" y="1"/>
                  </a:cubicBezTo>
                  <a:close/>
                </a:path>
              </a:pathLst>
            </a:custGeom>
            <a:grpFill/>
            <a:ln>
              <a:noFill/>
            </a:ln>
          </p:spPr>
          <p:txBody>
            <a:bodyPr vert="horz" wrap="square" lIns="91440" tIns="45720" rIns="91440" bIns="45720" numCol="1" anchor="t" anchorCtr="0" compatLnSpc="1"/>
            <a:lstStyle/>
            <a:p>
              <a:endParaRPr lang="zh-CN" altLang="en-US" dirty="0">
                <a:latin typeface="微软雅黑" panose="020B0503020204020204" pitchFamily="34" charset="-122"/>
              </a:endParaRPr>
            </a:p>
          </p:txBody>
        </p:sp>
      </p:grpSp>
      <p:grpSp>
        <p:nvGrpSpPr>
          <p:cNvPr id="205" name="组合 204"/>
          <p:cNvGrpSpPr/>
          <p:nvPr/>
        </p:nvGrpSpPr>
        <p:grpSpPr>
          <a:xfrm>
            <a:off x="4344194" y="2797711"/>
            <a:ext cx="469175" cy="469243"/>
            <a:chOff x="5699322" y="3963624"/>
            <a:chExt cx="132182" cy="132201"/>
          </a:xfrm>
          <a:solidFill>
            <a:srgbClr val="777777"/>
          </a:solidFill>
        </p:grpSpPr>
        <p:sp>
          <p:nvSpPr>
            <p:cNvPr id="206" name="Freeform 412"/>
            <p:cNvSpPr>
              <a:spLocks noEditPoints="1"/>
            </p:cNvSpPr>
            <p:nvPr/>
          </p:nvSpPr>
          <p:spPr bwMode="auto">
            <a:xfrm>
              <a:off x="5781489" y="3963624"/>
              <a:ext cx="50015" cy="50022"/>
            </a:xfrm>
            <a:custGeom>
              <a:avLst/>
              <a:gdLst>
                <a:gd name="T0" fmla="*/ 105 w 108"/>
                <a:gd name="T1" fmla="*/ 44 h 108"/>
                <a:gd name="T2" fmla="*/ 89 w 108"/>
                <a:gd name="T3" fmla="*/ 41 h 108"/>
                <a:gd name="T4" fmla="*/ 88 w 108"/>
                <a:gd name="T5" fmla="*/ 38 h 108"/>
                <a:gd name="T6" fmla="*/ 97 w 108"/>
                <a:gd name="T7" fmla="*/ 25 h 108"/>
                <a:gd name="T8" fmla="*/ 96 w 108"/>
                <a:gd name="T9" fmla="*/ 20 h 108"/>
                <a:gd name="T10" fmla="*/ 87 w 108"/>
                <a:gd name="T11" fmla="*/ 11 h 108"/>
                <a:gd name="T12" fmla="*/ 83 w 108"/>
                <a:gd name="T13" fmla="*/ 11 h 108"/>
                <a:gd name="T14" fmla="*/ 69 w 108"/>
                <a:gd name="T15" fmla="*/ 20 h 108"/>
                <a:gd name="T16" fmla="*/ 66 w 108"/>
                <a:gd name="T17" fmla="*/ 19 h 108"/>
                <a:gd name="T18" fmla="*/ 64 w 108"/>
                <a:gd name="T19" fmla="*/ 3 h 108"/>
                <a:gd name="T20" fmla="*/ 60 w 108"/>
                <a:gd name="T21" fmla="*/ 0 h 108"/>
                <a:gd name="T22" fmla="*/ 48 w 108"/>
                <a:gd name="T23" fmla="*/ 0 h 108"/>
                <a:gd name="T24" fmla="*/ 44 w 108"/>
                <a:gd name="T25" fmla="*/ 3 h 108"/>
                <a:gd name="T26" fmla="*/ 41 w 108"/>
                <a:gd name="T27" fmla="*/ 19 h 108"/>
                <a:gd name="T28" fmla="*/ 38 w 108"/>
                <a:gd name="T29" fmla="*/ 20 h 108"/>
                <a:gd name="T30" fmla="*/ 25 w 108"/>
                <a:gd name="T31" fmla="*/ 11 h 108"/>
                <a:gd name="T32" fmla="*/ 20 w 108"/>
                <a:gd name="T33" fmla="*/ 11 h 108"/>
                <a:gd name="T34" fmla="*/ 11 w 108"/>
                <a:gd name="T35" fmla="*/ 20 h 108"/>
                <a:gd name="T36" fmla="*/ 11 w 108"/>
                <a:gd name="T37" fmla="*/ 25 h 108"/>
                <a:gd name="T38" fmla="*/ 20 w 108"/>
                <a:gd name="T39" fmla="*/ 38 h 108"/>
                <a:gd name="T40" fmla="*/ 19 w 108"/>
                <a:gd name="T41" fmla="*/ 41 h 108"/>
                <a:gd name="T42" fmla="*/ 3 w 108"/>
                <a:gd name="T43" fmla="*/ 44 h 108"/>
                <a:gd name="T44" fmla="*/ 0 w 108"/>
                <a:gd name="T45" fmla="*/ 48 h 108"/>
                <a:gd name="T46" fmla="*/ 0 w 108"/>
                <a:gd name="T47" fmla="*/ 60 h 108"/>
                <a:gd name="T48" fmla="*/ 3 w 108"/>
                <a:gd name="T49" fmla="*/ 64 h 108"/>
                <a:gd name="T50" fmla="*/ 19 w 108"/>
                <a:gd name="T51" fmla="*/ 67 h 108"/>
                <a:gd name="T52" fmla="*/ 20 w 108"/>
                <a:gd name="T53" fmla="*/ 69 h 108"/>
                <a:gd name="T54" fmla="*/ 11 w 108"/>
                <a:gd name="T55" fmla="*/ 83 h 108"/>
                <a:gd name="T56" fmla="*/ 11 w 108"/>
                <a:gd name="T57" fmla="*/ 88 h 108"/>
                <a:gd name="T58" fmla="*/ 20 w 108"/>
                <a:gd name="T59" fmla="*/ 96 h 108"/>
                <a:gd name="T60" fmla="*/ 25 w 108"/>
                <a:gd name="T61" fmla="*/ 97 h 108"/>
                <a:gd name="T62" fmla="*/ 38 w 108"/>
                <a:gd name="T63" fmla="*/ 88 h 108"/>
                <a:gd name="T64" fmla="*/ 41 w 108"/>
                <a:gd name="T65" fmla="*/ 89 h 108"/>
                <a:gd name="T66" fmla="*/ 44 w 108"/>
                <a:gd name="T67" fmla="*/ 105 h 108"/>
                <a:gd name="T68" fmla="*/ 48 w 108"/>
                <a:gd name="T69" fmla="*/ 108 h 108"/>
                <a:gd name="T70" fmla="*/ 60 w 108"/>
                <a:gd name="T71" fmla="*/ 108 h 108"/>
                <a:gd name="T72" fmla="*/ 64 w 108"/>
                <a:gd name="T73" fmla="*/ 105 h 108"/>
                <a:gd name="T74" fmla="*/ 66 w 108"/>
                <a:gd name="T75" fmla="*/ 89 h 108"/>
                <a:gd name="T76" fmla="*/ 69 w 108"/>
                <a:gd name="T77" fmla="*/ 88 h 108"/>
                <a:gd name="T78" fmla="*/ 83 w 108"/>
                <a:gd name="T79" fmla="*/ 97 h 108"/>
                <a:gd name="T80" fmla="*/ 87 w 108"/>
                <a:gd name="T81" fmla="*/ 96 h 108"/>
                <a:gd name="T82" fmla="*/ 96 w 108"/>
                <a:gd name="T83" fmla="*/ 88 h 108"/>
                <a:gd name="T84" fmla="*/ 97 w 108"/>
                <a:gd name="T85" fmla="*/ 83 h 108"/>
                <a:gd name="T86" fmla="*/ 88 w 108"/>
                <a:gd name="T87" fmla="*/ 69 h 108"/>
                <a:gd name="T88" fmla="*/ 89 w 108"/>
                <a:gd name="T89" fmla="*/ 67 h 108"/>
                <a:gd name="T90" fmla="*/ 105 w 108"/>
                <a:gd name="T91" fmla="*/ 64 h 108"/>
                <a:gd name="T92" fmla="*/ 108 w 108"/>
                <a:gd name="T93" fmla="*/ 60 h 108"/>
                <a:gd name="T94" fmla="*/ 108 w 108"/>
                <a:gd name="T95" fmla="*/ 48 h 108"/>
                <a:gd name="T96" fmla="*/ 105 w 108"/>
                <a:gd name="T97" fmla="*/ 44 h 108"/>
                <a:gd name="T98" fmla="*/ 54 w 108"/>
                <a:gd name="T99" fmla="*/ 71 h 108"/>
                <a:gd name="T100" fmla="*/ 37 w 108"/>
                <a:gd name="T101" fmla="*/ 54 h 108"/>
                <a:gd name="T102" fmla="*/ 54 w 108"/>
                <a:gd name="T103" fmla="*/ 37 h 108"/>
                <a:gd name="T104" fmla="*/ 71 w 108"/>
                <a:gd name="T105" fmla="*/ 54 h 108"/>
                <a:gd name="T106" fmla="*/ 54 w 108"/>
                <a:gd name="T107" fmla="*/ 71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8" h="108">
                  <a:moveTo>
                    <a:pt x="105" y="44"/>
                  </a:moveTo>
                  <a:cubicBezTo>
                    <a:pt x="89" y="41"/>
                    <a:pt x="89" y="41"/>
                    <a:pt x="89" y="41"/>
                  </a:cubicBezTo>
                  <a:cubicBezTo>
                    <a:pt x="87" y="41"/>
                    <a:pt x="87" y="40"/>
                    <a:pt x="88" y="38"/>
                  </a:cubicBezTo>
                  <a:cubicBezTo>
                    <a:pt x="97" y="25"/>
                    <a:pt x="97" y="25"/>
                    <a:pt x="97" y="25"/>
                  </a:cubicBezTo>
                  <a:cubicBezTo>
                    <a:pt x="98" y="23"/>
                    <a:pt x="97" y="21"/>
                    <a:pt x="96" y="20"/>
                  </a:cubicBezTo>
                  <a:cubicBezTo>
                    <a:pt x="87" y="11"/>
                    <a:pt x="87" y="11"/>
                    <a:pt x="87" y="11"/>
                  </a:cubicBezTo>
                  <a:cubicBezTo>
                    <a:pt x="86" y="10"/>
                    <a:pt x="84" y="10"/>
                    <a:pt x="83" y="11"/>
                  </a:cubicBezTo>
                  <a:cubicBezTo>
                    <a:pt x="69" y="20"/>
                    <a:pt x="69" y="20"/>
                    <a:pt x="69" y="20"/>
                  </a:cubicBezTo>
                  <a:cubicBezTo>
                    <a:pt x="68" y="21"/>
                    <a:pt x="67" y="21"/>
                    <a:pt x="66" y="19"/>
                  </a:cubicBezTo>
                  <a:cubicBezTo>
                    <a:pt x="64" y="3"/>
                    <a:pt x="64" y="3"/>
                    <a:pt x="64" y="3"/>
                  </a:cubicBezTo>
                  <a:cubicBezTo>
                    <a:pt x="63" y="1"/>
                    <a:pt x="62" y="0"/>
                    <a:pt x="60" y="0"/>
                  </a:cubicBezTo>
                  <a:cubicBezTo>
                    <a:pt x="48" y="0"/>
                    <a:pt x="48" y="0"/>
                    <a:pt x="48" y="0"/>
                  </a:cubicBezTo>
                  <a:cubicBezTo>
                    <a:pt x="46" y="0"/>
                    <a:pt x="44" y="1"/>
                    <a:pt x="44" y="3"/>
                  </a:cubicBezTo>
                  <a:cubicBezTo>
                    <a:pt x="41" y="19"/>
                    <a:pt x="41" y="19"/>
                    <a:pt x="41" y="19"/>
                  </a:cubicBezTo>
                  <a:cubicBezTo>
                    <a:pt x="41" y="21"/>
                    <a:pt x="40" y="21"/>
                    <a:pt x="38" y="20"/>
                  </a:cubicBezTo>
                  <a:cubicBezTo>
                    <a:pt x="25" y="11"/>
                    <a:pt x="25" y="11"/>
                    <a:pt x="25" y="11"/>
                  </a:cubicBezTo>
                  <a:cubicBezTo>
                    <a:pt x="23" y="10"/>
                    <a:pt x="21" y="10"/>
                    <a:pt x="20" y="11"/>
                  </a:cubicBezTo>
                  <a:cubicBezTo>
                    <a:pt x="11" y="20"/>
                    <a:pt x="11" y="20"/>
                    <a:pt x="11" y="20"/>
                  </a:cubicBezTo>
                  <a:cubicBezTo>
                    <a:pt x="10" y="21"/>
                    <a:pt x="10" y="23"/>
                    <a:pt x="11" y="25"/>
                  </a:cubicBezTo>
                  <a:cubicBezTo>
                    <a:pt x="20" y="38"/>
                    <a:pt x="20" y="38"/>
                    <a:pt x="20" y="38"/>
                  </a:cubicBezTo>
                  <a:cubicBezTo>
                    <a:pt x="21" y="40"/>
                    <a:pt x="21" y="41"/>
                    <a:pt x="19" y="41"/>
                  </a:cubicBezTo>
                  <a:cubicBezTo>
                    <a:pt x="3" y="44"/>
                    <a:pt x="3" y="44"/>
                    <a:pt x="3" y="44"/>
                  </a:cubicBezTo>
                  <a:cubicBezTo>
                    <a:pt x="1" y="45"/>
                    <a:pt x="0" y="46"/>
                    <a:pt x="0" y="48"/>
                  </a:cubicBezTo>
                  <a:cubicBezTo>
                    <a:pt x="0" y="60"/>
                    <a:pt x="0" y="60"/>
                    <a:pt x="0" y="60"/>
                  </a:cubicBezTo>
                  <a:cubicBezTo>
                    <a:pt x="0" y="62"/>
                    <a:pt x="1" y="63"/>
                    <a:pt x="3" y="64"/>
                  </a:cubicBezTo>
                  <a:cubicBezTo>
                    <a:pt x="19" y="67"/>
                    <a:pt x="19" y="67"/>
                    <a:pt x="19" y="67"/>
                  </a:cubicBezTo>
                  <a:cubicBezTo>
                    <a:pt x="21" y="67"/>
                    <a:pt x="21" y="68"/>
                    <a:pt x="20" y="69"/>
                  </a:cubicBezTo>
                  <a:cubicBezTo>
                    <a:pt x="11" y="83"/>
                    <a:pt x="11" y="83"/>
                    <a:pt x="11" y="83"/>
                  </a:cubicBezTo>
                  <a:cubicBezTo>
                    <a:pt x="10" y="84"/>
                    <a:pt x="10" y="86"/>
                    <a:pt x="11" y="88"/>
                  </a:cubicBezTo>
                  <a:cubicBezTo>
                    <a:pt x="20" y="96"/>
                    <a:pt x="20" y="96"/>
                    <a:pt x="20" y="96"/>
                  </a:cubicBezTo>
                  <a:cubicBezTo>
                    <a:pt x="21" y="97"/>
                    <a:pt x="23" y="98"/>
                    <a:pt x="25" y="97"/>
                  </a:cubicBezTo>
                  <a:cubicBezTo>
                    <a:pt x="38" y="88"/>
                    <a:pt x="38" y="88"/>
                    <a:pt x="38" y="88"/>
                  </a:cubicBezTo>
                  <a:cubicBezTo>
                    <a:pt x="40" y="87"/>
                    <a:pt x="41" y="87"/>
                    <a:pt x="41" y="89"/>
                  </a:cubicBezTo>
                  <a:cubicBezTo>
                    <a:pt x="44" y="105"/>
                    <a:pt x="44" y="105"/>
                    <a:pt x="44" y="105"/>
                  </a:cubicBezTo>
                  <a:cubicBezTo>
                    <a:pt x="44" y="106"/>
                    <a:pt x="46" y="108"/>
                    <a:pt x="48" y="108"/>
                  </a:cubicBezTo>
                  <a:cubicBezTo>
                    <a:pt x="60" y="108"/>
                    <a:pt x="60" y="108"/>
                    <a:pt x="60" y="108"/>
                  </a:cubicBezTo>
                  <a:cubicBezTo>
                    <a:pt x="62" y="108"/>
                    <a:pt x="63" y="106"/>
                    <a:pt x="64" y="105"/>
                  </a:cubicBezTo>
                  <a:cubicBezTo>
                    <a:pt x="66" y="89"/>
                    <a:pt x="66" y="89"/>
                    <a:pt x="66" y="89"/>
                  </a:cubicBezTo>
                  <a:cubicBezTo>
                    <a:pt x="67" y="87"/>
                    <a:pt x="68" y="87"/>
                    <a:pt x="69" y="88"/>
                  </a:cubicBezTo>
                  <a:cubicBezTo>
                    <a:pt x="83" y="97"/>
                    <a:pt x="83" y="97"/>
                    <a:pt x="83" y="97"/>
                  </a:cubicBezTo>
                  <a:cubicBezTo>
                    <a:pt x="84" y="98"/>
                    <a:pt x="86" y="97"/>
                    <a:pt x="87" y="96"/>
                  </a:cubicBezTo>
                  <a:cubicBezTo>
                    <a:pt x="96" y="88"/>
                    <a:pt x="96" y="88"/>
                    <a:pt x="96" y="88"/>
                  </a:cubicBezTo>
                  <a:cubicBezTo>
                    <a:pt x="97" y="86"/>
                    <a:pt x="98" y="84"/>
                    <a:pt x="97" y="83"/>
                  </a:cubicBezTo>
                  <a:cubicBezTo>
                    <a:pt x="88" y="69"/>
                    <a:pt x="88" y="69"/>
                    <a:pt x="88" y="69"/>
                  </a:cubicBezTo>
                  <a:cubicBezTo>
                    <a:pt x="87" y="68"/>
                    <a:pt x="87" y="67"/>
                    <a:pt x="89" y="67"/>
                  </a:cubicBezTo>
                  <a:cubicBezTo>
                    <a:pt x="105" y="64"/>
                    <a:pt x="105" y="64"/>
                    <a:pt x="105" y="64"/>
                  </a:cubicBezTo>
                  <a:cubicBezTo>
                    <a:pt x="106" y="63"/>
                    <a:pt x="108" y="62"/>
                    <a:pt x="108" y="60"/>
                  </a:cubicBezTo>
                  <a:cubicBezTo>
                    <a:pt x="108" y="48"/>
                    <a:pt x="108" y="48"/>
                    <a:pt x="108" y="48"/>
                  </a:cubicBezTo>
                  <a:cubicBezTo>
                    <a:pt x="108" y="46"/>
                    <a:pt x="106" y="45"/>
                    <a:pt x="105" y="44"/>
                  </a:cubicBezTo>
                  <a:close/>
                  <a:moveTo>
                    <a:pt x="54" y="71"/>
                  </a:moveTo>
                  <a:cubicBezTo>
                    <a:pt x="45" y="71"/>
                    <a:pt x="37" y="63"/>
                    <a:pt x="37" y="54"/>
                  </a:cubicBezTo>
                  <a:cubicBezTo>
                    <a:pt x="37" y="45"/>
                    <a:pt x="45" y="37"/>
                    <a:pt x="54" y="37"/>
                  </a:cubicBezTo>
                  <a:cubicBezTo>
                    <a:pt x="63" y="37"/>
                    <a:pt x="71" y="45"/>
                    <a:pt x="71" y="54"/>
                  </a:cubicBezTo>
                  <a:cubicBezTo>
                    <a:pt x="71" y="63"/>
                    <a:pt x="63" y="71"/>
                    <a:pt x="54" y="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9" tIns="34295" rIns="68589" bIns="34295" numCol="1" anchor="t" anchorCtr="0" compatLnSpc="1"/>
            <a:lstStyle/>
            <a:p>
              <a:endParaRPr lang="zh-CN" altLang="en-US" dirty="0">
                <a:latin typeface="微软雅黑" panose="020B0503020204020204" pitchFamily="34" charset="-122"/>
              </a:endParaRPr>
            </a:p>
          </p:txBody>
        </p:sp>
        <p:sp>
          <p:nvSpPr>
            <p:cNvPr id="207" name="Freeform 413"/>
            <p:cNvSpPr>
              <a:spLocks noEditPoints="1"/>
            </p:cNvSpPr>
            <p:nvPr/>
          </p:nvSpPr>
          <p:spPr bwMode="auto">
            <a:xfrm>
              <a:off x="5699322" y="3996972"/>
              <a:ext cx="98839" cy="98853"/>
            </a:xfrm>
            <a:custGeom>
              <a:avLst/>
              <a:gdLst>
                <a:gd name="T0" fmla="*/ 210 w 216"/>
                <a:gd name="T1" fmla="*/ 89 h 216"/>
                <a:gd name="T2" fmla="*/ 178 w 216"/>
                <a:gd name="T3" fmla="*/ 83 h 216"/>
                <a:gd name="T4" fmla="*/ 176 w 216"/>
                <a:gd name="T5" fmla="*/ 77 h 216"/>
                <a:gd name="T6" fmla="*/ 194 w 216"/>
                <a:gd name="T7" fmla="*/ 49 h 216"/>
                <a:gd name="T8" fmla="*/ 193 w 216"/>
                <a:gd name="T9" fmla="*/ 41 h 216"/>
                <a:gd name="T10" fmla="*/ 175 w 216"/>
                <a:gd name="T11" fmla="*/ 23 h 216"/>
                <a:gd name="T12" fmla="*/ 167 w 216"/>
                <a:gd name="T13" fmla="*/ 22 h 216"/>
                <a:gd name="T14" fmla="*/ 139 w 216"/>
                <a:gd name="T15" fmla="*/ 40 h 216"/>
                <a:gd name="T16" fmla="*/ 133 w 216"/>
                <a:gd name="T17" fmla="*/ 38 h 216"/>
                <a:gd name="T18" fmla="*/ 127 w 216"/>
                <a:gd name="T19" fmla="*/ 6 h 216"/>
                <a:gd name="T20" fmla="*/ 121 w 216"/>
                <a:gd name="T21" fmla="*/ 0 h 216"/>
                <a:gd name="T22" fmla="*/ 95 w 216"/>
                <a:gd name="T23" fmla="*/ 0 h 216"/>
                <a:gd name="T24" fmla="*/ 89 w 216"/>
                <a:gd name="T25" fmla="*/ 6 h 216"/>
                <a:gd name="T26" fmla="*/ 83 w 216"/>
                <a:gd name="T27" fmla="*/ 38 h 216"/>
                <a:gd name="T28" fmla="*/ 77 w 216"/>
                <a:gd name="T29" fmla="*/ 40 h 216"/>
                <a:gd name="T30" fmla="*/ 49 w 216"/>
                <a:gd name="T31" fmla="*/ 22 h 216"/>
                <a:gd name="T32" fmla="*/ 41 w 216"/>
                <a:gd name="T33" fmla="*/ 23 h 216"/>
                <a:gd name="T34" fmla="*/ 23 w 216"/>
                <a:gd name="T35" fmla="*/ 41 h 216"/>
                <a:gd name="T36" fmla="*/ 22 w 216"/>
                <a:gd name="T37" fmla="*/ 49 h 216"/>
                <a:gd name="T38" fmla="*/ 40 w 216"/>
                <a:gd name="T39" fmla="*/ 77 h 216"/>
                <a:gd name="T40" fmla="*/ 38 w 216"/>
                <a:gd name="T41" fmla="*/ 83 h 216"/>
                <a:gd name="T42" fmla="*/ 6 w 216"/>
                <a:gd name="T43" fmla="*/ 89 h 216"/>
                <a:gd name="T44" fmla="*/ 0 w 216"/>
                <a:gd name="T45" fmla="*/ 95 h 216"/>
                <a:gd name="T46" fmla="*/ 0 w 216"/>
                <a:gd name="T47" fmla="*/ 121 h 216"/>
                <a:gd name="T48" fmla="*/ 6 w 216"/>
                <a:gd name="T49" fmla="*/ 127 h 216"/>
                <a:gd name="T50" fmla="*/ 38 w 216"/>
                <a:gd name="T51" fmla="*/ 133 h 216"/>
                <a:gd name="T52" fmla="*/ 40 w 216"/>
                <a:gd name="T53" fmla="*/ 139 h 216"/>
                <a:gd name="T54" fmla="*/ 22 w 216"/>
                <a:gd name="T55" fmla="*/ 167 h 216"/>
                <a:gd name="T56" fmla="*/ 23 w 216"/>
                <a:gd name="T57" fmla="*/ 175 h 216"/>
                <a:gd name="T58" fmla="*/ 41 w 216"/>
                <a:gd name="T59" fmla="*/ 193 h 216"/>
                <a:gd name="T60" fmla="*/ 49 w 216"/>
                <a:gd name="T61" fmla="*/ 194 h 216"/>
                <a:gd name="T62" fmla="*/ 77 w 216"/>
                <a:gd name="T63" fmla="*/ 176 h 216"/>
                <a:gd name="T64" fmla="*/ 83 w 216"/>
                <a:gd name="T65" fmla="*/ 178 h 216"/>
                <a:gd name="T66" fmla="*/ 89 w 216"/>
                <a:gd name="T67" fmla="*/ 210 h 216"/>
                <a:gd name="T68" fmla="*/ 95 w 216"/>
                <a:gd name="T69" fmla="*/ 216 h 216"/>
                <a:gd name="T70" fmla="*/ 121 w 216"/>
                <a:gd name="T71" fmla="*/ 216 h 216"/>
                <a:gd name="T72" fmla="*/ 127 w 216"/>
                <a:gd name="T73" fmla="*/ 210 h 216"/>
                <a:gd name="T74" fmla="*/ 133 w 216"/>
                <a:gd name="T75" fmla="*/ 178 h 216"/>
                <a:gd name="T76" fmla="*/ 139 w 216"/>
                <a:gd name="T77" fmla="*/ 176 h 216"/>
                <a:gd name="T78" fmla="*/ 167 w 216"/>
                <a:gd name="T79" fmla="*/ 194 h 216"/>
                <a:gd name="T80" fmla="*/ 175 w 216"/>
                <a:gd name="T81" fmla="*/ 193 h 216"/>
                <a:gd name="T82" fmla="*/ 193 w 216"/>
                <a:gd name="T83" fmla="*/ 175 h 216"/>
                <a:gd name="T84" fmla="*/ 194 w 216"/>
                <a:gd name="T85" fmla="*/ 167 h 216"/>
                <a:gd name="T86" fmla="*/ 176 w 216"/>
                <a:gd name="T87" fmla="*/ 139 h 216"/>
                <a:gd name="T88" fmla="*/ 178 w 216"/>
                <a:gd name="T89" fmla="*/ 133 h 216"/>
                <a:gd name="T90" fmla="*/ 210 w 216"/>
                <a:gd name="T91" fmla="*/ 127 h 216"/>
                <a:gd name="T92" fmla="*/ 216 w 216"/>
                <a:gd name="T93" fmla="*/ 121 h 216"/>
                <a:gd name="T94" fmla="*/ 216 w 216"/>
                <a:gd name="T95" fmla="*/ 95 h 216"/>
                <a:gd name="T96" fmla="*/ 210 w 216"/>
                <a:gd name="T97" fmla="*/ 89 h 216"/>
                <a:gd name="T98" fmla="*/ 108 w 216"/>
                <a:gd name="T99" fmla="*/ 147 h 216"/>
                <a:gd name="T100" fmla="*/ 69 w 216"/>
                <a:gd name="T101" fmla="*/ 108 h 216"/>
                <a:gd name="T102" fmla="*/ 108 w 216"/>
                <a:gd name="T103" fmla="*/ 69 h 216"/>
                <a:gd name="T104" fmla="*/ 147 w 216"/>
                <a:gd name="T105" fmla="*/ 108 h 216"/>
                <a:gd name="T106" fmla="*/ 108 w 216"/>
                <a:gd name="T107" fmla="*/ 147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16" h="216">
                  <a:moveTo>
                    <a:pt x="210" y="89"/>
                  </a:moveTo>
                  <a:cubicBezTo>
                    <a:pt x="178" y="83"/>
                    <a:pt x="178" y="83"/>
                    <a:pt x="178" y="83"/>
                  </a:cubicBezTo>
                  <a:cubicBezTo>
                    <a:pt x="175" y="82"/>
                    <a:pt x="174" y="80"/>
                    <a:pt x="176" y="77"/>
                  </a:cubicBezTo>
                  <a:cubicBezTo>
                    <a:pt x="194" y="49"/>
                    <a:pt x="194" y="49"/>
                    <a:pt x="194" y="49"/>
                  </a:cubicBezTo>
                  <a:cubicBezTo>
                    <a:pt x="196" y="47"/>
                    <a:pt x="195" y="43"/>
                    <a:pt x="193" y="41"/>
                  </a:cubicBezTo>
                  <a:cubicBezTo>
                    <a:pt x="175" y="23"/>
                    <a:pt x="175" y="23"/>
                    <a:pt x="175" y="23"/>
                  </a:cubicBezTo>
                  <a:cubicBezTo>
                    <a:pt x="173" y="21"/>
                    <a:pt x="169" y="20"/>
                    <a:pt x="167" y="22"/>
                  </a:cubicBezTo>
                  <a:cubicBezTo>
                    <a:pt x="139" y="40"/>
                    <a:pt x="139" y="40"/>
                    <a:pt x="139" y="40"/>
                  </a:cubicBezTo>
                  <a:cubicBezTo>
                    <a:pt x="137" y="42"/>
                    <a:pt x="134" y="41"/>
                    <a:pt x="133" y="38"/>
                  </a:cubicBezTo>
                  <a:cubicBezTo>
                    <a:pt x="127" y="6"/>
                    <a:pt x="127" y="6"/>
                    <a:pt x="127" y="6"/>
                  </a:cubicBezTo>
                  <a:cubicBezTo>
                    <a:pt x="127" y="3"/>
                    <a:pt x="124" y="0"/>
                    <a:pt x="121" y="0"/>
                  </a:cubicBezTo>
                  <a:cubicBezTo>
                    <a:pt x="95" y="0"/>
                    <a:pt x="95" y="0"/>
                    <a:pt x="95" y="0"/>
                  </a:cubicBezTo>
                  <a:cubicBezTo>
                    <a:pt x="92" y="0"/>
                    <a:pt x="89" y="3"/>
                    <a:pt x="89" y="6"/>
                  </a:cubicBezTo>
                  <a:cubicBezTo>
                    <a:pt x="83" y="38"/>
                    <a:pt x="83" y="38"/>
                    <a:pt x="83" y="38"/>
                  </a:cubicBezTo>
                  <a:cubicBezTo>
                    <a:pt x="82" y="41"/>
                    <a:pt x="80" y="42"/>
                    <a:pt x="77" y="40"/>
                  </a:cubicBezTo>
                  <a:cubicBezTo>
                    <a:pt x="49" y="22"/>
                    <a:pt x="49" y="22"/>
                    <a:pt x="49" y="22"/>
                  </a:cubicBezTo>
                  <a:cubicBezTo>
                    <a:pt x="47" y="20"/>
                    <a:pt x="43" y="21"/>
                    <a:pt x="41" y="23"/>
                  </a:cubicBezTo>
                  <a:cubicBezTo>
                    <a:pt x="23" y="41"/>
                    <a:pt x="23" y="41"/>
                    <a:pt x="23" y="41"/>
                  </a:cubicBezTo>
                  <a:cubicBezTo>
                    <a:pt x="21" y="43"/>
                    <a:pt x="20" y="47"/>
                    <a:pt x="22" y="49"/>
                  </a:cubicBezTo>
                  <a:cubicBezTo>
                    <a:pt x="40" y="77"/>
                    <a:pt x="40" y="77"/>
                    <a:pt x="40" y="77"/>
                  </a:cubicBezTo>
                  <a:cubicBezTo>
                    <a:pt x="42" y="80"/>
                    <a:pt x="41" y="82"/>
                    <a:pt x="38" y="83"/>
                  </a:cubicBezTo>
                  <a:cubicBezTo>
                    <a:pt x="6" y="89"/>
                    <a:pt x="6" y="89"/>
                    <a:pt x="6" y="89"/>
                  </a:cubicBezTo>
                  <a:cubicBezTo>
                    <a:pt x="3" y="89"/>
                    <a:pt x="0" y="92"/>
                    <a:pt x="0" y="95"/>
                  </a:cubicBezTo>
                  <a:cubicBezTo>
                    <a:pt x="0" y="121"/>
                    <a:pt x="0" y="121"/>
                    <a:pt x="0" y="121"/>
                  </a:cubicBezTo>
                  <a:cubicBezTo>
                    <a:pt x="0" y="124"/>
                    <a:pt x="3" y="127"/>
                    <a:pt x="6" y="127"/>
                  </a:cubicBezTo>
                  <a:cubicBezTo>
                    <a:pt x="38" y="133"/>
                    <a:pt x="38" y="133"/>
                    <a:pt x="38" y="133"/>
                  </a:cubicBezTo>
                  <a:cubicBezTo>
                    <a:pt x="41" y="134"/>
                    <a:pt x="42" y="137"/>
                    <a:pt x="40" y="139"/>
                  </a:cubicBezTo>
                  <a:cubicBezTo>
                    <a:pt x="22" y="167"/>
                    <a:pt x="22" y="167"/>
                    <a:pt x="22" y="167"/>
                  </a:cubicBezTo>
                  <a:cubicBezTo>
                    <a:pt x="20" y="169"/>
                    <a:pt x="21" y="173"/>
                    <a:pt x="23" y="175"/>
                  </a:cubicBezTo>
                  <a:cubicBezTo>
                    <a:pt x="41" y="193"/>
                    <a:pt x="41" y="193"/>
                    <a:pt x="41" y="193"/>
                  </a:cubicBezTo>
                  <a:cubicBezTo>
                    <a:pt x="43" y="195"/>
                    <a:pt x="47" y="196"/>
                    <a:pt x="49" y="194"/>
                  </a:cubicBezTo>
                  <a:cubicBezTo>
                    <a:pt x="77" y="176"/>
                    <a:pt x="77" y="176"/>
                    <a:pt x="77" y="176"/>
                  </a:cubicBezTo>
                  <a:cubicBezTo>
                    <a:pt x="80" y="174"/>
                    <a:pt x="82" y="175"/>
                    <a:pt x="83" y="178"/>
                  </a:cubicBezTo>
                  <a:cubicBezTo>
                    <a:pt x="89" y="210"/>
                    <a:pt x="89" y="210"/>
                    <a:pt x="89" y="210"/>
                  </a:cubicBezTo>
                  <a:cubicBezTo>
                    <a:pt x="89" y="213"/>
                    <a:pt x="92" y="216"/>
                    <a:pt x="95" y="216"/>
                  </a:cubicBezTo>
                  <a:cubicBezTo>
                    <a:pt x="121" y="216"/>
                    <a:pt x="121" y="216"/>
                    <a:pt x="121" y="216"/>
                  </a:cubicBezTo>
                  <a:cubicBezTo>
                    <a:pt x="124" y="216"/>
                    <a:pt x="127" y="213"/>
                    <a:pt x="127" y="210"/>
                  </a:cubicBezTo>
                  <a:cubicBezTo>
                    <a:pt x="133" y="178"/>
                    <a:pt x="133" y="178"/>
                    <a:pt x="133" y="178"/>
                  </a:cubicBezTo>
                  <a:cubicBezTo>
                    <a:pt x="134" y="175"/>
                    <a:pt x="137" y="174"/>
                    <a:pt x="139" y="176"/>
                  </a:cubicBezTo>
                  <a:cubicBezTo>
                    <a:pt x="167" y="194"/>
                    <a:pt x="167" y="194"/>
                    <a:pt x="167" y="194"/>
                  </a:cubicBezTo>
                  <a:cubicBezTo>
                    <a:pt x="169" y="196"/>
                    <a:pt x="173" y="195"/>
                    <a:pt x="175" y="193"/>
                  </a:cubicBezTo>
                  <a:cubicBezTo>
                    <a:pt x="193" y="175"/>
                    <a:pt x="193" y="175"/>
                    <a:pt x="193" y="175"/>
                  </a:cubicBezTo>
                  <a:cubicBezTo>
                    <a:pt x="195" y="173"/>
                    <a:pt x="196" y="169"/>
                    <a:pt x="194" y="167"/>
                  </a:cubicBezTo>
                  <a:cubicBezTo>
                    <a:pt x="176" y="139"/>
                    <a:pt x="176" y="139"/>
                    <a:pt x="176" y="139"/>
                  </a:cubicBezTo>
                  <a:cubicBezTo>
                    <a:pt x="174" y="137"/>
                    <a:pt x="175" y="134"/>
                    <a:pt x="178" y="133"/>
                  </a:cubicBezTo>
                  <a:cubicBezTo>
                    <a:pt x="210" y="127"/>
                    <a:pt x="210" y="127"/>
                    <a:pt x="210" y="127"/>
                  </a:cubicBezTo>
                  <a:cubicBezTo>
                    <a:pt x="213" y="127"/>
                    <a:pt x="216" y="124"/>
                    <a:pt x="216" y="121"/>
                  </a:cubicBezTo>
                  <a:cubicBezTo>
                    <a:pt x="216" y="95"/>
                    <a:pt x="216" y="95"/>
                    <a:pt x="216" y="95"/>
                  </a:cubicBezTo>
                  <a:cubicBezTo>
                    <a:pt x="216" y="92"/>
                    <a:pt x="213" y="89"/>
                    <a:pt x="210" y="89"/>
                  </a:cubicBezTo>
                  <a:close/>
                  <a:moveTo>
                    <a:pt x="108" y="147"/>
                  </a:moveTo>
                  <a:cubicBezTo>
                    <a:pt x="86" y="147"/>
                    <a:pt x="69" y="130"/>
                    <a:pt x="69" y="108"/>
                  </a:cubicBezTo>
                  <a:cubicBezTo>
                    <a:pt x="69" y="87"/>
                    <a:pt x="86" y="69"/>
                    <a:pt x="108" y="69"/>
                  </a:cubicBezTo>
                  <a:cubicBezTo>
                    <a:pt x="130" y="69"/>
                    <a:pt x="147" y="87"/>
                    <a:pt x="147" y="108"/>
                  </a:cubicBezTo>
                  <a:cubicBezTo>
                    <a:pt x="147" y="130"/>
                    <a:pt x="130" y="147"/>
                    <a:pt x="108" y="14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9" tIns="34295" rIns="68589" bIns="34295" numCol="1" anchor="t" anchorCtr="0" compatLnSpc="1"/>
            <a:lstStyle/>
            <a:p>
              <a:endParaRPr lang="zh-CN" altLang="en-US" dirty="0">
                <a:latin typeface="微软雅黑" panose="020B0503020204020204" pitchFamily="34" charset="-122"/>
              </a:endParaRPr>
            </a:p>
          </p:txBody>
        </p:sp>
      </p:grpSp>
      <p:grpSp>
        <p:nvGrpSpPr>
          <p:cNvPr id="208" name="组合 207"/>
          <p:cNvGrpSpPr/>
          <p:nvPr/>
        </p:nvGrpSpPr>
        <p:grpSpPr>
          <a:xfrm>
            <a:off x="5992201" y="2780245"/>
            <a:ext cx="485593" cy="474666"/>
            <a:chOff x="5710238" y="3049588"/>
            <a:chExt cx="771526" cy="754062"/>
          </a:xfrm>
          <a:solidFill>
            <a:srgbClr val="777777"/>
          </a:solidFill>
        </p:grpSpPr>
        <p:sp>
          <p:nvSpPr>
            <p:cNvPr id="209" name="Freeform 355"/>
            <p:cNvSpPr/>
            <p:nvPr/>
          </p:nvSpPr>
          <p:spPr bwMode="auto">
            <a:xfrm>
              <a:off x="6026151" y="3049588"/>
              <a:ext cx="106363" cy="125413"/>
            </a:xfrm>
            <a:custGeom>
              <a:avLst/>
              <a:gdLst>
                <a:gd name="T0" fmla="*/ 11 w 28"/>
                <a:gd name="T1" fmla="*/ 32 h 33"/>
                <a:gd name="T2" fmla="*/ 26 w 28"/>
                <a:gd name="T3" fmla="*/ 19 h 33"/>
                <a:gd name="T4" fmla="*/ 17 w 28"/>
                <a:gd name="T5" fmla="*/ 1 h 33"/>
                <a:gd name="T6" fmla="*/ 1 w 28"/>
                <a:gd name="T7" fmla="*/ 14 h 33"/>
                <a:gd name="T8" fmla="*/ 11 w 28"/>
                <a:gd name="T9" fmla="*/ 32 h 33"/>
              </a:gdLst>
              <a:ahLst/>
              <a:cxnLst>
                <a:cxn ang="0">
                  <a:pos x="T0" y="T1"/>
                </a:cxn>
                <a:cxn ang="0">
                  <a:pos x="T2" y="T3"/>
                </a:cxn>
                <a:cxn ang="0">
                  <a:pos x="T4" y="T5"/>
                </a:cxn>
                <a:cxn ang="0">
                  <a:pos x="T6" y="T7"/>
                </a:cxn>
                <a:cxn ang="0">
                  <a:pos x="T8" y="T9"/>
                </a:cxn>
              </a:cxnLst>
              <a:rect l="0" t="0" r="r" b="b"/>
              <a:pathLst>
                <a:path w="28" h="33">
                  <a:moveTo>
                    <a:pt x="11" y="32"/>
                  </a:moveTo>
                  <a:cubicBezTo>
                    <a:pt x="18" y="33"/>
                    <a:pt x="24" y="27"/>
                    <a:pt x="26" y="19"/>
                  </a:cubicBezTo>
                  <a:cubicBezTo>
                    <a:pt x="28" y="10"/>
                    <a:pt x="24" y="2"/>
                    <a:pt x="17" y="1"/>
                  </a:cubicBezTo>
                  <a:cubicBezTo>
                    <a:pt x="10" y="0"/>
                    <a:pt x="3" y="6"/>
                    <a:pt x="1" y="14"/>
                  </a:cubicBezTo>
                  <a:cubicBezTo>
                    <a:pt x="0" y="22"/>
                    <a:pt x="4" y="30"/>
                    <a:pt x="11" y="3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eaLnBrk="1" fontAlgn="auto" hangingPunct="1">
                <a:spcBef>
                  <a:spcPts val="0"/>
                </a:spcBef>
                <a:spcAft>
                  <a:spcPts val="0"/>
                </a:spcAft>
              </a:pPr>
              <a:endParaRPr lang="zh-CN" altLang="en-US" sz="1400">
                <a:solidFill>
                  <a:prstClr val="black"/>
                </a:solidFill>
                <a:latin typeface="Calibri" panose="020F0502020204030204"/>
                <a:ea typeface="宋体" panose="02010600030101010101" pitchFamily="2" charset="-122"/>
              </a:endParaRPr>
            </a:p>
          </p:txBody>
        </p:sp>
        <p:sp>
          <p:nvSpPr>
            <p:cNvPr id="210" name="Freeform 356"/>
            <p:cNvSpPr/>
            <p:nvPr/>
          </p:nvSpPr>
          <p:spPr bwMode="auto">
            <a:xfrm>
              <a:off x="5797551" y="3160713"/>
              <a:ext cx="479425" cy="498475"/>
            </a:xfrm>
            <a:custGeom>
              <a:avLst/>
              <a:gdLst>
                <a:gd name="T0" fmla="*/ 27 w 126"/>
                <a:gd name="T1" fmla="*/ 32 h 131"/>
                <a:gd name="T2" fmla="*/ 40 w 126"/>
                <a:gd name="T3" fmla="*/ 22 h 131"/>
                <a:gd name="T4" fmla="*/ 26 w 126"/>
                <a:gd name="T5" fmla="*/ 62 h 131"/>
                <a:gd name="T6" fmla="*/ 26 w 126"/>
                <a:gd name="T7" fmla="*/ 62 h 131"/>
                <a:gd name="T8" fmla="*/ 36 w 126"/>
                <a:gd name="T9" fmla="*/ 66 h 131"/>
                <a:gd name="T10" fmla="*/ 31 w 126"/>
                <a:gd name="T11" fmla="*/ 91 h 131"/>
                <a:gd name="T12" fmla="*/ 17 w 126"/>
                <a:gd name="T13" fmla="*/ 123 h 131"/>
                <a:gd name="T14" fmla="*/ 32 w 126"/>
                <a:gd name="T15" fmla="*/ 131 h 131"/>
                <a:gd name="T16" fmla="*/ 51 w 126"/>
                <a:gd name="T17" fmla="*/ 88 h 131"/>
                <a:gd name="T18" fmla="*/ 54 w 126"/>
                <a:gd name="T19" fmla="*/ 74 h 131"/>
                <a:gd name="T20" fmla="*/ 75 w 126"/>
                <a:gd name="T21" fmla="*/ 75 h 131"/>
                <a:gd name="T22" fmla="*/ 73 w 126"/>
                <a:gd name="T23" fmla="*/ 79 h 131"/>
                <a:gd name="T24" fmla="*/ 70 w 126"/>
                <a:gd name="T25" fmla="*/ 96 h 131"/>
                <a:gd name="T26" fmla="*/ 86 w 126"/>
                <a:gd name="T27" fmla="*/ 100 h 131"/>
                <a:gd name="T28" fmla="*/ 92 w 126"/>
                <a:gd name="T29" fmla="*/ 80 h 131"/>
                <a:gd name="T30" fmla="*/ 95 w 126"/>
                <a:gd name="T31" fmla="*/ 69 h 131"/>
                <a:gd name="T32" fmla="*/ 86 w 126"/>
                <a:gd name="T33" fmla="*/ 57 h 131"/>
                <a:gd name="T34" fmla="*/ 86 w 126"/>
                <a:gd name="T35" fmla="*/ 57 h 131"/>
                <a:gd name="T36" fmla="*/ 85 w 126"/>
                <a:gd name="T37" fmla="*/ 57 h 131"/>
                <a:gd name="T38" fmla="*/ 84 w 126"/>
                <a:gd name="T39" fmla="*/ 57 h 131"/>
                <a:gd name="T40" fmla="*/ 81 w 126"/>
                <a:gd name="T41" fmla="*/ 56 h 131"/>
                <a:gd name="T42" fmla="*/ 76 w 126"/>
                <a:gd name="T43" fmla="*/ 56 h 131"/>
                <a:gd name="T44" fmla="*/ 66 w 126"/>
                <a:gd name="T45" fmla="*/ 55 h 131"/>
                <a:gd name="T46" fmla="*/ 74 w 126"/>
                <a:gd name="T47" fmla="*/ 27 h 131"/>
                <a:gd name="T48" fmla="*/ 78 w 126"/>
                <a:gd name="T49" fmla="*/ 33 h 131"/>
                <a:gd name="T50" fmla="*/ 83 w 126"/>
                <a:gd name="T51" fmla="*/ 39 h 131"/>
                <a:gd name="T52" fmla="*/ 84 w 126"/>
                <a:gd name="T53" fmla="*/ 40 h 131"/>
                <a:gd name="T54" fmla="*/ 91 w 126"/>
                <a:gd name="T55" fmla="*/ 45 h 131"/>
                <a:gd name="T56" fmla="*/ 91 w 126"/>
                <a:gd name="T57" fmla="*/ 45 h 131"/>
                <a:gd name="T58" fmla="*/ 91 w 126"/>
                <a:gd name="T59" fmla="*/ 45 h 131"/>
                <a:gd name="T60" fmla="*/ 92 w 126"/>
                <a:gd name="T61" fmla="*/ 45 h 131"/>
                <a:gd name="T62" fmla="*/ 95 w 126"/>
                <a:gd name="T63" fmla="*/ 45 h 131"/>
                <a:gd name="T64" fmla="*/ 126 w 126"/>
                <a:gd name="T65" fmla="*/ 45 h 131"/>
                <a:gd name="T66" fmla="*/ 126 w 126"/>
                <a:gd name="T67" fmla="*/ 28 h 131"/>
                <a:gd name="T68" fmla="*/ 95 w 126"/>
                <a:gd name="T69" fmla="*/ 29 h 131"/>
                <a:gd name="T70" fmla="*/ 94 w 126"/>
                <a:gd name="T71" fmla="*/ 29 h 131"/>
                <a:gd name="T72" fmla="*/ 91 w 126"/>
                <a:gd name="T73" fmla="*/ 24 h 131"/>
                <a:gd name="T74" fmla="*/ 81 w 126"/>
                <a:gd name="T75" fmla="*/ 12 h 131"/>
                <a:gd name="T76" fmla="*/ 75 w 126"/>
                <a:gd name="T77" fmla="*/ 9 h 131"/>
                <a:gd name="T78" fmla="*/ 74 w 126"/>
                <a:gd name="T79" fmla="*/ 8 h 131"/>
                <a:gd name="T80" fmla="*/ 76 w 126"/>
                <a:gd name="T81" fmla="*/ 14 h 131"/>
                <a:gd name="T82" fmla="*/ 71 w 126"/>
                <a:gd name="T83" fmla="*/ 16 h 131"/>
                <a:gd name="T84" fmla="*/ 71 w 126"/>
                <a:gd name="T85" fmla="*/ 21 h 131"/>
                <a:gd name="T86" fmla="*/ 61 w 126"/>
                <a:gd name="T87" fmla="*/ 37 h 131"/>
                <a:gd name="T88" fmla="*/ 68 w 126"/>
                <a:gd name="T89" fmla="*/ 12 h 131"/>
                <a:gd name="T90" fmla="*/ 69 w 126"/>
                <a:gd name="T91" fmla="*/ 11 h 131"/>
                <a:gd name="T92" fmla="*/ 70 w 126"/>
                <a:gd name="T93" fmla="*/ 6 h 131"/>
                <a:gd name="T94" fmla="*/ 68 w 126"/>
                <a:gd name="T95" fmla="*/ 5 h 131"/>
                <a:gd name="T96" fmla="*/ 65 w 126"/>
                <a:gd name="T97" fmla="*/ 10 h 131"/>
                <a:gd name="T98" fmla="*/ 65 w 126"/>
                <a:gd name="T99" fmla="*/ 11 h 131"/>
                <a:gd name="T100" fmla="*/ 57 w 126"/>
                <a:gd name="T101" fmla="*/ 35 h 131"/>
                <a:gd name="T102" fmla="*/ 58 w 126"/>
                <a:gd name="T103" fmla="*/ 17 h 131"/>
                <a:gd name="T104" fmla="*/ 61 w 126"/>
                <a:gd name="T105" fmla="*/ 12 h 131"/>
                <a:gd name="T106" fmla="*/ 59 w 126"/>
                <a:gd name="T107" fmla="*/ 8 h 131"/>
                <a:gd name="T108" fmla="*/ 63 w 126"/>
                <a:gd name="T109" fmla="*/ 4 h 131"/>
                <a:gd name="T110" fmla="*/ 53 w 126"/>
                <a:gd name="T111" fmla="*/ 1 h 131"/>
                <a:gd name="T112" fmla="*/ 44 w 126"/>
                <a:gd name="T113" fmla="*/ 1 h 131"/>
                <a:gd name="T114" fmla="*/ 18 w 126"/>
                <a:gd name="T115" fmla="*/ 19 h 131"/>
                <a:gd name="T116" fmla="*/ 0 w 126"/>
                <a:gd name="T117" fmla="*/ 49 h 131"/>
                <a:gd name="T118" fmla="*/ 15 w 126"/>
                <a:gd name="T119" fmla="*/ 57 h 131"/>
                <a:gd name="T120" fmla="*/ 27 w 126"/>
                <a:gd name="T121" fmla="*/ 3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6" h="131">
                  <a:moveTo>
                    <a:pt x="27" y="32"/>
                  </a:moveTo>
                  <a:cubicBezTo>
                    <a:pt x="40" y="22"/>
                    <a:pt x="40" y="22"/>
                    <a:pt x="40" y="22"/>
                  </a:cubicBezTo>
                  <a:cubicBezTo>
                    <a:pt x="35" y="36"/>
                    <a:pt x="30" y="49"/>
                    <a:pt x="26" y="62"/>
                  </a:cubicBezTo>
                  <a:cubicBezTo>
                    <a:pt x="26" y="62"/>
                    <a:pt x="26" y="62"/>
                    <a:pt x="26" y="62"/>
                  </a:cubicBezTo>
                  <a:cubicBezTo>
                    <a:pt x="29" y="64"/>
                    <a:pt x="33" y="65"/>
                    <a:pt x="36" y="66"/>
                  </a:cubicBezTo>
                  <a:cubicBezTo>
                    <a:pt x="35" y="75"/>
                    <a:pt x="33" y="85"/>
                    <a:pt x="31" y="91"/>
                  </a:cubicBezTo>
                  <a:cubicBezTo>
                    <a:pt x="17" y="123"/>
                    <a:pt x="17" y="123"/>
                    <a:pt x="17" y="123"/>
                  </a:cubicBezTo>
                  <a:cubicBezTo>
                    <a:pt x="32" y="131"/>
                    <a:pt x="32" y="131"/>
                    <a:pt x="32" y="131"/>
                  </a:cubicBezTo>
                  <a:cubicBezTo>
                    <a:pt x="37" y="119"/>
                    <a:pt x="46" y="107"/>
                    <a:pt x="51" y="88"/>
                  </a:cubicBezTo>
                  <a:cubicBezTo>
                    <a:pt x="52" y="83"/>
                    <a:pt x="53" y="78"/>
                    <a:pt x="54" y="74"/>
                  </a:cubicBezTo>
                  <a:cubicBezTo>
                    <a:pt x="75" y="75"/>
                    <a:pt x="75" y="75"/>
                    <a:pt x="75" y="75"/>
                  </a:cubicBezTo>
                  <a:cubicBezTo>
                    <a:pt x="73" y="79"/>
                    <a:pt x="73" y="79"/>
                    <a:pt x="73" y="79"/>
                  </a:cubicBezTo>
                  <a:cubicBezTo>
                    <a:pt x="70" y="96"/>
                    <a:pt x="70" y="96"/>
                    <a:pt x="70" y="96"/>
                  </a:cubicBezTo>
                  <a:cubicBezTo>
                    <a:pt x="86" y="100"/>
                    <a:pt x="86" y="100"/>
                    <a:pt x="86" y="100"/>
                  </a:cubicBezTo>
                  <a:cubicBezTo>
                    <a:pt x="88" y="95"/>
                    <a:pt x="90" y="88"/>
                    <a:pt x="92" y="80"/>
                  </a:cubicBezTo>
                  <a:cubicBezTo>
                    <a:pt x="95" y="69"/>
                    <a:pt x="95" y="69"/>
                    <a:pt x="95" y="69"/>
                  </a:cubicBezTo>
                  <a:cubicBezTo>
                    <a:pt x="86" y="57"/>
                    <a:pt x="86" y="57"/>
                    <a:pt x="86" y="57"/>
                  </a:cubicBezTo>
                  <a:cubicBezTo>
                    <a:pt x="86" y="57"/>
                    <a:pt x="86" y="57"/>
                    <a:pt x="86" y="57"/>
                  </a:cubicBezTo>
                  <a:cubicBezTo>
                    <a:pt x="85" y="57"/>
                    <a:pt x="85" y="57"/>
                    <a:pt x="85" y="57"/>
                  </a:cubicBezTo>
                  <a:cubicBezTo>
                    <a:pt x="84" y="57"/>
                    <a:pt x="84" y="57"/>
                    <a:pt x="84" y="57"/>
                  </a:cubicBezTo>
                  <a:cubicBezTo>
                    <a:pt x="81" y="56"/>
                    <a:pt x="81" y="56"/>
                    <a:pt x="81" y="56"/>
                  </a:cubicBezTo>
                  <a:cubicBezTo>
                    <a:pt x="76" y="56"/>
                    <a:pt x="76" y="56"/>
                    <a:pt x="76" y="56"/>
                  </a:cubicBezTo>
                  <a:cubicBezTo>
                    <a:pt x="72" y="56"/>
                    <a:pt x="69" y="56"/>
                    <a:pt x="66" y="55"/>
                  </a:cubicBezTo>
                  <a:cubicBezTo>
                    <a:pt x="69" y="46"/>
                    <a:pt x="72" y="36"/>
                    <a:pt x="74" y="27"/>
                  </a:cubicBezTo>
                  <a:cubicBezTo>
                    <a:pt x="78" y="33"/>
                    <a:pt x="78" y="33"/>
                    <a:pt x="78" y="33"/>
                  </a:cubicBezTo>
                  <a:cubicBezTo>
                    <a:pt x="83" y="39"/>
                    <a:pt x="83" y="39"/>
                    <a:pt x="83" y="39"/>
                  </a:cubicBezTo>
                  <a:cubicBezTo>
                    <a:pt x="84" y="40"/>
                    <a:pt x="84" y="40"/>
                    <a:pt x="84" y="40"/>
                  </a:cubicBezTo>
                  <a:cubicBezTo>
                    <a:pt x="91" y="45"/>
                    <a:pt x="91" y="45"/>
                    <a:pt x="91" y="45"/>
                  </a:cubicBezTo>
                  <a:cubicBezTo>
                    <a:pt x="91" y="45"/>
                    <a:pt x="91" y="45"/>
                    <a:pt x="91" y="45"/>
                  </a:cubicBezTo>
                  <a:cubicBezTo>
                    <a:pt x="91" y="45"/>
                    <a:pt x="91" y="45"/>
                    <a:pt x="91" y="45"/>
                  </a:cubicBezTo>
                  <a:cubicBezTo>
                    <a:pt x="92" y="45"/>
                    <a:pt x="92" y="45"/>
                    <a:pt x="92" y="45"/>
                  </a:cubicBezTo>
                  <a:cubicBezTo>
                    <a:pt x="95" y="45"/>
                    <a:pt x="95" y="45"/>
                    <a:pt x="95" y="45"/>
                  </a:cubicBezTo>
                  <a:cubicBezTo>
                    <a:pt x="126" y="45"/>
                    <a:pt x="126" y="45"/>
                    <a:pt x="126" y="45"/>
                  </a:cubicBezTo>
                  <a:cubicBezTo>
                    <a:pt x="126" y="39"/>
                    <a:pt x="126" y="34"/>
                    <a:pt x="126" y="28"/>
                  </a:cubicBezTo>
                  <a:cubicBezTo>
                    <a:pt x="95" y="29"/>
                    <a:pt x="95" y="29"/>
                    <a:pt x="95" y="29"/>
                  </a:cubicBezTo>
                  <a:cubicBezTo>
                    <a:pt x="94" y="29"/>
                    <a:pt x="94" y="29"/>
                    <a:pt x="94" y="29"/>
                  </a:cubicBezTo>
                  <a:cubicBezTo>
                    <a:pt x="91" y="24"/>
                    <a:pt x="91" y="24"/>
                    <a:pt x="91" y="24"/>
                  </a:cubicBezTo>
                  <a:cubicBezTo>
                    <a:pt x="81" y="12"/>
                    <a:pt x="81" y="12"/>
                    <a:pt x="81" y="12"/>
                  </a:cubicBezTo>
                  <a:cubicBezTo>
                    <a:pt x="80" y="10"/>
                    <a:pt x="78" y="9"/>
                    <a:pt x="75" y="9"/>
                  </a:cubicBezTo>
                  <a:cubicBezTo>
                    <a:pt x="75" y="8"/>
                    <a:pt x="75" y="8"/>
                    <a:pt x="74" y="8"/>
                  </a:cubicBezTo>
                  <a:cubicBezTo>
                    <a:pt x="76" y="14"/>
                    <a:pt x="76" y="14"/>
                    <a:pt x="76" y="14"/>
                  </a:cubicBezTo>
                  <a:cubicBezTo>
                    <a:pt x="71" y="16"/>
                    <a:pt x="71" y="16"/>
                    <a:pt x="71" y="16"/>
                  </a:cubicBezTo>
                  <a:cubicBezTo>
                    <a:pt x="71" y="21"/>
                    <a:pt x="71" y="21"/>
                    <a:pt x="71" y="21"/>
                  </a:cubicBezTo>
                  <a:cubicBezTo>
                    <a:pt x="61" y="37"/>
                    <a:pt x="61" y="37"/>
                    <a:pt x="61" y="37"/>
                  </a:cubicBezTo>
                  <a:cubicBezTo>
                    <a:pt x="68" y="12"/>
                    <a:pt x="68" y="12"/>
                    <a:pt x="68" y="12"/>
                  </a:cubicBezTo>
                  <a:cubicBezTo>
                    <a:pt x="69" y="11"/>
                    <a:pt x="69" y="11"/>
                    <a:pt x="69" y="11"/>
                  </a:cubicBezTo>
                  <a:cubicBezTo>
                    <a:pt x="70" y="6"/>
                    <a:pt x="70" y="6"/>
                    <a:pt x="70" y="6"/>
                  </a:cubicBezTo>
                  <a:cubicBezTo>
                    <a:pt x="68" y="5"/>
                    <a:pt x="68" y="5"/>
                    <a:pt x="68" y="5"/>
                  </a:cubicBezTo>
                  <a:cubicBezTo>
                    <a:pt x="65" y="10"/>
                    <a:pt x="65" y="10"/>
                    <a:pt x="65" y="10"/>
                  </a:cubicBezTo>
                  <a:cubicBezTo>
                    <a:pt x="65" y="11"/>
                    <a:pt x="65" y="11"/>
                    <a:pt x="65" y="11"/>
                  </a:cubicBezTo>
                  <a:cubicBezTo>
                    <a:pt x="57" y="35"/>
                    <a:pt x="57" y="35"/>
                    <a:pt x="57" y="35"/>
                  </a:cubicBezTo>
                  <a:cubicBezTo>
                    <a:pt x="58" y="17"/>
                    <a:pt x="58" y="17"/>
                    <a:pt x="58" y="17"/>
                  </a:cubicBezTo>
                  <a:cubicBezTo>
                    <a:pt x="61" y="12"/>
                    <a:pt x="61" y="12"/>
                    <a:pt x="61" y="12"/>
                  </a:cubicBezTo>
                  <a:cubicBezTo>
                    <a:pt x="59" y="8"/>
                    <a:pt x="59" y="8"/>
                    <a:pt x="59" y="8"/>
                  </a:cubicBezTo>
                  <a:cubicBezTo>
                    <a:pt x="63" y="4"/>
                    <a:pt x="63" y="4"/>
                    <a:pt x="63" y="4"/>
                  </a:cubicBezTo>
                  <a:cubicBezTo>
                    <a:pt x="60" y="3"/>
                    <a:pt x="56" y="2"/>
                    <a:pt x="53" y="1"/>
                  </a:cubicBezTo>
                  <a:cubicBezTo>
                    <a:pt x="48" y="0"/>
                    <a:pt x="47" y="0"/>
                    <a:pt x="44" y="1"/>
                  </a:cubicBezTo>
                  <a:cubicBezTo>
                    <a:pt x="18" y="19"/>
                    <a:pt x="18" y="19"/>
                    <a:pt x="18" y="19"/>
                  </a:cubicBezTo>
                  <a:cubicBezTo>
                    <a:pt x="7" y="34"/>
                    <a:pt x="6" y="39"/>
                    <a:pt x="0" y="49"/>
                  </a:cubicBezTo>
                  <a:cubicBezTo>
                    <a:pt x="5" y="52"/>
                    <a:pt x="10" y="55"/>
                    <a:pt x="15" y="57"/>
                  </a:cubicBezTo>
                  <a:cubicBezTo>
                    <a:pt x="19" y="49"/>
                    <a:pt x="27" y="35"/>
                    <a:pt x="27" y="3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eaLnBrk="1" fontAlgn="auto" hangingPunct="1">
                <a:spcBef>
                  <a:spcPts val="0"/>
                </a:spcBef>
                <a:spcAft>
                  <a:spcPts val="0"/>
                </a:spcAft>
              </a:pPr>
              <a:endParaRPr lang="zh-CN" altLang="en-US" sz="1400">
                <a:solidFill>
                  <a:prstClr val="black"/>
                </a:solidFill>
                <a:latin typeface="Calibri" panose="020F0502020204030204"/>
                <a:ea typeface="宋体" panose="02010600030101010101" pitchFamily="2" charset="-122"/>
              </a:endParaRPr>
            </a:p>
          </p:txBody>
        </p:sp>
        <p:sp>
          <p:nvSpPr>
            <p:cNvPr id="211" name="Freeform 357"/>
            <p:cNvSpPr>
              <a:spLocks noEditPoints="1"/>
            </p:cNvSpPr>
            <p:nvPr/>
          </p:nvSpPr>
          <p:spPr bwMode="auto">
            <a:xfrm>
              <a:off x="5710238" y="3370263"/>
              <a:ext cx="169863" cy="155575"/>
            </a:xfrm>
            <a:custGeom>
              <a:avLst/>
              <a:gdLst>
                <a:gd name="T0" fmla="*/ 5 w 45"/>
                <a:gd name="T1" fmla="*/ 33 h 41"/>
                <a:gd name="T2" fmla="*/ 7 w 45"/>
                <a:gd name="T3" fmla="*/ 32 h 41"/>
                <a:gd name="T4" fmla="*/ 7 w 45"/>
                <a:gd name="T5" fmla="*/ 32 h 41"/>
                <a:gd name="T6" fmla="*/ 29 w 45"/>
                <a:gd name="T7" fmla="*/ 39 h 41"/>
                <a:gd name="T8" fmla="*/ 29 w 45"/>
                <a:gd name="T9" fmla="*/ 39 h 41"/>
                <a:gd name="T10" fmla="*/ 30 w 45"/>
                <a:gd name="T11" fmla="*/ 41 h 41"/>
                <a:gd name="T12" fmla="*/ 32 w 45"/>
                <a:gd name="T13" fmla="*/ 41 h 41"/>
                <a:gd name="T14" fmla="*/ 33 w 45"/>
                <a:gd name="T15" fmla="*/ 40 h 41"/>
                <a:gd name="T16" fmla="*/ 33 w 45"/>
                <a:gd name="T17" fmla="*/ 40 h 41"/>
                <a:gd name="T18" fmla="*/ 38 w 45"/>
                <a:gd name="T19" fmla="*/ 37 h 41"/>
                <a:gd name="T20" fmla="*/ 44 w 45"/>
                <a:gd name="T21" fmla="*/ 18 h 41"/>
                <a:gd name="T22" fmla="*/ 41 w 45"/>
                <a:gd name="T23" fmla="*/ 13 h 41"/>
                <a:gd name="T24" fmla="*/ 36 w 45"/>
                <a:gd name="T25" fmla="*/ 11 h 41"/>
                <a:gd name="T26" fmla="*/ 36 w 45"/>
                <a:gd name="T27" fmla="*/ 11 h 41"/>
                <a:gd name="T28" fmla="*/ 32 w 45"/>
                <a:gd name="T29" fmla="*/ 4 h 41"/>
                <a:gd name="T30" fmla="*/ 25 w 45"/>
                <a:gd name="T31" fmla="*/ 1 h 41"/>
                <a:gd name="T32" fmla="*/ 17 w 45"/>
                <a:gd name="T33" fmla="*/ 5 h 41"/>
                <a:gd name="T34" fmla="*/ 17 w 45"/>
                <a:gd name="T35" fmla="*/ 6 h 41"/>
                <a:gd name="T36" fmla="*/ 12 w 45"/>
                <a:gd name="T37" fmla="*/ 4 h 41"/>
                <a:gd name="T38" fmla="*/ 7 w 45"/>
                <a:gd name="T39" fmla="*/ 7 h 41"/>
                <a:gd name="T40" fmla="*/ 1 w 45"/>
                <a:gd name="T41" fmla="*/ 25 h 41"/>
                <a:gd name="T42" fmla="*/ 3 w 45"/>
                <a:gd name="T43" fmla="*/ 30 h 41"/>
                <a:gd name="T44" fmla="*/ 3 w 45"/>
                <a:gd name="T45" fmla="*/ 31 h 41"/>
                <a:gd name="T46" fmla="*/ 3 w 45"/>
                <a:gd name="T47" fmla="*/ 32 h 41"/>
                <a:gd name="T48" fmla="*/ 5 w 45"/>
                <a:gd name="T49" fmla="*/ 33 h 41"/>
                <a:gd name="T50" fmla="*/ 20 w 45"/>
                <a:gd name="T51" fmla="*/ 6 h 41"/>
                <a:gd name="T52" fmla="*/ 24 w 45"/>
                <a:gd name="T53" fmla="*/ 4 h 41"/>
                <a:gd name="T54" fmla="*/ 31 w 45"/>
                <a:gd name="T55" fmla="*/ 7 h 41"/>
                <a:gd name="T56" fmla="*/ 33 w 45"/>
                <a:gd name="T57" fmla="*/ 10 h 41"/>
                <a:gd name="T58" fmla="*/ 33 w 45"/>
                <a:gd name="T59" fmla="*/ 10 h 41"/>
                <a:gd name="T60" fmla="*/ 20 w 45"/>
                <a:gd name="T61" fmla="*/ 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 h="41">
                  <a:moveTo>
                    <a:pt x="5" y="33"/>
                  </a:moveTo>
                  <a:cubicBezTo>
                    <a:pt x="6" y="33"/>
                    <a:pt x="7" y="33"/>
                    <a:pt x="7" y="32"/>
                  </a:cubicBezTo>
                  <a:cubicBezTo>
                    <a:pt x="7" y="32"/>
                    <a:pt x="7" y="32"/>
                    <a:pt x="7" y="32"/>
                  </a:cubicBezTo>
                  <a:cubicBezTo>
                    <a:pt x="29" y="39"/>
                    <a:pt x="29" y="39"/>
                    <a:pt x="29" y="39"/>
                  </a:cubicBezTo>
                  <a:cubicBezTo>
                    <a:pt x="29" y="39"/>
                    <a:pt x="29" y="39"/>
                    <a:pt x="29" y="39"/>
                  </a:cubicBezTo>
                  <a:cubicBezTo>
                    <a:pt x="29" y="40"/>
                    <a:pt x="29" y="40"/>
                    <a:pt x="30" y="41"/>
                  </a:cubicBezTo>
                  <a:cubicBezTo>
                    <a:pt x="32" y="41"/>
                    <a:pt x="32" y="41"/>
                    <a:pt x="32" y="41"/>
                  </a:cubicBezTo>
                  <a:cubicBezTo>
                    <a:pt x="32" y="41"/>
                    <a:pt x="33" y="41"/>
                    <a:pt x="33" y="40"/>
                  </a:cubicBezTo>
                  <a:cubicBezTo>
                    <a:pt x="33" y="40"/>
                    <a:pt x="33" y="40"/>
                    <a:pt x="33" y="40"/>
                  </a:cubicBezTo>
                  <a:cubicBezTo>
                    <a:pt x="35" y="40"/>
                    <a:pt x="37" y="39"/>
                    <a:pt x="38" y="37"/>
                  </a:cubicBezTo>
                  <a:cubicBezTo>
                    <a:pt x="44" y="18"/>
                    <a:pt x="44" y="18"/>
                    <a:pt x="44" y="18"/>
                  </a:cubicBezTo>
                  <a:cubicBezTo>
                    <a:pt x="45" y="16"/>
                    <a:pt x="43" y="14"/>
                    <a:pt x="41" y="13"/>
                  </a:cubicBezTo>
                  <a:cubicBezTo>
                    <a:pt x="36" y="11"/>
                    <a:pt x="36" y="11"/>
                    <a:pt x="36" y="11"/>
                  </a:cubicBezTo>
                  <a:cubicBezTo>
                    <a:pt x="36" y="11"/>
                    <a:pt x="36" y="11"/>
                    <a:pt x="36" y="11"/>
                  </a:cubicBezTo>
                  <a:cubicBezTo>
                    <a:pt x="37" y="8"/>
                    <a:pt x="35" y="4"/>
                    <a:pt x="32" y="4"/>
                  </a:cubicBezTo>
                  <a:cubicBezTo>
                    <a:pt x="25" y="1"/>
                    <a:pt x="25" y="1"/>
                    <a:pt x="25" y="1"/>
                  </a:cubicBezTo>
                  <a:cubicBezTo>
                    <a:pt x="22" y="0"/>
                    <a:pt x="18" y="2"/>
                    <a:pt x="17" y="5"/>
                  </a:cubicBezTo>
                  <a:cubicBezTo>
                    <a:pt x="17" y="6"/>
                    <a:pt x="17" y="6"/>
                    <a:pt x="17" y="6"/>
                  </a:cubicBezTo>
                  <a:cubicBezTo>
                    <a:pt x="12" y="4"/>
                    <a:pt x="12" y="4"/>
                    <a:pt x="12" y="4"/>
                  </a:cubicBezTo>
                  <a:cubicBezTo>
                    <a:pt x="10" y="3"/>
                    <a:pt x="7" y="4"/>
                    <a:pt x="7" y="7"/>
                  </a:cubicBezTo>
                  <a:cubicBezTo>
                    <a:pt x="1" y="25"/>
                    <a:pt x="1" y="25"/>
                    <a:pt x="1" y="25"/>
                  </a:cubicBezTo>
                  <a:cubicBezTo>
                    <a:pt x="0" y="27"/>
                    <a:pt x="1" y="30"/>
                    <a:pt x="3" y="30"/>
                  </a:cubicBezTo>
                  <a:cubicBezTo>
                    <a:pt x="3" y="31"/>
                    <a:pt x="3" y="31"/>
                    <a:pt x="3" y="31"/>
                  </a:cubicBezTo>
                  <a:cubicBezTo>
                    <a:pt x="2" y="31"/>
                    <a:pt x="3" y="32"/>
                    <a:pt x="3" y="32"/>
                  </a:cubicBezTo>
                  <a:lnTo>
                    <a:pt x="5" y="33"/>
                  </a:lnTo>
                  <a:close/>
                  <a:moveTo>
                    <a:pt x="20" y="6"/>
                  </a:moveTo>
                  <a:cubicBezTo>
                    <a:pt x="21" y="4"/>
                    <a:pt x="22" y="4"/>
                    <a:pt x="24" y="4"/>
                  </a:cubicBezTo>
                  <a:cubicBezTo>
                    <a:pt x="31" y="7"/>
                    <a:pt x="31" y="7"/>
                    <a:pt x="31" y="7"/>
                  </a:cubicBezTo>
                  <a:cubicBezTo>
                    <a:pt x="33" y="7"/>
                    <a:pt x="33" y="8"/>
                    <a:pt x="33" y="10"/>
                  </a:cubicBezTo>
                  <a:cubicBezTo>
                    <a:pt x="33" y="10"/>
                    <a:pt x="33" y="10"/>
                    <a:pt x="33" y="10"/>
                  </a:cubicBezTo>
                  <a:cubicBezTo>
                    <a:pt x="20" y="6"/>
                    <a:pt x="20" y="6"/>
                    <a:pt x="20"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eaLnBrk="1" fontAlgn="auto" hangingPunct="1">
                <a:spcBef>
                  <a:spcPts val="0"/>
                </a:spcBef>
                <a:spcAft>
                  <a:spcPts val="0"/>
                </a:spcAft>
              </a:pPr>
              <a:endParaRPr lang="zh-CN" altLang="en-US" sz="1400">
                <a:solidFill>
                  <a:prstClr val="black"/>
                </a:solidFill>
                <a:latin typeface="Calibri" panose="020F0502020204030204"/>
                <a:ea typeface="宋体" panose="02010600030101010101" pitchFamily="2" charset="-122"/>
              </a:endParaRPr>
            </a:p>
          </p:txBody>
        </p:sp>
        <p:sp>
          <p:nvSpPr>
            <p:cNvPr id="212" name="Freeform 358"/>
            <p:cNvSpPr/>
            <p:nvPr/>
          </p:nvSpPr>
          <p:spPr bwMode="auto">
            <a:xfrm>
              <a:off x="5721351" y="3340100"/>
              <a:ext cx="760413" cy="463550"/>
            </a:xfrm>
            <a:custGeom>
              <a:avLst/>
              <a:gdLst>
                <a:gd name="T0" fmla="*/ 479 w 479"/>
                <a:gd name="T1" fmla="*/ 0 h 292"/>
                <a:gd name="T2" fmla="*/ 395 w 479"/>
                <a:gd name="T3" fmla="*/ 33 h 292"/>
                <a:gd name="T4" fmla="*/ 412 w 479"/>
                <a:gd name="T5" fmla="*/ 45 h 292"/>
                <a:gd name="T6" fmla="*/ 307 w 479"/>
                <a:gd name="T7" fmla="*/ 158 h 292"/>
                <a:gd name="T8" fmla="*/ 213 w 479"/>
                <a:gd name="T9" fmla="*/ 148 h 292"/>
                <a:gd name="T10" fmla="*/ 139 w 479"/>
                <a:gd name="T11" fmla="*/ 225 h 292"/>
                <a:gd name="T12" fmla="*/ 62 w 479"/>
                <a:gd name="T13" fmla="*/ 187 h 292"/>
                <a:gd name="T14" fmla="*/ 0 w 479"/>
                <a:gd name="T15" fmla="*/ 266 h 292"/>
                <a:gd name="T16" fmla="*/ 33 w 479"/>
                <a:gd name="T17" fmla="*/ 292 h 292"/>
                <a:gd name="T18" fmla="*/ 74 w 479"/>
                <a:gd name="T19" fmla="*/ 242 h 292"/>
                <a:gd name="T20" fmla="*/ 148 w 479"/>
                <a:gd name="T21" fmla="*/ 278 h 292"/>
                <a:gd name="T22" fmla="*/ 230 w 479"/>
                <a:gd name="T23" fmla="*/ 194 h 292"/>
                <a:gd name="T24" fmla="*/ 323 w 479"/>
                <a:gd name="T25" fmla="*/ 204 h 292"/>
                <a:gd name="T26" fmla="*/ 448 w 479"/>
                <a:gd name="T27" fmla="*/ 72 h 292"/>
                <a:gd name="T28" fmla="*/ 472 w 479"/>
                <a:gd name="T29" fmla="*/ 88 h 292"/>
                <a:gd name="T30" fmla="*/ 479 w 479"/>
                <a:gd name="T31" fmla="*/ 0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79" h="292">
                  <a:moveTo>
                    <a:pt x="479" y="0"/>
                  </a:moveTo>
                  <a:lnTo>
                    <a:pt x="395" y="33"/>
                  </a:lnTo>
                  <a:lnTo>
                    <a:pt x="412" y="45"/>
                  </a:lnTo>
                  <a:lnTo>
                    <a:pt x="307" y="158"/>
                  </a:lnTo>
                  <a:lnTo>
                    <a:pt x="213" y="148"/>
                  </a:lnTo>
                  <a:lnTo>
                    <a:pt x="139" y="225"/>
                  </a:lnTo>
                  <a:lnTo>
                    <a:pt x="62" y="187"/>
                  </a:lnTo>
                  <a:lnTo>
                    <a:pt x="0" y="266"/>
                  </a:lnTo>
                  <a:lnTo>
                    <a:pt x="33" y="292"/>
                  </a:lnTo>
                  <a:lnTo>
                    <a:pt x="74" y="242"/>
                  </a:lnTo>
                  <a:lnTo>
                    <a:pt x="148" y="278"/>
                  </a:lnTo>
                  <a:lnTo>
                    <a:pt x="230" y="194"/>
                  </a:lnTo>
                  <a:lnTo>
                    <a:pt x="323" y="204"/>
                  </a:lnTo>
                  <a:lnTo>
                    <a:pt x="448" y="72"/>
                  </a:lnTo>
                  <a:lnTo>
                    <a:pt x="472" y="88"/>
                  </a:lnTo>
                  <a:lnTo>
                    <a:pt x="47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eaLnBrk="1" fontAlgn="auto" hangingPunct="1">
                <a:spcBef>
                  <a:spcPts val="0"/>
                </a:spcBef>
                <a:spcAft>
                  <a:spcPts val="0"/>
                </a:spcAft>
              </a:pPr>
              <a:endParaRPr lang="zh-CN" altLang="en-US" sz="1400">
                <a:solidFill>
                  <a:prstClr val="black"/>
                </a:solidFill>
                <a:latin typeface="Calibri" panose="020F0502020204030204"/>
                <a:ea typeface="宋体" panose="02010600030101010101" pitchFamily="2" charset="-122"/>
              </a:endParaRPr>
            </a:p>
          </p:txBody>
        </p:sp>
      </p:grpSp>
      <p:grpSp>
        <p:nvGrpSpPr>
          <p:cNvPr id="213" name="组合 212"/>
          <p:cNvGrpSpPr/>
          <p:nvPr/>
        </p:nvGrpSpPr>
        <p:grpSpPr>
          <a:xfrm>
            <a:off x="7592285" y="2769098"/>
            <a:ext cx="485709" cy="464295"/>
            <a:chOff x="3294063" y="754063"/>
            <a:chExt cx="5600701" cy="5353051"/>
          </a:xfrm>
          <a:solidFill>
            <a:srgbClr val="777777"/>
          </a:solidFill>
        </p:grpSpPr>
        <p:sp>
          <p:nvSpPr>
            <p:cNvPr id="214" name="Freeform 458"/>
            <p:cNvSpPr/>
            <p:nvPr/>
          </p:nvSpPr>
          <p:spPr bwMode="auto">
            <a:xfrm>
              <a:off x="8235951" y="3122613"/>
              <a:ext cx="658813" cy="307975"/>
            </a:xfrm>
            <a:custGeom>
              <a:avLst/>
              <a:gdLst>
                <a:gd name="T0" fmla="*/ 135 w 175"/>
                <a:gd name="T1" fmla="*/ 0 h 82"/>
                <a:gd name="T2" fmla="*/ 175 w 175"/>
                <a:gd name="T3" fmla="*/ 41 h 82"/>
                <a:gd name="T4" fmla="*/ 135 w 175"/>
                <a:gd name="T5" fmla="*/ 82 h 82"/>
                <a:gd name="T6" fmla="*/ 41 w 175"/>
                <a:gd name="T7" fmla="*/ 82 h 82"/>
                <a:gd name="T8" fmla="*/ 0 w 175"/>
                <a:gd name="T9" fmla="*/ 41 h 82"/>
                <a:gd name="T10" fmla="*/ 12 w 175"/>
                <a:gd name="T11" fmla="*/ 12 h 82"/>
                <a:gd name="T12" fmla="*/ 41 w 175"/>
                <a:gd name="T13" fmla="*/ 0 h 82"/>
                <a:gd name="T14" fmla="*/ 135 w 175"/>
                <a:gd name="T15" fmla="*/ 0 h 8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5" h="82">
                  <a:moveTo>
                    <a:pt x="135" y="0"/>
                  </a:moveTo>
                  <a:cubicBezTo>
                    <a:pt x="157" y="0"/>
                    <a:pt x="175" y="19"/>
                    <a:pt x="175" y="41"/>
                  </a:cubicBezTo>
                  <a:cubicBezTo>
                    <a:pt x="175" y="64"/>
                    <a:pt x="157" y="82"/>
                    <a:pt x="135" y="82"/>
                  </a:cubicBezTo>
                  <a:cubicBezTo>
                    <a:pt x="41" y="82"/>
                    <a:pt x="41" y="82"/>
                    <a:pt x="41" y="82"/>
                  </a:cubicBezTo>
                  <a:cubicBezTo>
                    <a:pt x="19" y="82"/>
                    <a:pt x="0" y="64"/>
                    <a:pt x="0" y="41"/>
                  </a:cubicBezTo>
                  <a:cubicBezTo>
                    <a:pt x="0" y="30"/>
                    <a:pt x="5" y="20"/>
                    <a:pt x="12" y="12"/>
                  </a:cubicBezTo>
                  <a:cubicBezTo>
                    <a:pt x="20" y="5"/>
                    <a:pt x="30" y="0"/>
                    <a:pt x="41" y="0"/>
                  </a:cubicBezTo>
                  <a:lnTo>
                    <a:pt x="13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eaLnBrk="1" fontAlgn="auto" hangingPunct="1">
                <a:spcBef>
                  <a:spcPts val="0"/>
                </a:spcBef>
                <a:spcAft>
                  <a:spcPts val="0"/>
                </a:spcAft>
              </a:pPr>
              <a:endParaRPr lang="zh-CN" altLang="en-US" sz="1400">
                <a:solidFill>
                  <a:prstClr val="black"/>
                </a:solidFill>
                <a:latin typeface="Calibri" panose="020F0502020204030204"/>
                <a:ea typeface="宋体" panose="02010600030101010101" pitchFamily="2" charset="-122"/>
              </a:endParaRPr>
            </a:p>
          </p:txBody>
        </p:sp>
        <p:sp>
          <p:nvSpPr>
            <p:cNvPr id="215" name="Freeform 459"/>
            <p:cNvSpPr/>
            <p:nvPr/>
          </p:nvSpPr>
          <p:spPr bwMode="auto">
            <a:xfrm>
              <a:off x="7646988" y="1539876"/>
              <a:ext cx="571500" cy="587375"/>
            </a:xfrm>
            <a:custGeom>
              <a:avLst/>
              <a:gdLst>
                <a:gd name="T0" fmla="*/ 136 w 152"/>
                <a:gd name="T1" fmla="*/ 16 h 156"/>
                <a:gd name="T2" fmla="*/ 136 w 152"/>
                <a:gd name="T3" fmla="*/ 74 h 156"/>
                <a:gd name="T4" fmla="*/ 70 w 152"/>
                <a:gd name="T5" fmla="*/ 140 h 156"/>
                <a:gd name="T6" fmla="*/ 12 w 152"/>
                <a:gd name="T7" fmla="*/ 140 h 156"/>
                <a:gd name="T8" fmla="*/ 0 w 152"/>
                <a:gd name="T9" fmla="*/ 111 h 156"/>
                <a:gd name="T10" fmla="*/ 12 w 152"/>
                <a:gd name="T11" fmla="*/ 82 h 156"/>
                <a:gd name="T12" fmla="*/ 78 w 152"/>
                <a:gd name="T13" fmla="*/ 16 h 156"/>
                <a:gd name="T14" fmla="*/ 136 w 152"/>
                <a:gd name="T15" fmla="*/ 16 h 1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2" h="156">
                  <a:moveTo>
                    <a:pt x="136" y="16"/>
                  </a:moveTo>
                  <a:cubicBezTo>
                    <a:pt x="152" y="32"/>
                    <a:pt x="152" y="58"/>
                    <a:pt x="136" y="74"/>
                  </a:cubicBezTo>
                  <a:cubicBezTo>
                    <a:pt x="70" y="140"/>
                    <a:pt x="70" y="140"/>
                    <a:pt x="70" y="140"/>
                  </a:cubicBezTo>
                  <a:cubicBezTo>
                    <a:pt x="54" y="156"/>
                    <a:pt x="28" y="156"/>
                    <a:pt x="12" y="140"/>
                  </a:cubicBezTo>
                  <a:cubicBezTo>
                    <a:pt x="4" y="132"/>
                    <a:pt x="0" y="121"/>
                    <a:pt x="0" y="111"/>
                  </a:cubicBezTo>
                  <a:cubicBezTo>
                    <a:pt x="0" y="100"/>
                    <a:pt x="4" y="90"/>
                    <a:pt x="12" y="82"/>
                  </a:cubicBezTo>
                  <a:cubicBezTo>
                    <a:pt x="78" y="16"/>
                    <a:pt x="78" y="16"/>
                    <a:pt x="78" y="16"/>
                  </a:cubicBezTo>
                  <a:cubicBezTo>
                    <a:pt x="94" y="0"/>
                    <a:pt x="120" y="0"/>
                    <a:pt x="136"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eaLnBrk="1" fontAlgn="auto" hangingPunct="1">
                <a:spcBef>
                  <a:spcPts val="0"/>
                </a:spcBef>
                <a:spcAft>
                  <a:spcPts val="0"/>
                </a:spcAft>
              </a:pPr>
              <a:endParaRPr lang="zh-CN" altLang="en-US" sz="1400">
                <a:solidFill>
                  <a:prstClr val="black"/>
                </a:solidFill>
                <a:latin typeface="Calibri" panose="020F0502020204030204"/>
                <a:ea typeface="宋体" panose="02010600030101010101" pitchFamily="2" charset="-122"/>
              </a:endParaRPr>
            </a:p>
          </p:txBody>
        </p:sp>
        <p:sp>
          <p:nvSpPr>
            <p:cNvPr id="216" name="Freeform 460"/>
            <p:cNvSpPr>
              <a:spLocks noEditPoints="1"/>
            </p:cNvSpPr>
            <p:nvPr/>
          </p:nvSpPr>
          <p:spPr bwMode="auto">
            <a:xfrm>
              <a:off x="4170363" y="1525588"/>
              <a:ext cx="3863975" cy="3567113"/>
            </a:xfrm>
            <a:custGeom>
              <a:avLst/>
              <a:gdLst>
                <a:gd name="T0" fmla="*/ 1028 w 1028"/>
                <a:gd name="T1" fmla="*/ 514 h 949"/>
                <a:gd name="T2" fmla="*/ 787 w 1028"/>
                <a:gd name="T3" fmla="*/ 949 h 949"/>
                <a:gd name="T4" fmla="*/ 241 w 1028"/>
                <a:gd name="T5" fmla="*/ 949 h 949"/>
                <a:gd name="T6" fmla="*/ 0 w 1028"/>
                <a:gd name="T7" fmla="*/ 514 h 949"/>
                <a:gd name="T8" fmla="*/ 514 w 1028"/>
                <a:gd name="T9" fmla="*/ 0 h 949"/>
                <a:gd name="T10" fmla="*/ 1028 w 1028"/>
                <a:gd name="T11" fmla="*/ 514 h 949"/>
                <a:gd name="T12" fmla="*/ 714 w 1028"/>
                <a:gd name="T13" fmla="*/ 345 h 949"/>
                <a:gd name="T14" fmla="*/ 714 w 1028"/>
                <a:gd name="T15" fmla="*/ 251 h 949"/>
                <a:gd name="T16" fmla="*/ 632 w 1028"/>
                <a:gd name="T17" fmla="*/ 187 h 949"/>
                <a:gd name="T18" fmla="*/ 563 w 1028"/>
                <a:gd name="T19" fmla="*/ 187 h 949"/>
                <a:gd name="T20" fmla="*/ 563 w 1028"/>
                <a:gd name="T21" fmla="*/ 153 h 949"/>
                <a:gd name="T22" fmla="*/ 466 w 1028"/>
                <a:gd name="T23" fmla="*/ 153 h 949"/>
                <a:gd name="T24" fmla="*/ 466 w 1028"/>
                <a:gd name="T25" fmla="*/ 187 h 949"/>
                <a:gd name="T26" fmla="*/ 397 w 1028"/>
                <a:gd name="T27" fmla="*/ 187 h 949"/>
                <a:gd name="T28" fmla="*/ 316 w 1028"/>
                <a:gd name="T29" fmla="*/ 251 h 949"/>
                <a:gd name="T30" fmla="*/ 316 w 1028"/>
                <a:gd name="T31" fmla="*/ 438 h 949"/>
                <a:gd name="T32" fmla="*/ 397 w 1028"/>
                <a:gd name="T33" fmla="*/ 503 h 949"/>
                <a:gd name="T34" fmla="*/ 466 w 1028"/>
                <a:gd name="T35" fmla="*/ 503 h 949"/>
                <a:gd name="T36" fmla="*/ 466 w 1028"/>
                <a:gd name="T37" fmla="*/ 701 h 949"/>
                <a:gd name="T38" fmla="*/ 440 w 1028"/>
                <a:gd name="T39" fmla="*/ 701 h 949"/>
                <a:gd name="T40" fmla="*/ 389 w 1028"/>
                <a:gd name="T41" fmla="*/ 661 h 949"/>
                <a:gd name="T42" fmla="*/ 389 w 1028"/>
                <a:gd name="T43" fmla="*/ 602 h 949"/>
                <a:gd name="T44" fmla="*/ 315 w 1028"/>
                <a:gd name="T45" fmla="*/ 602 h 949"/>
                <a:gd name="T46" fmla="*/ 315 w 1028"/>
                <a:gd name="T47" fmla="*/ 696 h 949"/>
                <a:gd name="T48" fmla="*/ 396 w 1028"/>
                <a:gd name="T49" fmla="*/ 760 h 949"/>
                <a:gd name="T50" fmla="*/ 466 w 1028"/>
                <a:gd name="T51" fmla="*/ 760 h 949"/>
                <a:gd name="T52" fmla="*/ 466 w 1028"/>
                <a:gd name="T53" fmla="*/ 796 h 949"/>
                <a:gd name="T54" fmla="*/ 563 w 1028"/>
                <a:gd name="T55" fmla="*/ 796 h 949"/>
                <a:gd name="T56" fmla="*/ 563 w 1028"/>
                <a:gd name="T57" fmla="*/ 760 h 949"/>
                <a:gd name="T58" fmla="*/ 632 w 1028"/>
                <a:gd name="T59" fmla="*/ 760 h 949"/>
                <a:gd name="T60" fmla="*/ 713 w 1028"/>
                <a:gd name="T61" fmla="*/ 696 h 949"/>
                <a:gd name="T62" fmla="*/ 713 w 1028"/>
                <a:gd name="T63" fmla="*/ 509 h 949"/>
                <a:gd name="T64" fmla="*/ 632 w 1028"/>
                <a:gd name="T65" fmla="*/ 444 h 949"/>
                <a:gd name="T66" fmla="*/ 563 w 1028"/>
                <a:gd name="T67" fmla="*/ 444 h 949"/>
                <a:gd name="T68" fmla="*/ 563 w 1028"/>
                <a:gd name="T69" fmla="*/ 246 h 949"/>
                <a:gd name="T70" fmla="*/ 588 w 1028"/>
                <a:gd name="T71" fmla="*/ 246 h 949"/>
                <a:gd name="T72" fmla="*/ 639 w 1028"/>
                <a:gd name="T73" fmla="*/ 286 h 949"/>
                <a:gd name="T74" fmla="*/ 639 w 1028"/>
                <a:gd name="T75" fmla="*/ 345 h 949"/>
                <a:gd name="T76" fmla="*/ 714 w 1028"/>
                <a:gd name="T77" fmla="*/ 345 h 9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28" h="949">
                  <a:moveTo>
                    <a:pt x="1028" y="514"/>
                  </a:moveTo>
                  <a:cubicBezTo>
                    <a:pt x="1028" y="697"/>
                    <a:pt x="932" y="858"/>
                    <a:pt x="787" y="949"/>
                  </a:cubicBezTo>
                  <a:cubicBezTo>
                    <a:pt x="241" y="949"/>
                    <a:pt x="241" y="949"/>
                    <a:pt x="241" y="949"/>
                  </a:cubicBezTo>
                  <a:cubicBezTo>
                    <a:pt x="97" y="858"/>
                    <a:pt x="0" y="697"/>
                    <a:pt x="0" y="514"/>
                  </a:cubicBezTo>
                  <a:cubicBezTo>
                    <a:pt x="0" y="230"/>
                    <a:pt x="231" y="0"/>
                    <a:pt x="514" y="0"/>
                  </a:cubicBezTo>
                  <a:cubicBezTo>
                    <a:pt x="798" y="0"/>
                    <a:pt x="1028" y="230"/>
                    <a:pt x="1028" y="514"/>
                  </a:cubicBezTo>
                  <a:close/>
                  <a:moveTo>
                    <a:pt x="714" y="345"/>
                  </a:moveTo>
                  <a:cubicBezTo>
                    <a:pt x="714" y="251"/>
                    <a:pt x="714" y="251"/>
                    <a:pt x="714" y="251"/>
                  </a:cubicBezTo>
                  <a:cubicBezTo>
                    <a:pt x="714" y="216"/>
                    <a:pt x="677" y="187"/>
                    <a:pt x="632" y="187"/>
                  </a:cubicBezTo>
                  <a:cubicBezTo>
                    <a:pt x="563" y="187"/>
                    <a:pt x="563" y="187"/>
                    <a:pt x="563" y="187"/>
                  </a:cubicBezTo>
                  <a:cubicBezTo>
                    <a:pt x="563" y="153"/>
                    <a:pt x="563" y="153"/>
                    <a:pt x="563" y="153"/>
                  </a:cubicBezTo>
                  <a:cubicBezTo>
                    <a:pt x="466" y="153"/>
                    <a:pt x="466" y="153"/>
                    <a:pt x="466" y="153"/>
                  </a:cubicBezTo>
                  <a:cubicBezTo>
                    <a:pt x="466" y="187"/>
                    <a:pt x="466" y="187"/>
                    <a:pt x="466" y="187"/>
                  </a:cubicBezTo>
                  <a:cubicBezTo>
                    <a:pt x="397" y="187"/>
                    <a:pt x="397" y="187"/>
                    <a:pt x="397" y="187"/>
                  </a:cubicBezTo>
                  <a:cubicBezTo>
                    <a:pt x="352" y="187"/>
                    <a:pt x="316" y="216"/>
                    <a:pt x="316" y="251"/>
                  </a:cubicBezTo>
                  <a:cubicBezTo>
                    <a:pt x="316" y="438"/>
                    <a:pt x="316" y="438"/>
                    <a:pt x="316" y="438"/>
                  </a:cubicBezTo>
                  <a:cubicBezTo>
                    <a:pt x="316" y="474"/>
                    <a:pt x="352" y="503"/>
                    <a:pt x="397" y="503"/>
                  </a:cubicBezTo>
                  <a:cubicBezTo>
                    <a:pt x="466" y="503"/>
                    <a:pt x="466" y="503"/>
                    <a:pt x="466" y="503"/>
                  </a:cubicBezTo>
                  <a:cubicBezTo>
                    <a:pt x="466" y="701"/>
                    <a:pt x="466" y="701"/>
                    <a:pt x="466" y="701"/>
                  </a:cubicBezTo>
                  <a:cubicBezTo>
                    <a:pt x="440" y="701"/>
                    <a:pt x="440" y="701"/>
                    <a:pt x="440" y="701"/>
                  </a:cubicBezTo>
                  <a:cubicBezTo>
                    <a:pt x="412" y="701"/>
                    <a:pt x="389" y="683"/>
                    <a:pt x="389" y="661"/>
                  </a:cubicBezTo>
                  <a:cubicBezTo>
                    <a:pt x="389" y="602"/>
                    <a:pt x="389" y="602"/>
                    <a:pt x="389" y="602"/>
                  </a:cubicBezTo>
                  <a:cubicBezTo>
                    <a:pt x="315" y="602"/>
                    <a:pt x="315" y="602"/>
                    <a:pt x="315" y="602"/>
                  </a:cubicBezTo>
                  <a:cubicBezTo>
                    <a:pt x="315" y="696"/>
                    <a:pt x="315" y="696"/>
                    <a:pt x="315" y="696"/>
                  </a:cubicBezTo>
                  <a:cubicBezTo>
                    <a:pt x="315" y="731"/>
                    <a:pt x="351" y="760"/>
                    <a:pt x="396" y="760"/>
                  </a:cubicBezTo>
                  <a:cubicBezTo>
                    <a:pt x="466" y="760"/>
                    <a:pt x="466" y="760"/>
                    <a:pt x="466" y="760"/>
                  </a:cubicBezTo>
                  <a:cubicBezTo>
                    <a:pt x="466" y="796"/>
                    <a:pt x="466" y="796"/>
                    <a:pt x="466" y="796"/>
                  </a:cubicBezTo>
                  <a:cubicBezTo>
                    <a:pt x="563" y="796"/>
                    <a:pt x="563" y="796"/>
                    <a:pt x="563" y="796"/>
                  </a:cubicBezTo>
                  <a:cubicBezTo>
                    <a:pt x="563" y="760"/>
                    <a:pt x="563" y="760"/>
                    <a:pt x="563" y="760"/>
                  </a:cubicBezTo>
                  <a:cubicBezTo>
                    <a:pt x="632" y="760"/>
                    <a:pt x="632" y="760"/>
                    <a:pt x="632" y="760"/>
                  </a:cubicBezTo>
                  <a:cubicBezTo>
                    <a:pt x="677" y="760"/>
                    <a:pt x="713" y="731"/>
                    <a:pt x="713" y="696"/>
                  </a:cubicBezTo>
                  <a:cubicBezTo>
                    <a:pt x="713" y="509"/>
                    <a:pt x="713" y="509"/>
                    <a:pt x="713" y="509"/>
                  </a:cubicBezTo>
                  <a:cubicBezTo>
                    <a:pt x="713" y="473"/>
                    <a:pt x="677" y="444"/>
                    <a:pt x="632" y="444"/>
                  </a:cubicBezTo>
                  <a:cubicBezTo>
                    <a:pt x="563" y="444"/>
                    <a:pt x="563" y="444"/>
                    <a:pt x="563" y="444"/>
                  </a:cubicBezTo>
                  <a:cubicBezTo>
                    <a:pt x="563" y="246"/>
                    <a:pt x="563" y="246"/>
                    <a:pt x="563" y="246"/>
                  </a:cubicBezTo>
                  <a:cubicBezTo>
                    <a:pt x="588" y="246"/>
                    <a:pt x="588" y="246"/>
                    <a:pt x="588" y="246"/>
                  </a:cubicBezTo>
                  <a:cubicBezTo>
                    <a:pt x="617" y="246"/>
                    <a:pt x="639" y="264"/>
                    <a:pt x="639" y="286"/>
                  </a:cubicBezTo>
                  <a:cubicBezTo>
                    <a:pt x="639" y="345"/>
                    <a:pt x="639" y="345"/>
                    <a:pt x="639" y="345"/>
                  </a:cubicBezTo>
                  <a:lnTo>
                    <a:pt x="714" y="34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eaLnBrk="1" fontAlgn="auto" hangingPunct="1">
                <a:spcBef>
                  <a:spcPts val="0"/>
                </a:spcBef>
                <a:spcAft>
                  <a:spcPts val="0"/>
                </a:spcAft>
              </a:pPr>
              <a:endParaRPr lang="zh-CN" altLang="en-US" sz="1400">
                <a:solidFill>
                  <a:prstClr val="black"/>
                </a:solidFill>
                <a:latin typeface="Calibri" panose="020F0502020204030204"/>
                <a:ea typeface="宋体" panose="02010600030101010101" pitchFamily="2" charset="-122"/>
              </a:endParaRPr>
            </a:p>
          </p:txBody>
        </p:sp>
        <p:sp>
          <p:nvSpPr>
            <p:cNvPr id="217" name="Freeform 461"/>
            <p:cNvSpPr/>
            <p:nvPr/>
          </p:nvSpPr>
          <p:spPr bwMode="auto">
            <a:xfrm>
              <a:off x="5187951" y="5254626"/>
              <a:ext cx="1827213" cy="209550"/>
            </a:xfrm>
            <a:custGeom>
              <a:avLst/>
              <a:gdLst>
                <a:gd name="T0" fmla="*/ 436 w 486"/>
                <a:gd name="T1" fmla="*/ 0 h 56"/>
                <a:gd name="T2" fmla="*/ 486 w 486"/>
                <a:gd name="T3" fmla="*/ 28 h 56"/>
                <a:gd name="T4" fmla="*/ 436 w 486"/>
                <a:gd name="T5" fmla="*/ 56 h 56"/>
                <a:gd name="T6" fmla="*/ 51 w 486"/>
                <a:gd name="T7" fmla="*/ 56 h 56"/>
                <a:gd name="T8" fmla="*/ 0 w 486"/>
                <a:gd name="T9" fmla="*/ 28 h 56"/>
                <a:gd name="T10" fmla="*/ 15 w 486"/>
                <a:gd name="T11" fmla="*/ 8 h 56"/>
                <a:gd name="T12" fmla="*/ 51 w 486"/>
                <a:gd name="T13" fmla="*/ 0 h 56"/>
                <a:gd name="T14" fmla="*/ 436 w 486"/>
                <a:gd name="T15" fmla="*/ 0 h 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86" h="56">
                  <a:moveTo>
                    <a:pt x="436" y="0"/>
                  </a:moveTo>
                  <a:cubicBezTo>
                    <a:pt x="464" y="0"/>
                    <a:pt x="486" y="13"/>
                    <a:pt x="486" y="28"/>
                  </a:cubicBezTo>
                  <a:cubicBezTo>
                    <a:pt x="486" y="44"/>
                    <a:pt x="464" y="56"/>
                    <a:pt x="436" y="56"/>
                  </a:cubicBezTo>
                  <a:cubicBezTo>
                    <a:pt x="51" y="56"/>
                    <a:pt x="51" y="56"/>
                    <a:pt x="51" y="56"/>
                  </a:cubicBezTo>
                  <a:cubicBezTo>
                    <a:pt x="23" y="56"/>
                    <a:pt x="0" y="44"/>
                    <a:pt x="0" y="28"/>
                  </a:cubicBezTo>
                  <a:cubicBezTo>
                    <a:pt x="0" y="20"/>
                    <a:pt x="6" y="13"/>
                    <a:pt x="15" y="8"/>
                  </a:cubicBezTo>
                  <a:cubicBezTo>
                    <a:pt x="24" y="3"/>
                    <a:pt x="37" y="0"/>
                    <a:pt x="51" y="0"/>
                  </a:cubicBezTo>
                  <a:lnTo>
                    <a:pt x="43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eaLnBrk="1" fontAlgn="auto" hangingPunct="1">
                <a:spcBef>
                  <a:spcPts val="0"/>
                </a:spcBef>
                <a:spcAft>
                  <a:spcPts val="0"/>
                </a:spcAft>
              </a:pPr>
              <a:endParaRPr lang="zh-CN" altLang="en-US" sz="1400">
                <a:solidFill>
                  <a:prstClr val="black"/>
                </a:solidFill>
                <a:latin typeface="Calibri" panose="020F0502020204030204"/>
                <a:ea typeface="宋体" panose="02010600030101010101" pitchFamily="2" charset="-122"/>
              </a:endParaRPr>
            </a:p>
          </p:txBody>
        </p:sp>
        <p:sp>
          <p:nvSpPr>
            <p:cNvPr id="218" name="Freeform 462"/>
            <p:cNvSpPr/>
            <p:nvPr/>
          </p:nvSpPr>
          <p:spPr bwMode="auto">
            <a:xfrm>
              <a:off x="5368926" y="5576888"/>
              <a:ext cx="1470025" cy="211138"/>
            </a:xfrm>
            <a:custGeom>
              <a:avLst/>
              <a:gdLst>
                <a:gd name="T0" fmla="*/ 341 w 391"/>
                <a:gd name="T1" fmla="*/ 0 h 56"/>
                <a:gd name="T2" fmla="*/ 391 w 391"/>
                <a:gd name="T3" fmla="*/ 28 h 56"/>
                <a:gd name="T4" fmla="*/ 341 w 391"/>
                <a:gd name="T5" fmla="*/ 56 h 56"/>
                <a:gd name="T6" fmla="*/ 50 w 391"/>
                <a:gd name="T7" fmla="*/ 56 h 56"/>
                <a:gd name="T8" fmla="*/ 0 w 391"/>
                <a:gd name="T9" fmla="*/ 28 h 56"/>
                <a:gd name="T10" fmla="*/ 14 w 391"/>
                <a:gd name="T11" fmla="*/ 8 h 56"/>
                <a:gd name="T12" fmla="*/ 50 w 391"/>
                <a:gd name="T13" fmla="*/ 0 h 56"/>
                <a:gd name="T14" fmla="*/ 341 w 391"/>
                <a:gd name="T15" fmla="*/ 0 h 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1" h="56">
                  <a:moveTo>
                    <a:pt x="341" y="0"/>
                  </a:moveTo>
                  <a:cubicBezTo>
                    <a:pt x="369" y="0"/>
                    <a:pt x="391" y="12"/>
                    <a:pt x="391" y="28"/>
                  </a:cubicBezTo>
                  <a:cubicBezTo>
                    <a:pt x="391" y="43"/>
                    <a:pt x="369" y="56"/>
                    <a:pt x="341" y="56"/>
                  </a:cubicBezTo>
                  <a:cubicBezTo>
                    <a:pt x="50" y="56"/>
                    <a:pt x="50" y="56"/>
                    <a:pt x="50" y="56"/>
                  </a:cubicBezTo>
                  <a:cubicBezTo>
                    <a:pt x="22" y="56"/>
                    <a:pt x="0" y="43"/>
                    <a:pt x="0" y="28"/>
                  </a:cubicBezTo>
                  <a:cubicBezTo>
                    <a:pt x="0" y="20"/>
                    <a:pt x="5" y="13"/>
                    <a:pt x="14" y="8"/>
                  </a:cubicBezTo>
                  <a:cubicBezTo>
                    <a:pt x="24" y="3"/>
                    <a:pt x="36" y="0"/>
                    <a:pt x="50" y="0"/>
                  </a:cubicBezTo>
                  <a:lnTo>
                    <a:pt x="34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eaLnBrk="1" fontAlgn="auto" hangingPunct="1">
                <a:spcBef>
                  <a:spcPts val="0"/>
                </a:spcBef>
                <a:spcAft>
                  <a:spcPts val="0"/>
                </a:spcAft>
              </a:pPr>
              <a:endParaRPr lang="zh-CN" altLang="en-US" sz="1400">
                <a:solidFill>
                  <a:prstClr val="black"/>
                </a:solidFill>
                <a:latin typeface="Calibri" panose="020F0502020204030204"/>
                <a:ea typeface="宋体" panose="02010600030101010101" pitchFamily="2" charset="-122"/>
              </a:endParaRPr>
            </a:p>
          </p:txBody>
        </p:sp>
        <p:sp>
          <p:nvSpPr>
            <p:cNvPr id="219" name="Freeform 463"/>
            <p:cNvSpPr/>
            <p:nvPr/>
          </p:nvSpPr>
          <p:spPr bwMode="auto">
            <a:xfrm>
              <a:off x="5556251" y="5895976"/>
              <a:ext cx="1090613" cy="211138"/>
            </a:xfrm>
            <a:custGeom>
              <a:avLst/>
              <a:gdLst>
                <a:gd name="T0" fmla="*/ 240 w 290"/>
                <a:gd name="T1" fmla="*/ 0 h 56"/>
                <a:gd name="T2" fmla="*/ 290 w 290"/>
                <a:gd name="T3" fmla="*/ 28 h 56"/>
                <a:gd name="T4" fmla="*/ 240 w 290"/>
                <a:gd name="T5" fmla="*/ 56 h 56"/>
                <a:gd name="T6" fmla="*/ 50 w 290"/>
                <a:gd name="T7" fmla="*/ 56 h 56"/>
                <a:gd name="T8" fmla="*/ 0 w 290"/>
                <a:gd name="T9" fmla="*/ 28 h 56"/>
                <a:gd name="T10" fmla="*/ 15 w 290"/>
                <a:gd name="T11" fmla="*/ 8 h 56"/>
                <a:gd name="T12" fmla="*/ 50 w 290"/>
                <a:gd name="T13" fmla="*/ 0 h 56"/>
                <a:gd name="T14" fmla="*/ 240 w 290"/>
                <a:gd name="T15" fmla="*/ 0 h 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0" h="56">
                  <a:moveTo>
                    <a:pt x="240" y="0"/>
                  </a:moveTo>
                  <a:cubicBezTo>
                    <a:pt x="268" y="0"/>
                    <a:pt x="290" y="12"/>
                    <a:pt x="290" y="28"/>
                  </a:cubicBezTo>
                  <a:cubicBezTo>
                    <a:pt x="290" y="43"/>
                    <a:pt x="268" y="56"/>
                    <a:pt x="240" y="56"/>
                  </a:cubicBezTo>
                  <a:cubicBezTo>
                    <a:pt x="50" y="56"/>
                    <a:pt x="50" y="56"/>
                    <a:pt x="50" y="56"/>
                  </a:cubicBezTo>
                  <a:cubicBezTo>
                    <a:pt x="23" y="56"/>
                    <a:pt x="0" y="43"/>
                    <a:pt x="0" y="28"/>
                  </a:cubicBezTo>
                  <a:cubicBezTo>
                    <a:pt x="0" y="20"/>
                    <a:pt x="6" y="13"/>
                    <a:pt x="15" y="8"/>
                  </a:cubicBezTo>
                  <a:cubicBezTo>
                    <a:pt x="24" y="3"/>
                    <a:pt x="37" y="0"/>
                    <a:pt x="50" y="0"/>
                  </a:cubicBezTo>
                  <a:lnTo>
                    <a:pt x="24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eaLnBrk="1" fontAlgn="auto" hangingPunct="1">
                <a:spcBef>
                  <a:spcPts val="0"/>
                </a:spcBef>
                <a:spcAft>
                  <a:spcPts val="0"/>
                </a:spcAft>
              </a:pPr>
              <a:endParaRPr lang="zh-CN" altLang="en-US" sz="1400">
                <a:solidFill>
                  <a:prstClr val="black"/>
                </a:solidFill>
                <a:latin typeface="Calibri" panose="020F0502020204030204"/>
                <a:ea typeface="宋体" panose="02010600030101010101" pitchFamily="2" charset="-122"/>
              </a:endParaRPr>
            </a:p>
          </p:txBody>
        </p:sp>
        <p:sp>
          <p:nvSpPr>
            <p:cNvPr id="220" name="Freeform 464"/>
            <p:cNvSpPr/>
            <p:nvPr/>
          </p:nvSpPr>
          <p:spPr bwMode="auto">
            <a:xfrm>
              <a:off x="6286501" y="3416301"/>
              <a:ext cx="285750" cy="744538"/>
            </a:xfrm>
            <a:custGeom>
              <a:avLst/>
              <a:gdLst>
                <a:gd name="T0" fmla="*/ 76 w 76"/>
                <a:gd name="T1" fmla="*/ 41 h 198"/>
                <a:gd name="T2" fmla="*/ 76 w 76"/>
                <a:gd name="T3" fmla="*/ 158 h 198"/>
                <a:gd name="T4" fmla="*/ 25 w 76"/>
                <a:gd name="T5" fmla="*/ 198 h 198"/>
                <a:gd name="T6" fmla="*/ 0 w 76"/>
                <a:gd name="T7" fmla="*/ 198 h 198"/>
                <a:gd name="T8" fmla="*/ 0 w 76"/>
                <a:gd name="T9" fmla="*/ 0 h 198"/>
                <a:gd name="T10" fmla="*/ 25 w 76"/>
                <a:gd name="T11" fmla="*/ 0 h 198"/>
                <a:gd name="T12" fmla="*/ 76 w 76"/>
                <a:gd name="T13" fmla="*/ 41 h 198"/>
              </a:gdLst>
              <a:ahLst/>
              <a:cxnLst>
                <a:cxn ang="0">
                  <a:pos x="T0" y="T1"/>
                </a:cxn>
                <a:cxn ang="0">
                  <a:pos x="T2" y="T3"/>
                </a:cxn>
                <a:cxn ang="0">
                  <a:pos x="T4" y="T5"/>
                </a:cxn>
                <a:cxn ang="0">
                  <a:pos x="T6" y="T7"/>
                </a:cxn>
                <a:cxn ang="0">
                  <a:pos x="T8" y="T9"/>
                </a:cxn>
                <a:cxn ang="0">
                  <a:pos x="T10" y="T11"/>
                </a:cxn>
                <a:cxn ang="0">
                  <a:pos x="T12" y="T13"/>
                </a:cxn>
              </a:cxnLst>
              <a:rect l="0" t="0" r="r" b="b"/>
              <a:pathLst>
                <a:path w="76" h="198">
                  <a:moveTo>
                    <a:pt x="76" y="41"/>
                  </a:moveTo>
                  <a:cubicBezTo>
                    <a:pt x="76" y="158"/>
                    <a:pt x="76" y="158"/>
                    <a:pt x="76" y="158"/>
                  </a:cubicBezTo>
                  <a:cubicBezTo>
                    <a:pt x="76" y="180"/>
                    <a:pt x="53" y="198"/>
                    <a:pt x="25" y="198"/>
                  </a:cubicBezTo>
                  <a:cubicBezTo>
                    <a:pt x="0" y="198"/>
                    <a:pt x="0" y="198"/>
                    <a:pt x="0" y="198"/>
                  </a:cubicBezTo>
                  <a:cubicBezTo>
                    <a:pt x="0" y="0"/>
                    <a:pt x="0" y="0"/>
                    <a:pt x="0" y="0"/>
                  </a:cubicBezTo>
                  <a:cubicBezTo>
                    <a:pt x="25" y="0"/>
                    <a:pt x="25" y="0"/>
                    <a:pt x="25" y="0"/>
                  </a:cubicBezTo>
                  <a:cubicBezTo>
                    <a:pt x="53" y="0"/>
                    <a:pt x="76" y="18"/>
                    <a:pt x="76" y="4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eaLnBrk="1" fontAlgn="auto" hangingPunct="1">
                <a:spcBef>
                  <a:spcPts val="0"/>
                </a:spcBef>
                <a:spcAft>
                  <a:spcPts val="0"/>
                </a:spcAft>
              </a:pPr>
              <a:endParaRPr lang="zh-CN" altLang="en-US" sz="1400">
                <a:solidFill>
                  <a:prstClr val="black"/>
                </a:solidFill>
                <a:latin typeface="Calibri" panose="020F0502020204030204"/>
                <a:ea typeface="宋体" panose="02010600030101010101" pitchFamily="2" charset="-122"/>
              </a:endParaRPr>
            </a:p>
          </p:txBody>
        </p:sp>
        <p:sp>
          <p:nvSpPr>
            <p:cNvPr id="221" name="Freeform 465"/>
            <p:cNvSpPr/>
            <p:nvPr/>
          </p:nvSpPr>
          <p:spPr bwMode="auto">
            <a:xfrm>
              <a:off x="5948363" y="754063"/>
              <a:ext cx="307975" cy="658813"/>
            </a:xfrm>
            <a:custGeom>
              <a:avLst/>
              <a:gdLst>
                <a:gd name="T0" fmla="*/ 82 w 82"/>
                <a:gd name="T1" fmla="*/ 41 h 175"/>
                <a:gd name="T2" fmla="*/ 82 w 82"/>
                <a:gd name="T3" fmla="*/ 134 h 175"/>
                <a:gd name="T4" fmla="*/ 41 w 82"/>
                <a:gd name="T5" fmla="*/ 175 h 175"/>
                <a:gd name="T6" fmla="*/ 12 w 82"/>
                <a:gd name="T7" fmla="*/ 163 h 175"/>
                <a:gd name="T8" fmla="*/ 0 w 82"/>
                <a:gd name="T9" fmla="*/ 134 h 175"/>
                <a:gd name="T10" fmla="*/ 0 w 82"/>
                <a:gd name="T11" fmla="*/ 41 h 175"/>
                <a:gd name="T12" fmla="*/ 41 w 82"/>
                <a:gd name="T13" fmla="*/ 0 h 175"/>
                <a:gd name="T14" fmla="*/ 82 w 82"/>
                <a:gd name="T15" fmla="*/ 41 h 17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2" h="175">
                  <a:moveTo>
                    <a:pt x="82" y="41"/>
                  </a:moveTo>
                  <a:cubicBezTo>
                    <a:pt x="82" y="134"/>
                    <a:pt x="82" y="134"/>
                    <a:pt x="82" y="134"/>
                  </a:cubicBezTo>
                  <a:cubicBezTo>
                    <a:pt x="82" y="157"/>
                    <a:pt x="64" y="175"/>
                    <a:pt x="41" y="175"/>
                  </a:cubicBezTo>
                  <a:cubicBezTo>
                    <a:pt x="30" y="175"/>
                    <a:pt x="20" y="171"/>
                    <a:pt x="12" y="163"/>
                  </a:cubicBezTo>
                  <a:cubicBezTo>
                    <a:pt x="5" y="156"/>
                    <a:pt x="0" y="146"/>
                    <a:pt x="0" y="134"/>
                  </a:cubicBezTo>
                  <a:cubicBezTo>
                    <a:pt x="0" y="41"/>
                    <a:pt x="0" y="41"/>
                    <a:pt x="0" y="41"/>
                  </a:cubicBezTo>
                  <a:cubicBezTo>
                    <a:pt x="0" y="19"/>
                    <a:pt x="19" y="0"/>
                    <a:pt x="41" y="0"/>
                  </a:cubicBezTo>
                  <a:cubicBezTo>
                    <a:pt x="64" y="0"/>
                    <a:pt x="82" y="19"/>
                    <a:pt x="82" y="4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eaLnBrk="1" fontAlgn="auto" hangingPunct="1">
                <a:spcBef>
                  <a:spcPts val="0"/>
                </a:spcBef>
                <a:spcAft>
                  <a:spcPts val="0"/>
                </a:spcAft>
              </a:pPr>
              <a:endParaRPr lang="zh-CN" altLang="en-US" sz="1400">
                <a:solidFill>
                  <a:prstClr val="black"/>
                </a:solidFill>
                <a:latin typeface="Calibri" panose="020F0502020204030204"/>
                <a:ea typeface="宋体" panose="02010600030101010101" pitchFamily="2" charset="-122"/>
              </a:endParaRPr>
            </a:p>
          </p:txBody>
        </p:sp>
        <p:sp>
          <p:nvSpPr>
            <p:cNvPr id="222" name="Freeform 466"/>
            <p:cNvSpPr/>
            <p:nvPr/>
          </p:nvSpPr>
          <p:spPr bwMode="auto">
            <a:xfrm>
              <a:off x="5635626" y="2449513"/>
              <a:ext cx="285750" cy="744538"/>
            </a:xfrm>
            <a:custGeom>
              <a:avLst/>
              <a:gdLst>
                <a:gd name="T0" fmla="*/ 76 w 76"/>
                <a:gd name="T1" fmla="*/ 0 h 198"/>
                <a:gd name="T2" fmla="*/ 76 w 76"/>
                <a:gd name="T3" fmla="*/ 198 h 198"/>
                <a:gd name="T4" fmla="*/ 51 w 76"/>
                <a:gd name="T5" fmla="*/ 198 h 198"/>
                <a:gd name="T6" fmla="*/ 0 w 76"/>
                <a:gd name="T7" fmla="*/ 157 h 198"/>
                <a:gd name="T8" fmla="*/ 0 w 76"/>
                <a:gd name="T9" fmla="*/ 40 h 198"/>
                <a:gd name="T10" fmla="*/ 51 w 76"/>
                <a:gd name="T11" fmla="*/ 0 h 198"/>
                <a:gd name="T12" fmla="*/ 76 w 76"/>
                <a:gd name="T13" fmla="*/ 0 h 198"/>
              </a:gdLst>
              <a:ahLst/>
              <a:cxnLst>
                <a:cxn ang="0">
                  <a:pos x="T0" y="T1"/>
                </a:cxn>
                <a:cxn ang="0">
                  <a:pos x="T2" y="T3"/>
                </a:cxn>
                <a:cxn ang="0">
                  <a:pos x="T4" y="T5"/>
                </a:cxn>
                <a:cxn ang="0">
                  <a:pos x="T6" y="T7"/>
                </a:cxn>
                <a:cxn ang="0">
                  <a:pos x="T8" y="T9"/>
                </a:cxn>
                <a:cxn ang="0">
                  <a:pos x="T10" y="T11"/>
                </a:cxn>
                <a:cxn ang="0">
                  <a:pos x="T12" y="T13"/>
                </a:cxn>
              </a:cxnLst>
              <a:rect l="0" t="0" r="r" b="b"/>
              <a:pathLst>
                <a:path w="76" h="198">
                  <a:moveTo>
                    <a:pt x="76" y="0"/>
                  </a:moveTo>
                  <a:cubicBezTo>
                    <a:pt x="76" y="198"/>
                    <a:pt x="76" y="198"/>
                    <a:pt x="76" y="198"/>
                  </a:cubicBezTo>
                  <a:cubicBezTo>
                    <a:pt x="51" y="198"/>
                    <a:pt x="51" y="198"/>
                    <a:pt x="51" y="198"/>
                  </a:cubicBezTo>
                  <a:cubicBezTo>
                    <a:pt x="23" y="198"/>
                    <a:pt x="0" y="180"/>
                    <a:pt x="0" y="157"/>
                  </a:cubicBezTo>
                  <a:cubicBezTo>
                    <a:pt x="0" y="40"/>
                    <a:pt x="0" y="40"/>
                    <a:pt x="0" y="40"/>
                  </a:cubicBezTo>
                  <a:cubicBezTo>
                    <a:pt x="0" y="18"/>
                    <a:pt x="23" y="0"/>
                    <a:pt x="51" y="0"/>
                  </a:cubicBezTo>
                  <a:lnTo>
                    <a:pt x="7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eaLnBrk="1" fontAlgn="auto" hangingPunct="1">
                <a:spcBef>
                  <a:spcPts val="0"/>
                </a:spcBef>
                <a:spcAft>
                  <a:spcPts val="0"/>
                </a:spcAft>
              </a:pPr>
              <a:endParaRPr lang="zh-CN" altLang="en-US" sz="1400">
                <a:solidFill>
                  <a:prstClr val="black"/>
                </a:solidFill>
                <a:latin typeface="Calibri" panose="020F0502020204030204"/>
                <a:ea typeface="宋体" panose="02010600030101010101" pitchFamily="2" charset="-122"/>
              </a:endParaRPr>
            </a:p>
          </p:txBody>
        </p:sp>
        <p:sp>
          <p:nvSpPr>
            <p:cNvPr id="223" name="Freeform 467"/>
            <p:cNvSpPr/>
            <p:nvPr/>
          </p:nvSpPr>
          <p:spPr bwMode="auto">
            <a:xfrm>
              <a:off x="3951288" y="1539876"/>
              <a:ext cx="571500" cy="587375"/>
            </a:xfrm>
            <a:custGeom>
              <a:avLst/>
              <a:gdLst>
                <a:gd name="T0" fmla="*/ 140 w 152"/>
                <a:gd name="T1" fmla="*/ 82 h 156"/>
                <a:gd name="T2" fmla="*/ 152 w 152"/>
                <a:gd name="T3" fmla="*/ 111 h 156"/>
                <a:gd name="T4" fmla="*/ 140 w 152"/>
                <a:gd name="T5" fmla="*/ 140 h 156"/>
                <a:gd name="T6" fmla="*/ 82 w 152"/>
                <a:gd name="T7" fmla="*/ 140 h 156"/>
                <a:gd name="T8" fmla="*/ 16 w 152"/>
                <a:gd name="T9" fmla="*/ 74 h 156"/>
                <a:gd name="T10" fmla="*/ 16 w 152"/>
                <a:gd name="T11" fmla="*/ 16 h 156"/>
                <a:gd name="T12" fmla="*/ 74 w 152"/>
                <a:gd name="T13" fmla="*/ 16 h 156"/>
                <a:gd name="T14" fmla="*/ 140 w 152"/>
                <a:gd name="T15" fmla="*/ 82 h 1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2" h="156">
                  <a:moveTo>
                    <a:pt x="140" y="82"/>
                  </a:moveTo>
                  <a:cubicBezTo>
                    <a:pt x="148" y="90"/>
                    <a:pt x="152" y="100"/>
                    <a:pt x="152" y="111"/>
                  </a:cubicBezTo>
                  <a:cubicBezTo>
                    <a:pt x="152" y="121"/>
                    <a:pt x="148" y="132"/>
                    <a:pt x="140" y="140"/>
                  </a:cubicBezTo>
                  <a:cubicBezTo>
                    <a:pt x="124" y="156"/>
                    <a:pt x="98" y="156"/>
                    <a:pt x="82" y="140"/>
                  </a:cubicBezTo>
                  <a:cubicBezTo>
                    <a:pt x="16" y="74"/>
                    <a:pt x="16" y="74"/>
                    <a:pt x="16" y="74"/>
                  </a:cubicBezTo>
                  <a:cubicBezTo>
                    <a:pt x="0" y="58"/>
                    <a:pt x="0" y="32"/>
                    <a:pt x="16" y="16"/>
                  </a:cubicBezTo>
                  <a:cubicBezTo>
                    <a:pt x="32" y="0"/>
                    <a:pt x="58" y="0"/>
                    <a:pt x="74" y="16"/>
                  </a:cubicBezTo>
                  <a:lnTo>
                    <a:pt x="140" y="8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eaLnBrk="1" fontAlgn="auto" hangingPunct="1">
                <a:spcBef>
                  <a:spcPts val="0"/>
                </a:spcBef>
                <a:spcAft>
                  <a:spcPts val="0"/>
                </a:spcAft>
              </a:pPr>
              <a:endParaRPr lang="zh-CN" altLang="en-US" sz="1400">
                <a:solidFill>
                  <a:prstClr val="black"/>
                </a:solidFill>
                <a:latin typeface="Calibri" panose="020F0502020204030204"/>
                <a:ea typeface="宋体" panose="02010600030101010101" pitchFamily="2" charset="-122"/>
              </a:endParaRPr>
            </a:p>
          </p:txBody>
        </p:sp>
        <p:sp>
          <p:nvSpPr>
            <p:cNvPr id="224" name="Freeform 468"/>
            <p:cNvSpPr/>
            <p:nvPr/>
          </p:nvSpPr>
          <p:spPr bwMode="auto">
            <a:xfrm>
              <a:off x="3294063" y="3122613"/>
              <a:ext cx="657225" cy="307975"/>
            </a:xfrm>
            <a:custGeom>
              <a:avLst/>
              <a:gdLst>
                <a:gd name="T0" fmla="*/ 134 w 175"/>
                <a:gd name="T1" fmla="*/ 0 h 82"/>
                <a:gd name="T2" fmla="*/ 175 w 175"/>
                <a:gd name="T3" fmla="*/ 41 h 82"/>
                <a:gd name="T4" fmla="*/ 134 w 175"/>
                <a:gd name="T5" fmla="*/ 82 h 82"/>
                <a:gd name="T6" fmla="*/ 41 w 175"/>
                <a:gd name="T7" fmla="*/ 82 h 82"/>
                <a:gd name="T8" fmla="*/ 0 w 175"/>
                <a:gd name="T9" fmla="*/ 41 h 82"/>
                <a:gd name="T10" fmla="*/ 12 w 175"/>
                <a:gd name="T11" fmla="*/ 12 h 82"/>
                <a:gd name="T12" fmla="*/ 41 w 175"/>
                <a:gd name="T13" fmla="*/ 0 h 82"/>
                <a:gd name="T14" fmla="*/ 134 w 175"/>
                <a:gd name="T15" fmla="*/ 0 h 8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5" h="82">
                  <a:moveTo>
                    <a:pt x="134" y="0"/>
                  </a:moveTo>
                  <a:cubicBezTo>
                    <a:pt x="156" y="0"/>
                    <a:pt x="175" y="19"/>
                    <a:pt x="175" y="41"/>
                  </a:cubicBezTo>
                  <a:cubicBezTo>
                    <a:pt x="175" y="64"/>
                    <a:pt x="156" y="82"/>
                    <a:pt x="134" y="82"/>
                  </a:cubicBezTo>
                  <a:cubicBezTo>
                    <a:pt x="41" y="82"/>
                    <a:pt x="41" y="82"/>
                    <a:pt x="41" y="82"/>
                  </a:cubicBezTo>
                  <a:cubicBezTo>
                    <a:pt x="18" y="82"/>
                    <a:pt x="0" y="64"/>
                    <a:pt x="0" y="41"/>
                  </a:cubicBezTo>
                  <a:cubicBezTo>
                    <a:pt x="0" y="30"/>
                    <a:pt x="4" y="20"/>
                    <a:pt x="12" y="12"/>
                  </a:cubicBezTo>
                  <a:cubicBezTo>
                    <a:pt x="19" y="5"/>
                    <a:pt x="29" y="0"/>
                    <a:pt x="41" y="0"/>
                  </a:cubicBezTo>
                  <a:lnTo>
                    <a:pt x="13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eaLnBrk="1" fontAlgn="auto" hangingPunct="1">
                <a:spcBef>
                  <a:spcPts val="0"/>
                </a:spcBef>
                <a:spcAft>
                  <a:spcPts val="0"/>
                </a:spcAft>
              </a:pPr>
              <a:endParaRPr lang="zh-CN" altLang="en-US" sz="1400">
                <a:solidFill>
                  <a:prstClr val="black"/>
                </a:solidFill>
                <a:latin typeface="Calibri" panose="020F0502020204030204"/>
                <a:ea typeface="宋体" panose="02010600030101010101" pitchFamily="2" charset="-122"/>
              </a:endParaRPr>
            </a:p>
          </p:txBody>
        </p:sp>
      </p:grpSp>
      <p:sp>
        <p:nvSpPr>
          <p:cNvPr id="242" name="Rectangle 4"/>
          <p:cNvSpPr txBox="1">
            <a:spLocks noChangeArrowheads="1"/>
          </p:cNvSpPr>
          <p:nvPr/>
        </p:nvSpPr>
        <p:spPr bwMode="auto">
          <a:xfrm>
            <a:off x="686594" y="3647954"/>
            <a:ext cx="1372458" cy="381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71" tIns="34285" rIns="68571" bIns="34285"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500" b="0" i="0" u="none" strike="noStrike" kern="0" cap="none" spc="0" normalizeH="0" baseline="0" noProof="0" dirty="0">
                <a:ln>
                  <a:noFill/>
                </a:ln>
                <a:solidFill>
                  <a:schemeClr val="bg1">
                    <a:lumMod val="95000"/>
                  </a:schemeClr>
                </a:solidFill>
                <a:effectLst/>
                <a:uLnTx/>
                <a:uFillTx/>
                <a:latin typeface="微软雅黑" panose="020B0503020204020204" pitchFamily="34" charset="-122"/>
                <a:ea typeface="微软雅黑" panose="020B0503020204020204" pitchFamily="34" charset="-122"/>
                <a:cs typeface="+mj-cs"/>
              </a:rPr>
              <a:t>公司介绍</a:t>
            </a:r>
          </a:p>
        </p:txBody>
      </p:sp>
      <p:sp>
        <p:nvSpPr>
          <p:cNvPr id="243" name="Rectangle 4"/>
          <p:cNvSpPr txBox="1">
            <a:spLocks noChangeArrowheads="1"/>
          </p:cNvSpPr>
          <p:nvPr/>
        </p:nvSpPr>
        <p:spPr bwMode="auto">
          <a:xfrm>
            <a:off x="686594" y="3876554"/>
            <a:ext cx="1372458" cy="381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71" tIns="34285" rIns="68571" bIns="34285"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lvl="0" fontAlgn="auto">
              <a:spcBef>
                <a:spcPts val="0"/>
              </a:spcBef>
              <a:spcAft>
                <a:spcPts val="0"/>
              </a:spcAft>
              <a:defRPr/>
            </a:pPr>
            <a:r>
              <a:rPr lang="en-US" altLang="zh-CN" sz="900" b="0" kern="0" dirty="0">
                <a:solidFill>
                  <a:schemeClr val="bg1">
                    <a:lumMod val="95000"/>
                  </a:schemeClr>
                </a:solidFill>
                <a:latin typeface="微软雅黑" panose="020B0503020204020204" pitchFamily="34" charset="-122"/>
                <a:ea typeface="微软雅黑" panose="020B0503020204020204" pitchFamily="34" charset="-122"/>
              </a:rPr>
              <a:t>COMPANY</a:t>
            </a:r>
            <a:endParaRPr kumimoji="0" lang="zh-CN" altLang="en-US" sz="900" b="0" i="0" u="none" strike="noStrike" kern="0" cap="none" spc="0" normalizeH="0" baseline="0" noProof="0" dirty="0">
              <a:ln>
                <a:noFill/>
              </a:ln>
              <a:solidFill>
                <a:schemeClr val="bg1">
                  <a:lumMod val="95000"/>
                </a:schemeClr>
              </a:solidFill>
              <a:effectLst/>
              <a:uLnTx/>
              <a:uFillTx/>
              <a:latin typeface="微软雅黑" panose="020B0503020204020204" pitchFamily="34" charset="-122"/>
              <a:ea typeface="微软雅黑" panose="020B0503020204020204" pitchFamily="34" charset="-122"/>
            </a:endParaRPr>
          </a:p>
        </p:txBody>
      </p:sp>
      <p:sp>
        <p:nvSpPr>
          <p:cNvPr id="244" name="Rectangle 4"/>
          <p:cNvSpPr txBox="1">
            <a:spLocks noChangeArrowheads="1"/>
          </p:cNvSpPr>
          <p:nvPr/>
        </p:nvSpPr>
        <p:spPr bwMode="auto">
          <a:xfrm>
            <a:off x="2286794" y="3647954"/>
            <a:ext cx="1372458" cy="381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71" tIns="34285" rIns="68571" bIns="34285"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500" b="0" i="0" u="none" strike="noStrike" kern="0" cap="none" spc="0" normalizeH="0" baseline="0" noProof="0" dirty="0">
                <a:ln>
                  <a:noFill/>
                </a:ln>
                <a:solidFill>
                  <a:schemeClr val="bg1">
                    <a:lumMod val="95000"/>
                  </a:schemeClr>
                </a:solidFill>
                <a:effectLst/>
                <a:uLnTx/>
                <a:uFillTx/>
                <a:latin typeface="微软雅黑" panose="020B0503020204020204" pitchFamily="34" charset="-122"/>
                <a:ea typeface="微软雅黑" panose="020B0503020204020204" pitchFamily="34" charset="-122"/>
                <a:cs typeface="+mj-cs"/>
              </a:rPr>
              <a:t>项目介绍</a:t>
            </a:r>
          </a:p>
        </p:txBody>
      </p:sp>
      <p:sp>
        <p:nvSpPr>
          <p:cNvPr id="245" name="Rectangle 4"/>
          <p:cNvSpPr txBox="1">
            <a:spLocks noChangeArrowheads="1"/>
          </p:cNvSpPr>
          <p:nvPr/>
        </p:nvSpPr>
        <p:spPr bwMode="auto">
          <a:xfrm>
            <a:off x="2286794" y="3876554"/>
            <a:ext cx="1372458" cy="381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71" tIns="34285" rIns="68571" bIns="34285"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lvl="0" fontAlgn="auto">
              <a:spcBef>
                <a:spcPts val="0"/>
              </a:spcBef>
              <a:spcAft>
                <a:spcPts val="0"/>
              </a:spcAft>
              <a:defRPr/>
            </a:pPr>
            <a:r>
              <a:rPr lang="en-US" altLang="zh-CN" sz="900" b="0" kern="0" dirty="0">
                <a:solidFill>
                  <a:schemeClr val="bg1">
                    <a:lumMod val="95000"/>
                  </a:schemeClr>
                </a:solidFill>
                <a:latin typeface="微软雅黑" panose="020B0503020204020204" pitchFamily="34" charset="-122"/>
                <a:ea typeface="微软雅黑" panose="020B0503020204020204" pitchFamily="34" charset="-122"/>
              </a:rPr>
              <a:t>PROJECT</a:t>
            </a:r>
            <a:endParaRPr kumimoji="0" lang="zh-CN" altLang="en-US" sz="900" b="0" i="0" u="none" strike="noStrike" kern="0" cap="none" spc="0" normalizeH="0" baseline="0" noProof="0" dirty="0">
              <a:ln>
                <a:noFill/>
              </a:ln>
              <a:solidFill>
                <a:schemeClr val="bg1">
                  <a:lumMod val="95000"/>
                </a:schemeClr>
              </a:solidFill>
              <a:effectLst/>
              <a:uLnTx/>
              <a:uFillTx/>
              <a:latin typeface="微软雅黑" panose="020B0503020204020204" pitchFamily="34" charset="-122"/>
              <a:ea typeface="微软雅黑" panose="020B0503020204020204" pitchFamily="34" charset="-122"/>
            </a:endParaRPr>
          </a:p>
        </p:txBody>
      </p:sp>
      <p:sp>
        <p:nvSpPr>
          <p:cNvPr id="246" name="Rectangle 4"/>
          <p:cNvSpPr txBox="1">
            <a:spLocks noChangeArrowheads="1"/>
          </p:cNvSpPr>
          <p:nvPr/>
        </p:nvSpPr>
        <p:spPr bwMode="auto">
          <a:xfrm>
            <a:off x="3886994" y="3647954"/>
            <a:ext cx="1372458" cy="381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71" tIns="34285" rIns="68571" bIns="34285"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500" b="0" i="0" u="none" strike="noStrike" kern="0" cap="none" spc="0" normalizeH="0" baseline="0" noProof="0" dirty="0">
                <a:ln>
                  <a:noFill/>
                </a:ln>
                <a:solidFill>
                  <a:schemeClr val="bg1">
                    <a:lumMod val="95000"/>
                  </a:schemeClr>
                </a:solidFill>
                <a:effectLst/>
                <a:uLnTx/>
                <a:uFillTx/>
                <a:latin typeface="微软雅黑" panose="020B0503020204020204" pitchFamily="34" charset="-122"/>
                <a:ea typeface="微软雅黑" panose="020B0503020204020204" pitchFamily="34" charset="-122"/>
                <a:cs typeface="+mj-cs"/>
              </a:rPr>
              <a:t>产品运营</a:t>
            </a:r>
          </a:p>
        </p:txBody>
      </p:sp>
      <p:sp>
        <p:nvSpPr>
          <p:cNvPr id="247" name="Rectangle 4"/>
          <p:cNvSpPr txBox="1">
            <a:spLocks noChangeArrowheads="1"/>
          </p:cNvSpPr>
          <p:nvPr/>
        </p:nvSpPr>
        <p:spPr bwMode="auto">
          <a:xfrm>
            <a:off x="3886994" y="3876554"/>
            <a:ext cx="1372458" cy="381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71" tIns="34285" rIns="68571" bIns="34285"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lvl="0" fontAlgn="auto">
              <a:spcBef>
                <a:spcPts val="0"/>
              </a:spcBef>
              <a:spcAft>
                <a:spcPts val="0"/>
              </a:spcAft>
              <a:defRPr/>
            </a:pPr>
            <a:r>
              <a:rPr lang="en-US" altLang="zh-CN" sz="900" b="0" kern="0" dirty="0">
                <a:solidFill>
                  <a:schemeClr val="bg1">
                    <a:lumMod val="95000"/>
                  </a:schemeClr>
                </a:solidFill>
                <a:latin typeface="微软雅黑" panose="020B0503020204020204" pitchFamily="34" charset="-122"/>
                <a:ea typeface="微软雅黑" panose="020B0503020204020204" pitchFamily="34" charset="-122"/>
              </a:rPr>
              <a:t>PRODUCT</a:t>
            </a:r>
            <a:endParaRPr kumimoji="0" lang="zh-CN" altLang="en-US" sz="900" b="0" i="0" u="none" strike="noStrike" kern="0" cap="none" spc="0" normalizeH="0" baseline="0" noProof="0" dirty="0">
              <a:ln>
                <a:noFill/>
              </a:ln>
              <a:solidFill>
                <a:schemeClr val="bg1">
                  <a:lumMod val="95000"/>
                </a:schemeClr>
              </a:solidFill>
              <a:effectLst/>
              <a:uLnTx/>
              <a:uFillTx/>
              <a:latin typeface="微软雅黑" panose="020B0503020204020204" pitchFamily="34" charset="-122"/>
              <a:ea typeface="微软雅黑" panose="020B0503020204020204" pitchFamily="34" charset="-122"/>
            </a:endParaRPr>
          </a:p>
        </p:txBody>
      </p:sp>
      <p:sp>
        <p:nvSpPr>
          <p:cNvPr id="248" name="Rectangle 4"/>
          <p:cNvSpPr txBox="1">
            <a:spLocks noChangeArrowheads="1"/>
          </p:cNvSpPr>
          <p:nvPr/>
        </p:nvSpPr>
        <p:spPr bwMode="auto">
          <a:xfrm>
            <a:off x="5487194" y="3647954"/>
            <a:ext cx="1372458" cy="381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71" tIns="34285" rIns="68571" bIns="34285"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500" b="0" i="0" u="none" strike="noStrike" kern="0" cap="none" spc="0" normalizeH="0" baseline="0" noProof="0" dirty="0">
                <a:ln>
                  <a:noFill/>
                </a:ln>
                <a:solidFill>
                  <a:schemeClr val="bg1">
                    <a:lumMod val="95000"/>
                  </a:schemeClr>
                </a:solidFill>
                <a:effectLst/>
                <a:uLnTx/>
                <a:uFillTx/>
                <a:latin typeface="微软雅黑" panose="020B0503020204020204" pitchFamily="34" charset="-122"/>
                <a:ea typeface="微软雅黑" panose="020B0503020204020204" pitchFamily="34" charset="-122"/>
                <a:cs typeface="+mj-cs"/>
              </a:rPr>
              <a:t>发展规划</a:t>
            </a:r>
          </a:p>
        </p:txBody>
      </p:sp>
      <p:sp>
        <p:nvSpPr>
          <p:cNvPr id="249" name="Rectangle 4"/>
          <p:cNvSpPr txBox="1">
            <a:spLocks noChangeArrowheads="1"/>
          </p:cNvSpPr>
          <p:nvPr/>
        </p:nvSpPr>
        <p:spPr bwMode="auto">
          <a:xfrm>
            <a:off x="5487194" y="3876554"/>
            <a:ext cx="1372458" cy="381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71" tIns="34285" rIns="68571" bIns="34285"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lvl="0" fontAlgn="auto">
              <a:spcBef>
                <a:spcPts val="0"/>
              </a:spcBef>
              <a:spcAft>
                <a:spcPts val="0"/>
              </a:spcAft>
              <a:defRPr/>
            </a:pPr>
            <a:r>
              <a:rPr lang="en-US" altLang="zh-CN" sz="900" b="0" kern="0" dirty="0">
                <a:solidFill>
                  <a:schemeClr val="bg1">
                    <a:lumMod val="95000"/>
                  </a:schemeClr>
                </a:solidFill>
                <a:latin typeface="微软雅黑" panose="020B0503020204020204" pitchFamily="34" charset="-122"/>
                <a:ea typeface="微软雅黑" panose="020B0503020204020204" pitchFamily="34" charset="-122"/>
              </a:rPr>
              <a:t>DEVELOPMENT PLAN</a:t>
            </a:r>
            <a:endParaRPr kumimoji="0" lang="zh-CN" altLang="en-US" sz="900" b="0" i="0" u="none" strike="noStrike" kern="0" cap="none" spc="0" normalizeH="0" baseline="0" noProof="0" dirty="0">
              <a:ln>
                <a:noFill/>
              </a:ln>
              <a:solidFill>
                <a:schemeClr val="bg1">
                  <a:lumMod val="95000"/>
                </a:schemeClr>
              </a:solidFill>
              <a:effectLst/>
              <a:uLnTx/>
              <a:uFillTx/>
              <a:latin typeface="微软雅黑" panose="020B0503020204020204" pitchFamily="34" charset="-122"/>
              <a:ea typeface="微软雅黑" panose="020B0503020204020204" pitchFamily="34" charset="-122"/>
            </a:endParaRPr>
          </a:p>
        </p:txBody>
      </p:sp>
      <p:sp>
        <p:nvSpPr>
          <p:cNvPr id="250" name="Rectangle 4"/>
          <p:cNvSpPr txBox="1">
            <a:spLocks noChangeArrowheads="1"/>
          </p:cNvSpPr>
          <p:nvPr/>
        </p:nvSpPr>
        <p:spPr bwMode="auto">
          <a:xfrm>
            <a:off x="7162736" y="3647954"/>
            <a:ext cx="1372458" cy="381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71" tIns="34285" rIns="68571" bIns="34285"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500" b="0" i="0" u="none" strike="noStrike" kern="0" cap="none" spc="0" normalizeH="0" baseline="0" noProof="0" dirty="0">
                <a:ln>
                  <a:noFill/>
                </a:ln>
                <a:solidFill>
                  <a:schemeClr val="bg1">
                    <a:lumMod val="95000"/>
                  </a:schemeClr>
                </a:solidFill>
                <a:effectLst/>
                <a:uLnTx/>
                <a:uFillTx/>
                <a:latin typeface="微软雅黑" panose="020B0503020204020204" pitchFamily="34" charset="-122"/>
                <a:ea typeface="微软雅黑" panose="020B0503020204020204" pitchFamily="34" charset="-122"/>
                <a:cs typeface="+mj-cs"/>
              </a:rPr>
              <a:t>资本融资</a:t>
            </a:r>
          </a:p>
        </p:txBody>
      </p:sp>
      <p:sp>
        <p:nvSpPr>
          <p:cNvPr id="251" name="Rectangle 4"/>
          <p:cNvSpPr txBox="1">
            <a:spLocks noChangeArrowheads="1"/>
          </p:cNvSpPr>
          <p:nvPr/>
        </p:nvSpPr>
        <p:spPr bwMode="auto">
          <a:xfrm>
            <a:off x="7162736" y="3876554"/>
            <a:ext cx="1372458" cy="381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71" tIns="34285" rIns="68571" bIns="34285"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lvl="0" fontAlgn="auto">
              <a:spcBef>
                <a:spcPts val="0"/>
              </a:spcBef>
              <a:spcAft>
                <a:spcPts val="0"/>
              </a:spcAft>
              <a:defRPr/>
            </a:pPr>
            <a:r>
              <a:rPr lang="en-US" altLang="zh-CN" sz="900" b="0" kern="0" dirty="0">
                <a:solidFill>
                  <a:schemeClr val="bg1">
                    <a:lumMod val="95000"/>
                  </a:schemeClr>
                </a:solidFill>
                <a:latin typeface="微软雅黑" panose="020B0503020204020204" pitchFamily="34" charset="-122"/>
                <a:ea typeface="微软雅黑" panose="020B0503020204020204" pitchFamily="34" charset="-122"/>
              </a:rPr>
              <a:t>FINANCING</a:t>
            </a:r>
            <a:endParaRPr kumimoji="0" lang="zh-CN" altLang="en-US" sz="900" b="0" i="0" u="none" strike="noStrike" kern="0" cap="none" spc="0" normalizeH="0" baseline="0" noProof="0" dirty="0">
              <a:ln>
                <a:noFill/>
              </a:ln>
              <a:solidFill>
                <a:schemeClr val="bg1">
                  <a:lumMod val="95000"/>
                </a:schemeClr>
              </a:solidFill>
              <a:effectLst/>
              <a:uLnTx/>
              <a:uFillTx/>
              <a:latin typeface="微软雅黑" panose="020B0503020204020204" pitchFamily="34" charset="-122"/>
              <a:ea typeface="微软雅黑" panose="020B0503020204020204" pitchFamily="34" charset="-122"/>
            </a:endParaRPr>
          </a:p>
        </p:txBody>
      </p:sp>
    </p:spTree>
  </p:cSld>
  <p:clrMapOvr>
    <a:masterClrMapping/>
  </p:clrMapOvr>
  <p:transition spd="slow" advTm="0">
    <p:cover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176"/>
                                        </p:tgtEl>
                                        <p:attrNameLst>
                                          <p:attrName>style.visibility</p:attrName>
                                        </p:attrNameLst>
                                      </p:cBhvr>
                                      <p:to>
                                        <p:strVal val="visible"/>
                                      </p:to>
                                    </p:set>
                                    <p:anim calcmode="lin" valueType="num">
                                      <p:cBhvr>
                                        <p:cTn id="7" dur="1000" fill="hold"/>
                                        <p:tgtEl>
                                          <p:spTgt spid="176"/>
                                        </p:tgtEl>
                                        <p:attrNameLst>
                                          <p:attrName>ppt_w</p:attrName>
                                        </p:attrNameLst>
                                      </p:cBhvr>
                                      <p:tavLst>
                                        <p:tav tm="0">
                                          <p:val>
                                            <p:fltVal val="0"/>
                                          </p:val>
                                        </p:tav>
                                        <p:tav tm="100000">
                                          <p:val>
                                            <p:strVal val="#ppt_w"/>
                                          </p:val>
                                        </p:tav>
                                      </p:tavLst>
                                    </p:anim>
                                    <p:anim calcmode="lin" valueType="num">
                                      <p:cBhvr>
                                        <p:cTn id="8" dur="1000" fill="hold"/>
                                        <p:tgtEl>
                                          <p:spTgt spid="176"/>
                                        </p:tgtEl>
                                        <p:attrNameLst>
                                          <p:attrName>ppt_h</p:attrName>
                                        </p:attrNameLst>
                                      </p:cBhvr>
                                      <p:tavLst>
                                        <p:tav tm="0">
                                          <p:val>
                                            <p:fltVal val="0"/>
                                          </p:val>
                                        </p:tav>
                                        <p:tav tm="100000">
                                          <p:val>
                                            <p:strVal val="#ppt_h"/>
                                          </p:val>
                                        </p:tav>
                                      </p:tavLst>
                                    </p:anim>
                                    <p:anim calcmode="lin" valueType="num">
                                      <p:cBhvr>
                                        <p:cTn id="9" dur="1000" fill="hold"/>
                                        <p:tgtEl>
                                          <p:spTgt spid="176"/>
                                        </p:tgtEl>
                                        <p:attrNameLst>
                                          <p:attrName>style.rotation</p:attrName>
                                        </p:attrNameLst>
                                      </p:cBhvr>
                                      <p:tavLst>
                                        <p:tav tm="0">
                                          <p:val>
                                            <p:fltVal val="90"/>
                                          </p:val>
                                        </p:tav>
                                        <p:tav tm="100000">
                                          <p:val>
                                            <p:fltVal val="0"/>
                                          </p:val>
                                        </p:tav>
                                      </p:tavLst>
                                    </p:anim>
                                    <p:animEffect transition="in" filter="fade">
                                      <p:cBhvr>
                                        <p:cTn id="10" dur="1000"/>
                                        <p:tgtEl>
                                          <p:spTgt spid="176"/>
                                        </p:tgtEl>
                                      </p:cBhvr>
                                    </p:animEffect>
                                  </p:childTnLst>
                                </p:cTn>
                              </p:par>
                            </p:childTnLst>
                          </p:cTn>
                        </p:par>
                        <p:par>
                          <p:cTn id="11" fill="hold">
                            <p:stCondLst>
                              <p:cond delay="1000"/>
                            </p:stCondLst>
                            <p:childTnLst>
                              <p:par>
                                <p:cTn id="12" presetID="10" presetClass="entr" presetSubtype="0" fill="hold" grpId="0" nodeType="afterEffect">
                                  <p:stCondLst>
                                    <p:cond delay="0"/>
                                  </p:stCondLst>
                                  <p:childTnLst>
                                    <p:set>
                                      <p:cBhvr>
                                        <p:cTn id="13" dur="1" fill="hold">
                                          <p:stCondLst>
                                            <p:cond delay="0"/>
                                          </p:stCondLst>
                                        </p:cTn>
                                        <p:tgtEl>
                                          <p:spTgt spid="201"/>
                                        </p:tgtEl>
                                        <p:attrNameLst>
                                          <p:attrName>style.visibility</p:attrName>
                                        </p:attrNameLst>
                                      </p:cBhvr>
                                      <p:to>
                                        <p:strVal val="visible"/>
                                      </p:to>
                                    </p:set>
                                    <p:animEffect transition="in" filter="fade">
                                      <p:cBhvr>
                                        <p:cTn id="14" dur="500"/>
                                        <p:tgtEl>
                                          <p:spTgt spid="201"/>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242"/>
                                        </p:tgtEl>
                                        <p:attrNameLst>
                                          <p:attrName>style.visibility</p:attrName>
                                        </p:attrNameLst>
                                      </p:cBhvr>
                                      <p:to>
                                        <p:strVal val="visible"/>
                                      </p:to>
                                    </p:set>
                                    <p:animEffect transition="in" filter="wipe(left)">
                                      <p:cBhvr>
                                        <p:cTn id="17" dur="700"/>
                                        <p:tgtEl>
                                          <p:spTgt spid="242"/>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243"/>
                                        </p:tgtEl>
                                        <p:attrNameLst>
                                          <p:attrName>style.visibility</p:attrName>
                                        </p:attrNameLst>
                                      </p:cBhvr>
                                      <p:to>
                                        <p:strVal val="visible"/>
                                      </p:to>
                                    </p:set>
                                    <p:animEffect transition="in" filter="wipe(left)">
                                      <p:cBhvr>
                                        <p:cTn id="20" dur="700"/>
                                        <p:tgtEl>
                                          <p:spTgt spid="243"/>
                                        </p:tgtEl>
                                      </p:cBhvr>
                                    </p:animEffect>
                                  </p:childTnLst>
                                </p:cTn>
                              </p:par>
                              <p:par>
                                <p:cTn id="21" presetID="31" presetClass="entr" presetSubtype="0" fill="hold" nodeType="withEffect">
                                  <p:stCondLst>
                                    <p:cond delay="300"/>
                                  </p:stCondLst>
                                  <p:childTnLst>
                                    <p:set>
                                      <p:cBhvr>
                                        <p:cTn id="22" dur="1" fill="hold">
                                          <p:stCondLst>
                                            <p:cond delay="0"/>
                                          </p:stCondLst>
                                        </p:cTn>
                                        <p:tgtEl>
                                          <p:spTgt spid="177"/>
                                        </p:tgtEl>
                                        <p:attrNameLst>
                                          <p:attrName>style.visibility</p:attrName>
                                        </p:attrNameLst>
                                      </p:cBhvr>
                                      <p:to>
                                        <p:strVal val="visible"/>
                                      </p:to>
                                    </p:set>
                                    <p:anim calcmode="lin" valueType="num">
                                      <p:cBhvr>
                                        <p:cTn id="23" dur="1000" fill="hold"/>
                                        <p:tgtEl>
                                          <p:spTgt spid="177"/>
                                        </p:tgtEl>
                                        <p:attrNameLst>
                                          <p:attrName>ppt_w</p:attrName>
                                        </p:attrNameLst>
                                      </p:cBhvr>
                                      <p:tavLst>
                                        <p:tav tm="0">
                                          <p:val>
                                            <p:fltVal val="0"/>
                                          </p:val>
                                        </p:tav>
                                        <p:tav tm="100000">
                                          <p:val>
                                            <p:strVal val="#ppt_w"/>
                                          </p:val>
                                        </p:tav>
                                      </p:tavLst>
                                    </p:anim>
                                    <p:anim calcmode="lin" valueType="num">
                                      <p:cBhvr>
                                        <p:cTn id="24" dur="1000" fill="hold"/>
                                        <p:tgtEl>
                                          <p:spTgt spid="177"/>
                                        </p:tgtEl>
                                        <p:attrNameLst>
                                          <p:attrName>ppt_h</p:attrName>
                                        </p:attrNameLst>
                                      </p:cBhvr>
                                      <p:tavLst>
                                        <p:tav tm="0">
                                          <p:val>
                                            <p:fltVal val="0"/>
                                          </p:val>
                                        </p:tav>
                                        <p:tav tm="100000">
                                          <p:val>
                                            <p:strVal val="#ppt_h"/>
                                          </p:val>
                                        </p:tav>
                                      </p:tavLst>
                                    </p:anim>
                                    <p:anim calcmode="lin" valueType="num">
                                      <p:cBhvr>
                                        <p:cTn id="25" dur="1000" fill="hold"/>
                                        <p:tgtEl>
                                          <p:spTgt spid="177"/>
                                        </p:tgtEl>
                                        <p:attrNameLst>
                                          <p:attrName>style.rotation</p:attrName>
                                        </p:attrNameLst>
                                      </p:cBhvr>
                                      <p:tavLst>
                                        <p:tav tm="0">
                                          <p:val>
                                            <p:fltVal val="90"/>
                                          </p:val>
                                        </p:tav>
                                        <p:tav tm="100000">
                                          <p:val>
                                            <p:fltVal val="0"/>
                                          </p:val>
                                        </p:tav>
                                      </p:tavLst>
                                    </p:anim>
                                    <p:animEffect transition="in" filter="fade">
                                      <p:cBhvr>
                                        <p:cTn id="26" dur="1000"/>
                                        <p:tgtEl>
                                          <p:spTgt spid="177"/>
                                        </p:tgtEl>
                                      </p:cBhvr>
                                    </p:animEffect>
                                  </p:childTnLst>
                                </p:cTn>
                              </p:par>
                            </p:childTnLst>
                          </p:cTn>
                        </p:par>
                        <p:par>
                          <p:cTn id="27" fill="hold">
                            <p:stCondLst>
                              <p:cond delay="1500"/>
                            </p:stCondLst>
                            <p:childTnLst>
                              <p:par>
                                <p:cTn id="28" presetID="10" presetClass="entr" presetSubtype="0" fill="hold" nodeType="afterEffect">
                                  <p:stCondLst>
                                    <p:cond delay="0"/>
                                  </p:stCondLst>
                                  <p:childTnLst>
                                    <p:set>
                                      <p:cBhvr>
                                        <p:cTn id="29" dur="1" fill="hold">
                                          <p:stCondLst>
                                            <p:cond delay="0"/>
                                          </p:stCondLst>
                                        </p:cTn>
                                        <p:tgtEl>
                                          <p:spTgt spid="202"/>
                                        </p:tgtEl>
                                        <p:attrNameLst>
                                          <p:attrName>style.visibility</p:attrName>
                                        </p:attrNameLst>
                                      </p:cBhvr>
                                      <p:to>
                                        <p:strVal val="visible"/>
                                      </p:to>
                                    </p:set>
                                    <p:animEffect transition="in" filter="fade">
                                      <p:cBhvr>
                                        <p:cTn id="30" dur="500"/>
                                        <p:tgtEl>
                                          <p:spTgt spid="202"/>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244"/>
                                        </p:tgtEl>
                                        <p:attrNameLst>
                                          <p:attrName>style.visibility</p:attrName>
                                        </p:attrNameLst>
                                      </p:cBhvr>
                                      <p:to>
                                        <p:strVal val="visible"/>
                                      </p:to>
                                    </p:set>
                                    <p:animEffect transition="in" filter="wipe(left)">
                                      <p:cBhvr>
                                        <p:cTn id="33" dur="700"/>
                                        <p:tgtEl>
                                          <p:spTgt spid="24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245"/>
                                        </p:tgtEl>
                                        <p:attrNameLst>
                                          <p:attrName>style.visibility</p:attrName>
                                        </p:attrNameLst>
                                      </p:cBhvr>
                                      <p:to>
                                        <p:strVal val="visible"/>
                                      </p:to>
                                    </p:set>
                                    <p:animEffect transition="in" filter="wipe(left)">
                                      <p:cBhvr>
                                        <p:cTn id="36" dur="700"/>
                                        <p:tgtEl>
                                          <p:spTgt spid="245"/>
                                        </p:tgtEl>
                                      </p:cBhvr>
                                    </p:animEffect>
                                  </p:childTnLst>
                                </p:cTn>
                              </p:par>
                              <p:par>
                                <p:cTn id="37" presetID="31" presetClass="entr" presetSubtype="0" fill="hold" nodeType="withEffect">
                                  <p:stCondLst>
                                    <p:cond delay="500"/>
                                  </p:stCondLst>
                                  <p:childTnLst>
                                    <p:set>
                                      <p:cBhvr>
                                        <p:cTn id="38" dur="1" fill="hold">
                                          <p:stCondLst>
                                            <p:cond delay="0"/>
                                          </p:stCondLst>
                                        </p:cTn>
                                        <p:tgtEl>
                                          <p:spTgt spid="183"/>
                                        </p:tgtEl>
                                        <p:attrNameLst>
                                          <p:attrName>style.visibility</p:attrName>
                                        </p:attrNameLst>
                                      </p:cBhvr>
                                      <p:to>
                                        <p:strVal val="visible"/>
                                      </p:to>
                                    </p:set>
                                    <p:anim calcmode="lin" valueType="num">
                                      <p:cBhvr>
                                        <p:cTn id="39" dur="1000" fill="hold"/>
                                        <p:tgtEl>
                                          <p:spTgt spid="183"/>
                                        </p:tgtEl>
                                        <p:attrNameLst>
                                          <p:attrName>ppt_w</p:attrName>
                                        </p:attrNameLst>
                                      </p:cBhvr>
                                      <p:tavLst>
                                        <p:tav tm="0">
                                          <p:val>
                                            <p:fltVal val="0"/>
                                          </p:val>
                                        </p:tav>
                                        <p:tav tm="100000">
                                          <p:val>
                                            <p:strVal val="#ppt_w"/>
                                          </p:val>
                                        </p:tav>
                                      </p:tavLst>
                                    </p:anim>
                                    <p:anim calcmode="lin" valueType="num">
                                      <p:cBhvr>
                                        <p:cTn id="40" dur="1000" fill="hold"/>
                                        <p:tgtEl>
                                          <p:spTgt spid="183"/>
                                        </p:tgtEl>
                                        <p:attrNameLst>
                                          <p:attrName>ppt_h</p:attrName>
                                        </p:attrNameLst>
                                      </p:cBhvr>
                                      <p:tavLst>
                                        <p:tav tm="0">
                                          <p:val>
                                            <p:fltVal val="0"/>
                                          </p:val>
                                        </p:tav>
                                        <p:tav tm="100000">
                                          <p:val>
                                            <p:strVal val="#ppt_h"/>
                                          </p:val>
                                        </p:tav>
                                      </p:tavLst>
                                    </p:anim>
                                    <p:anim calcmode="lin" valueType="num">
                                      <p:cBhvr>
                                        <p:cTn id="41" dur="1000" fill="hold"/>
                                        <p:tgtEl>
                                          <p:spTgt spid="183"/>
                                        </p:tgtEl>
                                        <p:attrNameLst>
                                          <p:attrName>style.rotation</p:attrName>
                                        </p:attrNameLst>
                                      </p:cBhvr>
                                      <p:tavLst>
                                        <p:tav tm="0">
                                          <p:val>
                                            <p:fltVal val="90"/>
                                          </p:val>
                                        </p:tav>
                                        <p:tav tm="100000">
                                          <p:val>
                                            <p:fltVal val="0"/>
                                          </p:val>
                                        </p:tav>
                                      </p:tavLst>
                                    </p:anim>
                                    <p:animEffect transition="in" filter="fade">
                                      <p:cBhvr>
                                        <p:cTn id="42" dur="1000"/>
                                        <p:tgtEl>
                                          <p:spTgt spid="183"/>
                                        </p:tgtEl>
                                      </p:cBhvr>
                                    </p:animEffect>
                                  </p:childTnLst>
                                </p:cTn>
                              </p:par>
                            </p:childTnLst>
                          </p:cTn>
                        </p:par>
                        <p:par>
                          <p:cTn id="43" fill="hold">
                            <p:stCondLst>
                              <p:cond delay="2000"/>
                            </p:stCondLst>
                            <p:childTnLst>
                              <p:par>
                                <p:cTn id="44" presetID="10" presetClass="entr" presetSubtype="0" fill="hold" nodeType="afterEffect">
                                  <p:stCondLst>
                                    <p:cond delay="0"/>
                                  </p:stCondLst>
                                  <p:childTnLst>
                                    <p:set>
                                      <p:cBhvr>
                                        <p:cTn id="45" dur="1" fill="hold">
                                          <p:stCondLst>
                                            <p:cond delay="0"/>
                                          </p:stCondLst>
                                        </p:cTn>
                                        <p:tgtEl>
                                          <p:spTgt spid="205"/>
                                        </p:tgtEl>
                                        <p:attrNameLst>
                                          <p:attrName>style.visibility</p:attrName>
                                        </p:attrNameLst>
                                      </p:cBhvr>
                                      <p:to>
                                        <p:strVal val="visible"/>
                                      </p:to>
                                    </p:set>
                                    <p:animEffect transition="in" filter="fade">
                                      <p:cBhvr>
                                        <p:cTn id="46" dur="500"/>
                                        <p:tgtEl>
                                          <p:spTgt spid="205"/>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246"/>
                                        </p:tgtEl>
                                        <p:attrNameLst>
                                          <p:attrName>style.visibility</p:attrName>
                                        </p:attrNameLst>
                                      </p:cBhvr>
                                      <p:to>
                                        <p:strVal val="visible"/>
                                      </p:to>
                                    </p:set>
                                    <p:animEffect transition="in" filter="wipe(left)">
                                      <p:cBhvr>
                                        <p:cTn id="49" dur="700"/>
                                        <p:tgtEl>
                                          <p:spTgt spid="246"/>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247"/>
                                        </p:tgtEl>
                                        <p:attrNameLst>
                                          <p:attrName>style.visibility</p:attrName>
                                        </p:attrNameLst>
                                      </p:cBhvr>
                                      <p:to>
                                        <p:strVal val="visible"/>
                                      </p:to>
                                    </p:set>
                                    <p:animEffect transition="in" filter="wipe(left)">
                                      <p:cBhvr>
                                        <p:cTn id="52" dur="700"/>
                                        <p:tgtEl>
                                          <p:spTgt spid="247"/>
                                        </p:tgtEl>
                                      </p:cBhvr>
                                    </p:animEffect>
                                  </p:childTnLst>
                                </p:cTn>
                              </p:par>
                              <p:par>
                                <p:cTn id="53" presetID="31" presetClass="entr" presetSubtype="0" fill="hold" nodeType="withEffect">
                                  <p:stCondLst>
                                    <p:cond delay="500"/>
                                  </p:stCondLst>
                                  <p:childTnLst>
                                    <p:set>
                                      <p:cBhvr>
                                        <p:cTn id="54" dur="1" fill="hold">
                                          <p:stCondLst>
                                            <p:cond delay="0"/>
                                          </p:stCondLst>
                                        </p:cTn>
                                        <p:tgtEl>
                                          <p:spTgt spid="189"/>
                                        </p:tgtEl>
                                        <p:attrNameLst>
                                          <p:attrName>style.visibility</p:attrName>
                                        </p:attrNameLst>
                                      </p:cBhvr>
                                      <p:to>
                                        <p:strVal val="visible"/>
                                      </p:to>
                                    </p:set>
                                    <p:anim calcmode="lin" valueType="num">
                                      <p:cBhvr>
                                        <p:cTn id="55" dur="1000" fill="hold"/>
                                        <p:tgtEl>
                                          <p:spTgt spid="189"/>
                                        </p:tgtEl>
                                        <p:attrNameLst>
                                          <p:attrName>ppt_w</p:attrName>
                                        </p:attrNameLst>
                                      </p:cBhvr>
                                      <p:tavLst>
                                        <p:tav tm="0">
                                          <p:val>
                                            <p:fltVal val="0"/>
                                          </p:val>
                                        </p:tav>
                                        <p:tav tm="100000">
                                          <p:val>
                                            <p:strVal val="#ppt_w"/>
                                          </p:val>
                                        </p:tav>
                                      </p:tavLst>
                                    </p:anim>
                                    <p:anim calcmode="lin" valueType="num">
                                      <p:cBhvr>
                                        <p:cTn id="56" dur="1000" fill="hold"/>
                                        <p:tgtEl>
                                          <p:spTgt spid="189"/>
                                        </p:tgtEl>
                                        <p:attrNameLst>
                                          <p:attrName>ppt_h</p:attrName>
                                        </p:attrNameLst>
                                      </p:cBhvr>
                                      <p:tavLst>
                                        <p:tav tm="0">
                                          <p:val>
                                            <p:fltVal val="0"/>
                                          </p:val>
                                        </p:tav>
                                        <p:tav tm="100000">
                                          <p:val>
                                            <p:strVal val="#ppt_h"/>
                                          </p:val>
                                        </p:tav>
                                      </p:tavLst>
                                    </p:anim>
                                    <p:anim calcmode="lin" valueType="num">
                                      <p:cBhvr>
                                        <p:cTn id="57" dur="1000" fill="hold"/>
                                        <p:tgtEl>
                                          <p:spTgt spid="189"/>
                                        </p:tgtEl>
                                        <p:attrNameLst>
                                          <p:attrName>style.rotation</p:attrName>
                                        </p:attrNameLst>
                                      </p:cBhvr>
                                      <p:tavLst>
                                        <p:tav tm="0">
                                          <p:val>
                                            <p:fltVal val="90"/>
                                          </p:val>
                                        </p:tav>
                                        <p:tav tm="100000">
                                          <p:val>
                                            <p:fltVal val="0"/>
                                          </p:val>
                                        </p:tav>
                                      </p:tavLst>
                                    </p:anim>
                                    <p:animEffect transition="in" filter="fade">
                                      <p:cBhvr>
                                        <p:cTn id="58" dur="1000"/>
                                        <p:tgtEl>
                                          <p:spTgt spid="189"/>
                                        </p:tgtEl>
                                      </p:cBhvr>
                                    </p:animEffect>
                                  </p:childTnLst>
                                </p:cTn>
                              </p:par>
                            </p:childTnLst>
                          </p:cTn>
                        </p:par>
                        <p:par>
                          <p:cTn id="59" fill="hold">
                            <p:stCondLst>
                              <p:cond delay="2500"/>
                            </p:stCondLst>
                            <p:childTnLst>
                              <p:par>
                                <p:cTn id="60" presetID="10" presetClass="entr" presetSubtype="0" fill="hold" nodeType="afterEffect">
                                  <p:stCondLst>
                                    <p:cond delay="0"/>
                                  </p:stCondLst>
                                  <p:childTnLst>
                                    <p:set>
                                      <p:cBhvr>
                                        <p:cTn id="61" dur="1" fill="hold">
                                          <p:stCondLst>
                                            <p:cond delay="0"/>
                                          </p:stCondLst>
                                        </p:cTn>
                                        <p:tgtEl>
                                          <p:spTgt spid="208"/>
                                        </p:tgtEl>
                                        <p:attrNameLst>
                                          <p:attrName>style.visibility</p:attrName>
                                        </p:attrNameLst>
                                      </p:cBhvr>
                                      <p:to>
                                        <p:strVal val="visible"/>
                                      </p:to>
                                    </p:set>
                                    <p:animEffect transition="in" filter="fade">
                                      <p:cBhvr>
                                        <p:cTn id="62" dur="500"/>
                                        <p:tgtEl>
                                          <p:spTgt spid="208"/>
                                        </p:tgtEl>
                                      </p:cBhvr>
                                    </p:animEffect>
                                  </p:childTnLst>
                                </p:cTn>
                              </p:par>
                              <p:par>
                                <p:cTn id="63" presetID="22" presetClass="entr" presetSubtype="8" fill="hold" grpId="0" nodeType="withEffect">
                                  <p:stCondLst>
                                    <p:cond delay="0"/>
                                  </p:stCondLst>
                                  <p:childTnLst>
                                    <p:set>
                                      <p:cBhvr>
                                        <p:cTn id="64" dur="1" fill="hold">
                                          <p:stCondLst>
                                            <p:cond delay="0"/>
                                          </p:stCondLst>
                                        </p:cTn>
                                        <p:tgtEl>
                                          <p:spTgt spid="248"/>
                                        </p:tgtEl>
                                        <p:attrNameLst>
                                          <p:attrName>style.visibility</p:attrName>
                                        </p:attrNameLst>
                                      </p:cBhvr>
                                      <p:to>
                                        <p:strVal val="visible"/>
                                      </p:to>
                                    </p:set>
                                    <p:animEffect transition="in" filter="wipe(left)">
                                      <p:cBhvr>
                                        <p:cTn id="65" dur="700"/>
                                        <p:tgtEl>
                                          <p:spTgt spid="248"/>
                                        </p:tgtEl>
                                      </p:cBhvr>
                                    </p:animEffect>
                                  </p:childTnLst>
                                </p:cTn>
                              </p:par>
                              <p:par>
                                <p:cTn id="66" presetID="22" presetClass="entr" presetSubtype="8" fill="hold" grpId="0" nodeType="withEffect">
                                  <p:stCondLst>
                                    <p:cond delay="0"/>
                                  </p:stCondLst>
                                  <p:childTnLst>
                                    <p:set>
                                      <p:cBhvr>
                                        <p:cTn id="67" dur="1" fill="hold">
                                          <p:stCondLst>
                                            <p:cond delay="0"/>
                                          </p:stCondLst>
                                        </p:cTn>
                                        <p:tgtEl>
                                          <p:spTgt spid="249"/>
                                        </p:tgtEl>
                                        <p:attrNameLst>
                                          <p:attrName>style.visibility</p:attrName>
                                        </p:attrNameLst>
                                      </p:cBhvr>
                                      <p:to>
                                        <p:strVal val="visible"/>
                                      </p:to>
                                    </p:set>
                                    <p:animEffect transition="in" filter="wipe(left)">
                                      <p:cBhvr>
                                        <p:cTn id="68" dur="700"/>
                                        <p:tgtEl>
                                          <p:spTgt spid="249"/>
                                        </p:tgtEl>
                                      </p:cBhvr>
                                    </p:animEffect>
                                  </p:childTnLst>
                                </p:cTn>
                              </p:par>
                              <p:par>
                                <p:cTn id="69" presetID="31" presetClass="entr" presetSubtype="0" fill="hold" nodeType="withEffect">
                                  <p:stCondLst>
                                    <p:cond delay="500"/>
                                  </p:stCondLst>
                                  <p:childTnLst>
                                    <p:set>
                                      <p:cBhvr>
                                        <p:cTn id="70" dur="1" fill="hold">
                                          <p:stCondLst>
                                            <p:cond delay="0"/>
                                          </p:stCondLst>
                                        </p:cTn>
                                        <p:tgtEl>
                                          <p:spTgt spid="195"/>
                                        </p:tgtEl>
                                        <p:attrNameLst>
                                          <p:attrName>style.visibility</p:attrName>
                                        </p:attrNameLst>
                                      </p:cBhvr>
                                      <p:to>
                                        <p:strVal val="visible"/>
                                      </p:to>
                                    </p:set>
                                    <p:anim calcmode="lin" valueType="num">
                                      <p:cBhvr>
                                        <p:cTn id="71" dur="1000" fill="hold"/>
                                        <p:tgtEl>
                                          <p:spTgt spid="195"/>
                                        </p:tgtEl>
                                        <p:attrNameLst>
                                          <p:attrName>ppt_w</p:attrName>
                                        </p:attrNameLst>
                                      </p:cBhvr>
                                      <p:tavLst>
                                        <p:tav tm="0">
                                          <p:val>
                                            <p:fltVal val="0"/>
                                          </p:val>
                                        </p:tav>
                                        <p:tav tm="100000">
                                          <p:val>
                                            <p:strVal val="#ppt_w"/>
                                          </p:val>
                                        </p:tav>
                                      </p:tavLst>
                                    </p:anim>
                                    <p:anim calcmode="lin" valueType="num">
                                      <p:cBhvr>
                                        <p:cTn id="72" dur="1000" fill="hold"/>
                                        <p:tgtEl>
                                          <p:spTgt spid="195"/>
                                        </p:tgtEl>
                                        <p:attrNameLst>
                                          <p:attrName>ppt_h</p:attrName>
                                        </p:attrNameLst>
                                      </p:cBhvr>
                                      <p:tavLst>
                                        <p:tav tm="0">
                                          <p:val>
                                            <p:fltVal val="0"/>
                                          </p:val>
                                        </p:tav>
                                        <p:tav tm="100000">
                                          <p:val>
                                            <p:strVal val="#ppt_h"/>
                                          </p:val>
                                        </p:tav>
                                      </p:tavLst>
                                    </p:anim>
                                    <p:anim calcmode="lin" valueType="num">
                                      <p:cBhvr>
                                        <p:cTn id="73" dur="1000" fill="hold"/>
                                        <p:tgtEl>
                                          <p:spTgt spid="195"/>
                                        </p:tgtEl>
                                        <p:attrNameLst>
                                          <p:attrName>style.rotation</p:attrName>
                                        </p:attrNameLst>
                                      </p:cBhvr>
                                      <p:tavLst>
                                        <p:tav tm="0">
                                          <p:val>
                                            <p:fltVal val="90"/>
                                          </p:val>
                                        </p:tav>
                                        <p:tav tm="100000">
                                          <p:val>
                                            <p:fltVal val="0"/>
                                          </p:val>
                                        </p:tav>
                                      </p:tavLst>
                                    </p:anim>
                                    <p:animEffect transition="in" filter="fade">
                                      <p:cBhvr>
                                        <p:cTn id="74" dur="1000"/>
                                        <p:tgtEl>
                                          <p:spTgt spid="195"/>
                                        </p:tgtEl>
                                      </p:cBhvr>
                                    </p:animEffect>
                                  </p:childTnLst>
                                </p:cTn>
                              </p:par>
                            </p:childTnLst>
                          </p:cTn>
                        </p:par>
                        <p:par>
                          <p:cTn id="75" fill="hold">
                            <p:stCondLst>
                              <p:cond delay="3000"/>
                            </p:stCondLst>
                            <p:childTnLst>
                              <p:par>
                                <p:cTn id="76" presetID="10" presetClass="entr" presetSubtype="0" fill="hold" nodeType="afterEffect">
                                  <p:stCondLst>
                                    <p:cond delay="0"/>
                                  </p:stCondLst>
                                  <p:childTnLst>
                                    <p:set>
                                      <p:cBhvr>
                                        <p:cTn id="77" dur="1" fill="hold">
                                          <p:stCondLst>
                                            <p:cond delay="0"/>
                                          </p:stCondLst>
                                        </p:cTn>
                                        <p:tgtEl>
                                          <p:spTgt spid="213"/>
                                        </p:tgtEl>
                                        <p:attrNameLst>
                                          <p:attrName>style.visibility</p:attrName>
                                        </p:attrNameLst>
                                      </p:cBhvr>
                                      <p:to>
                                        <p:strVal val="visible"/>
                                      </p:to>
                                    </p:set>
                                    <p:animEffect transition="in" filter="fade">
                                      <p:cBhvr>
                                        <p:cTn id="78" dur="500"/>
                                        <p:tgtEl>
                                          <p:spTgt spid="213"/>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250"/>
                                        </p:tgtEl>
                                        <p:attrNameLst>
                                          <p:attrName>style.visibility</p:attrName>
                                        </p:attrNameLst>
                                      </p:cBhvr>
                                      <p:to>
                                        <p:strVal val="visible"/>
                                      </p:to>
                                    </p:set>
                                    <p:animEffect transition="in" filter="wipe(left)">
                                      <p:cBhvr>
                                        <p:cTn id="81" dur="700"/>
                                        <p:tgtEl>
                                          <p:spTgt spid="250"/>
                                        </p:tgtEl>
                                      </p:cBhvr>
                                    </p:animEffect>
                                  </p:childTnLst>
                                </p:cTn>
                              </p:par>
                              <p:par>
                                <p:cTn id="82" presetID="22" presetClass="entr" presetSubtype="8" fill="hold" grpId="0" nodeType="withEffect">
                                  <p:stCondLst>
                                    <p:cond delay="0"/>
                                  </p:stCondLst>
                                  <p:childTnLst>
                                    <p:set>
                                      <p:cBhvr>
                                        <p:cTn id="83" dur="1" fill="hold">
                                          <p:stCondLst>
                                            <p:cond delay="0"/>
                                          </p:stCondLst>
                                        </p:cTn>
                                        <p:tgtEl>
                                          <p:spTgt spid="251"/>
                                        </p:tgtEl>
                                        <p:attrNameLst>
                                          <p:attrName>style.visibility</p:attrName>
                                        </p:attrNameLst>
                                      </p:cBhvr>
                                      <p:to>
                                        <p:strVal val="visible"/>
                                      </p:to>
                                    </p:set>
                                    <p:animEffect transition="in" filter="wipe(left)">
                                      <p:cBhvr>
                                        <p:cTn id="84" dur="700"/>
                                        <p:tgtEl>
                                          <p:spTgt spid="2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1" grpId="0" animBg="1"/>
      <p:bldP spid="242" grpId="0"/>
      <p:bldP spid="243" grpId="0"/>
      <p:bldP spid="244" grpId="0"/>
      <p:bldP spid="245" grpId="0"/>
      <p:bldP spid="246" grpId="0"/>
      <p:bldP spid="247" grpId="0"/>
      <p:bldP spid="248" grpId="0"/>
      <p:bldP spid="249" grpId="0"/>
      <p:bldP spid="250" grpId="0"/>
      <p:bldP spid="25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0" name="组合 89"/>
          <p:cNvGrpSpPr/>
          <p:nvPr/>
        </p:nvGrpSpPr>
        <p:grpSpPr>
          <a:xfrm>
            <a:off x="1249092" y="1220655"/>
            <a:ext cx="2827683" cy="3548678"/>
            <a:chOff x="1249092" y="1220655"/>
            <a:chExt cx="2827683" cy="3548678"/>
          </a:xfrm>
        </p:grpSpPr>
        <p:sp>
          <p:nvSpPr>
            <p:cNvPr id="14" name="圆角矩形 13"/>
            <p:cNvSpPr/>
            <p:nvPr/>
          </p:nvSpPr>
          <p:spPr>
            <a:xfrm>
              <a:off x="1249092" y="1276910"/>
              <a:ext cx="2827683" cy="3492423"/>
            </a:xfrm>
            <a:prstGeom prst="roundRect">
              <a:avLst>
                <a:gd name="adj" fmla="val 4670"/>
              </a:avLst>
            </a:prstGeom>
            <a:gradFill flip="none" rotWithShape="1">
              <a:gsLst>
                <a:gs pos="0">
                  <a:schemeClr val="bg1">
                    <a:lumMod val="50000"/>
                  </a:schemeClr>
                </a:gs>
                <a:gs pos="100000">
                  <a:schemeClr val="tx1">
                    <a:lumMod val="75000"/>
                    <a:lumOff val="25000"/>
                  </a:schemeClr>
                </a:gs>
              </a:gsLst>
              <a:lin ang="2700000" scaled="1"/>
              <a:tileRect/>
            </a:gradFill>
            <a:ln w="22225">
              <a:gradFill flip="none" rotWithShape="1">
                <a:gsLst>
                  <a:gs pos="0">
                    <a:schemeClr val="bg1">
                      <a:lumMod val="65000"/>
                    </a:schemeClr>
                  </a:gs>
                  <a:gs pos="100000">
                    <a:schemeClr val="tx1">
                      <a:lumMod val="85000"/>
                      <a:lumOff val="15000"/>
                    </a:schemeClr>
                  </a:gs>
                </a:gsLst>
                <a:lin ang="2700000" scaled="1"/>
                <a:tileRect/>
              </a:gradFill>
            </a:ln>
            <a:effectLst>
              <a:outerShdw blurRad="1397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zh-CN" altLang="en-US" dirty="0">
                <a:latin typeface="微软雅黑" panose="020B0503020204020204" pitchFamily="34" charset="-122"/>
                <a:ea typeface="微软雅黑" panose="020B0503020204020204" pitchFamily="34" charset="-122"/>
                <a:sym typeface="Arial" panose="020B0604020202020204" pitchFamily="34" charset="0"/>
              </a:endParaRPr>
            </a:p>
          </p:txBody>
        </p:sp>
        <p:sp>
          <p:nvSpPr>
            <p:cNvPr id="15" name="圆角矩形 14"/>
            <p:cNvSpPr/>
            <p:nvPr/>
          </p:nvSpPr>
          <p:spPr>
            <a:xfrm>
              <a:off x="1413534" y="1404609"/>
              <a:ext cx="2498799" cy="3118235"/>
            </a:xfrm>
            <a:prstGeom prst="roundRect">
              <a:avLst>
                <a:gd name="adj" fmla="val 0"/>
              </a:avLst>
            </a:prstGeom>
            <a:gradFill>
              <a:gsLst>
                <a:gs pos="52000">
                  <a:srgbClr val="F4F4F4"/>
                </a:gs>
                <a:gs pos="0">
                  <a:schemeClr val="bg1"/>
                </a:gs>
                <a:gs pos="100000">
                  <a:srgbClr val="E2E2E2"/>
                </a:gs>
              </a:gsLst>
              <a:lin ang="0" scaled="0"/>
            </a:gradFill>
            <a:ln w="25400">
              <a:noFill/>
            </a:ln>
            <a:effectLst>
              <a:outerShdw blurRad="177800" dist="889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zh-CN" altLang="en-US" dirty="0">
                <a:latin typeface="微软雅黑" panose="020B0503020204020204" pitchFamily="34" charset="-122"/>
                <a:ea typeface="微软雅黑" panose="020B0503020204020204" pitchFamily="34" charset="-122"/>
                <a:sym typeface="Arial" panose="020B0604020202020204" pitchFamily="34" charset="0"/>
              </a:endParaRPr>
            </a:p>
          </p:txBody>
        </p:sp>
        <p:grpSp>
          <p:nvGrpSpPr>
            <p:cNvPr id="16" name="组合 15"/>
            <p:cNvGrpSpPr/>
            <p:nvPr/>
          </p:nvGrpSpPr>
          <p:grpSpPr>
            <a:xfrm>
              <a:off x="1474375" y="1466277"/>
              <a:ext cx="2377116" cy="160026"/>
              <a:chOff x="2149634" y="1165384"/>
              <a:chExt cx="3485832" cy="234632"/>
            </a:xfrm>
          </p:grpSpPr>
          <p:grpSp>
            <p:nvGrpSpPr>
              <p:cNvPr id="17" name="组合 16"/>
              <p:cNvGrpSpPr/>
              <p:nvPr/>
            </p:nvGrpSpPr>
            <p:grpSpPr>
              <a:xfrm>
                <a:off x="2149634" y="1165384"/>
                <a:ext cx="234632" cy="234632"/>
                <a:chOff x="2483009" y="1114425"/>
                <a:chExt cx="209550" cy="209550"/>
              </a:xfrm>
            </p:grpSpPr>
            <p:sp>
              <p:nvSpPr>
                <p:cNvPr id="45" name="椭圆 44"/>
                <p:cNvSpPr/>
                <p:nvPr/>
              </p:nvSpPr>
              <p:spPr>
                <a:xfrm>
                  <a:off x="2483009" y="1114425"/>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sym typeface="Arial" panose="020B0604020202020204" pitchFamily="34" charset="0"/>
                  </a:endParaRPr>
                </a:p>
              </p:txBody>
            </p:sp>
            <p:sp>
              <p:nvSpPr>
                <p:cNvPr id="46" name="椭圆 45"/>
                <p:cNvSpPr/>
                <p:nvPr/>
              </p:nvSpPr>
              <p:spPr>
                <a:xfrm>
                  <a:off x="2502059" y="1133475"/>
                  <a:ext cx="171450" cy="171450"/>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sym typeface="Arial" panose="020B0604020202020204" pitchFamily="34" charset="0"/>
                  </a:endParaRPr>
                </a:p>
              </p:txBody>
            </p:sp>
          </p:grpSp>
          <p:grpSp>
            <p:nvGrpSpPr>
              <p:cNvPr id="18" name="组合 17"/>
              <p:cNvGrpSpPr/>
              <p:nvPr/>
            </p:nvGrpSpPr>
            <p:grpSpPr>
              <a:xfrm>
                <a:off x="2510879" y="1165384"/>
                <a:ext cx="234632" cy="234632"/>
                <a:chOff x="2483009" y="1114425"/>
                <a:chExt cx="209550" cy="209550"/>
              </a:xfrm>
            </p:grpSpPr>
            <p:sp>
              <p:nvSpPr>
                <p:cNvPr id="43" name="椭圆 42"/>
                <p:cNvSpPr/>
                <p:nvPr/>
              </p:nvSpPr>
              <p:spPr>
                <a:xfrm>
                  <a:off x="2483009" y="1114425"/>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sym typeface="Arial" panose="020B0604020202020204" pitchFamily="34" charset="0"/>
                  </a:endParaRPr>
                </a:p>
              </p:txBody>
            </p:sp>
            <p:sp>
              <p:nvSpPr>
                <p:cNvPr id="44" name="椭圆 43"/>
                <p:cNvSpPr/>
                <p:nvPr/>
              </p:nvSpPr>
              <p:spPr>
                <a:xfrm>
                  <a:off x="2502059" y="1133475"/>
                  <a:ext cx="171450" cy="171450"/>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sym typeface="Arial" panose="020B0604020202020204" pitchFamily="34" charset="0"/>
                  </a:endParaRPr>
                </a:p>
              </p:txBody>
            </p:sp>
          </p:grpSp>
          <p:grpSp>
            <p:nvGrpSpPr>
              <p:cNvPr id="19" name="组合 18"/>
              <p:cNvGrpSpPr/>
              <p:nvPr/>
            </p:nvGrpSpPr>
            <p:grpSpPr>
              <a:xfrm>
                <a:off x="2872123" y="1165384"/>
                <a:ext cx="234632" cy="234632"/>
                <a:chOff x="2483009" y="1114425"/>
                <a:chExt cx="209550" cy="209550"/>
              </a:xfrm>
            </p:grpSpPr>
            <p:sp>
              <p:nvSpPr>
                <p:cNvPr id="41" name="椭圆 40"/>
                <p:cNvSpPr/>
                <p:nvPr/>
              </p:nvSpPr>
              <p:spPr>
                <a:xfrm>
                  <a:off x="2483009" y="1114425"/>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sym typeface="Arial" panose="020B0604020202020204" pitchFamily="34" charset="0"/>
                  </a:endParaRPr>
                </a:p>
              </p:txBody>
            </p:sp>
            <p:sp>
              <p:nvSpPr>
                <p:cNvPr id="42" name="椭圆 41"/>
                <p:cNvSpPr/>
                <p:nvPr/>
              </p:nvSpPr>
              <p:spPr>
                <a:xfrm>
                  <a:off x="2502059" y="1133475"/>
                  <a:ext cx="171450" cy="171450"/>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sym typeface="Arial" panose="020B0604020202020204" pitchFamily="34" charset="0"/>
                  </a:endParaRPr>
                </a:p>
              </p:txBody>
            </p:sp>
          </p:grpSp>
          <p:grpSp>
            <p:nvGrpSpPr>
              <p:cNvPr id="20" name="组合 19"/>
              <p:cNvGrpSpPr/>
              <p:nvPr/>
            </p:nvGrpSpPr>
            <p:grpSpPr>
              <a:xfrm>
                <a:off x="3233367" y="1165384"/>
                <a:ext cx="234632" cy="234632"/>
                <a:chOff x="2483009" y="1114425"/>
                <a:chExt cx="209550" cy="209550"/>
              </a:xfrm>
            </p:grpSpPr>
            <p:sp>
              <p:nvSpPr>
                <p:cNvPr id="39" name="椭圆 38"/>
                <p:cNvSpPr/>
                <p:nvPr/>
              </p:nvSpPr>
              <p:spPr>
                <a:xfrm>
                  <a:off x="2483009" y="1114425"/>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sym typeface="Arial" panose="020B0604020202020204" pitchFamily="34" charset="0"/>
                  </a:endParaRPr>
                </a:p>
              </p:txBody>
            </p:sp>
            <p:sp>
              <p:nvSpPr>
                <p:cNvPr id="40" name="椭圆 39"/>
                <p:cNvSpPr/>
                <p:nvPr/>
              </p:nvSpPr>
              <p:spPr>
                <a:xfrm>
                  <a:off x="2502059" y="1133475"/>
                  <a:ext cx="171450" cy="171450"/>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sym typeface="Arial" panose="020B0604020202020204" pitchFamily="34" charset="0"/>
                  </a:endParaRPr>
                </a:p>
              </p:txBody>
            </p:sp>
          </p:grpSp>
          <p:grpSp>
            <p:nvGrpSpPr>
              <p:cNvPr id="21" name="组合 20"/>
              <p:cNvGrpSpPr/>
              <p:nvPr/>
            </p:nvGrpSpPr>
            <p:grpSpPr>
              <a:xfrm>
                <a:off x="3594612" y="1165384"/>
                <a:ext cx="234632" cy="234632"/>
                <a:chOff x="2483009" y="1114425"/>
                <a:chExt cx="209550" cy="209550"/>
              </a:xfrm>
            </p:grpSpPr>
            <p:sp>
              <p:nvSpPr>
                <p:cNvPr id="37" name="椭圆 36"/>
                <p:cNvSpPr/>
                <p:nvPr/>
              </p:nvSpPr>
              <p:spPr>
                <a:xfrm>
                  <a:off x="2483009" y="1114425"/>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sym typeface="Arial" panose="020B0604020202020204" pitchFamily="34" charset="0"/>
                  </a:endParaRPr>
                </a:p>
              </p:txBody>
            </p:sp>
            <p:sp>
              <p:nvSpPr>
                <p:cNvPr id="38" name="椭圆 37"/>
                <p:cNvSpPr/>
                <p:nvPr/>
              </p:nvSpPr>
              <p:spPr>
                <a:xfrm>
                  <a:off x="2502059" y="1133475"/>
                  <a:ext cx="171450" cy="171450"/>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sym typeface="Arial" panose="020B0604020202020204" pitchFamily="34" charset="0"/>
                  </a:endParaRPr>
                </a:p>
              </p:txBody>
            </p:sp>
          </p:grpSp>
          <p:grpSp>
            <p:nvGrpSpPr>
              <p:cNvPr id="22" name="组合 21"/>
              <p:cNvGrpSpPr/>
              <p:nvPr/>
            </p:nvGrpSpPr>
            <p:grpSpPr>
              <a:xfrm>
                <a:off x="3955856" y="1165384"/>
                <a:ext cx="234632" cy="234632"/>
                <a:chOff x="2483009" y="1114425"/>
                <a:chExt cx="209550" cy="209550"/>
              </a:xfrm>
            </p:grpSpPr>
            <p:sp>
              <p:nvSpPr>
                <p:cNvPr id="35" name="椭圆 34"/>
                <p:cNvSpPr/>
                <p:nvPr/>
              </p:nvSpPr>
              <p:spPr>
                <a:xfrm>
                  <a:off x="2483009" y="1114425"/>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sym typeface="Arial" panose="020B0604020202020204" pitchFamily="34" charset="0"/>
                  </a:endParaRPr>
                </a:p>
              </p:txBody>
            </p:sp>
            <p:sp>
              <p:nvSpPr>
                <p:cNvPr id="36" name="椭圆 35"/>
                <p:cNvSpPr/>
                <p:nvPr/>
              </p:nvSpPr>
              <p:spPr>
                <a:xfrm>
                  <a:off x="2502059" y="1133475"/>
                  <a:ext cx="171450" cy="171450"/>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sym typeface="Arial" panose="020B0604020202020204" pitchFamily="34" charset="0"/>
                  </a:endParaRPr>
                </a:p>
              </p:txBody>
            </p:sp>
          </p:grpSp>
          <p:grpSp>
            <p:nvGrpSpPr>
              <p:cNvPr id="23" name="组合 22"/>
              <p:cNvGrpSpPr/>
              <p:nvPr/>
            </p:nvGrpSpPr>
            <p:grpSpPr>
              <a:xfrm>
                <a:off x="4317101" y="1165384"/>
                <a:ext cx="234632" cy="234632"/>
                <a:chOff x="2483009" y="1114425"/>
                <a:chExt cx="209550" cy="209550"/>
              </a:xfrm>
            </p:grpSpPr>
            <p:sp>
              <p:nvSpPr>
                <p:cNvPr id="33" name="椭圆 32"/>
                <p:cNvSpPr/>
                <p:nvPr/>
              </p:nvSpPr>
              <p:spPr>
                <a:xfrm>
                  <a:off x="2483009" y="1114425"/>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sym typeface="Arial" panose="020B0604020202020204" pitchFamily="34" charset="0"/>
                  </a:endParaRPr>
                </a:p>
              </p:txBody>
            </p:sp>
            <p:sp>
              <p:nvSpPr>
                <p:cNvPr id="34" name="椭圆 33"/>
                <p:cNvSpPr/>
                <p:nvPr/>
              </p:nvSpPr>
              <p:spPr>
                <a:xfrm>
                  <a:off x="2502059" y="1133475"/>
                  <a:ext cx="171450" cy="171450"/>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sym typeface="Arial" panose="020B0604020202020204" pitchFamily="34" charset="0"/>
                  </a:endParaRPr>
                </a:p>
              </p:txBody>
            </p:sp>
          </p:grpSp>
          <p:grpSp>
            <p:nvGrpSpPr>
              <p:cNvPr id="24" name="组合 23"/>
              <p:cNvGrpSpPr/>
              <p:nvPr/>
            </p:nvGrpSpPr>
            <p:grpSpPr>
              <a:xfrm>
                <a:off x="4678345" y="1165384"/>
                <a:ext cx="234632" cy="234632"/>
                <a:chOff x="2483009" y="1114425"/>
                <a:chExt cx="209550" cy="209550"/>
              </a:xfrm>
            </p:grpSpPr>
            <p:sp>
              <p:nvSpPr>
                <p:cNvPr id="31" name="椭圆 30"/>
                <p:cNvSpPr/>
                <p:nvPr/>
              </p:nvSpPr>
              <p:spPr>
                <a:xfrm>
                  <a:off x="2483009" y="1114425"/>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sym typeface="Arial" panose="020B0604020202020204" pitchFamily="34" charset="0"/>
                  </a:endParaRPr>
                </a:p>
              </p:txBody>
            </p:sp>
            <p:sp>
              <p:nvSpPr>
                <p:cNvPr id="32" name="椭圆 31"/>
                <p:cNvSpPr/>
                <p:nvPr/>
              </p:nvSpPr>
              <p:spPr>
                <a:xfrm>
                  <a:off x="2502059" y="1133475"/>
                  <a:ext cx="171450" cy="171450"/>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sym typeface="Arial" panose="020B0604020202020204" pitchFamily="34" charset="0"/>
                  </a:endParaRPr>
                </a:p>
              </p:txBody>
            </p:sp>
          </p:grpSp>
          <p:grpSp>
            <p:nvGrpSpPr>
              <p:cNvPr id="25" name="组合 24"/>
              <p:cNvGrpSpPr/>
              <p:nvPr/>
            </p:nvGrpSpPr>
            <p:grpSpPr>
              <a:xfrm>
                <a:off x="5039590" y="1165384"/>
                <a:ext cx="234632" cy="234632"/>
                <a:chOff x="2483009" y="1114425"/>
                <a:chExt cx="209550" cy="209550"/>
              </a:xfrm>
            </p:grpSpPr>
            <p:sp>
              <p:nvSpPr>
                <p:cNvPr id="29" name="椭圆 28"/>
                <p:cNvSpPr/>
                <p:nvPr/>
              </p:nvSpPr>
              <p:spPr>
                <a:xfrm>
                  <a:off x="2483009" y="1114425"/>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sym typeface="Arial" panose="020B0604020202020204" pitchFamily="34" charset="0"/>
                  </a:endParaRPr>
                </a:p>
              </p:txBody>
            </p:sp>
            <p:sp>
              <p:nvSpPr>
                <p:cNvPr id="30" name="椭圆 29"/>
                <p:cNvSpPr/>
                <p:nvPr/>
              </p:nvSpPr>
              <p:spPr>
                <a:xfrm>
                  <a:off x="2502059" y="1133475"/>
                  <a:ext cx="171450" cy="171450"/>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sym typeface="Arial" panose="020B0604020202020204" pitchFamily="34" charset="0"/>
                  </a:endParaRPr>
                </a:p>
              </p:txBody>
            </p:sp>
          </p:grpSp>
          <p:grpSp>
            <p:nvGrpSpPr>
              <p:cNvPr id="26" name="组合 25"/>
              <p:cNvGrpSpPr/>
              <p:nvPr/>
            </p:nvGrpSpPr>
            <p:grpSpPr>
              <a:xfrm>
                <a:off x="5400834" y="1165384"/>
                <a:ext cx="234632" cy="234632"/>
                <a:chOff x="2483009" y="1114425"/>
                <a:chExt cx="209550" cy="209550"/>
              </a:xfrm>
            </p:grpSpPr>
            <p:sp>
              <p:nvSpPr>
                <p:cNvPr id="27" name="椭圆 26"/>
                <p:cNvSpPr/>
                <p:nvPr/>
              </p:nvSpPr>
              <p:spPr>
                <a:xfrm>
                  <a:off x="2483009" y="1114425"/>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sym typeface="Arial" panose="020B0604020202020204" pitchFamily="34" charset="0"/>
                  </a:endParaRPr>
                </a:p>
              </p:txBody>
            </p:sp>
            <p:sp>
              <p:nvSpPr>
                <p:cNvPr id="28" name="椭圆 27"/>
                <p:cNvSpPr/>
                <p:nvPr/>
              </p:nvSpPr>
              <p:spPr>
                <a:xfrm>
                  <a:off x="2502059" y="1133475"/>
                  <a:ext cx="171450" cy="171450"/>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sym typeface="Arial" panose="020B0604020202020204" pitchFamily="34" charset="0"/>
                  </a:endParaRPr>
                </a:p>
              </p:txBody>
            </p:sp>
          </p:grpSp>
        </p:grpSp>
        <p:grpSp>
          <p:nvGrpSpPr>
            <p:cNvPr id="47" name="组合 46"/>
            <p:cNvGrpSpPr/>
            <p:nvPr/>
          </p:nvGrpSpPr>
          <p:grpSpPr>
            <a:xfrm>
              <a:off x="1515603" y="1220655"/>
              <a:ext cx="64560" cy="330785"/>
              <a:chOff x="2244442" y="772895"/>
              <a:chExt cx="94671" cy="485002"/>
            </a:xfrm>
          </p:grpSpPr>
          <p:sp>
            <p:nvSpPr>
              <p:cNvPr id="48" name="圆角矩形 47"/>
              <p:cNvSpPr/>
              <p:nvPr/>
            </p:nvSpPr>
            <p:spPr>
              <a:xfrm>
                <a:off x="2244442"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sym typeface="Arial" panose="020B0604020202020204" pitchFamily="34" charset="0"/>
                </a:endParaRPr>
              </a:p>
            </p:txBody>
          </p:sp>
          <p:sp>
            <p:nvSpPr>
              <p:cNvPr id="49" name="圆角矩形 48"/>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sym typeface="Arial" panose="020B0604020202020204" pitchFamily="34" charset="0"/>
                </a:endParaRPr>
              </a:p>
            </p:txBody>
          </p:sp>
        </p:grpSp>
        <p:grpSp>
          <p:nvGrpSpPr>
            <p:cNvPr id="50" name="组合 49"/>
            <p:cNvGrpSpPr/>
            <p:nvPr/>
          </p:nvGrpSpPr>
          <p:grpSpPr>
            <a:xfrm>
              <a:off x="1762911" y="1220655"/>
              <a:ext cx="64560" cy="330785"/>
              <a:chOff x="2244442" y="772895"/>
              <a:chExt cx="94671" cy="485002"/>
            </a:xfrm>
          </p:grpSpPr>
          <p:sp>
            <p:nvSpPr>
              <p:cNvPr id="51" name="圆角矩形 50"/>
              <p:cNvSpPr/>
              <p:nvPr/>
            </p:nvSpPr>
            <p:spPr>
              <a:xfrm>
                <a:off x="2244442"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sym typeface="Arial" panose="020B0604020202020204" pitchFamily="34" charset="0"/>
                </a:endParaRPr>
              </a:p>
            </p:txBody>
          </p:sp>
          <p:sp>
            <p:nvSpPr>
              <p:cNvPr id="52" name="圆角矩形 51"/>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sym typeface="Arial" panose="020B0604020202020204" pitchFamily="34" charset="0"/>
                </a:endParaRPr>
              </a:p>
            </p:txBody>
          </p:sp>
        </p:grpSp>
        <p:grpSp>
          <p:nvGrpSpPr>
            <p:cNvPr id="53" name="组合 52"/>
            <p:cNvGrpSpPr/>
            <p:nvPr/>
          </p:nvGrpSpPr>
          <p:grpSpPr>
            <a:xfrm>
              <a:off x="2010219" y="1220655"/>
              <a:ext cx="64560" cy="330785"/>
              <a:chOff x="2244442" y="772895"/>
              <a:chExt cx="94671" cy="485002"/>
            </a:xfrm>
          </p:grpSpPr>
          <p:sp>
            <p:nvSpPr>
              <p:cNvPr id="54" name="圆角矩形 53"/>
              <p:cNvSpPr/>
              <p:nvPr/>
            </p:nvSpPr>
            <p:spPr>
              <a:xfrm>
                <a:off x="2244442"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sym typeface="Arial" panose="020B0604020202020204" pitchFamily="34" charset="0"/>
                </a:endParaRPr>
              </a:p>
            </p:txBody>
          </p:sp>
          <p:sp>
            <p:nvSpPr>
              <p:cNvPr id="55" name="圆角矩形 54"/>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sym typeface="Arial" panose="020B0604020202020204" pitchFamily="34" charset="0"/>
                </a:endParaRPr>
              </a:p>
            </p:txBody>
          </p:sp>
        </p:grpSp>
        <p:grpSp>
          <p:nvGrpSpPr>
            <p:cNvPr id="56" name="组合 55"/>
            <p:cNvGrpSpPr/>
            <p:nvPr/>
          </p:nvGrpSpPr>
          <p:grpSpPr>
            <a:xfrm>
              <a:off x="2257526" y="1220655"/>
              <a:ext cx="64560" cy="330785"/>
              <a:chOff x="2244442" y="772895"/>
              <a:chExt cx="94671" cy="485002"/>
            </a:xfrm>
          </p:grpSpPr>
          <p:sp>
            <p:nvSpPr>
              <p:cNvPr id="57" name="圆角矩形 56"/>
              <p:cNvSpPr/>
              <p:nvPr/>
            </p:nvSpPr>
            <p:spPr>
              <a:xfrm>
                <a:off x="2244442"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sym typeface="Arial" panose="020B0604020202020204" pitchFamily="34" charset="0"/>
                </a:endParaRPr>
              </a:p>
            </p:txBody>
          </p:sp>
          <p:sp>
            <p:nvSpPr>
              <p:cNvPr id="58" name="圆角矩形 57"/>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sym typeface="Arial" panose="020B0604020202020204" pitchFamily="34" charset="0"/>
                </a:endParaRPr>
              </a:p>
            </p:txBody>
          </p:sp>
        </p:grpSp>
        <p:grpSp>
          <p:nvGrpSpPr>
            <p:cNvPr id="59" name="组合 58"/>
            <p:cNvGrpSpPr/>
            <p:nvPr/>
          </p:nvGrpSpPr>
          <p:grpSpPr>
            <a:xfrm>
              <a:off x="2504835" y="1220655"/>
              <a:ext cx="64560" cy="330785"/>
              <a:chOff x="2244442" y="772895"/>
              <a:chExt cx="94671" cy="485002"/>
            </a:xfrm>
          </p:grpSpPr>
          <p:sp>
            <p:nvSpPr>
              <p:cNvPr id="60" name="圆角矩形 59"/>
              <p:cNvSpPr/>
              <p:nvPr/>
            </p:nvSpPr>
            <p:spPr>
              <a:xfrm>
                <a:off x="2244442"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sym typeface="Arial" panose="020B0604020202020204" pitchFamily="34" charset="0"/>
                </a:endParaRPr>
              </a:p>
            </p:txBody>
          </p:sp>
          <p:sp>
            <p:nvSpPr>
              <p:cNvPr id="61" name="圆角矩形 60"/>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sym typeface="Arial" panose="020B0604020202020204" pitchFamily="34" charset="0"/>
                </a:endParaRPr>
              </a:p>
            </p:txBody>
          </p:sp>
        </p:grpSp>
        <p:grpSp>
          <p:nvGrpSpPr>
            <p:cNvPr id="62" name="组合 61"/>
            <p:cNvGrpSpPr/>
            <p:nvPr/>
          </p:nvGrpSpPr>
          <p:grpSpPr>
            <a:xfrm>
              <a:off x="2752143" y="1220655"/>
              <a:ext cx="64560" cy="330785"/>
              <a:chOff x="2244442" y="772895"/>
              <a:chExt cx="94671" cy="485002"/>
            </a:xfrm>
          </p:grpSpPr>
          <p:sp>
            <p:nvSpPr>
              <p:cNvPr id="63" name="圆角矩形 62"/>
              <p:cNvSpPr/>
              <p:nvPr/>
            </p:nvSpPr>
            <p:spPr>
              <a:xfrm>
                <a:off x="2244442"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sym typeface="Arial" panose="020B0604020202020204" pitchFamily="34" charset="0"/>
                </a:endParaRPr>
              </a:p>
            </p:txBody>
          </p:sp>
          <p:sp>
            <p:nvSpPr>
              <p:cNvPr id="64" name="圆角矩形 63"/>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sym typeface="Arial" panose="020B0604020202020204" pitchFamily="34" charset="0"/>
                </a:endParaRPr>
              </a:p>
            </p:txBody>
          </p:sp>
        </p:grpSp>
        <p:grpSp>
          <p:nvGrpSpPr>
            <p:cNvPr id="65" name="组合 64"/>
            <p:cNvGrpSpPr/>
            <p:nvPr/>
          </p:nvGrpSpPr>
          <p:grpSpPr>
            <a:xfrm>
              <a:off x="2999451" y="1220655"/>
              <a:ext cx="64560" cy="330785"/>
              <a:chOff x="2244442" y="772895"/>
              <a:chExt cx="94671" cy="485002"/>
            </a:xfrm>
          </p:grpSpPr>
          <p:sp>
            <p:nvSpPr>
              <p:cNvPr id="66" name="圆角矩形 65"/>
              <p:cNvSpPr/>
              <p:nvPr/>
            </p:nvSpPr>
            <p:spPr>
              <a:xfrm>
                <a:off x="2244442"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sym typeface="Arial" panose="020B0604020202020204" pitchFamily="34" charset="0"/>
                </a:endParaRPr>
              </a:p>
            </p:txBody>
          </p:sp>
          <p:sp>
            <p:nvSpPr>
              <p:cNvPr id="67" name="圆角矩形 66"/>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sym typeface="Arial" panose="020B0604020202020204" pitchFamily="34" charset="0"/>
                </a:endParaRPr>
              </a:p>
            </p:txBody>
          </p:sp>
        </p:grpSp>
        <p:grpSp>
          <p:nvGrpSpPr>
            <p:cNvPr id="68" name="组合 67"/>
            <p:cNvGrpSpPr/>
            <p:nvPr/>
          </p:nvGrpSpPr>
          <p:grpSpPr>
            <a:xfrm>
              <a:off x="3246759" y="1220655"/>
              <a:ext cx="64560" cy="330785"/>
              <a:chOff x="2244442" y="772895"/>
              <a:chExt cx="94671" cy="485002"/>
            </a:xfrm>
          </p:grpSpPr>
          <p:sp>
            <p:nvSpPr>
              <p:cNvPr id="69" name="圆角矩形 68"/>
              <p:cNvSpPr/>
              <p:nvPr/>
            </p:nvSpPr>
            <p:spPr>
              <a:xfrm>
                <a:off x="2244442"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sym typeface="Arial" panose="020B0604020202020204" pitchFamily="34" charset="0"/>
                </a:endParaRPr>
              </a:p>
            </p:txBody>
          </p:sp>
          <p:sp>
            <p:nvSpPr>
              <p:cNvPr id="70" name="圆角矩形 69"/>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sym typeface="Arial" panose="020B0604020202020204" pitchFamily="34" charset="0"/>
                </a:endParaRPr>
              </a:p>
            </p:txBody>
          </p:sp>
        </p:grpSp>
        <p:grpSp>
          <p:nvGrpSpPr>
            <p:cNvPr id="71" name="组合 70"/>
            <p:cNvGrpSpPr/>
            <p:nvPr/>
          </p:nvGrpSpPr>
          <p:grpSpPr>
            <a:xfrm>
              <a:off x="3494067" y="1220655"/>
              <a:ext cx="64560" cy="330785"/>
              <a:chOff x="2244442" y="772895"/>
              <a:chExt cx="94671" cy="485002"/>
            </a:xfrm>
          </p:grpSpPr>
          <p:sp>
            <p:nvSpPr>
              <p:cNvPr id="72" name="圆角矩形 71"/>
              <p:cNvSpPr/>
              <p:nvPr/>
            </p:nvSpPr>
            <p:spPr>
              <a:xfrm>
                <a:off x="2244442"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sym typeface="Arial" panose="020B0604020202020204" pitchFamily="34" charset="0"/>
                </a:endParaRPr>
              </a:p>
            </p:txBody>
          </p:sp>
          <p:sp>
            <p:nvSpPr>
              <p:cNvPr id="73" name="圆角矩形 72"/>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sym typeface="Arial" panose="020B0604020202020204" pitchFamily="34" charset="0"/>
                </a:endParaRPr>
              </a:p>
            </p:txBody>
          </p:sp>
        </p:grpSp>
        <p:grpSp>
          <p:nvGrpSpPr>
            <p:cNvPr id="74" name="组合 73"/>
            <p:cNvGrpSpPr/>
            <p:nvPr/>
          </p:nvGrpSpPr>
          <p:grpSpPr>
            <a:xfrm>
              <a:off x="3741375" y="1220655"/>
              <a:ext cx="64560" cy="330785"/>
              <a:chOff x="2244442" y="772895"/>
              <a:chExt cx="94671" cy="485002"/>
            </a:xfrm>
          </p:grpSpPr>
          <p:sp>
            <p:nvSpPr>
              <p:cNvPr id="75" name="圆角矩形 74"/>
              <p:cNvSpPr/>
              <p:nvPr/>
            </p:nvSpPr>
            <p:spPr>
              <a:xfrm>
                <a:off x="2244442"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sym typeface="Arial" panose="020B0604020202020204" pitchFamily="34" charset="0"/>
                </a:endParaRPr>
              </a:p>
            </p:txBody>
          </p:sp>
          <p:sp>
            <p:nvSpPr>
              <p:cNvPr id="76" name="圆角矩形 75"/>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sym typeface="Arial" panose="020B0604020202020204" pitchFamily="34" charset="0"/>
                </a:endParaRPr>
              </a:p>
            </p:txBody>
          </p:sp>
        </p:grpSp>
      </p:grpSp>
      <p:grpSp>
        <p:nvGrpSpPr>
          <p:cNvPr id="92" name="组合 91"/>
          <p:cNvGrpSpPr/>
          <p:nvPr/>
        </p:nvGrpSpPr>
        <p:grpSpPr>
          <a:xfrm>
            <a:off x="3905351" y="1209984"/>
            <a:ext cx="3705330" cy="3442551"/>
            <a:chOff x="3905351" y="1209984"/>
            <a:chExt cx="3705330" cy="3442551"/>
          </a:xfrm>
        </p:grpSpPr>
        <p:grpSp>
          <p:nvGrpSpPr>
            <p:cNvPr id="2" name="组合 1"/>
            <p:cNvGrpSpPr/>
            <p:nvPr/>
          </p:nvGrpSpPr>
          <p:grpSpPr>
            <a:xfrm>
              <a:off x="5449570" y="1230946"/>
              <a:ext cx="645608" cy="1230922"/>
              <a:chOff x="5537459" y="941354"/>
              <a:chExt cx="946727" cy="1804795"/>
            </a:xfrm>
            <a:scene3d>
              <a:camera prst="orthographicFront">
                <a:rot lat="20967539" lon="19191102" rev="113251"/>
              </a:camera>
              <a:lightRig rig="threePt" dir="t"/>
            </a:scene3d>
          </p:grpSpPr>
          <p:sp>
            <p:nvSpPr>
              <p:cNvPr id="3" name="圆角矩形 2"/>
              <p:cNvSpPr/>
              <p:nvPr/>
            </p:nvSpPr>
            <p:spPr>
              <a:xfrm rot="5400000">
                <a:off x="5108425" y="1370388"/>
                <a:ext cx="1804795" cy="946727"/>
              </a:xfrm>
              <a:prstGeom prst="roundRect">
                <a:avLst>
                  <a:gd name="adj" fmla="val 19898"/>
                </a:avLst>
              </a:prstGeom>
              <a:solidFill>
                <a:srgbClr val="E049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sym typeface="Arial" panose="020B0604020202020204" pitchFamily="34" charset="0"/>
                </a:endParaRPr>
              </a:p>
            </p:txBody>
          </p:sp>
          <p:sp>
            <p:nvSpPr>
              <p:cNvPr id="4" name="圆角矩形 3"/>
              <p:cNvSpPr/>
              <p:nvPr/>
            </p:nvSpPr>
            <p:spPr>
              <a:xfrm rot="5400000">
                <a:off x="5222427" y="1446913"/>
                <a:ext cx="1579634" cy="753287"/>
              </a:xfrm>
              <a:prstGeom prst="roundRect">
                <a:avLst>
                  <a:gd name="adj" fmla="val 1545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sym typeface="Arial" panose="020B0604020202020204" pitchFamily="34" charset="0"/>
                </a:endParaRPr>
              </a:p>
            </p:txBody>
          </p:sp>
        </p:grpSp>
        <p:grpSp>
          <p:nvGrpSpPr>
            <p:cNvPr id="5" name="组合 4"/>
            <p:cNvGrpSpPr/>
            <p:nvPr/>
          </p:nvGrpSpPr>
          <p:grpSpPr>
            <a:xfrm>
              <a:off x="6683746" y="1216654"/>
              <a:ext cx="645608" cy="1230922"/>
              <a:chOff x="5537459" y="941354"/>
              <a:chExt cx="946727" cy="1804795"/>
            </a:xfrm>
            <a:scene3d>
              <a:camera prst="orthographicFront">
                <a:rot lat="600000" lon="20399993" rev="0"/>
              </a:camera>
              <a:lightRig rig="threePt" dir="t"/>
            </a:scene3d>
          </p:grpSpPr>
          <p:sp>
            <p:nvSpPr>
              <p:cNvPr id="6" name="圆角矩形 5"/>
              <p:cNvSpPr/>
              <p:nvPr/>
            </p:nvSpPr>
            <p:spPr>
              <a:xfrm rot="5400000">
                <a:off x="5108425" y="1370388"/>
                <a:ext cx="1804795" cy="946727"/>
              </a:xfrm>
              <a:prstGeom prst="roundRect">
                <a:avLst>
                  <a:gd name="adj" fmla="val 19898"/>
                </a:avLst>
              </a:prstGeom>
              <a:solidFill>
                <a:srgbClr val="F49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sym typeface="Arial" panose="020B0604020202020204" pitchFamily="34" charset="0"/>
                </a:endParaRPr>
              </a:p>
            </p:txBody>
          </p:sp>
          <p:sp>
            <p:nvSpPr>
              <p:cNvPr id="7" name="圆角矩形 6"/>
              <p:cNvSpPr/>
              <p:nvPr/>
            </p:nvSpPr>
            <p:spPr>
              <a:xfrm rot="5400000">
                <a:off x="5222427" y="1446913"/>
                <a:ext cx="1579634" cy="753287"/>
              </a:xfrm>
              <a:prstGeom prst="roundRect">
                <a:avLst>
                  <a:gd name="adj" fmla="val 1545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sym typeface="Arial" panose="020B0604020202020204" pitchFamily="34" charset="0"/>
                </a:endParaRPr>
              </a:p>
            </p:txBody>
          </p:sp>
        </p:grpSp>
        <p:grpSp>
          <p:nvGrpSpPr>
            <p:cNvPr id="8" name="组合 7"/>
            <p:cNvGrpSpPr/>
            <p:nvPr/>
          </p:nvGrpSpPr>
          <p:grpSpPr>
            <a:xfrm>
              <a:off x="4218758" y="1209984"/>
              <a:ext cx="645608" cy="1230922"/>
              <a:chOff x="5537459" y="941354"/>
              <a:chExt cx="946727" cy="1804795"/>
            </a:xfrm>
            <a:scene3d>
              <a:camera prst="orthographicFront">
                <a:rot lat="600000" lon="20399993" rev="0"/>
              </a:camera>
              <a:lightRig rig="threePt" dir="t"/>
            </a:scene3d>
          </p:grpSpPr>
          <p:sp>
            <p:nvSpPr>
              <p:cNvPr id="9" name="圆角矩形 8"/>
              <p:cNvSpPr/>
              <p:nvPr/>
            </p:nvSpPr>
            <p:spPr>
              <a:xfrm rot="5400000">
                <a:off x="5108425" y="1370388"/>
                <a:ext cx="1804795" cy="946727"/>
              </a:xfrm>
              <a:prstGeom prst="roundRect">
                <a:avLst>
                  <a:gd name="adj" fmla="val 19898"/>
                </a:avLst>
              </a:prstGeom>
              <a:gradFill>
                <a:gsLst>
                  <a:gs pos="45000">
                    <a:srgbClr val="01A9BB"/>
                  </a:gs>
                  <a:gs pos="100000">
                    <a:srgbClr val="01C1D5"/>
                  </a:gs>
                  <a:gs pos="0">
                    <a:srgbClr val="01808D"/>
                  </a:gs>
                </a:gsLs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sym typeface="Arial" panose="020B0604020202020204" pitchFamily="34" charset="0"/>
                </a:endParaRPr>
              </a:p>
            </p:txBody>
          </p:sp>
          <p:sp>
            <p:nvSpPr>
              <p:cNvPr id="10" name="圆角矩形 9"/>
              <p:cNvSpPr/>
              <p:nvPr/>
            </p:nvSpPr>
            <p:spPr>
              <a:xfrm rot="5400000">
                <a:off x="5222427" y="1446913"/>
                <a:ext cx="1579634" cy="753287"/>
              </a:xfrm>
              <a:prstGeom prst="roundRect">
                <a:avLst>
                  <a:gd name="adj" fmla="val 1545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sym typeface="Arial" panose="020B0604020202020204" pitchFamily="34" charset="0"/>
                </a:endParaRPr>
              </a:p>
            </p:txBody>
          </p:sp>
        </p:grpSp>
        <p:grpSp>
          <p:nvGrpSpPr>
            <p:cNvPr id="91" name="组合 90"/>
            <p:cNvGrpSpPr/>
            <p:nvPr/>
          </p:nvGrpSpPr>
          <p:grpSpPr>
            <a:xfrm>
              <a:off x="3905351" y="1236501"/>
              <a:ext cx="3705330" cy="3416034"/>
              <a:chOff x="3905351" y="1236501"/>
              <a:chExt cx="3705330" cy="3416034"/>
            </a:xfrm>
          </p:grpSpPr>
          <p:grpSp>
            <p:nvGrpSpPr>
              <p:cNvPr id="77" name="组合 76"/>
              <p:cNvGrpSpPr/>
              <p:nvPr/>
            </p:nvGrpSpPr>
            <p:grpSpPr>
              <a:xfrm>
                <a:off x="3905351" y="1271782"/>
                <a:ext cx="3705330" cy="3380753"/>
                <a:chOff x="6199676" y="1161244"/>
                <a:chExt cx="5433540" cy="4551342"/>
              </a:xfrm>
            </p:grpSpPr>
            <p:sp>
              <p:nvSpPr>
                <p:cNvPr id="78" name="梯形 77"/>
                <p:cNvSpPr/>
                <p:nvPr/>
              </p:nvSpPr>
              <p:spPr>
                <a:xfrm rot="16200000">
                  <a:off x="4829748" y="2531173"/>
                  <a:ext cx="4551341" cy="1811485"/>
                </a:xfrm>
                <a:prstGeom prst="trapezoid">
                  <a:avLst>
                    <a:gd name="adj" fmla="val 9948"/>
                  </a:avLst>
                </a:prstGeom>
                <a:solidFill>
                  <a:srgbClr val="FDFD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9" name="梯形 78"/>
                <p:cNvSpPr/>
                <p:nvPr/>
              </p:nvSpPr>
              <p:spPr>
                <a:xfrm rot="5400000" flipH="1">
                  <a:off x="6640318" y="2531172"/>
                  <a:ext cx="4551341" cy="1811485"/>
                </a:xfrm>
                <a:prstGeom prst="trapezoid">
                  <a:avLst>
                    <a:gd name="adj" fmla="val 11105"/>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0" name="梯形 79"/>
                <p:cNvSpPr/>
                <p:nvPr/>
              </p:nvSpPr>
              <p:spPr>
                <a:xfrm rot="16200000">
                  <a:off x="8451803" y="2531172"/>
                  <a:ext cx="4551341" cy="1811485"/>
                </a:xfrm>
                <a:prstGeom prst="trapezoid">
                  <a:avLst>
                    <a:gd name="adj" fmla="val 11105"/>
                  </a:avLst>
                </a:prstGeom>
                <a:solidFill>
                  <a:srgbClr val="FDFD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1" name="组合 80"/>
              <p:cNvGrpSpPr/>
              <p:nvPr/>
            </p:nvGrpSpPr>
            <p:grpSpPr>
              <a:xfrm>
                <a:off x="4326163" y="1236501"/>
                <a:ext cx="426562" cy="747947"/>
                <a:chOff x="5695240" y="977137"/>
                <a:chExt cx="625516" cy="1096651"/>
              </a:xfrm>
              <a:scene3d>
                <a:camera prst="orthographicFront">
                  <a:rot lat="600000" lon="20399993" rev="0"/>
                </a:camera>
                <a:lightRig rig="threePt" dir="t"/>
              </a:scene3d>
            </p:grpSpPr>
            <p:sp>
              <p:nvSpPr>
                <p:cNvPr id="82" name="任意多边形 81"/>
                <p:cNvSpPr/>
                <p:nvPr/>
              </p:nvSpPr>
              <p:spPr bwMode="auto">
                <a:xfrm rot="5400000">
                  <a:off x="5533884" y="1302921"/>
                  <a:ext cx="923924" cy="527529"/>
                </a:xfrm>
                <a:custGeom>
                  <a:avLst/>
                  <a:gdLst>
                    <a:gd name="connsiteX0" fmla="*/ 0 w 1232570"/>
                    <a:gd name="connsiteY0" fmla="*/ 0 h 1080876"/>
                    <a:gd name="connsiteX1" fmla="*/ 13985 w 1232570"/>
                    <a:gd name="connsiteY1" fmla="*/ 0 h 1080876"/>
                    <a:gd name="connsiteX2" fmla="*/ 90502 w 1232570"/>
                    <a:gd name="connsiteY2" fmla="*/ 0 h 1080876"/>
                    <a:gd name="connsiteX3" fmla="*/ 150524 w 1232570"/>
                    <a:gd name="connsiteY3" fmla="*/ 0 h 1080876"/>
                    <a:gd name="connsiteX4" fmla="*/ 156832 w 1232570"/>
                    <a:gd name="connsiteY4" fmla="*/ 0 h 1080876"/>
                    <a:gd name="connsiteX5" fmla="*/ 213704 w 1232570"/>
                    <a:gd name="connsiteY5" fmla="*/ 0 h 1080876"/>
                    <a:gd name="connsiteX6" fmla="*/ 237954 w 1232570"/>
                    <a:gd name="connsiteY6" fmla="*/ 0 h 1080876"/>
                    <a:gd name="connsiteX7" fmla="*/ 261845 w 1232570"/>
                    <a:gd name="connsiteY7" fmla="*/ 0 h 1080876"/>
                    <a:gd name="connsiteX8" fmla="*/ 301983 w 1232570"/>
                    <a:gd name="connsiteY8" fmla="*/ 0 h 1080876"/>
                    <a:gd name="connsiteX9" fmla="*/ 314471 w 1232570"/>
                    <a:gd name="connsiteY9" fmla="*/ 0 h 1080876"/>
                    <a:gd name="connsiteX10" fmla="*/ 361158 w 1232570"/>
                    <a:gd name="connsiteY10" fmla="*/ 0 h 1080876"/>
                    <a:gd name="connsiteX11" fmla="*/ 378443 w 1232570"/>
                    <a:gd name="connsiteY11" fmla="*/ 0 h 1080876"/>
                    <a:gd name="connsiteX12" fmla="*/ 380801 w 1232570"/>
                    <a:gd name="connsiteY12" fmla="*/ 0 h 1080876"/>
                    <a:gd name="connsiteX13" fmla="*/ 397052 w 1232570"/>
                    <a:gd name="connsiteY13" fmla="*/ 0 h 1080876"/>
                    <a:gd name="connsiteX14" fmla="*/ 423245 w 1232570"/>
                    <a:gd name="connsiteY14" fmla="*/ 0 h 1080876"/>
                    <a:gd name="connsiteX15" fmla="*/ 437673 w 1232570"/>
                    <a:gd name="connsiteY15" fmla="*/ 0 h 1080876"/>
                    <a:gd name="connsiteX16" fmla="*/ 465873 w 1232570"/>
                    <a:gd name="connsiteY16" fmla="*/ 0 h 1080876"/>
                    <a:gd name="connsiteX17" fmla="*/ 506837 w 1232570"/>
                    <a:gd name="connsiteY17" fmla="*/ 0 h 1080876"/>
                    <a:gd name="connsiteX18" fmla="*/ 542389 w 1232570"/>
                    <a:gd name="connsiteY18" fmla="*/ 0 h 1080876"/>
                    <a:gd name="connsiteX19" fmla="*/ 558813 w 1232570"/>
                    <a:gd name="connsiteY19" fmla="*/ 0 h 1080876"/>
                    <a:gd name="connsiteX20" fmla="*/ 596056 w 1232570"/>
                    <a:gd name="connsiteY20" fmla="*/ 0 h 1080876"/>
                    <a:gd name="connsiteX21" fmla="*/ 608720 w 1232570"/>
                    <a:gd name="connsiteY21" fmla="*/ 0 h 1080876"/>
                    <a:gd name="connsiteX22" fmla="*/ 621020 w 1232570"/>
                    <a:gd name="connsiteY22" fmla="*/ 0 h 1080876"/>
                    <a:gd name="connsiteX23" fmla="*/ 647214 w 1232570"/>
                    <a:gd name="connsiteY23" fmla="*/ 0 h 1080876"/>
                    <a:gd name="connsiteX24" fmla="*/ 665591 w 1232570"/>
                    <a:gd name="connsiteY24" fmla="*/ 0 h 1080876"/>
                    <a:gd name="connsiteX25" fmla="*/ 875132 w 1232570"/>
                    <a:gd name="connsiteY25" fmla="*/ 0 h 1080876"/>
                    <a:gd name="connsiteX26" fmla="*/ 970922 w 1232570"/>
                    <a:gd name="connsiteY26" fmla="*/ 55020 h 1080876"/>
                    <a:gd name="connsiteX27" fmla="*/ 1219266 w 1232570"/>
                    <a:gd name="connsiteY27" fmla="*/ 485418 h 1080876"/>
                    <a:gd name="connsiteX28" fmla="*/ 1219266 w 1232570"/>
                    <a:gd name="connsiteY28" fmla="*/ 595458 h 1080876"/>
                    <a:gd name="connsiteX29" fmla="*/ 970922 w 1232570"/>
                    <a:gd name="connsiteY29" fmla="*/ 1025856 h 1080876"/>
                    <a:gd name="connsiteX30" fmla="*/ 875132 w 1232570"/>
                    <a:gd name="connsiteY30" fmla="*/ 1080876 h 1080876"/>
                    <a:gd name="connsiteX31" fmla="*/ 647214 w 1232570"/>
                    <a:gd name="connsiteY31" fmla="*/ 1080876 h 1080876"/>
                    <a:gd name="connsiteX32" fmla="*/ 423245 w 1232570"/>
                    <a:gd name="connsiteY32" fmla="*/ 1080876 h 1080876"/>
                    <a:gd name="connsiteX33" fmla="*/ 378443 w 1232570"/>
                    <a:gd name="connsiteY33" fmla="*/ 1080876 h 1080876"/>
                    <a:gd name="connsiteX34" fmla="*/ 150524 w 1232570"/>
                    <a:gd name="connsiteY34" fmla="*/ 1080876 h 1080876"/>
                    <a:gd name="connsiteX35" fmla="*/ 0 w 1232570"/>
                    <a:gd name="connsiteY35" fmla="*/ 1080876 h 1080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2570" h="1080876">
                      <a:moveTo>
                        <a:pt x="0" y="0"/>
                      </a:moveTo>
                      <a:lnTo>
                        <a:pt x="13985" y="0"/>
                      </a:lnTo>
                      <a:cubicBezTo>
                        <a:pt x="41269" y="0"/>
                        <a:pt x="66735" y="0"/>
                        <a:pt x="90502" y="0"/>
                      </a:cubicBezTo>
                      <a:lnTo>
                        <a:pt x="150524" y="0"/>
                      </a:lnTo>
                      <a:lnTo>
                        <a:pt x="156832" y="0"/>
                      </a:lnTo>
                      <a:cubicBezTo>
                        <a:pt x="177325" y="0"/>
                        <a:pt x="196242" y="0"/>
                        <a:pt x="213704" y="0"/>
                      </a:cubicBezTo>
                      <a:lnTo>
                        <a:pt x="237954" y="0"/>
                      </a:lnTo>
                      <a:lnTo>
                        <a:pt x="261845" y="0"/>
                      </a:lnTo>
                      <a:cubicBezTo>
                        <a:pt x="276518" y="0"/>
                        <a:pt x="289856" y="0"/>
                        <a:pt x="301983" y="0"/>
                      </a:cubicBezTo>
                      <a:lnTo>
                        <a:pt x="314471" y="0"/>
                      </a:lnTo>
                      <a:lnTo>
                        <a:pt x="361158" y="0"/>
                      </a:lnTo>
                      <a:lnTo>
                        <a:pt x="378443" y="0"/>
                      </a:lnTo>
                      <a:lnTo>
                        <a:pt x="380801" y="0"/>
                      </a:lnTo>
                      <a:lnTo>
                        <a:pt x="397052" y="0"/>
                      </a:lnTo>
                      <a:cubicBezTo>
                        <a:pt x="423245" y="0"/>
                        <a:pt x="423245" y="0"/>
                        <a:pt x="423245" y="0"/>
                      </a:cubicBezTo>
                      <a:lnTo>
                        <a:pt x="437673" y="0"/>
                      </a:lnTo>
                      <a:lnTo>
                        <a:pt x="465873" y="0"/>
                      </a:lnTo>
                      <a:lnTo>
                        <a:pt x="506837" y="0"/>
                      </a:lnTo>
                      <a:lnTo>
                        <a:pt x="542389" y="0"/>
                      </a:lnTo>
                      <a:lnTo>
                        <a:pt x="558813" y="0"/>
                      </a:lnTo>
                      <a:cubicBezTo>
                        <a:pt x="573547" y="0"/>
                        <a:pt x="585824" y="0"/>
                        <a:pt x="596056" y="0"/>
                      </a:cubicBezTo>
                      <a:lnTo>
                        <a:pt x="608720" y="0"/>
                      </a:lnTo>
                      <a:lnTo>
                        <a:pt x="621020" y="0"/>
                      </a:lnTo>
                      <a:cubicBezTo>
                        <a:pt x="647214" y="0"/>
                        <a:pt x="647214" y="0"/>
                        <a:pt x="647214" y="0"/>
                      </a:cubicBezTo>
                      <a:lnTo>
                        <a:pt x="665591" y="0"/>
                      </a:lnTo>
                      <a:cubicBezTo>
                        <a:pt x="875132" y="0"/>
                        <a:pt x="875132" y="0"/>
                        <a:pt x="875132" y="0"/>
                      </a:cubicBezTo>
                      <a:cubicBezTo>
                        <a:pt x="910609" y="0"/>
                        <a:pt x="953183" y="24848"/>
                        <a:pt x="970922" y="55020"/>
                      </a:cubicBezTo>
                      <a:cubicBezTo>
                        <a:pt x="1219266" y="485418"/>
                        <a:pt x="1219266" y="485418"/>
                        <a:pt x="1219266" y="485418"/>
                      </a:cubicBezTo>
                      <a:cubicBezTo>
                        <a:pt x="1237005" y="515590"/>
                        <a:pt x="1237005" y="565286"/>
                        <a:pt x="1219266" y="595458"/>
                      </a:cubicBezTo>
                      <a:cubicBezTo>
                        <a:pt x="970922" y="1025856"/>
                        <a:pt x="970922" y="1025856"/>
                        <a:pt x="970922" y="1025856"/>
                      </a:cubicBezTo>
                      <a:cubicBezTo>
                        <a:pt x="953183" y="1056029"/>
                        <a:pt x="910609" y="1080876"/>
                        <a:pt x="875132" y="1080876"/>
                      </a:cubicBezTo>
                      <a:lnTo>
                        <a:pt x="647214" y="1080876"/>
                      </a:lnTo>
                      <a:lnTo>
                        <a:pt x="423245" y="1080876"/>
                      </a:lnTo>
                      <a:lnTo>
                        <a:pt x="378443" y="1080876"/>
                      </a:lnTo>
                      <a:lnTo>
                        <a:pt x="150524" y="1080876"/>
                      </a:lnTo>
                      <a:lnTo>
                        <a:pt x="0" y="1080876"/>
                      </a:lnTo>
                      <a:close/>
                    </a:path>
                  </a:pathLst>
                </a:custGeom>
                <a:solidFill>
                  <a:srgbClr val="01A9BB"/>
                </a:solidFill>
                <a:ln w="25400">
                  <a:noFill/>
                </a:ln>
                <a:effectLst>
                  <a:outerShdw blurRad="215900" dist="76200" dir="2700000" algn="tl" rotWithShape="0">
                    <a:prstClr val="black">
                      <a:alpha val="37000"/>
                    </a:prstClr>
                  </a:outerShdw>
                </a:effectLst>
              </p:spPr>
              <p:txBody>
                <a:bodyPr vert="horz" wrap="square" lIns="91440" tIns="45720" rIns="91440" bIns="45720" numCol="1" anchor="t" anchorCtr="0" compatLnSpc="1">
                  <a:noAutofit/>
                </a:bodyPr>
                <a:lstStyle/>
                <a:p>
                  <a:endParaRPr lang="zh-CN" altLang="en-US" dirty="0">
                    <a:solidFill>
                      <a:prstClr val="black"/>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83" name="任意多边形 82"/>
                <p:cNvSpPr/>
                <p:nvPr/>
              </p:nvSpPr>
              <p:spPr bwMode="auto">
                <a:xfrm rot="5400000">
                  <a:off x="5459672" y="1212705"/>
                  <a:ext cx="1096651" cy="625516"/>
                </a:xfrm>
                <a:custGeom>
                  <a:avLst/>
                  <a:gdLst>
                    <a:gd name="connsiteX0" fmla="*/ 0 w 1232570"/>
                    <a:gd name="connsiteY0" fmla="*/ 0 h 1080876"/>
                    <a:gd name="connsiteX1" fmla="*/ 13985 w 1232570"/>
                    <a:gd name="connsiteY1" fmla="*/ 0 h 1080876"/>
                    <a:gd name="connsiteX2" fmla="*/ 90502 w 1232570"/>
                    <a:gd name="connsiteY2" fmla="*/ 0 h 1080876"/>
                    <a:gd name="connsiteX3" fmla="*/ 150524 w 1232570"/>
                    <a:gd name="connsiteY3" fmla="*/ 0 h 1080876"/>
                    <a:gd name="connsiteX4" fmla="*/ 156832 w 1232570"/>
                    <a:gd name="connsiteY4" fmla="*/ 0 h 1080876"/>
                    <a:gd name="connsiteX5" fmla="*/ 213704 w 1232570"/>
                    <a:gd name="connsiteY5" fmla="*/ 0 h 1080876"/>
                    <a:gd name="connsiteX6" fmla="*/ 237954 w 1232570"/>
                    <a:gd name="connsiteY6" fmla="*/ 0 h 1080876"/>
                    <a:gd name="connsiteX7" fmla="*/ 261845 w 1232570"/>
                    <a:gd name="connsiteY7" fmla="*/ 0 h 1080876"/>
                    <a:gd name="connsiteX8" fmla="*/ 301983 w 1232570"/>
                    <a:gd name="connsiteY8" fmla="*/ 0 h 1080876"/>
                    <a:gd name="connsiteX9" fmla="*/ 314471 w 1232570"/>
                    <a:gd name="connsiteY9" fmla="*/ 0 h 1080876"/>
                    <a:gd name="connsiteX10" fmla="*/ 361158 w 1232570"/>
                    <a:gd name="connsiteY10" fmla="*/ 0 h 1080876"/>
                    <a:gd name="connsiteX11" fmla="*/ 378443 w 1232570"/>
                    <a:gd name="connsiteY11" fmla="*/ 0 h 1080876"/>
                    <a:gd name="connsiteX12" fmla="*/ 380801 w 1232570"/>
                    <a:gd name="connsiteY12" fmla="*/ 0 h 1080876"/>
                    <a:gd name="connsiteX13" fmla="*/ 397052 w 1232570"/>
                    <a:gd name="connsiteY13" fmla="*/ 0 h 1080876"/>
                    <a:gd name="connsiteX14" fmla="*/ 423245 w 1232570"/>
                    <a:gd name="connsiteY14" fmla="*/ 0 h 1080876"/>
                    <a:gd name="connsiteX15" fmla="*/ 437673 w 1232570"/>
                    <a:gd name="connsiteY15" fmla="*/ 0 h 1080876"/>
                    <a:gd name="connsiteX16" fmla="*/ 465873 w 1232570"/>
                    <a:gd name="connsiteY16" fmla="*/ 0 h 1080876"/>
                    <a:gd name="connsiteX17" fmla="*/ 506837 w 1232570"/>
                    <a:gd name="connsiteY17" fmla="*/ 0 h 1080876"/>
                    <a:gd name="connsiteX18" fmla="*/ 542389 w 1232570"/>
                    <a:gd name="connsiteY18" fmla="*/ 0 h 1080876"/>
                    <a:gd name="connsiteX19" fmla="*/ 558813 w 1232570"/>
                    <a:gd name="connsiteY19" fmla="*/ 0 h 1080876"/>
                    <a:gd name="connsiteX20" fmla="*/ 596056 w 1232570"/>
                    <a:gd name="connsiteY20" fmla="*/ 0 h 1080876"/>
                    <a:gd name="connsiteX21" fmla="*/ 608720 w 1232570"/>
                    <a:gd name="connsiteY21" fmla="*/ 0 h 1080876"/>
                    <a:gd name="connsiteX22" fmla="*/ 621020 w 1232570"/>
                    <a:gd name="connsiteY22" fmla="*/ 0 h 1080876"/>
                    <a:gd name="connsiteX23" fmla="*/ 647214 w 1232570"/>
                    <a:gd name="connsiteY23" fmla="*/ 0 h 1080876"/>
                    <a:gd name="connsiteX24" fmla="*/ 665591 w 1232570"/>
                    <a:gd name="connsiteY24" fmla="*/ 0 h 1080876"/>
                    <a:gd name="connsiteX25" fmla="*/ 875132 w 1232570"/>
                    <a:gd name="connsiteY25" fmla="*/ 0 h 1080876"/>
                    <a:gd name="connsiteX26" fmla="*/ 970922 w 1232570"/>
                    <a:gd name="connsiteY26" fmla="*/ 55020 h 1080876"/>
                    <a:gd name="connsiteX27" fmla="*/ 1219266 w 1232570"/>
                    <a:gd name="connsiteY27" fmla="*/ 485418 h 1080876"/>
                    <a:gd name="connsiteX28" fmla="*/ 1219266 w 1232570"/>
                    <a:gd name="connsiteY28" fmla="*/ 595458 h 1080876"/>
                    <a:gd name="connsiteX29" fmla="*/ 970922 w 1232570"/>
                    <a:gd name="connsiteY29" fmla="*/ 1025856 h 1080876"/>
                    <a:gd name="connsiteX30" fmla="*/ 875132 w 1232570"/>
                    <a:gd name="connsiteY30" fmla="*/ 1080876 h 1080876"/>
                    <a:gd name="connsiteX31" fmla="*/ 647214 w 1232570"/>
                    <a:gd name="connsiteY31" fmla="*/ 1080876 h 1080876"/>
                    <a:gd name="connsiteX32" fmla="*/ 423245 w 1232570"/>
                    <a:gd name="connsiteY32" fmla="*/ 1080876 h 1080876"/>
                    <a:gd name="connsiteX33" fmla="*/ 378443 w 1232570"/>
                    <a:gd name="connsiteY33" fmla="*/ 1080876 h 1080876"/>
                    <a:gd name="connsiteX34" fmla="*/ 150524 w 1232570"/>
                    <a:gd name="connsiteY34" fmla="*/ 1080876 h 1080876"/>
                    <a:gd name="connsiteX35" fmla="*/ 0 w 1232570"/>
                    <a:gd name="connsiteY35" fmla="*/ 1080876 h 1080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2570" h="1080876">
                      <a:moveTo>
                        <a:pt x="0" y="0"/>
                      </a:moveTo>
                      <a:lnTo>
                        <a:pt x="13985" y="0"/>
                      </a:lnTo>
                      <a:cubicBezTo>
                        <a:pt x="41269" y="0"/>
                        <a:pt x="66735" y="0"/>
                        <a:pt x="90502" y="0"/>
                      </a:cubicBezTo>
                      <a:lnTo>
                        <a:pt x="150524" y="0"/>
                      </a:lnTo>
                      <a:lnTo>
                        <a:pt x="156832" y="0"/>
                      </a:lnTo>
                      <a:cubicBezTo>
                        <a:pt x="177325" y="0"/>
                        <a:pt x="196242" y="0"/>
                        <a:pt x="213704" y="0"/>
                      </a:cubicBezTo>
                      <a:lnTo>
                        <a:pt x="237954" y="0"/>
                      </a:lnTo>
                      <a:lnTo>
                        <a:pt x="261845" y="0"/>
                      </a:lnTo>
                      <a:cubicBezTo>
                        <a:pt x="276518" y="0"/>
                        <a:pt x="289856" y="0"/>
                        <a:pt x="301983" y="0"/>
                      </a:cubicBezTo>
                      <a:lnTo>
                        <a:pt x="314471" y="0"/>
                      </a:lnTo>
                      <a:lnTo>
                        <a:pt x="361158" y="0"/>
                      </a:lnTo>
                      <a:lnTo>
                        <a:pt x="378443" y="0"/>
                      </a:lnTo>
                      <a:lnTo>
                        <a:pt x="380801" y="0"/>
                      </a:lnTo>
                      <a:lnTo>
                        <a:pt x="397052" y="0"/>
                      </a:lnTo>
                      <a:cubicBezTo>
                        <a:pt x="423245" y="0"/>
                        <a:pt x="423245" y="0"/>
                        <a:pt x="423245" y="0"/>
                      </a:cubicBezTo>
                      <a:lnTo>
                        <a:pt x="437673" y="0"/>
                      </a:lnTo>
                      <a:lnTo>
                        <a:pt x="465873" y="0"/>
                      </a:lnTo>
                      <a:lnTo>
                        <a:pt x="506837" y="0"/>
                      </a:lnTo>
                      <a:lnTo>
                        <a:pt x="542389" y="0"/>
                      </a:lnTo>
                      <a:lnTo>
                        <a:pt x="558813" y="0"/>
                      </a:lnTo>
                      <a:cubicBezTo>
                        <a:pt x="573547" y="0"/>
                        <a:pt x="585824" y="0"/>
                        <a:pt x="596056" y="0"/>
                      </a:cubicBezTo>
                      <a:lnTo>
                        <a:pt x="608720" y="0"/>
                      </a:lnTo>
                      <a:lnTo>
                        <a:pt x="621020" y="0"/>
                      </a:lnTo>
                      <a:cubicBezTo>
                        <a:pt x="647214" y="0"/>
                        <a:pt x="647214" y="0"/>
                        <a:pt x="647214" y="0"/>
                      </a:cubicBezTo>
                      <a:lnTo>
                        <a:pt x="665591" y="0"/>
                      </a:lnTo>
                      <a:cubicBezTo>
                        <a:pt x="875132" y="0"/>
                        <a:pt x="875132" y="0"/>
                        <a:pt x="875132" y="0"/>
                      </a:cubicBezTo>
                      <a:cubicBezTo>
                        <a:pt x="910609" y="0"/>
                        <a:pt x="953183" y="24848"/>
                        <a:pt x="970922" y="55020"/>
                      </a:cubicBezTo>
                      <a:cubicBezTo>
                        <a:pt x="1219266" y="485418"/>
                        <a:pt x="1219266" y="485418"/>
                        <a:pt x="1219266" y="485418"/>
                      </a:cubicBezTo>
                      <a:cubicBezTo>
                        <a:pt x="1237005" y="515590"/>
                        <a:pt x="1237005" y="565286"/>
                        <a:pt x="1219266" y="595458"/>
                      </a:cubicBezTo>
                      <a:cubicBezTo>
                        <a:pt x="970922" y="1025856"/>
                        <a:pt x="970922" y="1025856"/>
                        <a:pt x="970922" y="1025856"/>
                      </a:cubicBezTo>
                      <a:cubicBezTo>
                        <a:pt x="953183" y="1056029"/>
                        <a:pt x="910609" y="1080876"/>
                        <a:pt x="875132" y="1080876"/>
                      </a:cubicBezTo>
                      <a:lnTo>
                        <a:pt x="647214" y="1080876"/>
                      </a:lnTo>
                      <a:lnTo>
                        <a:pt x="423245" y="1080876"/>
                      </a:lnTo>
                      <a:lnTo>
                        <a:pt x="378443" y="1080876"/>
                      </a:lnTo>
                      <a:lnTo>
                        <a:pt x="150524" y="1080876"/>
                      </a:lnTo>
                      <a:lnTo>
                        <a:pt x="0" y="1080876"/>
                      </a:lnTo>
                      <a:close/>
                    </a:path>
                  </a:pathLst>
                </a:custGeom>
                <a:gradFill>
                  <a:gsLst>
                    <a:gs pos="29000">
                      <a:srgbClr val="01A2B3"/>
                    </a:gs>
                    <a:gs pos="100000">
                      <a:srgbClr val="01C1D5"/>
                    </a:gs>
                    <a:gs pos="0">
                      <a:srgbClr val="01808D"/>
                    </a:gs>
                  </a:gsLst>
                  <a:lin ang="0" scaled="0"/>
                </a:gradFill>
                <a:ln w="25400">
                  <a:gradFill>
                    <a:gsLst>
                      <a:gs pos="38000">
                        <a:srgbClr val="01A6B7"/>
                      </a:gs>
                      <a:gs pos="3000">
                        <a:srgbClr val="01808D"/>
                      </a:gs>
                      <a:gs pos="100000">
                        <a:srgbClr val="01CCE1"/>
                      </a:gs>
                    </a:gsLst>
                    <a:lin ang="0" scaled="0"/>
                  </a:gradFill>
                </a:ln>
                <a:effectLst/>
              </p:spPr>
              <p:txBody>
                <a:bodyPr vert="horz" wrap="square" lIns="91440" tIns="45720" rIns="91440" bIns="45720" numCol="1" anchor="t" anchorCtr="0" compatLnSpc="1">
                  <a:noAutofit/>
                </a:bodyPr>
                <a:lstStyle/>
                <a:p>
                  <a:endParaRPr lang="zh-CN" altLang="en-US" dirty="0">
                    <a:solidFill>
                      <a:prstClr val="black"/>
                    </a:solidFill>
                    <a:latin typeface="微软雅黑" panose="020B0503020204020204" pitchFamily="34" charset="-122"/>
                    <a:ea typeface="微软雅黑" panose="020B0503020204020204" pitchFamily="34" charset="-122"/>
                    <a:sym typeface="Arial" panose="020B0604020202020204" pitchFamily="34" charset="0"/>
                  </a:endParaRPr>
                </a:p>
              </p:txBody>
            </p:sp>
          </p:grpSp>
          <p:grpSp>
            <p:nvGrpSpPr>
              <p:cNvPr id="84" name="组合 83"/>
              <p:cNvGrpSpPr/>
              <p:nvPr/>
            </p:nvGrpSpPr>
            <p:grpSpPr>
              <a:xfrm>
                <a:off x="6791150" y="1243171"/>
                <a:ext cx="426562" cy="747947"/>
                <a:chOff x="5695240" y="977137"/>
                <a:chExt cx="625516" cy="1096651"/>
              </a:xfrm>
              <a:scene3d>
                <a:camera prst="orthographicFront">
                  <a:rot lat="600000" lon="20399993" rev="0"/>
                </a:camera>
                <a:lightRig rig="threePt" dir="t"/>
              </a:scene3d>
            </p:grpSpPr>
            <p:sp>
              <p:nvSpPr>
                <p:cNvPr id="85" name="任意多边形 84"/>
                <p:cNvSpPr/>
                <p:nvPr/>
              </p:nvSpPr>
              <p:spPr bwMode="auto">
                <a:xfrm rot="5400000">
                  <a:off x="5533884" y="1302921"/>
                  <a:ext cx="923924" cy="527529"/>
                </a:xfrm>
                <a:custGeom>
                  <a:avLst/>
                  <a:gdLst>
                    <a:gd name="connsiteX0" fmla="*/ 0 w 1232570"/>
                    <a:gd name="connsiteY0" fmla="*/ 0 h 1080876"/>
                    <a:gd name="connsiteX1" fmla="*/ 13985 w 1232570"/>
                    <a:gd name="connsiteY1" fmla="*/ 0 h 1080876"/>
                    <a:gd name="connsiteX2" fmla="*/ 90502 w 1232570"/>
                    <a:gd name="connsiteY2" fmla="*/ 0 h 1080876"/>
                    <a:gd name="connsiteX3" fmla="*/ 150524 w 1232570"/>
                    <a:gd name="connsiteY3" fmla="*/ 0 h 1080876"/>
                    <a:gd name="connsiteX4" fmla="*/ 156832 w 1232570"/>
                    <a:gd name="connsiteY4" fmla="*/ 0 h 1080876"/>
                    <a:gd name="connsiteX5" fmla="*/ 213704 w 1232570"/>
                    <a:gd name="connsiteY5" fmla="*/ 0 h 1080876"/>
                    <a:gd name="connsiteX6" fmla="*/ 237954 w 1232570"/>
                    <a:gd name="connsiteY6" fmla="*/ 0 h 1080876"/>
                    <a:gd name="connsiteX7" fmla="*/ 261845 w 1232570"/>
                    <a:gd name="connsiteY7" fmla="*/ 0 h 1080876"/>
                    <a:gd name="connsiteX8" fmla="*/ 301983 w 1232570"/>
                    <a:gd name="connsiteY8" fmla="*/ 0 h 1080876"/>
                    <a:gd name="connsiteX9" fmla="*/ 314471 w 1232570"/>
                    <a:gd name="connsiteY9" fmla="*/ 0 h 1080876"/>
                    <a:gd name="connsiteX10" fmla="*/ 361158 w 1232570"/>
                    <a:gd name="connsiteY10" fmla="*/ 0 h 1080876"/>
                    <a:gd name="connsiteX11" fmla="*/ 378443 w 1232570"/>
                    <a:gd name="connsiteY11" fmla="*/ 0 h 1080876"/>
                    <a:gd name="connsiteX12" fmla="*/ 380801 w 1232570"/>
                    <a:gd name="connsiteY12" fmla="*/ 0 h 1080876"/>
                    <a:gd name="connsiteX13" fmla="*/ 397052 w 1232570"/>
                    <a:gd name="connsiteY13" fmla="*/ 0 h 1080876"/>
                    <a:gd name="connsiteX14" fmla="*/ 423245 w 1232570"/>
                    <a:gd name="connsiteY14" fmla="*/ 0 h 1080876"/>
                    <a:gd name="connsiteX15" fmla="*/ 437673 w 1232570"/>
                    <a:gd name="connsiteY15" fmla="*/ 0 h 1080876"/>
                    <a:gd name="connsiteX16" fmla="*/ 465873 w 1232570"/>
                    <a:gd name="connsiteY16" fmla="*/ 0 h 1080876"/>
                    <a:gd name="connsiteX17" fmla="*/ 506837 w 1232570"/>
                    <a:gd name="connsiteY17" fmla="*/ 0 h 1080876"/>
                    <a:gd name="connsiteX18" fmla="*/ 542389 w 1232570"/>
                    <a:gd name="connsiteY18" fmla="*/ 0 h 1080876"/>
                    <a:gd name="connsiteX19" fmla="*/ 558813 w 1232570"/>
                    <a:gd name="connsiteY19" fmla="*/ 0 h 1080876"/>
                    <a:gd name="connsiteX20" fmla="*/ 596056 w 1232570"/>
                    <a:gd name="connsiteY20" fmla="*/ 0 h 1080876"/>
                    <a:gd name="connsiteX21" fmla="*/ 608720 w 1232570"/>
                    <a:gd name="connsiteY21" fmla="*/ 0 h 1080876"/>
                    <a:gd name="connsiteX22" fmla="*/ 621020 w 1232570"/>
                    <a:gd name="connsiteY22" fmla="*/ 0 h 1080876"/>
                    <a:gd name="connsiteX23" fmla="*/ 647214 w 1232570"/>
                    <a:gd name="connsiteY23" fmla="*/ 0 h 1080876"/>
                    <a:gd name="connsiteX24" fmla="*/ 665591 w 1232570"/>
                    <a:gd name="connsiteY24" fmla="*/ 0 h 1080876"/>
                    <a:gd name="connsiteX25" fmla="*/ 875132 w 1232570"/>
                    <a:gd name="connsiteY25" fmla="*/ 0 h 1080876"/>
                    <a:gd name="connsiteX26" fmla="*/ 970922 w 1232570"/>
                    <a:gd name="connsiteY26" fmla="*/ 55020 h 1080876"/>
                    <a:gd name="connsiteX27" fmla="*/ 1219266 w 1232570"/>
                    <a:gd name="connsiteY27" fmla="*/ 485418 h 1080876"/>
                    <a:gd name="connsiteX28" fmla="*/ 1219266 w 1232570"/>
                    <a:gd name="connsiteY28" fmla="*/ 595458 h 1080876"/>
                    <a:gd name="connsiteX29" fmla="*/ 970922 w 1232570"/>
                    <a:gd name="connsiteY29" fmla="*/ 1025856 h 1080876"/>
                    <a:gd name="connsiteX30" fmla="*/ 875132 w 1232570"/>
                    <a:gd name="connsiteY30" fmla="*/ 1080876 h 1080876"/>
                    <a:gd name="connsiteX31" fmla="*/ 647214 w 1232570"/>
                    <a:gd name="connsiteY31" fmla="*/ 1080876 h 1080876"/>
                    <a:gd name="connsiteX32" fmla="*/ 423245 w 1232570"/>
                    <a:gd name="connsiteY32" fmla="*/ 1080876 h 1080876"/>
                    <a:gd name="connsiteX33" fmla="*/ 378443 w 1232570"/>
                    <a:gd name="connsiteY33" fmla="*/ 1080876 h 1080876"/>
                    <a:gd name="connsiteX34" fmla="*/ 150524 w 1232570"/>
                    <a:gd name="connsiteY34" fmla="*/ 1080876 h 1080876"/>
                    <a:gd name="connsiteX35" fmla="*/ 0 w 1232570"/>
                    <a:gd name="connsiteY35" fmla="*/ 1080876 h 1080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2570" h="1080876">
                      <a:moveTo>
                        <a:pt x="0" y="0"/>
                      </a:moveTo>
                      <a:lnTo>
                        <a:pt x="13985" y="0"/>
                      </a:lnTo>
                      <a:cubicBezTo>
                        <a:pt x="41269" y="0"/>
                        <a:pt x="66735" y="0"/>
                        <a:pt x="90502" y="0"/>
                      </a:cubicBezTo>
                      <a:lnTo>
                        <a:pt x="150524" y="0"/>
                      </a:lnTo>
                      <a:lnTo>
                        <a:pt x="156832" y="0"/>
                      </a:lnTo>
                      <a:cubicBezTo>
                        <a:pt x="177325" y="0"/>
                        <a:pt x="196242" y="0"/>
                        <a:pt x="213704" y="0"/>
                      </a:cubicBezTo>
                      <a:lnTo>
                        <a:pt x="237954" y="0"/>
                      </a:lnTo>
                      <a:lnTo>
                        <a:pt x="261845" y="0"/>
                      </a:lnTo>
                      <a:cubicBezTo>
                        <a:pt x="276518" y="0"/>
                        <a:pt x="289856" y="0"/>
                        <a:pt x="301983" y="0"/>
                      </a:cubicBezTo>
                      <a:lnTo>
                        <a:pt x="314471" y="0"/>
                      </a:lnTo>
                      <a:lnTo>
                        <a:pt x="361158" y="0"/>
                      </a:lnTo>
                      <a:lnTo>
                        <a:pt x="378443" y="0"/>
                      </a:lnTo>
                      <a:lnTo>
                        <a:pt x="380801" y="0"/>
                      </a:lnTo>
                      <a:lnTo>
                        <a:pt x="397052" y="0"/>
                      </a:lnTo>
                      <a:cubicBezTo>
                        <a:pt x="423245" y="0"/>
                        <a:pt x="423245" y="0"/>
                        <a:pt x="423245" y="0"/>
                      </a:cubicBezTo>
                      <a:lnTo>
                        <a:pt x="437673" y="0"/>
                      </a:lnTo>
                      <a:lnTo>
                        <a:pt x="465873" y="0"/>
                      </a:lnTo>
                      <a:lnTo>
                        <a:pt x="506837" y="0"/>
                      </a:lnTo>
                      <a:lnTo>
                        <a:pt x="542389" y="0"/>
                      </a:lnTo>
                      <a:lnTo>
                        <a:pt x="558813" y="0"/>
                      </a:lnTo>
                      <a:cubicBezTo>
                        <a:pt x="573547" y="0"/>
                        <a:pt x="585824" y="0"/>
                        <a:pt x="596056" y="0"/>
                      </a:cubicBezTo>
                      <a:lnTo>
                        <a:pt x="608720" y="0"/>
                      </a:lnTo>
                      <a:lnTo>
                        <a:pt x="621020" y="0"/>
                      </a:lnTo>
                      <a:cubicBezTo>
                        <a:pt x="647214" y="0"/>
                        <a:pt x="647214" y="0"/>
                        <a:pt x="647214" y="0"/>
                      </a:cubicBezTo>
                      <a:lnTo>
                        <a:pt x="665591" y="0"/>
                      </a:lnTo>
                      <a:cubicBezTo>
                        <a:pt x="875132" y="0"/>
                        <a:pt x="875132" y="0"/>
                        <a:pt x="875132" y="0"/>
                      </a:cubicBezTo>
                      <a:cubicBezTo>
                        <a:pt x="910609" y="0"/>
                        <a:pt x="953183" y="24848"/>
                        <a:pt x="970922" y="55020"/>
                      </a:cubicBezTo>
                      <a:cubicBezTo>
                        <a:pt x="1219266" y="485418"/>
                        <a:pt x="1219266" y="485418"/>
                        <a:pt x="1219266" y="485418"/>
                      </a:cubicBezTo>
                      <a:cubicBezTo>
                        <a:pt x="1237005" y="515590"/>
                        <a:pt x="1237005" y="565286"/>
                        <a:pt x="1219266" y="595458"/>
                      </a:cubicBezTo>
                      <a:cubicBezTo>
                        <a:pt x="970922" y="1025856"/>
                        <a:pt x="970922" y="1025856"/>
                        <a:pt x="970922" y="1025856"/>
                      </a:cubicBezTo>
                      <a:cubicBezTo>
                        <a:pt x="953183" y="1056029"/>
                        <a:pt x="910609" y="1080876"/>
                        <a:pt x="875132" y="1080876"/>
                      </a:cubicBezTo>
                      <a:lnTo>
                        <a:pt x="647214" y="1080876"/>
                      </a:lnTo>
                      <a:lnTo>
                        <a:pt x="423245" y="1080876"/>
                      </a:lnTo>
                      <a:lnTo>
                        <a:pt x="378443" y="1080876"/>
                      </a:lnTo>
                      <a:lnTo>
                        <a:pt x="150524" y="1080876"/>
                      </a:lnTo>
                      <a:lnTo>
                        <a:pt x="0" y="1080876"/>
                      </a:lnTo>
                      <a:close/>
                    </a:path>
                  </a:pathLst>
                </a:custGeom>
                <a:solidFill>
                  <a:srgbClr val="01A9BB"/>
                </a:solidFill>
                <a:ln w="25400">
                  <a:noFill/>
                </a:ln>
                <a:effectLst>
                  <a:outerShdw blurRad="215900" dist="76200" dir="2700000" algn="tl" rotWithShape="0">
                    <a:prstClr val="black">
                      <a:alpha val="37000"/>
                    </a:prstClr>
                  </a:outerShdw>
                </a:effectLst>
              </p:spPr>
              <p:txBody>
                <a:bodyPr vert="horz" wrap="square" lIns="91440" tIns="45720" rIns="91440" bIns="45720" numCol="1" anchor="t" anchorCtr="0" compatLnSpc="1">
                  <a:noAutofit/>
                </a:bodyPr>
                <a:lstStyle/>
                <a:p>
                  <a:endParaRPr lang="zh-CN" altLang="en-US" dirty="0">
                    <a:solidFill>
                      <a:prstClr val="black"/>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86" name="任意多边形 85"/>
                <p:cNvSpPr/>
                <p:nvPr/>
              </p:nvSpPr>
              <p:spPr bwMode="auto">
                <a:xfrm rot="5400000">
                  <a:off x="5459672" y="1212705"/>
                  <a:ext cx="1096651" cy="625516"/>
                </a:xfrm>
                <a:custGeom>
                  <a:avLst/>
                  <a:gdLst>
                    <a:gd name="connsiteX0" fmla="*/ 0 w 1232570"/>
                    <a:gd name="connsiteY0" fmla="*/ 0 h 1080876"/>
                    <a:gd name="connsiteX1" fmla="*/ 13985 w 1232570"/>
                    <a:gd name="connsiteY1" fmla="*/ 0 h 1080876"/>
                    <a:gd name="connsiteX2" fmla="*/ 90502 w 1232570"/>
                    <a:gd name="connsiteY2" fmla="*/ 0 h 1080876"/>
                    <a:gd name="connsiteX3" fmla="*/ 150524 w 1232570"/>
                    <a:gd name="connsiteY3" fmla="*/ 0 h 1080876"/>
                    <a:gd name="connsiteX4" fmla="*/ 156832 w 1232570"/>
                    <a:gd name="connsiteY4" fmla="*/ 0 h 1080876"/>
                    <a:gd name="connsiteX5" fmla="*/ 213704 w 1232570"/>
                    <a:gd name="connsiteY5" fmla="*/ 0 h 1080876"/>
                    <a:gd name="connsiteX6" fmla="*/ 237954 w 1232570"/>
                    <a:gd name="connsiteY6" fmla="*/ 0 h 1080876"/>
                    <a:gd name="connsiteX7" fmla="*/ 261845 w 1232570"/>
                    <a:gd name="connsiteY7" fmla="*/ 0 h 1080876"/>
                    <a:gd name="connsiteX8" fmla="*/ 301983 w 1232570"/>
                    <a:gd name="connsiteY8" fmla="*/ 0 h 1080876"/>
                    <a:gd name="connsiteX9" fmla="*/ 314471 w 1232570"/>
                    <a:gd name="connsiteY9" fmla="*/ 0 h 1080876"/>
                    <a:gd name="connsiteX10" fmla="*/ 361158 w 1232570"/>
                    <a:gd name="connsiteY10" fmla="*/ 0 h 1080876"/>
                    <a:gd name="connsiteX11" fmla="*/ 378443 w 1232570"/>
                    <a:gd name="connsiteY11" fmla="*/ 0 h 1080876"/>
                    <a:gd name="connsiteX12" fmla="*/ 380801 w 1232570"/>
                    <a:gd name="connsiteY12" fmla="*/ 0 h 1080876"/>
                    <a:gd name="connsiteX13" fmla="*/ 397052 w 1232570"/>
                    <a:gd name="connsiteY13" fmla="*/ 0 h 1080876"/>
                    <a:gd name="connsiteX14" fmla="*/ 423245 w 1232570"/>
                    <a:gd name="connsiteY14" fmla="*/ 0 h 1080876"/>
                    <a:gd name="connsiteX15" fmla="*/ 437673 w 1232570"/>
                    <a:gd name="connsiteY15" fmla="*/ 0 h 1080876"/>
                    <a:gd name="connsiteX16" fmla="*/ 465873 w 1232570"/>
                    <a:gd name="connsiteY16" fmla="*/ 0 h 1080876"/>
                    <a:gd name="connsiteX17" fmla="*/ 506837 w 1232570"/>
                    <a:gd name="connsiteY17" fmla="*/ 0 h 1080876"/>
                    <a:gd name="connsiteX18" fmla="*/ 542389 w 1232570"/>
                    <a:gd name="connsiteY18" fmla="*/ 0 h 1080876"/>
                    <a:gd name="connsiteX19" fmla="*/ 558813 w 1232570"/>
                    <a:gd name="connsiteY19" fmla="*/ 0 h 1080876"/>
                    <a:gd name="connsiteX20" fmla="*/ 596056 w 1232570"/>
                    <a:gd name="connsiteY20" fmla="*/ 0 h 1080876"/>
                    <a:gd name="connsiteX21" fmla="*/ 608720 w 1232570"/>
                    <a:gd name="connsiteY21" fmla="*/ 0 h 1080876"/>
                    <a:gd name="connsiteX22" fmla="*/ 621020 w 1232570"/>
                    <a:gd name="connsiteY22" fmla="*/ 0 h 1080876"/>
                    <a:gd name="connsiteX23" fmla="*/ 647214 w 1232570"/>
                    <a:gd name="connsiteY23" fmla="*/ 0 h 1080876"/>
                    <a:gd name="connsiteX24" fmla="*/ 665591 w 1232570"/>
                    <a:gd name="connsiteY24" fmla="*/ 0 h 1080876"/>
                    <a:gd name="connsiteX25" fmla="*/ 875132 w 1232570"/>
                    <a:gd name="connsiteY25" fmla="*/ 0 h 1080876"/>
                    <a:gd name="connsiteX26" fmla="*/ 970922 w 1232570"/>
                    <a:gd name="connsiteY26" fmla="*/ 55020 h 1080876"/>
                    <a:gd name="connsiteX27" fmla="*/ 1219266 w 1232570"/>
                    <a:gd name="connsiteY27" fmla="*/ 485418 h 1080876"/>
                    <a:gd name="connsiteX28" fmla="*/ 1219266 w 1232570"/>
                    <a:gd name="connsiteY28" fmla="*/ 595458 h 1080876"/>
                    <a:gd name="connsiteX29" fmla="*/ 970922 w 1232570"/>
                    <a:gd name="connsiteY29" fmla="*/ 1025856 h 1080876"/>
                    <a:gd name="connsiteX30" fmla="*/ 875132 w 1232570"/>
                    <a:gd name="connsiteY30" fmla="*/ 1080876 h 1080876"/>
                    <a:gd name="connsiteX31" fmla="*/ 647214 w 1232570"/>
                    <a:gd name="connsiteY31" fmla="*/ 1080876 h 1080876"/>
                    <a:gd name="connsiteX32" fmla="*/ 423245 w 1232570"/>
                    <a:gd name="connsiteY32" fmla="*/ 1080876 h 1080876"/>
                    <a:gd name="connsiteX33" fmla="*/ 378443 w 1232570"/>
                    <a:gd name="connsiteY33" fmla="*/ 1080876 h 1080876"/>
                    <a:gd name="connsiteX34" fmla="*/ 150524 w 1232570"/>
                    <a:gd name="connsiteY34" fmla="*/ 1080876 h 1080876"/>
                    <a:gd name="connsiteX35" fmla="*/ 0 w 1232570"/>
                    <a:gd name="connsiteY35" fmla="*/ 1080876 h 1080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2570" h="1080876">
                      <a:moveTo>
                        <a:pt x="0" y="0"/>
                      </a:moveTo>
                      <a:lnTo>
                        <a:pt x="13985" y="0"/>
                      </a:lnTo>
                      <a:cubicBezTo>
                        <a:pt x="41269" y="0"/>
                        <a:pt x="66735" y="0"/>
                        <a:pt x="90502" y="0"/>
                      </a:cubicBezTo>
                      <a:lnTo>
                        <a:pt x="150524" y="0"/>
                      </a:lnTo>
                      <a:lnTo>
                        <a:pt x="156832" y="0"/>
                      </a:lnTo>
                      <a:cubicBezTo>
                        <a:pt x="177325" y="0"/>
                        <a:pt x="196242" y="0"/>
                        <a:pt x="213704" y="0"/>
                      </a:cubicBezTo>
                      <a:lnTo>
                        <a:pt x="237954" y="0"/>
                      </a:lnTo>
                      <a:lnTo>
                        <a:pt x="261845" y="0"/>
                      </a:lnTo>
                      <a:cubicBezTo>
                        <a:pt x="276518" y="0"/>
                        <a:pt x="289856" y="0"/>
                        <a:pt x="301983" y="0"/>
                      </a:cubicBezTo>
                      <a:lnTo>
                        <a:pt x="314471" y="0"/>
                      </a:lnTo>
                      <a:lnTo>
                        <a:pt x="361158" y="0"/>
                      </a:lnTo>
                      <a:lnTo>
                        <a:pt x="378443" y="0"/>
                      </a:lnTo>
                      <a:lnTo>
                        <a:pt x="380801" y="0"/>
                      </a:lnTo>
                      <a:lnTo>
                        <a:pt x="397052" y="0"/>
                      </a:lnTo>
                      <a:cubicBezTo>
                        <a:pt x="423245" y="0"/>
                        <a:pt x="423245" y="0"/>
                        <a:pt x="423245" y="0"/>
                      </a:cubicBezTo>
                      <a:lnTo>
                        <a:pt x="437673" y="0"/>
                      </a:lnTo>
                      <a:lnTo>
                        <a:pt x="465873" y="0"/>
                      </a:lnTo>
                      <a:lnTo>
                        <a:pt x="506837" y="0"/>
                      </a:lnTo>
                      <a:lnTo>
                        <a:pt x="542389" y="0"/>
                      </a:lnTo>
                      <a:lnTo>
                        <a:pt x="558813" y="0"/>
                      </a:lnTo>
                      <a:cubicBezTo>
                        <a:pt x="573547" y="0"/>
                        <a:pt x="585824" y="0"/>
                        <a:pt x="596056" y="0"/>
                      </a:cubicBezTo>
                      <a:lnTo>
                        <a:pt x="608720" y="0"/>
                      </a:lnTo>
                      <a:lnTo>
                        <a:pt x="621020" y="0"/>
                      </a:lnTo>
                      <a:cubicBezTo>
                        <a:pt x="647214" y="0"/>
                        <a:pt x="647214" y="0"/>
                        <a:pt x="647214" y="0"/>
                      </a:cubicBezTo>
                      <a:lnTo>
                        <a:pt x="665591" y="0"/>
                      </a:lnTo>
                      <a:cubicBezTo>
                        <a:pt x="875132" y="0"/>
                        <a:pt x="875132" y="0"/>
                        <a:pt x="875132" y="0"/>
                      </a:cubicBezTo>
                      <a:cubicBezTo>
                        <a:pt x="910609" y="0"/>
                        <a:pt x="953183" y="24848"/>
                        <a:pt x="970922" y="55020"/>
                      </a:cubicBezTo>
                      <a:cubicBezTo>
                        <a:pt x="1219266" y="485418"/>
                        <a:pt x="1219266" y="485418"/>
                        <a:pt x="1219266" y="485418"/>
                      </a:cubicBezTo>
                      <a:cubicBezTo>
                        <a:pt x="1237005" y="515590"/>
                        <a:pt x="1237005" y="565286"/>
                        <a:pt x="1219266" y="595458"/>
                      </a:cubicBezTo>
                      <a:cubicBezTo>
                        <a:pt x="970922" y="1025856"/>
                        <a:pt x="970922" y="1025856"/>
                        <a:pt x="970922" y="1025856"/>
                      </a:cubicBezTo>
                      <a:cubicBezTo>
                        <a:pt x="953183" y="1056029"/>
                        <a:pt x="910609" y="1080876"/>
                        <a:pt x="875132" y="1080876"/>
                      </a:cubicBezTo>
                      <a:lnTo>
                        <a:pt x="647214" y="1080876"/>
                      </a:lnTo>
                      <a:lnTo>
                        <a:pt x="423245" y="1080876"/>
                      </a:lnTo>
                      <a:lnTo>
                        <a:pt x="378443" y="1080876"/>
                      </a:lnTo>
                      <a:lnTo>
                        <a:pt x="150524" y="1080876"/>
                      </a:lnTo>
                      <a:lnTo>
                        <a:pt x="0" y="1080876"/>
                      </a:lnTo>
                      <a:close/>
                    </a:path>
                  </a:pathLst>
                </a:custGeom>
                <a:gradFill>
                  <a:gsLst>
                    <a:gs pos="29000">
                      <a:srgbClr val="FB9E14"/>
                    </a:gs>
                    <a:gs pos="100000">
                      <a:srgbClr val="FEB243"/>
                    </a:gs>
                    <a:gs pos="0">
                      <a:srgbClr val="F49100"/>
                    </a:gs>
                  </a:gsLst>
                  <a:lin ang="0" scaled="0"/>
                </a:gradFill>
                <a:ln w="25400">
                  <a:gradFill>
                    <a:gsLst>
                      <a:gs pos="38000">
                        <a:srgbClr val="FB9E14"/>
                      </a:gs>
                      <a:gs pos="0">
                        <a:srgbClr val="F69200"/>
                      </a:gs>
                      <a:gs pos="100000">
                        <a:srgbClr val="FEC26A"/>
                      </a:gs>
                    </a:gsLst>
                    <a:lin ang="0" scaled="0"/>
                  </a:gradFill>
                </a:ln>
                <a:effectLst/>
              </p:spPr>
              <p:txBody>
                <a:bodyPr vert="horz" wrap="square" lIns="91440" tIns="45720" rIns="91440" bIns="45720" numCol="1" anchor="t" anchorCtr="0" compatLnSpc="1">
                  <a:noAutofit/>
                </a:bodyPr>
                <a:lstStyle/>
                <a:p>
                  <a:endParaRPr lang="zh-CN" altLang="en-US" dirty="0">
                    <a:solidFill>
                      <a:prstClr val="black"/>
                    </a:solidFill>
                    <a:latin typeface="微软雅黑" panose="020B0503020204020204" pitchFamily="34" charset="-122"/>
                    <a:ea typeface="微软雅黑" panose="020B0503020204020204" pitchFamily="34" charset="-122"/>
                    <a:sym typeface="Arial" panose="020B0604020202020204" pitchFamily="34" charset="0"/>
                  </a:endParaRPr>
                </a:p>
              </p:txBody>
            </p:sp>
          </p:grpSp>
          <p:grpSp>
            <p:nvGrpSpPr>
              <p:cNvPr id="87" name="组合 86"/>
              <p:cNvGrpSpPr/>
              <p:nvPr/>
            </p:nvGrpSpPr>
            <p:grpSpPr>
              <a:xfrm>
                <a:off x="5559241" y="1258918"/>
                <a:ext cx="426562" cy="747948"/>
                <a:chOff x="5695240" y="977137"/>
                <a:chExt cx="625516" cy="1096651"/>
              </a:xfrm>
              <a:scene3d>
                <a:camera prst="orthographicFront">
                  <a:rot lat="20944032" lon="19239453" rev="161931"/>
                </a:camera>
                <a:lightRig rig="threePt" dir="t"/>
              </a:scene3d>
            </p:grpSpPr>
            <p:sp>
              <p:nvSpPr>
                <p:cNvPr id="88" name="任意多边形 87"/>
                <p:cNvSpPr/>
                <p:nvPr/>
              </p:nvSpPr>
              <p:spPr bwMode="auto">
                <a:xfrm rot="5400000">
                  <a:off x="5533885" y="1302922"/>
                  <a:ext cx="923924" cy="527529"/>
                </a:xfrm>
                <a:custGeom>
                  <a:avLst/>
                  <a:gdLst>
                    <a:gd name="connsiteX0" fmla="*/ 0 w 1232570"/>
                    <a:gd name="connsiteY0" fmla="*/ 0 h 1080876"/>
                    <a:gd name="connsiteX1" fmla="*/ 13985 w 1232570"/>
                    <a:gd name="connsiteY1" fmla="*/ 0 h 1080876"/>
                    <a:gd name="connsiteX2" fmla="*/ 90502 w 1232570"/>
                    <a:gd name="connsiteY2" fmla="*/ 0 h 1080876"/>
                    <a:gd name="connsiteX3" fmla="*/ 150524 w 1232570"/>
                    <a:gd name="connsiteY3" fmla="*/ 0 h 1080876"/>
                    <a:gd name="connsiteX4" fmla="*/ 156832 w 1232570"/>
                    <a:gd name="connsiteY4" fmla="*/ 0 h 1080876"/>
                    <a:gd name="connsiteX5" fmla="*/ 213704 w 1232570"/>
                    <a:gd name="connsiteY5" fmla="*/ 0 h 1080876"/>
                    <a:gd name="connsiteX6" fmla="*/ 237954 w 1232570"/>
                    <a:gd name="connsiteY6" fmla="*/ 0 h 1080876"/>
                    <a:gd name="connsiteX7" fmla="*/ 261845 w 1232570"/>
                    <a:gd name="connsiteY7" fmla="*/ 0 h 1080876"/>
                    <a:gd name="connsiteX8" fmla="*/ 301983 w 1232570"/>
                    <a:gd name="connsiteY8" fmla="*/ 0 h 1080876"/>
                    <a:gd name="connsiteX9" fmla="*/ 314471 w 1232570"/>
                    <a:gd name="connsiteY9" fmla="*/ 0 h 1080876"/>
                    <a:gd name="connsiteX10" fmla="*/ 361158 w 1232570"/>
                    <a:gd name="connsiteY10" fmla="*/ 0 h 1080876"/>
                    <a:gd name="connsiteX11" fmla="*/ 378443 w 1232570"/>
                    <a:gd name="connsiteY11" fmla="*/ 0 h 1080876"/>
                    <a:gd name="connsiteX12" fmla="*/ 380801 w 1232570"/>
                    <a:gd name="connsiteY12" fmla="*/ 0 h 1080876"/>
                    <a:gd name="connsiteX13" fmla="*/ 397052 w 1232570"/>
                    <a:gd name="connsiteY13" fmla="*/ 0 h 1080876"/>
                    <a:gd name="connsiteX14" fmla="*/ 423245 w 1232570"/>
                    <a:gd name="connsiteY14" fmla="*/ 0 h 1080876"/>
                    <a:gd name="connsiteX15" fmla="*/ 437673 w 1232570"/>
                    <a:gd name="connsiteY15" fmla="*/ 0 h 1080876"/>
                    <a:gd name="connsiteX16" fmla="*/ 465873 w 1232570"/>
                    <a:gd name="connsiteY16" fmla="*/ 0 h 1080876"/>
                    <a:gd name="connsiteX17" fmla="*/ 506837 w 1232570"/>
                    <a:gd name="connsiteY17" fmla="*/ 0 h 1080876"/>
                    <a:gd name="connsiteX18" fmla="*/ 542389 w 1232570"/>
                    <a:gd name="connsiteY18" fmla="*/ 0 h 1080876"/>
                    <a:gd name="connsiteX19" fmla="*/ 558813 w 1232570"/>
                    <a:gd name="connsiteY19" fmla="*/ 0 h 1080876"/>
                    <a:gd name="connsiteX20" fmla="*/ 596056 w 1232570"/>
                    <a:gd name="connsiteY20" fmla="*/ 0 h 1080876"/>
                    <a:gd name="connsiteX21" fmla="*/ 608720 w 1232570"/>
                    <a:gd name="connsiteY21" fmla="*/ 0 h 1080876"/>
                    <a:gd name="connsiteX22" fmla="*/ 621020 w 1232570"/>
                    <a:gd name="connsiteY22" fmla="*/ 0 h 1080876"/>
                    <a:gd name="connsiteX23" fmla="*/ 647214 w 1232570"/>
                    <a:gd name="connsiteY23" fmla="*/ 0 h 1080876"/>
                    <a:gd name="connsiteX24" fmla="*/ 665591 w 1232570"/>
                    <a:gd name="connsiteY24" fmla="*/ 0 h 1080876"/>
                    <a:gd name="connsiteX25" fmla="*/ 875132 w 1232570"/>
                    <a:gd name="connsiteY25" fmla="*/ 0 h 1080876"/>
                    <a:gd name="connsiteX26" fmla="*/ 970922 w 1232570"/>
                    <a:gd name="connsiteY26" fmla="*/ 55020 h 1080876"/>
                    <a:gd name="connsiteX27" fmla="*/ 1219266 w 1232570"/>
                    <a:gd name="connsiteY27" fmla="*/ 485418 h 1080876"/>
                    <a:gd name="connsiteX28" fmla="*/ 1219266 w 1232570"/>
                    <a:gd name="connsiteY28" fmla="*/ 595458 h 1080876"/>
                    <a:gd name="connsiteX29" fmla="*/ 970922 w 1232570"/>
                    <a:gd name="connsiteY29" fmla="*/ 1025856 h 1080876"/>
                    <a:gd name="connsiteX30" fmla="*/ 875132 w 1232570"/>
                    <a:gd name="connsiteY30" fmla="*/ 1080876 h 1080876"/>
                    <a:gd name="connsiteX31" fmla="*/ 647214 w 1232570"/>
                    <a:gd name="connsiteY31" fmla="*/ 1080876 h 1080876"/>
                    <a:gd name="connsiteX32" fmla="*/ 423245 w 1232570"/>
                    <a:gd name="connsiteY32" fmla="*/ 1080876 h 1080876"/>
                    <a:gd name="connsiteX33" fmla="*/ 378443 w 1232570"/>
                    <a:gd name="connsiteY33" fmla="*/ 1080876 h 1080876"/>
                    <a:gd name="connsiteX34" fmla="*/ 150524 w 1232570"/>
                    <a:gd name="connsiteY34" fmla="*/ 1080876 h 1080876"/>
                    <a:gd name="connsiteX35" fmla="*/ 0 w 1232570"/>
                    <a:gd name="connsiteY35" fmla="*/ 1080876 h 1080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2570" h="1080876">
                      <a:moveTo>
                        <a:pt x="0" y="0"/>
                      </a:moveTo>
                      <a:lnTo>
                        <a:pt x="13985" y="0"/>
                      </a:lnTo>
                      <a:cubicBezTo>
                        <a:pt x="41269" y="0"/>
                        <a:pt x="66735" y="0"/>
                        <a:pt x="90502" y="0"/>
                      </a:cubicBezTo>
                      <a:lnTo>
                        <a:pt x="150524" y="0"/>
                      </a:lnTo>
                      <a:lnTo>
                        <a:pt x="156832" y="0"/>
                      </a:lnTo>
                      <a:cubicBezTo>
                        <a:pt x="177325" y="0"/>
                        <a:pt x="196242" y="0"/>
                        <a:pt x="213704" y="0"/>
                      </a:cubicBezTo>
                      <a:lnTo>
                        <a:pt x="237954" y="0"/>
                      </a:lnTo>
                      <a:lnTo>
                        <a:pt x="261845" y="0"/>
                      </a:lnTo>
                      <a:cubicBezTo>
                        <a:pt x="276518" y="0"/>
                        <a:pt x="289856" y="0"/>
                        <a:pt x="301983" y="0"/>
                      </a:cubicBezTo>
                      <a:lnTo>
                        <a:pt x="314471" y="0"/>
                      </a:lnTo>
                      <a:lnTo>
                        <a:pt x="361158" y="0"/>
                      </a:lnTo>
                      <a:lnTo>
                        <a:pt x="378443" y="0"/>
                      </a:lnTo>
                      <a:lnTo>
                        <a:pt x="380801" y="0"/>
                      </a:lnTo>
                      <a:lnTo>
                        <a:pt x="397052" y="0"/>
                      </a:lnTo>
                      <a:cubicBezTo>
                        <a:pt x="423245" y="0"/>
                        <a:pt x="423245" y="0"/>
                        <a:pt x="423245" y="0"/>
                      </a:cubicBezTo>
                      <a:lnTo>
                        <a:pt x="437673" y="0"/>
                      </a:lnTo>
                      <a:lnTo>
                        <a:pt x="465873" y="0"/>
                      </a:lnTo>
                      <a:lnTo>
                        <a:pt x="506837" y="0"/>
                      </a:lnTo>
                      <a:lnTo>
                        <a:pt x="542389" y="0"/>
                      </a:lnTo>
                      <a:lnTo>
                        <a:pt x="558813" y="0"/>
                      </a:lnTo>
                      <a:cubicBezTo>
                        <a:pt x="573547" y="0"/>
                        <a:pt x="585824" y="0"/>
                        <a:pt x="596056" y="0"/>
                      </a:cubicBezTo>
                      <a:lnTo>
                        <a:pt x="608720" y="0"/>
                      </a:lnTo>
                      <a:lnTo>
                        <a:pt x="621020" y="0"/>
                      </a:lnTo>
                      <a:cubicBezTo>
                        <a:pt x="647214" y="0"/>
                        <a:pt x="647214" y="0"/>
                        <a:pt x="647214" y="0"/>
                      </a:cubicBezTo>
                      <a:lnTo>
                        <a:pt x="665591" y="0"/>
                      </a:lnTo>
                      <a:cubicBezTo>
                        <a:pt x="875132" y="0"/>
                        <a:pt x="875132" y="0"/>
                        <a:pt x="875132" y="0"/>
                      </a:cubicBezTo>
                      <a:cubicBezTo>
                        <a:pt x="910609" y="0"/>
                        <a:pt x="953183" y="24848"/>
                        <a:pt x="970922" y="55020"/>
                      </a:cubicBezTo>
                      <a:cubicBezTo>
                        <a:pt x="1219266" y="485418"/>
                        <a:pt x="1219266" y="485418"/>
                        <a:pt x="1219266" y="485418"/>
                      </a:cubicBezTo>
                      <a:cubicBezTo>
                        <a:pt x="1237005" y="515590"/>
                        <a:pt x="1237005" y="565286"/>
                        <a:pt x="1219266" y="595458"/>
                      </a:cubicBezTo>
                      <a:cubicBezTo>
                        <a:pt x="970922" y="1025856"/>
                        <a:pt x="970922" y="1025856"/>
                        <a:pt x="970922" y="1025856"/>
                      </a:cubicBezTo>
                      <a:cubicBezTo>
                        <a:pt x="953183" y="1056029"/>
                        <a:pt x="910609" y="1080876"/>
                        <a:pt x="875132" y="1080876"/>
                      </a:cubicBezTo>
                      <a:lnTo>
                        <a:pt x="647214" y="1080876"/>
                      </a:lnTo>
                      <a:lnTo>
                        <a:pt x="423245" y="1080876"/>
                      </a:lnTo>
                      <a:lnTo>
                        <a:pt x="378443" y="1080876"/>
                      </a:lnTo>
                      <a:lnTo>
                        <a:pt x="150524" y="1080876"/>
                      </a:lnTo>
                      <a:lnTo>
                        <a:pt x="0" y="1080876"/>
                      </a:lnTo>
                      <a:close/>
                    </a:path>
                  </a:pathLst>
                </a:custGeom>
                <a:gradFill>
                  <a:gsLst>
                    <a:gs pos="38000">
                      <a:srgbClr val="E04949"/>
                    </a:gs>
                    <a:gs pos="0">
                      <a:srgbClr val="E04949"/>
                    </a:gs>
                    <a:gs pos="100000">
                      <a:srgbClr val="E04949"/>
                    </a:gs>
                  </a:gsLst>
                  <a:lin ang="0" scaled="0"/>
                </a:gradFill>
                <a:ln w="25400">
                  <a:noFill/>
                </a:ln>
                <a:effectLst>
                  <a:outerShdw blurRad="215900" dist="76200" dir="2700000" algn="tl" rotWithShape="0">
                    <a:prstClr val="black">
                      <a:alpha val="37000"/>
                    </a:prstClr>
                  </a:outerShdw>
                </a:effectLst>
              </p:spPr>
              <p:txBody>
                <a:bodyPr vert="horz" wrap="square" lIns="91440" tIns="45720" rIns="91440" bIns="45720" numCol="1" anchor="t" anchorCtr="0" compatLnSpc="1">
                  <a:noAutofit/>
                </a:bodyPr>
                <a:lstStyle/>
                <a:p>
                  <a:endParaRPr lang="zh-CN" altLang="en-US" dirty="0">
                    <a:solidFill>
                      <a:prstClr val="black"/>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89" name="任意多边形 88"/>
                <p:cNvSpPr/>
                <p:nvPr/>
              </p:nvSpPr>
              <p:spPr bwMode="auto">
                <a:xfrm rot="5400000">
                  <a:off x="5459672" y="1212705"/>
                  <a:ext cx="1096651" cy="625516"/>
                </a:xfrm>
                <a:custGeom>
                  <a:avLst/>
                  <a:gdLst>
                    <a:gd name="connsiteX0" fmla="*/ 0 w 1232570"/>
                    <a:gd name="connsiteY0" fmla="*/ 0 h 1080876"/>
                    <a:gd name="connsiteX1" fmla="*/ 13985 w 1232570"/>
                    <a:gd name="connsiteY1" fmla="*/ 0 h 1080876"/>
                    <a:gd name="connsiteX2" fmla="*/ 90502 w 1232570"/>
                    <a:gd name="connsiteY2" fmla="*/ 0 h 1080876"/>
                    <a:gd name="connsiteX3" fmla="*/ 150524 w 1232570"/>
                    <a:gd name="connsiteY3" fmla="*/ 0 h 1080876"/>
                    <a:gd name="connsiteX4" fmla="*/ 156832 w 1232570"/>
                    <a:gd name="connsiteY4" fmla="*/ 0 h 1080876"/>
                    <a:gd name="connsiteX5" fmla="*/ 213704 w 1232570"/>
                    <a:gd name="connsiteY5" fmla="*/ 0 h 1080876"/>
                    <a:gd name="connsiteX6" fmla="*/ 237954 w 1232570"/>
                    <a:gd name="connsiteY6" fmla="*/ 0 h 1080876"/>
                    <a:gd name="connsiteX7" fmla="*/ 261845 w 1232570"/>
                    <a:gd name="connsiteY7" fmla="*/ 0 h 1080876"/>
                    <a:gd name="connsiteX8" fmla="*/ 301983 w 1232570"/>
                    <a:gd name="connsiteY8" fmla="*/ 0 h 1080876"/>
                    <a:gd name="connsiteX9" fmla="*/ 314471 w 1232570"/>
                    <a:gd name="connsiteY9" fmla="*/ 0 h 1080876"/>
                    <a:gd name="connsiteX10" fmla="*/ 361158 w 1232570"/>
                    <a:gd name="connsiteY10" fmla="*/ 0 h 1080876"/>
                    <a:gd name="connsiteX11" fmla="*/ 378443 w 1232570"/>
                    <a:gd name="connsiteY11" fmla="*/ 0 h 1080876"/>
                    <a:gd name="connsiteX12" fmla="*/ 380801 w 1232570"/>
                    <a:gd name="connsiteY12" fmla="*/ 0 h 1080876"/>
                    <a:gd name="connsiteX13" fmla="*/ 397052 w 1232570"/>
                    <a:gd name="connsiteY13" fmla="*/ 0 h 1080876"/>
                    <a:gd name="connsiteX14" fmla="*/ 423245 w 1232570"/>
                    <a:gd name="connsiteY14" fmla="*/ 0 h 1080876"/>
                    <a:gd name="connsiteX15" fmla="*/ 437673 w 1232570"/>
                    <a:gd name="connsiteY15" fmla="*/ 0 h 1080876"/>
                    <a:gd name="connsiteX16" fmla="*/ 465873 w 1232570"/>
                    <a:gd name="connsiteY16" fmla="*/ 0 h 1080876"/>
                    <a:gd name="connsiteX17" fmla="*/ 506837 w 1232570"/>
                    <a:gd name="connsiteY17" fmla="*/ 0 h 1080876"/>
                    <a:gd name="connsiteX18" fmla="*/ 542389 w 1232570"/>
                    <a:gd name="connsiteY18" fmla="*/ 0 h 1080876"/>
                    <a:gd name="connsiteX19" fmla="*/ 558813 w 1232570"/>
                    <a:gd name="connsiteY19" fmla="*/ 0 h 1080876"/>
                    <a:gd name="connsiteX20" fmla="*/ 596056 w 1232570"/>
                    <a:gd name="connsiteY20" fmla="*/ 0 h 1080876"/>
                    <a:gd name="connsiteX21" fmla="*/ 608720 w 1232570"/>
                    <a:gd name="connsiteY21" fmla="*/ 0 h 1080876"/>
                    <a:gd name="connsiteX22" fmla="*/ 621020 w 1232570"/>
                    <a:gd name="connsiteY22" fmla="*/ 0 h 1080876"/>
                    <a:gd name="connsiteX23" fmla="*/ 647214 w 1232570"/>
                    <a:gd name="connsiteY23" fmla="*/ 0 h 1080876"/>
                    <a:gd name="connsiteX24" fmla="*/ 665591 w 1232570"/>
                    <a:gd name="connsiteY24" fmla="*/ 0 h 1080876"/>
                    <a:gd name="connsiteX25" fmla="*/ 875132 w 1232570"/>
                    <a:gd name="connsiteY25" fmla="*/ 0 h 1080876"/>
                    <a:gd name="connsiteX26" fmla="*/ 970922 w 1232570"/>
                    <a:gd name="connsiteY26" fmla="*/ 55020 h 1080876"/>
                    <a:gd name="connsiteX27" fmla="*/ 1219266 w 1232570"/>
                    <a:gd name="connsiteY27" fmla="*/ 485418 h 1080876"/>
                    <a:gd name="connsiteX28" fmla="*/ 1219266 w 1232570"/>
                    <a:gd name="connsiteY28" fmla="*/ 595458 h 1080876"/>
                    <a:gd name="connsiteX29" fmla="*/ 970922 w 1232570"/>
                    <a:gd name="connsiteY29" fmla="*/ 1025856 h 1080876"/>
                    <a:gd name="connsiteX30" fmla="*/ 875132 w 1232570"/>
                    <a:gd name="connsiteY30" fmla="*/ 1080876 h 1080876"/>
                    <a:gd name="connsiteX31" fmla="*/ 647214 w 1232570"/>
                    <a:gd name="connsiteY31" fmla="*/ 1080876 h 1080876"/>
                    <a:gd name="connsiteX32" fmla="*/ 423245 w 1232570"/>
                    <a:gd name="connsiteY32" fmla="*/ 1080876 h 1080876"/>
                    <a:gd name="connsiteX33" fmla="*/ 378443 w 1232570"/>
                    <a:gd name="connsiteY33" fmla="*/ 1080876 h 1080876"/>
                    <a:gd name="connsiteX34" fmla="*/ 150524 w 1232570"/>
                    <a:gd name="connsiteY34" fmla="*/ 1080876 h 1080876"/>
                    <a:gd name="connsiteX35" fmla="*/ 0 w 1232570"/>
                    <a:gd name="connsiteY35" fmla="*/ 1080876 h 1080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2570" h="1080876">
                      <a:moveTo>
                        <a:pt x="0" y="0"/>
                      </a:moveTo>
                      <a:lnTo>
                        <a:pt x="13985" y="0"/>
                      </a:lnTo>
                      <a:cubicBezTo>
                        <a:pt x="41269" y="0"/>
                        <a:pt x="66735" y="0"/>
                        <a:pt x="90502" y="0"/>
                      </a:cubicBezTo>
                      <a:lnTo>
                        <a:pt x="150524" y="0"/>
                      </a:lnTo>
                      <a:lnTo>
                        <a:pt x="156832" y="0"/>
                      </a:lnTo>
                      <a:cubicBezTo>
                        <a:pt x="177325" y="0"/>
                        <a:pt x="196242" y="0"/>
                        <a:pt x="213704" y="0"/>
                      </a:cubicBezTo>
                      <a:lnTo>
                        <a:pt x="237954" y="0"/>
                      </a:lnTo>
                      <a:lnTo>
                        <a:pt x="261845" y="0"/>
                      </a:lnTo>
                      <a:cubicBezTo>
                        <a:pt x="276518" y="0"/>
                        <a:pt x="289856" y="0"/>
                        <a:pt x="301983" y="0"/>
                      </a:cubicBezTo>
                      <a:lnTo>
                        <a:pt x="314471" y="0"/>
                      </a:lnTo>
                      <a:lnTo>
                        <a:pt x="361158" y="0"/>
                      </a:lnTo>
                      <a:lnTo>
                        <a:pt x="378443" y="0"/>
                      </a:lnTo>
                      <a:lnTo>
                        <a:pt x="380801" y="0"/>
                      </a:lnTo>
                      <a:lnTo>
                        <a:pt x="397052" y="0"/>
                      </a:lnTo>
                      <a:cubicBezTo>
                        <a:pt x="423245" y="0"/>
                        <a:pt x="423245" y="0"/>
                        <a:pt x="423245" y="0"/>
                      </a:cubicBezTo>
                      <a:lnTo>
                        <a:pt x="437673" y="0"/>
                      </a:lnTo>
                      <a:lnTo>
                        <a:pt x="465873" y="0"/>
                      </a:lnTo>
                      <a:lnTo>
                        <a:pt x="506837" y="0"/>
                      </a:lnTo>
                      <a:lnTo>
                        <a:pt x="542389" y="0"/>
                      </a:lnTo>
                      <a:lnTo>
                        <a:pt x="558813" y="0"/>
                      </a:lnTo>
                      <a:cubicBezTo>
                        <a:pt x="573547" y="0"/>
                        <a:pt x="585824" y="0"/>
                        <a:pt x="596056" y="0"/>
                      </a:cubicBezTo>
                      <a:lnTo>
                        <a:pt x="608720" y="0"/>
                      </a:lnTo>
                      <a:lnTo>
                        <a:pt x="621020" y="0"/>
                      </a:lnTo>
                      <a:cubicBezTo>
                        <a:pt x="647214" y="0"/>
                        <a:pt x="647214" y="0"/>
                        <a:pt x="647214" y="0"/>
                      </a:cubicBezTo>
                      <a:lnTo>
                        <a:pt x="665591" y="0"/>
                      </a:lnTo>
                      <a:cubicBezTo>
                        <a:pt x="875132" y="0"/>
                        <a:pt x="875132" y="0"/>
                        <a:pt x="875132" y="0"/>
                      </a:cubicBezTo>
                      <a:cubicBezTo>
                        <a:pt x="910609" y="0"/>
                        <a:pt x="953183" y="24848"/>
                        <a:pt x="970922" y="55020"/>
                      </a:cubicBezTo>
                      <a:cubicBezTo>
                        <a:pt x="1219266" y="485418"/>
                        <a:pt x="1219266" y="485418"/>
                        <a:pt x="1219266" y="485418"/>
                      </a:cubicBezTo>
                      <a:cubicBezTo>
                        <a:pt x="1237005" y="515590"/>
                        <a:pt x="1237005" y="565286"/>
                        <a:pt x="1219266" y="595458"/>
                      </a:cubicBezTo>
                      <a:cubicBezTo>
                        <a:pt x="970922" y="1025856"/>
                        <a:pt x="970922" y="1025856"/>
                        <a:pt x="970922" y="1025856"/>
                      </a:cubicBezTo>
                      <a:cubicBezTo>
                        <a:pt x="953183" y="1056029"/>
                        <a:pt x="910609" y="1080876"/>
                        <a:pt x="875132" y="1080876"/>
                      </a:cubicBezTo>
                      <a:lnTo>
                        <a:pt x="647214" y="1080876"/>
                      </a:lnTo>
                      <a:lnTo>
                        <a:pt x="423245" y="1080876"/>
                      </a:lnTo>
                      <a:lnTo>
                        <a:pt x="378443" y="1080876"/>
                      </a:lnTo>
                      <a:lnTo>
                        <a:pt x="150524" y="1080876"/>
                      </a:lnTo>
                      <a:lnTo>
                        <a:pt x="0" y="1080876"/>
                      </a:lnTo>
                      <a:close/>
                    </a:path>
                  </a:pathLst>
                </a:custGeom>
                <a:gradFill>
                  <a:gsLst>
                    <a:gs pos="29000">
                      <a:srgbClr val="E04949"/>
                    </a:gs>
                    <a:gs pos="100000">
                      <a:srgbClr val="E04949"/>
                    </a:gs>
                    <a:gs pos="0">
                      <a:srgbClr val="E04949"/>
                    </a:gs>
                  </a:gsLst>
                  <a:lin ang="0" scaled="0"/>
                </a:gradFill>
                <a:ln w="25400">
                  <a:gradFill>
                    <a:gsLst>
                      <a:gs pos="38000">
                        <a:srgbClr val="E04949"/>
                      </a:gs>
                      <a:gs pos="0">
                        <a:srgbClr val="E04949"/>
                      </a:gs>
                      <a:gs pos="100000">
                        <a:srgbClr val="EB8585"/>
                      </a:gs>
                    </a:gsLst>
                    <a:lin ang="0" scaled="0"/>
                  </a:gradFill>
                </a:ln>
                <a:effectLst/>
              </p:spPr>
              <p:txBody>
                <a:bodyPr vert="horz" wrap="square" lIns="91440" tIns="45720" rIns="91440" bIns="45720" numCol="1" anchor="t" anchorCtr="0" compatLnSpc="1">
                  <a:noAutofit/>
                </a:bodyPr>
                <a:lstStyle/>
                <a:p>
                  <a:endParaRPr lang="zh-CN" altLang="en-US" dirty="0">
                    <a:solidFill>
                      <a:prstClr val="black"/>
                    </a:solidFill>
                    <a:latin typeface="微软雅黑" panose="020B0503020204020204" pitchFamily="34" charset="-122"/>
                    <a:ea typeface="微软雅黑" panose="020B0503020204020204" pitchFamily="34" charset="-122"/>
                    <a:sym typeface="Arial" panose="020B0604020202020204" pitchFamily="34" charset="0"/>
                  </a:endParaRPr>
                </a:p>
              </p:txBody>
            </p:sp>
          </p:grpSp>
        </p:grpSp>
      </p:grpSp>
      <p:grpSp>
        <p:nvGrpSpPr>
          <p:cNvPr id="108" name="Group 4"/>
          <p:cNvGrpSpPr>
            <a:grpSpLocks noChangeAspect="1"/>
          </p:cNvGrpSpPr>
          <p:nvPr/>
        </p:nvGrpSpPr>
        <p:grpSpPr bwMode="auto">
          <a:xfrm>
            <a:off x="4742216" y="4160681"/>
            <a:ext cx="260739" cy="305598"/>
            <a:chOff x="1776" y="1776"/>
            <a:chExt cx="64" cy="75"/>
          </a:xfrm>
          <a:solidFill>
            <a:schemeClr val="tx1">
              <a:lumMod val="50000"/>
              <a:lumOff val="50000"/>
            </a:schemeClr>
          </a:solidFill>
          <a:scene3d>
            <a:camera prst="perspectiveFront">
              <a:rot lat="0" lon="1799990" rev="0"/>
            </a:camera>
            <a:lightRig rig="threePt" dir="t"/>
          </a:scene3d>
        </p:grpSpPr>
        <p:sp>
          <p:nvSpPr>
            <p:cNvPr id="109" name="Freeform 5"/>
            <p:cNvSpPr/>
            <p:nvPr/>
          </p:nvSpPr>
          <p:spPr bwMode="auto">
            <a:xfrm>
              <a:off x="1795" y="1779"/>
              <a:ext cx="29" cy="26"/>
            </a:xfrm>
            <a:custGeom>
              <a:avLst/>
              <a:gdLst>
                <a:gd name="T0" fmla="*/ 5 w 11"/>
                <a:gd name="T1" fmla="*/ 10 h 10"/>
                <a:gd name="T2" fmla="*/ 5 w 11"/>
                <a:gd name="T3" fmla="*/ 10 h 10"/>
                <a:gd name="T4" fmla="*/ 11 w 11"/>
                <a:gd name="T5" fmla="*/ 5 h 10"/>
                <a:gd name="T6" fmla="*/ 5 w 11"/>
                <a:gd name="T7" fmla="*/ 0 h 10"/>
                <a:gd name="T8" fmla="*/ 5 w 11"/>
                <a:gd name="T9" fmla="*/ 0 h 10"/>
                <a:gd name="T10" fmla="*/ 0 w 11"/>
                <a:gd name="T11" fmla="*/ 5 h 10"/>
                <a:gd name="T12" fmla="*/ 5 w 11"/>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11" h="10">
                  <a:moveTo>
                    <a:pt x="5" y="10"/>
                  </a:moveTo>
                  <a:cubicBezTo>
                    <a:pt x="5" y="10"/>
                    <a:pt x="5" y="10"/>
                    <a:pt x="5" y="10"/>
                  </a:cubicBezTo>
                  <a:cubicBezTo>
                    <a:pt x="8" y="10"/>
                    <a:pt x="11" y="8"/>
                    <a:pt x="11" y="5"/>
                  </a:cubicBezTo>
                  <a:cubicBezTo>
                    <a:pt x="11" y="2"/>
                    <a:pt x="8" y="0"/>
                    <a:pt x="5" y="0"/>
                  </a:cubicBezTo>
                  <a:cubicBezTo>
                    <a:pt x="5" y="0"/>
                    <a:pt x="5" y="0"/>
                    <a:pt x="5" y="0"/>
                  </a:cubicBezTo>
                  <a:cubicBezTo>
                    <a:pt x="2" y="1"/>
                    <a:pt x="0" y="3"/>
                    <a:pt x="0" y="5"/>
                  </a:cubicBezTo>
                  <a:cubicBezTo>
                    <a:pt x="0" y="8"/>
                    <a:pt x="2" y="10"/>
                    <a:pt x="5"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微软雅黑" panose="020B0503020204020204" pitchFamily="34" charset="-122"/>
                <a:ea typeface="微软雅黑" panose="020B0503020204020204" pitchFamily="34" charset="-122"/>
                <a:sym typeface="Arial" panose="020B0604020202020204" pitchFamily="34" charset="0"/>
              </a:endParaRPr>
            </a:p>
          </p:txBody>
        </p:sp>
        <p:sp>
          <p:nvSpPr>
            <p:cNvPr id="110" name="Freeform 6"/>
            <p:cNvSpPr/>
            <p:nvPr/>
          </p:nvSpPr>
          <p:spPr bwMode="auto">
            <a:xfrm>
              <a:off x="1776" y="1810"/>
              <a:ext cx="64" cy="41"/>
            </a:xfrm>
            <a:custGeom>
              <a:avLst/>
              <a:gdLst>
                <a:gd name="T0" fmla="*/ 23 w 24"/>
                <a:gd name="T1" fmla="*/ 3 h 16"/>
                <a:gd name="T2" fmla="*/ 19 w 24"/>
                <a:gd name="T3" fmla="*/ 0 h 16"/>
                <a:gd name="T4" fmla="*/ 19 w 24"/>
                <a:gd name="T5" fmla="*/ 0 h 16"/>
                <a:gd name="T6" fmla="*/ 17 w 24"/>
                <a:gd name="T7" fmla="*/ 0 h 16"/>
                <a:gd name="T8" fmla="*/ 15 w 24"/>
                <a:gd name="T9" fmla="*/ 5 h 16"/>
                <a:gd name="T10" fmla="*/ 12 w 24"/>
                <a:gd name="T11" fmla="*/ 11 h 16"/>
                <a:gd name="T12" fmla="*/ 14 w 24"/>
                <a:gd name="T13" fmla="*/ 7 h 16"/>
                <a:gd name="T14" fmla="*/ 13 w 24"/>
                <a:gd name="T15" fmla="*/ 1 h 16"/>
                <a:gd name="T16" fmla="*/ 13 w 24"/>
                <a:gd name="T17" fmla="*/ 1 h 16"/>
                <a:gd name="T18" fmla="*/ 12 w 24"/>
                <a:gd name="T19" fmla="*/ 0 h 16"/>
                <a:gd name="T20" fmla="*/ 12 w 24"/>
                <a:gd name="T21" fmla="*/ 0 h 16"/>
                <a:gd name="T22" fmla="*/ 12 w 24"/>
                <a:gd name="T23" fmla="*/ 1 h 16"/>
                <a:gd name="T24" fmla="*/ 12 w 24"/>
                <a:gd name="T25" fmla="*/ 1 h 16"/>
                <a:gd name="T26" fmla="*/ 11 w 24"/>
                <a:gd name="T27" fmla="*/ 7 h 16"/>
                <a:gd name="T28" fmla="*/ 10 w 24"/>
                <a:gd name="T29" fmla="*/ 5 h 16"/>
                <a:gd name="T30" fmla="*/ 8 w 24"/>
                <a:gd name="T31" fmla="*/ 0 h 16"/>
                <a:gd name="T32" fmla="*/ 5 w 24"/>
                <a:gd name="T33" fmla="*/ 0 h 16"/>
                <a:gd name="T34" fmla="*/ 5 w 24"/>
                <a:gd name="T35" fmla="*/ 0 h 16"/>
                <a:gd name="T36" fmla="*/ 1 w 24"/>
                <a:gd name="T37" fmla="*/ 3 h 16"/>
                <a:gd name="T38" fmla="*/ 0 w 24"/>
                <a:gd name="T39" fmla="*/ 16 h 16"/>
                <a:gd name="T40" fmla="*/ 4 w 24"/>
                <a:gd name="T41" fmla="*/ 16 h 16"/>
                <a:gd name="T42" fmla="*/ 4 w 24"/>
                <a:gd name="T43" fmla="*/ 6 h 16"/>
                <a:gd name="T44" fmla="*/ 5 w 24"/>
                <a:gd name="T45" fmla="*/ 6 h 16"/>
                <a:gd name="T46" fmla="*/ 5 w 24"/>
                <a:gd name="T47" fmla="*/ 16 h 16"/>
                <a:gd name="T48" fmla="*/ 12 w 24"/>
                <a:gd name="T49" fmla="*/ 16 h 16"/>
                <a:gd name="T50" fmla="*/ 19 w 24"/>
                <a:gd name="T51" fmla="*/ 16 h 16"/>
                <a:gd name="T52" fmla="*/ 19 w 24"/>
                <a:gd name="T53" fmla="*/ 6 h 16"/>
                <a:gd name="T54" fmla="*/ 19 w 24"/>
                <a:gd name="T55" fmla="*/ 6 h 16"/>
                <a:gd name="T56" fmla="*/ 20 w 24"/>
                <a:gd name="T57" fmla="*/ 6 h 16"/>
                <a:gd name="T58" fmla="*/ 20 w 24"/>
                <a:gd name="T59" fmla="*/ 16 h 16"/>
                <a:gd name="T60" fmla="*/ 23 w 24"/>
                <a:gd name="T61" fmla="*/ 16 h 16"/>
                <a:gd name="T62" fmla="*/ 23 w 24"/>
                <a:gd name="T63" fmla="*/ 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 h="16">
                  <a:moveTo>
                    <a:pt x="23" y="3"/>
                  </a:moveTo>
                  <a:cubicBezTo>
                    <a:pt x="22" y="1"/>
                    <a:pt x="20" y="0"/>
                    <a:pt x="19" y="0"/>
                  </a:cubicBezTo>
                  <a:cubicBezTo>
                    <a:pt x="19" y="0"/>
                    <a:pt x="19" y="0"/>
                    <a:pt x="19" y="0"/>
                  </a:cubicBezTo>
                  <a:cubicBezTo>
                    <a:pt x="17" y="0"/>
                    <a:pt x="17" y="0"/>
                    <a:pt x="17" y="0"/>
                  </a:cubicBezTo>
                  <a:cubicBezTo>
                    <a:pt x="15" y="5"/>
                    <a:pt x="15" y="5"/>
                    <a:pt x="15" y="5"/>
                  </a:cubicBezTo>
                  <a:cubicBezTo>
                    <a:pt x="12" y="11"/>
                    <a:pt x="12" y="11"/>
                    <a:pt x="12" y="11"/>
                  </a:cubicBezTo>
                  <a:cubicBezTo>
                    <a:pt x="14" y="7"/>
                    <a:pt x="14" y="7"/>
                    <a:pt x="14" y="7"/>
                  </a:cubicBezTo>
                  <a:cubicBezTo>
                    <a:pt x="13" y="1"/>
                    <a:pt x="13" y="1"/>
                    <a:pt x="13" y="1"/>
                  </a:cubicBezTo>
                  <a:cubicBezTo>
                    <a:pt x="13" y="1"/>
                    <a:pt x="13" y="1"/>
                    <a:pt x="13" y="1"/>
                  </a:cubicBezTo>
                  <a:cubicBezTo>
                    <a:pt x="13" y="0"/>
                    <a:pt x="13" y="0"/>
                    <a:pt x="12" y="0"/>
                  </a:cubicBezTo>
                  <a:cubicBezTo>
                    <a:pt x="12" y="0"/>
                    <a:pt x="12" y="0"/>
                    <a:pt x="12" y="0"/>
                  </a:cubicBezTo>
                  <a:cubicBezTo>
                    <a:pt x="12" y="0"/>
                    <a:pt x="12" y="0"/>
                    <a:pt x="12" y="1"/>
                  </a:cubicBezTo>
                  <a:cubicBezTo>
                    <a:pt x="12" y="1"/>
                    <a:pt x="12" y="1"/>
                    <a:pt x="12" y="1"/>
                  </a:cubicBezTo>
                  <a:cubicBezTo>
                    <a:pt x="11" y="7"/>
                    <a:pt x="11" y="7"/>
                    <a:pt x="11" y="7"/>
                  </a:cubicBezTo>
                  <a:cubicBezTo>
                    <a:pt x="10" y="5"/>
                    <a:pt x="10" y="5"/>
                    <a:pt x="10" y="5"/>
                  </a:cubicBezTo>
                  <a:cubicBezTo>
                    <a:pt x="8" y="0"/>
                    <a:pt x="8" y="0"/>
                    <a:pt x="8" y="0"/>
                  </a:cubicBezTo>
                  <a:cubicBezTo>
                    <a:pt x="5" y="0"/>
                    <a:pt x="5" y="0"/>
                    <a:pt x="5" y="0"/>
                  </a:cubicBezTo>
                  <a:cubicBezTo>
                    <a:pt x="5" y="0"/>
                    <a:pt x="5" y="0"/>
                    <a:pt x="5" y="0"/>
                  </a:cubicBezTo>
                  <a:cubicBezTo>
                    <a:pt x="3" y="0"/>
                    <a:pt x="2" y="1"/>
                    <a:pt x="1" y="3"/>
                  </a:cubicBezTo>
                  <a:cubicBezTo>
                    <a:pt x="0" y="5"/>
                    <a:pt x="0" y="11"/>
                    <a:pt x="0" y="16"/>
                  </a:cubicBezTo>
                  <a:cubicBezTo>
                    <a:pt x="4" y="16"/>
                    <a:pt x="4" y="16"/>
                    <a:pt x="4" y="16"/>
                  </a:cubicBezTo>
                  <a:cubicBezTo>
                    <a:pt x="4" y="6"/>
                    <a:pt x="4" y="6"/>
                    <a:pt x="4" y="6"/>
                  </a:cubicBezTo>
                  <a:cubicBezTo>
                    <a:pt x="4" y="6"/>
                    <a:pt x="4" y="6"/>
                    <a:pt x="5" y="6"/>
                  </a:cubicBezTo>
                  <a:cubicBezTo>
                    <a:pt x="5" y="16"/>
                    <a:pt x="5" y="16"/>
                    <a:pt x="5" y="16"/>
                  </a:cubicBezTo>
                  <a:cubicBezTo>
                    <a:pt x="12" y="16"/>
                    <a:pt x="12" y="16"/>
                    <a:pt x="12" y="16"/>
                  </a:cubicBezTo>
                  <a:cubicBezTo>
                    <a:pt x="19" y="16"/>
                    <a:pt x="19" y="16"/>
                    <a:pt x="19" y="16"/>
                  </a:cubicBezTo>
                  <a:cubicBezTo>
                    <a:pt x="19" y="6"/>
                    <a:pt x="19" y="6"/>
                    <a:pt x="19" y="6"/>
                  </a:cubicBezTo>
                  <a:cubicBezTo>
                    <a:pt x="19" y="6"/>
                    <a:pt x="19" y="6"/>
                    <a:pt x="19" y="6"/>
                  </a:cubicBezTo>
                  <a:cubicBezTo>
                    <a:pt x="19" y="6"/>
                    <a:pt x="20" y="6"/>
                    <a:pt x="20" y="6"/>
                  </a:cubicBezTo>
                  <a:cubicBezTo>
                    <a:pt x="20" y="16"/>
                    <a:pt x="20" y="16"/>
                    <a:pt x="20" y="16"/>
                  </a:cubicBezTo>
                  <a:cubicBezTo>
                    <a:pt x="23" y="16"/>
                    <a:pt x="23" y="16"/>
                    <a:pt x="23" y="16"/>
                  </a:cubicBezTo>
                  <a:cubicBezTo>
                    <a:pt x="24" y="11"/>
                    <a:pt x="24" y="5"/>
                    <a:pt x="2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微软雅黑" panose="020B0503020204020204" pitchFamily="34" charset="-122"/>
                <a:ea typeface="微软雅黑" panose="020B0503020204020204" pitchFamily="34" charset="-122"/>
                <a:sym typeface="Arial" panose="020B0604020202020204" pitchFamily="34" charset="0"/>
              </a:endParaRPr>
            </a:p>
          </p:txBody>
        </p:sp>
        <p:sp>
          <p:nvSpPr>
            <p:cNvPr id="111" name="Freeform 7"/>
            <p:cNvSpPr/>
            <p:nvPr/>
          </p:nvSpPr>
          <p:spPr bwMode="auto">
            <a:xfrm>
              <a:off x="1795" y="1776"/>
              <a:ext cx="29" cy="26"/>
            </a:xfrm>
            <a:custGeom>
              <a:avLst/>
              <a:gdLst>
                <a:gd name="T0" fmla="*/ 5 w 11"/>
                <a:gd name="T1" fmla="*/ 10 h 10"/>
                <a:gd name="T2" fmla="*/ 5 w 11"/>
                <a:gd name="T3" fmla="*/ 10 h 10"/>
                <a:gd name="T4" fmla="*/ 11 w 11"/>
                <a:gd name="T5" fmla="*/ 5 h 10"/>
                <a:gd name="T6" fmla="*/ 5 w 11"/>
                <a:gd name="T7" fmla="*/ 0 h 10"/>
                <a:gd name="T8" fmla="*/ 5 w 11"/>
                <a:gd name="T9" fmla="*/ 0 h 10"/>
                <a:gd name="T10" fmla="*/ 0 w 11"/>
                <a:gd name="T11" fmla="*/ 5 h 10"/>
                <a:gd name="T12" fmla="*/ 5 w 11"/>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11" h="10">
                  <a:moveTo>
                    <a:pt x="5" y="10"/>
                  </a:moveTo>
                  <a:cubicBezTo>
                    <a:pt x="5" y="10"/>
                    <a:pt x="5" y="10"/>
                    <a:pt x="5" y="10"/>
                  </a:cubicBezTo>
                  <a:cubicBezTo>
                    <a:pt x="8" y="10"/>
                    <a:pt x="11" y="8"/>
                    <a:pt x="11" y="5"/>
                  </a:cubicBezTo>
                  <a:cubicBezTo>
                    <a:pt x="11" y="2"/>
                    <a:pt x="8" y="0"/>
                    <a:pt x="5" y="0"/>
                  </a:cubicBezTo>
                  <a:cubicBezTo>
                    <a:pt x="5" y="0"/>
                    <a:pt x="5" y="0"/>
                    <a:pt x="5" y="0"/>
                  </a:cubicBezTo>
                  <a:cubicBezTo>
                    <a:pt x="2" y="1"/>
                    <a:pt x="0" y="3"/>
                    <a:pt x="0" y="5"/>
                  </a:cubicBezTo>
                  <a:cubicBezTo>
                    <a:pt x="0" y="8"/>
                    <a:pt x="2" y="10"/>
                    <a:pt x="5"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微软雅黑" panose="020B0503020204020204" pitchFamily="34" charset="-122"/>
                <a:ea typeface="微软雅黑" panose="020B0503020204020204" pitchFamily="34" charset="-122"/>
                <a:sym typeface="Arial" panose="020B0604020202020204" pitchFamily="34" charset="0"/>
              </a:endParaRPr>
            </a:p>
          </p:txBody>
        </p:sp>
        <p:sp>
          <p:nvSpPr>
            <p:cNvPr id="112" name="Freeform 8"/>
            <p:cNvSpPr/>
            <p:nvPr/>
          </p:nvSpPr>
          <p:spPr bwMode="auto">
            <a:xfrm>
              <a:off x="1776" y="1807"/>
              <a:ext cx="64" cy="42"/>
            </a:xfrm>
            <a:custGeom>
              <a:avLst/>
              <a:gdLst>
                <a:gd name="T0" fmla="*/ 23 w 24"/>
                <a:gd name="T1" fmla="*/ 3 h 16"/>
                <a:gd name="T2" fmla="*/ 19 w 24"/>
                <a:gd name="T3" fmla="*/ 0 h 16"/>
                <a:gd name="T4" fmla="*/ 19 w 24"/>
                <a:gd name="T5" fmla="*/ 0 h 16"/>
                <a:gd name="T6" fmla="*/ 17 w 24"/>
                <a:gd name="T7" fmla="*/ 0 h 16"/>
                <a:gd name="T8" fmla="*/ 15 w 24"/>
                <a:gd name="T9" fmla="*/ 5 h 16"/>
                <a:gd name="T10" fmla="*/ 12 w 24"/>
                <a:gd name="T11" fmla="*/ 11 h 16"/>
                <a:gd name="T12" fmla="*/ 14 w 24"/>
                <a:gd name="T13" fmla="*/ 7 h 16"/>
                <a:gd name="T14" fmla="*/ 13 w 24"/>
                <a:gd name="T15" fmla="*/ 1 h 16"/>
                <a:gd name="T16" fmla="*/ 13 w 24"/>
                <a:gd name="T17" fmla="*/ 1 h 16"/>
                <a:gd name="T18" fmla="*/ 12 w 24"/>
                <a:gd name="T19" fmla="*/ 0 h 16"/>
                <a:gd name="T20" fmla="*/ 12 w 24"/>
                <a:gd name="T21" fmla="*/ 0 h 16"/>
                <a:gd name="T22" fmla="*/ 12 w 24"/>
                <a:gd name="T23" fmla="*/ 1 h 16"/>
                <a:gd name="T24" fmla="*/ 12 w 24"/>
                <a:gd name="T25" fmla="*/ 1 h 16"/>
                <a:gd name="T26" fmla="*/ 11 w 24"/>
                <a:gd name="T27" fmla="*/ 7 h 16"/>
                <a:gd name="T28" fmla="*/ 10 w 24"/>
                <a:gd name="T29" fmla="*/ 5 h 16"/>
                <a:gd name="T30" fmla="*/ 8 w 24"/>
                <a:gd name="T31" fmla="*/ 0 h 16"/>
                <a:gd name="T32" fmla="*/ 5 w 24"/>
                <a:gd name="T33" fmla="*/ 0 h 16"/>
                <a:gd name="T34" fmla="*/ 5 w 24"/>
                <a:gd name="T35" fmla="*/ 0 h 16"/>
                <a:gd name="T36" fmla="*/ 1 w 24"/>
                <a:gd name="T37" fmla="*/ 3 h 16"/>
                <a:gd name="T38" fmla="*/ 0 w 24"/>
                <a:gd name="T39" fmla="*/ 16 h 16"/>
                <a:gd name="T40" fmla="*/ 4 w 24"/>
                <a:gd name="T41" fmla="*/ 16 h 16"/>
                <a:gd name="T42" fmla="*/ 4 w 24"/>
                <a:gd name="T43" fmla="*/ 6 h 16"/>
                <a:gd name="T44" fmla="*/ 5 w 24"/>
                <a:gd name="T45" fmla="*/ 6 h 16"/>
                <a:gd name="T46" fmla="*/ 5 w 24"/>
                <a:gd name="T47" fmla="*/ 16 h 16"/>
                <a:gd name="T48" fmla="*/ 12 w 24"/>
                <a:gd name="T49" fmla="*/ 16 h 16"/>
                <a:gd name="T50" fmla="*/ 19 w 24"/>
                <a:gd name="T51" fmla="*/ 16 h 16"/>
                <a:gd name="T52" fmla="*/ 19 w 24"/>
                <a:gd name="T53" fmla="*/ 6 h 16"/>
                <a:gd name="T54" fmla="*/ 19 w 24"/>
                <a:gd name="T55" fmla="*/ 6 h 16"/>
                <a:gd name="T56" fmla="*/ 20 w 24"/>
                <a:gd name="T57" fmla="*/ 6 h 16"/>
                <a:gd name="T58" fmla="*/ 20 w 24"/>
                <a:gd name="T59" fmla="*/ 16 h 16"/>
                <a:gd name="T60" fmla="*/ 23 w 24"/>
                <a:gd name="T61" fmla="*/ 16 h 16"/>
                <a:gd name="T62" fmla="*/ 23 w 24"/>
                <a:gd name="T63" fmla="*/ 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 h="16">
                  <a:moveTo>
                    <a:pt x="23" y="3"/>
                  </a:moveTo>
                  <a:cubicBezTo>
                    <a:pt x="22" y="1"/>
                    <a:pt x="20" y="0"/>
                    <a:pt x="19" y="0"/>
                  </a:cubicBezTo>
                  <a:cubicBezTo>
                    <a:pt x="19" y="0"/>
                    <a:pt x="19" y="0"/>
                    <a:pt x="19" y="0"/>
                  </a:cubicBezTo>
                  <a:cubicBezTo>
                    <a:pt x="17" y="0"/>
                    <a:pt x="17" y="0"/>
                    <a:pt x="17" y="0"/>
                  </a:cubicBezTo>
                  <a:cubicBezTo>
                    <a:pt x="15" y="5"/>
                    <a:pt x="15" y="5"/>
                    <a:pt x="15" y="5"/>
                  </a:cubicBezTo>
                  <a:cubicBezTo>
                    <a:pt x="12" y="11"/>
                    <a:pt x="12" y="11"/>
                    <a:pt x="12" y="11"/>
                  </a:cubicBezTo>
                  <a:cubicBezTo>
                    <a:pt x="14" y="7"/>
                    <a:pt x="14" y="7"/>
                    <a:pt x="14" y="7"/>
                  </a:cubicBezTo>
                  <a:cubicBezTo>
                    <a:pt x="13" y="1"/>
                    <a:pt x="13" y="1"/>
                    <a:pt x="13" y="1"/>
                  </a:cubicBezTo>
                  <a:cubicBezTo>
                    <a:pt x="13" y="1"/>
                    <a:pt x="13" y="1"/>
                    <a:pt x="13" y="1"/>
                  </a:cubicBezTo>
                  <a:cubicBezTo>
                    <a:pt x="13" y="0"/>
                    <a:pt x="13" y="0"/>
                    <a:pt x="12" y="0"/>
                  </a:cubicBezTo>
                  <a:cubicBezTo>
                    <a:pt x="12" y="0"/>
                    <a:pt x="12" y="0"/>
                    <a:pt x="12" y="0"/>
                  </a:cubicBezTo>
                  <a:cubicBezTo>
                    <a:pt x="12" y="0"/>
                    <a:pt x="12" y="0"/>
                    <a:pt x="12" y="1"/>
                  </a:cubicBezTo>
                  <a:cubicBezTo>
                    <a:pt x="12" y="1"/>
                    <a:pt x="12" y="1"/>
                    <a:pt x="12" y="1"/>
                  </a:cubicBezTo>
                  <a:cubicBezTo>
                    <a:pt x="11" y="7"/>
                    <a:pt x="11" y="7"/>
                    <a:pt x="11" y="7"/>
                  </a:cubicBezTo>
                  <a:cubicBezTo>
                    <a:pt x="10" y="5"/>
                    <a:pt x="10" y="5"/>
                    <a:pt x="10" y="5"/>
                  </a:cubicBezTo>
                  <a:cubicBezTo>
                    <a:pt x="8" y="0"/>
                    <a:pt x="8" y="0"/>
                    <a:pt x="8" y="0"/>
                  </a:cubicBezTo>
                  <a:cubicBezTo>
                    <a:pt x="5" y="0"/>
                    <a:pt x="5" y="0"/>
                    <a:pt x="5" y="0"/>
                  </a:cubicBezTo>
                  <a:cubicBezTo>
                    <a:pt x="5" y="0"/>
                    <a:pt x="5" y="0"/>
                    <a:pt x="5" y="0"/>
                  </a:cubicBezTo>
                  <a:cubicBezTo>
                    <a:pt x="3" y="0"/>
                    <a:pt x="2" y="1"/>
                    <a:pt x="1" y="3"/>
                  </a:cubicBezTo>
                  <a:cubicBezTo>
                    <a:pt x="0" y="5"/>
                    <a:pt x="0" y="11"/>
                    <a:pt x="0" y="16"/>
                  </a:cubicBezTo>
                  <a:cubicBezTo>
                    <a:pt x="4" y="16"/>
                    <a:pt x="4" y="16"/>
                    <a:pt x="4" y="16"/>
                  </a:cubicBezTo>
                  <a:cubicBezTo>
                    <a:pt x="4" y="6"/>
                    <a:pt x="4" y="6"/>
                    <a:pt x="4" y="6"/>
                  </a:cubicBezTo>
                  <a:cubicBezTo>
                    <a:pt x="4" y="6"/>
                    <a:pt x="4" y="6"/>
                    <a:pt x="5" y="6"/>
                  </a:cubicBezTo>
                  <a:cubicBezTo>
                    <a:pt x="5" y="16"/>
                    <a:pt x="5" y="16"/>
                    <a:pt x="5" y="16"/>
                  </a:cubicBezTo>
                  <a:cubicBezTo>
                    <a:pt x="12" y="16"/>
                    <a:pt x="12" y="16"/>
                    <a:pt x="12" y="16"/>
                  </a:cubicBezTo>
                  <a:cubicBezTo>
                    <a:pt x="19" y="16"/>
                    <a:pt x="19" y="16"/>
                    <a:pt x="19" y="16"/>
                  </a:cubicBezTo>
                  <a:cubicBezTo>
                    <a:pt x="19" y="6"/>
                    <a:pt x="19" y="6"/>
                    <a:pt x="19" y="6"/>
                  </a:cubicBezTo>
                  <a:cubicBezTo>
                    <a:pt x="19" y="6"/>
                    <a:pt x="19" y="6"/>
                    <a:pt x="19" y="6"/>
                  </a:cubicBezTo>
                  <a:cubicBezTo>
                    <a:pt x="19" y="6"/>
                    <a:pt x="20" y="6"/>
                    <a:pt x="20" y="6"/>
                  </a:cubicBezTo>
                  <a:cubicBezTo>
                    <a:pt x="20" y="16"/>
                    <a:pt x="20" y="16"/>
                    <a:pt x="20" y="16"/>
                  </a:cubicBezTo>
                  <a:cubicBezTo>
                    <a:pt x="23" y="16"/>
                    <a:pt x="23" y="16"/>
                    <a:pt x="23" y="16"/>
                  </a:cubicBezTo>
                  <a:cubicBezTo>
                    <a:pt x="24" y="11"/>
                    <a:pt x="24" y="5"/>
                    <a:pt x="2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微软雅黑" panose="020B0503020204020204" pitchFamily="34" charset="-122"/>
                <a:ea typeface="微软雅黑" panose="020B0503020204020204" pitchFamily="34" charset="-122"/>
                <a:sym typeface="Arial" panose="020B0604020202020204" pitchFamily="34" charset="0"/>
              </a:endParaRPr>
            </a:p>
          </p:txBody>
        </p:sp>
      </p:grpSp>
      <p:grpSp>
        <p:nvGrpSpPr>
          <p:cNvPr id="113" name="Group 13"/>
          <p:cNvGrpSpPr>
            <a:grpSpLocks noChangeAspect="1"/>
          </p:cNvGrpSpPr>
          <p:nvPr/>
        </p:nvGrpSpPr>
        <p:grpSpPr bwMode="auto">
          <a:xfrm>
            <a:off x="5982777" y="4130639"/>
            <a:ext cx="317963" cy="321761"/>
            <a:chOff x="2426" y="2781"/>
            <a:chExt cx="593" cy="600"/>
          </a:xfrm>
          <a:solidFill>
            <a:schemeClr val="tx1">
              <a:lumMod val="50000"/>
              <a:lumOff val="50000"/>
            </a:schemeClr>
          </a:solidFill>
          <a:scene3d>
            <a:camera prst="perspectiveFront">
              <a:rot lat="0" lon="19799991" rev="0"/>
            </a:camera>
            <a:lightRig rig="threePt" dir="t"/>
          </a:scene3d>
        </p:grpSpPr>
        <p:sp>
          <p:nvSpPr>
            <p:cNvPr id="114" name="Freeform 14"/>
            <p:cNvSpPr/>
            <p:nvPr/>
          </p:nvSpPr>
          <p:spPr bwMode="auto">
            <a:xfrm>
              <a:off x="2442" y="2805"/>
              <a:ext cx="577" cy="576"/>
            </a:xfrm>
            <a:custGeom>
              <a:avLst/>
              <a:gdLst>
                <a:gd name="T0" fmla="*/ 0 w 241"/>
                <a:gd name="T1" fmla="*/ 115 h 241"/>
                <a:gd name="T2" fmla="*/ 0 w 241"/>
                <a:gd name="T3" fmla="*/ 121 h 241"/>
                <a:gd name="T4" fmla="*/ 121 w 241"/>
                <a:gd name="T5" fmla="*/ 241 h 241"/>
                <a:gd name="T6" fmla="*/ 241 w 241"/>
                <a:gd name="T7" fmla="*/ 121 h 241"/>
                <a:gd name="T8" fmla="*/ 121 w 241"/>
                <a:gd name="T9" fmla="*/ 0 h 241"/>
                <a:gd name="T10" fmla="*/ 121 w 241"/>
                <a:gd name="T11" fmla="*/ 115 h 241"/>
                <a:gd name="T12" fmla="*/ 0 w 241"/>
                <a:gd name="T13" fmla="*/ 115 h 241"/>
              </a:gdLst>
              <a:ahLst/>
              <a:cxnLst>
                <a:cxn ang="0">
                  <a:pos x="T0" y="T1"/>
                </a:cxn>
                <a:cxn ang="0">
                  <a:pos x="T2" y="T3"/>
                </a:cxn>
                <a:cxn ang="0">
                  <a:pos x="T4" y="T5"/>
                </a:cxn>
                <a:cxn ang="0">
                  <a:pos x="T6" y="T7"/>
                </a:cxn>
                <a:cxn ang="0">
                  <a:pos x="T8" y="T9"/>
                </a:cxn>
                <a:cxn ang="0">
                  <a:pos x="T10" y="T11"/>
                </a:cxn>
                <a:cxn ang="0">
                  <a:pos x="T12" y="T13"/>
                </a:cxn>
              </a:cxnLst>
              <a:rect l="0" t="0" r="r" b="b"/>
              <a:pathLst>
                <a:path w="241" h="241">
                  <a:moveTo>
                    <a:pt x="0" y="115"/>
                  </a:moveTo>
                  <a:cubicBezTo>
                    <a:pt x="0" y="117"/>
                    <a:pt x="0" y="119"/>
                    <a:pt x="0" y="121"/>
                  </a:cubicBezTo>
                  <a:cubicBezTo>
                    <a:pt x="0" y="187"/>
                    <a:pt x="54" y="241"/>
                    <a:pt x="121" y="241"/>
                  </a:cubicBezTo>
                  <a:cubicBezTo>
                    <a:pt x="187" y="241"/>
                    <a:pt x="241" y="187"/>
                    <a:pt x="241" y="121"/>
                  </a:cubicBezTo>
                  <a:cubicBezTo>
                    <a:pt x="241" y="54"/>
                    <a:pt x="187" y="0"/>
                    <a:pt x="121" y="0"/>
                  </a:cubicBezTo>
                  <a:cubicBezTo>
                    <a:pt x="121" y="115"/>
                    <a:pt x="121" y="115"/>
                    <a:pt x="121" y="115"/>
                  </a:cubicBezTo>
                  <a:lnTo>
                    <a:pt x="0" y="11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微软雅黑" panose="020B0503020204020204" pitchFamily="34" charset="-122"/>
                <a:ea typeface="微软雅黑" panose="020B0503020204020204" pitchFamily="34" charset="-122"/>
                <a:sym typeface="Arial" panose="020B0604020202020204" pitchFamily="34" charset="0"/>
              </a:endParaRPr>
            </a:p>
          </p:txBody>
        </p:sp>
        <p:sp>
          <p:nvSpPr>
            <p:cNvPr id="115" name="Freeform 15"/>
            <p:cNvSpPr>
              <a:spLocks noEditPoints="1"/>
            </p:cNvSpPr>
            <p:nvPr/>
          </p:nvSpPr>
          <p:spPr bwMode="auto">
            <a:xfrm>
              <a:off x="2426" y="2781"/>
              <a:ext cx="275" cy="273"/>
            </a:xfrm>
            <a:custGeom>
              <a:avLst/>
              <a:gdLst>
                <a:gd name="T0" fmla="*/ 0 w 115"/>
                <a:gd name="T1" fmla="*/ 114 h 114"/>
                <a:gd name="T2" fmla="*/ 115 w 115"/>
                <a:gd name="T3" fmla="*/ 114 h 114"/>
                <a:gd name="T4" fmla="*/ 115 w 115"/>
                <a:gd name="T5" fmla="*/ 0 h 114"/>
                <a:gd name="T6" fmla="*/ 0 w 115"/>
                <a:gd name="T7" fmla="*/ 114 h 114"/>
                <a:gd name="T8" fmla="*/ 15 w 115"/>
                <a:gd name="T9" fmla="*/ 104 h 114"/>
                <a:gd name="T10" fmla="*/ 104 w 115"/>
                <a:gd name="T11" fmla="*/ 14 h 114"/>
                <a:gd name="T12" fmla="*/ 104 w 115"/>
                <a:gd name="T13" fmla="*/ 104 h 114"/>
                <a:gd name="T14" fmla="*/ 15 w 115"/>
                <a:gd name="T15" fmla="*/ 104 h 1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 h="114">
                  <a:moveTo>
                    <a:pt x="0" y="114"/>
                  </a:moveTo>
                  <a:cubicBezTo>
                    <a:pt x="115" y="114"/>
                    <a:pt x="115" y="114"/>
                    <a:pt x="115" y="114"/>
                  </a:cubicBezTo>
                  <a:cubicBezTo>
                    <a:pt x="115" y="0"/>
                    <a:pt x="115" y="0"/>
                    <a:pt x="115" y="0"/>
                  </a:cubicBezTo>
                  <a:cubicBezTo>
                    <a:pt x="51" y="0"/>
                    <a:pt x="0" y="51"/>
                    <a:pt x="0" y="114"/>
                  </a:cubicBezTo>
                  <a:close/>
                  <a:moveTo>
                    <a:pt x="15" y="104"/>
                  </a:moveTo>
                  <a:cubicBezTo>
                    <a:pt x="15" y="54"/>
                    <a:pt x="55" y="14"/>
                    <a:pt x="104" y="14"/>
                  </a:cubicBezTo>
                  <a:cubicBezTo>
                    <a:pt x="104" y="104"/>
                    <a:pt x="104" y="104"/>
                    <a:pt x="104" y="104"/>
                  </a:cubicBezTo>
                  <a:lnTo>
                    <a:pt x="15" y="10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微软雅黑" panose="020B0503020204020204" pitchFamily="34" charset="-122"/>
                <a:ea typeface="微软雅黑" panose="020B0503020204020204" pitchFamily="34" charset="-122"/>
                <a:sym typeface="Arial" panose="020B0604020202020204" pitchFamily="34" charset="0"/>
              </a:endParaRPr>
            </a:p>
          </p:txBody>
        </p:sp>
      </p:grpSp>
      <p:grpSp>
        <p:nvGrpSpPr>
          <p:cNvPr id="116" name="组合 115"/>
          <p:cNvGrpSpPr/>
          <p:nvPr/>
        </p:nvGrpSpPr>
        <p:grpSpPr>
          <a:xfrm>
            <a:off x="7160818" y="4168937"/>
            <a:ext cx="300565" cy="327128"/>
            <a:chOff x="4873626" y="1965325"/>
            <a:chExt cx="269876" cy="293688"/>
          </a:xfrm>
          <a:solidFill>
            <a:schemeClr val="tx1">
              <a:lumMod val="50000"/>
              <a:lumOff val="50000"/>
            </a:schemeClr>
          </a:solidFill>
          <a:scene3d>
            <a:camera prst="perspectiveFront">
              <a:rot lat="0" lon="1799990" rev="0"/>
            </a:camera>
            <a:lightRig rig="threePt" dir="t"/>
          </a:scene3d>
        </p:grpSpPr>
        <p:sp>
          <p:nvSpPr>
            <p:cNvPr id="117" name="Freeform 502"/>
            <p:cNvSpPr/>
            <p:nvPr/>
          </p:nvSpPr>
          <p:spPr bwMode="auto">
            <a:xfrm>
              <a:off x="4873626" y="2127250"/>
              <a:ext cx="112713" cy="131763"/>
            </a:xfrm>
            <a:custGeom>
              <a:avLst/>
              <a:gdLst>
                <a:gd name="T0" fmla="*/ 2 w 30"/>
                <a:gd name="T1" fmla="*/ 0 h 35"/>
                <a:gd name="T2" fmla="*/ 28 w 30"/>
                <a:gd name="T3" fmla="*/ 0 h 35"/>
                <a:gd name="T4" fmla="*/ 30 w 30"/>
                <a:gd name="T5" fmla="*/ 1 h 35"/>
                <a:gd name="T6" fmla="*/ 28 w 30"/>
                <a:gd name="T7" fmla="*/ 3 h 35"/>
                <a:gd name="T8" fmla="*/ 3 w 30"/>
                <a:gd name="T9" fmla="*/ 3 h 35"/>
                <a:gd name="T10" fmla="*/ 3 w 30"/>
                <a:gd name="T11" fmla="*/ 33 h 35"/>
                <a:gd name="T12" fmla="*/ 2 w 30"/>
                <a:gd name="T13" fmla="*/ 35 h 35"/>
                <a:gd name="T14" fmla="*/ 0 w 30"/>
                <a:gd name="T15" fmla="*/ 33 h 35"/>
                <a:gd name="T16" fmla="*/ 0 w 30"/>
                <a:gd name="T17" fmla="*/ 1 h 35"/>
                <a:gd name="T18" fmla="*/ 2 w 30"/>
                <a:gd name="T19"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35">
                  <a:moveTo>
                    <a:pt x="2" y="0"/>
                  </a:moveTo>
                  <a:cubicBezTo>
                    <a:pt x="28" y="0"/>
                    <a:pt x="28" y="0"/>
                    <a:pt x="28" y="0"/>
                  </a:cubicBezTo>
                  <a:cubicBezTo>
                    <a:pt x="29" y="0"/>
                    <a:pt x="30" y="1"/>
                    <a:pt x="30" y="1"/>
                  </a:cubicBezTo>
                  <a:cubicBezTo>
                    <a:pt x="30" y="2"/>
                    <a:pt x="29" y="3"/>
                    <a:pt x="28" y="3"/>
                  </a:cubicBezTo>
                  <a:cubicBezTo>
                    <a:pt x="3" y="3"/>
                    <a:pt x="3" y="3"/>
                    <a:pt x="3" y="3"/>
                  </a:cubicBezTo>
                  <a:cubicBezTo>
                    <a:pt x="3" y="33"/>
                    <a:pt x="3" y="33"/>
                    <a:pt x="3" y="33"/>
                  </a:cubicBezTo>
                  <a:cubicBezTo>
                    <a:pt x="3" y="34"/>
                    <a:pt x="3" y="35"/>
                    <a:pt x="2" y="35"/>
                  </a:cubicBezTo>
                  <a:cubicBezTo>
                    <a:pt x="1" y="35"/>
                    <a:pt x="0" y="34"/>
                    <a:pt x="0" y="33"/>
                  </a:cubicBezTo>
                  <a:cubicBezTo>
                    <a:pt x="0" y="1"/>
                    <a:pt x="0" y="1"/>
                    <a:pt x="0" y="1"/>
                  </a:cubicBezTo>
                  <a:cubicBezTo>
                    <a:pt x="0" y="1"/>
                    <a:pt x="1"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微软雅黑" panose="020B0503020204020204" pitchFamily="34" charset="-122"/>
                <a:ea typeface="微软雅黑" panose="020B0503020204020204" pitchFamily="34" charset="-122"/>
                <a:sym typeface="Arial" panose="020B0604020202020204" pitchFamily="34" charset="0"/>
              </a:endParaRPr>
            </a:p>
          </p:txBody>
        </p:sp>
        <p:sp>
          <p:nvSpPr>
            <p:cNvPr id="118" name="Freeform 503"/>
            <p:cNvSpPr/>
            <p:nvPr/>
          </p:nvSpPr>
          <p:spPr bwMode="auto">
            <a:xfrm>
              <a:off x="4884739" y="1973263"/>
              <a:ext cx="41275" cy="146050"/>
            </a:xfrm>
            <a:custGeom>
              <a:avLst/>
              <a:gdLst>
                <a:gd name="T0" fmla="*/ 11 w 11"/>
                <a:gd name="T1" fmla="*/ 34 h 39"/>
                <a:gd name="T2" fmla="*/ 11 w 11"/>
                <a:gd name="T3" fmla="*/ 6 h 39"/>
                <a:gd name="T4" fmla="*/ 5 w 11"/>
                <a:gd name="T5" fmla="*/ 0 h 39"/>
                <a:gd name="T6" fmla="*/ 0 w 11"/>
                <a:gd name="T7" fmla="*/ 6 h 39"/>
                <a:gd name="T8" fmla="*/ 0 w 11"/>
                <a:gd name="T9" fmla="*/ 34 h 39"/>
                <a:gd name="T10" fmla="*/ 5 w 11"/>
                <a:gd name="T11" fmla="*/ 39 h 39"/>
                <a:gd name="T12" fmla="*/ 11 w 11"/>
                <a:gd name="T13" fmla="*/ 34 h 39"/>
              </a:gdLst>
              <a:ahLst/>
              <a:cxnLst>
                <a:cxn ang="0">
                  <a:pos x="T0" y="T1"/>
                </a:cxn>
                <a:cxn ang="0">
                  <a:pos x="T2" y="T3"/>
                </a:cxn>
                <a:cxn ang="0">
                  <a:pos x="T4" y="T5"/>
                </a:cxn>
                <a:cxn ang="0">
                  <a:pos x="T6" y="T7"/>
                </a:cxn>
                <a:cxn ang="0">
                  <a:pos x="T8" y="T9"/>
                </a:cxn>
                <a:cxn ang="0">
                  <a:pos x="T10" y="T11"/>
                </a:cxn>
                <a:cxn ang="0">
                  <a:pos x="T12" y="T13"/>
                </a:cxn>
              </a:cxnLst>
              <a:rect l="0" t="0" r="r" b="b"/>
              <a:pathLst>
                <a:path w="11" h="39">
                  <a:moveTo>
                    <a:pt x="11" y="34"/>
                  </a:moveTo>
                  <a:cubicBezTo>
                    <a:pt x="11" y="6"/>
                    <a:pt x="11" y="6"/>
                    <a:pt x="11" y="6"/>
                  </a:cubicBezTo>
                  <a:cubicBezTo>
                    <a:pt x="11" y="3"/>
                    <a:pt x="9" y="0"/>
                    <a:pt x="5" y="0"/>
                  </a:cubicBezTo>
                  <a:cubicBezTo>
                    <a:pt x="2" y="0"/>
                    <a:pt x="0" y="3"/>
                    <a:pt x="0" y="6"/>
                  </a:cubicBezTo>
                  <a:cubicBezTo>
                    <a:pt x="0" y="34"/>
                    <a:pt x="0" y="34"/>
                    <a:pt x="0" y="34"/>
                  </a:cubicBezTo>
                  <a:cubicBezTo>
                    <a:pt x="0" y="37"/>
                    <a:pt x="2" y="39"/>
                    <a:pt x="5" y="39"/>
                  </a:cubicBezTo>
                  <a:cubicBezTo>
                    <a:pt x="9" y="39"/>
                    <a:pt x="11" y="37"/>
                    <a:pt x="11" y="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微软雅黑" panose="020B0503020204020204" pitchFamily="34" charset="-122"/>
                <a:ea typeface="微软雅黑" panose="020B0503020204020204" pitchFamily="34" charset="-122"/>
                <a:sym typeface="Arial" panose="020B0604020202020204" pitchFamily="34" charset="0"/>
              </a:endParaRPr>
            </a:p>
          </p:txBody>
        </p:sp>
        <p:sp>
          <p:nvSpPr>
            <p:cNvPr id="119" name="Freeform 504"/>
            <p:cNvSpPr/>
            <p:nvPr/>
          </p:nvSpPr>
          <p:spPr bwMode="auto">
            <a:xfrm>
              <a:off x="4940301" y="1965325"/>
              <a:ext cx="177800" cy="293688"/>
            </a:xfrm>
            <a:custGeom>
              <a:avLst/>
              <a:gdLst>
                <a:gd name="T0" fmla="*/ 5 w 47"/>
                <a:gd name="T1" fmla="*/ 69 h 78"/>
                <a:gd name="T2" fmla="*/ 6 w 47"/>
                <a:gd name="T3" fmla="*/ 77 h 78"/>
                <a:gd name="T4" fmla="*/ 9 w 47"/>
                <a:gd name="T5" fmla="*/ 78 h 78"/>
                <a:gd name="T6" fmla="*/ 14 w 47"/>
                <a:gd name="T7" fmla="*/ 76 h 78"/>
                <a:gd name="T8" fmla="*/ 26 w 47"/>
                <a:gd name="T9" fmla="*/ 57 h 78"/>
                <a:gd name="T10" fmla="*/ 46 w 47"/>
                <a:gd name="T11" fmla="*/ 57 h 78"/>
                <a:gd name="T12" fmla="*/ 47 w 47"/>
                <a:gd name="T13" fmla="*/ 56 h 78"/>
                <a:gd name="T14" fmla="*/ 47 w 47"/>
                <a:gd name="T15" fmla="*/ 42 h 78"/>
                <a:gd name="T16" fmla="*/ 32 w 47"/>
                <a:gd name="T17" fmla="*/ 19 h 78"/>
                <a:gd name="T18" fmla="*/ 30 w 47"/>
                <a:gd name="T19" fmla="*/ 20 h 78"/>
                <a:gd name="T20" fmla="*/ 35 w 47"/>
                <a:gd name="T21" fmla="*/ 10 h 78"/>
                <a:gd name="T22" fmla="*/ 24 w 47"/>
                <a:gd name="T23" fmla="*/ 0 h 78"/>
                <a:gd name="T24" fmla="*/ 14 w 47"/>
                <a:gd name="T25" fmla="*/ 10 h 78"/>
                <a:gd name="T26" fmla="*/ 24 w 47"/>
                <a:gd name="T27" fmla="*/ 21 h 78"/>
                <a:gd name="T28" fmla="*/ 27 w 47"/>
                <a:gd name="T29" fmla="*/ 20 h 78"/>
                <a:gd name="T30" fmla="*/ 21 w 47"/>
                <a:gd name="T31" fmla="*/ 27 h 78"/>
                <a:gd name="T32" fmla="*/ 5 w 47"/>
                <a:gd name="T33" fmla="*/ 31 h 78"/>
                <a:gd name="T34" fmla="*/ 1 w 47"/>
                <a:gd name="T35" fmla="*/ 34 h 78"/>
                <a:gd name="T36" fmla="*/ 1 w 47"/>
                <a:gd name="T37" fmla="*/ 38 h 78"/>
                <a:gd name="T38" fmla="*/ 6 w 47"/>
                <a:gd name="T39" fmla="*/ 42 h 78"/>
                <a:gd name="T40" fmla="*/ 8 w 47"/>
                <a:gd name="T41" fmla="*/ 42 h 78"/>
                <a:gd name="T42" fmla="*/ 17 w 47"/>
                <a:gd name="T43" fmla="*/ 40 h 78"/>
                <a:gd name="T44" fmla="*/ 17 w 47"/>
                <a:gd name="T45" fmla="*/ 43 h 78"/>
                <a:gd name="T46" fmla="*/ 17 w 47"/>
                <a:gd name="T47" fmla="*/ 47 h 78"/>
                <a:gd name="T48" fmla="*/ 5 w 47"/>
                <a:gd name="T49" fmla="*/ 6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7" h="78">
                  <a:moveTo>
                    <a:pt x="5" y="69"/>
                  </a:moveTo>
                  <a:cubicBezTo>
                    <a:pt x="3" y="72"/>
                    <a:pt x="3" y="76"/>
                    <a:pt x="6" y="77"/>
                  </a:cubicBezTo>
                  <a:cubicBezTo>
                    <a:pt x="7" y="78"/>
                    <a:pt x="8" y="78"/>
                    <a:pt x="9" y="78"/>
                  </a:cubicBezTo>
                  <a:cubicBezTo>
                    <a:pt x="11" y="78"/>
                    <a:pt x="13" y="77"/>
                    <a:pt x="14" y="76"/>
                  </a:cubicBezTo>
                  <a:cubicBezTo>
                    <a:pt x="26" y="57"/>
                    <a:pt x="26" y="57"/>
                    <a:pt x="26" y="57"/>
                  </a:cubicBezTo>
                  <a:cubicBezTo>
                    <a:pt x="46" y="57"/>
                    <a:pt x="46" y="57"/>
                    <a:pt x="46" y="57"/>
                  </a:cubicBezTo>
                  <a:cubicBezTo>
                    <a:pt x="47" y="57"/>
                    <a:pt x="47" y="57"/>
                    <a:pt x="47" y="56"/>
                  </a:cubicBezTo>
                  <a:cubicBezTo>
                    <a:pt x="47" y="42"/>
                    <a:pt x="47" y="42"/>
                    <a:pt x="47" y="42"/>
                  </a:cubicBezTo>
                  <a:cubicBezTo>
                    <a:pt x="47" y="29"/>
                    <a:pt x="41" y="19"/>
                    <a:pt x="32" y="19"/>
                  </a:cubicBezTo>
                  <a:cubicBezTo>
                    <a:pt x="31" y="19"/>
                    <a:pt x="30" y="19"/>
                    <a:pt x="30" y="20"/>
                  </a:cubicBezTo>
                  <a:cubicBezTo>
                    <a:pt x="33" y="18"/>
                    <a:pt x="35" y="14"/>
                    <a:pt x="35" y="10"/>
                  </a:cubicBezTo>
                  <a:cubicBezTo>
                    <a:pt x="35" y="5"/>
                    <a:pt x="30" y="0"/>
                    <a:pt x="24" y="0"/>
                  </a:cubicBezTo>
                  <a:cubicBezTo>
                    <a:pt x="19" y="0"/>
                    <a:pt x="14" y="5"/>
                    <a:pt x="14" y="10"/>
                  </a:cubicBezTo>
                  <a:cubicBezTo>
                    <a:pt x="14" y="16"/>
                    <a:pt x="19" y="21"/>
                    <a:pt x="24" y="21"/>
                  </a:cubicBezTo>
                  <a:cubicBezTo>
                    <a:pt x="25" y="21"/>
                    <a:pt x="26" y="21"/>
                    <a:pt x="27" y="20"/>
                  </a:cubicBezTo>
                  <a:cubicBezTo>
                    <a:pt x="25" y="22"/>
                    <a:pt x="23" y="24"/>
                    <a:pt x="21" y="27"/>
                  </a:cubicBezTo>
                  <a:cubicBezTo>
                    <a:pt x="5" y="31"/>
                    <a:pt x="5" y="31"/>
                    <a:pt x="5" y="31"/>
                  </a:cubicBezTo>
                  <a:cubicBezTo>
                    <a:pt x="3" y="32"/>
                    <a:pt x="2" y="32"/>
                    <a:pt x="1" y="34"/>
                  </a:cubicBezTo>
                  <a:cubicBezTo>
                    <a:pt x="1" y="35"/>
                    <a:pt x="0" y="37"/>
                    <a:pt x="1" y="38"/>
                  </a:cubicBezTo>
                  <a:cubicBezTo>
                    <a:pt x="1" y="41"/>
                    <a:pt x="4" y="42"/>
                    <a:pt x="6" y="42"/>
                  </a:cubicBezTo>
                  <a:cubicBezTo>
                    <a:pt x="7" y="42"/>
                    <a:pt x="7" y="42"/>
                    <a:pt x="8" y="42"/>
                  </a:cubicBezTo>
                  <a:cubicBezTo>
                    <a:pt x="17" y="40"/>
                    <a:pt x="17" y="40"/>
                    <a:pt x="17" y="40"/>
                  </a:cubicBezTo>
                  <a:cubicBezTo>
                    <a:pt x="17" y="41"/>
                    <a:pt x="17" y="42"/>
                    <a:pt x="17" y="43"/>
                  </a:cubicBezTo>
                  <a:cubicBezTo>
                    <a:pt x="17" y="47"/>
                    <a:pt x="17" y="47"/>
                    <a:pt x="17" y="47"/>
                  </a:cubicBezTo>
                  <a:lnTo>
                    <a:pt x="5" y="6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微软雅黑" panose="020B0503020204020204" pitchFamily="34" charset="-122"/>
                <a:ea typeface="微软雅黑" panose="020B0503020204020204" pitchFamily="34" charset="-122"/>
                <a:sym typeface="Arial" panose="020B0604020202020204" pitchFamily="34" charset="0"/>
              </a:endParaRPr>
            </a:p>
          </p:txBody>
        </p:sp>
        <p:sp>
          <p:nvSpPr>
            <p:cNvPr id="120" name="Freeform 505"/>
            <p:cNvSpPr/>
            <p:nvPr/>
          </p:nvSpPr>
          <p:spPr bwMode="auto">
            <a:xfrm>
              <a:off x="5046664" y="2093913"/>
              <a:ext cx="96838" cy="112713"/>
            </a:xfrm>
            <a:custGeom>
              <a:avLst/>
              <a:gdLst>
                <a:gd name="T0" fmla="*/ 1 w 26"/>
                <a:gd name="T1" fmla="*/ 27 h 30"/>
                <a:gd name="T2" fmla="*/ 23 w 26"/>
                <a:gd name="T3" fmla="*/ 27 h 30"/>
                <a:gd name="T4" fmla="*/ 23 w 26"/>
                <a:gd name="T5" fmla="*/ 2 h 30"/>
                <a:gd name="T6" fmla="*/ 24 w 26"/>
                <a:gd name="T7" fmla="*/ 0 h 30"/>
                <a:gd name="T8" fmla="*/ 26 w 26"/>
                <a:gd name="T9" fmla="*/ 2 h 30"/>
                <a:gd name="T10" fmla="*/ 26 w 26"/>
                <a:gd name="T11" fmla="*/ 28 h 30"/>
                <a:gd name="T12" fmla="*/ 24 w 26"/>
                <a:gd name="T13" fmla="*/ 30 h 30"/>
                <a:gd name="T14" fmla="*/ 1 w 26"/>
                <a:gd name="T15" fmla="*/ 30 h 30"/>
                <a:gd name="T16" fmla="*/ 0 w 26"/>
                <a:gd name="T17" fmla="*/ 28 h 30"/>
                <a:gd name="T18" fmla="*/ 1 w 26"/>
                <a:gd name="T19" fmla="*/ 27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30">
                  <a:moveTo>
                    <a:pt x="1" y="27"/>
                  </a:moveTo>
                  <a:cubicBezTo>
                    <a:pt x="23" y="27"/>
                    <a:pt x="23" y="27"/>
                    <a:pt x="23" y="27"/>
                  </a:cubicBezTo>
                  <a:cubicBezTo>
                    <a:pt x="23" y="2"/>
                    <a:pt x="23" y="2"/>
                    <a:pt x="23" y="2"/>
                  </a:cubicBezTo>
                  <a:cubicBezTo>
                    <a:pt x="23" y="1"/>
                    <a:pt x="23" y="0"/>
                    <a:pt x="24" y="0"/>
                  </a:cubicBezTo>
                  <a:cubicBezTo>
                    <a:pt x="25" y="0"/>
                    <a:pt x="26" y="1"/>
                    <a:pt x="26" y="2"/>
                  </a:cubicBezTo>
                  <a:cubicBezTo>
                    <a:pt x="26" y="28"/>
                    <a:pt x="26" y="28"/>
                    <a:pt x="26" y="28"/>
                  </a:cubicBezTo>
                  <a:cubicBezTo>
                    <a:pt x="26" y="29"/>
                    <a:pt x="25" y="30"/>
                    <a:pt x="24" y="30"/>
                  </a:cubicBezTo>
                  <a:cubicBezTo>
                    <a:pt x="1" y="30"/>
                    <a:pt x="1" y="30"/>
                    <a:pt x="1" y="30"/>
                  </a:cubicBezTo>
                  <a:cubicBezTo>
                    <a:pt x="0" y="30"/>
                    <a:pt x="0" y="29"/>
                    <a:pt x="0" y="28"/>
                  </a:cubicBezTo>
                  <a:cubicBezTo>
                    <a:pt x="0" y="27"/>
                    <a:pt x="0" y="27"/>
                    <a:pt x="1" y="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微软雅黑" panose="020B0503020204020204" pitchFamily="34" charset="-122"/>
                <a:ea typeface="微软雅黑" panose="020B0503020204020204" pitchFamily="34" charset="-122"/>
                <a:sym typeface="Arial" panose="020B0604020202020204" pitchFamily="34" charset="0"/>
              </a:endParaRPr>
            </a:p>
          </p:txBody>
        </p:sp>
      </p:grpSp>
      <p:pic>
        <p:nvPicPr>
          <p:cNvPr id="124" name="图片 123"/>
          <p:cNvPicPr>
            <a:picLocks noChangeAspect="1"/>
          </p:cNvPicPr>
          <p:nvPr/>
        </p:nvPicPr>
        <p:blipFill>
          <a:blip r:embed="rId3" cstate="email"/>
          <a:stretch>
            <a:fillRect/>
          </a:stretch>
        </p:blipFill>
        <p:spPr>
          <a:xfrm>
            <a:off x="1971532" y="1776039"/>
            <a:ext cx="1373329" cy="1972226"/>
          </a:xfrm>
          <a:prstGeom prst="rect">
            <a:avLst/>
          </a:prstGeom>
        </p:spPr>
      </p:pic>
      <p:sp>
        <p:nvSpPr>
          <p:cNvPr id="125" name="文本框 124"/>
          <p:cNvSpPr txBox="1"/>
          <p:nvPr/>
        </p:nvSpPr>
        <p:spPr>
          <a:xfrm>
            <a:off x="1753394" y="3764125"/>
            <a:ext cx="1699847" cy="377036"/>
          </a:xfrm>
          <a:prstGeom prst="rect">
            <a:avLst/>
          </a:prstGeom>
          <a:noFill/>
        </p:spPr>
        <p:txBody>
          <a:bodyPr wrap="square" lIns="68589" tIns="34295" rIns="68589" bIns="34295" rtlCol="0">
            <a:spAutoFit/>
          </a:bodyPr>
          <a:lstStyle>
            <a:defPPr>
              <a:defRPr lang="zh-CN"/>
            </a:defPPr>
            <a:lvl1pPr>
              <a:defRPr sz="2000">
                <a:solidFill>
                  <a:srgbClr val="FFB850"/>
                </a:solidFill>
                <a:latin typeface="时尚中黑简体" panose="01010104010101010101" pitchFamily="2" charset="-122"/>
                <a:ea typeface="时尚中黑简体" panose="01010104010101010101" pitchFamily="2" charset="-122"/>
              </a:defRPr>
            </a:lvl1pPr>
          </a:lstStyle>
          <a:p>
            <a:pPr algn="ctr"/>
            <a:r>
              <a:rPr lang="zh-CN" altLang="en-US" dirty="0">
                <a:solidFill>
                  <a:schemeClr val="bg1">
                    <a:lumMod val="50000"/>
                  </a:schemeClr>
                </a:solidFill>
                <a:latin typeface="微软雅黑" panose="020B0503020204020204" pitchFamily="34" charset="-122"/>
                <a:ea typeface="微软雅黑" panose="020B0503020204020204" pitchFamily="34" charset="-122"/>
              </a:rPr>
              <a:t>在此添加标题</a:t>
            </a:r>
          </a:p>
        </p:txBody>
      </p:sp>
      <p:grpSp>
        <p:nvGrpSpPr>
          <p:cNvPr id="138" name="组合 137"/>
          <p:cNvGrpSpPr/>
          <p:nvPr/>
        </p:nvGrpSpPr>
        <p:grpSpPr>
          <a:xfrm>
            <a:off x="4145009" y="2268737"/>
            <a:ext cx="773020" cy="467758"/>
            <a:chOff x="5159091" y="1157793"/>
            <a:chExt cx="1030514" cy="623486"/>
          </a:xfrm>
          <a:effectLst/>
        </p:grpSpPr>
        <p:sp>
          <p:nvSpPr>
            <p:cNvPr id="139" name="文本框 138"/>
            <p:cNvSpPr txBox="1"/>
            <p:nvPr/>
          </p:nvSpPr>
          <p:spPr>
            <a:xfrm>
              <a:off x="5249657" y="1157793"/>
              <a:ext cx="830212" cy="615364"/>
            </a:xfrm>
            <a:prstGeom prst="rect">
              <a:avLst/>
            </a:prstGeom>
            <a:noFill/>
          </p:spPr>
          <p:txBody>
            <a:bodyPr wrap="square" rtlCol="0">
              <a:spAutoFit/>
            </a:bodyPr>
            <a:lstStyle/>
            <a:p>
              <a:pPr algn="ctr"/>
              <a:r>
                <a:rPr lang="en-US" altLang="zh-CN" sz="2400" dirty="0">
                  <a:solidFill>
                    <a:srgbClr val="01ACBE"/>
                  </a:solidFill>
                  <a:latin typeface="汉仪菱心体简" panose="02010609000101010101" pitchFamily="49" charset="-122"/>
                  <a:ea typeface="汉仪菱心体简" panose="02010609000101010101" pitchFamily="49" charset="-122"/>
                </a:rPr>
                <a:t>01</a:t>
              </a:r>
              <a:endParaRPr lang="zh-CN" altLang="en-US" sz="2400" dirty="0">
                <a:solidFill>
                  <a:srgbClr val="01ACBE"/>
                </a:solidFill>
                <a:latin typeface="汉仪菱心体简" panose="02010609000101010101" pitchFamily="49" charset="-122"/>
                <a:ea typeface="汉仪菱心体简" panose="02010609000101010101" pitchFamily="49" charset="-122"/>
              </a:endParaRPr>
            </a:p>
          </p:txBody>
        </p:sp>
        <p:sp>
          <p:nvSpPr>
            <p:cNvPr id="140" name="文本框 139"/>
            <p:cNvSpPr txBox="1"/>
            <p:nvPr/>
          </p:nvSpPr>
          <p:spPr>
            <a:xfrm>
              <a:off x="5159091" y="1535133"/>
              <a:ext cx="1030514" cy="246146"/>
            </a:xfrm>
            <a:prstGeom prst="rect">
              <a:avLst/>
            </a:prstGeom>
            <a:noFill/>
          </p:spPr>
          <p:txBody>
            <a:bodyPr wrap="square" rtlCol="0">
              <a:spAutoFit/>
            </a:bodyPr>
            <a:lstStyle/>
            <a:p>
              <a:pPr algn="ctr"/>
              <a:r>
                <a:rPr lang="en-US" altLang="zh-CN" sz="600" dirty="0">
                  <a:solidFill>
                    <a:srgbClr val="01ACBE"/>
                  </a:solidFill>
                  <a:latin typeface="汉仪菱心体简" panose="02010609000101010101" pitchFamily="49" charset="-122"/>
                  <a:ea typeface="汉仪菱心体简" panose="02010609000101010101" pitchFamily="49" charset="-122"/>
                </a:rPr>
                <a:t>OPTION</a:t>
              </a:r>
              <a:endParaRPr lang="zh-CN" altLang="en-US" sz="600" dirty="0">
                <a:solidFill>
                  <a:srgbClr val="01ACBE"/>
                </a:solidFill>
                <a:latin typeface="汉仪菱心体简" panose="02010609000101010101" pitchFamily="49" charset="-122"/>
                <a:ea typeface="汉仪菱心体简" panose="02010609000101010101" pitchFamily="49" charset="-122"/>
              </a:endParaRPr>
            </a:p>
          </p:txBody>
        </p:sp>
      </p:grpSp>
      <p:grpSp>
        <p:nvGrpSpPr>
          <p:cNvPr id="141" name="组合 140"/>
          <p:cNvGrpSpPr/>
          <p:nvPr/>
        </p:nvGrpSpPr>
        <p:grpSpPr>
          <a:xfrm>
            <a:off x="5391444" y="2271969"/>
            <a:ext cx="773020" cy="467758"/>
            <a:chOff x="5159091" y="1157793"/>
            <a:chExt cx="1030514" cy="623486"/>
          </a:xfrm>
          <a:effectLst/>
        </p:grpSpPr>
        <p:sp>
          <p:nvSpPr>
            <p:cNvPr id="142" name="文本框 141"/>
            <p:cNvSpPr txBox="1"/>
            <p:nvPr/>
          </p:nvSpPr>
          <p:spPr>
            <a:xfrm>
              <a:off x="5249657" y="1157793"/>
              <a:ext cx="830212" cy="615364"/>
            </a:xfrm>
            <a:prstGeom prst="rect">
              <a:avLst/>
            </a:prstGeom>
            <a:noFill/>
          </p:spPr>
          <p:txBody>
            <a:bodyPr wrap="square" rtlCol="0">
              <a:spAutoFit/>
            </a:bodyPr>
            <a:lstStyle/>
            <a:p>
              <a:pPr algn="ctr"/>
              <a:r>
                <a:rPr lang="en-US" altLang="zh-CN" sz="2400" dirty="0">
                  <a:solidFill>
                    <a:srgbClr val="E87071"/>
                  </a:solidFill>
                  <a:latin typeface="汉仪菱心体简" panose="02010609000101010101" pitchFamily="49" charset="-122"/>
                  <a:ea typeface="汉仪菱心体简" panose="02010609000101010101" pitchFamily="49" charset="-122"/>
                </a:rPr>
                <a:t>02</a:t>
              </a:r>
              <a:endParaRPr lang="zh-CN" altLang="en-US" sz="2400" dirty="0">
                <a:solidFill>
                  <a:srgbClr val="E87071"/>
                </a:solidFill>
                <a:latin typeface="汉仪菱心体简" panose="02010609000101010101" pitchFamily="49" charset="-122"/>
                <a:ea typeface="汉仪菱心体简" panose="02010609000101010101" pitchFamily="49" charset="-122"/>
              </a:endParaRPr>
            </a:p>
          </p:txBody>
        </p:sp>
        <p:sp>
          <p:nvSpPr>
            <p:cNvPr id="143" name="文本框 142"/>
            <p:cNvSpPr txBox="1"/>
            <p:nvPr/>
          </p:nvSpPr>
          <p:spPr>
            <a:xfrm>
              <a:off x="5159091" y="1535133"/>
              <a:ext cx="1030514" cy="246146"/>
            </a:xfrm>
            <a:prstGeom prst="rect">
              <a:avLst/>
            </a:prstGeom>
            <a:noFill/>
          </p:spPr>
          <p:txBody>
            <a:bodyPr wrap="square" rtlCol="0">
              <a:spAutoFit/>
            </a:bodyPr>
            <a:lstStyle/>
            <a:p>
              <a:pPr algn="ctr"/>
              <a:r>
                <a:rPr lang="en-US" altLang="zh-CN" sz="600" dirty="0">
                  <a:solidFill>
                    <a:srgbClr val="E87071"/>
                  </a:solidFill>
                  <a:latin typeface="汉仪菱心体简" panose="02010609000101010101" pitchFamily="49" charset="-122"/>
                  <a:ea typeface="汉仪菱心体简" panose="02010609000101010101" pitchFamily="49" charset="-122"/>
                </a:rPr>
                <a:t>OPTION</a:t>
              </a:r>
              <a:endParaRPr lang="zh-CN" altLang="en-US" sz="600" dirty="0">
                <a:solidFill>
                  <a:srgbClr val="E87071"/>
                </a:solidFill>
                <a:latin typeface="汉仪菱心体简" panose="02010609000101010101" pitchFamily="49" charset="-122"/>
                <a:ea typeface="汉仪菱心体简" panose="02010609000101010101" pitchFamily="49" charset="-122"/>
              </a:endParaRPr>
            </a:p>
          </p:txBody>
        </p:sp>
      </p:grpSp>
      <p:grpSp>
        <p:nvGrpSpPr>
          <p:cNvPr id="144" name="组合 143"/>
          <p:cNvGrpSpPr/>
          <p:nvPr/>
        </p:nvGrpSpPr>
        <p:grpSpPr>
          <a:xfrm>
            <a:off x="6636049" y="2268737"/>
            <a:ext cx="773020" cy="467758"/>
            <a:chOff x="5159091" y="1157793"/>
            <a:chExt cx="1030514" cy="623486"/>
          </a:xfrm>
          <a:effectLst/>
        </p:grpSpPr>
        <p:sp>
          <p:nvSpPr>
            <p:cNvPr id="145" name="文本框 144"/>
            <p:cNvSpPr txBox="1"/>
            <p:nvPr/>
          </p:nvSpPr>
          <p:spPr>
            <a:xfrm>
              <a:off x="5249657" y="1157793"/>
              <a:ext cx="830212" cy="615364"/>
            </a:xfrm>
            <a:prstGeom prst="rect">
              <a:avLst/>
            </a:prstGeom>
            <a:noFill/>
          </p:spPr>
          <p:txBody>
            <a:bodyPr wrap="square" rtlCol="0">
              <a:spAutoFit/>
            </a:bodyPr>
            <a:lstStyle/>
            <a:p>
              <a:pPr algn="ctr"/>
              <a:r>
                <a:rPr lang="en-US" altLang="zh-CN" sz="2400" dirty="0">
                  <a:solidFill>
                    <a:srgbClr val="FEB850"/>
                  </a:solidFill>
                  <a:latin typeface="汉仪菱心体简" panose="02010609000101010101" pitchFamily="49" charset="-122"/>
                  <a:ea typeface="汉仪菱心体简" panose="02010609000101010101" pitchFamily="49" charset="-122"/>
                </a:rPr>
                <a:t>03</a:t>
              </a:r>
              <a:endParaRPr lang="zh-CN" altLang="en-US" sz="2400" dirty="0">
                <a:solidFill>
                  <a:srgbClr val="FEB850"/>
                </a:solidFill>
                <a:latin typeface="汉仪菱心体简" panose="02010609000101010101" pitchFamily="49" charset="-122"/>
                <a:ea typeface="汉仪菱心体简" panose="02010609000101010101" pitchFamily="49" charset="-122"/>
              </a:endParaRPr>
            </a:p>
          </p:txBody>
        </p:sp>
        <p:sp>
          <p:nvSpPr>
            <p:cNvPr id="146" name="文本框 145"/>
            <p:cNvSpPr txBox="1"/>
            <p:nvPr/>
          </p:nvSpPr>
          <p:spPr>
            <a:xfrm>
              <a:off x="5159091" y="1535133"/>
              <a:ext cx="1030514" cy="246146"/>
            </a:xfrm>
            <a:prstGeom prst="rect">
              <a:avLst/>
            </a:prstGeom>
            <a:noFill/>
          </p:spPr>
          <p:txBody>
            <a:bodyPr wrap="square" rtlCol="0">
              <a:spAutoFit/>
            </a:bodyPr>
            <a:lstStyle/>
            <a:p>
              <a:pPr algn="ctr"/>
              <a:r>
                <a:rPr lang="en-US" altLang="zh-CN" sz="600" dirty="0">
                  <a:solidFill>
                    <a:srgbClr val="FEB850"/>
                  </a:solidFill>
                  <a:latin typeface="汉仪菱心体简" panose="02010609000101010101" pitchFamily="49" charset="-122"/>
                  <a:ea typeface="汉仪菱心体简" panose="02010609000101010101" pitchFamily="49" charset="-122"/>
                </a:rPr>
                <a:t>OPTION</a:t>
              </a:r>
              <a:endParaRPr lang="zh-CN" altLang="en-US" sz="600" dirty="0">
                <a:solidFill>
                  <a:srgbClr val="FEB850"/>
                </a:solidFill>
                <a:latin typeface="汉仪菱心体简" panose="02010609000101010101" pitchFamily="49" charset="-122"/>
                <a:ea typeface="汉仪菱心体简" panose="02010609000101010101" pitchFamily="49" charset="-122"/>
              </a:endParaRPr>
            </a:p>
          </p:txBody>
        </p:sp>
      </p:grpSp>
      <p:grpSp>
        <p:nvGrpSpPr>
          <p:cNvPr id="136" name="组合 135"/>
          <p:cNvGrpSpPr/>
          <p:nvPr/>
        </p:nvGrpSpPr>
        <p:grpSpPr>
          <a:xfrm>
            <a:off x="903370" y="249943"/>
            <a:ext cx="3382315" cy="679699"/>
            <a:chOff x="903371" y="249943"/>
            <a:chExt cx="2831223" cy="679699"/>
          </a:xfrm>
        </p:grpSpPr>
        <p:sp>
          <p:nvSpPr>
            <p:cNvPr id="137" name="任意多边形 136"/>
            <p:cNvSpPr/>
            <p:nvPr/>
          </p:nvSpPr>
          <p:spPr bwMode="auto">
            <a:xfrm>
              <a:off x="903371" y="249943"/>
              <a:ext cx="2831223" cy="679699"/>
            </a:xfrm>
            <a:custGeom>
              <a:avLst/>
              <a:gdLst>
                <a:gd name="connsiteX0" fmla="*/ 352810 w 4452260"/>
                <a:gd name="connsiteY0" fmla="*/ 0 h 1068867"/>
                <a:gd name="connsiteX1" fmla="*/ 636768 w 4452260"/>
                <a:gd name="connsiteY1" fmla="*/ 0 h 1068867"/>
                <a:gd name="connsiteX2" fmla="*/ 647700 w 4452260"/>
                <a:gd name="connsiteY2" fmla="*/ 0 h 1068867"/>
                <a:gd name="connsiteX3" fmla="*/ 724065 w 4452260"/>
                <a:gd name="connsiteY3" fmla="*/ 0 h 1068867"/>
                <a:gd name="connsiteX4" fmla="*/ 782584 w 4452260"/>
                <a:gd name="connsiteY4" fmla="*/ 0 h 1068867"/>
                <a:gd name="connsiteX5" fmla="*/ 799455 w 4452260"/>
                <a:gd name="connsiteY5" fmla="*/ 0 h 1068867"/>
                <a:gd name="connsiteX6" fmla="*/ 809825 w 4452260"/>
                <a:gd name="connsiteY6" fmla="*/ 0 h 1068867"/>
                <a:gd name="connsiteX7" fmla="*/ 818078 w 4452260"/>
                <a:gd name="connsiteY7" fmla="*/ 0 h 1068867"/>
                <a:gd name="connsiteX8" fmla="*/ 843980 w 4452260"/>
                <a:gd name="connsiteY8" fmla="*/ 0 h 1068867"/>
                <a:gd name="connsiteX9" fmla="*/ 931658 w 4452260"/>
                <a:gd name="connsiteY9" fmla="*/ 0 h 1068867"/>
                <a:gd name="connsiteX10" fmla="*/ 961580 w 4452260"/>
                <a:gd name="connsiteY10" fmla="*/ 0 h 1068867"/>
                <a:gd name="connsiteX11" fmla="*/ 1000055 w 4452260"/>
                <a:gd name="connsiteY11" fmla="*/ 0 h 1068867"/>
                <a:gd name="connsiteX12" fmla="*/ 1040537 w 4452260"/>
                <a:gd name="connsiteY12" fmla="*/ 0 h 1068867"/>
                <a:gd name="connsiteX13" fmla="*/ 1051453 w 4452260"/>
                <a:gd name="connsiteY13" fmla="*/ 0 h 1068867"/>
                <a:gd name="connsiteX14" fmla="*/ 1083414 w 4452260"/>
                <a:gd name="connsiteY14" fmla="*/ 0 h 1068867"/>
                <a:gd name="connsiteX15" fmla="*/ 1112969 w 4452260"/>
                <a:gd name="connsiteY15" fmla="*/ 0 h 1068867"/>
                <a:gd name="connsiteX16" fmla="*/ 1138871 w 4452260"/>
                <a:gd name="connsiteY16" fmla="*/ 0 h 1068867"/>
                <a:gd name="connsiteX17" fmla="*/ 1170224 w 4452260"/>
                <a:gd name="connsiteY17" fmla="*/ 0 h 1068867"/>
                <a:gd name="connsiteX18" fmla="*/ 1170711 w 4452260"/>
                <a:gd name="connsiteY18" fmla="*/ 0 h 1068867"/>
                <a:gd name="connsiteX19" fmla="*/ 1202662 w 4452260"/>
                <a:gd name="connsiteY19" fmla="*/ 0 h 1068867"/>
                <a:gd name="connsiteX20" fmla="*/ 1240037 w 4452260"/>
                <a:gd name="connsiteY20" fmla="*/ 0 h 1068867"/>
                <a:gd name="connsiteX21" fmla="*/ 1290626 w 4452260"/>
                <a:gd name="connsiteY21" fmla="*/ 0 h 1068867"/>
                <a:gd name="connsiteX22" fmla="*/ 1324496 w 4452260"/>
                <a:gd name="connsiteY22" fmla="*/ 0 h 1068867"/>
                <a:gd name="connsiteX23" fmla="*/ 1332348 w 4452260"/>
                <a:gd name="connsiteY23" fmla="*/ 0 h 1068867"/>
                <a:gd name="connsiteX24" fmla="*/ 1335428 w 4452260"/>
                <a:gd name="connsiteY24" fmla="*/ 0 h 1068867"/>
                <a:gd name="connsiteX25" fmla="*/ 1411793 w 4452260"/>
                <a:gd name="connsiteY25" fmla="*/ 0 h 1068867"/>
                <a:gd name="connsiteX26" fmla="*/ 1454182 w 4452260"/>
                <a:gd name="connsiteY26" fmla="*/ 0 h 1068867"/>
                <a:gd name="connsiteX27" fmla="*/ 1470312 w 4452260"/>
                <a:gd name="connsiteY27" fmla="*/ 0 h 1068867"/>
                <a:gd name="connsiteX28" fmla="*/ 1487183 w 4452260"/>
                <a:gd name="connsiteY28" fmla="*/ 0 h 1068867"/>
                <a:gd name="connsiteX29" fmla="*/ 1497552 w 4452260"/>
                <a:gd name="connsiteY29" fmla="*/ 0 h 1068867"/>
                <a:gd name="connsiteX30" fmla="*/ 1505806 w 4452260"/>
                <a:gd name="connsiteY30" fmla="*/ 0 h 1068867"/>
                <a:gd name="connsiteX31" fmla="*/ 1528471 w 4452260"/>
                <a:gd name="connsiteY31" fmla="*/ 0 h 1068867"/>
                <a:gd name="connsiteX32" fmla="*/ 1531708 w 4452260"/>
                <a:gd name="connsiteY32" fmla="*/ 0 h 1068867"/>
                <a:gd name="connsiteX33" fmla="*/ 1540992 w 4452260"/>
                <a:gd name="connsiteY33" fmla="*/ 0 h 1068867"/>
                <a:gd name="connsiteX34" fmla="*/ 1541479 w 4452260"/>
                <a:gd name="connsiteY34" fmla="*/ 0 h 1068867"/>
                <a:gd name="connsiteX35" fmla="*/ 1599998 w 4452260"/>
                <a:gd name="connsiteY35" fmla="*/ 0 h 1068867"/>
                <a:gd name="connsiteX36" fmla="*/ 1619386 w 4452260"/>
                <a:gd name="connsiteY36" fmla="*/ 0 h 1068867"/>
                <a:gd name="connsiteX37" fmla="*/ 1635492 w 4452260"/>
                <a:gd name="connsiteY37" fmla="*/ 0 h 1068867"/>
                <a:gd name="connsiteX38" fmla="*/ 1649308 w 4452260"/>
                <a:gd name="connsiteY38" fmla="*/ 0 h 1068867"/>
                <a:gd name="connsiteX39" fmla="*/ 1653720 w 4452260"/>
                <a:gd name="connsiteY39" fmla="*/ 0 h 1068867"/>
                <a:gd name="connsiteX40" fmla="*/ 1661394 w 4452260"/>
                <a:gd name="connsiteY40" fmla="*/ 0 h 1068867"/>
                <a:gd name="connsiteX41" fmla="*/ 1687782 w 4452260"/>
                <a:gd name="connsiteY41" fmla="*/ 0 h 1068867"/>
                <a:gd name="connsiteX42" fmla="*/ 1703116 w 4452260"/>
                <a:gd name="connsiteY42" fmla="*/ 0 h 1068867"/>
                <a:gd name="connsiteX43" fmla="*/ 1739181 w 4452260"/>
                <a:gd name="connsiteY43" fmla="*/ 0 h 1068867"/>
                <a:gd name="connsiteX44" fmla="*/ 1771141 w 4452260"/>
                <a:gd name="connsiteY44" fmla="*/ 0 h 1068867"/>
                <a:gd name="connsiteX45" fmla="*/ 1800697 w 4452260"/>
                <a:gd name="connsiteY45" fmla="*/ 0 h 1068867"/>
                <a:gd name="connsiteX46" fmla="*/ 1811727 w 4452260"/>
                <a:gd name="connsiteY46" fmla="*/ 0 h 1068867"/>
                <a:gd name="connsiteX47" fmla="*/ 1823361 w 4452260"/>
                <a:gd name="connsiteY47" fmla="*/ 0 h 1068867"/>
                <a:gd name="connsiteX48" fmla="*/ 1826599 w 4452260"/>
                <a:gd name="connsiteY48" fmla="*/ 0 h 1068867"/>
                <a:gd name="connsiteX49" fmla="*/ 1857951 w 4452260"/>
                <a:gd name="connsiteY49" fmla="*/ 0 h 1068867"/>
                <a:gd name="connsiteX50" fmla="*/ 1858439 w 4452260"/>
                <a:gd name="connsiteY50" fmla="*/ 0 h 1068867"/>
                <a:gd name="connsiteX51" fmla="*/ 1859676 w 4452260"/>
                <a:gd name="connsiteY51" fmla="*/ 0 h 1068867"/>
                <a:gd name="connsiteX52" fmla="*/ 1893346 w 4452260"/>
                <a:gd name="connsiteY52" fmla="*/ 0 h 1068867"/>
                <a:gd name="connsiteX53" fmla="*/ 1927765 w 4452260"/>
                <a:gd name="connsiteY53" fmla="*/ 0 h 1068867"/>
                <a:gd name="connsiteX54" fmla="*/ 1963365 w 4452260"/>
                <a:gd name="connsiteY54" fmla="*/ 0 h 1068867"/>
                <a:gd name="connsiteX55" fmla="*/ 1978354 w 4452260"/>
                <a:gd name="connsiteY55" fmla="*/ 0 h 1068867"/>
                <a:gd name="connsiteX56" fmla="*/ 1991032 w 4452260"/>
                <a:gd name="connsiteY56" fmla="*/ 0 h 1068867"/>
                <a:gd name="connsiteX57" fmla="*/ 2020076 w 4452260"/>
                <a:gd name="connsiteY57" fmla="*/ 0 h 1068867"/>
                <a:gd name="connsiteX58" fmla="*/ 2021800 w 4452260"/>
                <a:gd name="connsiteY58" fmla="*/ 0 h 1068867"/>
                <a:gd name="connsiteX59" fmla="*/ 2027021 w 4452260"/>
                <a:gd name="connsiteY59" fmla="*/ 0 h 1068867"/>
                <a:gd name="connsiteX60" fmla="*/ 2032162 w 4452260"/>
                <a:gd name="connsiteY60" fmla="*/ 0 h 1068867"/>
                <a:gd name="connsiteX61" fmla="*/ 2141909 w 4452260"/>
                <a:gd name="connsiteY61" fmla="*/ 0 h 1068867"/>
                <a:gd name="connsiteX62" fmla="*/ 2143633 w 4452260"/>
                <a:gd name="connsiteY62" fmla="*/ 0 h 1068867"/>
                <a:gd name="connsiteX63" fmla="*/ 2178359 w 4452260"/>
                <a:gd name="connsiteY63" fmla="*/ 0 h 1068867"/>
                <a:gd name="connsiteX64" fmla="*/ 2228719 w 4452260"/>
                <a:gd name="connsiteY64" fmla="*/ 0 h 1068867"/>
                <a:gd name="connsiteX65" fmla="*/ 2229207 w 4452260"/>
                <a:gd name="connsiteY65" fmla="*/ 0 h 1068867"/>
                <a:gd name="connsiteX66" fmla="*/ 2230931 w 4452260"/>
                <a:gd name="connsiteY66" fmla="*/ 0 h 1068867"/>
                <a:gd name="connsiteX67" fmla="*/ 2287725 w 4452260"/>
                <a:gd name="connsiteY67" fmla="*/ 0 h 1068867"/>
                <a:gd name="connsiteX68" fmla="*/ 2289450 w 4452260"/>
                <a:gd name="connsiteY68" fmla="*/ 0 h 1068867"/>
                <a:gd name="connsiteX69" fmla="*/ 2323220 w 4452260"/>
                <a:gd name="connsiteY69" fmla="*/ 0 h 1068867"/>
                <a:gd name="connsiteX70" fmla="*/ 2324944 w 4452260"/>
                <a:gd name="connsiteY70" fmla="*/ 0 h 1068867"/>
                <a:gd name="connsiteX71" fmla="*/ 2340483 w 4452260"/>
                <a:gd name="connsiteY71" fmla="*/ 0 h 1068867"/>
                <a:gd name="connsiteX72" fmla="*/ 2341447 w 4452260"/>
                <a:gd name="connsiteY72" fmla="*/ 0 h 1068867"/>
                <a:gd name="connsiteX73" fmla="*/ 2343172 w 4452260"/>
                <a:gd name="connsiteY73" fmla="*/ 0 h 1068867"/>
                <a:gd name="connsiteX74" fmla="*/ 2349122 w 4452260"/>
                <a:gd name="connsiteY74" fmla="*/ 0 h 1068867"/>
                <a:gd name="connsiteX75" fmla="*/ 2350846 w 4452260"/>
                <a:gd name="connsiteY75" fmla="*/ 0 h 1068867"/>
                <a:gd name="connsiteX76" fmla="*/ 2390844 w 4452260"/>
                <a:gd name="connsiteY76" fmla="*/ 0 h 1068867"/>
                <a:gd name="connsiteX77" fmla="*/ 2462317 w 4452260"/>
                <a:gd name="connsiteY77" fmla="*/ 0 h 1068867"/>
                <a:gd name="connsiteX78" fmla="*/ 2499455 w 4452260"/>
                <a:gd name="connsiteY78" fmla="*/ 0 h 1068867"/>
                <a:gd name="connsiteX79" fmla="*/ 2530713 w 4452260"/>
                <a:gd name="connsiteY79" fmla="*/ 0 h 1068867"/>
                <a:gd name="connsiteX80" fmla="*/ 2547403 w 4452260"/>
                <a:gd name="connsiteY80" fmla="*/ 0 h 1068867"/>
                <a:gd name="connsiteX81" fmla="*/ 2549127 w 4452260"/>
                <a:gd name="connsiteY81" fmla="*/ 0 h 1068867"/>
                <a:gd name="connsiteX82" fmla="*/ 2581074 w 4452260"/>
                <a:gd name="connsiteY82" fmla="*/ 0 h 1068867"/>
                <a:gd name="connsiteX83" fmla="*/ 2582112 w 4452260"/>
                <a:gd name="connsiteY83" fmla="*/ 0 h 1068867"/>
                <a:gd name="connsiteX84" fmla="*/ 2669530 w 4452260"/>
                <a:gd name="connsiteY84" fmla="*/ 0 h 1068867"/>
                <a:gd name="connsiteX85" fmla="*/ 2678759 w 4452260"/>
                <a:gd name="connsiteY85" fmla="*/ 0 h 1068867"/>
                <a:gd name="connsiteX86" fmla="*/ 2709527 w 4452260"/>
                <a:gd name="connsiteY86" fmla="*/ 0 h 1068867"/>
                <a:gd name="connsiteX87" fmla="*/ 2711252 w 4452260"/>
                <a:gd name="connsiteY87" fmla="*/ 0 h 1068867"/>
                <a:gd name="connsiteX88" fmla="*/ 2714748 w 4452260"/>
                <a:gd name="connsiteY88" fmla="*/ 0 h 1068867"/>
                <a:gd name="connsiteX89" fmla="*/ 2719890 w 4452260"/>
                <a:gd name="connsiteY89" fmla="*/ 0 h 1068867"/>
                <a:gd name="connsiteX90" fmla="*/ 2831360 w 4452260"/>
                <a:gd name="connsiteY90" fmla="*/ 0 h 1068867"/>
                <a:gd name="connsiteX91" fmla="*/ 2833086 w 4452260"/>
                <a:gd name="connsiteY91" fmla="*/ 0 h 1068867"/>
                <a:gd name="connsiteX92" fmla="*/ 2866087 w 4452260"/>
                <a:gd name="connsiteY92" fmla="*/ 0 h 1068867"/>
                <a:gd name="connsiteX93" fmla="*/ 2918659 w 4452260"/>
                <a:gd name="connsiteY93" fmla="*/ 0 h 1068867"/>
                <a:gd name="connsiteX94" fmla="*/ 2919896 w 4452260"/>
                <a:gd name="connsiteY94" fmla="*/ 0 h 1068867"/>
                <a:gd name="connsiteX95" fmla="*/ 2920383 w 4452260"/>
                <a:gd name="connsiteY95" fmla="*/ 0 h 1068867"/>
                <a:gd name="connsiteX96" fmla="*/ 2977177 w 4452260"/>
                <a:gd name="connsiteY96" fmla="*/ 0 h 1068867"/>
                <a:gd name="connsiteX97" fmla="*/ 2978902 w 4452260"/>
                <a:gd name="connsiteY97" fmla="*/ 0 h 1068867"/>
                <a:gd name="connsiteX98" fmla="*/ 3012671 w 4452260"/>
                <a:gd name="connsiteY98" fmla="*/ 0 h 1068867"/>
                <a:gd name="connsiteX99" fmla="*/ 3014397 w 4452260"/>
                <a:gd name="connsiteY99" fmla="*/ 0 h 1068867"/>
                <a:gd name="connsiteX100" fmla="*/ 3028211 w 4452260"/>
                <a:gd name="connsiteY100" fmla="*/ 0 h 1068867"/>
                <a:gd name="connsiteX101" fmla="*/ 3030899 w 4452260"/>
                <a:gd name="connsiteY101" fmla="*/ 0 h 1068867"/>
                <a:gd name="connsiteX102" fmla="*/ 3032624 w 4452260"/>
                <a:gd name="connsiteY102" fmla="*/ 0 h 1068867"/>
                <a:gd name="connsiteX103" fmla="*/ 3038573 w 4452260"/>
                <a:gd name="connsiteY103" fmla="*/ 0 h 1068867"/>
                <a:gd name="connsiteX104" fmla="*/ 3040298 w 4452260"/>
                <a:gd name="connsiteY104" fmla="*/ 0 h 1068867"/>
                <a:gd name="connsiteX105" fmla="*/ 3082021 w 4452260"/>
                <a:gd name="connsiteY105" fmla="*/ 0 h 1068867"/>
                <a:gd name="connsiteX106" fmla="*/ 3150044 w 4452260"/>
                <a:gd name="connsiteY106" fmla="*/ 0 h 1068867"/>
                <a:gd name="connsiteX107" fmla="*/ 3218441 w 4452260"/>
                <a:gd name="connsiteY107" fmla="*/ 0 h 1068867"/>
                <a:gd name="connsiteX108" fmla="*/ 3236855 w 4452260"/>
                <a:gd name="connsiteY108" fmla="*/ 0 h 1068867"/>
                <a:gd name="connsiteX109" fmla="*/ 3269839 w 4452260"/>
                <a:gd name="connsiteY109" fmla="*/ 0 h 1068867"/>
                <a:gd name="connsiteX110" fmla="*/ 3272250 w 4452260"/>
                <a:gd name="connsiteY110" fmla="*/ 0 h 1068867"/>
                <a:gd name="connsiteX111" fmla="*/ 3320378 w 4452260"/>
                <a:gd name="connsiteY111" fmla="*/ 0 h 1068867"/>
                <a:gd name="connsiteX112" fmla="*/ 3346330 w 4452260"/>
                <a:gd name="connsiteY112" fmla="*/ 0 h 1068867"/>
                <a:gd name="connsiteX113" fmla="*/ 3357257 w 4452260"/>
                <a:gd name="connsiteY113" fmla="*/ 0 h 1068867"/>
                <a:gd name="connsiteX114" fmla="*/ 3369936 w 4452260"/>
                <a:gd name="connsiteY114" fmla="*/ 0 h 1068867"/>
                <a:gd name="connsiteX115" fmla="*/ 3398980 w 4452260"/>
                <a:gd name="connsiteY115" fmla="*/ 0 h 1068867"/>
                <a:gd name="connsiteX116" fmla="*/ 3405925 w 4452260"/>
                <a:gd name="connsiteY116" fmla="*/ 0 h 1068867"/>
                <a:gd name="connsiteX117" fmla="*/ 3411066 w 4452260"/>
                <a:gd name="connsiteY117" fmla="*/ 0 h 1068867"/>
                <a:gd name="connsiteX118" fmla="*/ 3520813 w 4452260"/>
                <a:gd name="connsiteY118" fmla="*/ 0 h 1068867"/>
                <a:gd name="connsiteX119" fmla="*/ 3607623 w 4452260"/>
                <a:gd name="connsiteY119" fmla="*/ 0 h 1068867"/>
                <a:gd name="connsiteX120" fmla="*/ 3608111 w 4452260"/>
                <a:gd name="connsiteY120" fmla="*/ 0 h 1068867"/>
                <a:gd name="connsiteX121" fmla="*/ 3666629 w 4452260"/>
                <a:gd name="connsiteY121" fmla="*/ 0 h 1068867"/>
                <a:gd name="connsiteX122" fmla="*/ 3702124 w 4452260"/>
                <a:gd name="connsiteY122" fmla="*/ 0 h 1068867"/>
                <a:gd name="connsiteX123" fmla="*/ 3720351 w 4452260"/>
                <a:gd name="connsiteY123" fmla="*/ 0 h 1068867"/>
                <a:gd name="connsiteX124" fmla="*/ 3728025 w 4452260"/>
                <a:gd name="connsiteY124" fmla="*/ 0 h 1068867"/>
                <a:gd name="connsiteX125" fmla="*/ 3769748 w 4452260"/>
                <a:gd name="connsiteY125" fmla="*/ 0 h 1068867"/>
                <a:gd name="connsiteX126" fmla="*/ 4098793 w 4452260"/>
                <a:gd name="connsiteY126" fmla="*/ 0 h 1068867"/>
                <a:gd name="connsiteX127" fmla="*/ 4193519 w 4452260"/>
                <a:gd name="connsiteY127" fmla="*/ 54408 h 1068867"/>
                <a:gd name="connsiteX128" fmla="*/ 4439104 w 4452260"/>
                <a:gd name="connsiteY128" fmla="*/ 480025 h 1068867"/>
                <a:gd name="connsiteX129" fmla="*/ 4439104 w 4452260"/>
                <a:gd name="connsiteY129" fmla="*/ 588843 h 1068867"/>
                <a:gd name="connsiteX130" fmla="*/ 4193519 w 4452260"/>
                <a:gd name="connsiteY130" fmla="*/ 1014459 h 1068867"/>
                <a:gd name="connsiteX131" fmla="*/ 4098793 w 4452260"/>
                <a:gd name="connsiteY131" fmla="*/ 1068867 h 1068867"/>
                <a:gd name="connsiteX132" fmla="*/ 3728025 w 4452260"/>
                <a:gd name="connsiteY132" fmla="*/ 1068867 h 1068867"/>
                <a:gd name="connsiteX133" fmla="*/ 3607623 w 4452260"/>
                <a:gd name="connsiteY133" fmla="*/ 1068867 h 1068867"/>
                <a:gd name="connsiteX134" fmla="*/ 3411066 w 4452260"/>
                <a:gd name="connsiteY134" fmla="*/ 1068867 h 1068867"/>
                <a:gd name="connsiteX135" fmla="*/ 3357257 w 4452260"/>
                <a:gd name="connsiteY135" fmla="*/ 1068867 h 1068867"/>
                <a:gd name="connsiteX136" fmla="*/ 3236855 w 4452260"/>
                <a:gd name="connsiteY136" fmla="*/ 1068867 h 1068867"/>
                <a:gd name="connsiteX137" fmla="*/ 3040298 w 4452260"/>
                <a:gd name="connsiteY137" fmla="*/ 1068867 h 1068867"/>
                <a:gd name="connsiteX138" fmla="*/ 3038573 w 4452260"/>
                <a:gd name="connsiteY138" fmla="*/ 1068867 h 1068867"/>
                <a:gd name="connsiteX139" fmla="*/ 2919896 w 4452260"/>
                <a:gd name="connsiteY139" fmla="*/ 1068867 h 1068867"/>
                <a:gd name="connsiteX140" fmla="*/ 2866087 w 4452260"/>
                <a:gd name="connsiteY140" fmla="*/ 1068867 h 1068867"/>
                <a:gd name="connsiteX141" fmla="*/ 2719890 w 4452260"/>
                <a:gd name="connsiteY141" fmla="*/ 1068867 h 1068867"/>
                <a:gd name="connsiteX142" fmla="*/ 2669530 w 4452260"/>
                <a:gd name="connsiteY142" fmla="*/ 1068867 h 1068867"/>
                <a:gd name="connsiteX143" fmla="*/ 2549127 w 4452260"/>
                <a:gd name="connsiteY143" fmla="*/ 1068867 h 1068867"/>
                <a:gd name="connsiteX144" fmla="*/ 2547403 w 4452260"/>
                <a:gd name="connsiteY144" fmla="*/ 1068867 h 1068867"/>
                <a:gd name="connsiteX145" fmla="*/ 2350846 w 4452260"/>
                <a:gd name="connsiteY145" fmla="*/ 1068867 h 1068867"/>
                <a:gd name="connsiteX146" fmla="*/ 2349122 w 4452260"/>
                <a:gd name="connsiteY146" fmla="*/ 1068867 h 1068867"/>
                <a:gd name="connsiteX147" fmla="*/ 2228719 w 4452260"/>
                <a:gd name="connsiteY147" fmla="*/ 1068867 h 1068867"/>
                <a:gd name="connsiteX148" fmla="*/ 2178359 w 4452260"/>
                <a:gd name="connsiteY148" fmla="*/ 1068867 h 1068867"/>
                <a:gd name="connsiteX149" fmla="*/ 2032162 w 4452260"/>
                <a:gd name="connsiteY149" fmla="*/ 1068867 h 1068867"/>
                <a:gd name="connsiteX150" fmla="*/ 1978354 w 4452260"/>
                <a:gd name="connsiteY150" fmla="*/ 1068867 h 1068867"/>
                <a:gd name="connsiteX151" fmla="*/ 1859676 w 4452260"/>
                <a:gd name="connsiteY151" fmla="*/ 1068867 h 1068867"/>
                <a:gd name="connsiteX152" fmla="*/ 1857951 w 4452260"/>
                <a:gd name="connsiteY152" fmla="*/ 1068867 h 1068867"/>
                <a:gd name="connsiteX153" fmla="*/ 1826599 w 4452260"/>
                <a:gd name="connsiteY153" fmla="*/ 1068867 h 1068867"/>
                <a:gd name="connsiteX154" fmla="*/ 1661394 w 4452260"/>
                <a:gd name="connsiteY154" fmla="*/ 1068867 h 1068867"/>
                <a:gd name="connsiteX155" fmla="*/ 1540992 w 4452260"/>
                <a:gd name="connsiteY155" fmla="*/ 1068867 h 1068867"/>
                <a:gd name="connsiteX156" fmla="*/ 1531708 w 4452260"/>
                <a:gd name="connsiteY156" fmla="*/ 1068867 h 1068867"/>
                <a:gd name="connsiteX157" fmla="*/ 1487183 w 4452260"/>
                <a:gd name="connsiteY157" fmla="*/ 1068867 h 1068867"/>
                <a:gd name="connsiteX158" fmla="*/ 1335428 w 4452260"/>
                <a:gd name="connsiteY158" fmla="*/ 1068867 h 1068867"/>
                <a:gd name="connsiteX159" fmla="*/ 1290626 w 4452260"/>
                <a:gd name="connsiteY159" fmla="*/ 1068867 h 1068867"/>
                <a:gd name="connsiteX160" fmla="*/ 1170224 w 4452260"/>
                <a:gd name="connsiteY160" fmla="*/ 1068867 h 1068867"/>
                <a:gd name="connsiteX161" fmla="*/ 1138871 w 4452260"/>
                <a:gd name="connsiteY161" fmla="*/ 1068867 h 1068867"/>
                <a:gd name="connsiteX162" fmla="*/ 1040537 w 4452260"/>
                <a:gd name="connsiteY162" fmla="*/ 1068867 h 1068867"/>
                <a:gd name="connsiteX163" fmla="*/ 843980 w 4452260"/>
                <a:gd name="connsiteY163" fmla="*/ 1068867 h 1068867"/>
                <a:gd name="connsiteX164" fmla="*/ 799455 w 4452260"/>
                <a:gd name="connsiteY164" fmla="*/ 1068867 h 1068867"/>
                <a:gd name="connsiteX165" fmla="*/ 647700 w 4452260"/>
                <a:gd name="connsiteY165" fmla="*/ 1068867 h 1068867"/>
                <a:gd name="connsiteX166" fmla="*/ 352810 w 4452260"/>
                <a:gd name="connsiteY166" fmla="*/ 1068867 h 1068867"/>
                <a:gd name="connsiteX167" fmla="*/ 258084 w 4452260"/>
                <a:gd name="connsiteY167" fmla="*/ 1014459 h 1068867"/>
                <a:gd name="connsiteX168" fmla="*/ 12498 w 4452260"/>
                <a:gd name="connsiteY168" fmla="*/ 588843 h 1068867"/>
                <a:gd name="connsiteX169" fmla="*/ 12498 w 4452260"/>
                <a:gd name="connsiteY169" fmla="*/ 480025 h 1068867"/>
                <a:gd name="connsiteX170" fmla="*/ 258084 w 4452260"/>
                <a:gd name="connsiteY170" fmla="*/ 54408 h 1068867"/>
                <a:gd name="connsiteX171" fmla="*/ 352810 w 4452260"/>
                <a:gd name="connsiteY171" fmla="*/ 0 h 1068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4452260" h="1068867">
                  <a:moveTo>
                    <a:pt x="352810" y="0"/>
                  </a:moveTo>
                  <a:cubicBezTo>
                    <a:pt x="475602" y="0"/>
                    <a:pt x="567696" y="0"/>
                    <a:pt x="636768" y="0"/>
                  </a:cubicBezTo>
                  <a:lnTo>
                    <a:pt x="647700" y="0"/>
                  </a:lnTo>
                  <a:lnTo>
                    <a:pt x="724065" y="0"/>
                  </a:lnTo>
                  <a:cubicBezTo>
                    <a:pt x="748048" y="0"/>
                    <a:pt x="767235" y="0"/>
                    <a:pt x="782584" y="0"/>
                  </a:cubicBezTo>
                  <a:lnTo>
                    <a:pt x="799455" y="0"/>
                  </a:lnTo>
                  <a:lnTo>
                    <a:pt x="809825" y="0"/>
                  </a:lnTo>
                  <a:lnTo>
                    <a:pt x="818078" y="0"/>
                  </a:lnTo>
                  <a:cubicBezTo>
                    <a:pt x="843980" y="0"/>
                    <a:pt x="843980" y="0"/>
                    <a:pt x="843980" y="0"/>
                  </a:cubicBezTo>
                  <a:lnTo>
                    <a:pt x="931658" y="0"/>
                  </a:lnTo>
                  <a:lnTo>
                    <a:pt x="961580" y="0"/>
                  </a:lnTo>
                  <a:lnTo>
                    <a:pt x="1000055" y="0"/>
                  </a:lnTo>
                  <a:lnTo>
                    <a:pt x="1040537" y="0"/>
                  </a:lnTo>
                  <a:lnTo>
                    <a:pt x="1051453" y="0"/>
                  </a:lnTo>
                  <a:lnTo>
                    <a:pt x="1083414" y="0"/>
                  </a:lnTo>
                  <a:lnTo>
                    <a:pt x="1112969" y="0"/>
                  </a:lnTo>
                  <a:cubicBezTo>
                    <a:pt x="1138871" y="0"/>
                    <a:pt x="1138871" y="0"/>
                    <a:pt x="1138871" y="0"/>
                  </a:cubicBezTo>
                  <a:lnTo>
                    <a:pt x="1170224" y="0"/>
                  </a:lnTo>
                  <a:lnTo>
                    <a:pt x="1170711" y="0"/>
                  </a:lnTo>
                  <a:lnTo>
                    <a:pt x="1202662" y="0"/>
                  </a:lnTo>
                  <a:lnTo>
                    <a:pt x="1240037" y="0"/>
                  </a:lnTo>
                  <a:cubicBezTo>
                    <a:pt x="1290626" y="0"/>
                    <a:pt x="1290626" y="0"/>
                    <a:pt x="1290626" y="0"/>
                  </a:cubicBezTo>
                  <a:lnTo>
                    <a:pt x="1324496" y="0"/>
                  </a:lnTo>
                  <a:lnTo>
                    <a:pt x="1332348" y="0"/>
                  </a:lnTo>
                  <a:lnTo>
                    <a:pt x="1335428" y="0"/>
                  </a:lnTo>
                  <a:lnTo>
                    <a:pt x="1411793" y="0"/>
                  </a:lnTo>
                  <a:lnTo>
                    <a:pt x="1454182" y="0"/>
                  </a:lnTo>
                  <a:lnTo>
                    <a:pt x="1470312" y="0"/>
                  </a:lnTo>
                  <a:lnTo>
                    <a:pt x="1487183" y="0"/>
                  </a:lnTo>
                  <a:lnTo>
                    <a:pt x="1497552" y="0"/>
                  </a:lnTo>
                  <a:lnTo>
                    <a:pt x="1505806" y="0"/>
                  </a:lnTo>
                  <a:lnTo>
                    <a:pt x="1528471" y="0"/>
                  </a:lnTo>
                  <a:lnTo>
                    <a:pt x="1531708" y="0"/>
                  </a:lnTo>
                  <a:lnTo>
                    <a:pt x="1540992" y="0"/>
                  </a:lnTo>
                  <a:lnTo>
                    <a:pt x="1541479" y="0"/>
                  </a:lnTo>
                  <a:lnTo>
                    <a:pt x="1599998" y="0"/>
                  </a:lnTo>
                  <a:lnTo>
                    <a:pt x="1619386" y="0"/>
                  </a:lnTo>
                  <a:lnTo>
                    <a:pt x="1635492" y="0"/>
                  </a:lnTo>
                  <a:lnTo>
                    <a:pt x="1649308" y="0"/>
                  </a:lnTo>
                  <a:lnTo>
                    <a:pt x="1653720" y="0"/>
                  </a:lnTo>
                  <a:lnTo>
                    <a:pt x="1661394" y="0"/>
                  </a:lnTo>
                  <a:lnTo>
                    <a:pt x="1687782" y="0"/>
                  </a:lnTo>
                  <a:lnTo>
                    <a:pt x="1703116" y="0"/>
                  </a:lnTo>
                  <a:lnTo>
                    <a:pt x="1739181" y="0"/>
                  </a:lnTo>
                  <a:lnTo>
                    <a:pt x="1771141" y="0"/>
                  </a:lnTo>
                  <a:lnTo>
                    <a:pt x="1800697" y="0"/>
                  </a:lnTo>
                  <a:lnTo>
                    <a:pt x="1811727" y="0"/>
                  </a:lnTo>
                  <a:lnTo>
                    <a:pt x="1823361" y="0"/>
                  </a:lnTo>
                  <a:lnTo>
                    <a:pt x="1826599" y="0"/>
                  </a:lnTo>
                  <a:lnTo>
                    <a:pt x="1857951" y="0"/>
                  </a:lnTo>
                  <a:lnTo>
                    <a:pt x="1858439" y="0"/>
                  </a:lnTo>
                  <a:lnTo>
                    <a:pt x="1859676" y="0"/>
                  </a:lnTo>
                  <a:lnTo>
                    <a:pt x="1893346" y="0"/>
                  </a:lnTo>
                  <a:lnTo>
                    <a:pt x="1927765" y="0"/>
                  </a:lnTo>
                  <a:lnTo>
                    <a:pt x="1963365" y="0"/>
                  </a:lnTo>
                  <a:lnTo>
                    <a:pt x="1978354" y="0"/>
                  </a:lnTo>
                  <a:lnTo>
                    <a:pt x="1991032" y="0"/>
                  </a:lnTo>
                  <a:lnTo>
                    <a:pt x="2020076" y="0"/>
                  </a:lnTo>
                  <a:lnTo>
                    <a:pt x="2021800" y="0"/>
                  </a:lnTo>
                  <a:lnTo>
                    <a:pt x="2027021" y="0"/>
                  </a:lnTo>
                  <a:cubicBezTo>
                    <a:pt x="2032162" y="0"/>
                    <a:pt x="2032162" y="0"/>
                    <a:pt x="2032162" y="0"/>
                  </a:cubicBezTo>
                  <a:lnTo>
                    <a:pt x="2141909" y="0"/>
                  </a:lnTo>
                  <a:lnTo>
                    <a:pt x="2143633" y="0"/>
                  </a:lnTo>
                  <a:lnTo>
                    <a:pt x="2178359" y="0"/>
                  </a:lnTo>
                  <a:lnTo>
                    <a:pt x="2228719" y="0"/>
                  </a:lnTo>
                  <a:lnTo>
                    <a:pt x="2229207" y="0"/>
                  </a:lnTo>
                  <a:lnTo>
                    <a:pt x="2230931" y="0"/>
                  </a:lnTo>
                  <a:lnTo>
                    <a:pt x="2287725" y="0"/>
                  </a:lnTo>
                  <a:lnTo>
                    <a:pt x="2289450" y="0"/>
                  </a:lnTo>
                  <a:lnTo>
                    <a:pt x="2323220" y="0"/>
                  </a:lnTo>
                  <a:lnTo>
                    <a:pt x="2324944" y="0"/>
                  </a:lnTo>
                  <a:lnTo>
                    <a:pt x="2340483" y="0"/>
                  </a:lnTo>
                  <a:lnTo>
                    <a:pt x="2341447" y="0"/>
                  </a:lnTo>
                  <a:lnTo>
                    <a:pt x="2343172" y="0"/>
                  </a:lnTo>
                  <a:lnTo>
                    <a:pt x="2349122" y="0"/>
                  </a:lnTo>
                  <a:lnTo>
                    <a:pt x="2350846" y="0"/>
                  </a:lnTo>
                  <a:lnTo>
                    <a:pt x="2390844" y="0"/>
                  </a:lnTo>
                  <a:lnTo>
                    <a:pt x="2462317" y="0"/>
                  </a:lnTo>
                  <a:lnTo>
                    <a:pt x="2499455" y="0"/>
                  </a:lnTo>
                  <a:lnTo>
                    <a:pt x="2530713" y="0"/>
                  </a:lnTo>
                  <a:lnTo>
                    <a:pt x="2547403" y="0"/>
                  </a:lnTo>
                  <a:lnTo>
                    <a:pt x="2549127" y="0"/>
                  </a:lnTo>
                  <a:lnTo>
                    <a:pt x="2581074" y="0"/>
                  </a:lnTo>
                  <a:lnTo>
                    <a:pt x="2582112" y="0"/>
                  </a:lnTo>
                  <a:cubicBezTo>
                    <a:pt x="2669530" y="0"/>
                    <a:pt x="2669530" y="0"/>
                    <a:pt x="2669530" y="0"/>
                  </a:cubicBezTo>
                  <a:lnTo>
                    <a:pt x="2678759" y="0"/>
                  </a:lnTo>
                  <a:lnTo>
                    <a:pt x="2709527" y="0"/>
                  </a:lnTo>
                  <a:lnTo>
                    <a:pt x="2711252" y="0"/>
                  </a:lnTo>
                  <a:lnTo>
                    <a:pt x="2714748" y="0"/>
                  </a:lnTo>
                  <a:lnTo>
                    <a:pt x="2719890" y="0"/>
                  </a:lnTo>
                  <a:lnTo>
                    <a:pt x="2831360" y="0"/>
                  </a:lnTo>
                  <a:lnTo>
                    <a:pt x="2833086" y="0"/>
                  </a:lnTo>
                  <a:lnTo>
                    <a:pt x="2866087" y="0"/>
                  </a:lnTo>
                  <a:lnTo>
                    <a:pt x="2918659" y="0"/>
                  </a:lnTo>
                  <a:lnTo>
                    <a:pt x="2919896" y="0"/>
                  </a:lnTo>
                  <a:lnTo>
                    <a:pt x="2920383" y="0"/>
                  </a:lnTo>
                  <a:lnTo>
                    <a:pt x="2977177" y="0"/>
                  </a:lnTo>
                  <a:lnTo>
                    <a:pt x="2978902" y="0"/>
                  </a:lnTo>
                  <a:lnTo>
                    <a:pt x="3012671" y="0"/>
                  </a:lnTo>
                  <a:lnTo>
                    <a:pt x="3014397" y="0"/>
                  </a:lnTo>
                  <a:lnTo>
                    <a:pt x="3028211" y="0"/>
                  </a:lnTo>
                  <a:lnTo>
                    <a:pt x="3030899" y="0"/>
                  </a:lnTo>
                  <a:lnTo>
                    <a:pt x="3032624" y="0"/>
                  </a:lnTo>
                  <a:lnTo>
                    <a:pt x="3038573" y="0"/>
                  </a:lnTo>
                  <a:lnTo>
                    <a:pt x="3040298" y="0"/>
                  </a:lnTo>
                  <a:lnTo>
                    <a:pt x="3082021" y="0"/>
                  </a:lnTo>
                  <a:lnTo>
                    <a:pt x="3150044" y="0"/>
                  </a:lnTo>
                  <a:lnTo>
                    <a:pt x="3218441" y="0"/>
                  </a:lnTo>
                  <a:lnTo>
                    <a:pt x="3236855" y="0"/>
                  </a:lnTo>
                  <a:lnTo>
                    <a:pt x="3269839" y="0"/>
                  </a:lnTo>
                  <a:lnTo>
                    <a:pt x="3272250" y="0"/>
                  </a:lnTo>
                  <a:lnTo>
                    <a:pt x="3320378" y="0"/>
                  </a:lnTo>
                  <a:lnTo>
                    <a:pt x="3346330" y="0"/>
                  </a:lnTo>
                  <a:lnTo>
                    <a:pt x="3357257" y="0"/>
                  </a:lnTo>
                  <a:lnTo>
                    <a:pt x="3369936" y="0"/>
                  </a:lnTo>
                  <a:lnTo>
                    <a:pt x="3398980" y="0"/>
                  </a:lnTo>
                  <a:lnTo>
                    <a:pt x="3405925" y="0"/>
                  </a:lnTo>
                  <a:cubicBezTo>
                    <a:pt x="3411066" y="0"/>
                    <a:pt x="3411066" y="0"/>
                    <a:pt x="3411066" y="0"/>
                  </a:cubicBezTo>
                  <a:lnTo>
                    <a:pt x="3520813" y="0"/>
                  </a:lnTo>
                  <a:lnTo>
                    <a:pt x="3607623" y="0"/>
                  </a:lnTo>
                  <a:lnTo>
                    <a:pt x="3608111" y="0"/>
                  </a:lnTo>
                  <a:lnTo>
                    <a:pt x="3666629" y="0"/>
                  </a:lnTo>
                  <a:lnTo>
                    <a:pt x="3702124" y="0"/>
                  </a:lnTo>
                  <a:lnTo>
                    <a:pt x="3720351" y="0"/>
                  </a:lnTo>
                  <a:lnTo>
                    <a:pt x="3728025" y="0"/>
                  </a:lnTo>
                  <a:lnTo>
                    <a:pt x="3769748" y="0"/>
                  </a:lnTo>
                  <a:cubicBezTo>
                    <a:pt x="4098793" y="0"/>
                    <a:pt x="4098793" y="0"/>
                    <a:pt x="4098793" y="0"/>
                  </a:cubicBezTo>
                  <a:cubicBezTo>
                    <a:pt x="4133877" y="0"/>
                    <a:pt x="4175977" y="24572"/>
                    <a:pt x="4193519" y="54408"/>
                  </a:cubicBezTo>
                  <a:cubicBezTo>
                    <a:pt x="4439104" y="480025"/>
                    <a:pt x="4439104" y="480025"/>
                    <a:pt x="4439104" y="480025"/>
                  </a:cubicBezTo>
                  <a:cubicBezTo>
                    <a:pt x="4456646" y="509862"/>
                    <a:pt x="4456646" y="559005"/>
                    <a:pt x="4439104" y="588843"/>
                  </a:cubicBezTo>
                  <a:cubicBezTo>
                    <a:pt x="4193519" y="1014459"/>
                    <a:pt x="4193519" y="1014459"/>
                    <a:pt x="4193519" y="1014459"/>
                  </a:cubicBezTo>
                  <a:cubicBezTo>
                    <a:pt x="4175977" y="1044295"/>
                    <a:pt x="4133877" y="1068867"/>
                    <a:pt x="4098793" y="1068867"/>
                  </a:cubicBezTo>
                  <a:lnTo>
                    <a:pt x="3728025" y="1068867"/>
                  </a:lnTo>
                  <a:lnTo>
                    <a:pt x="3607623" y="1068867"/>
                  </a:lnTo>
                  <a:lnTo>
                    <a:pt x="3411066" y="1068867"/>
                  </a:lnTo>
                  <a:lnTo>
                    <a:pt x="3357257" y="1068867"/>
                  </a:lnTo>
                  <a:lnTo>
                    <a:pt x="3236855" y="1068867"/>
                  </a:lnTo>
                  <a:lnTo>
                    <a:pt x="3040298" y="1068867"/>
                  </a:lnTo>
                  <a:lnTo>
                    <a:pt x="3038573" y="1068867"/>
                  </a:lnTo>
                  <a:lnTo>
                    <a:pt x="2919896" y="1068867"/>
                  </a:lnTo>
                  <a:lnTo>
                    <a:pt x="2866087" y="1068867"/>
                  </a:lnTo>
                  <a:lnTo>
                    <a:pt x="2719890" y="1068867"/>
                  </a:lnTo>
                  <a:lnTo>
                    <a:pt x="2669530" y="1068867"/>
                  </a:lnTo>
                  <a:lnTo>
                    <a:pt x="2549127" y="1068867"/>
                  </a:lnTo>
                  <a:lnTo>
                    <a:pt x="2547403" y="1068867"/>
                  </a:lnTo>
                  <a:lnTo>
                    <a:pt x="2350846" y="1068867"/>
                  </a:lnTo>
                  <a:lnTo>
                    <a:pt x="2349122" y="1068867"/>
                  </a:lnTo>
                  <a:lnTo>
                    <a:pt x="2228719" y="1068867"/>
                  </a:lnTo>
                  <a:lnTo>
                    <a:pt x="2178359" y="1068867"/>
                  </a:lnTo>
                  <a:lnTo>
                    <a:pt x="2032162" y="1068867"/>
                  </a:lnTo>
                  <a:lnTo>
                    <a:pt x="1978354" y="1068867"/>
                  </a:lnTo>
                  <a:lnTo>
                    <a:pt x="1859676" y="1068867"/>
                  </a:lnTo>
                  <a:lnTo>
                    <a:pt x="1857951" y="1068867"/>
                  </a:lnTo>
                  <a:lnTo>
                    <a:pt x="1826599" y="1068867"/>
                  </a:lnTo>
                  <a:lnTo>
                    <a:pt x="1661394" y="1068867"/>
                  </a:lnTo>
                  <a:lnTo>
                    <a:pt x="1540992" y="1068867"/>
                  </a:lnTo>
                  <a:lnTo>
                    <a:pt x="1531708" y="1068867"/>
                  </a:lnTo>
                  <a:lnTo>
                    <a:pt x="1487183" y="1068867"/>
                  </a:lnTo>
                  <a:lnTo>
                    <a:pt x="1335428" y="1068867"/>
                  </a:lnTo>
                  <a:lnTo>
                    <a:pt x="1290626" y="1068867"/>
                  </a:lnTo>
                  <a:lnTo>
                    <a:pt x="1170224" y="1068867"/>
                  </a:lnTo>
                  <a:lnTo>
                    <a:pt x="1138871" y="1068867"/>
                  </a:lnTo>
                  <a:lnTo>
                    <a:pt x="1040537" y="1068867"/>
                  </a:lnTo>
                  <a:lnTo>
                    <a:pt x="843980" y="1068867"/>
                  </a:lnTo>
                  <a:lnTo>
                    <a:pt x="799455" y="1068867"/>
                  </a:lnTo>
                  <a:lnTo>
                    <a:pt x="647700" y="1068867"/>
                  </a:lnTo>
                  <a:lnTo>
                    <a:pt x="352810" y="1068867"/>
                  </a:lnTo>
                  <a:cubicBezTo>
                    <a:pt x="318603" y="1068867"/>
                    <a:pt x="275626" y="1044295"/>
                    <a:pt x="258084" y="1014459"/>
                  </a:cubicBezTo>
                  <a:cubicBezTo>
                    <a:pt x="12498" y="588843"/>
                    <a:pt x="12498" y="588843"/>
                    <a:pt x="12498" y="588843"/>
                  </a:cubicBezTo>
                  <a:cubicBezTo>
                    <a:pt x="-4166" y="559005"/>
                    <a:pt x="-4166" y="509862"/>
                    <a:pt x="12498" y="480025"/>
                  </a:cubicBezTo>
                  <a:cubicBezTo>
                    <a:pt x="258084" y="54408"/>
                    <a:pt x="258084" y="54408"/>
                    <a:pt x="258084" y="54408"/>
                  </a:cubicBezTo>
                  <a:cubicBezTo>
                    <a:pt x="275626" y="24572"/>
                    <a:pt x="318603" y="0"/>
                    <a:pt x="352810" y="0"/>
                  </a:cubicBezTo>
                  <a:close/>
                </a:path>
              </a:pathLst>
            </a:custGeom>
            <a:gradFill flip="none" rotWithShape="1">
              <a:gsLst>
                <a:gs pos="100000">
                  <a:schemeClr val="bg1">
                    <a:lumMod val="95000"/>
                  </a:schemeClr>
                </a:gs>
                <a:gs pos="0">
                  <a:srgbClr val="D3D3D3"/>
                </a:gs>
              </a:gsLst>
              <a:lin ang="2700000" scaled="1"/>
              <a:tileRect/>
            </a:gradFill>
            <a:ln w="19050">
              <a:gradFill flip="none" rotWithShape="1">
                <a:gsLst>
                  <a:gs pos="100000">
                    <a:schemeClr val="bg1">
                      <a:lumMod val="75000"/>
                    </a:schemeClr>
                  </a:gs>
                  <a:gs pos="0">
                    <a:schemeClr val="bg1"/>
                  </a:gs>
                </a:gsLst>
                <a:lin ang="2700000" scaled="1"/>
                <a:tileRect/>
              </a:gradFill>
            </a:ln>
            <a:effectLst>
              <a:outerShdw blurRad="127000" dist="50800" dir="2700000" algn="tl" rotWithShape="0">
                <a:prstClr val="black">
                  <a:alpha val="40000"/>
                </a:prstClr>
              </a:outerShdw>
            </a:effectLst>
          </p:spPr>
          <p:txBody>
            <a:bodyPr vert="horz" wrap="square" lIns="91440" tIns="45720" rIns="91440" bIns="45720" numCol="1" anchor="t" anchorCtr="0" compatLnSpc="1">
              <a:noAutofit/>
            </a:bodyPr>
            <a:lstStyle/>
            <a:p>
              <a:endParaRPr lang="zh-CN" altLang="en-US" dirty="0">
                <a:solidFill>
                  <a:prstClr val="black"/>
                </a:solidFill>
                <a:latin typeface="微软雅黑" panose="020B0503020204020204" pitchFamily="34" charset="-122"/>
              </a:endParaRPr>
            </a:p>
          </p:txBody>
        </p:sp>
        <p:sp>
          <p:nvSpPr>
            <p:cNvPr id="147" name="任意多边形 146"/>
            <p:cNvSpPr/>
            <p:nvPr/>
          </p:nvSpPr>
          <p:spPr bwMode="auto">
            <a:xfrm>
              <a:off x="1010779" y="325868"/>
              <a:ext cx="2628449" cy="527848"/>
            </a:xfrm>
            <a:custGeom>
              <a:avLst/>
              <a:gdLst>
                <a:gd name="connsiteX0" fmla="*/ 305125 w 4603109"/>
                <a:gd name="connsiteY0" fmla="*/ 0 h 924402"/>
                <a:gd name="connsiteX1" fmla="*/ 432894 w 4603109"/>
                <a:gd name="connsiteY1" fmla="*/ 0 h 924402"/>
                <a:gd name="connsiteX2" fmla="*/ 445336 w 4603109"/>
                <a:gd name="connsiteY2" fmla="*/ 0 h 924402"/>
                <a:gd name="connsiteX3" fmla="*/ 550703 w 4603109"/>
                <a:gd name="connsiteY3" fmla="*/ 0 h 924402"/>
                <a:gd name="connsiteX4" fmla="*/ 560158 w 4603109"/>
                <a:gd name="connsiteY4" fmla="*/ 0 h 924402"/>
                <a:gd name="connsiteX5" fmla="*/ 573105 w 4603109"/>
                <a:gd name="connsiteY5" fmla="*/ 0 h 924402"/>
                <a:gd name="connsiteX6" fmla="*/ 626202 w 4603109"/>
                <a:gd name="connsiteY6" fmla="*/ 0 h 924402"/>
                <a:gd name="connsiteX7" fmla="*/ 676811 w 4603109"/>
                <a:gd name="connsiteY7" fmla="*/ 0 h 924402"/>
                <a:gd name="connsiteX8" fmla="*/ 678472 w 4603109"/>
                <a:gd name="connsiteY8" fmla="*/ 0 h 924402"/>
                <a:gd name="connsiteX9" fmla="*/ 687927 w 4603109"/>
                <a:gd name="connsiteY9" fmla="*/ 0 h 924402"/>
                <a:gd name="connsiteX10" fmla="*/ 691402 w 4603109"/>
                <a:gd name="connsiteY10" fmla="*/ 0 h 924402"/>
                <a:gd name="connsiteX11" fmla="*/ 700371 w 4603109"/>
                <a:gd name="connsiteY11" fmla="*/ 0 h 924402"/>
                <a:gd name="connsiteX12" fmla="*/ 707508 w 4603109"/>
                <a:gd name="connsiteY12" fmla="*/ 0 h 924402"/>
                <a:gd name="connsiteX13" fmla="*/ 729909 w 4603109"/>
                <a:gd name="connsiteY13" fmla="*/ 0 h 924402"/>
                <a:gd name="connsiteX14" fmla="*/ 753971 w 4603109"/>
                <a:gd name="connsiteY14" fmla="*/ 0 h 924402"/>
                <a:gd name="connsiteX15" fmla="*/ 804580 w 4603109"/>
                <a:gd name="connsiteY15" fmla="*/ 0 h 924402"/>
                <a:gd name="connsiteX16" fmla="*/ 805737 w 4603109"/>
                <a:gd name="connsiteY16" fmla="*/ 0 h 924402"/>
                <a:gd name="connsiteX17" fmla="*/ 819171 w 4603109"/>
                <a:gd name="connsiteY17" fmla="*/ 0 h 924402"/>
                <a:gd name="connsiteX18" fmla="*/ 828140 w 4603109"/>
                <a:gd name="connsiteY18" fmla="*/ 0 h 924402"/>
                <a:gd name="connsiteX19" fmla="*/ 831615 w 4603109"/>
                <a:gd name="connsiteY19" fmla="*/ 0 h 924402"/>
                <a:gd name="connsiteX20" fmla="*/ 835277 w 4603109"/>
                <a:gd name="connsiteY20" fmla="*/ 0 h 924402"/>
                <a:gd name="connsiteX21" fmla="*/ 857678 w 4603109"/>
                <a:gd name="connsiteY21" fmla="*/ 0 h 924402"/>
                <a:gd name="connsiteX22" fmla="*/ 864889 w 4603109"/>
                <a:gd name="connsiteY22" fmla="*/ 0 h 924402"/>
                <a:gd name="connsiteX23" fmla="*/ 899900 w 4603109"/>
                <a:gd name="connsiteY23" fmla="*/ 0 h 924402"/>
                <a:gd name="connsiteX24" fmla="*/ 909341 w 4603109"/>
                <a:gd name="connsiteY24" fmla="*/ 0 h 924402"/>
                <a:gd name="connsiteX25" fmla="*/ 929965 w 4603109"/>
                <a:gd name="connsiteY25" fmla="*/ 0 h 924402"/>
                <a:gd name="connsiteX26" fmla="*/ 933506 w 4603109"/>
                <a:gd name="connsiteY26" fmla="*/ 0 h 924402"/>
                <a:gd name="connsiteX27" fmla="*/ 936982 w 4603109"/>
                <a:gd name="connsiteY27" fmla="*/ 0 h 924402"/>
                <a:gd name="connsiteX28" fmla="*/ 959384 w 4603109"/>
                <a:gd name="connsiteY28" fmla="*/ 0 h 924402"/>
                <a:gd name="connsiteX29" fmla="*/ 962542 w 4603109"/>
                <a:gd name="connsiteY29" fmla="*/ 0 h 924402"/>
                <a:gd name="connsiteX30" fmla="*/ 984943 w 4603109"/>
                <a:gd name="connsiteY30" fmla="*/ 0 h 924402"/>
                <a:gd name="connsiteX31" fmla="*/ 992658 w 4603109"/>
                <a:gd name="connsiteY31" fmla="*/ 0 h 924402"/>
                <a:gd name="connsiteX32" fmla="*/ 1012059 w 4603109"/>
                <a:gd name="connsiteY32" fmla="*/ 0 h 924402"/>
                <a:gd name="connsiteX33" fmla="*/ 1012480 w 4603109"/>
                <a:gd name="connsiteY33" fmla="*/ 0 h 924402"/>
                <a:gd name="connsiteX34" fmla="*/ 1027669 w 4603109"/>
                <a:gd name="connsiteY34" fmla="*/ 0 h 924402"/>
                <a:gd name="connsiteX35" fmla="*/ 1037110 w 4603109"/>
                <a:gd name="connsiteY35" fmla="*/ 0 h 924402"/>
                <a:gd name="connsiteX36" fmla="*/ 1040112 w 4603109"/>
                <a:gd name="connsiteY36" fmla="*/ 0 h 924402"/>
                <a:gd name="connsiteX37" fmla="*/ 1057734 w 4603109"/>
                <a:gd name="connsiteY37" fmla="*/ 0 h 924402"/>
                <a:gd name="connsiteX38" fmla="*/ 1064751 w 4603109"/>
                <a:gd name="connsiteY38" fmla="*/ 0 h 924402"/>
                <a:gd name="connsiteX39" fmla="*/ 1070177 w 4603109"/>
                <a:gd name="connsiteY39" fmla="*/ 0 h 924402"/>
                <a:gd name="connsiteX40" fmla="*/ 1072436 w 4603109"/>
                <a:gd name="connsiteY40" fmla="*/ 0 h 924402"/>
                <a:gd name="connsiteX41" fmla="*/ 1090311 w 4603109"/>
                <a:gd name="connsiteY41" fmla="*/ 0 h 924402"/>
                <a:gd name="connsiteX42" fmla="*/ 1110718 w 4603109"/>
                <a:gd name="connsiteY42" fmla="*/ 0 h 924402"/>
                <a:gd name="connsiteX43" fmla="*/ 1112712 w 4603109"/>
                <a:gd name="connsiteY43" fmla="*/ 0 h 924402"/>
                <a:gd name="connsiteX44" fmla="*/ 1116187 w 4603109"/>
                <a:gd name="connsiteY44" fmla="*/ 0 h 924402"/>
                <a:gd name="connsiteX45" fmla="*/ 1139828 w 4603109"/>
                <a:gd name="connsiteY45" fmla="*/ 0 h 924402"/>
                <a:gd name="connsiteX46" fmla="*/ 1140249 w 4603109"/>
                <a:gd name="connsiteY46" fmla="*/ 0 h 924402"/>
                <a:gd name="connsiteX47" fmla="*/ 1145480 w 4603109"/>
                <a:gd name="connsiteY47" fmla="*/ 0 h 924402"/>
                <a:gd name="connsiteX48" fmla="*/ 1152270 w 4603109"/>
                <a:gd name="connsiteY48" fmla="*/ 0 h 924402"/>
                <a:gd name="connsiteX49" fmla="*/ 1154934 w 4603109"/>
                <a:gd name="connsiteY49" fmla="*/ 0 h 924402"/>
                <a:gd name="connsiteX50" fmla="*/ 1167881 w 4603109"/>
                <a:gd name="connsiteY50" fmla="*/ 0 h 924402"/>
                <a:gd name="connsiteX51" fmla="*/ 1175544 w 4603109"/>
                <a:gd name="connsiteY51" fmla="*/ 0 h 924402"/>
                <a:gd name="connsiteX52" fmla="*/ 1184998 w 4603109"/>
                <a:gd name="connsiteY52" fmla="*/ 0 h 924402"/>
                <a:gd name="connsiteX53" fmla="*/ 1197946 w 4603109"/>
                <a:gd name="connsiteY53" fmla="*/ 0 h 924402"/>
                <a:gd name="connsiteX54" fmla="*/ 1200205 w 4603109"/>
                <a:gd name="connsiteY54" fmla="*/ 0 h 924402"/>
                <a:gd name="connsiteX55" fmla="*/ 1220978 w 4603109"/>
                <a:gd name="connsiteY55" fmla="*/ 0 h 924402"/>
                <a:gd name="connsiteX56" fmla="*/ 1238487 w 4603109"/>
                <a:gd name="connsiteY56" fmla="*/ 0 h 924402"/>
                <a:gd name="connsiteX57" fmla="*/ 1243956 w 4603109"/>
                <a:gd name="connsiteY57" fmla="*/ 0 h 924402"/>
                <a:gd name="connsiteX58" fmla="*/ 1251042 w 4603109"/>
                <a:gd name="connsiteY58" fmla="*/ 0 h 924402"/>
                <a:gd name="connsiteX59" fmla="*/ 1257637 w 4603109"/>
                <a:gd name="connsiteY59" fmla="*/ 0 h 924402"/>
                <a:gd name="connsiteX60" fmla="*/ 1271587 w 4603109"/>
                <a:gd name="connsiteY60" fmla="*/ 0 h 924402"/>
                <a:gd name="connsiteX61" fmla="*/ 1273249 w 4603109"/>
                <a:gd name="connsiteY61" fmla="*/ 0 h 924402"/>
                <a:gd name="connsiteX62" fmla="*/ 1280039 w 4603109"/>
                <a:gd name="connsiteY62" fmla="*/ 0 h 924402"/>
                <a:gd name="connsiteX63" fmla="*/ 1282703 w 4603109"/>
                <a:gd name="connsiteY63" fmla="*/ 0 h 924402"/>
                <a:gd name="connsiteX64" fmla="*/ 1286178 w 4603109"/>
                <a:gd name="connsiteY64" fmla="*/ 0 h 924402"/>
                <a:gd name="connsiteX65" fmla="*/ 1295146 w 4603109"/>
                <a:gd name="connsiteY65" fmla="*/ 0 h 924402"/>
                <a:gd name="connsiteX66" fmla="*/ 1301651 w 4603109"/>
                <a:gd name="connsiteY66" fmla="*/ 0 h 924402"/>
                <a:gd name="connsiteX67" fmla="*/ 1302284 w 4603109"/>
                <a:gd name="connsiteY67" fmla="*/ 0 h 924402"/>
                <a:gd name="connsiteX68" fmla="*/ 1303313 w 4603109"/>
                <a:gd name="connsiteY68" fmla="*/ 0 h 924402"/>
                <a:gd name="connsiteX69" fmla="*/ 1312767 w 4603109"/>
                <a:gd name="connsiteY69" fmla="*/ 0 h 924402"/>
                <a:gd name="connsiteX70" fmla="*/ 1316242 w 4603109"/>
                <a:gd name="connsiteY70" fmla="*/ 0 h 924402"/>
                <a:gd name="connsiteX71" fmla="*/ 1321886 w 4603109"/>
                <a:gd name="connsiteY71" fmla="*/ 0 h 924402"/>
                <a:gd name="connsiteX72" fmla="*/ 1324685 w 4603109"/>
                <a:gd name="connsiteY72" fmla="*/ 0 h 924402"/>
                <a:gd name="connsiteX73" fmla="*/ 1325211 w 4603109"/>
                <a:gd name="connsiteY73" fmla="*/ 0 h 924402"/>
                <a:gd name="connsiteX74" fmla="*/ 1332348 w 4603109"/>
                <a:gd name="connsiteY74" fmla="*/ 0 h 924402"/>
                <a:gd name="connsiteX75" fmla="*/ 1332714 w 4603109"/>
                <a:gd name="connsiteY75" fmla="*/ 0 h 924402"/>
                <a:gd name="connsiteX76" fmla="*/ 1333135 w 4603109"/>
                <a:gd name="connsiteY76" fmla="*/ 0 h 924402"/>
                <a:gd name="connsiteX77" fmla="*/ 1348747 w 4603109"/>
                <a:gd name="connsiteY77" fmla="*/ 0 h 924402"/>
                <a:gd name="connsiteX78" fmla="*/ 1354749 w 4603109"/>
                <a:gd name="connsiteY78" fmla="*/ 0 h 924402"/>
                <a:gd name="connsiteX79" fmla="*/ 1378811 w 4603109"/>
                <a:gd name="connsiteY79" fmla="*/ 0 h 924402"/>
                <a:gd name="connsiteX80" fmla="*/ 1383745 w 4603109"/>
                <a:gd name="connsiteY80" fmla="*/ 0 h 924402"/>
                <a:gd name="connsiteX81" fmla="*/ 1385406 w 4603109"/>
                <a:gd name="connsiteY81" fmla="*/ 0 h 924402"/>
                <a:gd name="connsiteX82" fmla="*/ 1399356 w 4603109"/>
                <a:gd name="connsiteY82" fmla="*/ 0 h 924402"/>
                <a:gd name="connsiteX83" fmla="*/ 1400513 w 4603109"/>
                <a:gd name="connsiteY83" fmla="*/ 0 h 924402"/>
                <a:gd name="connsiteX84" fmla="*/ 1413947 w 4603109"/>
                <a:gd name="connsiteY84" fmla="*/ 0 h 924402"/>
                <a:gd name="connsiteX85" fmla="*/ 1414442 w 4603109"/>
                <a:gd name="connsiteY85" fmla="*/ 0 h 924402"/>
                <a:gd name="connsiteX86" fmla="*/ 1422915 w 4603109"/>
                <a:gd name="connsiteY86" fmla="*/ 0 h 924402"/>
                <a:gd name="connsiteX87" fmla="*/ 1426390 w 4603109"/>
                <a:gd name="connsiteY87" fmla="*/ 0 h 924402"/>
                <a:gd name="connsiteX88" fmla="*/ 1429420 w 4603109"/>
                <a:gd name="connsiteY88" fmla="*/ 0 h 924402"/>
                <a:gd name="connsiteX89" fmla="*/ 1430053 w 4603109"/>
                <a:gd name="connsiteY89" fmla="*/ 0 h 924402"/>
                <a:gd name="connsiteX90" fmla="*/ 1430206 w 4603109"/>
                <a:gd name="connsiteY90" fmla="*/ 0 h 924402"/>
                <a:gd name="connsiteX91" fmla="*/ 1430577 w 4603109"/>
                <a:gd name="connsiteY91" fmla="*/ 0 h 924402"/>
                <a:gd name="connsiteX92" fmla="*/ 1436843 w 4603109"/>
                <a:gd name="connsiteY92" fmla="*/ 0 h 924402"/>
                <a:gd name="connsiteX93" fmla="*/ 1444011 w 4603109"/>
                <a:gd name="connsiteY93" fmla="*/ 0 h 924402"/>
                <a:gd name="connsiteX94" fmla="*/ 1449655 w 4603109"/>
                <a:gd name="connsiteY94" fmla="*/ 0 h 924402"/>
                <a:gd name="connsiteX95" fmla="*/ 1452454 w 4603109"/>
                <a:gd name="connsiteY95" fmla="*/ 0 h 924402"/>
                <a:gd name="connsiteX96" fmla="*/ 1452980 w 4603109"/>
                <a:gd name="connsiteY96" fmla="*/ 0 h 924402"/>
                <a:gd name="connsiteX97" fmla="*/ 1456455 w 4603109"/>
                <a:gd name="connsiteY97" fmla="*/ 0 h 924402"/>
                <a:gd name="connsiteX98" fmla="*/ 1459664 w 4603109"/>
                <a:gd name="connsiteY98" fmla="*/ 0 h 924402"/>
                <a:gd name="connsiteX99" fmla="*/ 1460117 w 4603109"/>
                <a:gd name="connsiteY99" fmla="*/ 0 h 924402"/>
                <a:gd name="connsiteX100" fmla="*/ 1460483 w 4603109"/>
                <a:gd name="connsiteY100" fmla="*/ 0 h 924402"/>
                <a:gd name="connsiteX101" fmla="*/ 1460904 w 4603109"/>
                <a:gd name="connsiteY101" fmla="*/ 0 h 924402"/>
                <a:gd name="connsiteX102" fmla="*/ 1472926 w 4603109"/>
                <a:gd name="connsiteY102" fmla="*/ 0 h 924402"/>
                <a:gd name="connsiteX103" fmla="*/ 1482518 w 4603109"/>
                <a:gd name="connsiteY103" fmla="*/ 0 h 924402"/>
                <a:gd name="connsiteX104" fmla="*/ 1489729 w 4603109"/>
                <a:gd name="connsiteY104" fmla="*/ 0 h 924402"/>
                <a:gd name="connsiteX105" fmla="*/ 1504116 w 4603109"/>
                <a:gd name="connsiteY105" fmla="*/ 0 h 924402"/>
                <a:gd name="connsiteX106" fmla="*/ 1511514 w 4603109"/>
                <a:gd name="connsiteY106" fmla="*/ 0 h 924402"/>
                <a:gd name="connsiteX107" fmla="*/ 1524740 w 4603109"/>
                <a:gd name="connsiteY107" fmla="*/ 0 h 924402"/>
                <a:gd name="connsiteX108" fmla="*/ 1528282 w 4603109"/>
                <a:gd name="connsiteY108" fmla="*/ 0 h 924402"/>
                <a:gd name="connsiteX109" fmla="*/ 1531757 w 4603109"/>
                <a:gd name="connsiteY109" fmla="*/ 0 h 924402"/>
                <a:gd name="connsiteX110" fmla="*/ 1534181 w 4603109"/>
                <a:gd name="connsiteY110" fmla="*/ 0 h 924402"/>
                <a:gd name="connsiteX111" fmla="*/ 1542211 w 4603109"/>
                <a:gd name="connsiteY111" fmla="*/ 0 h 924402"/>
                <a:gd name="connsiteX112" fmla="*/ 1554159 w 4603109"/>
                <a:gd name="connsiteY112" fmla="*/ 0 h 924402"/>
                <a:gd name="connsiteX113" fmla="*/ 1557318 w 4603109"/>
                <a:gd name="connsiteY113" fmla="*/ 0 h 924402"/>
                <a:gd name="connsiteX114" fmla="*/ 1557975 w 4603109"/>
                <a:gd name="connsiteY114" fmla="*/ 0 h 924402"/>
                <a:gd name="connsiteX115" fmla="*/ 1558346 w 4603109"/>
                <a:gd name="connsiteY115" fmla="*/ 0 h 924402"/>
                <a:gd name="connsiteX116" fmla="*/ 1561822 w 4603109"/>
                <a:gd name="connsiteY116" fmla="*/ 0 h 924402"/>
                <a:gd name="connsiteX117" fmla="*/ 1564612 w 4603109"/>
                <a:gd name="connsiteY117" fmla="*/ 0 h 924402"/>
                <a:gd name="connsiteX118" fmla="*/ 1566857 w 4603109"/>
                <a:gd name="connsiteY118" fmla="*/ 0 h 924402"/>
                <a:gd name="connsiteX119" fmla="*/ 1576919 w 4603109"/>
                <a:gd name="connsiteY119" fmla="*/ 0 h 924402"/>
                <a:gd name="connsiteX120" fmla="*/ 1579719 w 4603109"/>
                <a:gd name="connsiteY120" fmla="*/ 0 h 924402"/>
                <a:gd name="connsiteX121" fmla="*/ 1584224 w 4603109"/>
                <a:gd name="connsiteY121" fmla="*/ 0 h 924402"/>
                <a:gd name="connsiteX122" fmla="*/ 1587382 w 4603109"/>
                <a:gd name="connsiteY122" fmla="*/ 0 h 924402"/>
                <a:gd name="connsiteX123" fmla="*/ 1587433 w 4603109"/>
                <a:gd name="connsiteY123" fmla="*/ 0 h 924402"/>
                <a:gd name="connsiteX124" fmla="*/ 1600695 w 4603109"/>
                <a:gd name="connsiteY124" fmla="*/ 0 h 924402"/>
                <a:gd name="connsiteX125" fmla="*/ 1606834 w 4603109"/>
                <a:gd name="connsiteY125" fmla="*/ 0 h 924402"/>
                <a:gd name="connsiteX126" fmla="*/ 1607256 w 4603109"/>
                <a:gd name="connsiteY126" fmla="*/ 0 h 924402"/>
                <a:gd name="connsiteX127" fmla="*/ 1608325 w 4603109"/>
                <a:gd name="connsiteY127" fmla="*/ 0 h 924402"/>
                <a:gd name="connsiteX128" fmla="*/ 1609783 w 4603109"/>
                <a:gd name="connsiteY128" fmla="*/ 0 h 924402"/>
                <a:gd name="connsiteX129" fmla="*/ 1617498 w 4603109"/>
                <a:gd name="connsiteY129" fmla="*/ 0 h 924402"/>
                <a:gd name="connsiteX130" fmla="*/ 1631885 w 4603109"/>
                <a:gd name="connsiteY130" fmla="*/ 0 h 924402"/>
                <a:gd name="connsiteX131" fmla="*/ 1636899 w 4603109"/>
                <a:gd name="connsiteY131" fmla="*/ 0 h 924402"/>
                <a:gd name="connsiteX132" fmla="*/ 1637320 w 4603109"/>
                <a:gd name="connsiteY132" fmla="*/ 0 h 924402"/>
                <a:gd name="connsiteX133" fmla="*/ 1637445 w 4603109"/>
                <a:gd name="connsiteY133" fmla="*/ 0 h 924402"/>
                <a:gd name="connsiteX134" fmla="*/ 1652509 w 4603109"/>
                <a:gd name="connsiteY134" fmla="*/ 0 h 924402"/>
                <a:gd name="connsiteX135" fmla="*/ 1659526 w 4603109"/>
                <a:gd name="connsiteY135" fmla="*/ 0 h 924402"/>
                <a:gd name="connsiteX136" fmla="*/ 1661950 w 4603109"/>
                <a:gd name="connsiteY136" fmla="*/ 0 h 924402"/>
                <a:gd name="connsiteX137" fmla="*/ 1664952 w 4603109"/>
                <a:gd name="connsiteY137" fmla="*/ 0 h 924402"/>
                <a:gd name="connsiteX138" fmla="*/ 1667212 w 4603109"/>
                <a:gd name="connsiteY138" fmla="*/ 0 h 924402"/>
                <a:gd name="connsiteX139" fmla="*/ 1685087 w 4603109"/>
                <a:gd name="connsiteY139" fmla="*/ 0 h 924402"/>
                <a:gd name="connsiteX140" fmla="*/ 1689591 w 4603109"/>
                <a:gd name="connsiteY140" fmla="*/ 0 h 924402"/>
                <a:gd name="connsiteX141" fmla="*/ 1694626 w 4603109"/>
                <a:gd name="connsiteY141" fmla="*/ 0 h 924402"/>
                <a:gd name="connsiteX142" fmla="*/ 1697276 w 4603109"/>
                <a:gd name="connsiteY142" fmla="*/ 0 h 924402"/>
                <a:gd name="connsiteX143" fmla="*/ 1698000 w 4603109"/>
                <a:gd name="connsiteY143" fmla="*/ 0 h 924402"/>
                <a:gd name="connsiteX144" fmla="*/ 1704688 w 4603109"/>
                <a:gd name="connsiteY144" fmla="*/ 0 h 924402"/>
                <a:gd name="connsiteX145" fmla="*/ 1707488 w 4603109"/>
                <a:gd name="connsiteY145" fmla="*/ 0 h 924402"/>
                <a:gd name="connsiteX146" fmla="*/ 1710963 w 4603109"/>
                <a:gd name="connsiteY146" fmla="*/ 0 h 924402"/>
                <a:gd name="connsiteX147" fmla="*/ 1715151 w 4603109"/>
                <a:gd name="connsiteY147" fmla="*/ 0 h 924402"/>
                <a:gd name="connsiteX148" fmla="*/ 1721928 w 4603109"/>
                <a:gd name="connsiteY148" fmla="*/ 0 h 924402"/>
                <a:gd name="connsiteX149" fmla="*/ 1734603 w 4603109"/>
                <a:gd name="connsiteY149" fmla="*/ 0 h 924402"/>
                <a:gd name="connsiteX150" fmla="*/ 1735025 w 4603109"/>
                <a:gd name="connsiteY150" fmla="*/ 0 h 924402"/>
                <a:gd name="connsiteX151" fmla="*/ 1735558 w 4603109"/>
                <a:gd name="connsiteY151" fmla="*/ 0 h 924402"/>
                <a:gd name="connsiteX152" fmla="*/ 1736094 w 4603109"/>
                <a:gd name="connsiteY152" fmla="*/ 0 h 924402"/>
                <a:gd name="connsiteX153" fmla="*/ 1737552 w 4603109"/>
                <a:gd name="connsiteY153" fmla="*/ 0 h 924402"/>
                <a:gd name="connsiteX154" fmla="*/ 1741027 w 4603109"/>
                <a:gd name="connsiteY154" fmla="*/ 0 h 924402"/>
                <a:gd name="connsiteX155" fmla="*/ 1747046 w 4603109"/>
                <a:gd name="connsiteY155" fmla="*/ 0 h 924402"/>
                <a:gd name="connsiteX156" fmla="*/ 1748537 w 4603109"/>
                <a:gd name="connsiteY156" fmla="*/ 0 h 924402"/>
                <a:gd name="connsiteX157" fmla="*/ 1753052 w 4603109"/>
                <a:gd name="connsiteY157" fmla="*/ 0 h 924402"/>
                <a:gd name="connsiteX158" fmla="*/ 1757499 w 4603109"/>
                <a:gd name="connsiteY158" fmla="*/ 0 h 924402"/>
                <a:gd name="connsiteX159" fmla="*/ 1764668 w 4603109"/>
                <a:gd name="connsiteY159" fmla="*/ 0 h 924402"/>
                <a:gd name="connsiteX160" fmla="*/ 1765089 w 4603109"/>
                <a:gd name="connsiteY160" fmla="*/ 0 h 924402"/>
                <a:gd name="connsiteX161" fmla="*/ 1765214 w 4603109"/>
                <a:gd name="connsiteY161" fmla="*/ 0 h 924402"/>
                <a:gd name="connsiteX162" fmla="*/ 1770320 w 4603109"/>
                <a:gd name="connsiteY162" fmla="*/ 0 h 924402"/>
                <a:gd name="connsiteX163" fmla="*/ 1777110 w 4603109"/>
                <a:gd name="connsiteY163" fmla="*/ 0 h 924402"/>
                <a:gd name="connsiteX164" fmla="*/ 1779774 w 4603109"/>
                <a:gd name="connsiteY164" fmla="*/ 0 h 924402"/>
                <a:gd name="connsiteX165" fmla="*/ 1792721 w 4603109"/>
                <a:gd name="connsiteY165" fmla="*/ 0 h 924402"/>
                <a:gd name="connsiteX166" fmla="*/ 1794981 w 4603109"/>
                <a:gd name="connsiteY166" fmla="*/ 0 h 924402"/>
                <a:gd name="connsiteX167" fmla="*/ 1825045 w 4603109"/>
                <a:gd name="connsiteY167" fmla="*/ 0 h 924402"/>
                <a:gd name="connsiteX168" fmla="*/ 1825769 w 4603109"/>
                <a:gd name="connsiteY168" fmla="*/ 0 h 924402"/>
                <a:gd name="connsiteX169" fmla="*/ 1838732 w 4603109"/>
                <a:gd name="connsiteY169" fmla="*/ 0 h 924402"/>
                <a:gd name="connsiteX170" fmla="*/ 1845818 w 4603109"/>
                <a:gd name="connsiteY170" fmla="*/ 0 h 924402"/>
                <a:gd name="connsiteX171" fmla="*/ 1849697 w 4603109"/>
                <a:gd name="connsiteY171" fmla="*/ 0 h 924402"/>
                <a:gd name="connsiteX172" fmla="*/ 1852412 w 4603109"/>
                <a:gd name="connsiteY172" fmla="*/ 0 h 924402"/>
                <a:gd name="connsiteX173" fmla="*/ 1853903 w 4603109"/>
                <a:gd name="connsiteY173" fmla="*/ 0 h 924402"/>
                <a:gd name="connsiteX174" fmla="*/ 1863327 w 4603109"/>
                <a:gd name="connsiteY174" fmla="*/ 0 h 924402"/>
                <a:gd name="connsiteX175" fmla="*/ 1868796 w 4603109"/>
                <a:gd name="connsiteY175" fmla="*/ 0 h 924402"/>
                <a:gd name="connsiteX176" fmla="*/ 1874815 w 4603109"/>
                <a:gd name="connsiteY176" fmla="*/ 0 h 924402"/>
                <a:gd name="connsiteX177" fmla="*/ 1876306 w 4603109"/>
                <a:gd name="connsiteY177" fmla="*/ 0 h 924402"/>
                <a:gd name="connsiteX178" fmla="*/ 1880821 w 4603109"/>
                <a:gd name="connsiteY178" fmla="*/ 0 h 924402"/>
                <a:gd name="connsiteX179" fmla="*/ 1882477 w 4603109"/>
                <a:gd name="connsiteY179" fmla="*/ 0 h 924402"/>
                <a:gd name="connsiteX180" fmla="*/ 1883936 w 4603109"/>
                <a:gd name="connsiteY180" fmla="*/ 0 h 924402"/>
                <a:gd name="connsiteX181" fmla="*/ 1885268 w 4603109"/>
                <a:gd name="connsiteY181" fmla="*/ 0 h 924402"/>
                <a:gd name="connsiteX182" fmla="*/ 1896427 w 4603109"/>
                <a:gd name="connsiteY182" fmla="*/ 0 h 924402"/>
                <a:gd name="connsiteX183" fmla="*/ 1898089 w 4603109"/>
                <a:gd name="connsiteY183" fmla="*/ 0 h 924402"/>
                <a:gd name="connsiteX184" fmla="*/ 1904879 w 4603109"/>
                <a:gd name="connsiteY184" fmla="*/ 0 h 924402"/>
                <a:gd name="connsiteX185" fmla="*/ 1907543 w 4603109"/>
                <a:gd name="connsiteY185" fmla="*/ 0 h 924402"/>
                <a:gd name="connsiteX186" fmla="*/ 1911018 w 4603109"/>
                <a:gd name="connsiteY186" fmla="*/ 0 h 924402"/>
                <a:gd name="connsiteX187" fmla="*/ 1919986 w 4603109"/>
                <a:gd name="connsiteY187" fmla="*/ 0 h 924402"/>
                <a:gd name="connsiteX188" fmla="*/ 1927124 w 4603109"/>
                <a:gd name="connsiteY188" fmla="*/ 0 h 924402"/>
                <a:gd name="connsiteX189" fmla="*/ 1927489 w 4603109"/>
                <a:gd name="connsiteY189" fmla="*/ 0 h 924402"/>
                <a:gd name="connsiteX190" fmla="*/ 1927911 w 4603109"/>
                <a:gd name="connsiteY190" fmla="*/ 0 h 924402"/>
                <a:gd name="connsiteX191" fmla="*/ 1929402 w 4603109"/>
                <a:gd name="connsiteY191" fmla="*/ 0 h 924402"/>
                <a:gd name="connsiteX192" fmla="*/ 1946726 w 4603109"/>
                <a:gd name="connsiteY192" fmla="*/ 0 h 924402"/>
                <a:gd name="connsiteX193" fmla="*/ 1949525 w 4603109"/>
                <a:gd name="connsiteY193" fmla="*/ 0 h 924402"/>
                <a:gd name="connsiteX194" fmla="*/ 1957554 w 4603109"/>
                <a:gd name="connsiteY194" fmla="*/ 0 h 924402"/>
                <a:gd name="connsiteX195" fmla="*/ 1957975 w 4603109"/>
                <a:gd name="connsiteY195" fmla="*/ 0 h 924402"/>
                <a:gd name="connsiteX196" fmla="*/ 1973587 w 4603109"/>
                <a:gd name="connsiteY196" fmla="*/ 0 h 924402"/>
                <a:gd name="connsiteX197" fmla="*/ 1978520 w 4603109"/>
                <a:gd name="connsiteY197" fmla="*/ 0 h 924402"/>
                <a:gd name="connsiteX198" fmla="*/ 1980012 w 4603109"/>
                <a:gd name="connsiteY198" fmla="*/ 0 h 924402"/>
                <a:gd name="connsiteX199" fmla="*/ 1980181 w 4603109"/>
                <a:gd name="connsiteY199" fmla="*/ 0 h 924402"/>
                <a:gd name="connsiteX200" fmla="*/ 1981672 w 4603109"/>
                <a:gd name="connsiteY200" fmla="*/ 0 h 924402"/>
                <a:gd name="connsiteX201" fmla="*/ 2008585 w 4603109"/>
                <a:gd name="connsiteY201" fmla="*/ 0 h 924402"/>
                <a:gd name="connsiteX202" fmla="*/ 2009218 w 4603109"/>
                <a:gd name="connsiteY202" fmla="*/ 0 h 924402"/>
                <a:gd name="connsiteX203" fmla="*/ 2010246 w 4603109"/>
                <a:gd name="connsiteY203" fmla="*/ 0 h 924402"/>
                <a:gd name="connsiteX204" fmla="*/ 2010709 w 4603109"/>
                <a:gd name="connsiteY204" fmla="*/ 0 h 924402"/>
                <a:gd name="connsiteX205" fmla="*/ 2011705 w 4603109"/>
                <a:gd name="connsiteY205" fmla="*/ 0 h 924402"/>
                <a:gd name="connsiteX206" fmla="*/ 2024147 w 4603109"/>
                <a:gd name="connsiteY206" fmla="*/ 0 h 924402"/>
                <a:gd name="connsiteX207" fmla="*/ 2024196 w 4603109"/>
                <a:gd name="connsiteY207" fmla="*/ 0 h 924402"/>
                <a:gd name="connsiteX208" fmla="*/ 2024981 w 4603109"/>
                <a:gd name="connsiteY208" fmla="*/ 0 h 924402"/>
                <a:gd name="connsiteX209" fmla="*/ 2025353 w 4603109"/>
                <a:gd name="connsiteY209" fmla="*/ 0 h 924402"/>
                <a:gd name="connsiteX210" fmla="*/ 2026473 w 4603109"/>
                <a:gd name="connsiteY210" fmla="*/ 0 h 924402"/>
                <a:gd name="connsiteX211" fmla="*/ 2031619 w 4603109"/>
                <a:gd name="connsiteY211" fmla="*/ 0 h 924402"/>
                <a:gd name="connsiteX212" fmla="*/ 2033110 w 4603109"/>
                <a:gd name="connsiteY212" fmla="*/ 0 h 924402"/>
                <a:gd name="connsiteX213" fmla="*/ 2038787 w 4603109"/>
                <a:gd name="connsiteY213" fmla="*/ 0 h 924402"/>
                <a:gd name="connsiteX214" fmla="*/ 2039282 w 4603109"/>
                <a:gd name="connsiteY214" fmla="*/ 0 h 924402"/>
                <a:gd name="connsiteX215" fmla="*/ 2047755 w 4603109"/>
                <a:gd name="connsiteY215" fmla="*/ 0 h 924402"/>
                <a:gd name="connsiteX216" fmla="*/ 2051230 w 4603109"/>
                <a:gd name="connsiteY216" fmla="*/ 0 h 924402"/>
                <a:gd name="connsiteX217" fmla="*/ 2054893 w 4603109"/>
                <a:gd name="connsiteY217" fmla="*/ 0 h 924402"/>
                <a:gd name="connsiteX218" fmla="*/ 2055046 w 4603109"/>
                <a:gd name="connsiteY218" fmla="*/ 0 h 924402"/>
                <a:gd name="connsiteX219" fmla="*/ 2055258 w 4603109"/>
                <a:gd name="connsiteY219" fmla="*/ 0 h 924402"/>
                <a:gd name="connsiteX220" fmla="*/ 2055680 w 4603109"/>
                <a:gd name="connsiteY220" fmla="*/ 0 h 924402"/>
                <a:gd name="connsiteX221" fmla="*/ 2057171 w 4603109"/>
                <a:gd name="connsiteY221" fmla="*/ 0 h 924402"/>
                <a:gd name="connsiteX222" fmla="*/ 2061683 w 4603109"/>
                <a:gd name="connsiteY222" fmla="*/ 0 h 924402"/>
                <a:gd name="connsiteX223" fmla="*/ 2067702 w 4603109"/>
                <a:gd name="connsiteY223" fmla="*/ 0 h 924402"/>
                <a:gd name="connsiteX224" fmla="*/ 2074495 w 4603109"/>
                <a:gd name="connsiteY224" fmla="*/ 0 h 924402"/>
                <a:gd name="connsiteX225" fmla="*/ 2077294 w 4603109"/>
                <a:gd name="connsiteY225" fmla="*/ 0 h 924402"/>
                <a:gd name="connsiteX226" fmla="*/ 2084504 w 4603109"/>
                <a:gd name="connsiteY226" fmla="*/ 0 h 924402"/>
                <a:gd name="connsiteX227" fmla="*/ 2085323 w 4603109"/>
                <a:gd name="connsiteY227" fmla="*/ 0 h 924402"/>
                <a:gd name="connsiteX228" fmla="*/ 2085744 w 4603109"/>
                <a:gd name="connsiteY228" fmla="*/ 0 h 924402"/>
                <a:gd name="connsiteX229" fmla="*/ 2097766 w 4603109"/>
                <a:gd name="connsiteY229" fmla="*/ 0 h 924402"/>
                <a:gd name="connsiteX230" fmla="*/ 2106289 w 4603109"/>
                <a:gd name="connsiteY230" fmla="*/ 0 h 924402"/>
                <a:gd name="connsiteX231" fmla="*/ 2107781 w 4603109"/>
                <a:gd name="connsiteY231" fmla="*/ 0 h 924402"/>
                <a:gd name="connsiteX232" fmla="*/ 2128956 w 4603109"/>
                <a:gd name="connsiteY232" fmla="*/ 0 h 924402"/>
                <a:gd name="connsiteX233" fmla="*/ 2129514 w 4603109"/>
                <a:gd name="connsiteY233" fmla="*/ 0 h 924402"/>
                <a:gd name="connsiteX234" fmla="*/ 2136354 w 4603109"/>
                <a:gd name="connsiteY234" fmla="*/ 0 h 924402"/>
                <a:gd name="connsiteX235" fmla="*/ 2136987 w 4603109"/>
                <a:gd name="connsiteY235" fmla="*/ 0 h 924402"/>
                <a:gd name="connsiteX236" fmla="*/ 2138478 w 4603109"/>
                <a:gd name="connsiteY236" fmla="*/ 0 h 924402"/>
                <a:gd name="connsiteX237" fmla="*/ 2151916 w 4603109"/>
                <a:gd name="connsiteY237" fmla="*/ 0 h 924402"/>
                <a:gd name="connsiteX238" fmla="*/ 2152750 w 4603109"/>
                <a:gd name="connsiteY238" fmla="*/ 0 h 924402"/>
                <a:gd name="connsiteX239" fmla="*/ 2153122 w 4603109"/>
                <a:gd name="connsiteY239" fmla="*/ 0 h 924402"/>
                <a:gd name="connsiteX240" fmla="*/ 2154242 w 4603109"/>
                <a:gd name="connsiteY240" fmla="*/ 0 h 924402"/>
                <a:gd name="connsiteX241" fmla="*/ 2156597 w 4603109"/>
                <a:gd name="connsiteY241" fmla="*/ 0 h 924402"/>
                <a:gd name="connsiteX242" fmla="*/ 2159388 w 4603109"/>
                <a:gd name="connsiteY242" fmla="*/ 0 h 924402"/>
                <a:gd name="connsiteX243" fmla="*/ 2160879 w 4603109"/>
                <a:gd name="connsiteY243" fmla="*/ 0 h 924402"/>
                <a:gd name="connsiteX244" fmla="*/ 2161633 w 4603109"/>
                <a:gd name="connsiteY244" fmla="*/ 0 h 924402"/>
                <a:gd name="connsiteX245" fmla="*/ 2167051 w 4603109"/>
                <a:gd name="connsiteY245" fmla="*/ 0 h 924402"/>
                <a:gd name="connsiteX246" fmla="*/ 2178999 w 4603109"/>
                <a:gd name="connsiteY246" fmla="*/ 0 h 924402"/>
                <a:gd name="connsiteX247" fmla="*/ 2182158 w 4603109"/>
                <a:gd name="connsiteY247" fmla="*/ 0 h 924402"/>
                <a:gd name="connsiteX248" fmla="*/ 2182815 w 4603109"/>
                <a:gd name="connsiteY248" fmla="*/ 0 h 924402"/>
                <a:gd name="connsiteX249" fmla="*/ 2188666 w 4603109"/>
                <a:gd name="connsiteY249" fmla="*/ 0 h 924402"/>
                <a:gd name="connsiteX250" fmla="*/ 2189452 w 4603109"/>
                <a:gd name="connsiteY250" fmla="*/ 0 h 924402"/>
                <a:gd name="connsiteX251" fmla="*/ 2191697 w 4603109"/>
                <a:gd name="connsiteY251" fmla="*/ 0 h 924402"/>
                <a:gd name="connsiteX252" fmla="*/ 2195471 w 4603109"/>
                <a:gd name="connsiteY252" fmla="*/ 0 h 924402"/>
                <a:gd name="connsiteX253" fmla="*/ 2201759 w 4603109"/>
                <a:gd name="connsiteY253" fmla="*/ 0 h 924402"/>
                <a:gd name="connsiteX254" fmla="*/ 2203100 w 4603109"/>
                <a:gd name="connsiteY254" fmla="*/ 0 h 924402"/>
                <a:gd name="connsiteX255" fmla="*/ 2204559 w 4603109"/>
                <a:gd name="connsiteY255" fmla="*/ 0 h 924402"/>
                <a:gd name="connsiteX256" fmla="*/ 2204591 w 4603109"/>
                <a:gd name="connsiteY256" fmla="*/ 0 h 924402"/>
                <a:gd name="connsiteX257" fmla="*/ 2212273 w 4603109"/>
                <a:gd name="connsiteY257" fmla="*/ 0 h 924402"/>
                <a:gd name="connsiteX258" fmla="*/ 2225535 w 4603109"/>
                <a:gd name="connsiteY258" fmla="*/ 0 h 924402"/>
                <a:gd name="connsiteX259" fmla="*/ 2231674 w 4603109"/>
                <a:gd name="connsiteY259" fmla="*/ 0 h 924402"/>
                <a:gd name="connsiteX260" fmla="*/ 2232096 w 4603109"/>
                <a:gd name="connsiteY260" fmla="*/ 0 h 924402"/>
                <a:gd name="connsiteX261" fmla="*/ 2232220 w 4603109"/>
                <a:gd name="connsiteY261" fmla="*/ 0 h 924402"/>
                <a:gd name="connsiteX262" fmla="*/ 2233118 w 4603109"/>
                <a:gd name="connsiteY262" fmla="*/ 0 h 924402"/>
                <a:gd name="connsiteX263" fmla="*/ 2233165 w 4603109"/>
                <a:gd name="connsiteY263" fmla="*/ 0 h 924402"/>
                <a:gd name="connsiteX264" fmla="*/ 2256725 w 4603109"/>
                <a:gd name="connsiteY264" fmla="*/ 0 h 924402"/>
                <a:gd name="connsiteX265" fmla="*/ 2257283 w 4603109"/>
                <a:gd name="connsiteY265" fmla="*/ 0 h 924402"/>
                <a:gd name="connsiteX266" fmla="*/ 2262285 w 4603109"/>
                <a:gd name="connsiteY266" fmla="*/ 0 h 924402"/>
                <a:gd name="connsiteX267" fmla="*/ 2284366 w 4603109"/>
                <a:gd name="connsiteY267" fmla="*/ 0 h 924402"/>
                <a:gd name="connsiteX268" fmla="*/ 2289402 w 4603109"/>
                <a:gd name="connsiteY268" fmla="*/ 0 h 924402"/>
                <a:gd name="connsiteX269" fmla="*/ 2292052 w 4603109"/>
                <a:gd name="connsiteY269" fmla="*/ 0 h 924402"/>
                <a:gd name="connsiteX270" fmla="*/ 2299271 w 4603109"/>
                <a:gd name="connsiteY270" fmla="*/ 0 h 924402"/>
                <a:gd name="connsiteX271" fmla="*/ 2308721 w 4603109"/>
                <a:gd name="connsiteY271" fmla="*/ 0 h 924402"/>
                <a:gd name="connsiteX272" fmla="*/ 2309927 w 4603109"/>
                <a:gd name="connsiteY272" fmla="*/ 0 h 924402"/>
                <a:gd name="connsiteX273" fmla="*/ 2316435 w 4603109"/>
                <a:gd name="connsiteY273" fmla="*/ 0 h 924402"/>
                <a:gd name="connsiteX274" fmla="*/ 2316703 w 4603109"/>
                <a:gd name="connsiteY274" fmla="*/ 0 h 924402"/>
                <a:gd name="connsiteX275" fmla="*/ 2319466 w 4603109"/>
                <a:gd name="connsiteY275" fmla="*/ 0 h 924402"/>
                <a:gd name="connsiteX276" fmla="*/ 2322840 w 4603109"/>
                <a:gd name="connsiteY276" fmla="*/ 0 h 924402"/>
                <a:gd name="connsiteX277" fmla="*/ 2329528 w 4603109"/>
                <a:gd name="connsiteY277" fmla="*/ 0 h 924402"/>
                <a:gd name="connsiteX278" fmla="*/ 2330869 w 4603109"/>
                <a:gd name="connsiteY278" fmla="*/ 0 h 924402"/>
                <a:gd name="connsiteX279" fmla="*/ 2332328 w 4603109"/>
                <a:gd name="connsiteY279" fmla="*/ 0 h 924402"/>
                <a:gd name="connsiteX280" fmla="*/ 2332360 w 4603109"/>
                <a:gd name="connsiteY280" fmla="*/ 0 h 924402"/>
                <a:gd name="connsiteX281" fmla="*/ 2335803 w 4603109"/>
                <a:gd name="connsiteY281" fmla="*/ 0 h 924402"/>
                <a:gd name="connsiteX282" fmla="*/ 2343312 w 4603109"/>
                <a:gd name="connsiteY282" fmla="*/ 0 h 924402"/>
                <a:gd name="connsiteX283" fmla="*/ 2344804 w 4603109"/>
                <a:gd name="connsiteY283" fmla="*/ 0 h 924402"/>
                <a:gd name="connsiteX284" fmla="*/ 2346768 w 4603109"/>
                <a:gd name="connsiteY284" fmla="*/ 0 h 924402"/>
                <a:gd name="connsiteX285" fmla="*/ 2347827 w 4603109"/>
                <a:gd name="connsiteY285" fmla="*/ 0 h 924402"/>
                <a:gd name="connsiteX286" fmla="*/ 2352274 w 4603109"/>
                <a:gd name="connsiteY286" fmla="*/ 0 h 924402"/>
                <a:gd name="connsiteX287" fmla="*/ 2359443 w 4603109"/>
                <a:gd name="connsiteY287" fmla="*/ 0 h 924402"/>
                <a:gd name="connsiteX288" fmla="*/ 2359865 w 4603109"/>
                <a:gd name="connsiteY288" fmla="*/ 0 h 924402"/>
                <a:gd name="connsiteX289" fmla="*/ 2359989 w 4603109"/>
                <a:gd name="connsiteY289" fmla="*/ 0 h 924402"/>
                <a:gd name="connsiteX290" fmla="*/ 2360887 w 4603109"/>
                <a:gd name="connsiteY290" fmla="*/ 0 h 924402"/>
                <a:gd name="connsiteX291" fmla="*/ 2360934 w 4603109"/>
                <a:gd name="connsiteY291" fmla="*/ 0 h 924402"/>
                <a:gd name="connsiteX292" fmla="*/ 2371886 w 4603109"/>
                <a:gd name="connsiteY292" fmla="*/ 0 h 924402"/>
                <a:gd name="connsiteX293" fmla="*/ 2373377 w 4603109"/>
                <a:gd name="connsiteY293" fmla="*/ 0 h 924402"/>
                <a:gd name="connsiteX294" fmla="*/ 2377892 w 4603109"/>
                <a:gd name="connsiteY294" fmla="*/ 0 h 924402"/>
                <a:gd name="connsiteX295" fmla="*/ 2382339 w 4603109"/>
                <a:gd name="connsiteY295" fmla="*/ 0 h 924402"/>
                <a:gd name="connsiteX296" fmla="*/ 2390054 w 4603109"/>
                <a:gd name="connsiteY296" fmla="*/ 0 h 924402"/>
                <a:gd name="connsiteX297" fmla="*/ 2419821 w 4603109"/>
                <a:gd name="connsiteY297" fmla="*/ 0 h 924402"/>
                <a:gd name="connsiteX298" fmla="*/ 2427040 w 4603109"/>
                <a:gd name="connsiteY298" fmla="*/ 0 h 924402"/>
                <a:gd name="connsiteX299" fmla="*/ 2436490 w 4603109"/>
                <a:gd name="connsiteY299" fmla="*/ 0 h 924402"/>
                <a:gd name="connsiteX300" fmla="*/ 2444472 w 4603109"/>
                <a:gd name="connsiteY300" fmla="*/ 0 h 924402"/>
                <a:gd name="connsiteX301" fmla="*/ 2448678 w 4603109"/>
                <a:gd name="connsiteY301" fmla="*/ 0 h 924402"/>
                <a:gd name="connsiteX302" fmla="*/ 2450171 w 4603109"/>
                <a:gd name="connsiteY302" fmla="*/ 0 h 924402"/>
                <a:gd name="connsiteX303" fmla="*/ 2450609 w 4603109"/>
                <a:gd name="connsiteY303" fmla="*/ 0 h 924402"/>
                <a:gd name="connsiteX304" fmla="*/ 2463572 w 4603109"/>
                <a:gd name="connsiteY304" fmla="*/ 0 h 924402"/>
                <a:gd name="connsiteX305" fmla="*/ 2471081 w 4603109"/>
                <a:gd name="connsiteY305" fmla="*/ 0 h 924402"/>
                <a:gd name="connsiteX306" fmla="*/ 2472573 w 4603109"/>
                <a:gd name="connsiteY306" fmla="*/ 0 h 924402"/>
                <a:gd name="connsiteX307" fmla="*/ 2474537 w 4603109"/>
                <a:gd name="connsiteY307" fmla="*/ 0 h 924402"/>
                <a:gd name="connsiteX308" fmla="*/ 2475596 w 4603109"/>
                <a:gd name="connsiteY308" fmla="*/ 0 h 924402"/>
                <a:gd name="connsiteX309" fmla="*/ 2477252 w 4603109"/>
                <a:gd name="connsiteY309" fmla="*/ 0 h 924402"/>
                <a:gd name="connsiteX310" fmla="*/ 2478712 w 4603109"/>
                <a:gd name="connsiteY310" fmla="*/ 0 h 924402"/>
                <a:gd name="connsiteX311" fmla="*/ 2478743 w 4603109"/>
                <a:gd name="connsiteY311" fmla="*/ 0 h 924402"/>
                <a:gd name="connsiteX312" fmla="*/ 2480043 w 4603109"/>
                <a:gd name="connsiteY312" fmla="*/ 0 h 924402"/>
                <a:gd name="connsiteX313" fmla="*/ 2499655 w 4603109"/>
                <a:gd name="connsiteY313" fmla="*/ 0 h 924402"/>
                <a:gd name="connsiteX314" fmla="*/ 2501146 w 4603109"/>
                <a:gd name="connsiteY314" fmla="*/ 0 h 924402"/>
                <a:gd name="connsiteX315" fmla="*/ 2505661 w 4603109"/>
                <a:gd name="connsiteY315" fmla="*/ 0 h 924402"/>
                <a:gd name="connsiteX316" fmla="*/ 2508776 w 4603109"/>
                <a:gd name="connsiteY316" fmla="*/ 0 h 924402"/>
                <a:gd name="connsiteX317" fmla="*/ 2510108 w 4603109"/>
                <a:gd name="connsiteY317" fmla="*/ 0 h 924402"/>
                <a:gd name="connsiteX318" fmla="*/ 2524178 w 4603109"/>
                <a:gd name="connsiteY318" fmla="*/ 0 h 924402"/>
                <a:gd name="connsiteX319" fmla="*/ 2525248 w 4603109"/>
                <a:gd name="connsiteY319" fmla="*/ 0 h 924402"/>
                <a:gd name="connsiteX320" fmla="*/ 2525669 w 4603109"/>
                <a:gd name="connsiteY320" fmla="*/ 0 h 924402"/>
                <a:gd name="connsiteX321" fmla="*/ 2552329 w 4603109"/>
                <a:gd name="connsiteY321" fmla="*/ 0 h 924402"/>
                <a:gd name="connsiteX322" fmla="*/ 2552751 w 4603109"/>
                <a:gd name="connsiteY322" fmla="*/ 0 h 924402"/>
                <a:gd name="connsiteX323" fmla="*/ 2554242 w 4603109"/>
                <a:gd name="connsiteY323" fmla="*/ 0 h 924402"/>
                <a:gd name="connsiteX324" fmla="*/ 2574787 w 4603109"/>
                <a:gd name="connsiteY324" fmla="*/ 0 h 924402"/>
                <a:gd name="connsiteX325" fmla="*/ 2576279 w 4603109"/>
                <a:gd name="connsiteY325" fmla="*/ 0 h 924402"/>
                <a:gd name="connsiteX326" fmla="*/ 2576447 w 4603109"/>
                <a:gd name="connsiteY326" fmla="*/ 0 h 924402"/>
                <a:gd name="connsiteX327" fmla="*/ 2577940 w 4603109"/>
                <a:gd name="connsiteY327" fmla="*/ 0 h 924402"/>
                <a:gd name="connsiteX328" fmla="*/ 2603360 w 4603109"/>
                <a:gd name="connsiteY328" fmla="*/ 0 h 924402"/>
                <a:gd name="connsiteX329" fmla="*/ 2604852 w 4603109"/>
                <a:gd name="connsiteY329" fmla="*/ 0 h 924402"/>
                <a:gd name="connsiteX330" fmla="*/ 2605021 w 4603109"/>
                <a:gd name="connsiteY330" fmla="*/ 0 h 924402"/>
                <a:gd name="connsiteX331" fmla="*/ 2605484 w 4603109"/>
                <a:gd name="connsiteY331" fmla="*/ 0 h 924402"/>
                <a:gd name="connsiteX332" fmla="*/ 2606481 w 4603109"/>
                <a:gd name="connsiteY332" fmla="*/ 0 h 924402"/>
                <a:gd name="connsiteX333" fmla="*/ 2606512 w 4603109"/>
                <a:gd name="connsiteY333" fmla="*/ 0 h 924402"/>
                <a:gd name="connsiteX334" fmla="*/ 2606976 w 4603109"/>
                <a:gd name="connsiteY334" fmla="*/ 0 h 924402"/>
                <a:gd name="connsiteX335" fmla="*/ 2618923 w 4603109"/>
                <a:gd name="connsiteY335" fmla="*/ 0 h 924402"/>
                <a:gd name="connsiteX336" fmla="*/ 2621248 w 4603109"/>
                <a:gd name="connsiteY336" fmla="*/ 0 h 924402"/>
                <a:gd name="connsiteX337" fmla="*/ 2622740 w 4603109"/>
                <a:gd name="connsiteY337" fmla="*/ 0 h 924402"/>
                <a:gd name="connsiteX338" fmla="*/ 2627885 w 4603109"/>
                <a:gd name="connsiteY338" fmla="*/ 0 h 924402"/>
                <a:gd name="connsiteX339" fmla="*/ 2629377 w 4603109"/>
                <a:gd name="connsiteY339" fmla="*/ 0 h 924402"/>
                <a:gd name="connsiteX340" fmla="*/ 2634058 w 4603109"/>
                <a:gd name="connsiteY340" fmla="*/ 0 h 924402"/>
                <a:gd name="connsiteX341" fmla="*/ 2635549 w 4603109"/>
                <a:gd name="connsiteY341" fmla="*/ 0 h 924402"/>
                <a:gd name="connsiteX342" fmla="*/ 2636545 w 4603109"/>
                <a:gd name="connsiteY342" fmla="*/ 0 h 924402"/>
                <a:gd name="connsiteX343" fmla="*/ 2648987 w 4603109"/>
                <a:gd name="connsiteY343" fmla="*/ 0 h 924402"/>
                <a:gd name="connsiteX344" fmla="*/ 2649821 w 4603109"/>
                <a:gd name="connsiteY344" fmla="*/ 0 h 924402"/>
                <a:gd name="connsiteX345" fmla="*/ 2651313 w 4603109"/>
                <a:gd name="connsiteY345" fmla="*/ 0 h 924402"/>
                <a:gd name="connsiteX346" fmla="*/ 2651947 w 4603109"/>
                <a:gd name="connsiteY346" fmla="*/ 0 h 924402"/>
                <a:gd name="connsiteX347" fmla="*/ 2653017 w 4603109"/>
                <a:gd name="connsiteY347" fmla="*/ 0 h 924402"/>
                <a:gd name="connsiteX348" fmla="*/ 2653438 w 4603109"/>
                <a:gd name="connsiteY348" fmla="*/ 0 h 924402"/>
                <a:gd name="connsiteX349" fmla="*/ 2656459 w 4603109"/>
                <a:gd name="connsiteY349" fmla="*/ 0 h 924402"/>
                <a:gd name="connsiteX350" fmla="*/ 2657950 w 4603109"/>
                <a:gd name="connsiteY350" fmla="*/ 0 h 924402"/>
                <a:gd name="connsiteX351" fmla="*/ 2665460 w 4603109"/>
                <a:gd name="connsiteY351" fmla="*/ 0 h 924402"/>
                <a:gd name="connsiteX352" fmla="*/ 2680098 w 4603109"/>
                <a:gd name="connsiteY352" fmla="*/ 0 h 924402"/>
                <a:gd name="connsiteX353" fmla="*/ 2680520 w 4603109"/>
                <a:gd name="connsiteY353" fmla="*/ 0 h 924402"/>
                <a:gd name="connsiteX354" fmla="*/ 2682011 w 4603109"/>
                <a:gd name="connsiteY354" fmla="*/ 0 h 924402"/>
                <a:gd name="connsiteX355" fmla="*/ 2692542 w 4603109"/>
                <a:gd name="connsiteY355" fmla="*/ 0 h 924402"/>
                <a:gd name="connsiteX356" fmla="*/ 2702556 w 4603109"/>
                <a:gd name="connsiteY356" fmla="*/ 0 h 924402"/>
                <a:gd name="connsiteX357" fmla="*/ 2704048 w 4603109"/>
                <a:gd name="connsiteY357" fmla="*/ 0 h 924402"/>
                <a:gd name="connsiteX358" fmla="*/ 2724289 w 4603109"/>
                <a:gd name="connsiteY358" fmla="*/ 0 h 924402"/>
                <a:gd name="connsiteX359" fmla="*/ 2731129 w 4603109"/>
                <a:gd name="connsiteY359" fmla="*/ 0 h 924402"/>
                <a:gd name="connsiteX360" fmla="*/ 2732621 w 4603109"/>
                <a:gd name="connsiteY360" fmla="*/ 0 h 924402"/>
                <a:gd name="connsiteX361" fmla="*/ 2733253 w 4603109"/>
                <a:gd name="connsiteY361" fmla="*/ 0 h 924402"/>
                <a:gd name="connsiteX362" fmla="*/ 2734745 w 4603109"/>
                <a:gd name="connsiteY362" fmla="*/ 0 h 924402"/>
                <a:gd name="connsiteX363" fmla="*/ 2746692 w 4603109"/>
                <a:gd name="connsiteY363" fmla="*/ 0 h 924402"/>
                <a:gd name="connsiteX364" fmla="*/ 2749017 w 4603109"/>
                <a:gd name="connsiteY364" fmla="*/ 0 h 924402"/>
                <a:gd name="connsiteX365" fmla="*/ 2750509 w 4603109"/>
                <a:gd name="connsiteY365" fmla="*/ 0 h 924402"/>
                <a:gd name="connsiteX366" fmla="*/ 2754354 w 4603109"/>
                <a:gd name="connsiteY366" fmla="*/ 0 h 924402"/>
                <a:gd name="connsiteX367" fmla="*/ 2755654 w 4603109"/>
                <a:gd name="connsiteY367" fmla="*/ 0 h 924402"/>
                <a:gd name="connsiteX368" fmla="*/ 2757146 w 4603109"/>
                <a:gd name="connsiteY368" fmla="*/ 0 h 924402"/>
                <a:gd name="connsiteX369" fmla="*/ 2761827 w 4603109"/>
                <a:gd name="connsiteY369" fmla="*/ 0 h 924402"/>
                <a:gd name="connsiteX370" fmla="*/ 2763318 w 4603109"/>
                <a:gd name="connsiteY370" fmla="*/ 0 h 924402"/>
                <a:gd name="connsiteX371" fmla="*/ 2776756 w 4603109"/>
                <a:gd name="connsiteY371" fmla="*/ 0 h 924402"/>
                <a:gd name="connsiteX372" fmla="*/ 2777590 w 4603109"/>
                <a:gd name="connsiteY372" fmla="*/ 0 h 924402"/>
                <a:gd name="connsiteX373" fmla="*/ 2779082 w 4603109"/>
                <a:gd name="connsiteY373" fmla="*/ 0 h 924402"/>
                <a:gd name="connsiteX374" fmla="*/ 2783442 w 4603109"/>
                <a:gd name="connsiteY374" fmla="*/ 0 h 924402"/>
                <a:gd name="connsiteX375" fmla="*/ 2784228 w 4603109"/>
                <a:gd name="connsiteY375" fmla="*/ 0 h 924402"/>
                <a:gd name="connsiteX376" fmla="*/ 2785719 w 4603109"/>
                <a:gd name="connsiteY376" fmla="*/ 0 h 924402"/>
                <a:gd name="connsiteX377" fmla="*/ 2786473 w 4603109"/>
                <a:gd name="connsiteY377" fmla="*/ 0 h 924402"/>
                <a:gd name="connsiteX378" fmla="*/ 2793229 w 4603109"/>
                <a:gd name="connsiteY378" fmla="*/ 0 h 924402"/>
                <a:gd name="connsiteX379" fmla="*/ 2799367 w 4603109"/>
                <a:gd name="connsiteY379" fmla="*/ 0 h 924402"/>
                <a:gd name="connsiteX380" fmla="*/ 2813506 w 4603109"/>
                <a:gd name="connsiteY380" fmla="*/ 0 h 924402"/>
                <a:gd name="connsiteX381" fmla="*/ 2820311 w 4603109"/>
                <a:gd name="connsiteY381" fmla="*/ 0 h 924402"/>
                <a:gd name="connsiteX382" fmla="*/ 2827893 w 4603109"/>
                <a:gd name="connsiteY382" fmla="*/ 0 h 924402"/>
                <a:gd name="connsiteX383" fmla="*/ 2827940 w 4603109"/>
                <a:gd name="connsiteY383" fmla="*/ 0 h 924402"/>
                <a:gd name="connsiteX384" fmla="*/ 2829431 w 4603109"/>
                <a:gd name="connsiteY384" fmla="*/ 0 h 924402"/>
                <a:gd name="connsiteX385" fmla="*/ 2829978 w 4603109"/>
                <a:gd name="connsiteY385" fmla="*/ 0 h 924402"/>
                <a:gd name="connsiteX386" fmla="*/ 2852058 w 4603109"/>
                <a:gd name="connsiteY386" fmla="*/ 0 h 924402"/>
                <a:gd name="connsiteX387" fmla="*/ 2857060 w 4603109"/>
                <a:gd name="connsiteY387" fmla="*/ 0 h 924402"/>
                <a:gd name="connsiteX388" fmla="*/ 2857958 w 4603109"/>
                <a:gd name="connsiteY388" fmla="*/ 0 h 924402"/>
                <a:gd name="connsiteX389" fmla="*/ 2871601 w 4603109"/>
                <a:gd name="connsiteY389" fmla="*/ 0 h 924402"/>
                <a:gd name="connsiteX390" fmla="*/ 2882123 w 4603109"/>
                <a:gd name="connsiteY390" fmla="*/ 0 h 924402"/>
                <a:gd name="connsiteX391" fmla="*/ 2894046 w 4603109"/>
                <a:gd name="connsiteY391" fmla="*/ 0 h 924402"/>
                <a:gd name="connsiteX392" fmla="*/ 2903496 w 4603109"/>
                <a:gd name="connsiteY392" fmla="*/ 0 h 924402"/>
                <a:gd name="connsiteX393" fmla="*/ 2911211 w 4603109"/>
                <a:gd name="connsiteY393" fmla="*/ 0 h 924402"/>
                <a:gd name="connsiteX394" fmla="*/ 2914242 w 4603109"/>
                <a:gd name="connsiteY394" fmla="*/ 0 h 924402"/>
                <a:gd name="connsiteX395" fmla="*/ 2914461 w 4603109"/>
                <a:gd name="connsiteY395" fmla="*/ 0 h 924402"/>
                <a:gd name="connsiteX396" fmla="*/ 2924111 w 4603109"/>
                <a:gd name="connsiteY396" fmla="*/ 0 h 924402"/>
                <a:gd name="connsiteX397" fmla="*/ 2927136 w 4603109"/>
                <a:gd name="connsiteY397" fmla="*/ 0 h 924402"/>
                <a:gd name="connsiteX398" fmla="*/ 2933561 w 4603109"/>
                <a:gd name="connsiteY398" fmla="*/ 0 h 924402"/>
                <a:gd name="connsiteX399" fmla="*/ 2939580 w 4603109"/>
                <a:gd name="connsiteY399" fmla="*/ 0 h 924402"/>
                <a:gd name="connsiteX400" fmla="*/ 2941275 w 4603109"/>
                <a:gd name="connsiteY400" fmla="*/ 0 h 924402"/>
                <a:gd name="connsiteX401" fmla="*/ 2941543 w 4603109"/>
                <a:gd name="connsiteY401" fmla="*/ 0 h 924402"/>
                <a:gd name="connsiteX402" fmla="*/ 2945586 w 4603109"/>
                <a:gd name="connsiteY402" fmla="*/ 0 h 924402"/>
                <a:gd name="connsiteX403" fmla="*/ 2950032 w 4603109"/>
                <a:gd name="connsiteY403" fmla="*/ 0 h 924402"/>
                <a:gd name="connsiteX404" fmla="*/ 2955662 w 4603109"/>
                <a:gd name="connsiteY404" fmla="*/ 0 h 924402"/>
                <a:gd name="connsiteX405" fmla="*/ 2955709 w 4603109"/>
                <a:gd name="connsiteY405" fmla="*/ 0 h 924402"/>
                <a:gd name="connsiteX406" fmla="*/ 2957200 w 4603109"/>
                <a:gd name="connsiteY406" fmla="*/ 0 h 924402"/>
                <a:gd name="connsiteX407" fmla="*/ 2957747 w 4603109"/>
                <a:gd name="connsiteY407" fmla="*/ 0 h 924402"/>
                <a:gd name="connsiteX408" fmla="*/ 2968152 w 4603109"/>
                <a:gd name="connsiteY408" fmla="*/ 0 h 924402"/>
                <a:gd name="connsiteX409" fmla="*/ 2969644 w 4603109"/>
                <a:gd name="connsiteY409" fmla="*/ 0 h 924402"/>
                <a:gd name="connsiteX410" fmla="*/ 2972667 w 4603109"/>
                <a:gd name="connsiteY410" fmla="*/ 0 h 924402"/>
                <a:gd name="connsiteX411" fmla="*/ 2977114 w 4603109"/>
                <a:gd name="connsiteY411" fmla="*/ 0 h 924402"/>
                <a:gd name="connsiteX412" fmla="*/ 2984829 w 4603109"/>
                <a:gd name="connsiteY412" fmla="*/ 0 h 924402"/>
                <a:gd name="connsiteX413" fmla="*/ 2985727 w 4603109"/>
                <a:gd name="connsiteY413" fmla="*/ 0 h 924402"/>
                <a:gd name="connsiteX414" fmla="*/ 2999370 w 4603109"/>
                <a:gd name="connsiteY414" fmla="*/ 0 h 924402"/>
                <a:gd name="connsiteX415" fmla="*/ 3021815 w 4603109"/>
                <a:gd name="connsiteY415" fmla="*/ 0 h 924402"/>
                <a:gd name="connsiteX416" fmla="*/ 3031265 w 4603109"/>
                <a:gd name="connsiteY416" fmla="*/ 0 h 924402"/>
                <a:gd name="connsiteX417" fmla="*/ 3042230 w 4603109"/>
                <a:gd name="connsiteY417" fmla="*/ 0 h 924402"/>
                <a:gd name="connsiteX418" fmla="*/ 3044946 w 4603109"/>
                <a:gd name="connsiteY418" fmla="*/ 0 h 924402"/>
                <a:gd name="connsiteX419" fmla="*/ 3051880 w 4603109"/>
                <a:gd name="connsiteY419" fmla="*/ 0 h 924402"/>
                <a:gd name="connsiteX420" fmla="*/ 3061330 w 4603109"/>
                <a:gd name="connsiteY420" fmla="*/ 0 h 924402"/>
                <a:gd name="connsiteX421" fmla="*/ 3067349 w 4603109"/>
                <a:gd name="connsiteY421" fmla="*/ 0 h 924402"/>
                <a:gd name="connsiteX422" fmla="*/ 3069312 w 4603109"/>
                <a:gd name="connsiteY422" fmla="*/ 0 h 924402"/>
                <a:gd name="connsiteX423" fmla="*/ 3073355 w 4603109"/>
                <a:gd name="connsiteY423" fmla="*/ 0 h 924402"/>
                <a:gd name="connsiteX424" fmla="*/ 3073518 w 4603109"/>
                <a:gd name="connsiteY424" fmla="*/ 0 h 924402"/>
                <a:gd name="connsiteX425" fmla="*/ 3075011 w 4603109"/>
                <a:gd name="connsiteY425" fmla="*/ 0 h 924402"/>
                <a:gd name="connsiteX426" fmla="*/ 3077801 w 4603109"/>
                <a:gd name="connsiteY426" fmla="*/ 0 h 924402"/>
                <a:gd name="connsiteX427" fmla="*/ 3095921 w 4603109"/>
                <a:gd name="connsiteY427" fmla="*/ 0 h 924402"/>
                <a:gd name="connsiteX428" fmla="*/ 3097413 w 4603109"/>
                <a:gd name="connsiteY428" fmla="*/ 0 h 924402"/>
                <a:gd name="connsiteX429" fmla="*/ 3100436 w 4603109"/>
                <a:gd name="connsiteY429" fmla="*/ 0 h 924402"/>
                <a:gd name="connsiteX430" fmla="*/ 3103552 w 4603109"/>
                <a:gd name="connsiteY430" fmla="*/ 0 h 924402"/>
                <a:gd name="connsiteX431" fmla="*/ 3104883 w 4603109"/>
                <a:gd name="connsiteY431" fmla="*/ 0 h 924402"/>
                <a:gd name="connsiteX432" fmla="*/ 3120023 w 4603109"/>
                <a:gd name="connsiteY432" fmla="*/ 0 h 924402"/>
                <a:gd name="connsiteX433" fmla="*/ 3120445 w 4603109"/>
                <a:gd name="connsiteY433" fmla="*/ 0 h 924402"/>
                <a:gd name="connsiteX434" fmla="*/ 3149018 w 4603109"/>
                <a:gd name="connsiteY434" fmla="*/ 0 h 924402"/>
                <a:gd name="connsiteX435" fmla="*/ 3150088 w 4603109"/>
                <a:gd name="connsiteY435" fmla="*/ 0 h 924402"/>
                <a:gd name="connsiteX436" fmla="*/ 3150509 w 4603109"/>
                <a:gd name="connsiteY436" fmla="*/ 0 h 924402"/>
                <a:gd name="connsiteX437" fmla="*/ 3171054 w 4603109"/>
                <a:gd name="connsiteY437" fmla="*/ 0 h 924402"/>
                <a:gd name="connsiteX438" fmla="*/ 3172715 w 4603109"/>
                <a:gd name="connsiteY438" fmla="*/ 0 h 924402"/>
                <a:gd name="connsiteX439" fmla="*/ 3199627 w 4603109"/>
                <a:gd name="connsiteY439" fmla="*/ 0 h 924402"/>
                <a:gd name="connsiteX440" fmla="*/ 3201119 w 4603109"/>
                <a:gd name="connsiteY440" fmla="*/ 0 h 924402"/>
                <a:gd name="connsiteX441" fmla="*/ 3201287 w 4603109"/>
                <a:gd name="connsiteY441" fmla="*/ 0 h 924402"/>
                <a:gd name="connsiteX442" fmla="*/ 3201751 w 4603109"/>
                <a:gd name="connsiteY442" fmla="*/ 0 h 924402"/>
                <a:gd name="connsiteX443" fmla="*/ 3202780 w 4603109"/>
                <a:gd name="connsiteY443" fmla="*/ 0 h 924402"/>
                <a:gd name="connsiteX444" fmla="*/ 3217515 w 4603109"/>
                <a:gd name="connsiteY444" fmla="*/ 0 h 924402"/>
                <a:gd name="connsiteX445" fmla="*/ 3224152 w 4603109"/>
                <a:gd name="connsiteY445" fmla="*/ 0 h 924402"/>
                <a:gd name="connsiteX446" fmla="*/ 3230324 w 4603109"/>
                <a:gd name="connsiteY446" fmla="*/ 0 h 924402"/>
                <a:gd name="connsiteX447" fmla="*/ 3231321 w 4603109"/>
                <a:gd name="connsiteY447" fmla="*/ 0 h 924402"/>
                <a:gd name="connsiteX448" fmla="*/ 3231816 w 4603109"/>
                <a:gd name="connsiteY448" fmla="*/ 0 h 924402"/>
                <a:gd name="connsiteX449" fmla="*/ 3243763 w 4603109"/>
                <a:gd name="connsiteY449" fmla="*/ 0 h 924402"/>
                <a:gd name="connsiteX450" fmla="*/ 3246088 w 4603109"/>
                <a:gd name="connsiteY450" fmla="*/ 0 h 924402"/>
                <a:gd name="connsiteX451" fmla="*/ 3247580 w 4603109"/>
                <a:gd name="connsiteY451" fmla="*/ 0 h 924402"/>
                <a:gd name="connsiteX452" fmla="*/ 3247792 w 4603109"/>
                <a:gd name="connsiteY452" fmla="*/ 0 h 924402"/>
                <a:gd name="connsiteX453" fmla="*/ 3248214 w 4603109"/>
                <a:gd name="connsiteY453" fmla="*/ 0 h 924402"/>
                <a:gd name="connsiteX454" fmla="*/ 3252725 w 4603109"/>
                <a:gd name="connsiteY454" fmla="*/ 0 h 924402"/>
                <a:gd name="connsiteX455" fmla="*/ 3254217 w 4603109"/>
                <a:gd name="connsiteY455" fmla="*/ 0 h 924402"/>
                <a:gd name="connsiteX456" fmla="*/ 3260235 w 4603109"/>
                <a:gd name="connsiteY456" fmla="*/ 0 h 924402"/>
                <a:gd name="connsiteX457" fmla="*/ 3276787 w 4603109"/>
                <a:gd name="connsiteY457" fmla="*/ 0 h 924402"/>
                <a:gd name="connsiteX458" fmla="*/ 3277857 w 4603109"/>
                <a:gd name="connsiteY458" fmla="*/ 0 h 924402"/>
                <a:gd name="connsiteX459" fmla="*/ 3278278 w 4603109"/>
                <a:gd name="connsiteY459" fmla="*/ 0 h 924402"/>
                <a:gd name="connsiteX460" fmla="*/ 3290300 w 4603109"/>
                <a:gd name="connsiteY460" fmla="*/ 0 h 924402"/>
                <a:gd name="connsiteX461" fmla="*/ 3298823 w 4603109"/>
                <a:gd name="connsiteY461" fmla="*/ 0 h 924402"/>
                <a:gd name="connsiteX462" fmla="*/ 3327396 w 4603109"/>
                <a:gd name="connsiteY462" fmla="*/ 0 h 924402"/>
                <a:gd name="connsiteX463" fmla="*/ 3328888 w 4603109"/>
                <a:gd name="connsiteY463" fmla="*/ 0 h 924402"/>
                <a:gd name="connsiteX464" fmla="*/ 3329520 w 4603109"/>
                <a:gd name="connsiteY464" fmla="*/ 0 h 924402"/>
                <a:gd name="connsiteX465" fmla="*/ 3345284 w 4603109"/>
                <a:gd name="connsiteY465" fmla="*/ 0 h 924402"/>
                <a:gd name="connsiteX466" fmla="*/ 3349129 w 4603109"/>
                <a:gd name="connsiteY466" fmla="*/ 0 h 924402"/>
                <a:gd name="connsiteX467" fmla="*/ 3351921 w 4603109"/>
                <a:gd name="connsiteY467" fmla="*/ 0 h 924402"/>
                <a:gd name="connsiteX468" fmla="*/ 3358093 w 4603109"/>
                <a:gd name="connsiteY468" fmla="*/ 0 h 924402"/>
                <a:gd name="connsiteX469" fmla="*/ 3359585 w 4603109"/>
                <a:gd name="connsiteY469" fmla="*/ 0 h 924402"/>
                <a:gd name="connsiteX470" fmla="*/ 3371532 w 4603109"/>
                <a:gd name="connsiteY470" fmla="*/ 0 h 924402"/>
                <a:gd name="connsiteX471" fmla="*/ 3373857 w 4603109"/>
                <a:gd name="connsiteY471" fmla="*/ 0 h 924402"/>
                <a:gd name="connsiteX472" fmla="*/ 3375349 w 4603109"/>
                <a:gd name="connsiteY472" fmla="*/ 0 h 924402"/>
                <a:gd name="connsiteX473" fmla="*/ 3380494 w 4603109"/>
                <a:gd name="connsiteY473" fmla="*/ 0 h 924402"/>
                <a:gd name="connsiteX474" fmla="*/ 3381986 w 4603109"/>
                <a:gd name="connsiteY474" fmla="*/ 0 h 924402"/>
                <a:gd name="connsiteX475" fmla="*/ 3388004 w 4603109"/>
                <a:gd name="connsiteY475" fmla="*/ 0 h 924402"/>
                <a:gd name="connsiteX476" fmla="*/ 3408282 w 4603109"/>
                <a:gd name="connsiteY476" fmla="*/ 0 h 924402"/>
                <a:gd name="connsiteX477" fmla="*/ 3418069 w 4603109"/>
                <a:gd name="connsiteY477" fmla="*/ 0 h 924402"/>
                <a:gd name="connsiteX478" fmla="*/ 3424207 w 4603109"/>
                <a:gd name="connsiteY478" fmla="*/ 0 h 924402"/>
                <a:gd name="connsiteX479" fmla="*/ 3424753 w 4603109"/>
                <a:gd name="connsiteY479" fmla="*/ 0 h 924402"/>
                <a:gd name="connsiteX480" fmla="*/ 3452733 w 4603109"/>
                <a:gd name="connsiteY480" fmla="*/ 0 h 924402"/>
                <a:gd name="connsiteX481" fmla="*/ 3454818 w 4603109"/>
                <a:gd name="connsiteY481" fmla="*/ 0 h 924402"/>
                <a:gd name="connsiteX482" fmla="*/ 3476898 w 4603109"/>
                <a:gd name="connsiteY482" fmla="*/ 0 h 924402"/>
                <a:gd name="connsiteX483" fmla="*/ 3496441 w 4603109"/>
                <a:gd name="connsiteY483" fmla="*/ 0 h 924402"/>
                <a:gd name="connsiteX484" fmla="*/ 3509236 w 4603109"/>
                <a:gd name="connsiteY484" fmla="*/ 0 h 924402"/>
                <a:gd name="connsiteX485" fmla="*/ 3518886 w 4603109"/>
                <a:gd name="connsiteY485" fmla="*/ 0 h 924402"/>
                <a:gd name="connsiteX486" fmla="*/ 3528336 w 4603109"/>
                <a:gd name="connsiteY486" fmla="*/ 0 h 924402"/>
                <a:gd name="connsiteX487" fmla="*/ 3536051 w 4603109"/>
                <a:gd name="connsiteY487" fmla="*/ 0 h 924402"/>
                <a:gd name="connsiteX488" fmla="*/ 3539301 w 4603109"/>
                <a:gd name="connsiteY488" fmla="*/ 0 h 924402"/>
                <a:gd name="connsiteX489" fmla="*/ 3540361 w 4603109"/>
                <a:gd name="connsiteY489" fmla="*/ 0 h 924402"/>
                <a:gd name="connsiteX490" fmla="*/ 3544807 w 4603109"/>
                <a:gd name="connsiteY490" fmla="*/ 0 h 924402"/>
                <a:gd name="connsiteX491" fmla="*/ 3551976 w 4603109"/>
                <a:gd name="connsiteY491" fmla="*/ 0 h 924402"/>
                <a:gd name="connsiteX492" fmla="*/ 3552522 w 4603109"/>
                <a:gd name="connsiteY492" fmla="*/ 0 h 924402"/>
                <a:gd name="connsiteX493" fmla="*/ 3564420 w 4603109"/>
                <a:gd name="connsiteY493" fmla="*/ 0 h 924402"/>
                <a:gd name="connsiteX494" fmla="*/ 3570426 w 4603109"/>
                <a:gd name="connsiteY494" fmla="*/ 0 h 924402"/>
                <a:gd name="connsiteX495" fmla="*/ 3574872 w 4603109"/>
                <a:gd name="connsiteY495" fmla="*/ 0 h 924402"/>
                <a:gd name="connsiteX496" fmla="*/ 3580502 w 4603109"/>
                <a:gd name="connsiteY496" fmla="*/ 0 h 924402"/>
                <a:gd name="connsiteX497" fmla="*/ 3582587 w 4603109"/>
                <a:gd name="connsiteY497" fmla="*/ 0 h 924402"/>
                <a:gd name="connsiteX498" fmla="*/ 3624210 w 4603109"/>
                <a:gd name="connsiteY498" fmla="*/ 0 h 924402"/>
                <a:gd name="connsiteX499" fmla="*/ 3637005 w 4603109"/>
                <a:gd name="connsiteY499" fmla="*/ 0 h 924402"/>
                <a:gd name="connsiteX500" fmla="*/ 3646655 w 4603109"/>
                <a:gd name="connsiteY500" fmla="*/ 0 h 924402"/>
                <a:gd name="connsiteX501" fmla="*/ 3656105 w 4603109"/>
                <a:gd name="connsiteY501" fmla="*/ 0 h 924402"/>
                <a:gd name="connsiteX502" fmla="*/ 3667070 w 4603109"/>
                <a:gd name="connsiteY502" fmla="*/ 0 h 924402"/>
                <a:gd name="connsiteX503" fmla="*/ 3668130 w 4603109"/>
                <a:gd name="connsiteY503" fmla="*/ 0 h 924402"/>
                <a:gd name="connsiteX504" fmla="*/ 3669786 w 4603109"/>
                <a:gd name="connsiteY504" fmla="*/ 0 h 924402"/>
                <a:gd name="connsiteX505" fmla="*/ 3672576 w 4603109"/>
                <a:gd name="connsiteY505" fmla="*/ 0 h 924402"/>
                <a:gd name="connsiteX506" fmla="*/ 3692189 w 4603109"/>
                <a:gd name="connsiteY506" fmla="*/ 0 h 924402"/>
                <a:gd name="connsiteX507" fmla="*/ 3698195 w 4603109"/>
                <a:gd name="connsiteY507" fmla="*/ 0 h 924402"/>
                <a:gd name="connsiteX508" fmla="*/ 3702641 w 4603109"/>
                <a:gd name="connsiteY508" fmla="*/ 0 h 924402"/>
                <a:gd name="connsiteX509" fmla="*/ 3744863 w 4603109"/>
                <a:gd name="connsiteY509" fmla="*/ 0 h 924402"/>
                <a:gd name="connsiteX510" fmla="*/ 3745285 w 4603109"/>
                <a:gd name="connsiteY510" fmla="*/ 0 h 924402"/>
                <a:gd name="connsiteX511" fmla="*/ 3795894 w 4603109"/>
                <a:gd name="connsiteY511" fmla="*/ 0 h 924402"/>
                <a:gd name="connsiteX512" fmla="*/ 3797555 w 4603109"/>
                <a:gd name="connsiteY512" fmla="*/ 0 h 924402"/>
                <a:gd name="connsiteX513" fmla="*/ 3826591 w 4603109"/>
                <a:gd name="connsiteY513" fmla="*/ 0 h 924402"/>
                <a:gd name="connsiteX514" fmla="*/ 3842355 w 4603109"/>
                <a:gd name="connsiteY514" fmla="*/ 0 h 924402"/>
                <a:gd name="connsiteX515" fmla="*/ 3848992 w 4603109"/>
                <a:gd name="connsiteY515" fmla="*/ 0 h 924402"/>
                <a:gd name="connsiteX516" fmla="*/ 3872632 w 4603109"/>
                <a:gd name="connsiteY516" fmla="*/ 0 h 924402"/>
                <a:gd name="connsiteX517" fmla="*/ 3873054 w 4603109"/>
                <a:gd name="connsiteY517" fmla="*/ 0 h 924402"/>
                <a:gd name="connsiteX518" fmla="*/ 3885075 w 4603109"/>
                <a:gd name="connsiteY518" fmla="*/ 0 h 924402"/>
                <a:gd name="connsiteX519" fmla="*/ 3923663 w 4603109"/>
                <a:gd name="connsiteY519" fmla="*/ 0 h 924402"/>
                <a:gd name="connsiteX520" fmla="*/ 3954360 w 4603109"/>
                <a:gd name="connsiteY520" fmla="*/ 0 h 924402"/>
                <a:gd name="connsiteX521" fmla="*/ 3970124 w 4603109"/>
                <a:gd name="connsiteY521" fmla="*/ 0 h 924402"/>
                <a:gd name="connsiteX522" fmla="*/ 3976761 w 4603109"/>
                <a:gd name="connsiteY522" fmla="*/ 0 h 924402"/>
                <a:gd name="connsiteX523" fmla="*/ 4012844 w 4603109"/>
                <a:gd name="connsiteY523" fmla="*/ 0 h 924402"/>
                <a:gd name="connsiteX524" fmla="*/ 4049593 w 4603109"/>
                <a:gd name="connsiteY524" fmla="*/ 0 h 924402"/>
                <a:gd name="connsiteX525" fmla="*/ 4169647 w 4603109"/>
                <a:gd name="connsiteY525" fmla="*/ 0 h 924402"/>
                <a:gd name="connsiteX526" fmla="*/ 4177362 w 4603109"/>
                <a:gd name="connsiteY526" fmla="*/ 0 h 924402"/>
                <a:gd name="connsiteX527" fmla="*/ 4297416 w 4603109"/>
                <a:gd name="connsiteY527" fmla="*/ 0 h 924402"/>
                <a:gd name="connsiteX528" fmla="*/ 4379339 w 4603109"/>
                <a:gd name="connsiteY528" fmla="*/ 47054 h 924402"/>
                <a:gd name="connsiteX529" fmla="*/ 4591731 w 4603109"/>
                <a:gd name="connsiteY529" fmla="*/ 415146 h 924402"/>
                <a:gd name="connsiteX530" fmla="*/ 4591731 w 4603109"/>
                <a:gd name="connsiteY530" fmla="*/ 509257 h 924402"/>
                <a:gd name="connsiteX531" fmla="*/ 4379339 w 4603109"/>
                <a:gd name="connsiteY531" fmla="*/ 877348 h 924402"/>
                <a:gd name="connsiteX532" fmla="*/ 4297416 w 4603109"/>
                <a:gd name="connsiteY532" fmla="*/ 924402 h 924402"/>
                <a:gd name="connsiteX533" fmla="*/ 4169647 w 4603109"/>
                <a:gd name="connsiteY533" fmla="*/ 924402 h 924402"/>
                <a:gd name="connsiteX534" fmla="*/ 3976761 w 4603109"/>
                <a:gd name="connsiteY534" fmla="*/ 924402 h 924402"/>
                <a:gd name="connsiteX535" fmla="*/ 3872632 w 4603109"/>
                <a:gd name="connsiteY535" fmla="*/ 924402 h 924402"/>
                <a:gd name="connsiteX536" fmla="*/ 3848992 w 4603109"/>
                <a:gd name="connsiteY536" fmla="*/ 924402 h 924402"/>
                <a:gd name="connsiteX537" fmla="*/ 3744863 w 4603109"/>
                <a:gd name="connsiteY537" fmla="*/ 924402 h 924402"/>
                <a:gd name="connsiteX538" fmla="*/ 3702641 w 4603109"/>
                <a:gd name="connsiteY538" fmla="*/ 924402 h 924402"/>
                <a:gd name="connsiteX539" fmla="*/ 3672576 w 4603109"/>
                <a:gd name="connsiteY539" fmla="*/ 924402 h 924402"/>
                <a:gd name="connsiteX540" fmla="*/ 3656105 w 4603109"/>
                <a:gd name="connsiteY540" fmla="*/ 924402 h 924402"/>
                <a:gd name="connsiteX541" fmla="*/ 3574872 w 4603109"/>
                <a:gd name="connsiteY541" fmla="*/ 924402 h 924402"/>
                <a:gd name="connsiteX542" fmla="*/ 3551976 w 4603109"/>
                <a:gd name="connsiteY542" fmla="*/ 924402 h 924402"/>
                <a:gd name="connsiteX543" fmla="*/ 3544807 w 4603109"/>
                <a:gd name="connsiteY543" fmla="*/ 924402 h 924402"/>
                <a:gd name="connsiteX544" fmla="*/ 3528336 w 4603109"/>
                <a:gd name="connsiteY544" fmla="*/ 924402 h 924402"/>
                <a:gd name="connsiteX545" fmla="*/ 3424207 w 4603109"/>
                <a:gd name="connsiteY545" fmla="*/ 924402 h 924402"/>
                <a:gd name="connsiteX546" fmla="*/ 3381986 w 4603109"/>
                <a:gd name="connsiteY546" fmla="*/ 924402 h 924402"/>
                <a:gd name="connsiteX547" fmla="*/ 3380494 w 4603109"/>
                <a:gd name="connsiteY547" fmla="*/ 924402 h 924402"/>
                <a:gd name="connsiteX548" fmla="*/ 3351921 w 4603109"/>
                <a:gd name="connsiteY548" fmla="*/ 924402 h 924402"/>
                <a:gd name="connsiteX549" fmla="*/ 3277857 w 4603109"/>
                <a:gd name="connsiteY549" fmla="*/ 924402 h 924402"/>
                <a:gd name="connsiteX550" fmla="*/ 3254217 w 4603109"/>
                <a:gd name="connsiteY550" fmla="*/ 924402 h 924402"/>
                <a:gd name="connsiteX551" fmla="*/ 3252725 w 4603109"/>
                <a:gd name="connsiteY551" fmla="*/ 924402 h 924402"/>
                <a:gd name="connsiteX552" fmla="*/ 3247792 w 4603109"/>
                <a:gd name="connsiteY552" fmla="*/ 924402 h 924402"/>
                <a:gd name="connsiteX553" fmla="*/ 3231321 w 4603109"/>
                <a:gd name="connsiteY553" fmla="*/ 924402 h 924402"/>
                <a:gd name="connsiteX554" fmla="*/ 3224152 w 4603109"/>
                <a:gd name="connsiteY554" fmla="*/ 924402 h 924402"/>
                <a:gd name="connsiteX555" fmla="*/ 3150088 w 4603109"/>
                <a:gd name="connsiteY555" fmla="*/ 924402 h 924402"/>
                <a:gd name="connsiteX556" fmla="*/ 3120023 w 4603109"/>
                <a:gd name="connsiteY556" fmla="*/ 924402 h 924402"/>
                <a:gd name="connsiteX557" fmla="*/ 3104883 w 4603109"/>
                <a:gd name="connsiteY557" fmla="*/ 924402 h 924402"/>
                <a:gd name="connsiteX558" fmla="*/ 3103552 w 4603109"/>
                <a:gd name="connsiteY558" fmla="*/ 924402 h 924402"/>
                <a:gd name="connsiteX559" fmla="*/ 3077801 w 4603109"/>
                <a:gd name="connsiteY559" fmla="*/ 924402 h 924402"/>
                <a:gd name="connsiteX560" fmla="*/ 3061330 w 4603109"/>
                <a:gd name="connsiteY560" fmla="*/ 924402 h 924402"/>
                <a:gd name="connsiteX561" fmla="*/ 3031265 w 4603109"/>
                <a:gd name="connsiteY561" fmla="*/ 924402 h 924402"/>
                <a:gd name="connsiteX562" fmla="*/ 2977114 w 4603109"/>
                <a:gd name="connsiteY562" fmla="*/ 924402 h 924402"/>
                <a:gd name="connsiteX563" fmla="*/ 2957200 w 4603109"/>
                <a:gd name="connsiteY563" fmla="*/ 924402 h 924402"/>
                <a:gd name="connsiteX564" fmla="*/ 2955709 w 4603109"/>
                <a:gd name="connsiteY564" fmla="*/ 924402 h 924402"/>
                <a:gd name="connsiteX565" fmla="*/ 2950032 w 4603109"/>
                <a:gd name="connsiteY565" fmla="*/ 924402 h 924402"/>
                <a:gd name="connsiteX566" fmla="*/ 2933561 w 4603109"/>
                <a:gd name="connsiteY566" fmla="*/ 924402 h 924402"/>
                <a:gd name="connsiteX567" fmla="*/ 2927136 w 4603109"/>
                <a:gd name="connsiteY567" fmla="*/ 924402 h 924402"/>
                <a:gd name="connsiteX568" fmla="*/ 2903496 w 4603109"/>
                <a:gd name="connsiteY568" fmla="*/ 924402 h 924402"/>
                <a:gd name="connsiteX569" fmla="*/ 2829431 w 4603109"/>
                <a:gd name="connsiteY569" fmla="*/ 924402 h 924402"/>
                <a:gd name="connsiteX570" fmla="*/ 2827940 w 4603109"/>
                <a:gd name="connsiteY570" fmla="*/ 924402 h 924402"/>
                <a:gd name="connsiteX571" fmla="*/ 2799367 w 4603109"/>
                <a:gd name="connsiteY571" fmla="*/ 924402 h 924402"/>
                <a:gd name="connsiteX572" fmla="*/ 2785719 w 4603109"/>
                <a:gd name="connsiteY572" fmla="*/ 924402 h 924402"/>
                <a:gd name="connsiteX573" fmla="*/ 2784228 w 4603109"/>
                <a:gd name="connsiteY573" fmla="*/ 924402 h 924402"/>
                <a:gd name="connsiteX574" fmla="*/ 2757146 w 4603109"/>
                <a:gd name="connsiteY574" fmla="*/ 924402 h 924402"/>
                <a:gd name="connsiteX575" fmla="*/ 2755654 w 4603109"/>
                <a:gd name="connsiteY575" fmla="*/ 924402 h 924402"/>
                <a:gd name="connsiteX576" fmla="*/ 2680098 w 4603109"/>
                <a:gd name="connsiteY576" fmla="*/ 924402 h 924402"/>
                <a:gd name="connsiteX577" fmla="*/ 2657950 w 4603109"/>
                <a:gd name="connsiteY577" fmla="*/ 924402 h 924402"/>
                <a:gd name="connsiteX578" fmla="*/ 2656459 w 4603109"/>
                <a:gd name="connsiteY578" fmla="*/ 924402 h 924402"/>
                <a:gd name="connsiteX579" fmla="*/ 2653017 w 4603109"/>
                <a:gd name="connsiteY579" fmla="*/ 924402 h 924402"/>
                <a:gd name="connsiteX580" fmla="*/ 2636545 w 4603109"/>
                <a:gd name="connsiteY580" fmla="*/ 924402 h 924402"/>
                <a:gd name="connsiteX581" fmla="*/ 2629377 w 4603109"/>
                <a:gd name="connsiteY581" fmla="*/ 924402 h 924402"/>
                <a:gd name="connsiteX582" fmla="*/ 2627885 w 4603109"/>
                <a:gd name="connsiteY582" fmla="*/ 924402 h 924402"/>
                <a:gd name="connsiteX583" fmla="*/ 2606481 w 4603109"/>
                <a:gd name="connsiteY583" fmla="*/ 924402 h 924402"/>
                <a:gd name="connsiteX584" fmla="*/ 2552329 w 4603109"/>
                <a:gd name="connsiteY584" fmla="*/ 924402 h 924402"/>
                <a:gd name="connsiteX585" fmla="*/ 2525248 w 4603109"/>
                <a:gd name="connsiteY585" fmla="*/ 924402 h 924402"/>
                <a:gd name="connsiteX586" fmla="*/ 2510108 w 4603109"/>
                <a:gd name="connsiteY586" fmla="*/ 924402 h 924402"/>
                <a:gd name="connsiteX587" fmla="*/ 2508776 w 4603109"/>
                <a:gd name="connsiteY587" fmla="*/ 924402 h 924402"/>
                <a:gd name="connsiteX588" fmla="*/ 2480043 w 4603109"/>
                <a:gd name="connsiteY588" fmla="*/ 924402 h 924402"/>
                <a:gd name="connsiteX589" fmla="*/ 2478712 w 4603109"/>
                <a:gd name="connsiteY589" fmla="*/ 924402 h 924402"/>
                <a:gd name="connsiteX590" fmla="*/ 2463572 w 4603109"/>
                <a:gd name="connsiteY590" fmla="*/ 924402 h 924402"/>
                <a:gd name="connsiteX591" fmla="*/ 2436490 w 4603109"/>
                <a:gd name="connsiteY591" fmla="*/ 924402 h 924402"/>
                <a:gd name="connsiteX592" fmla="*/ 2382339 w 4603109"/>
                <a:gd name="connsiteY592" fmla="*/ 924402 h 924402"/>
                <a:gd name="connsiteX593" fmla="*/ 2360934 w 4603109"/>
                <a:gd name="connsiteY593" fmla="*/ 924402 h 924402"/>
                <a:gd name="connsiteX594" fmla="*/ 2359443 w 4603109"/>
                <a:gd name="connsiteY594" fmla="*/ 924402 h 924402"/>
                <a:gd name="connsiteX595" fmla="*/ 2352274 w 4603109"/>
                <a:gd name="connsiteY595" fmla="*/ 924402 h 924402"/>
                <a:gd name="connsiteX596" fmla="*/ 2335803 w 4603109"/>
                <a:gd name="connsiteY596" fmla="*/ 924402 h 924402"/>
                <a:gd name="connsiteX597" fmla="*/ 2332360 w 4603109"/>
                <a:gd name="connsiteY597" fmla="*/ 924402 h 924402"/>
                <a:gd name="connsiteX598" fmla="*/ 2332328 w 4603109"/>
                <a:gd name="connsiteY598" fmla="*/ 924402 h 924402"/>
                <a:gd name="connsiteX599" fmla="*/ 2330869 w 4603109"/>
                <a:gd name="connsiteY599" fmla="*/ 924402 h 924402"/>
                <a:gd name="connsiteX600" fmla="*/ 2308721 w 4603109"/>
                <a:gd name="connsiteY600" fmla="*/ 924402 h 924402"/>
                <a:gd name="connsiteX601" fmla="*/ 2233165 w 4603109"/>
                <a:gd name="connsiteY601" fmla="*/ 924402 h 924402"/>
                <a:gd name="connsiteX602" fmla="*/ 2231674 w 4603109"/>
                <a:gd name="connsiteY602" fmla="*/ 924402 h 924402"/>
                <a:gd name="connsiteX603" fmla="*/ 2204591 w 4603109"/>
                <a:gd name="connsiteY603" fmla="*/ 924402 h 924402"/>
                <a:gd name="connsiteX604" fmla="*/ 2204559 w 4603109"/>
                <a:gd name="connsiteY604" fmla="*/ 924402 h 924402"/>
                <a:gd name="connsiteX605" fmla="*/ 2203100 w 4603109"/>
                <a:gd name="connsiteY605" fmla="*/ 924402 h 924402"/>
                <a:gd name="connsiteX606" fmla="*/ 2189452 w 4603109"/>
                <a:gd name="connsiteY606" fmla="*/ 924402 h 924402"/>
                <a:gd name="connsiteX607" fmla="*/ 2160879 w 4603109"/>
                <a:gd name="connsiteY607" fmla="*/ 924402 h 924402"/>
                <a:gd name="connsiteX608" fmla="*/ 2159388 w 4603109"/>
                <a:gd name="connsiteY608" fmla="*/ 924402 h 924402"/>
                <a:gd name="connsiteX609" fmla="*/ 2085323 w 4603109"/>
                <a:gd name="connsiteY609" fmla="*/ 924402 h 924402"/>
                <a:gd name="connsiteX610" fmla="*/ 2077294 w 4603109"/>
                <a:gd name="connsiteY610" fmla="*/ 924402 h 924402"/>
                <a:gd name="connsiteX611" fmla="*/ 2061683 w 4603109"/>
                <a:gd name="connsiteY611" fmla="*/ 924402 h 924402"/>
                <a:gd name="connsiteX612" fmla="*/ 2055258 w 4603109"/>
                <a:gd name="connsiteY612" fmla="*/ 924402 h 924402"/>
                <a:gd name="connsiteX613" fmla="*/ 2038787 w 4603109"/>
                <a:gd name="connsiteY613" fmla="*/ 924402 h 924402"/>
                <a:gd name="connsiteX614" fmla="*/ 2033110 w 4603109"/>
                <a:gd name="connsiteY614" fmla="*/ 924402 h 924402"/>
                <a:gd name="connsiteX615" fmla="*/ 2031619 w 4603109"/>
                <a:gd name="connsiteY615" fmla="*/ 924402 h 924402"/>
                <a:gd name="connsiteX616" fmla="*/ 2011705 w 4603109"/>
                <a:gd name="connsiteY616" fmla="*/ 924402 h 924402"/>
                <a:gd name="connsiteX617" fmla="*/ 1957554 w 4603109"/>
                <a:gd name="connsiteY617" fmla="*/ 924402 h 924402"/>
                <a:gd name="connsiteX618" fmla="*/ 1949525 w 4603109"/>
                <a:gd name="connsiteY618" fmla="*/ 924402 h 924402"/>
                <a:gd name="connsiteX619" fmla="*/ 1927489 w 4603109"/>
                <a:gd name="connsiteY619" fmla="*/ 924402 h 924402"/>
                <a:gd name="connsiteX620" fmla="*/ 1911018 w 4603109"/>
                <a:gd name="connsiteY620" fmla="*/ 924402 h 924402"/>
                <a:gd name="connsiteX621" fmla="*/ 1907543 w 4603109"/>
                <a:gd name="connsiteY621" fmla="*/ 924402 h 924402"/>
                <a:gd name="connsiteX622" fmla="*/ 1885268 w 4603109"/>
                <a:gd name="connsiteY622" fmla="*/ 924402 h 924402"/>
                <a:gd name="connsiteX623" fmla="*/ 1883936 w 4603109"/>
                <a:gd name="connsiteY623" fmla="*/ 924402 h 924402"/>
                <a:gd name="connsiteX624" fmla="*/ 1868796 w 4603109"/>
                <a:gd name="connsiteY624" fmla="*/ 924402 h 924402"/>
                <a:gd name="connsiteX625" fmla="*/ 1838732 w 4603109"/>
                <a:gd name="connsiteY625" fmla="*/ 924402 h 924402"/>
                <a:gd name="connsiteX626" fmla="*/ 1779774 w 4603109"/>
                <a:gd name="connsiteY626" fmla="*/ 924402 h 924402"/>
                <a:gd name="connsiteX627" fmla="*/ 1764668 w 4603109"/>
                <a:gd name="connsiteY627" fmla="*/ 924402 h 924402"/>
                <a:gd name="connsiteX628" fmla="*/ 1757499 w 4603109"/>
                <a:gd name="connsiteY628" fmla="*/ 924402 h 924402"/>
                <a:gd name="connsiteX629" fmla="*/ 1741027 w 4603109"/>
                <a:gd name="connsiteY629" fmla="*/ 924402 h 924402"/>
                <a:gd name="connsiteX630" fmla="*/ 1737552 w 4603109"/>
                <a:gd name="connsiteY630" fmla="*/ 924402 h 924402"/>
                <a:gd name="connsiteX631" fmla="*/ 1736094 w 4603109"/>
                <a:gd name="connsiteY631" fmla="*/ 924402 h 924402"/>
                <a:gd name="connsiteX632" fmla="*/ 1734603 w 4603109"/>
                <a:gd name="connsiteY632" fmla="*/ 924402 h 924402"/>
                <a:gd name="connsiteX633" fmla="*/ 1710963 w 4603109"/>
                <a:gd name="connsiteY633" fmla="*/ 924402 h 924402"/>
                <a:gd name="connsiteX634" fmla="*/ 1707488 w 4603109"/>
                <a:gd name="connsiteY634" fmla="*/ 924402 h 924402"/>
                <a:gd name="connsiteX635" fmla="*/ 1652509 w 4603109"/>
                <a:gd name="connsiteY635" fmla="*/ 924402 h 924402"/>
                <a:gd name="connsiteX636" fmla="*/ 1636899 w 4603109"/>
                <a:gd name="connsiteY636" fmla="*/ 924402 h 924402"/>
                <a:gd name="connsiteX637" fmla="*/ 1609783 w 4603109"/>
                <a:gd name="connsiteY637" fmla="*/ 924402 h 924402"/>
                <a:gd name="connsiteX638" fmla="*/ 1608325 w 4603109"/>
                <a:gd name="connsiteY638" fmla="*/ 924402 h 924402"/>
                <a:gd name="connsiteX639" fmla="*/ 1606834 w 4603109"/>
                <a:gd name="connsiteY639" fmla="*/ 924402 h 924402"/>
                <a:gd name="connsiteX640" fmla="*/ 1579719 w 4603109"/>
                <a:gd name="connsiteY640" fmla="*/ 924402 h 924402"/>
                <a:gd name="connsiteX641" fmla="*/ 1564612 w 4603109"/>
                <a:gd name="connsiteY641" fmla="*/ 924402 h 924402"/>
                <a:gd name="connsiteX642" fmla="*/ 1524740 w 4603109"/>
                <a:gd name="connsiteY642" fmla="*/ 924402 h 924402"/>
                <a:gd name="connsiteX643" fmla="*/ 1482518 w 4603109"/>
                <a:gd name="connsiteY643" fmla="*/ 924402 h 924402"/>
                <a:gd name="connsiteX644" fmla="*/ 1460483 w 4603109"/>
                <a:gd name="connsiteY644" fmla="*/ 924402 h 924402"/>
                <a:gd name="connsiteX645" fmla="*/ 1452454 w 4603109"/>
                <a:gd name="connsiteY645" fmla="*/ 924402 h 924402"/>
                <a:gd name="connsiteX646" fmla="*/ 1444011 w 4603109"/>
                <a:gd name="connsiteY646" fmla="*/ 924402 h 924402"/>
                <a:gd name="connsiteX647" fmla="*/ 1436843 w 4603109"/>
                <a:gd name="connsiteY647" fmla="*/ 924402 h 924402"/>
                <a:gd name="connsiteX648" fmla="*/ 1413947 w 4603109"/>
                <a:gd name="connsiteY648" fmla="*/ 924402 h 924402"/>
                <a:gd name="connsiteX649" fmla="*/ 1354749 w 4603109"/>
                <a:gd name="connsiteY649" fmla="*/ 924402 h 924402"/>
                <a:gd name="connsiteX650" fmla="*/ 1332714 w 4603109"/>
                <a:gd name="connsiteY650" fmla="*/ 924402 h 924402"/>
                <a:gd name="connsiteX651" fmla="*/ 1324685 w 4603109"/>
                <a:gd name="connsiteY651" fmla="*/ 924402 h 924402"/>
                <a:gd name="connsiteX652" fmla="*/ 1316242 w 4603109"/>
                <a:gd name="connsiteY652" fmla="*/ 924402 h 924402"/>
                <a:gd name="connsiteX653" fmla="*/ 1312767 w 4603109"/>
                <a:gd name="connsiteY653" fmla="*/ 924402 h 924402"/>
                <a:gd name="connsiteX654" fmla="*/ 1286178 w 4603109"/>
                <a:gd name="connsiteY654" fmla="*/ 924402 h 924402"/>
                <a:gd name="connsiteX655" fmla="*/ 1282703 w 4603109"/>
                <a:gd name="connsiteY655" fmla="*/ 924402 h 924402"/>
                <a:gd name="connsiteX656" fmla="*/ 1243956 w 4603109"/>
                <a:gd name="connsiteY656" fmla="*/ 924402 h 924402"/>
                <a:gd name="connsiteX657" fmla="*/ 1184998 w 4603109"/>
                <a:gd name="connsiteY657" fmla="*/ 924402 h 924402"/>
                <a:gd name="connsiteX658" fmla="*/ 1154934 w 4603109"/>
                <a:gd name="connsiteY658" fmla="*/ 924402 h 924402"/>
                <a:gd name="connsiteX659" fmla="*/ 1139828 w 4603109"/>
                <a:gd name="connsiteY659" fmla="*/ 924402 h 924402"/>
                <a:gd name="connsiteX660" fmla="*/ 1116187 w 4603109"/>
                <a:gd name="connsiteY660" fmla="*/ 924402 h 924402"/>
                <a:gd name="connsiteX661" fmla="*/ 1112712 w 4603109"/>
                <a:gd name="connsiteY661" fmla="*/ 924402 h 924402"/>
                <a:gd name="connsiteX662" fmla="*/ 1057734 w 4603109"/>
                <a:gd name="connsiteY662" fmla="*/ 924402 h 924402"/>
                <a:gd name="connsiteX663" fmla="*/ 1027669 w 4603109"/>
                <a:gd name="connsiteY663" fmla="*/ 924402 h 924402"/>
                <a:gd name="connsiteX664" fmla="*/ 1012059 w 4603109"/>
                <a:gd name="connsiteY664" fmla="*/ 924402 h 924402"/>
                <a:gd name="connsiteX665" fmla="*/ 984943 w 4603109"/>
                <a:gd name="connsiteY665" fmla="*/ 924402 h 924402"/>
                <a:gd name="connsiteX666" fmla="*/ 929965 w 4603109"/>
                <a:gd name="connsiteY666" fmla="*/ 924402 h 924402"/>
                <a:gd name="connsiteX667" fmla="*/ 899900 w 4603109"/>
                <a:gd name="connsiteY667" fmla="*/ 924402 h 924402"/>
                <a:gd name="connsiteX668" fmla="*/ 857678 w 4603109"/>
                <a:gd name="connsiteY668" fmla="*/ 924402 h 924402"/>
                <a:gd name="connsiteX669" fmla="*/ 819171 w 4603109"/>
                <a:gd name="connsiteY669" fmla="*/ 924402 h 924402"/>
                <a:gd name="connsiteX670" fmla="*/ 729909 w 4603109"/>
                <a:gd name="connsiteY670" fmla="*/ 924402 h 924402"/>
                <a:gd name="connsiteX671" fmla="*/ 691402 w 4603109"/>
                <a:gd name="connsiteY671" fmla="*/ 924402 h 924402"/>
                <a:gd name="connsiteX672" fmla="*/ 687927 w 4603109"/>
                <a:gd name="connsiteY672" fmla="*/ 924402 h 924402"/>
                <a:gd name="connsiteX673" fmla="*/ 560158 w 4603109"/>
                <a:gd name="connsiteY673" fmla="*/ 924402 h 924402"/>
                <a:gd name="connsiteX674" fmla="*/ 432894 w 4603109"/>
                <a:gd name="connsiteY674" fmla="*/ 924402 h 924402"/>
                <a:gd name="connsiteX675" fmla="*/ 305125 w 4603109"/>
                <a:gd name="connsiteY675" fmla="*/ 924402 h 924402"/>
                <a:gd name="connsiteX676" fmla="*/ 223202 w 4603109"/>
                <a:gd name="connsiteY676" fmla="*/ 877348 h 924402"/>
                <a:gd name="connsiteX677" fmla="*/ 10809 w 4603109"/>
                <a:gd name="connsiteY677" fmla="*/ 509257 h 924402"/>
                <a:gd name="connsiteX678" fmla="*/ 10809 w 4603109"/>
                <a:gd name="connsiteY678" fmla="*/ 415146 h 924402"/>
                <a:gd name="connsiteX679" fmla="*/ 223202 w 4603109"/>
                <a:gd name="connsiteY679" fmla="*/ 47054 h 924402"/>
                <a:gd name="connsiteX680" fmla="*/ 305125 w 4603109"/>
                <a:gd name="connsiteY680" fmla="*/ 0 h 92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Lst>
              <a:rect l="l" t="t" r="r" b="b"/>
              <a:pathLst>
                <a:path w="4603109" h="924402">
                  <a:moveTo>
                    <a:pt x="305125" y="0"/>
                  </a:moveTo>
                  <a:lnTo>
                    <a:pt x="432894" y="0"/>
                  </a:lnTo>
                  <a:lnTo>
                    <a:pt x="445336" y="0"/>
                  </a:lnTo>
                  <a:cubicBezTo>
                    <a:pt x="485989" y="0"/>
                    <a:pt x="520835" y="0"/>
                    <a:pt x="550703" y="0"/>
                  </a:cubicBezTo>
                  <a:lnTo>
                    <a:pt x="560158" y="0"/>
                  </a:lnTo>
                  <a:lnTo>
                    <a:pt x="573105" y="0"/>
                  </a:lnTo>
                  <a:lnTo>
                    <a:pt x="626202" y="0"/>
                  </a:lnTo>
                  <a:cubicBezTo>
                    <a:pt x="646943" y="0"/>
                    <a:pt x="663537" y="0"/>
                    <a:pt x="676811" y="0"/>
                  </a:cubicBezTo>
                  <a:lnTo>
                    <a:pt x="678472" y="0"/>
                  </a:lnTo>
                  <a:lnTo>
                    <a:pt x="687927" y="0"/>
                  </a:lnTo>
                  <a:lnTo>
                    <a:pt x="691402" y="0"/>
                  </a:lnTo>
                  <a:lnTo>
                    <a:pt x="700371" y="0"/>
                  </a:lnTo>
                  <a:lnTo>
                    <a:pt x="707508" y="0"/>
                  </a:lnTo>
                  <a:cubicBezTo>
                    <a:pt x="729909" y="0"/>
                    <a:pt x="729909" y="0"/>
                    <a:pt x="729909" y="0"/>
                  </a:cubicBezTo>
                  <a:lnTo>
                    <a:pt x="753971" y="0"/>
                  </a:lnTo>
                  <a:lnTo>
                    <a:pt x="804580" y="0"/>
                  </a:lnTo>
                  <a:lnTo>
                    <a:pt x="805737" y="0"/>
                  </a:lnTo>
                  <a:lnTo>
                    <a:pt x="819171" y="0"/>
                  </a:lnTo>
                  <a:lnTo>
                    <a:pt x="828140" y="0"/>
                  </a:lnTo>
                  <a:lnTo>
                    <a:pt x="831615" y="0"/>
                  </a:lnTo>
                  <a:lnTo>
                    <a:pt x="835277" y="0"/>
                  </a:lnTo>
                  <a:lnTo>
                    <a:pt x="857678" y="0"/>
                  </a:lnTo>
                  <a:lnTo>
                    <a:pt x="864889" y="0"/>
                  </a:lnTo>
                  <a:lnTo>
                    <a:pt x="899900" y="0"/>
                  </a:lnTo>
                  <a:lnTo>
                    <a:pt x="909341" y="0"/>
                  </a:lnTo>
                  <a:lnTo>
                    <a:pt x="929965" y="0"/>
                  </a:lnTo>
                  <a:lnTo>
                    <a:pt x="933506" y="0"/>
                  </a:lnTo>
                  <a:lnTo>
                    <a:pt x="936982" y="0"/>
                  </a:lnTo>
                  <a:lnTo>
                    <a:pt x="959384" y="0"/>
                  </a:lnTo>
                  <a:lnTo>
                    <a:pt x="962542" y="0"/>
                  </a:lnTo>
                  <a:lnTo>
                    <a:pt x="984943" y="0"/>
                  </a:lnTo>
                  <a:lnTo>
                    <a:pt x="992658" y="0"/>
                  </a:lnTo>
                  <a:lnTo>
                    <a:pt x="1012059" y="0"/>
                  </a:lnTo>
                  <a:lnTo>
                    <a:pt x="1012480" y="0"/>
                  </a:lnTo>
                  <a:lnTo>
                    <a:pt x="1027669" y="0"/>
                  </a:lnTo>
                  <a:lnTo>
                    <a:pt x="1037110" y="0"/>
                  </a:lnTo>
                  <a:lnTo>
                    <a:pt x="1040112" y="0"/>
                  </a:lnTo>
                  <a:lnTo>
                    <a:pt x="1057734" y="0"/>
                  </a:lnTo>
                  <a:lnTo>
                    <a:pt x="1064751" y="0"/>
                  </a:lnTo>
                  <a:lnTo>
                    <a:pt x="1070177" y="0"/>
                  </a:lnTo>
                  <a:lnTo>
                    <a:pt x="1072436" y="0"/>
                  </a:lnTo>
                  <a:lnTo>
                    <a:pt x="1090311" y="0"/>
                  </a:lnTo>
                  <a:lnTo>
                    <a:pt x="1110718" y="0"/>
                  </a:lnTo>
                  <a:lnTo>
                    <a:pt x="1112712" y="0"/>
                  </a:lnTo>
                  <a:lnTo>
                    <a:pt x="1116187" y="0"/>
                  </a:lnTo>
                  <a:lnTo>
                    <a:pt x="1139828" y="0"/>
                  </a:lnTo>
                  <a:lnTo>
                    <a:pt x="1140249" y="0"/>
                  </a:lnTo>
                  <a:lnTo>
                    <a:pt x="1145480" y="0"/>
                  </a:lnTo>
                  <a:lnTo>
                    <a:pt x="1152270" y="0"/>
                  </a:lnTo>
                  <a:lnTo>
                    <a:pt x="1154934" y="0"/>
                  </a:lnTo>
                  <a:lnTo>
                    <a:pt x="1167881" y="0"/>
                  </a:lnTo>
                  <a:lnTo>
                    <a:pt x="1175544" y="0"/>
                  </a:lnTo>
                  <a:lnTo>
                    <a:pt x="1184998" y="0"/>
                  </a:lnTo>
                  <a:lnTo>
                    <a:pt x="1197946" y="0"/>
                  </a:lnTo>
                  <a:lnTo>
                    <a:pt x="1200205" y="0"/>
                  </a:lnTo>
                  <a:lnTo>
                    <a:pt x="1220978" y="0"/>
                  </a:lnTo>
                  <a:lnTo>
                    <a:pt x="1238487" y="0"/>
                  </a:lnTo>
                  <a:lnTo>
                    <a:pt x="1243956" y="0"/>
                  </a:lnTo>
                  <a:lnTo>
                    <a:pt x="1251042" y="0"/>
                  </a:lnTo>
                  <a:lnTo>
                    <a:pt x="1257637" y="0"/>
                  </a:lnTo>
                  <a:lnTo>
                    <a:pt x="1271587" y="0"/>
                  </a:lnTo>
                  <a:lnTo>
                    <a:pt x="1273249" y="0"/>
                  </a:lnTo>
                  <a:lnTo>
                    <a:pt x="1280039" y="0"/>
                  </a:lnTo>
                  <a:lnTo>
                    <a:pt x="1282703" y="0"/>
                  </a:lnTo>
                  <a:lnTo>
                    <a:pt x="1286178" y="0"/>
                  </a:lnTo>
                  <a:lnTo>
                    <a:pt x="1295146" y="0"/>
                  </a:lnTo>
                  <a:lnTo>
                    <a:pt x="1301651" y="0"/>
                  </a:lnTo>
                  <a:lnTo>
                    <a:pt x="1302284" y="0"/>
                  </a:lnTo>
                  <a:lnTo>
                    <a:pt x="1303313" y="0"/>
                  </a:lnTo>
                  <a:lnTo>
                    <a:pt x="1312767" y="0"/>
                  </a:lnTo>
                  <a:lnTo>
                    <a:pt x="1316242" y="0"/>
                  </a:lnTo>
                  <a:lnTo>
                    <a:pt x="1321886" y="0"/>
                  </a:lnTo>
                  <a:lnTo>
                    <a:pt x="1324685" y="0"/>
                  </a:lnTo>
                  <a:lnTo>
                    <a:pt x="1325211" y="0"/>
                  </a:lnTo>
                  <a:lnTo>
                    <a:pt x="1332348" y="0"/>
                  </a:lnTo>
                  <a:lnTo>
                    <a:pt x="1332714" y="0"/>
                  </a:lnTo>
                  <a:lnTo>
                    <a:pt x="1333135" y="0"/>
                  </a:lnTo>
                  <a:lnTo>
                    <a:pt x="1348747" y="0"/>
                  </a:lnTo>
                  <a:lnTo>
                    <a:pt x="1354749" y="0"/>
                  </a:lnTo>
                  <a:lnTo>
                    <a:pt x="1378811" y="0"/>
                  </a:lnTo>
                  <a:lnTo>
                    <a:pt x="1383745" y="0"/>
                  </a:lnTo>
                  <a:lnTo>
                    <a:pt x="1385406" y="0"/>
                  </a:lnTo>
                  <a:lnTo>
                    <a:pt x="1399356" y="0"/>
                  </a:lnTo>
                  <a:lnTo>
                    <a:pt x="1400513" y="0"/>
                  </a:lnTo>
                  <a:lnTo>
                    <a:pt x="1413947" y="0"/>
                  </a:lnTo>
                  <a:lnTo>
                    <a:pt x="1414442" y="0"/>
                  </a:lnTo>
                  <a:lnTo>
                    <a:pt x="1422915" y="0"/>
                  </a:lnTo>
                  <a:lnTo>
                    <a:pt x="1426390" y="0"/>
                  </a:lnTo>
                  <a:lnTo>
                    <a:pt x="1429420" y="0"/>
                  </a:lnTo>
                  <a:lnTo>
                    <a:pt x="1430053" y="0"/>
                  </a:lnTo>
                  <a:lnTo>
                    <a:pt x="1430206" y="0"/>
                  </a:lnTo>
                  <a:lnTo>
                    <a:pt x="1430577" y="0"/>
                  </a:lnTo>
                  <a:lnTo>
                    <a:pt x="1436843" y="0"/>
                  </a:lnTo>
                  <a:lnTo>
                    <a:pt x="1444011" y="0"/>
                  </a:lnTo>
                  <a:lnTo>
                    <a:pt x="1449655" y="0"/>
                  </a:lnTo>
                  <a:lnTo>
                    <a:pt x="1452454" y="0"/>
                  </a:lnTo>
                  <a:lnTo>
                    <a:pt x="1452980" y="0"/>
                  </a:lnTo>
                  <a:lnTo>
                    <a:pt x="1456455" y="0"/>
                  </a:lnTo>
                  <a:lnTo>
                    <a:pt x="1459664" y="0"/>
                  </a:lnTo>
                  <a:lnTo>
                    <a:pt x="1460117" y="0"/>
                  </a:lnTo>
                  <a:lnTo>
                    <a:pt x="1460483" y="0"/>
                  </a:lnTo>
                  <a:lnTo>
                    <a:pt x="1460904" y="0"/>
                  </a:lnTo>
                  <a:lnTo>
                    <a:pt x="1472926" y="0"/>
                  </a:lnTo>
                  <a:lnTo>
                    <a:pt x="1482518" y="0"/>
                  </a:lnTo>
                  <a:lnTo>
                    <a:pt x="1489729" y="0"/>
                  </a:lnTo>
                  <a:lnTo>
                    <a:pt x="1504116" y="0"/>
                  </a:lnTo>
                  <a:lnTo>
                    <a:pt x="1511514" y="0"/>
                  </a:lnTo>
                  <a:lnTo>
                    <a:pt x="1524740" y="0"/>
                  </a:lnTo>
                  <a:lnTo>
                    <a:pt x="1528282" y="0"/>
                  </a:lnTo>
                  <a:lnTo>
                    <a:pt x="1531757" y="0"/>
                  </a:lnTo>
                  <a:lnTo>
                    <a:pt x="1534181" y="0"/>
                  </a:lnTo>
                  <a:lnTo>
                    <a:pt x="1542211" y="0"/>
                  </a:lnTo>
                  <a:lnTo>
                    <a:pt x="1554159" y="0"/>
                  </a:lnTo>
                  <a:lnTo>
                    <a:pt x="1557318" y="0"/>
                  </a:lnTo>
                  <a:lnTo>
                    <a:pt x="1557975" y="0"/>
                  </a:lnTo>
                  <a:lnTo>
                    <a:pt x="1558346" y="0"/>
                  </a:lnTo>
                  <a:lnTo>
                    <a:pt x="1561822" y="0"/>
                  </a:lnTo>
                  <a:lnTo>
                    <a:pt x="1564612" y="0"/>
                  </a:lnTo>
                  <a:lnTo>
                    <a:pt x="1566857" y="0"/>
                  </a:lnTo>
                  <a:lnTo>
                    <a:pt x="1576919" y="0"/>
                  </a:lnTo>
                  <a:lnTo>
                    <a:pt x="1579719" y="0"/>
                  </a:lnTo>
                  <a:lnTo>
                    <a:pt x="1584224" y="0"/>
                  </a:lnTo>
                  <a:lnTo>
                    <a:pt x="1587382" y="0"/>
                  </a:lnTo>
                  <a:lnTo>
                    <a:pt x="1587433" y="0"/>
                  </a:lnTo>
                  <a:lnTo>
                    <a:pt x="1600695" y="0"/>
                  </a:lnTo>
                  <a:lnTo>
                    <a:pt x="1606834" y="0"/>
                  </a:lnTo>
                  <a:lnTo>
                    <a:pt x="1607256" y="0"/>
                  </a:lnTo>
                  <a:lnTo>
                    <a:pt x="1608325" y="0"/>
                  </a:lnTo>
                  <a:lnTo>
                    <a:pt x="1609783" y="0"/>
                  </a:lnTo>
                  <a:lnTo>
                    <a:pt x="1617498" y="0"/>
                  </a:lnTo>
                  <a:lnTo>
                    <a:pt x="1631885" y="0"/>
                  </a:lnTo>
                  <a:lnTo>
                    <a:pt x="1636899" y="0"/>
                  </a:lnTo>
                  <a:lnTo>
                    <a:pt x="1637320" y="0"/>
                  </a:lnTo>
                  <a:lnTo>
                    <a:pt x="1637445" y="0"/>
                  </a:lnTo>
                  <a:lnTo>
                    <a:pt x="1652509" y="0"/>
                  </a:lnTo>
                  <a:lnTo>
                    <a:pt x="1659526" y="0"/>
                  </a:lnTo>
                  <a:lnTo>
                    <a:pt x="1661950" y="0"/>
                  </a:lnTo>
                  <a:lnTo>
                    <a:pt x="1664952" y="0"/>
                  </a:lnTo>
                  <a:lnTo>
                    <a:pt x="1667212" y="0"/>
                  </a:lnTo>
                  <a:lnTo>
                    <a:pt x="1685087" y="0"/>
                  </a:lnTo>
                  <a:lnTo>
                    <a:pt x="1689591" y="0"/>
                  </a:lnTo>
                  <a:lnTo>
                    <a:pt x="1694626" y="0"/>
                  </a:lnTo>
                  <a:lnTo>
                    <a:pt x="1697276" y="0"/>
                  </a:lnTo>
                  <a:lnTo>
                    <a:pt x="1698000" y="0"/>
                  </a:lnTo>
                  <a:lnTo>
                    <a:pt x="1704688" y="0"/>
                  </a:lnTo>
                  <a:lnTo>
                    <a:pt x="1707488" y="0"/>
                  </a:lnTo>
                  <a:lnTo>
                    <a:pt x="1710963" y="0"/>
                  </a:lnTo>
                  <a:lnTo>
                    <a:pt x="1715151" y="0"/>
                  </a:lnTo>
                  <a:lnTo>
                    <a:pt x="1721928" y="0"/>
                  </a:lnTo>
                  <a:lnTo>
                    <a:pt x="1734603" y="0"/>
                  </a:lnTo>
                  <a:lnTo>
                    <a:pt x="1735025" y="0"/>
                  </a:lnTo>
                  <a:lnTo>
                    <a:pt x="1735558" y="0"/>
                  </a:lnTo>
                  <a:lnTo>
                    <a:pt x="1736094" y="0"/>
                  </a:lnTo>
                  <a:lnTo>
                    <a:pt x="1737552" y="0"/>
                  </a:lnTo>
                  <a:lnTo>
                    <a:pt x="1741027" y="0"/>
                  </a:lnTo>
                  <a:lnTo>
                    <a:pt x="1747046" y="0"/>
                  </a:lnTo>
                  <a:lnTo>
                    <a:pt x="1748537" y="0"/>
                  </a:lnTo>
                  <a:lnTo>
                    <a:pt x="1753052" y="0"/>
                  </a:lnTo>
                  <a:lnTo>
                    <a:pt x="1757499" y="0"/>
                  </a:lnTo>
                  <a:lnTo>
                    <a:pt x="1764668" y="0"/>
                  </a:lnTo>
                  <a:lnTo>
                    <a:pt x="1765089" y="0"/>
                  </a:lnTo>
                  <a:lnTo>
                    <a:pt x="1765214" y="0"/>
                  </a:lnTo>
                  <a:lnTo>
                    <a:pt x="1770320" y="0"/>
                  </a:lnTo>
                  <a:lnTo>
                    <a:pt x="1777110" y="0"/>
                  </a:lnTo>
                  <a:lnTo>
                    <a:pt x="1779774" y="0"/>
                  </a:lnTo>
                  <a:lnTo>
                    <a:pt x="1792721" y="0"/>
                  </a:lnTo>
                  <a:lnTo>
                    <a:pt x="1794981" y="0"/>
                  </a:lnTo>
                  <a:lnTo>
                    <a:pt x="1825045" y="0"/>
                  </a:lnTo>
                  <a:lnTo>
                    <a:pt x="1825769" y="0"/>
                  </a:lnTo>
                  <a:lnTo>
                    <a:pt x="1838732" y="0"/>
                  </a:lnTo>
                  <a:lnTo>
                    <a:pt x="1845818" y="0"/>
                  </a:lnTo>
                  <a:lnTo>
                    <a:pt x="1849697" y="0"/>
                  </a:lnTo>
                  <a:lnTo>
                    <a:pt x="1852412" y="0"/>
                  </a:lnTo>
                  <a:lnTo>
                    <a:pt x="1853903" y="0"/>
                  </a:lnTo>
                  <a:lnTo>
                    <a:pt x="1863327" y="0"/>
                  </a:lnTo>
                  <a:lnTo>
                    <a:pt x="1868796" y="0"/>
                  </a:lnTo>
                  <a:lnTo>
                    <a:pt x="1874815" y="0"/>
                  </a:lnTo>
                  <a:lnTo>
                    <a:pt x="1876306" y="0"/>
                  </a:lnTo>
                  <a:lnTo>
                    <a:pt x="1880821" y="0"/>
                  </a:lnTo>
                  <a:lnTo>
                    <a:pt x="1882477" y="0"/>
                  </a:lnTo>
                  <a:lnTo>
                    <a:pt x="1883936" y="0"/>
                  </a:lnTo>
                  <a:lnTo>
                    <a:pt x="1885268" y="0"/>
                  </a:lnTo>
                  <a:lnTo>
                    <a:pt x="1896427" y="0"/>
                  </a:lnTo>
                  <a:lnTo>
                    <a:pt x="1898089" y="0"/>
                  </a:lnTo>
                  <a:lnTo>
                    <a:pt x="1904879" y="0"/>
                  </a:lnTo>
                  <a:lnTo>
                    <a:pt x="1907543" y="0"/>
                  </a:lnTo>
                  <a:lnTo>
                    <a:pt x="1911018" y="0"/>
                  </a:lnTo>
                  <a:lnTo>
                    <a:pt x="1919986" y="0"/>
                  </a:lnTo>
                  <a:lnTo>
                    <a:pt x="1927124" y="0"/>
                  </a:lnTo>
                  <a:lnTo>
                    <a:pt x="1927489" y="0"/>
                  </a:lnTo>
                  <a:lnTo>
                    <a:pt x="1927911" y="0"/>
                  </a:lnTo>
                  <a:lnTo>
                    <a:pt x="1929402" y="0"/>
                  </a:lnTo>
                  <a:lnTo>
                    <a:pt x="1946726" y="0"/>
                  </a:lnTo>
                  <a:lnTo>
                    <a:pt x="1949525" y="0"/>
                  </a:lnTo>
                  <a:lnTo>
                    <a:pt x="1957554" y="0"/>
                  </a:lnTo>
                  <a:lnTo>
                    <a:pt x="1957975" y="0"/>
                  </a:lnTo>
                  <a:lnTo>
                    <a:pt x="1973587" y="0"/>
                  </a:lnTo>
                  <a:lnTo>
                    <a:pt x="1978520" y="0"/>
                  </a:lnTo>
                  <a:lnTo>
                    <a:pt x="1980012" y="0"/>
                  </a:lnTo>
                  <a:lnTo>
                    <a:pt x="1980181" y="0"/>
                  </a:lnTo>
                  <a:lnTo>
                    <a:pt x="1981672" y="0"/>
                  </a:lnTo>
                  <a:lnTo>
                    <a:pt x="2008585" y="0"/>
                  </a:lnTo>
                  <a:lnTo>
                    <a:pt x="2009218" y="0"/>
                  </a:lnTo>
                  <a:lnTo>
                    <a:pt x="2010246" y="0"/>
                  </a:lnTo>
                  <a:lnTo>
                    <a:pt x="2010709" y="0"/>
                  </a:lnTo>
                  <a:lnTo>
                    <a:pt x="2011705" y="0"/>
                  </a:lnTo>
                  <a:lnTo>
                    <a:pt x="2024147" y="0"/>
                  </a:lnTo>
                  <a:lnTo>
                    <a:pt x="2024196" y="0"/>
                  </a:lnTo>
                  <a:lnTo>
                    <a:pt x="2024981" y="0"/>
                  </a:lnTo>
                  <a:lnTo>
                    <a:pt x="2025353" y="0"/>
                  </a:lnTo>
                  <a:lnTo>
                    <a:pt x="2026473" y="0"/>
                  </a:lnTo>
                  <a:lnTo>
                    <a:pt x="2031619" y="0"/>
                  </a:lnTo>
                  <a:lnTo>
                    <a:pt x="2033110" y="0"/>
                  </a:lnTo>
                  <a:lnTo>
                    <a:pt x="2038787" y="0"/>
                  </a:lnTo>
                  <a:lnTo>
                    <a:pt x="2039282" y="0"/>
                  </a:lnTo>
                  <a:lnTo>
                    <a:pt x="2047755" y="0"/>
                  </a:lnTo>
                  <a:lnTo>
                    <a:pt x="2051230" y="0"/>
                  </a:lnTo>
                  <a:lnTo>
                    <a:pt x="2054893" y="0"/>
                  </a:lnTo>
                  <a:lnTo>
                    <a:pt x="2055046" y="0"/>
                  </a:lnTo>
                  <a:lnTo>
                    <a:pt x="2055258" y="0"/>
                  </a:lnTo>
                  <a:lnTo>
                    <a:pt x="2055680" y="0"/>
                  </a:lnTo>
                  <a:lnTo>
                    <a:pt x="2057171" y="0"/>
                  </a:lnTo>
                  <a:lnTo>
                    <a:pt x="2061683" y="0"/>
                  </a:lnTo>
                  <a:lnTo>
                    <a:pt x="2067702" y="0"/>
                  </a:lnTo>
                  <a:lnTo>
                    <a:pt x="2074495" y="0"/>
                  </a:lnTo>
                  <a:lnTo>
                    <a:pt x="2077294" y="0"/>
                  </a:lnTo>
                  <a:lnTo>
                    <a:pt x="2084504" y="0"/>
                  </a:lnTo>
                  <a:lnTo>
                    <a:pt x="2085323" y="0"/>
                  </a:lnTo>
                  <a:lnTo>
                    <a:pt x="2085744" y="0"/>
                  </a:lnTo>
                  <a:lnTo>
                    <a:pt x="2097766" y="0"/>
                  </a:lnTo>
                  <a:lnTo>
                    <a:pt x="2106289" y="0"/>
                  </a:lnTo>
                  <a:lnTo>
                    <a:pt x="2107781" y="0"/>
                  </a:lnTo>
                  <a:lnTo>
                    <a:pt x="2128956" y="0"/>
                  </a:lnTo>
                  <a:lnTo>
                    <a:pt x="2129514" y="0"/>
                  </a:lnTo>
                  <a:lnTo>
                    <a:pt x="2136354" y="0"/>
                  </a:lnTo>
                  <a:lnTo>
                    <a:pt x="2136987" y="0"/>
                  </a:lnTo>
                  <a:lnTo>
                    <a:pt x="2138478" y="0"/>
                  </a:lnTo>
                  <a:lnTo>
                    <a:pt x="2151916" y="0"/>
                  </a:lnTo>
                  <a:lnTo>
                    <a:pt x="2152750" y="0"/>
                  </a:lnTo>
                  <a:lnTo>
                    <a:pt x="2153122" y="0"/>
                  </a:lnTo>
                  <a:lnTo>
                    <a:pt x="2154242" y="0"/>
                  </a:lnTo>
                  <a:lnTo>
                    <a:pt x="2156597" y="0"/>
                  </a:lnTo>
                  <a:lnTo>
                    <a:pt x="2159388" y="0"/>
                  </a:lnTo>
                  <a:lnTo>
                    <a:pt x="2160879" y="0"/>
                  </a:lnTo>
                  <a:lnTo>
                    <a:pt x="2161633" y="0"/>
                  </a:lnTo>
                  <a:lnTo>
                    <a:pt x="2167051" y="0"/>
                  </a:lnTo>
                  <a:lnTo>
                    <a:pt x="2178999" y="0"/>
                  </a:lnTo>
                  <a:lnTo>
                    <a:pt x="2182158" y="0"/>
                  </a:lnTo>
                  <a:lnTo>
                    <a:pt x="2182815" y="0"/>
                  </a:lnTo>
                  <a:lnTo>
                    <a:pt x="2188666" y="0"/>
                  </a:lnTo>
                  <a:lnTo>
                    <a:pt x="2189452" y="0"/>
                  </a:lnTo>
                  <a:lnTo>
                    <a:pt x="2191697" y="0"/>
                  </a:lnTo>
                  <a:lnTo>
                    <a:pt x="2195471" y="0"/>
                  </a:lnTo>
                  <a:lnTo>
                    <a:pt x="2201759" y="0"/>
                  </a:lnTo>
                  <a:lnTo>
                    <a:pt x="2203100" y="0"/>
                  </a:lnTo>
                  <a:lnTo>
                    <a:pt x="2204559" y="0"/>
                  </a:lnTo>
                  <a:lnTo>
                    <a:pt x="2204591" y="0"/>
                  </a:lnTo>
                  <a:lnTo>
                    <a:pt x="2212273" y="0"/>
                  </a:lnTo>
                  <a:lnTo>
                    <a:pt x="2225535" y="0"/>
                  </a:lnTo>
                  <a:lnTo>
                    <a:pt x="2231674" y="0"/>
                  </a:lnTo>
                  <a:lnTo>
                    <a:pt x="2232096" y="0"/>
                  </a:lnTo>
                  <a:lnTo>
                    <a:pt x="2232220" y="0"/>
                  </a:lnTo>
                  <a:lnTo>
                    <a:pt x="2233118" y="0"/>
                  </a:lnTo>
                  <a:lnTo>
                    <a:pt x="2233165" y="0"/>
                  </a:lnTo>
                  <a:lnTo>
                    <a:pt x="2256725" y="0"/>
                  </a:lnTo>
                  <a:lnTo>
                    <a:pt x="2257283" y="0"/>
                  </a:lnTo>
                  <a:lnTo>
                    <a:pt x="2262285" y="0"/>
                  </a:lnTo>
                  <a:lnTo>
                    <a:pt x="2284366" y="0"/>
                  </a:lnTo>
                  <a:lnTo>
                    <a:pt x="2289402" y="0"/>
                  </a:lnTo>
                  <a:lnTo>
                    <a:pt x="2292052" y="0"/>
                  </a:lnTo>
                  <a:lnTo>
                    <a:pt x="2299271" y="0"/>
                  </a:lnTo>
                  <a:lnTo>
                    <a:pt x="2308721" y="0"/>
                  </a:lnTo>
                  <a:lnTo>
                    <a:pt x="2309927" y="0"/>
                  </a:lnTo>
                  <a:lnTo>
                    <a:pt x="2316435" y="0"/>
                  </a:lnTo>
                  <a:lnTo>
                    <a:pt x="2316703" y="0"/>
                  </a:lnTo>
                  <a:lnTo>
                    <a:pt x="2319466" y="0"/>
                  </a:lnTo>
                  <a:lnTo>
                    <a:pt x="2322840" y="0"/>
                  </a:lnTo>
                  <a:lnTo>
                    <a:pt x="2329528" y="0"/>
                  </a:lnTo>
                  <a:lnTo>
                    <a:pt x="2330869" y="0"/>
                  </a:lnTo>
                  <a:lnTo>
                    <a:pt x="2332328" y="0"/>
                  </a:lnTo>
                  <a:lnTo>
                    <a:pt x="2332360" y="0"/>
                  </a:lnTo>
                  <a:lnTo>
                    <a:pt x="2335803" y="0"/>
                  </a:lnTo>
                  <a:lnTo>
                    <a:pt x="2343312" y="0"/>
                  </a:lnTo>
                  <a:lnTo>
                    <a:pt x="2344804" y="0"/>
                  </a:lnTo>
                  <a:lnTo>
                    <a:pt x="2346768" y="0"/>
                  </a:lnTo>
                  <a:lnTo>
                    <a:pt x="2347827" y="0"/>
                  </a:lnTo>
                  <a:lnTo>
                    <a:pt x="2352274" y="0"/>
                  </a:lnTo>
                  <a:lnTo>
                    <a:pt x="2359443" y="0"/>
                  </a:lnTo>
                  <a:lnTo>
                    <a:pt x="2359865" y="0"/>
                  </a:lnTo>
                  <a:lnTo>
                    <a:pt x="2359989" y="0"/>
                  </a:lnTo>
                  <a:lnTo>
                    <a:pt x="2360887" y="0"/>
                  </a:lnTo>
                  <a:lnTo>
                    <a:pt x="2360934" y="0"/>
                  </a:lnTo>
                  <a:lnTo>
                    <a:pt x="2371886" y="0"/>
                  </a:lnTo>
                  <a:lnTo>
                    <a:pt x="2373377" y="0"/>
                  </a:lnTo>
                  <a:lnTo>
                    <a:pt x="2377892" y="0"/>
                  </a:lnTo>
                  <a:cubicBezTo>
                    <a:pt x="2382339" y="0"/>
                    <a:pt x="2382339" y="0"/>
                    <a:pt x="2382339" y="0"/>
                  </a:cubicBezTo>
                  <a:lnTo>
                    <a:pt x="2390054" y="0"/>
                  </a:lnTo>
                  <a:lnTo>
                    <a:pt x="2419821" y="0"/>
                  </a:lnTo>
                  <a:lnTo>
                    <a:pt x="2427040" y="0"/>
                  </a:lnTo>
                  <a:lnTo>
                    <a:pt x="2436490" y="0"/>
                  </a:lnTo>
                  <a:lnTo>
                    <a:pt x="2444472" y="0"/>
                  </a:lnTo>
                  <a:lnTo>
                    <a:pt x="2448678" y="0"/>
                  </a:lnTo>
                  <a:lnTo>
                    <a:pt x="2450171" y="0"/>
                  </a:lnTo>
                  <a:lnTo>
                    <a:pt x="2450609" y="0"/>
                  </a:lnTo>
                  <a:lnTo>
                    <a:pt x="2463572" y="0"/>
                  </a:lnTo>
                  <a:lnTo>
                    <a:pt x="2471081" y="0"/>
                  </a:lnTo>
                  <a:lnTo>
                    <a:pt x="2472573" y="0"/>
                  </a:lnTo>
                  <a:lnTo>
                    <a:pt x="2474537" y="0"/>
                  </a:lnTo>
                  <a:lnTo>
                    <a:pt x="2475596" y="0"/>
                  </a:lnTo>
                  <a:lnTo>
                    <a:pt x="2477252" y="0"/>
                  </a:lnTo>
                  <a:lnTo>
                    <a:pt x="2478712" y="0"/>
                  </a:lnTo>
                  <a:lnTo>
                    <a:pt x="2478743" y="0"/>
                  </a:lnTo>
                  <a:lnTo>
                    <a:pt x="2480043" y="0"/>
                  </a:lnTo>
                  <a:lnTo>
                    <a:pt x="2499655" y="0"/>
                  </a:lnTo>
                  <a:lnTo>
                    <a:pt x="2501146" y="0"/>
                  </a:lnTo>
                  <a:lnTo>
                    <a:pt x="2505661" y="0"/>
                  </a:lnTo>
                  <a:lnTo>
                    <a:pt x="2508776" y="0"/>
                  </a:lnTo>
                  <a:lnTo>
                    <a:pt x="2510108" y="0"/>
                  </a:lnTo>
                  <a:lnTo>
                    <a:pt x="2524178" y="0"/>
                  </a:lnTo>
                  <a:lnTo>
                    <a:pt x="2525248" y="0"/>
                  </a:lnTo>
                  <a:lnTo>
                    <a:pt x="2525669" y="0"/>
                  </a:lnTo>
                  <a:lnTo>
                    <a:pt x="2552329" y="0"/>
                  </a:lnTo>
                  <a:lnTo>
                    <a:pt x="2552751" y="0"/>
                  </a:lnTo>
                  <a:lnTo>
                    <a:pt x="2554242" y="0"/>
                  </a:lnTo>
                  <a:lnTo>
                    <a:pt x="2574787" y="0"/>
                  </a:lnTo>
                  <a:lnTo>
                    <a:pt x="2576279" y="0"/>
                  </a:lnTo>
                  <a:lnTo>
                    <a:pt x="2576447" y="0"/>
                  </a:lnTo>
                  <a:lnTo>
                    <a:pt x="2577940" y="0"/>
                  </a:lnTo>
                  <a:lnTo>
                    <a:pt x="2603360" y="0"/>
                  </a:lnTo>
                  <a:lnTo>
                    <a:pt x="2604852" y="0"/>
                  </a:lnTo>
                  <a:lnTo>
                    <a:pt x="2605021" y="0"/>
                  </a:lnTo>
                  <a:lnTo>
                    <a:pt x="2605484" y="0"/>
                  </a:lnTo>
                  <a:lnTo>
                    <a:pt x="2606481" y="0"/>
                  </a:lnTo>
                  <a:lnTo>
                    <a:pt x="2606512" y="0"/>
                  </a:lnTo>
                  <a:lnTo>
                    <a:pt x="2606976" y="0"/>
                  </a:lnTo>
                  <a:lnTo>
                    <a:pt x="2618923" y="0"/>
                  </a:lnTo>
                  <a:lnTo>
                    <a:pt x="2621248" y="0"/>
                  </a:lnTo>
                  <a:lnTo>
                    <a:pt x="2622740" y="0"/>
                  </a:lnTo>
                  <a:lnTo>
                    <a:pt x="2627885" y="0"/>
                  </a:lnTo>
                  <a:lnTo>
                    <a:pt x="2629377" y="0"/>
                  </a:lnTo>
                  <a:lnTo>
                    <a:pt x="2634058" y="0"/>
                  </a:lnTo>
                  <a:lnTo>
                    <a:pt x="2635549" y="0"/>
                  </a:lnTo>
                  <a:lnTo>
                    <a:pt x="2636545" y="0"/>
                  </a:lnTo>
                  <a:lnTo>
                    <a:pt x="2648987" y="0"/>
                  </a:lnTo>
                  <a:lnTo>
                    <a:pt x="2649821" y="0"/>
                  </a:lnTo>
                  <a:lnTo>
                    <a:pt x="2651313" y="0"/>
                  </a:lnTo>
                  <a:lnTo>
                    <a:pt x="2651947" y="0"/>
                  </a:lnTo>
                  <a:lnTo>
                    <a:pt x="2653017" y="0"/>
                  </a:lnTo>
                  <a:lnTo>
                    <a:pt x="2653438" y="0"/>
                  </a:lnTo>
                  <a:lnTo>
                    <a:pt x="2656459" y="0"/>
                  </a:lnTo>
                  <a:lnTo>
                    <a:pt x="2657950" y="0"/>
                  </a:lnTo>
                  <a:lnTo>
                    <a:pt x="2665460" y="0"/>
                  </a:lnTo>
                  <a:lnTo>
                    <a:pt x="2680098" y="0"/>
                  </a:lnTo>
                  <a:lnTo>
                    <a:pt x="2680520" y="0"/>
                  </a:lnTo>
                  <a:lnTo>
                    <a:pt x="2682011" y="0"/>
                  </a:lnTo>
                  <a:lnTo>
                    <a:pt x="2692542" y="0"/>
                  </a:lnTo>
                  <a:lnTo>
                    <a:pt x="2702556" y="0"/>
                  </a:lnTo>
                  <a:lnTo>
                    <a:pt x="2704048" y="0"/>
                  </a:lnTo>
                  <a:lnTo>
                    <a:pt x="2724289" y="0"/>
                  </a:lnTo>
                  <a:lnTo>
                    <a:pt x="2731129" y="0"/>
                  </a:lnTo>
                  <a:lnTo>
                    <a:pt x="2732621" y="0"/>
                  </a:lnTo>
                  <a:lnTo>
                    <a:pt x="2733253" y="0"/>
                  </a:lnTo>
                  <a:lnTo>
                    <a:pt x="2734745" y="0"/>
                  </a:lnTo>
                  <a:lnTo>
                    <a:pt x="2746692" y="0"/>
                  </a:lnTo>
                  <a:lnTo>
                    <a:pt x="2749017" y="0"/>
                  </a:lnTo>
                  <a:lnTo>
                    <a:pt x="2750509" y="0"/>
                  </a:lnTo>
                  <a:lnTo>
                    <a:pt x="2754354" y="0"/>
                  </a:lnTo>
                  <a:lnTo>
                    <a:pt x="2755654" y="0"/>
                  </a:lnTo>
                  <a:lnTo>
                    <a:pt x="2757146" y="0"/>
                  </a:lnTo>
                  <a:lnTo>
                    <a:pt x="2761827" y="0"/>
                  </a:lnTo>
                  <a:lnTo>
                    <a:pt x="2763318" y="0"/>
                  </a:lnTo>
                  <a:lnTo>
                    <a:pt x="2776756" y="0"/>
                  </a:lnTo>
                  <a:lnTo>
                    <a:pt x="2777590" y="0"/>
                  </a:lnTo>
                  <a:lnTo>
                    <a:pt x="2779082" y="0"/>
                  </a:lnTo>
                  <a:lnTo>
                    <a:pt x="2783442" y="0"/>
                  </a:lnTo>
                  <a:lnTo>
                    <a:pt x="2784228" y="0"/>
                  </a:lnTo>
                  <a:lnTo>
                    <a:pt x="2785719" y="0"/>
                  </a:lnTo>
                  <a:lnTo>
                    <a:pt x="2786473" y="0"/>
                  </a:lnTo>
                  <a:lnTo>
                    <a:pt x="2793229" y="0"/>
                  </a:lnTo>
                  <a:lnTo>
                    <a:pt x="2799367" y="0"/>
                  </a:lnTo>
                  <a:lnTo>
                    <a:pt x="2813506" y="0"/>
                  </a:lnTo>
                  <a:lnTo>
                    <a:pt x="2820311" y="0"/>
                  </a:lnTo>
                  <a:lnTo>
                    <a:pt x="2827893" y="0"/>
                  </a:lnTo>
                  <a:lnTo>
                    <a:pt x="2827940" y="0"/>
                  </a:lnTo>
                  <a:lnTo>
                    <a:pt x="2829431" y="0"/>
                  </a:lnTo>
                  <a:lnTo>
                    <a:pt x="2829978" y="0"/>
                  </a:lnTo>
                  <a:lnTo>
                    <a:pt x="2852058" y="0"/>
                  </a:lnTo>
                  <a:lnTo>
                    <a:pt x="2857060" y="0"/>
                  </a:lnTo>
                  <a:lnTo>
                    <a:pt x="2857958" y="0"/>
                  </a:lnTo>
                  <a:lnTo>
                    <a:pt x="2871601" y="0"/>
                  </a:lnTo>
                  <a:lnTo>
                    <a:pt x="2882123" y="0"/>
                  </a:lnTo>
                  <a:lnTo>
                    <a:pt x="2894046" y="0"/>
                  </a:lnTo>
                  <a:lnTo>
                    <a:pt x="2903496" y="0"/>
                  </a:lnTo>
                  <a:lnTo>
                    <a:pt x="2911211" y="0"/>
                  </a:lnTo>
                  <a:lnTo>
                    <a:pt x="2914242" y="0"/>
                  </a:lnTo>
                  <a:lnTo>
                    <a:pt x="2914461" y="0"/>
                  </a:lnTo>
                  <a:lnTo>
                    <a:pt x="2924111" y="0"/>
                  </a:lnTo>
                  <a:lnTo>
                    <a:pt x="2927136" y="0"/>
                  </a:lnTo>
                  <a:lnTo>
                    <a:pt x="2933561" y="0"/>
                  </a:lnTo>
                  <a:lnTo>
                    <a:pt x="2939580" y="0"/>
                  </a:lnTo>
                  <a:lnTo>
                    <a:pt x="2941275" y="0"/>
                  </a:lnTo>
                  <a:lnTo>
                    <a:pt x="2941543" y="0"/>
                  </a:lnTo>
                  <a:lnTo>
                    <a:pt x="2945586" y="0"/>
                  </a:lnTo>
                  <a:lnTo>
                    <a:pt x="2950032" y="0"/>
                  </a:lnTo>
                  <a:lnTo>
                    <a:pt x="2955662" y="0"/>
                  </a:lnTo>
                  <a:lnTo>
                    <a:pt x="2955709" y="0"/>
                  </a:lnTo>
                  <a:lnTo>
                    <a:pt x="2957200" y="0"/>
                  </a:lnTo>
                  <a:lnTo>
                    <a:pt x="2957747" y="0"/>
                  </a:lnTo>
                  <a:lnTo>
                    <a:pt x="2968152" y="0"/>
                  </a:lnTo>
                  <a:lnTo>
                    <a:pt x="2969644" y="0"/>
                  </a:lnTo>
                  <a:lnTo>
                    <a:pt x="2972667" y="0"/>
                  </a:lnTo>
                  <a:lnTo>
                    <a:pt x="2977114" y="0"/>
                  </a:lnTo>
                  <a:lnTo>
                    <a:pt x="2984829" y="0"/>
                  </a:lnTo>
                  <a:lnTo>
                    <a:pt x="2985727" y="0"/>
                  </a:lnTo>
                  <a:lnTo>
                    <a:pt x="2999370" y="0"/>
                  </a:lnTo>
                  <a:lnTo>
                    <a:pt x="3021815" y="0"/>
                  </a:lnTo>
                  <a:lnTo>
                    <a:pt x="3031265" y="0"/>
                  </a:lnTo>
                  <a:lnTo>
                    <a:pt x="3042230" y="0"/>
                  </a:lnTo>
                  <a:lnTo>
                    <a:pt x="3044946" y="0"/>
                  </a:lnTo>
                  <a:lnTo>
                    <a:pt x="3051880" y="0"/>
                  </a:lnTo>
                  <a:lnTo>
                    <a:pt x="3061330" y="0"/>
                  </a:lnTo>
                  <a:lnTo>
                    <a:pt x="3067349" y="0"/>
                  </a:lnTo>
                  <a:lnTo>
                    <a:pt x="3069312" y="0"/>
                  </a:lnTo>
                  <a:lnTo>
                    <a:pt x="3073355" y="0"/>
                  </a:lnTo>
                  <a:lnTo>
                    <a:pt x="3073518" y="0"/>
                  </a:lnTo>
                  <a:lnTo>
                    <a:pt x="3075011" y="0"/>
                  </a:lnTo>
                  <a:lnTo>
                    <a:pt x="3077801" y="0"/>
                  </a:lnTo>
                  <a:lnTo>
                    <a:pt x="3095921" y="0"/>
                  </a:lnTo>
                  <a:lnTo>
                    <a:pt x="3097413" y="0"/>
                  </a:lnTo>
                  <a:lnTo>
                    <a:pt x="3100436" y="0"/>
                  </a:lnTo>
                  <a:lnTo>
                    <a:pt x="3103552" y="0"/>
                  </a:lnTo>
                  <a:lnTo>
                    <a:pt x="3104883" y="0"/>
                  </a:lnTo>
                  <a:lnTo>
                    <a:pt x="3120023" y="0"/>
                  </a:lnTo>
                  <a:lnTo>
                    <a:pt x="3120445" y="0"/>
                  </a:lnTo>
                  <a:lnTo>
                    <a:pt x="3149018" y="0"/>
                  </a:lnTo>
                  <a:lnTo>
                    <a:pt x="3150088" y="0"/>
                  </a:lnTo>
                  <a:lnTo>
                    <a:pt x="3150509" y="0"/>
                  </a:lnTo>
                  <a:lnTo>
                    <a:pt x="3171054" y="0"/>
                  </a:lnTo>
                  <a:lnTo>
                    <a:pt x="3172715" y="0"/>
                  </a:lnTo>
                  <a:lnTo>
                    <a:pt x="3199627" y="0"/>
                  </a:lnTo>
                  <a:lnTo>
                    <a:pt x="3201119" y="0"/>
                  </a:lnTo>
                  <a:lnTo>
                    <a:pt x="3201287" y="0"/>
                  </a:lnTo>
                  <a:lnTo>
                    <a:pt x="3201751" y="0"/>
                  </a:lnTo>
                  <a:lnTo>
                    <a:pt x="3202780" y="0"/>
                  </a:lnTo>
                  <a:lnTo>
                    <a:pt x="3217515" y="0"/>
                  </a:lnTo>
                  <a:lnTo>
                    <a:pt x="3224152" y="0"/>
                  </a:lnTo>
                  <a:lnTo>
                    <a:pt x="3230324" y="0"/>
                  </a:lnTo>
                  <a:lnTo>
                    <a:pt x="3231321" y="0"/>
                  </a:lnTo>
                  <a:lnTo>
                    <a:pt x="3231816" y="0"/>
                  </a:lnTo>
                  <a:lnTo>
                    <a:pt x="3243763" y="0"/>
                  </a:lnTo>
                  <a:lnTo>
                    <a:pt x="3246088" y="0"/>
                  </a:lnTo>
                  <a:lnTo>
                    <a:pt x="3247580" y="0"/>
                  </a:lnTo>
                  <a:lnTo>
                    <a:pt x="3247792" y="0"/>
                  </a:lnTo>
                  <a:lnTo>
                    <a:pt x="3248214" y="0"/>
                  </a:lnTo>
                  <a:lnTo>
                    <a:pt x="3252725" y="0"/>
                  </a:lnTo>
                  <a:lnTo>
                    <a:pt x="3254217" y="0"/>
                  </a:lnTo>
                  <a:lnTo>
                    <a:pt x="3260235" y="0"/>
                  </a:lnTo>
                  <a:lnTo>
                    <a:pt x="3276787" y="0"/>
                  </a:lnTo>
                  <a:lnTo>
                    <a:pt x="3277857" y="0"/>
                  </a:lnTo>
                  <a:lnTo>
                    <a:pt x="3278278" y="0"/>
                  </a:lnTo>
                  <a:lnTo>
                    <a:pt x="3290300" y="0"/>
                  </a:lnTo>
                  <a:lnTo>
                    <a:pt x="3298823" y="0"/>
                  </a:lnTo>
                  <a:lnTo>
                    <a:pt x="3327396" y="0"/>
                  </a:lnTo>
                  <a:lnTo>
                    <a:pt x="3328888" y="0"/>
                  </a:lnTo>
                  <a:lnTo>
                    <a:pt x="3329520" y="0"/>
                  </a:lnTo>
                  <a:lnTo>
                    <a:pt x="3345284" y="0"/>
                  </a:lnTo>
                  <a:lnTo>
                    <a:pt x="3349129" y="0"/>
                  </a:lnTo>
                  <a:lnTo>
                    <a:pt x="3351921" y="0"/>
                  </a:lnTo>
                  <a:lnTo>
                    <a:pt x="3358093" y="0"/>
                  </a:lnTo>
                  <a:lnTo>
                    <a:pt x="3359585" y="0"/>
                  </a:lnTo>
                  <a:lnTo>
                    <a:pt x="3371532" y="0"/>
                  </a:lnTo>
                  <a:lnTo>
                    <a:pt x="3373857" y="0"/>
                  </a:lnTo>
                  <a:lnTo>
                    <a:pt x="3375349" y="0"/>
                  </a:lnTo>
                  <a:lnTo>
                    <a:pt x="3380494" y="0"/>
                  </a:lnTo>
                  <a:lnTo>
                    <a:pt x="3381986" y="0"/>
                  </a:lnTo>
                  <a:lnTo>
                    <a:pt x="3388004" y="0"/>
                  </a:lnTo>
                  <a:lnTo>
                    <a:pt x="3408282" y="0"/>
                  </a:lnTo>
                  <a:lnTo>
                    <a:pt x="3418069" y="0"/>
                  </a:lnTo>
                  <a:lnTo>
                    <a:pt x="3424207" y="0"/>
                  </a:lnTo>
                  <a:lnTo>
                    <a:pt x="3424753" y="0"/>
                  </a:lnTo>
                  <a:lnTo>
                    <a:pt x="3452733" y="0"/>
                  </a:lnTo>
                  <a:lnTo>
                    <a:pt x="3454818" y="0"/>
                  </a:lnTo>
                  <a:lnTo>
                    <a:pt x="3476898" y="0"/>
                  </a:lnTo>
                  <a:lnTo>
                    <a:pt x="3496441" y="0"/>
                  </a:lnTo>
                  <a:lnTo>
                    <a:pt x="3509236" y="0"/>
                  </a:lnTo>
                  <a:lnTo>
                    <a:pt x="3518886" y="0"/>
                  </a:lnTo>
                  <a:lnTo>
                    <a:pt x="3528336" y="0"/>
                  </a:lnTo>
                  <a:lnTo>
                    <a:pt x="3536051" y="0"/>
                  </a:lnTo>
                  <a:lnTo>
                    <a:pt x="3539301" y="0"/>
                  </a:lnTo>
                  <a:lnTo>
                    <a:pt x="3540361" y="0"/>
                  </a:lnTo>
                  <a:lnTo>
                    <a:pt x="3544807" y="0"/>
                  </a:lnTo>
                  <a:lnTo>
                    <a:pt x="3551976" y="0"/>
                  </a:lnTo>
                  <a:lnTo>
                    <a:pt x="3552522" y="0"/>
                  </a:lnTo>
                  <a:lnTo>
                    <a:pt x="3564420" y="0"/>
                  </a:lnTo>
                  <a:lnTo>
                    <a:pt x="3570426" y="0"/>
                  </a:lnTo>
                  <a:cubicBezTo>
                    <a:pt x="3574872" y="0"/>
                    <a:pt x="3574872" y="0"/>
                    <a:pt x="3574872" y="0"/>
                  </a:cubicBezTo>
                  <a:lnTo>
                    <a:pt x="3580502" y="0"/>
                  </a:lnTo>
                  <a:lnTo>
                    <a:pt x="3582587" y="0"/>
                  </a:lnTo>
                  <a:lnTo>
                    <a:pt x="3624210" y="0"/>
                  </a:lnTo>
                  <a:lnTo>
                    <a:pt x="3637005" y="0"/>
                  </a:lnTo>
                  <a:lnTo>
                    <a:pt x="3646655" y="0"/>
                  </a:lnTo>
                  <a:lnTo>
                    <a:pt x="3656105" y="0"/>
                  </a:lnTo>
                  <a:lnTo>
                    <a:pt x="3667070" y="0"/>
                  </a:lnTo>
                  <a:lnTo>
                    <a:pt x="3668130" y="0"/>
                  </a:lnTo>
                  <a:lnTo>
                    <a:pt x="3669786" y="0"/>
                  </a:lnTo>
                  <a:lnTo>
                    <a:pt x="3672576" y="0"/>
                  </a:lnTo>
                  <a:lnTo>
                    <a:pt x="3692189" y="0"/>
                  </a:lnTo>
                  <a:lnTo>
                    <a:pt x="3698195" y="0"/>
                  </a:lnTo>
                  <a:lnTo>
                    <a:pt x="3702641" y="0"/>
                  </a:lnTo>
                  <a:lnTo>
                    <a:pt x="3744863" y="0"/>
                  </a:lnTo>
                  <a:lnTo>
                    <a:pt x="3745285" y="0"/>
                  </a:lnTo>
                  <a:lnTo>
                    <a:pt x="3795894" y="0"/>
                  </a:lnTo>
                  <a:lnTo>
                    <a:pt x="3797555" y="0"/>
                  </a:lnTo>
                  <a:lnTo>
                    <a:pt x="3826591" y="0"/>
                  </a:lnTo>
                  <a:lnTo>
                    <a:pt x="3842355" y="0"/>
                  </a:lnTo>
                  <a:lnTo>
                    <a:pt x="3848992" y="0"/>
                  </a:lnTo>
                  <a:lnTo>
                    <a:pt x="3872632" y="0"/>
                  </a:lnTo>
                  <a:lnTo>
                    <a:pt x="3873054" y="0"/>
                  </a:lnTo>
                  <a:lnTo>
                    <a:pt x="3885075" y="0"/>
                  </a:lnTo>
                  <a:lnTo>
                    <a:pt x="3923663" y="0"/>
                  </a:lnTo>
                  <a:lnTo>
                    <a:pt x="3954360" y="0"/>
                  </a:lnTo>
                  <a:lnTo>
                    <a:pt x="3970124" y="0"/>
                  </a:lnTo>
                  <a:lnTo>
                    <a:pt x="3976761" y="0"/>
                  </a:lnTo>
                  <a:lnTo>
                    <a:pt x="4012844" y="0"/>
                  </a:lnTo>
                  <a:lnTo>
                    <a:pt x="4049593" y="0"/>
                  </a:lnTo>
                  <a:cubicBezTo>
                    <a:pt x="4169647" y="0"/>
                    <a:pt x="4169647" y="0"/>
                    <a:pt x="4169647" y="0"/>
                  </a:cubicBezTo>
                  <a:lnTo>
                    <a:pt x="4177362" y="0"/>
                  </a:lnTo>
                  <a:cubicBezTo>
                    <a:pt x="4297416" y="0"/>
                    <a:pt x="4297416" y="0"/>
                    <a:pt x="4297416" y="0"/>
                  </a:cubicBezTo>
                  <a:cubicBezTo>
                    <a:pt x="4327758" y="0"/>
                    <a:pt x="4364168" y="21251"/>
                    <a:pt x="4379339" y="47054"/>
                  </a:cubicBezTo>
                  <a:cubicBezTo>
                    <a:pt x="4591731" y="415146"/>
                    <a:pt x="4591731" y="415146"/>
                    <a:pt x="4591731" y="415146"/>
                  </a:cubicBezTo>
                  <a:cubicBezTo>
                    <a:pt x="4606902" y="440951"/>
                    <a:pt x="4606902" y="483452"/>
                    <a:pt x="4591731" y="509257"/>
                  </a:cubicBezTo>
                  <a:cubicBezTo>
                    <a:pt x="4379339" y="877348"/>
                    <a:pt x="4379339" y="877348"/>
                    <a:pt x="4379339" y="877348"/>
                  </a:cubicBezTo>
                  <a:cubicBezTo>
                    <a:pt x="4364168" y="903151"/>
                    <a:pt x="4327758" y="924402"/>
                    <a:pt x="4297416" y="924402"/>
                  </a:cubicBezTo>
                  <a:lnTo>
                    <a:pt x="4169647" y="924402"/>
                  </a:lnTo>
                  <a:lnTo>
                    <a:pt x="3976761" y="924402"/>
                  </a:lnTo>
                  <a:lnTo>
                    <a:pt x="3872632" y="924402"/>
                  </a:lnTo>
                  <a:lnTo>
                    <a:pt x="3848992" y="924402"/>
                  </a:lnTo>
                  <a:lnTo>
                    <a:pt x="3744863" y="924402"/>
                  </a:lnTo>
                  <a:lnTo>
                    <a:pt x="3702641" y="924402"/>
                  </a:lnTo>
                  <a:lnTo>
                    <a:pt x="3672576" y="924402"/>
                  </a:lnTo>
                  <a:lnTo>
                    <a:pt x="3656105" y="924402"/>
                  </a:lnTo>
                  <a:lnTo>
                    <a:pt x="3574872" y="924402"/>
                  </a:lnTo>
                  <a:lnTo>
                    <a:pt x="3551976" y="924402"/>
                  </a:lnTo>
                  <a:lnTo>
                    <a:pt x="3544807" y="924402"/>
                  </a:lnTo>
                  <a:lnTo>
                    <a:pt x="3528336" y="924402"/>
                  </a:lnTo>
                  <a:lnTo>
                    <a:pt x="3424207" y="924402"/>
                  </a:lnTo>
                  <a:lnTo>
                    <a:pt x="3381986" y="924402"/>
                  </a:lnTo>
                  <a:lnTo>
                    <a:pt x="3380494" y="924402"/>
                  </a:lnTo>
                  <a:lnTo>
                    <a:pt x="3351921" y="924402"/>
                  </a:lnTo>
                  <a:lnTo>
                    <a:pt x="3277857" y="924402"/>
                  </a:lnTo>
                  <a:lnTo>
                    <a:pt x="3254217" y="924402"/>
                  </a:lnTo>
                  <a:lnTo>
                    <a:pt x="3252725" y="924402"/>
                  </a:lnTo>
                  <a:lnTo>
                    <a:pt x="3247792" y="924402"/>
                  </a:lnTo>
                  <a:lnTo>
                    <a:pt x="3231321" y="924402"/>
                  </a:lnTo>
                  <a:lnTo>
                    <a:pt x="3224152" y="924402"/>
                  </a:lnTo>
                  <a:lnTo>
                    <a:pt x="3150088" y="924402"/>
                  </a:lnTo>
                  <a:lnTo>
                    <a:pt x="3120023" y="924402"/>
                  </a:lnTo>
                  <a:lnTo>
                    <a:pt x="3104883" y="924402"/>
                  </a:lnTo>
                  <a:lnTo>
                    <a:pt x="3103552" y="924402"/>
                  </a:lnTo>
                  <a:lnTo>
                    <a:pt x="3077801" y="924402"/>
                  </a:lnTo>
                  <a:lnTo>
                    <a:pt x="3061330" y="924402"/>
                  </a:lnTo>
                  <a:lnTo>
                    <a:pt x="3031265" y="924402"/>
                  </a:lnTo>
                  <a:lnTo>
                    <a:pt x="2977114" y="924402"/>
                  </a:lnTo>
                  <a:lnTo>
                    <a:pt x="2957200" y="924402"/>
                  </a:lnTo>
                  <a:lnTo>
                    <a:pt x="2955709" y="924402"/>
                  </a:lnTo>
                  <a:lnTo>
                    <a:pt x="2950032" y="924402"/>
                  </a:lnTo>
                  <a:lnTo>
                    <a:pt x="2933561" y="924402"/>
                  </a:lnTo>
                  <a:lnTo>
                    <a:pt x="2927136" y="924402"/>
                  </a:lnTo>
                  <a:lnTo>
                    <a:pt x="2903496" y="924402"/>
                  </a:lnTo>
                  <a:lnTo>
                    <a:pt x="2829431" y="924402"/>
                  </a:lnTo>
                  <a:lnTo>
                    <a:pt x="2827940" y="924402"/>
                  </a:lnTo>
                  <a:lnTo>
                    <a:pt x="2799367" y="924402"/>
                  </a:lnTo>
                  <a:lnTo>
                    <a:pt x="2785719" y="924402"/>
                  </a:lnTo>
                  <a:lnTo>
                    <a:pt x="2784228" y="924402"/>
                  </a:lnTo>
                  <a:lnTo>
                    <a:pt x="2757146" y="924402"/>
                  </a:lnTo>
                  <a:lnTo>
                    <a:pt x="2755654" y="924402"/>
                  </a:lnTo>
                  <a:lnTo>
                    <a:pt x="2680098" y="924402"/>
                  </a:lnTo>
                  <a:lnTo>
                    <a:pt x="2657950" y="924402"/>
                  </a:lnTo>
                  <a:lnTo>
                    <a:pt x="2656459" y="924402"/>
                  </a:lnTo>
                  <a:lnTo>
                    <a:pt x="2653017" y="924402"/>
                  </a:lnTo>
                  <a:lnTo>
                    <a:pt x="2636545" y="924402"/>
                  </a:lnTo>
                  <a:lnTo>
                    <a:pt x="2629377" y="924402"/>
                  </a:lnTo>
                  <a:lnTo>
                    <a:pt x="2627885" y="924402"/>
                  </a:lnTo>
                  <a:lnTo>
                    <a:pt x="2606481" y="924402"/>
                  </a:lnTo>
                  <a:lnTo>
                    <a:pt x="2552329" y="924402"/>
                  </a:lnTo>
                  <a:lnTo>
                    <a:pt x="2525248" y="924402"/>
                  </a:lnTo>
                  <a:lnTo>
                    <a:pt x="2510108" y="924402"/>
                  </a:lnTo>
                  <a:lnTo>
                    <a:pt x="2508776" y="924402"/>
                  </a:lnTo>
                  <a:lnTo>
                    <a:pt x="2480043" y="924402"/>
                  </a:lnTo>
                  <a:lnTo>
                    <a:pt x="2478712" y="924402"/>
                  </a:lnTo>
                  <a:lnTo>
                    <a:pt x="2463572" y="924402"/>
                  </a:lnTo>
                  <a:lnTo>
                    <a:pt x="2436490" y="924402"/>
                  </a:lnTo>
                  <a:lnTo>
                    <a:pt x="2382339" y="924402"/>
                  </a:lnTo>
                  <a:lnTo>
                    <a:pt x="2360934" y="924402"/>
                  </a:lnTo>
                  <a:lnTo>
                    <a:pt x="2359443" y="924402"/>
                  </a:lnTo>
                  <a:lnTo>
                    <a:pt x="2352274" y="924402"/>
                  </a:lnTo>
                  <a:lnTo>
                    <a:pt x="2335803" y="924402"/>
                  </a:lnTo>
                  <a:lnTo>
                    <a:pt x="2332360" y="924402"/>
                  </a:lnTo>
                  <a:lnTo>
                    <a:pt x="2332328" y="924402"/>
                  </a:lnTo>
                  <a:lnTo>
                    <a:pt x="2330869" y="924402"/>
                  </a:lnTo>
                  <a:lnTo>
                    <a:pt x="2308721" y="924402"/>
                  </a:lnTo>
                  <a:lnTo>
                    <a:pt x="2233165" y="924402"/>
                  </a:lnTo>
                  <a:lnTo>
                    <a:pt x="2231674" y="924402"/>
                  </a:lnTo>
                  <a:lnTo>
                    <a:pt x="2204591" y="924402"/>
                  </a:lnTo>
                  <a:lnTo>
                    <a:pt x="2204559" y="924402"/>
                  </a:lnTo>
                  <a:lnTo>
                    <a:pt x="2203100" y="924402"/>
                  </a:lnTo>
                  <a:lnTo>
                    <a:pt x="2189452" y="924402"/>
                  </a:lnTo>
                  <a:lnTo>
                    <a:pt x="2160879" y="924402"/>
                  </a:lnTo>
                  <a:lnTo>
                    <a:pt x="2159388" y="924402"/>
                  </a:lnTo>
                  <a:lnTo>
                    <a:pt x="2085323" y="924402"/>
                  </a:lnTo>
                  <a:lnTo>
                    <a:pt x="2077294" y="924402"/>
                  </a:lnTo>
                  <a:lnTo>
                    <a:pt x="2061683" y="924402"/>
                  </a:lnTo>
                  <a:lnTo>
                    <a:pt x="2055258" y="924402"/>
                  </a:lnTo>
                  <a:lnTo>
                    <a:pt x="2038787" y="924402"/>
                  </a:lnTo>
                  <a:lnTo>
                    <a:pt x="2033110" y="924402"/>
                  </a:lnTo>
                  <a:lnTo>
                    <a:pt x="2031619" y="924402"/>
                  </a:lnTo>
                  <a:lnTo>
                    <a:pt x="2011705" y="924402"/>
                  </a:lnTo>
                  <a:lnTo>
                    <a:pt x="1957554" y="924402"/>
                  </a:lnTo>
                  <a:lnTo>
                    <a:pt x="1949525" y="924402"/>
                  </a:lnTo>
                  <a:lnTo>
                    <a:pt x="1927489" y="924402"/>
                  </a:lnTo>
                  <a:lnTo>
                    <a:pt x="1911018" y="924402"/>
                  </a:lnTo>
                  <a:lnTo>
                    <a:pt x="1907543" y="924402"/>
                  </a:lnTo>
                  <a:lnTo>
                    <a:pt x="1885268" y="924402"/>
                  </a:lnTo>
                  <a:lnTo>
                    <a:pt x="1883936" y="924402"/>
                  </a:lnTo>
                  <a:lnTo>
                    <a:pt x="1868796" y="924402"/>
                  </a:lnTo>
                  <a:lnTo>
                    <a:pt x="1838732" y="924402"/>
                  </a:lnTo>
                  <a:lnTo>
                    <a:pt x="1779774" y="924402"/>
                  </a:lnTo>
                  <a:lnTo>
                    <a:pt x="1764668" y="924402"/>
                  </a:lnTo>
                  <a:lnTo>
                    <a:pt x="1757499" y="924402"/>
                  </a:lnTo>
                  <a:lnTo>
                    <a:pt x="1741027" y="924402"/>
                  </a:lnTo>
                  <a:lnTo>
                    <a:pt x="1737552" y="924402"/>
                  </a:lnTo>
                  <a:lnTo>
                    <a:pt x="1736094" y="924402"/>
                  </a:lnTo>
                  <a:lnTo>
                    <a:pt x="1734603" y="924402"/>
                  </a:lnTo>
                  <a:lnTo>
                    <a:pt x="1710963" y="924402"/>
                  </a:lnTo>
                  <a:lnTo>
                    <a:pt x="1707488" y="924402"/>
                  </a:lnTo>
                  <a:lnTo>
                    <a:pt x="1652509" y="924402"/>
                  </a:lnTo>
                  <a:lnTo>
                    <a:pt x="1636899" y="924402"/>
                  </a:lnTo>
                  <a:lnTo>
                    <a:pt x="1609783" y="924402"/>
                  </a:lnTo>
                  <a:lnTo>
                    <a:pt x="1608325" y="924402"/>
                  </a:lnTo>
                  <a:lnTo>
                    <a:pt x="1606834" y="924402"/>
                  </a:lnTo>
                  <a:lnTo>
                    <a:pt x="1579719" y="924402"/>
                  </a:lnTo>
                  <a:lnTo>
                    <a:pt x="1564612" y="924402"/>
                  </a:lnTo>
                  <a:lnTo>
                    <a:pt x="1524740" y="924402"/>
                  </a:lnTo>
                  <a:lnTo>
                    <a:pt x="1482518" y="924402"/>
                  </a:lnTo>
                  <a:lnTo>
                    <a:pt x="1460483" y="924402"/>
                  </a:lnTo>
                  <a:lnTo>
                    <a:pt x="1452454" y="924402"/>
                  </a:lnTo>
                  <a:lnTo>
                    <a:pt x="1444011" y="924402"/>
                  </a:lnTo>
                  <a:lnTo>
                    <a:pt x="1436843" y="924402"/>
                  </a:lnTo>
                  <a:lnTo>
                    <a:pt x="1413947" y="924402"/>
                  </a:lnTo>
                  <a:lnTo>
                    <a:pt x="1354749" y="924402"/>
                  </a:lnTo>
                  <a:lnTo>
                    <a:pt x="1332714" y="924402"/>
                  </a:lnTo>
                  <a:lnTo>
                    <a:pt x="1324685" y="924402"/>
                  </a:lnTo>
                  <a:lnTo>
                    <a:pt x="1316242" y="924402"/>
                  </a:lnTo>
                  <a:lnTo>
                    <a:pt x="1312767" y="924402"/>
                  </a:lnTo>
                  <a:lnTo>
                    <a:pt x="1286178" y="924402"/>
                  </a:lnTo>
                  <a:lnTo>
                    <a:pt x="1282703" y="924402"/>
                  </a:lnTo>
                  <a:lnTo>
                    <a:pt x="1243956" y="924402"/>
                  </a:lnTo>
                  <a:lnTo>
                    <a:pt x="1184998" y="924402"/>
                  </a:lnTo>
                  <a:lnTo>
                    <a:pt x="1154934" y="924402"/>
                  </a:lnTo>
                  <a:lnTo>
                    <a:pt x="1139828" y="924402"/>
                  </a:lnTo>
                  <a:lnTo>
                    <a:pt x="1116187" y="924402"/>
                  </a:lnTo>
                  <a:lnTo>
                    <a:pt x="1112712" y="924402"/>
                  </a:lnTo>
                  <a:lnTo>
                    <a:pt x="1057734" y="924402"/>
                  </a:lnTo>
                  <a:lnTo>
                    <a:pt x="1027669" y="924402"/>
                  </a:lnTo>
                  <a:lnTo>
                    <a:pt x="1012059" y="924402"/>
                  </a:lnTo>
                  <a:lnTo>
                    <a:pt x="984943" y="924402"/>
                  </a:lnTo>
                  <a:lnTo>
                    <a:pt x="929965" y="924402"/>
                  </a:lnTo>
                  <a:lnTo>
                    <a:pt x="899900" y="924402"/>
                  </a:lnTo>
                  <a:lnTo>
                    <a:pt x="857678" y="924402"/>
                  </a:lnTo>
                  <a:lnTo>
                    <a:pt x="819171" y="924402"/>
                  </a:lnTo>
                  <a:lnTo>
                    <a:pt x="729909" y="924402"/>
                  </a:lnTo>
                  <a:lnTo>
                    <a:pt x="691402" y="924402"/>
                  </a:lnTo>
                  <a:lnTo>
                    <a:pt x="687927" y="924402"/>
                  </a:lnTo>
                  <a:lnTo>
                    <a:pt x="560158" y="924402"/>
                  </a:lnTo>
                  <a:lnTo>
                    <a:pt x="432894" y="924402"/>
                  </a:lnTo>
                  <a:lnTo>
                    <a:pt x="305125" y="924402"/>
                  </a:lnTo>
                  <a:cubicBezTo>
                    <a:pt x="275541" y="924402"/>
                    <a:pt x="238373" y="903151"/>
                    <a:pt x="223202" y="877348"/>
                  </a:cubicBezTo>
                  <a:cubicBezTo>
                    <a:pt x="10809" y="509257"/>
                    <a:pt x="10809" y="509257"/>
                    <a:pt x="10809" y="509257"/>
                  </a:cubicBezTo>
                  <a:cubicBezTo>
                    <a:pt x="-3603" y="483452"/>
                    <a:pt x="-3603" y="440951"/>
                    <a:pt x="10809" y="415146"/>
                  </a:cubicBezTo>
                  <a:cubicBezTo>
                    <a:pt x="223202" y="47054"/>
                    <a:pt x="223202" y="47054"/>
                    <a:pt x="223202" y="47054"/>
                  </a:cubicBezTo>
                  <a:cubicBezTo>
                    <a:pt x="238373" y="21251"/>
                    <a:pt x="275541" y="0"/>
                    <a:pt x="305125" y="0"/>
                  </a:cubicBezTo>
                  <a:close/>
                </a:path>
              </a:pathLst>
            </a:custGeom>
            <a:solidFill>
              <a:schemeClr val="accent5">
                <a:lumMod val="95000"/>
              </a:schemeClr>
            </a:solidFill>
            <a:ln w="19050">
              <a:gradFill flip="none" rotWithShape="1">
                <a:gsLst>
                  <a:gs pos="0">
                    <a:schemeClr val="bg1">
                      <a:lumMod val="75000"/>
                    </a:schemeClr>
                  </a:gs>
                  <a:gs pos="100000">
                    <a:schemeClr val="bg1"/>
                  </a:gs>
                </a:gsLst>
                <a:lin ang="2700000" scaled="1"/>
                <a:tileRect/>
              </a:gradFill>
            </a:ln>
            <a:effectLst>
              <a:innerShdw blurRad="63500" dist="50800" dir="13500000">
                <a:prstClr val="black">
                  <a:alpha val="50000"/>
                </a:prstClr>
              </a:innerShdw>
            </a:effectLst>
          </p:spPr>
          <p:txBody>
            <a:bodyPr vert="horz" wrap="square" lIns="91440" tIns="45720" rIns="91440" bIns="45720" numCol="1" anchor="t" anchorCtr="0" compatLnSpc="1">
              <a:noAutofit/>
            </a:bodyPr>
            <a:lstStyle/>
            <a:p>
              <a:endParaRPr lang="zh-CN" altLang="en-US" dirty="0">
                <a:solidFill>
                  <a:prstClr val="black"/>
                </a:solidFill>
                <a:latin typeface="微软雅黑" panose="020B0503020204020204" pitchFamily="34" charset="-122"/>
              </a:endParaRPr>
            </a:p>
          </p:txBody>
        </p:sp>
      </p:grpSp>
      <p:grpSp>
        <p:nvGrpSpPr>
          <p:cNvPr id="148" name="组合 147"/>
          <p:cNvGrpSpPr/>
          <p:nvPr/>
        </p:nvGrpSpPr>
        <p:grpSpPr>
          <a:xfrm rot="16200000">
            <a:off x="574523" y="158162"/>
            <a:ext cx="765103" cy="863262"/>
            <a:chOff x="8439634" y="3544648"/>
            <a:chExt cx="1611146" cy="1817848"/>
          </a:xfrm>
        </p:grpSpPr>
        <p:sp>
          <p:nvSpPr>
            <p:cNvPr id="149" name="Freeform 5"/>
            <p:cNvSpPr/>
            <p:nvPr/>
          </p:nvSpPr>
          <p:spPr bwMode="auto">
            <a:xfrm rot="5400000">
              <a:off x="8336283" y="3647999"/>
              <a:ext cx="1817848" cy="161114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lumMod val="97000"/>
                  </a:schemeClr>
                </a:gs>
                <a:gs pos="100000">
                  <a:schemeClr val="bg1">
                    <a:lumMod val="85000"/>
                  </a:schemeClr>
                </a:gs>
              </a:gsLst>
              <a:lin ang="2700000" scaled="1"/>
              <a:tileRect/>
            </a:gradFill>
            <a:ln w="19050">
              <a:gradFill flip="none" rotWithShape="1">
                <a:gsLst>
                  <a:gs pos="100000">
                    <a:schemeClr val="bg1">
                      <a:lumMod val="75000"/>
                    </a:schemeClr>
                  </a:gs>
                  <a:gs pos="0">
                    <a:schemeClr val="bg1"/>
                  </a:gs>
                </a:gsLst>
                <a:lin ang="2700000" scaled="1"/>
                <a:tileRect/>
              </a:gradFill>
            </a:ln>
            <a:effectLst>
              <a:outerShdw blurRad="127000" dist="50800" dir="2700000" algn="tl" rotWithShape="0">
                <a:prstClr val="black">
                  <a:alpha val="40000"/>
                </a:prstClr>
              </a:outerShdw>
            </a:effectLst>
          </p:spPr>
          <p:txBody>
            <a:bodyPr vert="horz" wrap="square" lIns="91440" tIns="45720" rIns="91440" bIns="45720" numCol="1" anchor="t" anchorCtr="0" compatLnSpc="1"/>
            <a:lstStyle/>
            <a:p>
              <a:endParaRPr lang="zh-CN" altLang="en-US" dirty="0">
                <a:solidFill>
                  <a:prstClr val="black"/>
                </a:solidFill>
                <a:latin typeface="微软雅黑" panose="020B0503020204020204" pitchFamily="34" charset="-122"/>
              </a:endParaRPr>
            </a:p>
          </p:txBody>
        </p:sp>
        <p:sp>
          <p:nvSpPr>
            <p:cNvPr id="150" name="Freeform 5"/>
            <p:cNvSpPr/>
            <p:nvPr/>
          </p:nvSpPr>
          <p:spPr bwMode="auto">
            <a:xfrm rot="5400000">
              <a:off x="8582835" y="3866516"/>
              <a:ext cx="1324744" cy="117411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accent5">
                <a:lumMod val="95000"/>
              </a:schemeClr>
            </a:solidFill>
            <a:ln w="15875">
              <a:gradFill flip="none" rotWithShape="1">
                <a:gsLst>
                  <a:gs pos="0">
                    <a:schemeClr val="bg1">
                      <a:lumMod val="65000"/>
                    </a:schemeClr>
                  </a:gs>
                  <a:gs pos="100000">
                    <a:schemeClr val="bg1"/>
                  </a:gs>
                </a:gsLst>
                <a:lin ang="2700000" scaled="1"/>
                <a:tileRect/>
              </a:gradFill>
            </a:ln>
            <a:effectLst>
              <a:innerShdw blurRad="50800" dist="25400" dir="13500000">
                <a:prstClr val="black">
                  <a:alpha val="50000"/>
                </a:prstClr>
              </a:innerShdw>
            </a:effectLst>
          </p:spPr>
          <p:txBody>
            <a:bodyPr vert="horz" wrap="square" lIns="91440" tIns="45720" rIns="91440" bIns="45720" numCol="1" anchor="t" anchorCtr="0" compatLnSpc="1"/>
            <a:lstStyle/>
            <a:p>
              <a:endParaRPr lang="zh-CN" altLang="en-US" dirty="0">
                <a:solidFill>
                  <a:prstClr val="black"/>
                </a:solidFill>
                <a:latin typeface="微软雅黑" panose="020B0503020204020204" pitchFamily="34" charset="-122"/>
              </a:endParaRPr>
            </a:p>
          </p:txBody>
        </p:sp>
      </p:grpSp>
      <p:grpSp>
        <p:nvGrpSpPr>
          <p:cNvPr id="151" name="Group 17"/>
          <p:cNvGrpSpPr>
            <a:grpSpLocks noChangeAspect="1"/>
          </p:cNvGrpSpPr>
          <p:nvPr/>
        </p:nvGrpSpPr>
        <p:grpSpPr bwMode="auto">
          <a:xfrm>
            <a:off x="827405" y="455655"/>
            <a:ext cx="259340" cy="278386"/>
            <a:chOff x="231" y="1205"/>
            <a:chExt cx="640" cy="687"/>
          </a:xfrm>
          <a:solidFill>
            <a:srgbClr val="00B0F0"/>
          </a:solidFill>
          <a:effectLst/>
        </p:grpSpPr>
        <p:sp>
          <p:nvSpPr>
            <p:cNvPr id="152" name="Freeform 18"/>
            <p:cNvSpPr/>
            <p:nvPr/>
          </p:nvSpPr>
          <p:spPr bwMode="auto">
            <a:xfrm>
              <a:off x="231" y="1205"/>
              <a:ext cx="499" cy="687"/>
            </a:xfrm>
            <a:custGeom>
              <a:avLst/>
              <a:gdLst>
                <a:gd name="T0" fmla="*/ 442 w 499"/>
                <a:gd name="T1" fmla="*/ 629 h 687"/>
                <a:gd name="T2" fmla="*/ 57 w 499"/>
                <a:gd name="T3" fmla="*/ 629 h 687"/>
                <a:gd name="T4" fmla="*/ 57 w 499"/>
                <a:gd name="T5" fmla="*/ 200 h 687"/>
                <a:gd name="T6" fmla="*/ 200 w 499"/>
                <a:gd name="T7" fmla="*/ 200 h 687"/>
                <a:gd name="T8" fmla="*/ 200 w 499"/>
                <a:gd name="T9" fmla="*/ 57 h 687"/>
                <a:gd name="T10" fmla="*/ 442 w 499"/>
                <a:gd name="T11" fmla="*/ 57 h 687"/>
                <a:gd name="T12" fmla="*/ 442 w 499"/>
                <a:gd name="T13" fmla="*/ 116 h 687"/>
                <a:gd name="T14" fmla="*/ 494 w 499"/>
                <a:gd name="T15" fmla="*/ 64 h 687"/>
                <a:gd name="T16" fmla="*/ 499 w 499"/>
                <a:gd name="T17" fmla="*/ 59 h 687"/>
                <a:gd name="T18" fmla="*/ 499 w 499"/>
                <a:gd name="T19" fmla="*/ 0 h 687"/>
                <a:gd name="T20" fmla="*/ 143 w 499"/>
                <a:gd name="T21" fmla="*/ 0 h 687"/>
                <a:gd name="T22" fmla="*/ 143 w 499"/>
                <a:gd name="T23" fmla="*/ 0 h 687"/>
                <a:gd name="T24" fmla="*/ 0 w 499"/>
                <a:gd name="T25" fmla="*/ 143 h 687"/>
                <a:gd name="T26" fmla="*/ 0 w 499"/>
                <a:gd name="T27" fmla="*/ 687 h 687"/>
                <a:gd name="T28" fmla="*/ 499 w 499"/>
                <a:gd name="T29" fmla="*/ 687 h 687"/>
                <a:gd name="T30" fmla="*/ 499 w 499"/>
                <a:gd name="T31" fmla="*/ 429 h 687"/>
                <a:gd name="T32" fmla="*/ 442 w 499"/>
                <a:gd name="T33" fmla="*/ 486 h 687"/>
                <a:gd name="T34" fmla="*/ 442 w 499"/>
                <a:gd name="T35" fmla="*/ 629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9" h="687">
                  <a:moveTo>
                    <a:pt x="442" y="629"/>
                  </a:moveTo>
                  <a:lnTo>
                    <a:pt x="57" y="629"/>
                  </a:lnTo>
                  <a:lnTo>
                    <a:pt x="57" y="200"/>
                  </a:lnTo>
                  <a:lnTo>
                    <a:pt x="200" y="200"/>
                  </a:lnTo>
                  <a:lnTo>
                    <a:pt x="200" y="57"/>
                  </a:lnTo>
                  <a:lnTo>
                    <a:pt x="442" y="57"/>
                  </a:lnTo>
                  <a:lnTo>
                    <a:pt x="442" y="116"/>
                  </a:lnTo>
                  <a:lnTo>
                    <a:pt x="494" y="64"/>
                  </a:lnTo>
                  <a:lnTo>
                    <a:pt x="499" y="59"/>
                  </a:lnTo>
                  <a:lnTo>
                    <a:pt x="499" y="0"/>
                  </a:lnTo>
                  <a:lnTo>
                    <a:pt x="143" y="0"/>
                  </a:lnTo>
                  <a:lnTo>
                    <a:pt x="143" y="0"/>
                  </a:lnTo>
                  <a:lnTo>
                    <a:pt x="0" y="143"/>
                  </a:lnTo>
                  <a:lnTo>
                    <a:pt x="0" y="687"/>
                  </a:lnTo>
                  <a:lnTo>
                    <a:pt x="499" y="687"/>
                  </a:lnTo>
                  <a:lnTo>
                    <a:pt x="499" y="429"/>
                  </a:lnTo>
                  <a:lnTo>
                    <a:pt x="442" y="486"/>
                  </a:lnTo>
                  <a:lnTo>
                    <a:pt x="442" y="62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微软雅黑" panose="020B0503020204020204" pitchFamily="34" charset="-122"/>
              </a:endParaRPr>
            </a:p>
          </p:txBody>
        </p:sp>
        <p:sp>
          <p:nvSpPr>
            <p:cNvPr id="153" name="Freeform 19"/>
            <p:cNvSpPr>
              <a:spLocks noEditPoints="1"/>
            </p:cNvSpPr>
            <p:nvPr/>
          </p:nvSpPr>
          <p:spPr bwMode="auto">
            <a:xfrm>
              <a:off x="436" y="1310"/>
              <a:ext cx="435" cy="431"/>
            </a:xfrm>
            <a:custGeom>
              <a:avLst/>
              <a:gdLst>
                <a:gd name="T0" fmla="*/ 50 w 435"/>
                <a:gd name="T1" fmla="*/ 279 h 431"/>
                <a:gd name="T2" fmla="*/ 50 w 435"/>
                <a:gd name="T3" fmla="*/ 279 h 431"/>
                <a:gd name="T4" fmla="*/ 50 w 435"/>
                <a:gd name="T5" fmla="*/ 279 h 431"/>
                <a:gd name="T6" fmla="*/ 50 w 435"/>
                <a:gd name="T7" fmla="*/ 279 h 431"/>
                <a:gd name="T8" fmla="*/ 0 w 435"/>
                <a:gd name="T9" fmla="*/ 431 h 431"/>
                <a:gd name="T10" fmla="*/ 155 w 435"/>
                <a:gd name="T11" fmla="*/ 381 h 431"/>
                <a:gd name="T12" fmla="*/ 155 w 435"/>
                <a:gd name="T13" fmla="*/ 381 h 431"/>
                <a:gd name="T14" fmla="*/ 155 w 435"/>
                <a:gd name="T15" fmla="*/ 381 h 431"/>
                <a:gd name="T16" fmla="*/ 155 w 435"/>
                <a:gd name="T17" fmla="*/ 381 h 431"/>
                <a:gd name="T18" fmla="*/ 435 w 435"/>
                <a:gd name="T19" fmla="*/ 102 h 431"/>
                <a:gd name="T20" fmla="*/ 330 w 435"/>
                <a:gd name="T21" fmla="*/ 0 h 431"/>
                <a:gd name="T22" fmla="*/ 50 w 435"/>
                <a:gd name="T23" fmla="*/ 279 h 431"/>
                <a:gd name="T24" fmla="*/ 50 w 435"/>
                <a:gd name="T25" fmla="*/ 279 h 431"/>
                <a:gd name="T26" fmla="*/ 141 w 435"/>
                <a:gd name="T27" fmla="*/ 360 h 431"/>
                <a:gd name="T28" fmla="*/ 38 w 435"/>
                <a:gd name="T29" fmla="*/ 396 h 431"/>
                <a:gd name="T30" fmla="*/ 72 w 435"/>
                <a:gd name="T31" fmla="*/ 291 h 431"/>
                <a:gd name="T32" fmla="*/ 141 w 435"/>
                <a:gd name="T33" fmla="*/ 360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35" h="431">
                  <a:moveTo>
                    <a:pt x="50" y="279"/>
                  </a:moveTo>
                  <a:lnTo>
                    <a:pt x="50" y="279"/>
                  </a:lnTo>
                  <a:lnTo>
                    <a:pt x="50" y="279"/>
                  </a:lnTo>
                  <a:lnTo>
                    <a:pt x="50" y="279"/>
                  </a:lnTo>
                  <a:lnTo>
                    <a:pt x="0" y="431"/>
                  </a:lnTo>
                  <a:lnTo>
                    <a:pt x="155" y="381"/>
                  </a:lnTo>
                  <a:lnTo>
                    <a:pt x="155" y="381"/>
                  </a:lnTo>
                  <a:lnTo>
                    <a:pt x="155" y="381"/>
                  </a:lnTo>
                  <a:lnTo>
                    <a:pt x="155" y="381"/>
                  </a:lnTo>
                  <a:lnTo>
                    <a:pt x="435" y="102"/>
                  </a:lnTo>
                  <a:lnTo>
                    <a:pt x="330" y="0"/>
                  </a:lnTo>
                  <a:lnTo>
                    <a:pt x="50" y="279"/>
                  </a:lnTo>
                  <a:lnTo>
                    <a:pt x="50" y="279"/>
                  </a:lnTo>
                  <a:close/>
                  <a:moveTo>
                    <a:pt x="141" y="360"/>
                  </a:moveTo>
                  <a:lnTo>
                    <a:pt x="38" y="396"/>
                  </a:lnTo>
                  <a:lnTo>
                    <a:pt x="72" y="291"/>
                  </a:lnTo>
                  <a:lnTo>
                    <a:pt x="141" y="36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微软雅黑" panose="020B0503020204020204" pitchFamily="34" charset="-122"/>
              </a:endParaRPr>
            </a:p>
          </p:txBody>
        </p:sp>
      </p:grpSp>
      <p:sp>
        <p:nvSpPr>
          <p:cNvPr id="154" name="矩形 3"/>
          <p:cNvSpPr>
            <a:spLocks noChangeArrowheads="1"/>
          </p:cNvSpPr>
          <p:nvPr/>
        </p:nvSpPr>
        <p:spPr bwMode="auto">
          <a:xfrm>
            <a:off x="1448594" y="442914"/>
            <a:ext cx="1164425" cy="377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82" tIns="34292" rIns="68582" bIns="34292">
            <a:spAutoFit/>
          </a:bodyPr>
          <a:lstStyle/>
          <a:p>
            <a:pPr algn="l"/>
            <a:r>
              <a:rPr lang="zh-CN" altLang="en-US" sz="2000" b="0" dirty="0">
                <a:solidFill>
                  <a:schemeClr val="accent3">
                    <a:lumMod val="50000"/>
                  </a:schemeClr>
                </a:solidFill>
                <a:latin typeface="微软雅黑" panose="020B0503020204020204" pitchFamily="34" charset="-122"/>
                <a:ea typeface="微软雅黑" panose="020B0503020204020204" pitchFamily="34" charset="-122"/>
                <a:sym typeface="Arial" panose="020B0604020202020204" pitchFamily="34" charset="0"/>
              </a:rPr>
              <a:t>产品概述</a:t>
            </a:r>
          </a:p>
        </p:txBody>
      </p:sp>
      <p:sp>
        <p:nvSpPr>
          <p:cNvPr id="155" name="文本框 37"/>
          <p:cNvSpPr>
            <a:spLocks noChangeArrowheads="1"/>
          </p:cNvSpPr>
          <p:nvPr/>
        </p:nvSpPr>
        <p:spPr bwMode="auto">
          <a:xfrm>
            <a:off x="2591594" y="561282"/>
            <a:ext cx="1731469" cy="223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2" tIns="34292" rIns="68582" bIns="34292">
            <a:spAutoFit/>
          </a:bodyPr>
          <a:lstStyle/>
          <a:p>
            <a:pPr algn="l"/>
            <a:r>
              <a:rPr lang="en-US" altLang="zh-CN" sz="1000" b="0" dirty="0">
                <a:solidFill>
                  <a:schemeClr val="accent3">
                    <a:lumMod val="50000"/>
                  </a:schemeClr>
                </a:solidFill>
                <a:latin typeface="微软雅黑" panose="020B0503020204020204" pitchFamily="34" charset="-122"/>
                <a:sym typeface="Arial" panose="020B0604020202020204" pitchFamily="34" charset="0"/>
              </a:rPr>
              <a:t>PRODUCT OVERVIEW</a:t>
            </a:r>
            <a:endParaRPr lang="zh-CN" altLang="en-US" sz="1000" b="0" baseline="-3000" dirty="0">
              <a:solidFill>
                <a:schemeClr val="accent3">
                  <a:lumMod val="50000"/>
                </a:schemeClr>
              </a:solidFill>
              <a:latin typeface="微软雅黑" panose="020B0503020204020204" pitchFamily="34" charset="-122"/>
              <a:sym typeface="Arial" panose="020B0604020202020204" pitchFamily="34" charset="0"/>
            </a:endParaRPr>
          </a:p>
        </p:txBody>
      </p:sp>
      <p:grpSp>
        <p:nvGrpSpPr>
          <p:cNvPr id="156" name="组合 155"/>
          <p:cNvGrpSpPr/>
          <p:nvPr/>
        </p:nvGrpSpPr>
        <p:grpSpPr>
          <a:xfrm>
            <a:off x="8266914" y="-18254"/>
            <a:ext cx="649280" cy="762000"/>
            <a:chOff x="8266914" y="-18254"/>
            <a:chExt cx="649280" cy="762000"/>
          </a:xfrm>
        </p:grpSpPr>
        <p:sp>
          <p:nvSpPr>
            <p:cNvPr id="157" name="AutoShape 7"/>
            <p:cNvSpPr>
              <a:spLocks noChangeArrowheads="1"/>
            </p:cNvSpPr>
            <p:nvPr/>
          </p:nvSpPr>
          <p:spPr bwMode="auto">
            <a:xfrm rot="5400000">
              <a:off x="8201851" y="88633"/>
              <a:ext cx="762000" cy="548226"/>
            </a:xfrm>
            <a:prstGeom prst="homePlate">
              <a:avLst>
                <a:gd name="adj" fmla="val 35606"/>
              </a:avLst>
            </a:prstGeom>
            <a:solidFill>
              <a:schemeClr val="bg1">
                <a:lumMod val="95000"/>
              </a:schemeClr>
            </a:solidFill>
            <a:ln w="9525">
              <a:noFill/>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ot="10800000" vert="eaVert" wrap="none" lIns="91440" tIns="45720" rIns="91440" bIns="45720"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pPr>
              <a:endParaRPr kumimoji="0" lang="zh-CN" altLang="zh-CN" sz="1800" b="0" i="0" u="none" strike="noStrike" cap="none" normalizeH="0" baseline="0" dirty="0">
                <a:ln>
                  <a:noFill/>
                </a:ln>
                <a:solidFill>
                  <a:schemeClr val="tx1"/>
                </a:solidFill>
                <a:effectLst/>
                <a:latin typeface="微软雅黑" panose="020B0503020204020204" pitchFamily="34" charset="-122"/>
                <a:ea typeface="宋体" panose="02010600030101010101" pitchFamily="2" charset="-122"/>
                <a:cs typeface="宋体" panose="02010600030101010101" pitchFamily="2" charset="-122"/>
              </a:endParaRPr>
            </a:p>
          </p:txBody>
        </p:sp>
        <p:grpSp>
          <p:nvGrpSpPr>
            <p:cNvPr id="158" name="组合 157"/>
            <p:cNvGrpSpPr/>
            <p:nvPr/>
          </p:nvGrpSpPr>
          <p:grpSpPr>
            <a:xfrm>
              <a:off x="8266914" y="134144"/>
              <a:ext cx="649280" cy="475558"/>
              <a:chOff x="235091" y="185120"/>
              <a:chExt cx="649280" cy="475558"/>
            </a:xfrm>
          </p:grpSpPr>
          <p:sp>
            <p:nvSpPr>
              <p:cNvPr id="159" name="矩形 158"/>
              <p:cNvSpPr/>
              <p:nvPr/>
            </p:nvSpPr>
            <p:spPr>
              <a:xfrm>
                <a:off x="235091" y="185120"/>
                <a:ext cx="649280" cy="369332"/>
              </a:xfrm>
              <a:prstGeom prst="rect">
                <a:avLst/>
              </a:prstGeom>
            </p:spPr>
            <p:txBody>
              <a:bodyPr wrap="none">
                <a:spAutoFit/>
              </a:bodyPr>
              <a:lstStyle/>
              <a:p>
                <a:r>
                  <a:rPr lang="en-US" altLang="zh-CN" b="0" dirty="0">
                    <a:solidFill>
                      <a:schemeClr val="accent3">
                        <a:lumMod val="50000"/>
                      </a:schemeClr>
                    </a:solidFill>
                    <a:latin typeface="Impact" panose="020B0806030902050204" pitchFamily="34" charset="0"/>
                  </a:rPr>
                  <a:t>LOGO</a:t>
                </a:r>
                <a:endParaRPr lang="zh-CN" altLang="en-US" b="0" dirty="0">
                  <a:solidFill>
                    <a:schemeClr val="accent3">
                      <a:lumMod val="50000"/>
                    </a:schemeClr>
                  </a:solidFill>
                  <a:latin typeface="Impact" panose="020B0806030902050204" pitchFamily="34" charset="0"/>
                </a:endParaRPr>
              </a:p>
            </p:txBody>
          </p:sp>
          <p:sp>
            <p:nvSpPr>
              <p:cNvPr id="160" name="矩形 159"/>
              <p:cNvSpPr/>
              <p:nvPr/>
            </p:nvSpPr>
            <p:spPr>
              <a:xfrm>
                <a:off x="292677" y="460623"/>
                <a:ext cx="535724" cy="200055"/>
              </a:xfrm>
              <a:prstGeom prst="rect">
                <a:avLst/>
              </a:prstGeom>
            </p:spPr>
            <p:txBody>
              <a:bodyPr wrap="none">
                <a:spAutoFit/>
              </a:bodyPr>
              <a:lstStyle/>
              <a:p>
                <a:r>
                  <a:rPr lang="en-US" altLang="zh-CN" sz="700" b="0" dirty="0">
                    <a:solidFill>
                      <a:srgbClr val="00B0F0"/>
                    </a:solidFill>
                    <a:latin typeface="Impact" panose="020B0806030902050204" pitchFamily="34" charset="0"/>
                    <a:ea typeface="微软雅黑" panose="020B0503020204020204" pitchFamily="34" charset="-122"/>
                  </a:rPr>
                  <a:t>TEXT HERE</a:t>
                </a:r>
                <a:endParaRPr lang="zh-CN" altLang="en-US" sz="700" b="0" dirty="0">
                  <a:solidFill>
                    <a:srgbClr val="00B0F0"/>
                  </a:solidFill>
                  <a:latin typeface="Impact" panose="020B0806030902050204" pitchFamily="34" charset="0"/>
                  <a:ea typeface="微软雅黑" panose="020B0503020204020204" pitchFamily="34" charset="-122"/>
                </a:endParaRPr>
              </a:p>
            </p:txBody>
          </p:sp>
        </p:grpSp>
      </p:grpSp>
      <p:sp>
        <p:nvSpPr>
          <p:cNvPr id="161" name="TextBox 160"/>
          <p:cNvSpPr txBox="1"/>
          <p:nvPr/>
        </p:nvSpPr>
        <p:spPr>
          <a:xfrm>
            <a:off x="3886994" y="2801144"/>
            <a:ext cx="1292644" cy="346239"/>
          </a:xfrm>
          <a:prstGeom prst="rect">
            <a:avLst/>
          </a:prstGeom>
          <a:noFill/>
          <a:scene3d>
            <a:camera prst="orthographicFront">
              <a:rot lat="0" lon="1800000" rev="0"/>
            </a:camera>
            <a:lightRig rig="threePt" dir="t"/>
          </a:scene3d>
        </p:spPr>
        <p:txBody>
          <a:bodyPr wrap="none" lIns="68571" tIns="34285" rIns="68571" bIns="34285"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b="0" i="0" u="none" strike="noStrike" kern="0" cap="none" spc="0" normalizeH="0" baseline="0" noProof="0" dirty="0">
                <a:ln>
                  <a:noFill/>
                </a:ln>
                <a:solidFill>
                  <a:schemeClr val="accent3">
                    <a:lumMod val="50000"/>
                  </a:schemeClr>
                </a:solidFill>
                <a:effectLst/>
                <a:uLnTx/>
                <a:uFillTx/>
                <a:latin typeface="微软雅黑" panose="020B0503020204020204" pitchFamily="34" charset="-122"/>
                <a:ea typeface="微软雅黑" panose="020B0503020204020204" pitchFamily="34" charset="-122"/>
              </a:rPr>
              <a:t>有经济效益</a:t>
            </a:r>
          </a:p>
        </p:txBody>
      </p:sp>
      <p:sp>
        <p:nvSpPr>
          <p:cNvPr id="162" name="TextBox 161"/>
          <p:cNvSpPr txBox="1"/>
          <p:nvPr/>
        </p:nvSpPr>
        <p:spPr>
          <a:xfrm>
            <a:off x="3908867" y="3105944"/>
            <a:ext cx="1197327" cy="992569"/>
          </a:xfrm>
          <a:prstGeom prst="rect">
            <a:avLst/>
          </a:prstGeom>
          <a:noFill/>
          <a:scene3d>
            <a:camera prst="orthographicFront">
              <a:rot lat="0" lon="1800000" rev="0"/>
            </a:camera>
            <a:lightRig rig="threePt" dir="t"/>
          </a:scene3d>
        </p:spPr>
        <p:txBody>
          <a:bodyPr wrap="square" lIns="68571" tIns="34285" rIns="68571" bIns="34285" rtlCol="0">
            <a:spAutoFit/>
          </a:bodyPr>
          <a:lstStyle/>
          <a:p>
            <a:pPr marL="0" marR="0" lvl="0" indent="0" defTabSz="914400" eaLnBrk="1" fontAlgn="auto" latinLnBrk="0" hangingPunct="1">
              <a:lnSpc>
                <a:spcPct val="150000"/>
              </a:lnSpc>
              <a:spcBef>
                <a:spcPts val="0"/>
              </a:spcBef>
              <a:spcAft>
                <a:spcPts val="0"/>
              </a:spcAft>
              <a:buClrTx/>
              <a:buSzTx/>
              <a:buFontTx/>
              <a:buNone/>
              <a:defRPr/>
            </a:pPr>
            <a:r>
              <a:rPr kumimoji="0" lang="zh-CN" altLang="en-US" sz="800" b="0" i="0" u="none" strike="noStrike" kern="0" cap="none" spc="0" normalizeH="0" baseline="0" noProof="0" dirty="0">
                <a:ln>
                  <a:noFill/>
                </a:ln>
                <a:solidFill>
                  <a:srgbClr val="484849"/>
                </a:solidFill>
                <a:effectLst/>
                <a:uLnTx/>
                <a:uFillTx/>
                <a:latin typeface="微软雅黑" panose="020B0503020204020204" pitchFamily="34" charset="-122"/>
                <a:ea typeface="微软雅黑" panose="020B0503020204020204" pitchFamily="34" charset="-122"/>
              </a:rPr>
              <a:t>这里可以添加主要内容这里可以添加主要内容这里可以添加主要内容这里可以添加主要内容可以添加主要内容这里</a:t>
            </a:r>
          </a:p>
        </p:txBody>
      </p:sp>
      <p:sp>
        <p:nvSpPr>
          <p:cNvPr id="163" name="TextBox 162"/>
          <p:cNvSpPr txBox="1"/>
          <p:nvPr/>
        </p:nvSpPr>
        <p:spPr>
          <a:xfrm>
            <a:off x="5128843" y="2801144"/>
            <a:ext cx="1292644" cy="346239"/>
          </a:xfrm>
          <a:prstGeom prst="rect">
            <a:avLst/>
          </a:prstGeom>
          <a:noFill/>
          <a:scene3d>
            <a:camera prst="orthographicFront">
              <a:rot lat="0" lon="1200000" rev="0"/>
            </a:camera>
            <a:lightRig rig="threePt" dir="t"/>
          </a:scene3d>
        </p:spPr>
        <p:txBody>
          <a:bodyPr wrap="none" lIns="68571" tIns="34285" rIns="68571" bIns="34285" rtlCol="0">
            <a:spAutoFit/>
          </a:bodyPr>
          <a:lstStyle>
            <a:defPPr>
              <a:defRPr lang="en-US"/>
            </a:defPPr>
            <a:lvl1pPr marL="0" marR="0" lvl="0" indent="0" defTabSz="914400" eaLnBrk="1" fontAlgn="auto" latinLnBrk="0" hangingPunct="1">
              <a:lnSpc>
                <a:spcPct val="100000"/>
              </a:lnSpc>
              <a:spcBef>
                <a:spcPts val="0"/>
              </a:spcBef>
              <a:spcAft>
                <a:spcPts val="0"/>
              </a:spcAft>
              <a:buClrTx/>
              <a:buSzTx/>
              <a:buFontTx/>
              <a:buNone/>
              <a:defRPr kumimoji="0" sz="2000" i="0" u="none" strike="noStrike" kern="0" cap="none" spc="0" normalizeH="0" baseline="0">
                <a:ln>
                  <a:noFill/>
                </a:ln>
                <a:solidFill>
                  <a:srgbClr val="1B323D"/>
                </a:solidFill>
                <a:effectLst/>
                <a:uLnTx/>
                <a:uFillTx/>
                <a:latin typeface="微软雅黑" panose="020B0503020204020204" pitchFamily="34" charset="-122"/>
                <a:ea typeface="微软雅黑" panose="020B0503020204020204" pitchFamily="34" charset="-122"/>
              </a:defRPr>
            </a:lvl1pPr>
          </a:lstStyle>
          <a:p>
            <a:r>
              <a:rPr lang="zh-CN" altLang="en-US" sz="1800" b="0" dirty="0">
                <a:solidFill>
                  <a:schemeClr val="accent3">
                    <a:lumMod val="50000"/>
                  </a:schemeClr>
                </a:solidFill>
                <a:latin typeface="微软雅黑" panose="020B0503020204020204" pitchFamily="34" charset="-122"/>
                <a:ea typeface="微软雅黑" panose="020B0503020204020204" pitchFamily="34" charset="-122"/>
              </a:rPr>
              <a:t>有利于群众</a:t>
            </a:r>
          </a:p>
        </p:txBody>
      </p:sp>
      <p:sp>
        <p:nvSpPr>
          <p:cNvPr id="164" name="TextBox 163"/>
          <p:cNvSpPr txBox="1"/>
          <p:nvPr/>
        </p:nvSpPr>
        <p:spPr>
          <a:xfrm>
            <a:off x="5106194" y="3105944"/>
            <a:ext cx="1244605" cy="992569"/>
          </a:xfrm>
          <a:prstGeom prst="rect">
            <a:avLst/>
          </a:prstGeom>
          <a:noFill/>
          <a:scene3d>
            <a:camera prst="orthographicFront">
              <a:rot lat="0" lon="1200000" rev="0"/>
            </a:camera>
            <a:lightRig rig="threePt" dir="t"/>
          </a:scene3d>
        </p:spPr>
        <p:txBody>
          <a:bodyPr wrap="square" lIns="68571" tIns="34285" rIns="68571" bIns="34285" rtlCol="0">
            <a:spAutoFit/>
          </a:bodyPr>
          <a:lstStyle/>
          <a:p>
            <a:pPr marL="0" marR="0" lvl="0" indent="0" defTabSz="914400" eaLnBrk="1" fontAlgn="auto" latinLnBrk="0" hangingPunct="1">
              <a:lnSpc>
                <a:spcPct val="150000"/>
              </a:lnSpc>
              <a:spcBef>
                <a:spcPts val="0"/>
              </a:spcBef>
              <a:spcAft>
                <a:spcPts val="0"/>
              </a:spcAft>
              <a:buClrTx/>
              <a:buSzTx/>
              <a:buFontTx/>
              <a:buNone/>
              <a:defRPr/>
            </a:pPr>
            <a:r>
              <a:rPr kumimoji="0" lang="zh-CN" altLang="en-US" sz="800" b="0" i="0" u="none" strike="noStrike" kern="0" cap="none" spc="0" normalizeH="0" baseline="0" noProof="0" dirty="0">
                <a:ln>
                  <a:noFill/>
                </a:ln>
                <a:solidFill>
                  <a:srgbClr val="484849"/>
                </a:solidFill>
                <a:effectLst/>
                <a:uLnTx/>
                <a:uFillTx/>
                <a:latin typeface="微软雅黑" panose="020B0503020204020204" pitchFamily="34" charset="-122"/>
                <a:ea typeface="微软雅黑" panose="020B0503020204020204" pitchFamily="34" charset="-122"/>
              </a:rPr>
              <a:t>这里可以添加主要内容这里可以添加主要内容这里可以添加主要内容这里可以添加主要内容可以添加主要内容这里</a:t>
            </a:r>
          </a:p>
        </p:txBody>
      </p:sp>
      <p:sp>
        <p:nvSpPr>
          <p:cNvPr id="165" name="TextBox 164"/>
          <p:cNvSpPr txBox="1"/>
          <p:nvPr/>
        </p:nvSpPr>
        <p:spPr>
          <a:xfrm>
            <a:off x="6365878" y="2801144"/>
            <a:ext cx="1292643" cy="300072"/>
          </a:xfrm>
          <a:prstGeom prst="rect">
            <a:avLst/>
          </a:prstGeom>
          <a:noFill/>
          <a:scene3d>
            <a:camera prst="orthographicFront">
              <a:rot lat="0" lon="600000" rev="0"/>
            </a:camera>
            <a:lightRig rig="threePt" dir="t"/>
          </a:scene3d>
        </p:spPr>
        <p:txBody>
          <a:bodyPr wrap="none" lIns="68571" tIns="34285" rIns="68571" bIns="34285" rtlCol="0">
            <a:spAutoFit/>
          </a:bodyPr>
          <a:lstStyle>
            <a:defPPr>
              <a:defRPr lang="en-US"/>
            </a:defPPr>
            <a:lvl1pPr marL="0" marR="0" lvl="0" indent="0" defTabSz="914400" eaLnBrk="1" fontAlgn="auto" latinLnBrk="0" hangingPunct="1">
              <a:lnSpc>
                <a:spcPct val="100000"/>
              </a:lnSpc>
              <a:spcBef>
                <a:spcPts val="0"/>
              </a:spcBef>
              <a:spcAft>
                <a:spcPts val="0"/>
              </a:spcAft>
              <a:buClrTx/>
              <a:buSzTx/>
              <a:buFontTx/>
              <a:buNone/>
              <a:defRPr kumimoji="0" sz="2000" i="0" u="none" strike="noStrike" kern="0" cap="none" spc="0" normalizeH="0" baseline="0">
                <a:ln>
                  <a:noFill/>
                </a:ln>
                <a:solidFill>
                  <a:srgbClr val="FF9900"/>
                </a:solidFill>
                <a:effectLst/>
                <a:uLnTx/>
                <a:uFillTx/>
                <a:latin typeface="微软雅黑" panose="020B0503020204020204" pitchFamily="34" charset="-122"/>
                <a:ea typeface="微软雅黑" panose="020B0503020204020204" pitchFamily="34" charset="-122"/>
              </a:defRPr>
            </a:lvl1pPr>
          </a:lstStyle>
          <a:p>
            <a:r>
              <a:rPr lang="zh-CN" altLang="en-US" sz="1500" b="0" dirty="0">
                <a:solidFill>
                  <a:schemeClr val="accent3">
                    <a:lumMod val="50000"/>
                  </a:schemeClr>
                </a:solidFill>
                <a:latin typeface="微软雅黑" panose="020B0503020204020204" pitchFamily="34" charset="-122"/>
                <a:ea typeface="微软雅黑" panose="020B0503020204020204" pitchFamily="34" charset="-122"/>
              </a:rPr>
              <a:t>提升政府形象</a:t>
            </a:r>
          </a:p>
        </p:txBody>
      </p:sp>
      <p:sp>
        <p:nvSpPr>
          <p:cNvPr id="166" name="TextBox 165"/>
          <p:cNvSpPr txBox="1"/>
          <p:nvPr/>
        </p:nvSpPr>
        <p:spPr>
          <a:xfrm>
            <a:off x="6350800" y="3105944"/>
            <a:ext cx="1259882" cy="992569"/>
          </a:xfrm>
          <a:prstGeom prst="rect">
            <a:avLst/>
          </a:prstGeom>
          <a:noFill/>
          <a:scene3d>
            <a:camera prst="orthographicFront">
              <a:rot lat="0" lon="600000" rev="0"/>
            </a:camera>
            <a:lightRig rig="threePt" dir="t"/>
          </a:scene3d>
        </p:spPr>
        <p:txBody>
          <a:bodyPr wrap="square" lIns="68571" tIns="34285" rIns="68571" bIns="34285" rtlCol="0">
            <a:spAutoFit/>
          </a:bodyPr>
          <a:lstStyle/>
          <a:p>
            <a:pPr marL="0" marR="0" lvl="0" indent="0" defTabSz="914400" eaLnBrk="1" fontAlgn="auto" latinLnBrk="0" hangingPunct="1">
              <a:lnSpc>
                <a:spcPct val="150000"/>
              </a:lnSpc>
              <a:spcBef>
                <a:spcPts val="0"/>
              </a:spcBef>
              <a:spcAft>
                <a:spcPts val="0"/>
              </a:spcAft>
              <a:buClrTx/>
              <a:buSzTx/>
              <a:buFontTx/>
              <a:buNone/>
              <a:defRPr/>
            </a:pPr>
            <a:r>
              <a:rPr kumimoji="0" lang="zh-CN" altLang="en-US" sz="800" b="0" i="0" u="none" strike="noStrike" kern="0" cap="none" spc="0" normalizeH="0" baseline="0" noProof="0" dirty="0">
                <a:ln>
                  <a:noFill/>
                </a:ln>
                <a:solidFill>
                  <a:srgbClr val="484849"/>
                </a:solidFill>
                <a:effectLst/>
                <a:uLnTx/>
                <a:uFillTx/>
                <a:latin typeface="微软雅黑" panose="020B0503020204020204" pitchFamily="34" charset="-122"/>
                <a:ea typeface="微软雅黑" panose="020B0503020204020204" pitchFamily="34" charset="-122"/>
              </a:rPr>
              <a:t>这里可以添加主要内容这里可以添加主要内容这里可以添加主要内容这里可以添加主要内容可以添加主要内容这里可以添加</a:t>
            </a:r>
          </a:p>
        </p:txBody>
      </p:sp>
    </p:spTree>
  </p:cSld>
  <p:clrMapOvr>
    <a:masterClrMapping/>
  </p:clrMapOvr>
  <p:transition spd="slow" advTm="0">
    <p:cover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51"/>
                                        </p:tgtEl>
                                        <p:attrNameLst>
                                          <p:attrName>style.visibility</p:attrName>
                                        </p:attrNameLst>
                                      </p:cBhvr>
                                      <p:to>
                                        <p:strVal val="visible"/>
                                      </p:to>
                                    </p:set>
                                    <p:animEffect transition="in" filter="fade">
                                      <p:cBhvr>
                                        <p:cTn id="7" dur="500"/>
                                        <p:tgtEl>
                                          <p:spTgt spid="151"/>
                                        </p:tgtEl>
                                      </p:cBhvr>
                                    </p:animEffect>
                                  </p:childTnLst>
                                </p:cTn>
                              </p:par>
                              <p:par>
                                <p:cTn id="8" presetID="22" presetClass="entr" presetSubtype="8" fill="hold" nodeType="withEffect">
                                  <p:stCondLst>
                                    <p:cond delay="0"/>
                                  </p:stCondLst>
                                  <p:childTnLst>
                                    <p:set>
                                      <p:cBhvr>
                                        <p:cTn id="9" dur="1" fill="hold">
                                          <p:stCondLst>
                                            <p:cond delay="0"/>
                                          </p:stCondLst>
                                        </p:cTn>
                                        <p:tgtEl>
                                          <p:spTgt spid="136"/>
                                        </p:tgtEl>
                                        <p:attrNameLst>
                                          <p:attrName>style.visibility</p:attrName>
                                        </p:attrNameLst>
                                      </p:cBhvr>
                                      <p:to>
                                        <p:strVal val="visible"/>
                                      </p:to>
                                    </p:set>
                                    <p:animEffect transition="in" filter="wipe(left)">
                                      <p:cBhvr>
                                        <p:cTn id="10" dur="500"/>
                                        <p:tgtEl>
                                          <p:spTgt spid="136"/>
                                        </p:tgtEl>
                                      </p:cBhvr>
                                    </p:animEffect>
                                  </p:childTnLst>
                                </p:cTn>
                              </p:par>
                              <p:par>
                                <p:cTn id="11" presetID="53" presetClass="entr" presetSubtype="16" fill="hold" nodeType="withEffect">
                                  <p:stCondLst>
                                    <p:cond delay="0"/>
                                  </p:stCondLst>
                                  <p:childTnLst>
                                    <p:set>
                                      <p:cBhvr>
                                        <p:cTn id="12" dur="1" fill="hold">
                                          <p:stCondLst>
                                            <p:cond delay="0"/>
                                          </p:stCondLst>
                                        </p:cTn>
                                        <p:tgtEl>
                                          <p:spTgt spid="148"/>
                                        </p:tgtEl>
                                        <p:attrNameLst>
                                          <p:attrName>style.visibility</p:attrName>
                                        </p:attrNameLst>
                                      </p:cBhvr>
                                      <p:to>
                                        <p:strVal val="visible"/>
                                      </p:to>
                                    </p:set>
                                    <p:anim calcmode="lin" valueType="num">
                                      <p:cBhvr>
                                        <p:cTn id="13" dur="500" fill="hold"/>
                                        <p:tgtEl>
                                          <p:spTgt spid="148"/>
                                        </p:tgtEl>
                                        <p:attrNameLst>
                                          <p:attrName>ppt_w</p:attrName>
                                        </p:attrNameLst>
                                      </p:cBhvr>
                                      <p:tavLst>
                                        <p:tav tm="0">
                                          <p:val>
                                            <p:fltVal val="0"/>
                                          </p:val>
                                        </p:tav>
                                        <p:tav tm="100000">
                                          <p:val>
                                            <p:strVal val="#ppt_w"/>
                                          </p:val>
                                        </p:tav>
                                      </p:tavLst>
                                    </p:anim>
                                    <p:anim calcmode="lin" valueType="num">
                                      <p:cBhvr>
                                        <p:cTn id="14" dur="500" fill="hold"/>
                                        <p:tgtEl>
                                          <p:spTgt spid="148"/>
                                        </p:tgtEl>
                                        <p:attrNameLst>
                                          <p:attrName>ppt_h</p:attrName>
                                        </p:attrNameLst>
                                      </p:cBhvr>
                                      <p:tavLst>
                                        <p:tav tm="0">
                                          <p:val>
                                            <p:fltVal val="0"/>
                                          </p:val>
                                        </p:tav>
                                        <p:tav tm="100000">
                                          <p:val>
                                            <p:strVal val="#ppt_h"/>
                                          </p:val>
                                        </p:tav>
                                      </p:tavLst>
                                    </p:anim>
                                    <p:animEffect transition="in" filter="fade">
                                      <p:cBhvr>
                                        <p:cTn id="15" dur="500"/>
                                        <p:tgtEl>
                                          <p:spTgt spid="148"/>
                                        </p:tgtEl>
                                      </p:cBhvr>
                                    </p:animEffect>
                                  </p:childTnLst>
                                </p:cTn>
                              </p:par>
                            </p:childTnLst>
                          </p:cTn>
                        </p:par>
                        <p:par>
                          <p:cTn id="16" fill="hold">
                            <p:stCondLst>
                              <p:cond delay="500"/>
                            </p:stCondLst>
                            <p:childTnLst>
                              <p:par>
                                <p:cTn id="17" presetID="22" presetClass="entr" presetSubtype="8" fill="hold" grpId="0" nodeType="afterEffect">
                                  <p:stCondLst>
                                    <p:cond delay="0"/>
                                  </p:stCondLst>
                                  <p:childTnLst>
                                    <p:set>
                                      <p:cBhvr>
                                        <p:cTn id="18" dur="1" fill="hold">
                                          <p:stCondLst>
                                            <p:cond delay="0"/>
                                          </p:stCondLst>
                                        </p:cTn>
                                        <p:tgtEl>
                                          <p:spTgt spid="154"/>
                                        </p:tgtEl>
                                        <p:attrNameLst>
                                          <p:attrName>style.visibility</p:attrName>
                                        </p:attrNameLst>
                                      </p:cBhvr>
                                      <p:to>
                                        <p:strVal val="visible"/>
                                      </p:to>
                                    </p:set>
                                    <p:animEffect transition="in" filter="wipe(left)">
                                      <p:cBhvr>
                                        <p:cTn id="19" dur="500"/>
                                        <p:tgtEl>
                                          <p:spTgt spid="154"/>
                                        </p:tgtEl>
                                      </p:cBhvr>
                                    </p:animEffect>
                                  </p:childTnLst>
                                </p:cTn>
                              </p:par>
                              <p:par>
                                <p:cTn id="20" presetID="22" presetClass="entr" presetSubtype="8" fill="hold" grpId="0" nodeType="withEffect">
                                  <p:stCondLst>
                                    <p:cond delay="100"/>
                                  </p:stCondLst>
                                  <p:childTnLst>
                                    <p:set>
                                      <p:cBhvr>
                                        <p:cTn id="21" dur="1" fill="hold">
                                          <p:stCondLst>
                                            <p:cond delay="0"/>
                                          </p:stCondLst>
                                        </p:cTn>
                                        <p:tgtEl>
                                          <p:spTgt spid="155"/>
                                        </p:tgtEl>
                                        <p:attrNameLst>
                                          <p:attrName>style.visibility</p:attrName>
                                        </p:attrNameLst>
                                      </p:cBhvr>
                                      <p:to>
                                        <p:strVal val="visible"/>
                                      </p:to>
                                    </p:set>
                                    <p:animEffect transition="in" filter="wipe(left)">
                                      <p:cBhvr>
                                        <p:cTn id="22" dur="500"/>
                                        <p:tgtEl>
                                          <p:spTgt spid="155"/>
                                        </p:tgtEl>
                                      </p:cBhvr>
                                    </p:animEffect>
                                  </p:childTnLst>
                                </p:cTn>
                              </p:par>
                              <p:par>
                                <p:cTn id="23" presetID="47" presetClass="entr" presetSubtype="0" fill="hold" nodeType="withEffect">
                                  <p:stCondLst>
                                    <p:cond delay="0"/>
                                  </p:stCondLst>
                                  <p:childTnLst>
                                    <p:set>
                                      <p:cBhvr>
                                        <p:cTn id="24" dur="1" fill="hold">
                                          <p:stCondLst>
                                            <p:cond delay="0"/>
                                          </p:stCondLst>
                                        </p:cTn>
                                        <p:tgtEl>
                                          <p:spTgt spid="156"/>
                                        </p:tgtEl>
                                        <p:attrNameLst>
                                          <p:attrName>style.visibility</p:attrName>
                                        </p:attrNameLst>
                                      </p:cBhvr>
                                      <p:to>
                                        <p:strVal val="visible"/>
                                      </p:to>
                                    </p:set>
                                    <p:animEffect transition="in" filter="fade">
                                      <p:cBhvr>
                                        <p:cTn id="25" dur="500"/>
                                        <p:tgtEl>
                                          <p:spTgt spid="156"/>
                                        </p:tgtEl>
                                      </p:cBhvr>
                                    </p:animEffect>
                                    <p:anim calcmode="lin" valueType="num">
                                      <p:cBhvr>
                                        <p:cTn id="26" dur="500" fill="hold"/>
                                        <p:tgtEl>
                                          <p:spTgt spid="156"/>
                                        </p:tgtEl>
                                        <p:attrNameLst>
                                          <p:attrName>ppt_x</p:attrName>
                                        </p:attrNameLst>
                                      </p:cBhvr>
                                      <p:tavLst>
                                        <p:tav tm="0">
                                          <p:val>
                                            <p:strVal val="#ppt_x"/>
                                          </p:val>
                                        </p:tav>
                                        <p:tav tm="100000">
                                          <p:val>
                                            <p:strVal val="#ppt_x"/>
                                          </p:val>
                                        </p:tav>
                                      </p:tavLst>
                                    </p:anim>
                                    <p:anim calcmode="lin" valueType="num">
                                      <p:cBhvr>
                                        <p:cTn id="27" dur="500" fill="hold"/>
                                        <p:tgtEl>
                                          <p:spTgt spid="156"/>
                                        </p:tgtEl>
                                        <p:attrNameLst>
                                          <p:attrName>ppt_y</p:attrName>
                                        </p:attrNameLst>
                                      </p:cBhvr>
                                      <p:tavLst>
                                        <p:tav tm="0">
                                          <p:val>
                                            <p:strVal val="#ppt_y-.1"/>
                                          </p:val>
                                        </p:tav>
                                        <p:tav tm="100000">
                                          <p:val>
                                            <p:strVal val="#ppt_y"/>
                                          </p:val>
                                        </p:tav>
                                      </p:tavLst>
                                    </p:anim>
                                  </p:childTnLst>
                                </p:cTn>
                              </p:par>
                              <p:par>
                                <p:cTn id="28" presetID="31" presetClass="entr" presetSubtype="0" fill="hold" nodeType="withEffect">
                                  <p:stCondLst>
                                    <p:cond delay="0"/>
                                  </p:stCondLst>
                                  <p:childTnLst>
                                    <p:set>
                                      <p:cBhvr>
                                        <p:cTn id="29" dur="1" fill="hold">
                                          <p:stCondLst>
                                            <p:cond delay="0"/>
                                          </p:stCondLst>
                                        </p:cTn>
                                        <p:tgtEl>
                                          <p:spTgt spid="90"/>
                                        </p:tgtEl>
                                        <p:attrNameLst>
                                          <p:attrName>style.visibility</p:attrName>
                                        </p:attrNameLst>
                                      </p:cBhvr>
                                      <p:to>
                                        <p:strVal val="visible"/>
                                      </p:to>
                                    </p:set>
                                    <p:anim calcmode="lin" valueType="num">
                                      <p:cBhvr>
                                        <p:cTn id="30" dur="1000" fill="hold"/>
                                        <p:tgtEl>
                                          <p:spTgt spid="90"/>
                                        </p:tgtEl>
                                        <p:attrNameLst>
                                          <p:attrName>ppt_w</p:attrName>
                                        </p:attrNameLst>
                                      </p:cBhvr>
                                      <p:tavLst>
                                        <p:tav tm="0">
                                          <p:val>
                                            <p:fltVal val="0"/>
                                          </p:val>
                                        </p:tav>
                                        <p:tav tm="100000">
                                          <p:val>
                                            <p:strVal val="#ppt_w"/>
                                          </p:val>
                                        </p:tav>
                                      </p:tavLst>
                                    </p:anim>
                                    <p:anim calcmode="lin" valueType="num">
                                      <p:cBhvr>
                                        <p:cTn id="31" dur="1000" fill="hold"/>
                                        <p:tgtEl>
                                          <p:spTgt spid="90"/>
                                        </p:tgtEl>
                                        <p:attrNameLst>
                                          <p:attrName>ppt_h</p:attrName>
                                        </p:attrNameLst>
                                      </p:cBhvr>
                                      <p:tavLst>
                                        <p:tav tm="0">
                                          <p:val>
                                            <p:fltVal val="0"/>
                                          </p:val>
                                        </p:tav>
                                        <p:tav tm="100000">
                                          <p:val>
                                            <p:strVal val="#ppt_h"/>
                                          </p:val>
                                        </p:tav>
                                      </p:tavLst>
                                    </p:anim>
                                    <p:anim calcmode="lin" valueType="num">
                                      <p:cBhvr>
                                        <p:cTn id="32" dur="1000" fill="hold"/>
                                        <p:tgtEl>
                                          <p:spTgt spid="90"/>
                                        </p:tgtEl>
                                        <p:attrNameLst>
                                          <p:attrName>style.rotation</p:attrName>
                                        </p:attrNameLst>
                                      </p:cBhvr>
                                      <p:tavLst>
                                        <p:tav tm="0">
                                          <p:val>
                                            <p:fltVal val="90"/>
                                          </p:val>
                                        </p:tav>
                                        <p:tav tm="100000">
                                          <p:val>
                                            <p:fltVal val="0"/>
                                          </p:val>
                                        </p:tav>
                                      </p:tavLst>
                                    </p:anim>
                                    <p:animEffect transition="in" filter="fade">
                                      <p:cBhvr>
                                        <p:cTn id="33" dur="1000"/>
                                        <p:tgtEl>
                                          <p:spTgt spid="90"/>
                                        </p:tgtEl>
                                      </p:cBhvr>
                                    </p:animEffect>
                                  </p:childTnLst>
                                </p:cTn>
                              </p:par>
                            </p:childTnLst>
                          </p:cTn>
                        </p:par>
                        <p:par>
                          <p:cTn id="34" fill="hold">
                            <p:stCondLst>
                              <p:cond delay="1000"/>
                            </p:stCondLst>
                            <p:childTnLst>
                              <p:par>
                                <p:cTn id="35" presetID="53" presetClass="entr" presetSubtype="16" fill="hold" nodeType="afterEffect">
                                  <p:stCondLst>
                                    <p:cond delay="0"/>
                                  </p:stCondLst>
                                  <p:childTnLst>
                                    <p:set>
                                      <p:cBhvr>
                                        <p:cTn id="36" dur="1" fill="hold">
                                          <p:stCondLst>
                                            <p:cond delay="0"/>
                                          </p:stCondLst>
                                        </p:cTn>
                                        <p:tgtEl>
                                          <p:spTgt spid="124"/>
                                        </p:tgtEl>
                                        <p:attrNameLst>
                                          <p:attrName>style.visibility</p:attrName>
                                        </p:attrNameLst>
                                      </p:cBhvr>
                                      <p:to>
                                        <p:strVal val="visible"/>
                                      </p:to>
                                    </p:set>
                                    <p:anim calcmode="lin" valueType="num">
                                      <p:cBhvr>
                                        <p:cTn id="37" dur="500" fill="hold"/>
                                        <p:tgtEl>
                                          <p:spTgt spid="124"/>
                                        </p:tgtEl>
                                        <p:attrNameLst>
                                          <p:attrName>ppt_w</p:attrName>
                                        </p:attrNameLst>
                                      </p:cBhvr>
                                      <p:tavLst>
                                        <p:tav tm="0">
                                          <p:val>
                                            <p:fltVal val="0"/>
                                          </p:val>
                                        </p:tav>
                                        <p:tav tm="100000">
                                          <p:val>
                                            <p:strVal val="#ppt_w"/>
                                          </p:val>
                                        </p:tav>
                                      </p:tavLst>
                                    </p:anim>
                                    <p:anim calcmode="lin" valueType="num">
                                      <p:cBhvr>
                                        <p:cTn id="38" dur="500" fill="hold"/>
                                        <p:tgtEl>
                                          <p:spTgt spid="124"/>
                                        </p:tgtEl>
                                        <p:attrNameLst>
                                          <p:attrName>ppt_h</p:attrName>
                                        </p:attrNameLst>
                                      </p:cBhvr>
                                      <p:tavLst>
                                        <p:tav tm="0">
                                          <p:val>
                                            <p:fltVal val="0"/>
                                          </p:val>
                                        </p:tav>
                                        <p:tav tm="100000">
                                          <p:val>
                                            <p:strVal val="#ppt_h"/>
                                          </p:val>
                                        </p:tav>
                                      </p:tavLst>
                                    </p:anim>
                                    <p:animEffect transition="in" filter="fade">
                                      <p:cBhvr>
                                        <p:cTn id="39" dur="500"/>
                                        <p:tgtEl>
                                          <p:spTgt spid="124"/>
                                        </p:tgtEl>
                                      </p:cBhvr>
                                    </p:animEffect>
                                  </p:childTnLst>
                                </p:cTn>
                              </p:par>
                            </p:childTnLst>
                          </p:cTn>
                        </p:par>
                        <p:par>
                          <p:cTn id="40" fill="hold">
                            <p:stCondLst>
                              <p:cond delay="1500"/>
                            </p:stCondLst>
                            <p:childTnLst>
                              <p:par>
                                <p:cTn id="41" presetID="14" presetClass="entr" presetSubtype="10" fill="hold" grpId="0" nodeType="afterEffect">
                                  <p:stCondLst>
                                    <p:cond delay="0"/>
                                  </p:stCondLst>
                                  <p:childTnLst>
                                    <p:set>
                                      <p:cBhvr>
                                        <p:cTn id="42" dur="1" fill="hold">
                                          <p:stCondLst>
                                            <p:cond delay="0"/>
                                          </p:stCondLst>
                                        </p:cTn>
                                        <p:tgtEl>
                                          <p:spTgt spid="125"/>
                                        </p:tgtEl>
                                        <p:attrNameLst>
                                          <p:attrName>style.visibility</p:attrName>
                                        </p:attrNameLst>
                                      </p:cBhvr>
                                      <p:to>
                                        <p:strVal val="visible"/>
                                      </p:to>
                                    </p:set>
                                    <p:animEffect transition="in" filter="randombar(horizontal)">
                                      <p:cBhvr>
                                        <p:cTn id="43" dur="500"/>
                                        <p:tgtEl>
                                          <p:spTgt spid="125"/>
                                        </p:tgtEl>
                                      </p:cBhvr>
                                    </p:animEffect>
                                  </p:childTnLst>
                                </p:cTn>
                              </p:par>
                              <p:par>
                                <p:cTn id="44" presetID="22" presetClass="entr" presetSubtype="8" fill="hold" nodeType="withEffect">
                                  <p:stCondLst>
                                    <p:cond delay="0"/>
                                  </p:stCondLst>
                                  <p:childTnLst>
                                    <p:set>
                                      <p:cBhvr>
                                        <p:cTn id="45" dur="1" fill="hold">
                                          <p:stCondLst>
                                            <p:cond delay="0"/>
                                          </p:stCondLst>
                                        </p:cTn>
                                        <p:tgtEl>
                                          <p:spTgt spid="92"/>
                                        </p:tgtEl>
                                        <p:attrNameLst>
                                          <p:attrName>style.visibility</p:attrName>
                                        </p:attrNameLst>
                                      </p:cBhvr>
                                      <p:to>
                                        <p:strVal val="visible"/>
                                      </p:to>
                                    </p:set>
                                    <p:animEffect transition="in" filter="wipe(left)">
                                      <p:cBhvr>
                                        <p:cTn id="46" dur="800"/>
                                        <p:tgtEl>
                                          <p:spTgt spid="92"/>
                                        </p:tgtEl>
                                      </p:cBhvr>
                                    </p:animEffect>
                                  </p:childTnLst>
                                </p:cTn>
                              </p:par>
                              <p:par>
                                <p:cTn id="47" presetID="53" presetClass="entr" presetSubtype="16" fill="hold" nodeType="withEffect">
                                  <p:stCondLst>
                                    <p:cond delay="300"/>
                                  </p:stCondLst>
                                  <p:childTnLst>
                                    <p:set>
                                      <p:cBhvr>
                                        <p:cTn id="48" dur="1" fill="hold">
                                          <p:stCondLst>
                                            <p:cond delay="0"/>
                                          </p:stCondLst>
                                        </p:cTn>
                                        <p:tgtEl>
                                          <p:spTgt spid="138"/>
                                        </p:tgtEl>
                                        <p:attrNameLst>
                                          <p:attrName>style.visibility</p:attrName>
                                        </p:attrNameLst>
                                      </p:cBhvr>
                                      <p:to>
                                        <p:strVal val="visible"/>
                                      </p:to>
                                    </p:set>
                                    <p:anim calcmode="lin" valueType="num">
                                      <p:cBhvr>
                                        <p:cTn id="49" dur="500" fill="hold"/>
                                        <p:tgtEl>
                                          <p:spTgt spid="138"/>
                                        </p:tgtEl>
                                        <p:attrNameLst>
                                          <p:attrName>ppt_w</p:attrName>
                                        </p:attrNameLst>
                                      </p:cBhvr>
                                      <p:tavLst>
                                        <p:tav tm="0">
                                          <p:val>
                                            <p:fltVal val="0"/>
                                          </p:val>
                                        </p:tav>
                                        <p:tav tm="100000">
                                          <p:val>
                                            <p:strVal val="#ppt_w"/>
                                          </p:val>
                                        </p:tav>
                                      </p:tavLst>
                                    </p:anim>
                                    <p:anim calcmode="lin" valueType="num">
                                      <p:cBhvr>
                                        <p:cTn id="50" dur="500" fill="hold"/>
                                        <p:tgtEl>
                                          <p:spTgt spid="138"/>
                                        </p:tgtEl>
                                        <p:attrNameLst>
                                          <p:attrName>ppt_h</p:attrName>
                                        </p:attrNameLst>
                                      </p:cBhvr>
                                      <p:tavLst>
                                        <p:tav tm="0">
                                          <p:val>
                                            <p:fltVal val="0"/>
                                          </p:val>
                                        </p:tav>
                                        <p:tav tm="100000">
                                          <p:val>
                                            <p:strVal val="#ppt_h"/>
                                          </p:val>
                                        </p:tav>
                                      </p:tavLst>
                                    </p:anim>
                                    <p:animEffect transition="in" filter="fade">
                                      <p:cBhvr>
                                        <p:cTn id="51" dur="500"/>
                                        <p:tgtEl>
                                          <p:spTgt spid="138"/>
                                        </p:tgtEl>
                                      </p:cBhvr>
                                    </p:animEffect>
                                  </p:childTnLst>
                                </p:cTn>
                              </p:par>
                              <p:par>
                                <p:cTn id="52" presetID="53" presetClass="entr" presetSubtype="16" fill="hold" nodeType="withEffect">
                                  <p:stCondLst>
                                    <p:cond delay="300"/>
                                  </p:stCondLst>
                                  <p:childTnLst>
                                    <p:set>
                                      <p:cBhvr>
                                        <p:cTn id="53" dur="1" fill="hold">
                                          <p:stCondLst>
                                            <p:cond delay="0"/>
                                          </p:stCondLst>
                                        </p:cTn>
                                        <p:tgtEl>
                                          <p:spTgt spid="141"/>
                                        </p:tgtEl>
                                        <p:attrNameLst>
                                          <p:attrName>style.visibility</p:attrName>
                                        </p:attrNameLst>
                                      </p:cBhvr>
                                      <p:to>
                                        <p:strVal val="visible"/>
                                      </p:to>
                                    </p:set>
                                    <p:anim calcmode="lin" valueType="num">
                                      <p:cBhvr>
                                        <p:cTn id="54" dur="500" fill="hold"/>
                                        <p:tgtEl>
                                          <p:spTgt spid="141"/>
                                        </p:tgtEl>
                                        <p:attrNameLst>
                                          <p:attrName>ppt_w</p:attrName>
                                        </p:attrNameLst>
                                      </p:cBhvr>
                                      <p:tavLst>
                                        <p:tav tm="0">
                                          <p:val>
                                            <p:fltVal val="0"/>
                                          </p:val>
                                        </p:tav>
                                        <p:tav tm="100000">
                                          <p:val>
                                            <p:strVal val="#ppt_w"/>
                                          </p:val>
                                        </p:tav>
                                      </p:tavLst>
                                    </p:anim>
                                    <p:anim calcmode="lin" valueType="num">
                                      <p:cBhvr>
                                        <p:cTn id="55" dur="500" fill="hold"/>
                                        <p:tgtEl>
                                          <p:spTgt spid="141"/>
                                        </p:tgtEl>
                                        <p:attrNameLst>
                                          <p:attrName>ppt_h</p:attrName>
                                        </p:attrNameLst>
                                      </p:cBhvr>
                                      <p:tavLst>
                                        <p:tav tm="0">
                                          <p:val>
                                            <p:fltVal val="0"/>
                                          </p:val>
                                        </p:tav>
                                        <p:tav tm="100000">
                                          <p:val>
                                            <p:strVal val="#ppt_h"/>
                                          </p:val>
                                        </p:tav>
                                      </p:tavLst>
                                    </p:anim>
                                    <p:animEffect transition="in" filter="fade">
                                      <p:cBhvr>
                                        <p:cTn id="56" dur="500"/>
                                        <p:tgtEl>
                                          <p:spTgt spid="141"/>
                                        </p:tgtEl>
                                      </p:cBhvr>
                                    </p:animEffect>
                                  </p:childTnLst>
                                </p:cTn>
                              </p:par>
                              <p:par>
                                <p:cTn id="57" presetID="53" presetClass="entr" presetSubtype="16" fill="hold" nodeType="withEffect">
                                  <p:stCondLst>
                                    <p:cond delay="300"/>
                                  </p:stCondLst>
                                  <p:childTnLst>
                                    <p:set>
                                      <p:cBhvr>
                                        <p:cTn id="58" dur="1" fill="hold">
                                          <p:stCondLst>
                                            <p:cond delay="0"/>
                                          </p:stCondLst>
                                        </p:cTn>
                                        <p:tgtEl>
                                          <p:spTgt spid="144"/>
                                        </p:tgtEl>
                                        <p:attrNameLst>
                                          <p:attrName>style.visibility</p:attrName>
                                        </p:attrNameLst>
                                      </p:cBhvr>
                                      <p:to>
                                        <p:strVal val="visible"/>
                                      </p:to>
                                    </p:set>
                                    <p:anim calcmode="lin" valueType="num">
                                      <p:cBhvr>
                                        <p:cTn id="59" dur="500" fill="hold"/>
                                        <p:tgtEl>
                                          <p:spTgt spid="144"/>
                                        </p:tgtEl>
                                        <p:attrNameLst>
                                          <p:attrName>ppt_w</p:attrName>
                                        </p:attrNameLst>
                                      </p:cBhvr>
                                      <p:tavLst>
                                        <p:tav tm="0">
                                          <p:val>
                                            <p:fltVal val="0"/>
                                          </p:val>
                                        </p:tav>
                                        <p:tav tm="100000">
                                          <p:val>
                                            <p:strVal val="#ppt_w"/>
                                          </p:val>
                                        </p:tav>
                                      </p:tavLst>
                                    </p:anim>
                                    <p:anim calcmode="lin" valueType="num">
                                      <p:cBhvr>
                                        <p:cTn id="60" dur="500" fill="hold"/>
                                        <p:tgtEl>
                                          <p:spTgt spid="144"/>
                                        </p:tgtEl>
                                        <p:attrNameLst>
                                          <p:attrName>ppt_h</p:attrName>
                                        </p:attrNameLst>
                                      </p:cBhvr>
                                      <p:tavLst>
                                        <p:tav tm="0">
                                          <p:val>
                                            <p:fltVal val="0"/>
                                          </p:val>
                                        </p:tav>
                                        <p:tav tm="100000">
                                          <p:val>
                                            <p:strVal val="#ppt_h"/>
                                          </p:val>
                                        </p:tav>
                                      </p:tavLst>
                                    </p:anim>
                                    <p:animEffect transition="in" filter="fade">
                                      <p:cBhvr>
                                        <p:cTn id="61" dur="500"/>
                                        <p:tgtEl>
                                          <p:spTgt spid="144"/>
                                        </p:tgtEl>
                                      </p:cBhvr>
                                    </p:animEffect>
                                  </p:childTnLst>
                                </p:cTn>
                              </p:par>
                            </p:childTnLst>
                          </p:cTn>
                        </p:par>
                        <p:par>
                          <p:cTn id="62" fill="hold">
                            <p:stCondLst>
                              <p:cond delay="2000"/>
                            </p:stCondLst>
                            <p:childTnLst>
                              <p:par>
                                <p:cTn id="63" presetID="22" presetClass="entr" presetSubtype="8" fill="hold" grpId="0" nodeType="afterEffect">
                                  <p:stCondLst>
                                    <p:cond delay="0"/>
                                  </p:stCondLst>
                                  <p:childTnLst>
                                    <p:set>
                                      <p:cBhvr>
                                        <p:cTn id="64" dur="1" fill="hold">
                                          <p:stCondLst>
                                            <p:cond delay="0"/>
                                          </p:stCondLst>
                                        </p:cTn>
                                        <p:tgtEl>
                                          <p:spTgt spid="161"/>
                                        </p:tgtEl>
                                        <p:attrNameLst>
                                          <p:attrName>style.visibility</p:attrName>
                                        </p:attrNameLst>
                                      </p:cBhvr>
                                      <p:to>
                                        <p:strVal val="visible"/>
                                      </p:to>
                                    </p:set>
                                    <p:animEffect transition="in" filter="wipe(left)">
                                      <p:cBhvr>
                                        <p:cTn id="65" dur="500"/>
                                        <p:tgtEl>
                                          <p:spTgt spid="161"/>
                                        </p:tgtEl>
                                      </p:cBhvr>
                                    </p:animEffect>
                                  </p:childTnLst>
                                </p:cTn>
                              </p:par>
                            </p:childTnLst>
                          </p:cTn>
                        </p:par>
                        <p:par>
                          <p:cTn id="66" fill="hold">
                            <p:stCondLst>
                              <p:cond delay="2500"/>
                            </p:stCondLst>
                            <p:childTnLst>
                              <p:par>
                                <p:cTn id="67" presetID="22" presetClass="entr" presetSubtype="1" fill="hold" grpId="0" nodeType="afterEffect">
                                  <p:stCondLst>
                                    <p:cond delay="0"/>
                                  </p:stCondLst>
                                  <p:childTnLst>
                                    <p:set>
                                      <p:cBhvr>
                                        <p:cTn id="68" dur="1" fill="hold">
                                          <p:stCondLst>
                                            <p:cond delay="0"/>
                                          </p:stCondLst>
                                        </p:cTn>
                                        <p:tgtEl>
                                          <p:spTgt spid="162"/>
                                        </p:tgtEl>
                                        <p:attrNameLst>
                                          <p:attrName>style.visibility</p:attrName>
                                        </p:attrNameLst>
                                      </p:cBhvr>
                                      <p:to>
                                        <p:strVal val="visible"/>
                                      </p:to>
                                    </p:set>
                                    <p:animEffect transition="in" filter="wipe(up)">
                                      <p:cBhvr>
                                        <p:cTn id="69" dur="500"/>
                                        <p:tgtEl>
                                          <p:spTgt spid="162"/>
                                        </p:tgtEl>
                                      </p:cBhvr>
                                    </p:animEffect>
                                  </p:childTnLst>
                                </p:cTn>
                              </p:par>
                              <p:par>
                                <p:cTn id="70" presetID="53" presetClass="entr" presetSubtype="16" fill="hold" nodeType="withEffect">
                                  <p:stCondLst>
                                    <p:cond delay="0"/>
                                  </p:stCondLst>
                                  <p:childTnLst>
                                    <p:set>
                                      <p:cBhvr>
                                        <p:cTn id="71" dur="1" fill="hold">
                                          <p:stCondLst>
                                            <p:cond delay="0"/>
                                          </p:stCondLst>
                                        </p:cTn>
                                        <p:tgtEl>
                                          <p:spTgt spid="108"/>
                                        </p:tgtEl>
                                        <p:attrNameLst>
                                          <p:attrName>style.visibility</p:attrName>
                                        </p:attrNameLst>
                                      </p:cBhvr>
                                      <p:to>
                                        <p:strVal val="visible"/>
                                      </p:to>
                                    </p:set>
                                    <p:anim calcmode="lin" valueType="num">
                                      <p:cBhvr>
                                        <p:cTn id="72" dur="500" fill="hold"/>
                                        <p:tgtEl>
                                          <p:spTgt spid="108"/>
                                        </p:tgtEl>
                                        <p:attrNameLst>
                                          <p:attrName>ppt_w</p:attrName>
                                        </p:attrNameLst>
                                      </p:cBhvr>
                                      <p:tavLst>
                                        <p:tav tm="0">
                                          <p:val>
                                            <p:fltVal val="0"/>
                                          </p:val>
                                        </p:tav>
                                        <p:tav tm="100000">
                                          <p:val>
                                            <p:strVal val="#ppt_w"/>
                                          </p:val>
                                        </p:tav>
                                      </p:tavLst>
                                    </p:anim>
                                    <p:anim calcmode="lin" valueType="num">
                                      <p:cBhvr>
                                        <p:cTn id="73" dur="500" fill="hold"/>
                                        <p:tgtEl>
                                          <p:spTgt spid="108"/>
                                        </p:tgtEl>
                                        <p:attrNameLst>
                                          <p:attrName>ppt_h</p:attrName>
                                        </p:attrNameLst>
                                      </p:cBhvr>
                                      <p:tavLst>
                                        <p:tav tm="0">
                                          <p:val>
                                            <p:fltVal val="0"/>
                                          </p:val>
                                        </p:tav>
                                        <p:tav tm="100000">
                                          <p:val>
                                            <p:strVal val="#ppt_h"/>
                                          </p:val>
                                        </p:tav>
                                      </p:tavLst>
                                    </p:anim>
                                    <p:animEffect transition="in" filter="fade">
                                      <p:cBhvr>
                                        <p:cTn id="74" dur="500"/>
                                        <p:tgtEl>
                                          <p:spTgt spid="108"/>
                                        </p:tgtEl>
                                      </p:cBhvr>
                                    </p:animEffect>
                                  </p:childTnLst>
                                </p:cTn>
                              </p:par>
                              <p:par>
                                <p:cTn id="75" presetID="22" presetClass="entr" presetSubtype="8" fill="hold" grpId="0" nodeType="withEffect">
                                  <p:stCondLst>
                                    <p:cond delay="500"/>
                                  </p:stCondLst>
                                  <p:childTnLst>
                                    <p:set>
                                      <p:cBhvr>
                                        <p:cTn id="76" dur="1" fill="hold">
                                          <p:stCondLst>
                                            <p:cond delay="0"/>
                                          </p:stCondLst>
                                        </p:cTn>
                                        <p:tgtEl>
                                          <p:spTgt spid="163"/>
                                        </p:tgtEl>
                                        <p:attrNameLst>
                                          <p:attrName>style.visibility</p:attrName>
                                        </p:attrNameLst>
                                      </p:cBhvr>
                                      <p:to>
                                        <p:strVal val="visible"/>
                                      </p:to>
                                    </p:set>
                                    <p:animEffect transition="in" filter="wipe(left)">
                                      <p:cBhvr>
                                        <p:cTn id="77" dur="500"/>
                                        <p:tgtEl>
                                          <p:spTgt spid="163"/>
                                        </p:tgtEl>
                                      </p:cBhvr>
                                    </p:animEffect>
                                  </p:childTnLst>
                                </p:cTn>
                              </p:par>
                              <p:par>
                                <p:cTn id="78" presetID="22" presetClass="entr" presetSubtype="1" fill="hold" grpId="0" nodeType="withEffect">
                                  <p:stCondLst>
                                    <p:cond delay="500"/>
                                  </p:stCondLst>
                                  <p:childTnLst>
                                    <p:set>
                                      <p:cBhvr>
                                        <p:cTn id="79" dur="1" fill="hold">
                                          <p:stCondLst>
                                            <p:cond delay="0"/>
                                          </p:stCondLst>
                                        </p:cTn>
                                        <p:tgtEl>
                                          <p:spTgt spid="164"/>
                                        </p:tgtEl>
                                        <p:attrNameLst>
                                          <p:attrName>style.visibility</p:attrName>
                                        </p:attrNameLst>
                                      </p:cBhvr>
                                      <p:to>
                                        <p:strVal val="visible"/>
                                      </p:to>
                                    </p:set>
                                    <p:animEffect transition="in" filter="wipe(up)">
                                      <p:cBhvr>
                                        <p:cTn id="80" dur="500"/>
                                        <p:tgtEl>
                                          <p:spTgt spid="164"/>
                                        </p:tgtEl>
                                      </p:cBhvr>
                                    </p:animEffect>
                                  </p:childTnLst>
                                </p:cTn>
                              </p:par>
                              <p:par>
                                <p:cTn id="81" presetID="53" presetClass="entr" presetSubtype="16" fill="hold" nodeType="withEffect">
                                  <p:stCondLst>
                                    <p:cond delay="500"/>
                                  </p:stCondLst>
                                  <p:childTnLst>
                                    <p:set>
                                      <p:cBhvr>
                                        <p:cTn id="82" dur="1" fill="hold">
                                          <p:stCondLst>
                                            <p:cond delay="0"/>
                                          </p:stCondLst>
                                        </p:cTn>
                                        <p:tgtEl>
                                          <p:spTgt spid="113"/>
                                        </p:tgtEl>
                                        <p:attrNameLst>
                                          <p:attrName>style.visibility</p:attrName>
                                        </p:attrNameLst>
                                      </p:cBhvr>
                                      <p:to>
                                        <p:strVal val="visible"/>
                                      </p:to>
                                    </p:set>
                                    <p:anim calcmode="lin" valueType="num">
                                      <p:cBhvr>
                                        <p:cTn id="83" dur="500" fill="hold"/>
                                        <p:tgtEl>
                                          <p:spTgt spid="113"/>
                                        </p:tgtEl>
                                        <p:attrNameLst>
                                          <p:attrName>ppt_w</p:attrName>
                                        </p:attrNameLst>
                                      </p:cBhvr>
                                      <p:tavLst>
                                        <p:tav tm="0">
                                          <p:val>
                                            <p:fltVal val="0"/>
                                          </p:val>
                                        </p:tav>
                                        <p:tav tm="100000">
                                          <p:val>
                                            <p:strVal val="#ppt_w"/>
                                          </p:val>
                                        </p:tav>
                                      </p:tavLst>
                                    </p:anim>
                                    <p:anim calcmode="lin" valueType="num">
                                      <p:cBhvr>
                                        <p:cTn id="84" dur="500" fill="hold"/>
                                        <p:tgtEl>
                                          <p:spTgt spid="113"/>
                                        </p:tgtEl>
                                        <p:attrNameLst>
                                          <p:attrName>ppt_h</p:attrName>
                                        </p:attrNameLst>
                                      </p:cBhvr>
                                      <p:tavLst>
                                        <p:tav tm="0">
                                          <p:val>
                                            <p:fltVal val="0"/>
                                          </p:val>
                                        </p:tav>
                                        <p:tav tm="100000">
                                          <p:val>
                                            <p:strVal val="#ppt_h"/>
                                          </p:val>
                                        </p:tav>
                                      </p:tavLst>
                                    </p:anim>
                                    <p:animEffect transition="in" filter="fade">
                                      <p:cBhvr>
                                        <p:cTn id="85" dur="500"/>
                                        <p:tgtEl>
                                          <p:spTgt spid="113"/>
                                        </p:tgtEl>
                                      </p:cBhvr>
                                    </p:animEffect>
                                  </p:childTnLst>
                                </p:cTn>
                              </p:par>
                              <p:par>
                                <p:cTn id="86" presetID="22" presetClass="entr" presetSubtype="8" fill="hold" grpId="0" nodeType="withEffect">
                                  <p:stCondLst>
                                    <p:cond delay="900"/>
                                  </p:stCondLst>
                                  <p:childTnLst>
                                    <p:set>
                                      <p:cBhvr>
                                        <p:cTn id="87" dur="1" fill="hold">
                                          <p:stCondLst>
                                            <p:cond delay="0"/>
                                          </p:stCondLst>
                                        </p:cTn>
                                        <p:tgtEl>
                                          <p:spTgt spid="165"/>
                                        </p:tgtEl>
                                        <p:attrNameLst>
                                          <p:attrName>style.visibility</p:attrName>
                                        </p:attrNameLst>
                                      </p:cBhvr>
                                      <p:to>
                                        <p:strVal val="visible"/>
                                      </p:to>
                                    </p:set>
                                    <p:animEffect transition="in" filter="wipe(left)">
                                      <p:cBhvr>
                                        <p:cTn id="88" dur="500"/>
                                        <p:tgtEl>
                                          <p:spTgt spid="165"/>
                                        </p:tgtEl>
                                      </p:cBhvr>
                                    </p:animEffect>
                                  </p:childTnLst>
                                </p:cTn>
                              </p:par>
                              <p:par>
                                <p:cTn id="89" presetID="22" presetClass="entr" presetSubtype="1" fill="hold" grpId="0" nodeType="withEffect">
                                  <p:stCondLst>
                                    <p:cond delay="1300"/>
                                  </p:stCondLst>
                                  <p:childTnLst>
                                    <p:set>
                                      <p:cBhvr>
                                        <p:cTn id="90" dur="1" fill="hold">
                                          <p:stCondLst>
                                            <p:cond delay="0"/>
                                          </p:stCondLst>
                                        </p:cTn>
                                        <p:tgtEl>
                                          <p:spTgt spid="166"/>
                                        </p:tgtEl>
                                        <p:attrNameLst>
                                          <p:attrName>style.visibility</p:attrName>
                                        </p:attrNameLst>
                                      </p:cBhvr>
                                      <p:to>
                                        <p:strVal val="visible"/>
                                      </p:to>
                                    </p:set>
                                    <p:animEffect transition="in" filter="wipe(up)">
                                      <p:cBhvr>
                                        <p:cTn id="91" dur="500"/>
                                        <p:tgtEl>
                                          <p:spTgt spid="166"/>
                                        </p:tgtEl>
                                      </p:cBhvr>
                                    </p:animEffect>
                                  </p:childTnLst>
                                </p:cTn>
                              </p:par>
                              <p:par>
                                <p:cTn id="92" presetID="53" presetClass="entr" presetSubtype="16" fill="hold" nodeType="withEffect">
                                  <p:stCondLst>
                                    <p:cond delay="1400"/>
                                  </p:stCondLst>
                                  <p:childTnLst>
                                    <p:set>
                                      <p:cBhvr>
                                        <p:cTn id="93" dur="1" fill="hold">
                                          <p:stCondLst>
                                            <p:cond delay="0"/>
                                          </p:stCondLst>
                                        </p:cTn>
                                        <p:tgtEl>
                                          <p:spTgt spid="116"/>
                                        </p:tgtEl>
                                        <p:attrNameLst>
                                          <p:attrName>style.visibility</p:attrName>
                                        </p:attrNameLst>
                                      </p:cBhvr>
                                      <p:to>
                                        <p:strVal val="visible"/>
                                      </p:to>
                                    </p:set>
                                    <p:anim calcmode="lin" valueType="num">
                                      <p:cBhvr>
                                        <p:cTn id="94" dur="500" fill="hold"/>
                                        <p:tgtEl>
                                          <p:spTgt spid="116"/>
                                        </p:tgtEl>
                                        <p:attrNameLst>
                                          <p:attrName>ppt_w</p:attrName>
                                        </p:attrNameLst>
                                      </p:cBhvr>
                                      <p:tavLst>
                                        <p:tav tm="0">
                                          <p:val>
                                            <p:fltVal val="0"/>
                                          </p:val>
                                        </p:tav>
                                        <p:tav tm="100000">
                                          <p:val>
                                            <p:strVal val="#ppt_w"/>
                                          </p:val>
                                        </p:tav>
                                      </p:tavLst>
                                    </p:anim>
                                    <p:anim calcmode="lin" valueType="num">
                                      <p:cBhvr>
                                        <p:cTn id="95" dur="500" fill="hold"/>
                                        <p:tgtEl>
                                          <p:spTgt spid="116"/>
                                        </p:tgtEl>
                                        <p:attrNameLst>
                                          <p:attrName>ppt_h</p:attrName>
                                        </p:attrNameLst>
                                      </p:cBhvr>
                                      <p:tavLst>
                                        <p:tav tm="0">
                                          <p:val>
                                            <p:fltVal val="0"/>
                                          </p:val>
                                        </p:tav>
                                        <p:tav tm="100000">
                                          <p:val>
                                            <p:strVal val="#ppt_h"/>
                                          </p:val>
                                        </p:tav>
                                      </p:tavLst>
                                    </p:anim>
                                    <p:animEffect transition="in" filter="fade">
                                      <p:cBhvr>
                                        <p:cTn id="96"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 grpId="0"/>
      <p:bldP spid="154" grpId="0"/>
      <p:bldP spid="155" grpId="0"/>
      <p:bldP spid="161" grpId="0"/>
      <p:bldP spid="162" grpId="0"/>
      <p:bldP spid="163" grpId="0"/>
      <p:bldP spid="164" grpId="0"/>
      <p:bldP spid="165" grpId="0"/>
      <p:bldP spid="16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8266914" y="-18254"/>
            <a:ext cx="649280" cy="762000"/>
            <a:chOff x="8266914" y="-18254"/>
            <a:chExt cx="649280" cy="762000"/>
          </a:xfrm>
        </p:grpSpPr>
        <p:sp>
          <p:nvSpPr>
            <p:cNvPr id="7" name="AutoShape 7"/>
            <p:cNvSpPr>
              <a:spLocks noChangeArrowheads="1"/>
            </p:cNvSpPr>
            <p:nvPr/>
          </p:nvSpPr>
          <p:spPr bwMode="auto">
            <a:xfrm rot="5400000">
              <a:off x="8201851" y="88633"/>
              <a:ext cx="762000" cy="548226"/>
            </a:xfrm>
            <a:prstGeom prst="homePlate">
              <a:avLst>
                <a:gd name="adj" fmla="val 35606"/>
              </a:avLst>
            </a:prstGeom>
            <a:solidFill>
              <a:schemeClr val="bg1">
                <a:lumMod val="95000"/>
              </a:schemeClr>
            </a:solidFill>
            <a:ln w="9525">
              <a:noFill/>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ot="10800000" vert="eaVert" wrap="none" lIns="91440" tIns="45720" rIns="91440" bIns="45720"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pPr>
              <a:endParaRPr kumimoji="0" lang="zh-CN" altLang="zh-CN" sz="1800" b="0" i="0" u="none" strike="noStrike" cap="none" normalizeH="0" baseline="0" dirty="0">
                <a:ln>
                  <a:noFill/>
                </a:ln>
                <a:solidFill>
                  <a:schemeClr val="tx1"/>
                </a:solidFill>
                <a:effectLst/>
                <a:latin typeface="微软雅黑" panose="020B0503020204020204" pitchFamily="34" charset="-122"/>
                <a:ea typeface="宋体" panose="02010600030101010101" pitchFamily="2" charset="-122"/>
                <a:cs typeface="宋体" panose="02010600030101010101" pitchFamily="2" charset="-122"/>
              </a:endParaRPr>
            </a:p>
          </p:txBody>
        </p:sp>
        <p:grpSp>
          <p:nvGrpSpPr>
            <p:cNvPr id="8" name="组合 7"/>
            <p:cNvGrpSpPr/>
            <p:nvPr/>
          </p:nvGrpSpPr>
          <p:grpSpPr>
            <a:xfrm>
              <a:off x="8266914" y="134144"/>
              <a:ext cx="649280" cy="475558"/>
              <a:chOff x="235091" y="185120"/>
              <a:chExt cx="649280" cy="475558"/>
            </a:xfrm>
          </p:grpSpPr>
          <p:sp>
            <p:nvSpPr>
              <p:cNvPr id="9" name="矩形 8"/>
              <p:cNvSpPr/>
              <p:nvPr/>
            </p:nvSpPr>
            <p:spPr>
              <a:xfrm>
                <a:off x="235091" y="185120"/>
                <a:ext cx="649280" cy="369332"/>
              </a:xfrm>
              <a:prstGeom prst="rect">
                <a:avLst/>
              </a:prstGeom>
            </p:spPr>
            <p:txBody>
              <a:bodyPr wrap="none">
                <a:spAutoFit/>
              </a:bodyPr>
              <a:lstStyle/>
              <a:p>
                <a:r>
                  <a:rPr lang="en-US" altLang="zh-CN" b="0" dirty="0">
                    <a:solidFill>
                      <a:schemeClr val="accent3">
                        <a:lumMod val="50000"/>
                      </a:schemeClr>
                    </a:solidFill>
                    <a:latin typeface="Impact" panose="020B0806030902050204" pitchFamily="34" charset="0"/>
                  </a:rPr>
                  <a:t>LOGO</a:t>
                </a:r>
                <a:endParaRPr lang="zh-CN" altLang="en-US" b="0" dirty="0">
                  <a:solidFill>
                    <a:schemeClr val="accent3">
                      <a:lumMod val="50000"/>
                    </a:schemeClr>
                  </a:solidFill>
                  <a:latin typeface="Impact" panose="020B0806030902050204" pitchFamily="34" charset="0"/>
                </a:endParaRPr>
              </a:p>
            </p:txBody>
          </p:sp>
          <p:sp>
            <p:nvSpPr>
              <p:cNvPr id="10" name="矩形 9"/>
              <p:cNvSpPr/>
              <p:nvPr/>
            </p:nvSpPr>
            <p:spPr>
              <a:xfrm>
                <a:off x="292677" y="460623"/>
                <a:ext cx="535724" cy="200055"/>
              </a:xfrm>
              <a:prstGeom prst="rect">
                <a:avLst/>
              </a:prstGeom>
            </p:spPr>
            <p:txBody>
              <a:bodyPr wrap="none">
                <a:spAutoFit/>
              </a:bodyPr>
              <a:lstStyle/>
              <a:p>
                <a:r>
                  <a:rPr lang="en-US" altLang="zh-CN" sz="700" b="0" dirty="0">
                    <a:solidFill>
                      <a:srgbClr val="00B0F0"/>
                    </a:solidFill>
                    <a:latin typeface="Impact" panose="020B0806030902050204" pitchFamily="34" charset="0"/>
                    <a:ea typeface="微软雅黑" panose="020B0503020204020204" pitchFamily="34" charset="-122"/>
                  </a:rPr>
                  <a:t>TEXT HERE</a:t>
                </a:r>
                <a:endParaRPr lang="zh-CN" altLang="en-US" sz="700" b="0" dirty="0">
                  <a:solidFill>
                    <a:srgbClr val="00B0F0"/>
                  </a:solidFill>
                  <a:latin typeface="Impact" panose="020B0806030902050204" pitchFamily="34" charset="0"/>
                  <a:ea typeface="微软雅黑" panose="020B0503020204020204" pitchFamily="34" charset="-122"/>
                </a:endParaRPr>
              </a:p>
            </p:txBody>
          </p:sp>
        </p:grpSp>
      </p:grpSp>
      <p:sp>
        <p:nvSpPr>
          <p:cNvPr id="68" name="Freeform 12"/>
          <p:cNvSpPr/>
          <p:nvPr/>
        </p:nvSpPr>
        <p:spPr bwMode="auto">
          <a:xfrm>
            <a:off x="2976651" y="2225542"/>
            <a:ext cx="312915" cy="313079"/>
          </a:xfrm>
          <a:custGeom>
            <a:avLst/>
            <a:gdLst>
              <a:gd name="T0" fmla="*/ 269 w 653"/>
              <a:gd name="T1" fmla="*/ 653 h 653"/>
              <a:gd name="T2" fmla="*/ 269 w 653"/>
              <a:gd name="T3" fmla="*/ 382 h 653"/>
              <a:gd name="T4" fmla="*/ 0 w 653"/>
              <a:gd name="T5" fmla="*/ 382 h 653"/>
              <a:gd name="T6" fmla="*/ 0 w 653"/>
              <a:gd name="T7" fmla="*/ 269 h 653"/>
              <a:gd name="T8" fmla="*/ 269 w 653"/>
              <a:gd name="T9" fmla="*/ 269 h 653"/>
              <a:gd name="T10" fmla="*/ 269 w 653"/>
              <a:gd name="T11" fmla="*/ 0 h 653"/>
              <a:gd name="T12" fmla="*/ 384 w 653"/>
              <a:gd name="T13" fmla="*/ 0 h 653"/>
              <a:gd name="T14" fmla="*/ 384 w 653"/>
              <a:gd name="T15" fmla="*/ 269 h 653"/>
              <a:gd name="T16" fmla="*/ 653 w 653"/>
              <a:gd name="T17" fmla="*/ 269 h 653"/>
              <a:gd name="T18" fmla="*/ 653 w 653"/>
              <a:gd name="T19" fmla="*/ 382 h 653"/>
              <a:gd name="T20" fmla="*/ 384 w 653"/>
              <a:gd name="T21" fmla="*/ 382 h 653"/>
              <a:gd name="T22" fmla="*/ 384 w 653"/>
              <a:gd name="T23" fmla="*/ 653 h 653"/>
              <a:gd name="T24" fmla="*/ 269 w 653"/>
              <a:gd name="T25" fmla="*/ 653 h 6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53" h="653">
                <a:moveTo>
                  <a:pt x="269" y="653"/>
                </a:moveTo>
                <a:lnTo>
                  <a:pt x="269" y="382"/>
                </a:lnTo>
                <a:lnTo>
                  <a:pt x="0" y="382"/>
                </a:lnTo>
                <a:lnTo>
                  <a:pt x="0" y="269"/>
                </a:lnTo>
                <a:lnTo>
                  <a:pt x="269" y="269"/>
                </a:lnTo>
                <a:lnTo>
                  <a:pt x="269" y="0"/>
                </a:lnTo>
                <a:lnTo>
                  <a:pt x="384" y="0"/>
                </a:lnTo>
                <a:lnTo>
                  <a:pt x="384" y="269"/>
                </a:lnTo>
                <a:lnTo>
                  <a:pt x="653" y="269"/>
                </a:lnTo>
                <a:lnTo>
                  <a:pt x="653" y="382"/>
                </a:lnTo>
                <a:lnTo>
                  <a:pt x="384" y="382"/>
                </a:lnTo>
                <a:lnTo>
                  <a:pt x="384" y="653"/>
                </a:lnTo>
                <a:lnTo>
                  <a:pt x="269" y="653"/>
                </a:lnTo>
                <a:close/>
              </a:path>
            </a:pathLst>
          </a:custGeom>
          <a:solidFill>
            <a:srgbClr val="00B0F0"/>
          </a:solidFill>
          <a:ln>
            <a:noFill/>
          </a:ln>
        </p:spPr>
        <p:txBody>
          <a:bodyPr vert="horz" wrap="square" lIns="68571" tIns="34285" rIns="68571" bIns="34285" numCol="1" anchor="t" anchorCtr="0" compatLnSpc="1"/>
          <a:lstStyle/>
          <a:p>
            <a:endParaRPr lang="zh-CN" altLang="en-US" dirty="0">
              <a:solidFill>
                <a:schemeClr val="accent3">
                  <a:lumMod val="50000"/>
                </a:schemeClr>
              </a:solidFill>
              <a:latin typeface="微软雅黑" panose="020B0503020204020204" pitchFamily="34" charset="-122"/>
            </a:endParaRPr>
          </a:p>
        </p:txBody>
      </p:sp>
      <p:sp>
        <p:nvSpPr>
          <p:cNvPr id="70" name="Freeform 13"/>
          <p:cNvSpPr/>
          <p:nvPr/>
        </p:nvSpPr>
        <p:spPr bwMode="auto">
          <a:xfrm>
            <a:off x="5719851" y="2225542"/>
            <a:ext cx="312915" cy="313079"/>
          </a:xfrm>
          <a:custGeom>
            <a:avLst/>
            <a:gdLst>
              <a:gd name="T0" fmla="*/ 269 w 653"/>
              <a:gd name="T1" fmla="*/ 653 h 653"/>
              <a:gd name="T2" fmla="*/ 269 w 653"/>
              <a:gd name="T3" fmla="*/ 382 h 653"/>
              <a:gd name="T4" fmla="*/ 0 w 653"/>
              <a:gd name="T5" fmla="*/ 382 h 653"/>
              <a:gd name="T6" fmla="*/ 0 w 653"/>
              <a:gd name="T7" fmla="*/ 269 h 653"/>
              <a:gd name="T8" fmla="*/ 269 w 653"/>
              <a:gd name="T9" fmla="*/ 269 h 653"/>
              <a:gd name="T10" fmla="*/ 269 w 653"/>
              <a:gd name="T11" fmla="*/ 0 h 653"/>
              <a:gd name="T12" fmla="*/ 384 w 653"/>
              <a:gd name="T13" fmla="*/ 0 h 653"/>
              <a:gd name="T14" fmla="*/ 384 w 653"/>
              <a:gd name="T15" fmla="*/ 269 h 653"/>
              <a:gd name="T16" fmla="*/ 653 w 653"/>
              <a:gd name="T17" fmla="*/ 269 h 653"/>
              <a:gd name="T18" fmla="*/ 653 w 653"/>
              <a:gd name="T19" fmla="*/ 382 h 653"/>
              <a:gd name="T20" fmla="*/ 384 w 653"/>
              <a:gd name="T21" fmla="*/ 382 h 653"/>
              <a:gd name="T22" fmla="*/ 384 w 653"/>
              <a:gd name="T23" fmla="*/ 653 h 653"/>
              <a:gd name="T24" fmla="*/ 269 w 653"/>
              <a:gd name="T25" fmla="*/ 653 h 6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53" h="653">
                <a:moveTo>
                  <a:pt x="269" y="653"/>
                </a:moveTo>
                <a:lnTo>
                  <a:pt x="269" y="382"/>
                </a:lnTo>
                <a:lnTo>
                  <a:pt x="0" y="382"/>
                </a:lnTo>
                <a:lnTo>
                  <a:pt x="0" y="269"/>
                </a:lnTo>
                <a:lnTo>
                  <a:pt x="269" y="269"/>
                </a:lnTo>
                <a:lnTo>
                  <a:pt x="269" y="0"/>
                </a:lnTo>
                <a:lnTo>
                  <a:pt x="384" y="0"/>
                </a:lnTo>
                <a:lnTo>
                  <a:pt x="384" y="269"/>
                </a:lnTo>
                <a:lnTo>
                  <a:pt x="653" y="269"/>
                </a:lnTo>
                <a:lnTo>
                  <a:pt x="653" y="382"/>
                </a:lnTo>
                <a:lnTo>
                  <a:pt x="384" y="382"/>
                </a:lnTo>
                <a:lnTo>
                  <a:pt x="384" y="653"/>
                </a:lnTo>
                <a:lnTo>
                  <a:pt x="269" y="653"/>
                </a:lnTo>
                <a:close/>
              </a:path>
            </a:pathLst>
          </a:custGeom>
          <a:solidFill>
            <a:srgbClr val="00B0F0"/>
          </a:solidFill>
          <a:ln>
            <a:noFill/>
          </a:ln>
        </p:spPr>
        <p:txBody>
          <a:bodyPr vert="horz" wrap="square" lIns="68571" tIns="34285" rIns="68571" bIns="34285" numCol="1" anchor="t" anchorCtr="0" compatLnSpc="1"/>
          <a:lstStyle/>
          <a:p>
            <a:endParaRPr lang="zh-CN" altLang="en-US" dirty="0">
              <a:solidFill>
                <a:schemeClr val="accent3">
                  <a:lumMod val="50000"/>
                </a:schemeClr>
              </a:solidFill>
              <a:latin typeface="微软雅黑" panose="020B0503020204020204" pitchFamily="34" charset="-122"/>
            </a:endParaRPr>
          </a:p>
        </p:txBody>
      </p:sp>
      <p:sp>
        <p:nvSpPr>
          <p:cNvPr id="71" name="TextBox 84"/>
          <p:cNvSpPr txBox="1">
            <a:spLocks noChangeArrowheads="1"/>
          </p:cNvSpPr>
          <p:nvPr/>
        </p:nvSpPr>
        <p:spPr bwMode="auto">
          <a:xfrm>
            <a:off x="762794" y="3570357"/>
            <a:ext cx="2061457" cy="10849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1" tIns="34285" rIns="68571" bIns="34285">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nSpc>
                <a:spcPct val="150000"/>
              </a:lnSpc>
            </a:pPr>
            <a:r>
              <a:rPr lang="zh-CN" altLang="en-US" sz="1100" b="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这里输入产品形式的简介，这里输入产品形式的简介，这里输入产品形式的简介</a:t>
            </a:r>
            <a:endParaRPr lang="en-US" altLang="zh-CN" sz="1100" b="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a:lnSpc>
                <a:spcPct val="150000"/>
              </a:lnSpc>
            </a:pPr>
            <a:endParaRPr lang="zh-CN" altLang="en-US" sz="1100" b="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2" name="TextBox 84"/>
          <p:cNvSpPr txBox="1">
            <a:spLocks noChangeArrowheads="1"/>
          </p:cNvSpPr>
          <p:nvPr/>
        </p:nvSpPr>
        <p:spPr bwMode="auto">
          <a:xfrm>
            <a:off x="3391694" y="3570357"/>
            <a:ext cx="2061457" cy="830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1" tIns="34285" rIns="68571" bIns="34285">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nSpc>
                <a:spcPct val="150000"/>
              </a:lnSpc>
            </a:pPr>
            <a:r>
              <a:rPr lang="zh-CN" altLang="en-US" sz="1100" b="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这里输入产品形式的简介，这里输入产品形式的简介，这里输入产品形式的简介</a:t>
            </a:r>
          </a:p>
        </p:txBody>
      </p:sp>
      <p:sp>
        <p:nvSpPr>
          <p:cNvPr id="73" name="TextBox 84"/>
          <p:cNvSpPr txBox="1">
            <a:spLocks noChangeArrowheads="1"/>
          </p:cNvSpPr>
          <p:nvPr/>
        </p:nvSpPr>
        <p:spPr bwMode="auto">
          <a:xfrm>
            <a:off x="6249194" y="3570357"/>
            <a:ext cx="2061457" cy="830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1" tIns="34285" rIns="68571" bIns="34285">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nSpc>
                <a:spcPct val="150000"/>
              </a:lnSpc>
            </a:pPr>
            <a:r>
              <a:rPr lang="zh-CN" altLang="en-US" sz="1100" b="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这里输入产品形式的简介，这里输入产品形式的简介，这里输入产品形式的简介</a:t>
            </a:r>
          </a:p>
        </p:txBody>
      </p:sp>
      <p:grpSp>
        <p:nvGrpSpPr>
          <p:cNvPr id="14" name="组合 13"/>
          <p:cNvGrpSpPr/>
          <p:nvPr/>
        </p:nvGrpSpPr>
        <p:grpSpPr>
          <a:xfrm>
            <a:off x="979059" y="1581944"/>
            <a:ext cx="1536335" cy="1739302"/>
            <a:chOff x="979059" y="1658144"/>
            <a:chExt cx="1536335" cy="1739302"/>
          </a:xfrm>
        </p:grpSpPr>
        <p:grpSp>
          <p:nvGrpSpPr>
            <p:cNvPr id="11" name="组合 10"/>
            <p:cNvGrpSpPr/>
            <p:nvPr/>
          </p:nvGrpSpPr>
          <p:grpSpPr>
            <a:xfrm>
              <a:off x="979059" y="1658144"/>
              <a:ext cx="1506022" cy="1739302"/>
              <a:chOff x="4966840" y="32547"/>
              <a:chExt cx="1506022" cy="1739302"/>
            </a:xfrm>
          </p:grpSpPr>
          <p:sp>
            <p:nvSpPr>
              <p:cNvPr id="44" name="Freeform 27"/>
              <p:cNvSpPr/>
              <p:nvPr/>
            </p:nvSpPr>
            <p:spPr bwMode="auto">
              <a:xfrm>
                <a:off x="5120790" y="210344"/>
                <a:ext cx="1198122" cy="1383709"/>
              </a:xfrm>
              <a:custGeom>
                <a:avLst/>
                <a:gdLst>
                  <a:gd name="T0" fmla="*/ 1098 w 2195"/>
                  <a:gd name="T1" fmla="*/ 2535 h 2535"/>
                  <a:gd name="T2" fmla="*/ 0 w 2195"/>
                  <a:gd name="T3" fmla="*/ 1903 h 2535"/>
                  <a:gd name="T4" fmla="*/ 0 w 2195"/>
                  <a:gd name="T5" fmla="*/ 634 h 2535"/>
                  <a:gd name="T6" fmla="*/ 1098 w 2195"/>
                  <a:gd name="T7" fmla="*/ 0 h 2535"/>
                  <a:gd name="T8" fmla="*/ 2195 w 2195"/>
                  <a:gd name="T9" fmla="*/ 634 h 2535"/>
                  <a:gd name="T10" fmla="*/ 2195 w 2195"/>
                  <a:gd name="T11" fmla="*/ 1903 h 2535"/>
                  <a:gd name="T12" fmla="*/ 1098 w 2195"/>
                  <a:gd name="T13" fmla="*/ 2535 h 2535"/>
                </a:gdLst>
                <a:ahLst/>
                <a:cxnLst>
                  <a:cxn ang="0">
                    <a:pos x="T0" y="T1"/>
                  </a:cxn>
                  <a:cxn ang="0">
                    <a:pos x="T2" y="T3"/>
                  </a:cxn>
                  <a:cxn ang="0">
                    <a:pos x="T4" y="T5"/>
                  </a:cxn>
                  <a:cxn ang="0">
                    <a:pos x="T6" y="T7"/>
                  </a:cxn>
                  <a:cxn ang="0">
                    <a:pos x="T8" y="T9"/>
                  </a:cxn>
                  <a:cxn ang="0">
                    <a:pos x="T10" y="T11"/>
                  </a:cxn>
                  <a:cxn ang="0">
                    <a:pos x="T12" y="T13"/>
                  </a:cxn>
                </a:cxnLst>
                <a:rect l="0" t="0" r="r" b="b"/>
                <a:pathLst>
                  <a:path w="2195" h="2535">
                    <a:moveTo>
                      <a:pt x="1098" y="2535"/>
                    </a:moveTo>
                    <a:lnTo>
                      <a:pt x="0" y="1903"/>
                    </a:lnTo>
                    <a:lnTo>
                      <a:pt x="0" y="634"/>
                    </a:lnTo>
                    <a:lnTo>
                      <a:pt x="1098" y="0"/>
                    </a:lnTo>
                    <a:lnTo>
                      <a:pt x="2195" y="634"/>
                    </a:lnTo>
                    <a:lnTo>
                      <a:pt x="2195" y="1903"/>
                    </a:lnTo>
                    <a:lnTo>
                      <a:pt x="1098" y="2535"/>
                    </a:lnTo>
                    <a:close/>
                  </a:path>
                </a:pathLst>
              </a:custGeom>
              <a:solidFill>
                <a:schemeClr val="accent5">
                  <a:lumMod val="85000"/>
                </a:schemeClr>
              </a:solidFill>
              <a:ln w="28575" cap="flat">
                <a:solidFill>
                  <a:schemeClr val="accent4">
                    <a:lumMod val="75000"/>
                  </a:schemeClr>
                </a:solidFill>
                <a:prstDash val="solid"/>
                <a:miter lim="800000"/>
              </a:ln>
              <a:effectLst>
                <a:outerShdw blurRad="152400" dist="76200" dir="2700000" sx="102000" sy="102000" algn="tl" rotWithShape="0">
                  <a:prstClr val="black">
                    <a:alpha val="28000"/>
                  </a:prstClr>
                </a:outerShdw>
              </a:effectLst>
            </p:spPr>
            <p:txBody>
              <a:bodyPr vert="horz" wrap="square" lIns="91440" tIns="45720" rIns="91440" bIns="45720" numCol="1" anchor="t" anchorCtr="0" compatLnSpc="1"/>
              <a:lstStyle/>
              <a:p>
                <a:endParaRPr lang="zh-CN" altLang="en-US" dirty="0">
                  <a:latin typeface="微软雅黑" panose="020B0503020204020204" pitchFamily="34" charset="-122"/>
                </a:endParaRPr>
              </a:p>
            </p:txBody>
          </p:sp>
          <p:sp>
            <p:nvSpPr>
              <p:cNvPr id="53" name="Freeform 27"/>
              <p:cNvSpPr/>
              <p:nvPr/>
            </p:nvSpPr>
            <p:spPr bwMode="auto">
              <a:xfrm>
                <a:off x="4966840" y="32547"/>
                <a:ext cx="1506022" cy="1739302"/>
              </a:xfrm>
              <a:custGeom>
                <a:avLst/>
                <a:gdLst>
                  <a:gd name="T0" fmla="*/ 1098 w 2195"/>
                  <a:gd name="T1" fmla="*/ 2535 h 2535"/>
                  <a:gd name="T2" fmla="*/ 0 w 2195"/>
                  <a:gd name="T3" fmla="*/ 1903 h 2535"/>
                  <a:gd name="T4" fmla="*/ 0 w 2195"/>
                  <a:gd name="T5" fmla="*/ 634 h 2535"/>
                  <a:gd name="T6" fmla="*/ 1098 w 2195"/>
                  <a:gd name="T7" fmla="*/ 0 h 2535"/>
                  <a:gd name="T8" fmla="*/ 2195 w 2195"/>
                  <a:gd name="T9" fmla="*/ 634 h 2535"/>
                  <a:gd name="T10" fmla="*/ 2195 w 2195"/>
                  <a:gd name="T11" fmla="*/ 1903 h 2535"/>
                  <a:gd name="T12" fmla="*/ 1098 w 2195"/>
                  <a:gd name="T13" fmla="*/ 2535 h 2535"/>
                </a:gdLst>
                <a:ahLst/>
                <a:cxnLst>
                  <a:cxn ang="0">
                    <a:pos x="T0" y="T1"/>
                  </a:cxn>
                  <a:cxn ang="0">
                    <a:pos x="T2" y="T3"/>
                  </a:cxn>
                  <a:cxn ang="0">
                    <a:pos x="T4" y="T5"/>
                  </a:cxn>
                  <a:cxn ang="0">
                    <a:pos x="T6" y="T7"/>
                  </a:cxn>
                  <a:cxn ang="0">
                    <a:pos x="T8" y="T9"/>
                  </a:cxn>
                  <a:cxn ang="0">
                    <a:pos x="T10" y="T11"/>
                  </a:cxn>
                  <a:cxn ang="0">
                    <a:pos x="T12" y="T13"/>
                  </a:cxn>
                </a:cxnLst>
                <a:rect l="0" t="0" r="r" b="b"/>
                <a:pathLst>
                  <a:path w="2195" h="2535">
                    <a:moveTo>
                      <a:pt x="1098" y="2535"/>
                    </a:moveTo>
                    <a:lnTo>
                      <a:pt x="0" y="1903"/>
                    </a:lnTo>
                    <a:lnTo>
                      <a:pt x="0" y="634"/>
                    </a:lnTo>
                    <a:lnTo>
                      <a:pt x="1098" y="0"/>
                    </a:lnTo>
                    <a:lnTo>
                      <a:pt x="2195" y="634"/>
                    </a:lnTo>
                    <a:lnTo>
                      <a:pt x="2195" y="1903"/>
                    </a:lnTo>
                    <a:lnTo>
                      <a:pt x="1098" y="2535"/>
                    </a:lnTo>
                    <a:close/>
                  </a:path>
                </a:pathLst>
              </a:custGeom>
              <a:gradFill>
                <a:gsLst>
                  <a:gs pos="22000">
                    <a:schemeClr val="bg1">
                      <a:alpha val="40000"/>
                    </a:schemeClr>
                  </a:gs>
                  <a:gs pos="50000">
                    <a:srgbClr val="FFFFFF">
                      <a:alpha val="10000"/>
                    </a:srgbClr>
                  </a:gs>
                  <a:gs pos="50000">
                    <a:schemeClr val="bg1">
                      <a:alpha val="20000"/>
                    </a:schemeClr>
                  </a:gs>
                  <a:gs pos="15000">
                    <a:schemeClr val="bg1">
                      <a:alpha val="87000"/>
                    </a:schemeClr>
                  </a:gs>
                </a:gsLst>
                <a:lin ang="2700000" scaled="0"/>
              </a:gradFill>
              <a:ln>
                <a:gradFill>
                  <a:gsLst>
                    <a:gs pos="75000">
                      <a:srgbClr val="F0F0F0"/>
                    </a:gs>
                    <a:gs pos="50000">
                      <a:srgbClr val="C8C8C8"/>
                    </a:gs>
                    <a:gs pos="25000">
                      <a:srgbClr val="F0F0F0"/>
                    </a:gs>
                    <a:gs pos="0">
                      <a:schemeClr val="bg1"/>
                    </a:gs>
                    <a:gs pos="100000">
                      <a:schemeClr val="bg1"/>
                    </a:gs>
                  </a:gsLst>
                  <a:lin ang="2700000" scaled="0"/>
                </a:gradFill>
              </a:ln>
              <a:effectLst>
                <a:outerShdw blurRad="228600" dist="889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66" name="Freeform 5"/>
            <p:cNvSpPr>
              <a:spLocks noEditPoints="1"/>
            </p:cNvSpPr>
            <p:nvPr/>
          </p:nvSpPr>
          <p:spPr bwMode="auto">
            <a:xfrm>
              <a:off x="1452651" y="2036040"/>
              <a:ext cx="558838" cy="467517"/>
            </a:xfrm>
            <a:custGeom>
              <a:avLst/>
              <a:gdLst>
                <a:gd name="T0" fmla="*/ 7 w 262"/>
                <a:gd name="T1" fmla="*/ 219 h 219"/>
                <a:gd name="T2" fmla="*/ 45 w 262"/>
                <a:gd name="T3" fmla="*/ 219 h 219"/>
                <a:gd name="T4" fmla="*/ 46 w 262"/>
                <a:gd name="T5" fmla="*/ 219 h 219"/>
                <a:gd name="T6" fmla="*/ 47 w 262"/>
                <a:gd name="T7" fmla="*/ 219 h 219"/>
                <a:gd name="T8" fmla="*/ 101 w 262"/>
                <a:gd name="T9" fmla="*/ 219 h 219"/>
                <a:gd name="T10" fmla="*/ 102 w 262"/>
                <a:gd name="T11" fmla="*/ 219 h 219"/>
                <a:gd name="T12" fmla="*/ 103 w 262"/>
                <a:gd name="T13" fmla="*/ 219 h 219"/>
                <a:gd name="T14" fmla="*/ 158 w 262"/>
                <a:gd name="T15" fmla="*/ 219 h 219"/>
                <a:gd name="T16" fmla="*/ 159 w 262"/>
                <a:gd name="T17" fmla="*/ 219 h 219"/>
                <a:gd name="T18" fmla="*/ 160 w 262"/>
                <a:gd name="T19" fmla="*/ 219 h 219"/>
                <a:gd name="T20" fmla="*/ 215 w 262"/>
                <a:gd name="T21" fmla="*/ 219 h 219"/>
                <a:gd name="T22" fmla="*/ 216 w 262"/>
                <a:gd name="T23" fmla="*/ 219 h 219"/>
                <a:gd name="T24" fmla="*/ 217 w 262"/>
                <a:gd name="T25" fmla="*/ 219 h 219"/>
                <a:gd name="T26" fmla="*/ 254 w 262"/>
                <a:gd name="T27" fmla="*/ 219 h 219"/>
                <a:gd name="T28" fmla="*/ 262 w 262"/>
                <a:gd name="T29" fmla="*/ 211 h 219"/>
                <a:gd name="T30" fmla="*/ 262 w 262"/>
                <a:gd name="T31" fmla="*/ 202 h 219"/>
                <a:gd name="T32" fmla="*/ 254 w 262"/>
                <a:gd name="T33" fmla="*/ 195 h 219"/>
                <a:gd name="T34" fmla="*/ 238 w 262"/>
                <a:gd name="T35" fmla="*/ 195 h 219"/>
                <a:gd name="T36" fmla="*/ 231 w 262"/>
                <a:gd name="T37" fmla="*/ 179 h 219"/>
                <a:gd name="T38" fmla="*/ 231 w 262"/>
                <a:gd name="T39" fmla="*/ 104 h 219"/>
                <a:gd name="T40" fmla="*/ 255 w 262"/>
                <a:gd name="T41" fmla="*/ 104 h 219"/>
                <a:gd name="T42" fmla="*/ 262 w 262"/>
                <a:gd name="T43" fmla="*/ 96 h 219"/>
                <a:gd name="T44" fmla="*/ 262 w 262"/>
                <a:gd name="T45" fmla="*/ 85 h 219"/>
                <a:gd name="T46" fmla="*/ 256 w 262"/>
                <a:gd name="T47" fmla="*/ 74 h 219"/>
                <a:gd name="T48" fmla="*/ 137 w 262"/>
                <a:gd name="T49" fmla="*/ 2 h 219"/>
                <a:gd name="T50" fmla="*/ 125 w 262"/>
                <a:gd name="T51" fmla="*/ 2 h 219"/>
                <a:gd name="T52" fmla="*/ 6 w 262"/>
                <a:gd name="T53" fmla="*/ 74 h 219"/>
                <a:gd name="T54" fmla="*/ 0 w 262"/>
                <a:gd name="T55" fmla="*/ 85 h 219"/>
                <a:gd name="T56" fmla="*/ 0 w 262"/>
                <a:gd name="T57" fmla="*/ 97 h 219"/>
                <a:gd name="T58" fmla="*/ 7 w 262"/>
                <a:gd name="T59" fmla="*/ 104 h 219"/>
                <a:gd name="T60" fmla="*/ 31 w 262"/>
                <a:gd name="T61" fmla="*/ 104 h 219"/>
                <a:gd name="T62" fmla="*/ 31 w 262"/>
                <a:gd name="T63" fmla="*/ 179 h 219"/>
                <a:gd name="T64" fmla="*/ 24 w 262"/>
                <a:gd name="T65" fmla="*/ 195 h 219"/>
                <a:gd name="T66" fmla="*/ 7 w 262"/>
                <a:gd name="T67" fmla="*/ 195 h 219"/>
                <a:gd name="T68" fmla="*/ 0 w 262"/>
                <a:gd name="T69" fmla="*/ 202 h 219"/>
                <a:gd name="T70" fmla="*/ 0 w 262"/>
                <a:gd name="T71" fmla="*/ 211 h 219"/>
                <a:gd name="T72" fmla="*/ 7 w 262"/>
                <a:gd name="T73" fmla="*/ 219 h 219"/>
                <a:gd name="T74" fmla="*/ 144 w 262"/>
                <a:gd name="T75" fmla="*/ 104 h 219"/>
                <a:gd name="T76" fmla="*/ 144 w 262"/>
                <a:gd name="T77" fmla="*/ 179 h 219"/>
                <a:gd name="T78" fmla="*/ 138 w 262"/>
                <a:gd name="T79" fmla="*/ 195 h 219"/>
                <a:gd name="T80" fmla="*/ 124 w 262"/>
                <a:gd name="T81" fmla="*/ 195 h 219"/>
                <a:gd name="T82" fmla="*/ 117 w 262"/>
                <a:gd name="T83" fmla="*/ 179 h 219"/>
                <a:gd name="T84" fmla="*/ 117 w 262"/>
                <a:gd name="T85" fmla="*/ 104 h 219"/>
                <a:gd name="T86" fmla="*/ 144 w 262"/>
                <a:gd name="T87" fmla="*/ 104 h 219"/>
                <a:gd name="T88" fmla="*/ 201 w 262"/>
                <a:gd name="T89" fmla="*/ 179 h 219"/>
                <a:gd name="T90" fmla="*/ 195 w 262"/>
                <a:gd name="T91" fmla="*/ 195 h 219"/>
                <a:gd name="T92" fmla="*/ 181 w 262"/>
                <a:gd name="T93" fmla="*/ 195 h 219"/>
                <a:gd name="T94" fmla="*/ 174 w 262"/>
                <a:gd name="T95" fmla="*/ 179 h 219"/>
                <a:gd name="T96" fmla="*/ 174 w 262"/>
                <a:gd name="T97" fmla="*/ 104 h 219"/>
                <a:gd name="T98" fmla="*/ 201 w 262"/>
                <a:gd name="T99" fmla="*/ 104 h 219"/>
                <a:gd name="T100" fmla="*/ 201 w 262"/>
                <a:gd name="T101" fmla="*/ 179 h 219"/>
                <a:gd name="T102" fmla="*/ 131 w 262"/>
                <a:gd name="T103" fmla="*/ 32 h 219"/>
                <a:gd name="T104" fmla="*/ 153 w 262"/>
                <a:gd name="T105" fmla="*/ 54 h 219"/>
                <a:gd name="T106" fmla="*/ 131 w 262"/>
                <a:gd name="T107" fmla="*/ 76 h 219"/>
                <a:gd name="T108" fmla="*/ 109 w 262"/>
                <a:gd name="T109" fmla="*/ 54 h 219"/>
                <a:gd name="T110" fmla="*/ 131 w 262"/>
                <a:gd name="T111" fmla="*/ 32 h 219"/>
                <a:gd name="T112" fmla="*/ 87 w 262"/>
                <a:gd name="T113" fmla="*/ 104 h 219"/>
                <a:gd name="T114" fmla="*/ 87 w 262"/>
                <a:gd name="T115" fmla="*/ 179 h 219"/>
                <a:gd name="T116" fmla="*/ 81 w 262"/>
                <a:gd name="T117" fmla="*/ 195 h 219"/>
                <a:gd name="T118" fmla="*/ 68 w 262"/>
                <a:gd name="T119" fmla="*/ 195 h 219"/>
                <a:gd name="T120" fmla="*/ 61 w 262"/>
                <a:gd name="T121" fmla="*/ 179 h 219"/>
                <a:gd name="T122" fmla="*/ 61 w 262"/>
                <a:gd name="T123" fmla="*/ 104 h 219"/>
                <a:gd name="T124" fmla="*/ 87 w 262"/>
                <a:gd name="T125" fmla="*/ 104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2" h="219">
                  <a:moveTo>
                    <a:pt x="7" y="219"/>
                  </a:moveTo>
                  <a:cubicBezTo>
                    <a:pt x="45" y="219"/>
                    <a:pt x="45" y="219"/>
                    <a:pt x="45" y="219"/>
                  </a:cubicBezTo>
                  <a:cubicBezTo>
                    <a:pt x="45" y="219"/>
                    <a:pt x="46" y="219"/>
                    <a:pt x="46" y="219"/>
                  </a:cubicBezTo>
                  <a:cubicBezTo>
                    <a:pt x="46" y="219"/>
                    <a:pt x="47" y="219"/>
                    <a:pt x="47" y="219"/>
                  </a:cubicBezTo>
                  <a:cubicBezTo>
                    <a:pt x="101" y="219"/>
                    <a:pt x="101" y="219"/>
                    <a:pt x="101" y="219"/>
                  </a:cubicBezTo>
                  <a:cubicBezTo>
                    <a:pt x="102" y="219"/>
                    <a:pt x="102" y="219"/>
                    <a:pt x="102" y="219"/>
                  </a:cubicBezTo>
                  <a:cubicBezTo>
                    <a:pt x="103" y="219"/>
                    <a:pt x="103" y="219"/>
                    <a:pt x="103" y="219"/>
                  </a:cubicBezTo>
                  <a:cubicBezTo>
                    <a:pt x="158" y="219"/>
                    <a:pt x="158" y="219"/>
                    <a:pt x="158" y="219"/>
                  </a:cubicBezTo>
                  <a:cubicBezTo>
                    <a:pt x="159" y="219"/>
                    <a:pt x="159" y="219"/>
                    <a:pt x="159" y="219"/>
                  </a:cubicBezTo>
                  <a:cubicBezTo>
                    <a:pt x="160" y="219"/>
                    <a:pt x="160" y="219"/>
                    <a:pt x="160" y="219"/>
                  </a:cubicBezTo>
                  <a:cubicBezTo>
                    <a:pt x="215" y="219"/>
                    <a:pt x="215" y="219"/>
                    <a:pt x="215" y="219"/>
                  </a:cubicBezTo>
                  <a:cubicBezTo>
                    <a:pt x="216" y="219"/>
                    <a:pt x="216" y="219"/>
                    <a:pt x="216" y="219"/>
                  </a:cubicBezTo>
                  <a:cubicBezTo>
                    <a:pt x="217" y="219"/>
                    <a:pt x="217" y="219"/>
                    <a:pt x="217" y="219"/>
                  </a:cubicBezTo>
                  <a:cubicBezTo>
                    <a:pt x="254" y="219"/>
                    <a:pt x="254" y="219"/>
                    <a:pt x="254" y="219"/>
                  </a:cubicBezTo>
                  <a:cubicBezTo>
                    <a:pt x="258" y="219"/>
                    <a:pt x="262" y="215"/>
                    <a:pt x="262" y="211"/>
                  </a:cubicBezTo>
                  <a:cubicBezTo>
                    <a:pt x="262" y="202"/>
                    <a:pt x="262" y="202"/>
                    <a:pt x="262" y="202"/>
                  </a:cubicBezTo>
                  <a:cubicBezTo>
                    <a:pt x="262" y="198"/>
                    <a:pt x="258" y="195"/>
                    <a:pt x="254" y="195"/>
                  </a:cubicBezTo>
                  <a:cubicBezTo>
                    <a:pt x="238" y="195"/>
                    <a:pt x="238" y="195"/>
                    <a:pt x="238" y="195"/>
                  </a:cubicBezTo>
                  <a:cubicBezTo>
                    <a:pt x="238" y="189"/>
                    <a:pt x="235" y="183"/>
                    <a:pt x="231" y="179"/>
                  </a:cubicBezTo>
                  <a:cubicBezTo>
                    <a:pt x="231" y="104"/>
                    <a:pt x="231" y="104"/>
                    <a:pt x="231" y="104"/>
                  </a:cubicBezTo>
                  <a:cubicBezTo>
                    <a:pt x="255" y="104"/>
                    <a:pt x="255" y="104"/>
                    <a:pt x="255" y="104"/>
                  </a:cubicBezTo>
                  <a:cubicBezTo>
                    <a:pt x="259" y="104"/>
                    <a:pt x="262" y="100"/>
                    <a:pt x="262" y="96"/>
                  </a:cubicBezTo>
                  <a:cubicBezTo>
                    <a:pt x="262" y="85"/>
                    <a:pt x="262" y="85"/>
                    <a:pt x="262" y="85"/>
                  </a:cubicBezTo>
                  <a:cubicBezTo>
                    <a:pt x="262" y="81"/>
                    <a:pt x="259" y="76"/>
                    <a:pt x="256" y="74"/>
                  </a:cubicBezTo>
                  <a:cubicBezTo>
                    <a:pt x="137" y="2"/>
                    <a:pt x="137" y="2"/>
                    <a:pt x="137" y="2"/>
                  </a:cubicBezTo>
                  <a:cubicBezTo>
                    <a:pt x="134" y="0"/>
                    <a:pt x="128" y="0"/>
                    <a:pt x="125" y="2"/>
                  </a:cubicBezTo>
                  <a:cubicBezTo>
                    <a:pt x="6" y="74"/>
                    <a:pt x="6" y="74"/>
                    <a:pt x="6" y="74"/>
                  </a:cubicBezTo>
                  <a:cubicBezTo>
                    <a:pt x="3" y="76"/>
                    <a:pt x="0" y="81"/>
                    <a:pt x="0" y="85"/>
                  </a:cubicBezTo>
                  <a:cubicBezTo>
                    <a:pt x="0" y="97"/>
                    <a:pt x="0" y="97"/>
                    <a:pt x="0" y="97"/>
                  </a:cubicBezTo>
                  <a:cubicBezTo>
                    <a:pt x="0" y="101"/>
                    <a:pt x="3" y="104"/>
                    <a:pt x="7" y="104"/>
                  </a:cubicBezTo>
                  <a:cubicBezTo>
                    <a:pt x="31" y="104"/>
                    <a:pt x="31" y="104"/>
                    <a:pt x="31" y="104"/>
                  </a:cubicBezTo>
                  <a:cubicBezTo>
                    <a:pt x="31" y="179"/>
                    <a:pt x="31" y="179"/>
                    <a:pt x="31" y="179"/>
                  </a:cubicBezTo>
                  <a:cubicBezTo>
                    <a:pt x="27" y="183"/>
                    <a:pt x="24" y="189"/>
                    <a:pt x="24" y="195"/>
                  </a:cubicBezTo>
                  <a:cubicBezTo>
                    <a:pt x="7" y="195"/>
                    <a:pt x="7" y="195"/>
                    <a:pt x="7" y="195"/>
                  </a:cubicBezTo>
                  <a:cubicBezTo>
                    <a:pt x="3" y="195"/>
                    <a:pt x="0" y="198"/>
                    <a:pt x="0" y="202"/>
                  </a:cubicBezTo>
                  <a:cubicBezTo>
                    <a:pt x="0" y="211"/>
                    <a:pt x="0" y="211"/>
                    <a:pt x="0" y="211"/>
                  </a:cubicBezTo>
                  <a:cubicBezTo>
                    <a:pt x="0" y="215"/>
                    <a:pt x="3" y="219"/>
                    <a:pt x="7" y="219"/>
                  </a:cubicBezTo>
                  <a:close/>
                  <a:moveTo>
                    <a:pt x="144" y="104"/>
                  </a:moveTo>
                  <a:cubicBezTo>
                    <a:pt x="144" y="179"/>
                    <a:pt x="144" y="179"/>
                    <a:pt x="144" y="179"/>
                  </a:cubicBezTo>
                  <a:cubicBezTo>
                    <a:pt x="140" y="183"/>
                    <a:pt x="138" y="189"/>
                    <a:pt x="138" y="195"/>
                  </a:cubicBezTo>
                  <a:cubicBezTo>
                    <a:pt x="124" y="195"/>
                    <a:pt x="124" y="195"/>
                    <a:pt x="124" y="195"/>
                  </a:cubicBezTo>
                  <a:cubicBezTo>
                    <a:pt x="124" y="189"/>
                    <a:pt x="122" y="183"/>
                    <a:pt x="117" y="179"/>
                  </a:cubicBezTo>
                  <a:cubicBezTo>
                    <a:pt x="117" y="104"/>
                    <a:pt x="117" y="104"/>
                    <a:pt x="117" y="104"/>
                  </a:cubicBezTo>
                  <a:lnTo>
                    <a:pt x="144" y="104"/>
                  </a:lnTo>
                  <a:close/>
                  <a:moveTo>
                    <a:pt x="201" y="179"/>
                  </a:moveTo>
                  <a:cubicBezTo>
                    <a:pt x="197" y="183"/>
                    <a:pt x="195" y="189"/>
                    <a:pt x="195" y="195"/>
                  </a:cubicBezTo>
                  <a:cubicBezTo>
                    <a:pt x="181" y="195"/>
                    <a:pt x="181" y="195"/>
                    <a:pt x="181" y="195"/>
                  </a:cubicBezTo>
                  <a:cubicBezTo>
                    <a:pt x="181" y="189"/>
                    <a:pt x="178" y="183"/>
                    <a:pt x="174" y="179"/>
                  </a:cubicBezTo>
                  <a:cubicBezTo>
                    <a:pt x="174" y="104"/>
                    <a:pt x="174" y="104"/>
                    <a:pt x="174" y="104"/>
                  </a:cubicBezTo>
                  <a:cubicBezTo>
                    <a:pt x="201" y="104"/>
                    <a:pt x="201" y="104"/>
                    <a:pt x="201" y="104"/>
                  </a:cubicBezTo>
                  <a:lnTo>
                    <a:pt x="201" y="179"/>
                  </a:lnTo>
                  <a:close/>
                  <a:moveTo>
                    <a:pt x="131" y="32"/>
                  </a:moveTo>
                  <a:cubicBezTo>
                    <a:pt x="143" y="32"/>
                    <a:pt x="153" y="42"/>
                    <a:pt x="153" y="54"/>
                  </a:cubicBezTo>
                  <a:cubicBezTo>
                    <a:pt x="153" y="66"/>
                    <a:pt x="143" y="76"/>
                    <a:pt x="131" y="76"/>
                  </a:cubicBezTo>
                  <a:cubicBezTo>
                    <a:pt x="119" y="76"/>
                    <a:pt x="109" y="66"/>
                    <a:pt x="109" y="54"/>
                  </a:cubicBezTo>
                  <a:cubicBezTo>
                    <a:pt x="109" y="42"/>
                    <a:pt x="119" y="32"/>
                    <a:pt x="131" y="32"/>
                  </a:cubicBezTo>
                  <a:close/>
                  <a:moveTo>
                    <a:pt x="87" y="104"/>
                  </a:moveTo>
                  <a:cubicBezTo>
                    <a:pt x="87" y="179"/>
                    <a:pt x="87" y="179"/>
                    <a:pt x="87" y="179"/>
                  </a:cubicBezTo>
                  <a:cubicBezTo>
                    <a:pt x="83" y="183"/>
                    <a:pt x="81" y="189"/>
                    <a:pt x="81" y="195"/>
                  </a:cubicBezTo>
                  <a:cubicBezTo>
                    <a:pt x="68" y="195"/>
                    <a:pt x="68" y="195"/>
                    <a:pt x="68" y="195"/>
                  </a:cubicBezTo>
                  <a:cubicBezTo>
                    <a:pt x="68" y="189"/>
                    <a:pt x="65" y="183"/>
                    <a:pt x="61" y="179"/>
                  </a:cubicBezTo>
                  <a:cubicBezTo>
                    <a:pt x="61" y="104"/>
                    <a:pt x="61" y="104"/>
                    <a:pt x="61" y="104"/>
                  </a:cubicBezTo>
                  <a:lnTo>
                    <a:pt x="87" y="104"/>
                  </a:lnTo>
                  <a:close/>
                </a:path>
              </a:pathLst>
            </a:custGeom>
            <a:solidFill>
              <a:srgbClr val="00B0F0"/>
            </a:solidFill>
            <a:ln>
              <a:noFill/>
            </a:ln>
          </p:spPr>
          <p:txBody>
            <a:bodyPr vert="horz" wrap="square" lIns="68405" tIns="34203" rIns="68405" bIns="34203" numCol="1" anchor="t" anchorCtr="0" compatLnSpc="1"/>
            <a:lstStyle/>
            <a:p>
              <a:endParaRPr lang="zh-CN" altLang="en-US" dirty="0">
                <a:latin typeface="微软雅黑" panose="020B0503020204020204" pitchFamily="34" charset="-122"/>
              </a:endParaRPr>
            </a:p>
          </p:txBody>
        </p:sp>
        <p:sp>
          <p:nvSpPr>
            <p:cNvPr id="67" name="TextBox 66"/>
            <p:cNvSpPr txBox="1"/>
            <p:nvPr/>
          </p:nvSpPr>
          <p:spPr>
            <a:xfrm>
              <a:off x="1012631" y="2572544"/>
              <a:ext cx="1502763" cy="300072"/>
            </a:xfrm>
            <a:prstGeom prst="rect">
              <a:avLst/>
            </a:prstGeom>
            <a:noFill/>
          </p:spPr>
          <p:txBody>
            <a:bodyPr wrap="square" lIns="68571" tIns="34285" rIns="68571" bIns="34285" rtlCol="0">
              <a:spAutoFit/>
            </a:bodyPr>
            <a:lstStyle/>
            <a:p>
              <a:pPr algn="ctr"/>
              <a:r>
                <a:rPr lang="zh-CN" altLang="en-US" sz="1500" b="0" dirty="0">
                  <a:solidFill>
                    <a:schemeClr val="accent3">
                      <a:lumMod val="50000"/>
                    </a:schemeClr>
                  </a:solidFill>
                  <a:latin typeface="微软雅黑" panose="020B0503020204020204" pitchFamily="34" charset="-122"/>
                  <a:ea typeface="微软雅黑" panose="020B0503020204020204" pitchFamily="34" charset="-122"/>
                </a:rPr>
                <a:t>线下门店</a:t>
              </a:r>
            </a:p>
          </p:txBody>
        </p:sp>
      </p:grpSp>
      <p:grpSp>
        <p:nvGrpSpPr>
          <p:cNvPr id="13" name="组合 12"/>
          <p:cNvGrpSpPr/>
          <p:nvPr/>
        </p:nvGrpSpPr>
        <p:grpSpPr>
          <a:xfrm>
            <a:off x="3600172" y="1581944"/>
            <a:ext cx="1506022" cy="1739302"/>
            <a:chOff x="3600172" y="1658144"/>
            <a:chExt cx="1506022" cy="1739302"/>
          </a:xfrm>
        </p:grpSpPr>
        <p:grpSp>
          <p:nvGrpSpPr>
            <p:cNvPr id="54" name="组合 53"/>
            <p:cNvGrpSpPr/>
            <p:nvPr/>
          </p:nvGrpSpPr>
          <p:grpSpPr>
            <a:xfrm>
              <a:off x="3600172" y="1658144"/>
              <a:ext cx="1506022" cy="1739302"/>
              <a:chOff x="4966840" y="32547"/>
              <a:chExt cx="1506022" cy="1739302"/>
            </a:xfrm>
          </p:grpSpPr>
          <p:sp>
            <p:nvSpPr>
              <p:cNvPr id="55" name="Freeform 27"/>
              <p:cNvSpPr/>
              <p:nvPr/>
            </p:nvSpPr>
            <p:spPr bwMode="auto">
              <a:xfrm>
                <a:off x="5120790" y="210344"/>
                <a:ext cx="1198122" cy="1383709"/>
              </a:xfrm>
              <a:custGeom>
                <a:avLst/>
                <a:gdLst>
                  <a:gd name="T0" fmla="*/ 1098 w 2195"/>
                  <a:gd name="T1" fmla="*/ 2535 h 2535"/>
                  <a:gd name="T2" fmla="*/ 0 w 2195"/>
                  <a:gd name="T3" fmla="*/ 1903 h 2535"/>
                  <a:gd name="T4" fmla="*/ 0 w 2195"/>
                  <a:gd name="T5" fmla="*/ 634 h 2535"/>
                  <a:gd name="T6" fmla="*/ 1098 w 2195"/>
                  <a:gd name="T7" fmla="*/ 0 h 2535"/>
                  <a:gd name="T8" fmla="*/ 2195 w 2195"/>
                  <a:gd name="T9" fmla="*/ 634 h 2535"/>
                  <a:gd name="T10" fmla="*/ 2195 w 2195"/>
                  <a:gd name="T11" fmla="*/ 1903 h 2535"/>
                  <a:gd name="T12" fmla="*/ 1098 w 2195"/>
                  <a:gd name="T13" fmla="*/ 2535 h 2535"/>
                </a:gdLst>
                <a:ahLst/>
                <a:cxnLst>
                  <a:cxn ang="0">
                    <a:pos x="T0" y="T1"/>
                  </a:cxn>
                  <a:cxn ang="0">
                    <a:pos x="T2" y="T3"/>
                  </a:cxn>
                  <a:cxn ang="0">
                    <a:pos x="T4" y="T5"/>
                  </a:cxn>
                  <a:cxn ang="0">
                    <a:pos x="T6" y="T7"/>
                  </a:cxn>
                  <a:cxn ang="0">
                    <a:pos x="T8" y="T9"/>
                  </a:cxn>
                  <a:cxn ang="0">
                    <a:pos x="T10" y="T11"/>
                  </a:cxn>
                  <a:cxn ang="0">
                    <a:pos x="T12" y="T13"/>
                  </a:cxn>
                </a:cxnLst>
                <a:rect l="0" t="0" r="r" b="b"/>
                <a:pathLst>
                  <a:path w="2195" h="2535">
                    <a:moveTo>
                      <a:pt x="1098" y="2535"/>
                    </a:moveTo>
                    <a:lnTo>
                      <a:pt x="0" y="1903"/>
                    </a:lnTo>
                    <a:lnTo>
                      <a:pt x="0" y="634"/>
                    </a:lnTo>
                    <a:lnTo>
                      <a:pt x="1098" y="0"/>
                    </a:lnTo>
                    <a:lnTo>
                      <a:pt x="2195" y="634"/>
                    </a:lnTo>
                    <a:lnTo>
                      <a:pt x="2195" y="1903"/>
                    </a:lnTo>
                    <a:lnTo>
                      <a:pt x="1098" y="2535"/>
                    </a:lnTo>
                    <a:close/>
                  </a:path>
                </a:pathLst>
              </a:custGeom>
              <a:solidFill>
                <a:schemeClr val="accent5">
                  <a:lumMod val="85000"/>
                </a:schemeClr>
              </a:solidFill>
              <a:ln w="28575" cap="flat">
                <a:solidFill>
                  <a:schemeClr val="accent4">
                    <a:lumMod val="75000"/>
                  </a:schemeClr>
                </a:solidFill>
                <a:prstDash val="solid"/>
                <a:miter lim="800000"/>
              </a:ln>
              <a:effectLst>
                <a:outerShdw blurRad="152400" dist="76200" dir="2700000" sx="102000" sy="102000" algn="tl" rotWithShape="0">
                  <a:prstClr val="black">
                    <a:alpha val="28000"/>
                  </a:prstClr>
                </a:outerShdw>
              </a:effectLst>
            </p:spPr>
            <p:txBody>
              <a:bodyPr vert="horz" wrap="square" lIns="91440" tIns="45720" rIns="91440" bIns="45720" numCol="1" anchor="t" anchorCtr="0" compatLnSpc="1"/>
              <a:lstStyle/>
              <a:p>
                <a:endParaRPr lang="zh-CN" altLang="en-US" dirty="0">
                  <a:latin typeface="微软雅黑" panose="020B0503020204020204" pitchFamily="34" charset="-122"/>
                </a:endParaRPr>
              </a:p>
            </p:txBody>
          </p:sp>
          <p:sp>
            <p:nvSpPr>
              <p:cNvPr id="56" name="Freeform 27"/>
              <p:cNvSpPr/>
              <p:nvPr/>
            </p:nvSpPr>
            <p:spPr bwMode="auto">
              <a:xfrm>
                <a:off x="4966840" y="32547"/>
                <a:ext cx="1506022" cy="1739302"/>
              </a:xfrm>
              <a:custGeom>
                <a:avLst/>
                <a:gdLst>
                  <a:gd name="T0" fmla="*/ 1098 w 2195"/>
                  <a:gd name="T1" fmla="*/ 2535 h 2535"/>
                  <a:gd name="T2" fmla="*/ 0 w 2195"/>
                  <a:gd name="T3" fmla="*/ 1903 h 2535"/>
                  <a:gd name="T4" fmla="*/ 0 w 2195"/>
                  <a:gd name="T5" fmla="*/ 634 h 2535"/>
                  <a:gd name="T6" fmla="*/ 1098 w 2195"/>
                  <a:gd name="T7" fmla="*/ 0 h 2535"/>
                  <a:gd name="T8" fmla="*/ 2195 w 2195"/>
                  <a:gd name="T9" fmla="*/ 634 h 2535"/>
                  <a:gd name="T10" fmla="*/ 2195 w 2195"/>
                  <a:gd name="T11" fmla="*/ 1903 h 2535"/>
                  <a:gd name="T12" fmla="*/ 1098 w 2195"/>
                  <a:gd name="T13" fmla="*/ 2535 h 2535"/>
                </a:gdLst>
                <a:ahLst/>
                <a:cxnLst>
                  <a:cxn ang="0">
                    <a:pos x="T0" y="T1"/>
                  </a:cxn>
                  <a:cxn ang="0">
                    <a:pos x="T2" y="T3"/>
                  </a:cxn>
                  <a:cxn ang="0">
                    <a:pos x="T4" y="T5"/>
                  </a:cxn>
                  <a:cxn ang="0">
                    <a:pos x="T6" y="T7"/>
                  </a:cxn>
                  <a:cxn ang="0">
                    <a:pos x="T8" y="T9"/>
                  </a:cxn>
                  <a:cxn ang="0">
                    <a:pos x="T10" y="T11"/>
                  </a:cxn>
                  <a:cxn ang="0">
                    <a:pos x="T12" y="T13"/>
                  </a:cxn>
                </a:cxnLst>
                <a:rect l="0" t="0" r="r" b="b"/>
                <a:pathLst>
                  <a:path w="2195" h="2535">
                    <a:moveTo>
                      <a:pt x="1098" y="2535"/>
                    </a:moveTo>
                    <a:lnTo>
                      <a:pt x="0" y="1903"/>
                    </a:lnTo>
                    <a:lnTo>
                      <a:pt x="0" y="634"/>
                    </a:lnTo>
                    <a:lnTo>
                      <a:pt x="1098" y="0"/>
                    </a:lnTo>
                    <a:lnTo>
                      <a:pt x="2195" y="634"/>
                    </a:lnTo>
                    <a:lnTo>
                      <a:pt x="2195" y="1903"/>
                    </a:lnTo>
                    <a:lnTo>
                      <a:pt x="1098" y="2535"/>
                    </a:lnTo>
                    <a:close/>
                  </a:path>
                </a:pathLst>
              </a:custGeom>
              <a:gradFill>
                <a:gsLst>
                  <a:gs pos="22000">
                    <a:schemeClr val="bg1">
                      <a:alpha val="40000"/>
                    </a:schemeClr>
                  </a:gs>
                  <a:gs pos="50000">
                    <a:srgbClr val="FFFFFF">
                      <a:alpha val="10000"/>
                    </a:srgbClr>
                  </a:gs>
                  <a:gs pos="50000">
                    <a:schemeClr val="bg1">
                      <a:alpha val="20000"/>
                    </a:schemeClr>
                  </a:gs>
                  <a:gs pos="15000">
                    <a:schemeClr val="bg1">
                      <a:alpha val="87000"/>
                    </a:schemeClr>
                  </a:gs>
                </a:gsLst>
                <a:lin ang="2700000" scaled="0"/>
              </a:gradFill>
              <a:ln>
                <a:gradFill>
                  <a:gsLst>
                    <a:gs pos="75000">
                      <a:srgbClr val="F0F0F0"/>
                    </a:gs>
                    <a:gs pos="50000">
                      <a:srgbClr val="C8C8C8"/>
                    </a:gs>
                    <a:gs pos="25000">
                      <a:srgbClr val="F0F0F0"/>
                    </a:gs>
                    <a:gs pos="0">
                      <a:schemeClr val="bg1"/>
                    </a:gs>
                    <a:gs pos="100000">
                      <a:schemeClr val="bg1"/>
                    </a:gs>
                  </a:gsLst>
                  <a:lin ang="2700000" scaled="0"/>
                </a:gradFill>
              </a:ln>
              <a:effectLst>
                <a:outerShdw blurRad="228600" dist="889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58" name="组合 57"/>
            <p:cNvGrpSpPr/>
            <p:nvPr/>
          </p:nvGrpSpPr>
          <p:grpSpPr>
            <a:xfrm>
              <a:off x="4145748" y="1998552"/>
              <a:ext cx="488242" cy="581205"/>
              <a:chOff x="5772150" y="3038475"/>
              <a:chExt cx="650876" cy="774701"/>
            </a:xfrm>
            <a:solidFill>
              <a:srgbClr val="C00000"/>
            </a:solidFill>
          </p:grpSpPr>
          <p:sp>
            <p:nvSpPr>
              <p:cNvPr id="59" name="Freeform 113"/>
              <p:cNvSpPr/>
              <p:nvPr/>
            </p:nvSpPr>
            <p:spPr bwMode="auto">
              <a:xfrm>
                <a:off x="6243638" y="3551238"/>
                <a:ext cx="79375" cy="261938"/>
              </a:xfrm>
              <a:custGeom>
                <a:avLst/>
                <a:gdLst>
                  <a:gd name="T0" fmla="*/ 0 w 21"/>
                  <a:gd name="T1" fmla="*/ 0 h 69"/>
                  <a:gd name="T2" fmla="*/ 2 w 21"/>
                  <a:gd name="T3" fmla="*/ 69 h 69"/>
                  <a:gd name="T4" fmla="*/ 20 w 21"/>
                  <a:gd name="T5" fmla="*/ 69 h 69"/>
                  <a:gd name="T6" fmla="*/ 20 w 21"/>
                  <a:gd name="T7" fmla="*/ 0 h 69"/>
                  <a:gd name="T8" fmla="*/ 0 w 21"/>
                  <a:gd name="T9" fmla="*/ 0 h 69"/>
                </a:gdLst>
                <a:ahLst/>
                <a:cxnLst>
                  <a:cxn ang="0">
                    <a:pos x="T0" y="T1"/>
                  </a:cxn>
                  <a:cxn ang="0">
                    <a:pos x="T2" y="T3"/>
                  </a:cxn>
                  <a:cxn ang="0">
                    <a:pos x="T4" y="T5"/>
                  </a:cxn>
                  <a:cxn ang="0">
                    <a:pos x="T6" y="T7"/>
                  </a:cxn>
                  <a:cxn ang="0">
                    <a:pos x="T8" y="T9"/>
                  </a:cxn>
                </a:cxnLst>
                <a:rect l="0" t="0" r="r" b="b"/>
                <a:pathLst>
                  <a:path w="21" h="69">
                    <a:moveTo>
                      <a:pt x="0" y="0"/>
                    </a:moveTo>
                    <a:cubicBezTo>
                      <a:pt x="2" y="69"/>
                      <a:pt x="2" y="69"/>
                      <a:pt x="2" y="69"/>
                    </a:cubicBezTo>
                    <a:cubicBezTo>
                      <a:pt x="20" y="69"/>
                      <a:pt x="20" y="69"/>
                      <a:pt x="20" y="69"/>
                    </a:cubicBezTo>
                    <a:cubicBezTo>
                      <a:pt x="21" y="46"/>
                      <a:pt x="20" y="0"/>
                      <a:pt x="20" y="0"/>
                    </a:cubicBezTo>
                    <a:cubicBezTo>
                      <a:pt x="20" y="0"/>
                      <a:pt x="7" y="0"/>
                      <a:pt x="0" y="0"/>
                    </a:cubicBezTo>
                    <a:close/>
                  </a:path>
                </a:pathLst>
              </a:custGeom>
              <a:solidFill>
                <a:srgbClr val="00B0F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eaLnBrk="1" fontAlgn="auto" hangingPunct="1">
                  <a:spcBef>
                    <a:spcPts val="0"/>
                  </a:spcBef>
                  <a:spcAft>
                    <a:spcPts val="0"/>
                  </a:spcAft>
                </a:pPr>
                <a:endParaRPr lang="zh-CN" altLang="en-US" sz="1400">
                  <a:solidFill>
                    <a:prstClr val="black"/>
                  </a:solidFill>
                  <a:latin typeface="Calibri" panose="020F0502020204030204"/>
                  <a:ea typeface="宋体" panose="02010600030101010101" pitchFamily="2" charset="-122"/>
                </a:endParaRPr>
              </a:p>
            </p:txBody>
          </p:sp>
          <p:sp>
            <p:nvSpPr>
              <p:cNvPr id="60" name="Freeform 114"/>
              <p:cNvSpPr/>
              <p:nvPr/>
            </p:nvSpPr>
            <p:spPr bwMode="auto">
              <a:xfrm>
                <a:off x="6159500" y="3551238"/>
                <a:ext cx="79375" cy="261938"/>
              </a:xfrm>
              <a:custGeom>
                <a:avLst/>
                <a:gdLst>
                  <a:gd name="T0" fmla="*/ 0 w 21"/>
                  <a:gd name="T1" fmla="*/ 0 h 69"/>
                  <a:gd name="T2" fmla="*/ 2 w 21"/>
                  <a:gd name="T3" fmla="*/ 69 h 69"/>
                  <a:gd name="T4" fmla="*/ 20 w 21"/>
                  <a:gd name="T5" fmla="*/ 69 h 69"/>
                  <a:gd name="T6" fmla="*/ 20 w 21"/>
                  <a:gd name="T7" fmla="*/ 0 h 69"/>
                  <a:gd name="T8" fmla="*/ 0 w 21"/>
                  <a:gd name="T9" fmla="*/ 0 h 69"/>
                </a:gdLst>
                <a:ahLst/>
                <a:cxnLst>
                  <a:cxn ang="0">
                    <a:pos x="T0" y="T1"/>
                  </a:cxn>
                  <a:cxn ang="0">
                    <a:pos x="T2" y="T3"/>
                  </a:cxn>
                  <a:cxn ang="0">
                    <a:pos x="T4" y="T5"/>
                  </a:cxn>
                  <a:cxn ang="0">
                    <a:pos x="T6" y="T7"/>
                  </a:cxn>
                  <a:cxn ang="0">
                    <a:pos x="T8" y="T9"/>
                  </a:cxn>
                </a:cxnLst>
                <a:rect l="0" t="0" r="r" b="b"/>
                <a:pathLst>
                  <a:path w="21" h="69">
                    <a:moveTo>
                      <a:pt x="0" y="0"/>
                    </a:moveTo>
                    <a:cubicBezTo>
                      <a:pt x="2" y="69"/>
                      <a:pt x="2" y="69"/>
                      <a:pt x="2" y="69"/>
                    </a:cubicBezTo>
                    <a:cubicBezTo>
                      <a:pt x="20" y="69"/>
                      <a:pt x="20" y="69"/>
                      <a:pt x="20" y="69"/>
                    </a:cubicBezTo>
                    <a:cubicBezTo>
                      <a:pt x="21" y="46"/>
                      <a:pt x="20" y="0"/>
                      <a:pt x="20" y="0"/>
                    </a:cubicBezTo>
                    <a:cubicBezTo>
                      <a:pt x="20" y="0"/>
                      <a:pt x="7" y="0"/>
                      <a:pt x="0" y="0"/>
                    </a:cubicBezTo>
                    <a:close/>
                  </a:path>
                </a:pathLst>
              </a:custGeom>
              <a:solidFill>
                <a:srgbClr val="00B0F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eaLnBrk="1" fontAlgn="auto" hangingPunct="1">
                  <a:spcBef>
                    <a:spcPts val="0"/>
                  </a:spcBef>
                  <a:spcAft>
                    <a:spcPts val="0"/>
                  </a:spcAft>
                </a:pPr>
                <a:endParaRPr lang="zh-CN" altLang="en-US" sz="1400">
                  <a:solidFill>
                    <a:prstClr val="black"/>
                  </a:solidFill>
                  <a:latin typeface="Calibri" panose="020F0502020204030204"/>
                  <a:ea typeface="宋体" panose="02010600030101010101" pitchFamily="2" charset="-122"/>
                </a:endParaRPr>
              </a:p>
            </p:txBody>
          </p:sp>
          <p:sp>
            <p:nvSpPr>
              <p:cNvPr id="61" name="Oval 115"/>
              <p:cNvSpPr>
                <a:spLocks noChangeArrowheads="1"/>
              </p:cNvSpPr>
              <p:nvPr/>
            </p:nvSpPr>
            <p:spPr bwMode="auto">
              <a:xfrm>
                <a:off x="6189663" y="3167063"/>
                <a:ext cx="100013" cy="122238"/>
              </a:xfrm>
              <a:prstGeom prst="ellipse">
                <a:avLst/>
              </a:prstGeom>
              <a:solidFill>
                <a:srgbClr val="00B0F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eaLnBrk="1" fontAlgn="auto" hangingPunct="1">
                  <a:spcBef>
                    <a:spcPts val="0"/>
                  </a:spcBef>
                  <a:spcAft>
                    <a:spcPts val="0"/>
                  </a:spcAft>
                </a:pPr>
                <a:endParaRPr lang="zh-CN" altLang="en-US" sz="1400">
                  <a:solidFill>
                    <a:prstClr val="black"/>
                  </a:solidFill>
                  <a:latin typeface="Calibri" panose="020F0502020204030204"/>
                  <a:ea typeface="宋体" panose="02010600030101010101" pitchFamily="2" charset="-122"/>
                </a:endParaRPr>
              </a:p>
            </p:txBody>
          </p:sp>
          <p:sp>
            <p:nvSpPr>
              <p:cNvPr id="62" name="Freeform 116"/>
              <p:cNvSpPr/>
              <p:nvPr/>
            </p:nvSpPr>
            <p:spPr bwMode="auto">
              <a:xfrm>
                <a:off x="6224588" y="3300413"/>
                <a:ext cx="30163" cy="33338"/>
              </a:xfrm>
              <a:custGeom>
                <a:avLst/>
                <a:gdLst>
                  <a:gd name="T0" fmla="*/ 2 w 19"/>
                  <a:gd name="T1" fmla="*/ 0 h 21"/>
                  <a:gd name="T2" fmla="*/ 0 w 19"/>
                  <a:gd name="T3" fmla="*/ 14 h 21"/>
                  <a:gd name="T4" fmla="*/ 9 w 19"/>
                  <a:gd name="T5" fmla="*/ 21 h 21"/>
                  <a:gd name="T6" fmla="*/ 19 w 19"/>
                  <a:gd name="T7" fmla="*/ 14 h 21"/>
                  <a:gd name="T8" fmla="*/ 17 w 19"/>
                  <a:gd name="T9" fmla="*/ 0 h 21"/>
                  <a:gd name="T10" fmla="*/ 2 w 19"/>
                  <a:gd name="T11" fmla="*/ 0 h 21"/>
                </a:gdLst>
                <a:ahLst/>
                <a:cxnLst>
                  <a:cxn ang="0">
                    <a:pos x="T0" y="T1"/>
                  </a:cxn>
                  <a:cxn ang="0">
                    <a:pos x="T2" y="T3"/>
                  </a:cxn>
                  <a:cxn ang="0">
                    <a:pos x="T4" y="T5"/>
                  </a:cxn>
                  <a:cxn ang="0">
                    <a:pos x="T6" y="T7"/>
                  </a:cxn>
                  <a:cxn ang="0">
                    <a:pos x="T8" y="T9"/>
                  </a:cxn>
                  <a:cxn ang="0">
                    <a:pos x="T10" y="T11"/>
                  </a:cxn>
                </a:cxnLst>
                <a:rect l="0" t="0" r="r" b="b"/>
                <a:pathLst>
                  <a:path w="19" h="21">
                    <a:moveTo>
                      <a:pt x="2" y="0"/>
                    </a:moveTo>
                    <a:lnTo>
                      <a:pt x="0" y="14"/>
                    </a:lnTo>
                    <a:lnTo>
                      <a:pt x="9" y="21"/>
                    </a:lnTo>
                    <a:lnTo>
                      <a:pt x="19" y="14"/>
                    </a:lnTo>
                    <a:lnTo>
                      <a:pt x="17" y="0"/>
                    </a:lnTo>
                    <a:lnTo>
                      <a:pt x="2" y="0"/>
                    </a:lnTo>
                    <a:close/>
                  </a:path>
                </a:pathLst>
              </a:custGeom>
              <a:solidFill>
                <a:srgbClr val="00B0F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eaLnBrk="1" fontAlgn="auto" hangingPunct="1">
                  <a:spcBef>
                    <a:spcPts val="0"/>
                  </a:spcBef>
                  <a:spcAft>
                    <a:spcPts val="0"/>
                  </a:spcAft>
                </a:pPr>
                <a:endParaRPr lang="zh-CN" altLang="en-US" sz="1400">
                  <a:solidFill>
                    <a:prstClr val="black"/>
                  </a:solidFill>
                  <a:latin typeface="Calibri" panose="020F0502020204030204"/>
                  <a:ea typeface="宋体" panose="02010600030101010101" pitchFamily="2" charset="-122"/>
                </a:endParaRPr>
              </a:p>
            </p:txBody>
          </p:sp>
          <p:sp>
            <p:nvSpPr>
              <p:cNvPr id="63" name="Freeform 117"/>
              <p:cNvSpPr/>
              <p:nvPr/>
            </p:nvSpPr>
            <p:spPr bwMode="auto">
              <a:xfrm>
                <a:off x="6219825" y="3322638"/>
                <a:ext cx="38100" cy="155575"/>
              </a:xfrm>
              <a:custGeom>
                <a:avLst/>
                <a:gdLst>
                  <a:gd name="T0" fmla="*/ 5 w 24"/>
                  <a:gd name="T1" fmla="*/ 0 h 98"/>
                  <a:gd name="T2" fmla="*/ 0 w 24"/>
                  <a:gd name="T3" fmla="*/ 89 h 98"/>
                  <a:gd name="T4" fmla="*/ 12 w 24"/>
                  <a:gd name="T5" fmla="*/ 98 h 98"/>
                  <a:gd name="T6" fmla="*/ 24 w 24"/>
                  <a:gd name="T7" fmla="*/ 89 h 98"/>
                  <a:gd name="T8" fmla="*/ 20 w 24"/>
                  <a:gd name="T9" fmla="*/ 0 h 98"/>
                  <a:gd name="T10" fmla="*/ 5 w 24"/>
                  <a:gd name="T11" fmla="*/ 0 h 98"/>
                </a:gdLst>
                <a:ahLst/>
                <a:cxnLst>
                  <a:cxn ang="0">
                    <a:pos x="T0" y="T1"/>
                  </a:cxn>
                  <a:cxn ang="0">
                    <a:pos x="T2" y="T3"/>
                  </a:cxn>
                  <a:cxn ang="0">
                    <a:pos x="T4" y="T5"/>
                  </a:cxn>
                  <a:cxn ang="0">
                    <a:pos x="T6" y="T7"/>
                  </a:cxn>
                  <a:cxn ang="0">
                    <a:pos x="T8" y="T9"/>
                  </a:cxn>
                  <a:cxn ang="0">
                    <a:pos x="T10" y="T11"/>
                  </a:cxn>
                </a:cxnLst>
                <a:rect l="0" t="0" r="r" b="b"/>
                <a:pathLst>
                  <a:path w="24" h="98">
                    <a:moveTo>
                      <a:pt x="5" y="0"/>
                    </a:moveTo>
                    <a:lnTo>
                      <a:pt x="0" y="89"/>
                    </a:lnTo>
                    <a:lnTo>
                      <a:pt x="12" y="98"/>
                    </a:lnTo>
                    <a:lnTo>
                      <a:pt x="24" y="89"/>
                    </a:lnTo>
                    <a:lnTo>
                      <a:pt x="20" y="0"/>
                    </a:lnTo>
                    <a:lnTo>
                      <a:pt x="5" y="0"/>
                    </a:lnTo>
                    <a:close/>
                  </a:path>
                </a:pathLst>
              </a:custGeom>
              <a:solidFill>
                <a:srgbClr val="00B0F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eaLnBrk="1" fontAlgn="auto" hangingPunct="1">
                  <a:spcBef>
                    <a:spcPts val="0"/>
                  </a:spcBef>
                  <a:spcAft>
                    <a:spcPts val="0"/>
                  </a:spcAft>
                </a:pPr>
                <a:endParaRPr lang="zh-CN" altLang="en-US" sz="1400">
                  <a:solidFill>
                    <a:prstClr val="black"/>
                  </a:solidFill>
                  <a:latin typeface="Calibri" panose="020F0502020204030204"/>
                  <a:ea typeface="宋体" panose="02010600030101010101" pitchFamily="2" charset="-122"/>
                </a:endParaRPr>
              </a:p>
            </p:txBody>
          </p:sp>
          <p:sp>
            <p:nvSpPr>
              <p:cNvPr id="64" name="Freeform 118"/>
              <p:cNvSpPr>
                <a:spLocks noEditPoints="1"/>
              </p:cNvSpPr>
              <p:nvPr/>
            </p:nvSpPr>
            <p:spPr bwMode="auto">
              <a:xfrm>
                <a:off x="6078538" y="3235325"/>
                <a:ext cx="344488" cy="338138"/>
              </a:xfrm>
              <a:custGeom>
                <a:avLst/>
                <a:gdLst>
                  <a:gd name="T0" fmla="*/ 88 w 90"/>
                  <a:gd name="T1" fmla="*/ 46 h 89"/>
                  <a:gd name="T2" fmla="*/ 88 w 90"/>
                  <a:gd name="T3" fmla="*/ 45 h 89"/>
                  <a:gd name="T4" fmla="*/ 66 w 90"/>
                  <a:gd name="T5" fmla="*/ 21 h 89"/>
                  <a:gd name="T6" fmla="*/ 60 w 90"/>
                  <a:gd name="T7" fmla="*/ 19 h 89"/>
                  <a:gd name="T8" fmla="*/ 54 w 90"/>
                  <a:gd name="T9" fmla="*/ 18 h 89"/>
                  <a:gd name="T10" fmla="*/ 59 w 90"/>
                  <a:gd name="T11" fmla="*/ 22 h 89"/>
                  <a:gd name="T12" fmla="*/ 52 w 90"/>
                  <a:gd name="T13" fmla="*/ 25 h 89"/>
                  <a:gd name="T14" fmla="*/ 55 w 90"/>
                  <a:gd name="T15" fmla="*/ 30 h 89"/>
                  <a:gd name="T16" fmla="*/ 42 w 90"/>
                  <a:gd name="T17" fmla="*/ 59 h 89"/>
                  <a:gd name="T18" fmla="*/ 42 w 90"/>
                  <a:gd name="T19" fmla="*/ 60 h 89"/>
                  <a:gd name="T20" fmla="*/ 42 w 90"/>
                  <a:gd name="T21" fmla="*/ 60 h 89"/>
                  <a:gd name="T22" fmla="*/ 42 w 90"/>
                  <a:gd name="T23" fmla="*/ 60 h 89"/>
                  <a:gd name="T24" fmla="*/ 42 w 90"/>
                  <a:gd name="T25" fmla="*/ 59 h 89"/>
                  <a:gd name="T26" fmla="*/ 29 w 90"/>
                  <a:gd name="T27" fmla="*/ 30 h 89"/>
                  <a:gd name="T28" fmla="*/ 32 w 90"/>
                  <a:gd name="T29" fmla="*/ 25 h 89"/>
                  <a:gd name="T30" fmla="*/ 25 w 90"/>
                  <a:gd name="T31" fmla="*/ 22 h 89"/>
                  <a:gd name="T32" fmla="*/ 31 w 90"/>
                  <a:gd name="T33" fmla="*/ 17 h 89"/>
                  <a:gd name="T34" fmla="*/ 31 w 90"/>
                  <a:gd name="T35" fmla="*/ 17 h 89"/>
                  <a:gd name="T36" fmla="*/ 14 w 90"/>
                  <a:gd name="T37" fmla="*/ 10 h 89"/>
                  <a:gd name="T38" fmla="*/ 2 w 90"/>
                  <a:gd name="T39" fmla="*/ 0 h 89"/>
                  <a:gd name="T40" fmla="*/ 0 w 90"/>
                  <a:gd name="T41" fmla="*/ 21 h 89"/>
                  <a:gd name="T42" fmla="*/ 4 w 90"/>
                  <a:gd name="T43" fmla="*/ 23 h 89"/>
                  <a:gd name="T44" fmla="*/ 21 w 90"/>
                  <a:gd name="T45" fmla="*/ 29 h 89"/>
                  <a:gd name="T46" fmla="*/ 19 w 90"/>
                  <a:gd name="T47" fmla="*/ 88 h 89"/>
                  <a:gd name="T48" fmla="*/ 19 w 90"/>
                  <a:gd name="T49" fmla="*/ 89 h 89"/>
                  <a:gd name="T50" fmla="*/ 65 w 90"/>
                  <a:gd name="T51" fmla="*/ 89 h 89"/>
                  <a:gd name="T52" fmla="*/ 65 w 90"/>
                  <a:gd name="T53" fmla="*/ 88 h 89"/>
                  <a:gd name="T54" fmla="*/ 65 w 90"/>
                  <a:gd name="T55" fmla="*/ 79 h 89"/>
                  <a:gd name="T56" fmla="*/ 75 w 90"/>
                  <a:gd name="T57" fmla="*/ 84 h 89"/>
                  <a:gd name="T58" fmla="*/ 82 w 90"/>
                  <a:gd name="T59" fmla="*/ 70 h 89"/>
                  <a:gd name="T60" fmla="*/ 86 w 90"/>
                  <a:gd name="T61" fmla="*/ 62 h 89"/>
                  <a:gd name="T62" fmla="*/ 88 w 90"/>
                  <a:gd name="T63" fmla="*/ 59 h 89"/>
                  <a:gd name="T64" fmla="*/ 89 w 90"/>
                  <a:gd name="T65" fmla="*/ 57 h 89"/>
                  <a:gd name="T66" fmla="*/ 89 w 90"/>
                  <a:gd name="T67" fmla="*/ 56 h 89"/>
                  <a:gd name="T68" fmla="*/ 90 w 90"/>
                  <a:gd name="T69" fmla="*/ 55 h 89"/>
                  <a:gd name="T70" fmla="*/ 90 w 90"/>
                  <a:gd name="T71" fmla="*/ 55 h 89"/>
                  <a:gd name="T72" fmla="*/ 88 w 90"/>
                  <a:gd name="T73" fmla="*/ 46 h 89"/>
                  <a:gd name="T74" fmla="*/ 71 w 90"/>
                  <a:gd name="T75" fmla="*/ 54 h 89"/>
                  <a:gd name="T76" fmla="*/ 67 w 90"/>
                  <a:gd name="T77" fmla="*/ 61 h 89"/>
                  <a:gd name="T78" fmla="*/ 64 w 90"/>
                  <a:gd name="T79" fmla="*/ 65 h 89"/>
                  <a:gd name="T80" fmla="*/ 64 w 90"/>
                  <a:gd name="T81" fmla="*/ 42 h 89"/>
                  <a:gd name="T82" fmla="*/ 72 w 90"/>
                  <a:gd name="T83" fmla="*/ 52 h 89"/>
                  <a:gd name="T84" fmla="*/ 71 w 90"/>
                  <a:gd name="T85" fmla="*/ 54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90" h="89">
                    <a:moveTo>
                      <a:pt x="88" y="46"/>
                    </a:moveTo>
                    <a:cubicBezTo>
                      <a:pt x="88" y="45"/>
                      <a:pt x="88" y="45"/>
                      <a:pt x="88" y="45"/>
                    </a:cubicBezTo>
                    <a:cubicBezTo>
                      <a:pt x="66" y="21"/>
                      <a:pt x="66" y="21"/>
                      <a:pt x="66" y="21"/>
                    </a:cubicBezTo>
                    <a:cubicBezTo>
                      <a:pt x="64" y="20"/>
                      <a:pt x="62" y="19"/>
                      <a:pt x="60" y="19"/>
                    </a:cubicBezTo>
                    <a:cubicBezTo>
                      <a:pt x="60" y="19"/>
                      <a:pt x="56" y="18"/>
                      <a:pt x="54" y="18"/>
                    </a:cubicBezTo>
                    <a:cubicBezTo>
                      <a:pt x="59" y="22"/>
                      <a:pt x="59" y="22"/>
                      <a:pt x="59" y="22"/>
                    </a:cubicBezTo>
                    <a:cubicBezTo>
                      <a:pt x="52" y="25"/>
                      <a:pt x="52" y="25"/>
                      <a:pt x="52" y="25"/>
                    </a:cubicBezTo>
                    <a:cubicBezTo>
                      <a:pt x="55" y="30"/>
                      <a:pt x="55" y="30"/>
                      <a:pt x="55" y="30"/>
                    </a:cubicBezTo>
                    <a:cubicBezTo>
                      <a:pt x="42" y="59"/>
                      <a:pt x="42" y="59"/>
                      <a:pt x="42" y="59"/>
                    </a:cubicBezTo>
                    <a:cubicBezTo>
                      <a:pt x="42" y="60"/>
                      <a:pt x="42" y="60"/>
                      <a:pt x="42" y="60"/>
                    </a:cubicBezTo>
                    <a:cubicBezTo>
                      <a:pt x="42" y="60"/>
                      <a:pt x="42" y="60"/>
                      <a:pt x="42" y="60"/>
                    </a:cubicBezTo>
                    <a:cubicBezTo>
                      <a:pt x="42" y="60"/>
                      <a:pt x="42" y="60"/>
                      <a:pt x="42" y="60"/>
                    </a:cubicBezTo>
                    <a:cubicBezTo>
                      <a:pt x="42" y="59"/>
                      <a:pt x="42" y="59"/>
                      <a:pt x="42" y="59"/>
                    </a:cubicBezTo>
                    <a:cubicBezTo>
                      <a:pt x="29" y="30"/>
                      <a:pt x="29" y="30"/>
                      <a:pt x="29" y="30"/>
                    </a:cubicBezTo>
                    <a:cubicBezTo>
                      <a:pt x="32" y="25"/>
                      <a:pt x="32" y="25"/>
                      <a:pt x="32" y="25"/>
                    </a:cubicBezTo>
                    <a:cubicBezTo>
                      <a:pt x="25" y="22"/>
                      <a:pt x="25" y="22"/>
                      <a:pt x="25" y="22"/>
                    </a:cubicBezTo>
                    <a:cubicBezTo>
                      <a:pt x="31" y="17"/>
                      <a:pt x="31" y="17"/>
                      <a:pt x="31" y="17"/>
                    </a:cubicBezTo>
                    <a:cubicBezTo>
                      <a:pt x="31" y="17"/>
                      <a:pt x="31" y="17"/>
                      <a:pt x="31" y="17"/>
                    </a:cubicBezTo>
                    <a:cubicBezTo>
                      <a:pt x="24" y="14"/>
                      <a:pt x="17" y="11"/>
                      <a:pt x="14" y="10"/>
                    </a:cubicBezTo>
                    <a:cubicBezTo>
                      <a:pt x="2" y="0"/>
                      <a:pt x="2" y="0"/>
                      <a:pt x="2" y="0"/>
                    </a:cubicBezTo>
                    <a:cubicBezTo>
                      <a:pt x="0" y="21"/>
                      <a:pt x="0" y="21"/>
                      <a:pt x="0" y="21"/>
                    </a:cubicBezTo>
                    <a:cubicBezTo>
                      <a:pt x="4" y="23"/>
                      <a:pt x="4" y="23"/>
                      <a:pt x="4" y="23"/>
                    </a:cubicBezTo>
                    <a:cubicBezTo>
                      <a:pt x="11" y="26"/>
                      <a:pt x="16" y="28"/>
                      <a:pt x="21" y="29"/>
                    </a:cubicBezTo>
                    <a:cubicBezTo>
                      <a:pt x="20" y="49"/>
                      <a:pt x="19" y="69"/>
                      <a:pt x="19" y="88"/>
                    </a:cubicBezTo>
                    <a:cubicBezTo>
                      <a:pt x="19" y="88"/>
                      <a:pt x="19" y="89"/>
                      <a:pt x="19" y="89"/>
                    </a:cubicBezTo>
                    <a:cubicBezTo>
                      <a:pt x="34" y="89"/>
                      <a:pt x="50" y="89"/>
                      <a:pt x="65" y="89"/>
                    </a:cubicBezTo>
                    <a:cubicBezTo>
                      <a:pt x="65" y="89"/>
                      <a:pt x="65" y="88"/>
                      <a:pt x="65" y="88"/>
                    </a:cubicBezTo>
                    <a:cubicBezTo>
                      <a:pt x="65" y="85"/>
                      <a:pt x="65" y="82"/>
                      <a:pt x="65" y="79"/>
                    </a:cubicBezTo>
                    <a:cubicBezTo>
                      <a:pt x="68" y="81"/>
                      <a:pt x="71" y="83"/>
                      <a:pt x="75" y="84"/>
                    </a:cubicBezTo>
                    <a:cubicBezTo>
                      <a:pt x="82" y="70"/>
                      <a:pt x="82" y="70"/>
                      <a:pt x="82" y="70"/>
                    </a:cubicBezTo>
                    <a:cubicBezTo>
                      <a:pt x="86" y="62"/>
                      <a:pt x="86" y="62"/>
                      <a:pt x="86" y="62"/>
                    </a:cubicBezTo>
                    <a:cubicBezTo>
                      <a:pt x="88" y="59"/>
                      <a:pt x="88" y="59"/>
                      <a:pt x="88" y="59"/>
                    </a:cubicBezTo>
                    <a:cubicBezTo>
                      <a:pt x="89" y="57"/>
                      <a:pt x="89" y="57"/>
                      <a:pt x="89" y="57"/>
                    </a:cubicBezTo>
                    <a:cubicBezTo>
                      <a:pt x="89" y="56"/>
                      <a:pt x="89" y="56"/>
                      <a:pt x="89" y="56"/>
                    </a:cubicBezTo>
                    <a:cubicBezTo>
                      <a:pt x="90" y="55"/>
                      <a:pt x="90" y="55"/>
                      <a:pt x="90" y="55"/>
                    </a:cubicBezTo>
                    <a:cubicBezTo>
                      <a:pt x="90" y="55"/>
                      <a:pt x="90" y="55"/>
                      <a:pt x="90" y="55"/>
                    </a:cubicBezTo>
                    <a:cubicBezTo>
                      <a:pt x="89" y="51"/>
                      <a:pt x="88" y="46"/>
                      <a:pt x="88" y="46"/>
                    </a:cubicBezTo>
                    <a:close/>
                    <a:moveTo>
                      <a:pt x="71" y="54"/>
                    </a:moveTo>
                    <a:cubicBezTo>
                      <a:pt x="67" y="61"/>
                      <a:pt x="67" y="61"/>
                      <a:pt x="67" y="61"/>
                    </a:cubicBezTo>
                    <a:cubicBezTo>
                      <a:pt x="64" y="65"/>
                      <a:pt x="64" y="65"/>
                      <a:pt x="64" y="65"/>
                    </a:cubicBezTo>
                    <a:cubicBezTo>
                      <a:pt x="64" y="57"/>
                      <a:pt x="64" y="50"/>
                      <a:pt x="64" y="42"/>
                    </a:cubicBezTo>
                    <a:cubicBezTo>
                      <a:pt x="72" y="52"/>
                      <a:pt x="72" y="52"/>
                      <a:pt x="72" y="52"/>
                    </a:cubicBezTo>
                    <a:lnTo>
                      <a:pt x="71" y="54"/>
                    </a:lnTo>
                    <a:close/>
                  </a:path>
                </a:pathLst>
              </a:custGeom>
              <a:solidFill>
                <a:srgbClr val="00B0F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eaLnBrk="1" fontAlgn="auto" hangingPunct="1">
                  <a:spcBef>
                    <a:spcPts val="0"/>
                  </a:spcBef>
                  <a:spcAft>
                    <a:spcPts val="0"/>
                  </a:spcAft>
                </a:pPr>
                <a:endParaRPr lang="zh-CN" altLang="en-US" sz="1400">
                  <a:solidFill>
                    <a:prstClr val="black"/>
                  </a:solidFill>
                  <a:latin typeface="Calibri" panose="020F0502020204030204"/>
                  <a:ea typeface="宋体" panose="02010600030101010101" pitchFamily="2" charset="-122"/>
                </a:endParaRPr>
              </a:p>
            </p:txBody>
          </p:sp>
          <p:sp>
            <p:nvSpPr>
              <p:cNvPr id="65" name="Freeform 119"/>
              <p:cNvSpPr>
                <a:spLocks noEditPoints="1"/>
              </p:cNvSpPr>
              <p:nvPr/>
            </p:nvSpPr>
            <p:spPr bwMode="auto">
              <a:xfrm>
                <a:off x="5772150" y="3038475"/>
                <a:ext cx="349250" cy="611188"/>
              </a:xfrm>
              <a:custGeom>
                <a:avLst/>
                <a:gdLst>
                  <a:gd name="T0" fmla="*/ 79 w 91"/>
                  <a:gd name="T1" fmla="*/ 6 h 161"/>
                  <a:gd name="T2" fmla="*/ 25 w 91"/>
                  <a:gd name="T3" fmla="*/ 1 h 161"/>
                  <a:gd name="T4" fmla="*/ 12 w 91"/>
                  <a:gd name="T5" fmla="*/ 12 h 161"/>
                  <a:gd name="T6" fmla="*/ 0 w 91"/>
                  <a:gd name="T7" fmla="*/ 142 h 161"/>
                  <a:gd name="T8" fmla="*/ 11 w 91"/>
                  <a:gd name="T9" fmla="*/ 155 h 161"/>
                  <a:gd name="T10" fmla="*/ 66 w 91"/>
                  <a:gd name="T11" fmla="*/ 160 h 161"/>
                  <a:gd name="T12" fmla="*/ 79 w 91"/>
                  <a:gd name="T13" fmla="*/ 149 h 161"/>
                  <a:gd name="T14" fmla="*/ 90 w 91"/>
                  <a:gd name="T15" fmla="*/ 19 h 161"/>
                  <a:gd name="T16" fmla="*/ 79 w 91"/>
                  <a:gd name="T17" fmla="*/ 6 h 161"/>
                  <a:gd name="T18" fmla="*/ 41 w 91"/>
                  <a:gd name="T19" fmla="*/ 11 h 161"/>
                  <a:gd name="T20" fmla="*/ 62 w 91"/>
                  <a:gd name="T21" fmla="*/ 13 h 161"/>
                  <a:gd name="T22" fmla="*/ 63 w 91"/>
                  <a:gd name="T23" fmla="*/ 15 h 161"/>
                  <a:gd name="T24" fmla="*/ 61 w 91"/>
                  <a:gd name="T25" fmla="*/ 16 h 161"/>
                  <a:gd name="T26" fmla="*/ 41 w 91"/>
                  <a:gd name="T27" fmla="*/ 14 h 161"/>
                  <a:gd name="T28" fmla="*/ 40 w 91"/>
                  <a:gd name="T29" fmla="*/ 13 h 161"/>
                  <a:gd name="T30" fmla="*/ 41 w 91"/>
                  <a:gd name="T31" fmla="*/ 11 h 161"/>
                  <a:gd name="T32" fmla="*/ 39 w 91"/>
                  <a:gd name="T33" fmla="*/ 149 h 161"/>
                  <a:gd name="T34" fmla="*/ 33 w 91"/>
                  <a:gd name="T35" fmla="*/ 141 h 161"/>
                  <a:gd name="T36" fmla="*/ 40 w 91"/>
                  <a:gd name="T37" fmla="*/ 135 h 161"/>
                  <a:gd name="T38" fmla="*/ 47 w 91"/>
                  <a:gd name="T39" fmla="*/ 143 h 161"/>
                  <a:gd name="T40" fmla="*/ 39 w 91"/>
                  <a:gd name="T41" fmla="*/ 149 h 161"/>
                  <a:gd name="T42" fmla="*/ 73 w 91"/>
                  <a:gd name="T43" fmla="*/ 126 h 161"/>
                  <a:gd name="T44" fmla="*/ 10 w 91"/>
                  <a:gd name="T45" fmla="*/ 120 h 161"/>
                  <a:gd name="T46" fmla="*/ 19 w 91"/>
                  <a:gd name="T47" fmla="*/ 29 h 161"/>
                  <a:gd name="T48" fmla="*/ 81 w 91"/>
                  <a:gd name="T49" fmla="*/ 34 h 161"/>
                  <a:gd name="T50" fmla="*/ 73 w 91"/>
                  <a:gd name="T51" fmla="*/ 126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1" h="161">
                    <a:moveTo>
                      <a:pt x="79" y="6"/>
                    </a:moveTo>
                    <a:cubicBezTo>
                      <a:pt x="25" y="1"/>
                      <a:pt x="25" y="1"/>
                      <a:pt x="25" y="1"/>
                    </a:cubicBezTo>
                    <a:cubicBezTo>
                      <a:pt x="18" y="0"/>
                      <a:pt x="13" y="5"/>
                      <a:pt x="12" y="12"/>
                    </a:cubicBezTo>
                    <a:cubicBezTo>
                      <a:pt x="0" y="142"/>
                      <a:pt x="0" y="142"/>
                      <a:pt x="0" y="142"/>
                    </a:cubicBezTo>
                    <a:cubicBezTo>
                      <a:pt x="0" y="149"/>
                      <a:pt x="5" y="155"/>
                      <a:pt x="11" y="155"/>
                    </a:cubicBezTo>
                    <a:cubicBezTo>
                      <a:pt x="66" y="160"/>
                      <a:pt x="66" y="160"/>
                      <a:pt x="66" y="160"/>
                    </a:cubicBezTo>
                    <a:cubicBezTo>
                      <a:pt x="72" y="161"/>
                      <a:pt x="78" y="156"/>
                      <a:pt x="79" y="149"/>
                    </a:cubicBezTo>
                    <a:cubicBezTo>
                      <a:pt x="90" y="19"/>
                      <a:pt x="90" y="19"/>
                      <a:pt x="90" y="19"/>
                    </a:cubicBezTo>
                    <a:cubicBezTo>
                      <a:pt x="91" y="12"/>
                      <a:pt x="86" y="7"/>
                      <a:pt x="79" y="6"/>
                    </a:cubicBezTo>
                    <a:close/>
                    <a:moveTo>
                      <a:pt x="41" y="11"/>
                    </a:moveTo>
                    <a:cubicBezTo>
                      <a:pt x="62" y="13"/>
                      <a:pt x="62" y="13"/>
                      <a:pt x="62" y="13"/>
                    </a:cubicBezTo>
                    <a:cubicBezTo>
                      <a:pt x="62" y="13"/>
                      <a:pt x="63" y="14"/>
                      <a:pt x="63" y="15"/>
                    </a:cubicBezTo>
                    <a:cubicBezTo>
                      <a:pt x="63" y="16"/>
                      <a:pt x="62" y="16"/>
                      <a:pt x="61" y="16"/>
                    </a:cubicBezTo>
                    <a:cubicBezTo>
                      <a:pt x="41" y="14"/>
                      <a:pt x="41" y="14"/>
                      <a:pt x="41" y="14"/>
                    </a:cubicBezTo>
                    <a:cubicBezTo>
                      <a:pt x="40" y="14"/>
                      <a:pt x="40" y="14"/>
                      <a:pt x="40" y="13"/>
                    </a:cubicBezTo>
                    <a:cubicBezTo>
                      <a:pt x="40" y="12"/>
                      <a:pt x="41" y="11"/>
                      <a:pt x="41" y="11"/>
                    </a:cubicBezTo>
                    <a:close/>
                    <a:moveTo>
                      <a:pt x="39" y="149"/>
                    </a:moveTo>
                    <a:cubicBezTo>
                      <a:pt x="35" y="149"/>
                      <a:pt x="33" y="145"/>
                      <a:pt x="33" y="141"/>
                    </a:cubicBezTo>
                    <a:cubicBezTo>
                      <a:pt x="33" y="138"/>
                      <a:pt x="37" y="135"/>
                      <a:pt x="40" y="135"/>
                    </a:cubicBezTo>
                    <a:cubicBezTo>
                      <a:pt x="44" y="135"/>
                      <a:pt x="47" y="139"/>
                      <a:pt x="47" y="143"/>
                    </a:cubicBezTo>
                    <a:cubicBezTo>
                      <a:pt x="46" y="146"/>
                      <a:pt x="43" y="149"/>
                      <a:pt x="39" y="149"/>
                    </a:cubicBezTo>
                    <a:close/>
                    <a:moveTo>
                      <a:pt x="73" y="126"/>
                    </a:moveTo>
                    <a:cubicBezTo>
                      <a:pt x="10" y="120"/>
                      <a:pt x="10" y="120"/>
                      <a:pt x="10" y="120"/>
                    </a:cubicBezTo>
                    <a:cubicBezTo>
                      <a:pt x="19" y="29"/>
                      <a:pt x="19" y="29"/>
                      <a:pt x="19" y="29"/>
                    </a:cubicBezTo>
                    <a:cubicBezTo>
                      <a:pt x="81" y="34"/>
                      <a:pt x="81" y="34"/>
                      <a:pt x="81" y="34"/>
                    </a:cubicBezTo>
                    <a:lnTo>
                      <a:pt x="73" y="126"/>
                    </a:lnTo>
                    <a:close/>
                  </a:path>
                </a:pathLst>
              </a:custGeom>
              <a:solidFill>
                <a:srgbClr val="00B0F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eaLnBrk="1" fontAlgn="auto" hangingPunct="1">
                  <a:spcBef>
                    <a:spcPts val="0"/>
                  </a:spcBef>
                  <a:spcAft>
                    <a:spcPts val="0"/>
                  </a:spcAft>
                </a:pPr>
                <a:endParaRPr lang="zh-CN" altLang="en-US" sz="1400">
                  <a:solidFill>
                    <a:prstClr val="black"/>
                  </a:solidFill>
                  <a:latin typeface="Calibri" panose="020F0502020204030204"/>
                  <a:ea typeface="宋体" panose="02010600030101010101" pitchFamily="2" charset="-122"/>
                </a:endParaRPr>
              </a:p>
            </p:txBody>
          </p:sp>
        </p:grpSp>
        <p:sp>
          <p:nvSpPr>
            <p:cNvPr id="69" name="TextBox 68"/>
            <p:cNvSpPr txBox="1"/>
            <p:nvPr/>
          </p:nvSpPr>
          <p:spPr>
            <a:xfrm>
              <a:off x="3603431" y="2572544"/>
              <a:ext cx="1502763" cy="300072"/>
            </a:xfrm>
            <a:prstGeom prst="rect">
              <a:avLst/>
            </a:prstGeom>
            <a:noFill/>
          </p:spPr>
          <p:txBody>
            <a:bodyPr wrap="square" lIns="68571" tIns="34285" rIns="68571" bIns="34285" rtlCol="0">
              <a:spAutoFit/>
            </a:bodyPr>
            <a:lstStyle/>
            <a:p>
              <a:pPr algn="ctr"/>
              <a:r>
                <a:rPr lang="zh-CN" altLang="en-US" sz="1500" b="0" dirty="0">
                  <a:solidFill>
                    <a:schemeClr val="accent3">
                      <a:lumMod val="50000"/>
                    </a:schemeClr>
                  </a:solidFill>
                  <a:latin typeface="微软雅黑" panose="020B0503020204020204" pitchFamily="34" charset="-122"/>
                  <a:ea typeface="微软雅黑" panose="020B0503020204020204" pitchFamily="34" charset="-122"/>
                </a:rPr>
                <a:t>手机</a:t>
              </a:r>
              <a:r>
                <a:rPr lang="en-US" altLang="zh-CN" sz="1500" b="0" dirty="0">
                  <a:solidFill>
                    <a:schemeClr val="accent3">
                      <a:lumMod val="50000"/>
                    </a:schemeClr>
                  </a:solidFill>
                  <a:latin typeface="微软雅黑" panose="020B0503020204020204" pitchFamily="34" charset="-122"/>
                  <a:ea typeface="微软雅黑" panose="020B0503020204020204" pitchFamily="34" charset="-122"/>
                </a:rPr>
                <a:t>APP</a:t>
              </a:r>
              <a:endParaRPr lang="zh-CN" altLang="en-US" sz="1500" b="0" dirty="0">
                <a:solidFill>
                  <a:schemeClr val="accent3">
                    <a:lumMod val="50000"/>
                  </a:schemeClr>
                </a:solidFill>
                <a:latin typeface="微软雅黑" panose="020B0503020204020204" pitchFamily="34" charset="-122"/>
                <a:ea typeface="微软雅黑" panose="020B0503020204020204" pitchFamily="34" charset="-122"/>
              </a:endParaRPr>
            </a:p>
          </p:txBody>
        </p:sp>
      </p:grpSp>
      <p:grpSp>
        <p:nvGrpSpPr>
          <p:cNvPr id="12" name="组合 11"/>
          <p:cNvGrpSpPr/>
          <p:nvPr/>
        </p:nvGrpSpPr>
        <p:grpSpPr>
          <a:xfrm>
            <a:off x="6419572" y="1581944"/>
            <a:ext cx="1506022" cy="1739302"/>
            <a:chOff x="6419572" y="1658144"/>
            <a:chExt cx="1506022" cy="1739302"/>
          </a:xfrm>
        </p:grpSpPr>
        <p:grpSp>
          <p:nvGrpSpPr>
            <p:cNvPr id="57" name="组合 56"/>
            <p:cNvGrpSpPr/>
            <p:nvPr/>
          </p:nvGrpSpPr>
          <p:grpSpPr>
            <a:xfrm>
              <a:off x="6419572" y="1658144"/>
              <a:ext cx="1506022" cy="1739302"/>
              <a:chOff x="4966840" y="32547"/>
              <a:chExt cx="1506022" cy="1739302"/>
            </a:xfrm>
          </p:grpSpPr>
          <p:sp>
            <p:nvSpPr>
              <p:cNvPr id="74" name="Freeform 27"/>
              <p:cNvSpPr/>
              <p:nvPr/>
            </p:nvSpPr>
            <p:spPr bwMode="auto">
              <a:xfrm>
                <a:off x="5120790" y="210344"/>
                <a:ext cx="1198122" cy="1383709"/>
              </a:xfrm>
              <a:custGeom>
                <a:avLst/>
                <a:gdLst>
                  <a:gd name="T0" fmla="*/ 1098 w 2195"/>
                  <a:gd name="T1" fmla="*/ 2535 h 2535"/>
                  <a:gd name="T2" fmla="*/ 0 w 2195"/>
                  <a:gd name="T3" fmla="*/ 1903 h 2535"/>
                  <a:gd name="T4" fmla="*/ 0 w 2195"/>
                  <a:gd name="T5" fmla="*/ 634 h 2535"/>
                  <a:gd name="T6" fmla="*/ 1098 w 2195"/>
                  <a:gd name="T7" fmla="*/ 0 h 2535"/>
                  <a:gd name="T8" fmla="*/ 2195 w 2195"/>
                  <a:gd name="T9" fmla="*/ 634 h 2535"/>
                  <a:gd name="T10" fmla="*/ 2195 w 2195"/>
                  <a:gd name="T11" fmla="*/ 1903 h 2535"/>
                  <a:gd name="T12" fmla="*/ 1098 w 2195"/>
                  <a:gd name="T13" fmla="*/ 2535 h 2535"/>
                </a:gdLst>
                <a:ahLst/>
                <a:cxnLst>
                  <a:cxn ang="0">
                    <a:pos x="T0" y="T1"/>
                  </a:cxn>
                  <a:cxn ang="0">
                    <a:pos x="T2" y="T3"/>
                  </a:cxn>
                  <a:cxn ang="0">
                    <a:pos x="T4" y="T5"/>
                  </a:cxn>
                  <a:cxn ang="0">
                    <a:pos x="T6" y="T7"/>
                  </a:cxn>
                  <a:cxn ang="0">
                    <a:pos x="T8" y="T9"/>
                  </a:cxn>
                  <a:cxn ang="0">
                    <a:pos x="T10" y="T11"/>
                  </a:cxn>
                  <a:cxn ang="0">
                    <a:pos x="T12" y="T13"/>
                  </a:cxn>
                </a:cxnLst>
                <a:rect l="0" t="0" r="r" b="b"/>
                <a:pathLst>
                  <a:path w="2195" h="2535">
                    <a:moveTo>
                      <a:pt x="1098" y="2535"/>
                    </a:moveTo>
                    <a:lnTo>
                      <a:pt x="0" y="1903"/>
                    </a:lnTo>
                    <a:lnTo>
                      <a:pt x="0" y="634"/>
                    </a:lnTo>
                    <a:lnTo>
                      <a:pt x="1098" y="0"/>
                    </a:lnTo>
                    <a:lnTo>
                      <a:pt x="2195" y="634"/>
                    </a:lnTo>
                    <a:lnTo>
                      <a:pt x="2195" y="1903"/>
                    </a:lnTo>
                    <a:lnTo>
                      <a:pt x="1098" y="2535"/>
                    </a:lnTo>
                    <a:close/>
                  </a:path>
                </a:pathLst>
              </a:custGeom>
              <a:solidFill>
                <a:schemeClr val="accent5">
                  <a:lumMod val="85000"/>
                </a:schemeClr>
              </a:solidFill>
              <a:ln w="28575" cap="flat">
                <a:solidFill>
                  <a:schemeClr val="accent4">
                    <a:lumMod val="75000"/>
                  </a:schemeClr>
                </a:solidFill>
                <a:prstDash val="solid"/>
                <a:miter lim="800000"/>
              </a:ln>
              <a:effectLst>
                <a:outerShdw blurRad="152400" dist="76200" dir="2700000" sx="102000" sy="102000" algn="tl" rotWithShape="0">
                  <a:prstClr val="black">
                    <a:alpha val="28000"/>
                  </a:prstClr>
                </a:outerShdw>
              </a:effectLst>
            </p:spPr>
            <p:txBody>
              <a:bodyPr vert="horz" wrap="square" lIns="91440" tIns="45720" rIns="91440" bIns="45720" numCol="1" anchor="t" anchorCtr="0" compatLnSpc="1"/>
              <a:lstStyle/>
              <a:p>
                <a:endParaRPr lang="zh-CN" altLang="en-US" dirty="0">
                  <a:latin typeface="微软雅黑" panose="020B0503020204020204" pitchFamily="34" charset="-122"/>
                </a:endParaRPr>
              </a:p>
            </p:txBody>
          </p:sp>
          <p:sp>
            <p:nvSpPr>
              <p:cNvPr id="75" name="Freeform 27"/>
              <p:cNvSpPr/>
              <p:nvPr/>
            </p:nvSpPr>
            <p:spPr bwMode="auto">
              <a:xfrm>
                <a:off x="4966840" y="32547"/>
                <a:ext cx="1506022" cy="1739302"/>
              </a:xfrm>
              <a:custGeom>
                <a:avLst/>
                <a:gdLst>
                  <a:gd name="T0" fmla="*/ 1098 w 2195"/>
                  <a:gd name="T1" fmla="*/ 2535 h 2535"/>
                  <a:gd name="T2" fmla="*/ 0 w 2195"/>
                  <a:gd name="T3" fmla="*/ 1903 h 2535"/>
                  <a:gd name="T4" fmla="*/ 0 w 2195"/>
                  <a:gd name="T5" fmla="*/ 634 h 2535"/>
                  <a:gd name="T6" fmla="*/ 1098 w 2195"/>
                  <a:gd name="T7" fmla="*/ 0 h 2535"/>
                  <a:gd name="T8" fmla="*/ 2195 w 2195"/>
                  <a:gd name="T9" fmla="*/ 634 h 2535"/>
                  <a:gd name="T10" fmla="*/ 2195 w 2195"/>
                  <a:gd name="T11" fmla="*/ 1903 h 2535"/>
                  <a:gd name="T12" fmla="*/ 1098 w 2195"/>
                  <a:gd name="T13" fmla="*/ 2535 h 2535"/>
                </a:gdLst>
                <a:ahLst/>
                <a:cxnLst>
                  <a:cxn ang="0">
                    <a:pos x="T0" y="T1"/>
                  </a:cxn>
                  <a:cxn ang="0">
                    <a:pos x="T2" y="T3"/>
                  </a:cxn>
                  <a:cxn ang="0">
                    <a:pos x="T4" y="T5"/>
                  </a:cxn>
                  <a:cxn ang="0">
                    <a:pos x="T6" y="T7"/>
                  </a:cxn>
                  <a:cxn ang="0">
                    <a:pos x="T8" y="T9"/>
                  </a:cxn>
                  <a:cxn ang="0">
                    <a:pos x="T10" y="T11"/>
                  </a:cxn>
                  <a:cxn ang="0">
                    <a:pos x="T12" y="T13"/>
                  </a:cxn>
                </a:cxnLst>
                <a:rect l="0" t="0" r="r" b="b"/>
                <a:pathLst>
                  <a:path w="2195" h="2535">
                    <a:moveTo>
                      <a:pt x="1098" y="2535"/>
                    </a:moveTo>
                    <a:lnTo>
                      <a:pt x="0" y="1903"/>
                    </a:lnTo>
                    <a:lnTo>
                      <a:pt x="0" y="634"/>
                    </a:lnTo>
                    <a:lnTo>
                      <a:pt x="1098" y="0"/>
                    </a:lnTo>
                    <a:lnTo>
                      <a:pt x="2195" y="634"/>
                    </a:lnTo>
                    <a:lnTo>
                      <a:pt x="2195" y="1903"/>
                    </a:lnTo>
                    <a:lnTo>
                      <a:pt x="1098" y="2535"/>
                    </a:lnTo>
                    <a:close/>
                  </a:path>
                </a:pathLst>
              </a:custGeom>
              <a:gradFill>
                <a:gsLst>
                  <a:gs pos="22000">
                    <a:schemeClr val="bg1">
                      <a:alpha val="40000"/>
                    </a:schemeClr>
                  </a:gs>
                  <a:gs pos="50000">
                    <a:srgbClr val="FFFFFF">
                      <a:alpha val="10000"/>
                    </a:srgbClr>
                  </a:gs>
                  <a:gs pos="50000">
                    <a:schemeClr val="bg1">
                      <a:alpha val="20000"/>
                    </a:schemeClr>
                  </a:gs>
                  <a:gs pos="15000">
                    <a:schemeClr val="bg1">
                      <a:alpha val="87000"/>
                    </a:schemeClr>
                  </a:gs>
                </a:gsLst>
                <a:lin ang="2700000" scaled="0"/>
              </a:gradFill>
              <a:ln>
                <a:gradFill>
                  <a:gsLst>
                    <a:gs pos="75000">
                      <a:srgbClr val="F0F0F0"/>
                    </a:gs>
                    <a:gs pos="50000">
                      <a:srgbClr val="C8C8C8"/>
                    </a:gs>
                    <a:gs pos="25000">
                      <a:srgbClr val="F0F0F0"/>
                    </a:gs>
                    <a:gs pos="0">
                      <a:schemeClr val="bg1"/>
                    </a:gs>
                    <a:gs pos="100000">
                      <a:schemeClr val="bg1"/>
                    </a:gs>
                  </a:gsLst>
                  <a:lin ang="2700000" scaled="0"/>
                </a:gradFill>
              </a:ln>
              <a:effectLst>
                <a:outerShdw blurRad="228600" dist="889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45" name="组合 44"/>
            <p:cNvGrpSpPr/>
            <p:nvPr/>
          </p:nvGrpSpPr>
          <p:grpSpPr>
            <a:xfrm>
              <a:off x="6872805" y="2070141"/>
              <a:ext cx="570494" cy="465447"/>
              <a:chOff x="3479800" y="1373188"/>
              <a:chExt cx="5232400" cy="4108451"/>
            </a:xfrm>
            <a:solidFill>
              <a:srgbClr val="C00000"/>
            </a:solidFill>
          </p:grpSpPr>
          <p:sp>
            <p:nvSpPr>
              <p:cNvPr id="46" name="Freeform 179"/>
              <p:cNvSpPr>
                <a:spLocks noEditPoints="1"/>
              </p:cNvSpPr>
              <p:nvPr/>
            </p:nvSpPr>
            <p:spPr bwMode="auto">
              <a:xfrm>
                <a:off x="3844925" y="1373188"/>
                <a:ext cx="4510088" cy="3240088"/>
              </a:xfrm>
              <a:custGeom>
                <a:avLst/>
                <a:gdLst>
                  <a:gd name="T0" fmla="*/ 2841 w 2841"/>
                  <a:gd name="T1" fmla="*/ 0 h 2041"/>
                  <a:gd name="T2" fmla="*/ 2841 w 2841"/>
                  <a:gd name="T3" fmla="*/ 2041 h 2041"/>
                  <a:gd name="T4" fmla="*/ 0 w 2841"/>
                  <a:gd name="T5" fmla="*/ 2041 h 2041"/>
                  <a:gd name="T6" fmla="*/ 0 w 2841"/>
                  <a:gd name="T7" fmla="*/ 0 h 2041"/>
                  <a:gd name="T8" fmla="*/ 2841 w 2841"/>
                  <a:gd name="T9" fmla="*/ 0 h 2041"/>
                  <a:gd name="T10" fmla="*/ 2711 w 2841"/>
                  <a:gd name="T11" fmla="*/ 1762 h 2041"/>
                  <a:gd name="T12" fmla="*/ 2711 w 2841"/>
                  <a:gd name="T13" fmla="*/ 123 h 2041"/>
                  <a:gd name="T14" fmla="*/ 128 w 2841"/>
                  <a:gd name="T15" fmla="*/ 123 h 2041"/>
                  <a:gd name="T16" fmla="*/ 128 w 2841"/>
                  <a:gd name="T17" fmla="*/ 1762 h 2041"/>
                  <a:gd name="T18" fmla="*/ 2711 w 2841"/>
                  <a:gd name="T19" fmla="*/ 1762 h 20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41" h="2041">
                    <a:moveTo>
                      <a:pt x="2841" y="0"/>
                    </a:moveTo>
                    <a:lnTo>
                      <a:pt x="2841" y="2041"/>
                    </a:lnTo>
                    <a:lnTo>
                      <a:pt x="0" y="2041"/>
                    </a:lnTo>
                    <a:lnTo>
                      <a:pt x="0" y="0"/>
                    </a:lnTo>
                    <a:lnTo>
                      <a:pt x="2841" y="0"/>
                    </a:lnTo>
                    <a:close/>
                    <a:moveTo>
                      <a:pt x="2711" y="1762"/>
                    </a:moveTo>
                    <a:lnTo>
                      <a:pt x="2711" y="123"/>
                    </a:lnTo>
                    <a:lnTo>
                      <a:pt x="128" y="123"/>
                    </a:lnTo>
                    <a:lnTo>
                      <a:pt x="128" y="1762"/>
                    </a:lnTo>
                    <a:lnTo>
                      <a:pt x="2711" y="1762"/>
                    </a:lnTo>
                    <a:close/>
                  </a:path>
                </a:pathLst>
              </a:custGeom>
              <a:solidFill>
                <a:srgbClr val="00B0F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eaLnBrk="1" fontAlgn="auto" hangingPunct="1">
                  <a:spcBef>
                    <a:spcPts val="0"/>
                  </a:spcBef>
                  <a:spcAft>
                    <a:spcPts val="0"/>
                  </a:spcAft>
                </a:pPr>
                <a:endParaRPr lang="zh-CN" altLang="en-US" sz="1400">
                  <a:solidFill>
                    <a:prstClr val="black"/>
                  </a:solidFill>
                  <a:latin typeface="Calibri" panose="020F0502020204030204"/>
                  <a:ea typeface="宋体" panose="02010600030101010101" pitchFamily="2" charset="-122"/>
                </a:endParaRPr>
              </a:p>
            </p:txBody>
          </p:sp>
          <p:sp>
            <p:nvSpPr>
              <p:cNvPr id="47" name="Freeform 180"/>
              <p:cNvSpPr/>
              <p:nvPr/>
            </p:nvSpPr>
            <p:spPr bwMode="auto">
              <a:xfrm>
                <a:off x="4927600" y="3165476"/>
                <a:ext cx="819150" cy="230188"/>
              </a:xfrm>
              <a:custGeom>
                <a:avLst/>
                <a:gdLst>
                  <a:gd name="T0" fmla="*/ 516 w 516"/>
                  <a:gd name="T1" fmla="*/ 145 h 145"/>
                  <a:gd name="T2" fmla="*/ 0 w 516"/>
                  <a:gd name="T3" fmla="*/ 145 h 145"/>
                  <a:gd name="T4" fmla="*/ 0 w 516"/>
                  <a:gd name="T5" fmla="*/ 0 h 145"/>
                  <a:gd name="T6" fmla="*/ 516 w 516"/>
                  <a:gd name="T7" fmla="*/ 145 h 145"/>
                </a:gdLst>
                <a:ahLst/>
                <a:cxnLst>
                  <a:cxn ang="0">
                    <a:pos x="T0" y="T1"/>
                  </a:cxn>
                  <a:cxn ang="0">
                    <a:pos x="T2" y="T3"/>
                  </a:cxn>
                  <a:cxn ang="0">
                    <a:pos x="T4" y="T5"/>
                  </a:cxn>
                  <a:cxn ang="0">
                    <a:pos x="T6" y="T7"/>
                  </a:cxn>
                </a:cxnLst>
                <a:rect l="0" t="0" r="r" b="b"/>
                <a:pathLst>
                  <a:path w="516" h="145">
                    <a:moveTo>
                      <a:pt x="516" y="145"/>
                    </a:moveTo>
                    <a:lnTo>
                      <a:pt x="0" y="145"/>
                    </a:lnTo>
                    <a:lnTo>
                      <a:pt x="0" y="0"/>
                    </a:lnTo>
                    <a:lnTo>
                      <a:pt x="516" y="145"/>
                    </a:lnTo>
                    <a:close/>
                  </a:path>
                </a:pathLst>
              </a:custGeom>
              <a:solidFill>
                <a:srgbClr val="00B0F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eaLnBrk="1" fontAlgn="auto" hangingPunct="1">
                  <a:spcBef>
                    <a:spcPts val="0"/>
                  </a:spcBef>
                  <a:spcAft>
                    <a:spcPts val="0"/>
                  </a:spcAft>
                </a:pPr>
                <a:endParaRPr lang="zh-CN" altLang="en-US" sz="1400">
                  <a:solidFill>
                    <a:prstClr val="black"/>
                  </a:solidFill>
                  <a:latin typeface="Calibri" panose="020F0502020204030204"/>
                  <a:ea typeface="宋体" panose="02010600030101010101" pitchFamily="2" charset="-122"/>
                </a:endParaRPr>
              </a:p>
            </p:txBody>
          </p:sp>
          <p:sp>
            <p:nvSpPr>
              <p:cNvPr id="48" name="Freeform 181"/>
              <p:cNvSpPr/>
              <p:nvPr/>
            </p:nvSpPr>
            <p:spPr bwMode="auto">
              <a:xfrm>
                <a:off x="5337175" y="2417763"/>
                <a:ext cx="1927225" cy="1258888"/>
              </a:xfrm>
              <a:custGeom>
                <a:avLst/>
                <a:gdLst>
                  <a:gd name="T0" fmla="*/ 513 w 513"/>
                  <a:gd name="T1" fmla="*/ 303 h 335"/>
                  <a:gd name="T2" fmla="*/ 481 w 513"/>
                  <a:gd name="T3" fmla="*/ 335 h 335"/>
                  <a:gd name="T4" fmla="*/ 32 w 513"/>
                  <a:gd name="T5" fmla="*/ 335 h 335"/>
                  <a:gd name="T6" fmla="*/ 0 w 513"/>
                  <a:gd name="T7" fmla="*/ 303 h 335"/>
                  <a:gd name="T8" fmla="*/ 0 w 513"/>
                  <a:gd name="T9" fmla="*/ 276 h 335"/>
                  <a:gd name="T10" fmla="*/ 189 w 513"/>
                  <a:gd name="T11" fmla="*/ 276 h 335"/>
                  <a:gd name="T12" fmla="*/ 0 w 513"/>
                  <a:gd name="T13" fmla="*/ 209 h 335"/>
                  <a:gd name="T14" fmla="*/ 0 w 513"/>
                  <a:gd name="T15" fmla="*/ 0 h 335"/>
                  <a:gd name="T16" fmla="*/ 257 w 513"/>
                  <a:gd name="T17" fmla="*/ 168 h 335"/>
                  <a:gd name="T18" fmla="*/ 513 w 513"/>
                  <a:gd name="T19" fmla="*/ 0 h 335"/>
                  <a:gd name="T20" fmla="*/ 513 w 513"/>
                  <a:gd name="T21" fmla="*/ 303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3" h="335">
                    <a:moveTo>
                      <a:pt x="513" y="303"/>
                    </a:moveTo>
                    <a:cubicBezTo>
                      <a:pt x="513" y="321"/>
                      <a:pt x="499" y="335"/>
                      <a:pt x="481" y="335"/>
                    </a:cubicBezTo>
                    <a:cubicBezTo>
                      <a:pt x="32" y="335"/>
                      <a:pt x="32" y="335"/>
                      <a:pt x="32" y="335"/>
                    </a:cubicBezTo>
                    <a:cubicBezTo>
                      <a:pt x="15" y="335"/>
                      <a:pt x="0" y="321"/>
                      <a:pt x="0" y="303"/>
                    </a:cubicBezTo>
                    <a:cubicBezTo>
                      <a:pt x="0" y="276"/>
                      <a:pt x="0" y="276"/>
                      <a:pt x="0" y="276"/>
                    </a:cubicBezTo>
                    <a:cubicBezTo>
                      <a:pt x="189" y="276"/>
                      <a:pt x="189" y="276"/>
                      <a:pt x="189" y="276"/>
                    </a:cubicBezTo>
                    <a:cubicBezTo>
                      <a:pt x="0" y="209"/>
                      <a:pt x="0" y="209"/>
                      <a:pt x="0" y="209"/>
                    </a:cubicBezTo>
                    <a:cubicBezTo>
                      <a:pt x="0" y="0"/>
                      <a:pt x="0" y="0"/>
                      <a:pt x="0" y="0"/>
                    </a:cubicBezTo>
                    <a:cubicBezTo>
                      <a:pt x="257" y="168"/>
                      <a:pt x="257" y="168"/>
                      <a:pt x="257" y="168"/>
                    </a:cubicBezTo>
                    <a:cubicBezTo>
                      <a:pt x="513" y="0"/>
                      <a:pt x="513" y="0"/>
                      <a:pt x="513" y="0"/>
                    </a:cubicBezTo>
                    <a:lnTo>
                      <a:pt x="513" y="303"/>
                    </a:lnTo>
                    <a:close/>
                  </a:path>
                </a:pathLst>
              </a:custGeom>
              <a:solidFill>
                <a:srgbClr val="00B0F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eaLnBrk="1" fontAlgn="auto" hangingPunct="1">
                  <a:spcBef>
                    <a:spcPts val="0"/>
                  </a:spcBef>
                  <a:spcAft>
                    <a:spcPts val="0"/>
                  </a:spcAft>
                </a:pPr>
                <a:endParaRPr lang="zh-CN" altLang="en-US" sz="1400">
                  <a:solidFill>
                    <a:prstClr val="black"/>
                  </a:solidFill>
                  <a:latin typeface="Calibri" panose="020F0502020204030204"/>
                  <a:ea typeface="宋体" panose="02010600030101010101" pitchFamily="2" charset="-122"/>
                </a:endParaRPr>
              </a:p>
            </p:txBody>
          </p:sp>
          <p:sp>
            <p:nvSpPr>
              <p:cNvPr id="49" name="Freeform 182"/>
              <p:cNvSpPr/>
              <p:nvPr/>
            </p:nvSpPr>
            <p:spPr bwMode="auto">
              <a:xfrm>
                <a:off x="5337175" y="2170113"/>
                <a:ext cx="1927225" cy="773113"/>
              </a:xfrm>
              <a:custGeom>
                <a:avLst/>
                <a:gdLst>
                  <a:gd name="T0" fmla="*/ 0 w 513"/>
                  <a:gd name="T1" fmla="*/ 32 h 206"/>
                  <a:gd name="T2" fmla="*/ 32 w 513"/>
                  <a:gd name="T3" fmla="*/ 0 h 206"/>
                  <a:gd name="T4" fmla="*/ 481 w 513"/>
                  <a:gd name="T5" fmla="*/ 0 h 206"/>
                  <a:gd name="T6" fmla="*/ 513 w 513"/>
                  <a:gd name="T7" fmla="*/ 32 h 206"/>
                  <a:gd name="T8" fmla="*/ 513 w 513"/>
                  <a:gd name="T9" fmla="*/ 37 h 206"/>
                  <a:gd name="T10" fmla="*/ 257 w 513"/>
                  <a:gd name="T11" fmla="*/ 206 h 206"/>
                  <a:gd name="T12" fmla="*/ 0 w 513"/>
                  <a:gd name="T13" fmla="*/ 37 h 206"/>
                  <a:gd name="T14" fmla="*/ 0 w 513"/>
                  <a:gd name="T15" fmla="*/ 32 h 2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3" h="206">
                    <a:moveTo>
                      <a:pt x="0" y="32"/>
                    </a:moveTo>
                    <a:cubicBezTo>
                      <a:pt x="0" y="14"/>
                      <a:pt x="15" y="0"/>
                      <a:pt x="32" y="0"/>
                    </a:cubicBezTo>
                    <a:cubicBezTo>
                      <a:pt x="481" y="0"/>
                      <a:pt x="481" y="0"/>
                      <a:pt x="481" y="0"/>
                    </a:cubicBezTo>
                    <a:cubicBezTo>
                      <a:pt x="499" y="0"/>
                      <a:pt x="513" y="14"/>
                      <a:pt x="513" y="32"/>
                    </a:cubicBezTo>
                    <a:cubicBezTo>
                      <a:pt x="513" y="37"/>
                      <a:pt x="513" y="37"/>
                      <a:pt x="513" y="37"/>
                    </a:cubicBezTo>
                    <a:cubicBezTo>
                      <a:pt x="257" y="206"/>
                      <a:pt x="257" y="206"/>
                      <a:pt x="257" y="206"/>
                    </a:cubicBezTo>
                    <a:cubicBezTo>
                      <a:pt x="0" y="37"/>
                      <a:pt x="0" y="37"/>
                      <a:pt x="0" y="37"/>
                    </a:cubicBezTo>
                    <a:lnTo>
                      <a:pt x="0" y="32"/>
                    </a:lnTo>
                    <a:close/>
                  </a:path>
                </a:pathLst>
              </a:custGeom>
              <a:solidFill>
                <a:srgbClr val="00B0F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eaLnBrk="1" fontAlgn="auto" hangingPunct="1">
                  <a:spcBef>
                    <a:spcPts val="0"/>
                  </a:spcBef>
                  <a:spcAft>
                    <a:spcPts val="0"/>
                  </a:spcAft>
                </a:pPr>
                <a:endParaRPr lang="zh-CN" altLang="en-US" sz="1400">
                  <a:solidFill>
                    <a:prstClr val="black"/>
                  </a:solidFill>
                  <a:latin typeface="Calibri" panose="020F0502020204030204"/>
                  <a:ea typeface="宋体" panose="02010600030101010101" pitchFamily="2" charset="-122"/>
                </a:endParaRPr>
              </a:p>
            </p:txBody>
          </p:sp>
          <p:sp>
            <p:nvSpPr>
              <p:cNvPr id="50" name="Freeform 183"/>
              <p:cNvSpPr/>
              <p:nvPr/>
            </p:nvSpPr>
            <p:spPr bwMode="auto">
              <a:xfrm>
                <a:off x="4433888" y="3395663"/>
                <a:ext cx="820738" cy="228600"/>
              </a:xfrm>
              <a:custGeom>
                <a:avLst/>
                <a:gdLst>
                  <a:gd name="T0" fmla="*/ 517 w 517"/>
                  <a:gd name="T1" fmla="*/ 144 h 144"/>
                  <a:gd name="T2" fmla="*/ 0 w 517"/>
                  <a:gd name="T3" fmla="*/ 144 h 144"/>
                  <a:gd name="T4" fmla="*/ 0 w 517"/>
                  <a:gd name="T5" fmla="*/ 0 h 144"/>
                  <a:gd name="T6" fmla="*/ 517 w 517"/>
                  <a:gd name="T7" fmla="*/ 144 h 144"/>
                </a:gdLst>
                <a:ahLst/>
                <a:cxnLst>
                  <a:cxn ang="0">
                    <a:pos x="T0" y="T1"/>
                  </a:cxn>
                  <a:cxn ang="0">
                    <a:pos x="T2" y="T3"/>
                  </a:cxn>
                  <a:cxn ang="0">
                    <a:pos x="T4" y="T5"/>
                  </a:cxn>
                  <a:cxn ang="0">
                    <a:pos x="T6" y="T7"/>
                  </a:cxn>
                </a:cxnLst>
                <a:rect l="0" t="0" r="r" b="b"/>
                <a:pathLst>
                  <a:path w="517" h="144">
                    <a:moveTo>
                      <a:pt x="517" y="144"/>
                    </a:moveTo>
                    <a:lnTo>
                      <a:pt x="0" y="144"/>
                    </a:lnTo>
                    <a:lnTo>
                      <a:pt x="0" y="0"/>
                    </a:lnTo>
                    <a:lnTo>
                      <a:pt x="517" y="144"/>
                    </a:lnTo>
                    <a:close/>
                  </a:path>
                </a:pathLst>
              </a:custGeom>
              <a:solidFill>
                <a:srgbClr val="00B0F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eaLnBrk="1" fontAlgn="auto" hangingPunct="1">
                  <a:spcBef>
                    <a:spcPts val="0"/>
                  </a:spcBef>
                  <a:spcAft>
                    <a:spcPts val="0"/>
                  </a:spcAft>
                </a:pPr>
                <a:endParaRPr lang="zh-CN" altLang="en-US" sz="1400">
                  <a:solidFill>
                    <a:prstClr val="black"/>
                  </a:solidFill>
                  <a:latin typeface="Calibri" panose="020F0502020204030204"/>
                  <a:ea typeface="宋体" panose="02010600030101010101" pitchFamily="2" charset="-122"/>
                </a:endParaRPr>
              </a:p>
            </p:txBody>
          </p:sp>
          <p:sp>
            <p:nvSpPr>
              <p:cNvPr id="51" name="Freeform 184"/>
              <p:cNvSpPr>
                <a:spLocks noEditPoints="1"/>
              </p:cNvSpPr>
              <p:nvPr/>
            </p:nvSpPr>
            <p:spPr bwMode="auto">
              <a:xfrm>
                <a:off x="3479800" y="4756151"/>
                <a:ext cx="5232400" cy="725488"/>
              </a:xfrm>
              <a:custGeom>
                <a:avLst/>
                <a:gdLst>
                  <a:gd name="T0" fmla="*/ 2136 w 3296"/>
                  <a:gd name="T1" fmla="*/ 457 h 457"/>
                  <a:gd name="T2" fmla="*/ 1160 w 3296"/>
                  <a:gd name="T3" fmla="*/ 457 h 457"/>
                  <a:gd name="T4" fmla="*/ 0 w 3296"/>
                  <a:gd name="T5" fmla="*/ 457 h 457"/>
                  <a:gd name="T6" fmla="*/ 0 w 3296"/>
                  <a:gd name="T7" fmla="*/ 268 h 457"/>
                  <a:gd name="T8" fmla="*/ 223 w 3296"/>
                  <a:gd name="T9" fmla="*/ 0 h 457"/>
                  <a:gd name="T10" fmla="*/ 1646 w 3296"/>
                  <a:gd name="T11" fmla="*/ 0 h 457"/>
                  <a:gd name="T12" fmla="*/ 1650 w 3296"/>
                  <a:gd name="T13" fmla="*/ 0 h 457"/>
                  <a:gd name="T14" fmla="*/ 3071 w 3296"/>
                  <a:gd name="T15" fmla="*/ 0 h 457"/>
                  <a:gd name="T16" fmla="*/ 3296 w 3296"/>
                  <a:gd name="T17" fmla="*/ 268 h 457"/>
                  <a:gd name="T18" fmla="*/ 3296 w 3296"/>
                  <a:gd name="T19" fmla="*/ 457 h 457"/>
                  <a:gd name="T20" fmla="*/ 2136 w 3296"/>
                  <a:gd name="T21" fmla="*/ 457 h 457"/>
                  <a:gd name="T22" fmla="*/ 1906 w 3296"/>
                  <a:gd name="T23" fmla="*/ 327 h 457"/>
                  <a:gd name="T24" fmla="*/ 1906 w 3296"/>
                  <a:gd name="T25" fmla="*/ 208 h 457"/>
                  <a:gd name="T26" fmla="*/ 1395 w 3296"/>
                  <a:gd name="T27" fmla="*/ 208 h 457"/>
                  <a:gd name="T28" fmla="*/ 1395 w 3296"/>
                  <a:gd name="T29" fmla="*/ 327 h 457"/>
                  <a:gd name="T30" fmla="*/ 1906 w 3296"/>
                  <a:gd name="T31" fmla="*/ 327 h 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296" h="457">
                    <a:moveTo>
                      <a:pt x="2136" y="457"/>
                    </a:moveTo>
                    <a:lnTo>
                      <a:pt x="1160" y="457"/>
                    </a:lnTo>
                    <a:lnTo>
                      <a:pt x="0" y="457"/>
                    </a:lnTo>
                    <a:lnTo>
                      <a:pt x="0" y="268"/>
                    </a:lnTo>
                    <a:lnTo>
                      <a:pt x="223" y="0"/>
                    </a:lnTo>
                    <a:lnTo>
                      <a:pt x="1646" y="0"/>
                    </a:lnTo>
                    <a:lnTo>
                      <a:pt x="1650" y="0"/>
                    </a:lnTo>
                    <a:lnTo>
                      <a:pt x="3071" y="0"/>
                    </a:lnTo>
                    <a:lnTo>
                      <a:pt x="3296" y="268"/>
                    </a:lnTo>
                    <a:lnTo>
                      <a:pt x="3296" y="457"/>
                    </a:lnTo>
                    <a:lnTo>
                      <a:pt x="2136" y="457"/>
                    </a:lnTo>
                    <a:close/>
                    <a:moveTo>
                      <a:pt x="1906" y="327"/>
                    </a:moveTo>
                    <a:lnTo>
                      <a:pt x="1906" y="208"/>
                    </a:lnTo>
                    <a:lnTo>
                      <a:pt x="1395" y="208"/>
                    </a:lnTo>
                    <a:lnTo>
                      <a:pt x="1395" y="327"/>
                    </a:lnTo>
                    <a:lnTo>
                      <a:pt x="1906" y="327"/>
                    </a:lnTo>
                    <a:close/>
                  </a:path>
                </a:pathLst>
              </a:custGeom>
              <a:solidFill>
                <a:srgbClr val="00B0F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eaLnBrk="1" fontAlgn="auto" hangingPunct="1">
                  <a:spcBef>
                    <a:spcPts val="0"/>
                  </a:spcBef>
                  <a:spcAft>
                    <a:spcPts val="0"/>
                  </a:spcAft>
                </a:pPr>
                <a:endParaRPr lang="zh-CN" altLang="en-US" sz="1400">
                  <a:solidFill>
                    <a:prstClr val="black"/>
                  </a:solidFill>
                  <a:latin typeface="Calibri" panose="020F0502020204030204"/>
                  <a:ea typeface="宋体" panose="02010600030101010101" pitchFamily="2" charset="-122"/>
                </a:endParaRPr>
              </a:p>
            </p:txBody>
          </p:sp>
        </p:grpSp>
        <p:sp>
          <p:nvSpPr>
            <p:cNvPr id="52" name="TextBox 51"/>
            <p:cNvSpPr txBox="1"/>
            <p:nvPr/>
          </p:nvSpPr>
          <p:spPr>
            <a:xfrm>
              <a:off x="6422831" y="2572544"/>
              <a:ext cx="1502763" cy="300072"/>
            </a:xfrm>
            <a:prstGeom prst="rect">
              <a:avLst/>
            </a:prstGeom>
            <a:noFill/>
          </p:spPr>
          <p:txBody>
            <a:bodyPr wrap="square" lIns="68571" tIns="34285" rIns="68571" bIns="34285" rtlCol="0">
              <a:spAutoFit/>
            </a:bodyPr>
            <a:lstStyle/>
            <a:p>
              <a:pPr algn="ctr"/>
              <a:r>
                <a:rPr lang="zh-CN" altLang="en-US" sz="1500" b="0" dirty="0">
                  <a:solidFill>
                    <a:schemeClr val="accent3">
                      <a:lumMod val="50000"/>
                    </a:schemeClr>
                  </a:solidFill>
                  <a:latin typeface="微软雅黑" panose="020B0503020204020204" pitchFamily="34" charset="-122"/>
                  <a:ea typeface="微软雅黑" panose="020B0503020204020204" pitchFamily="34" charset="-122"/>
                </a:rPr>
                <a:t>电脑客户端</a:t>
              </a:r>
            </a:p>
          </p:txBody>
        </p:sp>
      </p:grpSp>
      <p:grpSp>
        <p:nvGrpSpPr>
          <p:cNvPr id="76" name="组合 75"/>
          <p:cNvGrpSpPr/>
          <p:nvPr/>
        </p:nvGrpSpPr>
        <p:grpSpPr>
          <a:xfrm>
            <a:off x="903371" y="249943"/>
            <a:ext cx="3136024" cy="679699"/>
            <a:chOff x="903371" y="249943"/>
            <a:chExt cx="2831223" cy="679699"/>
          </a:xfrm>
        </p:grpSpPr>
        <p:sp>
          <p:nvSpPr>
            <p:cNvPr id="77" name="任意多边形 76"/>
            <p:cNvSpPr/>
            <p:nvPr/>
          </p:nvSpPr>
          <p:spPr bwMode="auto">
            <a:xfrm>
              <a:off x="903371" y="249943"/>
              <a:ext cx="2831223" cy="679699"/>
            </a:xfrm>
            <a:custGeom>
              <a:avLst/>
              <a:gdLst>
                <a:gd name="connsiteX0" fmla="*/ 352810 w 4452260"/>
                <a:gd name="connsiteY0" fmla="*/ 0 h 1068867"/>
                <a:gd name="connsiteX1" fmla="*/ 636768 w 4452260"/>
                <a:gd name="connsiteY1" fmla="*/ 0 h 1068867"/>
                <a:gd name="connsiteX2" fmla="*/ 647700 w 4452260"/>
                <a:gd name="connsiteY2" fmla="*/ 0 h 1068867"/>
                <a:gd name="connsiteX3" fmla="*/ 724065 w 4452260"/>
                <a:gd name="connsiteY3" fmla="*/ 0 h 1068867"/>
                <a:gd name="connsiteX4" fmla="*/ 782584 w 4452260"/>
                <a:gd name="connsiteY4" fmla="*/ 0 h 1068867"/>
                <a:gd name="connsiteX5" fmla="*/ 799455 w 4452260"/>
                <a:gd name="connsiteY5" fmla="*/ 0 h 1068867"/>
                <a:gd name="connsiteX6" fmla="*/ 809825 w 4452260"/>
                <a:gd name="connsiteY6" fmla="*/ 0 h 1068867"/>
                <a:gd name="connsiteX7" fmla="*/ 818078 w 4452260"/>
                <a:gd name="connsiteY7" fmla="*/ 0 h 1068867"/>
                <a:gd name="connsiteX8" fmla="*/ 843980 w 4452260"/>
                <a:gd name="connsiteY8" fmla="*/ 0 h 1068867"/>
                <a:gd name="connsiteX9" fmla="*/ 931658 w 4452260"/>
                <a:gd name="connsiteY9" fmla="*/ 0 h 1068867"/>
                <a:gd name="connsiteX10" fmla="*/ 961580 w 4452260"/>
                <a:gd name="connsiteY10" fmla="*/ 0 h 1068867"/>
                <a:gd name="connsiteX11" fmla="*/ 1000055 w 4452260"/>
                <a:gd name="connsiteY11" fmla="*/ 0 h 1068867"/>
                <a:gd name="connsiteX12" fmla="*/ 1040537 w 4452260"/>
                <a:gd name="connsiteY12" fmla="*/ 0 h 1068867"/>
                <a:gd name="connsiteX13" fmla="*/ 1051453 w 4452260"/>
                <a:gd name="connsiteY13" fmla="*/ 0 h 1068867"/>
                <a:gd name="connsiteX14" fmla="*/ 1083414 w 4452260"/>
                <a:gd name="connsiteY14" fmla="*/ 0 h 1068867"/>
                <a:gd name="connsiteX15" fmla="*/ 1112969 w 4452260"/>
                <a:gd name="connsiteY15" fmla="*/ 0 h 1068867"/>
                <a:gd name="connsiteX16" fmla="*/ 1138871 w 4452260"/>
                <a:gd name="connsiteY16" fmla="*/ 0 h 1068867"/>
                <a:gd name="connsiteX17" fmla="*/ 1170224 w 4452260"/>
                <a:gd name="connsiteY17" fmla="*/ 0 h 1068867"/>
                <a:gd name="connsiteX18" fmla="*/ 1170711 w 4452260"/>
                <a:gd name="connsiteY18" fmla="*/ 0 h 1068867"/>
                <a:gd name="connsiteX19" fmla="*/ 1202662 w 4452260"/>
                <a:gd name="connsiteY19" fmla="*/ 0 h 1068867"/>
                <a:gd name="connsiteX20" fmla="*/ 1240037 w 4452260"/>
                <a:gd name="connsiteY20" fmla="*/ 0 h 1068867"/>
                <a:gd name="connsiteX21" fmla="*/ 1290626 w 4452260"/>
                <a:gd name="connsiteY21" fmla="*/ 0 h 1068867"/>
                <a:gd name="connsiteX22" fmla="*/ 1324496 w 4452260"/>
                <a:gd name="connsiteY22" fmla="*/ 0 h 1068867"/>
                <a:gd name="connsiteX23" fmla="*/ 1332348 w 4452260"/>
                <a:gd name="connsiteY23" fmla="*/ 0 h 1068867"/>
                <a:gd name="connsiteX24" fmla="*/ 1335428 w 4452260"/>
                <a:gd name="connsiteY24" fmla="*/ 0 h 1068867"/>
                <a:gd name="connsiteX25" fmla="*/ 1411793 w 4452260"/>
                <a:gd name="connsiteY25" fmla="*/ 0 h 1068867"/>
                <a:gd name="connsiteX26" fmla="*/ 1454182 w 4452260"/>
                <a:gd name="connsiteY26" fmla="*/ 0 h 1068867"/>
                <a:gd name="connsiteX27" fmla="*/ 1470312 w 4452260"/>
                <a:gd name="connsiteY27" fmla="*/ 0 h 1068867"/>
                <a:gd name="connsiteX28" fmla="*/ 1487183 w 4452260"/>
                <a:gd name="connsiteY28" fmla="*/ 0 h 1068867"/>
                <a:gd name="connsiteX29" fmla="*/ 1497552 w 4452260"/>
                <a:gd name="connsiteY29" fmla="*/ 0 h 1068867"/>
                <a:gd name="connsiteX30" fmla="*/ 1505806 w 4452260"/>
                <a:gd name="connsiteY30" fmla="*/ 0 h 1068867"/>
                <a:gd name="connsiteX31" fmla="*/ 1528471 w 4452260"/>
                <a:gd name="connsiteY31" fmla="*/ 0 h 1068867"/>
                <a:gd name="connsiteX32" fmla="*/ 1531708 w 4452260"/>
                <a:gd name="connsiteY32" fmla="*/ 0 h 1068867"/>
                <a:gd name="connsiteX33" fmla="*/ 1540992 w 4452260"/>
                <a:gd name="connsiteY33" fmla="*/ 0 h 1068867"/>
                <a:gd name="connsiteX34" fmla="*/ 1541479 w 4452260"/>
                <a:gd name="connsiteY34" fmla="*/ 0 h 1068867"/>
                <a:gd name="connsiteX35" fmla="*/ 1599998 w 4452260"/>
                <a:gd name="connsiteY35" fmla="*/ 0 h 1068867"/>
                <a:gd name="connsiteX36" fmla="*/ 1619386 w 4452260"/>
                <a:gd name="connsiteY36" fmla="*/ 0 h 1068867"/>
                <a:gd name="connsiteX37" fmla="*/ 1635492 w 4452260"/>
                <a:gd name="connsiteY37" fmla="*/ 0 h 1068867"/>
                <a:gd name="connsiteX38" fmla="*/ 1649308 w 4452260"/>
                <a:gd name="connsiteY38" fmla="*/ 0 h 1068867"/>
                <a:gd name="connsiteX39" fmla="*/ 1653720 w 4452260"/>
                <a:gd name="connsiteY39" fmla="*/ 0 h 1068867"/>
                <a:gd name="connsiteX40" fmla="*/ 1661394 w 4452260"/>
                <a:gd name="connsiteY40" fmla="*/ 0 h 1068867"/>
                <a:gd name="connsiteX41" fmla="*/ 1687782 w 4452260"/>
                <a:gd name="connsiteY41" fmla="*/ 0 h 1068867"/>
                <a:gd name="connsiteX42" fmla="*/ 1703116 w 4452260"/>
                <a:gd name="connsiteY42" fmla="*/ 0 h 1068867"/>
                <a:gd name="connsiteX43" fmla="*/ 1739181 w 4452260"/>
                <a:gd name="connsiteY43" fmla="*/ 0 h 1068867"/>
                <a:gd name="connsiteX44" fmla="*/ 1771141 w 4452260"/>
                <a:gd name="connsiteY44" fmla="*/ 0 h 1068867"/>
                <a:gd name="connsiteX45" fmla="*/ 1800697 w 4452260"/>
                <a:gd name="connsiteY45" fmla="*/ 0 h 1068867"/>
                <a:gd name="connsiteX46" fmla="*/ 1811727 w 4452260"/>
                <a:gd name="connsiteY46" fmla="*/ 0 h 1068867"/>
                <a:gd name="connsiteX47" fmla="*/ 1823361 w 4452260"/>
                <a:gd name="connsiteY47" fmla="*/ 0 h 1068867"/>
                <a:gd name="connsiteX48" fmla="*/ 1826599 w 4452260"/>
                <a:gd name="connsiteY48" fmla="*/ 0 h 1068867"/>
                <a:gd name="connsiteX49" fmla="*/ 1857951 w 4452260"/>
                <a:gd name="connsiteY49" fmla="*/ 0 h 1068867"/>
                <a:gd name="connsiteX50" fmla="*/ 1858439 w 4452260"/>
                <a:gd name="connsiteY50" fmla="*/ 0 h 1068867"/>
                <a:gd name="connsiteX51" fmla="*/ 1859676 w 4452260"/>
                <a:gd name="connsiteY51" fmla="*/ 0 h 1068867"/>
                <a:gd name="connsiteX52" fmla="*/ 1893346 w 4452260"/>
                <a:gd name="connsiteY52" fmla="*/ 0 h 1068867"/>
                <a:gd name="connsiteX53" fmla="*/ 1927765 w 4452260"/>
                <a:gd name="connsiteY53" fmla="*/ 0 h 1068867"/>
                <a:gd name="connsiteX54" fmla="*/ 1963365 w 4452260"/>
                <a:gd name="connsiteY54" fmla="*/ 0 h 1068867"/>
                <a:gd name="connsiteX55" fmla="*/ 1978354 w 4452260"/>
                <a:gd name="connsiteY55" fmla="*/ 0 h 1068867"/>
                <a:gd name="connsiteX56" fmla="*/ 1991032 w 4452260"/>
                <a:gd name="connsiteY56" fmla="*/ 0 h 1068867"/>
                <a:gd name="connsiteX57" fmla="*/ 2020076 w 4452260"/>
                <a:gd name="connsiteY57" fmla="*/ 0 h 1068867"/>
                <a:gd name="connsiteX58" fmla="*/ 2021800 w 4452260"/>
                <a:gd name="connsiteY58" fmla="*/ 0 h 1068867"/>
                <a:gd name="connsiteX59" fmla="*/ 2027021 w 4452260"/>
                <a:gd name="connsiteY59" fmla="*/ 0 h 1068867"/>
                <a:gd name="connsiteX60" fmla="*/ 2032162 w 4452260"/>
                <a:gd name="connsiteY60" fmla="*/ 0 h 1068867"/>
                <a:gd name="connsiteX61" fmla="*/ 2141909 w 4452260"/>
                <a:gd name="connsiteY61" fmla="*/ 0 h 1068867"/>
                <a:gd name="connsiteX62" fmla="*/ 2143633 w 4452260"/>
                <a:gd name="connsiteY62" fmla="*/ 0 h 1068867"/>
                <a:gd name="connsiteX63" fmla="*/ 2178359 w 4452260"/>
                <a:gd name="connsiteY63" fmla="*/ 0 h 1068867"/>
                <a:gd name="connsiteX64" fmla="*/ 2228719 w 4452260"/>
                <a:gd name="connsiteY64" fmla="*/ 0 h 1068867"/>
                <a:gd name="connsiteX65" fmla="*/ 2229207 w 4452260"/>
                <a:gd name="connsiteY65" fmla="*/ 0 h 1068867"/>
                <a:gd name="connsiteX66" fmla="*/ 2230931 w 4452260"/>
                <a:gd name="connsiteY66" fmla="*/ 0 h 1068867"/>
                <a:gd name="connsiteX67" fmla="*/ 2287725 w 4452260"/>
                <a:gd name="connsiteY67" fmla="*/ 0 h 1068867"/>
                <a:gd name="connsiteX68" fmla="*/ 2289450 w 4452260"/>
                <a:gd name="connsiteY68" fmla="*/ 0 h 1068867"/>
                <a:gd name="connsiteX69" fmla="*/ 2323220 w 4452260"/>
                <a:gd name="connsiteY69" fmla="*/ 0 h 1068867"/>
                <a:gd name="connsiteX70" fmla="*/ 2324944 w 4452260"/>
                <a:gd name="connsiteY70" fmla="*/ 0 h 1068867"/>
                <a:gd name="connsiteX71" fmla="*/ 2340483 w 4452260"/>
                <a:gd name="connsiteY71" fmla="*/ 0 h 1068867"/>
                <a:gd name="connsiteX72" fmla="*/ 2341447 w 4452260"/>
                <a:gd name="connsiteY72" fmla="*/ 0 h 1068867"/>
                <a:gd name="connsiteX73" fmla="*/ 2343172 w 4452260"/>
                <a:gd name="connsiteY73" fmla="*/ 0 h 1068867"/>
                <a:gd name="connsiteX74" fmla="*/ 2349122 w 4452260"/>
                <a:gd name="connsiteY74" fmla="*/ 0 h 1068867"/>
                <a:gd name="connsiteX75" fmla="*/ 2350846 w 4452260"/>
                <a:gd name="connsiteY75" fmla="*/ 0 h 1068867"/>
                <a:gd name="connsiteX76" fmla="*/ 2390844 w 4452260"/>
                <a:gd name="connsiteY76" fmla="*/ 0 h 1068867"/>
                <a:gd name="connsiteX77" fmla="*/ 2462317 w 4452260"/>
                <a:gd name="connsiteY77" fmla="*/ 0 h 1068867"/>
                <a:gd name="connsiteX78" fmla="*/ 2499455 w 4452260"/>
                <a:gd name="connsiteY78" fmla="*/ 0 h 1068867"/>
                <a:gd name="connsiteX79" fmla="*/ 2530713 w 4452260"/>
                <a:gd name="connsiteY79" fmla="*/ 0 h 1068867"/>
                <a:gd name="connsiteX80" fmla="*/ 2547403 w 4452260"/>
                <a:gd name="connsiteY80" fmla="*/ 0 h 1068867"/>
                <a:gd name="connsiteX81" fmla="*/ 2549127 w 4452260"/>
                <a:gd name="connsiteY81" fmla="*/ 0 h 1068867"/>
                <a:gd name="connsiteX82" fmla="*/ 2581074 w 4452260"/>
                <a:gd name="connsiteY82" fmla="*/ 0 h 1068867"/>
                <a:gd name="connsiteX83" fmla="*/ 2582112 w 4452260"/>
                <a:gd name="connsiteY83" fmla="*/ 0 h 1068867"/>
                <a:gd name="connsiteX84" fmla="*/ 2669530 w 4452260"/>
                <a:gd name="connsiteY84" fmla="*/ 0 h 1068867"/>
                <a:gd name="connsiteX85" fmla="*/ 2678759 w 4452260"/>
                <a:gd name="connsiteY85" fmla="*/ 0 h 1068867"/>
                <a:gd name="connsiteX86" fmla="*/ 2709527 w 4452260"/>
                <a:gd name="connsiteY86" fmla="*/ 0 h 1068867"/>
                <a:gd name="connsiteX87" fmla="*/ 2711252 w 4452260"/>
                <a:gd name="connsiteY87" fmla="*/ 0 h 1068867"/>
                <a:gd name="connsiteX88" fmla="*/ 2714748 w 4452260"/>
                <a:gd name="connsiteY88" fmla="*/ 0 h 1068867"/>
                <a:gd name="connsiteX89" fmla="*/ 2719890 w 4452260"/>
                <a:gd name="connsiteY89" fmla="*/ 0 h 1068867"/>
                <a:gd name="connsiteX90" fmla="*/ 2831360 w 4452260"/>
                <a:gd name="connsiteY90" fmla="*/ 0 h 1068867"/>
                <a:gd name="connsiteX91" fmla="*/ 2833086 w 4452260"/>
                <a:gd name="connsiteY91" fmla="*/ 0 h 1068867"/>
                <a:gd name="connsiteX92" fmla="*/ 2866087 w 4452260"/>
                <a:gd name="connsiteY92" fmla="*/ 0 h 1068867"/>
                <a:gd name="connsiteX93" fmla="*/ 2918659 w 4452260"/>
                <a:gd name="connsiteY93" fmla="*/ 0 h 1068867"/>
                <a:gd name="connsiteX94" fmla="*/ 2919896 w 4452260"/>
                <a:gd name="connsiteY94" fmla="*/ 0 h 1068867"/>
                <a:gd name="connsiteX95" fmla="*/ 2920383 w 4452260"/>
                <a:gd name="connsiteY95" fmla="*/ 0 h 1068867"/>
                <a:gd name="connsiteX96" fmla="*/ 2977177 w 4452260"/>
                <a:gd name="connsiteY96" fmla="*/ 0 h 1068867"/>
                <a:gd name="connsiteX97" fmla="*/ 2978902 w 4452260"/>
                <a:gd name="connsiteY97" fmla="*/ 0 h 1068867"/>
                <a:gd name="connsiteX98" fmla="*/ 3012671 w 4452260"/>
                <a:gd name="connsiteY98" fmla="*/ 0 h 1068867"/>
                <a:gd name="connsiteX99" fmla="*/ 3014397 w 4452260"/>
                <a:gd name="connsiteY99" fmla="*/ 0 h 1068867"/>
                <a:gd name="connsiteX100" fmla="*/ 3028211 w 4452260"/>
                <a:gd name="connsiteY100" fmla="*/ 0 h 1068867"/>
                <a:gd name="connsiteX101" fmla="*/ 3030899 w 4452260"/>
                <a:gd name="connsiteY101" fmla="*/ 0 h 1068867"/>
                <a:gd name="connsiteX102" fmla="*/ 3032624 w 4452260"/>
                <a:gd name="connsiteY102" fmla="*/ 0 h 1068867"/>
                <a:gd name="connsiteX103" fmla="*/ 3038573 w 4452260"/>
                <a:gd name="connsiteY103" fmla="*/ 0 h 1068867"/>
                <a:gd name="connsiteX104" fmla="*/ 3040298 w 4452260"/>
                <a:gd name="connsiteY104" fmla="*/ 0 h 1068867"/>
                <a:gd name="connsiteX105" fmla="*/ 3082021 w 4452260"/>
                <a:gd name="connsiteY105" fmla="*/ 0 h 1068867"/>
                <a:gd name="connsiteX106" fmla="*/ 3150044 w 4452260"/>
                <a:gd name="connsiteY106" fmla="*/ 0 h 1068867"/>
                <a:gd name="connsiteX107" fmla="*/ 3218441 w 4452260"/>
                <a:gd name="connsiteY107" fmla="*/ 0 h 1068867"/>
                <a:gd name="connsiteX108" fmla="*/ 3236855 w 4452260"/>
                <a:gd name="connsiteY108" fmla="*/ 0 h 1068867"/>
                <a:gd name="connsiteX109" fmla="*/ 3269839 w 4452260"/>
                <a:gd name="connsiteY109" fmla="*/ 0 h 1068867"/>
                <a:gd name="connsiteX110" fmla="*/ 3272250 w 4452260"/>
                <a:gd name="connsiteY110" fmla="*/ 0 h 1068867"/>
                <a:gd name="connsiteX111" fmla="*/ 3320378 w 4452260"/>
                <a:gd name="connsiteY111" fmla="*/ 0 h 1068867"/>
                <a:gd name="connsiteX112" fmla="*/ 3346330 w 4452260"/>
                <a:gd name="connsiteY112" fmla="*/ 0 h 1068867"/>
                <a:gd name="connsiteX113" fmla="*/ 3357257 w 4452260"/>
                <a:gd name="connsiteY113" fmla="*/ 0 h 1068867"/>
                <a:gd name="connsiteX114" fmla="*/ 3369936 w 4452260"/>
                <a:gd name="connsiteY114" fmla="*/ 0 h 1068867"/>
                <a:gd name="connsiteX115" fmla="*/ 3398980 w 4452260"/>
                <a:gd name="connsiteY115" fmla="*/ 0 h 1068867"/>
                <a:gd name="connsiteX116" fmla="*/ 3405925 w 4452260"/>
                <a:gd name="connsiteY116" fmla="*/ 0 h 1068867"/>
                <a:gd name="connsiteX117" fmla="*/ 3411066 w 4452260"/>
                <a:gd name="connsiteY117" fmla="*/ 0 h 1068867"/>
                <a:gd name="connsiteX118" fmla="*/ 3520813 w 4452260"/>
                <a:gd name="connsiteY118" fmla="*/ 0 h 1068867"/>
                <a:gd name="connsiteX119" fmla="*/ 3607623 w 4452260"/>
                <a:gd name="connsiteY119" fmla="*/ 0 h 1068867"/>
                <a:gd name="connsiteX120" fmla="*/ 3608111 w 4452260"/>
                <a:gd name="connsiteY120" fmla="*/ 0 h 1068867"/>
                <a:gd name="connsiteX121" fmla="*/ 3666629 w 4452260"/>
                <a:gd name="connsiteY121" fmla="*/ 0 h 1068867"/>
                <a:gd name="connsiteX122" fmla="*/ 3702124 w 4452260"/>
                <a:gd name="connsiteY122" fmla="*/ 0 h 1068867"/>
                <a:gd name="connsiteX123" fmla="*/ 3720351 w 4452260"/>
                <a:gd name="connsiteY123" fmla="*/ 0 h 1068867"/>
                <a:gd name="connsiteX124" fmla="*/ 3728025 w 4452260"/>
                <a:gd name="connsiteY124" fmla="*/ 0 h 1068867"/>
                <a:gd name="connsiteX125" fmla="*/ 3769748 w 4452260"/>
                <a:gd name="connsiteY125" fmla="*/ 0 h 1068867"/>
                <a:gd name="connsiteX126" fmla="*/ 4098793 w 4452260"/>
                <a:gd name="connsiteY126" fmla="*/ 0 h 1068867"/>
                <a:gd name="connsiteX127" fmla="*/ 4193519 w 4452260"/>
                <a:gd name="connsiteY127" fmla="*/ 54408 h 1068867"/>
                <a:gd name="connsiteX128" fmla="*/ 4439104 w 4452260"/>
                <a:gd name="connsiteY128" fmla="*/ 480025 h 1068867"/>
                <a:gd name="connsiteX129" fmla="*/ 4439104 w 4452260"/>
                <a:gd name="connsiteY129" fmla="*/ 588843 h 1068867"/>
                <a:gd name="connsiteX130" fmla="*/ 4193519 w 4452260"/>
                <a:gd name="connsiteY130" fmla="*/ 1014459 h 1068867"/>
                <a:gd name="connsiteX131" fmla="*/ 4098793 w 4452260"/>
                <a:gd name="connsiteY131" fmla="*/ 1068867 h 1068867"/>
                <a:gd name="connsiteX132" fmla="*/ 3728025 w 4452260"/>
                <a:gd name="connsiteY132" fmla="*/ 1068867 h 1068867"/>
                <a:gd name="connsiteX133" fmla="*/ 3607623 w 4452260"/>
                <a:gd name="connsiteY133" fmla="*/ 1068867 h 1068867"/>
                <a:gd name="connsiteX134" fmla="*/ 3411066 w 4452260"/>
                <a:gd name="connsiteY134" fmla="*/ 1068867 h 1068867"/>
                <a:gd name="connsiteX135" fmla="*/ 3357257 w 4452260"/>
                <a:gd name="connsiteY135" fmla="*/ 1068867 h 1068867"/>
                <a:gd name="connsiteX136" fmla="*/ 3236855 w 4452260"/>
                <a:gd name="connsiteY136" fmla="*/ 1068867 h 1068867"/>
                <a:gd name="connsiteX137" fmla="*/ 3040298 w 4452260"/>
                <a:gd name="connsiteY137" fmla="*/ 1068867 h 1068867"/>
                <a:gd name="connsiteX138" fmla="*/ 3038573 w 4452260"/>
                <a:gd name="connsiteY138" fmla="*/ 1068867 h 1068867"/>
                <a:gd name="connsiteX139" fmla="*/ 2919896 w 4452260"/>
                <a:gd name="connsiteY139" fmla="*/ 1068867 h 1068867"/>
                <a:gd name="connsiteX140" fmla="*/ 2866087 w 4452260"/>
                <a:gd name="connsiteY140" fmla="*/ 1068867 h 1068867"/>
                <a:gd name="connsiteX141" fmla="*/ 2719890 w 4452260"/>
                <a:gd name="connsiteY141" fmla="*/ 1068867 h 1068867"/>
                <a:gd name="connsiteX142" fmla="*/ 2669530 w 4452260"/>
                <a:gd name="connsiteY142" fmla="*/ 1068867 h 1068867"/>
                <a:gd name="connsiteX143" fmla="*/ 2549127 w 4452260"/>
                <a:gd name="connsiteY143" fmla="*/ 1068867 h 1068867"/>
                <a:gd name="connsiteX144" fmla="*/ 2547403 w 4452260"/>
                <a:gd name="connsiteY144" fmla="*/ 1068867 h 1068867"/>
                <a:gd name="connsiteX145" fmla="*/ 2350846 w 4452260"/>
                <a:gd name="connsiteY145" fmla="*/ 1068867 h 1068867"/>
                <a:gd name="connsiteX146" fmla="*/ 2349122 w 4452260"/>
                <a:gd name="connsiteY146" fmla="*/ 1068867 h 1068867"/>
                <a:gd name="connsiteX147" fmla="*/ 2228719 w 4452260"/>
                <a:gd name="connsiteY147" fmla="*/ 1068867 h 1068867"/>
                <a:gd name="connsiteX148" fmla="*/ 2178359 w 4452260"/>
                <a:gd name="connsiteY148" fmla="*/ 1068867 h 1068867"/>
                <a:gd name="connsiteX149" fmla="*/ 2032162 w 4452260"/>
                <a:gd name="connsiteY149" fmla="*/ 1068867 h 1068867"/>
                <a:gd name="connsiteX150" fmla="*/ 1978354 w 4452260"/>
                <a:gd name="connsiteY150" fmla="*/ 1068867 h 1068867"/>
                <a:gd name="connsiteX151" fmla="*/ 1859676 w 4452260"/>
                <a:gd name="connsiteY151" fmla="*/ 1068867 h 1068867"/>
                <a:gd name="connsiteX152" fmla="*/ 1857951 w 4452260"/>
                <a:gd name="connsiteY152" fmla="*/ 1068867 h 1068867"/>
                <a:gd name="connsiteX153" fmla="*/ 1826599 w 4452260"/>
                <a:gd name="connsiteY153" fmla="*/ 1068867 h 1068867"/>
                <a:gd name="connsiteX154" fmla="*/ 1661394 w 4452260"/>
                <a:gd name="connsiteY154" fmla="*/ 1068867 h 1068867"/>
                <a:gd name="connsiteX155" fmla="*/ 1540992 w 4452260"/>
                <a:gd name="connsiteY155" fmla="*/ 1068867 h 1068867"/>
                <a:gd name="connsiteX156" fmla="*/ 1531708 w 4452260"/>
                <a:gd name="connsiteY156" fmla="*/ 1068867 h 1068867"/>
                <a:gd name="connsiteX157" fmla="*/ 1487183 w 4452260"/>
                <a:gd name="connsiteY157" fmla="*/ 1068867 h 1068867"/>
                <a:gd name="connsiteX158" fmla="*/ 1335428 w 4452260"/>
                <a:gd name="connsiteY158" fmla="*/ 1068867 h 1068867"/>
                <a:gd name="connsiteX159" fmla="*/ 1290626 w 4452260"/>
                <a:gd name="connsiteY159" fmla="*/ 1068867 h 1068867"/>
                <a:gd name="connsiteX160" fmla="*/ 1170224 w 4452260"/>
                <a:gd name="connsiteY160" fmla="*/ 1068867 h 1068867"/>
                <a:gd name="connsiteX161" fmla="*/ 1138871 w 4452260"/>
                <a:gd name="connsiteY161" fmla="*/ 1068867 h 1068867"/>
                <a:gd name="connsiteX162" fmla="*/ 1040537 w 4452260"/>
                <a:gd name="connsiteY162" fmla="*/ 1068867 h 1068867"/>
                <a:gd name="connsiteX163" fmla="*/ 843980 w 4452260"/>
                <a:gd name="connsiteY163" fmla="*/ 1068867 h 1068867"/>
                <a:gd name="connsiteX164" fmla="*/ 799455 w 4452260"/>
                <a:gd name="connsiteY164" fmla="*/ 1068867 h 1068867"/>
                <a:gd name="connsiteX165" fmla="*/ 647700 w 4452260"/>
                <a:gd name="connsiteY165" fmla="*/ 1068867 h 1068867"/>
                <a:gd name="connsiteX166" fmla="*/ 352810 w 4452260"/>
                <a:gd name="connsiteY166" fmla="*/ 1068867 h 1068867"/>
                <a:gd name="connsiteX167" fmla="*/ 258084 w 4452260"/>
                <a:gd name="connsiteY167" fmla="*/ 1014459 h 1068867"/>
                <a:gd name="connsiteX168" fmla="*/ 12498 w 4452260"/>
                <a:gd name="connsiteY168" fmla="*/ 588843 h 1068867"/>
                <a:gd name="connsiteX169" fmla="*/ 12498 w 4452260"/>
                <a:gd name="connsiteY169" fmla="*/ 480025 h 1068867"/>
                <a:gd name="connsiteX170" fmla="*/ 258084 w 4452260"/>
                <a:gd name="connsiteY170" fmla="*/ 54408 h 1068867"/>
                <a:gd name="connsiteX171" fmla="*/ 352810 w 4452260"/>
                <a:gd name="connsiteY171" fmla="*/ 0 h 1068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4452260" h="1068867">
                  <a:moveTo>
                    <a:pt x="352810" y="0"/>
                  </a:moveTo>
                  <a:cubicBezTo>
                    <a:pt x="475602" y="0"/>
                    <a:pt x="567696" y="0"/>
                    <a:pt x="636768" y="0"/>
                  </a:cubicBezTo>
                  <a:lnTo>
                    <a:pt x="647700" y="0"/>
                  </a:lnTo>
                  <a:lnTo>
                    <a:pt x="724065" y="0"/>
                  </a:lnTo>
                  <a:cubicBezTo>
                    <a:pt x="748048" y="0"/>
                    <a:pt x="767235" y="0"/>
                    <a:pt x="782584" y="0"/>
                  </a:cubicBezTo>
                  <a:lnTo>
                    <a:pt x="799455" y="0"/>
                  </a:lnTo>
                  <a:lnTo>
                    <a:pt x="809825" y="0"/>
                  </a:lnTo>
                  <a:lnTo>
                    <a:pt x="818078" y="0"/>
                  </a:lnTo>
                  <a:cubicBezTo>
                    <a:pt x="843980" y="0"/>
                    <a:pt x="843980" y="0"/>
                    <a:pt x="843980" y="0"/>
                  </a:cubicBezTo>
                  <a:lnTo>
                    <a:pt x="931658" y="0"/>
                  </a:lnTo>
                  <a:lnTo>
                    <a:pt x="961580" y="0"/>
                  </a:lnTo>
                  <a:lnTo>
                    <a:pt x="1000055" y="0"/>
                  </a:lnTo>
                  <a:lnTo>
                    <a:pt x="1040537" y="0"/>
                  </a:lnTo>
                  <a:lnTo>
                    <a:pt x="1051453" y="0"/>
                  </a:lnTo>
                  <a:lnTo>
                    <a:pt x="1083414" y="0"/>
                  </a:lnTo>
                  <a:lnTo>
                    <a:pt x="1112969" y="0"/>
                  </a:lnTo>
                  <a:cubicBezTo>
                    <a:pt x="1138871" y="0"/>
                    <a:pt x="1138871" y="0"/>
                    <a:pt x="1138871" y="0"/>
                  </a:cubicBezTo>
                  <a:lnTo>
                    <a:pt x="1170224" y="0"/>
                  </a:lnTo>
                  <a:lnTo>
                    <a:pt x="1170711" y="0"/>
                  </a:lnTo>
                  <a:lnTo>
                    <a:pt x="1202662" y="0"/>
                  </a:lnTo>
                  <a:lnTo>
                    <a:pt x="1240037" y="0"/>
                  </a:lnTo>
                  <a:cubicBezTo>
                    <a:pt x="1290626" y="0"/>
                    <a:pt x="1290626" y="0"/>
                    <a:pt x="1290626" y="0"/>
                  </a:cubicBezTo>
                  <a:lnTo>
                    <a:pt x="1324496" y="0"/>
                  </a:lnTo>
                  <a:lnTo>
                    <a:pt x="1332348" y="0"/>
                  </a:lnTo>
                  <a:lnTo>
                    <a:pt x="1335428" y="0"/>
                  </a:lnTo>
                  <a:lnTo>
                    <a:pt x="1411793" y="0"/>
                  </a:lnTo>
                  <a:lnTo>
                    <a:pt x="1454182" y="0"/>
                  </a:lnTo>
                  <a:lnTo>
                    <a:pt x="1470312" y="0"/>
                  </a:lnTo>
                  <a:lnTo>
                    <a:pt x="1487183" y="0"/>
                  </a:lnTo>
                  <a:lnTo>
                    <a:pt x="1497552" y="0"/>
                  </a:lnTo>
                  <a:lnTo>
                    <a:pt x="1505806" y="0"/>
                  </a:lnTo>
                  <a:lnTo>
                    <a:pt x="1528471" y="0"/>
                  </a:lnTo>
                  <a:lnTo>
                    <a:pt x="1531708" y="0"/>
                  </a:lnTo>
                  <a:lnTo>
                    <a:pt x="1540992" y="0"/>
                  </a:lnTo>
                  <a:lnTo>
                    <a:pt x="1541479" y="0"/>
                  </a:lnTo>
                  <a:lnTo>
                    <a:pt x="1599998" y="0"/>
                  </a:lnTo>
                  <a:lnTo>
                    <a:pt x="1619386" y="0"/>
                  </a:lnTo>
                  <a:lnTo>
                    <a:pt x="1635492" y="0"/>
                  </a:lnTo>
                  <a:lnTo>
                    <a:pt x="1649308" y="0"/>
                  </a:lnTo>
                  <a:lnTo>
                    <a:pt x="1653720" y="0"/>
                  </a:lnTo>
                  <a:lnTo>
                    <a:pt x="1661394" y="0"/>
                  </a:lnTo>
                  <a:lnTo>
                    <a:pt x="1687782" y="0"/>
                  </a:lnTo>
                  <a:lnTo>
                    <a:pt x="1703116" y="0"/>
                  </a:lnTo>
                  <a:lnTo>
                    <a:pt x="1739181" y="0"/>
                  </a:lnTo>
                  <a:lnTo>
                    <a:pt x="1771141" y="0"/>
                  </a:lnTo>
                  <a:lnTo>
                    <a:pt x="1800697" y="0"/>
                  </a:lnTo>
                  <a:lnTo>
                    <a:pt x="1811727" y="0"/>
                  </a:lnTo>
                  <a:lnTo>
                    <a:pt x="1823361" y="0"/>
                  </a:lnTo>
                  <a:lnTo>
                    <a:pt x="1826599" y="0"/>
                  </a:lnTo>
                  <a:lnTo>
                    <a:pt x="1857951" y="0"/>
                  </a:lnTo>
                  <a:lnTo>
                    <a:pt x="1858439" y="0"/>
                  </a:lnTo>
                  <a:lnTo>
                    <a:pt x="1859676" y="0"/>
                  </a:lnTo>
                  <a:lnTo>
                    <a:pt x="1893346" y="0"/>
                  </a:lnTo>
                  <a:lnTo>
                    <a:pt x="1927765" y="0"/>
                  </a:lnTo>
                  <a:lnTo>
                    <a:pt x="1963365" y="0"/>
                  </a:lnTo>
                  <a:lnTo>
                    <a:pt x="1978354" y="0"/>
                  </a:lnTo>
                  <a:lnTo>
                    <a:pt x="1991032" y="0"/>
                  </a:lnTo>
                  <a:lnTo>
                    <a:pt x="2020076" y="0"/>
                  </a:lnTo>
                  <a:lnTo>
                    <a:pt x="2021800" y="0"/>
                  </a:lnTo>
                  <a:lnTo>
                    <a:pt x="2027021" y="0"/>
                  </a:lnTo>
                  <a:cubicBezTo>
                    <a:pt x="2032162" y="0"/>
                    <a:pt x="2032162" y="0"/>
                    <a:pt x="2032162" y="0"/>
                  </a:cubicBezTo>
                  <a:lnTo>
                    <a:pt x="2141909" y="0"/>
                  </a:lnTo>
                  <a:lnTo>
                    <a:pt x="2143633" y="0"/>
                  </a:lnTo>
                  <a:lnTo>
                    <a:pt x="2178359" y="0"/>
                  </a:lnTo>
                  <a:lnTo>
                    <a:pt x="2228719" y="0"/>
                  </a:lnTo>
                  <a:lnTo>
                    <a:pt x="2229207" y="0"/>
                  </a:lnTo>
                  <a:lnTo>
                    <a:pt x="2230931" y="0"/>
                  </a:lnTo>
                  <a:lnTo>
                    <a:pt x="2287725" y="0"/>
                  </a:lnTo>
                  <a:lnTo>
                    <a:pt x="2289450" y="0"/>
                  </a:lnTo>
                  <a:lnTo>
                    <a:pt x="2323220" y="0"/>
                  </a:lnTo>
                  <a:lnTo>
                    <a:pt x="2324944" y="0"/>
                  </a:lnTo>
                  <a:lnTo>
                    <a:pt x="2340483" y="0"/>
                  </a:lnTo>
                  <a:lnTo>
                    <a:pt x="2341447" y="0"/>
                  </a:lnTo>
                  <a:lnTo>
                    <a:pt x="2343172" y="0"/>
                  </a:lnTo>
                  <a:lnTo>
                    <a:pt x="2349122" y="0"/>
                  </a:lnTo>
                  <a:lnTo>
                    <a:pt x="2350846" y="0"/>
                  </a:lnTo>
                  <a:lnTo>
                    <a:pt x="2390844" y="0"/>
                  </a:lnTo>
                  <a:lnTo>
                    <a:pt x="2462317" y="0"/>
                  </a:lnTo>
                  <a:lnTo>
                    <a:pt x="2499455" y="0"/>
                  </a:lnTo>
                  <a:lnTo>
                    <a:pt x="2530713" y="0"/>
                  </a:lnTo>
                  <a:lnTo>
                    <a:pt x="2547403" y="0"/>
                  </a:lnTo>
                  <a:lnTo>
                    <a:pt x="2549127" y="0"/>
                  </a:lnTo>
                  <a:lnTo>
                    <a:pt x="2581074" y="0"/>
                  </a:lnTo>
                  <a:lnTo>
                    <a:pt x="2582112" y="0"/>
                  </a:lnTo>
                  <a:cubicBezTo>
                    <a:pt x="2669530" y="0"/>
                    <a:pt x="2669530" y="0"/>
                    <a:pt x="2669530" y="0"/>
                  </a:cubicBezTo>
                  <a:lnTo>
                    <a:pt x="2678759" y="0"/>
                  </a:lnTo>
                  <a:lnTo>
                    <a:pt x="2709527" y="0"/>
                  </a:lnTo>
                  <a:lnTo>
                    <a:pt x="2711252" y="0"/>
                  </a:lnTo>
                  <a:lnTo>
                    <a:pt x="2714748" y="0"/>
                  </a:lnTo>
                  <a:lnTo>
                    <a:pt x="2719890" y="0"/>
                  </a:lnTo>
                  <a:lnTo>
                    <a:pt x="2831360" y="0"/>
                  </a:lnTo>
                  <a:lnTo>
                    <a:pt x="2833086" y="0"/>
                  </a:lnTo>
                  <a:lnTo>
                    <a:pt x="2866087" y="0"/>
                  </a:lnTo>
                  <a:lnTo>
                    <a:pt x="2918659" y="0"/>
                  </a:lnTo>
                  <a:lnTo>
                    <a:pt x="2919896" y="0"/>
                  </a:lnTo>
                  <a:lnTo>
                    <a:pt x="2920383" y="0"/>
                  </a:lnTo>
                  <a:lnTo>
                    <a:pt x="2977177" y="0"/>
                  </a:lnTo>
                  <a:lnTo>
                    <a:pt x="2978902" y="0"/>
                  </a:lnTo>
                  <a:lnTo>
                    <a:pt x="3012671" y="0"/>
                  </a:lnTo>
                  <a:lnTo>
                    <a:pt x="3014397" y="0"/>
                  </a:lnTo>
                  <a:lnTo>
                    <a:pt x="3028211" y="0"/>
                  </a:lnTo>
                  <a:lnTo>
                    <a:pt x="3030899" y="0"/>
                  </a:lnTo>
                  <a:lnTo>
                    <a:pt x="3032624" y="0"/>
                  </a:lnTo>
                  <a:lnTo>
                    <a:pt x="3038573" y="0"/>
                  </a:lnTo>
                  <a:lnTo>
                    <a:pt x="3040298" y="0"/>
                  </a:lnTo>
                  <a:lnTo>
                    <a:pt x="3082021" y="0"/>
                  </a:lnTo>
                  <a:lnTo>
                    <a:pt x="3150044" y="0"/>
                  </a:lnTo>
                  <a:lnTo>
                    <a:pt x="3218441" y="0"/>
                  </a:lnTo>
                  <a:lnTo>
                    <a:pt x="3236855" y="0"/>
                  </a:lnTo>
                  <a:lnTo>
                    <a:pt x="3269839" y="0"/>
                  </a:lnTo>
                  <a:lnTo>
                    <a:pt x="3272250" y="0"/>
                  </a:lnTo>
                  <a:lnTo>
                    <a:pt x="3320378" y="0"/>
                  </a:lnTo>
                  <a:lnTo>
                    <a:pt x="3346330" y="0"/>
                  </a:lnTo>
                  <a:lnTo>
                    <a:pt x="3357257" y="0"/>
                  </a:lnTo>
                  <a:lnTo>
                    <a:pt x="3369936" y="0"/>
                  </a:lnTo>
                  <a:lnTo>
                    <a:pt x="3398980" y="0"/>
                  </a:lnTo>
                  <a:lnTo>
                    <a:pt x="3405925" y="0"/>
                  </a:lnTo>
                  <a:cubicBezTo>
                    <a:pt x="3411066" y="0"/>
                    <a:pt x="3411066" y="0"/>
                    <a:pt x="3411066" y="0"/>
                  </a:cubicBezTo>
                  <a:lnTo>
                    <a:pt x="3520813" y="0"/>
                  </a:lnTo>
                  <a:lnTo>
                    <a:pt x="3607623" y="0"/>
                  </a:lnTo>
                  <a:lnTo>
                    <a:pt x="3608111" y="0"/>
                  </a:lnTo>
                  <a:lnTo>
                    <a:pt x="3666629" y="0"/>
                  </a:lnTo>
                  <a:lnTo>
                    <a:pt x="3702124" y="0"/>
                  </a:lnTo>
                  <a:lnTo>
                    <a:pt x="3720351" y="0"/>
                  </a:lnTo>
                  <a:lnTo>
                    <a:pt x="3728025" y="0"/>
                  </a:lnTo>
                  <a:lnTo>
                    <a:pt x="3769748" y="0"/>
                  </a:lnTo>
                  <a:cubicBezTo>
                    <a:pt x="4098793" y="0"/>
                    <a:pt x="4098793" y="0"/>
                    <a:pt x="4098793" y="0"/>
                  </a:cubicBezTo>
                  <a:cubicBezTo>
                    <a:pt x="4133877" y="0"/>
                    <a:pt x="4175977" y="24572"/>
                    <a:pt x="4193519" y="54408"/>
                  </a:cubicBezTo>
                  <a:cubicBezTo>
                    <a:pt x="4439104" y="480025"/>
                    <a:pt x="4439104" y="480025"/>
                    <a:pt x="4439104" y="480025"/>
                  </a:cubicBezTo>
                  <a:cubicBezTo>
                    <a:pt x="4456646" y="509862"/>
                    <a:pt x="4456646" y="559005"/>
                    <a:pt x="4439104" y="588843"/>
                  </a:cubicBezTo>
                  <a:cubicBezTo>
                    <a:pt x="4193519" y="1014459"/>
                    <a:pt x="4193519" y="1014459"/>
                    <a:pt x="4193519" y="1014459"/>
                  </a:cubicBezTo>
                  <a:cubicBezTo>
                    <a:pt x="4175977" y="1044295"/>
                    <a:pt x="4133877" y="1068867"/>
                    <a:pt x="4098793" y="1068867"/>
                  </a:cubicBezTo>
                  <a:lnTo>
                    <a:pt x="3728025" y="1068867"/>
                  </a:lnTo>
                  <a:lnTo>
                    <a:pt x="3607623" y="1068867"/>
                  </a:lnTo>
                  <a:lnTo>
                    <a:pt x="3411066" y="1068867"/>
                  </a:lnTo>
                  <a:lnTo>
                    <a:pt x="3357257" y="1068867"/>
                  </a:lnTo>
                  <a:lnTo>
                    <a:pt x="3236855" y="1068867"/>
                  </a:lnTo>
                  <a:lnTo>
                    <a:pt x="3040298" y="1068867"/>
                  </a:lnTo>
                  <a:lnTo>
                    <a:pt x="3038573" y="1068867"/>
                  </a:lnTo>
                  <a:lnTo>
                    <a:pt x="2919896" y="1068867"/>
                  </a:lnTo>
                  <a:lnTo>
                    <a:pt x="2866087" y="1068867"/>
                  </a:lnTo>
                  <a:lnTo>
                    <a:pt x="2719890" y="1068867"/>
                  </a:lnTo>
                  <a:lnTo>
                    <a:pt x="2669530" y="1068867"/>
                  </a:lnTo>
                  <a:lnTo>
                    <a:pt x="2549127" y="1068867"/>
                  </a:lnTo>
                  <a:lnTo>
                    <a:pt x="2547403" y="1068867"/>
                  </a:lnTo>
                  <a:lnTo>
                    <a:pt x="2350846" y="1068867"/>
                  </a:lnTo>
                  <a:lnTo>
                    <a:pt x="2349122" y="1068867"/>
                  </a:lnTo>
                  <a:lnTo>
                    <a:pt x="2228719" y="1068867"/>
                  </a:lnTo>
                  <a:lnTo>
                    <a:pt x="2178359" y="1068867"/>
                  </a:lnTo>
                  <a:lnTo>
                    <a:pt x="2032162" y="1068867"/>
                  </a:lnTo>
                  <a:lnTo>
                    <a:pt x="1978354" y="1068867"/>
                  </a:lnTo>
                  <a:lnTo>
                    <a:pt x="1859676" y="1068867"/>
                  </a:lnTo>
                  <a:lnTo>
                    <a:pt x="1857951" y="1068867"/>
                  </a:lnTo>
                  <a:lnTo>
                    <a:pt x="1826599" y="1068867"/>
                  </a:lnTo>
                  <a:lnTo>
                    <a:pt x="1661394" y="1068867"/>
                  </a:lnTo>
                  <a:lnTo>
                    <a:pt x="1540992" y="1068867"/>
                  </a:lnTo>
                  <a:lnTo>
                    <a:pt x="1531708" y="1068867"/>
                  </a:lnTo>
                  <a:lnTo>
                    <a:pt x="1487183" y="1068867"/>
                  </a:lnTo>
                  <a:lnTo>
                    <a:pt x="1335428" y="1068867"/>
                  </a:lnTo>
                  <a:lnTo>
                    <a:pt x="1290626" y="1068867"/>
                  </a:lnTo>
                  <a:lnTo>
                    <a:pt x="1170224" y="1068867"/>
                  </a:lnTo>
                  <a:lnTo>
                    <a:pt x="1138871" y="1068867"/>
                  </a:lnTo>
                  <a:lnTo>
                    <a:pt x="1040537" y="1068867"/>
                  </a:lnTo>
                  <a:lnTo>
                    <a:pt x="843980" y="1068867"/>
                  </a:lnTo>
                  <a:lnTo>
                    <a:pt x="799455" y="1068867"/>
                  </a:lnTo>
                  <a:lnTo>
                    <a:pt x="647700" y="1068867"/>
                  </a:lnTo>
                  <a:lnTo>
                    <a:pt x="352810" y="1068867"/>
                  </a:lnTo>
                  <a:cubicBezTo>
                    <a:pt x="318603" y="1068867"/>
                    <a:pt x="275626" y="1044295"/>
                    <a:pt x="258084" y="1014459"/>
                  </a:cubicBezTo>
                  <a:cubicBezTo>
                    <a:pt x="12498" y="588843"/>
                    <a:pt x="12498" y="588843"/>
                    <a:pt x="12498" y="588843"/>
                  </a:cubicBezTo>
                  <a:cubicBezTo>
                    <a:pt x="-4166" y="559005"/>
                    <a:pt x="-4166" y="509862"/>
                    <a:pt x="12498" y="480025"/>
                  </a:cubicBezTo>
                  <a:cubicBezTo>
                    <a:pt x="258084" y="54408"/>
                    <a:pt x="258084" y="54408"/>
                    <a:pt x="258084" y="54408"/>
                  </a:cubicBezTo>
                  <a:cubicBezTo>
                    <a:pt x="275626" y="24572"/>
                    <a:pt x="318603" y="0"/>
                    <a:pt x="352810" y="0"/>
                  </a:cubicBezTo>
                  <a:close/>
                </a:path>
              </a:pathLst>
            </a:custGeom>
            <a:gradFill flip="none" rotWithShape="1">
              <a:gsLst>
                <a:gs pos="100000">
                  <a:schemeClr val="bg1">
                    <a:lumMod val="95000"/>
                  </a:schemeClr>
                </a:gs>
                <a:gs pos="0">
                  <a:srgbClr val="D3D3D3"/>
                </a:gs>
              </a:gsLst>
              <a:lin ang="2700000" scaled="1"/>
              <a:tileRect/>
            </a:gradFill>
            <a:ln w="19050">
              <a:gradFill flip="none" rotWithShape="1">
                <a:gsLst>
                  <a:gs pos="100000">
                    <a:schemeClr val="bg1">
                      <a:lumMod val="75000"/>
                    </a:schemeClr>
                  </a:gs>
                  <a:gs pos="0">
                    <a:schemeClr val="bg1"/>
                  </a:gs>
                </a:gsLst>
                <a:lin ang="2700000" scaled="1"/>
                <a:tileRect/>
              </a:gradFill>
            </a:ln>
            <a:effectLst>
              <a:outerShdw blurRad="127000" dist="50800" dir="2700000" algn="tl" rotWithShape="0">
                <a:prstClr val="black">
                  <a:alpha val="40000"/>
                </a:prstClr>
              </a:outerShdw>
            </a:effectLst>
          </p:spPr>
          <p:txBody>
            <a:bodyPr vert="horz" wrap="square" lIns="91440" tIns="45720" rIns="91440" bIns="45720" numCol="1" anchor="t" anchorCtr="0" compatLnSpc="1">
              <a:noAutofit/>
            </a:bodyPr>
            <a:lstStyle/>
            <a:p>
              <a:endParaRPr lang="zh-CN" altLang="en-US" dirty="0">
                <a:solidFill>
                  <a:prstClr val="black"/>
                </a:solidFill>
                <a:latin typeface="微软雅黑" panose="020B0503020204020204" pitchFamily="34" charset="-122"/>
              </a:endParaRPr>
            </a:p>
          </p:txBody>
        </p:sp>
        <p:sp>
          <p:nvSpPr>
            <p:cNvPr id="78" name="任意多边形 77"/>
            <p:cNvSpPr/>
            <p:nvPr/>
          </p:nvSpPr>
          <p:spPr bwMode="auto">
            <a:xfrm>
              <a:off x="1010779" y="325868"/>
              <a:ext cx="2628449" cy="527848"/>
            </a:xfrm>
            <a:custGeom>
              <a:avLst/>
              <a:gdLst>
                <a:gd name="connsiteX0" fmla="*/ 305125 w 4603109"/>
                <a:gd name="connsiteY0" fmla="*/ 0 h 924402"/>
                <a:gd name="connsiteX1" fmla="*/ 432894 w 4603109"/>
                <a:gd name="connsiteY1" fmla="*/ 0 h 924402"/>
                <a:gd name="connsiteX2" fmla="*/ 445336 w 4603109"/>
                <a:gd name="connsiteY2" fmla="*/ 0 h 924402"/>
                <a:gd name="connsiteX3" fmla="*/ 550703 w 4603109"/>
                <a:gd name="connsiteY3" fmla="*/ 0 h 924402"/>
                <a:gd name="connsiteX4" fmla="*/ 560158 w 4603109"/>
                <a:gd name="connsiteY4" fmla="*/ 0 h 924402"/>
                <a:gd name="connsiteX5" fmla="*/ 573105 w 4603109"/>
                <a:gd name="connsiteY5" fmla="*/ 0 h 924402"/>
                <a:gd name="connsiteX6" fmla="*/ 626202 w 4603109"/>
                <a:gd name="connsiteY6" fmla="*/ 0 h 924402"/>
                <a:gd name="connsiteX7" fmla="*/ 676811 w 4603109"/>
                <a:gd name="connsiteY7" fmla="*/ 0 h 924402"/>
                <a:gd name="connsiteX8" fmla="*/ 678472 w 4603109"/>
                <a:gd name="connsiteY8" fmla="*/ 0 h 924402"/>
                <a:gd name="connsiteX9" fmla="*/ 687927 w 4603109"/>
                <a:gd name="connsiteY9" fmla="*/ 0 h 924402"/>
                <a:gd name="connsiteX10" fmla="*/ 691402 w 4603109"/>
                <a:gd name="connsiteY10" fmla="*/ 0 h 924402"/>
                <a:gd name="connsiteX11" fmla="*/ 700371 w 4603109"/>
                <a:gd name="connsiteY11" fmla="*/ 0 h 924402"/>
                <a:gd name="connsiteX12" fmla="*/ 707508 w 4603109"/>
                <a:gd name="connsiteY12" fmla="*/ 0 h 924402"/>
                <a:gd name="connsiteX13" fmla="*/ 729909 w 4603109"/>
                <a:gd name="connsiteY13" fmla="*/ 0 h 924402"/>
                <a:gd name="connsiteX14" fmla="*/ 753971 w 4603109"/>
                <a:gd name="connsiteY14" fmla="*/ 0 h 924402"/>
                <a:gd name="connsiteX15" fmla="*/ 804580 w 4603109"/>
                <a:gd name="connsiteY15" fmla="*/ 0 h 924402"/>
                <a:gd name="connsiteX16" fmla="*/ 805737 w 4603109"/>
                <a:gd name="connsiteY16" fmla="*/ 0 h 924402"/>
                <a:gd name="connsiteX17" fmla="*/ 819171 w 4603109"/>
                <a:gd name="connsiteY17" fmla="*/ 0 h 924402"/>
                <a:gd name="connsiteX18" fmla="*/ 828140 w 4603109"/>
                <a:gd name="connsiteY18" fmla="*/ 0 h 924402"/>
                <a:gd name="connsiteX19" fmla="*/ 831615 w 4603109"/>
                <a:gd name="connsiteY19" fmla="*/ 0 h 924402"/>
                <a:gd name="connsiteX20" fmla="*/ 835277 w 4603109"/>
                <a:gd name="connsiteY20" fmla="*/ 0 h 924402"/>
                <a:gd name="connsiteX21" fmla="*/ 857678 w 4603109"/>
                <a:gd name="connsiteY21" fmla="*/ 0 h 924402"/>
                <a:gd name="connsiteX22" fmla="*/ 864889 w 4603109"/>
                <a:gd name="connsiteY22" fmla="*/ 0 h 924402"/>
                <a:gd name="connsiteX23" fmla="*/ 899900 w 4603109"/>
                <a:gd name="connsiteY23" fmla="*/ 0 h 924402"/>
                <a:gd name="connsiteX24" fmla="*/ 909341 w 4603109"/>
                <a:gd name="connsiteY24" fmla="*/ 0 h 924402"/>
                <a:gd name="connsiteX25" fmla="*/ 929965 w 4603109"/>
                <a:gd name="connsiteY25" fmla="*/ 0 h 924402"/>
                <a:gd name="connsiteX26" fmla="*/ 933506 w 4603109"/>
                <a:gd name="connsiteY26" fmla="*/ 0 h 924402"/>
                <a:gd name="connsiteX27" fmla="*/ 936982 w 4603109"/>
                <a:gd name="connsiteY27" fmla="*/ 0 h 924402"/>
                <a:gd name="connsiteX28" fmla="*/ 959384 w 4603109"/>
                <a:gd name="connsiteY28" fmla="*/ 0 h 924402"/>
                <a:gd name="connsiteX29" fmla="*/ 962542 w 4603109"/>
                <a:gd name="connsiteY29" fmla="*/ 0 h 924402"/>
                <a:gd name="connsiteX30" fmla="*/ 984943 w 4603109"/>
                <a:gd name="connsiteY30" fmla="*/ 0 h 924402"/>
                <a:gd name="connsiteX31" fmla="*/ 992658 w 4603109"/>
                <a:gd name="connsiteY31" fmla="*/ 0 h 924402"/>
                <a:gd name="connsiteX32" fmla="*/ 1012059 w 4603109"/>
                <a:gd name="connsiteY32" fmla="*/ 0 h 924402"/>
                <a:gd name="connsiteX33" fmla="*/ 1012480 w 4603109"/>
                <a:gd name="connsiteY33" fmla="*/ 0 h 924402"/>
                <a:gd name="connsiteX34" fmla="*/ 1027669 w 4603109"/>
                <a:gd name="connsiteY34" fmla="*/ 0 h 924402"/>
                <a:gd name="connsiteX35" fmla="*/ 1037110 w 4603109"/>
                <a:gd name="connsiteY35" fmla="*/ 0 h 924402"/>
                <a:gd name="connsiteX36" fmla="*/ 1040112 w 4603109"/>
                <a:gd name="connsiteY36" fmla="*/ 0 h 924402"/>
                <a:gd name="connsiteX37" fmla="*/ 1057734 w 4603109"/>
                <a:gd name="connsiteY37" fmla="*/ 0 h 924402"/>
                <a:gd name="connsiteX38" fmla="*/ 1064751 w 4603109"/>
                <a:gd name="connsiteY38" fmla="*/ 0 h 924402"/>
                <a:gd name="connsiteX39" fmla="*/ 1070177 w 4603109"/>
                <a:gd name="connsiteY39" fmla="*/ 0 h 924402"/>
                <a:gd name="connsiteX40" fmla="*/ 1072436 w 4603109"/>
                <a:gd name="connsiteY40" fmla="*/ 0 h 924402"/>
                <a:gd name="connsiteX41" fmla="*/ 1090311 w 4603109"/>
                <a:gd name="connsiteY41" fmla="*/ 0 h 924402"/>
                <a:gd name="connsiteX42" fmla="*/ 1110718 w 4603109"/>
                <a:gd name="connsiteY42" fmla="*/ 0 h 924402"/>
                <a:gd name="connsiteX43" fmla="*/ 1112712 w 4603109"/>
                <a:gd name="connsiteY43" fmla="*/ 0 h 924402"/>
                <a:gd name="connsiteX44" fmla="*/ 1116187 w 4603109"/>
                <a:gd name="connsiteY44" fmla="*/ 0 h 924402"/>
                <a:gd name="connsiteX45" fmla="*/ 1139828 w 4603109"/>
                <a:gd name="connsiteY45" fmla="*/ 0 h 924402"/>
                <a:gd name="connsiteX46" fmla="*/ 1140249 w 4603109"/>
                <a:gd name="connsiteY46" fmla="*/ 0 h 924402"/>
                <a:gd name="connsiteX47" fmla="*/ 1145480 w 4603109"/>
                <a:gd name="connsiteY47" fmla="*/ 0 h 924402"/>
                <a:gd name="connsiteX48" fmla="*/ 1152270 w 4603109"/>
                <a:gd name="connsiteY48" fmla="*/ 0 h 924402"/>
                <a:gd name="connsiteX49" fmla="*/ 1154934 w 4603109"/>
                <a:gd name="connsiteY49" fmla="*/ 0 h 924402"/>
                <a:gd name="connsiteX50" fmla="*/ 1167881 w 4603109"/>
                <a:gd name="connsiteY50" fmla="*/ 0 h 924402"/>
                <a:gd name="connsiteX51" fmla="*/ 1175544 w 4603109"/>
                <a:gd name="connsiteY51" fmla="*/ 0 h 924402"/>
                <a:gd name="connsiteX52" fmla="*/ 1184998 w 4603109"/>
                <a:gd name="connsiteY52" fmla="*/ 0 h 924402"/>
                <a:gd name="connsiteX53" fmla="*/ 1197946 w 4603109"/>
                <a:gd name="connsiteY53" fmla="*/ 0 h 924402"/>
                <a:gd name="connsiteX54" fmla="*/ 1200205 w 4603109"/>
                <a:gd name="connsiteY54" fmla="*/ 0 h 924402"/>
                <a:gd name="connsiteX55" fmla="*/ 1220978 w 4603109"/>
                <a:gd name="connsiteY55" fmla="*/ 0 h 924402"/>
                <a:gd name="connsiteX56" fmla="*/ 1238487 w 4603109"/>
                <a:gd name="connsiteY56" fmla="*/ 0 h 924402"/>
                <a:gd name="connsiteX57" fmla="*/ 1243956 w 4603109"/>
                <a:gd name="connsiteY57" fmla="*/ 0 h 924402"/>
                <a:gd name="connsiteX58" fmla="*/ 1251042 w 4603109"/>
                <a:gd name="connsiteY58" fmla="*/ 0 h 924402"/>
                <a:gd name="connsiteX59" fmla="*/ 1257637 w 4603109"/>
                <a:gd name="connsiteY59" fmla="*/ 0 h 924402"/>
                <a:gd name="connsiteX60" fmla="*/ 1271587 w 4603109"/>
                <a:gd name="connsiteY60" fmla="*/ 0 h 924402"/>
                <a:gd name="connsiteX61" fmla="*/ 1273249 w 4603109"/>
                <a:gd name="connsiteY61" fmla="*/ 0 h 924402"/>
                <a:gd name="connsiteX62" fmla="*/ 1280039 w 4603109"/>
                <a:gd name="connsiteY62" fmla="*/ 0 h 924402"/>
                <a:gd name="connsiteX63" fmla="*/ 1282703 w 4603109"/>
                <a:gd name="connsiteY63" fmla="*/ 0 h 924402"/>
                <a:gd name="connsiteX64" fmla="*/ 1286178 w 4603109"/>
                <a:gd name="connsiteY64" fmla="*/ 0 h 924402"/>
                <a:gd name="connsiteX65" fmla="*/ 1295146 w 4603109"/>
                <a:gd name="connsiteY65" fmla="*/ 0 h 924402"/>
                <a:gd name="connsiteX66" fmla="*/ 1301651 w 4603109"/>
                <a:gd name="connsiteY66" fmla="*/ 0 h 924402"/>
                <a:gd name="connsiteX67" fmla="*/ 1302284 w 4603109"/>
                <a:gd name="connsiteY67" fmla="*/ 0 h 924402"/>
                <a:gd name="connsiteX68" fmla="*/ 1303313 w 4603109"/>
                <a:gd name="connsiteY68" fmla="*/ 0 h 924402"/>
                <a:gd name="connsiteX69" fmla="*/ 1312767 w 4603109"/>
                <a:gd name="connsiteY69" fmla="*/ 0 h 924402"/>
                <a:gd name="connsiteX70" fmla="*/ 1316242 w 4603109"/>
                <a:gd name="connsiteY70" fmla="*/ 0 h 924402"/>
                <a:gd name="connsiteX71" fmla="*/ 1321886 w 4603109"/>
                <a:gd name="connsiteY71" fmla="*/ 0 h 924402"/>
                <a:gd name="connsiteX72" fmla="*/ 1324685 w 4603109"/>
                <a:gd name="connsiteY72" fmla="*/ 0 h 924402"/>
                <a:gd name="connsiteX73" fmla="*/ 1325211 w 4603109"/>
                <a:gd name="connsiteY73" fmla="*/ 0 h 924402"/>
                <a:gd name="connsiteX74" fmla="*/ 1332348 w 4603109"/>
                <a:gd name="connsiteY74" fmla="*/ 0 h 924402"/>
                <a:gd name="connsiteX75" fmla="*/ 1332714 w 4603109"/>
                <a:gd name="connsiteY75" fmla="*/ 0 h 924402"/>
                <a:gd name="connsiteX76" fmla="*/ 1333135 w 4603109"/>
                <a:gd name="connsiteY76" fmla="*/ 0 h 924402"/>
                <a:gd name="connsiteX77" fmla="*/ 1348747 w 4603109"/>
                <a:gd name="connsiteY77" fmla="*/ 0 h 924402"/>
                <a:gd name="connsiteX78" fmla="*/ 1354749 w 4603109"/>
                <a:gd name="connsiteY78" fmla="*/ 0 h 924402"/>
                <a:gd name="connsiteX79" fmla="*/ 1378811 w 4603109"/>
                <a:gd name="connsiteY79" fmla="*/ 0 h 924402"/>
                <a:gd name="connsiteX80" fmla="*/ 1383745 w 4603109"/>
                <a:gd name="connsiteY80" fmla="*/ 0 h 924402"/>
                <a:gd name="connsiteX81" fmla="*/ 1385406 w 4603109"/>
                <a:gd name="connsiteY81" fmla="*/ 0 h 924402"/>
                <a:gd name="connsiteX82" fmla="*/ 1399356 w 4603109"/>
                <a:gd name="connsiteY82" fmla="*/ 0 h 924402"/>
                <a:gd name="connsiteX83" fmla="*/ 1400513 w 4603109"/>
                <a:gd name="connsiteY83" fmla="*/ 0 h 924402"/>
                <a:gd name="connsiteX84" fmla="*/ 1413947 w 4603109"/>
                <a:gd name="connsiteY84" fmla="*/ 0 h 924402"/>
                <a:gd name="connsiteX85" fmla="*/ 1414442 w 4603109"/>
                <a:gd name="connsiteY85" fmla="*/ 0 h 924402"/>
                <a:gd name="connsiteX86" fmla="*/ 1422915 w 4603109"/>
                <a:gd name="connsiteY86" fmla="*/ 0 h 924402"/>
                <a:gd name="connsiteX87" fmla="*/ 1426390 w 4603109"/>
                <a:gd name="connsiteY87" fmla="*/ 0 h 924402"/>
                <a:gd name="connsiteX88" fmla="*/ 1429420 w 4603109"/>
                <a:gd name="connsiteY88" fmla="*/ 0 h 924402"/>
                <a:gd name="connsiteX89" fmla="*/ 1430053 w 4603109"/>
                <a:gd name="connsiteY89" fmla="*/ 0 h 924402"/>
                <a:gd name="connsiteX90" fmla="*/ 1430206 w 4603109"/>
                <a:gd name="connsiteY90" fmla="*/ 0 h 924402"/>
                <a:gd name="connsiteX91" fmla="*/ 1430577 w 4603109"/>
                <a:gd name="connsiteY91" fmla="*/ 0 h 924402"/>
                <a:gd name="connsiteX92" fmla="*/ 1436843 w 4603109"/>
                <a:gd name="connsiteY92" fmla="*/ 0 h 924402"/>
                <a:gd name="connsiteX93" fmla="*/ 1444011 w 4603109"/>
                <a:gd name="connsiteY93" fmla="*/ 0 h 924402"/>
                <a:gd name="connsiteX94" fmla="*/ 1449655 w 4603109"/>
                <a:gd name="connsiteY94" fmla="*/ 0 h 924402"/>
                <a:gd name="connsiteX95" fmla="*/ 1452454 w 4603109"/>
                <a:gd name="connsiteY95" fmla="*/ 0 h 924402"/>
                <a:gd name="connsiteX96" fmla="*/ 1452980 w 4603109"/>
                <a:gd name="connsiteY96" fmla="*/ 0 h 924402"/>
                <a:gd name="connsiteX97" fmla="*/ 1456455 w 4603109"/>
                <a:gd name="connsiteY97" fmla="*/ 0 h 924402"/>
                <a:gd name="connsiteX98" fmla="*/ 1459664 w 4603109"/>
                <a:gd name="connsiteY98" fmla="*/ 0 h 924402"/>
                <a:gd name="connsiteX99" fmla="*/ 1460117 w 4603109"/>
                <a:gd name="connsiteY99" fmla="*/ 0 h 924402"/>
                <a:gd name="connsiteX100" fmla="*/ 1460483 w 4603109"/>
                <a:gd name="connsiteY100" fmla="*/ 0 h 924402"/>
                <a:gd name="connsiteX101" fmla="*/ 1460904 w 4603109"/>
                <a:gd name="connsiteY101" fmla="*/ 0 h 924402"/>
                <a:gd name="connsiteX102" fmla="*/ 1472926 w 4603109"/>
                <a:gd name="connsiteY102" fmla="*/ 0 h 924402"/>
                <a:gd name="connsiteX103" fmla="*/ 1482518 w 4603109"/>
                <a:gd name="connsiteY103" fmla="*/ 0 h 924402"/>
                <a:gd name="connsiteX104" fmla="*/ 1489729 w 4603109"/>
                <a:gd name="connsiteY104" fmla="*/ 0 h 924402"/>
                <a:gd name="connsiteX105" fmla="*/ 1504116 w 4603109"/>
                <a:gd name="connsiteY105" fmla="*/ 0 h 924402"/>
                <a:gd name="connsiteX106" fmla="*/ 1511514 w 4603109"/>
                <a:gd name="connsiteY106" fmla="*/ 0 h 924402"/>
                <a:gd name="connsiteX107" fmla="*/ 1524740 w 4603109"/>
                <a:gd name="connsiteY107" fmla="*/ 0 h 924402"/>
                <a:gd name="connsiteX108" fmla="*/ 1528282 w 4603109"/>
                <a:gd name="connsiteY108" fmla="*/ 0 h 924402"/>
                <a:gd name="connsiteX109" fmla="*/ 1531757 w 4603109"/>
                <a:gd name="connsiteY109" fmla="*/ 0 h 924402"/>
                <a:gd name="connsiteX110" fmla="*/ 1534181 w 4603109"/>
                <a:gd name="connsiteY110" fmla="*/ 0 h 924402"/>
                <a:gd name="connsiteX111" fmla="*/ 1542211 w 4603109"/>
                <a:gd name="connsiteY111" fmla="*/ 0 h 924402"/>
                <a:gd name="connsiteX112" fmla="*/ 1554159 w 4603109"/>
                <a:gd name="connsiteY112" fmla="*/ 0 h 924402"/>
                <a:gd name="connsiteX113" fmla="*/ 1557318 w 4603109"/>
                <a:gd name="connsiteY113" fmla="*/ 0 h 924402"/>
                <a:gd name="connsiteX114" fmla="*/ 1557975 w 4603109"/>
                <a:gd name="connsiteY114" fmla="*/ 0 h 924402"/>
                <a:gd name="connsiteX115" fmla="*/ 1558346 w 4603109"/>
                <a:gd name="connsiteY115" fmla="*/ 0 h 924402"/>
                <a:gd name="connsiteX116" fmla="*/ 1561822 w 4603109"/>
                <a:gd name="connsiteY116" fmla="*/ 0 h 924402"/>
                <a:gd name="connsiteX117" fmla="*/ 1564612 w 4603109"/>
                <a:gd name="connsiteY117" fmla="*/ 0 h 924402"/>
                <a:gd name="connsiteX118" fmla="*/ 1566857 w 4603109"/>
                <a:gd name="connsiteY118" fmla="*/ 0 h 924402"/>
                <a:gd name="connsiteX119" fmla="*/ 1576919 w 4603109"/>
                <a:gd name="connsiteY119" fmla="*/ 0 h 924402"/>
                <a:gd name="connsiteX120" fmla="*/ 1579719 w 4603109"/>
                <a:gd name="connsiteY120" fmla="*/ 0 h 924402"/>
                <a:gd name="connsiteX121" fmla="*/ 1584224 w 4603109"/>
                <a:gd name="connsiteY121" fmla="*/ 0 h 924402"/>
                <a:gd name="connsiteX122" fmla="*/ 1587382 w 4603109"/>
                <a:gd name="connsiteY122" fmla="*/ 0 h 924402"/>
                <a:gd name="connsiteX123" fmla="*/ 1587433 w 4603109"/>
                <a:gd name="connsiteY123" fmla="*/ 0 h 924402"/>
                <a:gd name="connsiteX124" fmla="*/ 1600695 w 4603109"/>
                <a:gd name="connsiteY124" fmla="*/ 0 h 924402"/>
                <a:gd name="connsiteX125" fmla="*/ 1606834 w 4603109"/>
                <a:gd name="connsiteY125" fmla="*/ 0 h 924402"/>
                <a:gd name="connsiteX126" fmla="*/ 1607256 w 4603109"/>
                <a:gd name="connsiteY126" fmla="*/ 0 h 924402"/>
                <a:gd name="connsiteX127" fmla="*/ 1608325 w 4603109"/>
                <a:gd name="connsiteY127" fmla="*/ 0 h 924402"/>
                <a:gd name="connsiteX128" fmla="*/ 1609783 w 4603109"/>
                <a:gd name="connsiteY128" fmla="*/ 0 h 924402"/>
                <a:gd name="connsiteX129" fmla="*/ 1617498 w 4603109"/>
                <a:gd name="connsiteY129" fmla="*/ 0 h 924402"/>
                <a:gd name="connsiteX130" fmla="*/ 1631885 w 4603109"/>
                <a:gd name="connsiteY130" fmla="*/ 0 h 924402"/>
                <a:gd name="connsiteX131" fmla="*/ 1636899 w 4603109"/>
                <a:gd name="connsiteY131" fmla="*/ 0 h 924402"/>
                <a:gd name="connsiteX132" fmla="*/ 1637320 w 4603109"/>
                <a:gd name="connsiteY132" fmla="*/ 0 h 924402"/>
                <a:gd name="connsiteX133" fmla="*/ 1637445 w 4603109"/>
                <a:gd name="connsiteY133" fmla="*/ 0 h 924402"/>
                <a:gd name="connsiteX134" fmla="*/ 1652509 w 4603109"/>
                <a:gd name="connsiteY134" fmla="*/ 0 h 924402"/>
                <a:gd name="connsiteX135" fmla="*/ 1659526 w 4603109"/>
                <a:gd name="connsiteY135" fmla="*/ 0 h 924402"/>
                <a:gd name="connsiteX136" fmla="*/ 1661950 w 4603109"/>
                <a:gd name="connsiteY136" fmla="*/ 0 h 924402"/>
                <a:gd name="connsiteX137" fmla="*/ 1664952 w 4603109"/>
                <a:gd name="connsiteY137" fmla="*/ 0 h 924402"/>
                <a:gd name="connsiteX138" fmla="*/ 1667212 w 4603109"/>
                <a:gd name="connsiteY138" fmla="*/ 0 h 924402"/>
                <a:gd name="connsiteX139" fmla="*/ 1685087 w 4603109"/>
                <a:gd name="connsiteY139" fmla="*/ 0 h 924402"/>
                <a:gd name="connsiteX140" fmla="*/ 1689591 w 4603109"/>
                <a:gd name="connsiteY140" fmla="*/ 0 h 924402"/>
                <a:gd name="connsiteX141" fmla="*/ 1694626 w 4603109"/>
                <a:gd name="connsiteY141" fmla="*/ 0 h 924402"/>
                <a:gd name="connsiteX142" fmla="*/ 1697276 w 4603109"/>
                <a:gd name="connsiteY142" fmla="*/ 0 h 924402"/>
                <a:gd name="connsiteX143" fmla="*/ 1698000 w 4603109"/>
                <a:gd name="connsiteY143" fmla="*/ 0 h 924402"/>
                <a:gd name="connsiteX144" fmla="*/ 1704688 w 4603109"/>
                <a:gd name="connsiteY144" fmla="*/ 0 h 924402"/>
                <a:gd name="connsiteX145" fmla="*/ 1707488 w 4603109"/>
                <a:gd name="connsiteY145" fmla="*/ 0 h 924402"/>
                <a:gd name="connsiteX146" fmla="*/ 1710963 w 4603109"/>
                <a:gd name="connsiteY146" fmla="*/ 0 h 924402"/>
                <a:gd name="connsiteX147" fmla="*/ 1715151 w 4603109"/>
                <a:gd name="connsiteY147" fmla="*/ 0 h 924402"/>
                <a:gd name="connsiteX148" fmla="*/ 1721928 w 4603109"/>
                <a:gd name="connsiteY148" fmla="*/ 0 h 924402"/>
                <a:gd name="connsiteX149" fmla="*/ 1734603 w 4603109"/>
                <a:gd name="connsiteY149" fmla="*/ 0 h 924402"/>
                <a:gd name="connsiteX150" fmla="*/ 1735025 w 4603109"/>
                <a:gd name="connsiteY150" fmla="*/ 0 h 924402"/>
                <a:gd name="connsiteX151" fmla="*/ 1735558 w 4603109"/>
                <a:gd name="connsiteY151" fmla="*/ 0 h 924402"/>
                <a:gd name="connsiteX152" fmla="*/ 1736094 w 4603109"/>
                <a:gd name="connsiteY152" fmla="*/ 0 h 924402"/>
                <a:gd name="connsiteX153" fmla="*/ 1737552 w 4603109"/>
                <a:gd name="connsiteY153" fmla="*/ 0 h 924402"/>
                <a:gd name="connsiteX154" fmla="*/ 1741027 w 4603109"/>
                <a:gd name="connsiteY154" fmla="*/ 0 h 924402"/>
                <a:gd name="connsiteX155" fmla="*/ 1747046 w 4603109"/>
                <a:gd name="connsiteY155" fmla="*/ 0 h 924402"/>
                <a:gd name="connsiteX156" fmla="*/ 1748537 w 4603109"/>
                <a:gd name="connsiteY156" fmla="*/ 0 h 924402"/>
                <a:gd name="connsiteX157" fmla="*/ 1753052 w 4603109"/>
                <a:gd name="connsiteY157" fmla="*/ 0 h 924402"/>
                <a:gd name="connsiteX158" fmla="*/ 1757499 w 4603109"/>
                <a:gd name="connsiteY158" fmla="*/ 0 h 924402"/>
                <a:gd name="connsiteX159" fmla="*/ 1764668 w 4603109"/>
                <a:gd name="connsiteY159" fmla="*/ 0 h 924402"/>
                <a:gd name="connsiteX160" fmla="*/ 1765089 w 4603109"/>
                <a:gd name="connsiteY160" fmla="*/ 0 h 924402"/>
                <a:gd name="connsiteX161" fmla="*/ 1765214 w 4603109"/>
                <a:gd name="connsiteY161" fmla="*/ 0 h 924402"/>
                <a:gd name="connsiteX162" fmla="*/ 1770320 w 4603109"/>
                <a:gd name="connsiteY162" fmla="*/ 0 h 924402"/>
                <a:gd name="connsiteX163" fmla="*/ 1777110 w 4603109"/>
                <a:gd name="connsiteY163" fmla="*/ 0 h 924402"/>
                <a:gd name="connsiteX164" fmla="*/ 1779774 w 4603109"/>
                <a:gd name="connsiteY164" fmla="*/ 0 h 924402"/>
                <a:gd name="connsiteX165" fmla="*/ 1792721 w 4603109"/>
                <a:gd name="connsiteY165" fmla="*/ 0 h 924402"/>
                <a:gd name="connsiteX166" fmla="*/ 1794981 w 4603109"/>
                <a:gd name="connsiteY166" fmla="*/ 0 h 924402"/>
                <a:gd name="connsiteX167" fmla="*/ 1825045 w 4603109"/>
                <a:gd name="connsiteY167" fmla="*/ 0 h 924402"/>
                <a:gd name="connsiteX168" fmla="*/ 1825769 w 4603109"/>
                <a:gd name="connsiteY168" fmla="*/ 0 h 924402"/>
                <a:gd name="connsiteX169" fmla="*/ 1838732 w 4603109"/>
                <a:gd name="connsiteY169" fmla="*/ 0 h 924402"/>
                <a:gd name="connsiteX170" fmla="*/ 1845818 w 4603109"/>
                <a:gd name="connsiteY170" fmla="*/ 0 h 924402"/>
                <a:gd name="connsiteX171" fmla="*/ 1849697 w 4603109"/>
                <a:gd name="connsiteY171" fmla="*/ 0 h 924402"/>
                <a:gd name="connsiteX172" fmla="*/ 1852412 w 4603109"/>
                <a:gd name="connsiteY172" fmla="*/ 0 h 924402"/>
                <a:gd name="connsiteX173" fmla="*/ 1853903 w 4603109"/>
                <a:gd name="connsiteY173" fmla="*/ 0 h 924402"/>
                <a:gd name="connsiteX174" fmla="*/ 1863327 w 4603109"/>
                <a:gd name="connsiteY174" fmla="*/ 0 h 924402"/>
                <a:gd name="connsiteX175" fmla="*/ 1868796 w 4603109"/>
                <a:gd name="connsiteY175" fmla="*/ 0 h 924402"/>
                <a:gd name="connsiteX176" fmla="*/ 1874815 w 4603109"/>
                <a:gd name="connsiteY176" fmla="*/ 0 h 924402"/>
                <a:gd name="connsiteX177" fmla="*/ 1876306 w 4603109"/>
                <a:gd name="connsiteY177" fmla="*/ 0 h 924402"/>
                <a:gd name="connsiteX178" fmla="*/ 1880821 w 4603109"/>
                <a:gd name="connsiteY178" fmla="*/ 0 h 924402"/>
                <a:gd name="connsiteX179" fmla="*/ 1882477 w 4603109"/>
                <a:gd name="connsiteY179" fmla="*/ 0 h 924402"/>
                <a:gd name="connsiteX180" fmla="*/ 1883936 w 4603109"/>
                <a:gd name="connsiteY180" fmla="*/ 0 h 924402"/>
                <a:gd name="connsiteX181" fmla="*/ 1885268 w 4603109"/>
                <a:gd name="connsiteY181" fmla="*/ 0 h 924402"/>
                <a:gd name="connsiteX182" fmla="*/ 1896427 w 4603109"/>
                <a:gd name="connsiteY182" fmla="*/ 0 h 924402"/>
                <a:gd name="connsiteX183" fmla="*/ 1898089 w 4603109"/>
                <a:gd name="connsiteY183" fmla="*/ 0 h 924402"/>
                <a:gd name="connsiteX184" fmla="*/ 1904879 w 4603109"/>
                <a:gd name="connsiteY184" fmla="*/ 0 h 924402"/>
                <a:gd name="connsiteX185" fmla="*/ 1907543 w 4603109"/>
                <a:gd name="connsiteY185" fmla="*/ 0 h 924402"/>
                <a:gd name="connsiteX186" fmla="*/ 1911018 w 4603109"/>
                <a:gd name="connsiteY186" fmla="*/ 0 h 924402"/>
                <a:gd name="connsiteX187" fmla="*/ 1919986 w 4603109"/>
                <a:gd name="connsiteY187" fmla="*/ 0 h 924402"/>
                <a:gd name="connsiteX188" fmla="*/ 1927124 w 4603109"/>
                <a:gd name="connsiteY188" fmla="*/ 0 h 924402"/>
                <a:gd name="connsiteX189" fmla="*/ 1927489 w 4603109"/>
                <a:gd name="connsiteY189" fmla="*/ 0 h 924402"/>
                <a:gd name="connsiteX190" fmla="*/ 1927911 w 4603109"/>
                <a:gd name="connsiteY190" fmla="*/ 0 h 924402"/>
                <a:gd name="connsiteX191" fmla="*/ 1929402 w 4603109"/>
                <a:gd name="connsiteY191" fmla="*/ 0 h 924402"/>
                <a:gd name="connsiteX192" fmla="*/ 1946726 w 4603109"/>
                <a:gd name="connsiteY192" fmla="*/ 0 h 924402"/>
                <a:gd name="connsiteX193" fmla="*/ 1949525 w 4603109"/>
                <a:gd name="connsiteY193" fmla="*/ 0 h 924402"/>
                <a:gd name="connsiteX194" fmla="*/ 1957554 w 4603109"/>
                <a:gd name="connsiteY194" fmla="*/ 0 h 924402"/>
                <a:gd name="connsiteX195" fmla="*/ 1957975 w 4603109"/>
                <a:gd name="connsiteY195" fmla="*/ 0 h 924402"/>
                <a:gd name="connsiteX196" fmla="*/ 1973587 w 4603109"/>
                <a:gd name="connsiteY196" fmla="*/ 0 h 924402"/>
                <a:gd name="connsiteX197" fmla="*/ 1978520 w 4603109"/>
                <a:gd name="connsiteY197" fmla="*/ 0 h 924402"/>
                <a:gd name="connsiteX198" fmla="*/ 1980012 w 4603109"/>
                <a:gd name="connsiteY198" fmla="*/ 0 h 924402"/>
                <a:gd name="connsiteX199" fmla="*/ 1980181 w 4603109"/>
                <a:gd name="connsiteY199" fmla="*/ 0 h 924402"/>
                <a:gd name="connsiteX200" fmla="*/ 1981672 w 4603109"/>
                <a:gd name="connsiteY200" fmla="*/ 0 h 924402"/>
                <a:gd name="connsiteX201" fmla="*/ 2008585 w 4603109"/>
                <a:gd name="connsiteY201" fmla="*/ 0 h 924402"/>
                <a:gd name="connsiteX202" fmla="*/ 2009218 w 4603109"/>
                <a:gd name="connsiteY202" fmla="*/ 0 h 924402"/>
                <a:gd name="connsiteX203" fmla="*/ 2010246 w 4603109"/>
                <a:gd name="connsiteY203" fmla="*/ 0 h 924402"/>
                <a:gd name="connsiteX204" fmla="*/ 2010709 w 4603109"/>
                <a:gd name="connsiteY204" fmla="*/ 0 h 924402"/>
                <a:gd name="connsiteX205" fmla="*/ 2011705 w 4603109"/>
                <a:gd name="connsiteY205" fmla="*/ 0 h 924402"/>
                <a:gd name="connsiteX206" fmla="*/ 2024147 w 4603109"/>
                <a:gd name="connsiteY206" fmla="*/ 0 h 924402"/>
                <a:gd name="connsiteX207" fmla="*/ 2024196 w 4603109"/>
                <a:gd name="connsiteY207" fmla="*/ 0 h 924402"/>
                <a:gd name="connsiteX208" fmla="*/ 2024981 w 4603109"/>
                <a:gd name="connsiteY208" fmla="*/ 0 h 924402"/>
                <a:gd name="connsiteX209" fmla="*/ 2025353 w 4603109"/>
                <a:gd name="connsiteY209" fmla="*/ 0 h 924402"/>
                <a:gd name="connsiteX210" fmla="*/ 2026473 w 4603109"/>
                <a:gd name="connsiteY210" fmla="*/ 0 h 924402"/>
                <a:gd name="connsiteX211" fmla="*/ 2031619 w 4603109"/>
                <a:gd name="connsiteY211" fmla="*/ 0 h 924402"/>
                <a:gd name="connsiteX212" fmla="*/ 2033110 w 4603109"/>
                <a:gd name="connsiteY212" fmla="*/ 0 h 924402"/>
                <a:gd name="connsiteX213" fmla="*/ 2038787 w 4603109"/>
                <a:gd name="connsiteY213" fmla="*/ 0 h 924402"/>
                <a:gd name="connsiteX214" fmla="*/ 2039282 w 4603109"/>
                <a:gd name="connsiteY214" fmla="*/ 0 h 924402"/>
                <a:gd name="connsiteX215" fmla="*/ 2047755 w 4603109"/>
                <a:gd name="connsiteY215" fmla="*/ 0 h 924402"/>
                <a:gd name="connsiteX216" fmla="*/ 2051230 w 4603109"/>
                <a:gd name="connsiteY216" fmla="*/ 0 h 924402"/>
                <a:gd name="connsiteX217" fmla="*/ 2054893 w 4603109"/>
                <a:gd name="connsiteY217" fmla="*/ 0 h 924402"/>
                <a:gd name="connsiteX218" fmla="*/ 2055046 w 4603109"/>
                <a:gd name="connsiteY218" fmla="*/ 0 h 924402"/>
                <a:gd name="connsiteX219" fmla="*/ 2055258 w 4603109"/>
                <a:gd name="connsiteY219" fmla="*/ 0 h 924402"/>
                <a:gd name="connsiteX220" fmla="*/ 2055680 w 4603109"/>
                <a:gd name="connsiteY220" fmla="*/ 0 h 924402"/>
                <a:gd name="connsiteX221" fmla="*/ 2057171 w 4603109"/>
                <a:gd name="connsiteY221" fmla="*/ 0 h 924402"/>
                <a:gd name="connsiteX222" fmla="*/ 2061683 w 4603109"/>
                <a:gd name="connsiteY222" fmla="*/ 0 h 924402"/>
                <a:gd name="connsiteX223" fmla="*/ 2067702 w 4603109"/>
                <a:gd name="connsiteY223" fmla="*/ 0 h 924402"/>
                <a:gd name="connsiteX224" fmla="*/ 2074495 w 4603109"/>
                <a:gd name="connsiteY224" fmla="*/ 0 h 924402"/>
                <a:gd name="connsiteX225" fmla="*/ 2077294 w 4603109"/>
                <a:gd name="connsiteY225" fmla="*/ 0 h 924402"/>
                <a:gd name="connsiteX226" fmla="*/ 2084504 w 4603109"/>
                <a:gd name="connsiteY226" fmla="*/ 0 h 924402"/>
                <a:gd name="connsiteX227" fmla="*/ 2085323 w 4603109"/>
                <a:gd name="connsiteY227" fmla="*/ 0 h 924402"/>
                <a:gd name="connsiteX228" fmla="*/ 2085744 w 4603109"/>
                <a:gd name="connsiteY228" fmla="*/ 0 h 924402"/>
                <a:gd name="connsiteX229" fmla="*/ 2097766 w 4603109"/>
                <a:gd name="connsiteY229" fmla="*/ 0 h 924402"/>
                <a:gd name="connsiteX230" fmla="*/ 2106289 w 4603109"/>
                <a:gd name="connsiteY230" fmla="*/ 0 h 924402"/>
                <a:gd name="connsiteX231" fmla="*/ 2107781 w 4603109"/>
                <a:gd name="connsiteY231" fmla="*/ 0 h 924402"/>
                <a:gd name="connsiteX232" fmla="*/ 2128956 w 4603109"/>
                <a:gd name="connsiteY232" fmla="*/ 0 h 924402"/>
                <a:gd name="connsiteX233" fmla="*/ 2129514 w 4603109"/>
                <a:gd name="connsiteY233" fmla="*/ 0 h 924402"/>
                <a:gd name="connsiteX234" fmla="*/ 2136354 w 4603109"/>
                <a:gd name="connsiteY234" fmla="*/ 0 h 924402"/>
                <a:gd name="connsiteX235" fmla="*/ 2136987 w 4603109"/>
                <a:gd name="connsiteY235" fmla="*/ 0 h 924402"/>
                <a:gd name="connsiteX236" fmla="*/ 2138478 w 4603109"/>
                <a:gd name="connsiteY236" fmla="*/ 0 h 924402"/>
                <a:gd name="connsiteX237" fmla="*/ 2151916 w 4603109"/>
                <a:gd name="connsiteY237" fmla="*/ 0 h 924402"/>
                <a:gd name="connsiteX238" fmla="*/ 2152750 w 4603109"/>
                <a:gd name="connsiteY238" fmla="*/ 0 h 924402"/>
                <a:gd name="connsiteX239" fmla="*/ 2153122 w 4603109"/>
                <a:gd name="connsiteY239" fmla="*/ 0 h 924402"/>
                <a:gd name="connsiteX240" fmla="*/ 2154242 w 4603109"/>
                <a:gd name="connsiteY240" fmla="*/ 0 h 924402"/>
                <a:gd name="connsiteX241" fmla="*/ 2156597 w 4603109"/>
                <a:gd name="connsiteY241" fmla="*/ 0 h 924402"/>
                <a:gd name="connsiteX242" fmla="*/ 2159388 w 4603109"/>
                <a:gd name="connsiteY242" fmla="*/ 0 h 924402"/>
                <a:gd name="connsiteX243" fmla="*/ 2160879 w 4603109"/>
                <a:gd name="connsiteY243" fmla="*/ 0 h 924402"/>
                <a:gd name="connsiteX244" fmla="*/ 2161633 w 4603109"/>
                <a:gd name="connsiteY244" fmla="*/ 0 h 924402"/>
                <a:gd name="connsiteX245" fmla="*/ 2167051 w 4603109"/>
                <a:gd name="connsiteY245" fmla="*/ 0 h 924402"/>
                <a:gd name="connsiteX246" fmla="*/ 2178999 w 4603109"/>
                <a:gd name="connsiteY246" fmla="*/ 0 h 924402"/>
                <a:gd name="connsiteX247" fmla="*/ 2182158 w 4603109"/>
                <a:gd name="connsiteY247" fmla="*/ 0 h 924402"/>
                <a:gd name="connsiteX248" fmla="*/ 2182815 w 4603109"/>
                <a:gd name="connsiteY248" fmla="*/ 0 h 924402"/>
                <a:gd name="connsiteX249" fmla="*/ 2188666 w 4603109"/>
                <a:gd name="connsiteY249" fmla="*/ 0 h 924402"/>
                <a:gd name="connsiteX250" fmla="*/ 2189452 w 4603109"/>
                <a:gd name="connsiteY250" fmla="*/ 0 h 924402"/>
                <a:gd name="connsiteX251" fmla="*/ 2191697 w 4603109"/>
                <a:gd name="connsiteY251" fmla="*/ 0 h 924402"/>
                <a:gd name="connsiteX252" fmla="*/ 2195471 w 4603109"/>
                <a:gd name="connsiteY252" fmla="*/ 0 h 924402"/>
                <a:gd name="connsiteX253" fmla="*/ 2201759 w 4603109"/>
                <a:gd name="connsiteY253" fmla="*/ 0 h 924402"/>
                <a:gd name="connsiteX254" fmla="*/ 2203100 w 4603109"/>
                <a:gd name="connsiteY254" fmla="*/ 0 h 924402"/>
                <a:gd name="connsiteX255" fmla="*/ 2204559 w 4603109"/>
                <a:gd name="connsiteY255" fmla="*/ 0 h 924402"/>
                <a:gd name="connsiteX256" fmla="*/ 2204591 w 4603109"/>
                <a:gd name="connsiteY256" fmla="*/ 0 h 924402"/>
                <a:gd name="connsiteX257" fmla="*/ 2212273 w 4603109"/>
                <a:gd name="connsiteY257" fmla="*/ 0 h 924402"/>
                <a:gd name="connsiteX258" fmla="*/ 2225535 w 4603109"/>
                <a:gd name="connsiteY258" fmla="*/ 0 h 924402"/>
                <a:gd name="connsiteX259" fmla="*/ 2231674 w 4603109"/>
                <a:gd name="connsiteY259" fmla="*/ 0 h 924402"/>
                <a:gd name="connsiteX260" fmla="*/ 2232096 w 4603109"/>
                <a:gd name="connsiteY260" fmla="*/ 0 h 924402"/>
                <a:gd name="connsiteX261" fmla="*/ 2232220 w 4603109"/>
                <a:gd name="connsiteY261" fmla="*/ 0 h 924402"/>
                <a:gd name="connsiteX262" fmla="*/ 2233118 w 4603109"/>
                <a:gd name="connsiteY262" fmla="*/ 0 h 924402"/>
                <a:gd name="connsiteX263" fmla="*/ 2233165 w 4603109"/>
                <a:gd name="connsiteY263" fmla="*/ 0 h 924402"/>
                <a:gd name="connsiteX264" fmla="*/ 2256725 w 4603109"/>
                <a:gd name="connsiteY264" fmla="*/ 0 h 924402"/>
                <a:gd name="connsiteX265" fmla="*/ 2257283 w 4603109"/>
                <a:gd name="connsiteY265" fmla="*/ 0 h 924402"/>
                <a:gd name="connsiteX266" fmla="*/ 2262285 w 4603109"/>
                <a:gd name="connsiteY266" fmla="*/ 0 h 924402"/>
                <a:gd name="connsiteX267" fmla="*/ 2284366 w 4603109"/>
                <a:gd name="connsiteY267" fmla="*/ 0 h 924402"/>
                <a:gd name="connsiteX268" fmla="*/ 2289402 w 4603109"/>
                <a:gd name="connsiteY268" fmla="*/ 0 h 924402"/>
                <a:gd name="connsiteX269" fmla="*/ 2292052 w 4603109"/>
                <a:gd name="connsiteY269" fmla="*/ 0 h 924402"/>
                <a:gd name="connsiteX270" fmla="*/ 2299271 w 4603109"/>
                <a:gd name="connsiteY270" fmla="*/ 0 h 924402"/>
                <a:gd name="connsiteX271" fmla="*/ 2308721 w 4603109"/>
                <a:gd name="connsiteY271" fmla="*/ 0 h 924402"/>
                <a:gd name="connsiteX272" fmla="*/ 2309927 w 4603109"/>
                <a:gd name="connsiteY272" fmla="*/ 0 h 924402"/>
                <a:gd name="connsiteX273" fmla="*/ 2316435 w 4603109"/>
                <a:gd name="connsiteY273" fmla="*/ 0 h 924402"/>
                <a:gd name="connsiteX274" fmla="*/ 2316703 w 4603109"/>
                <a:gd name="connsiteY274" fmla="*/ 0 h 924402"/>
                <a:gd name="connsiteX275" fmla="*/ 2319466 w 4603109"/>
                <a:gd name="connsiteY275" fmla="*/ 0 h 924402"/>
                <a:gd name="connsiteX276" fmla="*/ 2322840 w 4603109"/>
                <a:gd name="connsiteY276" fmla="*/ 0 h 924402"/>
                <a:gd name="connsiteX277" fmla="*/ 2329528 w 4603109"/>
                <a:gd name="connsiteY277" fmla="*/ 0 h 924402"/>
                <a:gd name="connsiteX278" fmla="*/ 2330869 w 4603109"/>
                <a:gd name="connsiteY278" fmla="*/ 0 h 924402"/>
                <a:gd name="connsiteX279" fmla="*/ 2332328 w 4603109"/>
                <a:gd name="connsiteY279" fmla="*/ 0 h 924402"/>
                <a:gd name="connsiteX280" fmla="*/ 2332360 w 4603109"/>
                <a:gd name="connsiteY280" fmla="*/ 0 h 924402"/>
                <a:gd name="connsiteX281" fmla="*/ 2335803 w 4603109"/>
                <a:gd name="connsiteY281" fmla="*/ 0 h 924402"/>
                <a:gd name="connsiteX282" fmla="*/ 2343312 w 4603109"/>
                <a:gd name="connsiteY282" fmla="*/ 0 h 924402"/>
                <a:gd name="connsiteX283" fmla="*/ 2344804 w 4603109"/>
                <a:gd name="connsiteY283" fmla="*/ 0 h 924402"/>
                <a:gd name="connsiteX284" fmla="*/ 2346768 w 4603109"/>
                <a:gd name="connsiteY284" fmla="*/ 0 h 924402"/>
                <a:gd name="connsiteX285" fmla="*/ 2347827 w 4603109"/>
                <a:gd name="connsiteY285" fmla="*/ 0 h 924402"/>
                <a:gd name="connsiteX286" fmla="*/ 2352274 w 4603109"/>
                <a:gd name="connsiteY286" fmla="*/ 0 h 924402"/>
                <a:gd name="connsiteX287" fmla="*/ 2359443 w 4603109"/>
                <a:gd name="connsiteY287" fmla="*/ 0 h 924402"/>
                <a:gd name="connsiteX288" fmla="*/ 2359865 w 4603109"/>
                <a:gd name="connsiteY288" fmla="*/ 0 h 924402"/>
                <a:gd name="connsiteX289" fmla="*/ 2359989 w 4603109"/>
                <a:gd name="connsiteY289" fmla="*/ 0 h 924402"/>
                <a:gd name="connsiteX290" fmla="*/ 2360887 w 4603109"/>
                <a:gd name="connsiteY290" fmla="*/ 0 h 924402"/>
                <a:gd name="connsiteX291" fmla="*/ 2360934 w 4603109"/>
                <a:gd name="connsiteY291" fmla="*/ 0 h 924402"/>
                <a:gd name="connsiteX292" fmla="*/ 2371886 w 4603109"/>
                <a:gd name="connsiteY292" fmla="*/ 0 h 924402"/>
                <a:gd name="connsiteX293" fmla="*/ 2373377 w 4603109"/>
                <a:gd name="connsiteY293" fmla="*/ 0 h 924402"/>
                <a:gd name="connsiteX294" fmla="*/ 2377892 w 4603109"/>
                <a:gd name="connsiteY294" fmla="*/ 0 h 924402"/>
                <a:gd name="connsiteX295" fmla="*/ 2382339 w 4603109"/>
                <a:gd name="connsiteY295" fmla="*/ 0 h 924402"/>
                <a:gd name="connsiteX296" fmla="*/ 2390054 w 4603109"/>
                <a:gd name="connsiteY296" fmla="*/ 0 h 924402"/>
                <a:gd name="connsiteX297" fmla="*/ 2419821 w 4603109"/>
                <a:gd name="connsiteY297" fmla="*/ 0 h 924402"/>
                <a:gd name="connsiteX298" fmla="*/ 2427040 w 4603109"/>
                <a:gd name="connsiteY298" fmla="*/ 0 h 924402"/>
                <a:gd name="connsiteX299" fmla="*/ 2436490 w 4603109"/>
                <a:gd name="connsiteY299" fmla="*/ 0 h 924402"/>
                <a:gd name="connsiteX300" fmla="*/ 2444472 w 4603109"/>
                <a:gd name="connsiteY300" fmla="*/ 0 h 924402"/>
                <a:gd name="connsiteX301" fmla="*/ 2448678 w 4603109"/>
                <a:gd name="connsiteY301" fmla="*/ 0 h 924402"/>
                <a:gd name="connsiteX302" fmla="*/ 2450171 w 4603109"/>
                <a:gd name="connsiteY302" fmla="*/ 0 h 924402"/>
                <a:gd name="connsiteX303" fmla="*/ 2450609 w 4603109"/>
                <a:gd name="connsiteY303" fmla="*/ 0 h 924402"/>
                <a:gd name="connsiteX304" fmla="*/ 2463572 w 4603109"/>
                <a:gd name="connsiteY304" fmla="*/ 0 h 924402"/>
                <a:gd name="connsiteX305" fmla="*/ 2471081 w 4603109"/>
                <a:gd name="connsiteY305" fmla="*/ 0 h 924402"/>
                <a:gd name="connsiteX306" fmla="*/ 2472573 w 4603109"/>
                <a:gd name="connsiteY306" fmla="*/ 0 h 924402"/>
                <a:gd name="connsiteX307" fmla="*/ 2474537 w 4603109"/>
                <a:gd name="connsiteY307" fmla="*/ 0 h 924402"/>
                <a:gd name="connsiteX308" fmla="*/ 2475596 w 4603109"/>
                <a:gd name="connsiteY308" fmla="*/ 0 h 924402"/>
                <a:gd name="connsiteX309" fmla="*/ 2477252 w 4603109"/>
                <a:gd name="connsiteY309" fmla="*/ 0 h 924402"/>
                <a:gd name="connsiteX310" fmla="*/ 2478712 w 4603109"/>
                <a:gd name="connsiteY310" fmla="*/ 0 h 924402"/>
                <a:gd name="connsiteX311" fmla="*/ 2478743 w 4603109"/>
                <a:gd name="connsiteY311" fmla="*/ 0 h 924402"/>
                <a:gd name="connsiteX312" fmla="*/ 2480043 w 4603109"/>
                <a:gd name="connsiteY312" fmla="*/ 0 h 924402"/>
                <a:gd name="connsiteX313" fmla="*/ 2499655 w 4603109"/>
                <a:gd name="connsiteY313" fmla="*/ 0 h 924402"/>
                <a:gd name="connsiteX314" fmla="*/ 2501146 w 4603109"/>
                <a:gd name="connsiteY314" fmla="*/ 0 h 924402"/>
                <a:gd name="connsiteX315" fmla="*/ 2505661 w 4603109"/>
                <a:gd name="connsiteY315" fmla="*/ 0 h 924402"/>
                <a:gd name="connsiteX316" fmla="*/ 2508776 w 4603109"/>
                <a:gd name="connsiteY316" fmla="*/ 0 h 924402"/>
                <a:gd name="connsiteX317" fmla="*/ 2510108 w 4603109"/>
                <a:gd name="connsiteY317" fmla="*/ 0 h 924402"/>
                <a:gd name="connsiteX318" fmla="*/ 2524178 w 4603109"/>
                <a:gd name="connsiteY318" fmla="*/ 0 h 924402"/>
                <a:gd name="connsiteX319" fmla="*/ 2525248 w 4603109"/>
                <a:gd name="connsiteY319" fmla="*/ 0 h 924402"/>
                <a:gd name="connsiteX320" fmla="*/ 2525669 w 4603109"/>
                <a:gd name="connsiteY320" fmla="*/ 0 h 924402"/>
                <a:gd name="connsiteX321" fmla="*/ 2552329 w 4603109"/>
                <a:gd name="connsiteY321" fmla="*/ 0 h 924402"/>
                <a:gd name="connsiteX322" fmla="*/ 2552751 w 4603109"/>
                <a:gd name="connsiteY322" fmla="*/ 0 h 924402"/>
                <a:gd name="connsiteX323" fmla="*/ 2554242 w 4603109"/>
                <a:gd name="connsiteY323" fmla="*/ 0 h 924402"/>
                <a:gd name="connsiteX324" fmla="*/ 2574787 w 4603109"/>
                <a:gd name="connsiteY324" fmla="*/ 0 h 924402"/>
                <a:gd name="connsiteX325" fmla="*/ 2576279 w 4603109"/>
                <a:gd name="connsiteY325" fmla="*/ 0 h 924402"/>
                <a:gd name="connsiteX326" fmla="*/ 2576447 w 4603109"/>
                <a:gd name="connsiteY326" fmla="*/ 0 h 924402"/>
                <a:gd name="connsiteX327" fmla="*/ 2577940 w 4603109"/>
                <a:gd name="connsiteY327" fmla="*/ 0 h 924402"/>
                <a:gd name="connsiteX328" fmla="*/ 2603360 w 4603109"/>
                <a:gd name="connsiteY328" fmla="*/ 0 h 924402"/>
                <a:gd name="connsiteX329" fmla="*/ 2604852 w 4603109"/>
                <a:gd name="connsiteY329" fmla="*/ 0 h 924402"/>
                <a:gd name="connsiteX330" fmla="*/ 2605021 w 4603109"/>
                <a:gd name="connsiteY330" fmla="*/ 0 h 924402"/>
                <a:gd name="connsiteX331" fmla="*/ 2605484 w 4603109"/>
                <a:gd name="connsiteY331" fmla="*/ 0 h 924402"/>
                <a:gd name="connsiteX332" fmla="*/ 2606481 w 4603109"/>
                <a:gd name="connsiteY332" fmla="*/ 0 h 924402"/>
                <a:gd name="connsiteX333" fmla="*/ 2606512 w 4603109"/>
                <a:gd name="connsiteY333" fmla="*/ 0 h 924402"/>
                <a:gd name="connsiteX334" fmla="*/ 2606976 w 4603109"/>
                <a:gd name="connsiteY334" fmla="*/ 0 h 924402"/>
                <a:gd name="connsiteX335" fmla="*/ 2618923 w 4603109"/>
                <a:gd name="connsiteY335" fmla="*/ 0 h 924402"/>
                <a:gd name="connsiteX336" fmla="*/ 2621248 w 4603109"/>
                <a:gd name="connsiteY336" fmla="*/ 0 h 924402"/>
                <a:gd name="connsiteX337" fmla="*/ 2622740 w 4603109"/>
                <a:gd name="connsiteY337" fmla="*/ 0 h 924402"/>
                <a:gd name="connsiteX338" fmla="*/ 2627885 w 4603109"/>
                <a:gd name="connsiteY338" fmla="*/ 0 h 924402"/>
                <a:gd name="connsiteX339" fmla="*/ 2629377 w 4603109"/>
                <a:gd name="connsiteY339" fmla="*/ 0 h 924402"/>
                <a:gd name="connsiteX340" fmla="*/ 2634058 w 4603109"/>
                <a:gd name="connsiteY340" fmla="*/ 0 h 924402"/>
                <a:gd name="connsiteX341" fmla="*/ 2635549 w 4603109"/>
                <a:gd name="connsiteY341" fmla="*/ 0 h 924402"/>
                <a:gd name="connsiteX342" fmla="*/ 2636545 w 4603109"/>
                <a:gd name="connsiteY342" fmla="*/ 0 h 924402"/>
                <a:gd name="connsiteX343" fmla="*/ 2648987 w 4603109"/>
                <a:gd name="connsiteY343" fmla="*/ 0 h 924402"/>
                <a:gd name="connsiteX344" fmla="*/ 2649821 w 4603109"/>
                <a:gd name="connsiteY344" fmla="*/ 0 h 924402"/>
                <a:gd name="connsiteX345" fmla="*/ 2651313 w 4603109"/>
                <a:gd name="connsiteY345" fmla="*/ 0 h 924402"/>
                <a:gd name="connsiteX346" fmla="*/ 2651947 w 4603109"/>
                <a:gd name="connsiteY346" fmla="*/ 0 h 924402"/>
                <a:gd name="connsiteX347" fmla="*/ 2653017 w 4603109"/>
                <a:gd name="connsiteY347" fmla="*/ 0 h 924402"/>
                <a:gd name="connsiteX348" fmla="*/ 2653438 w 4603109"/>
                <a:gd name="connsiteY348" fmla="*/ 0 h 924402"/>
                <a:gd name="connsiteX349" fmla="*/ 2656459 w 4603109"/>
                <a:gd name="connsiteY349" fmla="*/ 0 h 924402"/>
                <a:gd name="connsiteX350" fmla="*/ 2657950 w 4603109"/>
                <a:gd name="connsiteY350" fmla="*/ 0 h 924402"/>
                <a:gd name="connsiteX351" fmla="*/ 2665460 w 4603109"/>
                <a:gd name="connsiteY351" fmla="*/ 0 h 924402"/>
                <a:gd name="connsiteX352" fmla="*/ 2680098 w 4603109"/>
                <a:gd name="connsiteY352" fmla="*/ 0 h 924402"/>
                <a:gd name="connsiteX353" fmla="*/ 2680520 w 4603109"/>
                <a:gd name="connsiteY353" fmla="*/ 0 h 924402"/>
                <a:gd name="connsiteX354" fmla="*/ 2682011 w 4603109"/>
                <a:gd name="connsiteY354" fmla="*/ 0 h 924402"/>
                <a:gd name="connsiteX355" fmla="*/ 2692542 w 4603109"/>
                <a:gd name="connsiteY355" fmla="*/ 0 h 924402"/>
                <a:gd name="connsiteX356" fmla="*/ 2702556 w 4603109"/>
                <a:gd name="connsiteY356" fmla="*/ 0 h 924402"/>
                <a:gd name="connsiteX357" fmla="*/ 2704048 w 4603109"/>
                <a:gd name="connsiteY357" fmla="*/ 0 h 924402"/>
                <a:gd name="connsiteX358" fmla="*/ 2724289 w 4603109"/>
                <a:gd name="connsiteY358" fmla="*/ 0 h 924402"/>
                <a:gd name="connsiteX359" fmla="*/ 2731129 w 4603109"/>
                <a:gd name="connsiteY359" fmla="*/ 0 h 924402"/>
                <a:gd name="connsiteX360" fmla="*/ 2732621 w 4603109"/>
                <a:gd name="connsiteY360" fmla="*/ 0 h 924402"/>
                <a:gd name="connsiteX361" fmla="*/ 2733253 w 4603109"/>
                <a:gd name="connsiteY361" fmla="*/ 0 h 924402"/>
                <a:gd name="connsiteX362" fmla="*/ 2734745 w 4603109"/>
                <a:gd name="connsiteY362" fmla="*/ 0 h 924402"/>
                <a:gd name="connsiteX363" fmla="*/ 2746692 w 4603109"/>
                <a:gd name="connsiteY363" fmla="*/ 0 h 924402"/>
                <a:gd name="connsiteX364" fmla="*/ 2749017 w 4603109"/>
                <a:gd name="connsiteY364" fmla="*/ 0 h 924402"/>
                <a:gd name="connsiteX365" fmla="*/ 2750509 w 4603109"/>
                <a:gd name="connsiteY365" fmla="*/ 0 h 924402"/>
                <a:gd name="connsiteX366" fmla="*/ 2754354 w 4603109"/>
                <a:gd name="connsiteY366" fmla="*/ 0 h 924402"/>
                <a:gd name="connsiteX367" fmla="*/ 2755654 w 4603109"/>
                <a:gd name="connsiteY367" fmla="*/ 0 h 924402"/>
                <a:gd name="connsiteX368" fmla="*/ 2757146 w 4603109"/>
                <a:gd name="connsiteY368" fmla="*/ 0 h 924402"/>
                <a:gd name="connsiteX369" fmla="*/ 2761827 w 4603109"/>
                <a:gd name="connsiteY369" fmla="*/ 0 h 924402"/>
                <a:gd name="connsiteX370" fmla="*/ 2763318 w 4603109"/>
                <a:gd name="connsiteY370" fmla="*/ 0 h 924402"/>
                <a:gd name="connsiteX371" fmla="*/ 2776756 w 4603109"/>
                <a:gd name="connsiteY371" fmla="*/ 0 h 924402"/>
                <a:gd name="connsiteX372" fmla="*/ 2777590 w 4603109"/>
                <a:gd name="connsiteY372" fmla="*/ 0 h 924402"/>
                <a:gd name="connsiteX373" fmla="*/ 2779082 w 4603109"/>
                <a:gd name="connsiteY373" fmla="*/ 0 h 924402"/>
                <a:gd name="connsiteX374" fmla="*/ 2783442 w 4603109"/>
                <a:gd name="connsiteY374" fmla="*/ 0 h 924402"/>
                <a:gd name="connsiteX375" fmla="*/ 2784228 w 4603109"/>
                <a:gd name="connsiteY375" fmla="*/ 0 h 924402"/>
                <a:gd name="connsiteX376" fmla="*/ 2785719 w 4603109"/>
                <a:gd name="connsiteY376" fmla="*/ 0 h 924402"/>
                <a:gd name="connsiteX377" fmla="*/ 2786473 w 4603109"/>
                <a:gd name="connsiteY377" fmla="*/ 0 h 924402"/>
                <a:gd name="connsiteX378" fmla="*/ 2793229 w 4603109"/>
                <a:gd name="connsiteY378" fmla="*/ 0 h 924402"/>
                <a:gd name="connsiteX379" fmla="*/ 2799367 w 4603109"/>
                <a:gd name="connsiteY379" fmla="*/ 0 h 924402"/>
                <a:gd name="connsiteX380" fmla="*/ 2813506 w 4603109"/>
                <a:gd name="connsiteY380" fmla="*/ 0 h 924402"/>
                <a:gd name="connsiteX381" fmla="*/ 2820311 w 4603109"/>
                <a:gd name="connsiteY381" fmla="*/ 0 h 924402"/>
                <a:gd name="connsiteX382" fmla="*/ 2827893 w 4603109"/>
                <a:gd name="connsiteY382" fmla="*/ 0 h 924402"/>
                <a:gd name="connsiteX383" fmla="*/ 2827940 w 4603109"/>
                <a:gd name="connsiteY383" fmla="*/ 0 h 924402"/>
                <a:gd name="connsiteX384" fmla="*/ 2829431 w 4603109"/>
                <a:gd name="connsiteY384" fmla="*/ 0 h 924402"/>
                <a:gd name="connsiteX385" fmla="*/ 2829978 w 4603109"/>
                <a:gd name="connsiteY385" fmla="*/ 0 h 924402"/>
                <a:gd name="connsiteX386" fmla="*/ 2852058 w 4603109"/>
                <a:gd name="connsiteY386" fmla="*/ 0 h 924402"/>
                <a:gd name="connsiteX387" fmla="*/ 2857060 w 4603109"/>
                <a:gd name="connsiteY387" fmla="*/ 0 h 924402"/>
                <a:gd name="connsiteX388" fmla="*/ 2857958 w 4603109"/>
                <a:gd name="connsiteY388" fmla="*/ 0 h 924402"/>
                <a:gd name="connsiteX389" fmla="*/ 2871601 w 4603109"/>
                <a:gd name="connsiteY389" fmla="*/ 0 h 924402"/>
                <a:gd name="connsiteX390" fmla="*/ 2882123 w 4603109"/>
                <a:gd name="connsiteY390" fmla="*/ 0 h 924402"/>
                <a:gd name="connsiteX391" fmla="*/ 2894046 w 4603109"/>
                <a:gd name="connsiteY391" fmla="*/ 0 h 924402"/>
                <a:gd name="connsiteX392" fmla="*/ 2903496 w 4603109"/>
                <a:gd name="connsiteY392" fmla="*/ 0 h 924402"/>
                <a:gd name="connsiteX393" fmla="*/ 2911211 w 4603109"/>
                <a:gd name="connsiteY393" fmla="*/ 0 h 924402"/>
                <a:gd name="connsiteX394" fmla="*/ 2914242 w 4603109"/>
                <a:gd name="connsiteY394" fmla="*/ 0 h 924402"/>
                <a:gd name="connsiteX395" fmla="*/ 2914461 w 4603109"/>
                <a:gd name="connsiteY395" fmla="*/ 0 h 924402"/>
                <a:gd name="connsiteX396" fmla="*/ 2924111 w 4603109"/>
                <a:gd name="connsiteY396" fmla="*/ 0 h 924402"/>
                <a:gd name="connsiteX397" fmla="*/ 2927136 w 4603109"/>
                <a:gd name="connsiteY397" fmla="*/ 0 h 924402"/>
                <a:gd name="connsiteX398" fmla="*/ 2933561 w 4603109"/>
                <a:gd name="connsiteY398" fmla="*/ 0 h 924402"/>
                <a:gd name="connsiteX399" fmla="*/ 2939580 w 4603109"/>
                <a:gd name="connsiteY399" fmla="*/ 0 h 924402"/>
                <a:gd name="connsiteX400" fmla="*/ 2941275 w 4603109"/>
                <a:gd name="connsiteY400" fmla="*/ 0 h 924402"/>
                <a:gd name="connsiteX401" fmla="*/ 2941543 w 4603109"/>
                <a:gd name="connsiteY401" fmla="*/ 0 h 924402"/>
                <a:gd name="connsiteX402" fmla="*/ 2945586 w 4603109"/>
                <a:gd name="connsiteY402" fmla="*/ 0 h 924402"/>
                <a:gd name="connsiteX403" fmla="*/ 2950032 w 4603109"/>
                <a:gd name="connsiteY403" fmla="*/ 0 h 924402"/>
                <a:gd name="connsiteX404" fmla="*/ 2955662 w 4603109"/>
                <a:gd name="connsiteY404" fmla="*/ 0 h 924402"/>
                <a:gd name="connsiteX405" fmla="*/ 2955709 w 4603109"/>
                <a:gd name="connsiteY405" fmla="*/ 0 h 924402"/>
                <a:gd name="connsiteX406" fmla="*/ 2957200 w 4603109"/>
                <a:gd name="connsiteY406" fmla="*/ 0 h 924402"/>
                <a:gd name="connsiteX407" fmla="*/ 2957747 w 4603109"/>
                <a:gd name="connsiteY407" fmla="*/ 0 h 924402"/>
                <a:gd name="connsiteX408" fmla="*/ 2968152 w 4603109"/>
                <a:gd name="connsiteY408" fmla="*/ 0 h 924402"/>
                <a:gd name="connsiteX409" fmla="*/ 2969644 w 4603109"/>
                <a:gd name="connsiteY409" fmla="*/ 0 h 924402"/>
                <a:gd name="connsiteX410" fmla="*/ 2972667 w 4603109"/>
                <a:gd name="connsiteY410" fmla="*/ 0 h 924402"/>
                <a:gd name="connsiteX411" fmla="*/ 2977114 w 4603109"/>
                <a:gd name="connsiteY411" fmla="*/ 0 h 924402"/>
                <a:gd name="connsiteX412" fmla="*/ 2984829 w 4603109"/>
                <a:gd name="connsiteY412" fmla="*/ 0 h 924402"/>
                <a:gd name="connsiteX413" fmla="*/ 2985727 w 4603109"/>
                <a:gd name="connsiteY413" fmla="*/ 0 h 924402"/>
                <a:gd name="connsiteX414" fmla="*/ 2999370 w 4603109"/>
                <a:gd name="connsiteY414" fmla="*/ 0 h 924402"/>
                <a:gd name="connsiteX415" fmla="*/ 3021815 w 4603109"/>
                <a:gd name="connsiteY415" fmla="*/ 0 h 924402"/>
                <a:gd name="connsiteX416" fmla="*/ 3031265 w 4603109"/>
                <a:gd name="connsiteY416" fmla="*/ 0 h 924402"/>
                <a:gd name="connsiteX417" fmla="*/ 3042230 w 4603109"/>
                <a:gd name="connsiteY417" fmla="*/ 0 h 924402"/>
                <a:gd name="connsiteX418" fmla="*/ 3044946 w 4603109"/>
                <a:gd name="connsiteY418" fmla="*/ 0 h 924402"/>
                <a:gd name="connsiteX419" fmla="*/ 3051880 w 4603109"/>
                <a:gd name="connsiteY419" fmla="*/ 0 h 924402"/>
                <a:gd name="connsiteX420" fmla="*/ 3061330 w 4603109"/>
                <a:gd name="connsiteY420" fmla="*/ 0 h 924402"/>
                <a:gd name="connsiteX421" fmla="*/ 3067349 w 4603109"/>
                <a:gd name="connsiteY421" fmla="*/ 0 h 924402"/>
                <a:gd name="connsiteX422" fmla="*/ 3069312 w 4603109"/>
                <a:gd name="connsiteY422" fmla="*/ 0 h 924402"/>
                <a:gd name="connsiteX423" fmla="*/ 3073355 w 4603109"/>
                <a:gd name="connsiteY423" fmla="*/ 0 h 924402"/>
                <a:gd name="connsiteX424" fmla="*/ 3073518 w 4603109"/>
                <a:gd name="connsiteY424" fmla="*/ 0 h 924402"/>
                <a:gd name="connsiteX425" fmla="*/ 3075011 w 4603109"/>
                <a:gd name="connsiteY425" fmla="*/ 0 h 924402"/>
                <a:gd name="connsiteX426" fmla="*/ 3077801 w 4603109"/>
                <a:gd name="connsiteY426" fmla="*/ 0 h 924402"/>
                <a:gd name="connsiteX427" fmla="*/ 3095921 w 4603109"/>
                <a:gd name="connsiteY427" fmla="*/ 0 h 924402"/>
                <a:gd name="connsiteX428" fmla="*/ 3097413 w 4603109"/>
                <a:gd name="connsiteY428" fmla="*/ 0 h 924402"/>
                <a:gd name="connsiteX429" fmla="*/ 3100436 w 4603109"/>
                <a:gd name="connsiteY429" fmla="*/ 0 h 924402"/>
                <a:gd name="connsiteX430" fmla="*/ 3103552 w 4603109"/>
                <a:gd name="connsiteY430" fmla="*/ 0 h 924402"/>
                <a:gd name="connsiteX431" fmla="*/ 3104883 w 4603109"/>
                <a:gd name="connsiteY431" fmla="*/ 0 h 924402"/>
                <a:gd name="connsiteX432" fmla="*/ 3120023 w 4603109"/>
                <a:gd name="connsiteY432" fmla="*/ 0 h 924402"/>
                <a:gd name="connsiteX433" fmla="*/ 3120445 w 4603109"/>
                <a:gd name="connsiteY433" fmla="*/ 0 h 924402"/>
                <a:gd name="connsiteX434" fmla="*/ 3149018 w 4603109"/>
                <a:gd name="connsiteY434" fmla="*/ 0 h 924402"/>
                <a:gd name="connsiteX435" fmla="*/ 3150088 w 4603109"/>
                <a:gd name="connsiteY435" fmla="*/ 0 h 924402"/>
                <a:gd name="connsiteX436" fmla="*/ 3150509 w 4603109"/>
                <a:gd name="connsiteY436" fmla="*/ 0 h 924402"/>
                <a:gd name="connsiteX437" fmla="*/ 3171054 w 4603109"/>
                <a:gd name="connsiteY437" fmla="*/ 0 h 924402"/>
                <a:gd name="connsiteX438" fmla="*/ 3172715 w 4603109"/>
                <a:gd name="connsiteY438" fmla="*/ 0 h 924402"/>
                <a:gd name="connsiteX439" fmla="*/ 3199627 w 4603109"/>
                <a:gd name="connsiteY439" fmla="*/ 0 h 924402"/>
                <a:gd name="connsiteX440" fmla="*/ 3201119 w 4603109"/>
                <a:gd name="connsiteY440" fmla="*/ 0 h 924402"/>
                <a:gd name="connsiteX441" fmla="*/ 3201287 w 4603109"/>
                <a:gd name="connsiteY441" fmla="*/ 0 h 924402"/>
                <a:gd name="connsiteX442" fmla="*/ 3201751 w 4603109"/>
                <a:gd name="connsiteY442" fmla="*/ 0 h 924402"/>
                <a:gd name="connsiteX443" fmla="*/ 3202780 w 4603109"/>
                <a:gd name="connsiteY443" fmla="*/ 0 h 924402"/>
                <a:gd name="connsiteX444" fmla="*/ 3217515 w 4603109"/>
                <a:gd name="connsiteY444" fmla="*/ 0 h 924402"/>
                <a:gd name="connsiteX445" fmla="*/ 3224152 w 4603109"/>
                <a:gd name="connsiteY445" fmla="*/ 0 h 924402"/>
                <a:gd name="connsiteX446" fmla="*/ 3230324 w 4603109"/>
                <a:gd name="connsiteY446" fmla="*/ 0 h 924402"/>
                <a:gd name="connsiteX447" fmla="*/ 3231321 w 4603109"/>
                <a:gd name="connsiteY447" fmla="*/ 0 h 924402"/>
                <a:gd name="connsiteX448" fmla="*/ 3231816 w 4603109"/>
                <a:gd name="connsiteY448" fmla="*/ 0 h 924402"/>
                <a:gd name="connsiteX449" fmla="*/ 3243763 w 4603109"/>
                <a:gd name="connsiteY449" fmla="*/ 0 h 924402"/>
                <a:gd name="connsiteX450" fmla="*/ 3246088 w 4603109"/>
                <a:gd name="connsiteY450" fmla="*/ 0 h 924402"/>
                <a:gd name="connsiteX451" fmla="*/ 3247580 w 4603109"/>
                <a:gd name="connsiteY451" fmla="*/ 0 h 924402"/>
                <a:gd name="connsiteX452" fmla="*/ 3247792 w 4603109"/>
                <a:gd name="connsiteY452" fmla="*/ 0 h 924402"/>
                <a:gd name="connsiteX453" fmla="*/ 3248214 w 4603109"/>
                <a:gd name="connsiteY453" fmla="*/ 0 h 924402"/>
                <a:gd name="connsiteX454" fmla="*/ 3252725 w 4603109"/>
                <a:gd name="connsiteY454" fmla="*/ 0 h 924402"/>
                <a:gd name="connsiteX455" fmla="*/ 3254217 w 4603109"/>
                <a:gd name="connsiteY455" fmla="*/ 0 h 924402"/>
                <a:gd name="connsiteX456" fmla="*/ 3260235 w 4603109"/>
                <a:gd name="connsiteY456" fmla="*/ 0 h 924402"/>
                <a:gd name="connsiteX457" fmla="*/ 3276787 w 4603109"/>
                <a:gd name="connsiteY457" fmla="*/ 0 h 924402"/>
                <a:gd name="connsiteX458" fmla="*/ 3277857 w 4603109"/>
                <a:gd name="connsiteY458" fmla="*/ 0 h 924402"/>
                <a:gd name="connsiteX459" fmla="*/ 3278278 w 4603109"/>
                <a:gd name="connsiteY459" fmla="*/ 0 h 924402"/>
                <a:gd name="connsiteX460" fmla="*/ 3290300 w 4603109"/>
                <a:gd name="connsiteY460" fmla="*/ 0 h 924402"/>
                <a:gd name="connsiteX461" fmla="*/ 3298823 w 4603109"/>
                <a:gd name="connsiteY461" fmla="*/ 0 h 924402"/>
                <a:gd name="connsiteX462" fmla="*/ 3327396 w 4603109"/>
                <a:gd name="connsiteY462" fmla="*/ 0 h 924402"/>
                <a:gd name="connsiteX463" fmla="*/ 3328888 w 4603109"/>
                <a:gd name="connsiteY463" fmla="*/ 0 h 924402"/>
                <a:gd name="connsiteX464" fmla="*/ 3329520 w 4603109"/>
                <a:gd name="connsiteY464" fmla="*/ 0 h 924402"/>
                <a:gd name="connsiteX465" fmla="*/ 3345284 w 4603109"/>
                <a:gd name="connsiteY465" fmla="*/ 0 h 924402"/>
                <a:gd name="connsiteX466" fmla="*/ 3349129 w 4603109"/>
                <a:gd name="connsiteY466" fmla="*/ 0 h 924402"/>
                <a:gd name="connsiteX467" fmla="*/ 3351921 w 4603109"/>
                <a:gd name="connsiteY467" fmla="*/ 0 h 924402"/>
                <a:gd name="connsiteX468" fmla="*/ 3358093 w 4603109"/>
                <a:gd name="connsiteY468" fmla="*/ 0 h 924402"/>
                <a:gd name="connsiteX469" fmla="*/ 3359585 w 4603109"/>
                <a:gd name="connsiteY469" fmla="*/ 0 h 924402"/>
                <a:gd name="connsiteX470" fmla="*/ 3371532 w 4603109"/>
                <a:gd name="connsiteY470" fmla="*/ 0 h 924402"/>
                <a:gd name="connsiteX471" fmla="*/ 3373857 w 4603109"/>
                <a:gd name="connsiteY471" fmla="*/ 0 h 924402"/>
                <a:gd name="connsiteX472" fmla="*/ 3375349 w 4603109"/>
                <a:gd name="connsiteY472" fmla="*/ 0 h 924402"/>
                <a:gd name="connsiteX473" fmla="*/ 3380494 w 4603109"/>
                <a:gd name="connsiteY473" fmla="*/ 0 h 924402"/>
                <a:gd name="connsiteX474" fmla="*/ 3381986 w 4603109"/>
                <a:gd name="connsiteY474" fmla="*/ 0 h 924402"/>
                <a:gd name="connsiteX475" fmla="*/ 3388004 w 4603109"/>
                <a:gd name="connsiteY475" fmla="*/ 0 h 924402"/>
                <a:gd name="connsiteX476" fmla="*/ 3408282 w 4603109"/>
                <a:gd name="connsiteY476" fmla="*/ 0 h 924402"/>
                <a:gd name="connsiteX477" fmla="*/ 3418069 w 4603109"/>
                <a:gd name="connsiteY477" fmla="*/ 0 h 924402"/>
                <a:gd name="connsiteX478" fmla="*/ 3424207 w 4603109"/>
                <a:gd name="connsiteY478" fmla="*/ 0 h 924402"/>
                <a:gd name="connsiteX479" fmla="*/ 3424753 w 4603109"/>
                <a:gd name="connsiteY479" fmla="*/ 0 h 924402"/>
                <a:gd name="connsiteX480" fmla="*/ 3452733 w 4603109"/>
                <a:gd name="connsiteY480" fmla="*/ 0 h 924402"/>
                <a:gd name="connsiteX481" fmla="*/ 3454818 w 4603109"/>
                <a:gd name="connsiteY481" fmla="*/ 0 h 924402"/>
                <a:gd name="connsiteX482" fmla="*/ 3476898 w 4603109"/>
                <a:gd name="connsiteY482" fmla="*/ 0 h 924402"/>
                <a:gd name="connsiteX483" fmla="*/ 3496441 w 4603109"/>
                <a:gd name="connsiteY483" fmla="*/ 0 h 924402"/>
                <a:gd name="connsiteX484" fmla="*/ 3509236 w 4603109"/>
                <a:gd name="connsiteY484" fmla="*/ 0 h 924402"/>
                <a:gd name="connsiteX485" fmla="*/ 3518886 w 4603109"/>
                <a:gd name="connsiteY485" fmla="*/ 0 h 924402"/>
                <a:gd name="connsiteX486" fmla="*/ 3528336 w 4603109"/>
                <a:gd name="connsiteY486" fmla="*/ 0 h 924402"/>
                <a:gd name="connsiteX487" fmla="*/ 3536051 w 4603109"/>
                <a:gd name="connsiteY487" fmla="*/ 0 h 924402"/>
                <a:gd name="connsiteX488" fmla="*/ 3539301 w 4603109"/>
                <a:gd name="connsiteY488" fmla="*/ 0 h 924402"/>
                <a:gd name="connsiteX489" fmla="*/ 3540361 w 4603109"/>
                <a:gd name="connsiteY489" fmla="*/ 0 h 924402"/>
                <a:gd name="connsiteX490" fmla="*/ 3544807 w 4603109"/>
                <a:gd name="connsiteY490" fmla="*/ 0 h 924402"/>
                <a:gd name="connsiteX491" fmla="*/ 3551976 w 4603109"/>
                <a:gd name="connsiteY491" fmla="*/ 0 h 924402"/>
                <a:gd name="connsiteX492" fmla="*/ 3552522 w 4603109"/>
                <a:gd name="connsiteY492" fmla="*/ 0 h 924402"/>
                <a:gd name="connsiteX493" fmla="*/ 3564420 w 4603109"/>
                <a:gd name="connsiteY493" fmla="*/ 0 h 924402"/>
                <a:gd name="connsiteX494" fmla="*/ 3570426 w 4603109"/>
                <a:gd name="connsiteY494" fmla="*/ 0 h 924402"/>
                <a:gd name="connsiteX495" fmla="*/ 3574872 w 4603109"/>
                <a:gd name="connsiteY495" fmla="*/ 0 h 924402"/>
                <a:gd name="connsiteX496" fmla="*/ 3580502 w 4603109"/>
                <a:gd name="connsiteY496" fmla="*/ 0 h 924402"/>
                <a:gd name="connsiteX497" fmla="*/ 3582587 w 4603109"/>
                <a:gd name="connsiteY497" fmla="*/ 0 h 924402"/>
                <a:gd name="connsiteX498" fmla="*/ 3624210 w 4603109"/>
                <a:gd name="connsiteY498" fmla="*/ 0 h 924402"/>
                <a:gd name="connsiteX499" fmla="*/ 3637005 w 4603109"/>
                <a:gd name="connsiteY499" fmla="*/ 0 h 924402"/>
                <a:gd name="connsiteX500" fmla="*/ 3646655 w 4603109"/>
                <a:gd name="connsiteY500" fmla="*/ 0 h 924402"/>
                <a:gd name="connsiteX501" fmla="*/ 3656105 w 4603109"/>
                <a:gd name="connsiteY501" fmla="*/ 0 h 924402"/>
                <a:gd name="connsiteX502" fmla="*/ 3667070 w 4603109"/>
                <a:gd name="connsiteY502" fmla="*/ 0 h 924402"/>
                <a:gd name="connsiteX503" fmla="*/ 3668130 w 4603109"/>
                <a:gd name="connsiteY503" fmla="*/ 0 h 924402"/>
                <a:gd name="connsiteX504" fmla="*/ 3669786 w 4603109"/>
                <a:gd name="connsiteY504" fmla="*/ 0 h 924402"/>
                <a:gd name="connsiteX505" fmla="*/ 3672576 w 4603109"/>
                <a:gd name="connsiteY505" fmla="*/ 0 h 924402"/>
                <a:gd name="connsiteX506" fmla="*/ 3692189 w 4603109"/>
                <a:gd name="connsiteY506" fmla="*/ 0 h 924402"/>
                <a:gd name="connsiteX507" fmla="*/ 3698195 w 4603109"/>
                <a:gd name="connsiteY507" fmla="*/ 0 h 924402"/>
                <a:gd name="connsiteX508" fmla="*/ 3702641 w 4603109"/>
                <a:gd name="connsiteY508" fmla="*/ 0 h 924402"/>
                <a:gd name="connsiteX509" fmla="*/ 3744863 w 4603109"/>
                <a:gd name="connsiteY509" fmla="*/ 0 h 924402"/>
                <a:gd name="connsiteX510" fmla="*/ 3745285 w 4603109"/>
                <a:gd name="connsiteY510" fmla="*/ 0 h 924402"/>
                <a:gd name="connsiteX511" fmla="*/ 3795894 w 4603109"/>
                <a:gd name="connsiteY511" fmla="*/ 0 h 924402"/>
                <a:gd name="connsiteX512" fmla="*/ 3797555 w 4603109"/>
                <a:gd name="connsiteY512" fmla="*/ 0 h 924402"/>
                <a:gd name="connsiteX513" fmla="*/ 3826591 w 4603109"/>
                <a:gd name="connsiteY513" fmla="*/ 0 h 924402"/>
                <a:gd name="connsiteX514" fmla="*/ 3842355 w 4603109"/>
                <a:gd name="connsiteY514" fmla="*/ 0 h 924402"/>
                <a:gd name="connsiteX515" fmla="*/ 3848992 w 4603109"/>
                <a:gd name="connsiteY515" fmla="*/ 0 h 924402"/>
                <a:gd name="connsiteX516" fmla="*/ 3872632 w 4603109"/>
                <a:gd name="connsiteY516" fmla="*/ 0 h 924402"/>
                <a:gd name="connsiteX517" fmla="*/ 3873054 w 4603109"/>
                <a:gd name="connsiteY517" fmla="*/ 0 h 924402"/>
                <a:gd name="connsiteX518" fmla="*/ 3885075 w 4603109"/>
                <a:gd name="connsiteY518" fmla="*/ 0 h 924402"/>
                <a:gd name="connsiteX519" fmla="*/ 3923663 w 4603109"/>
                <a:gd name="connsiteY519" fmla="*/ 0 h 924402"/>
                <a:gd name="connsiteX520" fmla="*/ 3954360 w 4603109"/>
                <a:gd name="connsiteY520" fmla="*/ 0 h 924402"/>
                <a:gd name="connsiteX521" fmla="*/ 3970124 w 4603109"/>
                <a:gd name="connsiteY521" fmla="*/ 0 h 924402"/>
                <a:gd name="connsiteX522" fmla="*/ 3976761 w 4603109"/>
                <a:gd name="connsiteY522" fmla="*/ 0 h 924402"/>
                <a:gd name="connsiteX523" fmla="*/ 4012844 w 4603109"/>
                <a:gd name="connsiteY523" fmla="*/ 0 h 924402"/>
                <a:gd name="connsiteX524" fmla="*/ 4049593 w 4603109"/>
                <a:gd name="connsiteY524" fmla="*/ 0 h 924402"/>
                <a:gd name="connsiteX525" fmla="*/ 4169647 w 4603109"/>
                <a:gd name="connsiteY525" fmla="*/ 0 h 924402"/>
                <a:gd name="connsiteX526" fmla="*/ 4177362 w 4603109"/>
                <a:gd name="connsiteY526" fmla="*/ 0 h 924402"/>
                <a:gd name="connsiteX527" fmla="*/ 4297416 w 4603109"/>
                <a:gd name="connsiteY527" fmla="*/ 0 h 924402"/>
                <a:gd name="connsiteX528" fmla="*/ 4379339 w 4603109"/>
                <a:gd name="connsiteY528" fmla="*/ 47054 h 924402"/>
                <a:gd name="connsiteX529" fmla="*/ 4591731 w 4603109"/>
                <a:gd name="connsiteY529" fmla="*/ 415146 h 924402"/>
                <a:gd name="connsiteX530" fmla="*/ 4591731 w 4603109"/>
                <a:gd name="connsiteY530" fmla="*/ 509257 h 924402"/>
                <a:gd name="connsiteX531" fmla="*/ 4379339 w 4603109"/>
                <a:gd name="connsiteY531" fmla="*/ 877348 h 924402"/>
                <a:gd name="connsiteX532" fmla="*/ 4297416 w 4603109"/>
                <a:gd name="connsiteY532" fmla="*/ 924402 h 924402"/>
                <a:gd name="connsiteX533" fmla="*/ 4169647 w 4603109"/>
                <a:gd name="connsiteY533" fmla="*/ 924402 h 924402"/>
                <a:gd name="connsiteX534" fmla="*/ 3976761 w 4603109"/>
                <a:gd name="connsiteY534" fmla="*/ 924402 h 924402"/>
                <a:gd name="connsiteX535" fmla="*/ 3872632 w 4603109"/>
                <a:gd name="connsiteY535" fmla="*/ 924402 h 924402"/>
                <a:gd name="connsiteX536" fmla="*/ 3848992 w 4603109"/>
                <a:gd name="connsiteY536" fmla="*/ 924402 h 924402"/>
                <a:gd name="connsiteX537" fmla="*/ 3744863 w 4603109"/>
                <a:gd name="connsiteY537" fmla="*/ 924402 h 924402"/>
                <a:gd name="connsiteX538" fmla="*/ 3702641 w 4603109"/>
                <a:gd name="connsiteY538" fmla="*/ 924402 h 924402"/>
                <a:gd name="connsiteX539" fmla="*/ 3672576 w 4603109"/>
                <a:gd name="connsiteY539" fmla="*/ 924402 h 924402"/>
                <a:gd name="connsiteX540" fmla="*/ 3656105 w 4603109"/>
                <a:gd name="connsiteY540" fmla="*/ 924402 h 924402"/>
                <a:gd name="connsiteX541" fmla="*/ 3574872 w 4603109"/>
                <a:gd name="connsiteY541" fmla="*/ 924402 h 924402"/>
                <a:gd name="connsiteX542" fmla="*/ 3551976 w 4603109"/>
                <a:gd name="connsiteY542" fmla="*/ 924402 h 924402"/>
                <a:gd name="connsiteX543" fmla="*/ 3544807 w 4603109"/>
                <a:gd name="connsiteY543" fmla="*/ 924402 h 924402"/>
                <a:gd name="connsiteX544" fmla="*/ 3528336 w 4603109"/>
                <a:gd name="connsiteY544" fmla="*/ 924402 h 924402"/>
                <a:gd name="connsiteX545" fmla="*/ 3424207 w 4603109"/>
                <a:gd name="connsiteY545" fmla="*/ 924402 h 924402"/>
                <a:gd name="connsiteX546" fmla="*/ 3381986 w 4603109"/>
                <a:gd name="connsiteY546" fmla="*/ 924402 h 924402"/>
                <a:gd name="connsiteX547" fmla="*/ 3380494 w 4603109"/>
                <a:gd name="connsiteY547" fmla="*/ 924402 h 924402"/>
                <a:gd name="connsiteX548" fmla="*/ 3351921 w 4603109"/>
                <a:gd name="connsiteY548" fmla="*/ 924402 h 924402"/>
                <a:gd name="connsiteX549" fmla="*/ 3277857 w 4603109"/>
                <a:gd name="connsiteY549" fmla="*/ 924402 h 924402"/>
                <a:gd name="connsiteX550" fmla="*/ 3254217 w 4603109"/>
                <a:gd name="connsiteY550" fmla="*/ 924402 h 924402"/>
                <a:gd name="connsiteX551" fmla="*/ 3252725 w 4603109"/>
                <a:gd name="connsiteY551" fmla="*/ 924402 h 924402"/>
                <a:gd name="connsiteX552" fmla="*/ 3247792 w 4603109"/>
                <a:gd name="connsiteY552" fmla="*/ 924402 h 924402"/>
                <a:gd name="connsiteX553" fmla="*/ 3231321 w 4603109"/>
                <a:gd name="connsiteY553" fmla="*/ 924402 h 924402"/>
                <a:gd name="connsiteX554" fmla="*/ 3224152 w 4603109"/>
                <a:gd name="connsiteY554" fmla="*/ 924402 h 924402"/>
                <a:gd name="connsiteX555" fmla="*/ 3150088 w 4603109"/>
                <a:gd name="connsiteY555" fmla="*/ 924402 h 924402"/>
                <a:gd name="connsiteX556" fmla="*/ 3120023 w 4603109"/>
                <a:gd name="connsiteY556" fmla="*/ 924402 h 924402"/>
                <a:gd name="connsiteX557" fmla="*/ 3104883 w 4603109"/>
                <a:gd name="connsiteY557" fmla="*/ 924402 h 924402"/>
                <a:gd name="connsiteX558" fmla="*/ 3103552 w 4603109"/>
                <a:gd name="connsiteY558" fmla="*/ 924402 h 924402"/>
                <a:gd name="connsiteX559" fmla="*/ 3077801 w 4603109"/>
                <a:gd name="connsiteY559" fmla="*/ 924402 h 924402"/>
                <a:gd name="connsiteX560" fmla="*/ 3061330 w 4603109"/>
                <a:gd name="connsiteY560" fmla="*/ 924402 h 924402"/>
                <a:gd name="connsiteX561" fmla="*/ 3031265 w 4603109"/>
                <a:gd name="connsiteY561" fmla="*/ 924402 h 924402"/>
                <a:gd name="connsiteX562" fmla="*/ 2977114 w 4603109"/>
                <a:gd name="connsiteY562" fmla="*/ 924402 h 924402"/>
                <a:gd name="connsiteX563" fmla="*/ 2957200 w 4603109"/>
                <a:gd name="connsiteY563" fmla="*/ 924402 h 924402"/>
                <a:gd name="connsiteX564" fmla="*/ 2955709 w 4603109"/>
                <a:gd name="connsiteY564" fmla="*/ 924402 h 924402"/>
                <a:gd name="connsiteX565" fmla="*/ 2950032 w 4603109"/>
                <a:gd name="connsiteY565" fmla="*/ 924402 h 924402"/>
                <a:gd name="connsiteX566" fmla="*/ 2933561 w 4603109"/>
                <a:gd name="connsiteY566" fmla="*/ 924402 h 924402"/>
                <a:gd name="connsiteX567" fmla="*/ 2927136 w 4603109"/>
                <a:gd name="connsiteY567" fmla="*/ 924402 h 924402"/>
                <a:gd name="connsiteX568" fmla="*/ 2903496 w 4603109"/>
                <a:gd name="connsiteY568" fmla="*/ 924402 h 924402"/>
                <a:gd name="connsiteX569" fmla="*/ 2829431 w 4603109"/>
                <a:gd name="connsiteY569" fmla="*/ 924402 h 924402"/>
                <a:gd name="connsiteX570" fmla="*/ 2827940 w 4603109"/>
                <a:gd name="connsiteY570" fmla="*/ 924402 h 924402"/>
                <a:gd name="connsiteX571" fmla="*/ 2799367 w 4603109"/>
                <a:gd name="connsiteY571" fmla="*/ 924402 h 924402"/>
                <a:gd name="connsiteX572" fmla="*/ 2785719 w 4603109"/>
                <a:gd name="connsiteY572" fmla="*/ 924402 h 924402"/>
                <a:gd name="connsiteX573" fmla="*/ 2784228 w 4603109"/>
                <a:gd name="connsiteY573" fmla="*/ 924402 h 924402"/>
                <a:gd name="connsiteX574" fmla="*/ 2757146 w 4603109"/>
                <a:gd name="connsiteY574" fmla="*/ 924402 h 924402"/>
                <a:gd name="connsiteX575" fmla="*/ 2755654 w 4603109"/>
                <a:gd name="connsiteY575" fmla="*/ 924402 h 924402"/>
                <a:gd name="connsiteX576" fmla="*/ 2680098 w 4603109"/>
                <a:gd name="connsiteY576" fmla="*/ 924402 h 924402"/>
                <a:gd name="connsiteX577" fmla="*/ 2657950 w 4603109"/>
                <a:gd name="connsiteY577" fmla="*/ 924402 h 924402"/>
                <a:gd name="connsiteX578" fmla="*/ 2656459 w 4603109"/>
                <a:gd name="connsiteY578" fmla="*/ 924402 h 924402"/>
                <a:gd name="connsiteX579" fmla="*/ 2653017 w 4603109"/>
                <a:gd name="connsiteY579" fmla="*/ 924402 h 924402"/>
                <a:gd name="connsiteX580" fmla="*/ 2636545 w 4603109"/>
                <a:gd name="connsiteY580" fmla="*/ 924402 h 924402"/>
                <a:gd name="connsiteX581" fmla="*/ 2629377 w 4603109"/>
                <a:gd name="connsiteY581" fmla="*/ 924402 h 924402"/>
                <a:gd name="connsiteX582" fmla="*/ 2627885 w 4603109"/>
                <a:gd name="connsiteY582" fmla="*/ 924402 h 924402"/>
                <a:gd name="connsiteX583" fmla="*/ 2606481 w 4603109"/>
                <a:gd name="connsiteY583" fmla="*/ 924402 h 924402"/>
                <a:gd name="connsiteX584" fmla="*/ 2552329 w 4603109"/>
                <a:gd name="connsiteY584" fmla="*/ 924402 h 924402"/>
                <a:gd name="connsiteX585" fmla="*/ 2525248 w 4603109"/>
                <a:gd name="connsiteY585" fmla="*/ 924402 h 924402"/>
                <a:gd name="connsiteX586" fmla="*/ 2510108 w 4603109"/>
                <a:gd name="connsiteY586" fmla="*/ 924402 h 924402"/>
                <a:gd name="connsiteX587" fmla="*/ 2508776 w 4603109"/>
                <a:gd name="connsiteY587" fmla="*/ 924402 h 924402"/>
                <a:gd name="connsiteX588" fmla="*/ 2480043 w 4603109"/>
                <a:gd name="connsiteY588" fmla="*/ 924402 h 924402"/>
                <a:gd name="connsiteX589" fmla="*/ 2478712 w 4603109"/>
                <a:gd name="connsiteY589" fmla="*/ 924402 h 924402"/>
                <a:gd name="connsiteX590" fmla="*/ 2463572 w 4603109"/>
                <a:gd name="connsiteY590" fmla="*/ 924402 h 924402"/>
                <a:gd name="connsiteX591" fmla="*/ 2436490 w 4603109"/>
                <a:gd name="connsiteY591" fmla="*/ 924402 h 924402"/>
                <a:gd name="connsiteX592" fmla="*/ 2382339 w 4603109"/>
                <a:gd name="connsiteY592" fmla="*/ 924402 h 924402"/>
                <a:gd name="connsiteX593" fmla="*/ 2360934 w 4603109"/>
                <a:gd name="connsiteY593" fmla="*/ 924402 h 924402"/>
                <a:gd name="connsiteX594" fmla="*/ 2359443 w 4603109"/>
                <a:gd name="connsiteY594" fmla="*/ 924402 h 924402"/>
                <a:gd name="connsiteX595" fmla="*/ 2352274 w 4603109"/>
                <a:gd name="connsiteY595" fmla="*/ 924402 h 924402"/>
                <a:gd name="connsiteX596" fmla="*/ 2335803 w 4603109"/>
                <a:gd name="connsiteY596" fmla="*/ 924402 h 924402"/>
                <a:gd name="connsiteX597" fmla="*/ 2332360 w 4603109"/>
                <a:gd name="connsiteY597" fmla="*/ 924402 h 924402"/>
                <a:gd name="connsiteX598" fmla="*/ 2332328 w 4603109"/>
                <a:gd name="connsiteY598" fmla="*/ 924402 h 924402"/>
                <a:gd name="connsiteX599" fmla="*/ 2330869 w 4603109"/>
                <a:gd name="connsiteY599" fmla="*/ 924402 h 924402"/>
                <a:gd name="connsiteX600" fmla="*/ 2308721 w 4603109"/>
                <a:gd name="connsiteY600" fmla="*/ 924402 h 924402"/>
                <a:gd name="connsiteX601" fmla="*/ 2233165 w 4603109"/>
                <a:gd name="connsiteY601" fmla="*/ 924402 h 924402"/>
                <a:gd name="connsiteX602" fmla="*/ 2231674 w 4603109"/>
                <a:gd name="connsiteY602" fmla="*/ 924402 h 924402"/>
                <a:gd name="connsiteX603" fmla="*/ 2204591 w 4603109"/>
                <a:gd name="connsiteY603" fmla="*/ 924402 h 924402"/>
                <a:gd name="connsiteX604" fmla="*/ 2204559 w 4603109"/>
                <a:gd name="connsiteY604" fmla="*/ 924402 h 924402"/>
                <a:gd name="connsiteX605" fmla="*/ 2203100 w 4603109"/>
                <a:gd name="connsiteY605" fmla="*/ 924402 h 924402"/>
                <a:gd name="connsiteX606" fmla="*/ 2189452 w 4603109"/>
                <a:gd name="connsiteY606" fmla="*/ 924402 h 924402"/>
                <a:gd name="connsiteX607" fmla="*/ 2160879 w 4603109"/>
                <a:gd name="connsiteY607" fmla="*/ 924402 h 924402"/>
                <a:gd name="connsiteX608" fmla="*/ 2159388 w 4603109"/>
                <a:gd name="connsiteY608" fmla="*/ 924402 h 924402"/>
                <a:gd name="connsiteX609" fmla="*/ 2085323 w 4603109"/>
                <a:gd name="connsiteY609" fmla="*/ 924402 h 924402"/>
                <a:gd name="connsiteX610" fmla="*/ 2077294 w 4603109"/>
                <a:gd name="connsiteY610" fmla="*/ 924402 h 924402"/>
                <a:gd name="connsiteX611" fmla="*/ 2061683 w 4603109"/>
                <a:gd name="connsiteY611" fmla="*/ 924402 h 924402"/>
                <a:gd name="connsiteX612" fmla="*/ 2055258 w 4603109"/>
                <a:gd name="connsiteY612" fmla="*/ 924402 h 924402"/>
                <a:gd name="connsiteX613" fmla="*/ 2038787 w 4603109"/>
                <a:gd name="connsiteY613" fmla="*/ 924402 h 924402"/>
                <a:gd name="connsiteX614" fmla="*/ 2033110 w 4603109"/>
                <a:gd name="connsiteY614" fmla="*/ 924402 h 924402"/>
                <a:gd name="connsiteX615" fmla="*/ 2031619 w 4603109"/>
                <a:gd name="connsiteY615" fmla="*/ 924402 h 924402"/>
                <a:gd name="connsiteX616" fmla="*/ 2011705 w 4603109"/>
                <a:gd name="connsiteY616" fmla="*/ 924402 h 924402"/>
                <a:gd name="connsiteX617" fmla="*/ 1957554 w 4603109"/>
                <a:gd name="connsiteY617" fmla="*/ 924402 h 924402"/>
                <a:gd name="connsiteX618" fmla="*/ 1949525 w 4603109"/>
                <a:gd name="connsiteY618" fmla="*/ 924402 h 924402"/>
                <a:gd name="connsiteX619" fmla="*/ 1927489 w 4603109"/>
                <a:gd name="connsiteY619" fmla="*/ 924402 h 924402"/>
                <a:gd name="connsiteX620" fmla="*/ 1911018 w 4603109"/>
                <a:gd name="connsiteY620" fmla="*/ 924402 h 924402"/>
                <a:gd name="connsiteX621" fmla="*/ 1907543 w 4603109"/>
                <a:gd name="connsiteY621" fmla="*/ 924402 h 924402"/>
                <a:gd name="connsiteX622" fmla="*/ 1885268 w 4603109"/>
                <a:gd name="connsiteY622" fmla="*/ 924402 h 924402"/>
                <a:gd name="connsiteX623" fmla="*/ 1883936 w 4603109"/>
                <a:gd name="connsiteY623" fmla="*/ 924402 h 924402"/>
                <a:gd name="connsiteX624" fmla="*/ 1868796 w 4603109"/>
                <a:gd name="connsiteY624" fmla="*/ 924402 h 924402"/>
                <a:gd name="connsiteX625" fmla="*/ 1838732 w 4603109"/>
                <a:gd name="connsiteY625" fmla="*/ 924402 h 924402"/>
                <a:gd name="connsiteX626" fmla="*/ 1779774 w 4603109"/>
                <a:gd name="connsiteY626" fmla="*/ 924402 h 924402"/>
                <a:gd name="connsiteX627" fmla="*/ 1764668 w 4603109"/>
                <a:gd name="connsiteY627" fmla="*/ 924402 h 924402"/>
                <a:gd name="connsiteX628" fmla="*/ 1757499 w 4603109"/>
                <a:gd name="connsiteY628" fmla="*/ 924402 h 924402"/>
                <a:gd name="connsiteX629" fmla="*/ 1741027 w 4603109"/>
                <a:gd name="connsiteY629" fmla="*/ 924402 h 924402"/>
                <a:gd name="connsiteX630" fmla="*/ 1737552 w 4603109"/>
                <a:gd name="connsiteY630" fmla="*/ 924402 h 924402"/>
                <a:gd name="connsiteX631" fmla="*/ 1736094 w 4603109"/>
                <a:gd name="connsiteY631" fmla="*/ 924402 h 924402"/>
                <a:gd name="connsiteX632" fmla="*/ 1734603 w 4603109"/>
                <a:gd name="connsiteY632" fmla="*/ 924402 h 924402"/>
                <a:gd name="connsiteX633" fmla="*/ 1710963 w 4603109"/>
                <a:gd name="connsiteY633" fmla="*/ 924402 h 924402"/>
                <a:gd name="connsiteX634" fmla="*/ 1707488 w 4603109"/>
                <a:gd name="connsiteY634" fmla="*/ 924402 h 924402"/>
                <a:gd name="connsiteX635" fmla="*/ 1652509 w 4603109"/>
                <a:gd name="connsiteY635" fmla="*/ 924402 h 924402"/>
                <a:gd name="connsiteX636" fmla="*/ 1636899 w 4603109"/>
                <a:gd name="connsiteY636" fmla="*/ 924402 h 924402"/>
                <a:gd name="connsiteX637" fmla="*/ 1609783 w 4603109"/>
                <a:gd name="connsiteY637" fmla="*/ 924402 h 924402"/>
                <a:gd name="connsiteX638" fmla="*/ 1608325 w 4603109"/>
                <a:gd name="connsiteY638" fmla="*/ 924402 h 924402"/>
                <a:gd name="connsiteX639" fmla="*/ 1606834 w 4603109"/>
                <a:gd name="connsiteY639" fmla="*/ 924402 h 924402"/>
                <a:gd name="connsiteX640" fmla="*/ 1579719 w 4603109"/>
                <a:gd name="connsiteY640" fmla="*/ 924402 h 924402"/>
                <a:gd name="connsiteX641" fmla="*/ 1564612 w 4603109"/>
                <a:gd name="connsiteY641" fmla="*/ 924402 h 924402"/>
                <a:gd name="connsiteX642" fmla="*/ 1524740 w 4603109"/>
                <a:gd name="connsiteY642" fmla="*/ 924402 h 924402"/>
                <a:gd name="connsiteX643" fmla="*/ 1482518 w 4603109"/>
                <a:gd name="connsiteY643" fmla="*/ 924402 h 924402"/>
                <a:gd name="connsiteX644" fmla="*/ 1460483 w 4603109"/>
                <a:gd name="connsiteY644" fmla="*/ 924402 h 924402"/>
                <a:gd name="connsiteX645" fmla="*/ 1452454 w 4603109"/>
                <a:gd name="connsiteY645" fmla="*/ 924402 h 924402"/>
                <a:gd name="connsiteX646" fmla="*/ 1444011 w 4603109"/>
                <a:gd name="connsiteY646" fmla="*/ 924402 h 924402"/>
                <a:gd name="connsiteX647" fmla="*/ 1436843 w 4603109"/>
                <a:gd name="connsiteY647" fmla="*/ 924402 h 924402"/>
                <a:gd name="connsiteX648" fmla="*/ 1413947 w 4603109"/>
                <a:gd name="connsiteY648" fmla="*/ 924402 h 924402"/>
                <a:gd name="connsiteX649" fmla="*/ 1354749 w 4603109"/>
                <a:gd name="connsiteY649" fmla="*/ 924402 h 924402"/>
                <a:gd name="connsiteX650" fmla="*/ 1332714 w 4603109"/>
                <a:gd name="connsiteY650" fmla="*/ 924402 h 924402"/>
                <a:gd name="connsiteX651" fmla="*/ 1324685 w 4603109"/>
                <a:gd name="connsiteY651" fmla="*/ 924402 h 924402"/>
                <a:gd name="connsiteX652" fmla="*/ 1316242 w 4603109"/>
                <a:gd name="connsiteY652" fmla="*/ 924402 h 924402"/>
                <a:gd name="connsiteX653" fmla="*/ 1312767 w 4603109"/>
                <a:gd name="connsiteY653" fmla="*/ 924402 h 924402"/>
                <a:gd name="connsiteX654" fmla="*/ 1286178 w 4603109"/>
                <a:gd name="connsiteY654" fmla="*/ 924402 h 924402"/>
                <a:gd name="connsiteX655" fmla="*/ 1282703 w 4603109"/>
                <a:gd name="connsiteY655" fmla="*/ 924402 h 924402"/>
                <a:gd name="connsiteX656" fmla="*/ 1243956 w 4603109"/>
                <a:gd name="connsiteY656" fmla="*/ 924402 h 924402"/>
                <a:gd name="connsiteX657" fmla="*/ 1184998 w 4603109"/>
                <a:gd name="connsiteY657" fmla="*/ 924402 h 924402"/>
                <a:gd name="connsiteX658" fmla="*/ 1154934 w 4603109"/>
                <a:gd name="connsiteY658" fmla="*/ 924402 h 924402"/>
                <a:gd name="connsiteX659" fmla="*/ 1139828 w 4603109"/>
                <a:gd name="connsiteY659" fmla="*/ 924402 h 924402"/>
                <a:gd name="connsiteX660" fmla="*/ 1116187 w 4603109"/>
                <a:gd name="connsiteY660" fmla="*/ 924402 h 924402"/>
                <a:gd name="connsiteX661" fmla="*/ 1112712 w 4603109"/>
                <a:gd name="connsiteY661" fmla="*/ 924402 h 924402"/>
                <a:gd name="connsiteX662" fmla="*/ 1057734 w 4603109"/>
                <a:gd name="connsiteY662" fmla="*/ 924402 h 924402"/>
                <a:gd name="connsiteX663" fmla="*/ 1027669 w 4603109"/>
                <a:gd name="connsiteY663" fmla="*/ 924402 h 924402"/>
                <a:gd name="connsiteX664" fmla="*/ 1012059 w 4603109"/>
                <a:gd name="connsiteY664" fmla="*/ 924402 h 924402"/>
                <a:gd name="connsiteX665" fmla="*/ 984943 w 4603109"/>
                <a:gd name="connsiteY665" fmla="*/ 924402 h 924402"/>
                <a:gd name="connsiteX666" fmla="*/ 929965 w 4603109"/>
                <a:gd name="connsiteY666" fmla="*/ 924402 h 924402"/>
                <a:gd name="connsiteX667" fmla="*/ 899900 w 4603109"/>
                <a:gd name="connsiteY667" fmla="*/ 924402 h 924402"/>
                <a:gd name="connsiteX668" fmla="*/ 857678 w 4603109"/>
                <a:gd name="connsiteY668" fmla="*/ 924402 h 924402"/>
                <a:gd name="connsiteX669" fmla="*/ 819171 w 4603109"/>
                <a:gd name="connsiteY669" fmla="*/ 924402 h 924402"/>
                <a:gd name="connsiteX670" fmla="*/ 729909 w 4603109"/>
                <a:gd name="connsiteY670" fmla="*/ 924402 h 924402"/>
                <a:gd name="connsiteX671" fmla="*/ 691402 w 4603109"/>
                <a:gd name="connsiteY671" fmla="*/ 924402 h 924402"/>
                <a:gd name="connsiteX672" fmla="*/ 687927 w 4603109"/>
                <a:gd name="connsiteY672" fmla="*/ 924402 h 924402"/>
                <a:gd name="connsiteX673" fmla="*/ 560158 w 4603109"/>
                <a:gd name="connsiteY673" fmla="*/ 924402 h 924402"/>
                <a:gd name="connsiteX674" fmla="*/ 432894 w 4603109"/>
                <a:gd name="connsiteY674" fmla="*/ 924402 h 924402"/>
                <a:gd name="connsiteX675" fmla="*/ 305125 w 4603109"/>
                <a:gd name="connsiteY675" fmla="*/ 924402 h 924402"/>
                <a:gd name="connsiteX676" fmla="*/ 223202 w 4603109"/>
                <a:gd name="connsiteY676" fmla="*/ 877348 h 924402"/>
                <a:gd name="connsiteX677" fmla="*/ 10809 w 4603109"/>
                <a:gd name="connsiteY677" fmla="*/ 509257 h 924402"/>
                <a:gd name="connsiteX678" fmla="*/ 10809 w 4603109"/>
                <a:gd name="connsiteY678" fmla="*/ 415146 h 924402"/>
                <a:gd name="connsiteX679" fmla="*/ 223202 w 4603109"/>
                <a:gd name="connsiteY679" fmla="*/ 47054 h 924402"/>
                <a:gd name="connsiteX680" fmla="*/ 305125 w 4603109"/>
                <a:gd name="connsiteY680" fmla="*/ 0 h 92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Lst>
              <a:rect l="l" t="t" r="r" b="b"/>
              <a:pathLst>
                <a:path w="4603109" h="924402">
                  <a:moveTo>
                    <a:pt x="305125" y="0"/>
                  </a:moveTo>
                  <a:lnTo>
                    <a:pt x="432894" y="0"/>
                  </a:lnTo>
                  <a:lnTo>
                    <a:pt x="445336" y="0"/>
                  </a:lnTo>
                  <a:cubicBezTo>
                    <a:pt x="485989" y="0"/>
                    <a:pt x="520835" y="0"/>
                    <a:pt x="550703" y="0"/>
                  </a:cubicBezTo>
                  <a:lnTo>
                    <a:pt x="560158" y="0"/>
                  </a:lnTo>
                  <a:lnTo>
                    <a:pt x="573105" y="0"/>
                  </a:lnTo>
                  <a:lnTo>
                    <a:pt x="626202" y="0"/>
                  </a:lnTo>
                  <a:cubicBezTo>
                    <a:pt x="646943" y="0"/>
                    <a:pt x="663537" y="0"/>
                    <a:pt x="676811" y="0"/>
                  </a:cubicBezTo>
                  <a:lnTo>
                    <a:pt x="678472" y="0"/>
                  </a:lnTo>
                  <a:lnTo>
                    <a:pt x="687927" y="0"/>
                  </a:lnTo>
                  <a:lnTo>
                    <a:pt x="691402" y="0"/>
                  </a:lnTo>
                  <a:lnTo>
                    <a:pt x="700371" y="0"/>
                  </a:lnTo>
                  <a:lnTo>
                    <a:pt x="707508" y="0"/>
                  </a:lnTo>
                  <a:cubicBezTo>
                    <a:pt x="729909" y="0"/>
                    <a:pt x="729909" y="0"/>
                    <a:pt x="729909" y="0"/>
                  </a:cubicBezTo>
                  <a:lnTo>
                    <a:pt x="753971" y="0"/>
                  </a:lnTo>
                  <a:lnTo>
                    <a:pt x="804580" y="0"/>
                  </a:lnTo>
                  <a:lnTo>
                    <a:pt x="805737" y="0"/>
                  </a:lnTo>
                  <a:lnTo>
                    <a:pt x="819171" y="0"/>
                  </a:lnTo>
                  <a:lnTo>
                    <a:pt x="828140" y="0"/>
                  </a:lnTo>
                  <a:lnTo>
                    <a:pt x="831615" y="0"/>
                  </a:lnTo>
                  <a:lnTo>
                    <a:pt x="835277" y="0"/>
                  </a:lnTo>
                  <a:lnTo>
                    <a:pt x="857678" y="0"/>
                  </a:lnTo>
                  <a:lnTo>
                    <a:pt x="864889" y="0"/>
                  </a:lnTo>
                  <a:lnTo>
                    <a:pt x="899900" y="0"/>
                  </a:lnTo>
                  <a:lnTo>
                    <a:pt x="909341" y="0"/>
                  </a:lnTo>
                  <a:lnTo>
                    <a:pt x="929965" y="0"/>
                  </a:lnTo>
                  <a:lnTo>
                    <a:pt x="933506" y="0"/>
                  </a:lnTo>
                  <a:lnTo>
                    <a:pt x="936982" y="0"/>
                  </a:lnTo>
                  <a:lnTo>
                    <a:pt x="959384" y="0"/>
                  </a:lnTo>
                  <a:lnTo>
                    <a:pt x="962542" y="0"/>
                  </a:lnTo>
                  <a:lnTo>
                    <a:pt x="984943" y="0"/>
                  </a:lnTo>
                  <a:lnTo>
                    <a:pt x="992658" y="0"/>
                  </a:lnTo>
                  <a:lnTo>
                    <a:pt x="1012059" y="0"/>
                  </a:lnTo>
                  <a:lnTo>
                    <a:pt x="1012480" y="0"/>
                  </a:lnTo>
                  <a:lnTo>
                    <a:pt x="1027669" y="0"/>
                  </a:lnTo>
                  <a:lnTo>
                    <a:pt x="1037110" y="0"/>
                  </a:lnTo>
                  <a:lnTo>
                    <a:pt x="1040112" y="0"/>
                  </a:lnTo>
                  <a:lnTo>
                    <a:pt x="1057734" y="0"/>
                  </a:lnTo>
                  <a:lnTo>
                    <a:pt x="1064751" y="0"/>
                  </a:lnTo>
                  <a:lnTo>
                    <a:pt x="1070177" y="0"/>
                  </a:lnTo>
                  <a:lnTo>
                    <a:pt x="1072436" y="0"/>
                  </a:lnTo>
                  <a:lnTo>
                    <a:pt x="1090311" y="0"/>
                  </a:lnTo>
                  <a:lnTo>
                    <a:pt x="1110718" y="0"/>
                  </a:lnTo>
                  <a:lnTo>
                    <a:pt x="1112712" y="0"/>
                  </a:lnTo>
                  <a:lnTo>
                    <a:pt x="1116187" y="0"/>
                  </a:lnTo>
                  <a:lnTo>
                    <a:pt x="1139828" y="0"/>
                  </a:lnTo>
                  <a:lnTo>
                    <a:pt x="1140249" y="0"/>
                  </a:lnTo>
                  <a:lnTo>
                    <a:pt x="1145480" y="0"/>
                  </a:lnTo>
                  <a:lnTo>
                    <a:pt x="1152270" y="0"/>
                  </a:lnTo>
                  <a:lnTo>
                    <a:pt x="1154934" y="0"/>
                  </a:lnTo>
                  <a:lnTo>
                    <a:pt x="1167881" y="0"/>
                  </a:lnTo>
                  <a:lnTo>
                    <a:pt x="1175544" y="0"/>
                  </a:lnTo>
                  <a:lnTo>
                    <a:pt x="1184998" y="0"/>
                  </a:lnTo>
                  <a:lnTo>
                    <a:pt x="1197946" y="0"/>
                  </a:lnTo>
                  <a:lnTo>
                    <a:pt x="1200205" y="0"/>
                  </a:lnTo>
                  <a:lnTo>
                    <a:pt x="1220978" y="0"/>
                  </a:lnTo>
                  <a:lnTo>
                    <a:pt x="1238487" y="0"/>
                  </a:lnTo>
                  <a:lnTo>
                    <a:pt x="1243956" y="0"/>
                  </a:lnTo>
                  <a:lnTo>
                    <a:pt x="1251042" y="0"/>
                  </a:lnTo>
                  <a:lnTo>
                    <a:pt x="1257637" y="0"/>
                  </a:lnTo>
                  <a:lnTo>
                    <a:pt x="1271587" y="0"/>
                  </a:lnTo>
                  <a:lnTo>
                    <a:pt x="1273249" y="0"/>
                  </a:lnTo>
                  <a:lnTo>
                    <a:pt x="1280039" y="0"/>
                  </a:lnTo>
                  <a:lnTo>
                    <a:pt x="1282703" y="0"/>
                  </a:lnTo>
                  <a:lnTo>
                    <a:pt x="1286178" y="0"/>
                  </a:lnTo>
                  <a:lnTo>
                    <a:pt x="1295146" y="0"/>
                  </a:lnTo>
                  <a:lnTo>
                    <a:pt x="1301651" y="0"/>
                  </a:lnTo>
                  <a:lnTo>
                    <a:pt x="1302284" y="0"/>
                  </a:lnTo>
                  <a:lnTo>
                    <a:pt x="1303313" y="0"/>
                  </a:lnTo>
                  <a:lnTo>
                    <a:pt x="1312767" y="0"/>
                  </a:lnTo>
                  <a:lnTo>
                    <a:pt x="1316242" y="0"/>
                  </a:lnTo>
                  <a:lnTo>
                    <a:pt x="1321886" y="0"/>
                  </a:lnTo>
                  <a:lnTo>
                    <a:pt x="1324685" y="0"/>
                  </a:lnTo>
                  <a:lnTo>
                    <a:pt x="1325211" y="0"/>
                  </a:lnTo>
                  <a:lnTo>
                    <a:pt x="1332348" y="0"/>
                  </a:lnTo>
                  <a:lnTo>
                    <a:pt x="1332714" y="0"/>
                  </a:lnTo>
                  <a:lnTo>
                    <a:pt x="1333135" y="0"/>
                  </a:lnTo>
                  <a:lnTo>
                    <a:pt x="1348747" y="0"/>
                  </a:lnTo>
                  <a:lnTo>
                    <a:pt x="1354749" y="0"/>
                  </a:lnTo>
                  <a:lnTo>
                    <a:pt x="1378811" y="0"/>
                  </a:lnTo>
                  <a:lnTo>
                    <a:pt x="1383745" y="0"/>
                  </a:lnTo>
                  <a:lnTo>
                    <a:pt x="1385406" y="0"/>
                  </a:lnTo>
                  <a:lnTo>
                    <a:pt x="1399356" y="0"/>
                  </a:lnTo>
                  <a:lnTo>
                    <a:pt x="1400513" y="0"/>
                  </a:lnTo>
                  <a:lnTo>
                    <a:pt x="1413947" y="0"/>
                  </a:lnTo>
                  <a:lnTo>
                    <a:pt x="1414442" y="0"/>
                  </a:lnTo>
                  <a:lnTo>
                    <a:pt x="1422915" y="0"/>
                  </a:lnTo>
                  <a:lnTo>
                    <a:pt x="1426390" y="0"/>
                  </a:lnTo>
                  <a:lnTo>
                    <a:pt x="1429420" y="0"/>
                  </a:lnTo>
                  <a:lnTo>
                    <a:pt x="1430053" y="0"/>
                  </a:lnTo>
                  <a:lnTo>
                    <a:pt x="1430206" y="0"/>
                  </a:lnTo>
                  <a:lnTo>
                    <a:pt x="1430577" y="0"/>
                  </a:lnTo>
                  <a:lnTo>
                    <a:pt x="1436843" y="0"/>
                  </a:lnTo>
                  <a:lnTo>
                    <a:pt x="1444011" y="0"/>
                  </a:lnTo>
                  <a:lnTo>
                    <a:pt x="1449655" y="0"/>
                  </a:lnTo>
                  <a:lnTo>
                    <a:pt x="1452454" y="0"/>
                  </a:lnTo>
                  <a:lnTo>
                    <a:pt x="1452980" y="0"/>
                  </a:lnTo>
                  <a:lnTo>
                    <a:pt x="1456455" y="0"/>
                  </a:lnTo>
                  <a:lnTo>
                    <a:pt x="1459664" y="0"/>
                  </a:lnTo>
                  <a:lnTo>
                    <a:pt x="1460117" y="0"/>
                  </a:lnTo>
                  <a:lnTo>
                    <a:pt x="1460483" y="0"/>
                  </a:lnTo>
                  <a:lnTo>
                    <a:pt x="1460904" y="0"/>
                  </a:lnTo>
                  <a:lnTo>
                    <a:pt x="1472926" y="0"/>
                  </a:lnTo>
                  <a:lnTo>
                    <a:pt x="1482518" y="0"/>
                  </a:lnTo>
                  <a:lnTo>
                    <a:pt x="1489729" y="0"/>
                  </a:lnTo>
                  <a:lnTo>
                    <a:pt x="1504116" y="0"/>
                  </a:lnTo>
                  <a:lnTo>
                    <a:pt x="1511514" y="0"/>
                  </a:lnTo>
                  <a:lnTo>
                    <a:pt x="1524740" y="0"/>
                  </a:lnTo>
                  <a:lnTo>
                    <a:pt x="1528282" y="0"/>
                  </a:lnTo>
                  <a:lnTo>
                    <a:pt x="1531757" y="0"/>
                  </a:lnTo>
                  <a:lnTo>
                    <a:pt x="1534181" y="0"/>
                  </a:lnTo>
                  <a:lnTo>
                    <a:pt x="1542211" y="0"/>
                  </a:lnTo>
                  <a:lnTo>
                    <a:pt x="1554159" y="0"/>
                  </a:lnTo>
                  <a:lnTo>
                    <a:pt x="1557318" y="0"/>
                  </a:lnTo>
                  <a:lnTo>
                    <a:pt x="1557975" y="0"/>
                  </a:lnTo>
                  <a:lnTo>
                    <a:pt x="1558346" y="0"/>
                  </a:lnTo>
                  <a:lnTo>
                    <a:pt x="1561822" y="0"/>
                  </a:lnTo>
                  <a:lnTo>
                    <a:pt x="1564612" y="0"/>
                  </a:lnTo>
                  <a:lnTo>
                    <a:pt x="1566857" y="0"/>
                  </a:lnTo>
                  <a:lnTo>
                    <a:pt x="1576919" y="0"/>
                  </a:lnTo>
                  <a:lnTo>
                    <a:pt x="1579719" y="0"/>
                  </a:lnTo>
                  <a:lnTo>
                    <a:pt x="1584224" y="0"/>
                  </a:lnTo>
                  <a:lnTo>
                    <a:pt x="1587382" y="0"/>
                  </a:lnTo>
                  <a:lnTo>
                    <a:pt x="1587433" y="0"/>
                  </a:lnTo>
                  <a:lnTo>
                    <a:pt x="1600695" y="0"/>
                  </a:lnTo>
                  <a:lnTo>
                    <a:pt x="1606834" y="0"/>
                  </a:lnTo>
                  <a:lnTo>
                    <a:pt x="1607256" y="0"/>
                  </a:lnTo>
                  <a:lnTo>
                    <a:pt x="1608325" y="0"/>
                  </a:lnTo>
                  <a:lnTo>
                    <a:pt x="1609783" y="0"/>
                  </a:lnTo>
                  <a:lnTo>
                    <a:pt x="1617498" y="0"/>
                  </a:lnTo>
                  <a:lnTo>
                    <a:pt x="1631885" y="0"/>
                  </a:lnTo>
                  <a:lnTo>
                    <a:pt x="1636899" y="0"/>
                  </a:lnTo>
                  <a:lnTo>
                    <a:pt x="1637320" y="0"/>
                  </a:lnTo>
                  <a:lnTo>
                    <a:pt x="1637445" y="0"/>
                  </a:lnTo>
                  <a:lnTo>
                    <a:pt x="1652509" y="0"/>
                  </a:lnTo>
                  <a:lnTo>
                    <a:pt x="1659526" y="0"/>
                  </a:lnTo>
                  <a:lnTo>
                    <a:pt x="1661950" y="0"/>
                  </a:lnTo>
                  <a:lnTo>
                    <a:pt x="1664952" y="0"/>
                  </a:lnTo>
                  <a:lnTo>
                    <a:pt x="1667212" y="0"/>
                  </a:lnTo>
                  <a:lnTo>
                    <a:pt x="1685087" y="0"/>
                  </a:lnTo>
                  <a:lnTo>
                    <a:pt x="1689591" y="0"/>
                  </a:lnTo>
                  <a:lnTo>
                    <a:pt x="1694626" y="0"/>
                  </a:lnTo>
                  <a:lnTo>
                    <a:pt x="1697276" y="0"/>
                  </a:lnTo>
                  <a:lnTo>
                    <a:pt x="1698000" y="0"/>
                  </a:lnTo>
                  <a:lnTo>
                    <a:pt x="1704688" y="0"/>
                  </a:lnTo>
                  <a:lnTo>
                    <a:pt x="1707488" y="0"/>
                  </a:lnTo>
                  <a:lnTo>
                    <a:pt x="1710963" y="0"/>
                  </a:lnTo>
                  <a:lnTo>
                    <a:pt x="1715151" y="0"/>
                  </a:lnTo>
                  <a:lnTo>
                    <a:pt x="1721928" y="0"/>
                  </a:lnTo>
                  <a:lnTo>
                    <a:pt x="1734603" y="0"/>
                  </a:lnTo>
                  <a:lnTo>
                    <a:pt x="1735025" y="0"/>
                  </a:lnTo>
                  <a:lnTo>
                    <a:pt x="1735558" y="0"/>
                  </a:lnTo>
                  <a:lnTo>
                    <a:pt x="1736094" y="0"/>
                  </a:lnTo>
                  <a:lnTo>
                    <a:pt x="1737552" y="0"/>
                  </a:lnTo>
                  <a:lnTo>
                    <a:pt x="1741027" y="0"/>
                  </a:lnTo>
                  <a:lnTo>
                    <a:pt x="1747046" y="0"/>
                  </a:lnTo>
                  <a:lnTo>
                    <a:pt x="1748537" y="0"/>
                  </a:lnTo>
                  <a:lnTo>
                    <a:pt x="1753052" y="0"/>
                  </a:lnTo>
                  <a:lnTo>
                    <a:pt x="1757499" y="0"/>
                  </a:lnTo>
                  <a:lnTo>
                    <a:pt x="1764668" y="0"/>
                  </a:lnTo>
                  <a:lnTo>
                    <a:pt x="1765089" y="0"/>
                  </a:lnTo>
                  <a:lnTo>
                    <a:pt x="1765214" y="0"/>
                  </a:lnTo>
                  <a:lnTo>
                    <a:pt x="1770320" y="0"/>
                  </a:lnTo>
                  <a:lnTo>
                    <a:pt x="1777110" y="0"/>
                  </a:lnTo>
                  <a:lnTo>
                    <a:pt x="1779774" y="0"/>
                  </a:lnTo>
                  <a:lnTo>
                    <a:pt x="1792721" y="0"/>
                  </a:lnTo>
                  <a:lnTo>
                    <a:pt x="1794981" y="0"/>
                  </a:lnTo>
                  <a:lnTo>
                    <a:pt x="1825045" y="0"/>
                  </a:lnTo>
                  <a:lnTo>
                    <a:pt x="1825769" y="0"/>
                  </a:lnTo>
                  <a:lnTo>
                    <a:pt x="1838732" y="0"/>
                  </a:lnTo>
                  <a:lnTo>
                    <a:pt x="1845818" y="0"/>
                  </a:lnTo>
                  <a:lnTo>
                    <a:pt x="1849697" y="0"/>
                  </a:lnTo>
                  <a:lnTo>
                    <a:pt x="1852412" y="0"/>
                  </a:lnTo>
                  <a:lnTo>
                    <a:pt x="1853903" y="0"/>
                  </a:lnTo>
                  <a:lnTo>
                    <a:pt x="1863327" y="0"/>
                  </a:lnTo>
                  <a:lnTo>
                    <a:pt x="1868796" y="0"/>
                  </a:lnTo>
                  <a:lnTo>
                    <a:pt x="1874815" y="0"/>
                  </a:lnTo>
                  <a:lnTo>
                    <a:pt x="1876306" y="0"/>
                  </a:lnTo>
                  <a:lnTo>
                    <a:pt x="1880821" y="0"/>
                  </a:lnTo>
                  <a:lnTo>
                    <a:pt x="1882477" y="0"/>
                  </a:lnTo>
                  <a:lnTo>
                    <a:pt x="1883936" y="0"/>
                  </a:lnTo>
                  <a:lnTo>
                    <a:pt x="1885268" y="0"/>
                  </a:lnTo>
                  <a:lnTo>
                    <a:pt x="1896427" y="0"/>
                  </a:lnTo>
                  <a:lnTo>
                    <a:pt x="1898089" y="0"/>
                  </a:lnTo>
                  <a:lnTo>
                    <a:pt x="1904879" y="0"/>
                  </a:lnTo>
                  <a:lnTo>
                    <a:pt x="1907543" y="0"/>
                  </a:lnTo>
                  <a:lnTo>
                    <a:pt x="1911018" y="0"/>
                  </a:lnTo>
                  <a:lnTo>
                    <a:pt x="1919986" y="0"/>
                  </a:lnTo>
                  <a:lnTo>
                    <a:pt x="1927124" y="0"/>
                  </a:lnTo>
                  <a:lnTo>
                    <a:pt x="1927489" y="0"/>
                  </a:lnTo>
                  <a:lnTo>
                    <a:pt x="1927911" y="0"/>
                  </a:lnTo>
                  <a:lnTo>
                    <a:pt x="1929402" y="0"/>
                  </a:lnTo>
                  <a:lnTo>
                    <a:pt x="1946726" y="0"/>
                  </a:lnTo>
                  <a:lnTo>
                    <a:pt x="1949525" y="0"/>
                  </a:lnTo>
                  <a:lnTo>
                    <a:pt x="1957554" y="0"/>
                  </a:lnTo>
                  <a:lnTo>
                    <a:pt x="1957975" y="0"/>
                  </a:lnTo>
                  <a:lnTo>
                    <a:pt x="1973587" y="0"/>
                  </a:lnTo>
                  <a:lnTo>
                    <a:pt x="1978520" y="0"/>
                  </a:lnTo>
                  <a:lnTo>
                    <a:pt x="1980012" y="0"/>
                  </a:lnTo>
                  <a:lnTo>
                    <a:pt x="1980181" y="0"/>
                  </a:lnTo>
                  <a:lnTo>
                    <a:pt x="1981672" y="0"/>
                  </a:lnTo>
                  <a:lnTo>
                    <a:pt x="2008585" y="0"/>
                  </a:lnTo>
                  <a:lnTo>
                    <a:pt x="2009218" y="0"/>
                  </a:lnTo>
                  <a:lnTo>
                    <a:pt x="2010246" y="0"/>
                  </a:lnTo>
                  <a:lnTo>
                    <a:pt x="2010709" y="0"/>
                  </a:lnTo>
                  <a:lnTo>
                    <a:pt x="2011705" y="0"/>
                  </a:lnTo>
                  <a:lnTo>
                    <a:pt x="2024147" y="0"/>
                  </a:lnTo>
                  <a:lnTo>
                    <a:pt x="2024196" y="0"/>
                  </a:lnTo>
                  <a:lnTo>
                    <a:pt x="2024981" y="0"/>
                  </a:lnTo>
                  <a:lnTo>
                    <a:pt x="2025353" y="0"/>
                  </a:lnTo>
                  <a:lnTo>
                    <a:pt x="2026473" y="0"/>
                  </a:lnTo>
                  <a:lnTo>
                    <a:pt x="2031619" y="0"/>
                  </a:lnTo>
                  <a:lnTo>
                    <a:pt x="2033110" y="0"/>
                  </a:lnTo>
                  <a:lnTo>
                    <a:pt x="2038787" y="0"/>
                  </a:lnTo>
                  <a:lnTo>
                    <a:pt x="2039282" y="0"/>
                  </a:lnTo>
                  <a:lnTo>
                    <a:pt x="2047755" y="0"/>
                  </a:lnTo>
                  <a:lnTo>
                    <a:pt x="2051230" y="0"/>
                  </a:lnTo>
                  <a:lnTo>
                    <a:pt x="2054893" y="0"/>
                  </a:lnTo>
                  <a:lnTo>
                    <a:pt x="2055046" y="0"/>
                  </a:lnTo>
                  <a:lnTo>
                    <a:pt x="2055258" y="0"/>
                  </a:lnTo>
                  <a:lnTo>
                    <a:pt x="2055680" y="0"/>
                  </a:lnTo>
                  <a:lnTo>
                    <a:pt x="2057171" y="0"/>
                  </a:lnTo>
                  <a:lnTo>
                    <a:pt x="2061683" y="0"/>
                  </a:lnTo>
                  <a:lnTo>
                    <a:pt x="2067702" y="0"/>
                  </a:lnTo>
                  <a:lnTo>
                    <a:pt x="2074495" y="0"/>
                  </a:lnTo>
                  <a:lnTo>
                    <a:pt x="2077294" y="0"/>
                  </a:lnTo>
                  <a:lnTo>
                    <a:pt x="2084504" y="0"/>
                  </a:lnTo>
                  <a:lnTo>
                    <a:pt x="2085323" y="0"/>
                  </a:lnTo>
                  <a:lnTo>
                    <a:pt x="2085744" y="0"/>
                  </a:lnTo>
                  <a:lnTo>
                    <a:pt x="2097766" y="0"/>
                  </a:lnTo>
                  <a:lnTo>
                    <a:pt x="2106289" y="0"/>
                  </a:lnTo>
                  <a:lnTo>
                    <a:pt x="2107781" y="0"/>
                  </a:lnTo>
                  <a:lnTo>
                    <a:pt x="2128956" y="0"/>
                  </a:lnTo>
                  <a:lnTo>
                    <a:pt x="2129514" y="0"/>
                  </a:lnTo>
                  <a:lnTo>
                    <a:pt x="2136354" y="0"/>
                  </a:lnTo>
                  <a:lnTo>
                    <a:pt x="2136987" y="0"/>
                  </a:lnTo>
                  <a:lnTo>
                    <a:pt x="2138478" y="0"/>
                  </a:lnTo>
                  <a:lnTo>
                    <a:pt x="2151916" y="0"/>
                  </a:lnTo>
                  <a:lnTo>
                    <a:pt x="2152750" y="0"/>
                  </a:lnTo>
                  <a:lnTo>
                    <a:pt x="2153122" y="0"/>
                  </a:lnTo>
                  <a:lnTo>
                    <a:pt x="2154242" y="0"/>
                  </a:lnTo>
                  <a:lnTo>
                    <a:pt x="2156597" y="0"/>
                  </a:lnTo>
                  <a:lnTo>
                    <a:pt x="2159388" y="0"/>
                  </a:lnTo>
                  <a:lnTo>
                    <a:pt x="2160879" y="0"/>
                  </a:lnTo>
                  <a:lnTo>
                    <a:pt x="2161633" y="0"/>
                  </a:lnTo>
                  <a:lnTo>
                    <a:pt x="2167051" y="0"/>
                  </a:lnTo>
                  <a:lnTo>
                    <a:pt x="2178999" y="0"/>
                  </a:lnTo>
                  <a:lnTo>
                    <a:pt x="2182158" y="0"/>
                  </a:lnTo>
                  <a:lnTo>
                    <a:pt x="2182815" y="0"/>
                  </a:lnTo>
                  <a:lnTo>
                    <a:pt x="2188666" y="0"/>
                  </a:lnTo>
                  <a:lnTo>
                    <a:pt x="2189452" y="0"/>
                  </a:lnTo>
                  <a:lnTo>
                    <a:pt x="2191697" y="0"/>
                  </a:lnTo>
                  <a:lnTo>
                    <a:pt x="2195471" y="0"/>
                  </a:lnTo>
                  <a:lnTo>
                    <a:pt x="2201759" y="0"/>
                  </a:lnTo>
                  <a:lnTo>
                    <a:pt x="2203100" y="0"/>
                  </a:lnTo>
                  <a:lnTo>
                    <a:pt x="2204559" y="0"/>
                  </a:lnTo>
                  <a:lnTo>
                    <a:pt x="2204591" y="0"/>
                  </a:lnTo>
                  <a:lnTo>
                    <a:pt x="2212273" y="0"/>
                  </a:lnTo>
                  <a:lnTo>
                    <a:pt x="2225535" y="0"/>
                  </a:lnTo>
                  <a:lnTo>
                    <a:pt x="2231674" y="0"/>
                  </a:lnTo>
                  <a:lnTo>
                    <a:pt x="2232096" y="0"/>
                  </a:lnTo>
                  <a:lnTo>
                    <a:pt x="2232220" y="0"/>
                  </a:lnTo>
                  <a:lnTo>
                    <a:pt x="2233118" y="0"/>
                  </a:lnTo>
                  <a:lnTo>
                    <a:pt x="2233165" y="0"/>
                  </a:lnTo>
                  <a:lnTo>
                    <a:pt x="2256725" y="0"/>
                  </a:lnTo>
                  <a:lnTo>
                    <a:pt x="2257283" y="0"/>
                  </a:lnTo>
                  <a:lnTo>
                    <a:pt x="2262285" y="0"/>
                  </a:lnTo>
                  <a:lnTo>
                    <a:pt x="2284366" y="0"/>
                  </a:lnTo>
                  <a:lnTo>
                    <a:pt x="2289402" y="0"/>
                  </a:lnTo>
                  <a:lnTo>
                    <a:pt x="2292052" y="0"/>
                  </a:lnTo>
                  <a:lnTo>
                    <a:pt x="2299271" y="0"/>
                  </a:lnTo>
                  <a:lnTo>
                    <a:pt x="2308721" y="0"/>
                  </a:lnTo>
                  <a:lnTo>
                    <a:pt x="2309927" y="0"/>
                  </a:lnTo>
                  <a:lnTo>
                    <a:pt x="2316435" y="0"/>
                  </a:lnTo>
                  <a:lnTo>
                    <a:pt x="2316703" y="0"/>
                  </a:lnTo>
                  <a:lnTo>
                    <a:pt x="2319466" y="0"/>
                  </a:lnTo>
                  <a:lnTo>
                    <a:pt x="2322840" y="0"/>
                  </a:lnTo>
                  <a:lnTo>
                    <a:pt x="2329528" y="0"/>
                  </a:lnTo>
                  <a:lnTo>
                    <a:pt x="2330869" y="0"/>
                  </a:lnTo>
                  <a:lnTo>
                    <a:pt x="2332328" y="0"/>
                  </a:lnTo>
                  <a:lnTo>
                    <a:pt x="2332360" y="0"/>
                  </a:lnTo>
                  <a:lnTo>
                    <a:pt x="2335803" y="0"/>
                  </a:lnTo>
                  <a:lnTo>
                    <a:pt x="2343312" y="0"/>
                  </a:lnTo>
                  <a:lnTo>
                    <a:pt x="2344804" y="0"/>
                  </a:lnTo>
                  <a:lnTo>
                    <a:pt x="2346768" y="0"/>
                  </a:lnTo>
                  <a:lnTo>
                    <a:pt x="2347827" y="0"/>
                  </a:lnTo>
                  <a:lnTo>
                    <a:pt x="2352274" y="0"/>
                  </a:lnTo>
                  <a:lnTo>
                    <a:pt x="2359443" y="0"/>
                  </a:lnTo>
                  <a:lnTo>
                    <a:pt x="2359865" y="0"/>
                  </a:lnTo>
                  <a:lnTo>
                    <a:pt x="2359989" y="0"/>
                  </a:lnTo>
                  <a:lnTo>
                    <a:pt x="2360887" y="0"/>
                  </a:lnTo>
                  <a:lnTo>
                    <a:pt x="2360934" y="0"/>
                  </a:lnTo>
                  <a:lnTo>
                    <a:pt x="2371886" y="0"/>
                  </a:lnTo>
                  <a:lnTo>
                    <a:pt x="2373377" y="0"/>
                  </a:lnTo>
                  <a:lnTo>
                    <a:pt x="2377892" y="0"/>
                  </a:lnTo>
                  <a:cubicBezTo>
                    <a:pt x="2382339" y="0"/>
                    <a:pt x="2382339" y="0"/>
                    <a:pt x="2382339" y="0"/>
                  </a:cubicBezTo>
                  <a:lnTo>
                    <a:pt x="2390054" y="0"/>
                  </a:lnTo>
                  <a:lnTo>
                    <a:pt x="2419821" y="0"/>
                  </a:lnTo>
                  <a:lnTo>
                    <a:pt x="2427040" y="0"/>
                  </a:lnTo>
                  <a:lnTo>
                    <a:pt x="2436490" y="0"/>
                  </a:lnTo>
                  <a:lnTo>
                    <a:pt x="2444472" y="0"/>
                  </a:lnTo>
                  <a:lnTo>
                    <a:pt x="2448678" y="0"/>
                  </a:lnTo>
                  <a:lnTo>
                    <a:pt x="2450171" y="0"/>
                  </a:lnTo>
                  <a:lnTo>
                    <a:pt x="2450609" y="0"/>
                  </a:lnTo>
                  <a:lnTo>
                    <a:pt x="2463572" y="0"/>
                  </a:lnTo>
                  <a:lnTo>
                    <a:pt x="2471081" y="0"/>
                  </a:lnTo>
                  <a:lnTo>
                    <a:pt x="2472573" y="0"/>
                  </a:lnTo>
                  <a:lnTo>
                    <a:pt x="2474537" y="0"/>
                  </a:lnTo>
                  <a:lnTo>
                    <a:pt x="2475596" y="0"/>
                  </a:lnTo>
                  <a:lnTo>
                    <a:pt x="2477252" y="0"/>
                  </a:lnTo>
                  <a:lnTo>
                    <a:pt x="2478712" y="0"/>
                  </a:lnTo>
                  <a:lnTo>
                    <a:pt x="2478743" y="0"/>
                  </a:lnTo>
                  <a:lnTo>
                    <a:pt x="2480043" y="0"/>
                  </a:lnTo>
                  <a:lnTo>
                    <a:pt x="2499655" y="0"/>
                  </a:lnTo>
                  <a:lnTo>
                    <a:pt x="2501146" y="0"/>
                  </a:lnTo>
                  <a:lnTo>
                    <a:pt x="2505661" y="0"/>
                  </a:lnTo>
                  <a:lnTo>
                    <a:pt x="2508776" y="0"/>
                  </a:lnTo>
                  <a:lnTo>
                    <a:pt x="2510108" y="0"/>
                  </a:lnTo>
                  <a:lnTo>
                    <a:pt x="2524178" y="0"/>
                  </a:lnTo>
                  <a:lnTo>
                    <a:pt x="2525248" y="0"/>
                  </a:lnTo>
                  <a:lnTo>
                    <a:pt x="2525669" y="0"/>
                  </a:lnTo>
                  <a:lnTo>
                    <a:pt x="2552329" y="0"/>
                  </a:lnTo>
                  <a:lnTo>
                    <a:pt x="2552751" y="0"/>
                  </a:lnTo>
                  <a:lnTo>
                    <a:pt x="2554242" y="0"/>
                  </a:lnTo>
                  <a:lnTo>
                    <a:pt x="2574787" y="0"/>
                  </a:lnTo>
                  <a:lnTo>
                    <a:pt x="2576279" y="0"/>
                  </a:lnTo>
                  <a:lnTo>
                    <a:pt x="2576447" y="0"/>
                  </a:lnTo>
                  <a:lnTo>
                    <a:pt x="2577940" y="0"/>
                  </a:lnTo>
                  <a:lnTo>
                    <a:pt x="2603360" y="0"/>
                  </a:lnTo>
                  <a:lnTo>
                    <a:pt x="2604852" y="0"/>
                  </a:lnTo>
                  <a:lnTo>
                    <a:pt x="2605021" y="0"/>
                  </a:lnTo>
                  <a:lnTo>
                    <a:pt x="2605484" y="0"/>
                  </a:lnTo>
                  <a:lnTo>
                    <a:pt x="2606481" y="0"/>
                  </a:lnTo>
                  <a:lnTo>
                    <a:pt x="2606512" y="0"/>
                  </a:lnTo>
                  <a:lnTo>
                    <a:pt x="2606976" y="0"/>
                  </a:lnTo>
                  <a:lnTo>
                    <a:pt x="2618923" y="0"/>
                  </a:lnTo>
                  <a:lnTo>
                    <a:pt x="2621248" y="0"/>
                  </a:lnTo>
                  <a:lnTo>
                    <a:pt x="2622740" y="0"/>
                  </a:lnTo>
                  <a:lnTo>
                    <a:pt x="2627885" y="0"/>
                  </a:lnTo>
                  <a:lnTo>
                    <a:pt x="2629377" y="0"/>
                  </a:lnTo>
                  <a:lnTo>
                    <a:pt x="2634058" y="0"/>
                  </a:lnTo>
                  <a:lnTo>
                    <a:pt x="2635549" y="0"/>
                  </a:lnTo>
                  <a:lnTo>
                    <a:pt x="2636545" y="0"/>
                  </a:lnTo>
                  <a:lnTo>
                    <a:pt x="2648987" y="0"/>
                  </a:lnTo>
                  <a:lnTo>
                    <a:pt x="2649821" y="0"/>
                  </a:lnTo>
                  <a:lnTo>
                    <a:pt x="2651313" y="0"/>
                  </a:lnTo>
                  <a:lnTo>
                    <a:pt x="2651947" y="0"/>
                  </a:lnTo>
                  <a:lnTo>
                    <a:pt x="2653017" y="0"/>
                  </a:lnTo>
                  <a:lnTo>
                    <a:pt x="2653438" y="0"/>
                  </a:lnTo>
                  <a:lnTo>
                    <a:pt x="2656459" y="0"/>
                  </a:lnTo>
                  <a:lnTo>
                    <a:pt x="2657950" y="0"/>
                  </a:lnTo>
                  <a:lnTo>
                    <a:pt x="2665460" y="0"/>
                  </a:lnTo>
                  <a:lnTo>
                    <a:pt x="2680098" y="0"/>
                  </a:lnTo>
                  <a:lnTo>
                    <a:pt x="2680520" y="0"/>
                  </a:lnTo>
                  <a:lnTo>
                    <a:pt x="2682011" y="0"/>
                  </a:lnTo>
                  <a:lnTo>
                    <a:pt x="2692542" y="0"/>
                  </a:lnTo>
                  <a:lnTo>
                    <a:pt x="2702556" y="0"/>
                  </a:lnTo>
                  <a:lnTo>
                    <a:pt x="2704048" y="0"/>
                  </a:lnTo>
                  <a:lnTo>
                    <a:pt x="2724289" y="0"/>
                  </a:lnTo>
                  <a:lnTo>
                    <a:pt x="2731129" y="0"/>
                  </a:lnTo>
                  <a:lnTo>
                    <a:pt x="2732621" y="0"/>
                  </a:lnTo>
                  <a:lnTo>
                    <a:pt x="2733253" y="0"/>
                  </a:lnTo>
                  <a:lnTo>
                    <a:pt x="2734745" y="0"/>
                  </a:lnTo>
                  <a:lnTo>
                    <a:pt x="2746692" y="0"/>
                  </a:lnTo>
                  <a:lnTo>
                    <a:pt x="2749017" y="0"/>
                  </a:lnTo>
                  <a:lnTo>
                    <a:pt x="2750509" y="0"/>
                  </a:lnTo>
                  <a:lnTo>
                    <a:pt x="2754354" y="0"/>
                  </a:lnTo>
                  <a:lnTo>
                    <a:pt x="2755654" y="0"/>
                  </a:lnTo>
                  <a:lnTo>
                    <a:pt x="2757146" y="0"/>
                  </a:lnTo>
                  <a:lnTo>
                    <a:pt x="2761827" y="0"/>
                  </a:lnTo>
                  <a:lnTo>
                    <a:pt x="2763318" y="0"/>
                  </a:lnTo>
                  <a:lnTo>
                    <a:pt x="2776756" y="0"/>
                  </a:lnTo>
                  <a:lnTo>
                    <a:pt x="2777590" y="0"/>
                  </a:lnTo>
                  <a:lnTo>
                    <a:pt x="2779082" y="0"/>
                  </a:lnTo>
                  <a:lnTo>
                    <a:pt x="2783442" y="0"/>
                  </a:lnTo>
                  <a:lnTo>
                    <a:pt x="2784228" y="0"/>
                  </a:lnTo>
                  <a:lnTo>
                    <a:pt x="2785719" y="0"/>
                  </a:lnTo>
                  <a:lnTo>
                    <a:pt x="2786473" y="0"/>
                  </a:lnTo>
                  <a:lnTo>
                    <a:pt x="2793229" y="0"/>
                  </a:lnTo>
                  <a:lnTo>
                    <a:pt x="2799367" y="0"/>
                  </a:lnTo>
                  <a:lnTo>
                    <a:pt x="2813506" y="0"/>
                  </a:lnTo>
                  <a:lnTo>
                    <a:pt x="2820311" y="0"/>
                  </a:lnTo>
                  <a:lnTo>
                    <a:pt x="2827893" y="0"/>
                  </a:lnTo>
                  <a:lnTo>
                    <a:pt x="2827940" y="0"/>
                  </a:lnTo>
                  <a:lnTo>
                    <a:pt x="2829431" y="0"/>
                  </a:lnTo>
                  <a:lnTo>
                    <a:pt x="2829978" y="0"/>
                  </a:lnTo>
                  <a:lnTo>
                    <a:pt x="2852058" y="0"/>
                  </a:lnTo>
                  <a:lnTo>
                    <a:pt x="2857060" y="0"/>
                  </a:lnTo>
                  <a:lnTo>
                    <a:pt x="2857958" y="0"/>
                  </a:lnTo>
                  <a:lnTo>
                    <a:pt x="2871601" y="0"/>
                  </a:lnTo>
                  <a:lnTo>
                    <a:pt x="2882123" y="0"/>
                  </a:lnTo>
                  <a:lnTo>
                    <a:pt x="2894046" y="0"/>
                  </a:lnTo>
                  <a:lnTo>
                    <a:pt x="2903496" y="0"/>
                  </a:lnTo>
                  <a:lnTo>
                    <a:pt x="2911211" y="0"/>
                  </a:lnTo>
                  <a:lnTo>
                    <a:pt x="2914242" y="0"/>
                  </a:lnTo>
                  <a:lnTo>
                    <a:pt x="2914461" y="0"/>
                  </a:lnTo>
                  <a:lnTo>
                    <a:pt x="2924111" y="0"/>
                  </a:lnTo>
                  <a:lnTo>
                    <a:pt x="2927136" y="0"/>
                  </a:lnTo>
                  <a:lnTo>
                    <a:pt x="2933561" y="0"/>
                  </a:lnTo>
                  <a:lnTo>
                    <a:pt x="2939580" y="0"/>
                  </a:lnTo>
                  <a:lnTo>
                    <a:pt x="2941275" y="0"/>
                  </a:lnTo>
                  <a:lnTo>
                    <a:pt x="2941543" y="0"/>
                  </a:lnTo>
                  <a:lnTo>
                    <a:pt x="2945586" y="0"/>
                  </a:lnTo>
                  <a:lnTo>
                    <a:pt x="2950032" y="0"/>
                  </a:lnTo>
                  <a:lnTo>
                    <a:pt x="2955662" y="0"/>
                  </a:lnTo>
                  <a:lnTo>
                    <a:pt x="2955709" y="0"/>
                  </a:lnTo>
                  <a:lnTo>
                    <a:pt x="2957200" y="0"/>
                  </a:lnTo>
                  <a:lnTo>
                    <a:pt x="2957747" y="0"/>
                  </a:lnTo>
                  <a:lnTo>
                    <a:pt x="2968152" y="0"/>
                  </a:lnTo>
                  <a:lnTo>
                    <a:pt x="2969644" y="0"/>
                  </a:lnTo>
                  <a:lnTo>
                    <a:pt x="2972667" y="0"/>
                  </a:lnTo>
                  <a:lnTo>
                    <a:pt x="2977114" y="0"/>
                  </a:lnTo>
                  <a:lnTo>
                    <a:pt x="2984829" y="0"/>
                  </a:lnTo>
                  <a:lnTo>
                    <a:pt x="2985727" y="0"/>
                  </a:lnTo>
                  <a:lnTo>
                    <a:pt x="2999370" y="0"/>
                  </a:lnTo>
                  <a:lnTo>
                    <a:pt x="3021815" y="0"/>
                  </a:lnTo>
                  <a:lnTo>
                    <a:pt x="3031265" y="0"/>
                  </a:lnTo>
                  <a:lnTo>
                    <a:pt x="3042230" y="0"/>
                  </a:lnTo>
                  <a:lnTo>
                    <a:pt x="3044946" y="0"/>
                  </a:lnTo>
                  <a:lnTo>
                    <a:pt x="3051880" y="0"/>
                  </a:lnTo>
                  <a:lnTo>
                    <a:pt x="3061330" y="0"/>
                  </a:lnTo>
                  <a:lnTo>
                    <a:pt x="3067349" y="0"/>
                  </a:lnTo>
                  <a:lnTo>
                    <a:pt x="3069312" y="0"/>
                  </a:lnTo>
                  <a:lnTo>
                    <a:pt x="3073355" y="0"/>
                  </a:lnTo>
                  <a:lnTo>
                    <a:pt x="3073518" y="0"/>
                  </a:lnTo>
                  <a:lnTo>
                    <a:pt x="3075011" y="0"/>
                  </a:lnTo>
                  <a:lnTo>
                    <a:pt x="3077801" y="0"/>
                  </a:lnTo>
                  <a:lnTo>
                    <a:pt x="3095921" y="0"/>
                  </a:lnTo>
                  <a:lnTo>
                    <a:pt x="3097413" y="0"/>
                  </a:lnTo>
                  <a:lnTo>
                    <a:pt x="3100436" y="0"/>
                  </a:lnTo>
                  <a:lnTo>
                    <a:pt x="3103552" y="0"/>
                  </a:lnTo>
                  <a:lnTo>
                    <a:pt x="3104883" y="0"/>
                  </a:lnTo>
                  <a:lnTo>
                    <a:pt x="3120023" y="0"/>
                  </a:lnTo>
                  <a:lnTo>
                    <a:pt x="3120445" y="0"/>
                  </a:lnTo>
                  <a:lnTo>
                    <a:pt x="3149018" y="0"/>
                  </a:lnTo>
                  <a:lnTo>
                    <a:pt x="3150088" y="0"/>
                  </a:lnTo>
                  <a:lnTo>
                    <a:pt x="3150509" y="0"/>
                  </a:lnTo>
                  <a:lnTo>
                    <a:pt x="3171054" y="0"/>
                  </a:lnTo>
                  <a:lnTo>
                    <a:pt x="3172715" y="0"/>
                  </a:lnTo>
                  <a:lnTo>
                    <a:pt x="3199627" y="0"/>
                  </a:lnTo>
                  <a:lnTo>
                    <a:pt x="3201119" y="0"/>
                  </a:lnTo>
                  <a:lnTo>
                    <a:pt x="3201287" y="0"/>
                  </a:lnTo>
                  <a:lnTo>
                    <a:pt x="3201751" y="0"/>
                  </a:lnTo>
                  <a:lnTo>
                    <a:pt x="3202780" y="0"/>
                  </a:lnTo>
                  <a:lnTo>
                    <a:pt x="3217515" y="0"/>
                  </a:lnTo>
                  <a:lnTo>
                    <a:pt x="3224152" y="0"/>
                  </a:lnTo>
                  <a:lnTo>
                    <a:pt x="3230324" y="0"/>
                  </a:lnTo>
                  <a:lnTo>
                    <a:pt x="3231321" y="0"/>
                  </a:lnTo>
                  <a:lnTo>
                    <a:pt x="3231816" y="0"/>
                  </a:lnTo>
                  <a:lnTo>
                    <a:pt x="3243763" y="0"/>
                  </a:lnTo>
                  <a:lnTo>
                    <a:pt x="3246088" y="0"/>
                  </a:lnTo>
                  <a:lnTo>
                    <a:pt x="3247580" y="0"/>
                  </a:lnTo>
                  <a:lnTo>
                    <a:pt x="3247792" y="0"/>
                  </a:lnTo>
                  <a:lnTo>
                    <a:pt x="3248214" y="0"/>
                  </a:lnTo>
                  <a:lnTo>
                    <a:pt x="3252725" y="0"/>
                  </a:lnTo>
                  <a:lnTo>
                    <a:pt x="3254217" y="0"/>
                  </a:lnTo>
                  <a:lnTo>
                    <a:pt x="3260235" y="0"/>
                  </a:lnTo>
                  <a:lnTo>
                    <a:pt x="3276787" y="0"/>
                  </a:lnTo>
                  <a:lnTo>
                    <a:pt x="3277857" y="0"/>
                  </a:lnTo>
                  <a:lnTo>
                    <a:pt x="3278278" y="0"/>
                  </a:lnTo>
                  <a:lnTo>
                    <a:pt x="3290300" y="0"/>
                  </a:lnTo>
                  <a:lnTo>
                    <a:pt x="3298823" y="0"/>
                  </a:lnTo>
                  <a:lnTo>
                    <a:pt x="3327396" y="0"/>
                  </a:lnTo>
                  <a:lnTo>
                    <a:pt x="3328888" y="0"/>
                  </a:lnTo>
                  <a:lnTo>
                    <a:pt x="3329520" y="0"/>
                  </a:lnTo>
                  <a:lnTo>
                    <a:pt x="3345284" y="0"/>
                  </a:lnTo>
                  <a:lnTo>
                    <a:pt x="3349129" y="0"/>
                  </a:lnTo>
                  <a:lnTo>
                    <a:pt x="3351921" y="0"/>
                  </a:lnTo>
                  <a:lnTo>
                    <a:pt x="3358093" y="0"/>
                  </a:lnTo>
                  <a:lnTo>
                    <a:pt x="3359585" y="0"/>
                  </a:lnTo>
                  <a:lnTo>
                    <a:pt x="3371532" y="0"/>
                  </a:lnTo>
                  <a:lnTo>
                    <a:pt x="3373857" y="0"/>
                  </a:lnTo>
                  <a:lnTo>
                    <a:pt x="3375349" y="0"/>
                  </a:lnTo>
                  <a:lnTo>
                    <a:pt x="3380494" y="0"/>
                  </a:lnTo>
                  <a:lnTo>
                    <a:pt x="3381986" y="0"/>
                  </a:lnTo>
                  <a:lnTo>
                    <a:pt x="3388004" y="0"/>
                  </a:lnTo>
                  <a:lnTo>
                    <a:pt x="3408282" y="0"/>
                  </a:lnTo>
                  <a:lnTo>
                    <a:pt x="3418069" y="0"/>
                  </a:lnTo>
                  <a:lnTo>
                    <a:pt x="3424207" y="0"/>
                  </a:lnTo>
                  <a:lnTo>
                    <a:pt x="3424753" y="0"/>
                  </a:lnTo>
                  <a:lnTo>
                    <a:pt x="3452733" y="0"/>
                  </a:lnTo>
                  <a:lnTo>
                    <a:pt x="3454818" y="0"/>
                  </a:lnTo>
                  <a:lnTo>
                    <a:pt x="3476898" y="0"/>
                  </a:lnTo>
                  <a:lnTo>
                    <a:pt x="3496441" y="0"/>
                  </a:lnTo>
                  <a:lnTo>
                    <a:pt x="3509236" y="0"/>
                  </a:lnTo>
                  <a:lnTo>
                    <a:pt x="3518886" y="0"/>
                  </a:lnTo>
                  <a:lnTo>
                    <a:pt x="3528336" y="0"/>
                  </a:lnTo>
                  <a:lnTo>
                    <a:pt x="3536051" y="0"/>
                  </a:lnTo>
                  <a:lnTo>
                    <a:pt x="3539301" y="0"/>
                  </a:lnTo>
                  <a:lnTo>
                    <a:pt x="3540361" y="0"/>
                  </a:lnTo>
                  <a:lnTo>
                    <a:pt x="3544807" y="0"/>
                  </a:lnTo>
                  <a:lnTo>
                    <a:pt x="3551976" y="0"/>
                  </a:lnTo>
                  <a:lnTo>
                    <a:pt x="3552522" y="0"/>
                  </a:lnTo>
                  <a:lnTo>
                    <a:pt x="3564420" y="0"/>
                  </a:lnTo>
                  <a:lnTo>
                    <a:pt x="3570426" y="0"/>
                  </a:lnTo>
                  <a:cubicBezTo>
                    <a:pt x="3574872" y="0"/>
                    <a:pt x="3574872" y="0"/>
                    <a:pt x="3574872" y="0"/>
                  </a:cubicBezTo>
                  <a:lnTo>
                    <a:pt x="3580502" y="0"/>
                  </a:lnTo>
                  <a:lnTo>
                    <a:pt x="3582587" y="0"/>
                  </a:lnTo>
                  <a:lnTo>
                    <a:pt x="3624210" y="0"/>
                  </a:lnTo>
                  <a:lnTo>
                    <a:pt x="3637005" y="0"/>
                  </a:lnTo>
                  <a:lnTo>
                    <a:pt x="3646655" y="0"/>
                  </a:lnTo>
                  <a:lnTo>
                    <a:pt x="3656105" y="0"/>
                  </a:lnTo>
                  <a:lnTo>
                    <a:pt x="3667070" y="0"/>
                  </a:lnTo>
                  <a:lnTo>
                    <a:pt x="3668130" y="0"/>
                  </a:lnTo>
                  <a:lnTo>
                    <a:pt x="3669786" y="0"/>
                  </a:lnTo>
                  <a:lnTo>
                    <a:pt x="3672576" y="0"/>
                  </a:lnTo>
                  <a:lnTo>
                    <a:pt x="3692189" y="0"/>
                  </a:lnTo>
                  <a:lnTo>
                    <a:pt x="3698195" y="0"/>
                  </a:lnTo>
                  <a:lnTo>
                    <a:pt x="3702641" y="0"/>
                  </a:lnTo>
                  <a:lnTo>
                    <a:pt x="3744863" y="0"/>
                  </a:lnTo>
                  <a:lnTo>
                    <a:pt x="3745285" y="0"/>
                  </a:lnTo>
                  <a:lnTo>
                    <a:pt x="3795894" y="0"/>
                  </a:lnTo>
                  <a:lnTo>
                    <a:pt x="3797555" y="0"/>
                  </a:lnTo>
                  <a:lnTo>
                    <a:pt x="3826591" y="0"/>
                  </a:lnTo>
                  <a:lnTo>
                    <a:pt x="3842355" y="0"/>
                  </a:lnTo>
                  <a:lnTo>
                    <a:pt x="3848992" y="0"/>
                  </a:lnTo>
                  <a:lnTo>
                    <a:pt x="3872632" y="0"/>
                  </a:lnTo>
                  <a:lnTo>
                    <a:pt x="3873054" y="0"/>
                  </a:lnTo>
                  <a:lnTo>
                    <a:pt x="3885075" y="0"/>
                  </a:lnTo>
                  <a:lnTo>
                    <a:pt x="3923663" y="0"/>
                  </a:lnTo>
                  <a:lnTo>
                    <a:pt x="3954360" y="0"/>
                  </a:lnTo>
                  <a:lnTo>
                    <a:pt x="3970124" y="0"/>
                  </a:lnTo>
                  <a:lnTo>
                    <a:pt x="3976761" y="0"/>
                  </a:lnTo>
                  <a:lnTo>
                    <a:pt x="4012844" y="0"/>
                  </a:lnTo>
                  <a:lnTo>
                    <a:pt x="4049593" y="0"/>
                  </a:lnTo>
                  <a:cubicBezTo>
                    <a:pt x="4169647" y="0"/>
                    <a:pt x="4169647" y="0"/>
                    <a:pt x="4169647" y="0"/>
                  </a:cubicBezTo>
                  <a:lnTo>
                    <a:pt x="4177362" y="0"/>
                  </a:lnTo>
                  <a:cubicBezTo>
                    <a:pt x="4297416" y="0"/>
                    <a:pt x="4297416" y="0"/>
                    <a:pt x="4297416" y="0"/>
                  </a:cubicBezTo>
                  <a:cubicBezTo>
                    <a:pt x="4327758" y="0"/>
                    <a:pt x="4364168" y="21251"/>
                    <a:pt x="4379339" y="47054"/>
                  </a:cubicBezTo>
                  <a:cubicBezTo>
                    <a:pt x="4591731" y="415146"/>
                    <a:pt x="4591731" y="415146"/>
                    <a:pt x="4591731" y="415146"/>
                  </a:cubicBezTo>
                  <a:cubicBezTo>
                    <a:pt x="4606902" y="440951"/>
                    <a:pt x="4606902" y="483452"/>
                    <a:pt x="4591731" y="509257"/>
                  </a:cubicBezTo>
                  <a:cubicBezTo>
                    <a:pt x="4379339" y="877348"/>
                    <a:pt x="4379339" y="877348"/>
                    <a:pt x="4379339" y="877348"/>
                  </a:cubicBezTo>
                  <a:cubicBezTo>
                    <a:pt x="4364168" y="903151"/>
                    <a:pt x="4327758" y="924402"/>
                    <a:pt x="4297416" y="924402"/>
                  </a:cubicBezTo>
                  <a:lnTo>
                    <a:pt x="4169647" y="924402"/>
                  </a:lnTo>
                  <a:lnTo>
                    <a:pt x="3976761" y="924402"/>
                  </a:lnTo>
                  <a:lnTo>
                    <a:pt x="3872632" y="924402"/>
                  </a:lnTo>
                  <a:lnTo>
                    <a:pt x="3848992" y="924402"/>
                  </a:lnTo>
                  <a:lnTo>
                    <a:pt x="3744863" y="924402"/>
                  </a:lnTo>
                  <a:lnTo>
                    <a:pt x="3702641" y="924402"/>
                  </a:lnTo>
                  <a:lnTo>
                    <a:pt x="3672576" y="924402"/>
                  </a:lnTo>
                  <a:lnTo>
                    <a:pt x="3656105" y="924402"/>
                  </a:lnTo>
                  <a:lnTo>
                    <a:pt x="3574872" y="924402"/>
                  </a:lnTo>
                  <a:lnTo>
                    <a:pt x="3551976" y="924402"/>
                  </a:lnTo>
                  <a:lnTo>
                    <a:pt x="3544807" y="924402"/>
                  </a:lnTo>
                  <a:lnTo>
                    <a:pt x="3528336" y="924402"/>
                  </a:lnTo>
                  <a:lnTo>
                    <a:pt x="3424207" y="924402"/>
                  </a:lnTo>
                  <a:lnTo>
                    <a:pt x="3381986" y="924402"/>
                  </a:lnTo>
                  <a:lnTo>
                    <a:pt x="3380494" y="924402"/>
                  </a:lnTo>
                  <a:lnTo>
                    <a:pt x="3351921" y="924402"/>
                  </a:lnTo>
                  <a:lnTo>
                    <a:pt x="3277857" y="924402"/>
                  </a:lnTo>
                  <a:lnTo>
                    <a:pt x="3254217" y="924402"/>
                  </a:lnTo>
                  <a:lnTo>
                    <a:pt x="3252725" y="924402"/>
                  </a:lnTo>
                  <a:lnTo>
                    <a:pt x="3247792" y="924402"/>
                  </a:lnTo>
                  <a:lnTo>
                    <a:pt x="3231321" y="924402"/>
                  </a:lnTo>
                  <a:lnTo>
                    <a:pt x="3224152" y="924402"/>
                  </a:lnTo>
                  <a:lnTo>
                    <a:pt x="3150088" y="924402"/>
                  </a:lnTo>
                  <a:lnTo>
                    <a:pt x="3120023" y="924402"/>
                  </a:lnTo>
                  <a:lnTo>
                    <a:pt x="3104883" y="924402"/>
                  </a:lnTo>
                  <a:lnTo>
                    <a:pt x="3103552" y="924402"/>
                  </a:lnTo>
                  <a:lnTo>
                    <a:pt x="3077801" y="924402"/>
                  </a:lnTo>
                  <a:lnTo>
                    <a:pt x="3061330" y="924402"/>
                  </a:lnTo>
                  <a:lnTo>
                    <a:pt x="3031265" y="924402"/>
                  </a:lnTo>
                  <a:lnTo>
                    <a:pt x="2977114" y="924402"/>
                  </a:lnTo>
                  <a:lnTo>
                    <a:pt x="2957200" y="924402"/>
                  </a:lnTo>
                  <a:lnTo>
                    <a:pt x="2955709" y="924402"/>
                  </a:lnTo>
                  <a:lnTo>
                    <a:pt x="2950032" y="924402"/>
                  </a:lnTo>
                  <a:lnTo>
                    <a:pt x="2933561" y="924402"/>
                  </a:lnTo>
                  <a:lnTo>
                    <a:pt x="2927136" y="924402"/>
                  </a:lnTo>
                  <a:lnTo>
                    <a:pt x="2903496" y="924402"/>
                  </a:lnTo>
                  <a:lnTo>
                    <a:pt x="2829431" y="924402"/>
                  </a:lnTo>
                  <a:lnTo>
                    <a:pt x="2827940" y="924402"/>
                  </a:lnTo>
                  <a:lnTo>
                    <a:pt x="2799367" y="924402"/>
                  </a:lnTo>
                  <a:lnTo>
                    <a:pt x="2785719" y="924402"/>
                  </a:lnTo>
                  <a:lnTo>
                    <a:pt x="2784228" y="924402"/>
                  </a:lnTo>
                  <a:lnTo>
                    <a:pt x="2757146" y="924402"/>
                  </a:lnTo>
                  <a:lnTo>
                    <a:pt x="2755654" y="924402"/>
                  </a:lnTo>
                  <a:lnTo>
                    <a:pt x="2680098" y="924402"/>
                  </a:lnTo>
                  <a:lnTo>
                    <a:pt x="2657950" y="924402"/>
                  </a:lnTo>
                  <a:lnTo>
                    <a:pt x="2656459" y="924402"/>
                  </a:lnTo>
                  <a:lnTo>
                    <a:pt x="2653017" y="924402"/>
                  </a:lnTo>
                  <a:lnTo>
                    <a:pt x="2636545" y="924402"/>
                  </a:lnTo>
                  <a:lnTo>
                    <a:pt x="2629377" y="924402"/>
                  </a:lnTo>
                  <a:lnTo>
                    <a:pt x="2627885" y="924402"/>
                  </a:lnTo>
                  <a:lnTo>
                    <a:pt x="2606481" y="924402"/>
                  </a:lnTo>
                  <a:lnTo>
                    <a:pt x="2552329" y="924402"/>
                  </a:lnTo>
                  <a:lnTo>
                    <a:pt x="2525248" y="924402"/>
                  </a:lnTo>
                  <a:lnTo>
                    <a:pt x="2510108" y="924402"/>
                  </a:lnTo>
                  <a:lnTo>
                    <a:pt x="2508776" y="924402"/>
                  </a:lnTo>
                  <a:lnTo>
                    <a:pt x="2480043" y="924402"/>
                  </a:lnTo>
                  <a:lnTo>
                    <a:pt x="2478712" y="924402"/>
                  </a:lnTo>
                  <a:lnTo>
                    <a:pt x="2463572" y="924402"/>
                  </a:lnTo>
                  <a:lnTo>
                    <a:pt x="2436490" y="924402"/>
                  </a:lnTo>
                  <a:lnTo>
                    <a:pt x="2382339" y="924402"/>
                  </a:lnTo>
                  <a:lnTo>
                    <a:pt x="2360934" y="924402"/>
                  </a:lnTo>
                  <a:lnTo>
                    <a:pt x="2359443" y="924402"/>
                  </a:lnTo>
                  <a:lnTo>
                    <a:pt x="2352274" y="924402"/>
                  </a:lnTo>
                  <a:lnTo>
                    <a:pt x="2335803" y="924402"/>
                  </a:lnTo>
                  <a:lnTo>
                    <a:pt x="2332360" y="924402"/>
                  </a:lnTo>
                  <a:lnTo>
                    <a:pt x="2332328" y="924402"/>
                  </a:lnTo>
                  <a:lnTo>
                    <a:pt x="2330869" y="924402"/>
                  </a:lnTo>
                  <a:lnTo>
                    <a:pt x="2308721" y="924402"/>
                  </a:lnTo>
                  <a:lnTo>
                    <a:pt x="2233165" y="924402"/>
                  </a:lnTo>
                  <a:lnTo>
                    <a:pt x="2231674" y="924402"/>
                  </a:lnTo>
                  <a:lnTo>
                    <a:pt x="2204591" y="924402"/>
                  </a:lnTo>
                  <a:lnTo>
                    <a:pt x="2204559" y="924402"/>
                  </a:lnTo>
                  <a:lnTo>
                    <a:pt x="2203100" y="924402"/>
                  </a:lnTo>
                  <a:lnTo>
                    <a:pt x="2189452" y="924402"/>
                  </a:lnTo>
                  <a:lnTo>
                    <a:pt x="2160879" y="924402"/>
                  </a:lnTo>
                  <a:lnTo>
                    <a:pt x="2159388" y="924402"/>
                  </a:lnTo>
                  <a:lnTo>
                    <a:pt x="2085323" y="924402"/>
                  </a:lnTo>
                  <a:lnTo>
                    <a:pt x="2077294" y="924402"/>
                  </a:lnTo>
                  <a:lnTo>
                    <a:pt x="2061683" y="924402"/>
                  </a:lnTo>
                  <a:lnTo>
                    <a:pt x="2055258" y="924402"/>
                  </a:lnTo>
                  <a:lnTo>
                    <a:pt x="2038787" y="924402"/>
                  </a:lnTo>
                  <a:lnTo>
                    <a:pt x="2033110" y="924402"/>
                  </a:lnTo>
                  <a:lnTo>
                    <a:pt x="2031619" y="924402"/>
                  </a:lnTo>
                  <a:lnTo>
                    <a:pt x="2011705" y="924402"/>
                  </a:lnTo>
                  <a:lnTo>
                    <a:pt x="1957554" y="924402"/>
                  </a:lnTo>
                  <a:lnTo>
                    <a:pt x="1949525" y="924402"/>
                  </a:lnTo>
                  <a:lnTo>
                    <a:pt x="1927489" y="924402"/>
                  </a:lnTo>
                  <a:lnTo>
                    <a:pt x="1911018" y="924402"/>
                  </a:lnTo>
                  <a:lnTo>
                    <a:pt x="1907543" y="924402"/>
                  </a:lnTo>
                  <a:lnTo>
                    <a:pt x="1885268" y="924402"/>
                  </a:lnTo>
                  <a:lnTo>
                    <a:pt x="1883936" y="924402"/>
                  </a:lnTo>
                  <a:lnTo>
                    <a:pt x="1868796" y="924402"/>
                  </a:lnTo>
                  <a:lnTo>
                    <a:pt x="1838732" y="924402"/>
                  </a:lnTo>
                  <a:lnTo>
                    <a:pt x="1779774" y="924402"/>
                  </a:lnTo>
                  <a:lnTo>
                    <a:pt x="1764668" y="924402"/>
                  </a:lnTo>
                  <a:lnTo>
                    <a:pt x="1757499" y="924402"/>
                  </a:lnTo>
                  <a:lnTo>
                    <a:pt x="1741027" y="924402"/>
                  </a:lnTo>
                  <a:lnTo>
                    <a:pt x="1737552" y="924402"/>
                  </a:lnTo>
                  <a:lnTo>
                    <a:pt x="1736094" y="924402"/>
                  </a:lnTo>
                  <a:lnTo>
                    <a:pt x="1734603" y="924402"/>
                  </a:lnTo>
                  <a:lnTo>
                    <a:pt x="1710963" y="924402"/>
                  </a:lnTo>
                  <a:lnTo>
                    <a:pt x="1707488" y="924402"/>
                  </a:lnTo>
                  <a:lnTo>
                    <a:pt x="1652509" y="924402"/>
                  </a:lnTo>
                  <a:lnTo>
                    <a:pt x="1636899" y="924402"/>
                  </a:lnTo>
                  <a:lnTo>
                    <a:pt x="1609783" y="924402"/>
                  </a:lnTo>
                  <a:lnTo>
                    <a:pt x="1608325" y="924402"/>
                  </a:lnTo>
                  <a:lnTo>
                    <a:pt x="1606834" y="924402"/>
                  </a:lnTo>
                  <a:lnTo>
                    <a:pt x="1579719" y="924402"/>
                  </a:lnTo>
                  <a:lnTo>
                    <a:pt x="1564612" y="924402"/>
                  </a:lnTo>
                  <a:lnTo>
                    <a:pt x="1524740" y="924402"/>
                  </a:lnTo>
                  <a:lnTo>
                    <a:pt x="1482518" y="924402"/>
                  </a:lnTo>
                  <a:lnTo>
                    <a:pt x="1460483" y="924402"/>
                  </a:lnTo>
                  <a:lnTo>
                    <a:pt x="1452454" y="924402"/>
                  </a:lnTo>
                  <a:lnTo>
                    <a:pt x="1444011" y="924402"/>
                  </a:lnTo>
                  <a:lnTo>
                    <a:pt x="1436843" y="924402"/>
                  </a:lnTo>
                  <a:lnTo>
                    <a:pt x="1413947" y="924402"/>
                  </a:lnTo>
                  <a:lnTo>
                    <a:pt x="1354749" y="924402"/>
                  </a:lnTo>
                  <a:lnTo>
                    <a:pt x="1332714" y="924402"/>
                  </a:lnTo>
                  <a:lnTo>
                    <a:pt x="1324685" y="924402"/>
                  </a:lnTo>
                  <a:lnTo>
                    <a:pt x="1316242" y="924402"/>
                  </a:lnTo>
                  <a:lnTo>
                    <a:pt x="1312767" y="924402"/>
                  </a:lnTo>
                  <a:lnTo>
                    <a:pt x="1286178" y="924402"/>
                  </a:lnTo>
                  <a:lnTo>
                    <a:pt x="1282703" y="924402"/>
                  </a:lnTo>
                  <a:lnTo>
                    <a:pt x="1243956" y="924402"/>
                  </a:lnTo>
                  <a:lnTo>
                    <a:pt x="1184998" y="924402"/>
                  </a:lnTo>
                  <a:lnTo>
                    <a:pt x="1154934" y="924402"/>
                  </a:lnTo>
                  <a:lnTo>
                    <a:pt x="1139828" y="924402"/>
                  </a:lnTo>
                  <a:lnTo>
                    <a:pt x="1116187" y="924402"/>
                  </a:lnTo>
                  <a:lnTo>
                    <a:pt x="1112712" y="924402"/>
                  </a:lnTo>
                  <a:lnTo>
                    <a:pt x="1057734" y="924402"/>
                  </a:lnTo>
                  <a:lnTo>
                    <a:pt x="1027669" y="924402"/>
                  </a:lnTo>
                  <a:lnTo>
                    <a:pt x="1012059" y="924402"/>
                  </a:lnTo>
                  <a:lnTo>
                    <a:pt x="984943" y="924402"/>
                  </a:lnTo>
                  <a:lnTo>
                    <a:pt x="929965" y="924402"/>
                  </a:lnTo>
                  <a:lnTo>
                    <a:pt x="899900" y="924402"/>
                  </a:lnTo>
                  <a:lnTo>
                    <a:pt x="857678" y="924402"/>
                  </a:lnTo>
                  <a:lnTo>
                    <a:pt x="819171" y="924402"/>
                  </a:lnTo>
                  <a:lnTo>
                    <a:pt x="729909" y="924402"/>
                  </a:lnTo>
                  <a:lnTo>
                    <a:pt x="691402" y="924402"/>
                  </a:lnTo>
                  <a:lnTo>
                    <a:pt x="687927" y="924402"/>
                  </a:lnTo>
                  <a:lnTo>
                    <a:pt x="560158" y="924402"/>
                  </a:lnTo>
                  <a:lnTo>
                    <a:pt x="432894" y="924402"/>
                  </a:lnTo>
                  <a:lnTo>
                    <a:pt x="305125" y="924402"/>
                  </a:lnTo>
                  <a:cubicBezTo>
                    <a:pt x="275541" y="924402"/>
                    <a:pt x="238373" y="903151"/>
                    <a:pt x="223202" y="877348"/>
                  </a:cubicBezTo>
                  <a:cubicBezTo>
                    <a:pt x="10809" y="509257"/>
                    <a:pt x="10809" y="509257"/>
                    <a:pt x="10809" y="509257"/>
                  </a:cubicBezTo>
                  <a:cubicBezTo>
                    <a:pt x="-3603" y="483452"/>
                    <a:pt x="-3603" y="440951"/>
                    <a:pt x="10809" y="415146"/>
                  </a:cubicBezTo>
                  <a:cubicBezTo>
                    <a:pt x="223202" y="47054"/>
                    <a:pt x="223202" y="47054"/>
                    <a:pt x="223202" y="47054"/>
                  </a:cubicBezTo>
                  <a:cubicBezTo>
                    <a:pt x="238373" y="21251"/>
                    <a:pt x="275541" y="0"/>
                    <a:pt x="305125" y="0"/>
                  </a:cubicBezTo>
                  <a:close/>
                </a:path>
              </a:pathLst>
            </a:custGeom>
            <a:solidFill>
              <a:schemeClr val="accent5">
                <a:lumMod val="95000"/>
              </a:schemeClr>
            </a:solidFill>
            <a:ln w="19050">
              <a:gradFill flip="none" rotWithShape="1">
                <a:gsLst>
                  <a:gs pos="0">
                    <a:schemeClr val="bg1">
                      <a:lumMod val="75000"/>
                    </a:schemeClr>
                  </a:gs>
                  <a:gs pos="100000">
                    <a:schemeClr val="bg1"/>
                  </a:gs>
                </a:gsLst>
                <a:lin ang="2700000" scaled="1"/>
                <a:tileRect/>
              </a:gradFill>
            </a:ln>
            <a:effectLst>
              <a:innerShdw blurRad="63500" dist="50800" dir="13500000">
                <a:prstClr val="black">
                  <a:alpha val="50000"/>
                </a:prstClr>
              </a:innerShdw>
            </a:effectLst>
          </p:spPr>
          <p:txBody>
            <a:bodyPr vert="horz" wrap="square" lIns="91440" tIns="45720" rIns="91440" bIns="45720" numCol="1" anchor="t" anchorCtr="0" compatLnSpc="1">
              <a:noAutofit/>
            </a:bodyPr>
            <a:lstStyle/>
            <a:p>
              <a:endParaRPr lang="zh-CN" altLang="en-US" dirty="0">
                <a:solidFill>
                  <a:prstClr val="black"/>
                </a:solidFill>
                <a:latin typeface="微软雅黑" panose="020B0503020204020204" pitchFamily="34" charset="-122"/>
              </a:endParaRPr>
            </a:p>
          </p:txBody>
        </p:sp>
      </p:grpSp>
      <p:grpSp>
        <p:nvGrpSpPr>
          <p:cNvPr id="79" name="组合 78"/>
          <p:cNvGrpSpPr/>
          <p:nvPr/>
        </p:nvGrpSpPr>
        <p:grpSpPr>
          <a:xfrm rot="16200000">
            <a:off x="574523" y="158162"/>
            <a:ext cx="765103" cy="863262"/>
            <a:chOff x="8439634" y="3544648"/>
            <a:chExt cx="1611146" cy="1817848"/>
          </a:xfrm>
        </p:grpSpPr>
        <p:sp>
          <p:nvSpPr>
            <p:cNvPr id="80" name="Freeform 5"/>
            <p:cNvSpPr/>
            <p:nvPr/>
          </p:nvSpPr>
          <p:spPr bwMode="auto">
            <a:xfrm rot="5400000">
              <a:off x="8336283" y="3647999"/>
              <a:ext cx="1817848" cy="161114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lumMod val="97000"/>
                  </a:schemeClr>
                </a:gs>
                <a:gs pos="100000">
                  <a:schemeClr val="bg1">
                    <a:lumMod val="85000"/>
                  </a:schemeClr>
                </a:gs>
              </a:gsLst>
              <a:lin ang="2700000" scaled="1"/>
              <a:tileRect/>
            </a:gradFill>
            <a:ln w="19050">
              <a:gradFill flip="none" rotWithShape="1">
                <a:gsLst>
                  <a:gs pos="100000">
                    <a:schemeClr val="bg1">
                      <a:lumMod val="75000"/>
                    </a:schemeClr>
                  </a:gs>
                  <a:gs pos="0">
                    <a:schemeClr val="bg1"/>
                  </a:gs>
                </a:gsLst>
                <a:lin ang="2700000" scaled="1"/>
                <a:tileRect/>
              </a:gradFill>
            </a:ln>
            <a:effectLst>
              <a:outerShdw blurRad="127000" dist="50800" dir="2700000" algn="tl" rotWithShape="0">
                <a:prstClr val="black">
                  <a:alpha val="40000"/>
                </a:prstClr>
              </a:outerShdw>
            </a:effectLst>
          </p:spPr>
          <p:txBody>
            <a:bodyPr vert="horz" wrap="square" lIns="91440" tIns="45720" rIns="91440" bIns="45720" numCol="1" anchor="t" anchorCtr="0" compatLnSpc="1"/>
            <a:lstStyle/>
            <a:p>
              <a:endParaRPr lang="zh-CN" altLang="en-US" dirty="0">
                <a:solidFill>
                  <a:prstClr val="black"/>
                </a:solidFill>
                <a:latin typeface="微软雅黑" panose="020B0503020204020204" pitchFamily="34" charset="-122"/>
              </a:endParaRPr>
            </a:p>
          </p:txBody>
        </p:sp>
        <p:sp>
          <p:nvSpPr>
            <p:cNvPr id="81" name="Freeform 5"/>
            <p:cNvSpPr/>
            <p:nvPr/>
          </p:nvSpPr>
          <p:spPr bwMode="auto">
            <a:xfrm rot="5400000">
              <a:off x="8582835" y="3866516"/>
              <a:ext cx="1324744" cy="117411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accent5">
                <a:lumMod val="95000"/>
              </a:schemeClr>
            </a:solidFill>
            <a:ln w="15875">
              <a:gradFill flip="none" rotWithShape="1">
                <a:gsLst>
                  <a:gs pos="0">
                    <a:schemeClr val="bg1">
                      <a:lumMod val="65000"/>
                    </a:schemeClr>
                  </a:gs>
                  <a:gs pos="100000">
                    <a:schemeClr val="bg1"/>
                  </a:gs>
                </a:gsLst>
                <a:lin ang="2700000" scaled="1"/>
                <a:tileRect/>
              </a:gradFill>
            </a:ln>
            <a:effectLst>
              <a:innerShdw blurRad="50800" dist="25400" dir="13500000">
                <a:prstClr val="black">
                  <a:alpha val="50000"/>
                </a:prstClr>
              </a:innerShdw>
            </a:effectLst>
          </p:spPr>
          <p:txBody>
            <a:bodyPr vert="horz" wrap="square" lIns="91440" tIns="45720" rIns="91440" bIns="45720" numCol="1" anchor="t" anchorCtr="0" compatLnSpc="1"/>
            <a:lstStyle/>
            <a:p>
              <a:endParaRPr lang="zh-CN" altLang="en-US" dirty="0">
                <a:solidFill>
                  <a:prstClr val="black"/>
                </a:solidFill>
                <a:latin typeface="微软雅黑" panose="020B0503020204020204" pitchFamily="34" charset="-122"/>
              </a:endParaRPr>
            </a:p>
          </p:txBody>
        </p:sp>
      </p:grpSp>
      <p:grpSp>
        <p:nvGrpSpPr>
          <p:cNvPr id="82" name="Group 17"/>
          <p:cNvGrpSpPr>
            <a:grpSpLocks noChangeAspect="1"/>
          </p:cNvGrpSpPr>
          <p:nvPr/>
        </p:nvGrpSpPr>
        <p:grpSpPr bwMode="auto">
          <a:xfrm>
            <a:off x="827405" y="455655"/>
            <a:ext cx="259340" cy="278386"/>
            <a:chOff x="231" y="1205"/>
            <a:chExt cx="640" cy="687"/>
          </a:xfrm>
          <a:solidFill>
            <a:srgbClr val="00B0F0"/>
          </a:solidFill>
          <a:effectLst/>
        </p:grpSpPr>
        <p:sp>
          <p:nvSpPr>
            <p:cNvPr id="83" name="Freeform 18"/>
            <p:cNvSpPr/>
            <p:nvPr/>
          </p:nvSpPr>
          <p:spPr bwMode="auto">
            <a:xfrm>
              <a:off x="231" y="1205"/>
              <a:ext cx="499" cy="687"/>
            </a:xfrm>
            <a:custGeom>
              <a:avLst/>
              <a:gdLst>
                <a:gd name="T0" fmla="*/ 442 w 499"/>
                <a:gd name="T1" fmla="*/ 629 h 687"/>
                <a:gd name="T2" fmla="*/ 57 w 499"/>
                <a:gd name="T3" fmla="*/ 629 h 687"/>
                <a:gd name="T4" fmla="*/ 57 w 499"/>
                <a:gd name="T5" fmla="*/ 200 h 687"/>
                <a:gd name="T6" fmla="*/ 200 w 499"/>
                <a:gd name="T7" fmla="*/ 200 h 687"/>
                <a:gd name="T8" fmla="*/ 200 w 499"/>
                <a:gd name="T9" fmla="*/ 57 h 687"/>
                <a:gd name="T10" fmla="*/ 442 w 499"/>
                <a:gd name="T11" fmla="*/ 57 h 687"/>
                <a:gd name="T12" fmla="*/ 442 w 499"/>
                <a:gd name="T13" fmla="*/ 116 h 687"/>
                <a:gd name="T14" fmla="*/ 494 w 499"/>
                <a:gd name="T15" fmla="*/ 64 h 687"/>
                <a:gd name="T16" fmla="*/ 499 w 499"/>
                <a:gd name="T17" fmla="*/ 59 h 687"/>
                <a:gd name="T18" fmla="*/ 499 w 499"/>
                <a:gd name="T19" fmla="*/ 0 h 687"/>
                <a:gd name="T20" fmla="*/ 143 w 499"/>
                <a:gd name="T21" fmla="*/ 0 h 687"/>
                <a:gd name="T22" fmla="*/ 143 w 499"/>
                <a:gd name="T23" fmla="*/ 0 h 687"/>
                <a:gd name="T24" fmla="*/ 0 w 499"/>
                <a:gd name="T25" fmla="*/ 143 h 687"/>
                <a:gd name="T26" fmla="*/ 0 w 499"/>
                <a:gd name="T27" fmla="*/ 687 h 687"/>
                <a:gd name="T28" fmla="*/ 499 w 499"/>
                <a:gd name="T29" fmla="*/ 687 h 687"/>
                <a:gd name="T30" fmla="*/ 499 w 499"/>
                <a:gd name="T31" fmla="*/ 429 h 687"/>
                <a:gd name="T32" fmla="*/ 442 w 499"/>
                <a:gd name="T33" fmla="*/ 486 h 687"/>
                <a:gd name="T34" fmla="*/ 442 w 499"/>
                <a:gd name="T35" fmla="*/ 629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9" h="687">
                  <a:moveTo>
                    <a:pt x="442" y="629"/>
                  </a:moveTo>
                  <a:lnTo>
                    <a:pt x="57" y="629"/>
                  </a:lnTo>
                  <a:lnTo>
                    <a:pt x="57" y="200"/>
                  </a:lnTo>
                  <a:lnTo>
                    <a:pt x="200" y="200"/>
                  </a:lnTo>
                  <a:lnTo>
                    <a:pt x="200" y="57"/>
                  </a:lnTo>
                  <a:lnTo>
                    <a:pt x="442" y="57"/>
                  </a:lnTo>
                  <a:lnTo>
                    <a:pt x="442" y="116"/>
                  </a:lnTo>
                  <a:lnTo>
                    <a:pt x="494" y="64"/>
                  </a:lnTo>
                  <a:lnTo>
                    <a:pt x="499" y="59"/>
                  </a:lnTo>
                  <a:lnTo>
                    <a:pt x="499" y="0"/>
                  </a:lnTo>
                  <a:lnTo>
                    <a:pt x="143" y="0"/>
                  </a:lnTo>
                  <a:lnTo>
                    <a:pt x="143" y="0"/>
                  </a:lnTo>
                  <a:lnTo>
                    <a:pt x="0" y="143"/>
                  </a:lnTo>
                  <a:lnTo>
                    <a:pt x="0" y="687"/>
                  </a:lnTo>
                  <a:lnTo>
                    <a:pt x="499" y="687"/>
                  </a:lnTo>
                  <a:lnTo>
                    <a:pt x="499" y="429"/>
                  </a:lnTo>
                  <a:lnTo>
                    <a:pt x="442" y="486"/>
                  </a:lnTo>
                  <a:lnTo>
                    <a:pt x="442" y="62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微软雅黑" panose="020B0503020204020204" pitchFamily="34" charset="-122"/>
              </a:endParaRPr>
            </a:p>
          </p:txBody>
        </p:sp>
        <p:sp>
          <p:nvSpPr>
            <p:cNvPr id="84" name="Freeform 19"/>
            <p:cNvSpPr>
              <a:spLocks noEditPoints="1"/>
            </p:cNvSpPr>
            <p:nvPr/>
          </p:nvSpPr>
          <p:spPr bwMode="auto">
            <a:xfrm>
              <a:off x="436" y="1310"/>
              <a:ext cx="435" cy="431"/>
            </a:xfrm>
            <a:custGeom>
              <a:avLst/>
              <a:gdLst>
                <a:gd name="T0" fmla="*/ 50 w 435"/>
                <a:gd name="T1" fmla="*/ 279 h 431"/>
                <a:gd name="T2" fmla="*/ 50 w 435"/>
                <a:gd name="T3" fmla="*/ 279 h 431"/>
                <a:gd name="T4" fmla="*/ 50 w 435"/>
                <a:gd name="T5" fmla="*/ 279 h 431"/>
                <a:gd name="T6" fmla="*/ 50 w 435"/>
                <a:gd name="T7" fmla="*/ 279 h 431"/>
                <a:gd name="T8" fmla="*/ 0 w 435"/>
                <a:gd name="T9" fmla="*/ 431 h 431"/>
                <a:gd name="T10" fmla="*/ 155 w 435"/>
                <a:gd name="T11" fmla="*/ 381 h 431"/>
                <a:gd name="T12" fmla="*/ 155 w 435"/>
                <a:gd name="T13" fmla="*/ 381 h 431"/>
                <a:gd name="T14" fmla="*/ 155 w 435"/>
                <a:gd name="T15" fmla="*/ 381 h 431"/>
                <a:gd name="T16" fmla="*/ 155 w 435"/>
                <a:gd name="T17" fmla="*/ 381 h 431"/>
                <a:gd name="T18" fmla="*/ 435 w 435"/>
                <a:gd name="T19" fmla="*/ 102 h 431"/>
                <a:gd name="T20" fmla="*/ 330 w 435"/>
                <a:gd name="T21" fmla="*/ 0 h 431"/>
                <a:gd name="T22" fmla="*/ 50 w 435"/>
                <a:gd name="T23" fmla="*/ 279 h 431"/>
                <a:gd name="T24" fmla="*/ 50 w 435"/>
                <a:gd name="T25" fmla="*/ 279 h 431"/>
                <a:gd name="T26" fmla="*/ 141 w 435"/>
                <a:gd name="T27" fmla="*/ 360 h 431"/>
                <a:gd name="T28" fmla="*/ 38 w 435"/>
                <a:gd name="T29" fmla="*/ 396 h 431"/>
                <a:gd name="T30" fmla="*/ 72 w 435"/>
                <a:gd name="T31" fmla="*/ 291 h 431"/>
                <a:gd name="T32" fmla="*/ 141 w 435"/>
                <a:gd name="T33" fmla="*/ 360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35" h="431">
                  <a:moveTo>
                    <a:pt x="50" y="279"/>
                  </a:moveTo>
                  <a:lnTo>
                    <a:pt x="50" y="279"/>
                  </a:lnTo>
                  <a:lnTo>
                    <a:pt x="50" y="279"/>
                  </a:lnTo>
                  <a:lnTo>
                    <a:pt x="50" y="279"/>
                  </a:lnTo>
                  <a:lnTo>
                    <a:pt x="0" y="431"/>
                  </a:lnTo>
                  <a:lnTo>
                    <a:pt x="155" y="381"/>
                  </a:lnTo>
                  <a:lnTo>
                    <a:pt x="155" y="381"/>
                  </a:lnTo>
                  <a:lnTo>
                    <a:pt x="155" y="381"/>
                  </a:lnTo>
                  <a:lnTo>
                    <a:pt x="155" y="381"/>
                  </a:lnTo>
                  <a:lnTo>
                    <a:pt x="435" y="102"/>
                  </a:lnTo>
                  <a:lnTo>
                    <a:pt x="330" y="0"/>
                  </a:lnTo>
                  <a:lnTo>
                    <a:pt x="50" y="279"/>
                  </a:lnTo>
                  <a:lnTo>
                    <a:pt x="50" y="279"/>
                  </a:lnTo>
                  <a:close/>
                  <a:moveTo>
                    <a:pt x="141" y="360"/>
                  </a:moveTo>
                  <a:lnTo>
                    <a:pt x="38" y="396"/>
                  </a:lnTo>
                  <a:lnTo>
                    <a:pt x="72" y="291"/>
                  </a:lnTo>
                  <a:lnTo>
                    <a:pt x="141" y="36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微软雅黑" panose="020B0503020204020204" pitchFamily="34" charset="-122"/>
              </a:endParaRPr>
            </a:p>
          </p:txBody>
        </p:sp>
      </p:grpSp>
      <p:sp>
        <p:nvSpPr>
          <p:cNvPr id="85" name="矩形 3"/>
          <p:cNvSpPr>
            <a:spLocks noChangeArrowheads="1"/>
          </p:cNvSpPr>
          <p:nvPr/>
        </p:nvSpPr>
        <p:spPr bwMode="auto">
          <a:xfrm>
            <a:off x="1448594" y="442914"/>
            <a:ext cx="1164425" cy="377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82" tIns="34292" rIns="68582" bIns="34292">
            <a:spAutoFit/>
          </a:bodyPr>
          <a:lstStyle/>
          <a:p>
            <a:pPr algn="l"/>
            <a:r>
              <a:rPr lang="zh-CN" altLang="en-US" sz="2000" b="0" dirty="0">
                <a:solidFill>
                  <a:schemeClr val="accent3">
                    <a:lumMod val="50000"/>
                  </a:schemeClr>
                </a:solidFill>
                <a:latin typeface="微软雅黑" panose="020B0503020204020204" pitchFamily="34" charset="-122"/>
                <a:ea typeface="微软雅黑" panose="020B0503020204020204" pitchFamily="34" charset="-122"/>
                <a:sym typeface="Arial" panose="020B0604020202020204" pitchFamily="34" charset="0"/>
              </a:rPr>
              <a:t>产品形式</a:t>
            </a:r>
          </a:p>
        </p:txBody>
      </p:sp>
      <p:sp>
        <p:nvSpPr>
          <p:cNvPr id="86" name="文本框 37"/>
          <p:cNvSpPr>
            <a:spLocks noChangeArrowheads="1"/>
          </p:cNvSpPr>
          <p:nvPr/>
        </p:nvSpPr>
        <p:spPr bwMode="auto">
          <a:xfrm>
            <a:off x="2591594" y="561282"/>
            <a:ext cx="1731469" cy="223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2" tIns="34292" rIns="68582" bIns="34292">
            <a:spAutoFit/>
          </a:bodyPr>
          <a:lstStyle/>
          <a:p>
            <a:pPr algn="l"/>
            <a:r>
              <a:rPr lang="en-US" altLang="zh-CN" sz="1000" b="0" dirty="0">
                <a:solidFill>
                  <a:schemeClr val="accent3">
                    <a:lumMod val="50000"/>
                  </a:schemeClr>
                </a:solidFill>
                <a:latin typeface="微软雅黑" panose="020B0503020204020204" pitchFamily="34" charset="-122"/>
                <a:sym typeface="Arial" panose="020B0604020202020204" pitchFamily="34" charset="0"/>
              </a:rPr>
              <a:t>PRODUCT FORM</a:t>
            </a:r>
            <a:endParaRPr lang="zh-CN" altLang="en-US" sz="1000" b="0" baseline="-3000" dirty="0">
              <a:solidFill>
                <a:schemeClr val="accent3">
                  <a:lumMod val="50000"/>
                </a:schemeClr>
              </a:solidFill>
              <a:latin typeface="微软雅黑" panose="020B0503020204020204" pitchFamily="34" charset="-122"/>
              <a:sym typeface="Arial" panose="020B0604020202020204" pitchFamily="34" charset="0"/>
            </a:endParaRPr>
          </a:p>
        </p:txBody>
      </p:sp>
    </p:spTree>
  </p:cSld>
  <p:clrMapOvr>
    <a:masterClrMapping/>
  </p:clrMapOvr>
  <p:transition spd="slow" advTm="0">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fade">
                                      <p:cBhvr>
                                        <p:cTn id="7" dur="500"/>
                                        <p:tgtEl>
                                          <p:spTgt spid="82"/>
                                        </p:tgtEl>
                                      </p:cBhvr>
                                    </p:animEffect>
                                  </p:childTnLst>
                                </p:cTn>
                              </p:par>
                              <p:par>
                                <p:cTn id="8" presetID="22" presetClass="entr" presetSubtype="8" fill="hold" nodeType="withEffect">
                                  <p:stCondLst>
                                    <p:cond delay="0"/>
                                  </p:stCondLst>
                                  <p:childTnLst>
                                    <p:set>
                                      <p:cBhvr>
                                        <p:cTn id="9" dur="1" fill="hold">
                                          <p:stCondLst>
                                            <p:cond delay="0"/>
                                          </p:stCondLst>
                                        </p:cTn>
                                        <p:tgtEl>
                                          <p:spTgt spid="76"/>
                                        </p:tgtEl>
                                        <p:attrNameLst>
                                          <p:attrName>style.visibility</p:attrName>
                                        </p:attrNameLst>
                                      </p:cBhvr>
                                      <p:to>
                                        <p:strVal val="visible"/>
                                      </p:to>
                                    </p:set>
                                    <p:animEffect transition="in" filter="wipe(left)">
                                      <p:cBhvr>
                                        <p:cTn id="10" dur="500"/>
                                        <p:tgtEl>
                                          <p:spTgt spid="76"/>
                                        </p:tgtEl>
                                      </p:cBhvr>
                                    </p:animEffect>
                                  </p:childTnLst>
                                </p:cTn>
                              </p:par>
                              <p:par>
                                <p:cTn id="11" presetID="53" presetClass="entr" presetSubtype="16" fill="hold" nodeType="withEffect">
                                  <p:stCondLst>
                                    <p:cond delay="0"/>
                                  </p:stCondLst>
                                  <p:childTnLst>
                                    <p:set>
                                      <p:cBhvr>
                                        <p:cTn id="12" dur="1" fill="hold">
                                          <p:stCondLst>
                                            <p:cond delay="0"/>
                                          </p:stCondLst>
                                        </p:cTn>
                                        <p:tgtEl>
                                          <p:spTgt spid="79"/>
                                        </p:tgtEl>
                                        <p:attrNameLst>
                                          <p:attrName>style.visibility</p:attrName>
                                        </p:attrNameLst>
                                      </p:cBhvr>
                                      <p:to>
                                        <p:strVal val="visible"/>
                                      </p:to>
                                    </p:set>
                                    <p:anim calcmode="lin" valueType="num">
                                      <p:cBhvr>
                                        <p:cTn id="13" dur="500" fill="hold"/>
                                        <p:tgtEl>
                                          <p:spTgt spid="79"/>
                                        </p:tgtEl>
                                        <p:attrNameLst>
                                          <p:attrName>ppt_w</p:attrName>
                                        </p:attrNameLst>
                                      </p:cBhvr>
                                      <p:tavLst>
                                        <p:tav tm="0">
                                          <p:val>
                                            <p:fltVal val="0"/>
                                          </p:val>
                                        </p:tav>
                                        <p:tav tm="100000">
                                          <p:val>
                                            <p:strVal val="#ppt_w"/>
                                          </p:val>
                                        </p:tav>
                                      </p:tavLst>
                                    </p:anim>
                                    <p:anim calcmode="lin" valueType="num">
                                      <p:cBhvr>
                                        <p:cTn id="14" dur="500" fill="hold"/>
                                        <p:tgtEl>
                                          <p:spTgt spid="79"/>
                                        </p:tgtEl>
                                        <p:attrNameLst>
                                          <p:attrName>ppt_h</p:attrName>
                                        </p:attrNameLst>
                                      </p:cBhvr>
                                      <p:tavLst>
                                        <p:tav tm="0">
                                          <p:val>
                                            <p:fltVal val="0"/>
                                          </p:val>
                                        </p:tav>
                                        <p:tav tm="100000">
                                          <p:val>
                                            <p:strVal val="#ppt_h"/>
                                          </p:val>
                                        </p:tav>
                                      </p:tavLst>
                                    </p:anim>
                                    <p:animEffect transition="in" filter="fade">
                                      <p:cBhvr>
                                        <p:cTn id="15" dur="500"/>
                                        <p:tgtEl>
                                          <p:spTgt spid="79"/>
                                        </p:tgtEl>
                                      </p:cBhvr>
                                    </p:animEffect>
                                  </p:childTnLst>
                                </p:cTn>
                              </p:par>
                            </p:childTnLst>
                          </p:cTn>
                        </p:par>
                        <p:par>
                          <p:cTn id="16" fill="hold">
                            <p:stCondLst>
                              <p:cond delay="500"/>
                            </p:stCondLst>
                            <p:childTnLst>
                              <p:par>
                                <p:cTn id="17" presetID="22" presetClass="entr" presetSubtype="8" fill="hold" grpId="0" nodeType="afterEffect">
                                  <p:stCondLst>
                                    <p:cond delay="0"/>
                                  </p:stCondLst>
                                  <p:childTnLst>
                                    <p:set>
                                      <p:cBhvr>
                                        <p:cTn id="18" dur="1" fill="hold">
                                          <p:stCondLst>
                                            <p:cond delay="0"/>
                                          </p:stCondLst>
                                        </p:cTn>
                                        <p:tgtEl>
                                          <p:spTgt spid="85"/>
                                        </p:tgtEl>
                                        <p:attrNameLst>
                                          <p:attrName>style.visibility</p:attrName>
                                        </p:attrNameLst>
                                      </p:cBhvr>
                                      <p:to>
                                        <p:strVal val="visible"/>
                                      </p:to>
                                    </p:set>
                                    <p:animEffect transition="in" filter="wipe(left)">
                                      <p:cBhvr>
                                        <p:cTn id="19" dur="500"/>
                                        <p:tgtEl>
                                          <p:spTgt spid="85"/>
                                        </p:tgtEl>
                                      </p:cBhvr>
                                    </p:animEffect>
                                  </p:childTnLst>
                                </p:cTn>
                              </p:par>
                              <p:par>
                                <p:cTn id="20" presetID="22" presetClass="entr" presetSubtype="8" fill="hold" grpId="0" nodeType="withEffect">
                                  <p:stCondLst>
                                    <p:cond delay="100"/>
                                  </p:stCondLst>
                                  <p:childTnLst>
                                    <p:set>
                                      <p:cBhvr>
                                        <p:cTn id="21" dur="1" fill="hold">
                                          <p:stCondLst>
                                            <p:cond delay="0"/>
                                          </p:stCondLst>
                                        </p:cTn>
                                        <p:tgtEl>
                                          <p:spTgt spid="86"/>
                                        </p:tgtEl>
                                        <p:attrNameLst>
                                          <p:attrName>style.visibility</p:attrName>
                                        </p:attrNameLst>
                                      </p:cBhvr>
                                      <p:to>
                                        <p:strVal val="visible"/>
                                      </p:to>
                                    </p:set>
                                    <p:animEffect transition="in" filter="wipe(left)">
                                      <p:cBhvr>
                                        <p:cTn id="22" dur="500"/>
                                        <p:tgtEl>
                                          <p:spTgt spid="86"/>
                                        </p:tgtEl>
                                      </p:cBhvr>
                                    </p:animEffect>
                                  </p:childTnLst>
                                </p:cTn>
                              </p:par>
                              <p:par>
                                <p:cTn id="23" presetID="47" presetClass="entr" presetSubtype="0" fill="hold"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anim calcmode="lin" valueType="num">
                                      <p:cBhvr>
                                        <p:cTn id="26" dur="500" fill="hold"/>
                                        <p:tgtEl>
                                          <p:spTgt spid="6"/>
                                        </p:tgtEl>
                                        <p:attrNameLst>
                                          <p:attrName>ppt_x</p:attrName>
                                        </p:attrNameLst>
                                      </p:cBhvr>
                                      <p:tavLst>
                                        <p:tav tm="0">
                                          <p:val>
                                            <p:strVal val="#ppt_x"/>
                                          </p:val>
                                        </p:tav>
                                        <p:tav tm="100000">
                                          <p:val>
                                            <p:strVal val="#ppt_x"/>
                                          </p:val>
                                        </p:tav>
                                      </p:tavLst>
                                    </p:anim>
                                    <p:anim calcmode="lin" valueType="num">
                                      <p:cBhvr>
                                        <p:cTn id="27" dur="500" fill="hold"/>
                                        <p:tgtEl>
                                          <p:spTgt spid="6"/>
                                        </p:tgtEl>
                                        <p:attrNameLst>
                                          <p:attrName>ppt_y</p:attrName>
                                        </p:attrNameLst>
                                      </p:cBhvr>
                                      <p:tavLst>
                                        <p:tav tm="0">
                                          <p:val>
                                            <p:strVal val="#ppt_y-.1"/>
                                          </p:val>
                                        </p:tav>
                                        <p:tav tm="100000">
                                          <p:val>
                                            <p:strVal val="#ppt_y"/>
                                          </p:val>
                                        </p:tav>
                                      </p:tavLst>
                                    </p:anim>
                                  </p:childTnLst>
                                </p:cTn>
                              </p:par>
                              <p:par>
                                <p:cTn id="28" presetID="31" presetClass="entr" presetSubtype="0" fill="hold" nodeType="with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p:cTn id="30" dur="1000" fill="hold"/>
                                        <p:tgtEl>
                                          <p:spTgt spid="14"/>
                                        </p:tgtEl>
                                        <p:attrNameLst>
                                          <p:attrName>ppt_w</p:attrName>
                                        </p:attrNameLst>
                                      </p:cBhvr>
                                      <p:tavLst>
                                        <p:tav tm="0">
                                          <p:val>
                                            <p:fltVal val="0"/>
                                          </p:val>
                                        </p:tav>
                                        <p:tav tm="100000">
                                          <p:val>
                                            <p:strVal val="#ppt_w"/>
                                          </p:val>
                                        </p:tav>
                                      </p:tavLst>
                                    </p:anim>
                                    <p:anim calcmode="lin" valueType="num">
                                      <p:cBhvr>
                                        <p:cTn id="31" dur="1000" fill="hold"/>
                                        <p:tgtEl>
                                          <p:spTgt spid="14"/>
                                        </p:tgtEl>
                                        <p:attrNameLst>
                                          <p:attrName>ppt_h</p:attrName>
                                        </p:attrNameLst>
                                      </p:cBhvr>
                                      <p:tavLst>
                                        <p:tav tm="0">
                                          <p:val>
                                            <p:fltVal val="0"/>
                                          </p:val>
                                        </p:tav>
                                        <p:tav tm="100000">
                                          <p:val>
                                            <p:strVal val="#ppt_h"/>
                                          </p:val>
                                        </p:tav>
                                      </p:tavLst>
                                    </p:anim>
                                    <p:anim calcmode="lin" valueType="num">
                                      <p:cBhvr>
                                        <p:cTn id="32" dur="1000" fill="hold"/>
                                        <p:tgtEl>
                                          <p:spTgt spid="14"/>
                                        </p:tgtEl>
                                        <p:attrNameLst>
                                          <p:attrName>style.rotation</p:attrName>
                                        </p:attrNameLst>
                                      </p:cBhvr>
                                      <p:tavLst>
                                        <p:tav tm="0">
                                          <p:val>
                                            <p:fltVal val="90"/>
                                          </p:val>
                                        </p:tav>
                                        <p:tav tm="100000">
                                          <p:val>
                                            <p:fltVal val="0"/>
                                          </p:val>
                                        </p:tav>
                                      </p:tavLst>
                                    </p:anim>
                                    <p:animEffect transition="in" filter="fade">
                                      <p:cBhvr>
                                        <p:cTn id="33" dur="1000"/>
                                        <p:tgtEl>
                                          <p:spTgt spid="14"/>
                                        </p:tgtEl>
                                      </p:cBhvr>
                                    </p:animEffect>
                                  </p:childTnLst>
                                </p:cTn>
                              </p:par>
                            </p:childTnLst>
                          </p:cTn>
                        </p:par>
                        <p:par>
                          <p:cTn id="34" fill="hold">
                            <p:stCondLst>
                              <p:cond delay="1000"/>
                            </p:stCondLst>
                            <p:childTnLst>
                              <p:par>
                                <p:cTn id="35" presetID="31" presetClass="entr" presetSubtype="0" fill="hold" grpId="0" nodeType="afterEffect">
                                  <p:stCondLst>
                                    <p:cond delay="0"/>
                                  </p:stCondLst>
                                  <p:childTnLst>
                                    <p:set>
                                      <p:cBhvr>
                                        <p:cTn id="36" dur="1" fill="hold">
                                          <p:stCondLst>
                                            <p:cond delay="0"/>
                                          </p:stCondLst>
                                        </p:cTn>
                                        <p:tgtEl>
                                          <p:spTgt spid="68"/>
                                        </p:tgtEl>
                                        <p:attrNameLst>
                                          <p:attrName>style.visibility</p:attrName>
                                        </p:attrNameLst>
                                      </p:cBhvr>
                                      <p:to>
                                        <p:strVal val="visible"/>
                                      </p:to>
                                    </p:set>
                                    <p:anim calcmode="lin" valueType="num">
                                      <p:cBhvr>
                                        <p:cTn id="37" dur="300" fill="hold"/>
                                        <p:tgtEl>
                                          <p:spTgt spid="68"/>
                                        </p:tgtEl>
                                        <p:attrNameLst>
                                          <p:attrName>ppt_w</p:attrName>
                                        </p:attrNameLst>
                                      </p:cBhvr>
                                      <p:tavLst>
                                        <p:tav tm="0">
                                          <p:val>
                                            <p:fltVal val="0"/>
                                          </p:val>
                                        </p:tav>
                                        <p:tav tm="100000">
                                          <p:val>
                                            <p:strVal val="#ppt_w"/>
                                          </p:val>
                                        </p:tav>
                                      </p:tavLst>
                                    </p:anim>
                                    <p:anim calcmode="lin" valueType="num">
                                      <p:cBhvr>
                                        <p:cTn id="38" dur="300" fill="hold"/>
                                        <p:tgtEl>
                                          <p:spTgt spid="68"/>
                                        </p:tgtEl>
                                        <p:attrNameLst>
                                          <p:attrName>ppt_h</p:attrName>
                                        </p:attrNameLst>
                                      </p:cBhvr>
                                      <p:tavLst>
                                        <p:tav tm="0">
                                          <p:val>
                                            <p:fltVal val="0"/>
                                          </p:val>
                                        </p:tav>
                                        <p:tav tm="100000">
                                          <p:val>
                                            <p:strVal val="#ppt_h"/>
                                          </p:val>
                                        </p:tav>
                                      </p:tavLst>
                                    </p:anim>
                                    <p:anim calcmode="lin" valueType="num">
                                      <p:cBhvr>
                                        <p:cTn id="39" dur="300" fill="hold"/>
                                        <p:tgtEl>
                                          <p:spTgt spid="68"/>
                                        </p:tgtEl>
                                        <p:attrNameLst>
                                          <p:attrName>style.rotation</p:attrName>
                                        </p:attrNameLst>
                                      </p:cBhvr>
                                      <p:tavLst>
                                        <p:tav tm="0">
                                          <p:val>
                                            <p:fltVal val="90"/>
                                          </p:val>
                                        </p:tav>
                                        <p:tav tm="100000">
                                          <p:val>
                                            <p:fltVal val="0"/>
                                          </p:val>
                                        </p:tav>
                                      </p:tavLst>
                                    </p:anim>
                                    <p:animEffect transition="in" filter="fade">
                                      <p:cBhvr>
                                        <p:cTn id="40" dur="300"/>
                                        <p:tgtEl>
                                          <p:spTgt spid="68"/>
                                        </p:tgtEl>
                                      </p:cBhvr>
                                    </p:animEffect>
                                  </p:childTnLst>
                                </p:cTn>
                              </p:par>
                              <p:par>
                                <p:cTn id="41" presetID="31" presetClass="entr" presetSubtype="0" fill="hold" nodeType="with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p:cTn id="43" dur="1000" fill="hold"/>
                                        <p:tgtEl>
                                          <p:spTgt spid="13"/>
                                        </p:tgtEl>
                                        <p:attrNameLst>
                                          <p:attrName>ppt_w</p:attrName>
                                        </p:attrNameLst>
                                      </p:cBhvr>
                                      <p:tavLst>
                                        <p:tav tm="0">
                                          <p:val>
                                            <p:fltVal val="0"/>
                                          </p:val>
                                        </p:tav>
                                        <p:tav tm="100000">
                                          <p:val>
                                            <p:strVal val="#ppt_w"/>
                                          </p:val>
                                        </p:tav>
                                      </p:tavLst>
                                    </p:anim>
                                    <p:anim calcmode="lin" valueType="num">
                                      <p:cBhvr>
                                        <p:cTn id="44" dur="1000" fill="hold"/>
                                        <p:tgtEl>
                                          <p:spTgt spid="13"/>
                                        </p:tgtEl>
                                        <p:attrNameLst>
                                          <p:attrName>ppt_h</p:attrName>
                                        </p:attrNameLst>
                                      </p:cBhvr>
                                      <p:tavLst>
                                        <p:tav tm="0">
                                          <p:val>
                                            <p:fltVal val="0"/>
                                          </p:val>
                                        </p:tav>
                                        <p:tav tm="100000">
                                          <p:val>
                                            <p:strVal val="#ppt_h"/>
                                          </p:val>
                                        </p:tav>
                                      </p:tavLst>
                                    </p:anim>
                                    <p:anim calcmode="lin" valueType="num">
                                      <p:cBhvr>
                                        <p:cTn id="45" dur="1000" fill="hold"/>
                                        <p:tgtEl>
                                          <p:spTgt spid="13"/>
                                        </p:tgtEl>
                                        <p:attrNameLst>
                                          <p:attrName>style.rotation</p:attrName>
                                        </p:attrNameLst>
                                      </p:cBhvr>
                                      <p:tavLst>
                                        <p:tav tm="0">
                                          <p:val>
                                            <p:fltVal val="90"/>
                                          </p:val>
                                        </p:tav>
                                        <p:tav tm="100000">
                                          <p:val>
                                            <p:fltVal val="0"/>
                                          </p:val>
                                        </p:tav>
                                      </p:tavLst>
                                    </p:anim>
                                    <p:animEffect transition="in" filter="fade">
                                      <p:cBhvr>
                                        <p:cTn id="46" dur="1000"/>
                                        <p:tgtEl>
                                          <p:spTgt spid="13"/>
                                        </p:tgtEl>
                                      </p:cBhvr>
                                    </p:animEffect>
                                  </p:childTnLst>
                                </p:cTn>
                              </p:par>
                            </p:childTnLst>
                          </p:cTn>
                        </p:par>
                        <p:par>
                          <p:cTn id="47" fill="hold">
                            <p:stCondLst>
                              <p:cond delay="1500"/>
                            </p:stCondLst>
                            <p:childTnLst>
                              <p:par>
                                <p:cTn id="48" presetID="31" presetClass="entr" presetSubtype="0" fill="hold" grpId="0" nodeType="afterEffect">
                                  <p:stCondLst>
                                    <p:cond delay="0"/>
                                  </p:stCondLst>
                                  <p:childTnLst>
                                    <p:set>
                                      <p:cBhvr>
                                        <p:cTn id="49" dur="1" fill="hold">
                                          <p:stCondLst>
                                            <p:cond delay="0"/>
                                          </p:stCondLst>
                                        </p:cTn>
                                        <p:tgtEl>
                                          <p:spTgt spid="70"/>
                                        </p:tgtEl>
                                        <p:attrNameLst>
                                          <p:attrName>style.visibility</p:attrName>
                                        </p:attrNameLst>
                                      </p:cBhvr>
                                      <p:to>
                                        <p:strVal val="visible"/>
                                      </p:to>
                                    </p:set>
                                    <p:anim calcmode="lin" valueType="num">
                                      <p:cBhvr>
                                        <p:cTn id="50" dur="300" fill="hold"/>
                                        <p:tgtEl>
                                          <p:spTgt spid="70"/>
                                        </p:tgtEl>
                                        <p:attrNameLst>
                                          <p:attrName>ppt_w</p:attrName>
                                        </p:attrNameLst>
                                      </p:cBhvr>
                                      <p:tavLst>
                                        <p:tav tm="0">
                                          <p:val>
                                            <p:fltVal val="0"/>
                                          </p:val>
                                        </p:tav>
                                        <p:tav tm="100000">
                                          <p:val>
                                            <p:strVal val="#ppt_w"/>
                                          </p:val>
                                        </p:tav>
                                      </p:tavLst>
                                    </p:anim>
                                    <p:anim calcmode="lin" valueType="num">
                                      <p:cBhvr>
                                        <p:cTn id="51" dur="300" fill="hold"/>
                                        <p:tgtEl>
                                          <p:spTgt spid="70"/>
                                        </p:tgtEl>
                                        <p:attrNameLst>
                                          <p:attrName>ppt_h</p:attrName>
                                        </p:attrNameLst>
                                      </p:cBhvr>
                                      <p:tavLst>
                                        <p:tav tm="0">
                                          <p:val>
                                            <p:fltVal val="0"/>
                                          </p:val>
                                        </p:tav>
                                        <p:tav tm="100000">
                                          <p:val>
                                            <p:strVal val="#ppt_h"/>
                                          </p:val>
                                        </p:tav>
                                      </p:tavLst>
                                    </p:anim>
                                    <p:anim calcmode="lin" valueType="num">
                                      <p:cBhvr>
                                        <p:cTn id="52" dur="300" fill="hold"/>
                                        <p:tgtEl>
                                          <p:spTgt spid="70"/>
                                        </p:tgtEl>
                                        <p:attrNameLst>
                                          <p:attrName>style.rotation</p:attrName>
                                        </p:attrNameLst>
                                      </p:cBhvr>
                                      <p:tavLst>
                                        <p:tav tm="0">
                                          <p:val>
                                            <p:fltVal val="90"/>
                                          </p:val>
                                        </p:tav>
                                        <p:tav tm="100000">
                                          <p:val>
                                            <p:fltVal val="0"/>
                                          </p:val>
                                        </p:tav>
                                      </p:tavLst>
                                    </p:anim>
                                    <p:animEffect transition="in" filter="fade">
                                      <p:cBhvr>
                                        <p:cTn id="53" dur="300"/>
                                        <p:tgtEl>
                                          <p:spTgt spid="70"/>
                                        </p:tgtEl>
                                      </p:cBhvr>
                                    </p:animEffect>
                                  </p:childTnLst>
                                </p:cTn>
                              </p:par>
                              <p:par>
                                <p:cTn id="54" presetID="31" presetClass="entr" presetSubtype="0" fill="hold" nodeType="with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p:cTn id="56" dur="1000" fill="hold"/>
                                        <p:tgtEl>
                                          <p:spTgt spid="12"/>
                                        </p:tgtEl>
                                        <p:attrNameLst>
                                          <p:attrName>ppt_w</p:attrName>
                                        </p:attrNameLst>
                                      </p:cBhvr>
                                      <p:tavLst>
                                        <p:tav tm="0">
                                          <p:val>
                                            <p:fltVal val="0"/>
                                          </p:val>
                                        </p:tav>
                                        <p:tav tm="100000">
                                          <p:val>
                                            <p:strVal val="#ppt_w"/>
                                          </p:val>
                                        </p:tav>
                                      </p:tavLst>
                                    </p:anim>
                                    <p:anim calcmode="lin" valueType="num">
                                      <p:cBhvr>
                                        <p:cTn id="57" dur="1000" fill="hold"/>
                                        <p:tgtEl>
                                          <p:spTgt spid="12"/>
                                        </p:tgtEl>
                                        <p:attrNameLst>
                                          <p:attrName>ppt_h</p:attrName>
                                        </p:attrNameLst>
                                      </p:cBhvr>
                                      <p:tavLst>
                                        <p:tav tm="0">
                                          <p:val>
                                            <p:fltVal val="0"/>
                                          </p:val>
                                        </p:tav>
                                        <p:tav tm="100000">
                                          <p:val>
                                            <p:strVal val="#ppt_h"/>
                                          </p:val>
                                        </p:tav>
                                      </p:tavLst>
                                    </p:anim>
                                    <p:anim calcmode="lin" valueType="num">
                                      <p:cBhvr>
                                        <p:cTn id="58" dur="1000" fill="hold"/>
                                        <p:tgtEl>
                                          <p:spTgt spid="12"/>
                                        </p:tgtEl>
                                        <p:attrNameLst>
                                          <p:attrName>style.rotation</p:attrName>
                                        </p:attrNameLst>
                                      </p:cBhvr>
                                      <p:tavLst>
                                        <p:tav tm="0">
                                          <p:val>
                                            <p:fltVal val="90"/>
                                          </p:val>
                                        </p:tav>
                                        <p:tav tm="100000">
                                          <p:val>
                                            <p:fltVal val="0"/>
                                          </p:val>
                                        </p:tav>
                                      </p:tavLst>
                                    </p:anim>
                                    <p:animEffect transition="in" filter="fade">
                                      <p:cBhvr>
                                        <p:cTn id="59" dur="1000"/>
                                        <p:tgtEl>
                                          <p:spTgt spid="12"/>
                                        </p:tgtEl>
                                      </p:cBhvr>
                                    </p:animEffect>
                                  </p:childTnLst>
                                </p:cTn>
                              </p:par>
                            </p:childTnLst>
                          </p:cTn>
                        </p:par>
                        <p:par>
                          <p:cTn id="60" fill="hold">
                            <p:stCondLst>
                              <p:cond delay="2000"/>
                            </p:stCondLst>
                            <p:childTnLst>
                              <p:par>
                                <p:cTn id="61" presetID="22" presetClass="entr" presetSubtype="1" fill="hold" nodeType="afterEffect">
                                  <p:stCondLst>
                                    <p:cond delay="0"/>
                                  </p:stCondLst>
                                  <p:childTnLst>
                                    <p:set>
                                      <p:cBhvr>
                                        <p:cTn id="62" dur="1" fill="hold">
                                          <p:stCondLst>
                                            <p:cond delay="0"/>
                                          </p:stCondLst>
                                        </p:cTn>
                                        <p:tgtEl>
                                          <p:spTgt spid="71">
                                            <p:txEl>
                                              <p:pRg st="0" end="0"/>
                                            </p:txEl>
                                          </p:spTgt>
                                        </p:tgtEl>
                                        <p:attrNameLst>
                                          <p:attrName>style.visibility</p:attrName>
                                        </p:attrNameLst>
                                      </p:cBhvr>
                                      <p:to>
                                        <p:strVal val="visible"/>
                                      </p:to>
                                    </p:set>
                                    <p:animEffect transition="in" filter="wipe(up)">
                                      <p:cBhvr>
                                        <p:cTn id="63" dur="500"/>
                                        <p:tgtEl>
                                          <p:spTgt spid="71">
                                            <p:txEl>
                                              <p:pRg st="0" end="0"/>
                                            </p:txEl>
                                          </p:spTgt>
                                        </p:tgtEl>
                                      </p:cBhvr>
                                    </p:animEffect>
                                  </p:childTnLst>
                                </p:cTn>
                              </p:par>
                              <p:par>
                                <p:cTn id="64" presetID="22" presetClass="entr" presetSubtype="1" fill="hold" nodeType="withEffect">
                                  <p:stCondLst>
                                    <p:cond delay="0"/>
                                  </p:stCondLst>
                                  <p:childTnLst>
                                    <p:set>
                                      <p:cBhvr>
                                        <p:cTn id="65" dur="1" fill="hold">
                                          <p:stCondLst>
                                            <p:cond delay="0"/>
                                          </p:stCondLst>
                                        </p:cTn>
                                        <p:tgtEl>
                                          <p:spTgt spid="72">
                                            <p:txEl>
                                              <p:pRg st="0" end="0"/>
                                            </p:txEl>
                                          </p:spTgt>
                                        </p:tgtEl>
                                        <p:attrNameLst>
                                          <p:attrName>style.visibility</p:attrName>
                                        </p:attrNameLst>
                                      </p:cBhvr>
                                      <p:to>
                                        <p:strVal val="visible"/>
                                      </p:to>
                                    </p:set>
                                    <p:animEffect transition="in" filter="wipe(up)">
                                      <p:cBhvr>
                                        <p:cTn id="66" dur="500"/>
                                        <p:tgtEl>
                                          <p:spTgt spid="72">
                                            <p:txEl>
                                              <p:pRg st="0" end="0"/>
                                            </p:txEl>
                                          </p:spTgt>
                                        </p:tgtEl>
                                      </p:cBhvr>
                                    </p:animEffect>
                                  </p:childTnLst>
                                </p:cTn>
                              </p:par>
                              <p:par>
                                <p:cTn id="67" presetID="22" presetClass="entr" presetSubtype="1" fill="hold" nodeType="withEffect">
                                  <p:stCondLst>
                                    <p:cond delay="0"/>
                                  </p:stCondLst>
                                  <p:childTnLst>
                                    <p:set>
                                      <p:cBhvr>
                                        <p:cTn id="68" dur="1" fill="hold">
                                          <p:stCondLst>
                                            <p:cond delay="0"/>
                                          </p:stCondLst>
                                        </p:cTn>
                                        <p:tgtEl>
                                          <p:spTgt spid="73">
                                            <p:txEl>
                                              <p:pRg st="0" end="0"/>
                                            </p:txEl>
                                          </p:spTgt>
                                        </p:tgtEl>
                                        <p:attrNameLst>
                                          <p:attrName>style.visibility</p:attrName>
                                        </p:attrNameLst>
                                      </p:cBhvr>
                                      <p:to>
                                        <p:strVal val="visible"/>
                                      </p:to>
                                    </p:set>
                                    <p:animEffect transition="in" filter="wipe(up)">
                                      <p:cBhvr>
                                        <p:cTn id="69" dur="500"/>
                                        <p:tgtEl>
                                          <p:spTgt spid="7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70" grpId="0" animBg="1"/>
      <p:bldP spid="85" grpId="0"/>
      <p:bldP spid="8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8266914" y="-18254"/>
            <a:ext cx="649280" cy="762000"/>
            <a:chOff x="8266914" y="-18254"/>
            <a:chExt cx="649280" cy="762000"/>
          </a:xfrm>
        </p:grpSpPr>
        <p:sp>
          <p:nvSpPr>
            <p:cNvPr id="8" name="AutoShape 7"/>
            <p:cNvSpPr>
              <a:spLocks noChangeArrowheads="1"/>
            </p:cNvSpPr>
            <p:nvPr/>
          </p:nvSpPr>
          <p:spPr bwMode="auto">
            <a:xfrm rot="5400000">
              <a:off x="8201851" y="88633"/>
              <a:ext cx="762000" cy="548226"/>
            </a:xfrm>
            <a:prstGeom prst="homePlate">
              <a:avLst>
                <a:gd name="adj" fmla="val 35606"/>
              </a:avLst>
            </a:prstGeom>
            <a:solidFill>
              <a:schemeClr val="bg1">
                <a:lumMod val="95000"/>
              </a:schemeClr>
            </a:solidFill>
            <a:ln w="9525">
              <a:noFill/>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ot="10800000" vert="eaVert" wrap="none" lIns="91440" tIns="45720" rIns="91440" bIns="45720"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pPr>
              <a:endParaRPr kumimoji="0" lang="zh-CN" altLang="zh-CN" sz="1800" b="0" i="0" u="none" strike="noStrike" cap="none" normalizeH="0" baseline="0" dirty="0">
                <a:ln>
                  <a:noFill/>
                </a:ln>
                <a:solidFill>
                  <a:schemeClr val="tx1"/>
                </a:solidFill>
                <a:effectLst/>
                <a:latin typeface="微软雅黑" panose="020B0503020204020204" pitchFamily="34" charset="-122"/>
                <a:ea typeface="宋体" panose="02010600030101010101" pitchFamily="2" charset="-122"/>
                <a:cs typeface="宋体" panose="02010600030101010101" pitchFamily="2" charset="-122"/>
              </a:endParaRPr>
            </a:p>
          </p:txBody>
        </p:sp>
        <p:grpSp>
          <p:nvGrpSpPr>
            <p:cNvPr id="9" name="组合 8"/>
            <p:cNvGrpSpPr/>
            <p:nvPr/>
          </p:nvGrpSpPr>
          <p:grpSpPr>
            <a:xfrm>
              <a:off x="8266914" y="134144"/>
              <a:ext cx="649280" cy="475558"/>
              <a:chOff x="235091" y="185120"/>
              <a:chExt cx="649280" cy="475558"/>
            </a:xfrm>
          </p:grpSpPr>
          <p:sp>
            <p:nvSpPr>
              <p:cNvPr id="10" name="矩形 9"/>
              <p:cNvSpPr/>
              <p:nvPr/>
            </p:nvSpPr>
            <p:spPr>
              <a:xfrm>
                <a:off x="235091" y="185120"/>
                <a:ext cx="649280" cy="369332"/>
              </a:xfrm>
              <a:prstGeom prst="rect">
                <a:avLst/>
              </a:prstGeom>
            </p:spPr>
            <p:txBody>
              <a:bodyPr wrap="none">
                <a:spAutoFit/>
              </a:bodyPr>
              <a:lstStyle/>
              <a:p>
                <a:r>
                  <a:rPr lang="en-US" altLang="zh-CN" b="0" dirty="0">
                    <a:solidFill>
                      <a:schemeClr val="accent3">
                        <a:lumMod val="50000"/>
                      </a:schemeClr>
                    </a:solidFill>
                    <a:latin typeface="Impact" panose="020B0806030902050204" pitchFamily="34" charset="0"/>
                  </a:rPr>
                  <a:t>LOGO</a:t>
                </a:r>
                <a:endParaRPr lang="zh-CN" altLang="en-US" b="0" dirty="0">
                  <a:solidFill>
                    <a:schemeClr val="accent3">
                      <a:lumMod val="50000"/>
                    </a:schemeClr>
                  </a:solidFill>
                  <a:latin typeface="Impact" panose="020B0806030902050204" pitchFamily="34" charset="0"/>
                </a:endParaRPr>
              </a:p>
            </p:txBody>
          </p:sp>
          <p:sp>
            <p:nvSpPr>
              <p:cNvPr id="11" name="矩形 10"/>
              <p:cNvSpPr/>
              <p:nvPr/>
            </p:nvSpPr>
            <p:spPr>
              <a:xfrm>
                <a:off x="292677" y="460623"/>
                <a:ext cx="535724" cy="200055"/>
              </a:xfrm>
              <a:prstGeom prst="rect">
                <a:avLst/>
              </a:prstGeom>
            </p:spPr>
            <p:txBody>
              <a:bodyPr wrap="none">
                <a:spAutoFit/>
              </a:bodyPr>
              <a:lstStyle/>
              <a:p>
                <a:r>
                  <a:rPr lang="en-US" altLang="zh-CN" sz="700" b="0" dirty="0">
                    <a:solidFill>
                      <a:srgbClr val="00B0F0"/>
                    </a:solidFill>
                    <a:latin typeface="Impact" panose="020B0806030902050204" pitchFamily="34" charset="0"/>
                    <a:ea typeface="微软雅黑" panose="020B0503020204020204" pitchFamily="34" charset="-122"/>
                  </a:rPr>
                  <a:t>TEXT HERE</a:t>
                </a:r>
                <a:endParaRPr lang="zh-CN" altLang="en-US" sz="700" b="0" dirty="0">
                  <a:solidFill>
                    <a:srgbClr val="00B0F0"/>
                  </a:solidFill>
                  <a:latin typeface="Impact" panose="020B0806030902050204" pitchFamily="34" charset="0"/>
                  <a:ea typeface="微软雅黑" panose="020B0503020204020204" pitchFamily="34" charset="-122"/>
                </a:endParaRPr>
              </a:p>
            </p:txBody>
          </p:sp>
        </p:grpSp>
      </p:grpSp>
      <p:cxnSp>
        <p:nvCxnSpPr>
          <p:cNvPr id="40" name="直接连接符 20"/>
          <p:cNvCxnSpPr>
            <a:cxnSpLocks noChangeShapeType="1"/>
          </p:cNvCxnSpPr>
          <p:nvPr/>
        </p:nvCxnSpPr>
        <p:spPr bwMode="auto">
          <a:xfrm flipV="1">
            <a:off x="3525698" y="2115344"/>
            <a:ext cx="638959" cy="707906"/>
          </a:xfrm>
          <a:prstGeom prst="line">
            <a:avLst/>
          </a:prstGeom>
          <a:noFill/>
          <a:ln w="12700">
            <a:solidFill>
              <a:schemeClr val="accent3">
                <a:lumMod val="50000"/>
              </a:schemeClr>
            </a:solidFill>
            <a:prstDash val="sysDot"/>
            <a:miter lim="800000"/>
          </a:ln>
          <a:extLst>
            <a:ext uri="{909E8E84-426E-40DD-AFC4-6F175D3DCCD1}">
              <a14:hiddenFill xmlns:a14="http://schemas.microsoft.com/office/drawing/2010/main">
                <a:noFill/>
              </a14:hiddenFill>
            </a:ext>
          </a:extLst>
        </p:spPr>
      </p:cxnSp>
      <p:cxnSp>
        <p:nvCxnSpPr>
          <p:cNvPr id="41" name="直接连接符 20"/>
          <p:cNvCxnSpPr>
            <a:cxnSpLocks noChangeShapeType="1"/>
          </p:cNvCxnSpPr>
          <p:nvPr/>
        </p:nvCxnSpPr>
        <p:spPr bwMode="auto">
          <a:xfrm flipH="1" flipV="1">
            <a:off x="4744898" y="2115344"/>
            <a:ext cx="638960" cy="707906"/>
          </a:xfrm>
          <a:prstGeom prst="line">
            <a:avLst/>
          </a:prstGeom>
          <a:noFill/>
          <a:ln w="12700">
            <a:solidFill>
              <a:schemeClr val="accent3">
                <a:lumMod val="50000"/>
              </a:schemeClr>
            </a:solidFill>
            <a:prstDash val="sysDot"/>
            <a:miter lim="800000"/>
          </a:ln>
          <a:extLst>
            <a:ext uri="{909E8E84-426E-40DD-AFC4-6F175D3DCCD1}">
              <a14:hiddenFill xmlns:a14="http://schemas.microsoft.com/office/drawing/2010/main">
                <a:noFill/>
              </a14:hiddenFill>
            </a:ext>
          </a:extLst>
        </p:spPr>
      </p:cxnSp>
      <p:cxnSp>
        <p:nvCxnSpPr>
          <p:cNvPr id="42" name="直接连接符 20"/>
          <p:cNvCxnSpPr>
            <a:cxnSpLocks noChangeShapeType="1"/>
          </p:cNvCxnSpPr>
          <p:nvPr/>
        </p:nvCxnSpPr>
        <p:spPr bwMode="auto">
          <a:xfrm flipH="1" flipV="1">
            <a:off x="4918002" y="2039144"/>
            <a:ext cx="2280622" cy="899430"/>
          </a:xfrm>
          <a:prstGeom prst="line">
            <a:avLst/>
          </a:prstGeom>
          <a:noFill/>
          <a:ln w="12700">
            <a:solidFill>
              <a:schemeClr val="accent3">
                <a:lumMod val="50000"/>
              </a:schemeClr>
            </a:solidFill>
            <a:prstDash val="sysDot"/>
            <a:miter lim="800000"/>
          </a:ln>
          <a:extLst>
            <a:ext uri="{909E8E84-426E-40DD-AFC4-6F175D3DCCD1}">
              <a14:hiddenFill xmlns:a14="http://schemas.microsoft.com/office/drawing/2010/main">
                <a:noFill/>
              </a14:hiddenFill>
            </a:ext>
          </a:extLst>
        </p:spPr>
      </p:cxnSp>
      <p:cxnSp>
        <p:nvCxnSpPr>
          <p:cNvPr id="43" name="直接连接符 20"/>
          <p:cNvCxnSpPr>
            <a:cxnSpLocks noChangeShapeType="1"/>
          </p:cNvCxnSpPr>
          <p:nvPr/>
        </p:nvCxnSpPr>
        <p:spPr bwMode="auto">
          <a:xfrm flipV="1">
            <a:off x="1900309" y="2039144"/>
            <a:ext cx="2139239" cy="838201"/>
          </a:xfrm>
          <a:prstGeom prst="line">
            <a:avLst/>
          </a:prstGeom>
          <a:noFill/>
          <a:ln w="12700">
            <a:solidFill>
              <a:schemeClr val="accent3">
                <a:lumMod val="50000"/>
              </a:schemeClr>
            </a:solidFill>
            <a:prstDash val="sysDot"/>
            <a:miter lim="800000"/>
          </a:ln>
          <a:extLst>
            <a:ext uri="{909E8E84-426E-40DD-AFC4-6F175D3DCCD1}">
              <a14:hiddenFill xmlns:a14="http://schemas.microsoft.com/office/drawing/2010/main">
                <a:noFill/>
              </a14:hiddenFill>
            </a:ext>
          </a:extLst>
        </p:spPr>
      </p:cxnSp>
      <p:sp>
        <p:nvSpPr>
          <p:cNvPr id="130" name="TextBox 129"/>
          <p:cNvSpPr txBox="1"/>
          <p:nvPr/>
        </p:nvSpPr>
        <p:spPr>
          <a:xfrm>
            <a:off x="2673366" y="3741247"/>
            <a:ext cx="1497685" cy="346239"/>
          </a:xfrm>
          <a:prstGeom prst="rect">
            <a:avLst/>
          </a:prstGeom>
          <a:noFill/>
        </p:spPr>
        <p:txBody>
          <a:bodyPr wrap="square" lIns="68571" tIns="34285" rIns="68571" bIns="34285"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1800" b="0" i="0" u="none" strike="noStrike" kern="0" cap="none" spc="0" normalizeH="0" baseline="0" noProof="0" dirty="0">
                <a:ln>
                  <a:noFill/>
                </a:ln>
                <a:solidFill>
                  <a:srgbClr val="00B0F0"/>
                </a:solidFill>
                <a:effectLst/>
                <a:uLnTx/>
                <a:uFillTx/>
                <a:latin typeface="微软雅黑" panose="020B0503020204020204" pitchFamily="34" charset="-122"/>
                <a:ea typeface="微软雅黑" panose="020B0503020204020204" pitchFamily="34" charset="-122"/>
              </a:rPr>
              <a:t>QQ</a:t>
            </a:r>
            <a:r>
              <a:rPr kumimoji="0" lang="zh-CN" altLang="en-US" sz="1800" b="0" i="0" u="none" strike="noStrike" kern="0" cap="none" spc="0" normalizeH="0" baseline="0" noProof="0" dirty="0">
                <a:ln>
                  <a:noFill/>
                </a:ln>
                <a:solidFill>
                  <a:srgbClr val="00B0F0"/>
                </a:solidFill>
                <a:effectLst/>
                <a:uLnTx/>
                <a:uFillTx/>
                <a:latin typeface="微软雅黑" panose="020B0503020204020204" pitchFamily="34" charset="-122"/>
                <a:ea typeface="微软雅黑" panose="020B0503020204020204" pitchFamily="34" charset="-122"/>
              </a:rPr>
              <a:t>空间</a:t>
            </a:r>
          </a:p>
        </p:txBody>
      </p:sp>
      <p:sp>
        <p:nvSpPr>
          <p:cNvPr id="131" name="TextBox 130"/>
          <p:cNvSpPr txBox="1"/>
          <p:nvPr/>
        </p:nvSpPr>
        <p:spPr>
          <a:xfrm>
            <a:off x="6609451" y="3750305"/>
            <a:ext cx="1756988" cy="346239"/>
          </a:xfrm>
          <a:prstGeom prst="rect">
            <a:avLst/>
          </a:prstGeom>
          <a:noFill/>
        </p:spPr>
        <p:txBody>
          <a:bodyPr wrap="square" lIns="68571" tIns="34285" rIns="68571" bIns="34285" rtlCol="0">
            <a:spAutoFit/>
          </a:bodyPr>
          <a:lstStyle/>
          <a:p>
            <a:pPr marL="0" marR="0" lvl="0" indent="0" algn="r" defTabSz="914400" eaLnBrk="1" fontAlgn="auto" latinLnBrk="0" hangingPunct="1">
              <a:lnSpc>
                <a:spcPct val="100000"/>
              </a:lnSpc>
              <a:spcBef>
                <a:spcPts val="0"/>
              </a:spcBef>
              <a:spcAft>
                <a:spcPts val="0"/>
              </a:spcAft>
              <a:buClrTx/>
              <a:buSzTx/>
              <a:buFontTx/>
              <a:buNone/>
              <a:defRPr/>
            </a:pPr>
            <a:r>
              <a:rPr kumimoji="0" lang="zh-CN" altLang="en-US" sz="1800" b="0" i="0" u="none" strike="noStrike" kern="0" cap="none" spc="0" normalizeH="0" baseline="0" noProof="0" dirty="0">
                <a:ln>
                  <a:noFill/>
                </a:ln>
                <a:solidFill>
                  <a:srgbClr val="00B0F0"/>
                </a:solidFill>
                <a:effectLst/>
                <a:uLnTx/>
                <a:uFillTx/>
                <a:latin typeface="微软雅黑" panose="020B0503020204020204" pitchFamily="34" charset="-122"/>
                <a:ea typeface="微软雅黑" panose="020B0503020204020204" pitchFamily="34" charset="-122"/>
              </a:rPr>
              <a:t>本地论坛社区</a:t>
            </a:r>
          </a:p>
        </p:txBody>
      </p:sp>
      <p:sp>
        <p:nvSpPr>
          <p:cNvPr id="132" name="TextBox 131"/>
          <p:cNvSpPr txBox="1"/>
          <p:nvPr/>
        </p:nvSpPr>
        <p:spPr>
          <a:xfrm>
            <a:off x="762794" y="3741248"/>
            <a:ext cx="1497685" cy="346239"/>
          </a:xfrm>
          <a:prstGeom prst="rect">
            <a:avLst/>
          </a:prstGeom>
          <a:noFill/>
        </p:spPr>
        <p:txBody>
          <a:bodyPr wrap="square" lIns="68571" tIns="34285" rIns="68571" bIns="34285"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800" b="0" i="0" u="none" strike="noStrike" kern="0" cap="none" spc="0" normalizeH="0" baseline="0" noProof="0" dirty="0">
                <a:ln>
                  <a:noFill/>
                </a:ln>
                <a:solidFill>
                  <a:srgbClr val="00B0F0"/>
                </a:solidFill>
                <a:effectLst/>
                <a:uLnTx/>
                <a:uFillTx/>
                <a:latin typeface="微软雅黑" panose="020B0503020204020204" pitchFamily="34" charset="-122"/>
                <a:ea typeface="微软雅黑" panose="020B0503020204020204" pitchFamily="34" charset="-122"/>
              </a:rPr>
              <a:t>微博营销</a:t>
            </a:r>
          </a:p>
        </p:txBody>
      </p:sp>
      <p:sp>
        <p:nvSpPr>
          <p:cNvPr id="133" name="TextBox 132"/>
          <p:cNvSpPr txBox="1"/>
          <p:nvPr/>
        </p:nvSpPr>
        <p:spPr>
          <a:xfrm>
            <a:off x="4681960" y="3747562"/>
            <a:ext cx="1497685" cy="346239"/>
          </a:xfrm>
          <a:prstGeom prst="rect">
            <a:avLst/>
          </a:prstGeom>
          <a:noFill/>
        </p:spPr>
        <p:txBody>
          <a:bodyPr wrap="square" lIns="68571" tIns="34285" rIns="68571" bIns="34285"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800" b="0" i="0" u="none" strike="noStrike" kern="0" cap="none" spc="0" normalizeH="0" baseline="0" noProof="0" dirty="0">
                <a:ln>
                  <a:noFill/>
                </a:ln>
                <a:solidFill>
                  <a:srgbClr val="00B0F0"/>
                </a:solidFill>
                <a:effectLst/>
                <a:uLnTx/>
                <a:uFillTx/>
                <a:latin typeface="微软雅黑" panose="020B0503020204020204" pitchFamily="34" charset="-122"/>
                <a:ea typeface="微软雅黑" panose="020B0503020204020204" pitchFamily="34" charset="-122"/>
              </a:rPr>
              <a:t>微信营销</a:t>
            </a:r>
          </a:p>
        </p:txBody>
      </p:sp>
      <p:sp>
        <p:nvSpPr>
          <p:cNvPr id="134" name="TextBox 133"/>
          <p:cNvSpPr txBox="1"/>
          <p:nvPr/>
        </p:nvSpPr>
        <p:spPr>
          <a:xfrm>
            <a:off x="2591594" y="4099040"/>
            <a:ext cx="1752600" cy="377016"/>
          </a:xfrm>
          <a:prstGeom prst="rect">
            <a:avLst/>
          </a:prstGeom>
          <a:noFill/>
        </p:spPr>
        <p:txBody>
          <a:bodyPr wrap="square" lIns="68571" tIns="34285" rIns="68571" bIns="34285" rtlCol="0">
            <a:spAutoFit/>
          </a:bodyPr>
          <a:lstStyle>
            <a:defPPr>
              <a:defRPr lang="en-US"/>
            </a:defPPr>
            <a:lvl1pPr marL="0" marR="0" lvl="0" indent="0" algn="l" defTabSz="914400" eaLnBrk="1" fontAlgn="auto" latinLnBrk="0" hangingPunct="1">
              <a:lnSpc>
                <a:spcPct val="100000"/>
              </a:lnSpc>
              <a:spcBef>
                <a:spcPts val="0"/>
              </a:spcBef>
              <a:spcAft>
                <a:spcPts val="0"/>
              </a:spcAft>
              <a:buClrTx/>
              <a:buSzTx/>
              <a:buFontTx/>
              <a:buNone/>
              <a:defRPr kumimoji="0" sz="1200" b="0" i="0" u="none" strike="noStrike" kern="0" cap="none" spc="0" normalizeH="0" baseline="0">
                <a:ln>
                  <a:noFill/>
                </a:ln>
                <a:solidFill>
                  <a:srgbClr val="484849"/>
                </a:solidFill>
                <a:effectLst/>
                <a:uLnTx/>
                <a:uFillTx/>
                <a:latin typeface="微软雅黑" panose="020B0503020204020204" pitchFamily="34" charset="-122"/>
                <a:ea typeface="微软雅黑" panose="020B0503020204020204" pitchFamily="34" charset="-122"/>
              </a:defRPr>
            </a:lvl1pPr>
          </a:lstStyle>
          <a:p>
            <a:pPr algn="ctr"/>
            <a:r>
              <a:rPr lang="zh-CN" altLang="en-US" sz="1000" dirty="0">
                <a:solidFill>
                  <a:schemeClr val="bg1"/>
                </a:solidFill>
                <a:latin typeface="微软雅黑" panose="020B0503020204020204" pitchFamily="34" charset="-122"/>
                <a:ea typeface="微软雅黑" panose="020B0503020204020204" pitchFamily="34" charset="-122"/>
              </a:rPr>
              <a:t>利用</a:t>
            </a:r>
            <a:r>
              <a:rPr lang="en-US" altLang="zh-CN" sz="1000" dirty="0">
                <a:solidFill>
                  <a:schemeClr val="bg1"/>
                </a:solidFill>
                <a:latin typeface="微软雅黑" panose="020B0503020204020204" pitchFamily="34" charset="-122"/>
                <a:ea typeface="微软雅黑" panose="020B0503020204020204" pitchFamily="34" charset="-122"/>
              </a:rPr>
              <a:t>QQ</a:t>
            </a:r>
            <a:r>
              <a:rPr lang="zh-CN" altLang="en-US" sz="1000" dirty="0">
                <a:solidFill>
                  <a:schemeClr val="bg1"/>
                </a:solidFill>
                <a:latin typeface="微软雅黑" panose="020B0503020204020204" pitchFamily="34" charset="-122"/>
                <a:ea typeface="微软雅黑" panose="020B0503020204020204" pitchFamily="34" charset="-122"/>
              </a:rPr>
              <a:t>空间来进行朋友圈间的传播，达到广告目的。</a:t>
            </a:r>
          </a:p>
        </p:txBody>
      </p:sp>
      <p:sp>
        <p:nvSpPr>
          <p:cNvPr id="135" name="TextBox 134"/>
          <p:cNvSpPr txBox="1"/>
          <p:nvPr/>
        </p:nvSpPr>
        <p:spPr>
          <a:xfrm>
            <a:off x="6693798" y="4122657"/>
            <a:ext cx="1898563" cy="684793"/>
          </a:xfrm>
          <a:prstGeom prst="rect">
            <a:avLst/>
          </a:prstGeom>
          <a:noFill/>
        </p:spPr>
        <p:txBody>
          <a:bodyPr wrap="square" lIns="68571" tIns="34285" rIns="68571" bIns="34285" rtlCol="0">
            <a:spAutoFit/>
          </a:bodyPr>
          <a:lstStyle/>
          <a:p>
            <a:pPr fontAlgn="auto">
              <a:spcBef>
                <a:spcPts val="0"/>
              </a:spcBef>
              <a:spcAft>
                <a:spcPts val="0"/>
              </a:spcAft>
              <a:defRPr/>
            </a:pPr>
            <a:r>
              <a:rPr kumimoji="0" lang="zh-CN" altLang="en-US" sz="1000" b="0"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rPr>
              <a:t>利用本地论坛社区传播达到广告</a:t>
            </a:r>
            <a:r>
              <a:rPr lang="zh-CN" altLang="en-US" sz="1000" b="0" kern="0" dirty="0">
                <a:solidFill>
                  <a:schemeClr val="bg1"/>
                </a:solidFill>
                <a:latin typeface="微软雅黑" panose="020B0503020204020204" pitchFamily="34" charset="-122"/>
                <a:ea typeface="微软雅黑" panose="020B0503020204020204" pitchFamily="34" charset="-122"/>
              </a:rPr>
              <a:t>目的，利用本地论坛社区传播达到广告目的。</a:t>
            </a:r>
          </a:p>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000" b="0"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endParaRPr>
          </a:p>
        </p:txBody>
      </p:sp>
      <p:sp>
        <p:nvSpPr>
          <p:cNvPr id="136" name="TextBox 135"/>
          <p:cNvSpPr txBox="1"/>
          <p:nvPr/>
        </p:nvSpPr>
        <p:spPr>
          <a:xfrm>
            <a:off x="604822" y="4099040"/>
            <a:ext cx="1758172" cy="530904"/>
          </a:xfrm>
          <a:prstGeom prst="rect">
            <a:avLst/>
          </a:prstGeom>
          <a:noFill/>
        </p:spPr>
        <p:txBody>
          <a:bodyPr wrap="square" lIns="68571" tIns="34285" rIns="68571" bIns="34285"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000" b="0"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rPr>
              <a:t>利用新浪微博来进行传播利用新浪微博来进行传播利用新浪微博来进行传播</a:t>
            </a:r>
            <a:r>
              <a:rPr kumimoji="0" lang="en-US" altLang="zh-CN" sz="1000" b="0"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rPr>
              <a:t>.</a:t>
            </a:r>
            <a:endParaRPr kumimoji="0" lang="zh-CN" altLang="en-US" sz="1000" b="0"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endParaRPr>
          </a:p>
        </p:txBody>
      </p:sp>
      <p:sp>
        <p:nvSpPr>
          <p:cNvPr id="137" name="TextBox 136"/>
          <p:cNvSpPr txBox="1"/>
          <p:nvPr/>
        </p:nvSpPr>
        <p:spPr>
          <a:xfrm>
            <a:off x="4567892" y="4126841"/>
            <a:ext cx="1909902" cy="530904"/>
          </a:xfrm>
          <a:prstGeom prst="rect">
            <a:avLst/>
          </a:prstGeom>
          <a:noFill/>
        </p:spPr>
        <p:txBody>
          <a:bodyPr wrap="square" lIns="68571" tIns="34285" rIns="68571" bIns="34285"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000" b="0"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rPr>
              <a:t>利用微信朋友圈间的传播，达到广告目的。利用微信朋友圈间的传播，达到广告目的。</a:t>
            </a:r>
            <a:endParaRPr kumimoji="0" lang="en-US" altLang="zh-CN" sz="1000" b="0"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endParaRPr>
          </a:p>
        </p:txBody>
      </p:sp>
      <p:grpSp>
        <p:nvGrpSpPr>
          <p:cNvPr id="2" name="组合 1"/>
          <p:cNvGrpSpPr/>
          <p:nvPr/>
        </p:nvGrpSpPr>
        <p:grpSpPr>
          <a:xfrm>
            <a:off x="3658394" y="829317"/>
            <a:ext cx="1660063" cy="1739302"/>
            <a:chOff x="3658394" y="829317"/>
            <a:chExt cx="1660063" cy="1739302"/>
          </a:xfrm>
        </p:grpSpPr>
        <p:grpSp>
          <p:nvGrpSpPr>
            <p:cNvPr id="50" name="组合 49"/>
            <p:cNvGrpSpPr/>
            <p:nvPr/>
          </p:nvGrpSpPr>
          <p:grpSpPr>
            <a:xfrm>
              <a:off x="3752572" y="829317"/>
              <a:ext cx="1506022" cy="1739302"/>
              <a:chOff x="4966840" y="32547"/>
              <a:chExt cx="1506022" cy="1739302"/>
            </a:xfrm>
          </p:grpSpPr>
          <p:sp>
            <p:nvSpPr>
              <p:cNvPr id="53" name="Freeform 27"/>
              <p:cNvSpPr/>
              <p:nvPr/>
            </p:nvSpPr>
            <p:spPr bwMode="auto">
              <a:xfrm>
                <a:off x="5120790" y="210344"/>
                <a:ext cx="1198122" cy="1383709"/>
              </a:xfrm>
              <a:custGeom>
                <a:avLst/>
                <a:gdLst>
                  <a:gd name="T0" fmla="*/ 1098 w 2195"/>
                  <a:gd name="T1" fmla="*/ 2535 h 2535"/>
                  <a:gd name="T2" fmla="*/ 0 w 2195"/>
                  <a:gd name="T3" fmla="*/ 1903 h 2535"/>
                  <a:gd name="T4" fmla="*/ 0 w 2195"/>
                  <a:gd name="T5" fmla="*/ 634 h 2535"/>
                  <a:gd name="T6" fmla="*/ 1098 w 2195"/>
                  <a:gd name="T7" fmla="*/ 0 h 2535"/>
                  <a:gd name="T8" fmla="*/ 2195 w 2195"/>
                  <a:gd name="T9" fmla="*/ 634 h 2535"/>
                  <a:gd name="T10" fmla="*/ 2195 w 2195"/>
                  <a:gd name="T11" fmla="*/ 1903 h 2535"/>
                  <a:gd name="T12" fmla="*/ 1098 w 2195"/>
                  <a:gd name="T13" fmla="*/ 2535 h 2535"/>
                </a:gdLst>
                <a:ahLst/>
                <a:cxnLst>
                  <a:cxn ang="0">
                    <a:pos x="T0" y="T1"/>
                  </a:cxn>
                  <a:cxn ang="0">
                    <a:pos x="T2" y="T3"/>
                  </a:cxn>
                  <a:cxn ang="0">
                    <a:pos x="T4" y="T5"/>
                  </a:cxn>
                  <a:cxn ang="0">
                    <a:pos x="T6" y="T7"/>
                  </a:cxn>
                  <a:cxn ang="0">
                    <a:pos x="T8" y="T9"/>
                  </a:cxn>
                  <a:cxn ang="0">
                    <a:pos x="T10" y="T11"/>
                  </a:cxn>
                  <a:cxn ang="0">
                    <a:pos x="T12" y="T13"/>
                  </a:cxn>
                </a:cxnLst>
                <a:rect l="0" t="0" r="r" b="b"/>
                <a:pathLst>
                  <a:path w="2195" h="2535">
                    <a:moveTo>
                      <a:pt x="1098" y="2535"/>
                    </a:moveTo>
                    <a:lnTo>
                      <a:pt x="0" y="1903"/>
                    </a:lnTo>
                    <a:lnTo>
                      <a:pt x="0" y="634"/>
                    </a:lnTo>
                    <a:lnTo>
                      <a:pt x="1098" y="0"/>
                    </a:lnTo>
                    <a:lnTo>
                      <a:pt x="2195" y="634"/>
                    </a:lnTo>
                    <a:lnTo>
                      <a:pt x="2195" y="1903"/>
                    </a:lnTo>
                    <a:lnTo>
                      <a:pt x="1098" y="2535"/>
                    </a:lnTo>
                    <a:close/>
                  </a:path>
                </a:pathLst>
              </a:custGeom>
              <a:solidFill>
                <a:schemeClr val="accent5">
                  <a:lumMod val="85000"/>
                </a:schemeClr>
              </a:solidFill>
              <a:ln w="28575" cap="flat">
                <a:solidFill>
                  <a:schemeClr val="accent4">
                    <a:lumMod val="75000"/>
                  </a:schemeClr>
                </a:solidFill>
                <a:prstDash val="solid"/>
                <a:miter lim="800000"/>
              </a:ln>
              <a:effectLst>
                <a:outerShdw blurRad="152400" dist="76200" dir="2700000" sx="102000" sy="102000" algn="tl" rotWithShape="0">
                  <a:prstClr val="black">
                    <a:alpha val="28000"/>
                  </a:prstClr>
                </a:outerShdw>
              </a:effectLst>
            </p:spPr>
            <p:txBody>
              <a:bodyPr vert="horz" wrap="square" lIns="91440" tIns="45720" rIns="91440" bIns="45720" numCol="1" anchor="t" anchorCtr="0" compatLnSpc="1"/>
              <a:lstStyle/>
              <a:p>
                <a:endParaRPr lang="zh-CN" altLang="en-US" dirty="0">
                  <a:latin typeface="微软雅黑" panose="020B0503020204020204" pitchFamily="34" charset="-122"/>
                </a:endParaRPr>
              </a:p>
            </p:txBody>
          </p:sp>
          <p:sp>
            <p:nvSpPr>
              <p:cNvPr id="55" name="Freeform 27"/>
              <p:cNvSpPr/>
              <p:nvPr/>
            </p:nvSpPr>
            <p:spPr bwMode="auto">
              <a:xfrm>
                <a:off x="4966840" y="32547"/>
                <a:ext cx="1506022" cy="1739302"/>
              </a:xfrm>
              <a:custGeom>
                <a:avLst/>
                <a:gdLst>
                  <a:gd name="T0" fmla="*/ 1098 w 2195"/>
                  <a:gd name="T1" fmla="*/ 2535 h 2535"/>
                  <a:gd name="T2" fmla="*/ 0 w 2195"/>
                  <a:gd name="T3" fmla="*/ 1903 h 2535"/>
                  <a:gd name="T4" fmla="*/ 0 w 2195"/>
                  <a:gd name="T5" fmla="*/ 634 h 2535"/>
                  <a:gd name="T6" fmla="*/ 1098 w 2195"/>
                  <a:gd name="T7" fmla="*/ 0 h 2535"/>
                  <a:gd name="T8" fmla="*/ 2195 w 2195"/>
                  <a:gd name="T9" fmla="*/ 634 h 2535"/>
                  <a:gd name="T10" fmla="*/ 2195 w 2195"/>
                  <a:gd name="T11" fmla="*/ 1903 h 2535"/>
                  <a:gd name="T12" fmla="*/ 1098 w 2195"/>
                  <a:gd name="T13" fmla="*/ 2535 h 2535"/>
                </a:gdLst>
                <a:ahLst/>
                <a:cxnLst>
                  <a:cxn ang="0">
                    <a:pos x="T0" y="T1"/>
                  </a:cxn>
                  <a:cxn ang="0">
                    <a:pos x="T2" y="T3"/>
                  </a:cxn>
                  <a:cxn ang="0">
                    <a:pos x="T4" y="T5"/>
                  </a:cxn>
                  <a:cxn ang="0">
                    <a:pos x="T6" y="T7"/>
                  </a:cxn>
                  <a:cxn ang="0">
                    <a:pos x="T8" y="T9"/>
                  </a:cxn>
                  <a:cxn ang="0">
                    <a:pos x="T10" y="T11"/>
                  </a:cxn>
                  <a:cxn ang="0">
                    <a:pos x="T12" y="T13"/>
                  </a:cxn>
                </a:cxnLst>
                <a:rect l="0" t="0" r="r" b="b"/>
                <a:pathLst>
                  <a:path w="2195" h="2535">
                    <a:moveTo>
                      <a:pt x="1098" y="2535"/>
                    </a:moveTo>
                    <a:lnTo>
                      <a:pt x="0" y="1903"/>
                    </a:lnTo>
                    <a:lnTo>
                      <a:pt x="0" y="634"/>
                    </a:lnTo>
                    <a:lnTo>
                      <a:pt x="1098" y="0"/>
                    </a:lnTo>
                    <a:lnTo>
                      <a:pt x="2195" y="634"/>
                    </a:lnTo>
                    <a:lnTo>
                      <a:pt x="2195" y="1903"/>
                    </a:lnTo>
                    <a:lnTo>
                      <a:pt x="1098" y="2535"/>
                    </a:lnTo>
                    <a:close/>
                  </a:path>
                </a:pathLst>
              </a:custGeom>
              <a:gradFill>
                <a:gsLst>
                  <a:gs pos="22000">
                    <a:schemeClr val="bg1">
                      <a:alpha val="40000"/>
                    </a:schemeClr>
                  </a:gs>
                  <a:gs pos="50000">
                    <a:srgbClr val="FFFFFF">
                      <a:alpha val="10000"/>
                    </a:srgbClr>
                  </a:gs>
                  <a:gs pos="50000">
                    <a:schemeClr val="bg1">
                      <a:alpha val="20000"/>
                    </a:schemeClr>
                  </a:gs>
                  <a:gs pos="15000">
                    <a:schemeClr val="bg1">
                      <a:alpha val="87000"/>
                    </a:schemeClr>
                  </a:gs>
                </a:gsLst>
                <a:lin ang="2700000" scaled="0"/>
              </a:gradFill>
              <a:ln>
                <a:gradFill>
                  <a:gsLst>
                    <a:gs pos="75000">
                      <a:srgbClr val="F0F0F0"/>
                    </a:gs>
                    <a:gs pos="50000">
                      <a:srgbClr val="C8C8C8"/>
                    </a:gs>
                    <a:gs pos="25000">
                      <a:srgbClr val="F0F0F0"/>
                    </a:gs>
                    <a:gs pos="0">
                      <a:schemeClr val="bg1"/>
                    </a:gs>
                    <a:gs pos="100000">
                      <a:schemeClr val="bg1"/>
                    </a:gs>
                  </a:gsLst>
                  <a:lin ang="2700000" scaled="0"/>
                </a:gradFill>
              </a:ln>
              <a:effectLst>
                <a:outerShdw blurRad="228600" dist="889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129" name="TextBox 128"/>
            <p:cNvSpPr txBox="1"/>
            <p:nvPr/>
          </p:nvSpPr>
          <p:spPr>
            <a:xfrm>
              <a:off x="3658394" y="1253570"/>
              <a:ext cx="1660063" cy="861774"/>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2500" b="1" i="0" u="none" strike="noStrike" kern="0" cap="none" spc="0" normalizeH="0" baseline="0" noProof="0" dirty="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rPr>
                <a:t>网络</a:t>
              </a:r>
              <a:endParaRPr kumimoji="0" lang="en-US" altLang="zh-CN" sz="2500" b="1" i="0" u="none" strike="noStrike" kern="0" cap="none" spc="0" normalizeH="0" baseline="0" noProof="0" dirty="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endParaRPr>
            </a:p>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2500" b="1" i="0" u="none" strike="noStrike" kern="0" cap="none" spc="0" normalizeH="0" baseline="0" noProof="0" dirty="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rPr>
                <a:t>营销</a:t>
              </a:r>
            </a:p>
          </p:txBody>
        </p:sp>
      </p:grpSp>
      <p:grpSp>
        <p:nvGrpSpPr>
          <p:cNvPr id="56" name="组合 55"/>
          <p:cNvGrpSpPr/>
          <p:nvPr/>
        </p:nvGrpSpPr>
        <p:grpSpPr>
          <a:xfrm>
            <a:off x="683522" y="249943"/>
            <a:ext cx="3583678" cy="679699"/>
            <a:chOff x="903371" y="249943"/>
            <a:chExt cx="2831223" cy="679699"/>
          </a:xfrm>
        </p:grpSpPr>
        <p:sp>
          <p:nvSpPr>
            <p:cNvPr id="57" name="任意多边形 56"/>
            <p:cNvSpPr/>
            <p:nvPr/>
          </p:nvSpPr>
          <p:spPr bwMode="auto">
            <a:xfrm>
              <a:off x="903371" y="249943"/>
              <a:ext cx="2831223" cy="679699"/>
            </a:xfrm>
            <a:custGeom>
              <a:avLst/>
              <a:gdLst>
                <a:gd name="connsiteX0" fmla="*/ 352810 w 4452260"/>
                <a:gd name="connsiteY0" fmla="*/ 0 h 1068867"/>
                <a:gd name="connsiteX1" fmla="*/ 636768 w 4452260"/>
                <a:gd name="connsiteY1" fmla="*/ 0 h 1068867"/>
                <a:gd name="connsiteX2" fmla="*/ 647700 w 4452260"/>
                <a:gd name="connsiteY2" fmla="*/ 0 h 1068867"/>
                <a:gd name="connsiteX3" fmla="*/ 724065 w 4452260"/>
                <a:gd name="connsiteY3" fmla="*/ 0 h 1068867"/>
                <a:gd name="connsiteX4" fmla="*/ 782584 w 4452260"/>
                <a:gd name="connsiteY4" fmla="*/ 0 h 1068867"/>
                <a:gd name="connsiteX5" fmla="*/ 799455 w 4452260"/>
                <a:gd name="connsiteY5" fmla="*/ 0 h 1068867"/>
                <a:gd name="connsiteX6" fmla="*/ 809825 w 4452260"/>
                <a:gd name="connsiteY6" fmla="*/ 0 h 1068867"/>
                <a:gd name="connsiteX7" fmla="*/ 818078 w 4452260"/>
                <a:gd name="connsiteY7" fmla="*/ 0 h 1068867"/>
                <a:gd name="connsiteX8" fmla="*/ 843980 w 4452260"/>
                <a:gd name="connsiteY8" fmla="*/ 0 h 1068867"/>
                <a:gd name="connsiteX9" fmla="*/ 931658 w 4452260"/>
                <a:gd name="connsiteY9" fmla="*/ 0 h 1068867"/>
                <a:gd name="connsiteX10" fmla="*/ 961580 w 4452260"/>
                <a:gd name="connsiteY10" fmla="*/ 0 h 1068867"/>
                <a:gd name="connsiteX11" fmla="*/ 1000055 w 4452260"/>
                <a:gd name="connsiteY11" fmla="*/ 0 h 1068867"/>
                <a:gd name="connsiteX12" fmla="*/ 1040537 w 4452260"/>
                <a:gd name="connsiteY12" fmla="*/ 0 h 1068867"/>
                <a:gd name="connsiteX13" fmla="*/ 1051453 w 4452260"/>
                <a:gd name="connsiteY13" fmla="*/ 0 h 1068867"/>
                <a:gd name="connsiteX14" fmla="*/ 1083414 w 4452260"/>
                <a:gd name="connsiteY14" fmla="*/ 0 h 1068867"/>
                <a:gd name="connsiteX15" fmla="*/ 1112969 w 4452260"/>
                <a:gd name="connsiteY15" fmla="*/ 0 h 1068867"/>
                <a:gd name="connsiteX16" fmla="*/ 1138871 w 4452260"/>
                <a:gd name="connsiteY16" fmla="*/ 0 h 1068867"/>
                <a:gd name="connsiteX17" fmla="*/ 1170224 w 4452260"/>
                <a:gd name="connsiteY17" fmla="*/ 0 h 1068867"/>
                <a:gd name="connsiteX18" fmla="*/ 1170711 w 4452260"/>
                <a:gd name="connsiteY18" fmla="*/ 0 h 1068867"/>
                <a:gd name="connsiteX19" fmla="*/ 1202662 w 4452260"/>
                <a:gd name="connsiteY19" fmla="*/ 0 h 1068867"/>
                <a:gd name="connsiteX20" fmla="*/ 1240037 w 4452260"/>
                <a:gd name="connsiteY20" fmla="*/ 0 h 1068867"/>
                <a:gd name="connsiteX21" fmla="*/ 1290626 w 4452260"/>
                <a:gd name="connsiteY21" fmla="*/ 0 h 1068867"/>
                <a:gd name="connsiteX22" fmla="*/ 1324496 w 4452260"/>
                <a:gd name="connsiteY22" fmla="*/ 0 h 1068867"/>
                <a:gd name="connsiteX23" fmla="*/ 1332348 w 4452260"/>
                <a:gd name="connsiteY23" fmla="*/ 0 h 1068867"/>
                <a:gd name="connsiteX24" fmla="*/ 1335428 w 4452260"/>
                <a:gd name="connsiteY24" fmla="*/ 0 h 1068867"/>
                <a:gd name="connsiteX25" fmla="*/ 1411793 w 4452260"/>
                <a:gd name="connsiteY25" fmla="*/ 0 h 1068867"/>
                <a:gd name="connsiteX26" fmla="*/ 1454182 w 4452260"/>
                <a:gd name="connsiteY26" fmla="*/ 0 h 1068867"/>
                <a:gd name="connsiteX27" fmla="*/ 1470312 w 4452260"/>
                <a:gd name="connsiteY27" fmla="*/ 0 h 1068867"/>
                <a:gd name="connsiteX28" fmla="*/ 1487183 w 4452260"/>
                <a:gd name="connsiteY28" fmla="*/ 0 h 1068867"/>
                <a:gd name="connsiteX29" fmla="*/ 1497552 w 4452260"/>
                <a:gd name="connsiteY29" fmla="*/ 0 h 1068867"/>
                <a:gd name="connsiteX30" fmla="*/ 1505806 w 4452260"/>
                <a:gd name="connsiteY30" fmla="*/ 0 h 1068867"/>
                <a:gd name="connsiteX31" fmla="*/ 1528471 w 4452260"/>
                <a:gd name="connsiteY31" fmla="*/ 0 h 1068867"/>
                <a:gd name="connsiteX32" fmla="*/ 1531708 w 4452260"/>
                <a:gd name="connsiteY32" fmla="*/ 0 h 1068867"/>
                <a:gd name="connsiteX33" fmla="*/ 1540992 w 4452260"/>
                <a:gd name="connsiteY33" fmla="*/ 0 h 1068867"/>
                <a:gd name="connsiteX34" fmla="*/ 1541479 w 4452260"/>
                <a:gd name="connsiteY34" fmla="*/ 0 h 1068867"/>
                <a:gd name="connsiteX35" fmla="*/ 1599998 w 4452260"/>
                <a:gd name="connsiteY35" fmla="*/ 0 h 1068867"/>
                <a:gd name="connsiteX36" fmla="*/ 1619386 w 4452260"/>
                <a:gd name="connsiteY36" fmla="*/ 0 h 1068867"/>
                <a:gd name="connsiteX37" fmla="*/ 1635492 w 4452260"/>
                <a:gd name="connsiteY37" fmla="*/ 0 h 1068867"/>
                <a:gd name="connsiteX38" fmla="*/ 1649308 w 4452260"/>
                <a:gd name="connsiteY38" fmla="*/ 0 h 1068867"/>
                <a:gd name="connsiteX39" fmla="*/ 1653720 w 4452260"/>
                <a:gd name="connsiteY39" fmla="*/ 0 h 1068867"/>
                <a:gd name="connsiteX40" fmla="*/ 1661394 w 4452260"/>
                <a:gd name="connsiteY40" fmla="*/ 0 h 1068867"/>
                <a:gd name="connsiteX41" fmla="*/ 1687782 w 4452260"/>
                <a:gd name="connsiteY41" fmla="*/ 0 h 1068867"/>
                <a:gd name="connsiteX42" fmla="*/ 1703116 w 4452260"/>
                <a:gd name="connsiteY42" fmla="*/ 0 h 1068867"/>
                <a:gd name="connsiteX43" fmla="*/ 1739181 w 4452260"/>
                <a:gd name="connsiteY43" fmla="*/ 0 h 1068867"/>
                <a:gd name="connsiteX44" fmla="*/ 1771141 w 4452260"/>
                <a:gd name="connsiteY44" fmla="*/ 0 h 1068867"/>
                <a:gd name="connsiteX45" fmla="*/ 1800697 w 4452260"/>
                <a:gd name="connsiteY45" fmla="*/ 0 h 1068867"/>
                <a:gd name="connsiteX46" fmla="*/ 1811727 w 4452260"/>
                <a:gd name="connsiteY46" fmla="*/ 0 h 1068867"/>
                <a:gd name="connsiteX47" fmla="*/ 1823361 w 4452260"/>
                <a:gd name="connsiteY47" fmla="*/ 0 h 1068867"/>
                <a:gd name="connsiteX48" fmla="*/ 1826599 w 4452260"/>
                <a:gd name="connsiteY48" fmla="*/ 0 h 1068867"/>
                <a:gd name="connsiteX49" fmla="*/ 1857951 w 4452260"/>
                <a:gd name="connsiteY49" fmla="*/ 0 h 1068867"/>
                <a:gd name="connsiteX50" fmla="*/ 1858439 w 4452260"/>
                <a:gd name="connsiteY50" fmla="*/ 0 h 1068867"/>
                <a:gd name="connsiteX51" fmla="*/ 1859676 w 4452260"/>
                <a:gd name="connsiteY51" fmla="*/ 0 h 1068867"/>
                <a:gd name="connsiteX52" fmla="*/ 1893346 w 4452260"/>
                <a:gd name="connsiteY52" fmla="*/ 0 h 1068867"/>
                <a:gd name="connsiteX53" fmla="*/ 1927765 w 4452260"/>
                <a:gd name="connsiteY53" fmla="*/ 0 h 1068867"/>
                <a:gd name="connsiteX54" fmla="*/ 1963365 w 4452260"/>
                <a:gd name="connsiteY54" fmla="*/ 0 h 1068867"/>
                <a:gd name="connsiteX55" fmla="*/ 1978354 w 4452260"/>
                <a:gd name="connsiteY55" fmla="*/ 0 h 1068867"/>
                <a:gd name="connsiteX56" fmla="*/ 1991032 w 4452260"/>
                <a:gd name="connsiteY56" fmla="*/ 0 h 1068867"/>
                <a:gd name="connsiteX57" fmla="*/ 2020076 w 4452260"/>
                <a:gd name="connsiteY57" fmla="*/ 0 h 1068867"/>
                <a:gd name="connsiteX58" fmla="*/ 2021800 w 4452260"/>
                <a:gd name="connsiteY58" fmla="*/ 0 h 1068867"/>
                <a:gd name="connsiteX59" fmla="*/ 2027021 w 4452260"/>
                <a:gd name="connsiteY59" fmla="*/ 0 h 1068867"/>
                <a:gd name="connsiteX60" fmla="*/ 2032162 w 4452260"/>
                <a:gd name="connsiteY60" fmla="*/ 0 h 1068867"/>
                <a:gd name="connsiteX61" fmla="*/ 2141909 w 4452260"/>
                <a:gd name="connsiteY61" fmla="*/ 0 h 1068867"/>
                <a:gd name="connsiteX62" fmla="*/ 2143633 w 4452260"/>
                <a:gd name="connsiteY62" fmla="*/ 0 h 1068867"/>
                <a:gd name="connsiteX63" fmla="*/ 2178359 w 4452260"/>
                <a:gd name="connsiteY63" fmla="*/ 0 h 1068867"/>
                <a:gd name="connsiteX64" fmla="*/ 2228719 w 4452260"/>
                <a:gd name="connsiteY64" fmla="*/ 0 h 1068867"/>
                <a:gd name="connsiteX65" fmla="*/ 2229207 w 4452260"/>
                <a:gd name="connsiteY65" fmla="*/ 0 h 1068867"/>
                <a:gd name="connsiteX66" fmla="*/ 2230931 w 4452260"/>
                <a:gd name="connsiteY66" fmla="*/ 0 h 1068867"/>
                <a:gd name="connsiteX67" fmla="*/ 2287725 w 4452260"/>
                <a:gd name="connsiteY67" fmla="*/ 0 h 1068867"/>
                <a:gd name="connsiteX68" fmla="*/ 2289450 w 4452260"/>
                <a:gd name="connsiteY68" fmla="*/ 0 h 1068867"/>
                <a:gd name="connsiteX69" fmla="*/ 2323220 w 4452260"/>
                <a:gd name="connsiteY69" fmla="*/ 0 h 1068867"/>
                <a:gd name="connsiteX70" fmla="*/ 2324944 w 4452260"/>
                <a:gd name="connsiteY70" fmla="*/ 0 h 1068867"/>
                <a:gd name="connsiteX71" fmla="*/ 2340483 w 4452260"/>
                <a:gd name="connsiteY71" fmla="*/ 0 h 1068867"/>
                <a:gd name="connsiteX72" fmla="*/ 2341447 w 4452260"/>
                <a:gd name="connsiteY72" fmla="*/ 0 h 1068867"/>
                <a:gd name="connsiteX73" fmla="*/ 2343172 w 4452260"/>
                <a:gd name="connsiteY73" fmla="*/ 0 h 1068867"/>
                <a:gd name="connsiteX74" fmla="*/ 2349122 w 4452260"/>
                <a:gd name="connsiteY74" fmla="*/ 0 h 1068867"/>
                <a:gd name="connsiteX75" fmla="*/ 2350846 w 4452260"/>
                <a:gd name="connsiteY75" fmla="*/ 0 h 1068867"/>
                <a:gd name="connsiteX76" fmla="*/ 2390844 w 4452260"/>
                <a:gd name="connsiteY76" fmla="*/ 0 h 1068867"/>
                <a:gd name="connsiteX77" fmla="*/ 2462317 w 4452260"/>
                <a:gd name="connsiteY77" fmla="*/ 0 h 1068867"/>
                <a:gd name="connsiteX78" fmla="*/ 2499455 w 4452260"/>
                <a:gd name="connsiteY78" fmla="*/ 0 h 1068867"/>
                <a:gd name="connsiteX79" fmla="*/ 2530713 w 4452260"/>
                <a:gd name="connsiteY79" fmla="*/ 0 h 1068867"/>
                <a:gd name="connsiteX80" fmla="*/ 2547403 w 4452260"/>
                <a:gd name="connsiteY80" fmla="*/ 0 h 1068867"/>
                <a:gd name="connsiteX81" fmla="*/ 2549127 w 4452260"/>
                <a:gd name="connsiteY81" fmla="*/ 0 h 1068867"/>
                <a:gd name="connsiteX82" fmla="*/ 2581074 w 4452260"/>
                <a:gd name="connsiteY82" fmla="*/ 0 h 1068867"/>
                <a:gd name="connsiteX83" fmla="*/ 2582112 w 4452260"/>
                <a:gd name="connsiteY83" fmla="*/ 0 h 1068867"/>
                <a:gd name="connsiteX84" fmla="*/ 2669530 w 4452260"/>
                <a:gd name="connsiteY84" fmla="*/ 0 h 1068867"/>
                <a:gd name="connsiteX85" fmla="*/ 2678759 w 4452260"/>
                <a:gd name="connsiteY85" fmla="*/ 0 h 1068867"/>
                <a:gd name="connsiteX86" fmla="*/ 2709527 w 4452260"/>
                <a:gd name="connsiteY86" fmla="*/ 0 h 1068867"/>
                <a:gd name="connsiteX87" fmla="*/ 2711252 w 4452260"/>
                <a:gd name="connsiteY87" fmla="*/ 0 h 1068867"/>
                <a:gd name="connsiteX88" fmla="*/ 2714748 w 4452260"/>
                <a:gd name="connsiteY88" fmla="*/ 0 h 1068867"/>
                <a:gd name="connsiteX89" fmla="*/ 2719890 w 4452260"/>
                <a:gd name="connsiteY89" fmla="*/ 0 h 1068867"/>
                <a:gd name="connsiteX90" fmla="*/ 2831360 w 4452260"/>
                <a:gd name="connsiteY90" fmla="*/ 0 h 1068867"/>
                <a:gd name="connsiteX91" fmla="*/ 2833086 w 4452260"/>
                <a:gd name="connsiteY91" fmla="*/ 0 h 1068867"/>
                <a:gd name="connsiteX92" fmla="*/ 2866087 w 4452260"/>
                <a:gd name="connsiteY92" fmla="*/ 0 h 1068867"/>
                <a:gd name="connsiteX93" fmla="*/ 2918659 w 4452260"/>
                <a:gd name="connsiteY93" fmla="*/ 0 h 1068867"/>
                <a:gd name="connsiteX94" fmla="*/ 2919896 w 4452260"/>
                <a:gd name="connsiteY94" fmla="*/ 0 h 1068867"/>
                <a:gd name="connsiteX95" fmla="*/ 2920383 w 4452260"/>
                <a:gd name="connsiteY95" fmla="*/ 0 h 1068867"/>
                <a:gd name="connsiteX96" fmla="*/ 2977177 w 4452260"/>
                <a:gd name="connsiteY96" fmla="*/ 0 h 1068867"/>
                <a:gd name="connsiteX97" fmla="*/ 2978902 w 4452260"/>
                <a:gd name="connsiteY97" fmla="*/ 0 h 1068867"/>
                <a:gd name="connsiteX98" fmla="*/ 3012671 w 4452260"/>
                <a:gd name="connsiteY98" fmla="*/ 0 h 1068867"/>
                <a:gd name="connsiteX99" fmla="*/ 3014397 w 4452260"/>
                <a:gd name="connsiteY99" fmla="*/ 0 h 1068867"/>
                <a:gd name="connsiteX100" fmla="*/ 3028211 w 4452260"/>
                <a:gd name="connsiteY100" fmla="*/ 0 h 1068867"/>
                <a:gd name="connsiteX101" fmla="*/ 3030899 w 4452260"/>
                <a:gd name="connsiteY101" fmla="*/ 0 h 1068867"/>
                <a:gd name="connsiteX102" fmla="*/ 3032624 w 4452260"/>
                <a:gd name="connsiteY102" fmla="*/ 0 h 1068867"/>
                <a:gd name="connsiteX103" fmla="*/ 3038573 w 4452260"/>
                <a:gd name="connsiteY103" fmla="*/ 0 h 1068867"/>
                <a:gd name="connsiteX104" fmla="*/ 3040298 w 4452260"/>
                <a:gd name="connsiteY104" fmla="*/ 0 h 1068867"/>
                <a:gd name="connsiteX105" fmla="*/ 3082021 w 4452260"/>
                <a:gd name="connsiteY105" fmla="*/ 0 h 1068867"/>
                <a:gd name="connsiteX106" fmla="*/ 3150044 w 4452260"/>
                <a:gd name="connsiteY106" fmla="*/ 0 h 1068867"/>
                <a:gd name="connsiteX107" fmla="*/ 3218441 w 4452260"/>
                <a:gd name="connsiteY107" fmla="*/ 0 h 1068867"/>
                <a:gd name="connsiteX108" fmla="*/ 3236855 w 4452260"/>
                <a:gd name="connsiteY108" fmla="*/ 0 h 1068867"/>
                <a:gd name="connsiteX109" fmla="*/ 3269839 w 4452260"/>
                <a:gd name="connsiteY109" fmla="*/ 0 h 1068867"/>
                <a:gd name="connsiteX110" fmla="*/ 3272250 w 4452260"/>
                <a:gd name="connsiteY110" fmla="*/ 0 h 1068867"/>
                <a:gd name="connsiteX111" fmla="*/ 3320378 w 4452260"/>
                <a:gd name="connsiteY111" fmla="*/ 0 h 1068867"/>
                <a:gd name="connsiteX112" fmla="*/ 3346330 w 4452260"/>
                <a:gd name="connsiteY112" fmla="*/ 0 h 1068867"/>
                <a:gd name="connsiteX113" fmla="*/ 3357257 w 4452260"/>
                <a:gd name="connsiteY113" fmla="*/ 0 h 1068867"/>
                <a:gd name="connsiteX114" fmla="*/ 3369936 w 4452260"/>
                <a:gd name="connsiteY114" fmla="*/ 0 h 1068867"/>
                <a:gd name="connsiteX115" fmla="*/ 3398980 w 4452260"/>
                <a:gd name="connsiteY115" fmla="*/ 0 h 1068867"/>
                <a:gd name="connsiteX116" fmla="*/ 3405925 w 4452260"/>
                <a:gd name="connsiteY116" fmla="*/ 0 h 1068867"/>
                <a:gd name="connsiteX117" fmla="*/ 3411066 w 4452260"/>
                <a:gd name="connsiteY117" fmla="*/ 0 h 1068867"/>
                <a:gd name="connsiteX118" fmla="*/ 3520813 w 4452260"/>
                <a:gd name="connsiteY118" fmla="*/ 0 h 1068867"/>
                <a:gd name="connsiteX119" fmla="*/ 3607623 w 4452260"/>
                <a:gd name="connsiteY119" fmla="*/ 0 h 1068867"/>
                <a:gd name="connsiteX120" fmla="*/ 3608111 w 4452260"/>
                <a:gd name="connsiteY120" fmla="*/ 0 h 1068867"/>
                <a:gd name="connsiteX121" fmla="*/ 3666629 w 4452260"/>
                <a:gd name="connsiteY121" fmla="*/ 0 h 1068867"/>
                <a:gd name="connsiteX122" fmla="*/ 3702124 w 4452260"/>
                <a:gd name="connsiteY122" fmla="*/ 0 h 1068867"/>
                <a:gd name="connsiteX123" fmla="*/ 3720351 w 4452260"/>
                <a:gd name="connsiteY123" fmla="*/ 0 h 1068867"/>
                <a:gd name="connsiteX124" fmla="*/ 3728025 w 4452260"/>
                <a:gd name="connsiteY124" fmla="*/ 0 h 1068867"/>
                <a:gd name="connsiteX125" fmla="*/ 3769748 w 4452260"/>
                <a:gd name="connsiteY125" fmla="*/ 0 h 1068867"/>
                <a:gd name="connsiteX126" fmla="*/ 4098793 w 4452260"/>
                <a:gd name="connsiteY126" fmla="*/ 0 h 1068867"/>
                <a:gd name="connsiteX127" fmla="*/ 4193519 w 4452260"/>
                <a:gd name="connsiteY127" fmla="*/ 54408 h 1068867"/>
                <a:gd name="connsiteX128" fmla="*/ 4439104 w 4452260"/>
                <a:gd name="connsiteY128" fmla="*/ 480025 h 1068867"/>
                <a:gd name="connsiteX129" fmla="*/ 4439104 w 4452260"/>
                <a:gd name="connsiteY129" fmla="*/ 588843 h 1068867"/>
                <a:gd name="connsiteX130" fmla="*/ 4193519 w 4452260"/>
                <a:gd name="connsiteY130" fmla="*/ 1014459 h 1068867"/>
                <a:gd name="connsiteX131" fmla="*/ 4098793 w 4452260"/>
                <a:gd name="connsiteY131" fmla="*/ 1068867 h 1068867"/>
                <a:gd name="connsiteX132" fmla="*/ 3728025 w 4452260"/>
                <a:gd name="connsiteY132" fmla="*/ 1068867 h 1068867"/>
                <a:gd name="connsiteX133" fmla="*/ 3607623 w 4452260"/>
                <a:gd name="connsiteY133" fmla="*/ 1068867 h 1068867"/>
                <a:gd name="connsiteX134" fmla="*/ 3411066 w 4452260"/>
                <a:gd name="connsiteY134" fmla="*/ 1068867 h 1068867"/>
                <a:gd name="connsiteX135" fmla="*/ 3357257 w 4452260"/>
                <a:gd name="connsiteY135" fmla="*/ 1068867 h 1068867"/>
                <a:gd name="connsiteX136" fmla="*/ 3236855 w 4452260"/>
                <a:gd name="connsiteY136" fmla="*/ 1068867 h 1068867"/>
                <a:gd name="connsiteX137" fmla="*/ 3040298 w 4452260"/>
                <a:gd name="connsiteY137" fmla="*/ 1068867 h 1068867"/>
                <a:gd name="connsiteX138" fmla="*/ 3038573 w 4452260"/>
                <a:gd name="connsiteY138" fmla="*/ 1068867 h 1068867"/>
                <a:gd name="connsiteX139" fmla="*/ 2919896 w 4452260"/>
                <a:gd name="connsiteY139" fmla="*/ 1068867 h 1068867"/>
                <a:gd name="connsiteX140" fmla="*/ 2866087 w 4452260"/>
                <a:gd name="connsiteY140" fmla="*/ 1068867 h 1068867"/>
                <a:gd name="connsiteX141" fmla="*/ 2719890 w 4452260"/>
                <a:gd name="connsiteY141" fmla="*/ 1068867 h 1068867"/>
                <a:gd name="connsiteX142" fmla="*/ 2669530 w 4452260"/>
                <a:gd name="connsiteY142" fmla="*/ 1068867 h 1068867"/>
                <a:gd name="connsiteX143" fmla="*/ 2549127 w 4452260"/>
                <a:gd name="connsiteY143" fmla="*/ 1068867 h 1068867"/>
                <a:gd name="connsiteX144" fmla="*/ 2547403 w 4452260"/>
                <a:gd name="connsiteY144" fmla="*/ 1068867 h 1068867"/>
                <a:gd name="connsiteX145" fmla="*/ 2350846 w 4452260"/>
                <a:gd name="connsiteY145" fmla="*/ 1068867 h 1068867"/>
                <a:gd name="connsiteX146" fmla="*/ 2349122 w 4452260"/>
                <a:gd name="connsiteY146" fmla="*/ 1068867 h 1068867"/>
                <a:gd name="connsiteX147" fmla="*/ 2228719 w 4452260"/>
                <a:gd name="connsiteY147" fmla="*/ 1068867 h 1068867"/>
                <a:gd name="connsiteX148" fmla="*/ 2178359 w 4452260"/>
                <a:gd name="connsiteY148" fmla="*/ 1068867 h 1068867"/>
                <a:gd name="connsiteX149" fmla="*/ 2032162 w 4452260"/>
                <a:gd name="connsiteY149" fmla="*/ 1068867 h 1068867"/>
                <a:gd name="connsiteX150" fmla="*/ 1978354 w 4452260"/>
                <a:gd name="connsiteY150" fmla="*/ 1068867 h 1068867"/>
                <a:gd name="connsiteX151" fmla="*/ 1859676 w 4452260"/>
                <a:gd name="connsiteY151" fmla="*/ 1068867 h 1068867"/>
                <a:gd name="connsiteX152" fmla="*/ 1857951 w 4452260"/>
                <a:gd name="connsiteY152" fmla="*/ 1068867 h 1068867"/>
                <a:gd name="connsiteX153" fmla="*/ 1826599 w 4452260"/>
                <a:gd name="connsiteY153" fmla="*/ 1068867 h 1068867"/>
                <a:gd name="connsiteX154" fmla="*/ 1661394 w 4452260"/>
                <a:gd name="connsiteY154" fmla="*/ 1068867 h 1068867"/>
                <a:gd name="connsiteX155" fmla="*/ 1540992 w 4452260"/>
                <a:gd name="connsiteY155" fmla="*/ 1068867 h 1068867"/>
                <a:gd name="connsiteX156" fmla="*/ 1531708 w 4452260"/>
                <a:gd name="connsiteY156" fmla="*/ 1068867 h 1068867"/>
                <a:gd name="connsiteX157" fmla="*/ 1487183 w 4452260"/>
                <a:gd name="connsiteY157" fmla="*/ 1068867 h 1068867"/>
                <a:gd name="connsiteX158" fmla="*/ 1335428 w 4452260"/>
                <a:gd name="connsiteY158" fmla="*/ 1068867 h 1068867"/>
                <a:gd name="connsiteX159" fmla="*/ 1290626 w 4452260"/>
                <a:gd name="connsiteY159" fmla="*/ 1068867 h 1068867"/>
                <a:gd name="connsiteX160" fmla="*/ 1170224 w 4452260"/>
                <a:gd name="connsiteY160" fmla="*/ 1068867 h 1068867"/>
                <a:gd name="connsiteX161" fmla="*/ 1138871 w 4452260"/>
                <a:gd name="connsiteY161" fmla="*/ 1068867 h 1068867"/>
                <a:gd name="connsiteX162" fmla="*/ 1040537 w 4452260"/>
                <a:gd name="connsiteY162" fmla="*/ 1068867 h 1068867"/>
                <a:gd name="connsiteX163" fmla="*/ 843980 w 4452260"/>
                <a:gd name="connsiteY163" fmla="*/ 1068867 h 1068867"/>
                <a:gd name="connsiteX164" fmla="*/ 799455 w 4452260"/>
                <a:gd name="connsiteY164" fmla="*/ 1068867 h 1068867"/>
                <a:gd name="connsiteX165" fmla="*/ 647700 w 4452260"/>
                <a:gd name="connsiteY165" fmla="*/ 1068867 h 1068867"/>
                <a:gd name="connsiteX166" fmla="*/ 352810 w 4452260"/>
                <a:gd name="connsiteY166" fmla="*/ 1068867 h 1068867"/>
                <a:gd name="connsiteX167" fmla="*/ 258084 w 4452260"/>
                <a:gd name="connsiteY167" fmla="*/ 1014459 h 1068867"/>
                <a:gd name="connsiteX168" fmla="*/ 12498 w 4452260"/>
                <a:gd name="connsiteY168" fmla="*/ 588843 h 1068867"/>
                <a:gd name="connsiteX169" fmla="*/ 12498 w 4452260"/>
                <a:gd name="connsiteY169" fmla="*/ 480025 h 1068867"/>
                <a:gd name="connsiteX170" fmla="*/ 258084 w 4452260"/>
                <a:gd name="connsiteY170" fmla="*/ 54408 h 1068867"/>
                <a:gd name="connsiteX171" fmla="*/ 352810 w 4452260"/>
                <a:gd name="connsiteY171" fmla="*/ 0 h 1068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4452260" h="1068867">
                  <a:moveTo>
                    <a:pt x="352810" y="0"/>
                  </a:moveTo>
                  <a:cubicBezTo>
                    <a:pt x="475602" y="0"/>
                    <a:pt x="567696" y="0"/>
                    <a:pt x="636768" y="0"/>
                  </a:cubicBezTo>
                  <a:lnTo>
                    <a:pt x="647700" y="0"/>
                  </a:lnTo>
                  <a:lnTo>
                    <a:pt x="724065" y="0"/>
                  </a:lnTo>
                  <a:cubicBezTo>
                    <a:pt x="748048" y="0"/>
                    <a:pt x="767235" y="0"/>
                    <a:pt x="782584" y="0"/>
                  </a:cubicBezTo>
                  <a:lnTo>
                    <a:pt x="799455" y="0"/>
                  </a:lnTo>
                  <a:lnTo>
                    <a:pt x="809825" y="0"/>
                  </a:lnTo>
                  <a:lnTo>
                    <a:pt x="818078" y="0"/>
                  </a:lnTo>
                  <a:cubicBezTo>
                    <a:pt x="843980" y="0"/>
                    <a:pt x="843980" y="0"/>
                    <a:pt x="843980" y="0"/>
                  </a:cubicBezTo>
                  <a:lnTo>
                    <a:pt x="931658" y="0"/>
                  </a:lnTo>
                  <a:lnTo>
                    <a:pt x="961580" y="0"/>
                  </a:lnTo>
                  <a:lnTo>
                    <a:pt x="1000055" y="0"/>
                  </a:lnTo>
                  <a:lnTo>
                    <a:pt x="1040537" y="0"/>
                  </a:lnTo>
                  <a:lnTo>
                    <a:pt x="1051453" y="0"/>
                  </a:lnTo>
                  <a:lnTo>
                    <a:pt x="1083414" y="0"/>
                  </a:lnTo>
                  <a:lnTo>
                    <a:pt x="1112969" y="0"/>
                  </a:lnTo>
                  <a:cubicBezTo>
                    <a:pt x="1138871" y="0"/>
                    <a:pt x="1138871" y="0"/>
                    <a:pt x="1138871" y="0"/>
                  </a:cubicBezTo>
                  <a:lnTo>
                    <a:pt x="1170224" y="0"/>
                  </a:lnTo>
                  <a:lnTo>
                    <a:pt x="1170711" y="0"/>
                  </a:lnTo>
                  <a:lnTo>
                    <a:pt x="1202662" y="0"/>
                  </a:lnTo>
                  <a:lnTo>
                    <a:pt x="1240037" y="0"/>
                  </a:lnTo>
                  <a:cubicBezTo>
                    <a:pt x="1290626" y="0"/>
                    <a:pt x="1290626" y="0"/>
                    <a:pt x="1290626" y="0"/>
                  </a:cubicBezTo>
                  <a:lnTo>
                    <a:pt x="1324496" y="0"/>
                  </a:lnTo>
                  <a:lnTo>
                    <a:pt x="1332348" y="0"/>
                  </a:lnTo>
                  <a:lnTo>
                    <a:pt x="1335428" y="0"/>
                  </a:lnTo>
                  <a:lnTo>
                    <a:pt x="1411793" y="0"/>
                  </a:lnTo>
                  <a:lnTo>
                    <a:pt x="1454182" y="0"/>
                  </a:lnTo>
                  <a:lnTo>
                    <a:pt x="1470312" y="0"/>
                  </a:lnTo>
                  <a:lnTo>
                    <a:pt x="1487183" y="0"/>
                  </a:lnTo>
                  <a:lnTo>
                    <a:pt x="1497552" y="0"/>
                  </a:lnTo>
                  <a:lnTo>
                    <a:pt x="1505806" y="0"/>
                  </a:lnTo>
                  <a:lnTo>
                    <a:pt x="1528471" y="0"/>
                  </a:lnTo>
                  <a:lnTo>
                    <a:pt x="1531708" y="0"/>
                  </a:lnTo>
                  <a:lnTo>
                    <a:pt x="1540992" y="0"/>
                  </a:lnTo>
                  <a:lnTo>
                    <a:pt x="1541479" y="0"/>
                  </a:lnTo>
                  <a:lnTo>
                    <a:pt x="1599998" y="0"/>
                  </a:lnTo>
                  <a:lnTo>
                    <a:pt x="1619386" y="0"/>
                  </a:lnTo>
                  <a:lnTo>
                    <a:pt x="1635492" y="0"/>
                  </a:lnTo>
                  <a:lnTo>
                    <a:pt x="1649308" y="0"/>
                  </a:lnTo>
                  <a:lnTo>
                    <a:pt x="1653720" y="0"/>
                  </a:lnTo>
                  <a:lnTo>
                    <a:pt x="1661394" y="0"/>
                  </a:lnTo>
                  <a:lnTo>
                    <a:pt x="1687782" y="0"/>
                  </a:lnTo>
                  <a:lnTo>
                    <a:pt x="1703116" y="0"/>
                  </a:lnTo>
                  <a:lnTo>
                    <a:pt x="1739181" y="0"/>
                  </a:lnTo>
                  <a:lnTo>
                    <a:pt x="1771141" y="0"/>
                  </a:lnTo>
                  <a:lnTo>
                    <a:pt x="1800697" y="0"/>
                  </a:lnTo>
                  <a:lnTo>
                    <a:pt x="1811727" y="0"/>
                  </a:lnTo>
                  <a:lnTo>
                    <a:pt x="1823361" y="0"/>
                  </a:lnTo>
                  <a:lnTo>
                    <a:pt x="1826599" y="0"/>
                  </a:lnTo>
                  <a:lnTo>
                    <a:pt x="1857951" y="0"/>
                  </a:lnTo>
                  <a:lnTo>
                    <a:pt x="1858439" y="0"/>
                  </a:lnTo>
                  <a:lnTo>
                    <a:pt x="1859676" y="0"/>
                  </a:lnTo>
                  <a:lnTo>
                    <a:pt x="1893346" y="0"/>
                  </a:lnTo>
                  <a:lnTo>
                    <a:pt x="1927765" y="0"/>
                  </a:lnTo>
                  <a:lnTo>
                    <a:pt x="1963365" y="0"/>
                  </a:lnTo>
                  <a:lnTo>
                    <a:pt x="1978354" y="0"/>
                  </a:lnTo>
                  <a:lnTo>
                    <a:pt x="1991032" y="0"/>
                  </a:lnTo>
                  <a:lnTo>
                    <a:pt x="2020076" y="0"/>
                  </a:lnTo>
                  <a:lnTo>
                    <a:pt x="2021800" y="0"/>
                  </a:lnTo>
                  <a:lnTo>
                    <a:pt x="2027021" y="0"/>
                  </a:lnTo>
                  <a:cubicBezTo>
                    <a:pt x="2032162" y="0"/>
                    <a:pt x="2032162" y="0"/>
                    <a:pt x="2032162" y="0"/>
                  </a:cubicBezTo>
                  <a:lnTo>
                    <a:pt x="2141909" y="0"/>
                  </a:lnTo>
                  <a:lnTo>
                    <a:pt x="2143633" y="0"/>
                  </a:lnTo>
                  <a:lnTo>
                    <a:pt x="2178359" y="0"/>
                  </a:lnTo>
                  <a:lnTo>
                    <a:pt x="2228719" y="0"/>
                  </a:lnTo>
                  <a:lnTo>
                    <a:pt x="2229207" y="0"/>
                  </a:lnTo>
                  <a:lnTo>
                    <a:pt x="2230931" y="0"/>
                  </a:lnTo>
                  <a:lnTo>
                    <a:pt x="2287725" y="0"/>
                  </a:lnTo>
                  <a:lnTo>
                    <a:pt x="2289450" y="0"/>
                  </a:lnTo>
                  <a:lnTo>
                    <a:pt x="2323220" y="0"/>
                  </a:lnTo>
                  <a:lnTo>
                    <a:pt x="2324944" y="0"/>
                  </a:lnTo>
                  <a:lnTo>
                    <a:pt x="2340483" y="0"/>
                  </a:lnTo>
                  <a:lnTo>
                    <a:pt x="2341447" y="0"/>
                  </a:lnTo>
                  <a:lnTo>
                    <a:pt x="2343172" y="0"/>
                  </a:lnTo>
                  <a:lnTo>
                    <a:pt x="2349122" y="0"/>
                  </a:lnTo>
                  <a:lnTo>
                    <a:pt x="2350846" y="0"/>
                  </a:lnTo>
                  <a:lnTo>
                    <a:pt x="2390844" y="0"/>
                  </a:lnTo>
                  <a:lnTo>
                    <a:pt x="2462317" y="0"/>
                  </a:lnTo>
                  <a:lnTo>
                    <a:pt x="2499455" y="0"/>
                  </a:lnTo>
                  <a:lnTo>
                    <a:pt x="2530713" y="0"/>
                  </a:lnTo>
                  <a:lnTo>
                    <a:pt x="2547403" y="0"/>
                  </a:lnTo>
                  <a:lnTo>
                    <a:pt x="2549127" y="0"/>
                  </a:lnTo>
                  <a:lnTo>
                    <a:pt x="2581074" y="0"/>
                  </a:lnTo>
                  <a:lnTo>
                    <a:pt x="2582112" y="0"/>
                  </a:lnTo>
                  <a:cubicBezTo>
                    <a:pt x="2669530" y="0"/>
                    <a:pt x="2669530" y="0"/>
                    <a:pt x="2669530" y="0"/>
                  </a:cubicBezTo>
                  <a:lnTo>
                    <a:pt x="2678759" y="0"/>
                  </a:lnTo>
                  <a:lnTo>
                    <a:pt x="2709527" y="0"/>
                  </a:lnTo>
                  <a:lnTo>
                    <a:pt x="2711252" y="0"/>
                  </a:lnTo>
                  <a:lnTo>
                    <a:pt x="2714748" y="0"/>
                  </a:lnTo>
                  <a:lnTo>
                    <a:pt x="2719890" y="0"/>
                  </a:lnTo>
                  <a:lnTo>
                    <a:pt x="2831360" y="0"/>
                  </a:lnTo>
                  <a:lnTo>
                    <a:pt x="2833086" y="0"/>
                  </a:lnTo>
                  <a:lnTo>
                    <a:pt x="2866087" y="0"/>
                  </a:lnTo>
                  <a:lnTo>
                    <a:pt x="2918659" y="0"/>
                  </a:lnTo>
                  <a:lnTo>
                    <a:pt x="2919896" y="0"/>
                  </a:lnTo>
                  <a:lnTo>
                    <a:pt x="2920383" y="0"/>
                  </a:lnTo>
                  <a:lnTo>
                    <a:pt x="2977177" y="0"/>
                  </a:lnTo>
                  <a:lnTo>
                    <a:pt x="2978902" y="0"/>
                  </a:lnTo>
                  <a:lnTo>
                    <a:pt x="3012671" y="0"/>
                  </a:lnTo>
                  <a:lnTo>
                    <a:pt x="3014397" y="0"/>
                  </a:lnTo>
                  <a:lnTo>
                    <a:pt x="3028211" y="0"/>
                  </a:lnTo>
                  <a:lnTo>
                    <a:pt x="3030899" y="0"/>
                  </a:lnTo>
                  <a:lnTo>
                    <a:pt x="3032624" y="0"/>
                  </a:lnTo>
                  <a:lnTo>
                    <a:pt x="3038573" y="0"/>
                  </a:lnTo>
                  <a:lnTo>
                    <a:pt x="3040298" y="0"/>
                  </a:lnTo>
                  <a:lnTo>
                    <a:pt x="3082021" y="0"/>
                  </a:lnTo>
                  <a:lnTo>
                    <a:pt x="3150044" y="0"/>
                  </a:lnTo>
                  <a:lnTo>
                    <a:pt x="3218441" y="0"/>
                  </a:lnTo>
                  <a:lnTo>
                    <a:pt x="3236855" y="0"/>
                  </a:lnTo>
                  <a:lnTo>
                    <a:pt x="3269839" y="0"/>
                  </a:lnTo>
                  <a:lnTo>
                    <a:pt x="3272250" y="0"/>
                  </a:lnTo>
                  <a:lnTo>
                    <a:pt x="3320378" y="0"/>
                  </a:lnTo>
                  <a:lnTo>
                    <a:pt x="3346330" y="0"/>
                  </a:lnTo>
                  <a:lnTo>
                    <a:pt x="3357257" y="0"/>
                  </a:lnTo>
                  <a:lnTo>
                    <a:pt x="3369936" y="0"/>
                  </a:lnTo>
                  <a:lnTo>
                    <a:pt x="3398980" y="0"/>
                  </a:lnTo>
                  <a:lnTo>
                    <a:pt x="3405925" y="0"/>
                  </a:lnTo>
                  <a:cubicBezTo>
                    <a:pt x="3411066" y="0"/>
                    <a:pt x="3411066" y="0"/>
                    <a:pt x="3411066" y="0"/>
                  </a:cubicBezTo>
                  <a:lnTo>
                    <a:pt x="3520813" y="0"/>
                  </a:lnTo>
                  <a:lnTo>
                    <a:pt x="3607623" y="0"/>
                  </a:lnTo>
                  <a:lnTo>
                    <a:pt x="3608111" y="0"/>
                  </a:lnTo>
                  <a:lnTo>
                    <a:pt x="3666629" y="0"/>
                  </a:lnTo>
                  <a:lnTo>
                    <a:pt x="3702124" y="0"/>
                  </a:lnTo>
                  <a:lnTo>
                    <a:pt x="3720351" y="0"/>
                  </a:lnTo>
                  <a:lnTo>
                    <a:pt x="3728025" y="0"/>
                  </a:lnTo>
                  <a:lnTo>
                    <a:pt x="3769748" y="0"/>
                  </a:lnTo>
                  <a:cubicBezTo>
                    <a:pt x="4098793" y="0"/>
                    <a:pt x="4098793" y="0"/>
                    <a:pt x="4098793" y="0"/>
                  </a:cubicBezTo>
                  <a:cubicBezTo>
                    <a:pt x="4133877" y="0"/>
                    <a:pt x="4175977" y="24572"/>
                    <a:pt x="4193519" y="54408"/>
                  </a:cubicBezTo>
                  <a:cubicBezTo>
                    <a:pt x="4439104" y="480025"/>
                    <a:pt x="4439104" y="480025"/>
                    <a:pt x="4439104" y="480025"/>
                  </a:cubicBezTo>
                  <a:cubicBezTo>
                    <a:pt x="4456646" y="509862"/>
                    <a:pt x="4456646" y="559005"/>
                    <a:pt x="4439104" y="588843"/>
                  </a:cubicBezTo>
                  <a:cubicBezTo>
                    <a:pt x="4193519" y="1014459"/>
                    <a:pt x="4193519" y="1014459"/>
                    <a:pt x="4193519" y="1014459"/>
                  </a:cubicBezTo>
                  <a:cubicBezTo>
                    <a:pt x="4175977" y="1044295"/>
                    <a:pt x="4133877" y="1068867"/>
                    <a:pt x="4098793" y="1068867"/>
                  </a:cubicBezTo>
                  <a:lnTo>
                    <a:pt x="3728025" y="1068867"/>
                  </a:lnTo>
                  <a:lnTo>
                    <a:pt x="3607623" y="1068867"/>
                  </a:lnTo>
                  <a:lnTo>
                    <a:pt x="3411066" y="1068867"/>
                  </a:lnTo>
                  <a:lnTo>
                    <a:pt x="3357257" y="1068867"/>
                  </a:lnTo>
                  <a:lnTo>
                    <a:pt x="3236855" y="1068867"/>
                  </a:lnTo>
                  <a:lnTo>
                    <a:pt x="3040298" y="1068867"/>
                  </a:lnTo>
                  <a:lnTo>
                    <a:pt x="3038573" y="1068867"/>
                  </a:lnTo>
                  <a:lnTo>
                    <a:pt x="2919896" y="1068867"/>
                  </a:lnTo>
                  <a:lnTo>
                    <a:pt x="2866087" y="1068867"/>
                  </a:lnTo>
                  <a:lnTo>
                    <a:pt x="2719890" y="1068867"/>
                  </a:lnTo>
                  <a:lnTo>
                    <a:pt x="2669530" y="1068867"/>
                  </a:lnTo>
                  <a:lnTo>
                    <a:pt x="2549127" y="1068867"/>
                  </a:lnTo>
                  <a:lnTo>
                    <a:pt x="2547403" y="1068867"/>
                  </a:lnTo>
                  <a:lnTo>
                    <a:pt x="2350846" y="1068867"/>
                  </a:lnTo>
                  <a:lnTo>
                    <a:pt x="2349122" y="1068867"/>
                  </a:lnTo>
                  <a:lnTo>
                    <a:pt x="2228719" y="1068867"/>
                  </a:lnTo>
                  <a:lnTo>
                    <a:pt x="2178359" y="1068867"/>
                  </a:lnTo>
                  <a:lnTo>
                    <a:pt x="2032162" y="1068867"/>
                  </a:lnTo>
                  <a:lnTo>
                    <a:pt x="1978354" y="1068867"/>
                  </a:lnTo>
                  <a:lnTo>
                    <a:pt x="1859676" y="1068867"/>
                  </a:lnTo>
                  <a:lnTo>
                    <a:pt x="1857951" y="1068867"/>
                  </a:lnTo>
                  <a:lnTo>
                    <a:pt x="1826599" y="1068867"/>
                  </a:lnTo>
                  <a:lnTo>
                    <a:pt x="1661394" y="1068867"/>
                  </a:lnTo>
                  <a:lnTo>
                    <a:pt x="1540992" y="1068867"/>
                  </a:lnTo>
                  <a:lnTo>
                    <a:pt x="1531708" y="1068867"/>
                  </a:lnTo>
                  <a:lnTo>
                    <a:pt x="1487183" y="1068867"/>
                  </a:lnTo>
                  <a:lnTo>
                    <a:pt x="1335428" y="1068867"/>
                  </a:lnTo>
                  <a:lnTo>
                    <a:pt x="1290626" y="1068867"/>
                  </a:lnTo>
                  <a:lnTo>
                    <a:pt x="1170224" y="1068867"/>
                  </a:lnTo>
                  <a:lnTo>
                    <a:pt x="1138871" y="1068867"/>
                  </a:lnTo>
                  <a:lnTo>
                    <a:pt x="1040537" y="1068867"/>
                  </a:lnTo>
                  <a:lnTo>
                    <a:pt x="843980" y="1068867"/>
                  </a:lnTo>
                  <a:lnTo>
                    <a:pt x="799455" y="1068867"/>
                  </a:lnTo>
                  <a:lnTo>
                    <a:pt x="647700" y="1068867"/>
                  </a:lnTo>
                  <a:lnTo>
                    <a:pt x="352810" y="1068867"/>
                  </a:lnTo>
                  <a:cubicBezTo>
                    <a:pt x="318603" y="1068867"/>
                    <a:pt x="275626" y="1044295"/>
                    <a:pt x="258084" y="1014459"/>
                  </a:cubicBezTo>
                  <a:cubicBezTo>
                    <a:pt x="12498" y="588843"/>
                    <a:pt x="12498" y="588843"/>
                    <a:pt x="12498" y="588843"/>
                  </a:cubicBezTo>
                  <a:cubicBezTo>
                    <a:pt x="-4166" y="559005"/>
                    <a:pt x="-4166" y="509862"/>
                    <a:pt x="12498" y="480025"/>
                  </a:cubicBezTo>
                  <a:cubicBezTo>
                    <a:pt x="258084" y="54408"/>
                    <a:pt x="258084" y="54408"/>
                    <a:pt x="258084" y="54408"/>
                  </a:cubicBezTo>
                  <a:cubicBezTo>
                    <a:pt x="275626" y="24572"/>
                    <a:pt x="318603" y="0"/>
                    <a:pt x="352810" y="0"/>
                  </a:cubicBezTo>
                  <a:close/>
                </a:path>
              </a:pathLst>
            </a:custGeom>
            <a:gradFill flip="none" rotWithShape="1">
              <a:gsLst>
                <a:gs pos="100000">
                  <a:schemeClr val="bg1">
                    <a:lumMod val="95000"/>
                  </a:schemeClr>
                </a:gs>
                <a:gs pos="0">
                  <a:srgbClr val="D3D3D3"/>
                </a:gs>
              </a:gsLst>
              <a:lin ang="2700000" scaled="1"/>
              <a:tileRect/>
            </a:gradFill>
            <a:ln w="19050">
              <a:gradFill flip="none" rotWithShape="1">
                <a:gsLst>
                  <a:gs pos="100000">
                    <a:schemeClr val="bg1">
                      <a:lumMod val="75000"/>
                    </a:schemeClr>
                  </a:gs>
                  <a:gs pos="0">
                    <a:schemeClr val="bg1"/>
                  </a:gs>
                </a:gsLst>
                <a:lin ang="2700000" scaled="1"/>
                <a:tileRect/>
              </a:gradFill>
            </a:ln>
            <a:effectLst>
              <a:outerShdw blurRad="127000" dist="50800" dir="2700000" algn="tl" rotWithShape="0">
                <a:prstClr val="black">
                  <a:alpha val="40000"/>
                </a:prstClr>
              </a:outerShdw>
            </a:effectLst>
          </p:spPr>
          <p:txBody>
            <a:bodyPr vert="horz" wrap="square" lIns="91440" tIns="45720" rIns="91440" bIns="45720" numCol="1" anchor="t" anchorCtr="0" compatLnSpc="1">
              <a:noAutofit/>
            </a:bodyPr>
            <a:lstStyle/>
            <a:p>
              <a:endParaRPr lang="zh-CN" altLang="en-US" dirty="0">
                <a:solidFill>
                  <a:prstClr val="black"/>
                </a:solidFill>
                <a:latin typeface="微软雅黑" panose="020B0503020204020204" pitchFamily="34" charset="-122"/>
              </a:endParaRPr>
            </a:p>
          </p:txBody>
        </p:sp>
        <p:sp>
          <p:nvSpPr>
            <p:cNvPr id="58" name="任意多边形 57"/>
            <p:cNvSpPr/>
            <p:nvPr/>
          </p:nvSpPr>
          <p:spPr bwMode="auto">
            <a:xfrm>
              <a:off x="1010779" y="325868"/>
              <a:ext cx="2628449" cy="527848"/>
            </a:xfrm>
            <a:custGeom>
              <a:avLst/>
              <a:gdLst>
                <a:gd name="connsiteX0" fmla="*/ 305125 w 4603109"/>
                <a:gd name="connsiteY0" fmla="*/ 0 h 924402"/>
                <a:gd name="connsiteX1" fmla="*/ 432894 w 4603109"/>
                <a:gd name="connsiteY1" fmla="*/ 0 h 924402"/>
                <a:gd name="connsiteX2" fmla="*/ 445336 w 4603109"/>
                <a:gd name="connsiteY2" fmla="*/ 0 h 924402"/>
                <a:gd name="connsiteX3" fmla="*/ 550703 w 4603109"/>
                <a:gd name="connsiteY3" fmla="*/ 0 h 924402"/>
                <a:gd name="connsiteX4" fmla="*/ 560158 w 4603109"/>
                <a:gd name="connsiteY4" fmla="*/ 0 h 924402"/>
                <a:gd name="connsiteX5" fmla="*/ 573105 w 4603109"/>
                <a:gd name="connsiteY5" fmla="*/ 0 h 924402"/>
                <a:gd name="connsiteX6" fmla="*/ 626202 w 4603109"/>
                <a:gd name="connsiteY6" fmla="*/ 0 h 924402"/>
                <a:gd name="connsiteX7" fmla="*/ 676811 w 4603109"/>
                <a:gd name="connsiteY7" fmla="*/ 0 h 924402"/>
                <a:gd name="connsiteX8" fmla="*/ 678472 w 4603109"/>
                <a:gd name="connsiteY8" fmla="*/ 0 h 924402"/>
                <a:gd name="connsiteX9" fmla="*/ 687927 w 4603109"/>
                <a:gd name="connsiteY9" fmla="*/ 0 h 924402"/>
                <a:gd name="connsiteX10" fmla="*/ 691402 w 4603109"/>
                <a:gd name="connsiteY10" fmla="*/ 0 h 924402"/>
                <a:gd name="connsiteX11" fmla="*/ 700371 w 4603109"/>
                <a:gd name="connsiteY11" fmla="*/ 0 h 924402"/>
                <a:gd name="connsiteX12" fmla="*/ 707508 w 4603109"/>
                <a:gd name="connsiteY12" fmla="*/ 0 h 924402"/>
                <a:gd name="connsiteX13" fmla="*/ 729909 w 4603109"/>
                <a:gd name="connsiteY13" fmla="*/ 0 h 924402"/>
                <a:gd name="connsiteX14" fmla="*/ 753971 w 4603109"/>
                <a:gd name="connsiteY14" fmla="*/ 0 h 924402"/>
                <a:gd name="connsiteX15" fmla="*/ 804580 w 4603109"/>
                <a:gd name="connsiteY15" fmla="*/ 0 h 924402"/>
                <a:gd name="connsiteX16" fmla="*/ 805737 w 4603109"/>
                <a:gd name="connsiteY16" fmla="*/ 0 h 924402"/>
                <a:gd name="connsiteX17" fmla="*/ 819171 w 4603109"/>
                <a:gd name="connsiteY17" fmla="*/ 0 h 924402"/>
                <a:gd name="connsiteX18" fmla="*/ 828140 w 4603109"/>
                <a:gd name="connsiteY18" fmla="*/ 0 h 924402"/>
                <a:gd name="connsiteX19" fmla="*/ 831615 w 4603109"/>
                <a:gd name="connsiteY19" fmla="*/ 0 h 924402"/>
                <a:gd name="connsiteX20" fmla="*/ 835277 w 4603109"/>
                <a:gd name="connsiteY20" fmla="*/ 0 h 924402"/>
                <a:gd name="connsiteX21" fmla="*/ 857678 w 4603109"/>
                <a:gd name="connsiteY21" fmla="*/ 0 h 924402"/>
                <a:gd name="connsiteX22" fmla="*/ 864889 w 4603109"/>
                <a:gd name="connsiteY22" fmla="*/ 0 h 924402"/>
                <a:gd name="connsiteX23" fmla="*/ 899900 w 4603109"/>
                <a:gd name="connsiteY23" fmla="*/ 0 h 924402"/>
                <a:gd name="connsiteX24" fmla="*/ 909341 w 4603109"/>
                <a:gd name="connsiteY24" fmla="*/ 0 h 924402"/>
                <a:gd name="connsiteX25" fmla="*/ 929965 w 4603109"/>
                <a:gd name="connsiteY25" fmla="*/ 0 h 924402"/>
                <a:gd name="connsiteX26" fmla="*/ 933506 w 4603109"/>
                <a:gd name="connsiteY26" fmla="*/ 0 h 924402"/>
                <a:gd name="connsiteX27" fmla="*/ 936982 w 4603109"/>
                <a:gd name="connsiteY27" fmla="*/ 0 h 924402"/>
                <a:gd name="connsiteX28" fmla="*/ 959384 w 4603109"/>
                <a:gd name="connsiteY28" fmla="*/ 0 h 924402"/>
                <a:gd name="connsiteX29" fmla="*/ 962542 w 4603109"/>
                <a:gd name="connsiteY29" fmla="*/ 0 h 924402"/>
                <a:gd name="connsiteX30" fmla="*/ 984943 w 4603109"/>
                <a:gd name="connsiteY30" fmla="*/ 0 h 924402"/>
                <a:gd name="connsiteX31" fmla="*/ 992658 w 4603109"/>
                <a:gd name="connsiteY31" fmla="*/ 0 h 924402"/>
                <a:gd name="connsiteX32" fmla="*/ 1012059 w 4603109"/>
                <a:gd name="connsiteY32" fmla="*/ 0 h 924402"/>
                <a:gd name="connsiteX33" fmla="*/ 1012480 w 4603109"/>
                <a:gd name="connsiteY33" fmla="*/ 0 h 924402"/>
                <a:gd name="connsiteX34" fmla="*/ 1027669 w 4603109"/>
                <a:gd name="connsiteY34" fmla="*/ 0 h 924402"/>
                <a:gd name="connsiteX35" fmla="*/ 1037110 w 4603109"/>
                <a:gd name="connsiteY35" fmla="*/ 0 h 924402"/>
                <a:gd name="connsiteX36" fmla="*/ 1040112 w 4603109"/>
                <a:gd name="connsiteY36" fmla="*/ 0 h 924402"/>
                <a:gd name="connsiteX37" fmla="*/ 1057734 w 4603109"/>
                <a:gd name="connsiteY37" fmla="*/ 0 h 924402"/>
                <a:gd name="connsiteX38" fmla="*/ 1064751 w 4603109"/>
                <a:gd name="connsiteY38" fmla="*/ 0 h 924402"/>
                <a:gd name="connsiteX39" fmla="*/ 1070177 w 4603109"/>
                <a:gd name="connsiteY39" fmla="*/ 0 h 924402"/>
                <a:gd name="connsiteX40" fmla="*/ 1072436 w 4603109"/>
                <a:gd name="connsiteY40" fmla="*/ 0 h 924402"/>
                <a:gd name="connsiteX41" fmla="*/ 1090311 w 4603109"/>
                <a:gd name="connsiteY41" fmla="*/ 0 h 924402"/>
                <a:gd name="connsiteX42" fmla="*/ 1110718 w 4603109"/>
                <a:gd name="connsiteY42" fmla="*/ 0 h 924402"/>
                <a:gd name="connsiteX43" fmla="*/ 1112712 w 4603109"/>
                <a:gd name="connsiteY43" fmla="*/ 0 h 924402"/>
                <a:gd name="connsiteX44" fmla="*/ 1116187 w 4603109"/>
                <a:gd name="connsiteY44" fmla="*/ 0 h 924402"/>
                <a:gd name="connsiteX45" fmla="*/ 1139828 w 4603109"/>
                <a:gd name="connsiteY45" fmla="*/ 0 h 924402"/>
                <a:gd name="connsiteX46" fmla="*/ 1140249 w 4603109"/>
                <a:gd name="connsiteY46" fmla="*/ 0 h 924402"/>
                <a:gd name="connsiteX47" fmla="*/ 1145480 w 4603109"/>
                <a:gd name="connsiteY47" fmla="*/ 0 h 924402"/>
                <a:gd name="connsiteX48" fmla="*/ 1152270 w 4603109"/>
                <a:gd name="connsiteY48" fmla="*/ 0 h 924402"/>
                <a:gd name="connsiteX49" fmla="*/ 1154934 w 4603109"/>
                <a:gd name="connsiteY49" fmla="*/ 0 h 924402"/>
                <a:gd name="connsiteX50" fmla="*/ 1167881 w 4603109"/>
                <a:gd name="connsiteY50" fmla="*/ 0 h 924402"/>
                <a:gd name="connsiteX51" fmla="*/ 1175544 w 4603109"/>
                <a:gd name="connsiteY51" fmla="*/ 0 h 924402"/>
                <a:gd name="connsiteX52" fmla="*/ 1184998 w 4603109"/>
                <a:gd name="connsiteY52" fmla="*/ 0 h 924402"/>
                <a:gd name="connsiteX53" fmla="*/ 1197946 w 4603109"/>
                <a:gd name="connsiteY53" fmla="*/ 0 h 924402"/>
                <a:gd name="connsiteX54" fmla="*/ 1200205 w 4603109"/>
                <a:gd name="connsiteY54" fmla="*/ 0 h 924402"/>
                <a:gd name="connsiteX55" fmla="*/ 1220978 w 4603109"/>
                <a:gd name="connsiteY55" fmla="*/ 0 h 924402"/>
                <a:gd name="connsiteX56" fmla="*/ 1238487 w 4603109"/>
                <a:gd name="connsiteY56" fmla="*/ 0 h 924402"/>
                <a:gd name="connsiteX57" fmla="*/ 1243956 w 4603109"/>
                <a:gd name="connsiteY57" fmla="*/ 0 h 924402"/>
                <a:gd name="connsiteX58" fmla="*/ 1251042 w 4603109"/>
                <a:gd name="connsiteY58" fmla="*/ 0 h 924402"/>
                <a:gd name="connsiteX59" fmla="*/ 1257637 w 4603109"/>
                <a:gd name="connsiteY59" fmla="*/ 0 h 924402"/>
                <a:gd name="connsiteX60" fmla="*/ 1271587 w 4603109"/>
                <a:gd name="connsiteY60" fmla="*/ 0 h 924402"/>
                <a:gd name="connsiteX61" fmla="*/ 1273249 w 4603109"/>
                <a:gd name="connsiteY61" fmla="*/ 0 h 924402"/>
                <a:gd name="connsiteX62" fmla="*/ 1280039 w 4603109"/>
                <a:gd name="connsiteY62" fmla="*/ 0 h 924402"/>
                <a:gd name="connsiteX63" fmla="*/ 1282703 w 4603109"/>
                <a:gd name="connsiteY63" fmla="*/ 0 h 924402"/>
                <a:gd name="connsiteX64" fmla="*/ 1286178 w 4603109"/>
                <a:gd name="connsiteY64" fmla="*/ 0 h 924402"/>
                <a:gd name="connsiteX65" fmla="*/ 1295146 w 4603109"/>
                <a:gd name="connsiteY65" fmla="*/ 0 h 924402"/>
                <a:gd name="connsiteX66" fmla="*/ 1301651 w 4603109"/>
                <a:gd name="connsiteY66" fmla="*/ 0 h 924402"/>
                <a:gd name="connsiteX67" fmla="*/ 1302284 w 4603109"/>
                <a:gd name="connsiteY67" fmla="*/ 0 h 924402"/>
                <a:gd name="connsiteX68" fmla="*/ 1303313 w 4603109"/>
                <a:gd name="connsiteY68" fmla="*/ 0 h 924402"/>
                <a:gd name="connsiteX69" fmla="*/ 1312767 w 4603109"/>
                <a:gd name="connsiteY69" fmla="*/ 0 h 924402"/>
                <a:gd name="connsiteX70" fmla="*/ 1316242 w 4603109"/>
                <a:gd name="connsiteY70" fmla="*/ 0 h 924402"/>
                <a:gd name="connsiteX71" fmla="*/ 1321886 w 4603109"/>
                <a:gd name="connsiteY71" fmla="*/ 0 h 924402"/>
                <a:gd name="connsiteX72" fmla="*/ 1324685 w 4603109"/>
                <a:gd name="connsiteY72" fmla="*/ 0 h 924402"/>
                <a:gd name="connsiteX73" fmla="*/ 1325211 w 4603109"/>
                <a:gd name="connsiteY73" fmla="*/ 0 h 924402"/>
                <a:gd name="connsiteX74" fmla="*/ 1332348 w 4603109"/>
                <a:gd name="connsiteY74" fmla="*/ 0 h 924402"/>
                <a:gd name="connsiteX75" fmla="*/ 1332714 w 4603109"/>
                <a:gd name="connsiteY75" fmla="*/ 0 h 924402"/>
                <a:gd name="connsiteX76" fmla="*/ 1333135 w 4603109"/>
                <a:gd name="connsiteY76" fmla="*/ 0 h 924402"/>
                <a:gd name="connsiteX77" fmla="*/ 1348747 w 4603109"/>
                <a:gd name="connsiteY77" fmla="*/ 0 h 924402"/>
                <a:gd name="connsiteX78" fmla="*/ 1354749 w 4603109"/>
                <a:gd name="connsiteY78" fmla="*/ 0 h 924402"/>
                <a:gd name="connsiteX79" fmla="*/ 1378811 w 4603109"/>
                <a:gd name="connsiteY79" fmla="*/ 0 h 924402"/>
                <a:gd name="connsiteX80" fmla="*/ 1383745 w 4603109"/>
                <a:gd name="connsiteY80" fmla="*/ 0 h 924402"/>
                <a:gd name="connsiteX81" fmla="*/ 1385406 w 4603109"/>
                <a:gd name="connsiteY81" fmla="*/ 0 h 924402"/>
                <a:gd name="connsiteX82" fmla="*/ 1399356 w 4603109"/>
                <a:gd name="connsiteY82" fmla="*/ 0 h 924402"/>
                <a:gd name="connsiteX83" fmla="*/ 1400513 w 4603109"/>
                <a:gd name="connsiteY83" fmla="*/ 0 h 924402"/>
                <a:gd name="connsiteX84" fmla="*/ 1413947 w 4603109"/>
                <a:gd name="connsiteY84" fmla="*/ 0 h 924402"/>
                <a:gd name="connsiteX85" fmla="*/ 1414442 w 4603109"/>
                <a:gd name="connsiteY85" fmla="*/ 0 h 924402"/>
                <a:gd name="connsiteX86" fmla="*/ 1422915 w 4603109"/>
                <a:gd name="connsiteY86" fmla="*/ 0 h 924402"/>
                <a:gd name="connsiteX87" fmla="*/ 1426390 w 4603109"/>
                <a:gd name="connsiteY87" fmla="*/ 0 h 924402"/>
                <a:gd name="connsiteX88" fmla="*/ 1429420 w 4603109"/>
                <a:gd name="connsiteY88" fmla="*/ 0 h 924402"/>
                <a:gd name="connsiteX89" fmla="*/ 1430053 w 4603109"/>
                <a:gd name="connsiteY89" fmla="*/ 0 h 924402"/>
                <a:gd name="connsiteX90" fmla="*/ 1430206 w 4603109"/>
                <a:gd name="connsiteY90" fmla="*/ 0 h 924402"/>
                <a:gd name="connsiteX91" fmla="*/ 1430577 w 4603109"/>
                <a:gd name="connsiteY91" fmla="*/ 0 h 924402"/>
                <a:gd name="connsiteX92" fmla="*/ 1436843 w 4603109"/>
                <a:gd name="connsiteY92" fmla="*/ 0 h 924402"/>
                <a:gd name="connsiteX93" fmla="*/ 1444011 w 4603109"/>
                <a:gd name="connsiteY93" fmla="*/ 0 h 924402"/>
                <a:gd name="connsiteX94" fmla="*/ 1449655 w 4603109"/>
                <a:gd name="connsiteY94" fmla="*/ 0 h 924402"/>
                <a:gd name="connsiteX95" fmla="*/ 1452454 w 4603109"/>
                <a:gd name="connsiteY95" fmla="*/ 0 h 924402"/>
                <a:gd name="connsiteX96" fmla="*/ 1452980 w 4603109"/>
                <a:gd name="connsiteY96" fmla="*/ 0 h 924402"/>
                <a:gd name="connsiteX97" fmla="*/ 1456455 w 4603109"/>
                <a:gd name="connsiteY97" fmla="*/ 0 h 924402"/>
                <a:gd name="connsiteX98" fmla="*/ 1459664 w 4603109"/>
                <a:gd name="connsiteY98" fmla="*/ 0 h 924402"/>
                <a:gd name="connsiteX99" fmla="*/ 1460117 w 4603109"/>
                <a:gd name="connsiteY99" fmla="*/ 0 h 924402"/>
                <a:gd name="connsiteX100" fmla="*/ 1460483 w 4603109"/>
                <a:gd name="connsiteY100" fmla="*/ 0 h 924402"/>
                <a:gd name="connsiteX101" fmla="*/ 1460904 w 4603109"/>
                <a:gd name="connsiteY101" fmla="*/ 0 h 924402"/>
                <a:gd name="connsiteX102" fmla="*/ 1472926 w 4603109"/>
                <a:gd name="connsiteY102" fmla="*/ 0 h 924402"/>
                <a:gd name="connsiteX103" fmla="*/ 1482518 w 4603109"/>
                <a:gd name="connsiteY103" fmla="*/ 0 h 924402"/>
                <a:gd name="connsiteX104" fmla="*/ 1489729 w 4603109"/>
                <a:gd name="connsiteY104" fmla="*/ 0 h 924402"/>
                <a:gd name="connsiteX105" fmla="*/ 1504116 w 4603109"/>
                <a:gd name="connsiteY105" fmla="*/ 0 h 924402"/>
                <a:gd name="connsiteX106" fmla="*/ 1511514 w 4603109"/>
                <a:gd name="connsiteY106" fmla="*/ 0 h 924402"/>
                <a:gd name="connsiteX107" fmla="*/ 1524740 w 4603109"/>
                <a:gd name="connsiteY107" fmla="*/ 0 h 924402"/>
                <a:gd name="connsiteX108" fmla="*/ 1528282 w 4603109"/>
                <a:gd name="connsiteY108" fmla="*/ 0 h 924402"/>
                <a:gd name="connsiteX109" fmla="*/ 1531757 w 4603109"/>
                <a:gd name="connsiteY109" fmla="*/ 0 h 924402"/>
                <a:gd name="connsiteX110" fmla="*/ 1534181 w 4603109"/>
                <a:gd name="connsiteY110" fmla="*/ 0 h 924402"/>
                <a:gd name="connsiteX111" fmla="*/ 1542211 w 4603109"/>
                <a:gd name="connsiteY111" fmla="*/ 0 h 924402"/>
                <a:gd name="connsiteX112" fmla="*/ 1554159 w 4603109"/>
                <a:gd name="connsiteY112" fmla="*/ 0 h 924402"/>
                <a:gd name="connsiteX113" fmla="*/ 1557318 w 4603109"/>
                <a:gd name="connsiteY113" fmla="*/ 0 h 924402"/>
                <a:gd name="connsiteX114" fmla="*/ 1557975 w 4603109"/>
                <a:gd name="connsiteY114" fmla="*/ 0 h 924402"/>
                <a:gd name="connsiteX115" fmla="*/ 1558346 w 4603109"/>
                <a:gd name="connsiteY115" fmla="*/ 0 h 924402"/>
                <a:gd name="connsiteX116" fmla="*/ 1561822 w 4603109"/>
                <a:gd name="connsiteY116" fmla="*/ 0 h 924402"/>
                <a:gd name="connsiteX117" fmla="*/ 1564612 w 4603109"/>
                <a:gd name="connsiteY117" fmla="*/ 0 h 924402"/>
                <a:gd name="connsiteX118" fmla="*/ 1566857 w 4603109"/>
                <a:gd name="connsiteY118" fmla="*/ 0 h 924402"/>
                <a:gd name="connsiteX119" fmla="*/ 1576919 w 4603109"/>
                <a:gd name="connsiteY119" fmla="*/ 0 h 924402"/>
                <a:gd name="connsiteX120" fmla="*/ 1579719 w 4603109"/>
                <a:gd name="connsiteY120" fmla="*/ 0 h 924402"/>
                <a:gd name="connsiteX121" fmla="*/ 1584224 w 4603109"/>
                <a:gd name="connsiteY121" fmla="*/ 0 h 924402"/>
                <a:gd name="connsiteX122" fmla="*/ 1587382 w 4603109"/>
                <a:gd name="connsiteY122" fmla="*/ 0 h 924402"/>
                <a:gd name="connsiteX123" fmla="*/ 1587433 w 4603109"/>
                <a:gd name="connsiteY123" fmla="*/ 0 h 924402"/>
                <a:gd name="connsiteX124" fmla="*/ 1600695 w 4603109"/>
                <a:gd name="connsiteY124" fmla="*/ 0 h 924402"/>
                <a:gd name="connsiteX125" fmla="*/ 1606834 w 4603109"/>
                <a:gd name="connsiteY125" fmla="*/ 0 h 924402"/>
                <a:gd name="connsiteX126" fmla="*/ 1607256 w 4603109"/>
                <a:gd name="connsiteY126" fmla="*/ 0 h 924402"/>
                <a:gd name="connsiteX127" fmla="*/ 1608325 w 4603109"/>
                <a:gd name="connsiteY127" fmla="*/ 0 h 924402"/>
                <a:gd name="connsiteX128" fmla="*/ 1609783 w 4603109"/>
                <a:gd name="connsiteY128" fmla="*/ 0 h 924402"/>
                <a:gd name="connsiteX129" fmla="*/ 1617498 w 4603109"/>
                <a:gd name="connsiteY129" fmla="*/ 0 h 924402"/>
                <a:gd name="connsiteX130" fmla="*/ 1631885 w 4603109"/>
                <a:gd name="connsiteY130" fmla="*/ 0 h 924402"/>
                <a:gd name="connsiteX131" fmla="*/ 1636899 w 4603109"/>
                <a:gd name="connsiteY131" fmla="*/ 0 h 924402"/>
                <a:gd name="connsiteX132" fmla="*/ 1637320 w 4603109"/>
                <a:gd name="connsiteY132" fmla="*/ 0 h 924402"/>
                <a:gd name="connsiteX133" fmla="*/ 1637445 w 4603109"/>
                <a:gd name="connsiteY133" fmla="*/ 0 h 924402"/>
                <a:gd name="connsiteX134" fmla="*/ 1652509 w 4603109"/>
                <a:gd name="connsiteY134" fmla="*/ 0 h 924402"/>
                <a:gd name="connsiteX135" fmla="*/ 1659526 w 4603109"/>
                <a:gd name="connsiteY135" fmla="*/ 0 h 924402"/>
                <a:gd name="connsiteX136" fmla="*/ 1661950 w 4603109"/>
                <a:gd name="connsiteY136" fmla="*/ 0 h 924402"/>
                <a:gd name="connsiteX137" fmla="*/ 1664952 w 4603109"/>
                <a:gd name="connsiteY137" fmla="*/ 0 h 924402"/>
                <a:gd name="connsiteX138" fmla="*/ 1667212 w 4603109"/>
                <a:gd name="connsiteY138" fmla="*/ 0 h 924402"/>
                <a:gd name="connsiteX139" fmla="*/ 1685087 w 4603109"/>
                <a:gd name="connsiteY139" fmla="*/ 0 h 924402"/>
                <a:gd name="connsiteX140" fmla="*/ 1689591 w 4603109"/>
                <a:gd name="connsiteY140" fmla="*/ 0 h 924402"/>
                <a:gd name="connsiteX141" fmla="*/ 1694626 w 4603109"/>
                <a:gd name="connsiteY141" fmla="*/ 0 h 924402"/>
                <a:gd name="connsiteX142" fmla="*/ 1697276 w 4603109"/>
                <a:gd name="connsiteY142" fmla="*/ 0 h 924402"/>
                <a:gd name="connsiteX143" fmla="*/ 1698000 w 4603109"/>
                <a:gd name="connsiteY143" fmla="*/ 0 h 924402"/>
                <a:gd name="connsiteX144" fmla="*/ 1704688 w 4603109"/>
                <a:gd name="connsiteY144" fmla="*/ 0 h 924402"/>
                <a:gd name="connsiteX145" fmla="*/ 1707488 w 4603109"/>
                <a:gd name="connsiteY145" fmla="*/ 0 h 924402"/>
                <a:gd name="connsiteX146" fmla="*/ 1710963 w 4603109"/>
                <a:gd name="connsiteY146" fmla="*/ 0 h 924402"/>
                <a:gd name="connsiteX147" fmla="*/ 1715151 w 4603109"/>
                <a:gd name="connsiteY147" fmla="*/ 0 h 924402"/>
                <a:gd name="connsiteX148" fmla="*/ 1721928 w 4603109"/>
                <a:gd name="connsiteY148" fmla="*/ 0 h 924402"/>
                <a:gd name="connsiteX149" fmla="*/ 1734603 w 4603109"/>
                <a:gd name="connsiteY149" fmla="*/ 0 h 924402"/>
                <a:gd name="connsiteX150" fmla="*/ 1735025 w 4603109"/>
                <a:gd name="connsiteY150" fmla="*/ 0 h 924402"/>
                <a:gd name="connsiteX151" fmla="*/ 1735558 w 4603109"/>
                <a:gd name="connsiteY151" fmla="*/ 0 h 924402"/>
                <a:gd name="connsiteX152" fmla="*/ 1736094 w 4603109"/>
                <a:gd name="connsiteY152" fmla="*/ 0 h 924402"/>
                <a:gd name="connsiteX153" fmla="*/ 1737552 w 4603109"/>
                <a:gd name="connsiteY153" fmla="*/ 0 h 924402"/>
                <a:gd name="connsiteX154" fmla="*/ 1741027 w 4603109"/>
                <a:gd name="connsiteY154" fmla="*/ 0 h 924402"/>
                <a:gd name="connsiteX155" fmla="*/ 1747046 w 4603109"/>
                <a:gd name="connsiteY155" fmla="*/ 0 h 924402"/>
                <a:gd name="connsiteX156" fmla="*/ 1748537 w 4603109"/>
                <a:gd name="connsiteY156" fmla="*/ 0 h 924402"/>
                <a:gd name="connsiteX157" fmla="*/ 1753052 w 4603109"/>
                <a:gd name="connsiteY157" fmla="*/ 0 h 924402"/>
                <a:gd name="connsiteX158" fmla="*/ 1757499 w 4603109"/>
                <a:gd name="connsiteY158" fmla="*/ 0 h 924402"/>
                <a:gd name="connsiteX159" fmla="*/ 1764668 w 4603109"/>
                <a:gd name="connsiteY159" fmla="*/ 0 h 924402"/>
                <a:gd name="connsiteX160" fmla="*/ 1765089 w 4603109"/>
                <a:gd name="connsiteY160" fmla="*/ 0 h 924402"/>
                <a:gd name="connsiteX161" fmla="*/ 1765214 w 4603109"/>
                <a:gd name="connsiteY161" fmla="*/ 0 h 924402"/>
                <a:gd name="connsiteX162" fmla="*/ 1770320 w 4603109"/>
                <a:gd name="connsiteY162" fmla="*/ 0 h 924402"/>
                <a:gd name="connsiteX163" fmla="*/ 1777110 w 4603109"/>
                <a:gd name="connsiteY163" fmla="*/ 0 h 924402"/>
                <a:gd name="connsiteX164" fmla="*/ 1779774 w 4603109"/>
                <a:gd name="connsiteY164" fmla="*/ 0 h 924402"/>
                <a:gd name="connsiteX165" fmla="*/ 1792721 w 4603109"/>
                <a:gd name="connsiteY165" fmla="*/ 0 h 924402"/>
                <a:gd name="connsiteX166" fmla="*/ 1794981 w 4603109"/>
                <a:gd name="connsiteY166" fmla="*/ 0 h 924402"/>
                <a:gd name="connsiteX167" fmla="*/ 1825045 w 4603109"/>
                <a:gd name="connsiteY167" fmla="*/ 0 h 924402"/>
                <a:gd name="connsiteX168" fmla="*/ 1825769 w 4603109"/>
                <a:gd name="connsiteY168" fmla="*/ 0 h 924402"/>
                <a:gd name="connsiteX169" fmla="*/ 1838732 w 4603109"/>
                <a:gd name="connsiteY169" fmla="*/ 0 h 924402"/>
                <a:gd name="connsiteX170" fmla="*/ 1845818 w 4603109"/>
                <a:gd name="connsiteY170" fmla="*/ 0 h 924402"/>
                <a:gd name="connsiteX171" fmla="*/ 1849697 w 4603109"/>
                <a:gd name="connsiteY171" fmla="*/ 0 h 924402"/>
                <a:gd name="connsiteX172" fmla="*/ 1852412 w 4603109"/>
                <a:gd name="connsiteY172" fmla="*/ 0 h 924402"/>
                <a:gd name="connsiteX173" fmla="*/ 1853903 w 4603109"/>
                <a:gd name="connsiteY173" fmla="*/ 0 h 924402"/>
                <a:gd name="connsiteX174" fmla="*/ 1863327 w 4603109"/>
                <a:gd name="connsiteY174" fmla="*/ 0 h 924402"/>
                <a:gd name="connsiteX175" fmla="*/ 1868796 w 4603109"/>
                <a:gd name="connsiteY175" fmla="*/ 0 h 924402"/>
                <a:gd name="connsiteX176" fmla="*/ 1874815 w 4603109"/>
                <a:gd name="connsiteY176" fmla="*/ 0 h 924402"/>
                <a:gd name="connsiteX177" fmla="*/ 1876306 w 4603109"/>
                <a:gd name="connsiteY177" fmla="*/ 0 h 924402"/>
                <a:gd name="connsiteX178" fmla="*/ 1880821 w 4603109"/>
                <a:gd name="connsiteY178" fmla="*/ 0 h 924402"/>
                <a:gd name="connsiteX179" fmla="*/ 1882477 w 4603109"/>
                <a:gd name="connsiteY179" fmla="*/ 0 h 924402"/>
                <a:gd name="connsiteX180" fmla="*/ 1883936 w 4603109"/>
                <a:gd name="connsiteY180" fmla="*/ 0 h 924402"/>
                <a:gd name="connsiteX181" fmla="*/ 1885268 w 4603109"/>
                <a:gd name="connsiteY181" fmla="*/ 0 h 924402"/>
                <a:gd name="connsiteX182" fmla="*/ 1896427 w 4603109"/>
                <a:gd name="connsiteY182" fmla="*/ 0 h 924402"/>
                <a:gd name="connsiteX183" fmla="*/ 1898089 w 4603109"/>
                <a:gd name="connsiteY183" fmla="*/ 0 h 924402"/>
                <a:gd name="connsiteX184" fmla="*/ 1904879 w 4603109"/>
                <a:gd name="connsiteY184" fmla="*/ 0 h 924402"/>
                <a:gd name="connsiteX185" fmla="*/ 1907543 w 4603109"/>
                <a:gd name="connsiteY185" fmla="*/ 0 h 924402"/>
                <a:gd name="connsiteX186" fmla="*/ 1911018 w 4603109"/>
                <a:gd name="connsiteY186" fmla="*/ 0 h 924402"/>
                <a:gd name="connsiteX187" fmla="*/ 1919986 w 4603109"/>
                <a:gd name="connsiteY187" fmla="*/ 0 h 924402"/>
                <a:gd name="connsiteX188" fmla="*/ 1927124 w 4603109"/>
                <a:gd name="connsiteY188" fmla="*/ 0 h 924402"/>
                <a:gd name="connsiteX189" fmla="*/ 1927489 w 4603109"/>
                <a:gd name="connsiteY189" fmla="*/ 0 h 924402"/>
                <a:gd name="connsiteX190" fmla="*/ 1927911 w 4603109"/>
                <a:gd name="connsiteY190" fmla="*/ 0 h 924402"/>
                <a:gd name="connsiteX191" fmla="*/ 1929402 w 4603109"/>
                <a:gd name="connsiteY191" fmla="*/ 0 h 924402"/>
                <a:gd name="connsiteX192" fmla="*/ 1946726 w 4603109"/>
                <a:gd name="connsiteY192" fmla="*/ 0 h 924402"/>
                <a:gd name="connsiteX193" fmla="*/ 1949525 w 4603109"/>
                <a:gd name="connsiteY193" fmla="*/ 0 h 924402"/>
                <a:gd name="connsiteX194" fmla="*/ 1957554 w 4603109"/>
                <a:gd name="connsiteY194" fmla="*/ 0 h 924402"/>
                <a:gd name="connsiteX195" fmla="*/ 1957975 w 4603109"/>
                <a:gd name="connsiteY195" fmla="*/ 0 h 924402"/>
                <a:gd name="connsiteX196" fmla="*/ 1973587 w 4603109"/>
                <a:gd name="connsiteY196" fmla="*/ 0 h 924402"/>
                <a:gd name="connsiteX197" fmla="*/ 1978520 w 4603109"/>
                <a:gd name="connsiteY197" fmla="*/ 0 h 924402"/>
                <a:gd name="connsiteX198" fmla="*/ 1980012 w 4603109"/>
                <a:gd name="connsiteY198" fmla="*/ 0 h 924402"/>
                <a:gd name="connsiteX199" fmla="*/ 1980181 w 4603109"/>
                <a:gd name="connsiteY199" fmla="*/ 0 h 924402"/>
                <a:gd name="connsiteX200" fmla="*/ 1981672 w 4603109"/>
                <a:gd name="connsiteY200" fmla="*/ 0 h 924402"/>
                <a:gd name="connsiteX201" fmla="*/ 2008585 w 4603109"/>
                <a:gd name="connsiteY201" fmla="*/ 0 h 924402"/>
                <a:gd name="connsiteX202" fmla="*/ 2009218 w 4603109"/>
                <a:gd name="connsiteY202" fmla="*/ 0 h 924402"/>
                <a:gd name="connsiteX203" fmla="*/ 2010246 w 4603109"/>
                <a:gd name="connsiteY203" fmla="*/ 0 h 924402"/>
                <a:gd name="connsiteX204" fmla="*/ 2010709 w 4603109"/>
                <a:gd name="connsiteY204" fmla="*/ 0 h 924402"/>
                <a:gd name="connsiteX205" fmla="*/ 2011705 w 4603109"/>
                <a:gd name="connsiteY205" fmla="*/ 0 h 924402"/>
                <a:gd name="connsiteX206" fmla="*/ 2024147 w 4603109"/>
                <a:gd name="connsiteY206" fmla="*/ 0 h 924402"/>
                <a:gd name="connsiteX207" fmla="*/ 2024196 w 4603109"/>
                <a:gd name="connsiteY207" fmla="*/ 0 h 924402"/>
                <a:gd name="connsiteX208" fmla="*/ 2024981 w 4603109"/>
                <a:gd name="connsiteY208" fmla="*/ 0 h 924402"/>
                <a:gd name="connsiteX209" fmla="*/ 2025353 w 4603109"/>
                <a:gd name="connsiteY209" fmla="*/ 0 h 924402"/>
                <a:gd name="connsiteX210" fmla="*/ 2026473 w 4603109"/>
                <a:gd name="connsiteY210" fmla="*/ 0 h 924402"/>
                <a:gd name="connsiteX211" fmla="*/ 2031619 w 4603109"/>
                <a:gd name="connsiteY211" fmla="*/ 0 h 924402"/>
                <a:gd name="connsiteX212" fmla="*/ 2033110 w 4603109"/>
                <a:gd name="connsiteY212" fmla="*/ 0 h 924402"/>
                <a:gd name="connsiteX213" fmla="*/ 2038787 w 4603109"/>
                <a:gd name="connsiteY213" fmla="*/ 0 h 924402"/>
                <a:gd name="connsiteX214" fmla="*/ 2039282 w 4603109"/>
                <a:gd name="connsiteY214" fmla="*/ 0 h 924402"/>
                <a:gd name="connsiteX215" fmla="*/ 2047755 w 4603109"/>
                <a:gd name="connsiteY215" fmla="*/ 0 h 924402"/>
                <a:gd name="connsiteX216" fmla="*/ 2051230 w 4603109"/>
                <a:gd name="connsiteY216" fmla="*/ 0 h 924402"/>
                <a:gd name="connsiteX217" fmla="*/ 2054893 w 4603109"/>
                <a:gd name="connsiteY217" fmla="*/ 0 h 924402"/>
                <a:gd name="connsiteX218" fmla="*/ 2055046 w 4603109"/>
                <a:gd name="connsiteY218" fmla="*/ 0 h 924402"/>
                <a:gd name="connsiteX219" fmla="*/ 2055258 w 4603109"/>
                <a:gd name="connsiteY219" fmla="*/ 0 h 924402"/>
                <a:gd name="connsiteX220" fmla="*/ 2055680 w 4603109"/>
                <a:gd name="connsiteY220" fmla="*/ 0 h 924402"/>
                <a:gd name="connsiteX221" fmla="*/ 2057171 w 4603109"/>
                <a:gd name="connsiteY221" fmla="*/ 0 h 924402"/>
                <a:gd name="connsiteX222" fmla="*/ 2061683 w 4603109"/>
                <a:gd name="connsiteY222" fmla="*/ 0 h 924402"/>
                <a:gd name="connsiteX223" fmla="*/ 2067702 w 4603109"/>
                <a:gd name="connsiteY223" fmla="*/ 0 h 924402"/>
                <a:gd name="connsiteX224" fmla="*/ 2074495 w 4603109"/>
                <a:gd name="connsiteY224" fmla="*/ 0 h 924402"/>
                <a:gd name="connsiteX225" fmla="*/ 2077294 w 4603109"/>
                <a:gd name="connsiteY225" fmla="*/ 0 h 924402"/>
                <a:gd name="connsiteX226" fmla="*/ 2084504 w 4603109"/>
                <a:gd name="connsiteY226" fmla="*/ 0 h 924402"/>
                <a:gd name="connsiteX227" fmla="*/ 2085323 w 4603109"/>
                <a:gd name="connsiteY227" fmla="*/ 0 h 924402"/>
                <a:gd name="connsiteX228" fmla="*/ 2085744 w 4603109"/>
                <a:gd name="connsiteY228" fmla="*/ 0 h 924402"/>
                <a:gd name="connsiteX229" fmla="*/ 2097766 w 4603109"/>
                <a:gd name="connsiteY229" fmla="*/ 0 h 924402"/>
                <a:gd name="connsiteX230" fmla="*/ 2106289 w 4603109"/>
                <a:gd name="connsiteY230" fmla="*/ 0 h 924402"/>
                <a:gd name="connsiteX231" fmla="*/ 2107781 w 4603109"/>
                <a:gd name="connsiteY231" fmla="*/ 0 h 924402"/>
                <a:gd name="connsiteX232" fmla="*/ 2128956 w 4603109"/>
                <a:gd name="connsiteY232" fmla="*/ 0 h 924402"/>
                <a:gd name="connsiteX233" fmla="*/ 2129514 w 4603109"/>
                <a:gd name="connsiteY233" fmla="*/ 0 h 924402"/>
                <a:gd name="connsiteX234" fmla="*/ 2136354 w 4603109"/>
                <a:gd name="connsiteY234" fmla="*/ 0 h 924402"/>
                <a:gd name="connsiteX235" fmla="*/ 2136987 w 4603109"/>
                <a:gd name="connsiteY235" fmla="*/ 0 h 924402"/>
                <a:gd name="connsiteX236" fmla="*/ 2138478 w 4603109"/>
                <a:gd name="connsiteY236" fmla="*/ 0 h 924402"/>
                <a:gd name="connsiteX237" fmla="*/ 2151916 w 4603109"/>
                <a:gd name="connsiteY237" fmla="*/ 0 h 924402"/>
                <a:gd name="connsiteX238" fmla="*/ 2152750 w 4603109"/>
                <a:gd name="connsiteY238" fmla="*/ 0 h 924402"/>
                <a:gd name="connsiteX239" fmla="*/ 2153122 w 4603109"/>
                <a:gd name="connsiteY239" fmla="*/ 0 h 924402"/>
                <a:gd name="connsiteX240" fmla="*/ 2154242 w 4603109"/>
                <a:gd name="connsiteY240" fmla="*/ 0 h 924402"/>
                <a:gd name="connsiteX241" fmla="*/ 2156597 w 4603109"/>
                <a:gd name="connsiteY241" fmla="*/ 0 h 924402"/>
                <a:gd name="connsiteX242" fmla="*/ 2159388 w 4603109"/>
                <a:gd name="connsiteY242" fmla="*/ 0 h 924402"/>
                <a:gd name="connsiteX243" fmla="*/ 2160879 w 4603109"/>
                <a:gd name="connsiteY243" fmla="*/ 0 h 924402"/>
                <a:gd name="connsiteX244" fmla="*/ 2161633 w 4603109"/>
                <a:gd name="connsiteY244" fmla="*/ 0 h 924402"/>
                <a:gd name="connsiteX245" fmla="*/ 2167051 w 4603109"/>
                <a:gd name="connsiteY245" fmla="*/ 0 h 924402"/>
                <a:gd name="connsiteX246" fmla="*/ 2178999 w 4603109"/>
                <a:gd name="connsiteY246" fmla="*/ 0 h 924402"/>
                <a:gd name="connsiteX247" fmla="*/ 2182158 w 4603109"/>
                <a:gd name="connsiteY247" fmla="*/ 0 h 924402"/>
                <a:gd name="connsiteX248" fmla="*/ 2182815 w 4603109"/>
                <a:gd name="connsiteY248" fmla="*/ 0 h 924402"/>
                <a:gd name="connsiteX249" fmla="*/ 2188666 w 4603109"/>
                <a:gd name="connsiteY249" fmla="*/ 0 h 924402"/>
                <a:gd name="connsiteX250" fmla="*/ 2189452 w 4603109"/>
                <a:gd name="connsiteY250" fmla="*/ 0 h 924402"/>
                <a:gd name="connsiteX251" fmla="*/ 2191697 w 4603109"/>
                <a:gd name="connsiteY251" fmla="*/ 0 h 924402"/>
                <a:gd name="connsiteX252" fmla="*/ 2195471 w 4603109"/>
                <a:gd name="connsiteY252" fmla="*/ 0 h 924402"/>
                <a:gd name="connsiteX253" fmla="*/ 2201759 w 4603109"/>
                <a:gd name="connsiteY253" fmla="*/ 0 h 924402"/>
                <a:gd name="connsiteX254" fmla="*/ 2203100 w 4603109"/>
                <a:gd name="connsiteY254" fmla="*/ 0 h 924402"/>
                <a:gd name="connsiteX255" fmla="*/ 2204559 w 4603109"/>
                <a:gd name="connsiteY255" fmla="*/ 0 h 924402"/>
                <a:gd name="connsiteX256" fmla="*/ 2204591 w 4603109"/>
                <a:gd name="connsiteY256" fmla="*/ 0 h 924402"/>
                <a:gd name="connsiteX257" fmla="*/ 2212273 w 4603109"/>
                <a:gd name="connsiteY257" fmla="*/ 0 h 924402"/>
                <a:gd name="connsiteX258" fmla="*/ 2225535 w 4603109"/>
                <a:gd name="connsiteY258" fmla="*/ 0 h 924402"/>
                <a:gd name="connsiteX259" fmla="*/ 2231674 w 4603109"/>
                <a:gd name="connsiteY259" fmla="*/ 0 h 924402"/>
                <a:gd name="connsiteX260" fmla="*/ 2232096 w 4603109"/>
                <a:gd name="connsiteY260" fmla="*/ 0 h 924402"/>
                <a:gd name="connsiteX261" fmla="*/ 2232220 w 4603109"/>
                <a:gd name="connsiteY261" fmla="*/ 0 h 924402"/>
                <a:gd name="connsiteX262" fmla="*/ 2233118 w 4603109"/>
                <a:gd name="connsiteY262" fmla="*/ 0 h 924402"/>
                <a:gd name="connsiteX263" fmla="*/ 2233165 w 4603109"/>
                <a:gd name="connsiteY263" fmla="*/ 0 h 924402"/>
                <a:gd name="connsiteX264" fmla="*/ 2256725 w 4603109"/>
                <a:gd name="connsiteY264" fmla="*/ 0 h 924402"/>
                <a:gd name="connsiteX265" fmla="*/ 2257283 w 4603109"/>
                <a:gd name="connsiteY265" fmla="*/ 0 h 924402"/>
                <a:gd name="connsiteX266" fmla="*/ 2262285 w 4603109"/>
                <a:gd name="connsiteY266" fmla="*/ 0 h 924402"/>
                <a:gd name="connsiteX267" fmla="*/ 2284366 w 4603109"/>
                <a:gd name="connsiteY267" fmla="*/ 0 h 924402"/>
                <a:gd name="connsiteX268" fmla="*/ 2289402 w 4603109"/>
                <a:gd name="connsiteY268" fmla="*/ 0 h 924402"/>
                <a:gd name="connsiteX269" fmla="*/ 2292052 w 4603109"/>
                <a:gd name="connsiteY269" fmla="*/ 0 h 924402"/>
                <a:gd name="connsiteX270" fmla="*/ 2299271 w 4603109"/>
                <a:gd name="connsiteY270" fmla="*/ 0 h 924402"/>
                <a:gd name="connsiteX271" fmla="*/ 2308721 w 4603109"/>
                <a:gd name="connsiteY271" fmla="*/ 0 h 924402"/>
                <a:gd name="connsiteX272" fmla="*/ 2309927 w 4603109"/>
                <a:gd name="connsiteY272" fmla="*/ 0 h 924402"/>
                <a:gd name="connsiteX273" fmla="*/ 2316435 w 4603109"/>
                <a:gd name="connsiteY273" fmla="*/ 0 h 924402"/>
                <a:gd name="connsiteX274" fmla="*/ 2316703 w 4603109"/>
                <a:gd name="connsiteY274" fmla="*/ 0 h 924402"/>
                <a:gd name="connsiteX275" fmla="*/ 2319466 w 4603109"/>
                <a:gd name="connsiteY275" fmla="*/ 0 h 924402"/>
                <a:gd name="connsiteX276" fmla="*/ 2322840 w 4603109"/>
                <a:gd name="connsiteY276" fmla="*/ 0 h 924402"/>
                <a:gd name="connsiteX277" fmla="*/ 2329528 w 4603109"/>
                <a:gd name="connsiteY277" fmla="*/ 0 h 924402"/>
                <a:gd name="connsiteX278" fmla="*/ 2330869 w 4603109"/>
                <a:gd name="connsiteY278" fmla="*/ 0 h 924402"/>
                <a:gd name="connsiteX279" fmla="*/ 2332328 w 4603109"/>
                <a:gd name="connsiteY279" fmla="*/ 0 h 924402"/>
                <a:gd name="connsiteX280" fmla="*/ 2332360 w 4603109"/>
                <a:gd name="connsiteY280" fmla="*/ 0 h 924402"/>
                <a:gd name="connsiteX281" fmla="*/ 2335803 w 4603109"/>
                <a:gd name="connsiteY281" fmla="*/ 0 h 924402"/>
                <a:gd name="connsiteX282" fmla="*/ 2343312 w 4603109"/>
                <a:gd name="connsiteY282" fmla="*/ 0 h 924402"/>
                <a:gd name="connsiteX283" fmla="*/ 2344804 w 4603109"/>
                <a:gd name="connsiteY283" fmla="*/ 0 h 924402"/>
                <a:gd name="connsiteX284" fmla="*/ 2346768 w 4603109"/>
                <a:gd name="connsiteY284" fmla="*/ 0 h 924402"/>
                <a:gd name="connsiteX285" fmla="*/ 2347827 w 4603109"/>
                <a:gd name="connsiteY285" fmla="*/ 0 h 924402"/>
                <a:gd name="connsiteX286" fmla="*/ 2352274 w 4603109"/>
                <a:gd name="connsiteY286" fmla="*/ 0 h 924402"/>
                <a:gd name="connsiteX287" fmla="*/ 2359443 w 4603109"/>
                <a:gd name="connsiteY287" fmla="*/ 0 h 924402"/>
                <a:gd name="connsiteX288" fmla="*/ 2359865 w 4603109"/>
                <a:gd name="connsiteY288" fmla="*/ 0 h 924402"/>
                <a:gd name="connsiteX289" fmla="*/ 2359989 w 4603109"/>
                <a:gd name="connsiteY289" fmla="*/ 0 h 924402"/>
                <a:gd name="connsiteX290" fmla="*/ 2360887 w 4603109"/>
                <a:gd name="connsiteY290" fmla="*/ 0 h 924402"/>
                <a:gd name="connsiteX291" fmla="*/ 2360934 w 4603109"/>
                <a:gd name="connsiteY291" fmla="*/ 0 h 924402"/>
                <a:gd name="connsiteX292" fmla="*/ 2371886 w 4603109"/>
                <a:gd name="connsiteY292" fmla="*/ 0 h 924402"/>
                <a:gd name="connsiteX293" fmla="*/ 2373377 w 4603109"/>
                <a:gd name="connsiteY293" fmla="*/ 0 h 924402"/>
                <a:gd name="connsiteX294" fmla="*/ 2377892 w 4603109"/>
                <a:gd name="connsiteY294" fmla="*/ 0 h 924402"/>
                <a:gd name="connsiteX295" fmla="*/ 2382339 w 4603109"/>
                <a:gd name="connsiteY295" fmla="*/ 0 h 924402"/>
                <a:gd name="connsiteX296" fmla="*/ 2390054 w 4603109"/>
                <a:gd name="connsiteY296" fmla="*/ 0 h 924402"/>
                <a:gd name="connsiteX297" fmla="*/ 2419821 w 4603109"/>
                <a:gd name="connsiteY297" fmla="*/ 0 h 924402"/>
                <a:gd name="connsiteX298" fmla="*/ 2427040 w 4603109"/>
                <a:gd name="connsiteY298" fmla="*/ 0 h 924402"/>
                <a:gd name="connsiteX299" fmla="*/ 2436490 w 4603109"/>
                <a:gd name="connsiteY299" fmla="*/ 0 h 924402"/>
                <a:gd name="connsiteX300" fmla="*/ 2444472 w 4603109"/>
                <a:gd name="connsiteY300" fmla="*/ 0 h 924402"/>
                <a:gd name="connsiteX301" fmla="*/ 2448678 w 4603109"/>
                <a:gd name="connsiteY301" fmla="*/ 0 h 924402"/>
                <a:gd name="connsiteX302" fmla="*/ 2450171 w 4603109"/>
                <a:gd name="connsiteY302" fmla="*/ 0 h 924402"/>
                <a:gd name="connsiteX303" fmla="*/ 2450609 w 4603109"/>
                <a:gd name="connsiteY303" fmla="*/ 0 h 924402"/>
                <a:gd name="connsiteX304" fmla="*/ 2463572 w 4603109"/>
                <a:gd name="connsiteY304" fmla="*/ 0 h 924402"/>
                <a:gd name="connsiteX305" fmla="*/ 2471081 w 4603109"/>
                <a:gd name="connsiteY305" fmla="*/ 0 h 924402"/>
                <a:gd name="connsiteX306" fmla="*/ 2472573 w 4603109"/>
                <a:gd name="connsiteY306" fmla="*/ 0 h 924402"/>
                <a:gd name="connsiteX307" fmla="*/ 2474537 w 4603109"/>
                <a:gd name="connsiteY307" fmla="*/ 0 h 924402"/>
                <a:gd name="connsiteX308" fmla="*/ 2475596 w 4603109"/>
                <a:gd name="connsiteY308" fmla="*/ 0 h 924402"/>
                <a:gd name="connsiteX309" fmla="*/ 2477252 w 4603109"/>
                <a:gd name="connsiteY309" fmla="*/ 0 h 924402"/>
                <a:gd name="connsiteX310" fmla="*/ 2478712 w 4603109"/>
                <a:gd name="connsiteY310" fmla="*/ 0 h 924402"/>
                <a:gd name="connsiteX311" fmla="*/ 2478743 w 4603109"/>
                <a:gd name="connsiteY311" fmla="*/ 0 h 924402"/>
                <a:gd name="connsiteX312" fmla="*/ 2480043 w 4603109"/>
                <a:gd name="connsiteY312" fmla="*/ 0 h 924402"/>
                <a:gd name="connsiteX313" fmla="*/ 2499655 w 4603109"/>
                <a:gd name="connsiteY313" fmla="*/ 0 h 924402"/>
                <a:gd name="connsiteX314" fmla="*/ 2501146 w 4603109"/>
                <a:gd name="connsiteY314" fmla="*/ 0 h 924402"/>
                <a:gd name="connsiteX315" fmla="*/ 2505661 w 4603109"/>
                <a:gd name="connsiteY315" fmla="*/ 0 h 924402"/>
                <a:gd name="connsiteX316" fmla="*/ 2508776 w 4603109"/>
                <a:gd name="connsiteY316" fmla="*/ 0 h 924402"/>
                <a:gd name="connsiteX317" fmla="*/ 2510108 w 4603109"/>
                <a:gd name="connsiteY317" fmla="*/ 0 h 924402"/>
                <a:gd name="connsiteX318" fmla="*/ 2524178 w 4603109"/>
                <a:gd name="connsiteY318" fmla="*/ 0 h 924402"/>
                <a:gd name="connsiteX319" fmla="*/ 2525248 w 4603109"/>
                <a:gd name="connsiteY319" fmla="*/ 0 h 924402"/>
                <a:gd name="connsiteX320" fmla="*/ 2525669 w 4603109"/>
                <a:gd name="connsiteY320" fmla="*/ 0 h 924402"/>
                <a:gd name="connsiteX321" fmla="*/ 2552329 w 4603109"/>
                <a:gd name="connsiteY321" fmla="*/ 0 h 924402"/>
                <a:gd name="connsiteX322" fmla="*/ 2552751 w 4603109"/>
                <a:gd name="connsiteY322" fmla="*/ 0 h 924402"/>
                <a:gd name="connsiteX323" fmla="*/ 2554242 w 4603109"/>
                <a:gd name="connsiteY323" fmla="*/ 0 h 924402"/>
                <a:gd name="connsiteX324" fmla="*/ 2574787 w 4603109"/>
                <a:gd name="connsiteY324" fmla="*/ 0 h 924402"/>
                <a:gd name="connsiteX325" fmla="*/ 2576279 w 4603109"/>
                <a:gd name="connsiteY325" fmla="*/ 0 h 924402"/>
                <a:gd name="connsiteX326" fmla="*/ 2576447 w 4603109"/>
                <a:gd name="connsiteY326" fmla="*/ 0 h 924402"/>
                <a:gd name="connsiteX327" fmla="*/ 2577940 w 4603109"/>
                <a:gd name="connsiteY327" fmla="*/ 0 h 924402"/>
                <a:gd name="connsiteX328" fmla="*/ 2603360 w 4603109"/>
                <a:gd name="connsiteY328" fmla="*/ 0 h 924402"/>
                <a:gd name="connsiteX329" fmla="*/ 2604852 w 4603109"/>
                <a:gd name="connsiteY329" fmla="*/ 0 h 924402"/>
                <a:gd name="connsiteX330" fmla="*/ 2605021 w 4603109"/>
                <a:gd name="connsiteY330" fmla="*/ 0 h 924402"/>
                <a:gd name="connsiteX331" fmla="*/ 2605484 w 4603109"/>
                <a:gd name="connsiteY331" fmla="*/ 0 h 924402"/>
                <a:gd name="connsiteX332" fmla="*/ 2606481 w 4603109"/>
                <a:gd name="connsiteY332" fmla="*/ 0 h 924402"/>
                <a:gd name="connsiteX333" fmla="*/ 2606512 w 4603109"/>
                <a:gd name="connsiteY333" fmla="*/ 0 h 924402"/>
                <a:gd name="connsiteX334" fmla="*/ 2606976 w 4603109"/>
                <a:gd name="connsiteY334" fmla="*/ 0 h 924402"/>
                <a:gd name="connsiteX335" fmla="*/ 2618923 w 4603109"/>
                <a:gd name="connsiteY335" fmla="*/ 0 h 924402"/>
                <a:gd name="connsiteX336" fmla="*/ 2621248 w 4603109"/>
                <a:gd name="connsiteY336" fmla="*/ 0 h 924402"/>
                <a:gd name="connsiteX337" fmla="*/ 2622740 w 4603109"/>
                <a:gd name="connsiteY337" fmla="*/ 0 h 924402"/>
                <a:gd name="connsiteX338" fmla="*/ 2627885 w 4603109"/>
                <a:gd name="connsiteY338" fmla="*/ 0 h 924402"/>
                <a:gd name="connsiteX339" fmla="*/ 2629377 w 4603109"/>
                <a:gd name="connsiteY339" fmla="*/ 0 h 924402"/>
                <a:gd name="connsiteX340" fmla="*/ 2634058 w 4603109"/>
                <a:gd name="connsiteY340" fmla="*/ 0 h 924402"/>
                <a:gd name="connsiteX341" fmla="*/ 2635549 w 4603109"/>
                <a:gd name="connsiteY341" fmla="*/ 0 h 924402"/>
                <a:gd name="connsiteX342" fmla="*/ 2636545 w 4603109"/>
                <a:gd name="connsiteY342" fmla="*/ 0 h 924402"/>
                <a:gd name="connsiteX343" fmla="*/ 2648987 w 4603109"/>
                <a:gd name="connsiteY343" fmla="*/ 0 h 924402"/>
                <a:gd name="connsiteX344" fmla="*/ 2649821 w 4603109"/>
                <a:gd name="connsiteY344" fmla="*/ 0 h 924402"/>
                <a:gd name="connsiteX345" fmla="*/ 2651313 w 4603109"/>
                <a:gd name="connsiteY345" fmla="*/ 0 h 924402"/>
                <a:gd name="connsiteX346" fmla="*/ 2651947 w 4603109"/>
                <a:gd name="connsiteY346" fmla="*/ 0 h 924402"/>
                <a:gd name="connsiteX347" fmla="*/ 2653017 w 4603109"/>
                <a:gd name="connsiteY347" fmla="*/ 0 h 924402"/>
                <a:gd name="connsiteX348" fmla="*/ 2653438 w 4603109"/>
                <a:gd name="connsiteY348" fmla="*/ 0 h 924402"/>
                <a:gd name="connsiteX349" fmla="*/ 2656459 w 4603109"/>
                <a:gd name="connsiteY349" fmla="*/ 0 h 924402"/>
                <a:gd name="connsiteX350" fmla="*/ 2657950 w 4603109"/>
                <a:gd name="connsiteY350" fmla="*/ 0 h 924402"/>
                <a:gd name="connsiteX351" fmla="*/ 2665460 w 4603109"/>
                <a:gd name="connsiteY351" fmla="*/ 0 h 924402"/>
                <a:gd name="connsiteX352" fmla="*/ 2680098 w 4603109"/>
                <a:gd name="connsiteY352" fmla="*/ 0 h 924402"/>
                <a:gd name="connsiteX353" fmla="*/ 2680520 w 4603109"/>
                <a:gd name="connsiteY353" fmla="*/ 0 h 924402"/>
                <a:gd name="connsiteX354" fmla="*/ 2682011 w 4603109"/>
                <a:gd name="connsiteY354" fmla="*/ 0 h 924402"/>
                <a:gd name="connsiteX355" fmla="*/ 2692542 w 4603109"/>
                <a:gd name="connsiteY355" fmla="*/ 0 h 924402"/>
                <a:gd name="connsiteX356" fmla="*/ 2702556 w 4603109"/>
                <a:gd name="connsiteY356" fmla="*/ 0 h 924402"/>
                <a:gd name="connsiteX357" fmla="*/ 2704048 w 4603109"/>
                <a:gd name="connsiteY357" fmla="*/ 0 h 924402"/>
                <a:gd name="connsiteX358" fmla="*/ 2724289 w 4603109"/>
                <a:gd name="connsiteY358" fmla="*/ 0 h 924402"/>
                <a:gd name="connsiteX359" fmla="*/ 2731129 w 4603109"/>
                <a:gd name="connsiteY359" fmla="*/ 0 h 924402"/>
                <a:gd name="connsiteX360" fmla="*/ 2732621 w 4603109"/>
                <a:gd name="connsiteY360" fmla="*/ 0 h 924402"/>
                <a:gd name="connsiteX361" fmla="*/ 2733253 w 4603109"/>
                <a:gd name="connsiteY361" fmla="*/ 0 h 924402"/>
                <a:gd name="connsiteX362" fmla="*/ 2734745 w 4603109"/>
                <a:gd name="connsiteY362" fmla="*/ 0 h 924402"/>
                <a:gd name="connsiteX363" fmla="*/ 2746692 w 4603109"/>
                <a:gd name="connsiteY363" fmla="*/ 0 h 924402"/>
                <a:gd name="connsiteX364" fmla="*/ 2749017 w 4603109"/>
                <a:gd name="connsiteY364" fmla="*/ 0 h 924402"/>
                <a:gd name="connsiteX365" fmla="*/ 2750509 w 4603109"/>
                <a:gd name="connsiteY365" fmla="*/ 0 h 924402"/>
                <a:gd name="connsiteX366" fmla="*/ 2754354 w 4603109"/>
                <a:gd name="connsiteY366" fmla="*/ 0 h 924402"/>
                <a:gd name="connsiteX367" fmla="*/ 2755654 w 4603109"/>
                <a:gd name="connsiteY367" fmla="*/ 0 h 924402"/>
                <a:gd name="connsiteX368" fmla="*/ 2757146 w 4603109"/>
                <a:gd name="connsiteY368" fmla="*/ 0 h 924402"/>
                <a:gd name="connsiteX369" fmla="*/ 2761827 w 4603109"/>
                <a:gd name="connsiteY369" fmla="*/ 0 h 924402"/>
                <a:gd name="connsiteX370" fmla="*/ 2763318 w 4603109"/>
                <a:gd name="connsiteY370" fmla="*/ 0 h 924402"/>
                <a:gd name="connsiteX371" fmla="*/ 2776756 w 4603109"/>
                <a:gd name="connsiteY371" fmla="*/ 0 h 924402"/>
                <a:gd name="connsiteX372" fmla="*/ 2777590 w 4603109"/>
                <a:gd name="connsiteY372" fmla="*/ 0 h 924402"/>
                <a:gd name="connsiteX373" fmla="*/ 2779082 w 4603109"/>
                <a:gd name="connsiteY373" fmla="*/ 0 h 924402"/>
                <a:gd name="connsiteX374" fmla="*/ 2783442 w 4603109"/>
                <a:gd name="connsiteY374" fmla="*/ 0 h 924402"/>
                <a:gd name="connsiteX375" fmla="*/ 2784228 w 4603109"/>
                <a:gd name="connsiteY375" fmla="*/ 0 h 924402"/>
                <a:gd name="connsiteX376" fmla="*/ 2785719 w 4603109"/>
                <a:gd name="connsiteY376" fmla="*/ 0 h 924402"/>
                <a:gd name="connsiteX377" fmla="*/ 2786473 w 4603109"/>
                <a:gd name="connsiteY377" fmla="*/ 0 h 924402"/>
                <a:gd name="connsiteX378" fmla="*/ 2793229 w 4603109"/>
                <a:gd name="connsiteY378" fmla="*/ 0 h 924402"/>
                <a:gd name="connsiteX379" fmla="*/ 2799367 w 4603109"/>
                <a:gd name="connsiteY379" fmla="*/ 0 h 924402"/>
                <a:gd name="connsiteX380" fmla="*/ 2813506 w 4603109"/>
                <a:gd name="connsiteY380" fmla="*/ 0 h 924402"/>
                <a:gd name="connsiteX381" fmla="*/ 2820311 w 4603109"/>
                <a:gd name="connsiteY381" fmla="*/ 0 h 924402"/>
                <a:gd name="connsiteX382" fmla="*/ 2827893 w 4603109"/>
                <a:gd name="connsiteY382" fmla="*/ 0 h 924402"/>
                <a:gd name="connsiteX383" fmla="*/ 2827940 w 4603109"/>
                <a:gd name="connsiteY383" fmla="*/ 0 h 924402"/>
                <a:gd name="connsiteX384" fmla="*/ 2829431 w 4603109"/>
                <a:gd name="connsiteY384" fmla="*/ 0 h 924402"/>
                <a:gd name="connsiteX385" fmla="*/ 2829978 w 4603109"/>
                <a:gd name="connsiteY385" fmla="*/ 0 h 924402"/>
                <a:gd name="connsiteX386" fmla="*/ 2852058 w 4603109"/>
                <a:gd name="connsiteY386" fmla="*/ 0 h 924402"/>
                <a:gd name="connsiteX387" fmla="*/ 2857060 w 4603109"/>
                <a:gd name="connsiteY387" fmla="*/ 0 h 924402"/>
                <a:gd name="connsiteX388" fmla="*/ 2857958 w 4603109"/>
                <a:gd name="connsiteY388" fmla="*/ 0 h 924402"/>
                <a:gd name="connsiteX389" fmla="*/ 2871601 w 4603109"/>
                <a:gd name="connsiteY389" fmla="*/ 0 h 924402"/>
                <a:gd name="connsiteX390" fmla="*/ 2882123 w 4603109"/>
                <a:gd name="connsiteY390" fmla="*/ 0 h 924402"/>
                <a:gd name="connsiteX391" fmla="*/ 2894046 w 4603109"/>
                <a:gd name="connsiteY391" fmla="*/ 0 h 924402"/>
                <a:gd name="connsiteX392" fmla="*/ 2903496 w 4603109"/>
                <a:gd name="connsiteY392" fmla="*/ 0 h 924402"/>
                <a:gd name="connsiteX393" fmla="*/ 2911211 w 4603109"/>
                <a:gd name="connsiteY393" fmla="*/ 0 h 924402"/>
                <a:gd name="connsiteX394" fmla="*/ 2914242 w 4603109"/>
                <a:gd name="connsiteY394" fmla="*/ 0 h 924402"/>
                <a:gd name="connsiteX395" fmla="*/ 2914461 w 4603109"/>
                <a:gd name="connsiteY395" fmla="*/ 0 h 924402"/>
                <a:gd name="connsiteX396" fmla="*/ 2924111 w 4603109"/>
                <a:gd name="connsiteY396" fmla="*/ 0 h 924402"/>
                <a:gd name="connsiteX397" fmla="*/ 2927136 w 4603109"/>
                <a:gd name="connsiteY397" fmla="*/ 0 h 924402"/>
                <a:gd name="connsiteX398" fmla="*/ 2933561 w 4603109"/>
                <a:gd name="connsiteY398" fmla="*/ 0 h 924402"/>
                <a:gd name="connsiteX399" fmla="*/ 2939580 w 4603109"/>
                <a:gd name="connsiteY399" fmla="*/ 0 h 924402"/>
                <a:gd name="connsiteX400" fmla="*/ 2941275 w 4603109"/>
                <a:gd name="connsiteY400" fmla="*/ 0 h 924402"/>
                <a:gd name="connsiteX401" fmla="*/ 2941543 w 4603109"/>
                <a:gd name="connsiteY401" fmla="*/ 0 h 924402"/>
                <a:gd name="connsiteX402" fmla="*/ 2945586 w 4603109"/>
                <a:gd name="connsiteY402" fmla="*/ 0 h 924402"/>
                <a:gd name="connsiteX403" fmla="*/ 2950032 w 4603109"/>
                <a:gd name="connsiteY403" fmla="*/ 0 h 924402"/>
                <a:gd name="connsiteX404" fmla="*/ 2955662 w 4603109"/>
                <a:gd name="connsiteY404" fmla="*/ 0 h 924402"/>
                <a:gd name="connsiteX405" fmla="*/ 2955709 w 4603109"/>
                <a:gd name="connsiteY405" fmla="*/ 0 h 924402"/>
                <a:gd name="connsiteX406" fmla="*/ 2957200 w 4603109"/>
                <a:gd name="connsiteY406" fmla="*/ 0 h 924402"/>
                <a:gd name="connsiteX407" fmla="*/ 2957747 w 4603109"/>
                <a:gd name="connsiteY407" fmla="*/ 0 h 924402"/>
                <a:gd name="connsiteX408" fmla="*/ 2968152 w 4603109"/>
                <a:gd name="connsiteY408" fmla="*/ 0 h 924402"/>
                <a:gd name="connsiteX409" fmla="*/ 2969644 w 4603109"/>
                <a:gd name="connsiteY409" fmla="*/ 0 h 924402"/>
                <a:gd name="connsiteX410" fmla="*/ 2972667 w 4603109"/>
                <a:gd name="connsiteY410" fmla="*/ 0 h 924402"/>
                <a:gd name="connsiteX411" fmla="*/ 2977114 w 4603109"/>
                <a:gd name="connsiteY411" fmla="*/ 0 h 924402"/>
                <a:gd name="connsiteX412" fmla="*/ 2984829 w 4603109"/>
                <a:gd name="connsiteY412" fmla="*/ 0 h 924402"/>
                <a:gd name="connsiteX413" fmla="*/ 2985727 w 4603109"/>
                <a:gd name="connsiteY413" fmla="*/ 0 h 924402"/>
                <a:gd name="connsiteX414" fmla="*/ 2999370 w 4603109"/>
                <a:gd name="connsiteY414" fmla="*/ 0 h 924402"/>
                <a:gd name="connsiteX415" fmla="*/ 3021815 w 4603109"/>
                <a:gd name="connsiteY415" fmla="*/ 0 h 924402"/>
                <a:gd name="connsiteX416" fmla="*/ 3031265 w 4603109"/>
                <a:gd name="connsiteY416" fmla="*/ 0 h 924402"/>
                <a:gd name="connsiteX417" fmla="*/ 3042230 w 4603109"/>
                <a:gd name="connsiteY417" fmla="*/ 0 h 924402"/>
                <a:gd name="connsiteX418" fmla="*/ 3044946 w 4603109"/>
                <a:gd name="connsiteY418" fmla="*/ 0 h 924402"/>
                <a:gd name="connsiteX419" fmla="*/ 3051880 w 4603109"/>
                <a:gd name="connsiteY419" fmla="*/ 0 h 924402"/>
                <a:gd name="connsiteX420" fmla="*/ 3061330 w 4603109"/>
                <a:gd name="connsiteY420" fmla="*/ 0 h 924402"/>
                <a:gd name="connsiteX421" fmla="*/ 3067349 w 4603109"/>
                <a:gd name="connsiteY421" fmla="*/ 0 h 924402"/>
                <a:gd name="connsiteX422" fmla="*/ 3069312 w 4603109"/>
                <a:gd name="connsiteY422" fmla="*/ 0 h 924402"/>
                <a:gd name="connsiteX423" fmla="*/ 3073355 w 4603109"/>
                <a:gd name="connsiteY423" fmla="*/ 0 h 924402"/>
                <a:gd name="connsiteX424" fmla="*/ 3073518 w 4603109"/>
                <a:gd name="connsiteY424" fmla="*/ 0 h 924402"/>
                <a:gd name="connsiteX425" fmla="*/ 3075011 w 4603109"/>
                <a:gd name="connsiteY425" fmla="*/ 0 h 924402"/>
                <a:gd name="connsiteX426" fmla="*/ 3077801 w 4603109"/>
                <a:gd name="connsiteY426" fmla="*/ 0 h 924402"/>
                <a:gd name="connsiteX427" fmla="*/ 3095921 w 4603109"/>
                <a:gd name="connsiteY427" fmla="*/ 0 h 924402"/>
                <a:gd name="connsiteX428" fmla="*/ 3097413 w 4603109"/>
                <a:gd name="connsiteY428" fmla="*/ 0 h 924402"/>
                <a:gd name="connsiteX429" fmla="*/ 3100436 w 4603109"/>
                <a:gd name="connsiteY429" fmla="*/ 0 h 924402"/>
                <a:gd name="connsiteX430" fmla="*/ 3103552 w 4603109"/>
                <a:gd name="connsiteY430" fmla="*/ 0 h 924402"/>
                <a:gd name="connsiteX431" fmla="*/ 3104883 w 4603109"/>
                <a:gd name="connsiteY431" fmla="*/ 0 h 924402"/>
                <a:gd name="connsiteX432" fmla="*/ 3120023 w 4603109"/>
                <a:gd name="connsiteY432" fmla="*/ 0 h 924402"/>
                <a:gd name="connsiteX433" fmla="*/ 3120445 w 4603109"/>
                <a:gd name="connsiteY433" fmla="*/ 0 h 924402"/>
                <a:gd name="connsiteX434" fmla="*/ 3149018 w 4603109"/>
                <a:gd name="connsiteY434" fmla="*/ 0 h 924402"/>
                <a:gd name="connsiteX435" fmla="*/ 3150088 w 4603109"/>
                <a:gd name="connsiteY435" fmla="*/ 0 h 924402"/>
                <a:gd name="connsiteX436" fmla="*/ 3150509 w 4603109"/>
                <a:gd name="connsiteY436" fmla="*/ 0 h 924402"/>
                <a:gd name="connsiteX437" fmla="*/ 3171054 w 4603109"/>
                <a:gd name="connsiteY437" fmla="*/ 0 h 924402"/>
                <a:gd name="connsiteX438" fmla="*/ 3172715 w 4603109"/>
                <a:gd name="connsiteY438" fmla="*/ 0 h 924402"/>
                <a:gd name="connsiteX439" fmla="*/ 3199627 w 4603109"/>
                <a:gd name="connsiteY439" fmla="*/ 0 h 924402"/>
                <a:gd name="connsiteX440" fmla="*/ 3201119 w 4603109"/>
                <a:gd name="connsiteY440" fmla="*/ 0 h 924402"/>
                <a:gd name="connsiteX441" fmla="*/ 3201287 w 4603109"/>
                <a:gd name="connsiteY441" fmla="*/ 0 h 924402"/>
                <a:gd name="connsiteX442" fmla="*/ 3201751 w 4603109"/>
                <a:gd name="connsiteY442" fmla="*/ 0 h 924402"/>
                <a:gd name="connsiteX443" fmla="*/ 3202780 w 4603109"/>
                <a:gd name="connsiteY443" fmla="*/ 0 h 924402"/>
                <a:gd name="connsiteX444" fmla="*/ 3217515 w 4603109"/>
                <a:gd name="connsiteY444" fmla="*/ 0 h 924402"/>
                <a:gd name="connsiteX445" fmla="*/ 3224152 w 4603109"/>
                <a:gd name="connsiteY445" fmla="*/ 0 h 924402"/>
                <a:gd name="connsiteX446" fmla="*/ 3230324 w 4603109"/>
                <a:gd name="connsiteY446" fmla="*/ 0 h 924402"/>
                <a:gd name="connsiteX447" fmla="*/ 3231321 w 4603109"/>
                <a:gd name="connsiteY447" fmla="*/ 0 h 924402"/>
                <a:gd name="connsiteX448" fmla="*/ 3231816 w 4603109"/>
                <a:gd name="connsiteY448" fmla="*/ 0 h 924402"/>
                <a:gd name="connsiteX449" fmla="*/ 3243763 w 4603109"/>
                <a:gd name="connsiteY449" fmla="*/ 0 h 924402"/>
                <a:gd name="connsiteX450" fmla="*/ 3246088 w 4603109"/>
                <a:gd name="connsiteY450" fmla="*/ 0 h 924402"/>
                <a:gd name="connsiteX451" fmla="*/ 3247580 w 4603109"/>
                <a:gd name="connsiteY451" fmla="*/ 0 h 924402"/>
                <a:gd name="connsiteX452" fmla="*/ 3247792 w 4603109"/>
                <a:gd name="connsiteY452" fmla="*/ 0 h 924402"/>
                <a:gd name="connsiteX453" fmla="*/ 3248214 w 4603109"/>
                <a:gd name="connsiteY453" fmla="*/ 0 h 924402"/>
                <a:gd name="connsiteX454" fmla="*/ 3252725 w 4603109"/>
                <a:gd name="connsiteY454" fmla="*/ 0 h 924402"/>
                <a:gd name="connsiteX455" fmla="*/ 3254217 w 4603109"/>
                <a:gd name="connsiteY455" fmla="*/ 0 h 924402"/>
                <a:gd name="connsiteX456" fmla="*/ 3260235 w 4603109"/>
                <a:gd name="connsiteY456" fmla="*/ 0 h 924402"/>
                <a:gd name="connsiteX457" fmla="*/ 3276787 w 4603109"/>
                <a:gd name="connsiteY457" fmla="*/ 0 h 924402"/>
                <a:gd name="connsiteX458" fmla="*/ 3277857 w 4603109"/>
                <a:gd name="connsiteY458" fmla="*/ 0 h 924402"/>
                <a:gd name="connsiteX459" fmla="*/ 3278278 w 4603109"/>
                <a:gd name="connsiteY459" fmla="*/ 0 h 924402"/>
                <a:gd name="connsiteX460" fmla="*/ 3290300 w 4603109"/>
                <a:gd name="connsiteY460" fmla="*/ 0 h 924402"/>
                <a:gd name="connsiteX461" fmla="*/ 3298823 w 4603109"/>
                <a:gd name="connsiteY461" fmla="*/ 0 h 924402"/>
                <a:gd name="connsiteX462" fmla="*/ 3327396 w 4603109"/>
                <a:gd name="connsiteY462" fmla="*/ 0 h 924402"/>
                <a:gd name="connsiteX463" fmla="*/ 3328888 w 4603109"/>
                <a:gd name="connsiteY463" fmla="*/ 0 h 924402"/>
                <a:gd name="connsiteX464" fmla="*/ 3329520 w 4603109"/>
                <a:gd name="connsiteY464" fmla="*/ 0 h 924402"/>
                <a:gd name="connsiteX465" fmla="*/ 3345284 w 4603109"/>
                <a:gd name="connsiteY465" fmla="*/ 0 h 924402"/>
                <a:gd name="connsiteX466" fmla="*/ 3349129 w 4603109"/>
                <a:gd name="connsiteY466" fmla="*/ 0 h 924402"/>
                <a:gd name="connsiteX467" fmla="*/ 3351921 w 4603109"/>
                <a:gd name="connsiteY467" fmla="*/ 0 h 924402"/>
                <a:gd name="connsiteX468" fmla="*/ 3358093 w 4603109"/>
                <a:gd name="connsiteY468" fmla="*/ 0 h 924402"/>
                <a:gd name="connsiteX469" fmla="*/ 3359585 w 4603109"/>
                <a:gd name="connsiteY469" fmla="*/ 0 h 924402"/>
                <a:gd name="connsiteX470" fmla="*/ 3371532 w 4603109"/>
                <a:gd name="connsiteY470" fmla="*/ 0 h 924402"/>
                <a:gd name="connsiteX471" fmla="*/ 3373857 w 4603109"/>
                <a:gd name="connsiteY471" fmla="*/ 0 h 924402"/>
                <a:gd name="connsiteX472" fmla="*/ 3375349 w 4603109"/>
                <a:gd name="connsiteY472" fmla="*/ 0 h 924402"/>
                <a:gd name="connsiteX473" fmla="*/ 3380494 w 4603109"/>
                <a:gd name="connsiteY473" fmla="*/ 0 h 924402"/>
                <a:gd name="connsiteX474" fmla="*/ 3381986 w 4603109"/>
                <a:gd name="connsiteY474" fmla="*/ 0 h 924402"/>
                <a:gd name="connsiteX475" fmla="*/ 3388004 w 4603109"/>
                <a:gd name="connsiteY475" fmla="*/ 0 h 924402"/>
                <a:gd name="connsiteX476" fmla="*/ 3408282 w 4603109"/>
                <a:gd name="connsiteY476" fmla="*/ 0 h 924402"/>
                <a:gd name="connsiteX477" fmla="*/ 3418069 w 4603109"/>
                <a:gd name="connsiteY477" fmla="*/ 0 h 924402"/>
                <a:gd name="connsiteX478" fmla="*/ 3424207 w 4603109"/>
                <a:gd name="connsiteY478" fmla="*/ 0 h 924402"/>
                <a:gd name="connsiteX479" fmla="*/ 3424753 w 4603109"/>
                <a:gd name="connsiteY479" fmla="*/ 0 h 924402"/>
                <a:gd name="connsiteX480" fmla="*/ 3452733 w 4603109"/>
                <a:gd name="connsiteY480" fmla="*/ 0 h 924402"/>
                <a:gd name="connsiteX481" fmla="*/ 3454818 w 4603109"/>
                <a:gd name="connsiteY481" fmla="*/ 0 h 924402"/>
                <a:gd name="connsiteX482" fmla="*/ 3476898 w 4603109"/>
                <a:gd name="connsiteY482" fmla="*/ 0 h 924402"/>
                <a:gd name="connsiteX483" fmla="*/ 3496441 w 4603109"/>
                <a:gd name="connsiteY483" fmla="*/ 0 h 924402"/>
                <a:gd name="connsiteX484" fmla="*/ 3509236 w 4603109"/>
                <a:gd name="connsiteY484" fmla="*/ 0 h 924402"/>
                <a:gd name="connsiteX485" fmla="*/ 3518886 w 4603109"/>
                <a:gd name="connsiteY485" fmla="*/ 0 h 924402"/>
                <a:gd name="connsiteX486" fmla="*/ 3528336 w 4603109"/>
                <a:gd name="connsiteY486" fmla="*/ 0 h 924402"/>
                <a:gd name="connsiteX487" fmla="*/ 3536051 w 4603109"/>
                <a:gd name="connsiteY487" fmla="*/ 0 h 924402"/>
                <a:gd name="connsiteX488" fmla="*/ 3539301 w 4603109"/>
                <a:gd name="connsiteY488" fmla="*/ 0 h 924402"/>
                <a:gd name="connsiteX489" fmla="*/ 3540361 w 4603109"/>
                <a:gd name="connsiteY489" fmla="*/ 0 h 924402"/>
                <a:gd name="connsiteX490" fmla="*/ 3544807 w 4603109"/>
                <a:gd name="connsiteY490" fmla="*/ 0 h 924402"/>
                <a:gd name="connsiteX491" fmla="*/ 3551976 w 4603109"/>
                <a:gd name="connsiteY491" fmla="*/ 0 h 924402"/>
                <a:gd name="connsiteX492" fmla="*/ 3552522 w 4603109"/>
                <a:gd name="connsiteY492" fmla="*/ 0 h 924402"/>
                <a:gd name="connsiteX493" fmla="*/ 3564420 w 4603109"/>
                <a:gd name="connsiteY493" fmla="*/ 0 h 924402"/>
                <a:gd name="connsiteX494" fmla="*/ 3570426 w 4603109"/>
                <a:gd name="connsiteY494" fmla="*/ 0 h 924402"/>
                <a:gd name="connsiteX495" fmla="*/ 3574872 w 4603109"/>
                <a:gd name="connsiteY495" fmla="*/ 0 h 924402"/>
                <a:gd name="connsiteX496" fmla="*/ 3580502 w 4603109"/>
                <a:gd name="connsiteY496" fmla="*/ 0 h 924402"/>
                <a:gd name="connsiteX497" fmla="*/ 3582587 w 4603109"/>
                <a:gd name="connsiteY497" fmla="*/ 0 h 924402"/>
                <a:gd name="connsiteX498" fmla="*/ 3624210 w 4603109"/>
                <a:gd name="connsiteY498" fmla="*/ 0 h 924402"/>
                <a:gd name="connsiteX499" fmla="*/ 3637005 w 4603109"/>
                <a:gd name="connsiteY499" fmla="*/ 0 h 924402"/>
                <a:gd name="connsiteX500" fmla="*/ 3646655 w 4603109"/>
                <a:gd name="connsiteY500" fmla="*/ 0 h 924402"/>
                <a:gd name="connsiteX501" fmla="*/ 3656105 w 4603109"/>
                <a:gd name="connsiteY501" fmla="*/ 0 h 924402"/>
                <a:gd name="connsiteX502" fmla="*/ 3667070 w 4603109"/>
                <a:gd name="connsiteY502" fmla="*/ 0 h 924402"/>
                <a:gd name="connsiteX503" fmla="*/ 3668130 w 4603109"/>
                <a:gd name="connsiteY503" fmla="*/ 0 h 924402"/>
                <a:gd name="connsiteX504" fmla="*/ 3669786 w 4603109"/>
                <a:gd name="connsiteY504" fmla="*/ 0 h 924402"/>
                <a:gd name="connsiteX505" fmla="*/ 3672576 w 4603109"/>
                <a:gd name="connsiteY505" fmla="*/ 0 h 924402"/>
                <a:gd name="connsiteX506" fmla="*/ 3692189 w 4603109"/>
                <a:gd name="connsiteY506" fmla="*/ 0 h 924402"/>
                <a:gd name="connsiteX507" fmla="*/ 3698195 w 4603109"/>
                <a:gd name="connsiteY507" fmla="*/ 0 h 924402"/>
                <a:gd name="connsiteX508" fmla="*/ 3702641 w 4603109"/>
                <a:gd name="connsiteY508" fmla="*/ 0 h 924402"/>
                <a:gd name="connsiteX509" fmla="*/ 3744863 w 4603109"/>
                <a:gd name="connsiteY509" fmla="*/ 0 h 924402"/>
                <a:gd name="connsiteX510" fmla="*/ 3745285 w 4603109"/>
                <a:gd name="connsiteY510" fmla="*/ 0 h 924402"/>
                <a:gd name="connsiteX511" fmla="*/ 3795894 w 4603109"/>
                <a:gd name="connsiteY511" fmla="*/ 0 h 924402"/>
                <a:gd name="connsiteX512" fmla="*/ 3797555 w 4603109"/>
                <a:gd name="connsiteY512" fmla="*/ 0 h 924402"/>
                <a:gd name="connsiteX513" fmla="*/ 3826591 w 4603109"/>
                <a:gd name="connsiteY513" fmla="*/ 0 h 924402"/>
                <a:gd name="connsiteX514" fmla="*/ 3842355 w 4603109"/>
                <a:gd name="connsiteY514" fmla="*/ 0 h 924402"/>
                <a:gd name="connsiteX515" fmla="*/ 3848992 w 4603109"/>
                <a:gd name="connsiteY515" fmla="*/ 0 h 924402"/>
                <a:gd name="connsiteX516" fmla="*/ 3872632 w 4603109"/>
                <a:gd name="connsiteY516" fmla="*/ 0 h 924402"/>
                <a:gd name="connsiteX517" fmla="*/ 3873054 w 4603109"/>
                <a:gd name="connsiteY517" fmla="*/ 0 h 924402"/>
                <a:gd name="connsiteX518" fmla="*/ 3885075 w 4603109"/>
                <a:gd name="connsiteY518" fmla="*/ 0 h 924402"/>
                <a:gd name="connsiteX519" fmla="*/ 3923663 w 4603109"/>
                <a:gd name="connsiteY519" fmla="*/ 0 h 924402"/>
                <a:gd name="connsiteX520" fmla="*/ 3954360 w 4603109"/>
                <a:gd name="connsiteY520" fmla="*/ 0 h 924402"/>
                <a:gd name="connsiteX521" fmla="*/ 3970124 w 4603109"/>
                <a:gd name="connsiteY521" fmla="*/ 0 h 924402"/>
                <a:gd name="connsiteX522" fmla="*/ 3976761 w 4603109"/>
                <a:gd name="connsiteY522" fmla="*/ 0 h 924402"/>
                <a:gd name="connsiteX523" fmla="*/ 4012844 w 4603109"/>
                <a:gd name="connsiteY523" fmla="*/ 0 h 924402"/>
                <a:gd name="connsiteX524" fmla="*/ 4049593 w 4603109"/>
                <a:gd name="connsiteY524" fmla="*/ 0 h 924402"/>
                <a:gd name="connsiteX525" fmla="*/ 4169647 w 4603109"/>
                <a:gd name="connsiteY525" fmla="*/ 0 h 924402"/>
                <a:gd name="connsiteX526" fmla="*/ 4177362 w 4603109"/>
                <a:gd name="connsiteY526" fmla="*/ 0 h 924402"/>
                <a:gd name="connsiteX527" fmla="*/ 4297416 w 4603109"/>
                <a:gd name="connsiteY527" fmla="*/ 0 h 924402"/>
                <a:gd name="connsiteX528" fmla="*/ 4379339 w 4603109"/>
                <a:gd name="connsiteY528" fmla="*/ 47054 h 924402"/>
                <a:gd name="connsiteX529" fmla="*/ 4591731 w 4603109"/>
                <a:gd name="connsiteY529" fmla="*/ 415146 h 924402"/>
                <a:gd name="connsiteX530" fmla="*/ 4591731 w 4603109"/>
                <a:gd name="connsiteY530" fmla="*/ 509257 h 924402"/>
                <a:gd name="connsiteX531" fmla="*/ 4379339 w 4603109"/>
                <a:gd name="connsiteY531" fmla="*/ 877348 h 924402"/>
                <a:gd name="connsiteX532" fmla="*/ 4297416 w 4603109"/>
                <a:gd name="connsiteY532" fmla="*/ 924402 h 924402"/>
                <a:gd name="connsiteX533" fmla="*/ 4169647 w 4603109"/>
                <a:gd name="connsiteY533" fmla="*/ 924402 h 924402"/>
                <a:gd name="connsiteX534" fmla="*/ 3976761 w 4603109"/>
                <a:gd name="connsiteY534" fmla="*/ 924402 h 924402"/>
                <a:gd name="connsiteX535" fmla="*/ 3872632 w 4603109"/>
                <a:gd name="connsiteY535" fmla="*/ 924402 h 924402"/>
                <a:gd name="connsiteX536" fmla="*/ 3848992 w 4603109"/>
                <a:gd name="connsiteY536" fmla="*/ 924402 h 924402"/>
                <a:gd name="connsiteX537" fmla="*/ 3744863 w 4603109"/>
                <a:gd name="connsiteY537" fmla="*/ 924402 h 924402"/>
                <a:gd name="connsiteX538" fmla="*/ 3702641 w 4603109"/>
                <a:gd name="connsiteY538" fmla="*/ 924402 h 924402"/>
                <a:gd name="connsiteX539" fmla="*/ 3672576 w 4603109"/>
                <a:gd name="connsiteY539" fmla="*/ 924402 h 924402"/>
                <a:gd name="connsiteX540" fmla="*/ 3656105 w 4603109"/>
                <a:gd name="connsiteY540" fmla="*/ 924402 h 924402"/>
                <a:gd name="connsiteX541" fmla="*/ 3574872 w 4603109"/>
                <a:gd name="connsiteY541" fmla="*/ 924402 h 924402"/>
                <a:gd name="connsiteX542" fmla="*/ 3551976 w 4603109"/>
                <a:gd name="connsiteY542" fmla="*/ 924402 h 924402"/>
                <a:gd name="connsiteX543" fmla="*/ 3544807 w 4603109"/>
                <a:gd name="connsiteY543" fmla="*/ 924402 h 924402"/>
                <a:gd name="connsiteX544" fmla="*/ 3528336 w 4603109"/>
                <a:gd name="connsiteY544" fmla="*/ 924402 h 924402"/>
                <a:gd name="connsiteX545" fmla="*/ 3424207 w 4603109"/>
                <a:gd name="connsiteY545" fmla="*/ 924402 h 924402"/>
                <a:gd name="connsiteX546" fmla="*/ 3381986 w 4603109"/>
                <a:gd name="connsiteY546" fmla="*/ 924402 h 924402"/>
                <a:gd name="connsiteX547" fmla="*/ 3380494 w 4603109"/>
                <a:gd name="connsiteY547" fmla="*/ 924402 h 924402"/>
                <a:gd name="connsiteX548" fmla="*/ 3351921 w 4603109"/>
                <a:gd name="connsiteY548" fmla="*/ 924402 h 924402"/>
                <a:gd name="connsiteX549" fmla="*/ 3277857 w 4603109"/>
                <a:gd name="connsiteY549" fmla="*/ 924402 h 924402"/>
                <a:gd name="connsiteX550" fmla="*/ 3254217 w 4603109"/>
                <a:gd name="connsiteY550" fmla="*/ 924402 h 924402"/>
                <a:gd name="connsiteX551" fmla="*/ 3252725 w 4603109"/>
                <a:gd name="connsiteY551" fmla="*/ 924402 h 924402"/>
                <a:gd name="connsiteX552" fmla="*/ 3247792 w 4603109"/>
                <a:gd name="connsiteY552" fmla="*/ 924402 h 924402"/>
                <a:gd name="connsiteX553" fmla="*/ 3231321 w 4603109"/>
                <a:gd name="connsiteY553" fmla="*/ 924402 h 924402"/>
                <a:gd name="connsiteX554" fmla="*/ 3224152 w 4603109"/>
                <a:gd name="connsiteY554" fmla="*/ 924402 h 924402"/>
                <a:gd name="connsiteX555" fmla="*/ 3150088 w 4603109"/>
                <a:gd name="connsiteY555" fmla="*/ 924402 h 924402"/>
                <a:gd name="connsiteX556" fmla="*/ 3120023 w 4603109"/>
                <a:gd name="connsiteY556" fmla="*/ 924402 h 924402"/>
                <a:gd name="connsiteX557" fmla="*/ 3104883 w 4603109"/>
                <a:gd name="connsiteY557" fmla="*/ 924402 h 924402"/>
                <a:gd name="connsiteX558" fmla="*/ 3103552 w 4603109"/>
                <a:gd name="connsiteY558" fmla="*/ 924402 h 924402"/>
                <a:gd name="connsiteX559" fmla="*/ 3077801 w 4603109"/>
                <a:gd name="connsiteY559" fmla="*/ 924402 h 924402"/>
                <a:gd name="connsiteX560" fmla="*/ 3061330 w 4603109"/>
                <a:gd name="connsiteY560" fmla="*/ 924402 h 924402"/>
                <a:gd name="connsiteX561" fmla="*/ 3031265 w 4603109"/>
                <a:gd name="connsiteY561" fmla="*/ 924402 h 924402"/>
                <a:gd name="connsiteX562" fmla="*/ 2977114 w 4603109"/>
                <a:gd name="connsiteY562" fmla="*/ 924402 h 924402"/>
                <a:gd name="connsiteX563" fmla="*/ 2957200 w 4603109"/>
                <a:gd name="connsiteY563" fmla="*/ 924402 h 924402"/>
                <a:gd name="connsiteX564" fmla="*/ 2955709 w 4603109"/>
                <a:gd name="connsiteY564" fmla="*/ 924402 h 924402"/>
                <a:gd name="connsiteX565" fmla="*/ 2950032 w 4603109"/>
                <a:gd name="connsiteY565" fmla="*/ 924402 h 924402"/>
                <a:gd name="connsiteX566" fmla="*/ 2933561 w 4603109"/>
                <a:gd name="connsiteY566" fmla="*/ 924402 h 924402"/>
                <a:gd name="connsiteX567" fmla="*/ 2927136 w 4603109"/>
                <a:gd name="connsiteY567" fmla="*/ 924402 h 924402"/>
                <a:gd name="connsiteX568" fmla="*/ 2903496 w 4603109"/>
                <a:gd name="connsiteY568" fmla="*/ 924402 h 924402"/>
                <a:gd name="connsiteX569" fmla="*/ 2829431 w 4603109"/>
                <a:gd name="connsiteY569" fmla="*/ 924402 h 924402"/>
                <a:gd name="connsiteX570" fmla="*/ 2827940 w 4603109"/>
                <a:gd name="connsiteY570" fmla="*/ 924402 h 924402"/>
                <a:gd name="connsiteX571" fmla="*/ 2799367 w 4603109"/>
                <a:gd name="connsiteY571" fmla="*/ 924402 h 924402"/>
                <a:gd name="connsiteX572" fmla="*/ 2785719 w 4603109"/>
                <a:gd name="connsiteY572" fmla="*/ 924402 h 924402"/>
                <a:gd name="connsiteX573" fmla="*/ 2784228 w 4603109"/>
                <a:gd name="connsiteY573" fmla="*/ 924402 h 924402"/>
                <a:gd name="connsiteX574" fmla="*/ 2757146 w 4603109"/>
                <a:gd name="connsiteY574" fmla="*/ 924402 h 924402"/>
                <a:gd name="connsiteX575" fmla="*/ 2755654 w 4603109"/>
                <a:gd name="connsiteY575" fmla="*/ 924402 h 924402"/>
                <a:gd name="connsiteX576" fmla="*/ 2680098 w 4603109"/>
                <a:gd name="connsiteY576" fmla="*/ 924402 h 924402"/>
                <a:gd name="connsiteX577" fmla="*/ 2657950 w 4603109"/>
                <a:gd name="connsiteY577" fmla="*/ 924402 h 924402"/>
                <a:gd name="connsiteX578" fmla="*/ 2656459 w 4603109"/>
                <a:gd name="connsiteY578" fmla="*/ 924402 h 924402"/>
                <a:gd name="connsiteX579" fmla="*/ 2653017 w 4603109"/>
                <a:gd name="connsiteY579" fmla="*/ 924402 h 924402"/>
                <a:gd name="connsiteX580" fmla="*/ 2636545 w 4603109"/>
                <a:gd name="connsiteY580" fmla="*/ 924402 h 924402"/>
                <a:gd name="connsiteX581" fmla="*/ 2629377 w 4603109"/>
                <a:gd name="connsiteY581" fmla="*/ 924402 h 924402"/>
                <a:gd name="connsiteX582" fmla="*/ 2627885 w 4603109"/>
                <a:gd name="connsiteY582" fmla="*/ 924402 h 924402"/>
                <a:gd name="connsiteX583" fmla="*/ 2606481 w 4603109"/>
                <a:gd name="connsiteY583" fmla="*/ 924402 h 924402"/>
                <a:gd name="connsiteX584" fmla="*/ 2552329 w 4603109"/>
                <a:gd name="connsiteY584" fmla="*/ 924402 h 924402"/>
                <a:gd name="connsiteX585" fmla="*/ 2525248 w 4603109"/>
                <a:gd name="connsiteY585" fmla="*/ 924402 h 924402"/>
                <a:gd name="connsiteX586" fmla="*/ 2510108 w 4603109"/>
                <a:gd name="connsiteY586" fmla="*/ 924402 h 924402"/>
                <a:gd name="connsiteX587" fmla="*/ 2508776 w 4603109"/>
                <a:gd name="connsiteY587" fmla="*/ 924402 h 924402"/>
                <a:gd name="connsiteX588" fmla="*/ 2480043 w 4603109"/>
                <a:gd name="connsiteY588" fmla="*/ 924402 h 924402"/>
                <a:gd name="connsiteX589" fmla="*/ 2478712 w 4603109"/>
                <a:gd name="connsiteY589" fmla="*/ 924402 h 924402"/>
                <a:gd name="connsiteX590" fmla="*/ 2463572 w 4603109"/>
                <a:gd name="connsiteY590" fmla="*/ 924402 h 924402"/>
                <a:gd name="connsiteX591" fmla="*/ 2436490 w 4603109"/>
                <a:gd name="connsiteY591" fmla="*/ 924402 h 924402"/>
                <a:gd name="connsiteX592" fmla="*/ 2382339 w 4603109"/>
                <a:gd name="connsiteY592" fmla="*/ 924402 h 924402"/>
                <a:gd name="connsiteX593" fmla="*/ 2360934 w 4603109"/>
                <a:gd name="connsiteY593" fmla="*/ 924402 h 924402"/>
                <a:gd name="connsiteX594" fmla="*/ 2359443 w 4603109"/>
                <a:gd name="connsiteY594" fmla="*/ 924402 h 924402"/>
                <a:gd name="connsiteX595" fmla="*/ 2352274 w 4603109"/>
                <a:gd name="connsiteY595" fmla="*/ 924402 h 924402"/>
                <a:gd name="connsiteX596" fmla="*/ 2335803 w 4603109"/>
                <a:gd name="connsiteY596" fmla="*/ 924402 h 924402"/>
                <a:gd name="connsiteX597" fmla="*/ 2332360 w 4603109"/>
                <a:gd name="connsiteY597" fmla="*/ 924402 h 924402"/>
                <a:gd name="connsiteX598" fmla="*/ 2332328 w 4603109"/>
                <a:gd name="connsiteY598" fmla="*/ 924402 h 924402"/>
                <a:gd name="connsiteX599" fmla="*/ 2330869 w 4603109"/>
                <a:gd name="connsiteY599" fmla="*/ 924402 h 924402"/>
                <a:gd name="connsiteX600" fmla="*/ 2308721 w 4603109"/>
                <a:gd name="connsiteY600" fmla="*/ 924402 h 924402"/>
                <a:gd name="connsiteX601" fmla="*/ 2233165 w 4603109"/>
                <a:gd name="connsiteY601" fmla="*/ 924402 h 924402"/>
                <a:gd name="connsiteX602" fmla="*/ 2231674 w 4603109"/>
                <a:gd name="connsiteY602" fmla="*/ 924402 h 924402"/>
                <a:gd name="connsiteX603" fmla="*/ 2204591 w 4603109"/>
                <a:gd name="connsiteY603" fmla="*/ 924402 h 924402"/>
                <a:gd name="connsiteX604" fmla="*/ 2204559 w 4603109"/>
                <a:gd name="connsiteY604" fmla="*/ 924402 h 924402"/>
                <a:gd name="connsiteX605" fmla="*/ 2203100 w 4603109"/>
                <a:gd name="connsiteY605" fmla="*/ 924402 h 924402"/>
                <a:gd name="connsiteX606" fmla="*/ 2189452 w 4603109"/>
                <a:gd name="connsiteY606" fmla="*/ 924402 h 924402"/>
                <a:gd name="connsiteX607" fmla="*/ 2160879 w 4603109"/>
                <a:gd name="connsiteY607" fmla="*/ 924402 h 924402"/>
                <a:gd name="connsiteX608" fmla="*/ 2159388 w 4603109"/>
                <a:gd name="connsiteY608" fmla="*/ 924402 h 924402"/>
                <a:gd name="connsiteX609" fmla="*/ 2085323 w 4603109"/>
                <a:gd name="connsiteY609" fmla="*/ 924402 h 924402"/>
                <a:gd name="connsiteX610" fmla="*/ 2077294 w 4603109"/>
                <a:gd name="connsiteY610" fmla="*/ 924402 h 924402"/>
                <a:gd name="connsiteX611" fmla="*/ 2061683 w 4603109"/>
                <a:gd name="connsiteY611" fmla="*/ 924402 h 924402"/>
                <a:gd name="connsiteX612" fmla="*/ 2055258 w 4603109"/>
                <a:gd name="connsiteY612" fmla="*/ 924402 h 924402"/>
                <a:gd name="connsiteX613" fmla="*/ 2038787 w 4603109"/>
                <a:gd name="connsiteY613" fmla="*/ 924402 h 924402"/>
                <a:gd name="connsiteX614" fmla="*/ 2033110 w 4603109"/>
                <a:gd name="connsiteY614" fmla="*/ 924402 h 924402"/>
                <a:gd name="connsiteX615" fmla="*/ 2031619 w 4603109"/>
                <a:gd name="connsiteY615" fmla="*/ 924402 h 924402"/>
                <a:gd name="connsiteX616" fmla="*/ 2011705 w 4603109"/>
                <a:gd name="connsiteY616" fmla="*/ 924402 h 924402"/>
                <a:gd name="connsiteX617" fmla="*/ 1957554 w 4603109"/>
                <a:gd name="connsiteY617" fmla="*/ 924402 h 924402"/>
                <a:gd name="connsiteX618" fmla="*/ 1949525 w 4603109"/>
                <a:gd name="connsiteY618" fmla="*/ 924402 h 924402"/>
                <a:gd name="connsiteX619" fmla="*/ 1927489 w 4603109"/>
                <a:gd name="connsiteY619" fmla="*/ 924402 h 924402"/>
                <a:gd name="connsiteX620" fmla="*/ 1911018 w 4603109"/>
                <a:gd name="connsiteY620" fmla="*/ 924402 h 924402"/>
                <a:gd name="connsiteX621" fmla="*/ 1907543 w 4603109"/>
                <a:gd name="connsiteY621" fmla="*/ 924402 h 924402"/>
                <a:gd name="connsiteX622" fmla="*/ 1885268 w 4603109"/>
                <a:gd name="connsiteY622" fmla="*/ 924402 h 924402"/>
                <a:gd name="connsiteX623" fmla="*/ 1883936 w 4603109"/>
                <a:gd name="connsiteY623" fmla="*/ 924402 h 924402"/>
                <a:gd name="connsiteX624" fmla="*/ 1868796 w 4603109"/>
                <a:gd name="connsiteY624" fmla="*/ 924402 h 924402"/>
                <a:gd name="connsiteX625" fmla="*/ 1838732 w 4603109"/>
                <a:gd name="connsiteY625" fmla="*/ 924402 h 924402"/>
                <a:gd name="connsiteX626" fmla="*/ 1779774 w 4603109"/>
                <a:gd name="connsiteY626" fmla="*/ 924402 h 924402"/>
                <a:gd name="connsiteX627" fmla="*/ 1764668 w 4603109"/>
                <a:gd name="connsiteY627" fmla="*/ 924402 h 924402"/>
                <a:gd name="connsiteX628" fmla="*/ 1757499 w 4603109"/>
                <a:gd name="connsiteY628" fmla="*/ 924402 h 924402"/>
                <a:gd name="connsiteX629" fmla="*/ 1741027 w 4603109"/>
                <a:gd name="connsiteY629" fmla="*/ 924402 h 924402"/>
                <a:gd name="connsiteX630" fmla="*/ 1737552 w 4603109"/>
                <a:gd name="connsiteY630" fmla="*/ 924402 h 924402"/>
                <a:gd name="connsiteX631" fmla="*/ 1736094 w 4603109"/>
                <a:gd name="connsiteY631" fmla="*/ 924402 h 924402"/>
                <a:gd name="connsiteX632" fmla="*/ 1734603 w 4603109"/>
                <a:gd name="connsiteY632" fmla="*/ 924402 h 924402"/>
                <a:gd name="connsiteX633" fmla="*/ 1710963 w 4603109"/>
                <a:gd name="connsiteY633" fmla="*/ 924402 h 924402"/>
                <a:gd name="connsiteX634" fmla="*/ 1707488 w 4603109"/>
                <a:gd name="connsiteY634" fmla="*/ 924402 h 924402"/>
                <a:gd name="connsiteX635" fmla="*/ 1652509 w 4603109"/>
                <a:gd name="connsiteY635" fmla="*/ 924402 h 924402"/>
                <a:gd name="connsiteX636" fmla="*/ 1636899 w 4603109"/>
                <a:gd name="connsiteY636" fmla="*/ 924402 h 924402"/>
                <a:gd name="connsiteX637" fmla="*/ 1609783 w 4603109"/>
                <a:gd name="connsiteY637" fmla="*/ 924402 h 924402"/>
                <a:gd name="connsiteX638" fmla="*/ 1608325 w 4603109"/>
                <a:gd name="connsiteY638" fmla="*/ 924402 h 924402"/>
                <a:gd name="connsiteX639" fmla="*/ 1606834 w 4603109"/>
                <a:gd name="connsiteY639" fmla="*/ 924402 h 924402"/>
                <a:gd name="connsiteX640" fmla="*/ 1579719 w 4603109"/>
                <a:gd name="connsiteY640" fmla="*/ 924402 h 924402"/>
                <a:gd name="connsiteX641" fmla="*/ 1564612 w 4603109"/>
                <a:gd name="connsiteY641" fmla="*/ 924402 h 924402"/>
                <a:gd name="connsiteX642" fmla="*/ 1524740 w 4603109"/>
                <a:gd name="connsiteY642" fmla="*/ 924402 h 924402"/>
                <a:gd name="connsiteX643" fmla="*/ 1482518 w 4603109"/>
                <a:gd name="connsiteY643" fmla="*/ 924402 h 924402"/>
                <a:gd name="connsiteX644" fmla="*/ 1460483 w 4603109"/>
                <a:gd name="connsiteY644" fmla="*/ 924402 h 924402"/>
                <a:gd name="connsiteX645" fmla="*/ 1452454 w 4603109"/>
                <a:gd name="connsiteY645" fmla="*/ 924402 h 924402"/>
                <a:gd name="connsiteX646" fmla="*/ 1444011 w 4603109"/>
                <a:gd name="connsiteY646" fmla="*/ 924402 h 924402"/>
                <a:gd name="connsiteX647" fmla="*/ 1436843 w 4603109"/>
                <a:gd name="connsiteY647" fmla="*/ 924402 h 924402"/>
                <a:gd name="connsiteX648" fmla="*/ 1413947 w 4603109"/>
                <a:gd name="connsiteY648" fmla="*/ 924402 h 924402"/>
                <a:gd name="connsiteX649" fmla="*/ 1354749 w 4603109"/>
                <a:gd name="connsiteY649" fmla="*/ 924402 h 924402"/>
                <a:gd name="connsiteX650" fmla="*/ 1332714 w 4603109"/>
                <a:gd name="connsiteY650" fmla="*/ 924402 h 924402"/>
                <a:gd name="connsiteX651" fmla="*/ 1324685 w 4603109"/>
                <a:gd name="connsiteY651" fmla="*/ 924402 h 924402"/>
                <a:gd name="connsiteX652" fmla="*/ 1316242 w 4603109"/>
                <a:gd name="connsiteY652" fmla="*/ 924402 h 924402"/>
                <a:gd name="connsiteX653" fmla="*/ 1312767 w 4603109"/>
                <a:gd name="connsiteY653" fmla="*/ 924402 h 924402"/>
                <a:gd name="connsiteX654" fmla="*/ 1286178 w 4603109"/>
                <a:gd name="connsiteY654" fmla="*/ 924402 h 924402"/>
                <a:gd name="connsiteX655" fmla="*/ 1282703 w 4603109"/>
                <a:gd name="connsiteY655" fmla="*/ 924402 h 924402"/>
                <a:gd name="connsiteX656" fmla="*/ 1243956 w 4603109"/>
                <a:gd name="connsiteY656" fmla="*/ 924402 h 924402"/>
                <a:gd name="connsiteX657" fmla="*/ 1184998 w 4603109"/>
                <a:gd name="connsiteY657" fmla="*/ 924402 h 924402"/>
                <a:gd name="connsiteX658" fmla="*/ 1154934 w 4603109"/>
                <a:gd name="connsiteY658" fmla="*/ 924402 h 924402"/>
                <a:gd name="connsiteX659" fmla="*/ 1139828 w 4603109"/>
                <a:gd name="connsiteY659" fmla="*/ 924402 h 924402"/>
                <a:gd name="connsiteX660" fmla="*/ 1116187 w 4603109"/>
                <a:gd name="connsiteY660" fmla="*/ 924402 h 924402"/>
                <a:gd name="connsiteX661" fmla="*/ 1112712 w 4603109"/>
                <a:gd name="connsiteY661" fmla="*/ 924402 h 924402"/>
                <a:gd name="connsiteX662" fmla="*/ 1057734 w 4603109"/>
                <a:gd name="connsiteY662" fmla="*/ 924402 h 924402"/>
                <a:gd name="connsiteX663" fmla="*/ 1027669 w 4603109"/>
                <a:gd name="connsiteY663" fmla="*/ 924402 h 924402"/>
                <a:gd name="connsiteX664" fmla="*/ 1012059 w 4603109"/>
                <a:gd name="connsiteY664" fmla="*/ 924402 h 924402"/>
                <a:gd name="connsiteX665" fmla="*/ 984943 w 4603109"/>
                <a:gd name="connsiteY665" fmla="*/ 924402 h 924402"/>
                <a:gd name="connsiteX666" fmla="*/ 929965 w 4603109"/>
                <a:gd name="connsiteY666" fmla="*/ 924402 h 924402"/>
                <a:gd name="connsiteX667" fmla="*/ 899900 w 4603109"/>
                <a:gd name="connsiteY667" fmla="*/ 924402 h 924402"/>
                <a:gd name="connsiteX668" fmla="*/ 857678 w 4603109"/>
                <a:gd name="connsiteY668" fmla="*/ 924402 h 924402"/>
                <a:gd name="connsiteX669" fmla="*/ 819171 w 4603109"/>
                <a:gd name="connsiteY669" fmla="*/ 924402 h 924402"/>
                <a:gd name="connsiteX670" fmla="*/ 729909 w 4603109"/>
                <a:gd name="connsiteY670" fmla="*/ 924402 h 924402"/>
                <a:gd name="connsiteX671" fmla="*/ 691402 w 4603109"/>
                <a:gd name="connsiteY671" fmla="*/ 924402 h 924402"/>
                <a:gd name="connsiteX672" fmla="*/ 687927 w 4603109"/>
                <a:gd name="connsiteY672" fmla="*/ 924402 h 924402"/>
                <a:gd name="connsiteX673" fmla="*/ 560158 w 4603109"/>
                <a:gd name="connsiteY673" fmla="*/ 924402 h 924402"/>
                <a:gd name="connsiteX674" fmla="*/ 432894 w 4603109"/>
                <a:gd name="connsiteY674" fmla="*/ 924402 h 924402"/>
                <a:gd name="connsiteX675" fmla="*/ 305125 w 4603109"/>
                <a:gd name="connsiteY675" fmla="*/ 924402 h 924402"/>
                <a:gd name="connsiteX676" fmla="*/ 223202 w 4603109"/>
                <a:gd name="connsiteY676" fmla="*/ 877348 h 924402"/>
                <a:gd name="connsiteX677" fmla="*/ 10809 w 4603109"/>
                <a:gd name="connsiteY677" fmla="*/ 509257 h 924402"/>
                <a:gd name="connsiteX678" fmla="*/ 10809 w 4603109"/>
                <a:gd name="connsiteY678" fmla="*/ 415146 h 924402"/>
                <a:gd name="connsiteX679" fmla="*/ 223202 w 4603109"/>
                <a:gd name="connsiteY679" fmla="*/ 47054 h 924402"/>
                <a:gd name="connsiteX680" fmla="*/ 305125 w 4603109"/>
                <a:gd name="connsiteY680" fmla="*/ 0 h 92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Lst>
              <a:rect l="l" t="t" r="r" b="b"/>
              <a:pathLst>
                <a:path w="4603109" h="924402">
                  <a:moveTo>
                    <a:pt x="305125" y="0"/>
                  </a:moveTo>
                  <a:lnTo>
                    <a:pt x="432894" y="0"/>
                  </a:lnTo>
                  <a:lnTo>
                    <a:pt x="445336" y="0"/>
                  </a:lnTo>
                  <a:cubicBezTo>
                    <a:pt x="485989" y="0"/>
                    <a:pt x="520835" y="0"/>
                    <a:pt x="550703" y="0"/>
                  </a:cubicBezTo>
                  <a:lnTo>
                    <a:pt x="560158" y="0"/>
                  </a:lnTo>
                  <a:lnTo>
                    <a:pt x="573105" y="0"/>
                  </a:lnTo>
                  <a:lnTo>
                    <a:pt x="626202" y="0"/>
                  </a:lnTo>
                  <a:cubicBezTo>
                    <a:pt x="646943" y="0"/>
                    <a:pt x="663537" y="0"/>
                    <a:pt x="676811" y="0"/>
                  </a:cubicBezTo>
                  <a:lnTo>
                    <a:pt x="678472" y="0"/>
                  </a:lnTo>
                  <a:lnTo>
                    <a:pt x="687927" y="0"/>
                  </a:lnTo>
                  <a:lnTo>
                    <a:pt x="691402" y="0"/>
                  </a:lnTo>
                  <a:lnTo>
                    <a:pt x="700371" y="0"/>
                  </a:lnTo>
                  <a:lnTo>
                    <a:pt x="707508" y="0"/>
                  </a:lnTo>
                  <a:cubicBezTo>
                    <a:pt x="729909" y="0"/>
                    <a:pt x="729909" y="0"/>
                    <a:pt x="729909" y="0"/>
                  </a:cubicBezTo>
                  <a:lnTo>
                    <a:pt x="753971" y="0"/>
                  </a:lnTo>
                  <a:lnTo>
                    <a:pt x="804580" y="0"/>
                  </a:lnTo>
                  <a:lnTo>
                    <a:pt x="805737" y="0"/>
                  </a:lnTo>
                  <a:lnTo>
                    <a:pt x="819171" y="0"/>
                  </a:lnTo>
                  <a:lnTo>
                    <a:pt x="828140" y="0"/>
                  </a:lnTo>
                  <a:lnTo>
                    <a:pt x="831615" y="0"/>
                  </a:lnTo>
                  <a:lnTo>
                    <a:pt x="835277" y="0"/>
                  </a:lnTo>
                  <a:lnTo>
                    <a:pt x="857678" y="0"/>
                  </a:lnTo>
                  <a:lnTo>
                    <a:pt x="864889" y="0"/>
                  </a:lnTo>
                  <a:lnTo>
                    <a:pt x="899900" y="0"/>
                  </a:lnTo>
                  <a:lnTo>
                    <a:pt x="909341" y="0"/>
                  </a:lnTo>
                  <a:lnTo>
                    <a:pt x="929965" y="0"/>
                  </a:lnTo>
                  <a:lnTo>
                    <a:pt x="933506" y="0"/>
                  </a:lnTo>
                  <a:lnTo>
                    <a:pt x="936982" y="0"/>
                  </a:lnTo>
                  <a:lnTo>
                    <a:pt x="959384" y="0"/>
                  </a:lnTo>
                  <a:lnTo>
                    <a:pt x="962542" y="0"/>
                  </a:lnTo>
                  <a:lnTo>
                    <a:pt x="984943" y="0"/>
                  </a:lnTo>
                  <a:lnTo>
                    <a:pt x="992658" y="0"/>
                  </a:lnTo>
                  <a:lnTo>
                    <a:pt x="1012059" y="0"/>
                  </a:lnTo>
                  <a:lnTo>
                    <a:pt x="1012480" y="0"/>
                  </a:lnTo>
                  <a:lnTo>
                    <a:pt x="1027669" y="0"/>
                  </a:lnTo>
                  <a:lnTo>
                    <a:pt x="1037110" y="0"/>
                  </a:lnTo>
                  <a:lnTo>
                    <a:pt x="1040112" y="0"/>
                  </a:lnTo>
                  <a:lnTo>
                    <a:pt x="1057734" y="0"/>
                  </a:lnTo>
                  <a:lnTo>
                    <a:pt x="1064751" y="0"/>
                  </a:lnTo>
                  <a:lnTo>
                    <a:pt x="1070177" y="0"/>
                  </a:lnTo>
                  <a:lnTo>
                    <a:pt x="1072436" y="0"/>
                  </a:lnTo>
                  <a:lnTo>
                    <a:pt x="1090311" y="0"/>
                  </a:lnTo>
                  <a:lnTo>
                    <a:pt x="1110718" y="0"/>
                  </a:lnTo>
                  <a:lnTo>
                    <a:pt x="1112712" y="0"/>
                  </a:lnTo>
                  <a:lnTo>
                    <a:pt x="1116187" y="0"/>
                  </a:lnTo>
                  <a:lnTo>
                    <a:pt x="1139828" y="0"/>
                  </a:lnTo>
                  <a:lnTo>
                    <a:pt x="1140249" y="0"/>
                  </a:lnTo>
                  <a:lnTo>
                    <a:pt x="1145480" y="0"/>
                  </a:lnTo>
                  <a:lnTo>
                    <a:pt x="1152270" y="0"/>
                  </a:lnTo>
                  <a:lnTo>
                    <a:pt x="1154934" y="0"/>
                  </a:lnTo>
                  <a:lnTo>
                    <a:pt x="1167881" y="0"/>
                  </a:lnTo>
                  <a:lnTo>
                    <a:pt x="1175544" y="0"/>
                  </a:lnTo>
                  <a:lnTo>
                    <a:pt x="1184998" y="0"/>
                  </a:lnTo>
                  <a:lnTo>
                    <a:pt x="1197946" y="0"/>
                  </a:lnTo>
                  <a:lnTo>
                    <a:pt x="1200205" y="0"/>
                  </a:lnTo>
                  <a:lnTo>
                    <a:pt x="1220978" y="0"/>
                  </a:lnTo>
                  <a:lnTo>
                    <a:pt x="1238487" y="0"/>
                  </a:lnTo>
                  <a:lnTo>
                    <a:pt x="1243956" y="0"/>
                  </a:lnTo>
                  <a:lnTo>
                    <a:pt x="1251042" y="0"/>
                  </a:lnTo>
                  <a:lnTo>
                    <a:pt x="1257637" y="0"/>
                  </a:lnTo>
                  <a:lnTo>
                    <a:pt x="1271587" y="0"/>
                  </a:lnTo>
                  <a:lnTo>
                    <a:pt x="1273249" y="0"/>
                  </a:lnTo>
                  <a:lnTo>
                    <a:pt x="1280039" y="0"/>
                  </a:lnTo>
                  <a:lnTo>
                    <a:pt x="1282703" y="0"/>
                  </a:lnTo>
                  <a:lnTo>
                    <a:pt x="1286178" y="0"/>
                  </a:lnTo>
                  <a:lnTo>
                    <a:pt x="1295146" y="0"/>
                  </a:lnTo>
                  <a:lnTo>
                    <a:pt x="1301651" y="0"/>
                  </a:lnTo>
                  <a:lnTo>
                    <a:pt x="1302284" y="0"/>
                  </a:lnTo>
                  <a:lnTo>
                    <a:pt x="1303313" y="0"/>
                  </a:lnTo>
                  <a:lnTo>
                    <a:pt x="1312767" y="0"/>
                  </a:lnTo>
                  <a:lnTo>
                    <a:pt x="1316242" y="0"/>
                  </a:lnTo>
                  <a:lnTo>
                    <a:pt x="1321886" y="0"/>
                  </a:lnTo>
                  <a:lnTo>
                    <a:pt x="1324685" y="0"/>
                  </a:lnTo>
                  <a:lnTo>
                    <a:pt x="1325211" y="0"/>
                  </a:lnTo>
                  <a:lnTo>
                    <a:pt x="1332348" y="0"/>
                  </a:lnTo>
                  <a:lnTo>
                    <a:pt x="1332714" y="0"/>
                  </a:lnTo>
                  <a:lnTo>
                    <a:pt x="1333135" y="0"/>
                  </a:lnTo>
                  <a:lnTo>
                    <a:pt x="1348747" y="0"/>
                  </a:lnTo>
                  <a:lnTo>
                    <a:pt x="1354749" y="0"/>
                  </a:lnTo>
                  <a:lnTo>
                    <a:pt x="1378811" y="0"/>
                  </a:lnTo>
                  <a:lnTo>
                    <a:pt x="1383745" y="0"/>
                  </a:lnTo>
                  <a:lnTo>
                    <a:pt x="1385406" y="0"/>
                  </a:lnTo>
                  <a:lnTo>
                    <a:pt x="1399356" y="0"/>
                  </a:lnTo>
                  <a:lnTo>
                    <a:pt x="1400513" y="0"/>
                  </a:lnTo>
                  <a:lnTo>
                    <a:pt x="1413947" y="0"/>
                  </a:lnTo>
                  <a:lnTo>
                    <a:pt x="1414442" y="0"/>
                  </a:lnTo>
                  <a:lnTo>
                    <a:pt x="1422915" y="0"/>
                  </a:lnTo>
                  <a:lnTo>
                    <a:pt x="1426390" y="0"/>
                  </a:lnTo>
                  <a:lnTo>
                    <a:pt x="1429420" y="0"/>
                  </a:lnTo>
                  <a:lnTo>
                    <a:pt x="1430053" y="0"/>
                  </a:lnTo>
                  <a:lnTo>
                    <a:pt x="1430206" y="0"/>
                  </a:lnTo>
                  <a:lnTo>
                    <a:pt x="1430577" y="0"/>
                  </a:lnTo>
                  <a:lnTo>
                    <a:pt x="1436843" y="0"/>
                  </a:lnTo>
                  <a:lnTo>
                    <a:pt x="1444011" y="0"/>
                  </a:lnTo>
                  <a:lnTo>
                    <a:pt x="1449655" y="0"/>
                  </a:lnTo>
                  <a:lnTo>
                    <a:pt x="1452454" y="0"/>
                  </a:lnTo>
                  <a:lnTo>
                    <a:pt x="1452980" y="0"/>
                  </a:lnTo>
                  <a:lnTo>
                    <a:pt x="1456455" y="0"/>
                  </a:lnTo>
                  <a:lnTo>
                    <a:pt x="1459664" y="0"/>
                  </a:lnTo>
                  <a:lnTo>
                    <a:pt x="1460117" y="0"/>
                  </a:lnTo>
                  <a:lnTo>
                    <a:pt x="1460483" y="0"/>
                  </a:lnTo>
                  <a:lnTo>
                    <a:pt x="1460904" y="0"/>
                  </a:lnTo>
                  <a:lnTo>
                    <a:pt x="1472926" y="0"/>
                  </a:lnTo>
                  <a:lnTo>
                    <a:pt x="1482518" y="0"/>
                  </a:lnTo>
                  <a:lnTo>
                    <a:pt x="1489729" y="0"/>
                  </a:lnTo>
                  <a:lnTo>
                    <a:pt x="1504116" y="0"/>
                  </a:lnTo>
                  <a:lnTo>
                    <a:pt x="1511514" y="0"/>
                  </a:lnTo>
                  <a:lnTo>
                    <a:pt x="1524740" y="0"/>
                  </a:lnTo>
                  <a:lnTo>
                    <a:pt x="1528282" y="0"/>
                  </a:lnTo>
                  <a:lnTo>
                    <a:pt x="1531757" y="0"/>
                  </a:lnTo>
                  <a:lnTo>
                    <a:pt x="1534181" y="0"/>
                  </a:lnTo>
                  <a:lnTo>
                    <a:pt x="1542211" y="0"/>
                  </a:lnTo>
                  <a:lnTo>
                    <a:pt x="1554159" y="0"/>
                  </a:lnTo>
                  <a:lnTo>
                    <a:pt x="1557318" y="0"/>
                  </a:lnTo>
                  <a:lnTo>
                    <a:pt x="1557975" y="0"/>
                  </a:lnTo>
                  <a:lnTo>
                    <a:pt x="1558346" y="0"/>
                  </a:lnTo>
                  <a:lnTo>
                    <a:pt x="1561822" y="0"/>
                  </a:lnTo>
                  <a:lnTo>
                    <a:pt x="1564612" y="0"/>
                  </a:lnTo>
                  <a:lnTo>
                    <a:pt x="1566857" y="0"/>
                  </a:lnTo>
                  <a:lnTo>
                    <a:pt x="1576919" y="0"/>
                  </a:lnTo>
                  <a:lnTo>
                    <a:pt x="1579719" y="0"/>
                  </a:lnTo>
                  <a:lnTo>
                    <a:pt x="1584224" y="0"/>
                  </a:lnTo>
                  <a:lnTo>
                    <a:pt x="1587382" y="0"/>
                  </a:lnTo>
                  <a:lnTo>
                    <a:pt x="1587433" y="0"/>
                  </a:lnTo>
                  <a:lnTo>
                    <a:pt x="1600695" y="0"/>
                  </a:lnTo>
                  <a:lnTo>
                    <a:pt x="1606834" y="0"/>
                  </a:lnTo>
                  <a:lnTo>
                    <a:pt x="1607256" y="0"/>
                  </a:lnTo>
                  <a:lnTo>
                    <a:pt x="1608325" y="0"/>
                  </a:lnTo>
                  <a:lnTo>
                    <a:pt x="1609783" y="0"/>
                  </a:lnTo>
                  <a:lnTo>
                    <a:pt x="1617498" y="0"/>
                  </a:lnTo>
                  <a:lnTo>
                    <a:pt x="1631885" y="0"/>
                  </a:lnTo>
                  <a:lnTo>
                    <a:pt x="1636899" y="0"/>
                  </a:lnTo>
                  <a:lnTo>
                    <a:pt x="1637320" y="0"/>
                  </a:lnTo>
                  <a:lnTo>
                    <a:pt x="1637445" y="0"/>
                  </a:lnTo>
                  <a:lnTo>
                    <a:pt x="1652509" y="0"/>
                  </a:lnTo>
                  <a:lnTo>
                    <a:pt x="1659526" y="0"/>
                  </a:lnTo>
                  <a:lnTo>
                    <a:pt x="1661950" y="0"/>
                  </a:lnTo>
                  <a:lnTo>
                    <a:pt x="1664952" y="0"/>
                  </a:lnTo>
                  <a:lnTo>
                    <a:pt x="1667212" y="0"/>
                  </a:lnTo>
                  <a:lnTo>
                    <a:pt x="1685087" y="0"/>
                  </a:lnTo>
                  <a:lnTo>
                    <a:pt x="1689591" y="0"/>
                  </a:lnTo>
                  <a:lnTo>
                    <a:pt x="1694626" y="0"/>
                  </a:lnTo>
                  <a:lnTo>
                    <a:pt x="1697276" y="0"/>
                  </a:lnTo>
                  <a:lnTo>
                    <a:pt x="1698000" y="0"/>
                  </a:lnTo>
                  <a:lnTo>
                    <a:pt x="1704688" y="0"/>
                  </a:lnTo>
                  <a:lnTo>
                    <a:pt x="1707488" y="0"/>
                  </a:lnTo>
                  <a:lnTo>
                    <a:pt x="1710963" y="0"/>
                  </a:lnTo>
                  <a:lnTo>
                    <a:pt x="1715151" y="0"/>
                  </a:lnTo>
                  <a:lnTo>
                    <a:pt x="1721928" y="0"/>
                  </a:lnTo>
                  <a:lnTo>
                    <a:pt x="1734603" y="0"/>
                  </a:lnTo>
                  <a:lnTo>
                    <a:pt x="1735025" y="0"/>
                  </a:lnTo>
                  <a:lnTo>
                    <a:pt x="1735558" y="0"/>
                  </a:lnTo>
                  <a:lnTo>
                    <a:pt x="1736094" y="0"/>
                  </a:lnTo>
                  <a:lnTo>
                    <a:pt x="1737552" y="0"/>
                  </a:lnTo>
                  <a:lnTo>
                    <a:pt x="1741027" y="0"/>
                  </a:lnTo>
                  <a:lnTo>
                    <a:pt x="1747046" y="0"/>
                  </a:lnTo>
                  <a:lnTo>
                    <a:pt x="1748537" y="0"/>
                  </a:lnTo>
                  <a:lnTo>
                    <a:pt x="1753052" y="0"/>
                  </a:lnTo>
                  <a:lnTo>
                    <a:pt x="1757499" y="0"/>
                  </a:lnTo>
                  <a:lnTo>
                    <a:pt x="1764668" y="0"/>
                  </a:lnTo>
                  <a:lnTo>
                    <a:pt x="1765089" y="0"/>
                  </a:lnTo>
                  <a:lnTo>
                    <a:pt x="1765214" y="0"/>
                  </a:lnTo>
                  <a:lnTo>
                    <a:pt x="1770320" y="0"/>
                  </a:lnTo>
                  <a:lnTo>
                    <a:pt x="1777110" y="0"/>
                  </a:lnTo>
                  <a:lnTo>
                    <a:pt x="1779774" y="0"/>
                  </a:lnTo>
                  <a:lnTo>
                    <a:pt x="1792721" y="0"/>
                  </a:lnTo>
                  <a:lnTo>
                    <a:pt x="1794981" y="0"/>
                  </a:lnTo>
                  <a:lnTo>
                    <a:pt x="1825045" y="0"/>
                  </a:lnTo>
                  <a:lnTo>
                    <a:pt x="1825769" y="0"/>
                  </a:lnTo>
                  <a:lnTo>
                    <a:pt x="1838732" y="0"/>
                  </a:lnTo>
                  <a:lnTo>
                    <a:pt x="1845818" y="0"/>
                  </a:lnTo>
                  <a:lnTo>
                    <a:pt x="1849697" y="0"/>
                  </a:lnTo>
                  <a:lnTo>
                    <a:pt x="1852412" y="0"/>
                  </a:lnTo>
                  <a:lnTo>
                    <a:pt x="1853903" y="0"/>
                  </a:lnTo>
                  <a:lnTo>
                    <a:pt x="1863327" y="0"/>
                  </a:lnTo>
                  <a:lnTo>
                    <a:pt x="1868796" y="0"/>
                  </a:lnTo>
                  <a:lnTo>
                    <a:pt x="1874815" y="0"/>
                  </a:lnTo>
                  <a:lnTo>
                    <a:pt x="1876306" y="0"/>
                  </a:lnTo>
                  <a:lnTo>
                    <a:pt x="1880821" y="0"/>
                  </a:lnTo>
                  <a:lnTo>
                    <a:pt x="1882477" y="0"/>
                  </a:lnTo>
                  <a:lnTo>
                    <a:pt x="1883936" y="0"/>
                  </a:lnTo>
                  <a:lnTo>
                    <a:pt x="1885268" y="0"/>
                  </a:lnTo>
                  <a:lnTo>
                    <a:pt x="1896427" y="0"/>
                  </a:lnTo>
                  <a:lnTo>
                    <a:pt x="1898089" y="0"/>
                  </a:lnTo>
                  <a:lnTo>
                    <a:pt x="1904879" y="0"/>
                  </a:lnTo>
                  <a:lnTo>
                    <a:pt x="1907543" y="0"/>
                  </a:lnTo>
                  <a:lnTo>
                    <a:pt x="1911018" y="0"/>
                  </a:lnTo>
                  <a:lnTo>
                    <a:pt x="1919986" y="0"/>
                  </a:lnTo>
                  <a:lnTo>
                    <a:pt x="1927124" y="0"/>
                  </a:lnTo>
                  <a:lnTo>
                    <a:pt x="1927489" y="0"/>
                  </a:lnTo>
                  <a:lnTo>
                    <a:pt x="1927911" y="0"/>
                  </a:lnTo>
                  <a:lnTo>
                    <a:pt x="1929402" y="0"/>
                  </a:lnTo>
                  <a:lnTo>
                    <a:pt x="1946726" y="0"/>
                  </a:lnTo>
                  <a:lnTo>
                    <a:pt x="1949525" y="0"/>
                  </a:lnTo>
                  <a:lnTo>
                    <a:pt x="1957554" y="0"/>
                  </a:lnTo>
                  <a:lnTo>
                    <a:pt x="1957975" y="0"/>
                  </a:lnTo>
                  <a:lnTo>
                    <a:pt x="1973587" y="0"/>
                  </a:lnTo>
                  <a:lnTo>
                    <a:pt x="1978520" y="0"/>
                  </a:lnTo>
                  <a:lnTo>
                    <a:pt x="1980012" y="0"/>
                  </a:lnTo>
                  <a:lnTo>
                    <a:pt x="1980181" y="0"/>
                  </a:lnTo>
                  <a:lnTo>
                    <a:pt x="1981672" y="0"/>
                  </a:lnTo>
                  <a:lnTo>
                    <a:pt x="2008585" y="0"/>
                  </a:lnTo>
                  <a:lnTo>
                    <a:pt x="2009218" y="0"/>
                  </a:lnTo>
                  <a:lnTo>
                    <a:pt x="2010246" y="0"/>
                  </a:lnTo>
                  <a:lnTo>
                    <a:pt x="2010709" y="0"/>
                  </a:lnTo>
                  <a:lnTo>
                    <a:pt x="2011705" y="0"/>
                  </a:lnTo>
                  <a:lnTo>
                    <a:pt x="2024147" y="0"/>
                  </a:lnTo>
                  <a:lnTo>
                    <a:pt x="2024196" y="0"/>
                  </a:lnTo>
                  <a:lnTo>
                    <a:pt x="2024981" y="0"/>
                  </a:lnTo>
                  <a:lnTo>
                    <a:pt x="2025353" y="0"/>
                  </a:lnTo>
                  <a:lnTo>
                    <a:pt x="2026473" y="0"/>
                  </a:lnTo>
                  <a:lnTo>
                    <a:pt x="2031619" y="0"/>
                  </a:lnTo>
                  <a:lnTo>
                    <a:pt x="2033110" y="0"/>
                  </a:lnTo>
                  <a:lnTo>
                    <a:pt x="2038787" y="0"/>
                  </a:lnTo>
                  <a:lnTo>
                    <a:pt x="2039282" y="0"/>
                  </a:lnTo>
                  <a:lnTo>
                    <a:pt x="2047755" y="0"/>
                  </a:lnTo>
                  <a:lnTo>
                    <a:pt x="2051230" y="0"/>
                  </a:lnTo>
                  <a:lnTo>
                    <a:pt x="2054893" y="0"/>
                  </a:lnTo>
                  <a:lnTo>
                    <a:pt x="2055046" y="0"/>
                  </a:lnTo>
                  <a:lnTo>
                    <a:pt x="2055258" y="0"/>
                  </a:lnTo>
                  <a:lnTo>
                    <a:pt x="2055680" y="0"/>
                  </a:lnTo>
                  <a:lnTo>
                    <a:pt x="2057171" y="0"/>
                  </a:lnTo>
                  <a:lnTo>
                    <a:pt x="2061683" y="0"/>
                  </a:lnTo>
                  <a:lnTo>
                    <a:pt x="2067702" y="0"/>
                  </a:lnTo>
                  <a:lnTo>
                    <a:pt x="2074495" y="0"/>
                  </a:lnTo>
                  <a:lnTo>
                    <a:pt x="2077294" y="0"/>
                  </a:lnTo>
                  <a:lnTo>
                    <a:pt x="2084504" y="0"/>
                  </a:lnTo>
                  <a:lnTo>
                    <a:pt x="2085323" y="0"/>
                  </a:lnTo>
                  <a:lnTo>
                    <a:pt x="2085744" y="0"/>
                  </a:lnTo>
                  <a:lnTo>
                    <a:pt x="2097766" y="0"/>
                  </a:lnTo>
                  <a:lnTo>
                    <a:pt x="2106289" y="0"/>
                  </a:lnTo>
                  <a:lnTo>
                    <a:pt x="2107781" y="0"/>
                  </a:lnTo>
                  <a:lnTo>
                    <a:pt x="2128956" y="0"/>
                  </a:lnTo>
                  <a:lnTo>
                    <a:pt x="2129514" y="0"/>
                  </a:lnTo>
                  <a:lnTo>
                    <a:pt x="2136354" y="0"/>
                  </a:lnTo>
                  <a:lnTo>
                    <a:pt x="2136987" y="0"/>
                  </a:lnTo>
                  <a:lnTo>
                    <a:pt x="2138478" y="0"/>
                  </a:lnTo>
                  <a:lnTo>
                    <a:pt x="2151916" y="0"/>
                  </a:lnTo>
                  <a:lnTo>
                    <a:pt x="2152750" y="0"/>
                  </a:lnTo>
                  <a:lnTo>
                    <a:pt x="2153122" y="0"/>
                  </a:lnTo>
                  <a:lnTo>
                    <a:pt x="2154242" y="0"/>
                  </a:lnTo>
                  <a:lnTo>
                    <a:pt x="2156597" y="0"/>
                  </a:lnTo>
                  <a:lnTo>
                    <a:pt x="2159388" y="0"/>
                  </a:lnTo>
                  <a:lnTo>
                    <a:pt x="2160879" y="0"/>
                  </a:lnTo>
                  <a:lnTo>
                    <a:pt x="2161633" y="0"/>
                  </a:lnTo>
                  <a:lnTo>
                    <a:pt x="2167051" y="0"/>
                  </a:lnTo>
                  <a:lnTo>
                    <a:pt x="2178999" y="0"/>
                  </a:lnTo>
                  <a:lnTo>
                    <a:pt x="2182158" y="0"/>
                  </a:lnTo>
                  <a:lnTo>
                    <a:pt x="2182815" y="0"/>
                  </a:lnTo>
                  <a:lnTo>
                    <a:pt x="2188666" y="0"/>
                  </a:lnTo>
                  <a:lnTo>
                    <a:pt x="2189452" y="0"/>
                  </a:lnTo>
                  <a:lnTo>
                    <a:pt x="2191697" y="0"/>
                  </a:lnTo>
                  <a:lnTo>
                    <a:pt x="2195471" y="0"/>
                  </a:lnTo>
                  <a:lnTo>
                    <a:pt x="2201759" y="0"/>
                  </a:lnTo>
                  <a:lnTo>
                    <a:pt x="2203100" y="0"/>
                  </a:lnTo>
                  <a:lnTo>
                    <a:pt x="2204559" y="0"/>
                  </a:lnTo>
                  <a:lnTo>
                    <a:pt x="2204591" y="0"/>
                  </a:lnTo>
                  <a:lnTo>
                    <a:pt x="2212273" y="0"/>
                  </a:lnTo>
                  <a:lnTo>
                    <a:pt x="2225535" y="0"/>
                  </a:lnTo>
                  <a:lnTo>
                    <a:pt x="2231674" y="0"/>
                  </a:lnTo>
                  <a:lnTo>
                    <a:pt x="2232096" y="0"/>
                  </a:lnTo>
                  <a:lnTo>
                    <a:pt x="2232220" y="0"/>
                  </a:lnTo>
                  <a:lnTo>
                    <a:pt x="2233118" y="0"/>
                  </a:lnTo>
                  <a:lnTo>
                    <a:pt x="2233165" y="0"/>
                  </a:lnTo>
                  <a:lnTo>
                    <a:pt x="2256725" y="0"/>
                  </a:lnTo>
                  <a:lnTo>
                    <a:pt x="2257283" y="0"/>
                  </a:lnTo>
                  <a:lnTo>
                    <a:pt x="2262285" y="0"/>
                  </a:lnTo>
                  <a:lnTo>
                    <a:pt x="2284366" y="0"/>
                  </a:lnTo>
                  <a:lnTo>
                    <a:pt x="2289402" y="0"/>
                  </a:lnTo>
                  <a:lnTo>
                    <a:pt x="2292052" y="0"/>
                  </a:lnTo>
                  <a:lnTo>
                    <a:pt x="2299271" y="0"/>
                  </a:lnTo>
                  <a:lnTo>
                    <a:pt x="2308721" y="0"/>
                  </a:lnTo>
                  <a:lnTo>
                    <a:pt x="2309927" y="0"/>
                  </a:lnTo>
                  <a:lnTo>
                    <a:pt x="2316435" y="0"/>
                  </a:lnTo>
                  <a:lnTo>
                    <a:pt x="2316703" y="0"/>
                  </a:lnTo>
                  <a:lnTo>
                    <a:pt x="2319466" y="0"/>
                  </a:lnTo>
                  <a:lnTo>
                    <a:pt x="2322840" y="0"/>
                  </a:lnTo>
                  <a:lnTo>
                    <a:pt x="2329528" y="0"/>
                  </a:lnTo>
                  <a:lnTo>
                    <a:pt x="2330869" y="0"/>
                  </a:lnTo>
                  <a:lnTo>
                    <a:pt x="2332328" y="0"/>
                  </a:lnTo>
                  <a:lnTo>
                    <a:pt x="2332360" y="0"/>
                  </a:lnTo>
                  <a:lnTo>
                    <a:pt x="2335803" y="0"/>
                  </a:lnTo>
                  <a:lnTo>
                    <a:pt x="2343312" y="0"/>
                  </a:lnTo>
                  <a:lnTo>
                    <a:pt x="2344804" y="0"/>
                  </a:lnTo>
                  <a:lnTo>
                    <a:pt x="2346768" y="0"/>
                  </a:lnTo>
                  <a:lnTo>
                    <a:pt x="2347827" y="0"/>
                  </a:lnTo>
                  <a:lnTo>
                    <a:pt x="2352274" y="0"/>
                  </a:lnTo>
                  <a:lnTo>
                    <a:pt x="2359443" y="0"/>
                  </a:lnTo>
                  <a:lnTo>
                    <a:pt x="2359865" y="0"/>
                  </a:lnTo>
                  <a:lnTo>
                    <a:pt x="2359989" y="0"/>
                  </a:lnTo>
                  <a:lnTo>
                    <a:pt x="2360887" y="0"/>
                  </a:lnTo>
                  <a:lnTo>
                    <a:pt x="2360934" y="0"/>
                  </a:lnTo>
                  <a:lnTo>
                    <a:pt x="2371886" y="0"/>
                  </a:lnTo>
                  <a:lnTo>
                    <a:pt x="2373377" y="0"/>
                  </a:lnTo>
                  <a:lnTo>
                    <a:pt x="2377892" y="0"/>
                  </a:lnTo>
                  <a:cubicBezTo>
                    <a:pt x="2382339" y="0"/>
                    <a:pt x="2382339" y="0"/>
                    <a:pt x="2382339" y="0"/>
                  </a:cubicBezTo>
                  <a:lnTo>
                    <a:pt x="2390054" y="0"/>
                  </a:lnTo>
                  <a:lnTo>
                    <a:pt x="2419821" y="0"/>
                  </a:lnTo>
                  <a:lnTo>
                    <a:pt x="2427040" y="0"/>
                  </a:lnTo>
                  <a:lnTo>
                    <a:pt x="2436490" y="0"/>
                  </a:lnTo>
                  <a:lnTo>
                    <a:pt x="2444472" y="0"/>
                  </a:lnTo>
                  <a:lnTo>
                    <a:pt x="2448678" y="0"/>
                  </a:lnTo>
                  <a:lnTo>
                    <a:pt x="2450171" y="0"/>
                  </a:lnTo>
                  <a:lnTo>
                    <a:pt x="2450609" y="0"/>
                  </a:lnTo>
                  <a:lnTo>
                    <a:pt x="2463572" y="0"/>
                  </a:lnTo>
                  <a:lnTo>
                    <a:pt x="2471081" y="0"/>
                  </a:lnTo>
                  <a:lnTo>
                    <a:pt x="2472573" y="0"/>
                  </a:lnTo>
                  <a:lnTo>
                    <a:pt x="2474537" y="0"/>
                  </a:lnTo>
                  <a:lnTo>
                    <a:pt x="2475596" y="0"/>
                  </a:lnTo>
                  <a:lnTo>
                    <a:pt x="2477252" y="0"/>
                  </a:lnTo>
                  <a:lnTo>
                    <a:pt x="2478712" y="0"/>
                  </a:lnTo>
                  <a:lnTo>
                    <a:pt x="2478743" y="0"/>
                  </a:lnTo>
                  <a:lnTo>
                    <a:pt x="2480043" y="0"/>
                  </a:lnTo>
                  <a:lnTo>
                    <a:pt x="2499655" y="0"/>
                  </a:lnTo>
                  <a:lnTo>
                    <a:pt x="2501146" y="0"/>
                  </a:lnTo>
                  <a:lnTo>
                    <a:pt x="2505661" y="0"/>
                  </a:lnTo>
                  <a:lnTo>
                    <a:pt x="2508776" y="0"/>
                  </a:lnTo>
                  <a:lnTo>
                    <a:pt x="2510108" y="0"/>
                  </a:lnTo>
                  <a:lnTo>
                    <a:pt x="2524178" y="0"/>
                  </a:lnTo>
                  <a:lnTo>
                    <a:pt x="2525248" y="0"/>
                  </a:lnTo>
                  <a:lnTo>
                    <a:pt x="2525669" y="0"/>
                  </a:lnTo>
                  <a:lnTo>
                    <a:pt x="2552329" y="0"/>
                  </a:lnTo>
                  <a:lnTo>
                    <a:pt x="2552751" y="0"/>
                  </a:lnTo>
                  <a:lnTo>
                    <a:pt x="2554242" y="0"/>
                  </a:lnTo>
                  <a:lnTo>
                    <a:pt x="2574787" y="0"/>
                  </a:lnTo>
                  <a:lnTo>
                    <a:pt x="2576279" y="0"/>
                  </a:lnTo>
                  <a:lnTo>
                    <a:pt x="2576447" y="0"/>
                  </a:lnTo>
                  <a:lnTo>
                    <a:pt x="2577940" y="0"/>
                  </a:lnTo>
                  <a:lnTo>
                    <a:pt x="2603360" y="0"/>
                  </a:lnTo>
                  <a:lnTo>
                    <a:pt x="2604852" y="0"/>
                  </a:lnTo>
                  <a:lnTo>
                    <a:pt x="2605021" y="0"/>
                  </a:lnTo>
                  <a:lnTo>
                    <a:pt x="2605484" y="0"/>
                  </a:lnTo>
                  <a:lnTo>
                    <a:pt x="2606481" y="0"/>
                  </a:lnTo>
                  <a:lnTo>
                    <a:pt x="2606512" y="0"/>
                  </a:lnTo>
                  <a:lnTo>
                    <a:pt x="2606976" y="0"/>
                  </a:lnTo>
                  <a:lnTo>
                    <a:pt x="2618923" y="0"/>
                  </a:lnTo>
                  <a:lnTo>
                    <a:pt x="2621248" y="0"/>
                  </a:lnTo>
                  <a:lnTo>
                    <a:pt x="2622740" y="0"/>
                  </a:lnTo>
                  <a:lnTo>
                    <a:pt x="2627885" y="0"/>
                  </a:lnTo>
                  <a:lnTo>
                    <a:pt x="2629377" y="0"/>
                  </a:lnTo>
                  <a:lnTo>
                    <a:pt x="2634058" y="0"/>
                  </a:lnTo>
                  <a:lnTo>
                    <a:pt x="2635549" y="0"/>
                  </a:lnTo>
                  <a:lnTo>
                    <a:pt x="2636545" y="0"/>
                  </a:lnTo>
                  <a:lnTo>
                    <a:pt x="2648987" y="0"/>
                  </a:lnTo>
                  <a:lnTo>
                    <a:pt x="2649821" y="0"/>
                  </a:lnTo>
                  <a:lnTo>
                    <a:pt x="2651313" y="0"/>
                  </a:lnTo>
                  <a:lnTo>
                    <a:pt x="2651947" y="0"/>
                  </a:lnTo>
                  <a:lnTo>
                    <a:pt x="2653017" y="0"/>
                  </a:lnTo>
                  <a:lnTo>
                    <a:pt x="2653438" y="0"/>
                  </a:lnTo>
                  <a:lnTo>
                    <a:pt x="2656459" y="0"/>
                  </a:lnTo>
                  <a:lnTo>
                    <a:pt x="2657950" y="0"/>
                  </a:lnTo>
                  <a:lnTo>
                    <a:pt x="2665460" y="0"/>
                  </a:lnTo>
                  <a:lnTo>
                    <a:pt x="2680098" y="0"/>
                  </a:lnTo>
                  <a:lnTo>
                    <a:pt x="2680520" y="0"/>
                  </a:lnTo>
                  <a:lnTo>
                    <a:pt x="2682011" y="0"/>
                  </a:lnTo>
                  <a:lnTo>
                    <a:pt x="2692542" y="0"/>
                  </a:lnTo>
                  <a:lnTo>
                    <a:pt x="2702556" y="0"/>
                  </a:lnTo>
                  <a:lnTo>
                    <a:pt x="2704048" y="0"/>
                  </a:lnTo>
                  <a:lnTo>
                    <a:pt x="2724289" y="0"/>
                  </a:lnTo>
                  <a:lnTo>
                    <a:pt x="2731129" y="0"/>
                  </a:lnTo>
                  <a:lnTo>
                    <a:pt x="2732621" y="0"/>
                  </a:lnTo>
                  <a:lnTo>
                    <a:pt x="2733253" y="0"/>
                  </a:lnTo>
                  <a:lnTo>
                    <a:pt x="2734745" y="0"/>
                  </a:lnTo>
                  <a:lnTo>
                    <a:pt x="2746692" y="0"/>
                  </a:lnTo>
                  <a:lnTo>
                    <a:pt x="2749017" y="0"/>
                  </a:lnTo>
                  <a:lnTo>
                    <a:pt x="2750509" y="0"/>
                  </a:lnTo>
                  <a:lnTo>
                    <a:pt x="2754354" y="0"/>
                  </a:lnTo>
                  <a:lnTo>
                    <a:pt x="2755654" y="0"/>
                  </a:lnTo>
                  <a:lnTo>
                    <a:pt x="2757146" y="0"/>
                  </a:lnTo>
                  <a:lnTo>
                    <a:pt x="2761827" y="0"/>
                  </a:lnTo>
                  <a:lnTo>
                    <a:pt x="2763318" y="0"/>
                  </a:lnTo>
                  <a:lnTo>
                    <a:pt x="2776756" y="0"/>
                  </a:lnTo>
                  <a:lnTo>
                    <a:pt x="2777590" y="0"/>
                  </a:lnTo>
                  <a:lnTo>
                    <a:pt x="2779082" y="0"/>
                  </a:lnTo>
                  <a:lnTo>
                    <a:pt x="2783442" y="0"/>
                  </a:lnTo>
                  <a:lnTo>
                    <a:pt x="2784228" y="0"/>
                  </a:lnTo>
                  <a:lnTo>
                    <a:pt x="2785719" y="0"/>
                  </a:lnTo>
                  <a:lnTo>
                    <a:pt x="2786473" y="0"/>
                  </a:lnTo>
                  <a:lnTo>
                    <a:pt x="2793229" y="0"/>
                  </a:lnTo>
                  <a:lnTo>
                    <a:pt x="2799367" y="0"/>
                  </a:lnTo>
                  <a:lnTo>
                    <a:pt x="2813506" y="0"/>
                  </a:lnTo>
                  <a:lnTo>
                    <a:pt x="2820311" y="0"/>
                  </a:lnTo>
                  <a:lnTo>
                    <a:pt x="2827893" y="0"/>
                  </a:lnTo>
                  <a:lnTo>
                    <a:pt x="2827940" y="0"/>
                  </a:lnTo>
                  <a:lnTo>
                    <a:pt x="2829431" y="0"/>
                  </a:lnTo>
                  <a:lnTo>
                    <a:pt x="2829978" y="0"/>
                  </a:lnTo>
                  <a:lnTo>
                    <a:pt x="2852058" y="0"/>
                  </a:lnTo>
                  <a:lnTo>
                    <a:pt x="2857060" y="0"/>
                  </a:lnTo>
                  <a:lnTo>
                    <a:pt x="2857958" y="0"/>
                  </a:lnTo>
                  <a:lnTo>
                    <a:pt x="2871601" y="0"/>
                  </a:lnTo>
                  <a:lnTo>
                    <a:pt x="2882123" y="0"/>
                  </a:lnTo>
                  <a:lnTo>
                    <a:pt x="2894046" y="0"/>
                  </a:lnTo>
                  <a:lnTo>
                    <a:pt x="2903496" y="0"/>
                  </a:lnTo>
                  <a:lnTo>
                    <a:pt x="2911211" y="0"/>
                  </a:lnTo>
                  <a:lnTo>
                    <a:pt x="2914242" y="0"/>
                  </a:lnTo>
                  <a:lnTo>
                    <a:pt x="2914461" y="0"/>
                  </a:lnTo>
                  <a:lnTo>
                    <a:pt x="2924111" y="0"/>
                  </a:lnTo>
                  <a:lnTo>
                    <a:pt x="2927136" y="0"/>
                  </a:lnTo>
                  <a:lnTo>
                    <a:pt x="2933561" y="0"/>
                  </a:lnTo>
                  <a:lnTo>
                    <a:pt x="2939580" y="0"/>
                  </a:lnTo>
                  <a:lnTo>
                    <a:pt x="2941275" y="0"/>
                  </a:lnTo>
                  <a:lnTo>
                    <a:pt x="2941543" y="0"/>
                  </a:lnTo>
                  <a:lnTo>
                    <a:pt x="2945586" y="0"/>
                  </a:lnTo>
                  <a:lnTo>
                    <a:pt x="2950032" y="0"/>
                  </a:lnTo>
                  <a:lnTo>
                    <a:pt x="2955662" y="0"/>
                  </a:lnTo>
                  <a:lnTo>
                    <a:pt x="2955709" y="0"/>
                  </a:lnTo>
                  <a:lnTo>
                    <a:pt x="2957200" y="0"/>
                  </a:lnTo>
                  <a:lnTo>
                    <a:pt x="2957747" y="0"/>
                  </a:lnTo>
                  <a:lnTo>
                    <a:pt x="2968152" y="0"/>
                  </a:lnTo>
                  <a:lnTo>
                    <a:pt x="2969644" y="0"/>
                  </a:lnTo>
                  <a:lnTo>
                    <a:pt x="2972667" y="0"/>
                  </a:lnTo>
                  <a:lnTo>
                    <a:pt x="2977114" y="0"/>
                  </a:lnTo>
                  <a:lnTo>
                    <a:pt x="2984829" y="0"/>
                  </a:lnTo>
                  <a:lnTo>
                    <a:pt x="2985727" y="0"/>
                  </a:lnTo>
                  <a:lnTo>
                    <a:pt x="2999370" y="0"/>
                  </a:lnTo>
                  <a:lnTo>
                    <a:pt x="3021815" y="0"/>
                  </a:lnTo>
                  <a:lnTo>
                    <a:pt x="3031265" y="0"/>
                  </a:lnTo>
                  <a:lnTo>
                    <a:pt x="3042230" y="0"/>
                  </a:lnTo>
                  <a:lnTo>
                    <a:pt x="3044946" y="0"/>
                  </a:lnTo>
                  <a:lnTo>
                    <a:pt x="3051880" y="0"/>
                  </a:lnTo>
                  <a:lnTo>
                    <a:pt x="3061330" y="0"/>
                  </a:lnTo>
                  <a:lnTo>
                    <a:pt x="3067349" y="0"/>
                  </a:lnTo>
                  <a:lnTo>
                    <a:pt x="3069312" y="0"/>
                  </a:lnTo>
                  <a:lnTo>
                    <a:pt x="3073355" y="0"/>
                  </a:lnTo>
                  <a:lnTo>
                    <a:pt x="3073518" y="0"/>
                  </a:lnTo>
                  <a:lnTo>
                    <a:pt x="3075011" y="0"/>
                  </a:lnTo>
                  <a:lnTo>
                    <a:pt x="3077801" y="0"/>
                  </a:lnTo>
                  <a:lnTo>
                    <a:pt x="3095921" y="0"/>
                  </a:lnTo>
                  <a:lnTo>
                    <a:pt x="3097413" y="0"/>
                  </a:lnTo>
                  <a:lnTo>
                    <a:pt x="3100436" y="0"/>
                  </a:lnTo>
                  <a:lnTo>
                    <a:pt x="3103552" y="0"/>
                  </a:lnTo>
                  <a:lnTo>
                    <a:pt x="3104883" y="0"/>
                  </a:lnTo>
                  <a:lnTo>
                    <a:pt x="3120023" y="0"/>
                  </a:lnTo>
                  <a:lnTo>
                    <a:pt x="3120445" y="0"/>
                  </a:lnTo>
                  <a:lnTo>
                    <a:pt x="3149018" y="0"/>
                  </a:lnTo>
                  <a:lnTo>
                    <a:pt x="3150088" y="0"/>
                  </a:lnTo>
                  <a:lnTo>
                    <a:pt x="3150509" y="0"/>
                  </a:lnTo>
                  <a:lnTo>
                    <a:pt x="3171054" y="0"/>
                  </a:lnTo>
                  <a:lnTo>
                    <a:pt x="3172715" y="0"/>
                  </a:lnTo>
                  <a:lnTo>
                    <a:pt x="3199627" y="0"/>
                  </a:lnTo>
                  <a:lnTo>
                    <a:pt x="3201119" y="0"/>
                  </a:lnTo>
                  <a:lnTo>
                    <a:pt x="3201287" y="0"/>
                  </a:lnTo>
                  <a:lnTo>
                    <a:pt x="3201751" y="0"/>
                  </a:lnTo>
                  <a:lnTo>
                    <a:pt x="3202780" y="0"/>
                  </a:lnTo>
                  <a:lnTo>
                    <a:pt x="3217515" y="0"/>
                  </a:lnTo>
                  <a:lnTo>
                    <a:pt x="3224152" y="0"/>
                  </a:lnTo>
                  <a:lnTo>
                    <a:pt x="3230324" y="0"/>
                  </a:lnTo>
                  <a:lnTo>
                    <a:pt x="3231321" y="0"/>
                  </a:lnTo>
                  <a:lnTo>
                    <a:pt x="3231816" y="0"/>
                  </a:lnTo>
                  <a:lnTo>
                    <a:pt x="3243763" y="0"/>
                  </a:lnTo>
                  <a:lnTo>
                    <a:pt x="3246088" y="0"/>
                  </a:lnTo>
                  <a:lnTo>
                    <a:pt x="3247580" y="0"/>
                  </a:lnTo>
                  <a:lnTo>
                    <a:pt x="3247792" y="0"/>
                  </a:lnTo>
                  <a:lnTo>
                    <a:pt x="3248214" y="0"/>
                  </a:lnTo>
                  <a:lnTo>
                    <a:pt x="3252725" y="0"/>
                  </a:lnTo>
                  <a:lnTo>
                    <a:pt x="3254217" y="0"/>
                  </a:lnTo>
                  <a:lnTo>
                    <a:pt x="3260235" y="0"/>
                  </a:lnTo>
                  <a:lnTo>
                    <a:pt x="3276787" y="0"/>
                  </a:lnTo>
                  <a:lnTo>
                    <a:pt x="3277857" y="0"/>
                  </a:lnTo>
                  <a:lnTo>
                    <a:pt x="3278278" y="0"/>
                  </a:lnTo>
                  <a:lnTo>
                    <a:pt x="3290300" y="0"/>
                  </a:lnTo>
                  <a:lnTo>
                    <a:pt x="3298823" y="0"/>
                  </a:lnTo>
                  <a:lnTo>
                    <a:pt x="3327396" y="0"/>
                  </a:lnTo>
                  <a:lnTo>
                    <a:pt x="3328888" y="0"/>
                  </a:lnTo>
                  <a:lnTo>
                    <a:pt x="3329520" y="0"/>
                  </a:lnTo>
                  <a:lnTo>
                    <a:pt x="3345284" y="0"/>
                  </a:lnTo>
                  <a:lnTo>
                    <a:pt x="3349129" y="0"/>
                  </a:lnTo>
                  <a:lnTo>
                    <a:pt x="3351921" y="0"/>
                  </a:lnTo>
                  <a:lnTo>
                    <a:pt x="3358093" y="0"/>
                  </a:lnTo>
                  <a:lnTo>
                    <a:pt x="3359585" y="0"/>
                  </a:lnTo>
                  <a:lnTo>
                    <a:pt x="3371532" y="0"/>
                  </a:lnTo>
                  <a:lnTo>
                    <a:pt x="3373857" y="0"/>
                  </a:lnTo>
                  <a:lnTo>
                    <a:pt x="3375349" y="0"/>
                  </a:lnTo>
                  <a:lnTo>
                    <a:pt x="3380494" y="0"/>
                  </a:lnTo>
                  <a:lnTo>
                    <a:pt x="3381986" y="0"/>
                  </a:lnTo>
                  <a:lnTo>
                    <a:pt x="3388004" y="0"/>
                  </a:lnTo>
                  <a:lnTo>
                    <a:pt x="3408282" y="0"/>
                  </a:lnTo>
                  <a:lnTo>
                    <a:pt x="3418069" y="0"/>
                  </a:lnTo>
                  <a:lnTo>
                    <a:pt x="3424207" y="0"/>
                  </a:lnTo>
                  <a:lnTo>
                    <a:pt x="3424753" y="0"/>
                  </a:lnTo>
                  <a:lnTo>
                    <a:pt x="3452733" y="0"/>
                  </a:lnTo>
                  <a:lnTo>
                    <a:pt x="3454818" y="0"/>
                  </a:lnTo>
                  <a:lnTo>
                    <a:pt x="3476898" y="0"/>
                  </a:lnTo>
                  <a:lnTo>
                    <a:pt x="3496441" y="0"/>
                  </a:lnTo>
                  <a:lnTo>
                    <a:pt x="3509236" y="0"/>
                  </a:lnTo>
                  <a:lnTo>
                    <a:pt x="3518886" y="0"/>
                  </a:lnTo>
                  <a:lnTo>
                    <a:pt x="3528336" y="0"/>
                  </a:lnTo>
                  <a:lnTo>
                    <a:pt x="3536051" y="0"/>
                  </a:lnTo>
                  <a:lnTo>
                    <a:pt x="3539301" y="0"/>
                  </a:lnTo>
                  <a:lnTo>
                    <a:pt x="3540361" y="0"/>
                  </a:lnTo>
                  <a:lnTo>
                    <a:pt x="3544807" y="0"/>
                  </a:lnTo>
                  <a:lnTo>
                    <a:pt x="3551976" y="0"/>
                  </a:lnTo>
                  <a:lnTo>
                    <a:pt x="3552522" y="0"/>
                  </a:lnTo>
                  <a:lnTo>
                    <a:pt x="3564420" y="0"/>
                  </a:lnTo>
                  <a:lnTo>
                    <a:pt x="3570426" y="0"/>
                  </a:lnTo>
                  <a:cubicBezTo>
                    <a:pt x="3574872" y="0"/>
                    <a:pt x="3574872" y="0"/>
                    <a:pt x="3574872" y="0"/>
                  </a:cubicBezTo>
                  <a:lnTo>
                    <a:pt x="3580502" y="0"/>
                  </a:lnTo>
                  <a:lnTo>
                    <a:pt x="3582587" y="0"/>
                  </a:lnTo>
                  <a:lnTo>
                    <a:pt x="3624210" y="0"/>
                  </a:lnTo>
                  <a:lnTo>
                    <a:pt x="3637005" y="0"/>
                  </a:lnTo>
                  <a:lnTo>
                    <a:pt x="3646655" y="0"/>
                  </a:lnTo>
                  <a:lnTo>
                    <a:pt x="3656105" y="0"/>
                  </a:lnTo>
                  <a:lnTo>
                    <a:pt x="3667070" y="0"/>
                  </a:lnTo>
                  <a:lnTo>
                    <a:pt x="3668130" y="0"/>
                  </a:lnTo>
                  <a:lnTo>
                    <a:pt x="3669786" y="0"/>
                  </a:lnTo>
                  <a:lnTo>
                    <a:pt x="3672576" y="0"/>
                  </a:lnTo>
                  <a:lnTo>
                    <a:pt x="3692189" y="0"/>
                  </a:lnTo>
                  <a:lnTo>
                    <a:pt x="3698195" y="0"/>
                  </a:lnTo>
                  <a:lnTo>
                    <a:pt x="3702641" y="0"/>
                  </a:lnTo>
                  <a:lnTo>
                    <a:pt x="3744863" y="0"/>
                  </a:lnTo>
                  <a:lnTo>
                    <a:pt x="3745285" y="0"/>
                  </a:lnTo>
                  <a:lnTo>
                    <a:pt x="3795894" y="0"/>
                  </a:lnTo>
                  <a:lnTo>
                    <a:pt x="3797555" y="0"/>
                  </a:lnTo>
                  <a:lnTo>
                    <a:pt x="3826591" y="0"/>
                  </a:lnTo>
                  <a:lnTo>
                    <a:pt x="3842355" y="0"/>
                  </a:lnTo>
                  <a:lnTo>
                    <a:pt x="3848992" y="0"/>
                  </a:lnTo>
                  <a:lnTo>
                    <a:pt x="3872632" y="0"/>
                  </a:lnTo>
                  <a:lnTo>
                    <a:pt x="3873054" y="0"/>
                  </a:lnTo>
                  <a:lnTo>
                    <a:pt x="3885075" y="0"/>
                  </a:lnTo>
                  <a:lnTo>
                    <a:pt x="3923663" y="0"/>
                  </a:lnTo>
                  <a:lnTo>
                    <a:pt x="3954360" y="0"/>
                  </a:lnTo>
                  <a:lnTo>
                    <a:pt x="3970124" y="0"/>
                  </a:lnTo>
                  <a:lnTo>
                    <a:pt x="3976761" y="0"/>
                  </a:lnTo>
                  <a:lnTo>
                    <a:pt x="4012844" y="0"/>
                  </a:lnTo>
                  <a:lnTo>
                    <a:pt x="4049593" y="0"/>
                  </a:lnTo>
                  <a:cubicBezTo>
                    <a:pt x="4169647" y="0"/>
                    <a:pt x="4169647" y="0"/>
                    <a:pt x="4169647" y="0"/>
                  </a:cubicBezTo>
                  <a:lnTo>
                    <a:pt x="4177362" y="0"/>
                  </a:lnTo>
                  <a:cubicBezTo>
                    <a:pt x="4297416" y="0"/>
                    <a:pt x="4297416" y="0"/>
                    <a:pt x="4297416" y="0"/>
                  </a:cubicBezTo>
                  <a:cubicBezTo>
                    <a:pt x="4327758" y="0"/>
                    <a:pt x="4364168" y="21251"/>
                    <a:pt x="4379339" y="47054"/>
                  </a:cubicBezTo>
                  <a:cubicBezTo>
                    <a:pt x="4591731" y="415146"/>
                    <a:pt x="4591731" y="415146"/>
                    <a:pt x="4591731" y="415146"/>
                  </a:cubicBezTo>
                  <a:cubicBezTo>
                    <a:pt x="4606902" y="440951"/>
                    <a:pt x="4606902" y="483452"/>
                    <a:pt x="4591731" y="509257"/>
                  </a:cubicBezTo>
                  <a:cubicBezTo>
                    <a:pt x="4379339" y="877348"/>
                    <a:pt x="4379339" y="877348"/>
                    <a:pt x="4379339" y="877348"/>
                  </a:cubicBezTo>
                  <a:cubicBezTo>
                    <a:pt x="4364168" y="903151"/>
                    <a:pt x="4327758" y="924402"/>
                    <a:pt x="4297416" y="924402"/>
                  </a:cubicBezTo>
                  <a:lnTo>
                    <a:pt x="4169647" y="924402"/>
                  </a:lnTo>
                  <a:lnTo>
                    <a:pt x="3976761" y="924402"/>
                  </a:lnTo>
                  <a:lnTo>
                    <a:pt x="3872632" y="924402"/>
                  </a:lnTo>
                  <a:lnTo>
                    <a:pt x="3848992" y="924402"/>
                  </a:lnTo>
                  <a:lnTo>
                    <a:pt x="3744863" y="924402"/>
                  </a:lnTo>
                  <a:lnTo>
                    <a:pt x="3702641" y="924402"/>
                  </a:lnTo>
                  <a:lnTo>
                    <a:pt x="3672576" y="924402"/>
                  </a:lnTo>
                  <a:lnTo>
                    <a:pt x="3656105" y="924402"/>
                  </a:lnTo>
                  <a:lnTo>
                    <a:pt x="3574872" y="924402"/>
                  </a:lnTo>
                  <a:lnTo>
                    <a:pt x="3551976" y="924402"/>
                  </a:lnTo>
                  <a:lnTo>
                    <a:pt x="3544807" y="924402"/>
                  </a:lnTo>
                  <a:lnTo>
                    <a:pt x="3528336" y="924402"/>
                  </a:lnTo>
                  <a:lnTo>
                    <a:pt x="3424207" y="924402"/>
                  </a:lnTo>
                  <a:lnTo>
                    <a:pt x="3381986" y="924402"/>
                  </a:lnTo>
                  <a:lnTo>
                    <a:pt x="3380494" y="924402"/>
                  </a:lnTo>
                  <a:lnTo>
                    <a:pt x="3351921" y="924402"/>
                  </a:lnTo>
                  <a:lnTo>
                    <a:pt x="3277857" y="924402"/>
                  </a:lnTo>
                  <a:lnTo>
                    <a:pt x="3254217" y="924402"/>
                  </a:lnTo>
                  <a:lnTo>
                    <a:pt x="3252725" y="924402"/>
                  </a:lnTo>
                  <a:lnTo>
                    <a:pt x="3247792" y="924402"/>
                  </a:lnTo>
                  <a:lnTo>
                    <a:pt x="3231321" y="924402"/>
                  </a:lnTo>
                  <a:lnTo>
                    <a:pt x="3224152" y="924402"/>
                  </a:lnTo>
                  <a:lnTo>
                    <a:pt x="3150088" y="924402"/>
                  </a:lnTo>
                  <a:lnTo>
                    <a:pt x="3120023" y="924402"/>
                  </a:lnTo>
                  <a:lnTo>
                    <a:pt x="3104883" y="924402"/>
                  </a:lnTo>
                  <a:lnTo>
                    <a:pt x="3103552" y="924402"/>
                  </a:lnTo>
                  <a:lnTo>
                    <a:pt x="3077801" y="924402"/>
                  </a:lnTo>
                  <a:lnTo>
                    <a:pt x="3061330" y="924402"/>
                  </a:lnTo>
                  <a:lnTo>
                    <a:pt x="3031265" y="924402"/>
                  </a:lnTo>
                  <a:lnTo>
                    <a:pt x="2977114" y="924402"/>
                  </a:lnTo>
                  <a:lnTo>
                    <a:pt x="2957200" y="924402"/>
                  </a:lnTo>
                  <a:lnTo>
                    <a:pt x="2955709" y="924402"/>
                  </a:lnTo>
                  <a:lnTo>
                    <a:pt x="2950032" y="924402"/>
                  </a:lnTo>
                  <a:lnTo>
                    <a:pt x="2933561" y="924402"/>
                  </a:lnTo>
                  <a:lnTo>
                    <a:pt x="2927136" y="924402"/>
                  </a:lnTo>
                  <a:lnTo>
                    <a:pt x="2903496" y="924402"/>
                  </a:lnTo>
                  <a:lnTo>
                    <a:pt x="2829431" y="924402"/>
                  </a:lnTo>
                  <a:lnTo>
                    <a:pt x="2827940" y="924402"/>
                  </a:lnTo>
                  <a:lnTo>
                    <a:pt x="2799367" y="924402"/>
                  </a:lnTo>
                  <a:lnTo>
                    <a:pt x="2785719" y="924402"/>
                  </a:lnTo>
                  <a:lnTo>
                    <a:pt x="2784228" y="924402"/>
                  </a:lnTo>
                  <a:lnTo>
                    <a:pt x="2757146" y="924402"/>
                  </a:lnTo>
                  <a:lnTo>
                    <a:pt x="2755654" y="924402"/>
                  </a:lnTo>
                  <a:lnTo>
                    <a:pt x="2680098" y="924402"/>
                  </a:lnTo>
                  <a:lnTo>
                    <a:pt x="2657950" y="924402"/>
                  </a:lnTo>
                  <a:lnTo>
                    <a:pt x="2656459" y="924402"/>
                  </a:lnTo>
                  <a:lnTo>
                    <a:pt x="2653017" y="924402"/>
                  </a:lnTo>
                  <a:lnTo>
                    <a:pt x="2636545" y="924402"/>
                  </a:lnTo>
                  <a:lnTo>
                    <a:pt x="2629377" y="924402"/>
                  </a:lnTo>
                  <a:lnTo>
                    <a:pt x="2627885" y="924402"/>
                  </a:lnTo>
                  <a:lnTo>
                    <a:pt x="2606481" y="924402"/>
                  </a:lnTo>
                  <a:lnTo>
                    <a:pt x="2552329" y="924402"/>
                  </a:lnTo>
                  <a:lnTo>
                    <a:pt x="2525248" y="924402"/>
                  </a:lnTo>
                  <a:lnTo>
                    <a:pt x="2510108" y="924402"/>
                  </a:lnTo>
                  <a:lnTo>
                    <a:pt x="2508776" y="924402"/>
                  </a:lnTo>
                  <a:lnTo>
                    <a:pt x="2480043" y="924402"/>
                  </a:lnTo>
                  <a:lnTo>
                    <a:pt x="2478712" y="924402"/>
                  </a:lnTo>
                  <a:lnTo>
                    <a:pt x="2463572" y="924402"/>
                  </a:lnTo>
                  <a:lnTo>
                    <a:pt x="2436490" y="924402"/>
                  </a:lnTo>
                  <a:lnTo>
                    <a:pt x="2382339" y="924402"/>
                  </a:lnTo>
                  <a:lnTo>
                    <a:pt x="2360934" y="924402"/>
                  </a:lnTo>
                  <a:lnTo>
                    <a:pt x="2359443" y="924402"/>
                  </a:lnTo>
                  <a:lnTo>
                    <a:pt x="2352274" y="924402"/>
                  </a:lnTo>
                  <a:lnTo>
                    <a:pt x="2335803" y="924402"/>
                  </a:lnTo>
                  <a:lnTo>
                    <a:pt x="2332360" y="924402"/>
                  </a:lnTo>
                  <a:lnTo>
                    <a:pt x="2332328" y="924402"/>
                  </a:lnTo>
                  <a:lnTo>
                    <a:pt x="2330869" y="924402"/>
                  </a:lnTo>
                  <a:lnTo>
                    <a:pt x="2308721" y="924402"/>
                  </a:lnTo>
                  <a:lnTo>
                    <a:pt x="2233165" y="924402"/>
                  </a:lnTo>
                  <a:lnTo>
                    <a:pt x="2231674" y="924402"/>
                  </a:lnTo>
                  <a:lnTo>
                    <a:pt x="2204591" y="924402"/>
                  </a:lnTo>
                  <a:lnTo>
                    <a:pt x="2204559" y="924402"/>
                  </a:lnTo>
                  <a:lnTo>
                    <a:pt x="2203100" y="924402"/>
                  </a:lnTo>
                  <a:lnTo>
                    <a:pt x="2189452" y="924402"/>
                  </a:lnTo>
                  <a:lnTo>
                    <a:pt x="2160879" y="924402"/>
                  </a:lnTo>
                  <a:lnTo>
                    <a:pt x="2159388" y="924402"/>
                  </a:lnTo>
                  <a:lnTo>
                    <a:pt x="2085323" y="924402"/>
                  </a:lnTo>
                  <a:lnTo>
                    <a:pt x="2077294" y="924402"/>
                  </a:lnTo>
                  <a:lnTo>
                    <a:pt x="2061683" y="924402"/>
                  </a:lnTo>
                  <a:lnTo>
                    <a:pt x="2055258" y="924402"/>
                  </a:lnTo>
                  <a:lnTo>
                    <a:pt x="2038787" y="924402"/>
                  </a:lnTo>
                  <a:lnTo>
                    <a:pt x="2033110" y="924402"/>
                  </a:lnTo>
                  <a:lnTo>
                    <a:pt x="2031619" y="924402"/>
                  </a:lnTo>
                  <a:lnTo>
                    <a:pt x="2011705" y="924402"/>
                  </a:lnTo>
                  <a:lnTo>
                    <a:pt x="1957554" y="924402"/>
                  </a:lnTo>
                  <a:lnTo>
                    <a:pt x="1949525" y="924402"/>
                  </a:lnTo>
                  <a:lnTo>
                    <a:pt x="1927489" y="924402"/>
                  </a:lnTo>
                  <a:lnTo>
                    <a:pt x="1911018" y="924402"/>
                  </a:lnTo>
                  <a:lnTo>
                    <a:pt x="1907543" y="924402"/>
                  </a:lnTo>
                  <a:lnTo>
                    <a:pt x="1885268" y="924402"/>
                  </a:lnTo>
                  <a:lnTo>
                    <a:pt x="1883936" y="924402"/>
                  </a:lnTo>
                  <a:lnTo>
                    <a:pt x="1868796" y="924402"/>
                  </a:lnTo>
                  <a:lnTo>
                    <a:pt x="1838732" y="924402"/>
                  </a:lnTo>
                  <a:lnTo>
                    <a:pt x="1779774" y="924402"/>
                  </a:lnTo>
                  <a:lnTo>
                    <a:pt x="1764668" y="924402"/>
                  </a:lnTo>
                  <a:lnTo>
                    <a:pt x="1757499" y="924402"/>
                  </a:lnTo>
                  <a:lnTo>
                    <a:pt x="1741027" y="924402"/>
                  </a:lnTo>
                  <a:lnTo>
                    <a:pt x="1737552" y="924402"/>
                  </a:lnTo>
                  <a:lnTo>
                    <a:pt x="1736094" y="924402"/>
                  </a:lnTo>
                  <a:lnTo>
                    <a:pt x="1734603" y="924402"/>
                  </a:lnTo>
                  <a:lnTo>
                    <a:pt x="1710963" y="924402"/>
                  </a:lnTo>
                  <a:lnTo>
                    <a:pt x="1707488" y="924402"/>
                  </a:lnTo>
                  <a:lnTo>
                    <a:pt x="1652509" y="924402"/>
                  </a:lnTo>
                  <a:lnTo>
                    <a:pt x="1636899" y="924402"/>
                  </a:lnTo>
                  <a:lnTo>
                    <a:pt x="1609783" y="924402"/>
                  </a:lnTo>
                  <a:lnTo>
                    <a:pt x="1608325" y="924402"/>
                  </a:lnTo>
                  <a:lnTo>
                    <a:pt x="1606834" y="924402"/>
                  </a:lnTo>
                  <a:lnTo>
                    <a:pt x="1579719" y="924402"/>
                  </a:lnTo>
                  <a:lnTo>
                    <a:pt x="1564612" y="924402"/>
                  </a:lnTo>
                  <a:lnTo>
                    <a:pt x="1524740" y="924402"/>
                  </a:lnTo>
                  <a:lnTo>
                    <a:pt x="1482518" y="924402"/>
                  </a:lnTo>
                  <a:lnTo>
                    <a:pt x="1460483" y="924402"/>
                  </a:lnTo>
                  <a:lnTo>
                    <a:pt x="1452454" y="924402"/>
                  </a:lnTo>
                  <a:lnTo>
                    <a:pt x="1444011" y="924402"/>
                  </a:lnTo>
                  <a:lnTo>
                    <a:pt x="1436843" y="924402"/>
                  </a:lnTo>
                  <a:lnTo>
                    <a:pt x="1413947" y="924402"/>
                  </a:lnTo>
                  <a:lnTo>
                    <a:pt x="1354749" y="924402"/>
                  </a:lnTo>
                  <a:lnTo>
                    <a:pt x="1332714" y="924402"/>
                  </a:lnTo>
                  <a:lnTo>
                    <a:pt x="1324685" y="924402"/>
                  </a:lnTo>
                  <a:lnTo>
                    <a:pt x="1316242" y="924402"/>
                  </a:lnTo>
                  <a:lnTo>
                    <a:pt x="1312767" y="924402"/>
                  </a:lnTo>
                  <a:lnTo>
                    <a:pt x="1286178" y="924402"/>
                  </a:lnTo>
                  <a:lnTo>
                    <a:pt x="1282703" y="924402"/>
                  </a:lnTo>
                  <a:lnTo>
                    <a:pt x="1243956" y="924402"/>
                  </a:lnTo>
                  <a:lnTo>
                    <a:pt x="1184998" y="924402"/>
                  </a:lnTo>
                  <a:lnTo>
                    <a:pt x="1154934" y="924402"/>
                  </a:lnTo>
                  <a:lnTo>
                    <a:pt x="1139828" y="924402"/>
                  </a:lnTo>
                  <a:lnTo>
                    <a:pt x="1116187" y="924402"/>
                  </a:lnTo>
                  <a:lnTo>
                    <a:pt x="1112712" y="924402"/>
                  </a:lnTo>
                  <a:lnTo>
                    <a:pt x="1057734" y="924402"/>
                  </a:lnTo>
                  <a:lnTo>
                    <a:pt x="1027669" y="924402"/>
                  </a:lnTo>
                  <a:lnTo>
                    <a:pt x="1012059" y="924402"/>
                  </a:lnTo>
                  <a:lnTo>
                    <a:pt x="984943" y="924402"/>
                  </a:lnTo>
                  <a:lnTo>
                    <a:pt x="929965" y="924402"/>
                  </a:lnTo>
                  <a:lnTo>
                    <a:pt x="899900" y="924402"/>
                  </a:lnTo>
                  <a:lnTo>
                    <a:pt x="857678" y="924402"/>
                  </a:lnTo>
                  <a:lnTo>
                    <a:pt x="819171" y="924402"/>
                  </a:lnTo>
                  <a:lnTo>
                    <a:pt x="729909" y="924402"/>
                  </a:lnTo>
                  <a:lnTo>
                    <a:pt x="691402" y="924402"/>
                  </a:lnTo>
                  <a:lnTo>
                    <a:pt x="687927" y="924402"/>
                  </a:lnTo>
                  <a:lnTo>
                    <a:pt x="560158" y="924402"/>
                  </a:lnTo>
                  <a:lnTo>
                    <a:pt x="432894" y="924402"/>
                  </a:lnTo>
                  <a:lnTo>
                    <a:pt x="305125" y="924402"/>
                  </a:lnTo>
                  <a:cubicBezTo>
                    <a:pt x="275541" y="924402"/>
                    <a:pt x="238373" y="903151"/>
                    <a:pt x="223202" y="877348"/>
                  </a:cubicBezTo>
                  <a:cubicBezTo>
                    <a:pt x="10809" y="509257"/>
                    <a:pt x="10809" y="509257"/>
                    <a:pt x="10809" y="509257"/>
                  </a:cubicBezTo>
                  <a:cubicBezTo>
                    <a:pt x="-3603" y="483452"/>
                    <a:pt x="-3603" y="440951"/>
                    <a:pt x="10809" y="415146"/>
                  </a:cubicBezTo>
                  <a:cubicBezTo>
                    <a:pt x="223202" y="47054"/>
                    <a:pt x="223202" y="47054"/>
                    <a:pt x="223202" y="47054"/>
                  </a:cubicBezTo>
                  <a:cubicBezTo>
                    <a:pt x="238373" y="21251"/>
                    <a:pt x="275541" y="0"/>
                    <a:pt x="305125" y="0"/>
                  </a:cubicBezTo>
                  <a:close/>
                </a:path>
              </a:pathLst>
            </a:custGeom>
            <a:solidFill>
              <a:schemeClr val="accent5">
                <a:lumMod val="95000"/>
              </a:schemeClr>
            </a:solidFill>
            <a:ln w="19050">
              <a:gradFill flip="none" rotWithShape="1">
                <a:gsLst>
                  <a:gs pos="0">
                    <a:schemeClr val="bg1">
                      <a:lumMod val="75000"/>
                    </a:schemeClr>
                  </a:gs>
                  <a:gs pos="100000">
                    <a:schemeClr val="bg1"/>
                  </a:gs>
                </a:gsLst>
                <a:lin ang="2700000" scaled="1"/>
                <a:tileRect/>
              </a:gradFill>
            </a:ln>
            <a:effectLst>
              <a:innerShdw blurRad="63500" dist="50800" dir="13500000">
                <a:prstClr val="black">
                  <a:alpha val="50000"/>
                </a:prstClr>
              </a:innerShdw>
            </a:effectLst>
          </p:spPr>
          <p:txBody>
            <a:bodyPr vert="horz" wrap="square" lIns="91440" tIns="45720" rIns="91440" bIns="45720" numCol="1" anchor="t" anchorCtr="0" compatLnSpc="1">
              <a:noAutofit/>
            </a:bodyPr>
            <a:lstStyle/>
            <a:p>
              <a:endParaRPr lang="zh-CN" altLang="en-US" dirty="0">
                <a:solidFill>
                  <a:prstClr val="black"/>
                </a:solidFill>
                <a:latin typeface="微软雅黑" panose="020B0503020204020204" pitchFamily="34" charset="-122"/>
              </a:endParaRPr>
            </a:p>
          </p:txBody>
        </p:sp>
      </p:grpSp>
      <p:grpSp>
        <p:nvGrpSpPr>
          <p:cNvPr id="61" name="组合 60"/>
          <p:cNvGrpSpPr/>
          <p:nvPr/>
        </p:nvGrpSpPr>
        <p:grpSpPr>
          <a:xfrm rot="16200000">
            <a:off x="354674" y="158162"/>
            <a:ext cx="765103" cy="863262"/>
            <a:chOff x="8439634" y="3544648"/>
            <a:chExt cx="1611146" cy="1817848"/>
          </a:xfrm>
        </p:grpSpPr>
        <p:sp>
          <p:nvSpPr>
            <p:cNvPr id="62" name="Freeform 5"/>
            <p:cNvSpPr/>
            <p:nvPr/>
          </p:nvSpPr>
          <p:spPr bwMode="auto">
            <a:xfrm rot="5400000">
              <a:off x="8336283" y="3647999"/>
              <a:ext cx="1817848" cy="161114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lumMod val="97000"/>
                  </a:schemeClr>
                </a:gs>
                <a:gs pos="100000">
                  <a:schemeClr val="bg1">
                    <a:lumMod val="85000"/>
                  </a:schemeClr>
                </a:gs>
              </a:gsLst>
              <a:lin ang="2700000" scaled="1"/>
              <a:tileRect/>
            </a:gradFill>
            <a:ln w="19050">
              <a:gradFill flip="none" rotWithShape="1">
                <a:gsLst>
                  <a:gs pos="100000">
                    <a:schemeClr val="bg1">
                      <a:lumMod val="75000"/>
                    </a:schemeClr>
                  </a:gs>
                  <a:gs pos="0">
                    <a:schemeClr val="bg1"/>
                  </a:gs>
                </a:gsLst>
                <a:lin ang="2700000" scaled="1"/>
                <a:tileRect/>
              </a:gradFill>
            </a:ln>
            <a:effectLst>
              <a:outerShdw blurRad="127000" dist="50800" dir="2700000" algn="tl" rotWithShape="0">
                <a:prstClr val="black">
                  <a:alpha val="40000"/>
                </a:prstClr>
              </a:outerShdw>
            </a:effectLst>
          </p:spPr>
          <p:txBody>
            <a:bodyPr vert="horz" wrap="square" lIns="91440" tIns="45720" rIns="91440" bIns="45720" numCol="1" anchor="t" anchorCtr="0" compatLnSpc="1"/>
            <a:lstStyle/>
            <a:p>
              <a:endParaRPr lang="zh-CN" altLang="en-US" dirty="0">
                <a:solidFill>
                  <a:prstClr val="black"/>
                </a:solidFill>
                <a:latin typeface="微软雅黑" panose="020B0503020204020204" pitchFamily="34" charset="-122"/>
              </a:endParaRPr>
            </a:p>
          </p:txBody>
        </p:sp>
        <p:sp>
          <p:nvSpPr>
            <p:cNvPr id="63" name="Freeform 5"/>
            <p:cNvSpPr/>
            <p:nvPr/>
          </p:nvSpPr>
          <p:spPr bwMode="auto">
            <a:xfrm rot="5400000">
              <a:off x="8582835" y="3866516"/>
              <a:ext cx="1324744" cy="117411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accent5">
                <a:lumMod val="95000"/>
              </a:schemeClr>
            </a:solidFill>
            <a:ln w="15875">
              <a:gradFill flip="none" rotWithShape="1">
                <a:gsLst>
                  <a:gs pos="0">
                    <a:schemeClr val="bg1">
                      <a:lumMod val="65000"/>
                    </a:schemeClr>
                  </a:gs>
                  <a:gs pos="100000">
                    <a:schemeClr val="bg1"/>
                  </a:gs>
                </a:gsLst>
                <a:lin ang="2700000" scaled="1"/>
                <a:tileRect/>
              </a:gradFill>
            </a:ln>
            <a:effectLst>
              <a:innerShdw blurRad="50800" dist="25400" dir="13500000">
                <a:prstClr val="black">
                  <a:alpha val="50000"/>
                </a:prstClr>
              </a:innerShdw>
            </a:effectLst>
          </p:spPr>
          <p:txBody>
            <a:bodyPr vert="horz" wrap="square" lIns="91440" tIns="45720" rIns="91440" bIns="45720" numCol="1" anchor="t" anchorCtr="0" compatLnSpc="1"/>
            <a:lstStyle/>
            <a:p>
              <a:endParaRPr lang="zh-CN" altLang="en-US" dirty="0">
                <a:solidFill>
                  <a:prstClr val="black"/>
                </a:solidFill>
                <a:latin typeface="微软雅黑" panose="020B0503020204020204" pitchFamily="34" charset="-122"/>
              </a:endParaRPr>
            </a:p>
          </p:txBody>
        </p:sp>
      </p:grpSp>
      <p:grpSp>
        <p:nvGrpSpPr>
          <p:cNvPr id="64" name="Group 17"/>
          <p:cNvGrpSpPr>
            <a:grpSpLocks noChangeAspect="1"/>
          </p:cNvGrpSpPr>
          <p:nvPr/>
        </p:nvGrpSpPr>
        <p:grpSpPr bwMode="auto">
          <a:xfrm>
            <a:off x="607556" y="455655"/>
            <a:ext cx="259340" cy="278386"/>
            <a:chOff x="231" y="1205"/>
            <a:chExt cx="640" cy="687"/>
          </a:xfrm>
          <a:solidFill>
            <a:srgbClr val="00B0F0"/>
          </a:solidFill>
          <a:effectLst/>
        </p:grpSpPr>
        <p:sp>
          <p:nvSpPr>
            <p:cNvPr id="65" name="Freeform 18"/>
            <p:cNvSpPr/>
            <p:nvPr/>
          </p:nvSpPr>
          <p:spPr bwMode="auto">
            <a:xfrm>
              <a:off x="231" y="1205"/>
              <a:ext cx="499" cy="687"/>
            </a:xfrm>
            <a:custGeom>
              <a:avLst/>
              <a:gdLst>
                <a:gd name="T0" fmla="*/ 442 w 499"/>
                <a:gd name="T1" fmla="*/ 629 h 687"/>
                <a:gd name="T2" fmla="*/ 57 w 499"/>
                <a:gd name="T3" fmla="*/ 629 h 687"/>
                <a:gd name="T4" fmla="*/ 57 w 499"/>
                <a:gd name="T5" fmla="*/ 200 h 687"/>
                <a:gd name="T6" fmla="*/ 200 w 499"/>
                <a:gd name="T7" fmla="*/ 200 h 687"/>
                <a:gd name="T8" fmla="*/ 200 w 499"/>
                <a:gd name="T9" fmla="*/ 57 h 687"/>
                <a:gd name="T10" fmla="*/ 442 w 499"/>
                <a:gd name="T11" fmla="*/ 57 h 687"/>
                <a:gd name="T12" fmla="*/ 442 w 499"/>
                <a:gd name="T13" fmla="*/ 116 h 687"/>
                <a:gd name="T14" fmla="*/ 494 w 499"/>
                <a:gd name="T15" fmla="*/ 64 h 687"/>
                <a:gd name="T16" fmla="*/ 499 w 499"/>
                <a:gd name="T17" fmla="*/ 59 h 687"/>
                <a:gd name="T18" fmla="*/ 499 w 499"/>
                <a:gd name="T19" fmla="*/ 0 h 687"/>
                <a:gd name="T20" fmla="*/ 143 w 499"/>
                <a:gd name="T21" fmla="*/ 0 h 687"/>
                <a:gd name="T22" fmla="*/ 143 w 499"/>
                <a:gd name="T23" fmla="*/ 0 h 687"/>
                <a:gd name="T24" fmla="*/ 0 w 499"/>
                <a:gd name="T25" fmla="*/ 143 h 687"/>
                <a:gd name="T26" fmla="*/ 0 w 499"/>
                <a:gd name="T27" fmla="*/ 687 h 687"/>
                <a:gd name="T28" fmla="*/ 499 w 499"/>
                <a:gd name="T29" fmla="*/ 687 h 687"/>
                <a:gd name="T30" fmla="*/ 499 w 499"/>
                <a:gd name="T31" fmla="*/ 429 h 687"/>
                <a:gd name="T32" fmla="*/ 442 w 499"/>
                <a:gd name="T33" fmla="*/ 486 h 687"/>
                <a:gd name="T34" fmla="*/ 442 w 499"/>
                <a:gd name="T35" fmla="*/ 629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9" h="687">
                  <a:moveTo>
                    <a:pt x="442" y="629"/>
                  </a:moveTo>
                  <a:lnTo>
                    <a:pt x="57" y="629"/>
                  </a:lnTo>
                  <a:lnTo>
                    <a:pt x="57" y="200"/>
                  </a:lnTo>
                  <a:lnTo>
                    <a:pt x="200" y="200"/>
                  </a:lnTo>
                  <a:lnTo>
                    <a:pt x="200" y="57"/>
                  </a:lnTo>
                  <a:lnTo>
                    <a:pt x="442" y="57"/>
                  </a:lnTo>
                  <a:lnTo>
                    <a:pt x="442" y="116"/>
                  </a:lnTo>
                  <a:lnTo>
                    <a:pt x="494" y="64"/>
                  </a:lnTo>
                  <a:lnTo>
                    <a:pt x="499" y="59"/>
                  </a:lnTo>
                  <a:lnTo>
                    <a:pt x="499" y="0"/>
                  </a:lnTo>
                  <a:lnTo>
                    <a:pt x="143" y="0"/>
                  </a:lnTo>
                  <a:lnTo>
                    <a:pt x="143" y="0"/>
                  </a:lnTo>
                  <a:lnTo>
                    <a:pt x="0" y="143"/>
                  </a:lnTo>
                  <a:lnTo>
                    <a:pt x="0" y="687"/>
                  </a:lnTo>
                  <a:lnTo>
                    <a:pt x="499" y="687"/>
                  </a:lnTo>
                  <a:lnTo>
                    <a:pt x="499" y="429"/>
                  </a:lnTo>
                  <a:lnTo>
                    <a:pt x="442" y="486"/>
                  </a:lnTo>
                  <a:lnTo>
                    <a:pt x="442" y="62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微软雅黑" panose="020B0503020204020204" pitchFamily="34" charset="-122"/>
              </a:endParaRPr>
            </a:p>
          </p:txBody>
        </p:sp>
        <p:sp>
          <p:nvSpPr>
            <p:cNvPr id="66" name="Freeform 19"/>
            <p:cNvSpPr>
              <a:spLocks noEditPoints="1"/>
            </p:cNvSpPr>
            <p:nvPr/>
          </p:nvSpPr>
          <p:spPr bwMode="auto">
            <a:xfrm>
              <a:off x="436" y="1310"/>
              <a:ext cx="435" cy="431"/>
            </a:xfrm>
            <a:custGeom>
              <a:avLst/>
              <a:gdLst>
                <a:gd name="T0" fmla="*/ 50 w 435"/>
                <a:gd name="T1" fmla="*/ 279 h 431"/>
                <a:gd name="T2" fmla="*/ 50 w 435"/>
                <a:gd name="T3" fmla="*/ 279 h 431"/>
                <a:gd name="T4" fmla="*/ 50 w 435"/>
                <a:gd name="T5" fmla="*/ 279 h 431"/>
                <a:gd name="T6" fmla="*/ 50 w 435"/>
                <a:gd name="T7" fmla="*/ 279 h 431"/>
                <a:gd name="T8" fmla="*/ 0 w 435"/>
                <a:gd name="T9" fmla="*/ 431 h 431"/>
                <a:gd name="T10" fmla="*/ 155 w 435"/>
                <a:gd name="T11" fmla="*/ 381 h 431"/>
                <a:gd name="T12" fmla="*/ 155 w 435"/>
                <a:gd name="T13" fmla="*/ 381 h 431"/>
                <a:gd name="T14" fmla="*/ 155 w 435"/>
                <a:gd name="T15" fmla="*/ 381 h 431"/>
                <a:gd name="T16" fmla="*/ 155 w 435"/>
                <a:gd name="T17" fmla="*/ 381 h 431"/>
                <a:gd name="T18" fmla="*/ 435 w 435"/>
                <a:gd name="T19" fmla="*/ 102 h 431"/>
                <a:gd name="T20" fmla="*/ 330 w 435"/>
                <a:gd name="T21" fmla="*/ 0 h 431"/>
                <a:gd name="T22" fmla="*/ 50 w 435"/>
                <a:gd name="T23" fmla="*/ 279 h 431"/>
                <a:gd name="T24" fmla="*/ 50 w 435"/>
                <a:gd name="T25" fmla="*/ 279 h 431"/>
                <a:gd name="T26" fmla="*/ 141 w 435"/>
                <a:gd name="T27" fmla="*/ 360 h 431"/>
                <a:gd name="T28" fmla="*/ 38 w 435"/>
                <a:gd name="T29" fmla="*/ 396 h 431"/>
                <a:gd name="T30" fmla="*/ 72 w 435"/>
                <a:gd name="T31" fmla="*/ 291 h 431"/>
                <a:gd name="T32" fmla="*/ 141 w 435"/>
                <a:gd name="T33" fmla="*/ 360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35" h="431">
                  <a:moveTo>
                    <a:pt x="50" y="279"/>
                  </a:moveTo>
                  <a:lnTo>
                    <a:pt x="50" y="279"/>
                  </a:lnTo>
                  <a:lnTo>
                    <a:pt x="50" y="279"/>
                  </a:lnTo>
                  <a:lnTo>
                    <a:pt x="50" y="279"/>
                  </a:lnTo>
                  <a:lnTo>
                    <a:pt x="0" y="431"/>
                  </a:lnTo>
                  <a:lnTo>
                    <a:pt x="155" y="381"/>
                  </a:lnTo>
                  <a:lnTo>
                    <a:pt x="155" y="381"/>
                  </a:lnTo>
                  <a:lnTo>
                    <a:pt x="155" y="381"/>
                  </a:lnTo>
                  <a:lnTo>
                    <a:pt x="155" y="381"/>
                  </a:lnTo>
                  <a:lnTo>
                    <a:pt x="435" y="102"/>
                  </a:lnTo>
                  <a:lnTo>
                    <a:pt x="330" y="0"/>
                  </a:lnTo>
                  <a:lnTo>
                    <a:pt x="50" y="279"/>
                  </a:lnTo>
                  <a:lnTo>
                    <a:pt x="50" y="279"/>
                  </a:lnTo>
                  <a:close/>
                  <a:moveTo>
                    <a:pt x="141" y="360"/>
                  </a:moveTo>
                  <a:lnTo>
                    <a:pt x="38" y="396"/>
                  </a:lnTo>
                  <a:lnTo>
                    <a:pt x="72" y="291"/>
                  </a:lnTo>
                  <a:lnTo>
                    <a:pt x="141" y="36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微软雅黑" panose="020B0503020204020204" pitchFamily="34" charset="-122"/>
              </a:endParaRPr>
            </a:p>
          </p:txBody>
        </p:sp>
      </p:grpSp>
      <p:sp>
        <p:nvSpPr>
          <p:cNvPr id="67" name="矩形 3"/>
          <p:cNvSpPr>
            <a:spLocks noChangeArrowheads="1"/>
          </p:cNvSpPr>
          <p:nvPr/>
        </p:nvSpPr>
        <p:spPr bwMode="auto">
          <a:xfrm>
            <a:off x="1228745" y="442914"/>
            <a:ext cx="1677386" cy="377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82" tIns="34292" rIns="68582" bIns="34292">
            <a:spAutoFit/>
          </a:bodyPr>
          <a:lstStyle/>
          <a:p>
            <a:pPr algn="l"/>
            <a:r>
              <a:rPr lang="zh-CN" altLang="en-US" sz="2000" b="0" dirty="0">
                <a:solidFill>
                  <a:schemeClr val="accent3">
                    <a:lumMod val="50000"/>
                  </a:schemeClr>
                </a:solidFill>
                <a:latin typeface="微软雅黑" panose="020B0503020204020204" pitchFamily="34" charset="-122"/>
                <a:ea typeface="微软雅黑" panose="020B0503020204020204" pitchFamily="34" charset="-122"/>
                <a:sym typeface="Arial" panose="020B0604020202020204" pitchFamily="34" charset="0"/>
              </a:rPr>
              <a:t>网络营销方案</a:t>
            </a:r>
          </a:p>
        </p:txBody>
      </p:sp>
      <p:sp>
        <p:nvSpPr>
          <p:cNvPr id="68" name="文本框 37"/>
          <p:cNvSpPr>
            <a:spLocks noChangeArrowheads="1"/>
          </p:cNvSpPr>
          <p:nvPr/>
        </p:nvSpPr>
        <p:spPr bwMode="auto">
          <a:xfrm>
            <a:off x="2841325" y="504469"/>
            <a:ext cx="1731469" cy="31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2" tIns="34292" rIns="68582" bIns="34292">
            <a:spAutoFit/>
          </a:bodyPr>
          <a:lstStyle/>
          <a:p>
            <a:pPr algn="l"/>
            <a:r>
              <a:rPr lang="en-US" altLang="zh-CN" sz="800" b="0" dirty="0">
                <a:solidFill>
                  <a:schemeClr val="accent3">
                    <a:lumMod val="50000"/>
                  </a:schemeClr>
                </a:solidFill>
                <a:latin typeface="微软雅黑" panose="020B0503020204020204" pitchFamily="34" charset="-122"/>
                <a:sym typeface="Arial" panose="020B0604020202020204" pitchFamily="34" charset="0"/>
              </a:rPr>
              <a:t>NETWORK MARKETING PROGRAM</a:t>
            </a:r>
            <a:endParaRPr lang="zh-CN" altLang="en-US" sz="800" b="0" baseline="-3000" dirty="0">
              <a:solidFill>
                <a:schemeClr val="accent3">
                  <a:lumMod val="50000"/>
                </a:schemeClr>
              </a:solidFill>
              <a:latin typeface="微软雅黑" panose="020B0503020204020204" pitchFamily="34" charset="-122"/>
              <a:sym typeface="Arial" panose="020B0604020202020204" pitchFamily="34" charset="0"/>
            </a:endParaRPr>
          </a:p>
        </p:txBody>
      </p:sp>
      <p:grpSp>
        <p:nvGrpSpPr>
          <p:cNvPr id="70" name="组合 69"/>
          <p:cNvGrpSpPr/>
          <p:nvPr/>
        </p:nvGrpSpPr>
        <p:grpSpPr>
          <a:xfrm>
            <a:off x="3006925" y="2443966"/>
            <a:ext cx="969072" cy="1119178"/>
            <a:chOff x="4966840" y="32547"/>
            <a:chExt cx="1506022" cy="1739302"/>
          </a:xfrm>
        </p:grpSpPr>
        <p:sp>
          <p:nvSpPr>
            <p:cNvPr id="80" name="Freeform 27"/>
            <p:cNvSpPr/>
            <p:nvPr/>
          </p:nvSpPr>
          <p:spPr bwMode="auto">
            <a:xfrm>
              <a:off x="5120790" y="210344"/>
              <a:ext cx="1198122" cy="1383709"/>
            </a:xfrm>
            <a:custGeom>
              <a:avLst/>
              <a:gdLst>
                <a:gd name="T0" fmla="*/ 1098 w 2195"/>
                <a:gd name="T1" fmla="*/ 2535 h 2535"/>
                <a:gd name="T2" fmla="*/ 0 w 2195"/>
                <a:gd name="T3" fmla="*/ 1903 h 2535"/>
                <a:gd name="T4" fmla="*/ 0 w 2195"/>
                <a:gd name="T5" fmla="*/ 634 h 2535"/>
                <a:gd name="T6" fmla="*/ 1098 w 2195"/>
                <a:gd name="T7" fmla="*/ 0 h 2535"/>
                <a:gd name="T8" fmla="*/ 2195 w 2195"/>
                <a:gd name="T9" fmla="*/ 634 h 2535"/>
                <a:gd name="T10" fmla="*/ 2195 w 2195"/>
                <a:gd name="T11" fmla="*/ 1903 h 2535"/>
                <a:gd name="T12" fmla="*/ 1098 w 2195"/>
                <a:gd name="T13" fmla="*/ 2535 h 2535"/>
              </a:gdLst>
              <a:ahLst/>
              <a:cxnLst>
                <a:cxn ang="0">
                  <a:pos x="T0" y="T1"/>
                </a:cxn>
                <a:cxn ang="0">
                  <a:pos x="T2" y="T3"/>
                </a:cxn>
                <a:cxn ang="0">
                  <a:pos x="T4" y="T5"/>
                </a:cxn>
                <a:cxn ang="0">
                  <a:pos x="T6" y="T7"/>
                </a:cxn>
                <a:cxn ang="0">
                  <a:pos x="T8" y="T9"/>
                </a:cxn>
                <a:cxn ang="0">
                  <a:pos x="T10" y="T11"/>
                </a:cxn>
                <a:cxn ang="0">
                  <a:pos x="T12" y="T13"/>
                </a:cxn>
              </a:cxnLst>
              <a:rect l="0" t="0" r="r" b="b"/>
              <a:pathLst>
                <a:path w="2195" h="2535">
                  <a:moveTo>
                    <a:pt x="1098" y="2535"/>
                  </a:moveTo>
                  <a:lnTo>
                    <a:pt x="0" y="1903"/>
                  </a:lnTo>
                  <a:lnTo>
                    <a:pt x="0" y="634"/>
                  </a:lnTo>
                  <a:lnTo>
                    <a:pt x="1098" y="0"/>
                  </a:lnTo>
                  <a:lnTo>
                    <a:pt x="2195" y="634"/>
                  </a:lnTo>
                  <a:lnTo>
                    <a:pt x="2195" y="1903"/>
                  </a:lnTo>
                  <a:lnTo>
                    <a:pt x="1098" y="2535"/>
                  </a:lnTo>
                  <a:close/>
                </a:path>
              </a:pathLst>
            </a:custGeom>
            <a:solidFill>
              <a:schemeClr val="accent5">
                <a:lumMod val="85000"/>
              </a:schemeClr>
            </a:solidFill>
            <a:ln w="28575" cap="flat">
              <a:solidFill>
                <a:schemeClr val="accent4">
                  <a:lumMod val="75000"/>
                </a:schemeClr>
              </a:solidFill>
              <a:prstDash val="solid"/>
              <a:miter lim="800000"/>
            </a:ln>
            <a:effectLst>
              <a:outerShdw blurRad="152400" dist="76200" dir="2700000" sx="102000" sy="102000" algn="tl" rotWithShape="0">
                <a:prstClr val="black">
                  <a:alpha val="28000"/>
                </a:prstClr>
              </a:outerShdw>
            </a:effectLst>
          </p:spPr>
          <p:txBody>
            <a:bodyPr vert="horz" wrap="square" lIns="91440" tIns="45720" rIns="91440" bIns="45720" numCol="1" anchor="t" anchorCtr="0" compatLnSpc="1"/>
            <a:lstStyle/>
            <a:p>
              <a:endParaRPr lang="zh-CN" altLang="en-US" dirty="0">
                <a:latin typeface="微软雅黑" panose="020B0503020204020204" pitchFamily="34" charset="-122"/>
              </a:endParaRPr>
            </a:p>
          </p:txBody>
        </p:sp>
        <p:sp>
          <p:nvSpPr>
            <p:cNvPr id="81" name="Freeform 27"/>
            <p:cNvSpPr/>
            <p:nvPr/>
          </p:nvSpPr>
          <p:spPr bwMode="auto">
            <a:xfrm>
              <a:off x="4966840" y="32547"/>
              <a:ext cx="1506022" cy="1739302"/>
            </a:xfrm>
            <a:custGeom>
              <a:avLst/>
              <a:gdLst>
                <a:gd name="T0" fmla="*/ 1098 w 2195"/>
                <a:gd name="T1" fmla="*/ 2535 h 2535"/>
                <a:gd name="T2" fmla="*/ 0 w 2195"/>
                <a:gd name="T3" fmla="*/ 1903 h 2535"/>
                <a:gd name="T4" fmla="*/ 0 w 2195"/>
                <a:gd name="T5" fmla="*/ 634 h 2535"/>
                <a:gd name="T6" fmla="*/ 1098 w 2195"/>
                <a:gd name="T7" fmla="*/ 0 h 2535"/>
                <a:gd name="T8" fmla="*/ 2195 w 2195"/>
                <a:gd name="T9" fmla="*/ 634 h 2535"/>
                <a:gd name="T10" fmla="*/ 2195 w 2195"/>
                <a:gd name="T11" fmla="*/ 1903 h 2535"/>
                <a:gd name="T12" fmla="*/ 1098 w 2195"/>
                <a:gd name="T13" fmla="*/ 2535 h 2535"/>
              </a:gdLst>
              <a:ahLst/>
              <a:cxnLst>
                <a:cxn ang="0">
                  <a:pos x="T0" y="T1"/>
                </a:cxn>
                <a:cxn ang="0">
                  <a:pos x="T2" y="T3"/>
                </a:cxn>
                <a:cxn ang="0">
                  <a:pos x="T4" y="T5"/>
                </a:cxn>
                <a:cxn ang="0">
                  <a:pos x="T6" y="T7"/>
                </a:cxn>
                <a:cxn ang="0">
                  <a:pos x="T8" y="T9"/>
                </a:cxn>
                <a:cxn ang="0">
                  <a:pos x="T10" y="T11"/>
                </a:cxn>
                <a:cxn ang="0">
                  <a:pos x="T12" y="T13"/>
                </a:cxn>
              </a:cxnLst>
              <a:rect l="0" t="0" r="r" b="b"/>
              <a:pathLst>
                <a:path w="2195" h="2535">
                  <a:moveTo>
                    <a:pt x="1098" y="2535"/>
                  </a:moveTo>
                  <a:lnTo>
                    <a:pt x="0" y="1903"/>
                  </a:lnTo>
                  <a:lnTo>
                    <a:pt x="0" y="634"/>
                  </a:lnTo>
                  <a:lnTo>
                    <a:pt x="1098" y="0"/>
                  </a:lnTo>
                  <a:lnTo>
                    <a:pt x="2195" y="634"/>
                  </a:lnTo>
                  <a:lnTo>
                    <a:pt x="2195" y="1903"/>
                  </a:lnTo>
                  <a:lnTo>
                    <a:pt x="1098" y="2535"/>
                  </a:lnTo>
                  <a:close/>
                </a:path>
              </a:pathLst>
            </a:custGeom>
            <a:gradFill>
              <a:gsLst>
                <a:gs pos="22000">
                  <a:schemeClr val="bg1">
                    <a:alpha val="40000"/>
                  </a:schemeClr>
                </a:gs>
                <a:gs pos="50000">
                  <a:srgbClr val="FFFFFF">
                    <a:alpha val="10000"/>
                  </a:srgbClr>
                </a:gs>
                <a:gs pos="50000">
                  <a:schemeClr val="bg1">
                    <a:alpha val="20000"/>
                  </a:schemeClr>
                </a:gs>
                <a:gs pos="15000">
                  <a:schemeClr val="bg1">
                    <a:alpha val="87000"/>
                  </a:schemeClr>
                </a:gs>
              </a:gsLst>
              <a:lin ang="2700000" scaled="0"/>
            </a:gradFill>
            <a:ln>
              <a:gradFill>
                <a:gsLst>
                  <a:gs pos="75000">
                    <a:srgbClr val="F0F0F0"/>
                  </a:gs>
                  <a:gs pos="50000">
                    <a:srgbClr val="C8C8C8"/>
                  </a:gs>
                  <a:gs pos="25000">
                    <a:srgbClr val="F0F0F0"/>
                  </a:gs>
                  <a:gs pos="0">
                    <a:schemeClr val="bg1"/>
                  </a:gs>
                  <a:gs pos="100000">
                    <a:schemeClr val="bg1"/>
                  </a:gs>
                </a:gsLst>
                <a:lin ang="2700000" scaled="0"/>
              </a:gradFill>
            </a:ln>
            <a:effectLst>
              <a:outerShdw blurRad="228600" dist="889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21" name="Freeform 12"/>
          <p:cNvSpPr/>
          <p:nvPr/>
        </p:nvSpPr>
        <p:spPr bwMode="auto">
          <a:xfrm>
            <a:off x="3201194" y="2706466"/>
            <a:ext cx="580534" cy="551878"/>
          </a:xfrm>
          <a:custGeom>
            <a:avLst/>
            <a:gdLst>
              <a:gd name="T0" fmla="*/ 244 w 836"/>
              <a:gd name="T1" fmla="*/ 537 h 795"/>
              <a:gd name="T2" fmla="*/ 510 w 836"/>
              <a:gd name="T3" fmla="*/ 376 h 795"/>
              <a:gd name="T4" fmla="*/ 187 w 836"/>
              <a:gd name="T5" fmla="*/ 332 h 795"/>
              <a:gd name="T6" fmla="*/ 619 w 836"/>
              <a:gd name="T7" fmla="*/ 327 h 795"/>
              <a:gd name="T8" fmla="*/ 619 w 836"/>
              <a:gd name="T9" fmla="*/ 358 h 795"/>
              <a:gd name="T10" fmla="*/ 374 w 836"/>
              <a:gd name="T11" fmla="*/ 533 h 795"/>
              <a:gd name="T12" fmla="*/ 635 w 836"/>
              <a:gd name="T13" fmla="*/ 554 h 795"/>
              <a:gd name="T14" fmla="*/ 627 w 836"/>
              <a:gd name="T15" fmla="*/ 508 h 795"/>
              <a:gd name="T16" fmla="*/ 836 w 836"/>
              <a:gd name="T17" fmla="*/ 304 h 795"/>
              <a:gd name="T18" fmla="*/ 547 w 836"/>
              <a:gd name="T19" fmla="*/ 262 h 795"/>
              <a:gd name="T20" fmla="*/ 418 w 836"/>
              <a:gd name="T21" fmla="*/ 0 h 795"/>
              <a:gd name="T22" fmla="*/ 289 w 836"/>
              <a:gd name="T23" fmla="*/ 262 h 795"/>
              <a:gd name="T24" fmla="*/ 0 w 836"/>
              <a:gd name="T25" fmla="*/ 304 h 795"/>
              <a:gd name="T26" fmla="*/ 209 w 836"/>
              <a:gd name="T27" fmla="*/ 508 h 795"/>
              <a:gd name="T28" fmla="*/ 159 w 836"/>
              <a:gd name="T29" fmla="*/ 795 h 795"/>
              <a:gd name="T30" fmla="*/ 418 w 836"/>
              <a:gd name="T31" fmla="*/ 660 h 795"/>
              <a:gd name="T32" fmla="*/ 676 w 836"/>
              <a:gd name="T33" fmla="*/ 795 h 795"/>
              <a:gd name="T34" fmla="*/ 636 w 836"/>
              <a:gd name="T35" fmla="*/ 559 h 795"/>
              <a:gd name="T36" fmla="*/ 244 w 836"/>
              <a:gd name="T37" fmla="*/ 576 h 795"/>
              <a:gd name="T38" fmla="*/ 244 w 836"/>
              <a:gd name="T39" fmla="*/ 537 h 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36" h="795">
                <a:moveTo>
                  <a:pt x="244" y="537"/>
                </a:moveTo>
                <a:cubicBezTo>
                  <a:pt x="263" y="515"/>
                  <a:pt x="510" y="376"/>
                  <a:pt x="510" y="376"/>
                </a:cubicBezTo>
                <a:lnTo>
                  <a:pt x="187" y="332"/>
                </a:lnTo>
                <a:lnTo>
                  <a:pt x="619" y="327"/>
                </a:lnTo>
                <a:cubicBezTo>
                  <a:pt x="619" y="327"/>
                  <a:pt x="634" y="340"/>
                  <a:pt x="619" y="358"/>
                </a:cubicBezTo>
                <a:cubicBezTo>
                  <a:pt x="603" y="376"/>
                  <a:pt x="374" y="533"/>
                  <a:pt x="374" y="533"/>
                </a:cubicBezTo>
                <a:lnTo>
                  <a:pt x="635" y="554"/>
                </a:lnTo>
                <a:lnTo>
                  <a:pt x="627" y="508"/>
                </a:lnTo>
                <a:lnTo>
                  <a:pt x="836" y="304"/>
                </a:lnTo>
                <a:lnTo>
                  <a:pt x="547" y="262"/>
                </a:lnTo>
                <a:lnTo>
                  <a:pt x="418" y="0"/>
                </a:lnTo>
                <a:lnTo>
                  <a:pt x="289" y="262"/>
                </a:lnTo>
                <a:lnTo>
                  <a:pt x="0" y="304"/>
                </a:lnTo>
                <a:lnTo>
                  <a:pt x="209" y="508"/>
                </a:lnTo>
                <a:lnTo>
                  <a:pt x="159" y="795"/>
                </a:lnTo>
                <a:lnTo>
                  <a:pt x="418" y="660"/>
                </a:lnTo>
                <a:lnTo>
                  <a:pt x="676" y="795"/>
                </a:lnTo>
                <a:lnTo>
                  <a:pt x="636" y="559"/>
                </a:lnTo>
                <a:lnTo>
                  <a:pt x="244" y="576"/>
                </a:lnTo>
                <a:cubicBezTo>
                  <a:pt x="244" y="576"/>
                  <a:pt x="225" y="559"/>
                  <a:pt x="244" y="537"/>
                </a:cubicBezTo>
                <a:close/>
              </a:path>
            </a:pathLst>
          </a:custGeom>
          <a:solidFill>
            <a:srgbClr val="00B0F0"/>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微软雅黑" panose="020B0503020204020204" pitchFamily="34" charset="-122"/>
            </a:endParaRPr>
          </a:p>
        </p:txBody>
      </p:sp>
      <p:grpSp>
        <p:nvGrpSpPr>
          <p:cNvPr id="82" name="组合 81"/>
          <p:cNvGrpSpPr/>
          <p:nvPr/>
        </p:nvGrpSpPr>
        <p:grpSpPr>
          <a:xfrm>
            <a:off x="7032722" y="2443966"/>
            <a:ext cx="969072" cy="1119178"/>
            <a:chOff x="4966840" y="32547"/>
            <a:chExt cx="1506022" cy="1739302"/>
          </a:xfrm>
        </p:grpSpPr>
        <p:sp>
          <p:nvSpPr>
            <p:cNvPr id="83" name="Freeform 27"/>
            <p:cNvSpPr/>
            <p:nvPr/>
          </p:nvSpPr>
          <p:spPr bwMode="auto">
            <a:xfrm>
              <a:off x="5120790" y="210344"/>
              <a:ext cx="1198122" cy="1383709"/>
            </a:xfrm>
            <a:custGeom>
              <a:avLst/>
              <a:gdLst>
                <a:gd name="T0" fmla="*/ 1098 w 2195"/>
                <a:gd name="T1" fmla="*/ 2535 h 2535"/>
                <a:gd name="T2" fmla="*/ 0 w 2195"/>
                <a:gd name="T3" fmla="*/ 1903 h 2535"/>
                <a:gd name="T4" fmla="*/ 0 w 2195"/>
                <a:gd name="T5" fmla="*/ 634 h 2535"/>
                <a:gd name="T6" fmla="*/ 1098 w 2195"/>
                <a:gd name="T7" fmla="*/ 0 h 2535"/>
                <a:gd name="T8" fmla="*/ 2195 w 2195"/>
                <a:gd name="T9" fmla="*/ 634 h 2535"/>
                <a:gd name="T10" fmla="*/ 2195 w 2195"/>
                <a:gd name="T11" fmla="*/ 1903 h 2535"/>
                <a:gd name="T12" fmla="*/ 1098 w 2195"/>
                <a:gd name="T13" fmla="*/ 2535 h 2535"/>
              </a:gdLst>
              <a:ahLst/>
              <a:cxnLst>
                <a:cxn ang="0">
                  <a:pos x="T0" y="T1"/>
                </a:cxn>
                <a:cxn ang="0">
                  <a:pos x="T2" y="T3"/>
                </a:cxn>
                <a:cxn ang="0">
                  <a:pos x="T4" y="T5"/>
                </a:cxn>
                <a:cxn ang="0">
                  <a:pos x="T6" y="T7"/>
                </a:cxn>
                <a:cxn ang="0">
                  <a:pos x="T8" y="T9"/>
                </a:cxn>
                <a:cxn ang="0">
                  <a:pos x="T10" y="T11"/>
                </a:cxn>
                <a:cxn ang="0">
                  <a:pos x="T12" y="T13"/>
                </a:cxn>
              </a:cxnLst>
              <a:rect l="0" t="0" r="r" b="b"/>
              <a:pathLst>
                <a:path w="2195" h="2535">
                  <a:moveTo>
                    <a:pt x="1098" y="2535"/>
                  </a:moveTo>
                  <a:lnTo>
                    <a:pt x="0" y="1903"/>
                  </a:lnTo>
                  <a:lnTo>
                    <a:pt x="0" y="634"/>
                  </a:lnTo>
                  <a:lnTo>
                    <a:pt x="1098" y="0"/>
                  </a:lnTo>
                  <a:lnTo>
                    <a:pt x="2195" y="634"/>
                  </a:lnTo>
                  <a:lnTo>
                    <a:pt x="2195" y="1903"/>
                  </a:lnTo>
                  <a:lnTo>
                    <a:pt x="1098" y="2535"/>
                  </a:lnTo>
                  <a:close/>
                </a:path>
              </a:pathLst>
            </a:custGeom>
            <a:solidFill>
              <a:schemeClr val="accent5">
                <a:lumMod val="85000"/>
              </a:schemeClr>
            </a:solidFill>
            <a:ln w="28575" cap="flat">
              <a:solidFill>
                <a:schemeClr val="accent4">
                  <a:lumMod val="75000"/>
                </a:schemeClr>
              </a:solidFill>
              <a:prstDash val="solid"/>
              <a:miter lim="800000"/>
            </a:ln>
            <a:effectLst>
              <a:outerShdw blurRad="152400" dist="76200" dir="2700000" sx="102000" sy="102000" algn="tl" rotWithShape="0">
                <a:prstClr val="black">
                  <a:alpha val="28000"/>
                </a:prstClr>
              </a:outerShdw>
            </a:effectLst>
          </p:spPr>
          <p:txBody>
            <a:bodyPr vert="horz" wrap="square" lIns="91440" tIns="45720" rIns="91440" bIns="45720" numCol="1" anchor="t" anchorCtr="0" compatLnSpc="1"/>
            <a:lstStyle/>
            <a:p>
              <a:endParaRPr lang="zh-CN" altLang="en-US" dirty="0">
                <a:latin typeface="微软雅黑" panose="020B0503020204020204" pitchFamily="34" charset="-122"/>
              </a:endParaRPr>
            </a:p>
          </p:txBody>
        </p:sp>
        <p:sp>
          <p:nvSpPr>
            <p:cNvPr id="84" name="Freeform 27"/>
            <p:cNvSpPr/>
            <p:nvPr/>
          </p:nvSpPr>
          <p:spPr bwMode="auto">
            <a:xfrm>
              <a:off x="4966840" y="32547"/>
              <a:ext cx="1506022" cy="1739302"/>
            </a:xfrm>
            <a:custGeom>
              <a:avLst/>
              <a:gdLst>
                <a:gd name="T0" fmla="*/ 1098 w 2195"/>
                <a:gd name="T1" fmla="*/ 2535 h 2535"/>
                <a:gd name="T2" fmla="*/ 0 w 2195"/>
                <a:gd name="T3" fmla="*/ 1903 h 2535"/>
                <a:gd name="T4" fmla="*/ 0 w 2195"/>
                <a:gd name="T5" fmla="*/ 634 h 2535"/>
                <a:gd name="T6" fmla="*/ 1098 w 2195"/>
                <a:gd name="T7" fmla="*/ 0 h 2535"/>
                <a:gd name="T8" fmla="*/ 2195 w 2195"/>
                <a:gd name="T9" fmla="*/ 634 h 2535"/>
                <a:gd name="T10" fmla="*/ 2195 w 2195"/>
                <a:gd name="T11" fmla="*/ 1903 h 2535"/>
                <a:gd name="T12" fmla="*/ 1098 w 2195"/>
                <a:gd name="T13" fmla="*/ 2535 h 2535"/>
              </a:gdLst>
              <a:ahLst/>
              <a:cxnLst>
                <a:cxn ang="0">
                  <a:pos x="T0" y="T1"/>
                </a:cxn>
                <a:cxn ang="0">
                  <a:pos x="T2" y="T3"/>
                </a:cxn>
                <a:cxn ang="0">
                  <a:pos x="T4" y="T5"/>
                </a:cxn>
                <a:cxn ang="0">
                  <a:pos x="T6" y="T7"/>
                </a:cxn>
                <a:cxn ang="0">
                  <a:pos x="T8" y="T9"/>
                </a:cxn>
                <a:cxn ang="0">
                  <a:pos x="T10" y="T11"/>
                </a:cxn>
                <a:cxn ang="0">
                  <a:pos x="T12" y="T13"/>
                </a:cxn>
              </a:cxnLst>
              <a:rect l="0" t="0" r="r" b="b"/>
              <a:pathLst>
                <a:path w="2195" h="2535">
                  <a:moveTo>
                    <a:pt x="1098" y="2535"/>
                  </a:moveTo>
                  <a:lnTo>
                    <a:pt x="0" y="1903"/>
                  </a:lnTo>
                  <a:lnTo>
                    <a:pt x="0" y="634"/>
                  </a:lnTo>
                  <a:lnTo>
                    <a:pt x="1098" y="0"/>
                  </a:lnTo>
                  <a:lnTo>
                    <a:pt x="2195" y="634"/>
                  </a:lnTo>
                  <a:lnTo>
                    <a:pt x="2195" y="1903"/>
                  </a:lnTo>
                  <a:lnTo>
                    <a:pt x="1098" y="2535"/>
                  </a:lnTo>
                  <a:close/>
                </a:path>
              </a:pathLst>
            </a:custGeom>
            <a:gradFill>
              <a:gsLst>
                <a:gs pos="22000">
                  <a:schemeClr val="bg1">
                    <a:alpha val="40000"/>
                  </a:schemeClr>
                </a:gs>
                <a:gs pos="50000">
                  <a:srgbClr val="FFFFFF">
                    <a:alpha val="10000"/>
                  </a:srgbClr>
                </a:gs>
                <a:gs pos="50000">
                  <a:schemeClr val="bg1">
                    <a:alpha val="20000"/>
                  </a:schemeClr>
                </a:gs>
                <a:gs pos="15000">
                  <a:schemeClr val="bg1">
                    <a:alpha val="87000"/>
                  </a:schemeClr>
                </a:gs>
              </a:gsLst>
              <a:lin ang="2700000" scaled="0"/>
            </a:gradFill>
            <a:ln>
              <a:gradFill>
                <a:gsLst>
                  <a:gs pos="75000">
                    <a:srgbClr val="F0F0F0"/>
                  </a:gs>
                  <a:gs pos="50000">
                    <a:srgbClr val="C8C8C8"/>
                  </a:gs>
                  <a:gs pos="25000">
                    <a:srgbClr val="F0F0F0"/>
                  </a:gs>
                  <a:gs pos="0">
                    <a:schemeClr val="bg1"/>
                  </a:gs>
                  <a:gs pos="100000">
                    <a:schemeClr val="bg1"/>
                  </a:gs>
                </a:gsLst>
                <a:lin ang="2700000" scaled="0"/>
              </a:gradFill>
            </a:ln>
            <a:effectLst>
              <a:outerShdw blurRad="228600" dist="889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31" name="Freeform 18"/>
          <p:cNvSpPr>
            <a:spLocks noEditPoints="1"/>
          </p:cNvSpPr>
          <p:nvPr/>
        </p:nvSpPr>
        <p:spPr bwMode="auto">
          <a:xfrm>
            <a:off x="7287684" y="2784882"/>
            <a:ext cx="540134" cy="473462"/>
          </a:xfrm>
          <a:custGeom>
            <a:avLst/>
            <a:gdLst>
              <a:gd name="T0" fmla="*/ 417 w 785"/>
              <a:gd name="T1" fmla="*/ 0 h 690"/>
              <a:gd name="T2" fmla="*/ 417 w 785"/>
              <a:gd name="T3" fmla="*/ 593 h 690"/>
              <a:gd name="T4" fmla="*/ 646 w 785"/>
              <a:gd name="T5" fmla="*/ 690 h 690"/>
              <a:gd name="T6" fmla="*/ 626 w 785"/>
              <a:gd name="T7" fmla="*/ 540 h 690"/>
              <a:gd name="T8" fmla="*/ 30 w 785"/>
              <a:gd name="T9" fmla="*/ 315 h 690"/>
              <a:gd name="T10" fmla="*/ 0 w 785"/>
              <a:gd name="T11" fmla="*/ 396 h 690"/>
              <a:gd name="T12" fmla="*/ 122 w 785"/>
              <a:gd name="T13" fmla="*/ 600 h 690"/>
              <a:gd name="T14" fmla="*/ 214 w 785"/>
              <a:gd name="T15" fmla="*/ 613 h 690"/>
              <a:gd name="T16" fmla="*/ 355 w 785"/>
              <a:gd name="T17" fmla="*/ 609 h 690"/>
              <a:gd name="T18" fmla="*/ 189 w 785"/>
              <a:gd name="T19" fmla="*/ 400 h 690"/>
              <a:gd name="T20" fmla="*/ 257 w 785"/>
              <a:gd name="T21" fmla="*/ 219 h 690"/>
              <a:gd name="T22" fmla="*/ 310 w 785"/>
              <a:gd name="T23" fmla="*/ 241 h 690"/>
              <a:gd name="T24" fmla="*/ 311 w 785"/>
              <a:gd name="T25" fmla="*/ 287 h 690"/>
              <a:gd name="T26" fmla="*/ 317 w 785"/>
              <a:gd name="T27" fmla="*/ 320 h 690"/>
              <a:gd name="T28" fmla="*/ 320 w 785"/>
              <a:gd name="T29" fmla="*/ 371 h 690"/>
              <a:gd name="T30" fmla="*/ 287 w 785"/>
              <a:gd name="T31" fmla="*/ 397 h 690"/>
              <a:gd name="T32" fmla="*/ 189 w 785"/>
              <a:gd name="T33" fmla="*/ 400 h 690"/>
              <a:gd name="T34" fmla="*/ 252 w 785"/>
              <a:gd name="T35" fmla="*/ 295 h 690"/>
              <a:gd name="T36" fmla="*/ 289 w 785"/>
              <a:gd name="T37" fmla="*/ 284 h 690"/>
              <a:gd name="T38" fmla="*/ 289 w 785"/>
              <a:gd name="T39" fmla="*/ 252 h 690"/>
              <a:gd name="T40" fmla="*/ 249 w 785"/>
              <a:gd name="T41" fmla="*/ 240 h 690"/>
              <a:gd name="T42" fmla="*/ 213 w 785"/>
              <a:gd name="T43" fmla="*/ 295 h 690"/>
              <a:gd name="T44" fmla="*/ 258 w 785"/>
              <a:gd name="T45" fmla="*/ 379 h 690"/>
              <a:gd name="T46" fmla="*/ 288 w 785"/>
              <a:gd name="T47" fmla="*/ 373 h 690"/>
              <a:gd name="T48" fmla="*/ 301 w 785"/>
              <a:gd name="T49" fmla="*/ 348 h 690"/>
              <a:gd name="T50" fmla="*/ 281 w 785"/>
              <a:gd name="T51" fmla="*/ 320 h 690"/>
              <a:gd name="T52" fmla="*/ 213 w 785"/>
              <a:gd name="T53" fmla="*/ 317 h 690"/>
              <a:gd name="T54" fmla="*/ 372 w 785"/>
              <a:gd name="T55" fmla="*/ 400 h 690"/>
              <a:gd name="T56" fmla="*/ 440 w 785"/>
              <a:gd name="T57" fmla="*/ 219 h 690"/>
              <a:gd name="T58" fmla="*/ 493 w 785"/>
              <a:gd name="T59" fmla="*/ 241 h 690"/>
              <a:gd name="T60" fmla="*/ 494 w 785"/>
              <a:gd name="T61" fmla="*/ 287 h 690"/>
              <a:gd name="T62" fmla="*/ 500 w 785"/>
              <a:gd name="T63" fmla="*/ 320 h 690"/>
              <a:gd name="T64" fmla="*/ 503 w 785"/>
              <a:gd name="T65" fmla="*/ 371 h 690"/>
              <a:gd name="T66" fmla="*/ 470 w 785"/>
              <a:gd name="T67" fmla="*/ 397 h 690"/>
              <a:gd name="T68" fmla="*/ 372 w 785"/>
              <a:gd name="T69" fmla="*/ 400 h 690"/>
              <a:gd name="T70" fmla="*/ 435 w 785"/>
              <a:gd name="T71" fmla="*/ 295 h 690"/>
              <a:gd name="T72" fmla="*/ 472 w 785"/>
              <a:gd name="T73" fmla="*/ 284 h 690"/>
              <a:gd name="T74" fmla="*/ 472 w 785"/>
              <a:gd name="T75" fmla="*/ 252 h 690"/>
              <a:gd name="T76" fmla="*/ 432 w 785"/>
              <a:gd name="T77" fmla="*/ 240 h 690"/>
              <a:gd name="T78" fmla="*/ 396 w 785"/>
              <a:gd name="T79" fmla="*/ 295 h 690"/>
              <a:gd name="T80" fmla="*/ 441 w 785"/>
              <a:gd name="T81" fmla="*/ 379 h 690"/>
              <a:gd name="T82" fmla="*/ 471 w 785"/>
              <a:gd name="T83" fmla="*/ 373 h 690"/>
              <a:gd name="T84" fmla="*/ 484 w 785"/>
              <a:gd name="T85" fmla="*/ 348 h 690"/>
              <a:gd name="T86" fmla="*/ 464 w 785"/>
              <a:gd name="T87" fmla="*/ 320 h 690"/>
              <a:gd name="T88" fmla="*/ 396 w 785"/>
              <a:gd name="T89" fmla="*/ 317 h 690"/>
              <a:gd name="T90" fmla="*/ 548 w 785"/>
              <a:gd name="T91" fmla="*/ 342 h 690"/>
              <a:gd name="T92" fmla="*/ 578 w 785"/>
              <a:gd name="T93" fmla="*/ 362 h 690"/>
              <a:gd name="T94" fmla="*/ 624 w 785"/>
              <a:gd name="T95" fmla="*/ 382 h 690"/>
              <a:gd name="T96" fmla="*/ 664 w 785"/>
              <a:gd name="T97" fmla="*/ 367 h 690"/>
              <a:gd name="T98" fmla="*/ 664 w 785"/>
              <a:gd name="T99" fmla="*/ 336 h 690"/>
              <a:gd name="T100" fmla="*/ 615 w 785"/>
              <a:gd name="T101" fmla="*/ 317 h 690"/>
              <a:gd name="T102" fmla="*/ 561 w 785"/>
              <a:gd name="T103" fmla="*/ 288 h 690"/>
              <a:gd name="T104" fmla="*/ 562 w 785"/>
              <a:gd name="T105" fmla="*/ 240 h 690"/>
              <a:gd name="T106" fmla="*/ 618 w 785"/>
              <a:gd name="T107" fmla="*/ 216 h 690"/>
              <a:gd name="T108" fmla="*/ 678 w 785"/>
              <a:gd name="T109" fmla="*/ 241 h 690"/>
              <a:gd name="T110" fmla="*/ 664 w 785"/>
              <a:gd name="T111" fmla="*/ 272 h 690"/>
              <a:gd name="T112" fmla="*/ 619 w 785"/>
              <a:gd name="T113" fmla="*/ 237 h 690"/>
              <a:gd name="T114" fmla="*/ 578 w 785"/>
              <a:gd name="T115" fmla="*/ 264 h 690"/>
              <a:gd name="T116" fmla="*/ 621 w 785"/>
              <a:gd name="T117" fmla="*/ 293 h 690"/>
              <a:gd name="T118" fmla="*/ 685 w 785"/>
              <a:gd name="T119" fmla="*/ 323 h 690"/>
              <a:gd name="T120" fmla="*/ 684 w 785"/>
              <a:gd name="T121" fmla="*/ 376 h 690"/>
              <a:gd name="T122" fmla="*/ 625 w 785"/>
              <a:gd name="T123" fmla="*/ 403 h 690"/>
              <a:gd name="T124" fmla="*/ 558 w 785"/>
              <a:gd name="T125" fmla="*/ 375 h 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85" h="690">
                <a:moveTo>
                  <a:pt x="785" y="297"/>
                </a:moveTo>
                <a:cubicBezTo>
                  <a:pt x="785" y="133"/>
                  <a:pt x="620" y="0"/>
                  <a:pt x="417" y="0"/>
                </a:cubicBezTo>
                <a:cubicBezTo>
                  <a:pt x="213" y="0"/>
                  <a:pt x="49" y="133"/>
                  <a:pt x="49" y="297"/>
                </a:cubicBezTo>
                <a:cubicBezTo>
                  <a:pt x="49" y="460"/>
                  <a:pt x="213" y="593"/>
                  <a:pt x="417" y="593"/>
                </a:cubicBezTo>
                <a:cubicBezTo>
                  <a:pt x="436" y="593"/>
                  <a:pt x="455" y="592"/>
                  <a:pt x="473" y="589"/>
                </a:cubicBezTo>
                <a:cubicBezTo>
                  <a:pt x="507" y="646"/>
                  <a:pt x="571" y="685"/>
                  <a:pt x="646" y="690"/>
                </a:cubicBezTo>
                <a:cubicBezTo>
                  <a:pt x="626" y="664"/>
                  <a:pt x="615" y="632"/>
                  <a:pt x="615" y="598"/>
                </a:cubicBezTo>
                <a:cubicBezTo>
                  <a:pt x="615" y="577"/>
                  <a:pt x="619" y="559"/>
                  <a:pt x="626" y="540"/>
                </a:cubicBezTo>
                <a:cubicBezTo>
                  <a:pt x="722" y="487"/>
                  <a:pt x="785" y="398"/>
                  <a:pt x="785" y="297"/>
                </a:cubicBezTo>
                <a:close/>
                <a:moveTo>
                  <a:pt x="30" y="315"/>
                </a:moveTo>
                <a:cubicBezTo>
                  <a:pt x="30" y="307"/>
                  <a:pt x="31" y="300"/>
                  <a:pt x="32" y="293"/>
                </a:cubicBezTo>
                <a:cubicBezTo>
                  <a:pt x="11" y="324"/>
                  <a:pt x="0" y="359"/>
                  <a:pt x="0" y="396"/>
                </a:cubicBezTo>
                <a:cubicBezTo>
                  <a:pt x="0" y="473"/>
                  <a:pt x="48" y="541"/>
                  <a:pt x="121" y="581"/>
                </a:cubicBezTo>
                <a:cubicBezTo>
                  <a:pt x="122" y="587"/>
                  <a:pt x="122" y="593"/>
                  <a:pt x="122" y="600"/>
                </a:cubicBezTo>
                <a:cubicBezTo>
                  <a:pt x="122" y="625"/>
                  <a:pt x="114" y="649"/>
                  <a:pt x="99" y="669"/>
                </a:cubicBezTo>
                <a:cubicBezTo>
                  <a:pt x="146" y="666"/>
                  <a:pt x="187" y="645"/>
                  <a:pt x="214" y="613"/>
                </a:cubicBezTo>
                <a:cubicBezTo>
                  <a:pt x="234" y="617"/>
                  <a:pt x="255" y="619"/>
                  <a:pt x="276" y="619"/>
                </a:cubicBezTo>
                <a:cubicBezTo>
                  <a:pt x="303" y="619"/>
                  <a:pt x="330" y="616"/>
                  <a:pt x="355" y="609"/>
                </a:cubicBezTo>
                <a:cubicBezTo>
                  <a:pt x="172" y="592"/>
                  <a:pt x="30" y="467"/>
                  <a:pt x="30" y="315"/>
                </a:cubicBezTo>
                <a:close/>
                <a:moveTo>
                  <a:pt x="189" y="400"/>
                </a:moveTo>
                <a:lnTo>
                  <a:pt x="189" y="219"/>
                </a:lnTo>
                <a:lnTo>
                  <a:pt x="257" y="219"/>
                </a:lnTo>
                <a:cubicBezTo>
                  <a:pt x="271" y="219"/>
                  <a:pt x="282" y="221"/>
                  <a:pt x="290" y="224"/>
                </a:cubicBezTo>
                <a:cubicBezTo>
                  <a:pt x="299" y="228"/>
                  <a:pt x="305" y="234"/>
                  <a:pt x="310" y="241"/>
                </a:cubicBezTo>
                <a:cubicBezTo>
                  <a:pt x="315" y="249"/>
                  <a:pt x="317" y="257"/>
                  <a:pt x="317" y="265"/>
                </a:cubicBezTo>
                <a:cubicBezTo>
                  <a:pt x="317" y="273"/>
                  <a:pt x="315" y="280"/>
                  <a:pt x="311" y="287"/>
                </a:cubicBezTo>
                <a:cubicBezTo>
                  <a:pt x="306" y="294"/>
                  <a:pt x="300" y="300"/>
                  <a:pt x="292" y="304"/>
                </a:cubicBezTo>
                <a:cubicBezTo>
                  <a:pt x="303" y="307"/>
                  <a:pt x="311" y="312"/>
                  <a:pt x="317" y="320"/>
                </a:cubicBezTo>
                <a:cubicBezTo>
                  <a:pt x="323" y="328"/>
                  <a:pt x="326" y="337"/>
                  <a:pt x="326" y="348"/>
                </a:cubicBezTo>
                <a:cubicBezTo>
                  <a:pt x="326" y="356"/>
                  <a:pt x="324" y="364"/>
                  <a:pt x="320" y="371"/>
                </a:cubicBezTo>
                <a:cubicBezTo>
                  <a:pt x="317" y="379"/>
                  <a:pt x="312" y="384"/>
                  <a:pt x="307" y="388"/>
                </a:cubicBezTo>
                <a:cubicBezTo>
                  <a:pt x="302" y="392"/>
                  <a:pt x="295" y="395"/>
                  <a:pt x="287" y="397"/>
                </a:cubicBezTo>
                <a:cubicBezTo>
                  <a:pt x="279" y="399"/>
                  <a:pt x="270" y="400"/>
                  <a:pt x="258" y="400"/>
                </a:cubicBezTo>
                <a:lnTo>
                  <a:pt x="189" y="400"/>
                </a:lnTo>
                <a:close/>
                <a:moveTo>
                  <a:pt x="213" y="295"/>
                </a:moveTo>
                <a:lnTo>
                  <a:pt x="252" y="295"/>
                </a:lnTo>
                <a:cubicBezTo>
                  <a:pt x="263" y="295"/>
                  <a:pt x="270" y="294"/>
                  <a:pt x="275" y="293"/>
                </a:cubicBezTo>
                <a:cubicBezTo>
                  <a:pt x="281" y="291"/>
                  <a:pt x="286" y="288"/>
                  <a:pt x="289" y="284"/>
                </a:cubicBezTo>
                <a:cubicBezTo>
                  <a:pt x="292" y="280"/>
                  <a:pt x="293" y="274"/>
                  <a:pt x="293" y="268"/>
                </a:cubicBezTo>
                <a:cubicBezTo>
                  <a:pt x="293" y="262"/>
                  <a:pt x="292" y="257"/>
                  <a:pt x="289" y="252"/>
                </a:cubicBezTo>
                <a:cubicBezTo>
                  <a:pt x="286" y="248"/>
                  <a:pt x="282" y="245"/>
                  <a:pt x="277" y="243"/>
                </a:cubicBezTo>
                <a:cubicBezTo>
                  <a:pt x="271" y="241"/>
                  <a:pt x="262" y="240"/>
                  <a:pt x="249" y="240"/>
                </a:cubicBezTo>
                <a:lnTo>
                  <a:pt x="213" y="240"/>
                </a:lnTo>
                <a:lnTo>
                  <a:pt x="213" y="295"/>
                </a:lnTo>
                <a:close/>
                <a:moveTo>
                  <a:pt x="213" y="379"/>
                </a:moveTo>
                <a:lnTo>
                  <a:pt x="258" y="379"/>
                </a:lnTo>
                <a:cubicBezTo>
                  <a:pt x="266" y="379"/>
                  <a:pt x="271" y="379"/>
                  <a:pt x="274" y="378"/>
                </a:cubicBezTo>
                <a:cubicBezTo>
                  <a:pt x="280" y="377"/>
                  <a:pt x="284" y="375"/>
                  <a:pt x="288" y="373"/>
                </a:cubicBezTo>
                <a:cubicBezTo>
                  <a:pt x="292" y="371"/>
                  <a:pt x="295" y="367"/>
                  <a:pt x="297" y="363"/>
                </a:cubicBezTo>
                <a:cubicBezTo>
                  <a:pt x="300" y="359"/>
                  <a:pt x="301" y="353"/>
                  <a:pt x="301" y="348"/>
                </a:cubicBezTo>
                <a:cubicBezTo>
                  <a:pt x="301" y="341"/>
                  <a:pt x="299" y="335"/>
                  <a:pt x="296" y="330"/>
                </a:cubicBezTo>
                <a:cubicBezTo>
                  <a:pt x="292" y="325"/>
                  <a:pt x="287" y="322"/>
                  <a:pt x="281" y="320"/>
                </a:cubicBezTo>
                <a:cubicBezTo>
                  <a:pt x="275" y="318"/>
                  <a:pt x="266" y="317"/>
                  <a:pt x="255" y="317"/>
                </a:cubicBezTo>
                <a:lnTo>
                  <a:pt x="213" y="317"/>
                </a:lnTo>
                <a:lnTo>
                  <a:pt x="213" y="379"/>
                </a:lnTo>
                <a:close/>
                <a:moveTo>
                  <a:pt x="372" y="400"/>
                </a:moveTo>
                <a:lnTo>
                  <a:pt x="372" y="219"/>
                </a:lnTo>
                <a:lnTo>
                  <a:pt x="440" y="219"/>
                </a:lnTo>
                <a:cubicBezTo>
                  <a:pt x="454" y="219"/>
                  <a:pt x="465" y="221"/>
                  <a:pt x="473" y="224"/>
                </a:cubicBezTo>
                <a:cubicBezTo>
                  <a:pt x="482" y="228"/>
                  <a:pt x="488" y="234"/>
                  <a:pt x="493" y="241"/>
                </a:cubicBezTo>
                <a:cubicBezTo>
                  <a:pt x="498" y="249"/>
                  <a:pt x="500" y="257"/>
                  <a:pt x="500" y="265"/>
                </a:cubicBezTo>
                <a:cubicBezTo>
                  <a:pt x="500" y="273"/>
                  <a:pt x="498" y="280"/>
                  <a:pt x="494" y="287"/>
                </a:cubicBezTo>
                <a:cubicBezTo>
                  <a:pt x="489" y="294"/>
                  <a:pt x="483" y="300"/>
                  <a:pt x="475" y="304"/>
                </a:cubicBezTo>
                <a:cubicBezTo>
                  <a:pt x="486" y="307"/>
                  <a:pt x="494" y="312"/>
                  <a:pt x="500" y="320"/>
                </a:cubicBezTo>
                <a:cubicBezTo>
                  <a:pt x="506" y="328"/>
                  <a:pt x="509" y="337"/>
                  <a:pt x="509" y="348"/>
                </a:cubicBezTo>
                <a:cubicBezTo>
                  <a:pt x="509" y="356"/>
                  <a:pt x="507" y="364"/>
                  <a:pt x="503" y="371"/>
                </a:cubicBezTo>
                <a:cubicBezTo>
                  <a:pt x="500" y="379"/>
                  <a:pt x="495" y="384"/>
                  <a:pt x="490" y="388"/>
                </a:cubicBezTo>
                <a:cubicBezTo>
                  <a:pt x="485" y="392"/>
                  <a:pt x="478" y="395"/>
                  <a:pt x="470" y="397"/>
                </a:cubicBezTo>
                <a:cubicBezTo>
                  <a:pt x="462" y="399"/>
                  <a:pt x="453" y="400"/>
                  <a:pt x="441" y="400"/>
                </a:cubicBezTo>
                <a:lnTo>
                  <a:pt x="372" y="400"/>
                </a:lnTo>
                <a:close/>
                <a:moveTo>
                  <a:pt x="396" y="295"/>
                </a:moveTo>
                <a:lnTo>
                  <a:pt x="435" y="295"/>
                </a:lnTo>
                <a:cubicBezTo>
                  <a:pt x="446" y="295"/>
                  <a:pt x="453" y="294"/>
                  <a:pt x="458" y="293"/>
                </a:cubicBezTo>
                <a:cubicBezTo>
                  <a:pt x="464" y="291"/>
                  <a:pt x="469" y="288"/>
                  <a:pt x="472" y="284"/>
                </a:cubicBezTo>
                <a:cubicBezTo>
                  <a:pt x="475" y="280"/>
                  <a:pt x="476" y="274"/>
                  <a:pt x="476" y="268"/>
                </a:cubicBezTo>
                <a:cubicBezTo>
                  <a:pt x="476" y="262"/>
                  <a:pt x="475" y="257"/>
                  <a:pt x="472" y="252"/>
                </a:cubicBezTo>
                <a:cubicBezTo>
                  <a:pt x="469" y="248"/>
                  <a:pt x="465" y="245"/>
                  <a:pt x="460" y="243"/>
                </a:cubicBezTo>
                <a:cubicBezTo>
                  <a:pt x="454" y="241"/>
                  <a:pt x="445" y="240"/>
                  <a:pt x="432" y="240"/>
                </a:cubicBezTo>
                <a:lnTo>
                  <a:pt x="396" y="240"/>
                </a:lnTo>
                <a:lnTo>
                  <a:pt x="396" y="295"/>
                </a:lnTo>
                <a:close/>
                <a:moveTo>
                  <a:pt x="396" y="379"/>
                </a:moveTo>
                <a:lnTo>
                  <a:pt x="441" y="379"/>
                </a:lnTo>
                <a:cubicBezTo>
                  <a:pt x="449" y="379"/>
                  <a:pt x="454" y="379"/>
                  <a:pt x="457" y="378"/>
                </a:cubicBezTo>
                <a:cubicBezTo>
                  <a:pt x="463" y="377"/>
                  <a:pt x="467" y="375"/>
                  <a:pt x="471" y="373"/>
                </a:cubicBezTo>
                <a:cubicBezTo>
                  <a:pt x="475" y="371"/>
                  <a:pt x="478" y="367"/>
                  <a:pt x="480" y="363"/>
                </a:cubicBezTo>
                <a:cubicBezTo>
                  <a:pt x="483" y="359"/>
                  <a:pt x="484" y="353"/>
                  <a:pt x="484" y="348"/>
                </a:cubicBezTo>
                <a:cubicBezTo>
                  <a:pt x="484" y="341"/>
                  <a:pt x="482" y="335"/>
                  <a:pt x="479" y="330"/>
                </a:cubicBezTo>
                <a:cubicBezTo>
                  <a:pt x="475" y="325"/>
                  <a:pt x="470" y="322"/>
                  <a:pt x="464" y="320"/>
                </a:cubicBezTo>
                <a:cubicBezTo>
                  <a:pt x="458" y="318"/>
                  <a:pt x="449" y="317"/>
                  <a:pt x="438" y="317"/>
                </a:cubicBezTo>
                <a:lnTo>
                  <a:pt x="396" y="317"/>
                </a:lnTo>
                <a:lnTo>
                  <a:pt x="396" y="379"/>
                </a:lnTo>
                <a:close/>
                <a:moveTo>
                  <a:pt x="548" y="342"/>
                </a:moveTo>
                <a:lnTo>
                  <a:pt x="570" y="340"/>
                </a:lnTo>
                <a:cubicBezTo>
                  <a:pt x="571" y="349"/>
                  <a:pt x="574" y="357"/>
                  <a:pt x="578" y="362"/>
                </a:cubicBezTo>
                <a:cubicBezTo>
                  <a:pt x="582" y="368"/>
                  <a:pt x="588" y="373"/>
                  <a:pt x="596" y="376"/>
                </a:cubicBezTo>
                <a:cubicBezTo>
                  <a:pt x="604" y="380"/>
                  <a:pt x="614" y="382"/>
                  <a:pt x="624" y="382"/>
                </a:cubicBezTo>
                <a:cubicBezTo>
                  <a:pt x="633" y="382"/>
                  <a:pt x="641" y="380"/>
                  <a:pt x="648" y="378"/>
                </a:cubicBezTo>
                <a:cubicBezTo>
                  <a:pt x="655" y="375"/>
                  <a:pt x="660" y="371"/>
                  <a:pt x="664" y="367"/>
                </a:cubicBezTo>
                <a:cubicBezTo>
                  <a:pt x="667" y="362"/>
                  <a:pt x="669" y="357"/>
                  <a:pt x="669" y="351"/>
                </a:cubicBezTo>
                <a:cubicBezTo>
                  <a:pt x="669" y="345"/>
                  <a:pt x="667" y="340"/>
                  <a:pt x="664" y="336"/>
                </a:cubicBezTo>
                <a:cubicBezTo>
                  <a:pt x="661" y="332"/>
                  <a:pt x="655" y="328"/>
                  <a:pt x="648" y="325"/>
                </a:cubicBezTo>
                <a:cubicBezTo>
                  <a:pt x="643" y="324"/>
                  <a:pt x="632" y="321"/>
                  <a:pt x="615" y="317"/>
                </a:cubicBezTo>
                <a:cubicBezTo>
                  <a:pt x="599" y="313"/>
                  <a:pt x="587" y="309"/>
                  <a:pt x="580" y="305"/>
                </a:cubicBezTo>
                <a:cubicBezTo>
                  <a:pt x="572" y="301"/>
                  <a:pt x="565" y="295"/>
                  <a:pt x="561" y="288"/>
                </a:cubicBezTo>
                <a:cubicBezTo>
                  <a:pt x="557" y="282"/>
                  <a:pt x="555" y="274"/>
                  <a:pt x="555" y="266"/>
                </a:cubicBezTo>
                <a:cubicBezTo>
                  <a:pt x="555" y="257"/>
                  <a:pt x="557" y="248"/>
                  <a:pt x="562" y="240"/>
                </a:cubicBezTo>
                <a:cubicBezTo>
                  <a:pt x="568" y="232"/>
                  <a:pt x="575" y="226"/>
                  <a:pt x="585" y="222"/>
                </a:cubicBezTo>
                <a:cubicBezTo>
                  <a:pt x="595" y="218"/>
                  <a:pt x="606" y="216"/>
                  <a:pt x="618" y="216"/>
                </a:cubicBezTo>
                <a:cubicBezTo>
                  <a:pt x="632" y="216"/>
                  <a:pt x="644" y="218"/>
                  <a:pt x="654" y="222"/>
                </a:cubicBezTo>
                <a:cubicBezTo>
                  <a:pt x="664" y="227"/>
                  <a:pt x="672" y="233"/>
                  <a:pt x="678" y="241"/>
                </a:cubicBezTo>
                <a:cubicBezTo>
                  <a:pt x="683" y="250"/>
                  <a:pt x="686" y="259"/>
                  <a:pt x="687" y="270"/>
                </a:cubicBezTo>
                <a:lnTo>
                  <a:pt x="664" y="272"/>
                </a:lnTo>
                <a:cubicBezTo>
                  <a:pt x="662" y="260"/>
                  <a:pt x="658" y="252"/>
                  <a:pt x="651" y="246"/>
                </a:cubicBezTo>
                <a:cubicBezTo>
                  <a:pt x="644" y="240"/>
                  <a:pt x="633" y="237"/>
                  <a:pt x="619" y="237"/>
                </a:cubicBezTo>
                <a:cubicBezTo>
                  <a:pt x="605" y="237"/>
                  <a:pt x="594" y="240"/>
                  <a:pt x="588" y="245"/>
                </a:cubicBezTo>
                <a:cubicBezTo>
                  <a:pt x="581" y="250"/>
                  <a:pt x="578" y="257"/>
                  <a:pt x="578" y="264"/>
                </a:cubicBezTo>
                <a:cubicBezTo>
                  <a:pt x="578" y="271"/>
                  <a:pt x="580" y="276"/>
                  <a:pt x="585" y="280"/>
                </a:cubicBezTo>
                <a:cubicBezTo>
                  <a:pt x="589" y="284"/>
                  <a:pt x="601" y="289"/>
                  <a:pt x="621" y="293"/>
                </a:cubicBezTo>
                <a:cubicBezTo>
                  <a:pt x="640" y="298"/>
                  <a:pt x="654" y="301"/>
                  <a:pt x="661" y="305"/>
                </a:cubicBezTo>
                <a:cubicBezTo>
                  <a:pt x="672" y="310"/>
                  <a:pt x="679" y="316"/>
                  <a:pt x="685" y="323"/>
                </a:cubicBezTo>
                <a:cubicBezTo>
                  <a:pt x="690" y="331"/>
                  <a:pt x="692" y="339"/>
                  <a:pt x="692" y="349"/>
                </a:cubicBezTo>
                <a:cubicBezTo>
                  <a:pt x="692" y="359"/>
                  <a:pt x="689" y="368"/>
                  <a:pt x="684" y="376"/>
                </a:cubicBezTo>
                <a:cubicBezTo>
                  <a:pt x="678" y="385"/>
                  <a:pt x="670" y="391"/>
                  <a:pt x="660" y="396"/>
                </a:cubicBezTo>
                <a:cubicBezTo>
                  <a:pt x="650" y="401"/>
                  <a:pt x="638" y="403"/>
                  <a:pt x="625" y="403"/>
                </a:cubicBezTo>
                <a:cubicBezTo>
                  <a:pt x="609" y="403"/>
                  <a:pt x="595" y="401"/>
                  <a:pt x="584" y="396"/>
                </a:cubicBezTo>
                <a:cubicBezTo>
                  <a:pt x="573" y="391"/>
                  <a:pt x="564" y="384"/>
                  <a:pt x="558" y="375"/>
                </a:cubicBezTo>
                <a:cubicBezTo>
                  <a:pt x="551" y="365"/>
                  <a:pt x="548" y="354"/>
                  <a:pt x="548" y="342"/>
                </a:cubicBezTo>
                <a:close/>
              </a:path>
            </a:pathLst>
          </a:custGeom>
          <a:solidFill>
            <a:srgbClr val="00B0F0"/>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微软雅黑" panose="020B0503020204020204" pitchFamily="34" charset="-122"/>
            </a:endParaRPr>
          </a:p>
        </p:txBody>
      </p:sp>
      <p:grpSp>
        <p:nvGrpSpPr>
          <p:cNvPr id="12" name="组合 11"/>
          <p:cNvGrpSpPr/>
          <p:nvPr/>
        </p:nvGrpSpPr>
        <p:grpSpPr>
          <a:xfrm>
            <a:off x="1066965" y="2462756"/>
            <a:ext cx="969072" cy="1119178"/>
            <a:chOff x="238712" y="1453366"/>
            <a:chExt cx="969072" cy="1119178"/>
          </a:xfrm>
        </p:grpSpPr>
        <p:sp>
          <p:nvSpPr>
            <p:cNvPr id="86" name="Freeform 27"/>
            <p:cNvSpPr/>
            <p:nvPr/>
          </p:nvSpPr>
          <p:spPr bwMode="auto">
            <a:xfrm>
              <a:off x="337774" y="1563847"/>
              <a:ext cx="770949" cy="890367"/>
            </a:xfrm>
            <a:custGeom>
              <a:avLst/>
              <a:gdLst>
                <a:gd name="T0" fmla="*/ 1098 w 2195"/>
                <a:gd name="T1" fmla="*/ 2535 h 2535"/>
                <a:gd name="T2" fmla="*/ 0 w 2195"/>
                <a:gd name="T3" fmla="*/ 1903 h 2535"/>
                <a:gd name="T4" fmla="*/ 0 w 2195"/>
                <a:gd name="T5" fmla="*/ 634 h 2535"/>
                <a:gd name="T6" fmla="*/ 1098 w 2195"/>
                <a:gd name="T7" fmla="*/ 0 h 2535"/>
                <a:gd name="T8" fmla="*/ 2195 w 2195"/>
                <a:gd name="T9" fmla="*/ 634 h 2535"/>
                <a:gd name="T10" fmla="*/ 2195 w 2195"/>
                <a:gd name="T11" fmla="*/ 1903 h 2535"/>
                <a:gd name="T12" fmla="*/ 1098 w 2195"/>
                <a:gd name="T13" fmla="*/ 2535 h 2535"/>
              </a:gdLst>
              <a:ahLst/>
              <a:cxnLst>
                <a:cxn ang="0">
                  <a:pos x="T0" y="T1"/>
                </a:cxn>
                <a:cxn ang="0">
                  <a:pos x="T2" y="T3"/>
                </a:cxn>
                <a:cxn ang="0">
                  <a:pos x="T4" y="T5"/>
                </a:cxn>
                <a:cxn ang="0">
                  <a:pos x="T6" y="T7"/>
                </a:cxn>
                <a:cxn ang="0">
                  <a:pos x="T8" y="T9"/>
                </a:cxn>
                <a:cxn ang="0">
                  <a:pos x="T10" y="T11"/>
                </a:cxn>
                <a:cxn ang="0">
                  <a:pos x="T12" y="T13"/>
                </a:cxn>
              </a:cxnLst>
              <a:rect l="0" t="0" r="r" b="b"/>
              <a:pathLst>
                <a:path w="2195" h="2535">
                  <a:moveTo>
                    <a:pt x="1098" y="2535"/>
                  </a:moveTo>
                  <a:lnTo>
                    <a:pt x="0" y="1903"/>
                  </a:lnTo>
                  <a:lnTo>
                    <a:pt x="0" y="634"/>
                  </a:lnTo>
                  <a:lnTo>
                    <a:pt x="1098" y="0"/>
                  </a:lnTo>
                  <a:lnTo>
                    <a:pt x="2195" y="634"/>
                  </a:lnTo>
                  <a:lnTo>
                    <a:pt x="2195" y="1903"/>
                  </a:lnTo>
                  <a:lnTo>
                    <a:pt x="1098" y="2535"/>
                  </a:lnTo>
                  <a:close/>
                </a:path>
              </a:pathLst>
            </a:custGeom>
            <a:solidFill>
              <a:srgbClr val="00B0F0"/>
            </a:solidFill>
            <a:ln w="28575" cap="flat">
              <a:solidFill>
                <a:srgbClr val="0070C0"/>
              </a:solidFill>
              <a:prstDash val="solid"/>
              <a:miter lim="800000"/>
            </a:ln>
            <a:effectLst>
              <a:outerShdw blurRad="152400" dist="76200" dir="2700000" sx="102000" sy="102000" algn="tl" rotWithShape="0">
                <a:prstClr val="black">
                  <a:alpha val="28000"/>
                </a:prstClr>
              </a:outerShdw>
            </a:effectLst>
          </p:spPr>
          <p:txBody>
            <a:bodyPr vert="horz" wrap="square" lIns="91440" tIns="45720" rIns="91440" bIns="45720" numCol="1" anchor="t" anchorCtr="0" compatLnSpc="1"/>
            <a:lstStyle/>
            <a:p>
              <a:endParaRPr lang="zh-CN" altLang="en-US" dirty="0">
                <a:latin typeface="微软雅黑" panose="020B0503020204020204" pitchFamily="34" charset="-122"/>
              </a:endParaRPr>
            </a:p>
          </p:txBody>
        </p:sp>
        <p:sp>
          <p:nvSpPr>
            <p:cNvPr id="87" name="Freeform 27"/>
            <p:cNvSpPr/>
            <p:nvPr/>
          </p:nvSpPr>
          <p:spPr bwMode="auto">
            <a:xfrm>
              <a:off x="238712" y="1453366"/>
              <a:ext cx="969072" cy="1119178"/>
            </a:xfrm>
            <a:custGeom>
              <a:avLst/>
              <a:gdLst>
                <a:gd name="T0" fmla="*/ 1098 w 2195"/>
                <a:gd name="T1" fmla="*/ 2535 h 2535"/>
                <a:gd name="T2" fmla="*/ 0 w 2195"/>
                <a:gd name="T3" fmla="*/ 1903 h 2535"/>
                <a:gd name="T4" fmla="*/ 0 w 2195"/>
                <a:gd name="T5" fmla="*/ 634 h 2535"/>
                <a:gd name="T6" fmla="*/ 1098 w 2195"/>
                <a:gd name="T7" fmla="*/ 0 h 2535"/>
                <a:gd name="T8" fmla="*/ 2195 w 2195"/>
                <a:gd name="T9" fmla="*/ 634 h 2535"/>
                <a:gd name="T10" fmla="*/ 2195 w 2195"/>
                <a:gd name="T11" fmla="*/ 1903 h 2535"/>
                <a:gd name="T12" fmla="*/ 1098 w 2195"/>
                <a:gd name="T13" fmla="*/ 2535 h 2535"/>
              </a:gdLst>
              <a:ahLst/>
              <a:cxnLst>
                <a:cxn ang="0">
                  <a:pos x="T0" y="T1"/>
                </a:cxn>
                <a:cxn ang="0">
                  <a:pos x="T2" y="T3"/>
                </a:cxn>
                <a:cxn ang="0">
                  <a:pos x="T4" y="T5"/>
                </a:cxn>
                <a:cxn ang="0">
                  <a:pos x="T6" y="T7"/>
                </a:cxn>
                <a:cxn ang="0">
                  <a:pos x="T8" y="T9"/>
                </a:cxn>
                <a:cxn ang="0">
                  <a:pos x="T10" y="T11"/>
                </a:cxn>
                <a:cxn ang="0">
                  <a:pos x="T12" y="T13"/>
                </a:cxn>
              </a:cxnLst>
              <a:rect l="0" t="0" r="r" b="b"/>
              <a:pathLst>
                <a:path w="2195" h="2535">
                  <a:moveTo>
                    <a:pt x="1098" y="2535"/>
                  </a:moveTo>
                  <a:lnTo>
                    <a:pt x="0" y="1903"/>
                  </a:lnTo>
                  <a:lnTo>
                    <a:pt x="0" y="634"/>
                  </a:lnTo>
                  <a:lnTo>
                    <a:pt x="1098" y="0"/>
                  </a:lnTo>
                  <a:lnTo>
                    <a:pt x="2195" y="634"/>
                  </a:lnTo>
                  <a:lnTo>
                    <a:pt x="2195" y="1903"/>
                  </a:lnTo>
                  <a:lnTo>
                    <a:pt x="1098" y="2535"/>
                  </a:lnTo>
                  <a:close/>
                </a:path>
              </a:pathLst>
            </a:custGeom>
            <a:gradFill>
              <a:gsLst>
                <a:gs pos="22000">
                  <a:schemeClr val="bg1">
                    <a:alpha val="40000"/>
                  </a:schemeClr>
                </a:gs>
                <a:gs pos="50000">
                  <a:srgbClr val="FFFFFF">
                    <a:alpha val="10000"/>
                  </a:srgbClr>
                </a:gs>
                <a:gs pos="50000">
                  <a:schemeClr val="bg1">
                    <a:alpha val="20000"/>
                  </a:schemeClr>
                </a:gs>
                <a:gs pos="15000">
                  <a:schemeClr val="bg1">
                    <a:alpha val="87000"/>
                  </a:schemeClr>
                </a:gs>
              </a:gsLst>
              <a:lin ang="2700000" scaled="0"/>
            </a:gradFill>
            <a:ln>
              <a:gradFill>
                <a:gsLst>
                  <a:gs pos="75000">
                    <a:srgbClr val="F0F0F0"/>
                  </a:gs>
                  <a:gs pos="50000">
                    <a:srgbClr val="C8C8C8"/>
                  </a:gs>
                  <a:gs pos="25000">
                    <a:srgbClr val="F0F0F0"/>
                  </a:gs>
                  <a:gs pos="0">
                    <a:schemeClr val="bg1"/>
                  </a:gs>
                  <a:gs pos="100000">
                    <a:schemeClr val="bg1"/>
                  </a:gs>
                </a:gsLst>
                <a:lin ang="2700000" scaled="0"/>
              </a:gradFill>
            </a:ln>
            <a:effectLst>
              <a:outerShdw blurRad="228600" dist="889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112" name="组合 111"/>
          <p:cNvGrpSpPr/>
          <p:nvPr/>
        </p:nvGrpSpPr>
        <p:grpSpPr>
          <a:xfrm>
            <a:off x="1359383" y="2851701"/>
            <a:ext cx="394011" cy="339433"/>
            <a:chOff x="3320568" y="5902574"/>
            <a:chExt cx="394011" cy="339433"/>
          </a:xfrm>
        </p:grpSpPr>
        <p:sp>
          <p:nvSpPr>
            <p:cNvPr id="113" name="Freeform 14"/>
            <p:cNvSpPr>
              <a:spLocks noEditPoints="1"/>
            </p:cNvSpPr>
            <p:nvPr/>
          </p:nvSpPr>
          <p:spPr bwMode="auto">
            <a:xfrm>
              <a:off x="3320568" y="5953787"/>
              <a:ext cx="361871" cy="288220"/>
            </a:xfrm>
            <a:custGeom>
              <a:avLst/>
              <a:gdLst>
                <a:gd name="T0" fmla="*/ 580 w 704"/>
                <a:gd name="T1" fmla="*/ 236 h 561"/>
                <a:gd name="T2" fmla="*/ 564 w 704"/>
                <a:gd name="T3" fmla="*/ 214 h 561"/>
                <a:gd name="T4" fmla="*/ 558 w 704"/>
                <a:gd name="T5" fmla="*/ 130 h 561"/>
                <a:gd name="T6" fmla="*/ 409 w 704"/>
                <a:gd name="T7" fmla="*/ 136 h 561"/>
                <a:gd name="T8" fmla="*/ 385 w 704"/>
                <a:gd name="T9" fmla="*/ 99 h 561"/>
                <a:gd name="T10" fmla="*/ 264 w 704"/>
                <a:gd name="T11" fmla="*/ 37 h 561"/>
                <a:gd name="T12" fmla="*/ 64 w 704"/>
                <a:gd name="T13" fmla="*/ 203 h 561"/>
                <a:gd name="T14" fmla="*/ 8 w 704"/>
                <a:gd name="T15" fmla="*/ 355 h 561"/>
                <a:gd name="T16" fmla="*/ 301 w 704"/>
                <a:gd name="T17" fmla="*/ 551 h 561"/>
                <a:gd name="T18" fmla="*/ 652 w 704"/>
                <a:gd name="T19" fmla="*/ 396 h 561"/>
                <a:gd name="T20" fmla="*/ 580 w 704"/>
                <a:gd name="T21" fmla="*/ 236 h 561"/>
                <a:gd name="T22" fmla="*/ 310 w 704"/>
                <a:gd name="T23" fmla="*/ 510 h 561"/>
                <a:gd name="T24" fmla="*/ 310 w 704"/>
                <a:gd name="T25" fmla="*/ 510 h 561"/>
                <a:gd name="T26" fmla="*/ 82 w 704"/>
                <a:gd name="T27" fmla="*/ 368 h 561"/>
                <a:gd name="T28" fmla="*/ 310 w 704"/>
                <a:gd name="T29" fmla="*/ 210 h 561"/>
                <a:gd name="T30" fmla="*/ 539 w 704"/>
                <a:gd name="T31" fmla="*/ 340 h 561"/>
                <a:gd name="T32" fmla="*/ 310 w 704"/>
                <a:gd name="T33" fmla="*/ 510 h 5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04" h="561">
                  <a:moveTo>
                    <a:pt x="580" y="236"/>
                  </a:moveTo>
                  <a:cubicBezTo>
                    <a:pt x="550" y="230"/>
                    <a:pt x="564" y="214"/>
                    <a:pt x="564" y="214"/>
                  </a:cubicBezTo>
                  <a:cubicBezTo>
                    <a:pt x="564" y="214"/>
                    <a:pt x="594" y="165"/>
                    <a:pt x="558" y="130"/>
                  </a:cubicBezTo>
                  <a:cubicBezTo>
                    <a:pt x="515" y="86"/>
                    <a:pt x="409" y="136"/>
                    <a:pt x="409" y="136"/>
                  </a:cubicBezTo>
                  <a:cubicBezTo>
                    <a:pt x="368" y="148"/>
                    <a:pt x="379" y="130"/>
                    <a:pt x="385" y="99"/>
                  </a:cubicBezTo>
                  <a:cubicBezTo>
                    <a:pt x="385" y="62"/>
                    <a:pt x="372" y="0"/>
                    <a:pt x="264" y="37"/>
                  </a:cubicBezTo>
                  <a:cubicBezTo>
                    <a:pt x="157" y="74"/>
                    <a:pt x="64" y="203"/>
                    <a:pt x="64" y="203"/>
                  </a:cubicBezTo>
                  <a:cubicBezTo>
                    <a:pt x="0" y="289"/>
                    <a:pt x="8" y="355"/>
                    <a:pt x="8" y="355"/>
                  </a:cubicBezTo>
                  <a:cubicBezTo>
                    <a:pt x="24" y="501"/>
                    <a:pt x="180" y="542"/>
                    <a:pt x="301" y="551"/>
                  </a:cubicBezTo>
                  <a:cubicBezTo>
                    <a:pt x="428" y="561"/>
                    <a:pt x="600" y="507"/>
                    <a:pt x="652" y="396"/>
                  </a:cubicBezTo>
                  <a:cubicBezTo>
                    <a:pt x="704" y="286"/>
                    <a:pt x="610" y="242"/>
                    <a:pt x="580" y="236"/>
                  </a:cubicBezTo>
                  <a:close/>
                  <a:moveTo>
                    <a:pt x="310" y="510"/>
                  </a:moveTo>
                  <a:lnTo>
                    <a:pt x="310" y="510"/>
                  </a:lnTo>
                  <a:cubicBezTo>
                    <a:pt x="184" y="516"/>
                    <a:pt x="82" y="452"/>
                    <a:pt x="82" y="368"/>
                  </a:cubicBezTo>
                  <a:cubicBezTo>
                    <a:pt x="82" y="283"/>
                    <a:pt x="184" y="216"/>
                    <a:pt x="310" y="210"/>
                  </a:cubicBezTo>
                  <a:cubicBezTo>
                    <a:pt x="437" y="204"/>
                    <a:pt x="539" y="256"/>
                    <a:pt x="539" y="340"/>
                  </a:cubicBezTo>
                  <a:cubicBezTo>
                    <a:pt x="539" y="425"/>
                    <a:pt x="437" y="504"/>
                    <a:pt x="310" y="51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微软雅黑" panose="020B0503020204020204" pitchFamily="34" charset="-122"/>
              </a:endParaRPr>
            </a:p>
          </p:txBody>
        </p:sp>
        <p:sp>
          <p:nvSpPr>
            <p:cNvPr id="114" name="Freeform 15"/>
            <p:cNvSpPr>
              <a:spLocks noEditPoints="1"/>
            </p:cNvSpPr>
            <p:nvPr/>
          </p:nvSpPr>
          <p:spPr bwMode="auto">
            <a:xfrm>
              <a:off x="3401513" y="6082414"/>
              <a:ext cx="142844" cy="127436"/>
            </a:xfrm>
            <a:custGeom>
              <a:avLst/>
              <a:gdLst>
                <a:gd name="T0" fmla="*/ 127 w 277"/>
                <a:gd name="T1" fmla="*/ 15 h 246"/>
                <a:gd name="T2" fmla="*/ 15 w 277"/>
                <a:gd name="T3" fmla="*/ 148 h 246"/>
                <a:gd name="T4" fmla="*/ 49 w 277"/>
                <a:gd name="T5" fmla="*/ 205 h 246"/>
                <a:gd name="T6" fmla="*/ 239 w 277"/>
                <a:gd name="T7" fmla="*/ 171 h 246"/>
                <a:gd name="T8" fmla="*/ 127 w 277"/>
                <a:gd name="T9" fmla="*/ 15 h 246"/>
                <a:gd name="T10" fmla="*/ 95 w 277"/>
                <a:gd name="T11" fmla="*/ 182 h 246"/>
                <a:gd name="T12" fmla="*/ 95 w 277"/>
                <a:gd name="T13" fmla="*/ 182 h 246"/>
                <a:gd name="T14" fmla="*/ 52 w 277"/>
                <a:gd name="T15" fmla="*/ 151 h 246"/>
                <a:gd name="T16" fmla="*/ 93 w 277"/>
                <a:gd name="T17" fmla="*/ 108 h 246"/>
                <a:gd name="T18" fmla="*/ 138 w 277"/>
                <a:gd name="T19" fmla="*/ 141 h 246"/>
                <a:gd name="T20" fmla="*/ 95 w 277"/>
                <a:gd name="T21" fmla="*/ 182 h 246"/>
                <a:gd name="T22" fmla="*/ 170 w 277"/>
                <a:gd name="T23" fmla="*/ 118 h 246"/>
                <a:gd name="T24" fmla="*/ 170 w 277"/>
                <a:gd name="T25" fmla="*/ 118 h 246"/>
                <a:gd name="T26" fmla="*/ 148 w 277"/>
                <a:gd name="T27" fmla="*/ 116 h 246"/>
                <a:gd name="T28" fmla="*/ 153 w 277"/>
                <a:gd name="T29" fmla="*/ 92 h 246"/>
                <a:gd name="T30" fmla="*/ 177 w 277"/>
                <a:gd name="T31" fmla="*/ 94 h 246"/>
                <a:gd name="T32" fmla="*/ 170 w 277"/>
                <a:gd name="T33" fmla="*/ 118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77" h="246">
                  <a:moveTo>
                    <a:pt x="127" y="15"/>
                  </a:moveTo>
                  <a:cubicBezTo>
                    <a:pt x="0" y="29"/>
                    <a:pt x="15" y="148"/>
                    <a:pt x="15" y="148"/>
                  </a:cubicBezTo>
                  <a:cubicBezTo>
                    <a:pt x="15" y="148"/>
                    <a:pt x="13" y="186"/>
                    <a:pt x="49" y="205"/>
                  </a:cubicBezTo>
                  <a:cubicBezTo>
                    <a:pt x="123" y="246"/>
                    <a:pt x="200" y="221"/>
                    <a:pt x="239" y="171"/>
                  </a:cubicBezTo>
                  <a:cubicBezTo>
                    <a:pt x="277" y="121"/>
                    <a:pt x="255" y="0"/>
                    <a:pt x="127" y="15"/>
                  </a:cubicBezTo>
                  <a:close/>
                  <a:moveTo>
                    <a:pt x="95" y="182"/>
                  </a:moveTo>
                  <a:lnTo>
                    <a:pt x="95" y="182"/>
                  </a:lnTo>
                  <a:cubicBezTo>
                    <a:pt x="71" y="184"/>
                    <a:pt x="52" y="171"/>
                    <a:pt x="52" y="151"/>
                  </a:cubicBezTo>
                  <a:cubicBezTo>
                    <a:pt x="52" y="131"/>
                    <a:pt x="69" y="110"/>
                    <a:pt x="93" y="108"/>
                  </a:cubicBezTo>
                  <a:cubicBezTo>
                    <a:pt x="120" y="105"/>
                    <a:pt x="138" y="121"/>
                    <a:pt x="138" y="141"/>
                  </a:cubicBezTo>
                  <a:cubicBezTo>
                    <a:pt x="138" y="161"/>
                    <a:pt x="119" y="179"/>
                    <a:pt x="95" y="182"/>
                  </a:cubicBezTo>
                  <a:close/>
                  <a:moveTo>
                    <a:pt x="170" y="118"/>
                  </a:moveTo>
                  <a:lnTo>
                    <a:pt x="170" y="118"/>
                  </a:lnTo>
                  <a:cubicBezTo>
                    <a:pt x="162" y="124"/>
                    <a:pt x="152" y="123"/>
                    <a:pt x="148" y="116"/>
                  </a:cubicBezTo>
                  <a:cubicBezTo>
                    <a:pt x="143" y="109"/>
                    <a:pt x="145" y="98"/>
                    <a:pt x="153" y="92"/>
                  </a:cubicBezTo>
                  <a:cubicBezTo>
                    <a:pt x="163" y="85"/>
                    <a:pt x="173" y="87"/>
                    <a:pt x="177" y="94"/>
                  </a:cubicBezTo>
                  <a:cubicBezTo>
                    <a:pt x="181" y="101"/>
                    <a:pt x="178" y="112"/>
                    <a:pt x="170" y="11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微软雅黑" panose="020B0503020204020204" pitchFamily="34" charset="-122"/>
              </a:endParaRPr>
            </a:p>
          </p:txBody>
        </p:sp>
        <p:sp>
          <p:nvSpPr>
            <p:cNvPr id="115" name="Freeform 16"/>
            <p:cNvSpPr/>
            <p:nvPr/>
          </p:nvSpPr>
          <p:spPr bwMode="auto">
            <a:xfrm>
              <a:off x="3581258" y="5902574"/>
              <a:ext cx="133321" cy="150065"/>
            </a:xfrm>
            <a:custGeom>
              <a:avLst/>
              <a:gdLst>
                <a:gd name="T0" fmla="*/ 256 w 259"/>
                <a:gd name="T1" fmla="*/ 269 h 293"/>
                <a:gd name="T2" fmla="*/ 257 w 259"/>
                <a:gd name="T3" fmla="*/ 262 h 293"/>
                <a:gd name="T4" fmla="*/ 259 w 259"/>
                <a:gd name="T5" fmla="*/ 228 h 293"/>
                <a:gd name="T6" fmla="*/ 32 w 259"/>
                <a:gd name="T7" fmla="*/ 0 h 293"/>
                <a:gd name="T8" fmla="*/ 0 w 259"/>
                <a:gd name="T9" fmla="*/ 31 h 293"/>
                <a:gd name="T10" fmla="*/ 32 w 259"/>
                <a:gd name="T11" fmla="*/ 63 h 293"/>
                <a:gd name="T12" fmla="*/ 196 w 259"/>
                <a:gd name="T13" fmla="*/ 228 h 293"/>
                <a:gd name="T14" fmla="*/ 194 w 259"/>
                <a:gd name="T15" fmla="*/ 258 h 293"/>
                <a:gd name="T16" fmla="*/ 194 w 259"/>
                <a:gd name="T17" fmla="*/ 258 h 293"/>
                <a:gd name="T18" fmla="*/ 194 w 259"/>
                <a:gd name="T19" fmla="*/ 261 h 293"/>
                <a:gd name="T20" fmla="*/ 225 w 259"/>
                <a:gd name="T21" fmla="*/ 293 h 293"/>
                <a:gd name="T22" fmla="*/ 256 w 259"/>
                <a:gd name="T23" fmla="*/ 269 h 293"/>
                <a:gd name="T24" fmla="*/ 256 w 259"/>
                <a:gd name="T25" fmla="*/ 269 h 293"/>
                <a:gd name="T26" fmla="*/ 256 w 259"/>
                <a:gd name="T27" fmla="*/ 269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9" h="293">
                  <a:moveTo>
                    <a:pt x="256" y="269"/>
                  </a:moveTo>
                  <a:cubicBezTo>
                    <a:pt x="256" y="267"/>
                    <a:pt x="257" y="264"/>
                    <a:pt x="257" y="262"/>
                  </a:cubicBezTo>
                  <a:cubicBezTo>
                    <a:pt x="258" y="250"/>
                    <a:pt x="259" y="239"/>
                    <a:pt x="259" y="228"/>
                  </a:cubicBezTo>
                  <a:cubicBezTo>
                    <a:pt x="259" y="102"/>
                    <a:pt x="157" y="0"/>
                    <a:pt x="32" y="0"/>
                  </a:cubicBezTo>
                  <a:cubicBezTo>
                    <a:pt x="14" y="0"/>
                    <a:pt x="0" y="14"/>
                    <a:pt x="0" y="31"/>
                  </a:cubicBezTo>
                  <a:cubicBezTo>
                    <a:pt x="0" y="49"/>
                    <a:pt x="14" y="63"/>
                    <a:pt x="32" y="63"/>
                  </a:cubicBezTo>
                  <a:cubicBezTo>
                    <a:pt x="123" y="63"/>
                    <a:pt x="196" y="137"/>
                    <a:pt x="196" y="228"/>
                  </a:cubicBezTo>
                  <a:cubicBezTo>
                    <a:pt x="196" y="238"/>
                    <a:pt x="196" y="248"/>
                    <a:pt x="194" y="258"/>
                  </a:cubicBezTo>
                  <a:lnTo>
                    <a:pt x="194" y="258"/>
                  </a:lnTo>
                  <a:cubicBezTo>
                    <a:pt x="194" y="259"/>
                    <a:pt x="194" y="260"/>
                    <a:pt x="194" y="261"/>
                  </a:cubicBezTo>
                  <a:cubicBezTo>
                    <a:pt x="194" y="279"/>
                    <a:pt x="208" y="293"/>
                    <a:pt x="225" y="293"/>
                  </a:cubicBezTo>
                  <a:cubicBezTo>
                    <a:pt x="240" y="293"/>
                    <a:pt x="252" y="283"/>
                    <a:pt x="256" y="269"/>
                  </a:cubicBezTo>
                  <a:lnTo>
                    <a:pt x="256" y="269"/>
                  </a:lnTo>
                  <a:cubicBezTo>
                    <a:pt x="256" y="269"/>
                    <a:pt x="256" y="269"/>
                    <a:pt x="256" y="26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微软雅黑" panose="020B0503020204020204" pitchFamily="34" charset="-122"/>
              </a:endParaRPr>
            </a:p>
          </p:txBody>
        </p:sp>
        <p:sp>
          <p:nvSpPr>
            <p:cNvPr id="116" name="Freeform 17"/>
            <p:cNvSpPr/>
            <p:nvPr/>
          </p:nvSpPr>
          <p:spPr bwMode="auto">
            <a:xfrm>
              <a:off x="3584830" y="5954978"/>
              <a:ext cx="77373" cy="84560"/>
            </a:xfrm>
            <a:custGeom>
              <a:avLst/>
              <a:gdLst>
                <a:gd name="T0" fmla="*/ 151 w 152"/>
                <a:gd name="T1" fmla="*/ 137 h 164"/>
                <a:gd name="T2" fmla="*/ 152 w 152"/>
                <a:gd name="T3" fmla="*/ 126 h 164"/>
                <a:gd name="T4" fmla="*/ 26 w 152"/>
                <a:gd name="T5" fmla="*/ 0 h 164"/>
                <a:gd name="T6" fmla="*/ 0 w 152"/>
                <a:gd name="T7" fmla="*/ 26 h 164"/>
                <a:gd name="T8" fmla="*/ 26 w 152"/>
                <a:gd name="T9" fmla="*/ 52 h 164"/>
                <a:gd name="T10" fmla="*/ 99 w 152"/>
                <a:gd name="T11" fmla="*/ 126 h 164"/>
                <a:gd name="T12" fmla="*/ 99 w 152"/>
                <a:gd name="T13" fmla="*/ 135 h 164"/>
                <a:gd name="T14" fmla="*/ 99 w 152"/>
                <a:gd name="T15" fmla="*/ 135 h 164"/>
                <a:gd name="T16" fmla="*/ 99 w 152"/>
                <a:gd name="T17" fmla="*/ 138 h 164"/>
                <a:gd name="T18" fmla="*/ 125 w 152"/>
                <a:gd name="T19" fmla="*/ 164 h 164"/>
                <a:gd name="T20" fmla="*/ 151 w 152"/>
                <a:gd name="T21" fmla="*/ 142 h 164"/>
                <a:gd name="T22" fmla="*/ 151 w 152"/>
                <a:gd name="T23" fmla="*/ 142 h 164"/>
                <a:gd name="T24" fmla="*/ 151 w 152"/>
                <a:gd name="T25" fmla="*/ 140 h 164"/>
                <a:gd name="T26" fmla="*/ 151 w 152"/>
                <a:gd name="T27" fmla="*/ 138 h 164"/>
                <a:gd name="T28" fmla="*/ 151 w 152"/>
                <a:gd name="T29" fmla="*/ 137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2" h="164">
                  <a:moveTo>
                    <a:pt x="151" y="137"/>
                  </a:moveTo>
                  <a:cubicBezTo>
                    <a:pt x="152" y="133"/>
                    <a:pt x="152" y="130"/>
                    <a:pt x="152" y="126"/>
                  </a:cubicBezTo>
                  <a:cubicBezTo>
                    <a:pt x="152" y="56"/>
                    <a:pt x="95" y="0"/>
                    <a:pt x="26" y="0"/>
                  </a:cubicBezTo>
                  <a:cubicBezTo>
                    <a:pt x="11" y="0"/>
                    <a:pt x="0" y="11"/>
                    <a:pt x="0" y="26"/>
                  </a:cubicBezTo>
                  <a:cubicBezTo>
                    <a:pt x="0" y="40"/>
                    <a:pt x="11" y="52"/>
                    <a:pt x="26" y="52"/>
                  </a:cubicBezTo>
                  <a:cubicBezTo>
                    <a:pt x="66" y="52"/>
                    <a:pt x="99" y="85"/>
                    <a:pt x="99" y="126"/>
                  </a:cubicBezTo>
                  <a:cubicBezTo>
                    <a:pt x="99" y="129"/>
                    <a:pt x="99" y="132"/>
                    <a:pt x="99" y="135"/>
                  </a:cubicBezTo>
                  <a:lnTo>
                    <a:pt x="99" y="135"/>
                  </a:lnTo>
                  <a:cubicBezTo>
                    <a:pt x="99" y="136"/>
                    <a:pt x="99" y="137"/>
                    <a:pt x="99" y="138"/>
                  </a:cubicBezTo>
                  <a:cubicBezTo>
                    <a:pt x="99" y="153"/>
                    <a:pt x="111" y="164"/>
                    <a:pt x="125" y="164"/>
                  </a:cubicBezTo>
                  <a:cubicBezTo>
                    <a:pt x="138" y="164"/>
                    <a:pt x="149" y="154"/>
                    <a:pt x="151" y="142"/>
                  </a:cubicBezTo>
                  <a:lnTo>
                    <a:pt x="151" y="142"/>
                  </a:lnTo>
                  <a:cubicBezTo>
                    <a:pt x="151" y="141"/>
                    <a:pt x="151" y="140"/>
                    <a:pt x="151" y="140"/>
                  </a:cubicBezTo>
                  <a:cubicBezTo>
                    <a:pt x="151" y="139"/>
                    <a:pt x="151" y="139"/>
                    <a:pt x="151" y="138"/>
                  </a:cubicBezTo>
                  <a:cubicBezTo>
                    <a:pt x="151" y="138"/>
                    <a:pt x="151" y="138"/>
                    <a:pt x="151" y="13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微软雅黑" panose="020B0503020204020204" pitchFamily="34" charset="-122"/>
              </a:endParaRPr>
            </a:p>
          </p:txBody>
        </p:sp>
      </p:grpSp>
      <p:grpSp>
        <p:nvGrpSpPr>
          <p:cNvPr id="88" name="组合 87"/>
          <p:cNvGrpSpPr/>
          <p:nvPr/>
        </p:nvGrpSpPr>
        <p:grpSpPr>
          <a:xfrm>
            <a:off x="4897361" y="2488859"/>
            <a:ext cx="969072" cy="1119178"/>
            <a:chOff x="238712" y="1453366"/>
            <a:chExt cx="969072" cy="1119178"/>
          </a:xfrm>
        </p:grpSpPr>
        <p:sp>
          <p:nvSpPr>
            <p:cNvPr id="89" name="Freeform 27"/>
            <p:cNvSpPr/>
            <p:nvPr/>
          </p:nvSpPr>
          <p:spPr bwMode="auto">
            <a:xfrm>
              <a:off x="337774" y="1563847"/>
              <a:ext cx="770949" cy="890367"/>
            </a:xfrm>
            <a:custGeom>
              <a:avLst/>
              <a:gdLst>
                <a:gd name="T0" fmla="*/ 1098 w 2195"/>
                <a:gd name="T1" fmla="*/ 2535 h 2535"/>
                <a:gd name="T2" fmla="*/ 0 w 2195"/>
                <a:gd name="T3" fmla="*/ 1903 h 2535"/>
                <a:gd name="T4" fmla="*/ 0 w 2195"/>
                <a:gd name="T5" fmla="*/ 634 h 2535"/>
                <a:gd name="T6" fmla="*/ 1098 w 2195"/>
                <a:gd name="T7" fmla="*/ 0 h 2535"/>
                <a:gd name="T8" fmla="*/ 2195 w 2195"/>
                <a:gd name="T9" fmla="*/ 634 h 2535"/>
                <a:gd name="T10" fmla="*/ 2195 w 2195"/>
                <a:gd name="T11" fmla="*/ 1903 h 2535"/>
                <a:gd name="T12" fmla="*/ 1098 w 2195"/>
                <a:gd name="T13" fmla="*/ 2535 h 2535"/>
              </a:gdLst>
              <a:ahLst/>
              <a:cxnLst>
                <a:cxn ang="0">
                  <a:pos x="T0" y="T1"/>
                </a:cxn>
                <a:cxn ang="0">
                  <a:pos x="T2" y="T3"/>
                </a:cxn>
                <a:cxn ang="0">
                  <a:pos x="T4" y="T5"/>
                </a:cxn>
                <a:cxn ang="0">
                  <a:pos x="T6" y="T7"/>
                </a:cxn>
                <a:cxn ang="0">
                  <a:pos x="T8" y="T9"/>
                </a:cxn>
                <a:cxn ang="0">
                  <a:pos x="T10" y="T11"/>
                </a:cxn>
                <a:cxn ang="0">
                  <a:pos x="T12" y="T13"/>
                </a:cxn>
              </a:cxnLst>
              <a:rect l="0" t="0" r="r" b="b"/>
              <a:pathLst>
                <a:path w="2195" h="2535">
                  <a:moveTo>
                    <a:pt x="1098" y="2535"/>
                  </a:moveTo>
                  <a:lnTo>
                    <a:pt x="0" y="1903"/>
                  </a:lnTo>
                  <a:lnTo>
                    <a:pt x="0" y="634"/>
                  </a:lnTo>
                  <a:lnTo>
                    <a:pt x="1098" y="0"/>
                  </a:lnTo>
                  <a:lnTo>
                    <a:pt x="2195" y="634"/>
                  </a:lnTo>
                  <a:lnTo>
                    <a:pt x="2195" y="1903"/>
                  </a:lnTo>
                  <a:lnTo>
                    <a:pt x="1098" y="2535"/>
                  </a:lnTo>
                  <a:close/>
                </a:path>
              </a:pathLst>
            </a:custGeom>
            <a:solidFill>
              <a:srgbClr val="00B0F0"/>
            </a:solidFill>
            <a:ln w="28575" cap="flat">
              <a:solidFill>
                <a:srgbClr val="0070C0"/>
              </a:solidFill>
              <a:prstDash val="solid"/>
              <a:miter lim="800000"/>
            </a:ln>
            <a:effectLst>
              <a:outerShdw blurRad="152400" dist="76200" dir="2700000" sx="102000" sy="102000" algn="tl" rotWithShape="0">
                <a:prstClr val="black">
                  <a:alpha val="28000"/>
                </a:prstClr>
              </a:outerShdw>
            </a:effectLst>
          </p:spPr>
          <p:txBody>
            <a:bodyPr vert="horz" wrap="square" lIns="91440" tIns="45720" rIns="91440" bIns="45720" numCol="1" anchor="t" anchorCtr="0" compatLnSpc="1"/>
            <a:lstStyle/>
            <a:p>
              <a:endParaRPr lang="zh-CN" altLang="en-US" dirty="0">
                <a:latin typeface="微软雅黑" panose="020B0503020204020204" pitchFamily="34" charset="-122"/>
              </a:endParaRPr>
            </a:p>
          </p:txBody>
        </p:sp>
        <p:sp>
          <p:nvSpPr>
            <p:cNvPr id="90" name="Freeform 27"/>
            <p:cNvSpPr/>
            <p:nvPr/>
          </p:nvSpPr>
          <p:spPr bwMode="auto">
            <a:xfrm>
              <a:off x="238712" y="1453366"/>
              <a:ext cx="969072" cy="1119178"/>
            </a:xfrm>
            <a:custGeom>
              <a:avLst/>
              <a:gdLst>
                <a:gd name="T0" fmla="*/ 1098 w 2195"/>
                <a:gd name="T1" fmla="*/ 2535 h 2535"/>
                <a:gd name="T2" fmla="*/ 0 w 2195"/>
                <a:gd name="T3" fmla="*/ 1903 h 2535"/>
                <a:gd name="T4" fmla="*/ 0 w 2195"/>
                <a:gd name="T5" fmla="*/ 634 h 2535"/>
                <a:gd name="T6" fmla="*/ 1098 w 2195"/>
                <a:gd name="T7" fmla="*/ 0 h 2535"/>
                <a:gd name="T8" fmla="*/ 2195 w 2195"/>
                <a:gd name="T9" fmla="*/ 634 h 2535"/>
                <a:gd name="T10" fmla="*/ 2195 w 2195"/>
                <a:gd name="T11" fmla="*/ 1903 h 2535"/>
                <a:gd name="T12" fmla="*/ 1098 w 2195"/>
                <a:gd name="T13" fmla="*/ 2535 h 2535"/>
              </a:gdLst>
              <a:ahLst/>
              <a:cxnLst>
                <a:cxn ang="0">
                  <a:pos x="T0" y="T1"/>
                </a:cxn>
                <a:cxn ang="0">
                  <a:pos x="T2" y="T3"/>
                </a:cxn>
                <a:cxn ang="0">
                  <a:pos x="T4" y="T5"/>
                </a:cxn>
                <a:cxn ang="0">
                  <a:pos x="T6" y="T7"/>
                </a:cxn>
                <a:cxn ang="0">
                  <a:pos x="T8" y="T9"/>
                </a:cxn>
                <a:cxn ang="0">
                  <a:pos x="T10" y="T11"/>
                </a:cxn>
                <a:cxn ang="0">
                  <a:pos x="T12" y="T13"/>
                </a:cxn>
              </a:cxnLst>
              <a:rect l="0" t="0" r="r" b="b"/>
              <a:pathLst>
                <a:path w="2195" h="2535">
                  <a:moveTo>
                    <a:pt x="1098" y="2535"/>
                  </a:moveTo>
                  <a:lnTo>
                    <a:pt x="0" y="1903"/>
                  </a:lnTo>
                  <a:lnTo>
                    <a:pt x="0" y="634"/>
                  </a:lnTo>
                  <a:lnTo>
                    <a:pt x="1098" y="0"/>
                  </a:lnTo>
                  <a:lnTo>
                    <a:pt x="2195" y="634"/>
                  </a:lnTo>
                  <a:lnTo>
                    <a:pt x="2195" y="1903"/>
                  </a:lnTo>
                  <a:lnTo>
                    <a:pt x="1098" y="2535"/>
                  </a:lnTo>
                  <a:close/>
                </a:path>
              </a:pathLst>
            </a:custGeom>
            <a:gradFill>
              <a:gsLst>
                <a:gs pos="22000">
                  <a:schemeClr val="bg1">
                    <a:alpha val="40000"/>
                  </a:schemeClr>
                </a:gs>
                <a:gs pos="50000">
                  <a:srgbClr val="FFFFFF">
                    <a:alpha val="10000"/>
                  </a:srgbClr>
                </a:gs>
                <a:gs pos="50000">
                  <a:schemeClr val="bg1">
                    <a:alpha val="20000"/>
                  </a:schemeClr>
                </a:gs>
                <a:gs pos="15000">
                  <a:schemeClr val="bg1">
                    <a:alpha val="87000"/>
                  </a:schemeClr>
                </a:gs>
              </a:gsLst>
              <a:lin ang="2700000" scaled="0"/>
            </a:gradFill>
            <a:ln>
              <a:gradFill>
                <a:gsLst>
                  <a:gs pos="75000">
                    <a:srgbClr val="F0F0F0"/>
                  </a:gs>
                  <a:gs pos="50000">
                    <a:srgbClr val="C8C8C8"/>
                  </a:gs>
                  <a:gs pos="25000">
                    <a:srgbClr val="F0F0F0"/>
                  </a:gs>
                  <a:gs pos="0">
                    <a:schemeClr val="bg1"/>
                  </a:gs>
                  <a:gs pos="100000">
                    <a:schemeClr val="bg1"/>
                  </a:gs>
                </a:gsLst>
                <a:lin ang="2700000" scaled="0"/>
              </a:gradFill>
            </a:ln>
            <a:effectLst>
              <a:outerShdw blurRad="228600" dist="889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123" name="组合 122"/>
          <p:cNvGrpSpPr/>
          <p:nvPr/>
        </p:nvGrpSpPr>
        <p:grpSpPr>
          <a:xfrm>
            <a:off x="5186411" y="2861958"/>
            <a:ext cx="419009" cy="345387"/>
            <a:chOff x="5161140" y="7206311"/>
            <a:chExt cx="419009" cy="345387"/>
          </a:xfrm>
        </p:grpSpPr>
        <p:sp>
          <p:nvSpPr>
            <p:cNvPr id="124" name="Freeform 10"/>
            <p:cNvSpPr>
              <a:spLocks noEditPoints="1"/>
            </p:cNvSpPr>
            <p:nvPr/>
          </p:nvSpPr>
          <p:spPr bwMode="auto">
            <a:xfrm>
              <a:off x="5161140" y="7206311"/>
              <a:ext cx="297592" cy="271546"/>
            </a:xfrm>
            <a:custGeom>
              <a:avLst/>
              <a:gdLst>
                <a:gd name="T0" fmla="*/ 568 w 580"/>
                <a:gd name="T1" fmla="*/ 207 h 528"/>
                <a:gd name="T2" fmla="*/ 580 w 580"/>
                <a:gd name="T3" fmla="*/ 207 h 528"/>
                <a:gd name="T4" fmla="*/ 292 w 580"/>
                <a:gd name="T5" fmla="*/ 0 h 528"/>
                <a:gd name="T6" fmla="*/ 0 w 580"/>
                <a:gd name="T7" fmla="*/ 244 h 528"/>
                <a:gd name="T8" fmla="*/ 114 w 580"/>
                <a:gd name="T9" fmla="*/ 438 h 528"/>
                <a:gd name="T10" fmla="*/ 117 w 580"/>
                <a:gd name="T11" fmla="*/ 440 h 528"/>
                <a:gd name="T12" fmla="*/ 89 w 580"/>
                <a:gd name="T13" fmla="*/ 528 h 528"/>
                <a:gd name="T14" fmla="*/ 194 w 580"/>
                <a:gd name="T15" fmla="*/ 475 h 528"/>
                <a:gd name="T16" fmla="*/ 199 w 580"/>
                <a:gd name="T17" fmla="*/ 476 h 528"/>
                <a:gd name="T18" fmla="*/ 292 w 580"/>
                <a:gd name="T19" fmla="*/ 488 h 528"/>
                <a:gd name="T20" fmla="*/ 311 w 580"/>
                <a:gd name="T21" fmla="*/ 488 h 528"/>
                <a:gd name="T22" fmla="*/ 302 w 580"/>
                <a:gd name="T23" fmla="*/ 430 h 528"/>
                <a:gd name="T24" fmla="*/ 568 w 580"/>
                <a:gd name="T25" fmla="*/ 207 h 528"/>
                <a:gd name="T26" fmla="*/ 393 w 580"/>
                <a:gd name="T27" fmla="*/ 121 h 528"/>
                <a:gd name="T28" fmla="*/ 393 w 580"/>
                <a:gd name="T29" fmla="*/ 121 h 528"/>
                <a:gd name="T30" fmla="*/ 434 w 580"/>
                <a:gd name="T31" fmla="*/ 160 h 528"/>
                <a:gd name="T32" fmla="*/ 393 w 580"/>
                <a:gd name="T33" fmla="*/ 200 h 528"/>
                <a:gd name="T34" fmla="*/ 352 w 580"/>
                <a:gd name="T35" fmla="*/ 160 h 528"/>
                <a:gd name="T36" fmla="*/ 393 w 580"/>
                <a:gd name="T37" fmla="*/ 121 h 528"/>
                <a:gd name="T38" fmla="*/ 190 w 580"/>
                <a:gd name="T39" fmla="*/ 200 h 528"/>
                <a:gd name="T40" fmla="*/ 190 w 580"/>
                <a:gd name="T41" fmla="*/ 200 h 528"/>
                <a:gd name="T42" fmla="*/ 149 w 580"/>
                <a:gd name="T43" fmla="*/ 160 h 528"/>
                <a:gd name="T44" fmla="*/ 190 w 580"/>
                <a:gd name="T45" fmla="*/ 121 h 528"/>
                <a:gd name="T46" fmla="*/ 231 w 580"/>
                <a:gd name="T47" fmla="*/ 160 h 528"/>
                <a:gd name="T48" fmla="*/ 190 w 580"/>
                <a:gd name="T49" fmla="*/ 200 h 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80" h="528">
                  <a:moveTo>
                    <a:pt x="568" y="207"/>
                  </a:moveTo>
                  <a:cubicBezTo>
                    <a:pt x="572" y="207"/>
                    <a:pt x="576" y="207"/>
                    <a:pt x="580" y="207"/>
                  </a:cubicBezTo>
                  <a:cubicBezTo>
                    <a:pt x="559" y="90"/>
                    <a:pt x="438" y="0"/>
                    <a:pt x="292" y="0"/>
                  </a:cubicBezTo>
                  <a:cubicBezTo>
                    <a:pt x="130" y="0"/>
                    <a:pt x="0" y="110"/>
                    <a:pt x="0" y="244"/>
                  </a:cubicBezTo>
                  <a:cubicBezTo>
                    <a:pt x="0" y="323"/>
                    <a:pt x="45" y="394"/>
                    <a:pt x="114" y="438"/>
                  </a:cubicBezTo>
                  <a:cubicBezTo>
                    <a:pt x="115" y="439"/>
                    <a:pt x="117" y="440"/>
                    <a:pt x="117" y="440"/>
                  </a:cubicBezTo>
                  <a:lnTo>
                    <a:pt x="89" y="528"/>
                  </a:lnTo>
                  <a:lnTo>
                    <a:pt x="194" y="475"/>
                  </a:lnTo>
                  <a:cubicBezTo>
                    <a:pt x="194" y="475"/>
                    <a:pt x="198" y="476"/>
                    <a:pt x="199" y="476"/>
                  </a:cubicBezTo>
                  <a:cubicBezTo>
                    <a:pt x="228" y="484"/>
                    <a:pt x="259" y="488"/>
                    <a:pt x="292" y="488"/>
                  </a:cubicBezTo>
                  <a:cubicBezTo>
                    <a:pt x="298" y="488"/>
                    <a:pt x="305" y="488"/>
                    <a:pt x="311" y="488"/>
                  </a:cubicBezTo>
                  <a:cubicBezTo>
                    <a:pt x="305" y="469"/>
                    <a:pt x="302" y="450"/>
                    <a:pt x="302" y="430"/>
                  </a:cubicBezTo>
                  <a:cubicBezTo>
                    <a:pt x="302" y="307"/>
                    <a:pt x="421" y="207"/>
                    <a:pt x="568" y="207"/>
                  </a:cubicBezTo>
                  <a:close/>
                  <a:moveTo>
                    <a:pt x="393" y="121"/>
                  </a:moveTo>
                  <a:lnTo>
                    <a:pt x="393" y="121"/>
                  </a:lnTo>
                  <a:cubicBezTo>
                    <a:pt x="416" y="121"/>
                    <a:pt x="434" y="138"/>
                    <a:pt x="434" y="160"/>
                  </a:cubicBezTo>
                  <a:cubicBezTo>
                    <a:pt x="434" y="182"/>
                    <a:pt x="416" y="200"/>
                    <a:pt x="393" y="200"/>
                  </a:cubicBezTo>
                  <a:cubicBezTo>
                    <a:pt x="370" y="200"/>
                    <a:pt x="352" y="182"/>
                    <a:pt x="352" y="160"/>
                  </a:cubicBezTo>
                  <a:cubicBezTo>
                    <a:pt x="352" y="138"/>
                    <a:pt x="370" y="121"/>
                    <a:pt x="393" y="121"/>
                  </a:cubicBezTo>
                  <a:close/>
                  <a:moveTo>
                    <a:pt x="190" y="200"/>
                  </a:moveTo>
                  <a:lnTo>
                    <a:pt x="190" y="200"/>
                  </a:lnTo>
                  <a:cubicBezTo>
                    <a:pt x="167" y="200"/>
                    <a:pt x="149" y="182"/>
                    <a:pt x="149" y="160"/>
                  </a:cubicBezTo>
                  <a:cubicBezTo>
                    <a:pt x="149" y="138"/>
                    <a:pt x="167" y="121"/>
                    <a:pt x="190" y="121"/>
                  </a:cubicBezTo>
                  <a:cubicBezTo>
                    <a:pt x="213" y="121"/>
                    <a:pt x="231" y="138"/>
                    <a:pt x="231" y="160"/>
                  </a:cubicBezTo>
                  <a:cubicBezTo>
                    <a:pt x="231" y="182"/>
                    <a:pt x="213" y="200"/>
                    <a:pt x="190" y="20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微软雅黑" panose="020B0503020204020204" pitchFamily="34" charset="-122"/>
              </a:endParaRPr>
            </a:p>
          </p:txBody>
        </p:sp>
        <p:sp>
          <p:nvSpPr>
            <p:cNvPr id="125" name="Freeform 11"/>
            <p:cNvSpPr>
              <a:spLocks noEditPoints="1"/>
            </p:cNvSpPr>
            <p:nvPr/>
          </p:nvSpPr>
          <p:spPr bwMode="auto">
            <a:xfrm>
              <a:off x="5327791" y="7321837"/>
              <a:ext cx="252358" cy="229861"/>
            </a:xfrm>
            <a:custGeom>
              <a:avLst/>
              <a:gdLst>
                <a:gd name="T0" fmla="*/ 0 w 493"/>
                <a:gd name="T1" fmla="*/ 206 h 446"/>
                <a:gd name="T2" fmla="*/ 247 w 493"/>
                <a:gd name="T3" fmla="*/ 412 h 446"/>
                <a:gd name="T4" fmla="*/ 325 w 493"/>
                <a:gd name="T5" fmla="*/ 402 h 446"/>
                <a:gd name="T6" fmla="*/ 329 w 493"/>
                <a:gd name="T7" fmla="*/ 401 h 446"/>
                <a:gd name="T8" fmla="*/ 418 w 493"/>
                <a:gd name="T9" fmla="*/ 446 h 446"/>
                <a:gd name="T10" fmla="*/ 394 w 493"/>
                <a:gd name="T11" fmla="*/ 371 h 446"/>
                <a:gd name="T12" fmla="*/ 397 w 493"/>
                <a:gd name="T13" fmla="*/ 370 h 446"/>
                <a:gd name="T14" fmla="*/ 493 w 493"/>
                <a:gd name="T15" fmla="*/ 206 h 446"/>
                <a:gd name="T16" fmla="*/ 247 w 493"/>
                <a:gd name="T17" fmla="*/ 0 h 446"/>
                <a:gd name="T18" fmla="*/ 0 w 493"/>
                <a:gd name="T19" fmla="*/ 206 h 446"/>
                <a:gd name="T20" fmla="*/ 298 w 493"/>
                <a:gd name="T21" fmla="*/ 135 h 446"/>
                <a:gd name="T22" fmla="*/ 298 w 493"/>
                <a:gd name="T23" fmla="*/ 135 h 446"/>
                <a:gd name="T24" fmla="*/ 333 w 493"/>
                <a:gd name="T25" fmla="*/ 102 h 446"/>
                <a:gd name="T26" fmla="*/ 367 w 493"/>
                <a:gd name="T27" fmla="*/ 135 h 446"/>
                <a:gd name="T28" fmla="*/ 333 w 493"/>
                <a:gd name="T29" fmla="*/ 169 h 446"/>
                <a:gd name="T30" fmla="*/ 298 w 493"/>
                <a:gd name="T31" fmla="*/ 135 h 446"/>
                <a:gd name="T32" fmla="*/ 127 w 493"/>
                <a:gd name="T33" fmla="*/ 135 h 446"/>
                <a:gd name="T34" fmla="*/ 127 w 493"/>
                <a:gd name="T35" fmla="*/ 135 h 446"/>
                <a:gd name="T36" fmla="*/ 161 w 493"/>
                <a:gd name="T37" fmla="*/ 102 h 446"/>
                <a:gd name="T38" fmla="*/ 196 w 493"/>
                <a:gd name="T39" fmla="*/ 135 h 446"/>
                <a:gd name="T40" fmla="*/ 161 w 493"/>
                <a:gd name="T41" fmla="*/ 169 h 446"/>
                <a:gd name="T42" fmla="*/ 127 w 493"/>
                <a:gd name="T43" fmla="*/ 135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93" h="446">
                  <a:moveTo>
                    <a:pt x="0" y="206"/>
                  </a:moveTo>
                  <a:cubicBezTo>
                    <a:pt x="0" y="320"/>
                    <a:pt x="111" y="412"/>
                    <a:pt x="247" y="412"/>
                  </a:cubicBezTo>
                  <a:cubicBezTo>
                    <a:pt x="274" y="412"/>
                    <a:pt x="300" y="409"/>
                    <a:pt x="325" y="402"/>
                  </a:cubicBezTo>
                  <a:cubicBezTo>
                    <a:pt x="326" y="401"/>
                    <a:pt x="329" y="401"/>
                    <a:pt x="329" y="401"/>
                  </a:cubicBezTo>
                  <a:lnTo>
                    <a:pt x="418" y="446"/>
                  </a:lnTo>
                  <a:lnTo>
                    <a:pt x="394" y="371"/>
                  </a:lnTo>
                  <a:cubicBezTo>
                    <a:pt x="394" y="371"/>
                    <a:pt x="396" y="370"/>
                    <a:pt x="397" y="370"/>
                  </a:cubicBezTo>
                  <a:cubicBezTo>
                    <a:pt x="455" y="332"/>
                    <a:pt x="493" y="273"/>
                    <a:pt x="493" y="206"/>
                  </a:cubicBezTo>
                  <a:cubicBezTo>
                    <a:pt x="493" y="92"/>
                    <a:pt x="383" y="0"/>
                    <a:pt x="247" y="0"/>
                  </a:cubicBezTo>
                  <a:cubicBezTo>
                    <a:pt x="111" y="0"/>
                    <a:pt x="0" y="92"/>
                    <a:pt x="0" y="206"/>
                  </a:cubicBezTo>
                  <a:close/>
                  <a:moveTo>
                    <a:pt x="298" y="135"/>
                  </a:moveTo>
                  <a:lnTo>
                    <a:pt x="298" y="135"/>
                  </a:lnTo>
                  <a:cubicBezTo>
                    <a:pt x="298" y="117"/>
                    <a:pt x="314" y="102"/>
                    <a:pt x="333" y="102"/>
                  </a:cubicBezTo>
                  <a:cubicBezTo>
                    <a:pt x="352" y="102"/>
                    <a:pt x="367" y="117"/>
                    <a:pt x="367" y="135"/>
                  </a:cubicBezTo>
                  <a:cubicBezTo>
                    <a:pt x="367" y="154"/>
                    <a:pt x="352" y="169"/>
                    <a:pt x="333" y="169"/>
                  </a:cubicBezTo>
                  <a:cubicBezTo>
                    <a:pt x="314" y="169"/>
                    <a:pt x="298" y="154"/>
                    <a:pt x="298" y="135"/>
                  </a:cubicBezTo>
                  <a:close/>
                  <a:moveTo>
                    <a:pt x="127" y="135"/>
                  </a:moveTo>
                  <a:lnTo>
                    <a:pt x="127" y="135"/>
                  </a:lnTo>
                  <a:cubicBezTo>
                    <a:pt x="127" y="117"/>
                    <a:pt x="142" y="102"/>
                    <a:pt x="161" y="102"/>
                  </a:cubicBezTo>
                  <a:cubicBezTo>
                    <a:pt x="180" y="102"/>
                    <a:pt x="196" y="117"/>
                    <a:pt x="196" y="135"/>
                  </a:cubicBezTo>
                  <a:cubicBezTo>
                    <a:pt x="196" y="154"/>
                    <a:pt x="180" y="169"/>
                    <a:pt x="161" y="169"/>
                  </a:cubicBezTo>
                  <a:cubicBezTo>
                    <a:pt x="142" y="169"/>
                    <a:pt x="127" y="154"/>
                    <a:pt x="127" y="13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微软雅黑" panose="020B0503020204020204" pitchFamily="34" charset="-122"/>
              </a:endParaRPr>
            </a:p>
          </p:txBody>
        </p:sp>
      </p:grpSp>
    </p:spTree>
  </p:cSld>
  <p:clrMapOvr>
    <a:masterClrMapping/>
  </p:clrMapOvr>
  <p:transition spd="slow" advTm="0">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fade">
                                      <p:cBhvr>
                                        <p:cTn id="7" dur="500"/>
                                        <p:tgtEl>
                                          <p:spTgt spid="64"/>
                                        </p:tgtEl>
                                      </p:cBhvr>
                                    </p:animEffect>
                                  </p:childTnLst>
                                </p:cTn>
                              </p:par>
                              <p:par>
                                <p:cTn id="8" presetID="22" presetClass="entr" presetSubtype="8" fill="hold" nodeType="withEffect">
                                  <p:stCondLst>
                                    <p:cond delay="0"/>
                                  </p:stCondLst>
                                  <p:childTnLst>
                                    <p:set>
                                      <p:cBhvr>
                                        <p:cTn id="9" dur="1" fill="hold">
                                          <p:stCondLst>
                                            <p:cond delay="0"/>
                                          </p:stCondLst>
                                        </p:cTn>
                                        <p:tgtEl>
                                          <p:spTgt spid="56"/>
                                        </p:tgtEl>
                                        <p:attrNameLst>
                                          <p:attrName>style.visibility</p:attrName>
                                        </p:attrNameLst>
                                      </p:cBhvr>
                                      <p:to>
                                        <p:strVal val="visible"/>
                                      </p:to>
                                    </p:set>
                                    <p:animEffect transition="in" filter="wipe(left)">
                                      <p:cBhvr>
                                        <p:cTn id="10" dur="500"/>
                                        <p:tgtEl>
                                          <p:spTgt spid="56"/>
                                        </p:tgtEl>
                                      </p:cBhvr>
                                    </p:animEffect>
                                  </p:childTnLst>
                                </p:cTn>
                              </p:par>
                              <p:par>
                                <p:cTn id="11" presetID="53" presetClass="entr" presetSubtype="16" fill="hold" nodeType="withEffect">
                                  <p:stCondLst>
                                    <p:cond delay="0"/>
                                  </p:stCondLst>
                                  <p:childTnLst>
                                    <p:set>
                                      <p:cBhvr>
                                        <p:cTn id="12" dur="1" fill="hold">
                                          <p:stCondLst>
                                            <p:cond delay="0"/>
                                          </p:stCondLst>
                                        </p:cTn>
                                        <p:tgtEl>
                                          <p:spTgt spid="61"/>
                                        </p:tgtEl>
                                        <p:attrNameLst>
                                          <p:attrName>style.visibility</p:attrName>
                                        </p:attrNameLst>
                                      </p:cBhvr>
                                      <p:to>
                                        <p:strVal val="visible"/>
                                      </p:to>
                                    </p:set>
                                    <p:anim calcmode="lin" valueType="num">
                                      <p:cBhvr>
                                        <p:cTn id="13" dur="500" fill="hold"/>
                                        <p:tgtEl>
                                          <p:spTgt spid="61"/>
                                        </p:tgtEl>
                                        <p:attrNameLst>
                                          <p:attrName>ppt_w</p:attrName>
                                        </p:attrNameLst>
                                      </p:cBhvr>
                                      <p:tavLst>
                                        <p:tav tm="0">
                                          <p:val>
                                            <p:fltVal val="0"/>
                                          </p:val>
                                        </p:tav>
                                        <p:tav tm="100000">
                                          <p:val>
                                            <p:strVal val="#ppt_w"/>
                                          </p:val>
                                        </p:tav>
                                      </p:tavLst>
                                    </p:anim>
                                    <p:anim calcmode="lin" valueType="num">
                                      <p:cBhvr>
                                        <p:cTn id="14" dur="500" fill="hold"/>
                                        <p:tgtEl>
                                          <p:spTgt spid="61"/>
                                        </p:tgtEl>
                                        <p:attrNameLst>
                                          <p:attrName>ppt_h</p:attrName>
                                        </p:attrNameLst>
                                      </p:cBhvr>
                                      <p:tavLst>
                                        <p:tav tm="0">
                                          <p:val>
                                            <p:fltVal val="0"/>
                                          </p:val>
                                        </p:tav>
                                        <p:tav tm="100000">
                                          <p:val>
                                            <p:strVal val="#ppt_h"/>
                                          </p:val>
                                        </p:tav>
                                      </p:tavLst>
                                    </p:anim>
                                    <p:animEffect transition="in" filter="fade">
                                      <p:cBhvr>
                                        <p:cTn id="15" dur="500"/>
                                        <p:tgtEl>
                                          <p:spTgt spid="61"/>
                                        </p:tgtEl>
                                      </p:cBhvr>
                                    </p:animEffect>
                                  </p:childTnLst>
                                </p:cTn>
                              </p:par>
                            </p:childTnLst>
                          </p:cTn>
                        </p:par>
                        <p:par>
                          <p:cTn id="16" fill="hold">
                            <p:stCondLst>
                              <p:cond delay="500"/>
                            </p:stCondLst>
                            <p:childTnLst>
                              <p:par>
                                <p:cTn id="17" presetID="22" presetClass="entr" presetSubtype="8" fill="hold" grpId="0" nodeType="afterEffect">
                                  <p:stCondLst>
                                    <p:cond delay="0"/>
                                  </p:stCondLst>
                                  <p:childTnLst>
                                    <p:set>
                                      <p:cBhvr>
                                        <p:cTn id="18" dur="1" fill="hold">
                                          <p:stCondLst>
                                            <p:cond delay="0"/>
                                          </p:stCondLst>
                                        </p:cTn>
                                        <p:tgtEl>
                                          <p:spTgt spid="67"/>
                                        </p:tgtEl>
                                        <p:attrNameLst>
                                          <p:attrName>style.visibility</p:attrName>
                                        </p:attrNameLst>
                                      </p:cBhvr>
                                      <p:to>
                                        <p:strVal val="visible"/>
                                      </p:to>
                                    </p:set>
                                    <p:animEffect transition="in" filter="wipe(left)">
                                      <p:cBhvr>
                                        <p:cTn id="19" dur="500"/>
                                        <p:tgtEl>
                                          <p:spTgt spid="67"/>
                                        </p:tgtEl>
                                      </p:cBhvr>
                                    </p:animEffect>
                                  </p:childTnLst>
                                </p:cTn>
                              </p:par>
                              <p:par>
                                <p:cTn id="20" presetID="22" presetClass="entr" presetSubtype="8" fill="hold" grpId="0" nodeType="withEffect">
                                  <p:stCondLst>
                                    <p:cond delay="100"/>
                                  </p:stCondLst>
                                  <p:childTnLst>
                                    <p:set>
                                      <p:cBhvr>
                                        <p:cTn id="21" dur="1" fill="hold">
                                          <p:stCondLst>
                                            <p:cond delay="0"/>
                                          </p:stCondLst>
                                        </p:cTn>
                                        <p:tgtEl>
                                          <p:spTgt spid="68"/>
                                        </p:tgtEl>
                                        <p:attrNameLst>
                                          <p:attrName>style.visibility</p:attrName>
                                        </p:attrNameLst>
                                      </p:cBhvr>
                                      <p:to>
                                        <p:strVal val="visible"/>
                                      </p:to>
                                    </p:set>
                                    <p:animEffect transition="in" filter="wipe(left)">
                                      <p:cBhvr>
                                        <p:cTn id="22" dur="500"/>
                                        <p:tgtEl>
                                          <p:spTgt spid="68"/>
                                        </p:tgtEl>
                                      </p:cBhvr>
                                    </p:animEffect>
                                  </p:childTnLst>
                                </p:cTn>
                              </p:par>
                              <p:par>
                                <p:cTn id="23" presetID="47" presetClass="entr" presetSubtype="0" fill="hold"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anim calcmode="lin" valueType="num">
                                      <p:cBhvr>
                                        <p:cTn id="26" dur="500" fill="hold"/>
                                        <p:tgtEl>
                                          <p:spTgt spid="7"/>
                                        </p:tgtEl>
                                        <p:attrNameLst>
                                          <p:attrName>ppt_x</p:attrName>
                                        </p:attrNameLst>
                                      </p:cBhvr>
                                      <p:tavLst>
                                        <p:tav tm="0">
                                          <p:val>
                                            <p:strVal val="#ppt_x"/>
                                          </p:val>
                                        </p:tav>
                                        <p:tav tm="100000">
                                          <p:val>
                                            <p:strVal val="#ppt_x"/>
                                          </p:val>
                                        </p:tav>
                                      </p:tavLst>
                                    </p:anim>
                                    <p:anim calcmode="lin" valueType="num">
                                      <p:cBhvr>
                                        <p:cTn id="27" dur="500" fill="hold"/>
                                        <p:tgtEl>
                                          <p:spTgt spid="7"/>
                                        </p:tgtEl>
                                        <p:attrNameLst>
                                          <p:attrName>ppt_y</p:attrName>
                                        </p:attrNameLst>
                                      </p:cBhvr>
                                      <p:tavLst>
                                        <p:tav tm="0">
                                          <p:val>
                                            <p:strVal val="#ppt_y-.1"/>
                                          </p:val>
                                        </p:tav>
                                        <p:tav tm="100000">
                                          <p:val>
                                            <p:strVal val="#ppt_y"/>
                                          </p:val>
                                        </p:tav>
                                      </p:tavLst>
                                    </p:anim>
                                  </p:childTnLst>
                                </p:cTn>
                              </p:par>
                              <p:par>
                                <p:cTn id="28" presetID="15" presetClass="entr" presetSubtype="0" fill="hold" nodeType="withEffect">
                                  <p:stCondLst>
                                    <p:cond delay="0"/>
                                  </p:stCondLst>
                                  <p:childTnLst>
                                    <p:set>
                                      <p:cBhvr>
                                        <p:cTn id="29" dur="1" fill="hold">
                                          <p:stCondLst>
                                            <p:cond delay="0"/>
                                          </p:stCondLst>
                                        </p:cTn>
                                        <p:tgtEl>
                                          <p:spTgt spid="2"/>
                                        </p:tgtEl>
                                        <p:attrNameLst>
                                          <p:attrName>style.visibility</p:attrName>
                                        </p:attrNameLst>
                                      </p:cBhvr>
                                      <p:to>
                                        <p:strVal val="visible"/>
                                      </p:to>
                                    </p:set>
                                    <p:anim calcmode="lin" valueType="num">
                                      <p:cBhvr>
                                        <p:cTn id="30" dur="1000" fill="hold"/>
                                        <p:tgtEl>
                                          <p:spTgt spid="2"/>
                                        </p:tgtEl>
                                        <p:attrNameLst>
                                          <p:attrName>ppt_w</p:attrName>
                                        </p:attrNameLst>
                                      </p:cBhvr>
                                      <p:tavLst>
                                        <p:tav tm="0">
                                          <p:val>
                                            <p:fltVal val="0"/>
                                          </p:val>
                                        </p:tav>
                                        <p:tav tm="100000">
                                          <p:val>
                                            <p:strVal val="#ppt_w"/>
                                          </p:val>
                                        </p:tav>
                                      </p:tavLst>
                                    </p:anim>
                                    <p:anim calcmode="lin" valueType="num">
                                      <p:cBhvr>
                                        <p:cTn id="31" dur="1000" fill="hold"/>
                                        <p:tgtEl>
                                          <p:spTgt spid="2"/>
                                        </p:tgtEl>
                                        <p:attrNameLst>
                                          <p:attrName>ppt_h</p:attrName>
                                        </p:attrNameLst>
                                      </p:cBhvr>
                                      <p:tavLst>
                                        <p:tav tm="0">
                                          <p:val>
                                            <p:fltVal val="0"/>
                                          </p:val>
                                        </p:tav>
                                        <p:tav tm="100000">
                                          <p:val>
                                            <p:strVal val="#ppt_h"/>
                                          </p:val>
                                        </p:tav>
                                      </p:tavLst>
                                    </p:anim>
                                    <p:anim calcmode="lin" valueType="num">
                                      <p:cBhvr>
                                        <p:cTn id="32"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33"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34" fill="hold">
                            <p:stCondLst>
                              <p:cond delay="1000"/>
                            </p:stCondLst>
                            <p:childTnLst>
                              <p:par>
                                <p:cTn id="35" presetID="22" presetClass="entr" presetSubtype="1" fill="hold"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par>
                                <p:cTn id="38" presetID="22" presetClass="entr" presetSubtype="1" fill="hold" nodeType="withEffect">
                                  <p:stCondLst>
                                    <p:cond delay="0"/>
                                  </p:stCondLst>
                                  <p:childTnLst>
                                    <p:set>
                                      <p:cBhvr>
                                        <p:cTn id="39" dur="1" fill="hold">
                                          <p:stCondLst>
                                            <p:cond delay="0"/>
                                          </p:stCondLst>
                                        </p:cTn>
                                        <p:tgtEl>
                                          <p:spTgt spid="40"/>
                                        </p:tgtEl>
                                        <p:attrNameLst>
                                          <p:attrName>style.visibility</p:attrName>
                                        </p:attrNameLst>
                                      </p:cBhvr>
                                      <p:to>
                                        <p:strVal val="visible"/>
                                      </p:to>
                                    </p:set>
                                    <p:animEffect transition="in" filter="wipe(up)">
                                      <p:cBhvr>
                                        <p:cTn id="40" dur="500"/>
                                        <p:tgtEl>
                                          <p:spTgt spid="40"/>
                                        </p:tgtEl>
                                      </p:cBhvr>
                                    </p:animEffect>
                                  </p:childTnLst>
                                </p:cTn>
                              </p:par>
                              <p:par>
                                <p:cTn id="41" presetID="22" presetClass="entr" presetSubtype="1" fill="hold" nodeType="with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up)">
                                      <p:cBhvr>
                                        <p:cTn id="43" dur="500"/>
                                        <p:tgtEl>
                                          <p:spTgt spid="41"/>
                                        </p:tgtEl>
                                      </p:cBhvr>
                                    </p:animEffect>
                                  </p:childTnLst>
                                </p:cTn>
                              </p:par>
                              <p:par>
                                <p:cTn id="44" presetID="22" presetClass="entr" presetSubtype="1" fill="hold" nodeType="withEffect">
                                  <p:stCondLst>
                                    <p:cond delay="0"/>
                                  </p:stCondLst>
                                  <p:childTnLst>
                                    <p:set>
                                      <p:cBhvr>
                                        <p:cTn id="45" dur="1" fill="hold">
                                          <p:stCondLst>
                                            <p:cond delay="0"/>
                                          </p:stCondLst>
                                        </p:cTn>
                                        <p:tgtEl>
                                          <p:spTgt spid="42"/>
                                        </p:tgtEl>
                                        <p:attrNameLst>
                                          <p:attrName>style.visibility</p:attrName>
                                        </p:attrNameLst>
                                      </p:cBhvr>
                                      <p:to>
                                        <p:strVal val="visible"/>
                                      </p:to>
                                    </p:set>
                                    <p:animEffect transition="in" filter="wipe(up)">
                                      <p:cBhvr>
                                        <p:cTn id="46" dur="500"/>
                                        <p:tgtEl>
                                          <p:spTgt spid="42"/>
                                        </p:tgtEl>
                                      </p:cBhvr>
                                    </p:animEffect>
                                  </p:childTnLst>
                                </p:cTn>
                              </p:par>
                              <p:par>
                                <p:cTn id="47" presetID="2" presetClass="entr" presetSubtype="4" fill="hold" nodeType="withEffect">
                                  <p:stCondLst>
                                    <p:cond delay="40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400"/>
                                  </p:stCondLst>
                                  <p:childTnLst>
                                    <p:set>
                                      <p:cBhvr>
                                        <p:cTn id="52" dur="1" fill="hold">
                                          <p:stCondLst>
                                            <p:cond delay="0"/>
                                          </p:stCondLst>
                                        </p:cTn>
                                        <p:tgtEl>
                                          <p:spTgt spid="70"/>
                                        </p:tgtEl>
                                        <p:attrNameLst>
                                          <p:attrName>style.visibility</p:attrName>
                                        </p:attrNameLst>
                                      </p:cBhvr>
                                      <p:to>
                                        <p:strVal val="visible"/>
                                      </p:to>
                                    </p:set>
                                    <p:anim calcmode="lin" valueType="num">
                                      <p:cBhvr additive="base">
                                        <p:cTn id="53" dur="500" fill="hold"/>
                                        <p:tgtEl>
                                          <p:spTgt spid="70"/>
                                        </p:tgtEl>
                                        <p:attrNameLst>
                                          <p:attrName>ppt_x</p:attrName>
                                        </p:attrNameLst>
                                      </p:cBhvr>
                                      <p:tavLst>
                                        <p:tav tm="0">
                                          <p:val>
                                            <p:strVal val="#ppt_x"/>
                                          </p:val>
                                        </p:tav>
                                        <p:tav tm="100000">
                                          <p:val>
                                            <p:strVal val="#ppt_x"/>
                                          </p:val>
                                        </p:tav>
                                      </p:tavLst>
                                    </p:anim>
                                    <p:anim calcmode="lin" valueType="num">
                                      <p:cBhvr additive="base">
                                        <p:cTn id="54" dur="500" fill="hold"/>
                                        <p:tgtEl>
                                          <p:spTgt spid="70"/>
                                        </p:tgtEl>
                                        <p:attrNameLst>
                                          <p:attrName>ppt_y</p:attrName>
                                        </p:attrNameLst>
                                      </p:cBhvr>
                                      <p:tavLst>
                                        <p:tav tm="0">
                                          <p:val>
                                            <p:strVal val="1+#ppt_h/2"/>
                                          </p:val>
                                        </p:tav>
                                        <p:tav tm="100000">
                                          <p:val>
                                            <p:strVal val="#ppt_y"/>
                                          </p:val>
                                        </p:tav>
                                      </p:tavLst>
                                    </p:anim>
                                  </p:childTnLst>
                                </p:cTn>
                              </p:par>
                              <p:par>
                                <p:cTn id="55" presetID="2" presetClass="entr" presetSubtype="4" fill="hold" nodeType="withEffect">
                                  <p:stCondLst>
                                    <p:cond delay="400"/>
                                  </p:stCondLst>
                                  <p:childTnLst>
                                    <p:set>
                                      <p:cBhvr>
                                        <p:cTn id="56" dur="1" fill="hold">
                                          <p:stCondLst>
                                            <p:cond delay="0"/>
                                          </p:stCondLst>
                                        </p:cTn>
                                        <p:tgtEl>
                                          <p:spTgt spid="88"/>
                                        </p:tgtEl>
                                        <p:attrNameLst>
                                          <p:attrName>style.visibility</p:attrName>
                                        </p:attrNameLst>
                                      </p:cBhvr>
                                      <p:to>
                                        <p:strVal val="visible"/>
                                      </p:to>
                                    </p:set>
                                    <p:anim calcmode="lin" valueType="num">
                                      <p:cBhvr additive="base">
                                        <p:cTn id="57" dur="500" fill="hold"/>
                                        <p:tgtEl>
                                          <p:spTgt spid="88"/>
                                        </p:tgtEl>
                                        <p:attrNameLst>
                                          <p:attrName>ppt_x</p:attrName>
                                        </p:attrNameLst>
                                      </p:cBhvr>
                                      <p:tavLst>
                                        <p:tav tm="0">
                                          <p:val>
                                            <p:strVal val="#ppt_x"/>
                                          </p:val>
                                        </p:tav>
                                        <p:tav tm="100000">
                                          <p:val>
                                            <p:strVal val="#ppt_x"/>
                                          </p:val>
                                        </p:tav>
                                      </p:tavLst>
                                    </p:anim>
                                    <p:anim calcmode="lin" valueType="num">
                                      <p:cBhvr additive="base">
                                        <p:cTn id="58" dur="500" fill="hold"/>
                                        <p:tgtEl>
                                          <p:spTgt spid="88"/>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400"/>
                                  </p:stCondLst>
                                  <p:childTnLst>
                                    <p:set>
                                      <p:cBhvr>
                                        <p:cTn id="60" dur="1" fill="hold">
                                          <p:stCondLst>
                                            <p:cond delay="0"/>
                                          </p:stCondLst>
                                        </p:cTn>
                                        <p:tgtEl>
                                          <p:spTgt spid="82"/>
                                        </p:tgtEl>
                                        <p:attrNameLst>
                                          <p:attrName>style.visibility</p:attrName>
                                        </p:attrNameLst>
                                      </p:cBhvr>
                                      <p:to>
                                        <p:strVal val="visible"/>
                                      </p:to>
                                    </p:set>
                                    <p:anim calcmode="lin" valueType="num">
                                      <p:cBhvr additive="base">
                                        <p:cTn id="61" dur="500" fill="hold"/>
                                        <p:tgtEl>
                                          <p:spTgt spid="82"/>
                                        </p:tgtEl>
                                        <p:attrNameLst>
                                          <p:attrName>ppt_x</p:attrName>
                                        </p:attrNameLst>
                                      </p:cBhvr>
                                      <p:tavLst>
                                        <p:tav tm="0">
                                          <p:val>
                                            <p:strVal val="#ppt_x"/>
                                          </p:val>
                                        </p:tav>
                                        <p:tav tm="100000">
                                          <p:val>
                                            <p:strVal val="#ppt_x"/>
                                          </p:val>
                                        </p:tav>
                                      </p:tavLst>
                                    </p:anim>
                                    <p:anim calcmode="lin" valueType="num">
                                      <p:cBhvr additive="base">
                                        <p:cTn id="62" dur="500" fill="hold"/>
                                        <p:tgtEl>
                                          <p:spTgt spid="82"/>
                                        </p:tgtEl>
                                        <p:attrNameLst>
                                          <p:attrName>ppt_y</p:attrName>
                                        </p:attrNameLst>
                                      </p:cBhvr>
                                      <p:tavLst>
                                        <p:tav tm="0">
                                          <p:val>
                                            <p:strVal val="1+#ppt_h/2"/>
                                          </p:val>
                                        </p:tav>
                                        <p:tav tm="100000">
                                          <p:val>
                                            <p:strVal val="#ppt_y"/>
                                          </p:val>
                                        </p:tav>
                                      </p:tavLst>
                                    </p:anim>
                                  </p:childTnLst>
                                </p:cTn>
                              </p:par>
                            </p:childTnLst>
                          </p:cTn>
                        </p:par>
                        <p:par>
                          <p:cTn id="63" fill="hold">
                            <p:stCondLst>
                              <p:cond delay="1500"/>
                            </p:stCondLst>
                            <p:childTnLst>
                              <p:par>
                                <p:cTn id="64" presetID="53" presetClass="entr" presetSubtype="16" fill="hold" nodeType="afterEffect">
                                  <p:stCondLst>
                                    <p:cond delay="0"/>
                                  </p:stCondLst>
                                  <p:childTnLst>
                                    <p:set>
                                      <p:cBhvr>
                                        <p:cTn id="65" dur="1" fill="hold">
                                          <p:stCondLst>
                                            <p:cond delay="0"/>
                                          </p:stCondLst>
                                        </p:cTn>
                                        <p:tgtEl>
                                          <p:spTgt spid="112"/>
                                        </p:tgtEl>
                                        <p:attrNameLst>
                                          <p:attrName>style.visibility</p:attrName>
                                        </p:attrNameLst>
                                      </p:cBhvr>
                                      <p:to>
                                        <p:strVal val="visible"/>
                                      </p:to>
                                    </p:set>
                                    <p:anim calcmode="lin" valueType="num">
                                      <p:cBhvr>
                                        <p:cTn id="66" dur="500" fill="hold"/>
                                        <p:tgtEl>
                                          <p:spTgt spid="112"/>
                                        </p:tgtEl>
                                        <p:attrNameLst>
                                          <p:attrName>ppt_w</p:attrName>
                                        </p:attrNameLst>
                                      </p:cBhvr>
                                      <p:tavLst>
                                        <p:tav tm="0">
                                          <p:val>
                                            <p:fltVal val="0"/>
                                          </p:val>
                                        </p:tav>
                                        <p:tav tm="100000">
                                          <p:val>
                                            <p:strVal val="#ppt_w"/>
                                          </p:val>
                                        </p:tav>
                                      </p:tavLst>
                                    </p:anim>
                                    <p:anim calcmode="lin" valueType="num">
                                      <p:cBhvr>
                                        <p:cTn id="67" dur="500" fill="hold"/>
                                        <p:tgtEl>
                                          <p:spTgt spid="112"/>
                                        </p:tgtEl>
                                        <p:attrNameLst>
                                          <p:attrName>ppt_h</p:attrName>
                                        </p:attrNameLst>
                                      </p:cBhvr>
                                      <p:tavLst>
                                        <p:tav tm="0">
                                          <p:val>
                                            <p:fltVal val="0"/>
                                          </p:val>
                                        </p:tav>
                                        <p:tav tm="100000">
                                          <p:val>
                                            <p:strVal val="#ppt_h"/>
                                          </p:val>
                                        </p:tav>
                                      </p:tavLst>
                                    </p:anim>
                                    <p:animEffect transition="in" filter="fade">
                                      <p:cBhvr>
                                        <p:cTn id="68" dur="500"/>
                                        <p:tgtEl>
                                          <p:spTgt spid="112"/>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p:cTn id="71" dur="500" fill="hold"/>
                                        <p:tgtEl>
                                          <p:spTgt spid="21"/>
                                        </p:tgtEl>
                                        <p:attrNameLst>
                                          <p:attrName>ppt_w</p:attrName>
                                        </p:attrNameLst>
                                      </p:cBhvr>
                                      <p:tavLst>
                                        <p:tav tm="0">
                                          <p:val>
                                            <p:fltVal val="0"/>
                                          </p:val>
                                        </p:tav>
                                        <p:tav tm="100000">
                                          <p:val>
                                            <p:strVal val="#ppt_w"/>
                                          </p:val>
                                        </p:tav>
                                      </p:tavLst>
                                    </p:anim>
                                    <p:anim calcmode="lin" valueType="num">
                                      <p:cBhvr>
                                        <p:cTn id="72" dur="500" fill="hold"/>
                                        <p:tgtEl>
                                          <p:spTgt spid="21"/>
                                        </p:tgtEl>
                                        <p:attrNameLst>
                                          <p:attrName>ppt_h</p:attrName>
                                        </p:attrNameLst>
                                      </p:cBhvr>
                                      <p:tavLst>
                                        <p:tav tm="0">
                                          <p:val>
                                            <p:fltVal val="0"/>
                                          </p:val>
                                        </p:tav>
                                        <p:tav tm="100000">
                                          <p:val>
                                            <p:strVal val="#ppt_h"/>
                                          </p:val>
                                        </p:tav>
                                      </p:tavLst>
                                    </p:anim>
                                    <p:animEffect transition="in" filter="fade">
                                      <p:cBhvr>
                                        <p:cTn id="73" dur="500"/>
                                        <p:tgtEl>
                                          <p:spTgt spid="21"/>
                                        </p:tgtEl>
                                      </p:cBhvr>
                                    </p:animEffect>
                                  </p:childTnLst>
                                </p:cTn>
                              </p:par>
                              <p:par>
                                <p:cTn id="74" presetID="53" presetClass="entr" presetSubtype="16" fill="hold" nodeType="withEffect">
                                  <p:stCondLst>
                                    <p:cond delay="0"/>
                                  </p:stCondLst>
                                  <p:childTnLst>
                                    <p:set>
                                      <p:cBhvr>
                                        <p:cTn id="75" dur="1" fill="hold">
                                          <p:stCondLst>
                                            <p:cond delay="0"/>
                                          </p:stCondLst>
                                        </p:cTn>
                                        <p:tgtEl>
                                          <p:spTgt spid="123"/>
                                        </p:tgtEl>
                                        <p:attrNameLst>
                                          <p:attrName>style.visibility</p:attrName>
                                        </p:attrNameLst>
                                      </p:cBhvr>
                                      <p:to>
                                        <p:strVal val="visible"/>
                                      </p:to>
                                    </p:set>
                                    <p:anim calcmode="lin" valueType="num">
                                      <p:cBhvr>
                                        <p:cTn id="76" dur="500" fill="hold"/>
                                        <p:tgtEl>
                                          <p:spTgt spid="123"/>
                                        </p:tgtEl>
                                        <p:attrNameLst>
                                          <p:attrName>ppt_w</p:attrName>
                                        </p:attrNameLst>
                                      </p:cBhvr>
                                      <p:tavLst>
                                        <p:tav tm="0">
                                          <p:val>
                                            <p:fltVal val="0"/>
                                          </p:val>
                                        </p:tav>
                                        <p:tav tm="100000">
                                          <p:val>
                                            <p:strVal val="#ppt_w"/>
                                          </p:val>
                                        </p:tav>
                                      </p:tavLst>
                                    </p:anim>
                                    <p:anim calcmode="lin" valueType="num">
                                      <p:cBhvr>
                                        <p:cTn id="77" dur="500" fill="hold"/>
                                        <p:tgtEl>
                                          <p:spTgt spid="123"/>
                                        </p:tgtEl>
                                        <p:attrNameLst>
                                          <p:attrName>ppt_h</p:attrName>
                                        </p:attrNameLst>
                                      </p:cBhvr>
                                      <p:tavLst>
                                        <p:tav tm="0">
                                          <p:val>
                                            <p:fltVal val="0"/>
                                          </p:val>
                                        </p:tav>
                                        <p:tav tm="100000">
                                          <p:val>
                                            <p:strVal val="#ppt_h"/>
                                          </p:val>
                                        </p:tav>
                                      </p:tavLst>
                                    </p:anim>
                                    <p:animEffect transition="in" filter="fade">
                                      <p:cBhvr>
                                        <p:cTn id="78" dur="500"/>
                                        <p:tgtEl>
                                          <p:spTgt spid="123"/>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31"/>
                                        </p:tgtEl>
                                        <p:attrNameLst>
                                          <p:attrName>style.visibility</p:attrName>
                                        </p:attrNameLst>
                                      </p:cBhvr>
                                      <p:to>
                                        <p:strVal val="visible"/>
                                      </p:to>
                                    </p:set>
                                    <p:anim calcmode="lin" valueType="num">
                                      <p:cBhvr>
                                        <p:cTn id="81" dur="500" fill="hold"/>
                                        <p:tgtEl>
                                          <p:spTgt spid="31"/>
                                        </p:tgtEl>
                                        <p:attrNameLst>
                                          <p:attrName>ppt_w</p:attrName>
                                        </p:attrNameLst>
                                      </p:cBhvr>
                                      <p:tavLst>
                                        <p:tav tm="0">
                                          <p:val>
                                            <p:fltVal val="0"/>
                                          </p:val>
                                        </p:tav>
                                        <p:tav tm="100000">
                                          <p:val>
                                            <p:strVal val="#ppt_w"/>
                                          </p:val>
                                        </p:tav>
                                      </p:tavLst>
                                    </p:anim>
                                    <p:anim calcmode="lin" valueType="num">
                                      <p:cBhvr>
                                        <p:cTn id="82" dur="500" fill="hold"/>
                                        <p:tgtEl>
                                          <p:spTgt spid="31"/>
                                        </p:tgtEl>
                                        <p:attrNameLst>
                                          <p:attrName>ppt_h</p:attrName>
                                        </p:attrNameLst>
                                      </p:cBhvr>
                                      <p:tavLst>
                                        <p:tav tm="0">
                                          <p:val>
                                            <p:fltVal val="0"/>
                                          </p:val>
                                        </p:tav>
                                        <p:tav tm="100000">
                                          <p:val>
                                            <p:strVal val="#ppt_h"/>
                                          </p:val>
                                        </p:tav>
                                      </p:tavLst>
                                    </p:anim>
                                    <p:animEffect transition="in" filter="fade">
                                      <p:cBhvr>
                                        <p:cTn id="83" dur="500"/>
                                        <p:tgtEl>
                                          <p:spTgt spid="31"/>
                                        </p:tgtEl>
                                      </p:cBhvr>
                                    </p:animEffect>
                                  </p:childTnLst>
                                </p:cTn>
                              </p:par>
                            </p:childTnLst>
                          </p:cTn>
                        </p:par>
                        <p:par>
                          <p:cTn id="84" fill="hold">
                            <p:stCondLst>
                              <p:cond delay="2000"/>
                            </p:stCondLst>
                            <p:childTnLst>
                              <p:par>
                                <p:cTn id="85" presetID="22" presetClass="entr" presetSubtype="8" fill="hold" grpId="0" nodeType="afterEffect">
                                  <p:stCondLst>
                                    <p:cond delay="0"/>
                                  </p:stCondLst>
                                  <p:childTnLst>
                                    <p:set>
                                      <p:cBhvr>
                                        <p:cTn id="86" dur="1" fill="hold">
                                          <p:stCondLst>
                                            <p:cond delay="0"/>
                                          </p:stCondLst>
                                        </p:cTn>
                                        <p:tgtEl>
                                          <p:spTgt spid="130"/>
                                        </p:tgtEl>
                                        <p:attrNameLst>
                                          <p:attrName>style.visibility</p:attrName>
                                        </p:attrNameLst>
                                      </p:cBhvr>
                                      <p:to>
                                        <p:strVal val="visible"/>
                                      </p:to>
                                    </p:set>
                                    <p:animEffect transition="in" filter="wipe(left)">
                                      <p:cBhvr>
                                        <p:cTn id="87" dur="500"/>
                                        <p:tgtEl>
                                          <p:spTgt spid="130"/>
                                        </p:tgtEl>
                                      </p:cBhvr>
                                    </p:animEffect>
                                  </p:childTnLst>
                                </p:cTn>
                              </p:par>
                              <p:par>
                                <p:cTn id="88" presetID="22" presetClass="entr" presetSubtype="8" fill="hold" grpId="0" nodeType="withEffect">
                                  <p:stCondLst>
                                    <p:cond delay="0"/>
                                  </p:stCondLst>
                                  <p:childTnLst>
                                    <p:set>
                                      <p:cBhvr>
                                        <p:cTn id="89" dur="1" fill="hold">
                                          <p:stCondLst>
                                            <p:cond delay="0"/>
                                          </p:stCondLst>
                                        </p:cTn>
                                        <p:tgtEl>
                                          <p:spTgt spid="132"/>
                                        </p:tgtEl>
                                        <p:attrNameLst>
                                          <p:attrName>style.visibility</p:attrName>
                                        </p:attrNameLst>
                                      </p:cBhvr>
                                      <p:to>
                                        <p:strVal val="visible"/>
                                      </p:to>
                                    </p:set>
                                    <p:animEffect transition="in" filter="wipe(left)">
                                      <p:cBhvr>
                                        <p:cTn id="90" dur="500"/>
                                        <p:tgtEl>
                                          <p:spTgt spid="132"/>
                                        </p:tgtEl>
                                      </p:cBhvr>
                                    </p:animEffect>
                                  </p:childTnLst>
                                </p:cTn>
                              </p:par>
                              <p:par>
                                <p:cTn id="91" presetID="22" presetClass="entr" presetSubtype="8" fill="hold" grpId="0" nodeType="withEffect">
                                  <p:stCondLst>
                                    <p:cond delay="0"/>
                                  </p:stCondLst>
                                  <p:childTnLst>
                                    <p:set>
                                      <p:cBhvr>
                                        <p:cTn id="92" dur="1" fill="hold">
                                          <p:stCondLst>
                                            <p:cond delay="0"/>
                                          </p:stCondLst>
                                        </p:cTn>
                                        <p:tgtEl>
                                          <p:spTgt spid="131"/>
                                        </p:tgtEl>
                                        <p:attrNameLst>
                                          <p:attrName>style.visibility</p:attrName>
                                        </p:attrNameLst>
                                      </p:cBhvr>
                                      <p:to>
                                        <p:strVal val="visible"/>
                                      </p:to>
                                    </p:set>
                                    <p:animEffect transition="in" filter="wipe(left)">
                                      <p:cBhvr>
                                        <p:cTn id="93" dur="500"/>
                                        <p:tgtEl>
                                          <p:spTgt spid="131"/>
                                        </p:tgtEl>
                                      </p:cBhvr>
                                    </p:animEffect>
                                  </p:childTnLst>
                                </p:cTn>
                              </p:par>
                              <p:par>
                                <p:cTn id="94" presetID="22" presetClass="entr" presetSubtype="8" fill="hold" grpId="0" nodeType="withEffect">
                                  <p:stCondLst>
                                    <p:cond delay="0"/>
                                  </p:stCondLst>
                                  <p:childTnLst>
                                    <p:set>
                                      <p:cBhvr>
                                        <p:cTn id="95" dur="1" fill="hold">
                                          <p:stCondLst>
                                            <p:cond delay="0"/>
                                          </p:stCondLst>
                                        </p:cTn>
                                        <p:tgtEl>
                                          <p:spTgt spid="133"/>
                                        </p:tgtEl>
                                        <p:attrNameLst>
                                          <p:attrName>style.visibility</p:attrName>
                                        </p:attrNameLst>
                                      </p:cBhvr>
                                      <p:to>
                                        <p:strVal val="visible"/>
                                      </p:to>
                                    </p:set>
                                    <p:animEffect transition="in" filter="wipe(left)">
                                      <p:cBhvr>
                                        <p:cTn id="96" dur="500"/>
                                        <p:tgtEl>
                                          <p:spTgt spid="133"/>
                                        </p:tgtEl>
                                      </p:cBhvr>
                                    </p:animEffect>
                                  </p:childTnLst>
                                </p:cTn>
                              </p:par>
                            </p:childTnLst>
                          </p:cTn>
                        </p:par>
                        <p:par>
                          <p:cTn id="97" fill="hold">
                            <p:stCondLst>
                              <p:cond delay="2500"/>
                            </p:stCondLst>
                            <p:childTnLst>
                              <p:par>
                                <p:cTn id="98" presetID="42" presetClass="entr" presetSubtype="0" fill="hold" grpId="0" nodeType="afterEffect">
                                  <p:stCondLst>
                                    <p:cond delay="0"/>
                                  </p:stCondLst>
                                  <p:childTnLst>
                                    <p:set>
                                      <p:cBhvr>
                                        <p:cTn id="99" dur="1" fill="hold">
                                          <p:stCondLst>
                                            <p:cond delay="0"/>
                                          </p:stCondLst>
                                        </p:cTn>
                                        <p:tgtEl>
                                          <p:spTgt spid="134"/>
                                        </p:tgtEl>
                                        <p:attrNameLst>
                                          <p:attrName>style.visibility</p:attrName>
                                        </p:attrNameLst>
                                      </p:cBhvr>
                                      <p:to>
                                        <p:strVal val="visible"/>
                                      </p:to>
                                    </p:set>
                                    <p:animEffect transition="in" filter="fade">
                                      <p:cBhvr>
                                        <p:cTn id="100" dur="1000"/>
                                        <p:tgtEl>
                                          <p:spTgt spid="134"/>
                                        </p:tgtEl>
                                      </p:cBhvr>
                                    </p:animEffect>
                                    <p:anim calcmode="lin" valueType="num">
                                      <p:cBhvr>
                                        <p:cTn id="101" dur="1000" fill="hold"/>
                                        <p:tgtEl>
                                          <p:spTgt spid="134"/>
                                        </p:tgtEl>
                                        <p:attrNameLst>
                                          <p:attrName>ppt_x</p:attrName>
                                        </p:attrNameLst>
                                      </p:cBhvr>
                                      <p:tavLst>
                                        <p:tav tm="0">
                                          <p:val>
                                            <p:strVal val="#ppt_x"/>
                                          </p:val>
                                        </p:tav>
                                        <p:tav tm="100000">
                                          <p:val>
                                            <p:strVal val="#ppt_x"/>
                                          </p:val>
                                        </p:tav>
                                      </p:tavLst>
                                    </p:anim>
                                    <p:anim calcmode="lin" valueType="num">
                                      <p:cBhvr>
                                        <p:cTn id="102" dur="1000" fill="hold"/>
                                        <p:tgtEl>
                                          <p:spTgt spid="134"/>
                                        </p:tgtEl>
                                        <p:attrNameLst>
                                          <p:attrName>ppt_y</p:attrName>
                                        </p:attrNameLst>
                                      </p:cBhvr>
                                      <p:tavLst>
                                        <p:tav tm="0">
                                          <p:val>
                                            <p:strVal val="#ppt_y+.1"/>
                                          </p:val>
                                        </p:tav>
                                        <p:tav tm="100000">
                                          <p:val>
                                            <p:strVal val="#ppt_y"/>
                                          </p:val>
                                        </p:tav>
                                      </p:tavLst>
                                    </p:anim>
                                  </p:childTnLst>
                                </p:cTn>
                              </p:par>
                              <p:par>
                                <p:cTn id="103" presetID="42" presetClass="entr" presetSubtype="0" fill="hold" grpId="0" nodeType="withEffect">
                                  <p:stCondLst>
                                    <p:cond delay="0"/>
                                  </p:stCondLst>
                                  <p:childTnLst>
                                    <p:set>
                                      <p:cBhvr>
                                        <p:cTn id="104" dur="1" fill="hold">
                                          <p:stCondLst>
                                            <p:cond delay="0"/>
                                          </p:stCondLst>
                                        </p:cTn>
                                        <p:tgtEl>
                                          <p:spTgt spid="136"/>
                                        </p:tgtEl>
                                        <p:attrNameLst>
                                          <p:attrName>style.visibility</p:attrName>
                                        </p:attrNameLst>
                                      </p:cBhvr>
                                      <p:to>
                                        <p:strVal val="visible"/>
                                      </p:to>
                                    </p:set>
                                    <p:animEffect transition="in" filter="fade">
                                      <p:cBhvr>
                                        <p:cTn id="105" dur="1000"/>
                                        <p:tgtEl>
                                          <p:spTgt spid="136"/>
                                        </p:tgtEl>
                                      </p:cBhvr>
                                    </p:animEffect>
                                    <p:anim calcmode="lin" valueType="num">
                                      <p:cBhvr>
                                        <p:cTn id="106" dur="1000" fill="hold"/>
                                        <p:tgtEl>
                                          <p:spTgt spid="136"/>
                                        </p:tgtEl>
                                        <p:attrNameLst>
                                          <p:attrName>ppt_x</p:attrName>
                                        </p:attrNameLst>
                                      </p:cBhvr>
                                      <p:tavLst>
                                        <p:tav tm="0">
                                          <p:val>
                                            <p:strVal val="#ppt_x"/>
                                          </p:val>
                                        </p:tav>
                                        <p:tav tm="100000">
                                          <p:val>
                                            <p:strVal val="#ppt_x"/>
                                          </p:val>
                                        </p:tav>
                                      </p:tavLst>
                                    </p:anim>
                                    <p:anim calcmode="lin" valueType="num">
                                      <p:cBhvr>
                                        <p:cTn id="107" dur="1000" fill="hold"/>
                                        <p:tgtEl>
                                          <p:spTgt spid="136"/>
                                        </p:tgtEl>
                                        <p:attrNameLst>
                                          <p:attrName>ppt_y</p:attrName>
                                        </p:attrNameLst>
                                      </p:cBhvr>
                                      <p:tavLst>
                                        <p:tav tm="0">
                                          <p:val>
                                            <p:strVal val="#ppt_y+.1"/>
                                          </p:val>
                                        </p:tav>
                                        <p:tav tm="100000">
                                          <p:val>
                                            <p:strVal val="#ppt_y"/>
                                          </p:val>
                                        </p:tav>
                                      </p:tavLst>
                                    </p:anim>
                                  </p:childTnLst>
                                </p:cTn>
                              </p:par>
                              <p:par>
                                <p:cTn id="108" presetID="42" presetClass="entr" presetSubtype="0" fill="hold" grpId="0" nodeType="withEffect">
                                  <p:stCondLst>
                                    <p:cond delay="0"/>
                                  </p:stCondLst>
                                  <p:childTnLst>
                                    <p:set>
                                      <p:cBhvr>
                                        <p:cTn id="109" dur="1" fill="hold">
                                          <p:stCondLst>
                                            <p:cond delay="0"/>
                                          </p:stCondLst>
                                        </p:cTn>
                                        <p:tgtEl>
                                          <p:spTgt spid="135"/>
                                        </p:tgtEl>
                                        <p:attrNameLst>
                                          <p:attrName>style.visibility</p:attrName>
                                        </p:attrNameLst>
                                      </p:cBhvr>
                                      <p:to>
                                        <p:strVal val="visible"/>
                                      </p:to>
                                    </p:set>
                                    <p:animEffect transition="in" filter="fade">
                                      <p:cBhvr>
                                        <p:cTn id="110" dur="1000"/>
                                        <p:tgtEl>
                                          <p:spTgt spid="135"/>
                                        </p:tgtEl>
                                      </p:cBhvr>
                                    </p:animEffect>
                                    <p:anim calcmode="lin" valueType="num">
                                      <p:cBhvr>
                                        <p:cTn id="111" dur="1000" fill="hold"/>
                                        <p:tgtEl>
                                          <p:spTgt spid="135"/>
                                        </p:tgtEl>
                                        <p:attrNameLst>
                                          <p:attrName>ppt_x</p:attrName>
                                        </p:attrNameLst>
                                      </p:cBhvr>
                                      <p:tavLst>
                                        <p:tav tm="0">
                                          <p:val>
                                            <p:strVal val="#ppt_x"/>
                                          </p:val>
                                        </p:tav>
                                        <p:tav tm="100000">
                                          <p:val>
                                            <p:strVal val="#ppt_x"/>
                                          </p:val>
                                        </p:tav>
                                      </p:tavLst>
                                    </p:anim>
                                    <p:anim calcmode="lin" valueType="num">
                                      <p:cBhvr>
                                        <p:cTn id="112" dur="1000" fill="hold"/>
                                        <p:tgtEl>
                                          <p:spTgt spid="13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37"/>
                                        </p:tgtEl>
                                        <p:attrNameLst>
                                          <p:attrName>style.visibility</p:attrName>
                                        </p:attrNameLst>
                                      </p:cBhvr>
                                      <p:to>
                                        <p:strVal val="visible"/>
                                      </p:to>
                                    </p:set>
                                    <p:animEffect transition="in" filter="fade">
                                      <p:cBhvr>
                                        <p:cTn id="115" dur="1000"/>
                                        <p:tgtEl>
                                          <p:spTgt spid="137"/>
                                        </p:tgtEl>
                                      </p:cBhvr>
                                    </p:animEffect>
                                    <p:anim calcmode="lin" valueType="num">
                                      <p:cBhvr>
                                        <p:cTn id="116" dur="1000" fill="hold"/>
                                        <p:tgtEl>
                                          <p:spTgt spid="137"/>
                                        </p:tgtEl>
                                        <p:attrNameLst>
                                          <p:attrName>ppt_x</p:attrName>
                                        </p:attrNameLst>
                                      </p:cBhvr>
                                      <p:tavLst>
                                        <p:tav tm="0">
                                          <p:val>
                                            <p:strVal val="#ppt_x"/>
                                          </p:val>
                                        </p:tav>
                                        <p:tav tm="100000">
                                          <p:val>
                                            <p:strVal val="#ppt_x"/>
                                          </p:val>
                                        </p:tav>
                                      </p:tavLst>
                                    </p:anim>
                                    <p:anim calcmode="lin" valueType="num">
                                      <p:cBhvr>
                                        <p:cTn id="117" dur="1000" fill="hold"/>
                                        <p:tgtEl>
                                          <p:spTgt spid="1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p:bldP spid="131" grpId="0"/>
      <p:bldP spid="132" grpId="0"/>
      <p:bldP spid="133" grpId="0"/>
      <p:bldP spid="134" grpId="0"/>
      <p:bldP spid="135" grpId="0"/>
      <p:bldP spid="136" grpId="0"/>
      <p:bldP spid="137" grpId="0"/>
      <p:bldP spid="67" grpId="0"/>
      <p:bldP spid="68" grpId="0"/>
      <p:bldP spid="21" grpId="0" animBg="1"/>
      <p:bldP spid="3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 name="组合 38"/>
          <p:cNvGrpSpPr/>
          <p:nvPr/>
        </p:nvGrpSpPr>
        <p:grpSpPr>
          <a:xfrm rot="635756">
            <a:off x="3172076" y="1404168"/>
            <a:ext cx="1077642" cy="1385911"/>
            <a:chOff x="3102484" y="1163896"/>
            <a:chExt cx="1077642" cy="1385911"/>
          </a:xfrm>
          <a:solidFill>
            <a:srgbClr val="00B0F0"/>
          </a:solidFill>
        </p:grpSpPr>
        <p:sp>
          <p:nvSpPr>
            <p:cNvPr id="40" name="椭圆 34"/>
            <p:cNvSpPr/>
            <p:nvPr/>
          </p:nvSpPr>
          <p:spPr>
            <a:xfrm rot="10094606">
              <a:off x="3102484" y="1163896"/>
              <a:ext cx="1077642" cy="1385911"/>
            </a:xfrm>
            <a:custGeom>
              <a:avLst/>
              <a:gdLst/>
              <a:ahLst/>
              <a:cxnLst/>
              <a:rect l="l" t="t" r="r" b="b"/>
              <a:pathLst>
                <a:path w="1118836" h="1438889">
                  <a:moveTo>
                    <a:pt x="548270" y="0"/>
                  </a:moveTo>
                  <a:lnTo>
                    <a:pt x="721662" y="346785"/>
                  </a:lnTo>
                  <a:cubicBezTo>
                    <a:pt x="951885" y="413972"/>
                    <a:pt x="1118836" y="627225"/>
                    <a:pt x="1118836" y="879471"/>
                  </a:cubicBezTo>
                  <a:cubicBezTo>
                    <a:pt x="1118836" y="1188429"/>
                    <a:pt x="868376" y="1438889"/>
                    <a:pt x="559418" y="1438889"/>
                  </a:cubicBezTo>
                  <a:cubicBezTo>
                    <a:pt x="250460" y="1438889"/>
                    <a:pt x="0" y="1188429"/>
                    <a:pt x="0" y="879471"/>
                  </a:cubicBezTo>
                  <a:cubicBezTo>
                    <a:pt x="0" y="636984"/>
                    <a:pt x="154283" y="430531"/>
                    <a:pt x="370781" y="354978"/>
                  </a:cubicBezTo>
                  <a:close/>
                </a:path>
              </a:pathLst>
            </a:custGeom>
            <a:grp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椭圆 40"/>
            <p:cNvSpPr/>
            <p:nvPr/>
          </p:nvSpPr>
          <p:spPr>
            <a:xfrm rot="16200000">
              <a:off x="3123442" y="1198146"/>
              <a:ext cx="967866" cy="967866"/>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2" name="组合 41"/>
          <p:cNvGrpSpPr/>
          <p:nvPr/>
        </p:nvGrpSpPr>
        <p:grpSpPr>
          <a:xfrm rot="635756">
            <a:off x="6805918" y="1404169"/>
            <a:ext cx="1077642" cy="1385911"/>
            <a:chOff x="3102484" y="1163896"/>
            <a:chExt cx="1077642" cy="1385911"/>
          </a:xfrm>
          <a:solidFill>
            <a:srgbClr val="00B0F0"/>
          </a:solidFill>
        </p:grpSpPr>
        <p:sp>
          <p:nvSpPr>
            <p:cNvPr id="43" name="椭圆 34"/>
            <p:cNvSpPr/>
            <p:nvPr/>
          </p:nvSpPr>
          <p:spPr>
            <a:xfrm rot="10094606">
              <a:off x="3102484" y="1163896"/>
              <a:ext cx="1077642" cy="1385911"/>
            </a:xfrm>
            <a:custGeom>
              <a:avLst/>
              <a:gdLst/>
              <a:ahLst/>
              <a:cxnLst/>
              <a:rect l="l" t="t" r="r" b="b"/>
              <a:pathLst>
                <a:path w="1118836" h="1438889">
                  <a:moveTo>
                    <a:pt x="548270" y="0"/>
                  </a:moveTo>
                  <a:lnTo>
                    <a:pt x="721662" y="346785"/>
                  </a:lnTo>
                  <a:cubicBezTo>
                    <a:pt x="951885" y="413972"/>
                    <a:pt x="1118836" y="627225"/>
                    <a:pt x="1118836" y="879471"/>
                  </a:cubicBezTo>
                  <a:cubicBezTo>
                    <a:pt x="1118836" y="1188429"/>
                    <a:pt x="868376" y="1438889"/>
                    <a:pt x="559418" y="1438889"/>
                  </a:cubicBezTo>
                  <a:cubicBezTo>
                    <a:pt x="250460" y="1438889"/>
                    <a:pt x="0" y="1188429"/>
                    <a:pt x="0" y="879471"/>
                  </a:cubicBezTo>
                  <a:cubicBezTo>
                    <a:pt x="0" y="636984"/>
                    <a:pt x="154283" y="430531"/>
                    <a:pt x="370781" y="354978"/>
                  </a:cubicBezTo>
                  <a:close/>
                </a:path>
              </a:pathLst>
            </a:custGeom>
            <a:grp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椭圆 43"/>
            <p:cNvSpPr/>
            <p:nvPr/>
          </p:nvSpPr>
          <p:spPr>
            <a:xfrm rot="16200000">
              <a:off x="3123442" y="1198146"/>
              <a:ext cx="967866" cy="967866"/>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 name="组合 5"/>
          <p:cNvGrpSpPr/>
          <p:nvPr/>
        </p:nvGrpSpPr>
        <p:grpSpPr>
          <a:xfrm>
            <a:off x="8266914" y="-18254"/>
            <a:ext cx="649280" cy="762000"/>
            <a:chOff x="8266914" y="-18254"/>
            <a:chExt cx="649280" cy="762000"/>
          </a:xfrm>
        </p:grpSpPr>
        <p:sp>
          <p:nvSpPr>
            <p:cNvPr id="7" name="AutoShape 7"/>
            <p:cNvSpPr>
              <a:spLocks noChangeArrowheads="1"/>
            </p:cNvSpPr>
            <p:nvPr/>
          </p:nvSpPr>
          <p:spPr bwMode="auto">
            <a:xfrm rot="5400000">
              <a:off x="8201851" y="88633"/>
              <a:ext cx="762000" cy="548226"/>
            </a:xfrm>
            <a:prstGeom prst="homePlate">
              <a:avLst>
                <a:gd name="adj" fmla="val 35606"/>
              </a:avLst>
            </a:prstGeom>
            <a:solidFill>
              <a:schemeClr val="bg1">
                <a:lumMod val="95000"/>
              </a:schemeClr>
            </a:solidFill>
            <a:ln w="9525">
              <a:noFill/>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ot="10800000" vert="eaVert" wrap="none" lIns="91440" tIns="45720" rIns="91440" bIns="45720"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pPr>
              <a:endParaRPr kumimoji="0" lang="zh-CN" altLang="zh-CN" sz="1800" b="0" i="0" u="none" strike="noStrike" cap="none" normalizeH="0" baseline="0" dirty="0">
                <a:ln>
                  <a:noFill/>
                </a:ln>
                <a:solidFill>
                  <a:schemeClr val="tx1"/>
                </a:solidFill>
                <a:effectLst/>
                <a:latin typeface="微软雅黑" panose="020B0503020204020204" pitchFamily="34" charset="-122"/>
                <a:ea typeface="宋体" panose="02010600030101010101" pitchFamily="2" charset="-122"/>
                <a:cs typeface="宋体" panose="02010600030101010101" pitchFamily="2" charset="-122"/>
              </a:endParaRPr>
            </a:p>
          </p:txBody>
        </p:sp>
        <p:grpSp>
          <p:nvGrpSpPr>
            <p:cNvPr id="8" name="组合 7"/>
            <p:cNvGrpSpPr/>
            <p:nvPr/>
          </p:nvGrpSpPr>
          <p:grpSpPr>
            <a:xfrm>
              <a:off x="8266914" y="134144"/>
              <a:ext cx="649280" cy="475558"/>
              <a:chOff x="235091" y="185120"/>
              <a:chExt cx="649280" cy="475558"/>
            </a:xfrm>
          </p:grpSpPr>
          <p:sp>
            <p:nvSpPr>
              <p:cNvPr id="9" name="矩形 8"/>
              <p:cNvSpPr/>
              <p:nvPr/>
            </p:nvSpPr>
            <p:spPr>
              <a:xfrm>
                <a:off x="235091" y="185120"/>
                <a:ext cx="649280" cy="369332"/>
              </a:xfrm>
              <a:prstGeom prst="rect">
                <a:avLst/>
              </a:prstGeom>
            </p:spPr>
            <p:txBody>
              <a:bodyPr wrap="none">
                <a:spAutoFit/>
              </a:bodyPr>
              <a:lstStyle/>
              <a:p>
                <a:r>
                  <a:rPr lang="en-US" altLang="zh-CN" b="0" dirty="0">
                    <a:solidFill>
                      <a:schemeClr val="accent3">
                        <a:lumMod val="50000"/>
                      </a:schemeClr>
                    </a:solidFill>
                    <a:latin typeface="Impact" panose="020B0806030902050204" pitchFamily="34" charset="0"/>
                  </a:rPr>
                  <a:t>LOGO</a:t>
                </a:r>
                <a:endParaRPr lang="zh-CN" altLang="en-US" b="0" dirty="0">
                  <a:solidFill>
                    <a:schemeClr val="accent3">
                      <a:lumMod val="50000"/>
                    </a:schemeClr>
                  </a:solidFill>
                  <a:latin typeface="Impact" panose="020B0806030902050204" pitchFamily="34" charset="0"/>
                </a:endParaRPr>
              </a:p>
            </p:txBody>
          </p:sp>
          <p:sp>
            <p:nvSpPr>
              <p:cNvPr id="10" name="矩形 9"/>
              <p:cNvSpPr/>
              <p:nvPr/>
            </p:nvSpPr>
            <p:spPr>
              <a:xfrm>
                <a:off x="292677" y="460623"/>
                <a:ext cx="535724" cy="200055"/>
              </a:xfrm>
              <a:prstGeom prst="rect">
                <a:avLst/>
              </a:prstGeom>
            </p:spPr>
            <p:txBody>
              <a:bodyPr wrap="none">
                <a:spAutoFit/>
              </a:bodyPr>
              <a:lstStyle/>
              <a:p>
                <a:r>
                  <a:rPr lang="en-US" altLang="zh-CN" sz="700" b="0" dirty="0">
                    <a:solidFill>
                      <a:srgbClr val="00B0F0"/>
                    </a:solidFill>
                    <a:latin typeface="Impact" panose="020B0806030902050204" pitchFamily="34" charset="0"/>
                    <a:ea typeface="微软雅黑" panose="020B0503020204020204" pitchFamily="34" charset="-122"/>
                  </a:rPr>
                  <a:t>TEXT HERE</a:t>
                </a:r>
                <a:endParaRPr lang="zh-CN" altLang="en-US" sz="700" b="0" dirty="0">
                  <a:solidFill>
                    <a:srgbClr val="00B0F0"/>
                  </a:solidFill>
                  <a:latin typeface="Impact" panose="020B0806030902050204" pitchFamily="34" charset="0"/>
                  <a:ea typeface="微软雅黑" panose="020B0503020204020204" pitchFamily="34" charset="-122"/>
                </a:endParaRPr>
              </a:p>
            </p:txBody>
          </p:sp>
        </p:grpSp>
      </p:grpSp>
      <p:grpSp>
        <p:nvGrpSpPr>
          <p:cNvPr id="14" name="组合 13"/>
          <p:cNvGrpSpPr/>
          <p:nvPr/>
        </p:nvGrpSpPr>
        <p:grpSpPr>
          <a:xfrm rot="10800000">
            <a:off x="1372395" y="1423521"/>
            <a:ext cx="1061672" cy="1379360"/>
            <a:chOff x="4020870" y="2194485"/>
            <a:chExt cx="1102258" cy="1432090"/>
          </a:xfrm>
          <a:effectLst>
            <a:outerShdw blurRad="444500" dist="254000" dir="8100000" algn="tr" rotWithShape="0">
              <a:prstClr val="black">
                <a:alpha val="50000"/>
              </a:prstClr>
            </a:outerShdw>
          </a:effectLst>
        </p:grpSpPr>
        <p:sp>
          <p:nvSpPr>
            <p:cNvPr id="15" name="等腰三角形 43"/>
            <p:cNvSpPr/>
            <p:nvPr/>
          </p:nvSpPr>
          <p:spPr>
            <a:xfrm>
              <a:off x="4020870" y="2194485"/>
              <a:ext cx="1102258" cy="1432090"/>
            </a:xfrm>
            <a:custGeom>
              <a:avLst/>
              <a:gdLst/>
              <a:ahLst/>
              <a:cxnLst/>
              <a:rect l="l" t="t" r="r" b="b"/>
              <a:pathLst>
                <a:path w="1102258" h="1432090">
                  <a:moveTo>
                    <a:pt x="761620" y="431870"/>
                  </a:moveTo>
                  <a:lnTo>
                    <a:pt x="856659" y="621949"/>
                  </a:lnTo>
                  <a:lnTo>
                    <a:pt x="234710" y="621949"/>
                  </a:lnTo>
                  <a:lnTo>
                    <a:pt x="325695" y="439980"/>
                  </a:lnTo>
                  <a:cubicBezTo>
                    <a:pt x="163858" y="520416"/>
                    <a:pt x="53779" y="687834"/>
                    <a:pt x="53779" y="880961"/>
                  </a:cubicBezTo>
                  <a:cubicBezTo>
                    <a:pt x="53779" y="1155639"/>
                    <a:pt x="276450" y="1378310"/>
                    <a:pt x="551128" y="1378310"/>
                  </a:cubicBezTo>
                  <a:cubicBezTo>
                    <a:pt x="825806" y="1378310"/>
                    <a:pt x="1048477" y="1155639"/>
                    <a:pt x="1048477" y="880961"/>
                  </a:cubicBezTo>
                  <a:cubicBezTo>
                    <a:pt x="1048477" y="681767"/>
                    <a:pt x="931374" y="509923"/>
                    <a:pt x="761620" y="431870"/>
                  </a:cubicBezTo>
                  <a:close/>
                  <a:moveTo>
                    <a:pt x="545685" y="0"/>
                  </a:moveTo>
                  <a:lnTo>
                    <a:pt x="726120" y="360871"/>
                  </a:lnTo>
                  <a:cubicBezTo>
                    <a:pt x="945108" y="431845"/>
                    <a:pt x="1102258" y="638051"/>
                    <a:pt x="1102258" y="880961"/>
                  </a:cubicBezTo>
                  <a:cubicBezTo>
                    <a:pt x="1102258" y="1185341"/>
                    <a:pt x="855509" y="1432090"/>
                    <a:pt x="551129" y="1432090"/>
                  </a:cubicBezTo>
                  <a:cubicBezTo>
                    <a:pt x="246749" y="1432090"/>
                    <a:pt x="0" y="1185341"/>
                    <a:pt x="0" y="880961"/>
                  </a:cubicBezTo>
                  <a:cubicBezTo>
                    <a:pt x="0" y="642821"/>
                    <a:pt x="151038" y="439958"/>
                    <a:pt x="363249" y="364872"/>
                  </a:cubicBezTo>
                  <a:close/>
                </a:path>
              </a:pathLst>
            </a:custGeom>
            <a:gradFill>
              <a:gsLst>
                <a:gs pos="0">
                  <a:schemeClr val="bg1"/>
                </a:gs>
                <a:gs pos="55000">
                  <a:schemeClr val="bg1">
                    <a:lumMod val="95000"/>
                  </a:schemeClr>
                </a:gs>
                <a:gs pos="100000">
                  <a:schemeClr val="bg1">
                    <a:lumMod val="65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6" name="等腰三角形 42"/>
            <p:cNvSpPr/>
            <p:nvPr/>
          </p:nvSpPr>
          <p:spPr>
            <a:xfrm>
              <a:off x="4044928" y="2251925"/>
              <a:ext cx="1054142" cy="1350592"/>
            </a:xfrm>
            <a:custGeom>
              <a:avLst/>
              <a:gdLst/>
              <a:ahLst/>
              <a:cxnLst/>
              <a:rect l="l" t="t" r="r" b="b"/>
              <a:pathLst>
                <a:path w="1054142" h="1350592">
                  <a:moveTo>
                    <a:pt x="521627" y="0"/>
                  </a:moveTo>
                  <a:lnTo>
                    <a:pt x="682907" y="322559"/>
                  </a:lnTo>
                  <a:cubicBezTo>
                    <a:pt x="898294" y="386795"/>
                    <a:pt x="1054142" y="586958"/>
                    <a:pt x="1054142" y="823521"/>
                  </a:cubicBezTo>
                  <a:cubicBezTo>
                    <a:pt x="1054142" y="1114614"/>
                    <a:pt x="818164" y="1350592"/>
                    <a:pt x="527071" y="1350592"/>
                  </a:cubicBezTo>
                  <a:cubicBezTo>
                    <a:pt x="235978" y="1350592"/>
                    <a:pt x="0" y="1114614"/>
                    <a:pt x="0" y="823521"/>
                  </a:cubicBezTo>
                  <a:cubicBezTo>
                    <a:pt x="0" y="591722"/>
                    <a:pt x="149634" y="394871"/>
                    <a:pt x="358347" y="326560"/>
                  </a:cubicBezTo>
                  <a:close/>
                </a:path>
              </a:pathLst>
            </a:custGeom>
            <a:gradFill>
              <a:gsLst>
                <a:gs pos="0">
                  <a:schemeClr val="bg1"/>
                </a:gs>
                <a:gs pos="43000">
                  <a:schemeClr val="bg1">
                    <a:lumMod val="95000"/>
                  </a:schemeClr>
                </a:gs>
                <a:gs pos="100000">
                  <a:schemeClr val="bg1">
                    <a:lumMod val="75000"/>
                  </a:schemeClr>
                </a:gs>
              </a:gsLst>
              <a:lin ang="14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7" name="矩形 16"/>
          <p:cNvSpPr>
            <a:spLocks noChangeArrowheads="1"/>
          </p:cNvSpPr>
          <p:nvPr/>
        </p:nvSpPr>
        <p:spPr bwMode="auto">
          <a:xfrm>
            <a:off x="1213538" y="1801246"/>
            <a:ext cx="1378056" cy="268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938" tIns="41468" rIns="82938" bIns="41468">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eaLnBrk="1" hangingPunct="1">
              <a:spcBef>
                <a:spcPct val="0"/>
              </a:spcBef>
              <a:buFont typeface="Arial" panose="020B0604020202020204" pitchFamily="34" charset="0"/>
              <a:buNone/>
            </a:pPr>
            <a:r>
              <a:rPr lang="zh-CN" altLang="en-US" sz="1200" b="0" dirty="0">
                <a:solidFill>
                  <a:schemeClr val="accent3">
                    <a:lumMod val="50000"/>
                  </a:schemeClr>
                </a:solidFill>
              </a:rPr>
              <a:t>线下门店</a:t>
            </a:r>
          </a:p>
        </p:txBody>
      </p:sp>
      <p:sp>
        <p:nvSpPr>
          <p:cNvPr id="18" name="文本框 13"/>
          <p:cNvSpPr txBox="1"/>
          <p:nvPr/>
        </p:nvSpPr>
        <p:spPr>
          <a:xfrm>
            <a:off x="991394" y="3029744"/>
            <a:ext cx="1676400" cy="1359126"/>
          </a:xfrm>
          <a:prstGeom prst="rect">
            <a:avLst/>
          </a:prstGeom>
          <a:noFill/>
        </p:spPr>
        <p:txBody>
          <a:bodyPr wrap="square" lIns="65824" tIns="32911" rIns="65824" bIns="32911" rtlCol="0">
            <a:spAutoFit/>
          </a:bodyPr>
          <a:lstStyle/>
          <a:p>
            <a:pPr>
              <a:lnSpc>
                <a:spcPct val="120000"/>
              </a:lnSpc>
              <a:spcBef>
                <a:spcPct val="0"/>
              </a:spcBef>
              <a:buNone/>
            </a:pPr>
            <a:r>
              <a:rPr lang="zh-CN" altLang="en-US" sz="1000" b="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在此录入上述图表的综合描述说明，在此录入上述图表的综合描述说明，在此录入上述图表的综合描述说明，在此录入上述图表的综合描述说明，在此录入上述图表的综合描述说明。</a:t>
            </a:r>
          </a:p>
        </p:txBody>
      </p:sp>
      <p:sp>
        <p:nvSpPr>
          <p:cNvPr id="23" name="矩形 22"/>
          <p:cNvSpPr>
            <a:spLocks noChangeArrowheads="1"/>
          </p:cNvSpPr>
          <p:nvPr/>
        </p:nvSpPr>
        <p:spPr bwMode="auto">
          <a:xfrm>
            <a:off x="3042338" y="1729168"/>
            <a:ext cx="1378056" cy="453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938" tIns="41468" rIns="82938" bIns="41468">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eaLnBrk="1" hangingPunct="1">
              <a:spcBef>
                <a:spcPct val="0"/>
              </a:spcBef>
              <a:buFont typeface="Arial" panose="020B0604020202020204" pitchFamily="34" charset="0"/>
              <a:buNone/>
            </a:pPr>
            <a:r>
              <a:rPr lang="zh-CN" altLang="en-US" sz="1200" b="0" dirty="0">
                <a:solidFill>
                  <a:schemeClr val="bg1"/>
                </a:solidFill>
              </a:rPr>
              <a:t>公交站牌</a:t>
            </a:r>
            <a:endParaRPr lang="en-US" altLang="zh-CN" sz="1200" b="0" dirty="0">
              <a:solidFill>
                <a:schemeClr val="bg1"/>
              </a:solidFill>
            </a:endParaRPr>
          </a:p>
          <a:p>
            <a:pPr eaLnBrk="1" hangingPunct="1">
              <a:spcBef>
                <a:spcPct val="0"/>
              </a:spcBef>
              <a:buFont typeface="Arial" panose="020B0604020202020204" pitchFamily="34" charset="0"/>
              <a:buNone/>
            </a:pPr>
            <a:r>
              <a:rPr lang="zh-CN" altLang="en-US" sz="1200" b="0" dirty="0">
                <a:solidFill>
                  <a:schemeClr val="bg1"/>
                </a:solidFill>
              </a:rPr>
              <a:t>电梯广告</a:t>
            </a:r>
          </a:p>
        </p:txBody>
      </p:sp>
      <p:sp>
        <p:nvSpPr>
          <p:cNvPr id="24" name="文本框 13"/>
          <p:cNvSpPr txBox="1"/>
          <p:nvPr/>
        </p:nvSpPr>
        <p:spPr>
          <a:xfrm>
            <a:off x="2820194" y="3029744"/>
            <a:ext cx="1676400" cy="1359126"/>
          </a:xfrm>
          <a:prstGeom prst="rect">
            <a:avLst/>
          </a:prstGeom>
          <a:noFill/>
        </p:spPr>
        <p:txBody>
          <a:bodyPr wrap="square" lIns="65824" tIns="32911" rIns="65824" bIns="32911" rtlCol="0">
            <a:spAutoFit/>
          </a:bodyPr>
          <a:lstStyle/>
          <a:p>
            <a:pPr>
              <a:lnSpc>
                <a:spcPct val="120000"/>
              </a:lnSpc>
              <a:spcBef>
                <a:spcPct val="0"/>
              </a:spcBef>
              <a:buNone/>
            </a:pPr>
            <a:r>
              <a:rPr lang="zh-CN" altLang="en-US" sz="1000" b="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在此录入上述图表的综合描述说明，在此录入上述图表的综合描述说明，在此录入上述图表的综合描述说明，在此录入上述图表的综合描述说明，在此录入上述图表的综合描述说明。</a:t>
            </a:r>
          </a:p>
        </p:txBody>
      </p:sp>
      <p:grpSp>
        <p:nvGrpSpPr>
          <p:cNvPr id="25" name="组合 24"/>
          <p:cNvGrpSpPr/>
          <p:nvPr/>
        </p:nvGrpSpPr>
        <p:grpSpPr>
          <a:xfrm rot="10800000">
            <a:off x="5001407" y="1423521"/>
            <a:ext cx="1061672" cy="1379360"/>
            <a:chOff x="4020870" y="2194485"/>
            <a:chExt cx="1102258" cy="1432090"/>
          </a:xfrm>
          <a:effectLst>
            <a:outerShdw blurRad="444500" dist="254000" dir="8100000" algn="tr" rotWithShape="0">
              <a:prstClr val="black">
                <a:alpha val="50000"/>
              </a:prstClr>
            </a:outerShdw>
          </a:effectLst>
        </p:grpSpPr>
        <p:sp>
          <p:nvSpPr>
            <p:cNvPr id="26" name="等腰三角形 43"/>
            <p:cNvSpPr/>
            <p:nvPr/>
          </p:nvSpPr>
          <p:spPr>
            <a:xfrm>
              <a:off x="4020870" y="2194485"/>
              <a:ext cx="1102258" cy="1432090"/>
            </a:xfrm>
            <a:custGeom>
              <a:avLst/>
              <a:gdLst/>
              <a:ahLst/>
              <a:cxnLst/>
              <a:rect l="l" t="t" r="r" b="b"/>
              <a:pathLst>
                <a:path w="1102258" h="1432090">
                  <a:moveTo>
                    <a:pt x="761620" y="431870"/>
                  </a:moveTo>
                  <a:lnTo>
                    <a:pt x="856659" y="621949"/>
                  </a:lnTo>
                  <a:lnTo>
                    <a:pt x="234710" y="621949"/>
                  </a:lnTo>
                  <a:lnTo>
                    <a:pt x="325695" y="439980"/>
                  </a:lnTo>
                  <a:cubicBezTo>
                    <a:pt x="163858" y="520416"/>
                    <a:pt x="53779" y="687834"/>
                    <a:pt x="53779" y="880961"/>
                  </a:cubicBezTo>
                  <a:cubicBezTo>
                    <a:pt x="53779" y="1155639"/>
                    <a:pt x="276450" y="1378310"/>
                    <a:pt x="551128" y="1378310"/>
                  </a:cubicBezTo>
                  <a:cubicBezTo>
                    <a:pt x="825806" y="1378310"/>
                    <a:pt x="1048477" y="1155639"/>
                    <a:pt x="1048477" y="880961"/>
                  </a:cubicBezTo>
                  <a:cubicBezTo>
                    <a:pt x="1048477" y="681767"/>
                    <a:pt x="931374" y="509923"/>
                    <a:pt x="761620" y="431870"/>
                  </a:cubicBezTo>
                  <a:close/>
                  <a:moveTo>
                    <a:pt x="545685" y="0"/>
                  </a:moveTo>
                  <a:lnTo>
                    <a:pt x="726120" y="360871"/>
                  </a:lnTo>
                  <a:cubicBezTo>
                    <a:pt x="945108" y="431845"/>
                    <a:pt x="1102258" y="638051"/>
                    <a:pt x="1102258" y="880961"/>
                  </a:cubicBezTo>
                  <a:cubicBezTo>
                    <a:pt x="1102258" y="1185341"/>
                    <a:pt x="855509" y="1432090"/>
                    <a:pt x="551129" y="1432090"/>
                  </a:cubicBezTo>
                  <a:cubicBezTo>
                    <a:pt x="246749" y="1432090"/>
                    <a:pt x="0" y="1185341"/>
                    <a:pt x="0" y="880961"/>
                  </a:cubicBezTo>
                  <a:cubicBezTo>
                    <a:pt x="0" y="642821"/>
                    <a:pt x="151038" y="439958"/>
                    <a:pt x="363249" y="364872"/>
                  </a:cubicBezTo>
                  <a:close/>
                </a:path>
              </a:pathLst>
            </a:custGeom>
            <a:gradFill>
              <a:gsLst>
                <a:gs pos="0">
                  <a:schemeClr val="bg1"/>
                </a:gs>
                <a:gs pos="55000">
                  <a:schemeClr val="bg1">
                    <a:lumMod val="95000"/>
                  </a:schemeClr>
                </a:gs>
                <a:gs pos="100000">
                  <a:schemeClr val="bg1">
                    <a:lumMod val="65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7" name="等腰三角形 42"/>
            <p:cNvSpPr/>
            <p:nvPr/>
          </p:nvSpPr>
          <p:spPr>
            <a:xfrm>
              <a:off x="4044928" y="2251925"/>
              <a:ext cx="1054142" cy="1350592"/>
            </a:xfrm>
            <a:custGeom>
              <a:avLst/>
              <a:gdLst/>
              <a:ahLst/>
              <a:cxnLst/>
              <a:rect l="l" t="t" r="r" b="b"/>
              <a:pathLst>
                <a:path w="1054142" h="1350592">
                  <a:moveTo>
                    <a:pt x="521627" y="0"/>
                  </a:moveTo>
                  <a:lnTo>
                    <a:pt x="682907" y="322559"/>
                  </a:lnTo>
                  <a:cubicBezTo>
                    <a:pt x="898294" y="386795"/>
                    <a:pt x="1054142" y="586958"/>
                    <a:pt x="1054142" y="823521"/>
                  </a:cubicBezTo>
                  <a:cubicBezTo>
                    <a:pt x="1054142" y="1114614"/>
                    <a:pt x="818164" y="1350592"/>
                    <a:pt x="527071" y="1350592"/>
                  </a:cubicBezTo>
                  <a:cubicBezTo>
                    <a:pt x="235978" y="1350592"/>
                    <a:pt x="0" y="1114614"/>
                    <a:pt x="0" y="823521"/>
                  </a:cubicBezTo>
                  <a:cubicBezTo>
                    <a:pt x="0" y="591722"/>
                    <a:pt x="149634" y="394871"/>
                    <a:pt x="358347" y="326560"/>
                  </a:cubicBezTo>
                  <a:close/>
                </a:path>
              </a:pathLst>
            </a:custGeom>
            <a:gradFill>
              <a:gsLst>
                <a:gs pos="0">
                  <a:schemeClr val="bg1"/>
                </a:gs>
                <a:gs pos="43000">
                  <a:schemeClr val="bg1">
                    <a:lumMod val="95000"/>
                  </a:schemeClr>
                </a:gs>
                <a:gs pos="100000">
                  <a:schemeClr val="bg1">
                    <a:lumMod val="75000"/>
                  </a:schemeClr>
                </a:gs>
              </a:gsLst>
              <a:lin ang="14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1" name="矩形 30"/>
          <p:cNvSpPr>
            <a:spLocks noChangeArrowheads="1"/>
          </p:cNvSpPr>
          <p:nvPr/>
        </p:nvSpPr>
        <p:spPr bwMode="auto">
          <a:xfrm>
            <a:off x="4877594" y="1725046"/>
            <a:ext cx="1378056" cy="453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938" tIns="41468" rIns="82938" bIns="41468">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eaLnBrk="1" hangingPunct="1">
              <a:spcBef>
                <a:spcPct val="0"/>
              </a:spcBef>
              <a:buFont typeface="Arial" panose="020B0604020202020204" pitchFamily="34" charset="0"/>
              <a:buNone/>
            </a:pPr>
            <a:r>
              <a:rPr lang="zh-CN" altLang="en-US" sz="1200" b="0" dirty="0">
                <a:solidFill>
                  <a:schemeClr val="accent3">
                    <a:lumMod val="50000"/>
                  </a:schemeClr>
                </a:solidFill>
              </a:rPr>
              <a:t>电视广告</a:t>
            </a:r>
            <a:endParaRPr lang="en-US" altLang="zh-CN" sz="1200" b="0" dirty="0">
              <a:solidFill>
                <a:schemeClr val="accent3">
                  <a:lumMod val="50000"/>
                </a:schemeClr>
              </a:solidFill>
            </a:endParaRPr>
          </a:p>
          <a:p>
            <a:pPr eaLnBrk="1" hangingPunct="1">
              <a:spcBef>
                <a:spcPct val="0"/>
              </a:spcBef>
              <a:buFont typeface="Arial" panose="020B0604020202020204" pitchFamily="34" charset="0"/>
              <a:buNone/>
            </a:pPr>
            <a:r>
              <a:rPr lang="zh-CN" altLang="en-US" sz="1200" b="0" dirty="0">
                <a:solidFill>
                  <a:schemeClr val="accent3">
                    <a:lumMod val="50000"/>
                  </a:schemeClr>
                </a:solidFill>
              </a:rPr>
              <a:t>广播电台</a:t>
            </a:r>
          </a:p>
        </p:txBody>
      </p:sp>
      <p:sp>
        <p:nvSpPr>
          <p:cNvPr id="32" name="文本框 13"/>
          <p:cNvSpPr txBox="1"/>
          <p:nvPr/>
        </p:nvSpPr>
        <p:spPr>
          <a:xfrm>
            <a:off x="4687094" y="3029744"/>
            <a:ext cx="1676400" cy="1359126"/>
          </a:xfrm>
          <a:prstGeom prst="rect">
            <a:avLst/>
          </a:prstGeom>
          <a:noFill/>
        </p:spPr>
        <p:txBody>
          <a:bodyPr wrap="square" lIns="65824" tIns="32911" rIns="65824" bIns="32911" rtlCol="0">
            <a:spAutoFit/>
          </a:bodyPr>
          <a:lstStyle/>
          <a:p>
            <a:pPr>
              <a:lnSpc>
                <a:spcPct val="120000"/>
              </a:lnSpc>
              <a:spcBef>
                <a:spcPct val="0"/>
              </a:spcBef>
              <a:buNone/>
            </a:pPr>
            <a:r>
              <a:rPr lang="zh-CN" altLang="en-US" sz="1000" b="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在此录入上述图表的综合描述说明，在此录入上述图表的综合描述说明，在此录入上述图表的综合描述说明，在此录入上述图表的综合描述说明，在此录入上述图表的综合描述说明。</a:t>
            </a:r>
          </a:p>
        </p:txBody>
      </p:sp>
      <p:sp>
        <p:nvSpPr>
          <p:cNvPr id="37" name="矩形 36"/>
          <p:cNvSpPr>
            <a:spLocks noChangeArrowheads="1"/>
          </p:cNvSpPr>
          <p:nvPr/>
        </p:nvSpPr>
        <p:spPr bwMode="auto">
          <a:xfrm>
            <a:off x="6699938" y="1801246"/>
            <a:ext cx="1378056" cy="268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938" tIns="41468" rIns="82938" bIns="41468">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eaLnBrk="1" hangingPunct="1">
              <a:spcBef>
                <a:spcPct val="0"/>
              </a:spcBef>
              <a:buFont typeface="Arial" panose="020B0604020202020204" pitchFamily="34" charset="0"/>
              <a:buNone/>
            </a:pPr>
            <a:r>
              <a:rPr lang="zh-CN" altLang="en-US" sz="1200" b="0" dirty="0">
                <a:solidFill>
                  <a:schemeClr val="bg1"/>
                </a:solidFill>
              </a:rPr>
              <a:t>超市终端</a:t>
            </a:r>
          </a:p>
        </p:txBody>
      </p:sp>
      <p:sp>
        <p:nvSpPr>
          <p:cNvPr id="38" name="文本框 13"/>
          <p:cNvSpPr txBox="1"/>
          <p:nvPr/>
        </p:nvSpPr>
        <p:spPr>
          <a:xfrm>
            <a:off x="6477794" y="3029744"/>
            <a:ext cx="1676400" cy="1359126"/>
          </a:xfrm>
          <a:prstGeom prst="rect">
            <a:avLst/>
          </a:prstGeom>
          <a:noFill/>
        </p:spPr>
        <p:txBody>
          <a:bodyPr wrap="square" lIns="65824" tIns="32911" rIns="65824" bIns="32911" rtlCol="0">
            <a:spAutoFit/>
          </a:bodyPr>
          <a:lstStyle/>
          <a:p>
            <a:pPr>
              <a:lnSpc>
                <a:spcPct val="120000"/>
              </a:lnSpc>
              <a:spcBef>
                <a:spcPct val="0"/>
              </a:spcBef>
              <a:buNone/>
            </a:pPr>
            <a:r>
              <a:rPr lang="zh-CN" altLang="en-US" sz="1000" b="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在此录入上述图表的综合描述说明，在此录入上述图表的综合描述说明，在此录入上述图表的综合描述说明，在此录入上述图表的综合描述说明，在此录入上述图表的综合描述说明。</a:t>
            </a:r>
          </a:p>
        </p:txBody>
      </p:sp>
      <p:grpSp>
        <p:nvGrpSpPr>
          <p:cNvPr id="33" name="组合 32"/>
          <p:cNvGrpSpPr/>
          <p:nvPr/>
        </p:nvGrpSpPr>
        <p:grpSpPr>
          <a:xfrm>
            <a:off x="903370" y="249943"/>
            <a:ext cx="3363829" cy="679699"/>
            <a:chOff x="903371" y="249943"/>
            <a:chExt cx="2831223" cy="679699"/>
          </a:xfrm>
        </p:grpSpPr>
        <p:sp>
          <p:nvSpPr>
            <p:cNvPr id="34" name="任意多边形 33"/>
            <p:cNvSpPr/>
            <p:nvPr/>
          </p:nvSpPr>
          <p:spPr bwMode="auto">
            <a:xfrm>
              <a:off x="903371" y="249943"/>
              <a:ext cx="2831223" cy="679699"/>
            </a:xfrm>
            <a:custGeom>
              <a:avLst/>
              <a:gdLst>
                <a:gd name="connsiteX0" fmla="*/ 352810 w 4452260"/>
                <a:gd name="connsiteY0" fmla="*/ 0 h 1068867"/>
                <a:gd name="connsiteX1" fmla="*/ 636768 w 4452260"/>
                <a:gd name="connsiteY1" fmla="*/ 0 h 1068867"/>
                <a:gd name="connsiteX2" fmla="*/ 647700 w 4452260"/>
                <a:gd name="connsiteY2" fmla="*/ 0 h 1068867"/>
                <a:gd name="connsiteX3" fmla="*/ 724065 w 4452260"/>
                <a:gd name="connsiteY3" fmla="*/ 0 h 1068867"/>
                <a:gd name="connsiteX4" fmla="*/ 782584 w 4452260"/>
                <a:gd name="connsiteY4" fmla="*/ 0 h 1068867"/>
                <a:gd name="connsiteX5" fmla="*/ 799455 w 4452260"/>
                <a:gd name="connsiteY5" fmla="*/ 0 h 1068867"/>
                <a:gd name="connsiteX6" fmla="*/ 809825 w 4452260"/>
                <a:gd name="connsiteY6" fmla="*/ 0 h 1068867"/>
                <a:gd name="connsiteX7" fmla="*/ 818078 w 4452260"/>
                <a:gd name="connsiteY7" fmla="*/ 0 h 1068867"/>
                <a:gd name="connsiteX8" fmla="*/ 843980 w 4452260"/>
                <a:gd name="connsiteY8" fmla="*/ 0 h 1068867"/>
                <a:gd name="connsiteX9" fmla="*/ 931658 w 4452260"/>
                <a:gd name="connsiteY9" fmla="*/ 0 h 1068867"/>
                <a:gd name="connsiteX10" fmla="*/ 961580 w 4452260"/>
                <a:gd name="connsiteY10" fmla="*/ 0 h 1068867"/>
                <a:gd name="connsiteX11" fmla="*/ 1000055 w 4452260"/>
                <a:gd name="connsiteY11" fmla="*/ 0 h 1068867"/>
                <a:gd name="connsiteX12" fmla="*/ 1040537 w 4452260"/>
                <a:gd name="connsiteY12" fmla="*/ 0 h 1068867"/>
                <a:gd name="connsiteX13" fmla="*/ 1051453 w 4452260"/>
                <a:gd name="connsiteY13" fmla="*/ 0 h 1068867"/>
                <a:gd name="connsiteX14" fmla="*/ 1083414 w 4452260"/>
                <a:gd name="connsiteY14" fmla="*/ 0 h 1068867"/>
                <a:gd name="connsiteX15" fmla="*/ 1112969 w 4452260"/>
                <a:gd name="connsiteY15" fmla="*/ 0 h 1068867"/>
                <a:gd name="connsiteX16" fmla="*/ 1138871 w 4452260"/>
                <a:gd name="connsiteY16" fmla="*/ 0 h 1068867"/>
                <a:gd name="connsiteX17" fmla="*/ 1170224 w 4452260"/>
                <a:gd name="connsiteY17" fmla="*/ 0 h 1068867"/>
                <a:gd name="connsiteX18" fmla="*/ 1170711 w 4452260"/>
                <a:gd name="connsiteY18" fmla="*/ 0 h 1068867"/>
                <a:gd name="connsiteX19" fmla="*/ 1202662 w 4452260"/>
                <a:gd name="connsiteY19" fmla="*/ 0 h 1068867"/>
                <a:gd name="connsiteX20" fmla="*/ 1240037 w 4452260"/>
                <a:gd name="connsiteY20" fmla="*/ 0 h 1068867"/>
                <a:gd name="connsiteX21" fmla="*/ 1290626 w 4452260"/>
                <a:gd name="connsiteY21" fmla="*/ 0 h 1068867"/>
                <a:gd name="connsiteX22" fmla="*/ 1324496 w 4452260"/>
                <a:gd name="connsiteY22" fmla="*/ 0 h 1068867"/>
                <a:gd name="connsiteX23" fmla="*/ 1332348 w 4452260"/>
                <a:gd name="connsiteY23" fmla="*/ 0 h 1068867"/>
                <a:gd name="connsiteX24" fmla="*/ 1335428 w 4452260"/>
                <a:gd name="connsiteY24" fmla="*/ 0 h 1068867"/>
                <a:gd name="connsiteX25" fmla="*/ 1411793 w 4452260"/>
                <a:gd name="connsiteY25" fmla="*/ 0 h 1068867"/>
                <a:gd name="connsiteX26" fmla="*/ 1454182 w 4452260"/>
                <a:gd name="connsiteY26" fmla="*/ 0 h 1068867"/>
                <a:gd name="connsiteX27" fmla="*/ 1470312 w 4452260"/>
                <a:gd name="connsiteY27" fmla="*/ 0 h 1068867"/>
                <a:gd name="connsiteX28" fmla="*/ 1487183 w 4452260"/>
                <a:gd name="connsiteY28" fmla="*/ 0 h 1068867"/>
                <a:gd name="connsiteX29" fmla="*/ 1497552 w 4452260"/>
                <a:gd name="connsiteY29" fmla="*/ 0 h 1068867"/>
                <a:gd name="connsiteX30" fmla="*/ 1505806 w 4452260"/>
                <a:gd name="connsiteY30" fmla="*/ 0 h 1068867"/>
                <a:gd name="connsiteX31" fmla="*/ 1528471 w 4452260"/>
                <a:gd name="connsiteY31" fmla="*/ 0 h 1068867"/>
                <a:gd name="connsiteX32" fmla="*/ 1531708 w 4452260"/>
                <a:gd name="connsiteY32" fmla="*/ 0 h 1068867"/>
                <a:gd name="connsiteX33" fmla="*/ 1540992 w 4452260"/>
                <a:gd name="connsiteY33" fmla="*/ 0 h 1068867"/>
                <a:gd name="connsiteX34" fmla="*/ 1541479 w 4452260"/>
                <a:gd name="connsiteY34" fmla="*/ 0 h 1068867"/>
                <a:gd name="connsiteX35" fmla="*/ 1599998 w 4452260"/>
                <a:gd name="connsiteY35" fmla="*/ 0 h 1068867"/>
                <a:gd name="connsiteX36" fmla="*/ 1619386 w 4452260"/>
                <a:gd name="connsiteY36" fmla="*/ 0 h 1068867"/>
                <a:gd name="connsiteX37" fmla="*/ 1635492 w 4452260"/>
                <a:gd name="connsiteY37" fmla="*/ 0 h 1068867"/>
                <a:gd name="connsiteX38" fmla="*/ 1649308 w 4452260"/>
                <a:gd name="connsiteY38" fmla="*/ 0 h 1068867"/>
                <a:gd name="connsiteX39" fmla="*/ 1653720 w 4452260"/>
                <a:gd name="connsiteY39" fmla="*/ 0 h 1068867"/>
                <a:gd name="connsiteX40" fmla="*/ 1661394 w 4452260"/>
                <a:gd name="connsiteY40" fmla="*/ 0 h 1068867"/>
                <a:gd name="connsiteX41" fmla="*/ 1687782 w 4452260"/>
                <a:gd name="connsiteY41" fmla="*/ 0 h 1068867"/>
                <a:gd name="connsiteX42" fmla="*/ 1703116 w 4452260"/>
                <a:gd name="connsiteY42" fmla="*/ 0 h 1068867"/>
                <a:gd name="connsiteX43" fmla="*/ 1739181 w 4452260"/>
                <a:gd name="connsiteY43" fmla="*/ 0 h 1068867"/>
                <a:gd name="connsiteX44" fmla="*/ 1771141 w 4452260"/>
                <a:gd name="connsiteY44" fmla="*/ 0 h 1068867"/>
                <a:gd name="connsiteX45" fmla="*/ 1800697 w 4452260"/>
                <a:gd name="connsiteY45" fmla="*/ 0 h 1068867"/>
                <a:gd name="connsiteX46" fmla="*/ 1811727 w 4452260"/>
                <a:gd name="connsiteY46" fmla="*/ 0 h 1068867"/>
                <a:gd name="connsiteX47" fmla="*/ 1823361 w 4452260"/>
                <a:gd name="connsiteY47" fmla="*/ 0 h 1068867"/>
                <a:gd name="connsiteX48" fmla="*/ 1826599 w 4452260"/>
                <a:gd name="connsiteY48" fmla="*/ 0 h 1068867"/>
                <a:gd name="connsiteX49" fmla="*/ 1857951 w 4452260"/>
                <a:gd name="connsiteY49" fmla="*/ 0 h 1068867"/>
                <a:gd name="connsiteX50" fmla="*/ 1858439 w 4452260"/>
                <a:gd name="connsiteY50" fmla="*/ 0 h 1068867"/>
                <a:gd name="connsiteX51" fmla="*/ 1859676 w 4452260"/>
                <a:gd name="connsiteY51" fmla="*/ 0 h 1068867"/>
                <a:gd name="connsiteX52" fmla="*/ 1893346 w 4452260"/>
                <a:gd name="connsiteY52" fmla="*/ 0 h 1068867"/>
                <a:gd name="connsiteX53" fmla="*/ 1927765 w 4452260"/>
                <a:gd name="connsiteY53" fmla="*/ 0 h 1068867"/>
                <a:gd name="connsiteX54" fmla="*/ 1963365 w 4452260"/>
                <a:gd name="connsiteY54" fmla="*/ 0 h 1068867"/>
                <a:gd name="connsiteX55" fmla="*/ 1978354 w 4452260"/>
                <a:gd name="connsiteY55" fmla="*/ 0 h 1068867"/>
                <a:gd name="connsiteX56" fmla="*/ 1991032 w 4452260"/>
                <a:gd name="connsiteY56" fmla="*/ 0 h 1068867"/>
                <a:gd name="connsiteX57" fmla="*/ 2020076 w 4452260"/>
                <a:gd name="connsiteY57" fmla="*/ 0 h 1068867"/>
                <a:gd name="connsiteX58" fmla="*/ 2021800 w 4452260"/>
                <a:gd name="connsiteY58" fmla="*/ 0 h 1068867"/>
                <a:gd name="connsiteX59" fmla="*/ 2027021 w 4452260"/>
                <a:gd name="connsiteY59" fmla="*/ 0 h 1068867"/>
                <a:gd name="connsiteX60" fmla="*/ 2032162 w 4452260"/>
                <a:gd name="connsiteY60" fmla="*/ 0 h 1068867"/>
                <a:gd name="connsiteX61" fmla="*/ 2141909 w 4452260"/>
                <a:gd name="connsiteY61" fmla="*/ 0 h 1068867"/>
                <a:gd name="connsiteX62" fmla="*/ 2143633 w 4452260"/>
                <a:gd name="connsiteY62" fmla="*/ 0 h 1068867"/>
                <a:gd name="connsiteX63" fmla="*/ 2178359 w 4452260"/>
                <a:gd name="connsiteY63" fmla="*/ 0 h 1068867"/>
                <a:gd name="connsiteX64" fmla="*/ 2228719 w 4452260"/>
                <a:gd name="connsiteY64" fmla="*/ 0 h 1068867"/>
                <a:gd name="connsiteX65" fmla="*/ 2229207 w 4452260"/>
                <a:gd name="connsiteY65" fmla="*/ 0 h 1068867"/>
                <a:gd name="connsiteX66" fmla="*/ 2230931 w 4452260"/>
                <a:gd name="connsiteY66" fmla="*/ 0 h 1068867"/>
                <a:gd name="connsiteX67" fmla="*/ 2287725 w 4452260"/>
                <a:gd name="connsiteY67" fmla="*/ 0 h 1068867"/>
                <a:gd name="connsiteX68" fmla="*/ 2289450 w 4452260"/>
                <a:gd name="connsiteY68" fmla="*/ 0 h 1068867"/>
                <a:gd name="connsiteX69" fmla="*/ 2323220 w 4452260"/>
                <a:gd name="connsiteY69" fmla="*/ 0 h 1068867"/>
                <a:gd name="connsiteX70" fmla="*/ 2324944 w 4452260"/>
                <a:gd name="connsiteY70" fmla="*/ 0 h 1068867"/>
                <a:gd name="connsiteX71" fmla="*/ 2340483 w 4452260"/>
                <a:gd name="connsiteY71" fmla="*/ 0 h 1068867"/>
                <a:gd name="connsiteX72" fmla="*/ 2341447 w 4452260"/>
                <a:gd name="connsiteY72" fmla="*/ 0 h 1068867"/>
                <a:gd name="connsiteX73" fmla="*/ 2343172 w 4452260"/>
                <a:gd name="connsiteY73" fmla="*/ 0 h 1068867"/>
                <a:gd name="connsiteX74" fmla="*/ 2349122 w 4452260"/>
                <a:gd name="connsiteY74" fmla="*/ 0 h 1068867"/>
                <a:gd name="connsiteX75" fmla="*/ 2350846 w 4452260"/>
                <a:gd name="connsiteY75" fmla="*/ 0 h 1068867"/>
                <a:gd name="connsiteX76" fmla="*/ 2390844 w 4452260"/>
                <a:gd name="connsiteY76" fmla="*/ 0 h 1068867"/>
                <a:gd name="connsiteX77" fmla="*/ 2462317 w 4452260"/>
                <a:gd name="connsiteY77" fmla="*/ 0 h 1068867"/>
                <a:gd name="connsiteX78" fmla="*/ 2499455 w 4452260"/>
                <a:gd name="connsiteY78" fmla="*/ 0 h 1068867"/>
                <a:gd name="connsiteX79" fmla="*/ 2530713 w 4452260"/>
                <a:gd name="connsiteY79" fmla="*/ 0 h 1068867"/>
                <a:gd name="connsiteX80" fmla="*/ 2547403 w 4452260"/>
                <a:gd name="connsiteY80" fmla="*/ 0 h 1068867"/>
                <a:gd name="connsiteX81" fmla="*/ 2549127 w 4452260"/>
                <a:gd name="connsiteY81" fmla="*/ 0 h 1068867"/>
                <a:gd name="connsiteX82" fmla="*/ 2581074 w 4452260"/>
                <a:gd name="connsiteY82" fmla="*/ 0 h 1068867"/>
                <a:gd name="connsiteX83" fmla="*/ 2582112 w 4452260"/>
                <a:gd name="connsiteY83" fmla="*/ 0 h 1068867"/>
                <a:gd name="connsiteX84" fmla="*/ 2669530 w 4452260"/>
                <a:gd name="connsiteY84" fmla="*/ 0 h 1068867"/>
                <a:gd name="connsiteX85" fmla="*/ 2678759 w 4452260"/>
                <a:gd name="connsiteY85" fmla="*/ 0 h 1068867"/>
                <a:gd name="connsiteX86" fmla="*/ 2709527 w 4452260"/>
                <a:gd name="connsiteY86" fmla="*/ 0 h 1068867"/>
                <a:gd name="connsiteX87" fmla="*/ 2711252 w 4452260"/>
                <a:gd name="connsiteY87" fmla="*/ 0 h 1068867"/>
                <a:gd name="connsiteX88" fmla="*/ 2714748 w 4452260"/>
                <a:gd name="connsiteY88" fmla="*/ 0 h 1068867"/>
                <a:gd name="connsiteX89" fmla="*/ 2719890 w 4452260"/>
                <a:gd name="connsiteY89" fmla="*/ 0 h 1068867"/>
                <a:gd name="connsiteX90" fmla="*/ 2831360 w 4452260"/>
                <a:gd name="connsiteY90" fmla="*/ 0 h 1068867"/>
                <a:gd name="connsiteX91" fmla="*/ 2833086 w 4452260"/>
                <a:gd name="connsiteY91" fmla="*/ 0 h 1068867"/>
                <a:gd name="connsiteX92" fmla="*/ 2866087 w 4452260"/>
                <a:gd name="connsiteY92" fmla="*/ 0 h 1068867"/>
                <a:gd name="connsiteX93" fmla="*/ 2918659 w 4452260"/>
                <a:gd name="connsiteY93" fmla="*/ 0 h 1068867"/>
                <a:gd name="connsiteX94" fmla="*/ 2919896 w 4452260"/>
                <a:gd name="connsiteY94" fmla="*/ 0 h 1068867"/>
                <a:gd name="connsiteX95" fmla="*/ 2920383 w 4452260"/>
                <a:gd name="connsiteY95" fmla="*/ 0 h 1068867"/>
                <a:gd name="connsiteX96" fmla="*/ 2977177 w 4452260"/>
                <a:gd name="connsiteY96" fmla="*/ 0 h 1068867"/>
                <a:gd name="connsiteX97" fmla="*/ 2978902 w 4452260"/>
                <a:gd name="connsiteY97" fmla="*/ 0 h 1068867"/>
                <a:gd name="connsiteX98" fmla="*/ 3012671 w 4452260"/>
                <a:gd name="connsiteY98" fmla="*/ 0 h 1068867"/>
                <a:gd name="connsiteX99" fmla="*/ 3014397 w 4452260"/>
                <a:gd name="connsiteY99" fmla="*/ 0 h 1068867"/>
                <a:gd name="connsiteX100" fmla="*/ 3028211 w 4452260"/>
                <a:gd name="connsiteY100" fmla="*/ 0 h 1068867"/>
                <a:gd name="connsiteX101" fmla="*/ 3030899 w 4452260"/>
                <a:gd name="connsiteY101" fmla="*/ 0 h 1068867"/>
                <a:gd name="connsiteX102" fmla="*/ 3032624 w 4452260"/>
                <a:gd name="connsiteY102" fmla="*/ 0 h 1068867"/>
                <a:gd name="connsiteX103" fmla="*/ 3038573 w 4452260"/>
                <a:gd name="connsiteY103" fmla="*/ 0 h 1068867"/>
                <a:gd name="connsiteX104" fmla="*/ 3040298 w 4452260"/>
                <a:gd name="connsiteY104" fmla="*/ 0 h 1068867"/>
                <a:gd name="connsiteX105" fmla="*/ 3082021 w 4452260"/>
                <a:gd name="connsiteY105" fmla="*/ 0 h 1068867"/>
                <a:gd name="connsiteX106" fmla="*/ 3150044 w 4452260"/>
                <a:gd name="connsiteY106" fmla="*/ 0 h 1068867"/>
                <a:gd name="connsiteX107" fmla="*/ 3218441 w 4452260"/>
                <a:gd name="connsiteY107" fmla="*/ 0 h 1068867"/>
                <a:gd name="connsiteX108" fmla="*/ 3236855 w 4452260"/>
                <a:gd name="connsiteY108" fmla="*/ 0 h 1068867"/>
                <a:gd name="connsiteX109" fmla="*/ 3269839 w 4452260"/>
                <a:gd name="connsiteY109" fmla="*/ 0 h 1068867"/>
                <a:gd name="connsiteX110" fmla="*/ 3272250 w 4452260"/>
                <a:gd name="connsiteY110" fmla="*/ 0 h 1068867"/>
                <a:gd name="connsiteX111" fmla="*/ 3320378 w 4452260"/>
                <a:gd name="connsiteY111" fmla="*/ 0 h 1068867"/>
                <a:gd name="connsiteX112" fmla="*/ 3346330 w 4452260"/>
                <a:gd name="connsiteY112" fmla="*/ 0 h 1068867"/>
                <a:gd name="connsiteX113" fmla="*/ 3357257 w 4452260"/>
                <a:gd name="connsiteY113" fmla="*/ 0 h 1068867"/>
                <a:gd name="connsiteX114" fmla="*/ 3369936 w 4452260"/>
                <a:gd name="connsiteY114" fmla="*/ 0 h 1068867"/>
                <a:gd name="connsiteX115" fmla="*/ 3398980 w 4452260"/>
                <a:gd name="connsiteY115" fmla="*/ 0 h 1068867"/>
                <a:gd name="connsiteX116" fmla="*/ 3405925 w 4452260"/>
                <a:gd name="connsiteY116" fmla="*/ 0 h 1068867"/>
                <a:gd name="connsiteX117" fmla="*/ 3411066 w 4452260"/>
                <a:gd name="connsiteY117" fmla="*/ 0 h 1068867"/>
                <a:gd name="connsiteX118" fmla="*/ 3520813 w 4452260"/>
                <a:gd name="connsiteY118" fmla="*/ 0 h 1068867"/>
                <a:gd name="connsiteX119" fmla="*/ 3607623 w 4452260"/>
                <a:gd name="connsiteY119" fmla="*/ 0 h 1068867"/>
                <a:gd name="connsiteX120" fmla="*/ 3608111 w 4452260"/>
                <a:gd name="connsiteY120" fmla="*/ 0 h 1068867"/>
                <a:gd name="connsiteX121" fmla="*/ 3666629 w 4452260"/>
                <a:gd name="connsiteY121" fmla="*/ 0 h 1068867"/>
                <a:gd name="connsiteX122" fmla="*/ 3702124 w 4452260"/>
                <a:gd name="connsiteY122" fmla="*/ 0 h 1068867"/>
                <a:gd name="connsiteX123" fmla="*/ 3720351 w 4452260"/>
                <a:gd name="connsiteY123" fmla="*/ 0 h 1068867"/>
                <a:gd name="connsiteX124" fmla="*/ 3728025 w 4452260"/>
                <a:gd name="connsiteY124" fmla="*/ 0 h 1068867"/>
                <a:gd name="connsiteX125" fmla="*/ 3769748 w 4452260"/>
                <a:gd name="connsiteY125" fmla="*/ 0 h 1068867"/>
                <a:gd name="connsiteX126" fmla="*/ 4098793 w 4452260"/>
                <a:gd name="connsiteY126" fmla="*/ 0 h 1068867"/>
                <a:gd name="connsiteX127" fmla="*/ 4193519 w 4452260"/>
                <a:gd name="connsiteY127" fmla="*/ 54408 h 1068867"/>
                <a:gd name="connsiteX128" fmla="*/ 4439104 w 4452260"/>
                <a:gd name="connsiteY128" fmla="*/ 480025 h 1068867"/>
                <a:gd name="connsiteX129" fmla="*/ 4439104 w 4452260"/>
                <a:gd name="connsiteY129" fmla="*/ 588843 h 1068867"/>
                <a:gd name="connsiteX130" fmla="*/ 4193519 w 4452260"/>
                <a:gd name="connsiteY130" fmla="*/ 1014459 h 1068867"/>
                <a:gd name="connsiteX131" fmla="*/ 4098793 w 4452260"/>
                <a:gd name="connsiteY131" fmla="*/ 1068867 h 1068867"/>
                <a:gd name="connsiteX132" fmla="*/ 3728025 w 4452260"/>
                <a:gd name="connsiteY132" fmla="*/ 1068867 h 1068867"/>
                <a:gd name="connsiteX133" fmla="*/ 3607623 w 4452260"/>
                <a:gd name="connsiteY133" fmla="*/ 1068867 h 1068867"/>
                <a:gd name="connsiteX134" fmla="*/ 3411066 w 4452260"/>
                <a:gd name="connsiteY134" fmla="*/ 1068867 h 1068867"/>
                <a:gd name="connsiteX135" fmla="*/ 3357257 w 4452260"/>
                <a:gd name="connsiteY135" fmla="*/ 1068867 h 1068867"/>
                <a:gd name="connsiteX136" fmla="*/ 3236855 w 4452260"/>
                <a:gd name="connsiteY136" fmla="*/ 1068867 h 1068867"/>
                <a:gd name="connsiteX137" fmla="*/ 3040298 w 4452260"/>
                <a:gd name="connsiteY137" fmla="*/ 1068867 h 1068867"/>
                <a:gd name="connsiteX138" fmla="*/ 3038573 w 4452260"/>
                <a:gd name="connsiteY138" fmla="*/ 1068867 h 1068867"/>
                <a:gd name="connsiteX139" fmla="*/ 2919896 w 4452260"/>
                <a:gd name="connsiteY139" fmla="*/ 1068867 h 1068867"/>
                <a:gd name="connsiteX140" fmla="*/ 2866087 w 4452260"/>
                <a:gd name="connsiteY140" fmla="*/ 1068867 h 1068867"/>
                <a:gd name="connsiteX141" fmla="*/ 2719890 w 4452260"/>
                <a:gd name="connsiteY141" fmla="*/ 1068867 h 1068867"/>
                <a:gd name="connsiteX142" fmla="*/ 2669530 w 4452260"/>
                <a:gd name="connsiteY142" fmla="*/ 1068867 h 1068867"/>
                <a:gd name="connsiteX143" fmla="*/ 2549127 w 4452260"/>
                <a:gd name="connsiteY143" fmla="*/ 1068867 h 1068867"/>
                <a:gd name="connsiteX144" fmla="*/ 2547403 w 4452260"/>
                <a:gd name="connsiteY144" fmla="*/ 1068867 h 1068867"/>
                <a:gd name="connsiteX145" fmla="*/ 2350846 w 4452260"/>
                <a:gd name="connsiteY145" fmla="*/ 1068867 h 1068867"/>
                <a:gd name="connsiteX146" fmla="*/ 2349122 w 4452260"/>
                <a:gd name="connsiteY146" fmla="*/ 1068867 h 1068867"/>
                <a:gd name="connsiteX147" fmla="*/ 2228719 w 4452260"/>
                <a:gd name="connsiteY147" fmla="*/ 1068867 h 1068867"/>
                <a:gd name="connsiteX148" fmla="*/ 2178359 w 4452260"/>
                <a:gd name="connsiteY148" fmla="*/ 1068867 h 1068867"/>
                <a:gd name="connsiteX149" fmla="*/ 2032162 w 4452260"/>
                <a:gd name="connsiteY149" fmla="*/ 1068867 h 1068867"/>
                <a:gd name="connsiteX150" fmla="*/ 1978354 w 4452260"/>
                <a:gd name="connsiteY150" fmla="*/ 1068867 h 1068867"/>
                <a:gd name="connsiteX151" fmla="*/ 1859676 w 4452260"/>
                <a:gd name="connsiteY151" fmla="*/ 1068867 h 1068867"/>
                <a:gd name="connsiteX152" fmla="*/ 1857951 w 4452260"/>
                <a:gd name="connsiteY152" fmla="*/ 1068867 h 1068867"/>
                <a:gd name="connsiteX153" fmla="*/ 1826599 w 4452260"/>
                <a:gd name="connsiteY153" fmla="*/ 1068867 h 1068867"/>
                <a:gd name="connsiteX154" fmla="*/ 1661394 w 4452260"/>
                <a:gd name="connsiteY154" fmla="*/ 1068867 h 1068867"/>
                <a:gd name="connsiteX155" fmla="*/ 1540992 w 4452260"/>
                <a:gd name="connsiteY155" fmla="*/ 1068867 h 1068867"/>
                <a:gd name="connsiteX156" fmla="*/ 1531708 w 4452260"/>
                <a:gd name="connsiteY156" fmla="*/ 1068867 h 1068867"/>
                <a:gd name="connsiteX157" fmla="*/ 1487183 w 4452260"/>
                <a:gd name="connsiteY157" fmla="*/ 1068867 h 1068867"/>
                <a:gd name="connsiteX158" fmla="*/ 1335428 w 4452260"/>
                <a:gd name="connsiteY158" fmla="*/ 1068867 h 1068867"/>
                <a:gd name="connsiteX159" fmla="*/ 1290626 w 4452260"/>
                <a:gd name="connsiteY159" fmla="*/ 1068867 h 1068867"/>
                <a:gd name="connsiteX160" fmla="*/ 1170224 w 4452260"/>
                <a:gd name="connsiteY160" fmla="*/ 1068867 h 1068867"/>
                <a:gd name="connsiteX161" fmla="*/ 1138871 w 4452260"/>
                <a:gd name="connsiteY161" fmla="*/ 1068867 h 1068867"/>
                <a:gd name="connsiteX162" fmla="*/ 1040537 w 4452260"/>
                <a:gd name="connsiteY162" fmla="*/ 1068867 h 1068867"/>
                <a:gd name="connsiteX163" fmla="*/ 843980 w 4452260"/>
                <a:gd name="connsiteY163" fmla="*/ 1068867 h 1068867"/>
                <a:gd name="connsiteX164" fmla="*/ 799455 w 4452260"/>
                <a:gd name="connsiteY164" fmla="*/ 1068867 h 1068867"/>
                <a:gd name="connsiteX165" fmla="*/ 647700 w 4452260"/>
                <a:gd name="connsiteY165" fmla="*/ 1068867 h 1068867"/>
                <a:gd name="connsiteX166" fmla="*/ 352810 w 4452260"/>
                <a:gd name="connsiteY166" fmla="*/ 1068867 h 1068867"/>
                <a:gd name="connsiteX167" fmla="*/ 258084 w 4452260"/>
                <a:gd name="connsiteY167" fmla="*/ 1014459 h 1068867"/>
                <a:gd name="connsiteX168" fmla="*/ 12498 w 4452260"/>
                <a:gd name="connsiteY168" fmla="*/ 588843 h 1068867"/>
                <a:gd name="connsiteX169" fmla="*/ 12498 w 4452260"/>
                <a:gd name="connsiteY169" fmla="*/ 480025 h 1068867"/>
                <a:gd name="connsiteX170" fmla="*/ 258084 w 4452260"/>
                <a:gd name="connsiteY170" fmla="*/ 54408 h 1068867"/>
                <a:gd name="connsiteX171" fmla="*/ 352810 w 4452260"/>
                <a:gd name="connsiteY171" fmla="*/ 0 h 1068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4452260" h="1068867">
                  <a:moveTo>
                    <a:pt x="352810" y="0"/>
                  </a:moveTo>
                  <a:cubicBezTo>
                    <a:pt x="475602" y="0"/>
                    <a:pt x="567696" y="0"/>
                    <a:pt x="636768" y="0"/>
                  </a:cubicBezTo>
                  <a:lnTo>
                    <a:pt x="647700" y="0"/>
                  </a:lnTo>
                  <a:lnTo>
                    <a:pt x="724065" y="0"/>
                  </a:lnTo>
                  <a:cubicBezTo>
                    <a:pt x="748048" y="0"/>
                    <a:pt x="767235" y="0"/>
                    <a:pt x="782584" y="0"/>
                  </a:cubicBezTo>
                  <a:lnTo>
                    <a:pt x="799455" y="0"/>
                  </a:lnTo>
                  <a:lnTo>
                    <a:pt x="809825" y="0"/>
                  </a:lnTo>
                  <a:lnTo>
                    <a:pt x="818078" y="0"/>
                  </a:lnTo>
                  <a:cubicBezTo>
                    <a:pt x="843980" y="0"/>
                    <a:pt x="843980" y="0"/>
                    <a:pt x="843980" y="0"/>
                  </a:cubicBezTo>
                  <a:lnTo>
                    <a:pt x="931658" y="0"/>
                  </a:lnTo>
                  <a:lnTo>
                    <a:pt x="961580" y="0"/>
                  </a:lnTo>
                  <a:lnTo>
                    <a:pt x="1000055" y="0"/>
                  </a:lnTo>
                  <a:lnTo>
                    <a:pt x="1040537" y="0"/>
                  </a:lnTo>
                  <a:lnTo>
                    <a:pt x="1051453" y="0"/>
                  </a:lnTo>
                  <a:lnTo>
                    <a:pt x="1083414" y="0"/>
                  </a:lnTo>
                  <a:lnTo>
                    <a:pt x="1112969" y="0"/>
                  </a:lnTo>
                  <a:cubicBezTo>
                    <a:pt x="1138871" y="0"/>
                    <a:pt x="1138871" y="0"/>
                    <a:pt x="1138871" y="0"/>
                  </a:cubicBezTo>
                  <a:lnTo>
                    <a:pt x="1170224" y="0"/>
                  </a:lnTo>
                  <a:lnTo>
                    <a:pt x="1170711" y="0"/>
                  </a:lnTo>
                  <a:lnTo>
                    <a:pt x="1202662" y="0"/>
                  </a:lnTo>
                  <a:lnTo>
                    <a:pt x="1240037" y="0"/>
                  </a:lnTo>
                  <a:cubicBezTo>
                    <a:pt x="1290626" y="0"/>
                    <a:pt x="1290626" y="0"/>
                    <a:pt x="1290626" y="0"/>
                  </a:cubicBezTo>
                  <a:lnTo>
                    <a:pt x="1324496" y="0"/>
                  </a:lnTo>
                  <a:lnTo>
                    <a:pt x="1332348" y="0"/>
                  </a:lnTo>
                  <a:lnTo>
                    <a:pt x="1335428" y="0"/>
                  </a:lnTo>
                  <a:lnTo>
                    <a:pt x="1411793" y="0"/>
                  </a:lnTo>
                  <a:lnTo>
                    <a:pt x="1454182" y="0"/>
                  </a:lnTo>
                  <a:lnTo>
                    <a:pt x="1470312" y="0"/>
                  </a:lnTo>
                  <a:lnTo>
                    <a:pt x="1487183" y="0"/>
                  </a:lnTo>
                  <a:lnTo>
                    <a:pt x="1497552" y="0"/>
                  </a:lnTo>
                  <a:lnTo>
                    <a:pt x="1505806" y="0"/>
                  </a:lnTo>
                  <a:lnTo>
                    <a:pt x="1528471" y="0"/>
                  </a:lnTo>
                  <a:lnTo>
                    <a:pt x="1531708" y="0"/>
                  </a:lnTo>
                  <a:lnTo>
                    <a:pt x="1540992" y="0"/>
                  </a:lnTo>
                  <a:lnTo>
                    <a:pt x="1541479" y="0"/>
                  </a:lnTo>
                  <a:lnTo>
                    <a:pt x="1599998" y="0"/>
                  </a:lnTo>
                  <a:lnTo>
                    <a:pt x="1619386" y="0"/>
                  </a:lnTo>
                  <a:lnTo>
                    <a:pt x="1635492" y="0"/>
                  </a:lnTo>
                  <a:lnTo>
                    <a:pt x="1649308" y="0"/>
                  </a:lnTo>
                  <a:lnTo>
                    <a:pt x="1653720" y="0"/>
                  </a:lnTo>
                  <a:lnTo>
                    <a:pt x="1661394" y="0"/>
                  </a:lnTo>
                  <a:lnTo>
                    <a:pt x="1687782" y="0"/>
                  </a:lnTo>
                  <a:lnTo>
                    <a:pt x="1703116" y="0"/>
                  </a:lnTo>
                  <a:lnTo>
                    <a:pt x="1739181" y="0"/>
                  </a:lnTo>
                  <a:lnTo>
                    <a:pt x="1771141" y="0"/>
                  </a:lnTo>
                  <a:lnTo>
                    <a:pt x="1800697" y="0"/>
                  </a:lnTo>
                  <a:lnTo>
                    <a:pt x="1811727" y="0"/>
                  </a:lnTo>
                  <a:lnTo>
                    <a:pt x="1823361" y="0"/>
                  </a:lnTo>
                  <a:lnTo>
                    <a:pt x="1826599" y="0"/>
                  </a:lnTo>
                  <a:lnTo>
                    <a:pt x="1857951" y="0"/>
                  </a:lnTo>
                  <a:lnTo>
                    <a:pt x="1858439" y="0"/>
                  </a:lnTo>
                  <a:lnTo>
                    <a:pt x="1859676" y="0"/>
                  </a:lnTo>
                  <a:lnTo>
                    <a:pt x="1893346" y="0"/>
                  </a:lnTo>
                  <a:lnTo>
                    <a:pt x="1927765" y="0"/>
                  </a:lnTo>
                  <a:lnTo>
                    <a:pt x="1963365" y="0"/>
                  </a:lnTo>
                  <a:lnTo>
                    <a:pt x="1978354" y="0"/>
                  </a:lnTo>
                  <a:lnTo>
                    <a:pt x="1991032" y="0"/>
                  </a:lnTo>
                  <a:lnTo>
                    <a:pt x="2020076" y="0"/>
                  </a:lnTo>
                  <a:lnTo>
                    <a:pt x="2021800" y="0"/>
                  </a:lnTo>
                  <a:lnTo>
                    <a:pt x="2027021" y="0"/>
                  </a:lnTo>
                  <a:cubicBezTo>
                    <a:pt x="2032162" y="0"/>
                    <a:pt x="2032162" y="0"/>
                    <a:pt x="2032162" y="0"/>
                  </a:cubicBezTo>
                  <a:lnTo>
                    <a:pt x="2141909" y="0"/>
                  </a:lnTo>
                  <a:lnTo>
                    <a:pt x="2143633" y="0"/>
                  </a:lnTo>
                  <a:lnTo>
                    <a:pt x="2178359" y="0"/>
                  </a:lnTo>
                  <a:lnTo>
                    <a:pt x="2228719" y="0"/>
                  </a:lnTo>
                  <a:lnTo>
                    <a:pt x="2229207" y="0"/>
                  </a:lnTo>
                  <a:lnTo>
                    <a:pt x="2230931" y="0"/>
                  </a:lnTo>
                  <a:lnTo>
                    <a:pt x="2287725" y="0"/>
                  </a:lnTo>
                  <a:lnTo>
                    <a:pt x="2289450" y="0"/>
                  </a:lnTo>
                  <a:lnTo>
                    <a:pt x="2323220" y="0"/>
                  </a:lnTo>
                  <a:lnTo>
                    <a:pt x="2324944" y="0"/>
                  </a:lnTo>
                  <a:lnTo>
                    <a:pt x="2340483" y="0"/>
                  </a:lnTo>
                  <a:lnTo>
                    <a:pt x="2341447" y="0"/>
                  </a:lnTo>
                  <a:lnTo>
                    <a:pt x="2343172" y="0"/>
                  </a:lnTo>
                  <a:lnTo>
                    <a:pt x="2349122" y="0"/>
                  </a:lnTo>
                  <a:lnTo>
                    <a:pt x="2350846" y="0"/>
                  </a:lnTo>
                  <a:lnTo>
                    <a:pt x="2390844" y="0"/>
                  </a:lnTo>
                  <a:lnTo>
                    <a:pt x="2462317" y="0"/>
                  </a:lnTo>
                  <a:lnTo>
                    <a:pt x="2499455" y="0"/>
                  </a:lnTo>
                  <a:lnTo>
                    <a:pt x="2530713" y="0"/>
                  </a:lnTo>
                  <a:lnTo>
                    <a:pt x="2547403" y="0"/>
                  </a:lnTo>
                  <a:lnTo>
                    <a:pt x="2549127" y="0"/>
                  </a:lnTo>
                  <a:lnTo>
                    <a:pt x="2581074" y="0"/>
                  </a:lnTo>
                  <a:lnTo>
                    <a:pt x="2582112" y="0"/>
                  </a:lnTo>
                  <a:cubicBezTo>
                    <a:pt x="2669530" y="0"/>
                    <a:pt x="2669530" y="0"/>
                    <a:pt x="2669530" y="0"/>
                  </a:cubicBezTo>
                  <a:lnTo>
                    <a:pt x="2678759" y="0"/>
                  </a:lnTo>
                  <a:lnTo>
                    <a:pt x="2709527" y="0"/>
                  </a:lnTo>
                  <a:lnTo>
                    <a:pt x="2711252" y="0"/>
                  </a:lnTo>
                  <a:lnTo>
                    <a:pt x="2714748" y="0"/>
                  </a:lnTo>
                  <a:lnTo>
                    <a:pt x="2719890" y="0"/>
                  </a:lnTo>
                  <a:lnTo>
                    <a:pt x="2831360" y="0"/>
                  </a:lnTo>
                  <a:lnTo>
                    <a:pt x="2833086" y="0"/>
                  </a:lnTo>
                  <a:lnTo>
                    <a:pt x="2866087" y="0"/>
                  </a:lnTo>
                  <a:lnTo>
                    <a:pt x="2918659" y="0"/>
                  </a:lnTo>
                  <a:lnTo>
                    <a:pt x="2919896" y="0"/>
                  </a:lnTo>
                  <a:lnTo>
                    <a:pt x="2920383" y="0"/>
                  </a:lnTo>
                  <a:lnTo>
                    <a:pt x="2977177" y="0"/>
                  </a:lnTo>
                  <a:lnTo>
                    <a:pt x="2978902" y="0"/>
                  </a:lnTo>
                  <a:lnTo>
                    <a:pt x="3012671" y="0"/>
                  </a:lnTo>
                  <a:lnTo>
                    <a:pt x="3014397" y="0"/>
                  </a:lnTo>
                  <a:lnTo>
                    <a:pt x="3028211" y="0"/>
                  </a:lnTo>
                  <a:lnTo>
                    <a:pt x="3030899" y="0"/>
                  </a:lnTo>
                  <a:lnTo>
                    <a:pt x="3032624" y="0"/>
                  </a:lnTo>
                  <a:lnTo>
                    <a:pt x="3038573" y="0"/>
                  </a:lnTo>
                  <a:lnTo>
                    <a:pt x="3040298" y="0"/>
                  </a:lnTo>
                  <a:lnTo>
                    <a:pt x="3082021" y="0"/>
                  </a:lnTo>
                  <a:lnTo>
                    <a:pt x="3150044" y="0"/>
                  </a:lnTo>
                  <a:lnTo>
                    <a:pt x="3218441" y="0"/>
                  </a:lnTo>
                  <a:lnTo>
                    <a:pt x="3236855" y="0"/>
                  </a:lnTo>
                  <a:lnTo>
                    <a:pt x="3269839" y="0"/>
                  </a:lnTo>
                  <a:lnTo>
                    <a:pt x="3272250" y="0"/>
                  </a:lnTo>
                  <a:lnTo>
                    <a:pt x="3320378" y="0"/>
                  </a:lnTo>
                  <a:lnTo>
                    <a:pt x="3346330" y="0"/>
                  </a:lnTo>
                  <a:lnTo>
                    <a:pt x="3357257" y="0"/>
                  </a:lnTo>
                  <a:lnTo>
                    <a:pt x="3369936" y="0"/>
                  </a:lnTo>
                  <a:lnTo>
                    <a:pt x="3398980" y="0"/>
                  </a:lnTo>
                  <a:lnTo>
                    <a:pt x="3405925" y="0"/>
                  </a:lnTo>
                  <a:cubicBezTo>
                    <a:pt x="3411066" y="0"/>
                    <a:pt x="3411066" y="0"/>
                    <a:pt x="3411066" y="0"/>
                  </a:cubicBezTo>
                  <a:lnTo>
                    <a:pt x="3520813" y="0"/>
                  </a:lnTo>
                  <a:lnTo>
                    <a:pt x="3607623" y="0"/>
                  </a:lnTo>
                  <a:lnTo>
                    <a:pt x="3608111" y="0"/>
                  </a:lnTo>
                  <a:lnTo>
                    <a:pt x="3666629" y="0"/>
                  </a:lnTo>
                  <a:lnTo>
                    <a:pt x="3702124" y="0"/>
                  </a:lnTo>
                  <a:lnTo>
                    <a:pt x="3720351" y="0"/>
                  </a:lnTo>
                  <a:lnTo>
                    <a:pt x="3728025" y="0"/>
                  </a:lnTo>
                  <a:lnTo>
                    <a:pt x="3769748" y="0"/>
                  </a:lnTo>
                  <a:cubicBezTo>
                    <a:pt x="4098793" y="0"/>
                    <a:pt x="4098793" y="0"/>
                    <a:pt x="4098793" y="0"/>
                  </a:cubicBezTo>
                  <a:cubicBezTo>
                    <a:pt x="4133877" y="0"/>
                    <a:pt x="4175977" y="24572"/>
                    <a:pt x="4193519" y="54408"/>
                  </a:cubicBezTo>
                  <a:cubicBezTo>
                    <a:pt x="4439104" y="480025"/>
                    <a:pt x="4439104" y="480025"/>
                    <a:pt x="4439104" y="480025"/>
                  </a:cubicBezTo>
                  <a:cubicBezTo>
                    <a:pt x="4456646" y="509862"/>
                    <a:pt x="4456646" y="559005"/>
                    <a:pt x="4439104" y="588843"/>
                  </a:cubicBezTo>
                  <a:cubicBezTo>
                    <a:pt x="4193519" y="1014459"/>
                    <a:pt x="4193519" y="1014459"/>
                    <a:pt x="4193519" y="1014459"/>
                  </a:cubicBezTo>
                  <a:cubicBezTo>
                    <a:pt x="4175977" y="1044295"/>
                    <a:pt x="4133877" y="1068867"/>
                    <a:pt x="4098793" y="1068867"/>
                  </a:cubicBezTo>
                  <a:lnTo>
                    <a:pt x="3728025" y="1068867"/>
                  </a:lnTo>
                  <a:lnTo>
                    <a:pt x="3607623" y="1068867"/>
                  </a:lnTo>
                  <a:lnTo>
                    <a:pt x="3411066" y="1068867"/>
                  </a:lnTo>
                  <a:lnTo>
                    <a:pt x="3357257" y="1068867"/>
                  </a:lnTo>
                  <a:lnTo>
                    <a:pt x="3236855" y="1068867"/>
                  </a:lnTo>
                  <a:lnTo>
                    <a:pt x="3040298" y="1068867"/>
                  </a:lnTo>
                  <a:lnTo>
                    <a:pt x="3038573" y="1068867"/>
                  </a:lnTo>
                  <a:lnTo>
                    <a:pt x="2919896" y="1068867"/>
                  </a:lnTo>
                  <a:lnTo>
                    <a:pt x="2866087" y="1068867"/>
                  </a:lnTo>
                  <a:lnTo>
                    <a:pt x="2719890" y="1068867"/>
                  </a:lnTo>
                  <a:lnTo>
                    <a:pt x="2669530" y="1068867"/>
                  </a:lnTo>
                  <a:lnTo>
                    <a:pt x="2549127" y="1068867"/>
                  </a:lnTo>
                  <a:lnTo>
                    <a:pt x="2547403" y="1068867"/>
                  </a:lnTo>
                  <a:lnTo>
                    <a:pt x="2350846" y="1068867"/>
                  </a:lnTo>
                  <a:lnTo>
                    <a:pt x="2349122" y="1068867"/>
                  </a:lnTo>
                  <a:lnTo>
                    <a:pt x="2228719" y="1068867"/>
                  </a:lnTo>
                  <a:lnTo>
                    <a:pt x="2178359" y="1068867"/>
                  </a:lnTo>
                  <a:lnTo>
                    <a:pt x="2032162" y="1068867"/>
                  </a:lnTo>
                  <a:lnTo>
                    <a:pt x="1978354" y="1068867"/>
                  </a:lnTo>
                  <a:lnTo>
                    <a:pt x="1859676" y="1068867"/>
                  </a:lnTo>
                  <a:lnTo>
                    <a:pt x="1857951" y="1068867"/>
                  </a:lnTo>
                  <a:lnTo>
                    <a:pt x="1826599" y="1068867"/>
                  </a:lnTo>
                  <a:lnTo>
                    <a:pt x="1661394" y="1068867"/>
                  </a:lnTo>
                  <a:lnTo>
                    <a:pt x="1540992" y="1068867"/>
                  </a:lnTo>
                  <a:lnTo>
                    <a:pt x="1531708" y="1068867"/>
                  </a:lnTo>
                  <a:lnTo>
                    <a:pt x="1487183" y="1068867"/>
                  </a:lnTo>
                  <a:lnTo>
                    <a:pt x="1335428" y="1068867"/>
                  </a:lnTo>
                  <a:lnTo>
                    <a:pt x="1290626" y="1068867"/>
                  </a:lnTo>
                  <a:lnTo>
                    <a:pt x="1170224" y="1068867"/>
                  </a:lnTo>
                  <a:lnTo>
                    <a:pt x="1138871" y="1068867"/>
                  </a:lnTo>
                  <a:lnTo>
                    <a:pt x="1040537" y="1068867"/>
                  </a:lnTo>
                  <a:lnTo>
                    <a:pt x="843980" y="1068867"/>
                  </a:lnTo>
                  <a:lnTo>
                    <a:pt x="799455" y="1068867"/>
                  </a:lnTo>
                  <a:lnTo>
                    <a:pt x="647700" y="1068867"/>
                  </a:lnTo>
                  <a:lnTo>
                    <a:pt x="352810" y="1068867"/>
                  </a:lnTo>
                  <a:cubicBezTo>
                    <a:pt x="318603" y="1068867"/>
                    <a:pt x="275626" y="1044295"/>
                    <a:pt x="258084" y="1014459"/>
                  </a:cubicBezTo>
                  <a:cubicBezTo>
                    <a:pt x="12498" y="588843"/>
                    <a:pt x="12498" y="588843"/>
                    <a:pt x="12498" y="588843"/>
                  </a:cubicBezTo>
                  <a:cubicBezTo>
                    <a:pt x="-4166" y="559005"/>
                    <a:pt x="-4166" y="509862"/>
                    <a:pt x="12498" y="480025"/>
                  </a:cubicBezTo>
                  <a:cubicBezTo>
                    <a:pt x="258084" y="54408"/>
                    <a:pt x="258084" y="54408"/>
                    <a:pt x="258084" y="54408"/>
                  </a:cubicBezTo>
                  <a:cubicBezTo>
                    <a:pt x="275626" y="24572"/>
                    <a:pt x="318603" y="0"/>
                    <a:pt x="352810" y="0"/>
                  </a:cubicBezTo>
                  <a:close/>
                </a:path>
              </a:pathLst>
            </a:custGeom>
            <a:gradFill flip="none" rotWithShape="1">
              <a:gsLst>
                <a:gs pos="100000">
                  <a:schemeClr val="bg1">
                    <a:lumMod val="95000"/>
                  </a:schemeClr>
                </a:gs>
                <a:gs pos="0">
                  <a:srgbClr val="D3D3D3"/>
                </a:gs>
              </a:gsLst>
              <a:lin ang="2700000" scaled="1"/>
              <a:tileRect/>
            </a:gradFill>
            <a:ln w="19050">
              <a:gradFill flip="none" rotWithShape="1">
                <a:gsLst>
                  <a:gs pos="100000">
                    <a:schemeClr val="bg1">
                      <a:lumMod val="75000"/>
                    </a:schemeClr>
                  </a:gs>
                  <a:gs pos="0">
                    <a:schemeClr val="bg1"/>
                  </a:gs>
                </a:gsLst>
                <a:lin ang="2700000" scaled="1"/>
                <a:tileRect/>
              </a:gradFill>
            </a:ln>
            <a:effectLst>
              <a:outerShdw blurRad="127000" dist="50800" dir="2700000" algn="tl" rotWithShape="0">
                <a:prstClr val="black">
                  <a:alpha val="40000"/>
                </a:prstClr>
              </a:outerShdw>
            </a:effectLst>
          </p:spPr>
          <p:txBody>
            <a:bodyPr vert="horz" wrap="square" lIns="91440" tIns="45720" rIns="91440" bIns="45720" numCol="1" anchor="t" anchorCtr="0" compatLnSpc="1">
              <a:noAutofit/>
            </a:bodyPr>
            <a:lstStyle/>
            <a:p>
              <a:endParaRPr lang="zh-CN" altLang="en-US" dirty="0">
                <a:solidFill>
                  <a:prstClr val="black"/>
                </a:solidFill>
                <a:latin typeface="微软雅黑" panose="020B0503020204020204" pitchFamily="34" charset="-122"/>
              </a:endParaRPr>
            </a:p>
          </p:txBody>
        </p:sp>
        <p:sp>
          <p:nvSpPr>
            <p:cNvPr id="35" name="任意多边形 34"/>
            <p:cNvSpPr/>
            <p:nvPr/>
          </p:nvSpPr>
          <p:spPr bwMode="auto">
            <a:xfrm>
              <a:off x="1010779" y="325868"/>
              <a:ext cx="2628449" cy="527848"/>
            </a:xfrm>
            <a:custGeom>
              <a:avLst/>
              <a:gdLst>
                <a:gd name="connsiteX0" fmla="*/ 305125 w 4603109"/>
                <a:gd name="connsiteY0" fmla="*/ 0 h 924402"/>
                <a:gd name="connsiteX1" fmla="*/ 432894 w 4603109"/>
                <a:gd name="connsiteY1" fmla="*/ 0 h 924402"/>
                <a:gd name="connsiteX2" fmla="*/ 445336 w 4603109"/>
                <a:gd name="connsiteY2" fmla="*/ 0 h 924402"/>
                <a:gd name="connsiteX3" fmla="*/ 550703 w 4603109"/>
                <a:gd name="connsiteY3" fmla="*/ 0 h 924402"/>
                <a:gd name="connsiteX4" fmla="*/ 560158 w 4603109"/>
                <a:gd name="connsiteY4" fmla="*/ 0 h 924402"/>
                <a:gd name="connsiteX5" fmla="*/ 573105 w 4603109"/>
                <a:gd name="connsiteY5" fmla="*/ 0 h 924402"/>
                <a:gd name="connsiteX6" fmla="*/ 626202 w 4603109"/>
                <a:gd name="connsiteY6" fmla="*/ 0 h 924402"/>
                <a:gd name="connsiteX7" fmla="*/ 676811 w 4603109"/>
                <a:gd name="connsiteY7" fmla="*/ 0 h 924402"/>
                <a:gd name="connsiteX8" fmla="*/ 678472 w 4603109"/>
                <a:gd name="connsiteY8" fmla="*/ 0 h 924402"/>
                <a:gd name="connsiteX9" fmla="*/ 687927 w 4603109"/>
                <a:gd name="connsiteY9" fmla="*/ 0 h 924402"/>
                <a:gd name="connsiteX10" fmla="*/ 691402 w 4603109"/>
                <a:gd name="connsiteY10" fmla="*/ 0 h 924402"/>
                <a:gd name="connsiteX11" fmla="*/ 700371 w 4603109"/>
                <a:gd name="connsiteY11" fmla="*/ 0 h 924402"/>
                <a:gd name="connsiteX12" fmla="*/ 707508 w 4603109"/>
                <a:gd name="connsiteY12" fmla="*/ 0 h 924402"/>
                <a:gd name="connsiteX13" fmla="*/ 729909 w 4603109"/>
                <a:gd name="connsiteY13" fmla="*/ 0 h 924402"/>
                <a:gd name="connsiteX14" fmla="*/ 753971 w 4603109"/>
                <a:gd name="connsiteY14" fmla="*/ 0 h 924402"/>
                <a:gd name="connsiteX15" fmla="*/ 804580 w 4603109"/>
                <a:gd name="connsiteY15" fmla="*/ 0 h 924402"/>
                <a:gd name="connsiteX16" fmla="*/ 805737 w 4603109"/>
                <a:gd name="connsiteY16" fmla="*/ 0 h 924402"/>
                <a:gd name="connsiteX17" fmla="*/ 819171 w 4603109"/>
                <a:gd name="connsiteY17" fmla="*/ 0 h 924402"/>
                <a:gd name="connsiteX18" fmla="*/ 828140 w 4603109"/>
                <a:gd name="connsiteY18" fmla="*/ 0 h 924402"/>
                <a:gd name="connsiteX19" fmla="*/ 831615 w 4603109"/>
                <a:gd name="connsiteY19" fmla="*/ 0 h 924402"/>
                <a:gd name="connsiteX20" fmla="*/ 835277 w 4603109"/>
                <a:gd name="connsiteY20" fmla="*/ 0 h 924402"/>
                <a:gd name="connsiteX21" fmla="*/ 857678 w 4603109"/>
                <a:gd name="connsiteY21" fmla="*/ 0 h 924402"/>
                <a:gd name="connsiteX22" fmla="*/ 864889 w 4603109"/>
                <a:gd name="connsiteY22" fmla="*/ 0 h 924402"/>
                <a:gd name="connsiteX23" fmla="*/ 899900 w 4603109"/>
                <a:gd name="connsiteY23" fmla="*/ 0 h 924402"/>
                <a:gd name="connsiteX24" fmla="*/ 909341 w 4603109"/>
                <a:gd name="connsiteY24" fmla="*/ 0 h 924402"/>
                <a:gd name="connsiteX25" fmla="*/ 929965 w 4603109"/>
                <a:gd name="connsiteY25" fmla="*/ 0 h 924402"/>
                <a:gd name="connsiteX26" fmla="*/ 933506 w 4603109"/>
                <a:gd name="connsiteY26" fmla="*/ 0 h 924402"/>
                <a:gd name="connsiteX27" fmla="*/ 936982 w 4603109"/>
                <a:gd name="connsiteY27" fmla="*/ 0 h 924402"/>
                <a:gd name="connsiteX28" fmla="*/ 959384 w 4603109"/>
                <a:gd name="connsiteY28" fmla="*/ 0 h 924402"/>
                <a:gd name="connsiteX29" fmla="*/ 962542 w 4603109"/>
                <a:gd name="connsiteY29" fmla="*/ 0 h 924402"/>
                <a:gd name="connsiteX30" fmla="*/ 984943 w 4603109"/>
                <a:gd name="connsiteY30" fmla="*/ 0 h 924402"/>
                <a:gd name="connsiteX31" fmla="*/ 992658 w 4603109"/>
                <a:gd name="connsiteY31" fmla="*/ 0 h 924402"/>
                <a:gd name="connsiteX32" fmla="*/ 1012059 w 4603109"/>
                <a:gd name="connsiteY32" fmla="*/ 0 h 924402"/>
                <a:gd name="connsiteX33" fmla="*/ 1012480 w 4603109"/>
                <a:gd name="connsiteY33" fmla="*/ 0 h 924402"/>
                <a:gd name="connsiteX34" fmla="*/ 1027669 w 4603109"/>
                <a:gd name="connsiteY34" fmla="*/ 0 h 924402"/>
                <a:gd name="connsiteX35" fmla="*/ 1037110 w 4603109"/>
                <a:gd name="connsiteY35" fmla="*/ 0 h 924402"/>
                <a:gd name="connsiteX36" fmla="*/ 1040112 w 4603109"/>
                <a:gd name="connsiteY36" fmla="*/ 0 h 924402"/>
                <a:gd name="connsiteX37" fmla="*/ 1057734 w 4603109"/>
                <a:gd name="connsiteY37" fmla="*/ 0 h 924402"/>
                <a:gd name="connsiteX38" fmla="*/ 1064751 w 4603109"/>
                <a:gd name="connsiteY38" fmla="*/ 0 h 924402"/>
                <a:gd name="connsiteX39" fmla="*/ 1070177 w 4603109"/>
                <a:gd name="connsiteY39" fmla="*/ 0 h 924402"/>
                <a:gd name="connsiteX40" fmla="*/ 1072436 w 4603109"/>
                <a:gd name="connsiteY40" fmla="*/ 0 h 924402"/>
                <a:gd name="connsiteX41" fmla="*/ 1090311 w 4603109"/>
                <a:gd name="connsiteY41" fmla="*/ 0 h 924402"/>
                <a:gd name="connsiteX42" fmla="*/ 1110718 w 4603109"/>
                <a:gd name="connsiteY42" fmla="*/ 0 h 924402"/>
                <a:gd name="connsiteX43" fmla="*/ 1112712 w 4603109"/>
                <a:gd name="connsiteY43" fmla="*/ 0 h 924402"/>
                <a:gd name="connsiteX44" fmla="*/ 1116187 w 4603109"/>
                <a:gd name="connsiteY44" fmla="*/ 0 h 924402"/>
                <a:gd name="connsiteX45" fmla="*/ 1139828 w 4603109"/>
                <a:gd name="connsiteY45" fmla="*/ 0 h 924402"/>
                <a:gd name="connsiteX46" fmla="*/ 1140249 w 4603109"/>
                <a:gd name="connsiteY46" fmla="*/ 0 h 924402"/>
                <a:gd name="connsiteX47" fmla="*/ 1145480 w 4603109"/>
                <a:gd name="connsiteY47" fmla="*/ 0 h 924402"/>
                <a:gd name="connsiteX48" fmla="*/ 1152270 w 4603109"/>
                <a:gd name="connsiteY48" fmla="*/ 0 h 924402"/>
                <a:gd name="connsiteX49" fmla="*/ 1154934 w 4603109"/>
                <a:gd name="connsiteY49" fmla="*/ 0 h 924402"/>
                <a:gd name="connsiteX50" fmla="*/ 1167881 w 4603109"/>
                <a:gd name="connsiteY50" fmla="*/ 0 h 924402"/>
                <a:gd name="connsiteX51" fmla="*/ 1175544 w 4603109"/>
                <a:gd name="connsiteY51" fmla="*/ 0 h 924402"/>
                <a:gd name="connsiteX52" fmla="*/ 1184998 w 4603109"/>
                <a:gd name="connsiteY52" fmla="*/ 0 h 924402"/>
                <a:gd name="connsiteX53" fmla="*/ 1197946 w 4603109"/>
                <a:gd name="connsiteY53" fmla="*/ 0 h 924402"/>
                <a:gd name="connsiteX54" fmla="*/ 1200205 w 4603109"/>
                <a:gd name="connsiteY54" fmla="*/ 0 h 924402"/>
                <a:gd name="connsiteX55" fmla="*/ 1220978 w 4603109"/>
                <a:gd name="connsiteY55" fmla="*/ 0 h 924402"/>
                <a:gd name="connsiteX56" fmla="*/ 1238487 w 4603109"/>
                <a:gd name="connsiteY56" fmla="*/ 0 h 924402"/>
                <a:gd name="connsiteX57" fmla="*/ 1243956 w 4603109"/>
                <a:gd name="connsiteY57" fmla="*/ 0 h 924402"/>
                <a:gd name="connsiteX58" fmla="*/ 1251042 w 4603109"/>
                <a:gd name="connsiteY58" fmla="*/ 0 h 924402"/>
                <a:gd name="connsiteX59" fmla="*/ 1257637 w 4603109"/>
                <a:gd name="connsiteY59" fmla="*/ 0 h 924402"/>
                <a:gd name="connsiteX60" fmla="*/ 1271587 w 4603109"/>
                <a:gd name="connsiteY60" fmla="*/ 0 h 924402"/>
                <a:gd name="connsiteX61" fmla="*/ 1273249 w 4603109"/>
                <a:gd name="connsiteY61" fmla="*/ 0 h 924402"/>
                <a:gd name="connsiteX62" fmla="*/ 1280039 w 4603109"/>
                <a:gd name="connsiteY62" fmla="*/ 0 h 924402"/>
                <a:gd name="connsiteX63" fmla="*/ 1282703 w 4603109"/>
                <a:gd name="connsiteY63" fmla="*/ 0 h 924402"/>
                <a:gd name="connsiteX64" fmla="*/ 1286178 w 4603109"/>
                <a:gd name="connsiteY64" fmla="*/ 0 h 924402"/>
                <a:gd name="connsiteX65" fmla="*/ 1295146 w 4603109"/>
                <a:gd name="connsiteY65" fmla="*/ 0 h 924402"/>
                <a:gd name="connsiteX66" fmla="*/ 1301651 w 4603109"/>
                <a:gd name="connsiteY66" fmla="*/ 0 h 924402"/>
                <a:gd name="connsiteX67" fmla="*/ 1302284 w 4603109"/>
                <a:gd name="connsiteY67" fmla="*/ 0 h 924402"/>
                <a:gd name="connsiteX68" fmla="*/ 1303313 w 4603109"/>
                <a:gd name="connsiteY68" fmla="*/ 0 h 924402"/>
                <a:gd name="connsiteX69" fmla="*/ 1312767 w 4603109"/>
                <a:gd name="connsiteY69" fmla="*/ 0 h 924402"/>
                <a:gd name="connsiteX70" fmla="*/ 1316242 w 4603109"/>
                <a:gd name="connsiteY70" fmla="*/ 0 h 924402"/>
                <a:gd name="connsiteX71" fmla="*/ 1321886 w 4603109"/>
                <a:gd name="connsiteY71" fmla="*/ 0 h 924402"/>
                <a:gd name="connsiteX72" fmla="*/ 1324685 w 4603109"/>
                <a:gd name="connsiteY72" fmla="*/ 0 h 924402"/>
                <a:gd name="connsiteX73" fmla="*/ 1325211 w 4603109"/>
                <a:gd name="connsiteY73" fmla="*/ 0 h 924402"/>
                <a:gd name="connsiteX74" fmla="*/ 1332348 w 4603109"/>
                <a:gd name="connsiteY74" fmla="*/ 0 h 924402"/>
                <a:gd name="connsiteX75" fmla="*/ 1332714 w 4603109"/>
                <a:gd name="connsiteY75" fmla="*/ 0 h 924402"/>
                <a:gd name="connsiteX76" fmla="*/ 1333135 w 4603109"/>
                <a:gd name="connsiteY76" fmla="*/ 0 h 924402"/>
                <a:gd name="connsiteX77" fmla="*/ 1348747 w 4603109"/>
                <a:gd name="connsiteY77" fmla="*/ 0 h 924402"/>
                <a:gd name="connsiteX78" fmla="*/ 1354749 w 4603109"/>
                <a:gd name="connsiteY78" fmla="*/ 0 h 924402"/>
                <a:gd name="connsiteX79" fmla="*/ 1378811 w 4603109"/>
                <a:gd name="connsiteY79" fmla="*/ 0 h 924402"/>
                <a:gd name="connsiteX80" fmla="*/ 1383745 w 4603109"/>
                <a:gd name="connsiteY80" fmla="*/ 0 h 924402"/>
                <a:gd name="connsiteX81" fmla="*/ 1385406 w 4603109"/>
                <a:gd name="connsiteY81" fmla="*/ 0 h 924402"/>
                <a:gd name="connsiteX82" fmla="*/ 1399356 w 4603109"/>
                <a:gd name="connsiteY82" fmla="*/ 0 h 924402"/>
                <a:gd name="connsiteX83" fmla="*/ 1400513 w 4603109"/>
                <a:gd name="connsiteY83" fmla="*/ 0 h 924402"/>
                <a:gd name="connsiteX84" fmla="*/ 1413947 w 4603109"/>
                <a:gd name="connsiteY84" fmla="*/ 0 h 924402"/>
                <a:gd name="connsiteX85" fmla="*/ 1414442 w 4603109"/>
                <a:gd name="connsiteY85" fmla="*/ 0 h 924402"/>
                <a:gd name="connsiteX86" fmla="*/ 1422915 w 4603109"/>
                <a:gd name="connsiteY86" fmla="*/ 0 h 924402"/>
                <a:gd name="connsiteX87" fmla="*/ 1426390 w 4603109"/>
                <a:gd name="connsiteY87" fmla="*/ 0 h 924402"/>
                <a:gd name="connsiteX88" fmla="*/ 1429420 w 4603109"/>
                <a:gd name="connsiteY88" fmla="*/ 0 h 924402"/>
                <a:gd name="connsiteX89" fmla="*/ 1430053 w 4603109"/>
                <a:gd name="connsiteY89" fmla="*/ 0 h 924402"/>
                <a:gd name="connsiteX90" fmla="*/ 1430206 w 4603109"/>
                <a:gd name="connsiteY90" fmla="*/ 0 h 924402"/>
                <a:gd name="connsiteX91" fmla="*/ 1430577 w 4603109"/>
                <a:gd name="connsiteY91" fmla="*/ 0 h 924402"/>
                <a:gd name="connsiteX92" fmla="*/ 1436843 w 4603109"/>
                <a:gd name="connsiteY92" fmla="*/ 0 h 924402"/>
                <a:gd name="connsiteX93" fmla="*/ 1444011 w 4603109"/>
                <a:gd name="connsiteY93" fmla="*/ 0 h 924402"/>
                <a:gd name="connsiteX94" fmla="*/ 1449655 w 4603109"/>
                <a:gd name="connsiteY94" fmla="*/ 0 h 924402"/>
                <a:gd name="connsiteX95" fmla="*/ 1452454 w 4603109"/>
                <a:gd name="connsiteY95" fmla="*/ 0 h 924402"/>
                <a:gd name="connsiteX96" fmla="*/ 1452980 w 4603109"/>
                <a:gd name="connsiteY96" fmla="*/ 0 h 924402"/>
                <a:gd name="connsiteX97" fmla="*/ 1456455 w 4603109"/>
                <a:gd name="connsiteY97" fmla="*/ 0 h 924402"/>
                <a:gd name="connsiteX98" fmla="*/ 1459664 w 4603109"/>
                <a:gd name="connsiteY98" fmla="*/ 0 h 924402"/>
                <a:gd name="connsiteX99" fmla="*/ 1460117 w 4603109"/>
                <a:gd name="connsiteY99" fmla="*/ 0 h 924402"/>
                <a:gd name="connsiteX100" fmla="*/ 1460483 w 4603109"/>
                <a:gd name="connsiteY100" fmla="*/ 0 h 924402"/>
                <a:gd name="connsiteX101" fmla="*/ 1460904 w 4603109"/>
                <a:gd name="connsiteY101" fmla="*/ 0 h 924402"/>
                <a:gd name="connsiteX102" fmla="*/ 1472926 w 4603109"/>
                <a:gd name="connsiteY102" fmla="*/ 0 h 924402"/>
                <a:gd name="connsiteX103" fmla="*/ 1482518 w 4603109"/>
                <a:gd name="connsiteY103" fmla="*/ 0 h 924402"/>
                <a:gd name="connsiteX104" fmla="*/ 1489729 w 4603109"/>
                <a:gd name="connsiteY104" fmla="*/ 0 h 924402"/>
                <a:gd name="connsiteX105" fmla="*/ 1504116 w 4603109"/>
                <a:gd name="connsiteY105" fmla="*/ 0 h 924402"/>
                <a:gd name="connsiteX106" fmla="*/ 1511514 w 4603109"/>
                <a:gd name="connsiteY106" fmla="*/ 0 h 924402"/>
                <a:gd name="connsiteX107" fmla="*/ 1524740 w 4603109"/>
                <a:gd name="connsiteY107" fmla="*/ 0 h 924402"/>
                <a:gd name="connsiteX108" fmla="*/ 1528282 w 4603109"/>
                <a:gd name="connsiteY108" fmla="*/ 0 h 924402"/>
                <a:gd name="connsiteX109" fmla="*/ 1531757 w 4603109"/>
                <a:gd name="connsiteY109" fmla="*/ 0 h 924402"/>
                <a:gd name="connsiteX110" fmla="*/ 1534181 w 4603109"/>
                <a:gd name="connsiteY110" fmla="*/ 0 h 924402"/>
                <a:gd name="connsiteX111" fmla="*/ 1542211 w 4603109"/>
                <a:gd name="connsiteY111" fmla="*/ 0 h 924402"/>
                <a:gd name="connsiteX112" fmla="*/ 1554159 w 4603109"/>
                <a:gd name="connsiteY112" fmla="*/ 0 h 924402"/>
                <a:gd name="connsiteX113" fmla="*/ 1557318 w 4603109"/>
                <a:gd name="connsiteY113" fmla="*/ 0 h 924402"/>
                <a:gd name="connsiteX114" fmla="*/ 1557975 w 4603109"/>
                <a:gd name="connsiteY114" fmla="*/ 0 h 924402"/>
                <a:gd name="connsiteX115" fmla="*/ 1558346 w 4603109"/>
                <a:gd name="connsiteY115" fmla="*/ 0 h 924402"/>
                <a:gd name="connsiteX116" fmla="*/ 1561822 w 4603109"/>
                <a:gd name="connsiteY116" fmla="*/ 0 h 924402"/>
                <a:gd name="connsiteX117" fmla="*/ 1564612 w 4603109"/>
                <a:gd name="connsiteY117" fmla="*/ 0 h 924402"/>
                <a:gd name="connsiteX118" fmla="*/ 1566857 w 4603109"/>
                <a:gd name="connsiteY118" fmla="*/ 0 h 924402"/>
                <a:gd name="connsiteX119" fmla="*/ 1576919 w 4603109"/>
                <a:gd name="connsiteY119" fmla="*/ 0 h 924402"/>
                <a:gd name="connsiteX120" fmla="*/ 1579719 w 4603109"/>
                <a:gd name="connsiteY120" fmla="*/ 0 h 924402"/>
                <a:gd name="connsiteX121" fmla="*/ 1584224 w 4603109"/>
                <a:gd name="connsiteY121" fmla="*/ 0 h 924402"/>
                <a:gd name="connsiteX122" fmla="*/ 1587382 w 4603109"/>
                <a:gd name="connsiteY122" fmla="*/ 0 h 924402"/>
                <a:gd name="connsiteX123" fmla="*/ 1587433 w 4603109"/>
                <a:gd name="connsiteY123" fmla="*/ 0 h 924402"/>
                <a:gd name="connsiteX124" fmla="*/ 1600695 w 4603109"/>
                <a:gd name="connsiteY124" fmla="*/ 0 h 924402"/>
                <a:gd name="connsiteX125" fmla="*/ 1606834 w 4603109"/>
                <a:gd name="connsiteY125" fmla="*/ 0 h 924402"/>
                <a:gd name="connsiteX126" fmla="*/ 1607256 w 4603109"/>
                <a:gd name="connsiteY126" fmla="*/ 0 h 924402"/>
                <a:gd name="connsiteX127" fmla="*/ 1608325 w 4603109"/>
                <a:gd name="connsiteY127" fmla="*/ 0 h 924402"/>
                <a:gd name="connsiteX128" fmla="*/ 1609783 w 4603109"/>
                <a:gd name="connsiteY128" fmla="*/ 0 h 924402"/>
                <a:gd name="connsiteX129" fmla="*/ 1617498 w 4603109"/>
                <a:gd name="connsiteY129" fmla="*/ 0 h 924402"/>
                <a:gd name="connsiteX130" fmla="*/ 1631885 w 4603109"/>
                <a:gd name="connsiteY130" fmla="*/ 0 h 924402"/>
                <a:gd name="connsiteX131" fmla="*/ 1636899 w 4603109"/>
                <a:gd name="connsiteY131" fmla="*/ 0 h 924402"/>
                <a:gd name="connsiteX132" fmla="*/ 1637320 w 4603109"/>
                <a:gd name="connsiteY132" fmla="*/ 0 h 924402"/>
                <a:gd name="connsiteX133" fmla="*/ 1637445 w 4603109"/>
                <a:gd name="connsiteY133" fmla="*/ 0 h 924402"/>
                <a:gd name="connsiteX134" fmla="*/ 1652509 w 4603109"/>
                <a:gd name="connsiteY134" fmla="*/ 0 h 924402"/>
                <a:gd name="connsiteX135" fmla="*/ 1659526 w 4603109"/>
                <a:gd name="connsiteY135" fmla="*/ 0 h 924402"/>
                <a:gd name="connsiteX136" fmla="*/ 1661950 w 4603109"/>
                <a:gd name="connsiteY136" fmla="*/ 0 h 924402"/>
                <a:gd name="connsiteX137" fmla="*/ 1664952 w 4603109"/>
                <a:gd name="connsiteY137" fmla="*/ 0 h 924402"/>
                <a:gd name="connsiteX138" fmla="*/ 1667212 w 4603109"/>
                <a:gd name="connsiteY138" fmla="*/ 0 h 924402"/>
                <a:gd name="connsiteX139" fmla="*/ 1685087 w 4603109"/>
                <a:gd name="connsiteY139" fmla="*/ 0 h 924402"/>
                <a:gd name="connsiteX140" fmla="*/ 1689591 w 4603109"/>
                <a:gd name="connsiteY140" fmla="*/ 0 h 924402"/>
                <a:gd name="connsiteX141" fmla="*/ 1694626 w 4603109"/>
                <a:gd name="connsiteY141" fmla="*/ 0 h 924402"/>
                <a:gd name="connsiteX142" fmla="*/ 1697276 w 4603109"/>
                <a:gd name="connsiteY142" fmla="*/ 0 h 924402"/>
                <a:gd name="connsiteX143" fmla="*/ 1698000 w 4603109"/>
                <a:gd name="connsiteY143" fmla="*/ 0 h 924402"/>
                <a:gd name="connsiteX144" fmla="*/ 1704688 w 4603109"/>
                <a:gd name="connsiteY144" fmla="*/ 0 h 924402"/>
                <a:gd name="connsiteX145" fmla="*/ 1707488 w 4603109"/>
                <a:gd name="connsiteY145" fmla="*/ 0 h 924402"/>
                <a:gd name="connsiteX146" fmla="*/ 1710963 w 4603109"/>
                <a:gd name="connsiteY146" fmla="*/ 0 h 924402"/>
                <a:gd name="connsiteX147" fmla="*/ 1715151 w 4603109"/>
                <a:gd name="connsiteY147" fmla="*/ 0 h 924402"/>
                <a:gd name="connsiteX148" fmla="*/ 1721928 w 4603109"/>
                <a:gd name="connsiteY148" fmla="*/ 0 h 924402"/>
                <a:gd name="connsiteX149" fmla="*/ 1734603 w 4603109"/>
                <a:gd name="connsiteY149" fmla="*/ 0 h 924402"/>
                <a:gd name="connsiteX150" fmla="*/ 1735025 w 4603109"/>
                <a:gd name="connsiteY150" fmla="*/ 0 h 924402"/>
                <a:gd name="connsiteX151" fmla="*/ 1735558 w 4603109"/>
                <a:gd name="connsiteY151" fmla="*/ 0 h 924402"/>
                <a:gd name="connsiteX152" fmla="*/ 1736094 w 4603109"/>
                <a:gd name="connsiteY152" fmla="*/ 0 h 924402"/>
                <a:gd name="connsiteX153" fmla="*/ 1737552 w 4603109"/>
                <a:gd name="connsiteY153" fmla="*/ 0 h 924402"/>
                <a:gd name="connsiteX154" fmla="*/ 1741027 w 4603109"/>
                <a:gd name="connsiteY154" fmla="*/ 0 h 924402"/>
                <a:gd name="connsiteX155" fmla="*/ 1747046 w 4603109"/>
                <a:gd name="connsiteY155" fmla="*/ 0 h 924402"/>
                <a:gd name="connsiteX156" fmla="*/ 1748537 w 4603109"/>
                <a:gd name="connsiteY156" fmla="*/ 0 h 924402"/>
                <a:gd name="connsiteX157" fmla="*/ 1753052 w 4603109"/>
                <a:gd name="connsiteY157" fmla="*/ 0 h 924402"/>
                <a:gd name="connsiteX158" fmla="*/ 1757499 w 4603109"/>
                <a:gd name="connsiteY158" fmla="*/ 0 h 924402"/>
                <a:gd name="connsiteX159" fmla="*/ 1764668 w 4603109"/>
                <a:gd name="connsiteY159" fmla="*/ 0 h 924402"/>
                <a:gd name="connsiteX160" fmla="*/ 1765089 w 4603109"/>
                <a:gd name="connsiteY160" fmla="*/ 0 h 924402"/>
                <a:gd name="connsiteX161" fmla="*/ 1765214 w 4603109"/>
                <a:gd name="connsiteY161" fmla="*/ 0 h 924402"/>
                <a:gd name="connsiteX162" fmla="*/ 1770320 w 4603109"/>
                <a:gd name="connsiteY162" fmla="*/ 0 h 924402"/>
                <a:gd name="connsiteX163" fmla="*/ 1777110 w 4603109"/>
                <a:gd name="connsiteY163" fmla="*/ 0 h 924402"/>
                <a:gd name="connsiteX164" fmla="*/ 1779774 w 4603109"/>
                <a:gd name="connsiteY164" fmla="*/ 0 h 924402"/>
                <a:gd name="connsiteX165" fmla="*/ 1792721 w 4603109"/>
                <a:gd name="connsiteY165" fmla="*/ 0 h 924402"/>
                <a:gd name="connsiteX166" fmla="*/ 1794981 w 4603109"/>
                <a:gd name="connsiteY166" fmla="*/ 0 h 924402"/>
                <a:gd name="connsiteX167" fmla="*/ 1825045 w 4603109"/>
                <a:gd name="connsiteY167" fmla="*/ 0 h 924402"/>
                <a:gd name="connsiteX168" fmla="*/ 1825769 w 4603109"/>
                <a:gd name="connsiteY168" fmla="*/ 0 h 924402"/>
                <a:gd name="connsiteX169" fmla="*/ 1838732 w 4603109"/>
                <a:gd name="connsiteY169" fmla="*/ 0 h 924402"/>
                <a:gd name="connsiteX170" fmla="*/ 1845818 w 4603109"/>
                <a:gd name="connsiteY170" fmla="*/ 0 h 924402"/>
                <a:gd name="connsiteX171" fmla="*/ 1849697 w 4603109"/>
                <a:gd name="connsiteY171" fmla="*/ 0 h 924402"/>
                <a:gd name="connsiteX172" fmla="*/ 1852412 w 4603109"/>
                <a:gd name="connsiteY172" fmla="*/ 0 h 924402"/>
                <a:gd name="connsiteX173" fmla="*/ 1853903 w 4603109"/>
                <a:gd name="connsiteY173" fmla="*/ 0 h 924402"/>
                <a:gd name="connsiteX174" fmla="*/ 1863327 w 4603109"/>
                <a:gd name="connsiteY174" fmla="*/ 0 h 924402"/>
                <a:gd name="connsiteX175" fmla="*/ 1868796 w 4603109"/>
                <a:gd name="connsiteY175" fmla="*/ 0 h 924402"/>
                <a:gd name="connsiteX176" fmla="*/ 1874815 w 4603109"/>
                <a:gd name="connsiteY176" fmla="*/ 0 h 924402"/>
                <a:gd name="connsiteX177" fmla="*/ 1876306 w 4603109"/>
                <a:gd name="connsiteY177" fmla="*/ 0 h 924402"/>
                <a:gd name="connsiteX178" fmla="*/ 1880821 w 4603109"/>
                <a:gd name="connsiteY178" fmla="*/ 0 h 924402"/>
                <a:gd name="connsiteX179" fmla="*/ 1882477 w 4603109"/>
                <a:gd name="connsiteY179" fmla="*/ 0 h 924402"/>
                <a:gd name="connsiteX180" fmla="*/ 1883936 w 4603109"/>
                <a:gd name="connsiteY180" fmla="*/ 0 h 924402"/>
                <a:gd name="connsiteX181" fmla="*/ 1885268 w 4603109"/>
                <a:gd name="connsiteY181" fmla="*/ 0 h 924402"/>
                <a:gd name="connsiteX182" fmla="*/ 1896427 w 4603109"/>
                <a:gd name="connsiteY182" fmla="*/ 0 h 924402"/>
                <a:gd name="connsiteX183" fmla="*/ 1898089 w 4603109"/>
                <a:gd name="connsiteY183" fmla="*/ 0 h 924402"/>
                <a:gd name="connsiteX184" fmla="*/ 1904879 w 4603109"/>
                <a:gd name="connsiteY184" fmla="*/ 0 h 924402"/>
                <a:gd name="connsiteX185" fmla="*/ 1907543 w 4603109"/>
                <a:gd name="connsiteY185" fmla="*/ 0 h 924402"/>
                <a:gd name="connsiteX186" fmla="*/ 1911018 w 4603109"/>
                <a:gd name="connsiteY186" fmla="*/ 0 h 924402"/>
                <a:gd name="connsiteX187" fmla="*/ 1919986 w 4603109"/>
                <a:gd name="connsiteY187" fmla="*/ 0 h 924402"/>
                <a:gd name="connsiteX188" fmla="*/ 1927124 w 4603109"/>
                <a:gd name="connsiteY188" fmla="*/ 0 h 924402"/>
                <a:gd name="connsiteX189" fmla="*/ 1927489 w 4603109"/>
                <a:gd name="connsiteY189" fmla="*/ 0 h 924402"/>
                <a:gd name="connsiteX190" fmla="*/ 1927911 w 4603109"/>
                <a:gd name="connsiteY190" fmla="*/ 0 h 924402"/>
                <a:gd name="connsiteX191" fmla="*/ 1929402 w 4603109"/>
                <a:gd name="connsiteY191" fmla="*/ 0 h 924402"/>
                <a:gd name="connsiteX192" fmla="*/ 1946726 w 4603109"/>
                <a:gd name="connsiteY192" fmla="*/ 0 h 924402"/>
                <a:gd name="connsiteX193" fmla="*/ 1949525 w 4603109"/>
                <a:gd name="connsiteY193" fmla="*/ 0 h 924402"/>
                <a:gd name="connsiteX194" fmla="*/ 1957554 w 4603109"/>
                <a:gd name="connsiteY194" fmla="*/ 0 h 924402"/>
                <a:gd name="connsiteX195" fmla="*/ 1957975 w 4603109"/>
                <a:gd name="connsiteY195" fmla="*/ 0 h 924402"/>
                <a:gd name="connsiteX196" fmla="*/ 1973587 w 4603109"/>
                <a:gd name="connsiteY196" fmla="*/ 0 h 924402"/>
                <a:gd name="connsiteX197" fmla="*/ 1978520 w 4603109"/>
                <a:gd name="connsiteY197" fmla="*/ 0 h 924402"/>
                <a:gd name="connsiteX198" fmla="*/ 1980012 w 4603109"/>
                <a:gd name="connsiteY198" fmla="*/ 0 h 924402"/>
                <a:gd name="connsiteX199" fmla="*/ 1980181 w 4603109"/>
                <a:gd name="connsiteY199" fmla="*/ 0 h 924402"/>
                <a:gd name="connsiteX200" fmla="*/ 1981672 w 4603109"/>
                <a:gd name="connsiteY200" fmla="*/ 0 h 924402"/>
                <a:gd name="connsiteX201" fmla="*/ 2008585 w 4603109"/>
                <a:gd name="connsiteY201" fmla="*/ 0 h 924402"/>
                <a:gd name="connsiteX202" fmla="*/ 2009218 w 4603109"/>
                <a:gd name="connsiteY202" fmla="*/ 0 h 924402"/>
                <a:gd name="connsiteX203" fmla="*/ 2010246 w 4603109"/>
                <a:gd name="connsiteY203" fmla="*/ 0 h 924402"/>
                <a:gd name="connsiteX204" fmla="*/ 2010709 w 4603109"/>
                <a:gd name="connsiteY204" fmla="*/ 0 h 924402"/>
                <a:gd name="connsiteX205" fmla="*/ 2011705 w 4603109"/>
                <a:gd name="connsiteY205" fmla="*/ 0 h 924402"/>
                <a:gd name="connsiteX206" fmla="*/ 2024147 w 4603109"/>
                <a:gd name="connsiteY206" fmla="*/ 0 h 924402"/>
                <a:gd name="connsiteX207" fmla="*/ 2024196 w 4603109"/>
                <a:gd name="connsiteY207" fmla="*/ 0 h 924402"/>
                <a:gd name="connsiteX208" fmla="*/ 2024981 w 4603109"/>
                <a:gd name="connsiteY208" fmla="*/ 0 h 924402"/>
                <a:gd name="connsiteX209" fmla="*/ 2025353 w 4603109"/>
                <a:gd name="connsiteY209" fmla="*/ 0 h 924402"/>
                <a:gd name="connsiteX210" fmla="*/ 2026473 w 4603109"/>
                <a:gd name="connsiteY210" fmla="*/ 0 h 924402"/>
                <a:gd name="connsiteX211" fmla="*/ 2031619 w 4603109"/>
                <a:gd name="connsiteY211" fmla="*/ 0 h 924402"/>
                <a:gd name="connsiteX212" fmla="*/ 2033110 w 4603109"/>
                <a:gd name="connsiteY212" fmla="*/ 0 h 924402"/>
                <a:gd name="connsiteX213" fmla="*/ 2038787 w 4603109"/>
                <a:gd name="connsiteY213" fmla="*/ 0 h 924402"/>
                <a:gd name="connsiteX214" fmla="*/ 2039282 w 4603109"/>
                <a:gd name="connsiteY214" fmla="*/ 0 h 924402"/>
                <a:gd name="connsiteX215" fmla="*/ 2047755 w 4603109"/>
                <a:gd name="connsiteY215" fmla="*/ 0 h 924402"/>
                <a:gd name="connsiteX216" fmla="*/ 2051230 w 4603109"/>
                <a:gd name="connsiteY216" fmla="*/ 0 h 924402"/>
                <a:gd name="connsiteX217" fmla="*/ 2054893 w 4603109"/>
                <a:gd name="connsiteY217" fmla="*/ 0 h 924402"/>
                <a:gd name="connsiteX218" fmla="*/ 2055046 w 4603109"/>
                <a:gd name="connsiteY218" fmla="*/ 0 h 924402"/>
                <a:gd name="connsiteX219" fmla="*/ 2055258 w 4603109"/>
                <a:gd name="connsiteY219" fmla="*/ 0 h 924402"/>
                <a:gd name="connsiteX220" fmla="*/ 2055680 w 4603109"/>
                <a:gd name="connsiteY220" fmla="*/ 0 h 924402"/>
                <a:gd name="connsiteX221" fmla="*/ 2057171 w 4603109"/>
                <a:gd name="connsiteY221" fmla="*/ 0 h 924402"/>
                <a:gd name="connsiteX222" fmla="*/ 2061683 w 4603109"/>
                <a:gd name="connsiteY222" fmla="*/ 0 h 924402"/>
                <a:gd name="connsiteX223" fmla="*/ 2067702 w 4603109"/>
                <a:gd name="connsiteY223" fmla="*/ 0 h 924402"/>
                <a:gd name="connsiteX224" fmla="*/ 2074495 w 4603109"/>
                <a:gd name="connsiteY224" fmla="*/ 0 h 924402"/>
                <a:gd name="connsiteX225" fmla="*/ 2077294 w 4603109"/>
                <a:gd name="connsiteY225" fmla="*/ 0 h 924402"/>
                <a:gd name="connsiteX226" fmla="*/ 2084504 w 4603109"/>
                <a:gd name="connsiteY226" fmla="*/ 0 h 924402"/>
                <a:gd name="connsiteX227" fmla="*/ 2085323 w 4603109"/>
                <a:gd name="connsiteY227" fmla="*/ 0 h 924402"/>
                <a:gd name="connsiteX228" fmla="*/ 2085744 w 4603109"/>
                <a:gd name="connsiteY228" fmla="*/ 0 h 924402"/>
                <a:gd name="connsiteX229" fmla="*/ 2097766 w 4603109"/>
                <a:gd name="connsiteY229" fmla="*/ 0 h 924402"/>
                <a:gd name="connsiteX230" fmla="*/ 2106289 w 4603109"/>
                <a:gd name="connsiteY230" fmla="*/ 0 h 924402"/>
                <a:gd name="connsiteX231" fmla="*/ 2107781 w 4603109"/>
                <a:gd name="connsiteY231" fmla="*/ 0 h 924402"/>
                <a:gd name="connsiteX232" fmla="*/ 2128956 w 4603109"/>
                <a:gd name="connsiteY232" fmla="*/ 0 h 924402"/>
                <a:gd name="connsiteX233" fmla="*/ 2129514 w 4603109"/>
                <a:gd name="connsiteY233" fmla="*/ 0 h 924402"/>
                <a:gd name="connsiteX234" fmla="*/ 2136354 w 4603109"/>
                <a:gd name="connsiteY234" fmla="*/ 0 h 924402"/>
                <a:gd name="connsiteX235" fmla="*/ 2136987 w 4603109"/>
                <a:gd name="connsiteY235" fmla="*/ 0 h 924402"/>
                <a:gd name="connsiteX236" fmla="*/ 2138478 w 4603109"/>
                <a:gd name="connsiteY236" fmla="*/ 0 h 924402"/>
                <a:gd name="connsiteX237" fmla="*/ 2151916 w 4603109"/>
                <a:gd name="connsiteY237" fmla="*/ 0 h 924402"/>
                <a:gd name="connsiteX238" fmla="*/ 2152750 w 4603109"/>
                <a:gd name="connsiteY238" fmla="*/ 0 h 924402"/>
                <a:gd name="connsiteX239" fmla="*/ 2153122 w 4603109"/>
                <a:gd name="connsiteY239" fmla="*/ 0 h 924402"/>
                <a:gd name="connsiteX240" fmla="*/ 2154242 w 4603109"/>
                <a:gd name="connsiteY240" fmla="*/ 0 h 924402"/>
                <a:gd name="connsiteX241" fmla="*/ 2156597 w 4603109"/>
                <a:gd name="connsiteY241" fmla="*/ 0 h 924402"/>
                <a:gd name="connsiteX242" fmla="*/ 2159388 w 4603109"/>
                <a:gd name="connsiteY242" fmla="*/ 0 h 924402"/>
                <a:gd name="connsiteX243" fmla="*/ 2160879 w 4603109"/>
                <a:gd name="connsiteY243" fmla="*/ 0 h 924402"/>
                <a:gd name="connsiteX244" fmla="*/ 2161633 w 4603109"/>
                <a:gd name="connsiteY244" fmla="*/ 0 h 924402"/>
                <a:gd name="connsiteX245" fmla="*/ 2167051 w 4603109"/>
                <a:gd name="connsiteY245" fmla="*/ 0 h 924402"/>
                <a:gd name="connsiteX246" fmla="*/ 2178999 w 4603109"/>
                <a:gd name="connsiteY246" fmla="*/ 0 h 924402"/>
                <a:gd name="connsiteX247" fmla="*/ 2182158 w 4603109"/>
                <a:gd name="connsiteY247" fmla="*/ 0 h 924402"/>
                <a:gd name="connsiteX248" fmla="*/ 2182815 w 4603109"/>
                <a:gd name="connsiteY248" fmla="*/ 0 h 924402"/>
                <a:gd name="connsiteX249" fmla="*/ 2188666 w 4603109"/>
                <a:gd name="connsiteY249" fmla="*/ 0 h 924402"/>
                <a:gd name="connsiteX250" fmla="*/ 2189452 w 4603109"/>
                <a:gd name="connsiteY250" fmla="*/ 0 h 924402"/>
                <a:gd name="connsiteX251" fmla="*/ 2191697 w 4603109"/>
                <a:gd name="connsiteY251" fmla="*/ 0 h 924402"/>
                <a:gd name="connsiteX252" fmla="*/ 2195471 w 4603109"/>
                <a:gd name="connsiteY252" fmla="*/ 0 h 924402"/>
                <a:gd name="connsiteX253" fmla="*/ 2201759 w 4603109"/>
                <a:gd name="connsiteY253" fmla="*/ 0 h 924402"/>
                <a:gd name="connsiteX254" fmla="*/ 2203100 w 4603109"/>
                <a:gd name="connsiteY254" fmla="*/ 0 h 924402"/>
                <a:gd name="connsiteX255" fmla="*/ 2204559 w 4603109"/>
                <a:gd name="connsiteY255" fmla="*/ 0 h 924402"/>
                <a:gd name="connsiteX256" fmla="*/ 2204591 w 4603109"/>
                <a:gd name="connsiteY256" fmla="*/ 0 h 924402"/>
                <a:gd name="connsiteX257" fmla="*/ 2212273 w 4603109"/>
                <a:gd name="connsiteY257" fmla="*/ 0 h 924402"/>
                <a:gd name="connsiteX258" fmla="*/ 2225535 w 4603109"/>
                <a:gd name="connsiteY258" fmla="*/ 0 h 924402"/>
                <a:gd name="connsiteX259" fmla="*/ 2231674 w 4603109"/>
                <a:gd name="connsiteY259" fmla="*/ 0 h 924402"/>
                <a:gd name="connsiteX260" fmla="*/ 2232096 w 4603109"/>
                <a:gd name="connsiteY260" fmla="*/ 0 h 924402"/>
                <a:gd name="connsiteX261" fmla="*/ 2232220 w 4603109"/>
                <a:gd name="connsiteY261" fmla="*/ 0 h 924402"/>
                <a:gd name="connsiteX262" fmla="*/ 2233118 w 4603109"/>
                <a:gd name="connsiteY262" fmla="*/ 0 h 924402"/>
                <a:gd name="connsiteX263" fmla="*/ 2233165 w 4603109"/>
                <a:gd name="connsiteY263" fmla="*/ 0 h 924402"/>
                <a:gd name="connsiteX264" fmla="*/ 2256725 w 4603109"/>
                <a:gd name="connsiteY264" fmla="*/ 0 h 924402"/>
                <a:gd name="connsiteX265" fmla="*/ 2257283 w 4603109"/>
                <a:gd name="connsiteY265" fmla="*/ 0 h 924402"/>
                <a:gd name="connsiteX266" fmla="*/ 2262285 w 4603109"/>
                <a:gd name="connsiteY266" fmla="*/ 0 h 924402"/>
                <a:gd name="connsiteX267" fmla="*/ 2284366 w 4603109"/>
                <a:gd name="connsiteY267" fmla="*/ 0 h 924402"/>
                <a:gd name="connsiteX268" fmla="*/ 2289402 w 4603109"/>
                <a:gd name="connsiteY268" fmla="*/ 0 h 924402"/>
                <a:gd name="connsiteX269" fmla="*/ 2292052 w 4603109"/>
                <a:gd name="connsiteY269" fmla="*/ 0 h 924402"/>
                <a:gd name="connsiteX270" fmla="*/ 2299271 w 4603109"/>
                <a:gd name="connsiteY270" fmla="*/ 0 h 924402"/>
                <a:gd name="connsiteX271" fmla="*/ 2308721 w 4603109"/>
                <a:gd name="connsiteY271" fmla="*/ 0 h 924402"/>
                <a:gd name="connsiteX272" fmla="*/ 2309927 w 4603109"/>
                <a:gd name="connsiteY272" fmla="*/ 0 h 924402"/>
                <a:gd name="connsiteX273" fmla="*/ 2316435 w 4603109"/>
                <a:gd name="connsiteY273" fmla="*/ 0 h 924402"/>
                <a:gd name="connsiteX274" fmla="*/ 2316703 w 4603109"/>
                <a:gd name="connsiteY274" fmla="*/ 0 h 924402"/>
                <a:gd name="connsiteX275" fmla="*/ 2319466 w 4603109"/>
                <a:gd name="connsiteY275" fmla="*/ 0 h 924402"/>
                <a:gd name="connsiteX276" fmla="*/ 2322840 w 4603109"/>
                <a:gd name="connsiteY276" fmla="*/ 0 h 924402"/>
                <a:gd name="connsiteX277" fmla="*/ 2329528 w 4603109"/>
                <a:gd name="connsiteY277" fmla="*/ 0 h 924402"/>
                <a:gd name="connsiteX278" fmla="*/ 2330869 w 4603109"/>
                <a:gd name="connsiteY278" fmla="*/ 0 h 924402"/>
                <a:gd name="connsiteX279" fmla="*/ 2332328 w 4603109"/>
                <a:gd name="connsiteY279" fmla="*/ 0 h 924402"/>
                <a:gd name="connsiteX280" fmla="*/ 2332360 w 4603109"/>
                <a:gd name="connsiteY280" fmla="*/ 0 h 924402"/>
                <a:gd name="connsiteX281" fmla="*/ 2335803 w 4603109"/>
                <a:gd name="connsiteY281" fmla="*/ 0 h 924402"/>
                <a:gd name="connsiteX282" fmla="*/ 2343312 w 4603109"/>
                <a:gd name="connsiteY282" fmla="*/ 0 h 924402"/>
                <a:gd name="connsiteX283" fmla="*/ 2344804 w 4603109"/>
                <a:gd name="connsiteY283" fmla="*/ 0 h 924402"/>
                <a:gd name="connsiteX284" fmla="*/ 2346768 w 4603109"/>
                <a:gd name="connsiteY284" fmla="*/ 0 h 924402"/>
                <a:gd name="connsiteX285" fmla="*/ 2347827 w 4603109"/>
                <a:gd name="connsiteY285" fmla="*/ 0 h 924402"/>
                <a:gd name="connsiteX286" fmla="*/ 2352274 w 4603109"/>
                <a:gd name="connsiteY286" fmla="*/ 0 h 924402"/>
                <a:gd name="connsiteX287" fmla="*/ 2359443 w 4603109"/>
                <a:gd name="connsiteY287" fmla="*/ 0 h 924402"/>
                <a:gd name="connsiteX288" fmla="*/ 2359865 w 4603109"/>
                <a:gd name="connsiteY288" fmla="*/ 0 h 924402"/>
                <a:gd name="connsiteX289" fmla="*/ 2359989 w 4603109"/>
                <a:gd name="connsiteY289" fmla="*/ 0 h 924402"/>
                <a:gd name="connsiteX290" fmla="*/ 2360887 w 4603109"/>
                <a:gd name="connsiteY290" fmla="*/ 0 h 924402"/>
                <a:gd name="connsiteX291" fmla="*/ 2360934 w 4603109"/>
                <a:gd name="connsiteY291" fmla="*/ 0 h 924402"/>
                <a:gd name="connsiteX292" fmla="*/ 2371886 w 4603109"/>
                <a:gd name="connsiteY292" fmla="*/ 0 h 924402"/>
                <a:gd name="connsiteX293" fmla="*/ 2373377 w 4603109"/>
                <a:gd name="connsiteY293" fmla="*/ 0 h 924402"/>
                <a:gd name="connsiteX294" fmla="*/ 2377892 w 4603109"/>
                <a:gd name="connsiteY294" fmla="*/ 0 h 924402"/>
                <a:gd name="connsiteX295" fmla="*/ 2382339 w 4603109"/>
                <a:gd name="connsiteY295" fmla="*/ 0 h 924402"/>
                <a:gd name="connsiteX296" fmla="*/ 2390054 w 4603109"/>
                <a:gd name="connsiteY296" fmla="*/ 0 h 924402"/>
                <a:gd name="connsiteX297" fmla="*/ 2419821 w 4603109"/>
                <a:gd name="connsiteY297" fmla="*/ 0 h 924402"/>
                <a:gd name="connsiteX298" fmla="*/ 2427040 w 4603109"/>
                <a:gd name="connsiteY298" fmla="*/ 0 h 924402"/>
                <a:gd name="connsiteX299" fmla="*/ 2436490 w 4603109"/>
                <a:gd name="connsiteY299" fmla="*/ 0 h 924402"/>
                <a:gd name="connsiteX300" fmla="*/ 2444472 w 4603109"/>
                <a:gd name="connsiteY300" fmla="*/ 0 h 924402"/>
                <a:gd name="connsiteX301" fmla="*/ 2448678 w 4603109"/>
                <a:gd name="connsiteY301" fmla="*/ 0 h 924402"/>
                <a:gd name="connsiteX302" fmla="*/ 2450171 w 4603109"/>
                <a:gd name="connsiteY302" fmla="*/ 0 h 924402"/>
                <a:gd name="connsiteX303" fmla="*/ 2450609 w 4603109"/>
                <a:gd name="connsiteY303" fmla="*/ 0 h 924402"/>
                <a:gd name="connsiteX304" fmla="*/ 2463572 w 4603109"/>
                <a:gd name="connsiteY304" fmla="*/ 0 h 924402"/>
                <a:gd name="connsiteX305" fmla="*/ 2471081 w 4603109"/>
                <a:gd name="connsiteY305" fmla="*/ 0 h 924402"/>
                <a:gd name="connsiteX306" fmla="*/ 2472573 w 4603109"/>
                <a:gd name="connsiteY306" fmla="*/ 0 h 924402"/>
                <a:gd name="connsiteX307" fmla="*/ 2474537 w 4603109"/>
                <a:gd name="connsiteY307" fmla="*/ 0 h 924402"/>
                <a:gd name="connsiteX308" fmla="*/ 2475596 w 4603109"/>
                <a:gd name="connsiteY308" fmla="*/ 0 h 924402"/>
                <a:gd name="connsiteX309" fmla="*/ 2477252 w 4603109"/>
                <a:gd name="connsiteY309" fmla="*/ 0 h 924402"/>
                <a:gd name="connsiteX310" fmla="*/ 2478712 w 4603109"/>
                <a:gd name="connsiteY310" fmla="*/ 0 h 924402"/>
                <a:gd name="connsiteX311" fmla="*/ 2478743 w 4603109"/>
                <a:gd name="connsiteY311" fmla="*/ 0 h 924402"/>
                <a:gd name="connsiteX312" fmla="*/ 2480043 w 4603109"/>
                <a:gd name="connsiteY312" fmla="*/ 0 h 924402"/>
                <a:gd name="connsiteX313" fmla="*/ 2499655 w 4603109"/>
                <a:gd name="connsiteY313" fmla="*/ 0 h 924402"/>
                <a:gd name="connsiteX314" fmla="*/ 2501146 w 4603109"/>
                <a:gd name="connsiteY314" fmla="*/ 0 h 924402"/>
                <a:gd name="connsiteX315" fmla="*/ 2505661 w 4603109"/>
                <a:gd name="connsiteY315" fmla="*/ 0 h 924402"/>
                <a:gd name="connsiteX316" fmla="*/ 2508776 w 4603109"/>
                <a:gd name="connsiteY316" fmla="*/ 0 h 924402"/>
                <a:gd name="connsiteX317" fmla="*/ 2510108 w 4603109"/>
                <a:gd name="connsiteY317" fmla="*/ 0 h 924402"/>
                <a:gd name="connsiteX318" fmla="*/ 2524178 w 4603109"/>
                <a:gd name="connsiteY318" fmla="*/ 0 h 924402"/>
                <a:gd name="connsiteX319" fmla="*/ 2525248 w 4603109"/>
                <a:gd name="connsiteY319" fmla="*/ 0 h 924402"/>
                <a:gd name="connsiteX320" fmla="*/ 2525669 w 4603109"/>
                <a:gd name="connsiteY320" fmla="*/ 0 h 924402"/>
                <a:gd name="connsiteX321" fmla="*/ 2552329 w 4603109"/>
                <a:gd name="connsiteY321" fmla="*/ 0 h 924402"/>
                <a:gd name="connsiteX322" fmla="*/ 2552751 w 4603109"/>
                <a:gd name="connsiteY322" fmla="*/ 0 h 924402"/>
                <a:gd name="connsiteX323" fmla="*/ 2554242 w 4603109"/>
                <a:gd name="connsiteY323" fmla="*/ 0 h 924402"/>
                <a:gd name="connsiteX324" fmla="*/ 2574787 w 4603109"/>
                <a:gd name="connsiteY324" fmla="*/ 0 h 924402"/>
                <a:gd name="connsiteX325" fmla="*/ 2576279 w 4603109"/>
                <a:gd name="connsiteY325" fmla="*/ 0 h 924402"/>
                <a:gd name="connsiteX326" fmla="*/ 2576447 w 4603109"/>
                <a:gd name="connsiteY326" fmla="*/ 0 h 924402"/>
                <a:gd name="connsiteX327" fmla="*/ 2577940 w 4603109"/>
                <a:gd name="connsiteY327" fmla="*/ 0 h 924402"/>
                <a:gd name="connsiteX328" fmla="*/ 2603360 w 4603109"/>
                <a:gd name="connsiteY328" fmla="*/ 0 h 924402"/>
                <a:gd name="connsiteX329" fmla="*/ 2604852 w 4603109"/>
                <a:gd name="connsiteY329" fmla="*/ 0 h 924402"/>
                <a:gd name="connsiteX330" fmla="*/ 2605021 w 4603109"/>
                <a:gd name="connsiteY330" fmla="*/ 0 h 924402"/>
                <a:gd name="connsiteX331" fmla="*/ 2605484 w 4603109"/>
                <a:gd name="connsiteY331" fmla="*/ 0 h 924402"/>
                <a:gd name="connsiteX332" fmla="*/ 2606481 w 4603109"/>
                <a:gd name="connsiteY332" fmla="*/ 0 h 924402"/>
                <a:gd name="connsiteX333" fmla="*/ 2606512 w 4603109"/>
                <a:gd name="connsiteY333" fmla="*/ 0 h 924402"/>
                <a:gd name="connsiteX334" fmla="*/ 2606976 w 4603109"/>
                <a:gd name="connsiteY334" fmla="*/ 0 h 924402"/>
                <a:gd name="connsiteX335" fmla="*/ 2618923 w 4603109"/>
                <a:gd name="connsiteY335" fmla="*/ 0 h 924402"/>
                <a:gd name="connsiteX336" fmla="*/ 2621248 w 4603109"/>
                <a:gd name="connsiteY336" fmla="*/ 0 h 924402"/>
                <a:gd name="connsiteX337" fmla="*/ 2622740 w 4603109"/>
                <a:gd name="connsiteY337" fmla="*/ 0 h 924402"/>
                <a:gd name="connsiteX338" fmla="*/ 2627885 w 4603109"/>
                <a:gd name="connsiteY338" fmla="*/ 0 h 924402"/>
                <a:gd name="connsiteX339" fmla="*/ 2629377 w 4603109"/>
                <a:gd name="connsiteY339" fmla="*/ 0 h 924402"/>
                <a:gd name="connsiteX340" fmla="*/ 2634058 w 4603109"/>
                <a:gd name="connsiteY340" fmla="*/ 0 h 924402"/>
                <a:gd name="connsiteX341" fmla="*/ 2635549 w 4603109"/>
                <a:gd name="connsiteY341" fmla="*/ 0 h 924402"/>
                <a:gd name="connsiteX342" fmla="*/ 2636545 w 4603109"/>
                <a:gd name="connsiteY342" fmla="*/ 0 h 924402"/>
                <a:gd name="connsiteX343" fmla="*/ 2648987 w 4603109"/>
                <a:gd name="connsiteY343" fmla="*/ 0 h 924402"/>
                <a:gd name="connsiteX344" fmla="*/ 2649821 w 4603109"/>
                <a:gd name="connsiteY344" fmla="*/ 0 h 924402"/>
                <a:gd name="connsiteX345" fmla="*/ 2651313 w 4603109"/>
                <a:gd name="connsiteY345" fmla="*/ 0 h 924402"/>
                <a:gd name="connsiteX346" fmla="*/ 2651947 w 4603109"/>
                <a:gd name="connsiteY346" fmla="*/ 0 h 924402"/>
                <a:gd name="connsiteX347" fmla="*/ 2653017 w 4603109"/>
                <a:gd name="connsiteY347" fmla="*/ 0 h 924402"/>
                <a:gd name="connsiteX348" fmla="*/ 2653438 w 4603109"/>
                <a:gd name="connsiteY348" fmla="*/ 0 h 924402"/>
                <a:gd name="connsiteX349" fmla="*/ 2656459 w 4603109"/>
                <a:gd name="connsiteY349" fmla="*/ 0 h 924402"/>
                <a:gd name="connsiteX350" fmla="*/ 2657950 w 4603109"/>
                <a:gd name="connsiteY350" fmla="*/ 0 h 924402"/>
                <a:gd name="connsiteX351" fmla="*/ 2665460 w 4603109"/>
                <a:gd name="connsiteY351" fmla="*/ 0 h 924402"/>
                <a:gd name="connsiteX352" fmla="*/ 2680098 w 4603109"/>
                <a:gd name="connsiteY352" fmla="*/ 0 h 924402"/>
                <a:gd name="connsiteX353" fmla="*/ 2680520 w 4603109"/>
                <a:gd name="connsiteY353" fmla="*/ 0 h 924402"/>
                <a:gd name="connsiteX354" fmla="*/ 2682011 w 4603109"/>
                <a:gd name="connsiteY354" fmla="*/ 0 h 924402"/>
                <a:gd name="connsiteX355" fmla="*/ 2692542 w 4603109"/>
                <a:gd name="connsiteY355" fmla="*/ 0 h 924402"/>
                <a:gd name="connsiteX356" fmla="*/ 2702556 w 4603109"/>
                <a:gd name="connsiteY356" fmla="*/ 0 h 924402"/>
                <a:gd name="connsiteX357" fmla="*/ 2704048 w 4603109"/>
                <a:gd name="connsiteY357" fmla="*/ 0 h 924402"/>
                <a:gd name="connsiteX358" fmla="*/ 2724289 w 4603109"/>
                <a:gd name="connsiteY358" fmla="*/ 0 h 924402"/>
                <a:gd name="connsiteX359" fmla="*/ 2731129 w 4603109"/>
                <a:gd name="connsiteY359" fmla="*/ 0 h 924402"/>
                <a:gd name="connsiteX360" fmla="*/ 2732621 w 4603109"/>
                <a:gd name="connsiteY360" fmla="*/ 0 h 924402"/>
                <a:gd name="connsiteX361" fmla="*/ 2733253 w 4603109"/>
                <a:gd name="connsiteY361" fmla="*/ 0 h 924402"/>
                <a:gd name="connsiteX362" fmla="*/ 2734745 w 4603109"/>
                <a:gd name="connsiteY362" fmla="*/ 0 h 924402"/>
                <a:gd name="connsiteX363" fmla="*/ 2746692 w 4603109"/>
                <a:gd name="connsiteY363" fmla="*/ 0 h 924402"/>
                <a:gd name="connsiteX364" fmla="*/ 2749017 w 4603109"/>
                <a:gd name="connsiteY364" fmla="*/ 0 h 924402"/>
                <a:gd name="connsiteX365" fmla="*/ 2750509 w 4603109"/>
                <a:gd name="connsiteY365" fmla="*/ 0 h 924402"/>
                <a:gd name="connsiteX366" fmla="*/ 2754354 w 4603109"/>
                <a:gd name="connsiteY366" fmla="*/ 0 h 924402"/>
                <a:gd name="connsiteX367" fmla="*/ 2755654 w 4603109"/>
                <a:gd name="connsiteY367" fmla="*/ 0 h 924402"/>
                <a:gd name="connsiteX368" fmla="*/ 2757146 w 4603109"/>
                <a:gd name="connsiteY368" fmla="*/ 0 h 924402"/>
                <a:gd name="connsiteX369" fmla="*/ 2761827 w 4603109"/>
                <a:gd name="connsiteY369" fmla="*/ 0 h 924402"/>
                <a:gd name="connsiteX370" fmla="*/ 2763318 w 4603109"/>
                <a:gd name="connsiteY370" fmla="*/ 0 h 924402"/>
                <a:gd name="connsiteX371" fmla="*/ 2776756 w 4603109"/>
                <a:gd name="connsiteY371" fmla="*/ 0 h 924402"/>
                <a:gd name="connsiteX372" fmla="*/ 2777590 w 4603109"/>
                <a:gd name="connsiteY372" fmla="*/ 0 h 924402"/>
                <a:gd name="connsiteX373" fmla="*/ 2779082 w 4603109"/>
                <a:gd name="connsiteY373" fmla="*/ 0 h 924402"/>
                <a:gd name="connsiteX374" fmla="*/ 2783442 w 4603109"/>
                <a:gd name="connsiteY374" fmla="*/ 0 h 924402"/>
                <a:gd name="connsiteX375" fmla="*/ 2784228 w 4603109"/>
                <a:gd name="connsiteY375" fmla="*/ 0 h 924402"/>
                <a:gd name="connsiteX376" fmla="*/ 2785719 w 4603109"/>
                <a:gd name="connsiteY376" fmla="*/ 0 h 924402"/>
                <a:gd name="connsiteX377" fmla="*/ 2786473 w 4603109"/>
                <a:gd name="connsiteY377" fmla="*/ 0 h 924402"/>
                <a:gd name="connsiteX378" fmla="*/ 2793229 w 4603109"/>
                <a:gd name="connsiteY378" fmla="*/ 0 h 924402"/>
                <a:gd name="connsiteX379" fmla="*/ 2799367 w 4603109"/>
                <a:gd name="connsiteY379" fmla="*/ 0 h 924402"/>
                <a:gd name="connsiteX380" fmla="*/ 2813506 w 4603109"/>
                <a:gd name="connsiteY380" fmla="*/ 0 h 924402"/>
                <a:gd name="connsiteX381" fmla="*/ 2820311 w 4603109"/>
                <a:gd name="connsiteY381" fmla="*/ 0 h 924402"/>
                <a:gd name="connsiteX382" fmla="*/ 2827893 w 4603109"/>
                <a:gd name="connsiteY382" fmla="*/ 0 h 924402"/>
                <a:gd name="connsiteX383" fmla="*/ 2827940 w 4603109"/>
                <a:gd name="connsiteY383" fmla="*/ 0 h 924402"/>
                <a:gd name="connsiteX384" fmla="*/ 2829431 w 4603109"/>
                <a:gd name="connsiteY384" fmla="*/ 0 h 924402"/>
                <a:gd name="connsiteX385" fmla="*/ 2829978 w 4603109"/>
                <a:gd name="connsiteY385" fmla="*/ 0 h 924402"/>
                <a:gd name="connsiteX386" fmla="*/ 2852058 w 4603109"/>
                <a:gd name="connsiteY386" fmla="*/ 0 h 924402"/>
                <a:gd name="connsiteX387" fmla="*/ 2857060 w 4603109"/>
                <a:gd name="connsiteY387" fmla="*/ 0 h 924402"/>
                <a:gd name="connsiteX388" fmla="*/ 2857958 w 4603109"/>
                <a:gd name="connsiteY388" fmla="*/ 0 h 924402"/>
                <a:gd name="connsiteX389" fmla="*/ 2871601 w 4603109"/>
                <a:gd name="connsiteY389" fmla="*/ 0 h 924402"/>
                <a:gd name="connsiteX390" fmla="*/ 2882123 w 4603109"/>
                <a:gd name="connsiteY390" fmla="*/ 0 h 924402"/>
                <a:gd name="connsiteX391" fmla="*/ 2894046 w 4603109"/>
                <a:gd name="connsiteY391" fmla="*/ 0 h 924402"/>
                <a:gd name="connsiteX392" fmla="*/ 2903496 w 4603109"/>
                <a:gd name="connsiteY392" fmla="*/ 0 h 924402"/>
                <a:gd name="connsiteX393" fmla="*/ 2911211 w 4603109"/>
                <a:gd name="connsiteY393" fmla="*/ 0 h 924402"/>
                <a:gd name="connsiteX394" fmla="*/ 2914242 w 4603109"/>
                <a:gd name="connsiteY394" fmla="*/ 0 h 924402"/>
                <a:gd name="connsiteX395" fmla="*/ 2914461 w 4603109"/>
                <a:gd name="connsiteY395" fmla="*/ 0 h 924402"/>
                <a:gd name="connsiteX396" fmla="*/ 2924111 w 4603109"/>
                <a:gd name="connsiteY396" fmla="*/ 0 h 924402"/>
                <a:gd name="connsiteX397" fmla="*/ 2927136 w 4603109"/>
                <a:gd name="connsiteY397" fmla="*/ 0 h 924402"/>
                <a:gd name="connsiteX398" fmla="*/ 2933561 w 4603109"/>
                <a:gd name="connsiteY398" fmla="*/ 0 h 924402"/>
                <a:gd name="connsiteX399" fmla="*/ 2939580 w 4603109"/>
                <a:gd name="connsiteY399" fmla="*/ 0 h 924402"/>
                <a:gd name="connsiteX400" fmla="*/ 2941275 w 4603109"/>
                <a:gd name="connsiteY400" fmla="*/ 0 h 924402"/>
                <a:gd name="connsiteX401" fmla="*/ 2941543 w 4603109"/>
                <a:gd name="connsiteY401" fmla="*/ 0 h 924402"/>
                <a:gd name="connsiteX402" fmla="*/ 2945586 w 4603109"/>
                <a:gd name="connsiteY402" fmla="*/ 0 h 924402"/>
                <a:gd name="connsiteX403" fmla="*/ 2950032 w 4603109"/>
                <a:gd name="connsiteY403" fmla="*/ 0 h 924402"/>
                <a:gd name="connsiteX404" fmla="*/ 2955662 w 4603109"/>
                <a:gd name="connsiteY404" fmla="*/ 0 h 924402"/>
                <a:gd name="connsiteX405" fmla="*/ 2955709 w 4603109"/>
                <a:gd name="connsiteY405" fmla="*/ 0 h 924402"/>
                <a:gd name="connsiteX406" fmla="*/ 2957200 w 4603109"/>
                <a:gd name="connsiteY406" fmla="*/ 0 h 924402"/>
                <a:gd name="connsiteX407" fmla="*/ 2957747 w 4603109"/>
                <a:gd name="connsiteY407" fmla="*/ 0 h 924402"/>
                <a:gd name="connsiteX408" fmla="*/ 2968152 w 4603109"/>
                <a:gd name="connsiteY408" fmla="*/ 0 h 924402"/>
                <a:gd name="connsiteX409" fmla="*/ 2969644 w 4603109"/>
                <a:gd name="connsiteY409" fmla="*/ 0 h 924402"/>
                <a:gd name="connsiteX410" fmla="*/ 2972667 w 4603109"/>
                <a:gd name="connsiteY410" fmla="*/ 0 h 924402"/>
                <a:gd name="connsiteX411" fmla="*/ 2977114 w 4603109"/>
                <a:gd name="connsiteY411" fmla="*/ 0 h 924402"/>
                <a:gd name="connsiteX412" fmla="*/ 2984829 w 4603109"/>
                <a:gd name="connsiteY412" fmla="*/ 0 h 924402"/>
                <a:gd name="connsiteX413" fmla="*/ 2985727 w 4603109"/>
                <a:gd name="connsiteY413" fmla="*/ 0 h 924402"/>
                <a:gd name="connsiteX414" fmla="*/ 2999370 w 4603109"/>
                <a:gd name="connsiteY414" fmla="*/ 0 h 924402"/>
                <a:gd name="connsiteX415" fmla="*/ 3021815 w 4603109"/>
                <a:gd name="connsiteY415" fmla="*/ 0 h 924402"/>
                <a:gd name="connsiteX416" fmla="*/ 3031265 w 4603109"/>
                <a:gd name="connsiteY416" fmla="*/ 0 h 924402"/>
                <a:gd name="connsiteX417" fmla="*/ 3042230 w 4603109"/>
                <a:gd name="connsiteY417" fmla="*/ 0 h 924402"/>
                <a:gd name="connsiteX418" fmla="*/ 3044946 w 4603109"/>
                <a:gd name="connsiteY418" fmla="*/ 0 h 924402"/>
                <a:gd name="connsiteX419" fmla="*/ 3051880 w 4603109"/>
                <a:gd name="connsiteY419" fmla="*/ 0 h 924402"/>
                <a:gd name="connsiteX420" fmla="*/ 3061330 w 4603109"/>
                <a:gd name="connsiteY420" fmla="*/ 0 h 924402"/>
                <a:gd name="connsiteX421" fmla="*/ 3067349 w 4603109"/>
                <a:gd name="connsiteY421" fmla="*/ 0 h 924402"/>
                <a:gd name="connsiteX422" fmla="*/ 3069312 w 4603109"/>
                <a:gd name="connsiteY422" fmla="*/ 0 h 924402"/>
                <a:gd name="connsiteX423" fmla="*/ 3073355 w 4603109"/>
                <a:gd name="connsiteY423" fmla="*/ 0 h 924402"/>
                <a:gd name="connsiteX424" fmla="*/ 3073518 w 4603109"/>
                <a:gd name="connsiteY424" fmla="*/ 0 h 924402"/>
                <a:gd name="connsiteX425" fmla="*/ 3075011 w 4603109"/>
                <a:gd name="connsiteY425" fmla="*/ 0 h 924402"/>
                <a:gd name="connsiteX426" fmla="*/ 3077801 w 4603109"/>
                <a:gd name="connsiteY426" fmla="*/ 0 h 924402"/>
                <a:gd name="connsiteX427" fmla="*/ 3095921 w 4603109"/>
                <a:gd name="connsiteY427" fmla="*/ 0 h 924402"/>
                <a:gd name="connsiteX428" fmla="*/ 3097413 w 4603109"/>
                <a:gd name="connsiteY428" fmla="*/ 0 h 924402"/>
                <a:gd name="connsiteX429" fmla="*/ 3100436 w 4603109"/>
                <a:gd name="connsiteY429" fmla="*/ 0 h 924402"/>
                <a:gd name="connsiteX430" fmla="*/ 3103552 w 4603109"/>
                <a:gd name="connsiteY430" fmla="*/ 0 h 924402"/>
                <a:gd name="connsiteX431" fmla="*/ 3104883 w 4603109"/>
                <a:gd name="connsiteY431" fmla="*/ 0 h 924402"/>
                <a:gd name="connsiteX432" fmla="*/ 3120023 w 4603109"/>
                <a:gd name="connsiteY432" fmla="*/ 0 h 924402"/>
                <a:gd name="connsiteX433" fmla="*/ 3120445 w 4603109"/>
                <a:gd name="connsiteY433" fmla="*/ 0 h 924402"/>
                <a:gd name="connsiteX434" fmla="*/ 3149018 w 4603109"/>
                <a:gd name="connsiteY434" fmla="*/ 0 h 924402"/>
                <a:gd name="connsiteX435" fmla="*/ 3150088 w 4603109"/>
                <a:gd name="connsiteY435" fmla="*/ 0 h 924402"/>
                <a:gd name="connsiteX436" fmla="*/ 3150509 w 4603109"/>
                <a:gd name="connsiteY436" fmla="*/ 0 h 924402"/>
                <a:gd name="connsiteX437" fmla="*/ 3171054 w 4603109"/>
                <a:gd name="connsiteY437" fmla="*/ 0 h 924402"/>
                <a:gd name="connsiteX438" fmla="*/ 3172715 w 4603109"/>
                <a:gd name="connsiteY438" fmla="*/ 0 h 924402"/>
                <a:gd name="connsiteX439" fmla="*/ 3199627 w 4603109"/>
                <a:gd name="connsiteY439" fmla="*/ 0 h 924402"/>
                <a:gd name="connsiteX440" fmla="*/ 3201119 w 4603109"/>
                <a:gd name="connsiteY440" fmla="*/ 0 h 924402"/>
                <a:gd name="connsiteX441" fmla="*/ 3201287 w 4603109"/>
                <a:gd name="connsiteY441" fmla="*/ 0 h 924402"/>
                <a:gd name="connsiteX442" fmla="*/ 3201751 w 4603109"/>
                <a:gd name="connsiteY442" fmla="*/ 0 h 924402"/>
                <a:gd name="connsiteX443" fmla="*/ 3202780 w 4603109"/>
                <a:gd name="connsiteY443" fmla="*/ 0 h 924402"/>
                <a:gd name="connsiteX444" fmla="*/ 3217515 w 4603109"/>
                <a:gd name="connsiteY444" fmla="*/ 0 h 924402"/>
                <a:gd name="connsiteX445" fmla="*/ 3224152 w 4603109"/>
                <a:gd name="connsiteY445" fmla="*/ 0 h 924402"/>
                <a:gd name="connsiteX446" fmla="*/ 3230324 w 4603109"/>
                <a:gd name="connsiteY446" fmla="*/ 0 h 924402"/>
                <a:gd name="connsiteX447" fmla="*/ 3231321 w 4603109"/>
                <a:gd name="connsiteY447" fmla="*/ 0 h 924402"/>
                <a:gd name="connsiteX448" fmla="*/ 3231816 w 4603109"/>
                <a:gd name="connsiteY448" fmla="*/ 0 h 924402"/>
                <a:gd name="connsiteX449" fmla="*/ 3243763 w 4603109"/>
                <a:gd name="connsiteY449" fmla="*/ 0 h 924402"/>
                <a:gd name="connsiteX450" fmla="*/ 3246088 w 4603109"/>
                <a:gd name="connsiteY450" fmla="*/ 0 h 924402"/>
                <a:gd name="connsiteX451" fmla="*/ 3247580 w 4603109"/>
                <a:gd name="connsiteY451" fmla="*/ 0 h 924402"/>
                <a:gd name="connsiteX452" fmla="*/ 3247792 w 4603109"/>
                <a:gd name="connsiteY452" fmla="*/ 0 h 924402"/>
                <a:gd name="connsiteX453" fmla="*/ 3248214 w 4603109"/>
                <a:gd name="connsiteY453" fmla="*/ 0 h 924402"/>
                <a:gd name="connsiteX454" fmla="*/ 3252725 w 4603109"/>
                <a:gd name="connsiteY454" fmla="*/ 0 h 924402"/>
                <a:gd name="connsiteX455" fmla="*/ 3254217 w 4603109"/>
                <a:gd name="connsiteY455" fmla="*/ 0 h 924402"/>
                <a:gd name="connsiteX456" fmla="*/ 3260235 w 4603109"/>
                <a:gd name="connsiteY456" fmla="*/ 0 h 924402"/>
                <a:gd name="connsiteX457" fmla="*/ 3276787 w 4603109"/>
                <a:gd name="connsiteY457" fmla="*/ 0 h 924402"/>
                <a:gd name="connsiteX458" fmla="*/ 3277857 w 4603109"/>
                <a:gd name="connsiteY458" fmla="*/ 0 h 924402"/>
                <a:gd name="connsiteX459" fmla="*/ 3278278 w 4603109"/>
                <a:gd name="connsiteY459" fmla="*/ 0 h 924402"/>
                <a:gd name="connsiteX460" fmla="*/ 3290300 w 4603109"/>
                <a:gd name="connsiteY460" fmla="*/ 0 h 924402"/>
                <a:gd name="connsiteX461" fmla="*/ 3298823 w 4603109"/>
                <a:gd name="connsiteY461" fmla="*/ 0 h 924402"/>
                <a:gd name="connsiteX462" fmla="*/ 3327396 w 4603109"/>
                <a:gd name="connsiteY462" fmla="*/ 0 h 924402"/>
                <a:gd name="connsiteX463" fmla="*/ 3328888 w 4603109"/>
                <a:gd name="connsiteY463" fmla="*/ 0 h 924402"/>
                <a:gd name="connsiteX464" fmla="*/ 3329520 w 4603109"/>
                <a:gd name="connsiteY464" fmla="*/ 0 h 924402"/>
                <a:gd name="connsiteX465" fmla="*/ 3345284 w 4603109"/>
                <a:gd name="connsiteY465" fmla="*/ 0 h 924402"/>
                <a:gd name="connsiteX466" fmla="*/ 3349129 w 4603109"/>
                <a:gd name="connsiteY466" fmla="*/ 0 h 924402"/>
                <a:gd name="connsiteX467" fmla="*/ 3351921 w 4603109"/>
                <a:gd name="connsiteY467" fmla="*/ 0 h 924402"/>
                <a:gd name="connsiteX468" fmla="*/ 3358093 w 4603109"/>
                <a:gd name="connsiteY468" fmla="*/ 0 h 924402"/>
                <a:gd name="connsiteX469" fmla="*/ 3359585 w 4603109"/>
                <a:gd name="connsiteY469" fmla="*/ 0 h 924402"/>
                <a:gd name="connsiteX470" fmla="*/ 3371532 w 4603109"/>
                <a:gd name="connsiteY470" fmla="*/ 0 h 924402"/>
                <a:gd name="connsiteX471" fmla="*/ 3373857 w 4603109"/>
                <a:gd name="connsiteY471" fmla="*/ 0 h 924402"/>
                <a:gd name="connsiteX472" fmla="*/ 3375349 w 4603109"/>
                <a:gd name="connsiteY472" fmla="*/ 0 h 924402"/>
                <a:gd name="connsiteX473" fmla="*/ 3380494 w 4603109"/>
                <a:gd name="connsiteY473" fmla="*/ 0 h 924402"/>
                <a:gd name="connsiteX474" fmla="*/ 3381986 w 4603109"/>
                <a:gd name="connsiteY474" fmla="*/ 0 h 924402"/>
                <a:gd name="connsiteX475" fmla="*/ 3388004 w 4603109"/>
                <a:gd name="connsiteY475" fmla="*/ 0 h 924402"/>
                <a:gd name="connsiteX476" fmla="*/ 3408282 w 4603109"/>
                <a:gd name="connsiteY476" fmla="*/ 0 h 924402"/>
                <a:gd name="connsiteX477" fmla="*/ 3418069 w 4603109"/>
                <a:gd name="connsiteY477" fmla="*/ 0 h 924402"/>
                <a:gd name="connsiteX478" fmla="*/ 3424207 w 4603109"/>
                <a:gd name="connsiteY478" fmla="*/ 0 h 924402"/>
                <a:gd name="connsiteX479" fmla="*/ 3424753 w 4603109"/>
                <a:gd name="connsiteY479" fmla="*/ 0 h 924402"/>
                <a:gd name="connsiteX480" fmla="*/ 3452733 w 4603109"/>
                <a:gd name="connsiteY480" fmla="*/ 0 h 924402"/>
                <a:gd name="connsiteX481" fmla="*/ 3454818 w 4603109"/>
                <a:gd name="connsiteY481" fmla="*/ 0 h 924402"/>
                <a:gd name="connsiteX482" fmla="*/ 3476898 w 4603109"/>
                <a:gd name="connsiteY482" fmla="*/ 0 h 924402"/>
                <a:gd name="connsiteX483" fmla="*/ 3496441 w 4603109"/>
                <a:gd name="connsiteY483" fmla="*/ 0 h 924402"/>
                <a:gd name="connsiteX484" fmla="*/ 3509236 w 4603109"/>
                <a:gd name="connsiteY484" fmla="*/ 0 h 924402"/>
                <a:gd name="connsiteX485" fmla="*/ 3518886 w 4603109"/>
                <a:gd name="connsiteY485" fmla="*/ 0 h 924402"/>
                <a:gd name="connsiteX486" fmla="*/ 3528336 w 4603109"/>
                <a:gd name="connsiteY486" fmla="*/ 0 h 924402"/>
                <a:gd name="connsiteX487" fmla="*/ 3536051 w 4603109"/>
                <a:gd name="connsiteY487" fmla="*/ 0 h 924402"/>
                <a:gd name="connsiteX488" fmla="*/ 3539301 w 4603109"/>
                <a:gd name="connsiteY488" fmla="*/ 0 h 924402"/>
                <a:gd name="connsiteX489" fmla="*/ 3540361 w 4603109"/>
                <a:gd name="connsiteY489" fmla="*/ 0 h 924402"/>
                <a:gd name="connsiteX490" fmla="*/ 3544807 w 4603109"/>
                <a:gd name="connsiteY490" fmla="*/ 0 h 924402"/>
                <a:gd name="connsiteX491" fmla="*/ 3551976 w 4603109"/>
                <a:gd name="connsiteY491" fmla="*/ 0 h 924402"/>
                <a:gd name="connsiteX492" fmla="*/ 3552522 w 4603109"/>
                <a:gd name="connsiteY492" fmla="*/ 0 h 924402"/>
                <a:gd name="connsiteX493" fmla="*/ 3564420 w 4603109"/>
                <a:gd name="connsiteY493" fmla="*/ 0 h 924402"/>
                <a:gd name="connsiteX494" fmla="*/ 3570426 w 4603109"/>
                <a:gd name="connsiteY494" fmla="*/ 0 h 924402"/>
                <a:gd name="connsiteX495" fmla="*/ 3574872 w 4603109"/>
                <a:gd name="connsiteY495" fmla="*/ 0 h 924402"/>
                <a:gd name="connsiteX496" fmla="*/ 3580502 w 4603109"/>
                <a:gd name="connsiteY496" fmla="*/ 0 h 924402"/>
                <a:gd name="connsiteX497" fmla="*/ 3582587 w 4603109"/>
                <a:gd name="connsiteY497" fmla="*/ 0 h 924402"/>
                <a:gd name="connsiteX498" fmla="*/ 3624210 w 4603109"/>
                <a:gd name="connsiteY498" fmla="*/ 0 h 924402"/>
                <a:gd name="connsiteX499" fmla="*/ 3637005 w 4603109"/>
                <a:gd name="connsiteY499" fmla="*/ 0 h 924402"/>
                <a:gd name="connsiteX500" fmla="*/ 3646655 w 4603109"/>
                <a:gd name="connsiteY500" fmla="*/ 0 h 924402"/>
                <a:gd name="connsiteX501" fmla="*/ 3656105 w 4603109"/>
                <a:gd name="connsiteY501" fmla="*/ 0 h 924402"/>
                <a:gd name="connsiteX502" fmla="*/ 3667070 w 4603109"/>
                <a:gd name="connsiteY502" fmla="*/ 0 h 924402"/>
                <a:gd name="connsiteX503" fmla="*/ 3668130 w 4603109"/>
                <a:gd name="connsiteY503" fmla="*/ 0 h 924402"/>
                <a:gd name="connsiteX504" fmla="*/ 3669786 w 4603109"/>
                <a:gd name="connsiteY504" fmla="*/ 0 h 924402"/>
                <a:gd name="connsiteX505" fmla="*/ 3672576 w 4603109"/>
                <a:gd name="connsiteY505" fmla="*/ 0 h 924402"/>
                <a:gd name="connsiteX506" fmla="*/ 3692189 w 4603109"/>
                <a:gd name="connsiteY506" fmla="*/ 0 h 924402"/>
                <a:gd name="connsiteX507" fmla="*/ 3698195 w 4603109"/>
                <a:gd name="connsiteY507" fmla="*/ 0 h 924402"/>
                <a:gd name="connsiteX508" fmla="*/ 3702641 w 4603109"/>
                <a:gd name="connsiteY508" fmla="*/ 0 h 924402"/>
                <a:gd name="connsiteX509" fmla="*/ 3744863 w 4603109"/>
                <a:gd name="connsiteY509" fmla="*/ 0 h 924402"/>
                <a:gd name="connsiteX510" fmla="*/ 3745285 w 4603109"/>
                <a:gd name="connsiteY510" fmla="*/ 0 h 924402"/>
                <a:gd name="connsiteX511" fmla="*/ 3795894 w 4603109"/>
                <a:gd name="connsiteY511" fmla="*/ 0 h 924402"/>
                <a:gd name="connsiteX512" fmla="*/ 3797555 w 4603109"/>
                <a:gd name="connsiteY512" fmla="*/ 0 h 924402"/>
                <a:gd name="connsiteX513" fmla="*/ 3826591 w 4603109"/>
                <a:gd name="connsiteY513" fmla="*/ 0 h 924402"/>
                <a:gd name="connsiteX514" fmla="*/ 3842355 w 4603109"/>
                <a:gd name="connsiteY514" fmla="*/ 0 h 924402"/>
                <a:gd name="connsiteX515" fmla="*/ 3848992 w 4603109"/>
                <a:gd name="connsiteY515" fmla="*/ 0 h 924402"/>
                <a:gd name="connsiteX516" fmla="*/ 3872632 w 4603109"/>
                <a:gd name="connsiteY516" fmla="*/ 0 h 924402"/>
                <a:gd name="connsiteX517" fmla="*/ 3873054 w 4603109"/>
                <a:gd name="connsiteY517" fmla="*/ 0 h 924402"/>
                <a:gd name="connsiteX518" fmla="*/ 3885075 w 4603109"/>
                <a:gd name="connsiteY518" fmla="*/ 0 h 924402"/>
                <a:gd name="connsiteX519" fmla="*/ 3923663 w 4603109"/>
                <a:gd name="connsiteY519" fmla="*/ 0 h 924402"/>
                <a:gd name="connsiteX520" fmla="*/ 3954360 w 4603109"/>
                <a:gd name="connsiteY520" fmla="*/ 0 h 924402"/>
                <a:gd name="connsiteX521" fmla="*/ 3970124 w 4603109"/>
                <a:gd name="connsiteY521" fmla="*/ 0 h 924402"/>
                <a:gd name="connsiteX522" fmla="*/ 3976761 w 4603109"/>
                <a:gd name="connsiteY522" fmla="*/ 0 h 924402"/>
                <a:gd name="connsiteX523" fmla="*/ 4012844 w 4603109"/>
                <a:gd name="connsiteY523" fmla="*/ 0 h 924402"/>
                <a:gd name="connsiteX524" fmla="*/ 4049593 w 4603109"/>
                <a:gd name="connsiteY524" fmla="*/ 0 h 924402"/>
                <a:gd name="connsiteX525" fmla="*/ 4169647 w 4603109"/>
                <a:gd name="connsiteY525" fmla="*/ 0 h 924402"/>
                <a:gd name="connsiteX526" fmla="*/ 4177362 w 4603109"/>
                <a:gd name="connsiteY526" fmla="*/ 0 h 924402"/>
                <a:gd name="connsiteX527" fmla="*/ 4297416 w 4603109"/>
                <a:gd name="connsiteY527" fmla="*/ 0 h 924402"/>
                <a:gd name="connsiteX528" fmla="*/ 4379339 w 4603109"/>
                <a:gd name="connsiteY528" fmla="*/ 47054 h 924402"/>
                <a:gd name="connsiteX529" fmla="*/ 4591731 w 4603109"/>
                <a:gd name="connsiteY529" fmla="*/ 415146 h 924402"/>
                <a:gd name="connsiteX530" fmla="*/ 4591731 w 4603109"/>
                <a:gd name="connsiteY530" fmla="*/ 509257 h 924402"/>
                <a:gd name="connsiteX531" fmla="*/ 4379339 w 4603109"/>
                <a:gd name="connsiteY531" fmla="*/ 877348 h 924402"/>
                <a:gd name="connsiteX532" fmla="*/ 4297416 w 4603109"/>
                <a:gd name="connsiteY532" fmla="*/ 924402 h 924402"/>
                <a:gd name="connsiteX533" fmla="*/ 4169647 w 4603109"/>
                <a:gd name="connsiteY533" fmla="*/ 924402 h 924402"/>
                <a:gd name="connsiteX534" fmla="*/ 3976761 w 4603109"/>
                <a:gd name="connsiteY534" fmla="*/ 924402 h 924402"/>
                <a:gd name="connsiteX535" fmla="*/ 3872632 w 4603109"/>
                <a:gd name="connsiteY535" fmla="*/ 924402 h 924402"/>
                <a:gd name="connsiteX536" fmla="*/ 3848992 w 4603109"/>
                <a:gd name="connsiteY536" fmla="*/ 924402 h 924402"/>
                <a:gd name="connsiteX537" fmla="*/ 3744863 w 4603109"/>
                <a:gd name="connsiteY537" fmla="*/ 924402 h 924402"/>
                <a:gd name="connsiteX538" fmla="*/ 3702641 w 4603109"/>
                <a:gd name="connsiteY538" fmla="*/ 924402 h 924402"/>
                <a:gd name="connsiteX539" fmla="*/ 3672576 w 4603109"/>
                <a:gd name="connsiteY539" fmla="*/ 924402 h 924402"/>
                <a:gd name="connsiteX540" fmla="*/ 3656105 w 4603109"/>
                <a:gd name="connsiteY540" fmla="*/ 924402 h 924402"/>
                <a:gd name="connsiteX541" fmla="*/ 3574872 w 4603109"/>
                <a:gd name="connsiteY541" fmla="*/ 924402 h 924402"/>
                <a:gd name="connsiteX542" fmla="*/ 3551976 w 4603109"/>
                <a:gd name="connsiteY542" fmla="*/ 924402 h 924402"/>
                <a:gd name="connsiteX543" fmla="*/ 3544807 w 4603109"/>
                <a:gd name="connsiteY543" fmla="*/ 924402 h 924402"/>
                <a:gd name="connsiteX544" fmla="*/ 3528336 w 4603109"/>
                <a:gd name="connsiteY544" fmla="*/ 924402 h 924402"/>
                <a:gd name="connsiteX545" fmla="*/ 3424207 w 4603109"/>
                <a:gd name="connsiteY545" fmla="*/ 924402 h 924402"/>
                <a:gd name="connsiteX546" fmla="*/ 3381986 w 4603109"/>
                <a:gd name="connsiteY546" fmla="*/ 924402 h 924402"/>
                <a:gd name="connsiteX547" fmla="*/ 3380494 w 4603109"/>
                <a:gd name="connsiteY547" fmla="*/ 924402 h 924402"/>
                <a:gd name="connsiteX548" fmla="*/ 3351921 w 4603109"/>
                <a:gd name="connsiteY548" fmla="*/ 924402 h 924402"/>
                <a:gd name="connsiteX549" fmla="*/ 3277857 w 4603109"/>
                <a:gd name="connsiteY549" fmla="*/ 924402 h 924402"/>
                <a:gd name="connsiteX550" fmla="*/ 3254217 w 4603109"/>
                <a:gd name="connsiteY550" fmla="*/ 924402 h 924402"/>
                <a:gd name="connsiteX551" fmla="*/ 3252725 w 4603109"/>
                <a:gd name="connsiteY551" fmla="*/ 924402 h 924402"/>
                <a:gd name="connsiteX552" fmla="*/ 3247792 w 4603109"/>
                <a:gd name="connsiteY552" fmla="*/ 924402 h 924402"/>
                <a:gd name="connsiteX553" fmla="*/ 3231321 w 4603109"/>
                <a:gd name="connsiteY553" fmla="*/ 924402 h 924402"/>
                <a:gd name="connsiteX554" fmla="*/ 3224152 w 4603109"/>
                <a:gd name="connsiteY554" fmla="*/ 924402 h 924402"/>
                <a:gd name="connsiteX555" fmla="*/ 3150088 w 4603109"/>
                <a:gd name="connsiteY555" fmla="*/ 924402 h 924402"/>
                <a:gd name="connsiteX556" fmla="*/ 3120023 w 4603109"/>
                <a:gd name="connsiteY556" fmla="*/ 924402 h 924402"/>
                <a:gd name="connsiteX557" fmla="*/ 3104883 w 4603109"/>
                <a:gd name="connsiteY557" fmla="*/ 924402 h 924402"/>
                <a:gd name="connsiteX558" fmla="*/ 3103552 w 4603109"/>
                <a:gd name="connsiteY558" fmla="*/ 924402 h 924402"/>
                <a:gd name="connsiteX559" fmla="*/ 3077801 w 4603109"/>
                <a:gd name="connsiteY559" fmla="*/ 924402 h 924402"/>
                <a:gd name="connsiteX560" fmla="*/ 3061330 w 4603109"/>
                <a:gd name="connsiteY560" fmla="*/ 924402 h 924402"/>
                <a:gd name="connsiteX561" fmla="*/ 3031265 w 4603109"/>
                <a:gd name="connsiteY561" fmla="*/ 924402 h 924402"/>
                <a:gd name="connsiteX562" fmla="*/ 2977114 w 4603109"/>
                <a:gd name="connsiteY562" fmla="*/ 924402 h 924402"/>
                <a:gd name="connsiteX563" fmla="*/ 2957200 w 4603109"/>
                <a:gd name="connsiteY563" fmla="*/ 924402 h 924402"/>
                <a:gd name="connsiteX564" fmla="*/ 2955709 w 4603109"/>
                <a:gd name="connsiteY564" fmla="*/ 924402 h 924402"/>
                <a:gd name="connsiteX565" fmla="*/ 2950032 w 4603109"/>
                <a:gd name="connsiteY565" fmla="*/ 924402 h 924402"/>
                <a:gd name="connsiteX566" fmla="*/ 2933561 w 4603109"/>
                <a:gd name="connsiteY566" fmla="*/ 924402 h 924402"/>
                <a:gd name="connsiteX567" fmla="*/ 2927136 w 4603109"/>
                <a:gd name="connsiteY567" fmla="*/ 924402 h 924402"/>
                <a:gd name="connsiteX568" fmla="*/ 2903496 w 4603109"/>
                <a:gd name="connsiteY568" fmla="*/ 924402 h 924402"/>
                <a:gd name="connsiteX569" fmla="*/ 2829431 w 4603109"/>
                <a:gd name="connsiteY569" fmla="*/ 924402 h 924402"/>
                <a:gd name="connsiteX570" fmla="*/ 2827940 w 4603109"/>
                <a:gd name="connsiteY570" fmla="*/ 924402 h 924402"/>
                <a:gd name="connsiteX571" fmla="*/ 2799367 w 4603109"/>
                <a:gd name="connsiteY571" fmla="*/ 924402 h 924402"/>
                <a:gd name="connsiteX572" fmla="*/ 2785719 w 4603109"/>
                <a:gd name="connsiteY572" fmla="*/ 924402 h 924402"/>
                <a:gd name="connsiteX573" fmla="*/ 2784228 w 4603109"/>
                <a:gd name="connsiteY573" fmla="*/ 924402 h 924402"/>
                <a:gd name="connsiteX574" fmla="*/ 2757146 w 4603109"/>
                <a:gd name="connsiteY574" fmla="*/ 924402 h 924402"/>
                <a:gd name="connsiteX575" fmla="*/ 2755654 w 4603109"/>
                <a:gd name="connsiteY575" fmla="*/ 924402 h 924402"/>
                <a:gd name="connsiteX576" fmla="*/ 2680098 w 4603109"/>
                <a:gd name="connsiteY576" fmla="*/ 924402 h 924402"/>
                <a:gd name="connsiteX577" fmla="*/ 2657950 w 4603109"/>
                <a:gd name="connsiteY577" fmla="*/ 924402 h 924402"/>
                <a:gd name="connsiteX578" fmla="*/ 2656459 w 4603109"/>
                <a:gd name="connsiteY578" fmla="*/ 924402 h 924402"/>
                <a:gd name="connsiteX579" fmla="*/ 2653017 w 4603109"/>
                <a:gd name="connsiteY579" fmla="*/ 924402 h 924402"/>
                <a:gd name="connsiteX580" fmla="*/ 2636545 w 4603109"/>
                <a:gd name="connsiteY580" fmla="*/ 924402 h 924402"/>
                <a:gd name="connsiteX581" fmla="*/ 2629377 w 4603109"/>
                <a:gd name="connsiteY581" fmla="*/ 924402 h 924402"/>
                <a:gd name="connsiteX582" fmla="*/ 2627885 w 4603109"/>
                <a:gd name="connsiteY582" fmla="*/ 924402 h 924402"/>
                <a:gd name="connsiteX583" fmla="*/ 2606481 w 4603109"/>
                <a:gd name="connsiteY583" fmla="*/ 924402 h 924402"/>
                <a:gd name="connsiteX584" fmla="*/ 2552329 w 4603109"/>
                <a:gd name="connsiteY584" fmla="*/ 924402 h 924402"/>
                <a:gd name="connsiteX585" fmla="*/ 2525248 w 4603109"/>
                <a:gd name="connsiteY585" fmla="*/ 924402 h 924402"/>
                <a:gd name="connsiteX586" fmla="*/ 2510108 w 4603109"/>
                <a:gd name="connsiteY586" fmla="*/ 924402 h 924402"/>
                <a:gd name="connsiteX587" fmla="*/ 2508776 w 4603109"/>
                <a:gd name="connsiteY587" fmla="*/ 924402 h 924402"/>
                <a:gd name="connsiteX588" fmla="*/ 2480043 w 4603109"/>
                <a:gd name="connsiteY588" fmla="*/ 924402 h 924402"/>
                <a:gd name="connsiteX589" fmla="*/ 2478712 w 4603109"/>
                <a:gd name="connsiteY589" fmla="*/ 924402 h 924402"/>
                <a:gd name="connsiteX590" fmla="*/ 2463572 w 4603109"/>
                <a:gd name="connsiteY590" fmla="*/ 924402 h 924402"/>
                <a:gd name="connsiteX591" fmla="*/ 2436490 w 4603109"/>
                <a:gd name="connsiteY591" fmla="*/ 924402 h 924402"/>
                <a:gd name="connsiteX592" fmla="*/ 2382339 w 4603109"/>
                <a:gd name="connsiteY592" fmla="*/ 924402 h 924402"/>
                <a:gd name="connsiteX593" fmla="*/ 2360934 w 4603109"/>
                <a:gd name="connsiteY593" fmla="*/ 924402 h 924402"/>
                <a:gd name="connsiteX594" fmla="*/ 2359443 w 4603109"/>
                <a:gd name="connsiteY594" fmla="*/ 924402 h 924402"/>
                <a:gd name="connsiteX595" fmla="*/ 2352274 w 4603109"/>
                <a:gd name="connsiteY595" fmla="*/ 924402 h 924402"/>
                <a:gd name="connsiteX596" fmla="*/ 2335803 w 4603109"/>
                <a:gd name="connsiteY596" fmla="*/ 924402 h 924402"/>
                <a:gd name="connsiteX597" fmla="*/ 2332360 w 4603109"/>
                <a:gd name="connsiteY597" fmla="*/ 924402 h 924402"/>
                <a:gd name="connsiteX598" fmla="*/ 2332328 w 4603109"/>
                <a:gd name="connsiteY598" fmla="*/ 924402 h 924402"/>
                <a:gd name="connsiteX599" fmla="*/ 2330869 w 4603109"/>
                <a:gd name="connsiteY599" fmla="*/ 924402 h 924402"/>
                <a:gd name="connsiteX600" fmla="*/ 2308721 w 4603109"/>
                <a:gd name="connsiteY600" fmla="*/ 924402 h 924402"/>
                <a:gd name="connsiteX601" fmla="*/ 2233165 w 4603109"/>
                <a:gd name="connsiteY601" fmla="*/ 924402 h 924402"/>
                <a:gd name="connsiteX602" fmla="*/ 2231674 w 4603109"/>
                <a:gd name="connsiteY602" fmla="*/ 924402 h 924402"/>
                <a:gd name="connsiteX603" fmla="*/ 2204591 w 4603109"/>
                <a:gd name="connsiteY603" fmla="*/ 924402 h 924402"/>
                <a:gd name="connsiteX604" fmla="*/ 2204559 w 4603109"/>
                <a:gd name="connsiteY604" fmla="*/ 924402 h 924402"/>
                <a:gd name="connsiteX605" fmla="*/ 2203100 w 4603109"/>
                <a:gd name="connsiteY605" fmla="*/ 924402 h 924402"/>
                <a:gd name="connsiteX606" fmla="*/ 2189452 w 4603109"/>
                <a:gd name="connsiteY606" fmla="*/ 924402 h 924402"/>
                <a:gd name="connsiteX607" fmla="*/ 2160879 w 4603109"/>
                <a:gd name="connsiteY607" fmla="*/ 924402 h 924402"/>
                <a:gd name="connsiteX608" fmla="*/ 2159388 w 4603109"/>
                <a:gd name="connsiteY608" fmla="*/ 924402 h 924402"/>
                <a:gd name="connsiteX609" fmla="*/ 2085323 w 4603109"/>
                <a:gd name="connsiteY609" fmla="*/ 924402 h 924402"/>
                <a:gd name="connsiteX610" fmla="*/ 2077294 w 4603109"/>
                <a:gd name="connsiteY610" fmla="*/ 924402 h 924402"/>
                <a:gd name="connsiteX611" fmla="*/ 2061683 w 4603109"/>
                <a:gd name="connsiteY611" fmla="*/ 924402 h 924402"/>
                <a:gd name="connsiteX612" fmla="*/ 2055258 w 4603109"/>
                <a:gd name="connsiteY612" fmla="*/ 924402 h 924402"/>
                <a:gd name="connsiteX613" fmla="*/ 2038787 w 4603109"/>
                <a:gd name="connsiteY613" fmla="*/ 924402 h 924402"/>
                <a:gd name="connsiteX614" fmla="*/ 2033110 w 4603109"/>
                <a:gd name="connsiteY614" fmla="*/ 924402 h 924402"/>
                <a:gd name="connsiteX615" fmla="*/ 2031619 w 4603109"/>
                <a:gd name="connsiteY615" fmla="*/ 924402 h 924402"/>
                <a:gd name="connsiteX616" fmla="*/ 2011705 w 4603109"/>
                <a:gd name="connsiteY616" fmla="*/ 924402 h 924402"/>
                <a:gd name="connsiteX617" fmla="*/ 1957554 w 4603109"/>
                <a:gd name="connsiteY617" fmla="*/ 924402 h 924402"/>
                <a:gd name="connsiteX618" fmla="*/ 1949525 w 4603109"/>
                <a:gd name="connsiteY618" fmla="*/ 924402 h 924402"/>
                <a:gd name="connsiteX619" fmla="*/ 1927489 w 4603109"/>
                <a:gd name="connsiteY619" fmla="*/ 924402 h 924402"/>
                <a:gd name="connsiteX620" fmla="*/ 1911018 w 4603109"/>
                <a:gd name="connsiteY620" fmla="*/ 924402 h 924402"/>
                <a:gd name="connsiteX621" fmla="*/ 1907543 w 4603109"/>
                <a:gd name="connsiteY621" fmla="*/ 924402 h 924402"/>
                <a:gd name="connsiteX622" fmla="*/ 1885268 w 4603109"/>
                <a:gd name="connsiteY622" fmla="*/ 924402 h 924402"/>
                <a:gd name="connsiteX623" fmla="*/ 1883936 w 4603109"/>
                <a:gd name="connsiteY623" fmla="*/ 924402 h 924402"/>
                <a:gd name="connsiteX624" fmla="*/ 1868796 w 4603109"/>
                <a:gd name="connsiteY624" fmla="*/ 924402 h 924402"/>
                <a:gd name="connsiteX625" fmla="*/ 1838732 w 4603109"/>
                <a:gd name="connsiteY625" fmla="*/ 924402 h 924402"/>
                <a:gd name="connsiteX626" fmla="*/ 1779774 w 4603109"/>
                <a:gd name="connsiteY626" fmla="*/ 924402 h 924402"/>
                <a:gd name="connsiteX627" fmla="*/ 1764668 w 4603109"/>
                <a:gd name="connsiteY627" fmla="*/ 924402 h 924402"/>
                <a:gd name="connsiteX628" fmla="*/ 1757499 w 4603109"/>
                <a:gd name="connsiteY628" fmla="*/ 924402 h 924402"/>
                <a:gd name="connsiteX629" fmla="*/ 1741027 w 4603109"/>
                <a:gd name="connsiteY629" fmla="*/ 924402 h 924402"/>
                <a:gd name="connsiteX630" fmla="*/ 1737552 w 4603109"/>
                <a:gd name="connsiteY630" fmla="*/ 924402 h 924402"/>
                <a:gd name="connsiteX631" fmla="*/ 1736094 w 4603109"/>
                <a:gd name="connsiteY631" fmla="*/ 924402 h 924402"/>
                <a:gd name="connsiteX632" fmla="*/ 1734603 w 4603109"/>
                <a:gd name="connsiteY632" fmla="*/ 924402 h 924402"/>
                <a:gd name="connsiteX633" fmla="*/ 1710963 w 4603109"/>
                <a:gd name="connsiteY633" fmla="*/ 924402 h 924402"/>
                <a:gd name="connsiteX634" fmla="*/ 1707488 w 4603109"/>
                <a:gd name="connsiteY634" fmla="*/ 924402 h 924402"/>
                <a:gd name="connsiteX635" fmla="*/ 1652509 w 4603109"/>
                <a:gd name="connsiteY635" fmla="*/ 924402 h 924402"/>
                <a:gd name="connsiteX636" fmla="*/ 1636899 w 4603109"/>
                <a:gd name="connsiteY636" fmla="*/ 924402 h 924402"/>
                <a:gd name="connsiteX637" fmla="*/ 1609783 w 4603109"/>
                <a:gd name="connsiteY637" fmla="*/ 924402 h 924402"/>
                <a:gd name="connsiteX638" fmla="*/ 1608325 w 4603109"/>
                <a:gd name="connsiteY638" fmla="*/ 924402 h 924402"/>
                <a:gd name="connsiteX639" fmla="*/ 1606834 w 4603109"/>
                <a:gd name="connsiteY639" fmla="*/ 924402 h 924402"/>
                <a:gd name="connsiteX640" fmla="*/ 1579719 w 4603109"/>
                <a:gd name="connsiteY640" fmla="*/ 924402 h 924402"/>
                <a:gd name="connsiteX641" fmla="*/ 1564612 w 4603109"/>
                <a:gd name="connsiteY641" fmla="*/ 924402 h 924402"/>
                <a:gd name="connsiteX642" fmla="*/ 1524740 w 4603109"/>
                <a:gd name="connsiteY642" fmla="*/ 924402 h 924402"/>
                <a:gd name="connsiteX643" fmla="*/ 1482518 w 4603109"/>
                <a:gd name="connsiteY643" fmla="*/ 924402 h 924402"/>
                <a:gd name="connsiteX644" fmla="*/ 1460483 w 4603109"/>
                <a:gd name="connsiteY644" fmla="*/ 924402 h 924402"/>
                <a:gd name="connsiteX645" fmla="*/ 1452454 w 4603109"/>
                <a:gd name="connsiteY645" fmla="*/ 924402 h 924402"/>
                <a:gd name="connsiteX646" fmla="*/ 1444011 w 4603109"/>
                <a:gd name="connsiteY646" fmla="*/ 924402 h 924402"/>
                <a:gd name="connsiteX647" fmla="*/ 1436843 w 4603109"/>
                <a:gd name="connsiteY647" fmla="*/ 924402 h 924402"/>
                <a:gd name="connsiteX648" fmla="*/ 1413947 w 4603109"/>
                <a:gd name="connsiteY648" fmla="*/ 924402 h 924402"/>
                <a:gd name="connsiteX649" fmla="*/ 1354749 w 4603109"/>
                <a:gd name="connsiteY649" fmla="*/ 924402 h 924402"/>
                <a:gd name="connsiteX650" fmla="*/ 1332714 w 4603109"/>
                <a:gd name="connsiteY650" fmla="*/ 924402 h 924402"/>
                <a:gd name="connsiteX651" fmla="*/ 1324685 w 4603109"/>
                <a:gd name="connsiteY651" fmla="*/ 924402 h 924402"/>
                <a:gd name="connsiteX652" fmla="*/ 1316242 w 4603109"/>
                <a:gd name="connsiteY652" fmla="*/ 924402 h 924402"/>
                <a:gd name="connsiteX653" fmla="*/ 1312767 w 4603109"/>
                <a:gd name="connsiteY653" fmla="*/ 924402 h 924402"/>
                <a:gd name="connsiteX654" fmla="*/ 1286178 w 4603109"/>
                <a:gd name="connsiteY654" fmla="*/ 924402 h 924402"/>
                <a:gd name="connsiteX655" fmla="*/ 1282703 w 4603109"/>
                <a:gd name="connsiteY655" fmla="*/ 924402 h 924402"/>
                <a:gd name="connsiteX656" fmla="*/ 1243956 w 4603109"/>
                <a:gd name="connsiteY656" fmla="*/ 924402 h 924402"/>
                <a:gd name="connsiteX657" fmla="*/ 1184998 w 4603109"/>
                <a:gd name="connsiteY657" fmla="*/ 924402 h 924402"/>
                <a:gd name="connsiteX658" fmla="*/ 1154934 w 4603109"/>
                <a:gd name="connsiteY658" fmla="*/ 924402 h 924402"/>
                <a:gd name="connsiteX659" fmla="*/ 1139828 w 4603109"/>
                <a:gd name="connsiteY659" fmla="*/ 924402 h 924402"/>
                <a:gd name="connsiteX660" fmla="*/ 1116187 w 4603109"/>
                <a:gd name="connsiteY660" fmla="*/ 924402 h 924402"/>
                <a:gd name="connsiteX661" fmla="*/ 1112712 w 4603109"/>
                <a:gd name="connsiteY661" fmla="*/ 924402 h 924402"/>
                <a:gd name="connsiteX662" fmla="*/ 1057734 w 4603109"/>
                <a:gd name="connsiteY662" fmla="*/ 924402 h 924402"/>
                <a:gd name="connsiteX663" fmla="*/ 1027669 w 4603109"/>
                <a:gd name="connsiteY663" fmla="*/ 924402 h 924402"/>
                <a:gd name="connsiteX664" fmla="*/ 1012059 w 4603109"/>
                <a:gd name="connsiteY664" fmla="*/ 924402 h 924402"/>
                <a:gd name="connsiteX665" fmla="*/ 984943 w 4603109"/>
                <a:gd name="connsiteY665" fmla="*/ 924402 h 924402"/>
                <a:gd name="connsiteX666" fmla="*/ 929965 w 4603109"/>
                <a:gd name="connsiteY666" fmla="*/ 924402 h 924402"/>
                <a:gd name="connsiteX667" fmla="*/ 899900 w 4603109"/>
                <a:gd name="connsiteY667" fmla="*/ 924402 h 924402"/>
                <a:gd name="connsiteX668" fmla="*/ 857678 w 4603109"/>
                <a:gd name="connsiteY668" fmla="*/ 924402 h 924402"/>
                <a:gd name="connsiteX669" fmla="*/ 819171 w 4603109"/>
                <a:gd name="connsiteY669" fmla="*/ 924402 h 924402"/>
                <a:gd name="connsiteX670" fmla="*/ 729909 w 4603109"/>
                <a:gd name="connsiteY670" fmla="*/ 924402 h 924402"/>
                <a:gd name="connsiteX671" fmla="*/ 691402 w 4603109"/>
                <a:gd name="connsiteY671" fmla="*/ 924402 h 924402"/>
                <a:gd name="connsiteX672" fmla="*/ 687927 w 4603109"/>
                <a:gd name="connsiteY672" fmla="*/ 924402 h 924402"/>
                <a:gd name="connsiteX673" fmla="*/ 560158 w 4603109"/>
                <a:gd name="connsiteY673" fmla="*/ 924402 h 924402"/>
                <a:gd name="connsiteX674" fmla="*/ 432894 w 4603109"/>
                <a:gd name="connsiteY674" fmla="*/ 924402 h 924402"/>
                <a:gd name="connsiteX675" fmla="*/ 305125 w 4603109"/>
                <a:gd name="connsiteY675" fmla="*/ 924402 h 924402"/>
                <a:gd name="connsiteX676" fmla="*/ 223202 w 4603109"/>
                <a:gd name="connsiteY676" fmla="*/ 877348 h 924402"/>
                <a:gd name="connsiteX677" fmla="*/ 10809 w 4603109"/>
                <a:gd name="connsiteY677" fmla="*/ 509257 h 924402"/>
                <a:gd name="connsiteX678" fmla="*/ 10809 w 4603109"/>
                <a:gd name="connsiteY678" fmla="*/ 415146 h 924402"/>
                <a:gd name="connsiteX679" fmla="*/ 223202 w 4603109"/>
                <a:gd name="connsiteY679" fmla="*/ 47054 h 924402"/>
                <a:gd name="connsiteX680" fmla="*/ 305125 w 4603109"/>
                <a:gd name="connsiteY680" fmla="*/ 0 h 92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Lst>
              <a:rect l="l" t="t" r="r" b="b"/>
              <a:pathLst>
                <a:path w="4603109" h="924402">
                  <a:moveTo>
                    <a:pt x="305125" y="0"/>
                  </a:moveTo>
                  <a:lnTo>
                    <a:pt x="432894" y="0"/>
                  </a:lnTo>
                  <a:lnTo>
                    <a:pt x="445336" y="0"/>
                  </a:lnTo>
                  <a:cubicBezTo>
                    <a:pt x="485989" y="0"/>
                    <a:pt x="520835" y="0"/>
                    <a:pt x="550703" y="0"/>
                  </a:cubicBezTo>
                  <a:lnTo>
                    <a:pt x="560158" y="0"/>
                  </a:lnTo>
                  <a:lnTo>
                    <a:pt x="573105" y="0"/>
                  </a:lnTo>
                  <a:lnTo>
                    <a:pt x="626202" y="0"/>
                  </a:lnTo>
                  <a:cubicBezTo>
                    <a:pt x="646943" y="0"/>
                    <a:pt x="663537" y="0"/>
                    <a:pt x="676811" y="0"/>
                  </a:cubicBezTo>
                  <a:lnTo>
                    <a:pt x="678472" y="0"/>
                  </a:lnTo>
                  <a:lnTo>
                    <a:pt x="687927" y="0"/>
                  </a:lnTo>
                  <a:lnTo>
                    <a:pt x="691402" y="0"/>
                  </a:lnTo>
                  <a:lnTo>
                    <a:pt x="700371" y="0"/>
                  </a:lnTo>
                  <a:lnTo>
                    <a:pt x="707508" y="0"/>
                  </a:lnTo>
                  <a:cubicBezTo>
                    <a:pt x="729909" y="0"/>
                    <a:pt x="729909" y="0"/>
                    <a:pt x="729909" y="0"/>
                  </a:cubicBezTo>
                  <a:lnTo>
                    <a:pt x="753971" y="0"/>
                  </a:lnTo>
                  <a:lnTo>
                    <a:pt x="804580" y="0"/>
                  </a:lnTo>
                  <a:lnTo>
                    <a:pt x="805737" y="0"/>
                  </a:lnTo>
                  <a:lnTo>
                    <a:pt x="819171" y="0"/>
                  </a:lnTo>
                  <a:lnTo>
                    <a:pt x="828140" y="0"/>
                  </a:lnTo>
                  <a:lnTo>
                    <a:pt x="831615" y="0"/>
                  </a:lnTo>
                  <a:lnTo>
                    <a:pt x="835277" y="0"/>
                  </a:lnTo>
                  <a:lnTo>
                    <a:pt x="857678" y="0"/>
                  </a:lnTo>
                  <a:lnTo>
                    <a:pt x="864889" y="0"/>
                  </a:lnTo>
                  <a:lnTo>
                    <a:pt x="899900" y="0"/>
                  </a:lnTo>
                  <a:lnTo>
                    <a:pt x="909341" y="0"/>
                  </a:lnTo>
                  <a:lnTo>
                    <a:pt x="929965" y="0"/>
                  </a:lnTo>
                  <a:lnTo>
                    <a:pt x="933506" y="0"/>
                  </a:lnTo>
                  <a:lnTo>
                    <a:pt x="936982" y="0"/>
                  </a:lnTo>
                  <a:lnTo>
                    <a:pt x="959384" y="0"/>
                  </a:lnTo>
                  <a:lnTo>
                    <a:pt x="962542" y="0"/>
                  </a:lnTo>
                  <a:lnTo>
                    <a:pt x="984943" y="0"/>
                  </a:lnTo>
                  <a:lnTo>
                    <a:pt x="992658" y="0"/>
                  </a:lnTo>
                  <a:lnTo>
                    <a:pt x="1012059" y="0"/>
                  </a:lnTo>
                  <a:lnTo>
                    <a:pt x="1012480" y="0"/>
                  </a:lnTo>
                  <a:lnTo>
                    <a:pt x="1027669" y="0"/>
                  </a:lnTo>
                  <a:lnTo>
                    <a:pt x="1037110" y="0"/>
                  </a:lnTo>
                  <a:lnTo>
                    <a:pt x="1040112" y="0"/>
                  </a:lnTo>
                  <a:lnTo>
                    <a:pt x="1057734" y="0"/>
                  </a:lnTo>
                  <a:lnTo>
                    <a:pt x="1064751" y="0"/>
                  </a:lnTo>
                  <a:lnTo>
                    <a:pt x="1070177" y="0"/>
                  </a:lnTo>
                  <a:lnTo>
                    <a:pt x="1072436" y="0"/>
                  </a:lnTo>
                  <a:lnTo>
                    <a:pt x="1090311" y="0"/>
                  </a:lnTo>
                  <a:lnTo>
                    <a:pt x="1110718" y="0"/>
                  </a:lnTo>
                  <a:lnTo>
                    <a:pt x="1112712" y="0"/>
                  </a:lnTo>
                  <a:lnTo>
                    <a:pt x="1116187" y="0"/>
                  </a:lnTo>
                  <a:lnTo>
                    <a:pt x="1139828" y="0"/>
                  </a:lnTo>
                  <a:lnTo>
                    <a:pt x="1140249" y="0"/>
                  </a:lnTo>
                  <a:lnTo>
                    <a:pt x="1145480" y="0"/>
                  </a:lnTo>
                  <a:lnTo>
                    <a:pt x="1152270" y="0"/>
                  </a:lnTo>
                  <a:lnTo>
                    <a:pt x="1154934" y="0"/>
                  </a:lnTo>
                  <a:lnTo>
                    <a:pt x="1167881" y="0"/>
                  </a:lnTo>
                  <a:lnTo>
                    <a:pt x="1175544" y="0"/>
                  </a:lnTo>
                  <a:lnTo>
                    <a:pt x="1184998" y="0"/>
                  </a:lnTo>
                  <a:lnTo>
                    <a:pt x="1197946" y="0"/>
                  </a:lnTo>
                  <a:lnTo>
                    <a:pt x="1200205" y="0"/>
                  </a:lnTo>
                  <a:lnTo>
                    <a:pt x="1220978" y="0"/>
                  </a:lnTo>
                  <a:lnTo>
                    <a:pt x="1238487" y="0"/>
                  </a:lnTo>
                  <a:lnTo>
                    <a:pt x="1243956" y="0"/>
                  </a:lnTo>
                  <a:lnTo>
                    <a:pt x="1251042" y="0"/>
                  </a:lnTo>
                  <a:lnTo>
                    <a:pt x="1257637" y="0"/>
                  </a:lnTo>
                  <a:lnTo>
                    <a:pt x="1271587" y="0"/>
                  </a:lnTo>
                  <a:lnTo>
                    <a:pt x="1273249" y="0"/>
                  </a:lnTo>
                  <a:lnTo>
                    <a:pt x="1280039" y="0"/>
                  </a:lnTo>
                  <a:lnTo>
                    <a:pt x="1282703" y="0"/>
                  </a:lnTo>
                  <a:lnTo>
                    <a:pt x="1286178" y="0"/>
                  </a:lnTo>
                  <a:lnTo>
                    <a:pt x="1295146" y="0"/>
                  </a:lnTo>
                  <a:lnTo>
                    <a:pt x="1301651" y="0"/>
                  </a:lnTo>
                  <a:lnTo>
                    <a:pt x="1302284" y="0"/>
                  </a:lnTo>
                  <a:lnTo>
                    <a:pt x="1303313" y="0"/>
                  </a:lnTo>
                  <a:lnTo>
                    <a:pt x="1312767" y="0"/>
                  </a:lnTo>
                  <a:lnTo>
                    <a:pt x="1316242" y="0"/>
                  </a:lnTo>
                  <a:lnTo>
                    <a:pt x="1321886" y="0"/>
                  </a:lnTo>
                  <a:lnTo>
                    <a:pt x="1324685" y="0"/>
                  </a:lnTo>
                  <a:lnTo>
                    <a:pt x="1325211" y="0"/>
                  </a:lnTo>
                  <a:lnTo>
                    <a:pt x="1332348" y="0"/>
                  </a:lnTo>
                  <a:lnTo>
                    <a:pt x="1332714" y="0"/>
                  </a:lnTo>
                  <a:lnTo>
                    <a:pt x="1333135" y="0"/>
                  </a:lnTo>
                  <a:lnTo>
                    <a:pt x="1348747" y="0"/>
                  </a:lnTo>
                  <a:lnTo>
                    <a:pt x="1354749" y="0"/>
                  </a:lnTo>
                  <a:lnTo>
                    <a:pt x="1378811" y="0"/>
                  </a:lnTo>
                  <a:lnTo>
                    <a:pt x="1383745" y="0"/>
                  </a:lnTo>
                  <a:lnTo>
                    <a:pt x="1385406" y="0"/>
                  </a:lnTo>
                  <a:lnTo>
                    <a:pt x="1399356" y="0"/>
                  </a:lnTo>
                  <a:lnTo>
                    <a:pt x="1400513" y="0"/>
                  </a:lnTo>
                  <a:lnTo>
                    <a:pt x="1413947" y="0"/>
                  </a:lnTo>
                  <a:lnTo>
                    <a:pt x="1414442" y="0"/>
                  </a:lnTo>
                  <a:lnTo>
                    <a:pt x="1422915" y="0"/>
                  </a:lnTo>
                  <a:lnTo>
                    <a:pt x="1426390" y="0"/>
                  </a:lnTo>
                  <a:lnTo>
                    <a:pt x="1429420" y="0"/>
                  </a:lnTo>
                  <a:lnTo>
                    <a:pt x="1430053" y="0"/>
                  </a:lnTo>
                  <a:lnTo>
                    <a:pt x="1430206" y="0"/>
                  </a:lnTo>
                  <a:lnTo>
                    <a:pt x="1430577" y="0"/>
                  </a:lnTo>
                  <a:lnTo>
                    <a:pt x="1436843" y="0"/>
                  </a:lnTo>
                  <a:lnTo>
                    <a:pt x="1444011" y="0"/>
                  </a:lnTo>
                  <a:lnTo>
                    <a:pt x="1449655" y="0"/>
                  </a:lnTo>
                  <a:lnTo>
                    <a:pt x="1452454" y="0"/>
                  </a:lnTo>
                  <a:lnTo>
                    <a:pt x="1452980" y="0"/>
                  </a:lnTo>
                  <a:lnTo>
                    <a:pt x="1456455" y="0"/>
                  </a:lnTo>
                  <a:lnTo>
                    <a:pt x="1459664" y="0"/>
                  </a:lnTo>
                  <a:lnTo>
                    <a:pt x="1460117" y="0"/>
                  </a:lnTo>
                  <a:lnTo>
                    <a:pt x="1460483" y="0"/>
                  </a:lnTo>
                  <a:lnTo>
                    <a:pt x="1460904" y="0"/>
                  </a:lnTo>
                  <a:lnTo>
                    <a:pt x="1472926" y="0"/>
                  </a:lnTo>
                  <a:lnTo>
                    <a:pt x="1482518" y="0"/>
                  </a:lnTo>
                  <a:lnTo>
                    <a:pt x="1489729" y="0"/>
                  </a:lnTo>
                  <a:lnTo>
                    <a:pt x="1504116" y="0"/>
                  </a:lnTo>
                  <a:lnTo>
                    <a:pt x="1511514" y="0"/>
                  </a:lnTo>
                  <a:lnTo>
                    <a:pt x="1524740" y="0"/>
                  </a:lnTo>
                  <a:lnTo>
                    <a:pt x="1528282" y="0"/>
                  </a:lnTo>
                  <a:lnTo>
                    <a:pt x="1531757" y="0"/>
                  </a:lnTo>
                  <a:lnTo>
                    <a:pt x="1534181" y="0"/>
                  </a:lnTo>
                  <a:lnTo>
                    <a:pt x="1542211" y="0"/>
                  </a:lnTo>
                  <a:lnTo>
                    <a:pt x="1554159" y="0"/>
                  </a:lnTo>
                  <a:lnTo>
                    <a:pt x="1557318" y="0"/>
                  </a:lnTo>
                  <a:lnTo>
                    <a:pt x="1557975" y="0"/>
                  </a:lnTo>
                  <a:lnTo>
                    <a:pt x="1558346" y="0"/>
                  </a:lnTo>
                  <a:lnTo>
                    <a:pt x="1561822" y="0"/>
                  </a:lnTo>
                  <a:lnTo>
                    <a:pt x="1564612" y="0"/>
                  </a:lnTo>
                  <a:lnTo>
                    <a:pt x="1566857" y="0"/>
                  </a:lnTo>
                  <a:lnTo>
                    <a:pt x="1576919" y="0"/>
                  </a:lnTo>
                  <a:lnTo>
                    <a:pt x="1579719" y="0"/>
                  </a:lnTo>
                  <a:lnTo>
                    <a:pt x="1584224" y="0"/>
                  </a:lnTo>
                  <a:lnTo>
                    <a:pt x="1587382" y="0"/>
                  </a:lnTo>
                  <a:lnTo>
                    <a:pt x="1587433" y="0"/>
                  </a:lnTo>
                  <a:lnTo>
                    <a:pt x="1600695" y="0"/>
                  </a:lnTo>
                  <a:lnTo>
                    <a:pt x="1606834" y="0"/>
                  </a:lnTo>
                  <a:lnTo>
                    <a:pt x="1607256" y="0"/>
                  </a:lnTo>
                  <a:lnTo>
                    <a:pt x="1608325" y="0"/>
                  </a:lnTo>
                  <a:lnTo>
                    <a:pt x="1609783" y="0"/>
                  </a:lnTo>
                  <a:lnTo>
                    <a:pt x="1617498" y="0"/>
                  </a:lnTo>
                  <a:lnTo>
                    <a:pt x="1631885" y="0"/>
                  </a:lnTo>
                  <a:lnTo>
                    <a:pt x="1636899" y="0"/>
                  </a:lnTo>
                  <a:lnTo>
                    <a:pt x="1637320" y="0"/>
                  </a:lnTo>
                  <a:lnTo>
                    <a:pt x="1637445" y="0"/>
                  </a:lnTo>
                  <a:lnTo>
                    <a:pt x="1652509" y="0"/>
                  </a:lnTo>
                  <a:lnTo>
                    <a:pt x="1659526" y="0"/>
                  </a:lnTo>
                  <a:lnTo>
                    <a:pt x="1661950" y="0"/>
                  </a:lnTo>
                  <a:lnTo>
                    <a:pt x="1664952" y="0"/>
                  </a:lnTo>
                  <a:lnTo>
                    <a:pt x="1667212" y="0"/>
                  </a:lnTo>
                  <a:lnTo>
                    <a:pt x="1685087" y="0"/>
                  </a:lnTo>
                  <a:lnTo>
                    <a:pt x="1689591" y="0"/>
                  </a:lnTo>
                  <a:lnTo>
                    <a:pt x="1694626" y="0"/>
                  </a:lnTo>
                  <a:lnTo>
                    <a:pt x="1697276" y="0"/>
                  </a:lnTo>
                  <a:lnTo>
                    <a:pt x="1698000" y="0"/>
                  </a:lnTo>
                  <a:lnTo>
                    <a:pt x="1704688" y="0"/>
                  </a:lnTo>
                  <a:lnTo>
                    <a:pt x="1707488" y="0"/>
                  </a:lnTo>
                  <a:lnTo>
                    <a:pt x="1710963" y="0"/>
                  </a:lnTo>
                  <a:lnTo>
                    <a:pt x="1715151" y="0"/>
                  </a:lnTo>
                  <a:lnTo>
                    <a:pt x="1721928" y="0"/>
                  </a:lnTo>
                  <a:lnTo>
                    <a:pt x="1734603" y="0"/>
                  </a:lnTo>
                  <a:lnTo>
                    <a:pt x="1735025" y="0"/>
                  </a:lnTo>
                  <a:lnTo>
                    <a:pt x="1735558" y="0"/>
                  </a:lnTo>
                  <a:lnTo>
                    <a:pt x="1736094" y="0"/>
                  </a:lnTo>
                  <a:lnTo>
                    <a:pt x="1737552" y="0"/>
                  </a:lnTo>
                  <a:lnTo>
                    <a:pt x="1741027" y="0"/>
                  </a:lnTo>
                  <a:lnTo>
                    <a:pt x="1747046" y="0"/>
                  </a:lnTo>
                  <a:lnTo>
                    <a:pt x="1748537" y="0"/>
                  </a:lnTo>
                  <a:lnTo>
                    <a:pt x="1753052" y="0"/>
                  </a:lnTo>
                  <a:lnTo>
                    <a:pt x="1757499" y="0"/>
                  </a:lnTo>
                  <a:lnTo>
                    <a:pt x="1764668" y="0"/>
                  </a:lnTo>
                  <a:lnTo>
                    <a:pt x="1765089" y="0"/>
                  </a:lnTo>
                  <a:lnTo>
                    <a:pt x="1765214" y="0"/>
                  </a:lnTo>
                  <a:lnTo>
                    <a:pt x="1770320" y="0"/>
                  </a:lnTo>
                  <a:lnTo>
                    <a:pt x="1777110" y="0"/>
                  </a:lnTo>
                  <a:lnTo>
                    <a:pt x="1779774" y="0"/>
                  </a:lnTo>
                  <a:lnTo>
                    <a:pt x="1792721" y="0"/>
                  </a:lnTo>
                  <a:lnTo>
                    <a:pt x="1794981" y="0"/>
                  </a:lnTo>
                  <a:lnTo>
                    <a:pt x="1825045" y="0"/>
                  </a:lnTo>
                  <a:lnTo>
                    <a:pt x="1825769" y="0"/>
                  </a:lnTo>
                  <a:lnTo>
                    <a:pt x="1838732" y="0"/>
                  </a:lnTo>
                  <a:lnTo>
                    <a:pt x="1845818" y="0"/>
                  </a:lnTo>
                  <a:lnTo>
                    <a:pt x="1849697" y="0"/>
                  </a:lnTo>
                  <a:lnTo>
                    <a:pt x="1852412" y="0"/>
                  </a:lnTo>
                  <a:lnTo>
                    <a:pt x="1853903" y="0"/>
                  </a:lnTo>
                  <a:lnTo>
                    <a:pt x="1863327" y="0"/>
                  </a:lnTo>
                  <a:lnTo>
                    <a:pt x="1868796" y="0"/>
                  </a:lnTo>
                  <a:lnTo>
                    <a:pt x="1874815" y="0"/>
                  </a:lnTo>
                  <a:lnTo>
                    <a:pt x="1876306" y="0"/>
                  </a:lnTo>
                  <a:lnTo>
                    <a:pt x="1880821" y="0"/>
                  </a:lnTo>
                  <a:lnTo>
                    <a:pt x="1882477" y="0"/>
                  </a:lnTo>
                  <a:lnTo>
                    <a:pt x="1883936" y="0"/>
                  </a:lnTo>
                  <a:lnTo>
                    <a:pt x="1885268" y="0"/>
                  </a:lnTo>
                  <a:lnTo>
                    <a:pt x="1896427" y="0"/>
                  </a:lnTo>
                  <a:lnTo>
                    <a:pt x="1898089" y="0"/>
                  </a:lnTo>
                  <a:lnTo>
                    <a:pt x="1904879" y="0"/>
                  </a:lnTo>
                  <a:lnTo>
                    <a:pt x="1907543" y="0"/>
                  </a:lnTo>
                  <a:lnTo>
                    <a:pt x="1911018" y="0"/>
                  </a:lnTo>
                  <a:lnTo>
                    <a:pt x="1919986" y="0"/>
                  </a:lnTo>
                  <a:lnTo>
                    <a:pt x="1927124" y="0"/>
                  </a:lnTo>
                  <a:lnTo>
                    <a:pt x="1927489" y="0"/>
                  </a:lnTo>
                  <a:lnTo>
                    <a:pt x="1927911" y="0"/>
                  </a:lnTo>
                  <a:lnTo>
                    <a:pt x="1929402" y="0"/>
                  </a:lnTo>
                  <a:lnTo>
                    <a:pt x="1946726" y="0"/>
                  </a:lnTo>
                  <a:lnTo>
                    <a:pt x="1949525" y="0"/>
                  </a:lnTo>
                  <a:lnTo>
                    <a:pt x="1957554" y="0"/>
                  </a:lnTo>
                  <a:lnTo>
                    <a:pt x="1957975" y="0"/>
                  </a:lnTo>
                  <a:lnTo>
                    <a:pt x="1973587" y="0"/>
                  </a:lnTo>
                  <a:lnTo>
                    <a:pt x="1978520" y="0"/>
                  </a:lnTo>
                  <a:lnTo>
                    <a:pt x="1980012" y="0"/>
                  </a:lnTo>
                  <a:lnTo>
                    <a:pt x="1980181" y="0"/>
                  </a:lnTo>
                  <a:lnTo>
                    <a:pt x="1981672" y="0"/>
                  </a:lnTo>
                  <a:lnTo>
                    <a:pt x="2008585" y="0"/>
                  </a:lnTo>
                  <a:lnTo>
                    <a:pt x="2009218" y="0"/>
                  </a:lnTo>
                  <a:lnTo>
                    <a:pt x="2010246" y="0"/>
                  </a:lnTo>
                  <a:lnTo>
                    <a:pt x="2010709" y="0"/>
                  </a:lnTo>
                  <a:lnTo>
                    <a:pt x="2011705" y="0"/>
                  </a:lnTo>
                  <a:lnTo>
                    <a:pt x="2024147" y="0"/>
                  </a:lnTo>
                  <a:lnTo>
                    <a:pt x="2024196" y="0"/>
                  </a:lnTo>
                  <a:lnTo>
                    <a:pt x="2024981" y="0"/>
                  </a:lnTo>
                  <a:lnTo>
                    <a:pt x="2025353" y="0"/>
                  </a:lnTo>
                  <a:lnTo>
                    <a:pt x="2026473" y="0"/>
                  </a:lnTo>
                  <a:lnTo>
                    <a:pt x="2031619" y="0"/>
                  </a:lnTo>
                  <a:lnTo>
                    <a:pt x="2033110" y="0"/>
                  </a:lnTo>
                  <a:lnTo>
                    <a:pt x="2038787" y="0"/>
                  </a:lnTo>
                  <a:lnTo>
                    <a:pt x="2039282" y="0"/>
                  </a:lnTo>
                  <a:lnTo>
                    <a:pt x="2047755" y="0"/>
                  </a:lnTo>
                  <a:lnTo>
                    <a:pt x="2051230" y="0"/>
                  </a:lnTo>
                  <a:lnTo>
                    <a:pt x="2054893" y="0"/>
                  </a:lnTo>
                  <a:lnTo>
                    <a:pt x="2055046" y="0"/>
                  </a:lnTo>
                  <a:lnTo>
                    <a:pt x="2055258" y="0"/>
                  </a:lnTo>
                  <a:lnTo>
                    <a:pt x="2055680" y="0"/>
                  </a:lnTo>
                  <a:lnTo>
                    <a:pt x="2057171" y="0"/>
                  </a:lnTo>
                  <a:lnTo>
                    <a:pt x="2061683" y="0"/>
                  </a:lnTo>
                  <a:lnTo>
                    <a:pt x="2067702" y="0"/>
                  </a:lnTo>
                  <a:lnTo>
                    <a:pt x="2074495" y="0"/>
                  </a:lnTo>
                  <a:lnTo>
                    <a:pt x="2077294" y="0"/>
                  </a:lnTo>
                  <a:lnTo>
                    <a:pt x="2084504" y="0"/>
                  </a:lnTo>
                  <a:lnTo>
                    <a:pt x="2085323" y="0"/>
                  </a:lnTo>
                  <a:lnTo>
                    <a:pt x="2085744" y="0"/>
                  </a:lnTo>
                  <a:lnTo>
                    <a:pt x="2097766" y="0"/>
                  </a:lnTo>
                  <a:lnTo>
                    <a:pt x="2106289" y="0"/>
                  </a:lnTo>
                  <a:lnTo>
                    <a:pt x="2107781" y="0"/>
                  </a:lnTo>
                  <a:lnTo>
                    <a:pt x="2128956" y="0"/>
                  </a:lnTo>
                  <a:lnTo>
                    <a:pt x="2129514" y="0"/>
                  </a:lnTo>
                  <a:lnTo>
                    <a:pt x="2136354" y="0"/>
                  </a:lnTo>
                  <a:lnTo>
                    <a:pt x="2136987" y="0"/>
                  </a:lnTo>
                  <a:lnTo>
                    <a:pt x="2138478" y="0"/>
                  </a:lnTo>
                  <a:lnTo>
                    <a:pt x="2151916" y="0"/>
                  </a:lnTo>
                  <a:lnTo>
                    <a:pt x="2152750" y="0"/>
                  </a:lnTo>
                  <a:lnTo>
                    <a:pt x="2153122" y="0"/>
                  </a:lnTo>
                  <a:lnTo>
                    <a:pt x="2154242" y="0"/>
                  </a:lnTo>
                  <a:lnTo>
                    <a:pt x="2156597" y="0"/>
                  </a:lnTo>
                  <a:lnTo>
                    <a:pt x="2159388" y="0"/>
                  </a:lnTo>
                  <a:lnTo>
                    <a:pt x="2160879" y="0"/>
                  </a:lnTo>
                  <a:lnTo>
                    <a:pt x="2161633" y="0"/>
                  </a:lnTo>
                  <a:lnTo>
                    <a:pt x="2167051" y="0"/>
                  </a:lnTo>
                  <a:lnTo>
                    <a:pt x="2178999" y="0"/>
                  </a:lnTo>
                  <a:lnTo>
                    <a:pt x="2182158" y="0"/>
                  </a:lnTo>
                  <a:lnTo>
                    <a:pt x="2182815" y="0"/>
                  </a:lnTo>
                  <a:lnTo>
                    <a:pt x="2188666" y="0"/>
                  </a:lnTo>
                  <a:lnTo>
                    <a:pt x="2189452" y="0"/>
                  </a:lnTo>
                  <a:lnTo>
                    <a:pt x="2191697" y="0"/>
                  </a:lnTo>
                  <a:lnTo>
                    <a:pt x="2195471" y="0"/>
                  </a:lnTo>
                  <a:lnTo>
                    <a:pt x="2201759" y="0"/>
                  </a:lnTo>
                  <a:lnTo>
                    <a:pt x="2203100" y="0"/>
                  </a:lnTo>
                  <a:lnTo>
                    <a:pt x="2204559" y="0"/>
                  </a:lnTo>
                  <a:lnTo>
                    <a:pt x="2204591" y="0"/>
                  </a:lnTo>
                  <a:lnTo>
                    <a:pt x="2212273" y="0"/>
                  </a:lnTo>
                  <a:lnTo>
                    <a:pt x="2225535" y="0"/>
                  </a:lnTo>
                  <a:lnTo>
                    <a:pt x="2231674" y="0"/>
                  </a:lnTo>
                  <a:lnTo>
                    <a:pt x="2232096" y="0"/>
                  </a:lnTo>
                  <a:lnTo>
                    <a:pt x="2232220" y="0"/>
                  </a:lnTo>
                  <a:lnTo>
                    <a:pt x="2233118" y="0"/>
                  </a:lnTo>
                  <a:lnTo>
                    <a:pt x="2233165" y="0"/>
                  </a:lnTo>
                  <a:lnTo>
                    <a:pt x="2256725" y="0"/>
                  </a:lnTo>
                  <a:lnTo>
                    <a:pt x="2257283" y="0"/>
                  </a:lnTo>
                  <a:lnTo>
                    <a:pt x="2262285" y="0"/>
                  </a:lnTo>
                  <a:lnTo>
                    <a:pt x="2284366" y="0"/>
                  </a:lnTo>
                  <a:lnTo>
                    <a:pt x="2289402" y="0"/>
                  </a:lnTo>
                  <a:lnTo>
                    <a:pt x="2292052" y="0"/>
                  </a:lnTo>
                  <a:lnTo>
                    <a:pt x="2299271" y="0"/>
                  </a:lnTo>
                  <a:lnTo>
                    <a:pt x="2308721" y="0"/>
                  </a:lnTo>
                  <a:lnTo>
                    <a:pt x="2309927" y="0"/>
                  </a:lnTo>
                  <a:lnTo>
                    <a:pt x="2316435" y="0"/>
                  </a:lnTo>
                  <a:lnTo>
                    <a:pt x="2316703" y="0"/>
                  </a:lnTo>
                  <a:lnTo>
                    <a:pt x="2319466" y="0"/>
                  </a:lnTo>
                  <a:lnTo>
                    <a:pt x="2322840" y="0"/>
                  </a:lnTo>
                  <a:lnTo>
                    <a:pt x="2329528" y="0"/>
                  </a:lnTo>
                  <a:lnTo>
                    <a:pt x="2330869" y="0"/>
                  </a:lnTo>
                  <a:lnTo>
                    <a:pt x="2332328" y="0"/>
                  </a:lnTo>
                  <a:lnTo>
                    <a:pt x="2332360" y="0"/>
                  </a:lnTo>
                  <a:lnTo>
                    <a:pt x="2335803" y="0"/>
                  </a:lnTo>
                  <a:lnTo>
                    <a:pt x="2343312" y="0"/>
                  </a:lnTo>
                  <a:lnTo>
                    <a:pt x="2344804" y="0"/>
                  </a:lnTo>
                  <a:lnTo>
                    <a:pt x="2346768" y="0"/>
                  </a:lnTo>
                  <a:lnTo>
                    <a:pt x="2347827" y="0"/>
                  </a:lnTo>
                  <a:lnTo>
                    <a:pt x="2352274" y="0"/>
                  </a:lnTo>
                  <a:lnTo>
                    <a:pt x="2359443" y="0"/>
                  </a:lnTo>
                  <a:lnTo>
                    <a:pt x="2359865" y="0"/>
                  </a:lnTo>
                  <a:lnTo>
                    <a:pt x="2359989" y="0"/>
                  </a:lnTo>
                  <a:lnTo>
                    <a:pt x="2360887" y="0"/>
                  </a:lnTo>
                  <a:lnTo>
                    <a:pt x="2360934" y="0"/>
                  </a:lnTo>
                  <a:lnTo>
                    <a:pt x="2371886" y="0"/>
                  </a:lnTo>
                  <a:lnTo>
                    <a:pt x="2373377" y="0"/>
                  </a:lnTo>
                  <a:lnTo>
                    <a:pt x="2377892" y="0"/>
                  </a:lnTo>
                  <a:cubicBezTo>
                    <a:pt x="2382339" y="0"/>
                    <a:pt x="2382339" y="0"/>
                    <a:pt x="2382339" y="0"/>
                  </a:cubicBezTo>
                  <a:lnTo>
                    <a:pt x="2390054" y="0"/>
                  </a:lnTo>
                  <a:lnTo>
                    <a:pt x="2419821" y="0"/>
                  </a:lnTo>
                  <a:lnTo>
                    <a:pt x="2427040" y="0"/>
                  </a:lnTo>
                  <a:lnTo>
                    <a:pt x="2436490" y="0"/>
                  </a:lnTo>
                  <a:lnTo>
                    <a:pt x="2444472" y="0"/>
                  </a:lnTo>
                  <a:lnTo>
                    <a:pt x="2448678" y="0"/>
                  </a:lnTo>
                  <a:lnTo>
                    <a:pt x="2450171" y="0"/>
                  </a:lnTo>
                  <a:lnTo>
                    <a:pt x="2450609" y="0"/>
                  </a:lnTo>
                  <a:lnTo>
                    <a:pt x="2463572" y="0"/>
                  </a:lnTo>
                  <a:lnTo>
                    <a:pt x="2471081" y="0"/>
                  </a:lnTo>
                  <a:lnTo>
                    <a:pt x="2472573" y="0"/>
                  </a:lnTo>
                  <a:lnTo>
                    <a:pt x="2474537" y="0"/>
                  </a:lnTo>
                  <a:lnTo>
                    <a:pt x="2475596" y="0"/>
                  </a:lnTo>
                  <a:lnTo>
                    <a:pt x="2477252" y="0"/>
                  </a:lnTo>
                  <a:lnTo>
                    <a:pt x="2478712" y="0"/>
                  </a:lnTo>
                  <a:lnTo>
                    <a:pt x="2478743" y="0"/>
                  </a:lnTo>
                  <a:lnTo>
                    <a:pt x="2480043" y="0"/>
                  </a:lnTo>
                  <a:lnTo>
                    <a:pt x="2499655" y="0"/>
                  </a:lnTo>
                  <a:lnTo>
                    <a:pt x="2501146" y="0"/>
                  </a:lnTo>
                  <a:lnTo>
                    <a:pt x="2505661" y="0"/>
                  </a:lnTo>
                  <a:lnTo>
                    <a:pt x="2508776" y="0"/>
                  </a:lnTo>
                  <a:lnTo>
                    <a:pt x="2510108" y="0"/>
                  </a:lnTo>
                  <a:lnTo>
                    <a:pt x="2524178" y="0"/>
                  </a:lnTo>
                  <a:lnTo>
                    <a:pt x="2525248" y="0"/>
                  </a:lnTo>
                  <a:lnTo>
                    <a:pt x="2525669" y="0"/>
                  </a:lnTo>
                  <a:lnTo>
                    <a:pt x="2552329" y="0"/>
                  </a:lnTo>
                  <a:lnTo>
                    <a:pt x="2552751" y="0"/>
                  </a:lnTo>
                  <a:lnTo>
                    <a:pt x="2554242" y="0"/>
                  </a:lnTo>
                  <a:lnTo>
                    <a:pt x="2574787" y="0"/>
                  </a:lnTo>
                  <a:lnTo>
                    <a:pt x="2576279" y="0"/>
                  </a:lnTo>
                  <a:lnTo>
                    <a:pt x="2576447" y="0"/>
                  </a:lnTo>
                  <a:lnTo>
                    <a:pt x="2577940" y="0"/>
                  </a:lnTo>
                  <a:lnTo>
                    <a:pt x="2603360" y="0"/>
                  </a:lnTo>
                  <a:lnTo>
                    <a:pt x="2604852" y="0"/>
                  </a:lnTo>
                  <a:lnTo>
                    <a:pt x="2605021" y="0"/>
                  </a:lnTo>
                  <a:lnTo>
                    <a:pt x="2605484" y="0"/>
                  </a:lnTo>
                  <a:lnTo>
                    <a:pt x="2606481" y="0"/>
                  </a:lnTo>
                  <a:lnTo>
                    <a:pt x="2606512" y="0"/>
                  </a:lnTo>
                  <a:lnTo>
                    <a:pt x="2606976" y="0"/>
                  </a:lnTo>
                  <a:lnTo>
                    <a:pt x="2618923" y="0"/>
                  </a:lnTo>
                  <a:lnTo>
                    <a:pt x="2621248" y="0"/>
                  </a:lnTo>
                  <a:lnTo>
                    <a:pt x="2622740" y="0"/>
                  </a:lnTo>
                  <a:lnTo>
                    <a:pt x="2627885" y="0"/>
                  </a:lnTo>
                  <a:lnTo>
                    <a:pt x="2629377" y="0"/>
                  </a:lnTo>
                  <a:lnTo>
                    <a:pt x="2634058" y="0"/>
                  </a:lnTo>
                  <a:lnTo>
                    <a:pt x="2635549" y="0"/>
                  </a:lnTo>
                  <a:lnTo>
                    <a:pt x="2636545" y="0"/>
                  </a:lnTo>
                  <a:lnTo>
                    <a:pt x="2648987" y="0"/>
                  </a:lnTo>
                  <a:lnTo>
                    <a:pt x="2649821" y="0"/>
                  </a:lnTo>
                  <a:lnTo>
                    <a:pt x="2651313" y="0"/>
                  </a:lnTo>
                  <a:lnTo>
                    <a:pt x="2651947" y="0"/>
                  </a:lnTo>
                  <a:lnTo>
                    <a:pt x="2653017" y="0"/>
                  </a:lnTo>
                  <a:lnTo>
                    <a:pt x="2653438" y="0"/>
                  </a:lnTo>
                  <a:lnTo>
                    <a:pt x="2656459" y="0"/>
                  </a:lnTo>
                  <a:lnTo>
                    <a:pt x="2657950" y="0"/>
                  </a:lnTo>
                  <a:lnTo>
                    <a:pt x="2665460" y="0"/>
                  </a:lnTo>
                  <a:lnTo>
                    <a:pt x="2680098" y="0"/>
                  </a:lnTo>
                  <a:lnTo>
                    <a:pt x="2680520" y="0"/>
                  </a:lnTo>
                  <a:lnTo>
                    <a:pt x="2682011" y="0"/>
                  </a:lnTo>
                  <a:lnTo>
                    <a:pt x="2692542" y="0"/>
                  </a:lnTo>
                  <a:lnTo>
                    <a:pt x="2702556" y="0"/>
                  </a:lnTo>
                  <a:lnTo>
                    <a:pt x="2704048" y="0"/>
                  </a:lnTo>
                  <a:lnTo>
                    <a:pt x="2724289" y="0"/>
                  </a:lnTo>
                  <a:lnTo>
                    <a:pt x="2731129" y="0"/>
                  </a:lnTo>
                  <a:lnTo>
                    <a:pt x="2732621" y="0"/>
                  </a:lnTo>
                  <a:lnTo>
                    <a:pt x="2733253" y="0"/>
                  </a:lnTo>
                  <a:lnTo>
                    <a:pt x="2734745" y="0"/>
                  </a:lnTo>
                  <a:lnTo>
                    <a:pt x="2746692" y="0"/>
                  </a:lnTo>
                  <a:lnTo>
                    <a:pt x="2749017" y="0"/>
                  </a:lnTo>
                  <a:lnTo>
                    <a:pt x="2750509" y="0"/>
                  </a:lnTo>
                  <a:lnTo>
                    <a:pt x="2754354" y="0"/>
                  </a:lnTo>
                  <a:lnTo>
                    <a:pt x="2755654" y="0"/>
                  </a:lnTo>
                  <a:lnTo>
                    <a:pt x="2757146" y="0"/>
                  </a:lnTo>
                  <a:lnTo>
                    <a:pt x="2761827" y="0"/>
                  </a:lnTo>
                  <a:lnTo>
                    <a:pt x="2763318" y="0"/>
                  </a:lnTo>
                  <a:lnTo>
                    <a:pt x="2776756" y="0"/>
                  </a:lnTo>
                  <a:lnTo>
                    <a:pt x="2777590" y="0"/>
                  </a:lnTo>
                  <a:lnTo>
                    <a:pt x="2779082" y="0"/>
                  </a:lnTo>
                  <a:lnTo>
                    <a:pt x="2783442" y="0"/>
                  </a:lnTo>
                  <a:lnTo>
                    <a:pt x="2784228" y="0"/>
                  </a:lnTo>
                  <a:lnTo>
                    <a:pt x="2785719" y="0"/>
                  </a:lnTo>
                  <a:lnTo>
                    <a:pt x="2786473" y="0"/>
                  </a:lnTo>
                  <a:lnTo>
                    <a:pt x="2793229" y="0"/>
                  </a:lnTo>
                  <a:lnTo>
                    <a:pt x="2799367" y="0"/>
                  </a:lnTo>
                  <a:lnTo>
                    <a:pt x="2813506" y="0"/>
                  </a:lnTo>
                  <a:lnTo>
                    <a:pt x="2820311" y="0"/>
                  </a:lnTo>
                  <a:lnTo>
                    <a:pt x="2827893" y="0"/>
                  </a:lnTo>
                  <a:lnTo>
                    <a:pt x="2827940" y="0"/>
                  </a:lnTo>
                  <a:lnTo>
                    <a:pt x="2829431" y="0"/>
                  </a:lnTo>
                  <a:lnTo>
                    <a:pt x="2829978" y="0"/>
                  </a:lnTo>
                  <a:lnTo>
                    <a:pt x="2852058" y="0"/>
                  </a:lnTo>
                  <a:lnTo>
                    <a:pt x="2857060" y="0"/>
                  </a:lnTo>
                  <a:lnTo>
                    <a:pt x="2857958" y="0"/>
                  </a:lnTo>
                  <a:lnTo>
                    <a:pt x="2871601" y="0"/>
                  </a:lnTo>
                  <a:lnTo>
                    <a:pt x="2882123" y="0"/>
                  </a:lnTo>
                  <a:lnTo>
                    <a:pt x="2894046" y="0"/>
                  </a:lnTo>
                  <a:lnTo>
                    <a:pt x="2903496" y="0"/>
                  </a:lnTo>
                  <a:lnTo>
                    <a:pt x="2911211" y="0"/>
                  </a:lnTo>
                  <a:lnTo>
                    <a:pt x="2914242" y="0"/>
                  </a:lnTo>
                  <a:lnTo>
                    <a:pt x="2914461" y="0"/>
                  </a:lnTo>
                  <a:lnTo>
                    <a:pt x="2924111" y="0"/>
                  </a:lnTo>
                  <a:lnTo>
                    <a:pt x="2927136" y="0"/>
                  </a:lnTo>
                  <a:lnTo>
                    <a:pt x="2933561" y="0"/>
                  </a:lnTo>
                  <a:lnTo>
                    <a:pt x="2939580" y="0"/>
                  </a:lnTo>
                  <a:lnTo>
                    <a:pt x="2941275" y="0"/>
                  </a:lnTo>
                  <a:lnTo>
                    <a:pt x="2941543" y="0"/>
                  </a:lnTo>
                  <a:lnTo>
                    <a:pt x="2945586" y="0"/>
                  </a:lnTo>
                  <a:lnTo>
                    <a:pt x="2950032" y="0"/>
                  </a:lnTo>
                  <a:lnTo>
                    <a:pt x="2955662" y="0"/>
                  </a:lnTo>
                  <a:lnTo>
                    <a:pt x="2955709" y="0"/>
                  </a:lnTo>
                  <a:lnTo>
                    <a:pt x="2957200" y="0"/>
                  </a:lnTo>
                  <a:lnTo>
                    <a:pt x="2957747" y="0"/>
                  </a:lnTo>
                  <a:lnTo>
                    <a:pt x="2968152" y="0"/>
                  </a:lnTo>
                  <a:lnTo>
                    <a:pt x="2969644" y="0"/>
                  </a:lnTo>
                  <a:lnTo>
                    <a:pt x="2972667" y="0"/>
                  </a:lnTo>
                  <a:lnTo>
                    <a:pt x="2977114" y="0"/>
                  </a:lnTo>
                  <a:lnTo>
                    <a:pt x="2984829" y="0"/>
                  </a:lnTo>
                  <a:lnTo>
                    <a:pt x="2985727" y="0"/>
                  </a:lnTo>
                  <a:lnTo>
                    <a:pt x="2999370" y="0"/>
                  </a:lnTo>
                  <a:lnTo>
                    <a:pt x="3021815" y="0"/>
                  </a:lnTo>
                  <a:lnTo>
                    <a:pt x="3031265" y="0"/>
                  </a:lnTo>
                  <a:lnTo>
                    <a:pt x="3042230" y="0"/>
                  </a:lnTo>
                  <a:lnTo>
                    <a:pt x="3044946" y="0"/>
                  </a:lnTo>
                  <a:lnTo>
                    <a:pt x="3051880" y="0"/>
                  </a:lnTo>
                  <a:lnTo>
                    <a:pt x="3061330" y="0"/>
                  </a:lnTo>
                  <a:lnTo>
                    <a:pt x="3067349" y="0"/>
                  </a:lnTo>
                  <a:lnTo>
                    <a:pt x="3069312" y="0"/>
                  </a:lnTo>
                  <a:lnTo>
                    <a:pt x="3073355" y="0"/>
                  </a:lnTo>
                  <a:lnTo>
                    <a:pt x="3073518" y="0"/>
                  </a:lnTo>
                  <a:lnTo>
                    <a:pt x="3075011" y="0"/>
                  </a:lnTo>
                  <a:lnTo>
                    <a:pt x="3077801" y="0"/>
                  </a:lnTo>
                  <a:lnTo>
                    <a:pt x="3095921" y="0"/>
                  </a:lnTo>
                  <a:lnTo>
                    <a:pt x="3097413" y="0"/>
                  </a:lnTo>
                  <a:lnTo>
                    <a:pt x="3100436" y="0"/>
                  </a:lnTo>
                  <a:lnTo>
                    <a:pt x="3103552" y="0"/>
                  </a:lnTo>
                  <a:lnTo>
                    <a:pt x="3104883" y="0"/>
                  </a:lnTo>
                  <a:lnTo>
                    <a:pt x="3120023" y="0"/>
                  </a:lnTo>
                  <a:lnTo>
                    <a:pt x="3120445" y="0"/>
                  </a:lnTo>
                  <a:lnTo>
                    <a:pt x="3149018" y="0"/>
                  </a:lnTo>
                  <a:lnTo>
                    <a:pt x="3150088" y="0"/>
                  </a:lnTo>
                  <a:lnTo>
                    <a:pt x="3150509" y="0"/>
                  </a:lnTo>
                  <a:lnTo>
                    <a:pt x="3171054" y="0"/>
                  </a:lnTo>
                  <a:lnTo>
                    <a:pt x="3172715" y="0"/>
                  </a:lnTo>
                  <a:lnTo>
                    <a:pt x="3199627" y="0"/>
                  </a:lnTo>
                  <a:lnTo>
                    <a:pt x="3201119" y="0"/>
                  </a:lnTo>
                  <a:lnTo>
                    <a:pt x="3201287" y="0"/>
                  </a:lnTo>
                  <a:lnTo>
                    <a:pt x="3201751" y="0"/>
                  </a:lnTo>
                  <a:lnTo>
                    <a:pt x="3202780" y="0"/>
                  </a:lnTo>
                  <a:lnTo>
                    <a:pt x="3217515" y="0"/>
                  </a:lnTo>
                  <a:lnTo>
                    <a:pt x="3224152" y="0"/>
                  </a:lnTo>
                  <a:lnTo>
                    <a:pt x="3230324" y="0"/>
                  </a:lnTo>
                  <a:lnTo>
                    <a:pt x="3231321" y="0"/>
                  </a:lnTo>
                  <a:lnTo>
                    <a:pt x="3231816" y="0"/>
                  </a:lnTo>
                  <a:lnTo>
                    <a:pt x="3243763" y="0"/>
                  </a:lnTo>
                  <a:lnTo>
                    <a:pt x="3246088" y="0"/>
                  </a:lnTo>
                  <a:lnTo>
                    <a:pt x="3247580" y="0"/>
                  </a:lnTo>
                  <a:lnTo>
                    <a:pt x="3247792" y="0"/>
                  </a:lnTo>
                  <a:lnTo>
                    <a:pt x="3248214" y="0"/>
                  </a:lnTo>
                  <a:lnTo>
                    <a:pt x="3252725" y="0"/>
                  </a:lnTo>
                  <a:lnTo>
                    <a:pt x="3254217" y="0"/>
                  </a:lnTo>
                  <a:lnTo>
                    <a:pt x="3260235" y="0"/>
                  </a:lnTo>
                  <a:lnTo>
                    <a:pt x="3276787" y="0"/>
                  </a:lnTo>
                  <a:lnTo>
                    <a:pt x="3277857" y="0"/>
                  </a:lnTo>
                  <a:lnTo>
                    <a:pt x="3278278" y="0"/>
                  </a:lnTo>
                  <a:lnTo>
                    <a:pt x="3290300" y="0"/>
                  </a:lnTo>
                  <a:lnTo>
                    <a:pt x="3298823" y="0"/>
                  </a:lnTo>
                  <a:lnTo>
                    <a:pt x="3327396" y="0"/>
                  </a:lnTo>
                  <a:lnTo>
                    <a:pt x="3328888" y="0"/>
                  </a:lnTo>
                  <a:lnTo>
                    <a:pt x="3329520" y="0"/>
                  </a:lnTo>
                  <a:lnTo>
                    <a:pt x="3345284" y="0"/>
                  </a:lnTo>
                  <a:lnTo>
                    <a:pt x="3349129" y="0"/>
                  </a:lnTo>
                  <a:lnTo>
                    <a:pt x="3351921" y="0"/>
                  </a:lnTo>
                  <a:lnTo>
                    <a:pt x="3358093" y="0"/>
                  </a:lnTo>
                  <a:lnTo>
                    <a:pt x="3359585" y="0"/>
                  </a:lnTo>
                  <a:lnTo>
                    <a:pt x="3371532" y="0"/>
                  </a:lnTo>
                  <a:lnTo>
                    <a:pt x="3373857" y="0"/>
                  </a:lnTo>
                  <a:lnTo>
                    <a:pt x="3375349" y="0"/>
                  </a:lnTo>
                  <a:lnTo>
                    <a:pt x="3380494" y="0"/>
                  </a:lnTo>
                  <a:lnTo>
                    <a:pt x="3381986" y="0"/>
                  </a:lnTo>
                  <a:lnTo>
                    <a:pt x="3388004" y="0"/>
                  </a:lnTo>
                  <a:lnTo>
                    <a:pt x="3408282" y="0"/>
                  </a:lnTo>
                  <a:lnTo>
                    <a:pt x="3418069" y="0"/>
                  </a:lnTo>
                  <a:lnTo>
                    <a:pt x="3424207" y="0"/>
                  </a:lnTo>
                  <a:lnTo>
                    <a:pt x="3424753" y="0"/>
                  </a:lnTo>
                  <a:lnTo>
                    <a:pt x="3452733" y="0"/>
                  </a:lnTo>
                  <a:lnTo>
                    <a:pt x="3454818" y="0"/>
                  </a:lnTo>
                  <a:lnTo>
                    <a:pt x="3476898" y="0"/>
                  </a:lnTo>
                  <a:lnTo>
                    <a:pt x="3496441" y="0"/>
                  </a:lnTo>
                  <a:lnTo>
                    <a:pt x="3509236" y="0"/>
                  </a:lnTo>
                  <a:lnTo>
                    <a:pt x="3518886" y="0"/>
                  </a:lnTo>
                  <a:lnTo>
                    <a:pt x="3528336" y="0"/>
                  </a:lnTo>
                  <a:lnTo>
                    <a:pt x="3536051" y="0"/>
                  </a:lnTo>
                  <a:lnTo>
                    <a:pt x="3539301" y="0"/>
                  </a:lnTo>
                  <a:lnTo>
                    <a:pt x="3540361" y="0"/>
                  </a:lnTo>
                  <a:lnTo>
                    <a:pt x="3544807" y="0"/>
                  </a:lnTo>
                  <a:lnTo>
                    <a:pt x="3551976" y="0"/>
                  </a:lnTo>
                  <a:lnTo>
                    <a:pt x="3552522" y="0"/>
                  </a:lnTo>
                  <a:lnTo>
                    <a:pt x="3564420" y="0"/>
                  </a:lnTo>
                  <a:lnTo>
                    <a:pt x="3570426" y="0"/>
                  </a:lnTo>
                  <a:cubicBezTo>
                    <a:pt x="3574872" y="0"/>
                    <a:pt x="3574872" y="0"/>
                    <a:pt x="3574872" y="0"/>
                  </a:cubicBezTo>
                  <a:lnTo>
                    <a:pt x="3580502" y="0"/>
                  </a:lnTo>
                  <a:lnTo>
                    <a:pt x="3582587" y="0"/>
                  </a:lnTo>
                  <a:lnTo>
                    <a:pt x="3624210" y="0"/>
                  </a:lnTo>
                  <a:lnTo>
                    <a:pt x="3637005" y="0"/>
                  </a:lnTo>
                  <a:lnTo>
                    <a:pt x="3646655" y="0"/>
                  </a:lnTo>
                  <a:lnTo>
                    <a:pt x="3656105" y="0"/>
                  </a:lnTo>
                  <a:lnTo>
                    <a:pt x="3667070" y="0"/>
                  </a:lnTo>
                  <a:lnTo>
                    <a:pt x="3668130" y="0"/>
                  </a:lnTo>
                  <a:lnTo>
                    <a:pt x="3669786" y="0"/>
                  </a:lnTo>
                  <a:lnTo>
                    <a:pt x="3672576" y="0"/>
                  </a:lnTo>
                  <a:lnTo>
                    <a:pt x="3692189" y="0"/>
                  </a:lnTo>
                  <a:lnTo>
                    <a:pt x="3698195" y="0"/>
                  </a:lnTo>
                  <a:lnTo>
                    <a:pt x="3702641" y="0"/>
                  </a:lnTo>
                  <a:lnTo>
                    <a:pt x="3744863" y="0"/>
                  </a:lnTo>
                  <a:lnTo>
                    <a:pt x="3745285" y="0"/>
                  </a:lnTo>
                  <a:lnTo>
                    <a:pt x="3795894" y="0"/>
                  </a:lnTo>
                  <a:lnTo>
                    <a:pt x="3797555" y="0"/>
                  </a:lnTo>
                  <a:lnTo>
                    <a:pt x="3826591" y="0"/>
                  </a:lnTo>
                  <a:lnTo>
                    <a:pt x="3842355" y="0"/>
                  </a:lnTo>
                  <a:lnTo>
                    <a:pt x="3848992" y="0"/>
                  </a:lnTo>
                  <a:lnTo>
                    <a:pt x="3872632" y="0"/>
                  </a:lnTo>
                  <a:lnTo>
                    <a:pt x="3873054" y="0"/>
                  </a:lnTo>
                  <a:lnTo>
                    <a:pt x="3885075" y="0"/>
                  </a:lnTo>
                  <a:lnTo>
                    <a:pt x="3923663" y="0"/>
                  </a:lnTo>
                  <a:lnTo>
                    <a:pt x="3954360" y="0"/>
                  </a:lnTo>
                  <a:lnTo>
                    <a:pt x="3970124" y="0"/>
                  </a:lnTo>
                  <a:lnTo>
                    <a:pt x="3976761" y="0"/>
                  </a:lnTo>
                  <a:lnTo>
                    <a:pt x="4012844" y="0"/>
                  </a:lnTo>
                  <a:lnTo>
                    <a:pt x="4049593" y="0"/>
                  </a:lnTo>
                  <a:cubicBezTo>
                    <a:pt x="4169647" y="0"/>
                    <a:pt x="4169647" y="0"/>
                    <a:pt x="4169647" y="0"/>
                  </a:cubicBezTo>
                  <a:lnTo>
                    <a:pt x="4177362" y="0"/>
                  </a:lnTo>
                  <a:cubicBezTo>
                    <a:pt x="4297416" y="0"/>
                    <a:pt x="4297416" y="0"/>
                    <a:pt x="4297416" y="0"/>
                  </a:cubicBezTo>
                  <a:cubicBezTo>
                    <a:pt x="4327758" y="0"/>
                    <a:pt x="4364168" y="21251"/>
                    <a:pt x="4379339" y="47054"/>
                  </a:cubicBezTo>
                  <a:cubicBezTo>
                    <a:pt x="4591731" y="415146"/>
                    <a:pt x="4591731" y="415146"/>
                    <a:pt x="4591731" y="415146"/>
                  </a:cubicBezTo>
                  <a:cubicBezTo>
                    <a:pt x="4606902" y="440951"/>
                    <a:pt x="4606902" y="483452"/>
                    <a:pt x="4591731" y="509257"/>
                  </a:cubicBezTo>
                  <a:cubicBezTo>
                    <a:pt x="4379339" y="877348"/>
                    <a:pt x="4379339" y="877348"/>
                    <a:pt x="4379339" y="877348"/>
                  </a:cubicBezTo>
                  <a:cubicBezTo>
                    <a:pt x="4364168" y="903151"/>
                    <a:pt x="4327758" y="924402"/>
                    <a:pt x="4297416" y="924402"/>
                  </a:cubicBezTo>
                  <a:lnTo>
                    <a:pt x="4169647" y="924402"/>
                  </a:lnTo>
                  <a:lnTo>
                    <a:pt x="3976761" y="924402"/>
                  </a:lnTo>
                  <a:lnTo>
                    <a:pt x="3872632" y="924402"/>
                  </a:lnTo>
                  <a:lnTo>
                    <a:pt x="3848992" y="924402"/>
                  </a:lnTo>
                  <a:lnTo>
                    <a:pt x="3744863" y="924402"/>
                  </a:lnTo>
                  <a:lnTo>
                    <a:pt x="3702641" y="924402"/>
                  </a:lnTo>
                  <a:lnTo>
                    <a:pt x="3672576" y="924402"/>
                  </a:lnTo>
                  <a:lnTo>
                    <a:pt x="3656105" y="924402"/>
                  </a:lnTo>
                  <a:lnTo>
                    <a:pt x="3574872" y="924402"/>
                  </a:lnTo>
                  <a:lnTo>
                    <a:pt x="3551976" y="924402"/>
                  </a:lnTo>
                  <a:lnTo>
                    <a:pt x="3544807" y="924402"/>
                  </a:lnTo>
                  <a:lnTo>
                    <a:pt x="3528336" y="924402"/>
                  </a:lnTo>
                  <a:lnTo>
                    <a:pt x="3424207" y="924402"/>
                  </a:lnTo>
                  <a:lnTo>
                    <a:pt x="3381986" y="924402"/>
                  </a:lnTo>
                  <a:lnTo>
                    <a:pt x="3380494" y="924402"/>
                  </a:lnTo>
                  <a:lnTo>
                    <a:pt x="3351921" y="924402"/>
                  </a:lnTo>
                  <a:lnTo>
                    <a:pt x="3277857" y="924402"/>
                  </a:lnTo>
                  <a:lnTo>
                    <a:pt x="3254217" y="924402"/>
                  </a:lnTo>
                  <a:lnTo>
                    <a:pt x="3252725" y="924402"/>
                  </a:lnTo>
                  <a:lnTo>
                    <a:pt x="3247792" y="924402"/>
                  </a:lnTo>
                  <a:lnTo>
                    <a:pt x="3231321" y="924402"/>
                  </a:lnTo>
                  <a:lnTo>
                    <a:pt x="3224152" y="924402"/>
                  </a:lnTo>
                  <a:lnTo>
                    <a:pt x="3150088" y="924402"/>
                  </a:lnTo>
                  <a:lnTo>
                    <a:pt x="3120023" y="924402"/>
                  </a:lnTo>
                  <a:lnTo>
                    <a:pt x="3104883" y="924402"/>
                  </a:lnTo>
                  <a:lnTo>
                    <a:pt x="3103552" y="924402"/>
                  </a:lnTo>
                  <a:lnTo>
                    <a:pt x="3077801" y="924402"/>
                  </a:lnTo>
                  <a:lnTo>
                    <a:pt x="3061330" y="924402"/>
                  </a:lnTo>
                  <a:lnTo>
                    <a:pt x="3031265" y="924402"/>
                  </a:lnTo>
                  <a:lnTo>
                    <a:pt x="2977114" y="924402"/>
                  </a:lnTo>
                  <a:lnTo>
                    <a:pt x="2957200" y="924402"/>
                  </a:lnTo>
                  <a:lnTo>
                    <a:pt x="2955709" y="924402"/>
                  </a:lnTo>
                  <a:lnTo>
                    <a:pt x="2950032" y="924402"/>
                  </a:lnTo>
                  <a:lnTo>
                    <a:pt x="2933561" y="924402"/>
                  </a:lnTo>
                  <a:lnTo>
                    <a:pt x="2927136" y="924402"/>
                  </a:lnTo>
                  <a:lnTo>
                    <a:pt x="2903496" y="924402"/>
                  </a:lnTo>
                  <a:lnTo>
                    <a:pt x="2829431" y="924402"/>
                  </a:lnTo>
                  <a:lnTo>
                    <a:pt x="2827940" y="924402"/>
                  </a:lnTo>
                  <a:lnTo>
                    <a:pt x="2799367" y="924402"/>
                  </a:lnTo>
                  <a:lnTo>
                    <a:pt x="2785719" y="924402"/>
                  </a:lnTo>
                  <a:lnTo>
                    <a:pt x="2784228" y="924402"/>
                  </a:lnTo>
                  <a:lnTo>
                    <a:pt x="2757146" y="924402"/>
                  </a:lnTo>
                  <a:lnTo>
                    <a:pt x="2755654" y="924402"/>
                  </a:lnTo>
                  <a:lnTo>
                    <a:pt x="2680098" y="924402"/>
                  </a:lnTo>
                  <a:lnTo>
                    <a:pt x="2657950" y="924402"/>
                  </a:lnTo>
                  <a:lnTo>
                    <a:pt x="2656459" y="924402"/>
                  </a:lnTo>
                  <a:lnTo>
                    <a:pt x="2653017" y="924402"/>
                  </a:lnTo>
                  <a:lnTo>
                    <a:pt x="2636545" y="924402"/>
                  </a:lnTo>
                  <a:lnTo>
                    <a:pt x="2629377" y="924402"/>
                  </a:lnTo>
                  <a:lnTo>
                    <a:pt x="2627885" y="924402"/>
                  </a:lnTo>
                  <a:lnTo>
                    <a:pt x="2606481" y="924402"/>
                  </a:lnTo>
                  <a:lnTo>
                    <a:pt x="2552329" y="924402"/>
                  </a:lnTo>
                  <a:lnTo>
                    <a:pt x="2525248" y="924402"/>
                  </a:lnTo>
                  <a:lnTo>
                    <a:pt x="2510108" y="924402"/>
                  </a:lnTo>
                  <a:lnTo>
                    <a:pt x="2508776" y="924402"/>
                  </a:lnTo>
                  <a:lnTo>
                    <a:pt x="2480043" y="924402"/>
                  </a:lnTo>
                  <a:lnTo>
                    <a:pt x="2478712" y="924402"/>
                  </a:lnTo>
                  <a:lnTo>
                    <a:pt x="2463572" y="924402"/>
                  </a:lnTo>
                  <a:lnTo>
                    <a:pt x="2436490" y="924402"/>
                  </a:lnTo>
                  <a:lnTo>
                    <a:pt x="2382339" y="924402"/>
                  </a:lnTo>
                  <a:lnTo>
                    <a:pt x="2360934" y="924402"/>
                  </a:lnTo>
                  <a:lnTo>
                    <a:pt x="2359443" y="924402"/>
                  </a:lnTo>
                  <a:lnTo>
                    <a:pt x="2352274" y="924402"/>
                  </a:lnTo>
                  <a:lnTo>
                    <a:pt x="2335803" y="924402"/>
                  </a:lnTo>
                  <a:lnTo>
                    <a:pt x="2332360" y="924402"/>
                  </a:lnTo>
                  <a:lnTo>
                    <a:pt x="2332328" y="924402"/>
                  </a:lnTo>
                  <a:lnTo>
                    <a:pt x="2330869" y="924402"/>
                  </a:lnTo>
                  <a:lnTo>
                    <a:pt x="2308721" y="924402"/>
                  </a:lnTo>
                  <a:lnTo>
                    <a:pt x="2233165" y="924402"/>
                  </a:lnTo>
                  <a:lnTo>
                    <a:pt x="2231674" y="924402"/>
                  </a:lnTo>
                  <a:lnTo>
                    <a:pt x="2204591" y="924402"/>
                  </a:lnTo>
                  <a:lnTo>
                    <a:pt x="2204559" y="924402"/>
                  </a:lnTo>
                  <a:lnTo>
                    <a:pt x="2203100" y="924402"/>
                  </a:lnTo>
                  <a:lnTo>
                    <a:pt x="2189452" y="924402"/>
                  </a:lnTo>
                  <a:lnTo>
                    <a:pt x="2160879" y="924402"/>
                  </a:lnTo>
                  <a:lnTo>
                    <a:pt x="2159388" y="924402"/>
                  </a:lnTo>
                  <a:lnTo>
                    <a:pt x="2085323" y="924402"/>
                  </a:lnTo>
                  <a:lnTo>
                    <a:pt x="2077294" y="924402"/>
                  </a:lnTo>
                  <a:lnTo>
                    <a:pt x="2061683" y="924402"/>
                  </a:lnTo>
                  <a:lnTo>
                    <a:pt x="2055258" y="924402"/>
                  </a:lnTo>
                  <a:lnTo>
                    <a:pt x="2038787" y="924402"/>
                  </a:lnTo>
                  <a:lnTo>
                    <a:pt x="2033110" y="924402"/>
                  </a:lnTo>
                  <a:lnTo>
                    <a:pt x="2031619" y="924402"/>
                  </a:lnTo>
                  <a:lnTo>
                    <a:pt x="2011705" y="924402"/>
                  </a:lnTo>
                  <a:lnTo>
                    <a:pt x="1957554" y="924402"/>
                  </a:lnTo>
                  <a:lnTo>
                    <a:pt x="1949525" y="924402"/>
                  </a:lnTo>
                  <a:lnTo>
                    <a:pt x="1927489" y="924402"/>
                  </a:lnTo>
                  <a:lnTo>
                    <a:pt x="1911018" y="924402"/>
                  </a:lnTo>
                  <a:lnTo>
                    <a:pt x="1907543" y="924402"/>
                  </a:lnTo>
                  <a:lnTo>
                    <a:pt x="1885268" y="924402"/>
                  </a:lnTo>
                  <a:lnTo>
                    <a:pt x="1883936" y="924402"/>
                  </a:lnTo>
                  <a:lnTo>
                    <a:pt x="1868796" y="924402"/>
                  </a:lnTo>
                  <a:lnTo>
                    <a:pt x="1838732" y="924402"/>
                  </a:lnTo>
                  <a:lnTo>
                    <a:pt x="1779774" y="924402"/>
                  </a:lnTo>
                  <a:lnTo>
                    <a:pt x="1764668" y="924402"/>
                  </a:lnTo>
                  <a:lnTo>
                    <a:pt x="1757499" y="924402"/>
                  </a:lnTo>
                  <a:lnTo>
                    <a:pt x="1741027" y="924402"/>
                  </a:lnTo>
                  <a:lnTo>
                    <a:pt x="1737552" y="924402"/>
                  </a:lnTo>
                  <a:lnTo>
                    <a:pt x="1736094" y="924402"/>
                  </a:lnTo>
                  <a:lnTo>
                    <a:pt x="1734603" y="924402"/>
                  </a:lnTo>
                  <a:lnTo>
                    <a:pt x="1710963" y="924402"/>
                  </a:lnTo>
                  <a:lnTo>
                    <a:pt x="1707488" y="924402"/>
                  </a:lnTo>
                  <a:lnTo>
                    <a:pt x="1652509" y="924402"/>
                  </a:lnTo>
                  <a:lnTo>
                    <a:pt x="1636899" y="924402"/>
                  </a:lnTo>
                  <a:lnTo>
                    <a:pt x="1609783" y="924402"/>
                  </a:lnTo>
                  <a:lnTo>
                    <a:pt x="1608325" y="924402"/>
                  </a:lnTo>
                  <a:lnTo>
                    <a:pt x="1606834" y="924402"/>
                  </a:lnTo>
                  <a:lnTo>
                    <a:pt x="1579719" y="924402"/>
                  </a:lnTo>
                  <a:lnTo>
                    <a:pt x="1564612" y="924402"/>
                  </a:lnTo>
                  <a:lnTo>
                    <a:pt x="1524740" y="924402"/>
                  </a:lnTo>
                  <a:lnTo>
                    <a:pt x="1482518" y="924402"/>
                  </a:lnTo>
                  <a:lnTo>
                    <a:pt x="1460483" y="924402"/>
                  </a:lnTo>
                  <a:lnTo>
                    <a:pt x="1452454" y="924402"/>
                  </a:lnTo>
                  <a:lnTo>
                    <a:pt x="1444011" y="924402"/>
                  </a:lnTo>
                  <a:lnTo>
                    <a:pt x="1436843" y="924402"/>
                  </a:lnTo>
                  <a:lnTo>
                    <a:pt x="1413947" y="924402"/>
                  </a:lnTo>
                  <a:lnTo>
                    <a:pt x="1354749" y="924402"/>
                  </a:lnTo>
                  <a:lnTo>
                    <a:pt x="1332714" y="924402"/>
                  </a:lnTo>
                  <a:lnTo>
                    <a:pt x="1324685" y="924402"/>
                  </a:lnTo>
                  <a:lnTo>
                    <a:pt x="1316242" y="924402"/>
                  </a:lnTo>
                  <a:lnTo>
                    <a:pt x="1312767" y="924402"/>
                  </a:lnTo>
                  <a:lnTo>
                    <a:pt x="1286178" y="924402"/>
                  </a:lnTo>
                  <a:lnTo>
                    <a:pt x="1282703" y="924402"/>
                  </a:lnTo>
                  <a:lnTo>
                    <a:pt x="1243956" y="924402"/>
                  </a:lnTo>
                  <a:lnTo>
                    <a:pt x="1184998" y="924402"/>
                  </a:lnTo>
                  <a:lnTo>
                    <a:pt x="1154934" y="924402"/>
                  </a:lnTo>
                  <a:lnTo>
                    <a:pt x="1139828" y="924402"/>
                  </a:lnTo>
                  <a:lnTo>
                    <a:pt x="1116187" y="924402"/>
                  </a:lnTo>
                  <a:lnTo>
                    <a:pt x="1112712" y="924402"/>
                  </a:lnTo>
                  <a:lnTo>
                    <a:pt x="1057734" y="924402"/>
                  </a:lnTo>
                  <a:lnTo>
                    <a:pt x="1027669" y="924402"/>
                  </a:lnTo>
                  <a:lnTo>
                    <a:pt x="1012059" y="924402"/>
                  </a:lnTo>
                  <a:lnTo>
                    <a:pt x="984943" y="924402"/>
                  </a:lnTo>
                  <a:lnTo>
                    <a:pt x="929965" y="924402"/>
                  </a:lnTo>
                  <a:lnTo>
                    <a:pt x="899900" y="924402"/>
                  </a:lnTo>
                  <a:lnTo>
                    <a:pt x="857678" y="924402"/>
                  </a:lnTo>
                  <a:lnTo>
                    <a:pt x="819171" y="924402"/>
                  </a:lnTo>
                  <a:lnTo>
                    <a:pt x="729909" y="924402"/>
                  </a:lnTo>
                  <a:lnTo>
                    <a:pt x="691402" y="924402"/>
                  </a:lnTo>
                  <a:lnTo>
                    <a:pt x="687927" y="924402"/>
                  </a:lnTo>
                  <a:lnTo>
                    <a:pt x="560158" y="924402"/>
                  </a:lnTo>
                  <a:lnTo>
                    <a:pt x="432894" y="924402"/>
                  </a:lnTo>
                  <a:lnTo>
                    <a:pt x="305125" y="924402"/>
                  </a:lnTo>
                  <a:cubicBezTo>
                    <a:pt x="275541" y="924402"/>
                    <a:pt x="238373" y="903151"/>
                    <a:pt x="223202" y="877348"/>
                  </a:cubicBezTo>
                  <a:cubicBezTo>
                    <a:pt x="10809" y="509257"/>
                    <a:pt x="10809" y="509257"/>
                    <a:pt x="10809" y="509257"/>
                  </a:cubicBezTo>
                  <a:cubicBezTo>
                    <a:pt x="-3603" y="483452"/>
                    <a:pt x="-3603" y="440951"/>
                    <a:pt x="10809" y="415146"/>
                  </a:cubicBezTo>
                  <a:cubicBezTo>
                    <a:pt x="223202" y="47054"/>
                    <a:pt x="223202" y="47054"/>
                    <a:pt x="223202" y="47054"/>
                  </a:cubicBezTo>
                  <a:cubicBezTo>
                    <a:pt x="238373" y="21251"/>
                    <a:pt x="275541" y="0"/>
                    <a:pt x="305125" y="0"/>
                  </a:cubicBezTo>
                  <a:close/>
                </a:path>
              </a:pathLst>
            </a:custGeom>
            <a:solidFill>
              <a:schemeClr val="accent5">
                <a:lumMod val="95000"/>
              </a:schemeClr>
            </a:solidFill>
            <a:ln w="19050">
              <a:gradFill flip="none" rotWithShape="1">
                <a:gsLst>
                  <a:gs pos="0">
                    <a:schemeClr val="bg1">
                      <a:lumMod val="75000"/>
                    </a:schemeClr>
                  </a:gs>
                  <a:gs pos="100000">
                    <a:schemeClr val="bg1"/>
                  </a:gs>
                </a:gsLst>
                <a:lin ang="2700000" scaled="1"/>
                <a:tileRect/>
              </a:gradFill>
            </a:ln>
            <a:effectLst>
              <a:innerShdw blurRad="63500" dist="50800" dir="13500000">
                <a:prstClr val="black">
                  <a:alpha val="50000"/>
                </a:prstClr>
              </a:innerShdw>
            </a:effectLst>
          </p:spPr>
          <p:txBody>
            <a:bodyPr vert="horz" wrap="square" lIns="91440" tIns="45720" rIns="91440" bIns="45720" numCol="1" anchor="t" anchorCtr="0" compatLnSpc="1">
              <a:noAutofit/>
            </a:bodyPr>
            <a:lstStyle/>
            <a:p>
              <a:endParaRPr lang="zh-CN" altLang="en-US" dirty="0">
                <a:solidFill>
                  <a:prstClr val="black"/>
                </a:solidFill>
                <a:latin typeface="微软雅黑" panose="020B0503020204020204" pitchFamily="34" charset="-122"/>
              </a:endParaRPr>
            </a:p>
          </p:txBody>
        </p:sp>
      </p:grpSp>
      <p:grpSp>
        <p:nvGrpSpPr>
          <p:cNvPr id="36" name="组合 35"/>
          <p:cNvGrpSpPr/>
          <p:nvPr/>
        </p:nvGrpSpPr>
        <p:grpSpPr>
          <a:xfrm rot="16200000">
            <a:off x="574523" y="158162"/>
            <a:ext cx="765103" cy="863262"/>
            <a:chOff x="8439634" y="3544648"/>
            <a:chExt cx="1611146" cy="1817848"/>
          </a:xfrm>
        </p:grpSpPr>
        <p:sp>
          <p:nvSpPr>
            <p:cNvPr id="45" name="Freeform 5"/>
            <p:cNvSpPr/>
            <p:nvPr/>
          </p:nvSpPr>
          <p:spPr bwMode="auto">
            <a:xfrm rot="5400000">
              <a:off x="8336283" y="3647999"/>
              <a:ext cx="1817848" cy="161114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lumMod val="97000"/>
                  </a:schemeClr>
                </a:gs>
                <a:gs pos="100000">
                  <a:schemeClr val="bg1">
                    <a:lumMod val="85000"/>
                  </a:schemeClr>
                </a:gs>
              </a:gsLst>
              <a:lin ang="2700000" scaled="1"/>
              <a:tileRect/>
            </a:gradFill>
            <a:ln w="19050">
              <a:gradFill flip="none" rotWithShape="1">
                <a:gsLst>
                  <a:gs pos="100000">
                    <a:schemeClr val="bg1">
                      <a:lumMod val="75000"/>
                    </a:schemeClr>
                  </a:gs>
                  <a:gs pos="0">
                    <a:schemeClr val="bg1"/>
                  </a:gs>
                </a:gsLst>
                <a:lin ang="2700000" scaled="1"/>
                <a:tileRect/>
              </a:gradFill>
            </a:ln>
            <a:effectLst>
              <a:outerShdw blurRad="127000" dist="50800" dir="2700000" algn="tl" rotWithShape="0">
                <a:prstClr val="black">
                  <a:alpha val="40000"/>
                </a:prstClr>
              </a:outerShdw>
            </a:effectLst>
          </p:spPr>
          <p:txBody>
            <a:bodyPr vert="horz" wrap="square" lIns="91440" tIns="45720" rIns="91440" bIns="45720" numCol="1" anchor="t" anchorCtr="0" compatLnSpc="1"/>
            <a:lstStyle/>
            <a:p>
              <a:endParaRPr lang="zh-CN" altLang="en-US" dirty="0">
                <a:solidFill>
                  <a:prstClr val="black"/>
                </a:solidFill>
                <a:latin typeface="微软雅黑" panose="020B0503020204020204" pitchFamily="34" charset="-122"/>
              </a:endParaRPr>
            </a:p>
          </p:txBody>
        </p:sp>
        <p:sp>
          <p:nvSpPr>
            <p:cNvPr id="46" name="Freeform 5"/>
            <p:cNvSpPr/>
            <p:nvPr/>
          </p:nvSpPr>
          <p:spPr bwMode="auto">
            <a:xfrm rot="5400000">
              <a:off x="8582835" y="3866516"/>
              <a:ext cx="1324744" cy="117411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accent5">
                <a:lumMod val="95000"/>
              </a:schemeClr>
            </a:solidFill>
            <a:ln w="15875">
              <a:gradFill flip="none" rotWithShape="1">
                <a:gsLst>
                  <a:gs pos="0">
                    <a:schemeClr val="bg1">
                      <a:lumMod val="65000"/>
                    </a:schemeClr>
                  </a:gs>
                  <a:gs pos="100000">
                    <a:schemeClr val="bg1"/>
                  </a:gs>
                </a:gsLst>
                <a:lin ang="2700000" scaled="1"/>
                <a:tileRect/>
              </a:gradFill>
            </a:ln>
            <a:effectLst>
              <a:innerShdw blurRad="50800" dist="25400" dir="13500000">
                <a:prstClr val="black">
                  <a:alpha val="50000"/>
                </a:prstClr>
              </a:innerShdw>
            </a:effectLst>
          </p:spPr>
          <p:txBody>
            <a:bodyPr vert="horz" wrap="square" lIns="91440" tIns="45720" rIns="91440" bIns="45720" numCol="1" anchor="t" anchorCtr="0" compatLnSpc="1"/>
            <a:lstStyle/>
            <a:p>
              <a:endParaRPr lang="zh-CN" altLang="en-US" dirty="0">
                <a:solidFill>
                  <a:prstClr val="black"/>
                </a:solidFill>
                <a:latin typeface="微软雅黑" panose="020B0503020204020204" pitchFamily="34" charset="-122"/>
              </a:endParaRPr>
            </a:p>
          </p:txBody>
        </p:sp>
      </p:grpSp>
      <p:grpSp>
        <p:nvGrpSpPr>
          <p:cNvPr id="47" name="Group 17"/>
          <p:cNvGrpSpPr>
            <a:grpSpLocks noChangeAspect="1"/>
          </p:cNvGrpSpPr>
          <p:nvPr/>
        </p:nvGrpSpPr>
        <p:grpSpPr bwMode="auto">
          <a:xfrm>
            <a:off x="827405" y="455655"/>
            <a:ext cx="259340" cy="278386"/>
            <a:chOff x="231" y="1205"/>
            <a:chExt cx="640" cy="687"/>
          </a:xfrm>
          <a:solidFill>
            <a:srgbClr val="00B0F0"/>
          </a:solidFill>
          <a:effectLst/>
        </p:grpSpPr>
        <p:sp>
          <p:nvSpPr>
            <p:cNvPr id="48" name="Freeform 18"/>
            <p:cNvSpPr/>
            <p:nvPr/>
          </p:nvSpPr>
          <p:spPr bwMode="auto">
            <a:xfrm>
              <a:off x="231" y="1205"/>
              <a:ext cx="499" cy="687"/>
            </a:xfrm>
            <a:custGeom>
              <a:avLst/>
              <a:gdLst>
                <a:gd name="T0" fmla="*/ 442 w 499"/>
                <a:gd name="T1" fmla="*/ 629 h 687"/>
                <a:gd name="T2" fmla="*/ 57 w 499"/>
                <a:gd name="T3" fmla="*/ 629 h 687"/>
                <a:gd name="T4" fmla="*/ 57 w 499"/>
                <a:gd name="T5" fmla="*/ 200 h 687"/>
                <a:gd name="T6" fmla="*/ 200 w 499"/>
                <a:gd name="T7" fmla="*/ 200 h 687"/>
                <a:gd name="T8" fmla="*/ 200 w 499"/>
                <a:gd name="T9" fmla="*/ 57 h 687"/>
                <a:gd name="T10" fmla="*/ 442 w 499"/>
                <a:gd name="T11" fmla="*/ 57 h 687"/>
                <a:gd name="T12" fmla="*/ 442 w 499"/>
                <a:gd name="T13" fmla="*/ 116 h 687"/>
                <a:gd name="T14" fmla="*/ 494 w 499"/>
                <a:gd name="T15" fmla="*/ 64 h 687"/>
                <a:gd name="T16" fmla="*/ 499 w 499"/>
                <a:gd name="T17" fmla="*/ 59 h 687"/>
                <a:gd name="T18" fmla="*/ 499 w 499"/>
                <a:gd name="T19" fmla="*/ 0 h 687"/>
                <a:gd name="T20" fmla="*/ 143 w 499"/>
                <a:gd name="T21" fmla="*/ 0 h 687"/>
                <a:gd name="T22" fmla="*/ 143 w 499"/>
                <a:gd name="T23" fmla="*/ 0 h 687"/>
                <a:gd name="T24" fmla="*/ 0 w 499"/>
                <a:gd name="T25" fmla="*/ 143 h 687"/>
                <a:gd name="T26" fmla="*/ 0 w 499"/>
                <a:gd name="T27" fmla="*/ 687 h 687"/>
                <a:gd name="T28" fmla="*/ 499 w 499"/>
                <a:gd name="T29" fmla="*/ 687 h 687"/>
                <a:gd name="T30" fmla="*/ 499 w 499"/>
                <a:gd name="T31" fmla="*/ 429 h 687"/>
                <a:gd name="T32" fmla="*/ 442 w 499"/>
                <a:gd name="T33" fmla="*/ 486 h 687"/>
                <a:gd name="T34" fmla="*/ 442 w 499"/>
                <a:gd name="T35" fmla="*/ 629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9" h="687">
                  <a:moveTo>
                    <a:pt x="442" y="629"/>
                  </a:moveTo>
                  <a:lnTo>
                    <a:pt x="57" y="629"/>
                  </a:lnTo>
                  <a:lnTo>
                    <a:pt x="57" y="200"/>
                  </a:lnTo>
                  <a:lnTo>
                    <a:pt x="200" y="200"/>
                  </a:lnTo>
                  <a:lnTo>
                    <a:pt x="200" y="57"/>
                  </a:lnTo>
                  <a:lnTo>
                    <a:pt x="442" y="57"/>
                  </a:lnTo>
                  <a:lnTo>
                    <a:pt x="442" y="116"/>
                  </a:lnTo>
                  <a:lnTo>
                    <a:pt x="494" y="64"/>
                  </a:lnTo>
                  <a:lnTo>
                    <a:pt x="499" y="59"/>
                  </a:lnTo>
                  <a:lnTo>
                    <a:pt x="499" y="0"/>
                  </a:lnTo>
                  <a:lnTo>
                    <a:pt x="143" y="0"/>
                  </a:lnTo>
                  <a:lnTo>
                    <a:pt x="143" y="0"/>
                  </a:lnTo>
                  <a:lnTo>
                    <a:pt x="0" y="143"/>
                  </a:lnTo>
                  <a:lnTo>
                    <a:pt x="0" y="687"/>
                  </a:lnTo>
                  <a:lnTo>
                    <a:pt x="499" y="687"/>
                  </a:lnTo>
                  <a:lnTo>
                    <a:pt x="499" y="429"/>
                  </a:lnTo>
                  <a:lnTo>
                    <a:pt x="442" y="486"/>
                  </a:lnTo>
                  <a:lnTo>
                    <a:pt x="442" y="62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微软雅黑" panose="020B0503020204020204" pitchFamily="34" charset="-122"/>
              </a:endParaRPr>
            </a:p>
          </p:txBody>
        </p:sp>
        <p:sp>
          <p:nvSpPr>
            <p:cNvPr id="49" name="Freeform 19"/>
            <p:cNvSpPr>
              <a:spLocks noEditPoints="1"/>
            </p:cNvSpPr>
            <p:nvPr/>
          </p:nvSpPr>
          <p:spPr bwMode="auto">
            <a:xfrm>
              <a:off x="436" y="1310"/>
              <a:ext cx="435" cy="431"/>
            </a:xfrm>
            <a:custGeom>
              <a:avLst/>
              <a:gdLst>
                <a:gd name="T0" fmla="*/ 50 w 435"/>
                <a:gd name="T1" fmla="*/ 279 h 431"/>
                <a:gd name="T2" fmla="*/ 50 w 435"/>
                <a:gd name="T3" fmla="*/ 279 h 431"/>
                <a:gd name="T4" fmla="*/ 50 w 435"/>
                <a:gd name="T5" fmla="*/ 279 h 431"/>
                <a:gd name="T6" fmla="*/ 50 w 435"/>
                <a:gd name="T7" fmla="*/ 279 h 431"/>
                <a:gd name="T8" fmla="*/ 0 w 435"/>
                <a:gd name="T9" fmla="*/ 431 h 431"/>
                <a:gd name="T10" fmla="*/ 155 w 435"/>
                <a:gd name="T11" fmla="*/ 381 h 431"/>
                <a:gd name="T12" fmla="*/ 155 w 435"/>
                <a:gd name="T13" fmla="*/ 381 h 431"/>
                <a:gd name="T14" fmla="*/ 155 w 435"/>
                <a:gd name="T15" fmla="*/ 381 h 431"/>
                <a:gd name="T16" fmla="*/ 155 w 435"/>
                <a:gd name="T17" fmla="*/ 381 h 431"/>
                <a:gd name="T18" fmla="*/ 435 w 435"/>
                <a:gd name="T19" fmla="*/ 102 h 431"/>
                <a:gd name="T20" fmla="*/ 330 w 435"/>
                <a:gd name="T21" fmla="*/ 0 h 431"/>
                <a:gd name="T22" fmla="*/ 50 w 435"/>
                <a:gd name="T23" fmla="*/ 279 h 431"/>
                <a:gd name="T24" fmla="*/ 50 w 435"/>
                <a:gd name="T25" fmla="*/ 279 h 431"/>
                <a:gd name="T26" fmla="*/ 141 w 435"/>
                <a:gd name="T27" fmla="*/ 360 h 431"/>
                <a:gd name="T28" fmla="*/ 38 w 435"/>
                <a:gd name="T29" fmla="*/ 396 h 431"/>
                <a:gd name="T30" fmla="*/ 72 w 435"/>
                <a:gd name="T31" fmla="*/ 291 h 431"/>
                <a:gd name="T32" fmla="*/ 141 w 435"/>
                <a:gd name="T33" fmla="*/ 360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35" h="431">
                  <a:moveTo>
                    <a:pt x="50" y="279"/>
                  </a:moveTo>
                  <a:lnTo>
                    <a:pt x="50" y="279"/>
                  </a:lnTo>
                  <a:lnTo>
                    <a:pt x="50" y="279"/>
                  </a:lnTo>
                  <a:lnTo>
                    <a:pt x="50" y="279"/>
                  </a:lnTo>
                  <a:lnTo>
                    <a:pt x="0" y="431"/>
                  </a:lnTo>
                  <a:lnTo>
                    <a:pt x="155" y="381"/>
                  </a:lnTo>
                  <a:lnTo>
                    <a:pt x="155" y="381"/>
                  </a:lnTo>
                  <a:lnTo>
                    <a:pt x="155" y="381"/>
                  </a:lnTo>
                  <a:lnTo>
                    <a:pt x="155" y="381"/>
                  </a:lnTo>
                  <a:lnTo>
                    <a:pt x="435" y="102"/>
                  </a:lnTo>
                  <a:lnTo>
                    <a:pt x="330" y="0"/>
                  </a:lnTo>
                  <a:lnTo>
                    <a:pt x="50" y="279"/>
                  </a:lnTo>
                  <a:lnTo>
                    <a:pt x="50" y="279"/>
                  </a:lnTo>
                  <a:close/>
                  <a:moveTo>
                    <a:pt x="141" y="360"/>
                  </a:moveTo>
                  <a:lnTo>
                    <a:pt x="38" y="396"/>
                  </a:lnTo>
                  <a:lnTo>
                    <a:pt x="72" y="291"/>
                  </a:lnTo>
                  <a:lnTo>
                    <a:pt x="141" y="36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微软雅黑" panose="020B0503020204020204" pitchFamily="34" charset="-122"/>
              </a:endParaRPr>
            </a:p>
          </p:txBody>
        </p:sp>
      </p:grpSp>
      <p:sp>
        <p:nvSpPr>
          <p:cNvPr id="50" name="矩形 3"/>
          <p:cNvSpPr>
            <a:spLocks noChangeArrowheads="1"/>
          </p:cNvSpPr>
          <p:nvPr/>
        </p:nvSpPr>
        <p:spPr bwMode="auto">
          <a:xfrm>
            <a:off x="1372394" y="442914"/>
            <a:ext cx="1677386" cy="377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82" tIns="34292" rIns="68582" bIns="34292">
            <a:spAutoFit/>
          </a:bodyPr>
          <a:lstStyle/>
          <a:p>
            <a:pPr algn="l"/>
            <a:r>
              <a:rPr lang="zh-CN" altLang="en-US" sz="2000" b="0" dirty="0">
                <a:solidFill>
                  <a:schemeClr val="accent3">
                    <a:lumMod val="50000"/>
                  </a:schemeClr>
                </a:solidFill>
                <a:latin typeface="微软雅黑" panose="020B0503020204020204" pitchFamily="34" charset="-122"/>
                <a:ea typeface="微软雅黑" panose="020B0503020204020204" pitchFamily="34" charset="-122"/>
                <a:sym typeface="Arial" panose="020B0604020202020204" pitchFamily="34" charset="0"/>
              </a:rPr>
              <a:t>线下推广方案</a:t>
            </a:r>
          </a:p>
        </p:txBody>
      </p:sp>
      <p:sp>
        <p:nvSpPr>
          <p:cNvPr id="51" name="文本框 37"/>
          <p:cNvSpPr>
            <a:spLocks noChangeArrowheads="1"/>
          </p:cNvSpPr>
          <p:nvPr/>
        </p:nvSpPr>
        <p:spPr bwMode="auto">
          <a:xfrm>
            <a:off x="2972594" y="473691"/>
            <a:ext cx="1731469" cy="346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2" tIns="34292" rIns="68582" bIns="34292">
            <a:spAutoFit/>
          </a:bodyPr>
          <a:lstStyle/>
          <a:p>
            <a:pPr algn="l"/>
            <a:r>
              <a:rPr lang="en-US" altLang="zh-CN" sz="1000" b="0" dirty="0">
                <a:solidFill>
                  <a:schemeClr val="accent3">
                    <a:lumMod val="50000"/>
                  </a:schemeClr>
                </a:solidFill>
                <a:latin typeface="微软雅黑" panose="020B0503020204020204" pitchFamily="34" charset="-122"/>
                <a:sym typeface="Arial" panose="020B0604020202020204" pitchFamily="34" charset="0"/>
              </a:rPr>
              <a:t>LINE EXTENSION</a:t>
            </a:r>
          </a:p>
          <a:p>
            <a:pPr algn="l"/>
            <a:r>
              <a:rPr lang="en-US" altLang="zh-CN" sz="800" b="0" dirty="0">
                <a:solidFill>
                  <a:schemeClr val="accent3">
                    <a:lumMod val="50000"/>
                  </a:schemeClr>
                </a:solidFill>
                <a:latin typeface="微软雅黑" panose="020B0503020204020204" pitchFamily="34" charset="-122"/>
                <a:sym typeface="Arial" panose="020B0604020202020204" pitchFamily="34" charset="0"/>
              </a:rPr>
              <a:t>SCHEME</a:t>
            </a:r>
            <a:endParaRPr lang="zh-CN" altLang="en-US" sz="800" b="0" baseline="-3000" dirty="0">
              <a:solidFill>
                <a:schemeClr val="accent3">
                  <a:lumMod val="50000"/>
                </a:schemeClr>
              </a:solidFill>
              <a:latin typeface="微软雅黑" panose="020B0503020204020204" pitchFamily="34" charset="-122"/>
              <a:sym typeface="Arial" panose="020B0604020202020204" pitchFamily="34" charset="0"/>
            </a:endParaRPr>
          </a:p>
        </p:txBody>
      </p:sp>
    </p:spTree>
  </p:cSld>
  <p:clrMapOvr>
    <a:masterClrMapping/>
  </p:clrMapOvr>
  <p:transition spd="slow" advTm="0">
    <p:push/>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fade">
                                          <p:cBhvr>
                                            <p:cTn id="7" dur="500"/>
                                            <p:tgtEl>
                                              <p:spTgt spid="47"/>
                                            </p:tgtEl>
                                          </p:cBhvr>
                                        </p:animEffect>
                                      </p:childTnLst>
                                    </p:cTn>
                                  </p:par>
                                  <p:par>
                                    <p:cTn id="8" presetID="22" presetClass="entr" presetSubtype="8" fill="hold"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wipe(left)">
                                          <p:cBhvr>
                                            <p:cTn id="10" dur="500"/>
                                            <p:tgtEl>
                                              <p:spTgt spid="33"/>
                                            </p:tgtEl>
                                          </p:cBhvr>
                                        </p:animEffect>
                                      </p:childTnLst>
                                    </p:cTn>
                                  </p:par>
                                  <p:par>
                                    <p:cTn id="11" presetID="53" presetClass="entr" presetSubtype="16" fill="hold" nodeType="withEffect">
                                      <p:stCondLst>
                                        <p:cond delay="0"/>
                                      </p:stCondLst>
                                      <p:childTnLst>
                                        <p:set>
                                          <p:cBhvr>
                                            <p:cTn id="12" dur="1" fill="hold">
                                              <p:stCondLst>
                                                <p:cond delay="0"/>
                                              </p:stCondLst>
                                            </p:cTn>
                                            <p:tgtEl>
                                              <p:spTgt spid="36"/>
                                            </p:tgtEl>
                                            <p:attrNameLst>
                                              <p:attrName>style.visibility</p:attrName>
                                            </p:attrNameLst>
                                          </p:cBhvr>
                                          <p:to>
                                            <p:strVal val="visible"/>
                                          </p:to>
                                        </p:set>
                                        <p:anim calcmode="lin" valueType="num">
                                          <p:cBhvr>
                                            <p:cTn id="13" dur="500" fill="hold"/>
                                            <p:tgtEl>
                                              <p:spTgt spid="36"/>
                                            </p:tgtEl>
                                            <p:attrNameLst>
                                              <p:attrName>ppt_w</p:attrName>
                                            </p:attrNameLst>
                                          </p:cBhvr>
                                          <p:tavLst>
                                            <p:tav tm="0">
                                              <p:val>
                                                <p:fltVal val="0"/>
                                              </p:val>
                                            </p:tav>
                                            <p:tav tm="100000">
                                              <p:val>
                                                <p:strVal val="#ppt_w"/>
                                              </p:val>
                                            </p:tav>
                                          </p:tavLst>
                                        </p:anim>
                                        <p:anim calcmode="lin" valueType="num">
                                          <p:cBhvr>
                                            <p:cTn id="14" dur="500" fill="hold"/>
                                            <p:tgtEl>
                                              <p:spTgt spid="36"/>
                                            </p:tgtEl>
                                            <p:attrNameLst>
                                              <p:attrName>ppt_h</p:attrName>
                                            </p:attrNameLst>
                                          </p:cBhvr>
                                          <p:tavLst>
                                            <p:tav tm="0">
                                              <p:val>
                                                <p:fltVal val="0"/>
                                              </p:val>
                                            </p:tav>
                                            <p:tav tm="100000">
                                              <p:val>
                                                <p:strVal val="#ppt_h"/>
                                              </p:val>
                                            </p:tav>
                                          </p:tavLst>
                                        </p:anim>
                                        <p:animEffect transition="in" filter="fade">
                                          <p:cBhvr>
                                            <p:cTn id="15" dur="500"/>
                                            <p:tgtEl>
                                              <p:spTgt spid="36"/>
                                            </p:tgtEl>
                                          </p:cBhvr>
                                        </p:animEffect>
                                      </p:childTnLst>
                                    </p:cTn>
                                  </p:par>
                                </p:childTnLst>
                              </p:cTn>
                            </p:par>
                            <p:par>
                              <p:cTn id="16" fill="hold">
                                <p:stCondLst>
                                  <p:cond delay="500"/>
                                </p:stCondLst>
                                <p:childTnLst>
                                  <p:par>
                                    <p:cTn id="17" presetID="22" presetClass="entr" presetSubtype="8" fill="hold" grpId="0" nodeType="afterEffect">
                                      <p:stCondLst>
                                        <p:cond delay="0"/>
                                      </p:stCondLst>
                                      <p:childTnLst>
                                        <p:set>
                                          <p:cBhvr>
                                            <p:cTn id="18" dur="1" fill="hold">
                                              <p:stCondLst>
                                                <p:cond delay="0"/>
                                              </p:stCondLst>
                                            </p:cTn>
                                            <p:tgtEl>
                                              <p:spTgt spid="50"/>
                                            </p:tgtEl>
                                            <p:attrNameLst>
                                              <p:attrName>style.visibility</p:attrName>
                                            </p:attrNameLst>
                                          </p:cBhvr>
                                          <p:to>
                                            <p:strVal val="visible"/>
                                          </p:to>
                                        </p:set>
                                        <p:animEffect transition="in" filter="wipe(left)">
                                          <p:cBhvr>
                                            <p:cTn id="19" dur="500"/>
                                            <p:tgtEl>
                                              <p:spTgt spid="50"/>
                                            </p:tgtEl>
                                          </p:cBhvr>
                                        </p:animEffect>
                                      </p:childTnLst>
                                    </p:cTn>
                                  </p:par>
                                  <p:par>
                                    <p:cTn id="20" presetID="22" presetClass="entr" presetSubtype="8" fill="hold" grpId="0" nodeType="withEffect">
                                      <p:stCondLst>
                                        <p:cond delay="100"/>
                                      </p:stCondLst>
                                      <p:childTnLst>
                                        <p:set>
                                          <p:cBhvr>
                                            <p:cTn id="21" dur="1" fill="hold">
                                              <p:stCondLst>
                                                <p:cond delay="0"/>
                                              </p:stCondLst>
                                            </p:cTn>
                                            <p:tgtEl>
                                              <p:spTgt spid="51"/>
                                            </p:tgtEl>
                                            <p:attrNameLst>
                                              <p:attrName>style.visibility</p:attrName>
                                            </p:attrNameLst>
                                          </p:cBhvr>
                                          <p:to>
                                            <p:strVal val="visible"/>
                                          </p:to>
                                        </p:set>
                                        <p:animEffect transition="in" filter="wipe(left)">
                                          <p:cBhvr>
                                            <p:cTn id="22" dur="500"/>
                                            <p:tgtEl>
                                              <p:spTgt spid="51"/>
                                            </p:tgtEl>
                                          </p:cBhvr>
                                        </p:animEffect>
                                      </p:childTnLst>
                                    </p:cTn>
                                  </p:par>
                                  <p:par>
                                    <p:cTn id="23" presetID="47" presetClass="entr" presetSubtype="0" fill="hold"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anim calcmode="lin" valueType="num">
                                          <p:cBhvr>
                                            <p:cTn id="26" dur="500" fill="hold"/>
                                            <p:tgtEl>
                                              <p:spTgt spid="6"/>
                                            </p:tgtEl>
                                            <p:attrNameLst>
                                              <p:attrName>ppt_x</p:attrName>
                                            </p:attrNameLst>
                                          </p:cBhvr>
                                          <p:tavLst>
                                            <p:tav tm="0">
                                              <p:val>
                                                <p:strVal val="#ppt_x"/>
                                              </p:val>
                                            </p:tav>
                                            <p:tav tm="100000">
                                              <p:val>
                                                <p:strVal val="#ppt_x"/>
                                              </p:val>
                                            </p:tav>
                                          </p:tavLst>
                                        </p:anim>
                                        <p:anim calcmode="lin" valueType="num">
                                          <p:cBhvr>
                                            <p:cTn id="27" dur="500" fill="hold"/>
                                            <p:tgtEl>
                                              <p:spTgt spid="6"/>
                                            </p:tgtEl>
                                            <p:attrNameLst>
                                              <p:attrName>ppt_y</p:attrName>
                                            </p:attrNameLst>
                                          </p:cBhvr>
                                          <p:tavLst>
                                            <p:tav tm="0">
                                              <p:val>
                                                <p:strVal val="#ppt_y-.1"/>
                                              </p:val>
                                            </p:tav>
                                            <p:tav tm="100000">
                                              <p:val>
                                                <p:strVal val="#ppt_y"/>
                                              </p:val>
                                            </p:tav>
                                          </p:tavLst>
                                        </p:anim>
                                      </p:childTnLst>
                                    </p:cTn>
                                  </p:par>
                                </p:childTnLst>
                              </p:cTn>
                            </p:par>
                            <p:par>
                              <p:cTn id="28" fill="hold">
                                <p:stCondLst>
                                  <p:cond delay="1000"/>
                                </p:stCondLst>
                                <p:childTnLst>
                                  <p:par>
                                    <p:cTn id="29" presetID="2" presetClass="entr" presetSubtype="1" fill="hold" nodeType="afterEffect" p14:presetBounceEnd="54000">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14:bounceEnd="54000">
                                          <p:cBhvr additive="base">
                                            <p:cTn id="31" dur="500" fill="hold"/>
                                            <p:tgtEl>
                                              <p:spTgt spid="14"/>
                                            </p:tgtEl>
                                            <p:attrNameLst>
                                              <p:attrName>ppt_x</p:attrName>
                                            </p:attrNameLst>
                                          </p:cBhvr>
                                          <p:tavLst>
                                            <p:tav tm="0">
                                              <p:val>
                                                <p:strVal val="#ppt_x"/>
                                              </p:val>
                                            </p:tav>
                                            <p:tav tm="100000">
                                              <p:val>
                                                <p:strVal val="#ppt_x"/>
                                              </p:val>
                                            </p:tav>
                                          </p:tavLst>
                                        </p:anim>
                                        <p:anim calcmode="lin" valueType="num" p14:bounceEnd="54000">
                                          <p:cBhvr additive="base">
                                            <p:cTn id="32" dur="500" fill="hold"/>
                                            <p:tgtEl>
                                              <p:spTgt spid="14"/>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22" presetClass="entr" presetSubtype="2"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wipe(right)">
                                          <p:cBhvr>
                                            <p:cTn id="36" dur="500"/>
                                            <p:tgtEl>
                                              <p:spTgt spid="17"/>
                                            </p:tgtEl>
                                          </p:cBhvr>
                                        </p:animEffect>
                                      </p:childTnLst>
                                    </p:cTn>
                                  </p:par>
                                </p:childTnLst>
                              </p:cTn>
                            </p:par>
                            <p:par>
                              <p:cTn id="37" fill="hold">
                                <p:stCondLst>
                                  <p:cond delay="2000"/>
                                </p:stCondLst>
                                <p:childTnLst>
                                  <p:par>
                                    <p:cTn id="38" presetID="22" presetClass="entr" presetSubtype="2" fill="hold" grpId="0" nodeType="after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wipe(right)">
                                          <p:cBhvr>
                                            <p:cTn id="40" dur="750"/>
                                            <p:tgtEl>
                                              <p:spTgt spid="18"/>
                                            </p:tgtEl>
                                          </p:cBhvr>
                                        </p:animEffect>
                                      </p:childTnLst>
                                    </p:cTn>
                                  </p:par>
                                </p:childTnLst>
                              </p:cTn>
                            </p:par>
                            <p:par>
                              <p:cTn id="41" fill="hold">
                                <p:stCondLst>
                                  <p:cond delay="3000"/>
                                </p:stCondLst>
                                <p:childTnLst>
                                  <p:par>
                                    <p:cTn id="42" presetID="2" presetClass="entr" presetSubtype="1" fill="hold" nodeType="afterEffect" p14:presetBounceEnd="54000">
                                      <p:stCondLst>
                                        <p:cond delay="0"/>
                                      </p:stCondLst>
                                      <p:childTnLst>
                                        <p:set>
                                          <p:cBhvr>
                                            <p:cTn id="43" dur="1" fill="hold">
                                              <p:stCondLst>
                                                <p:cond delay="0"/>
                                              </p:stCondLst>
                                            </p:cTn>
                                            <p:tgtEl>
                                              <p:spTgt spid="39"/>
                                            </p:tgtEl>
                                            <p:attrNameLst>
                                              <p:attrName>style.visibility</p:attrName>
                                            </p:attrNameLst>
                                          </p:cBhvr>
                                          <p:to>
                                            <p:strVal val="visible"/>
                                          </p:to>
                                        </p:set>
                                        <p:anim calcmode="lin" valueType="num" p14:bounceEnd="54000">
                                          <p:cBhvr additive="base">
                                            <p:cTn id="44" dur="500" fill="hold"/>
                                            <p:tgtEl>
                                              <p:spTgt spid="39"/>
                                            </p:tgtEl>
                                            <p:attrNameLst>
                                              <p:attrName>ppt_x</p:attrName>
                                            </p:attrNameLst>
                                          </p:cBhvr>
                                          <p:tavLst>
                                            <p:tav tm="0">
                                              <p:val>
                                                <p:strVal val="#ppt_x"/>
                                              </p:val>
                                            </p:tav>
                                            <p:tav tm="100000">
                                              <p:val>
                                                <p:strVal val="#ppt_x"/>
                                              </p:val>
                                            </p:tav>
                                          </p:tavLst>
                                        </p:anim>
                                        <p:anim calcmode="lin" valueType="num" p14:bounceEnd="54000">
                                          <p:cBhvr additive="base">
                                            <p:cTn id="45" dur="500" fill="hold"/>
                                            <p:tgtEl>
                                              <p:spTgt spid="39"/>
                                            </p:tgtEl>
                                            <p:attrNameLst>
                                              <p:attrName>ppt_y</p:attrName>
                                            </p:attrNameLst>
                                          </p:cBhvr>
                                          <p:tavLst>
                                            <p:tav tm="0">
                                              <p:val>
                                                <p:strVal val="0-#ppt_h/2"/>
                                              </p:val>
                                            </p:tav>
                                            <p:tav tm="100000">
                                              <p:val>
                                                <p:strVal val="#ppt_y"/>
                                              </p:val>
                                            </p:tav>
                                          </p:tavLst>
                                        </p:anim>
                                      </p:childTnLst>
                                    </p:cTn>
                                  </p:par>
                                </p:childTnLst>
                              </p:cTn>
                            </p:par>
                            <p:par>
                              <p:cTn id="46" fill="hold">
                                <p:stCondLst>
                                  <p:cond delay="3500"/>
                                </p:stCondLst>
                                <p:childTnLst>
                                  <p:par>
                                    <p:cTn id="47" presetID="22" presetClass="entr" presetSubtype="2" fill="hold" grpId="0"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right)">
                                          <p:cBhvr>
                                            <p:cTn id="49" dur="500"/>
                                            <p:tgtEl>
                                              <p:spTgt spid="23"/>
                                            </p:tgtEl>
                                          </p:cBhvr>
                                        </p:animEffect>
                                      </p:childTnLst>
                                    </p:cTn>
                                  </p:par>
                                </p:childTnLst>
                              </p:cTn>
                            </p:par>
                            <p:par>
                              <p:cTn id="50" fill="hold">
                                <p:stCondLst>
                                  <p:cond delay="4000"/>
                                </p:stCondLst>
                                <p:childTnLst>
                                  <p:par>
                                    <p:cTn id="51" presetID="22" presetClass="entr" presetSubtype="2"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wipe(right)">
                                          <p:cBhvr>
                                            <p:cTn id="53" dur="750"/>
                                            <p:tgtEl>
                                              <p:spTgt spid="24"/>
                                            </p:tgtEl>
                                          </p:cBhvr>
                                        </p:animEffect>
                                      </p:childTnLst>
                                    </p:cTn>
                                  </p:par>
                                </p:childTnLst>
                              </p:cTn>
                            </p:par>
                            <p:par>
                              <p:cTn id="54" fill="hold">
                                <p:stCondLst>
                                  <p:cond delay="5000"/>
                                </p:stCondLst>
                                <p:childTnLst>
                                  <p:par>
                                    <p:cTn id="55" presetID="2" presetClass="entr" presetSubtype="1" fill="hold" nodeType="afterEffect" p14:presetBounceEnd="54000">
                                      <p:stCondLst>
                                        <p:cond delay="0"/>
                                      </p:stCondLst>
                                      <p:childTnLst>
                                        <p:set>
                                          <p:cBhvr>
                                            <p:cTn id="56" dur="1" fill="hold">
                                              <p:stCondLst>
                                                <p:cond delay="0"/>
                                              </p:stCondLst>
                                            </p:cTn>
                                            <p:tgtEl>
                                              <p:spTgt spid="25"/>
                                            </p:tgtEl>
                                            <p:attrNameLst>
                                              <p:attrName>style.visibility</p:attrName>
                                            </p:attrNameLst>
                                          </p:cBhvr>
                                          <p:to>
                                            <p:strVal val="visible"/>
                                          </p:to>
                                        </p:set>
                                        <p:anim calcmode="lin" valueType="num" p14:bounceEnd="54000">
                                          <p:cBhvr additive="base">
                                            <p:cTn id="57" dur="500" fill="hold"/>
                                            <p:tgtEl>
                                              <p:spTgt spid="25"/>
                                            </p:tgtEl>
                                            <p:attrNameLst>
                                              <p:attrName>ppt_x</p:attrName>
                                            </p:attrNameLst>
                                          </p:cBhvr>
                                          <p:tavLst>
                                            <p:tav tm="0">
                                              <p:val>
                                                <p:strVal val="#ppt_x"/>
                                              </p:val>
                                            </p:tav>
                                            <p:tav tm="100000">
                                              <p:val>
                                                <p:strVal val="#ppt_x"/>
                                              </p:val>
                                            </p:tav>
                                          </p:tavLst>
                                        </p:anim>
                                        <p:anim calcmode="lin" valueType="num" p14:bounceEnd="54000">
                                          <p:cBhvr additive="base">
                                            <p:cTn id="58" dur="500" fill="hold"/>
                                            <p:tgtEl>
                                              <p:spTgt spid="25"/>
                                            </p:tgtEl>
                                            <p:attrNameLst>
                                              <p:attrName>ppt_y</p:attrName>
                                            </p:attrNameLst>
                                          </p:cBhvr>
                                          <p:tavLst>
                                            <p:tav tm="0">
                                              <p:val>
                                                <p:strVal val="0-#ppt_h/2"/>
                                              </p:val>
                                            </p:tav>
                                            <p:tav tm="100000">
                                              <p:val>
                                                <p:strVal val="#ppt_y"/>
                                              </p:val>
                                            </p:tav>
                                          </p:tavLst>
                                        </p:anim>
                                      </p:childTnLst>
                                    </p:cTn>
                                  </p:par>
                                </p:childTnLst>
                              </p:cTn>
                            </p:par>
                            <p:par>
                              <p:cTn id="59" fill="hold">
                                <p:stCondLst>
                                  <p:cond delay="5500"/>
                                </p:stCondLst>
                                <p:childTnLst>
                                  <p:par>
                                    <p:cTn id="60" presetID="22" presetClass="entr" presetSubtype="2" fill="hold" grpId="0" nodeType="afterEffect">
                                      <p:stCondLst>
                                        <p:cond delay="0"/>
                                      </p:stCondLst>
                                      <p:childTnLst>
                                        <p:set>
                                          <p:cBhvr>
                                            <p:cTn id="61" dur="1" fill="hold">
                                              <p:stCondLst>
                                                <p:cond delay="0"/>
                                              </p:stCondLst>
                                            </p:cTn>
                                            <p:tgtEl>
                                              <p:spTgt spid="31"/>
                                            </p:tgtEl>
                                            <p:attrNameLst>
                                              <p:attrName>style.visibility</p:attrName>
                                            </p:attrNameLst>
                                          </p:cBhvr>
                                          <p:to>
                                            <p:strVal val="visible"/>
                                          </p:to>
                                        </p:set>
                                        <p:animEffect transition="in" filter="wipe(right)">
                                          <p:cBhvr>
                                            <p:cTn id="62" dur="500"/>
                                            <p:tgtEl>
                                              <p:spTgt spid="31"/>
                                            </p:tgtEl>
                                          </p:cBhvr>
                                        </p:animEffect>
                                      </p:childTnLst>
                                    </p:cTn>
                                  </p:par>
                                </p:childTnLst>
                              </p:cTn>
                            </p:par>
                            <p:par>
                              <p:cTn id="63" fill="hold">
                                <p:stCondLst>
                                  <p:cond delay="6000"/>
                                </p:stCondLst>
                                <p:childTnLst>
                                  <p:par>
                                    <p:cTn id="64" presetID="22" presetClass="entr" presetSubtype="2" fill="hold" grpId="0" nodeType="afterEffect">
                                      <p:stCondLst>
                                        <p:cond delay="0"/>
                                      </p:stCondLst>
                                      <p:childTnLst>
                                        <p:set>
                                          <p:cBhvr>
                                            <p:cTn id="65" dur="1" fill="hold">
                                              <p:stCondLst>
                                                <p:cond delay="0"/>
                                              </p:stCondLst>
                                            </p:cTn>
                                            <p:tgtEl>
                                              <p:spTgt spid="32"/>
                                            </p:tgtEl>
                                            <p:attrNameLst>
                                              <p:attrName>style.visibility</p:attrName>
                                            </p:attrNameLst>
                                          </p:cBhvr>
                                          <p:to>
                                            <p:strVal val="visible"/>
                                          </p:to>
                                        </p:set>
                                        <p:animEffect transition="in" filter="wipe(right)">
                                          <p:cBhvr>
                                            <p:cTn id="66" dur="750"/>
                                            <p:tgtEl>
                                              <p:spTgt spid="32"/>
                                            </p:tgtEl>
                                          </p:cBhvr>
                                        </p:animEffect>
                                      </p:childTnLst>
                                    </p:cTn>
                                  </p:par>
                                </p:childTnLst>
                              </p:cTn>
                            </p:par>
                            <p:par>
                              <p:cTn id="67" fill="hold">
                                <p:stCondLst>
                                  <p:cond delay="7000"/>
                                </p:stCondLst>
                                <p:childTnLst>
                                  <p:par>
                                    <p:cTn id="68" presetID="2" presetClass="entr" presetSubtype="1" fill="hold" nodeType="afterEffect" p14:presetBounceEnd="54000">
                                      <p:stCondLst>
                                        <p:cond delay="0"/>
                                      </p:stCondLst>
                                      <p:childTnLst>
                                        <p:set>
                                          <p:cBhvr>
                                            <p:cTn id="69" dur="1" fill="hold">
                                              <p:stCondLst>
                                                <p:cond delay="0"/>
                                              </p:stCondLst>
                                            </p:cTn>
                                            <p:tgtEl>
                                              <p:spTgt spid="42"/>
                                            </p:tgtEl>
                                            <p:attrNameLst>
                                              <p:attrName>style.visibility</p:attrName>
                                            </p:attrNameLst>
                                          </p:cBhvr>
                                          <p:to>
                                            <p:strVal val="visible"/>
                                          </p:to>
                                        </p:set>
                                        <p:anim calcmode="lin" valueType="num" p14:bounceEnd="54000">
                                          <p:cBhvr additive="base">
                                            <p:cTn id="70" dur="500" fill="hold"/>
                                            <p:tgtEl>
                                              <p:spTgt spid="42"/>
                                            </p:tgtEl>
                                            <p:attrNameLst>
                                              <p:attrName>ppt_x</p:attrName>
                                            </p:attrNameLst>
                                          </p:cBhvr>
                                          <p:tavLst>
                                            <p:tav tm="0">
                                              <p:val>
                                                <p:strVal val="#ppt_x"/>
                                              </p:val>
                                            </p:tav>
                                            <p:tav tm="100000">
                                              <p:val>
                                                <p:strVal val="#ppt_x"/>
                                              </p:val>
                                            </p:tav>
                                          </p:tavLst>
                                        </p:anim>
                                        <p:anim calcmode="lin" valueType="num" p14:bounceEnd="54000">
                                          <p:cBhvr additive="base">
                                            <p:cTn id="71" dur="500" fill="hold"/>
                                            <p:tgtEl>
                                              <p:spTgt spid="42"/>
                                            </p:tgtEl>
                                            <p:attrNameLst>
                                              <p:attrName>ppt_y</p:attrName>
                                            </p:attrNameLst>
                                          </p:cBhvr>
                                          <p:tavLst>
                                            <p:tav tm="0">
                                              <p:val>
                                                <p:strVal val="0-#ppt_h/2"/>
                                              </p:val>
                                            </p:tav>
                                            <p:tav tm="100000">
                                              <p:val>
                                                <p:strVal val="#ppt_y"/>
                                              </p:val>
                                            </p:tav>
                                          </p:tavLst>
                                        </p:anim>
                                      </p:childTnLst>
                                    </p:cTn>
                                  </p:par>
                                </p:childTnLst>
                              </p:cTn>
                            </p:par>
                            <p:par>
                              <p:cTn id="72" fill="hold">
                                <p:stCondLst>
                                  <p:cond delay="7500"/>
                                </p:stCondLst>
                                <p:childTnLst>
                                  <p:par>
                                    <p:cTn id="73" presetID="22" presetClass="entr" presetSubtype="2"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wipe(right)">
                                          <p:cBhvr>
                                            <p:cTn id="75" dur="500"/>
                                            <p:tgtEl>
                                              <p:spTgt spid="37"/>
                                            </p:tgtEl>
                                          </p:cBhvr>
                                        </p:animEffect>
                                      </p:childTnLst>
                                    </p:cTn>
                                  </p:par>
                                </p:childTnLst>
                              </p:cTn>
                            </p:par>
                            <p:par>
                              <p:cTn id="76" fill="hold">
                                <p:stCondLst>
                                  <p:cond delay="8000"/>
                                </p:stCondLst>
                                <p:childTnLst>
                                  <p:par>
                                    <p:cTn id="77" presetID="22" presetClass="entr" presetSubtype="2" fill="hold" grpId="0" nodeType="after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wipe(right)">
                                          <p:cBhvr>
                                            <p:cTn id="79" dur="75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23" grpId="0"/>
          <p:bldP spid="24" grpId="0"/>
          <p:bldP spid="31" grpId="0"/>
          <p:bldP spid="32" grpId="0"/>
          <p:bldP spid="37" grpId="0"/>
          <p:bldP spid="38" grpId="0"/>
          <p:bldP spid="50" grpId="0"/>
          <p:bldP spid="51"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fade">
                                          <p:cBhvr>
                                            <p:cTn id="7" dur="500"/>
                                            <p:tgtEl>
                                              <p:spTgt spid="47"/>
                                            </p:tgtEl>
                                          </p:cBhvr>
                                        </p:animEffect>
                                      </p:childTnLst>
                                    </p:cTn>
                                  </p:par>
                                  <p:par>
                                    <p:cTn id="8" presetID="22" presetClass="entr" presetSubtype="8" fill="hold"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wipe(left)">
                                          <p:cBhvr>
                                            <p:cTn id="10" dur="500"/>
                                            <p:tgtEl>
                                              <p:spTgt spid="33"/>
                                            </p:tgtEl>
                                          </p:cBhvr>
                                        </p:animEffect>
                                      </p:childTnLst>
                                    </p:cTn>
                                  </p:par>
                                  <p:par>
                                    <p:cTn id="11" presetID="53" presetClass="entr" presetSubtype="16" fill="hold" nodeType="withEffect">
                                      <p:stCondLst>
                                        <p:cond delay="0"/>
                                      </p:stCondLst>
                                      <p:childTnLst>
                                        <p:set>
                                          <p:cBhvr>
                                            <p:cTn id="12" dur="1" fill="hold">
                                              <p:stCondLst>
                                                <p:cond delay="0"/>
                                              </p:stCondLst>
                                            </p:cTn>
                                            <p:tgtEl>
                                              <p:spTgt spid="36"/>
                                            </p:tgtEl>
                                            <p:attrNameLst>
                                              <p:attrName>style.visibility</p:attrName>
                                            </p:attrNameLst>
                                          </p:cBhvr>
                                          <p:to>
                                            <p:strVal val="visible"/>
                                          </p:to>
                                        </p:set>
                                        <p:anim calcmode="lin" valueType="num">
                                          <p:cBhvr>
                                            <p:cTn id="13" dur="500" fill="hold"/>
                                            <p:tgtEl>
                                              <p:spTgt spid="36"/>
                                            </p:tgtEl>
                                            <p:attrNameLst>
                                              <p:attrName>ppt_w</p:attrName>
                                            </p:attrNameLst>
                                          </p:cBhvr>
                                          <p:tavLst>
                                            <p:tav tm="0">
                                              <p:val>
                                                <p:fltVal val="0"/>
                                              </p:val>
                                            </p:tav>
                                            <p:tav tm="100000">
                                              <p:val>
                                                <p:strVal val="#ppt_w"/>
                                              </p:val>
                                            </p:tav>
                                          </p:tavLst>
                                        </p:anim>
                                        <p:anim calcmode="lin" valueType="num">
                                          <p:cBhvr>
                                            <p:cTn id="14" dur="500" fill="hold"/>
                                            <p:tgtEl>
                                              <p:spTgt spid="36"/>
                                            </p:tgtEl>
                                            <p:attrNameLst>
                                              <p:attrName>ppt_h</p:attrName>
                                            </p:attrNameLst>
                                          </p:cBhvr>
                                          <p:tavLst>
                                            <p:tav tm="0">
                                              <p:val>
                                                <p:fltVal val="0"/>
                                              </p:val>
                                            </p:tav>
                                            <p:tav tm="100000">
                                              <p:val>
                                                <p:strVal val="#ppt_h"/>
                                              </p:val>
                                            </p:tav>
                                          </p:tavLst>
                                        </p:anim>
                                        <p:animEffect transition="in" filter="fade">
                                          <p:cBhvr>
                                            <p:cTn id="15" dur="500"/>
                                            <p:tgtEl>
                                              <p:spTgt spid="36"/>
                                            </p:tgtEl>
                                          </p:cBhvr>
                                        </p:animEffect>
                                      </p:childTnLst>
                                    </p:cTn>
                                  </p:par>
                                </p:childTnLst>
                              </p:cTn>
                            </p:par>
                            <p:par>
                              <p:cTn id="16" fill="hold">
                                <p:stCondLst>
                                  <p:cond delay="500"/>
                                </p:stCondLst>
                                <p:childTnLst>
                                  <p:par>
                                    <p:cTn id="17" presetID="22" presetClass="entr" presetSubtype="8" fill="hold" grpId="0" nodeType="afterEffect">
                                      <p:stCondLst>
                                        <p:cond delay="0"/>
                                      </p:stCondLst>
                                      <p:childTnLst>
                                        <p:set>
                                          <p:cBhvr>
                                            <p:cTn id="18" dur="1" fill="hold">
                                              <p:stCondLst>
                                                <p:cond delay="0"/>
                                              </p:stCondLst>
                                            </p:cTn>
                                            <p:tgtEl>
                                              <p:spTgt spid="50"/>
                                            </p:tgtEl>
                                            <p:attrNameLst>
                                              <p:attrName>style.visibility</p:attrName>
                                            </p:attrNameLst>
                                          </p:cBhvr>
                                          <p:to>
                                            <p:strVal val="visible"/>
                                          </p:to>
                                        </p:set>
                                        <p:animEffect transition="in" filter="wipe(left)">
                                          <p:cBhvr>
                                            <p:cTn id="19" dur="500"/>
                                            <p:tgtEl>
                                              <p:spTgt spid="50"/>
                                            </p:tgtEl>
                                          </p:cBhvr>
                                        </p:animEffect>
                                      </p:childTnLst>
                                    </p:cTn>
                                  </p:par>
                                  <p:par>
                                    <p:cTn id="20" presetID="22" presetClass="entr" presetSubtype="8" fill="hold" grpId="0" nodeType="withEffect">
                                      <p:stCondLst>
                                        <p:cond delay="100"/>
                                      </p:stCondLst>
                                      <p:childTnLst>
                                        <p:set>
                                          <p:cBhvr>
                                            <p:cTn id="21" dur="1" fill="hold">
                                              <p:stCondLst>
                                                <p:cond delay="0"/>
                                              </p:stCondLst>
                                            </p:cTn>
                                            <p:tgtEl>
                                              <p:spTgt spid="51"/>
                                            </p:tgtEl>
                                            <p:attrNameLst>
                                              <p:attrName>style.visibility</p:attrName>
                                            </p:attrNameLst>
                                          </p:cBhvr>
                                          <p:to>
                                            <p:strVal val="visible"/>
                                          </p:to>
                                        </p:set>
                                        <p:animEffect transition="in" filter="wipe(left)">
                                          <p:cBhvr>
                                            <p:cTn id="22" dur="500"/>
                                            <p:tgtEl>
                                              <p:spTgt spid="51"/>
                                            </p:tgtEl>
                                          </p:cBhvr>
                                        </p:animEffect>
                                      </p:childTnLst>
                                    </p:cTn>
                                  </p:par>
                                  <p:par>
                                    <p:cTn id="23" presetID="47" presetClass="entr" presetSubtype="0" fill="hold"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anim calcmode="lin" valueType="num">
                                          <p:cBhvr>
                                            <p:cTn id="26" dur="500" fill="hold"/>
                                            <p:tgtEl>
                                              <p:spTgt spid="6"/>
                                            </p:tgtEl>
                                            <p:attrNameLst>
                                              <p:attrName>ppt_x</p:attrName>
                                            </p:attrNameLst>
                                          </p:cBhvr>
                                          <p:tavLst>
                                            <p:tav tm="0">
                                              <p:val>
                                                <p:strVal val="#ppt_x"/>
                                              </p:val>
                                            </p:tav>
                                            <p:tav tm="100000">
                                              <p:val>
                                                <p:strVal val="#ppt_x"/>
                                              </p:val>
                                            </p:tav>
                                          </p:tavLst>
                                        </p:anim>
                                        <p:anim calcmode="lin" valueType="num">
                                          <p:cBhvr>
                                            <p:cTn id="27" dur="500" fill="hold"/>
                                            <p:tgtEl>
                                              <p:spTgt spid="6"/>
                                            </p:tgtEl>
                                            <p:attrNameLst>
                                              <p:attrName>ppt_y</p:attrName>
                                            </p:attrNameLst>
                                          </p:cBhvr>
                                          <p:tavLst>
                                            <p:tav tm="0">
                                              <p:val>
                                                <p:strVal val="#ppt_y-.1"/>
                                              </p:val>
                                            </p:tav>
                                            <p:tav tm="100000">
                                              <p:val>
                                                <p:strVal val="#ppt_y"/>
                                              </p:val>
                                            </p:tav>
                                          </p:tavLst>
                                        </p:anim>
                                      </p:childTnLst>
                                    </p:cTn>
                                  </p:par>
                                </p:childTnLst>
                              </p:cTn>
                            </p:par>
                            <p:par>
                              <p:cTn id="28" fill="hold">
                                <p:stCondLst>
                                  <p:cond delay="1000"/>
                                </p:stCondLst>
                                <p:childTnLst>
                                  <p:par>
                                    <p:cTn id="29" presetID="2" presetClass="entr" presetSubtype="1"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500" fill="hold"/>
                                            <p:tgtEl>
                                              <p:spTgt spid="14"/>
                                            </p:tgtEl>
                                            <p:attrNameLst>
                                              <p:attrName>ppt_x</p:attrName>
                                            </p:attrNameLst>
                                          </p:cBhvr>
                                          <p:tavLst>
                                            <p:tav tm="0">
                                              <p:val>
                                                <p:strVal val="#ppt_x"/>
                                              </p:val>
                                            </p:tav>
                                            <p:tav tm="100000">
                                              <p:val>
                                                <p:strVal val="#ppt_x"/>
                                              </p:val>
                                            </p:tav>
                                          </p:tavLst>
                                        </p:anim>
                                        <p:anim calcmode="lin" valueType="num">
                                          <p:cBhvr additive="base">
                                            <p:cTn id="32" dur="500" fill="hold"/>
                                            <p:tgtEl>
                                              <p:spTgt spid="14"/>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22" presetClass="entr" presetSubtype="2"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wipe(right)">
                                          <p:cBhvr>
                                            <p:cTn id="36" dur="500"/>
                                            <p:tgtEl>
                                              <p:spTgt spid="17"/>
                                            </p:tgtEl>
                                          </p:cBhvr>
                                        </p:animEffect>
                                      </p:childTnLst>
                                    </p:cTn>
                                  </p:par>
                                </p:childTnLst>
                              </p:cTn>
                            </p:par>
                            <p:par>
                              <p:cTn id="37" fill="hold">
                                <p:stCondLst>
                                  <p:cond delay="2000"/>
                                </p:stCondLst>
                                <p:childTnLst>
                                  <p:par>
                                    <p:cTn id="38" presetID="22" presetClass="entr" presetSubtype="2" fill="hold" grpId="0" nodeType="after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wipe(right)">
                                          <p:cBhvr>
                                            <p:cTn id="40" dur="750"/>
                                            <p:tgtEl>
                                              <p:spTgt spid="18"/>
                                            </p:tgtEl>
                                          </p:cBhvr>
                                        </p:animEffect>
                                      </p:childTnLst>
                                    </p:cTn>
                                  </p:par>
                                </p:childTnLst>
                              </p:cTn>
                            </p:par>
                            <p:par>
                              <p:cTn id="41" fill="hold">
                                <p:stCondLst>
                                  <p:cond delay="3000"/>
                                </p:stCondLst>
                                <p:childTnLst>
                                  <p:par>
                                    <p:cTn id="42" presetID="2" presetClass="entr" presetSubtype="1" fill="hold" nodeType="afterEffect">
                                      <p:stCondLst>
                                        <p:cond delay="0"/>
                                      </p:stCondLst>
                                      <p:childTnLst>
                                        <p:set>
                                          <p:cBhvr>
                                            <p:cTn id="43" dur="1" fill="hold">
                                              <p:stCondLst>
                                                <p:cond delay="0"/>
                                              </p:stCondLst>
                                            </p:cTn>
                                            <p:tgtEl>
                                              <p:spTgt spid="39"/>
                                            </p:tgtEl>
                                            <p:attrNameLst>
                                              <p:attrName>style.visibility</p:attrName>
                                            </p:attrNameLst>
                                          </p:cBhvr>
                                          <p:to>
                                            <p:strVal val="visible"/>
                                          </p:to>
                                        </p:set>
                                        <p:anim calcmode="lin" valueType="num">
                                          <p:cBhvr additive="base">
                                            <p:cTn id="44" dur="500" fill="hold"/>
                                            <p:tgtEl>
                                              <p:spTgt spid="39"/>
                                            </p:tgtEl>
                                            <p:attrNameLst>
                                              <p:attrName>ppt_x</p:attrName>
                                            </p:attrNameLst>
                                          </p:cBhvr>
                                          <p:tavLst>
                                            <p:tav tm="0">
                                              <p:val>
                                                <p:strVal val="#ppt_x"/>
                                              </p:val>
                                            </p:tav>
                                            <p:tav tm="100000">
                                              <p:val>
                                                <p:strVal val="#ppt_x"/>
                                              </p:val>
                                            </p:tav>
                                          </p:tavLst>
                                        </p:anim>
                                        <p:anim calcmode="lin" valueType="num">
                                          <p:cBhvr additive="base">
                                            <p:cTn id="45" dur="500" fill="hold"/>
                                            <p:tgtEl>
                                              <p:spTgt spid="39"/>
                                            </p:tgtEl>
                                            <p:attrNameLst>
                                              <p:attrName>ppt_y</p:attrName>
                                            </p:attrNameLst>
                                          </p:cBhvr>
                                          <p:tavLst>
                                            <p:tav tm="0">
                                              <p:val>
                                                <p:strVal val="0-#ppt_h/2"/>
                                              </p:val>
                                            </p:tav>
                                            <p:tav tm="100000">
                                              <p:val>
                                                <p:strVal val="#ppt_y"/>
                                              </p:val>
                                            </p:tav>
                                          </p:tavLst>
                                        </p:anim>
                                      </p:childTnLst>
                                    </p:cTn>
                                  </p:par>
                                </p:childTnLst>
                              </p:cTn>
                            </p:par>
                            <p:par>
                              <p:cTn id="46" fill="hold">
                                <p:stCondLst>
                                  <p:cond delay="3500"/>
                                </p:stCondLst>
                                <p:childTnLst>
                                  <p:par>
                                    <p:cTn id="47" presetID="22" presetClass="entr" presetSubtype="2" fill="hold" grpId="0"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right)">
                                          <p:cBhvr>
                                            <p:cTn id="49" dur="500"/>
                                            <p:tgtEl>
                                              <p:spTgt spid="23"/>
                                            </p:tgtEl>
                                          </p:cBhvr>
                                        </p:animEffect>
                                      </p:childTnLst>
                                    </p:cTn>
                                  </p:par>
                                </p:childTnLst>
                              </p:cTn>
                            </p:par>
                            <p:par>
                              <p:cTn id="50" fill="hold">
                                <p:stCondLst>
                                  <p:cond delay="4000"/>
                                </p:stCondLst>
                                <p:childTnLst>
                                  <p:par>
                                    <p:cTn id="51" presetID="22" presetClass="entr" presetSubtype="2"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wipe(right)">
                                          <p:cBhvr>
                                            <p:cTn id="53" dur="750"/>
                                            <p:tgtEl>
                                              <p:spTgt spid="24"/>
                                            </p:tgtEl>
                                          </p:cBhvr>
                                        </p:animEffect>
                                      </p:childTnLst>
                                    </p:cTn>
                                  </p:par>
                                </p:childTnLst>
                              </p:cTn>
                            </p:par>
                            <p:par>
                              <p:cTn id="54" fill="hold">
                                <p:stCondLst>
                                  <p:cond delay="5000"/>
                                </p:stCondLst>
                                <p:childTnLst>
                                  <p:par>
                                    <p:cTn id="55" presetID="2" presetClass="entr" presetSubtype="1" fill="hold" nodeType="afterEffect">
                                      <p:stCondLst>
                                        <p:cond delay="0"/>
                                      </p:stCondLst>
                                      <p:childTnLst>
                                        <p:set>
                                          <p:cBhvr>
                                            <p:cTn id="56" dur="1" fill="hold">
                                              <p:stCondLst>
                                                <p:cond delay="0"/>
                                              </p:stCondLst>
                                            </p:cTn>
                                            <p:tgtEl>
                                              <p:spTgt spid="25"/>
                                            </p:tgtEl>
                                            <p:attrNameLst>
                                              <p:attrName>style.visibility</p:attrName>
                                            </p:attrNameLst>
                                          </p:cBhvr>
                                          <p:to>
                                            <p:strVal val="visible"/>
                                          </p:to>
                                        </p:set>
                                        <p:anim calcmode="lin" valueType="num">
                                          <p:cBhvr additive="base">
                                            <p:cTn id="57" dur="500" fill="hold"/>
                                            <p:tgtEl>
                                              <p:spTgt spid="25"/>
                                            </p:tgtEl>
                                            <p:attrNameLst>
                                              <p:attrName>ppt_x</p:attrName>
                                            </p:attrNameLst>
                                          </p:cBhvr>
                                          <p:tavLst>
                                            <p:tav tm="0">
                                              <p:val>
                                                <p:strVal val="#ppt_x"/>
                                              </p:val>
                                            </p:tav>
                                            <p:tav tm="100000">
                                              <p:val>
                                                <p:strVal val="#ppt_x"/>
                                              </p:val>
                                            </p:tav>
                                          </p:tavLst>
                                        </p:anim>
                                        <p:anim calcmode="lin" valueType="num">
                                          <p:cBhvr additive="base">
                                            <p:cTn id="58" dur="500" fill="hold"/>
                                            <p:tgtEl>
                                              <p:spTgt spid="25"/>
                                            </p:tgtEl>
                                            <p:attrNameLst>
                                              <p:attrName>ppt_y</p:attrName>
                                            </p:attrNameLst>
                                          </p:cBhvr>
                                          <p:tavLst>
                                            <p:tav tm="0">
                                              <p:val>
                                                <p:strVal val="0-#ppt_h/2"/>
                                              </p:val>
                                            </p:tav>
                                            <p:tav tm="100000">
                                              <p:val>
                                                <p:strVal val="#ppt_y"/>
                                              </p:val>
                                            </p:tav>
                                          </p:tavLst>
                                        </p:anim>
                                      </p:childTnLst>
                                    </p:cTn>
                                  </p:par>
                                </p:childTnLst>
                              </p:cTn>
                            </p:par>
                            <p:par>
                              <p:cTn id="59" fill="hold">
                                <p:stCondLst>
                                  <p:cond delay="5500"/>
                                </p:stCondLst>
                                <p:childTnLst>
                                  <p:par>
                                    <p:cTn id="60" presetID="22" presetClass="entr" presetSubtype="2" fill="hold" grpId="0" nodeType="afterEffect">
                                      <p:stCondLst>
                                        <p:cond delay="0"/>
                                      </p:stCondLst>
                                      <p:childTnLst>
                                        <p:set>
                                          <p:cBhvr>
                                            <p:cTn id="61" dur="1" fill="hold">
                                              <p:stCondLst>
                                                <p:cond delay="0"/>
                                              </p:stCondLst>
                                            </p:cTn>
                                            <p:tgtEl>
                                              <p:spTgt spid="31"/>
                                            </p:tgtEl>
                                            <p:attrNameLst>
                                              <p:attrName>style.visibility</p:attrName>
                                            </p:attrNameLst>
                                          </p:cBhvr>
                                          <p:to>
                                            <p:strVal val="visible"/>
                                          </p:to>
                                        </p:set>
                                        <p:animEffect transition="in" filter="wipe(right)">
                                          <p:cBhvr>
                                            <p:cTn id="62" dur="500"/>
                                            <p:tgtEl>
                                              <p:spTgt spid="31"/>
                                            </p:tgtEl>
                                          </p:cBhvr>
                                        </p:animEffect>
                                      </p:childTnLst>
                                    </p:cTn>
                                  </p:par>
                                </p:childTnLst>
                              </p:cTn>
                            </p:par>
                            <p:par>
                              <p:cTn id="63" fill="hold">
                                <p:stCondLst>
                                  <p:cond delay="6000"/>
                                </p:stCondLst>
                                <p:childTnLst>
                                  <p:par>
                                    <p:cTn id="64" presetID="22" presetClass="entr" presetSubtype="2" fill="hold" grpId="0" nodeType="afterEffect">
                                      <p:stCondLst>
                                        <p:cond delay="0"/>
                                      </p:stCondLst>
                                      <p:childTnLst>
                                        <p:set>
                                          <p:cBhvr>
                                            <p:cTn id="65" dur="1" fill="hold">
                                              <p:stCondLst>
                                                <p:cond delay="0"/>
                                              </p:stCondLst>
                                            </p:cTn>
                                            <p:tgtEl>
                                              <p:spTgt spid="32"/>
                                            </p:tgtEl>
                                            <p:attrNameLst>
                                              <p:attrName>style.visibility</p:attrName>
                                            </p:attrNameLst>
                                          </p:cBhvr>
                                          <p:to>
                                            <p:strVal val="visible"/>
                                          </p:to>
                                        </p:set>
                                        <p:animEffect transition="in" filter="wipe(right)">
                                          <p:cBhvr>
                                            <p:cTn id="66" dur="750"/>
                                            <p:tgtEl>
                                              <p:spTgt spid="32"/>
                                            </p:tgtEl>
                                          </p:cBhvr>
                                        </p:animEffect>
                                      </p:childTnLst>
                                    </p:cTn>
                                  </p:par>
                                </p:childTnLst>
                              </p:cTn>
                            </p:par>
                            <p:par>
                              <p:cTn id="67" fill="hold">
                                <p:stCondLst>
                                  <p:cond delay="7000"/>
                                </p:stCondLst>
                                <p:childTnLst>
                                  <p:par>
                                    <p:cTn id="68" presetID="2" presetClass="entr" presetSubtype="1" fill="hold" nodeType="afterEffect">
                                      <p:stCondLst>
                                        <p:cond delay="0"/>
                                      </p:stCondLst>
                                      <p:childTnLst>
                                        <p:set>
                                          <p:cBhvr>
                                            <p:cTn id="69" dur="1" fill="hold">
                                              <p:stCondLst>
                                                <p:cond delay="0"/>
                                              </p:stCondLst>
                                            </p:cTn>
                                            <p:tgtEl>
                                              <p:spTgt spid="42"/>
                                            </p:tgtEl>
                                            <p:attrNameLst>
                                              <p:attrName>style.visibility</p:attrName>
                                            </p:attrNameLst>
                                          </p:cBhvr>
                                          <p:to>
                                            <p:strVal val="visible"/>
                                          </p:to>
                                        </p:set>
                                        <p:anim calcmode="lin" valueType="num">
                                          <p:cBhvr additive="base">
                                            <p:cTn id="70" dur="500" fill="hold"/>
                                            <p:tgtEl>
                                              <p:spTgt spid="42"/>
                                            </p:tgtEl>
                                            <p:attrNameLst>
                                              <p:attrName>ppt_x</p:attrName>
                                            </p:attrNameLst>
                                          </p:cBhvr>
                                          <p:tavLst>
                                            <p:tav tm="0">
                                              <p:val>
                                                <p:strVal val="#ppt_x"/>
                                              </p:val>
                                            </p:tav>
                                            <p:tav tm="100000">
                                              <p:val>
                                                <p:strVal val="#ppt_x"/>
                                              </p:val>
                                            </p:tav>
                                          </p:tavLst>
                                        </p:anim>
                                        <p:anim calcmode="lin" valueType="num">
                                          <p:cBhvr additive="base">
                                            <p:cTn id="71" dur="500" fill="hold"/>
                                            <p:tgtEl>
                                              <p:spTgt spid="42"/>
                                            </p:tgtEl>
                                            <p:attrNameLst>
                                              <p:attrName>ppt_y</p:attrName>
                                            </p:attrNameLst>
                                          </p:cBhvr>
                                          <p:tavLst>
                                            <p:tav tm="0">
                                              <p:val>
                                                <p:strVal val="0-#ppt_h/2"/>
                                              </p:val>
                                            </p:tav>
                                            <p:tav tm="100000">
                                              <p:val>
                                                <p:strVal val="#ppt_y"/>
                                              </p:val>
                                            </p:tav>
                                          </p:tavLst>
                                        </p:anim>
                                      </p:childTnLst>
                                    </p:cTn>
                                  </p:par>
                                </p:childTnLst>
                              </p:cTn>
                            </p:par>
                            <p:par>
                              <p:cTn id="72" fill="hold">
                                <p:stCondLst>
                                  <p:cond delay="7500"/>
                                </p:stCondLst>
                                <p:childTnLst>
                                  <p:par>
                                    <p:cTn id="73" presetID="22" presetClass="entr" presetSubtype="2"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wipe(right)">
                                          <p:cBhvr>
                                            <p:cTn id="75" dur="500"/>
                                            <p:tgtEl>
                                              <p:spTgt spid="37"/>
                                            </p:tgtEl>
                                          </p:cBhvr>
                                        </p:animEffect>
                                      </p:childTnLst>
                                    </p:cTn>
                                  </p:par>
                                </p:childTnLst>
                              </p:cTn>
                            </p:par>
                            <p:par>
                              <p:cTn id="76" fill="hold">
                                <p:stCondLst>
                                  <p:cond delay="8000"/>
                                </p:stCondLst>
                                <p:childTnLst>
                                  <p:par>
                                    <p:cTn id="77" presetID="22" presetClass="entr" presetSubtype="2" fill="hold" grpId="0" nodeType="after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wipe(right)">
                                          <p:cBhvr>
                                            <p:cTn id="79" dur="75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23" grpId="0"/>
          <p:bldP spid="24" grpId="0"/>
          <p:bldP spid="31" grpId="0"/>
          <p:bldP spid="32" grpId="0"/>
          <p:bldP spid="37" grpId="0"/>
          <p:bldP spid="38" grpId="0"/>
          <p:bldP spid="50" grpId="0"/>
          <p:bldP spid="51" grpId="0"/>
        </p:bldLst>
      </p:timing>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8266914" y="-18254"/>
            <a:ext cx="649280" cy="762000"/>
            <a:chOff x="8266914" y="-18254"/>
            <a:chExt cx="649280" cy="762000"/>
          </a:xfrm>
        </p:grpSpPr>
        <p:sp>
          <p:nvSpPr>
            <p:cNvPr id="7" name="AutoShape 7"/>
            <p:cNvSpPr>
              <a:spLocks noChangeArrowheads="1"/>
            </p:cNvSpPr>
            <p:nvPr/>
          </p:nvSpPr>
          <p:spPr bwMode="auto">
            <a:xfrm rot="5400000">
              <a:off x="8201851" y="88633"/>
              <a:ext cx="762000" cy="548226"/>
            </a:xfrm>
            <a:prstGeom prst="homePlate">
              <a:avLst>
                <a:gd name="adj" fmla="val 35606"/>
              </a:avLst>
            </a:prstGeom>
            <a:solidFill>
              <a:schemeClr val="bg1">
                <a:lumMod val="95000"/>
              </a:schemeClr>
            </a:solidFill>
            <a:ln w="9525">
              <a:noFill/>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ot="10800000" vert="eaVert" wrap="none" lIns="91440" tIns="45720" rIns="91440" bIns="45720"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pPr>
              <a:endParaRPr kumimoji="0" lang="zh-CN" altLang="zh-CN" sz="1800" b="0" i="0" u="none" strike="noStrike" cap="none" normalizeH="0" baseline="0" dirty="0">
                <a:ln>
                  <a:noFill/>
                </a:ln>
                <a:solidFill>
                  <a:schemeClr val="tx1"/>
                </a:solidFill>
                <a:effectLst/>
                <a:latin typeface="微软雅黑" panose="020B0503020204020204" pitchFamily="34" charset="-122"/>
                <a:ea typeface="宋体" panose="02010600030101010101" pitchFamily="2" charset="-122"/>
                <a:cs typeface="宋体" panose="02010600030101010101" pitchFamily="2" charset="-122"/>
              </a:endParaRPr>
            </a:p>
          </p:txBody>
        </p:sp>
        <p:grpSp>
          <p:nvGrpSpPr>
            <p:cNvPr id="8" name="组合 7"/>
            <p:cNvGrpSpPr/>
            <p:nvPr/>
          </p:nvGrpSpPr>
          <p:grpSpPr>
            <a:xfrm>
              <a:off x="8266914" y="134144"/>
              <a:ext cx="649280" cy="475558"/>
              <a:chOff x="235091" y="185120"/>
              <a:chExt cx="649280" cy="475558"/>
            </a:xfrm>
          </p:grpSpPr>
          <p:sp>
            <p:nvSpPr>
              <p:cNvPr id="9" name="矩形 8"/>
              <p:cNvSpPr/>
              <p:nvPr/>
            </p:nvSpPr>
            <p:spPr>
              <a:xfrm>
                <a:off x="235091" y="185120"/>
                <a:ext cx="649280" cy="369332"/>
              </a:xfrm>
              <a:prstGeom prst="rect">
                <a:avLst/>
              </a:prstGeom>
            </p:spPr>
            <p:txBody>
              <a:bodyPr wrap="none">
                <a:spAutoFit/>
              </a:bodyPr>
              <a:lstStyle/>
              <a:p>
                <a:r>
                  <a:rPr lang="en-US" altLang="zh-CN" b="0" dirty="0">
                    <a:solidFill>
                      <a:schemeClr val="accent3">
                        <a:lumMod val="50000"/>
                      </a:schemeClr>
                    </a:solidFill>
                    <a:latin typeface="Impact" panose="020B0806030902050204" pitchFamily="34" charset="0"/>
                  </a:rPr>
                  <a:t>LOGO</a:t>
                </a:r>
                <a:endParaRPr lang="zh-CN" altLang="en-US" b="0" dirty="0">
                  <a:solidFill>
                    <a:schemeClr val="accent3">
                      <a:lumMod val="50000"/>
                    </a:schemeClr>
                  </a:solidFill>
                  <a:latin typeface="Impact" panose="020B0806030902050204" pitchFamily="34" charset="0"/>
                </a:endParaRPr>
              </a:p>
            </p:txBody>
          </p:sp>
          <p:sp>
            <p:nvSpPr>
              <p:cNvPr id="10" name="矩形 9"/>
              <p:cNvSpPr/>
              <p:nvPr/>
            </p:nvSpPr>
            <p:spPr>
              <a:xfrm>
                <a:off x="292677" y="460623"/>
                <a:ext cx="535724" cy="200055"/>
              </a:xfrm>
              <a:prstGeom prst="rect">
                <a:avLst/>
              </a:prstGeom>
            </p:spPr>
            <p:txBody>
              <a:bodyPr wrap="none">
                <a:spAutoFit/>
              </a:bodyPr>
              <a:lstStyle/>
              <a:p>
                <a:r>
                  <a:rPr lang="en-US" altLang="zh-CN" sz="700" b="0" dirty="0">
                    <a:solidFill>
                      <a:srgbClr val="00B0F0"/>
                    </a:solidFill>
                    <a:latin typeface="Impact" panose="020B0806030902050204" pitchFamily="34" charset="0"/>
                    <a:ea typeface="微软雅黑" panose="020B0503020204020204" pitchFamily="34" charset="-122"/>
                  </a:rPr>
                  <a:t>TEXT HERE</a:t>
                </a:r>
                <a:endParaRPr lang="zh-CN" altLang="en-US" sz="700" b="0" dirty="0">
                  <a:solidFill>
                    <a:srgbClr val="00B0F0"/>
                  </a:solidFill>
                  <a:latin typeface="Impact" panose="020B0806030902050204" pitchFamily="34" charset="0"/>
                  <a:ea typeface="微软雅黑" panose="020B0503020204020204" pitchFamily="34" charset="-122"/>
                </a:endParaRPr>
              </a:p>
            </p:txBody>
          </p:sp>
        </p:grpSp>
      </p:grpSp>
      <p:sp>
        <p:nvSpPr>
          <p:cNvPr id="13" name="六边形 12"/>
          <p:cNvSpPr/>
          <p:nvPr/>
        </p:nvSpPr>
        <p:spPr>
          <a:xfrm>
            <a:off x="4724007" y="4325144"/>
            <a:ext cx="500908" cy="424285"/>
          </a:xfrm>
          <a:prstGeom prst="hexagon">
            <a:avLst/>
          </a:prstGeom>
          <a:solidFill>
            <a:srgbClr val="00B0F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六边形 13"/>
          <p:cNvSpPr/>
          <p:nvPr/>
        </p:nvSpPr>
        <p:spPr>
          <a:xfrm>
            <a:off x="5866337" y="4514865"/>
            <a:ext cx="274777" cy="232745"/>
          </a:xfrm>
          <a:prstGeom prst="hexagon">
            <a:avLst/>
          </a:prstGeom>
          <a:solidFill>
            <a:srgbClr val="00B0F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六边形 14"/>
          <p:cNvSpPr/>
          <p:nvPr/>
        </p:nvSpPr>
        <p:spPr>
          <a:xfrm>
            <a:off x="2701220" y="4515224"/>
            <a:ext cx="274777" cy="232745"/>
          </a:xfrm>
          <a:prstGeom prst="hexagon">
            <a:avLst/>
          </a:prstGeom>
          <a:solidFill>
            <a:srgbClr val="00B0F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六边形 15"/>
          <p:cNvSpPr/>
          <p:nvPr/>
        </p:nvSpPr>
        <p:spPr>
          <a:xfrm>
            <a:off x="2404886" y="4612547"/>
            <a:ext cx="137389" cy="116373"/>
          </a:xfrm>
          <a:prstGeom prst="hexagon">
            <a:avLst/>
          </a:prstGeom>
          <a:solidFill>
            <a:srgbClr val="00B0F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六边形 16"/>
          <p:cNvSpPr/>
          <p:nvPr/>
        </p:nvSpPr>
        <p:spPr>
          <a:xfrm>
            <a:off x="6324475" y="4519884"/>
            <a:ext cx="274777" cy="232745"/>
          </a:xfrm>
          <a:prstGeom prst="hexagon">
            <a:avLst/>
          </a:prstGeom>
          <a:solidFill>
            <a:srgbClr val="00B0F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六边形 17"/>
          <p:cNvSpPr/>
          <p:nvPr/>
        </p:nvSpPr>
        <p:spPr>
          <a:xfrm>
            <a:off x="3211201" y="4491363"/>
            <a:ext cx="137389" cy="116373"/>
          </a:xfrm>
          <a:prstGeom prst="hexagon">
            <a:avLst/>
          </a:prstGeom>
          <a:solidFill>
            <a:srgbClr val="00B0F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六边形 18"/>
          <p:cNvSpPr/>
          <p:nvPr/>
        </p:nvSpPr>
        <p:spPr>
          <a:xfrm>
            <a:off x="6702235" y="4622770"/>
            <a:ext cx="137389" cy="116373"/>
          </a:xfrm>
          <a:prstGeom prst="hexagon">
            <a:avLst/>
          </a:prstGeom>
          <a:solidFill>
            <a:srgbClr val="00B0F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六边形 19"/>
          <p:cNvSpPr/>
          <p:nvPr/>
        </p:nvSpPr>
        <p:spPr>
          <a:xfrm>
            <a:off x="3999290" y="4543268"/>
            <a:ext cx="250454" cy="212143"/>
          </a:xfrm>
          <a:prstGeom prst="hexagon">
            <a:avLst/>
          </a:prstGeom>
          <a:solidFill>
            <a:srgbClr val="00B0F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六边形 20"/>
          <p:cNvSpPr/>
          <p:nvPr/>
        </p:nvSpPr>
        <p:spPr>
          <a:xfrm>
            <a:off x="6875938" y="4513583"/>
            <a:ext cx="274777" cy="232745"/>
          </a:xfrm>
          <a:prstGeom prst="hexagon">
            <a:avLst/>
          </a:prstGeom>
          <a:solidFill>
            <a:srgbClr val="00B0F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六边形 21"/>
          <p:cNvSpPr/>
          <p:nvPr/>
        </p:nvSpPr>
        <p:spPr>
          <a:xfrm>
            <a:off x="4300513" y="4521638"/>
            <a:ext cx="274777" cy="232745"/>
          </a:xfrm>
          <a:prstGeom prst="hexagon">
            <a:avLst/>
          </a:prstGeom>
          <a:solidFill>
            <a:srgbClr val="00B0F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六边形 22"/>
          <p:cNvSpPr/>
          <p:nvPr/>
        </p:nvSpPr>
        <p:spPr>
          <a:xfrm>
            <a:off x="7508699" y="4549758"/>
            <a:ext cx="137389" cy="116373"/>
          </a:xfrm>
          <a:prstGeom prst="hexagon">
            <a:avLst/>
          </a:prstGeom>
          <a:solidFill>
            <a:srgbClr val="00B0F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六边形 23"/>
          <p:cNvSpPr/>
          <p:nvPr/>
        </p:nvSpPr>
        <p:spPr>
          <a:xfrm>
            <a:off x="6049698" y="4331080"/>
            <a:ext cx="274777" cy="232745"/>
          </a:xfrm>
          <a:prstGeom prst="hexagon">
            <a:avLst/>
          </a:prstGeom>
          <a:solidFill>
            <a:srgbClr val="00B0F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六边形 24"/>
          <p:cNvSpPr/>
          <p:nvPr/>
        </p:nvSpPr>
        <p:spPr>
          <a:xfrm>
            <a:off x="2219316" y="4623054"/>
            <a:ext cx="137389" cy="116373"/>
          </a:xfrm>
          <a:prstGeom prst="hexagon">
            <a:avLst/>
          </a:prstGeom>
          <a:solidFill>
            <a:srgbClr val="00B0F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六边形 25"/>
          <p:cNvSpPr/>
          <p:nvPr/>
        </p:nvSpPr>
        <p:spPr>
          <a:xfrm>
            <a:off x="4655312" y="4346161"/>
            <a:ext cx="137389" cy="116373"/>
          </a:xfrm>
          <a:prstGeom prst="hexagon">
            <a:avLst/>
          </a:prstGeom>
          <a:solidFill>
            <a:srgbClr val="00B0F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六边形 26"/>
          <p:cNvSpPr/>
          <p:nvPr/>
        </p:nvSpPr>
        <p:spPr>
          <a:xfrm>
            <a:off x="3354988" y="4466271"/>
            <a:ext cx="322151" cy="272872"/>
          </a:xfrm>
          <a:prstGeom prst="hexagon">
            <a:avLst/>
          </a:prstGeom>
          <a:solidFill>
            <a:srgbClr val="00B0F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六边形 27"/>
          <p:cNvSpPr/>
          <p:nvPr/>
        </p:nvSpPr>
        <p:spPr>
          <a:xfrm>
            <a:off x="5224915" y="4511761"/>
            <a:ext cx="274777" cy="232745"/>
          </a:xfrm>
          <a:prstGeom prst="hexagon">
            <a:avLst/>
          </a:prstGeom>
          <a:solidFill>
            <a:srgbClr val="00B0F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六边形 28"/>
          <p:cNvSpPr/>
          <p:nvPr/>
        </p:nvSpPr>
        <p:spPr>
          <a:xfrm>
            <a:off x="1355824" y="4515094"/>
            <a:ext cx="274777" cy="232745"/>
          </a:xfrm>
          <a:prstGeom prst="hexagon">
            <a:avLst/>
          </a:prstGeom>
          <a:solidFill>
            <a:srgbClr val="00B0F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六边形 29"/>
          <p:cNvSpPr/>
          <p:nvPr/>
        </p:nvSpPr>
        <p:spPr>
          <a:xfrm>
            <a:off x="1070614" y="4625310"/>
            <a:ext cx="137389" cy="116373"/>
          </a:xfrm>
          <a:prstGeom prst="hexagon">
            <a:avLst/>
          </a:prstGeom>
          <a:solidFill>
            <a:srgbClr val="00B0F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六边形 30"/>
          <p:cNvSpPr/>
          <p:nvPr/>
        </p:nvSpPr>
        <p:spPr>
          <a:xfrm>
            <a:off x="2921306" y="4331823"/>
            <a:ext cx="274777" cy="232745"/>
          </a:xfrm>
          <a:prstGeom prst="hexagon">
            <a:avLst/>
          </a:prstGeom>
          <a:solidFill>
            <a:srgbClr val="00B0F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六边形 31"/>
          <p:cNvSpPr/>
          <p:nvPr/>
        </p:nvSpPr>
        <p:spPr>
          <a:xfrm>
            <a:off x="1839601" y="4547141"/>
            <a:ext cx="137389" cy="116373"/>
          </a:xfrm>
          <a:prstGeom prst="hexagon">
            <a:avLst/>
          </a:prstGeom>
          <a:solidFill>
            <a:srgbClr val="00B0F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六边形 32"/>
          <p:cNvSpPr/>
          <p:nvPr/>
        </p:nvSpPr>
        <p:spPr>
          <a:xfrm>
            <a:off x="6342447" y="4353356"/>
            <a:ext cx="137389" cy="116373"/>
          </a:xfrm>
          <a:prstGeom prst="hexagon">
            <a:avLst/>
          </a:prstGeom>
          <a:solidFill>
            <a:srgbClr val="00B0F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六边形 33"/>
          <p:cNvSpPr/>
          <p:nvPr/>
        </p:nvSpPr>
        <p:spPr>
          <a:xfrm>
            <a:off x="7879417" y="4505800"/>
            <a:ext cx="274777" cy="232745"/>
          </a:xfrm>
          <a:prstGeom prst="hexagon">
            <a:avLst/>
          </a:prstGeom>
          <a:solidFill>
            <a:srgbClr val="00B0F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矩形 34"/>
          <p:cNvSpPr>
            <a:spLocks noChangeArrowheads="1"/>
          </p:cNvSpPr>
          <p:nvPr/>
        </p:nvSpPr>
        <p:spPr bwMode="auto">
          <a:xfrm>
            <a:off x="3963194" y="1200944"/>
            <a:ext cx="1277844" cy="3915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938" tIns="41468" rIns="82938" bIns="41468">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eaLnBrk="1" hangingPunct="1">
              <a:spcBef>
                <a:spcPct val="0"/>
              </a:spcBef>
              <a:buFont typeface="Arial" panose="020B0604020202020204" pitchFamily="34" charset="0"/>
              <a:buNone/>
            </a:pPr>
            <a:r>
              <a:rPr lang="zh-CN" altLang="en-US" sz="2000" dirty="0">
                <a:solidFill>
                  <a:srgbClr val="FFC000"/>
                </a:solidFill>
              </a:rPr>
              <a:t>品牌维护</a:t>
            </a:r>
          </a:p>
        </p:txBody>
      </p:sp>
      <p:grpSp>
        <p:nvGrpSpPr>
          <p:cNvPr id="36" name="组合 35"/>
          <p:cNvGrpSpPr/>
          <p:nvPr/>
        </p:nvGrpSpPr>
        <p:grpSpPr>
          <a:xfrm>
            <a:off x="1732987" y="1572178"/>
            <a:ext cx="5935356" cy="2002882"/>
            <a:chOff x="1732987" y="1572178"/>
            <a:chExt cx="5935356" cy="2002882"/>
          </a:xfrm>
        </p:grpSpPr>
        <p:grpSp>
          <p:nvGrpSpPr>
            <p:cNvPr id="37" name="组合 36"/>
            <p:cNvGrpSpPr/>
            <p:nvPr/>
          </p:nvGrpSpPr>
          <p:grpSpPr>
            <a:xfrm>
              <a:off x="1732987" y="1572178"/>
              <a:ext cx="3034931" cy="965501"/>
              <a:chOff x="1732987" y="1572178"/>
              <a:chExt cx="3034931" cy="965501"/>
            </a:xfrm>
          </p:grpSpPr>
          <p:sp>
            <p:nvSpPr>
              <p:cNvPr id="53" name="Oval 12"/>
              <p:cNvSpPr/>
              <p:nvPr/>
            </p:nvSpPr>
            <p:spPr>
              <a:xfrm>
                <a:off x="2195736" y="1616224"/>
                <a:ext cx="72008" cy="72008"/>
              </a:xfrm>
              <a:prstGeom prst="ellipse">
                <a:avLst/>
              </a:prstGeom>
              <a:solidFill>
                <a:srgbClr val="FFC000"/>
              </a:solidFill>
              <a:ln w="25400" cap="flat" cmpd="sng" algn="ctr">
                <a:solidFill>
                  <a:srgbClr val="FFC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bg-BG" sz="18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sp>
            <p:nvSpPr>
              <p:cNvPr id="54" name="Arc 17"/>
              <p:cNvSpPr/>
              <p:nvPr/>
            </p:nvSpPr>
            <p:spPr>
              <a:xfrm rot="152113" flipH="1">
                <a:off x="1732987" y="1572178"/>
                <a:ext cx="3034931" cy="965501"/>
              </a:xfrm>
              <a:prstGeom prst="arc">
                <a:avLst>
                  <a:gd name="adj1" fmla="val 12596661"/>
                  <a:gd name="adj2" fmla="val 20489397"/>
                </a:avLst>
              </a:prstGeom>
              <a:noFill/>
              <a:ln w="12700" cap="flat" cmpd="sng" algn="ctr">
                <a:solidFill>
                  <a:srgbClr val="FFC000"/>
                </a:solidFill>
                <a:prstDash val="sysDot"/>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bg-BG" sz="1800" b="0" i="0" u="none" strike="noStrike" kern="0" cap="none" spc="0" normalizeH="0" baseline="0" noProof="0">
                  <a:ln>
                    <a:noFill/>
                  </a:ln>
                  <a:solidFill>
                    <a:sysClr val="windowText" lastClr="000000"/>
                  </a:solidFill>
                  <a:effectLst/>
                  <a:uLnTx/>
                  <a:uFillTx/>
                  <a:latin typeface="Calibri" panose="020F0502020204030204"/>
                  <a:ea typeface="+mn-ea"/>
                  <a:cs typeface="+mn-cs"/>
                </a:endParaRPr>
              </a:p>
            </p:txBody>
          </p:sp>
        </p:grpSp>
        <p:grpSp>
          <p:nvGrpSpPr>
            <p:cNvPr id="38" name="组合 37"/>
            <p:cNvGrpSpPr/>
            <p:nvPr/>
          </p:nvGrpSpPr>
          <p:grpSpPr>
            <a:xfrm>
              <a:off x="2648544" y="1696268"/>
              <a:ext cx="1844553" cy="965501"/>
              <a:chOff x="2648544" y="1696268"/>
              <a:chExt cx="1844553" cy="965501"/>
            </a:xfrm>
          </p:grpSpPr>
          <p:sp>
            <p:nvSpPr>
              <p:cNvPr id="51" name="Oval 70"/>
              <p:cNvSpPr/>
              <p:nvPr/>
            </p:nvSpPr>
            <p:spPr>
              <a:xfrm>
                <a:off x="2648544" y="2264296"/>
                <a:ext cx="72008" cy="72008"/>
              </a:xfrm>
              <a:prstGeom prst="ellipse">
                <a:avLst/>
              </a:prstGeom>
              <a:solidFill>
                <a:srgbClr val="FFC000"/>
              </a:solidFill>
              <a:ln w="25400" cap="flat" cmpd="sng" algn="ctr">
                <a:solidFill>
                  <a:srgbClr val="FFC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bg-BG" sz="18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sp>
            <p:nvSpPr>
              <p:cNvPr id="52" name="Arc 75"/>
              <p:cNvSpPr/>
              <p:nvPr/>
            </p:nvSpPr>
            <p:spPr>
              <a:xfrm rot="20899889" flipH="1">
                <a:off x="2680044" y="1696268"/>
                <a:ext cx="1813053" cy="965501"/>
              </a:xfrm>
              <a:prstGeom prst="arc">
                <a:avLst>
                  <a:gd name="adj1" fmla="val 12596661"/>
                  <a:gd name="adj2" fmla="val 21380040"/>
                </a:avLst>
              </a:prstGeom>
              <a:noFill/>
              <a:ln w="12700" cap="flat" cmpd="sng" algn="ctr">
                <a:solidFill>
                  <a:srgbClr val="FFC000"/>
                </a:solidFill>
                <a:prstDash val="sysDot"/>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bg-BG" sz="1800" b="0" i="0" u="none" strike="noStrike" kern="0" cap="none" spc="0" normalizeH="0" baseline="0" noProof="0">
                  <a:ln>
                    <a:noFill/>
                  </a:ln>
                  <a:solidFill>
                    <a:sysClr val="windowText" lastClr="000000"/>
                  </a:solidFill>
                  <a:effectLst/>
                  <a:uLnTx/>
                  <a:uFillTx/>
                  <a:latin typeface="Calibri" panose="020F0502020204030204"/>
                  <a:ea typeface="+mn-ea"/>
                  <a:cs typeface="+mn-cs"/>
                </a:endParaRPr>
              </a:p>
            </p:txBody>
          </p:sp>
        </p:grpSp>
        <p:grpSp>
          <p:nvGrpSpPr>
            <p:cNvPr id="39" name="组合 38"/>
            <p:cNvGrpSpPr/>
            <p:nvPr/>
          </p:nvGrpSpPr>
          <p:grpSpPr>
            <a:xfrm>
              <a:off x="3341552" y="1682559"/>
              <a:ext cx="1347849" cy="1826310"/>
              <a:chOff x="3341552" y="1682559"/>
              <a:chExt cx="1347849" cy="1826310"/>
            </a:xfrm>
          </p:grpSpPr>
          <p:sp>
            <p:nvSpPr>
              <p:cNvPr id="49" name="Oval 71"/>
              <p:cNvSpPr/>
              <p:nvPr/>
            </p:nvSpPr>
            <p:spPr>
              <a:xfrm>
                <a:off x="3347864" y="2840360"/>
                <a:ext cx="72008" cy="72008"/>
              </a:xfrm>
              <a:prstGeom prst="ellipse">
                <a:avLst/>
              </a:prstGeom>
              <a:solidFill>
                <a:srgbClr val="FFC000"/>
              </a:solidFill>
              <a:ln w="25400" cap="flat" cmpd="sng" algn="ctr">
                <a:solidFill>
                  <a:srgbClr val="FFC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bg-BG" sz="18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sp>
            <p:nvSpPr>
              <p:cNvPr id="50" name="Arc 76"/>
              <p:cNvSpPr/>
              <p:nvPr/>
            </p:nvSpPr>
            <p:spPr>
              <a:xfrm rot="20899889" flipH="1">
                <a:off x="3341552" y="1682559"/>
                <a:ext cx="1347849" cy="1826310"/>
              </a:xfrm>
              <a:prstGeom prst="arc">
                <a:avLst>
                  <a:gd name="adj1" fmla="val 13745913"/>
                  <a:gd name="adj2" fmla="val 525263"/>
                </a:avLst>
              </a:prstGeom>
              <a:noFill/>
              <a:ln w="12700" cap="flat" cmpd="sng" algn="ctr">
                <a:solidFill>
                  <a:srgbClr val="FFC000"/>
                </a:solidFill>
                <a:prstDash val="sysDot"/>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bg-BG" sz="1800" b="0" i="0" u="none" strike="noStrike" kern="0" cap="none" spc="0" normalizeH="0" baseline="0" noProof="0">
                  <a:ln>
                    <a:noFill/>
                  </a:ln>
                  <a:solidFill>
                    <a:sysClr val="windowText" lastClr="000000"/>
                  </a:solidFill>
                  <a:effectLst/>
                  <a:uLnTx/>
                  <a:uFillTx/>
                  <a:latin typeface="Calibri" panose="020F0502020204030204"/>
                  <a:ea typeface="+mn-ea"/>
                  <a:cs typeface="+mn-cs"/>
                </a:endParaRPr>
              </a:p>
            </p:txBody>
          </p:sp>
        </p:grpSp>
        <p:grpSp>
          <p:nvGrpSpPr>
            <p:cNvPr id="40" name="组合 39"/>
            <p:cNvGrpSpPr/>
            <p:nvPr/>
          </p:nvGrpSpPr>
          <p:grpSpPr>
            <a:xfrm>
              <a:off x="4621504" y="1616224"/>
              <a:ext cx="3046839" cy="942037"/>
              <a:chOff x="4621504" y="1616224"/>
              <a:chExt cx="3046839" cy="942037"/>
            </a:xfrm>
          </p:grpSpPr>
          <p:sp>
            <p:nvSpPr>
              <p:cNvPr id="47" name="Oval 74"/>
              <p:cNvSpPr/>
              <p:nvPr/>
            </p:nvSpPr>
            <p:spPr>
              <a:xfrm>
                <a:off x="6806016" y="1631321"/>
                <a:ext cx="72008" cy="72008"/>
              </a:xfrm>
              <a:prstGeom prst="ellipse">
                <a:avLst/>
              </a:prstGeom>
              <a:solidFill>
                <a:srgbClr val="FFC000"/>
              </a:solidFill>
              <a:ln w="25400" cap="flat" cmpd="sng" algn="ctr">
                <a:solidFill>
                  <a:srgbClr val="FFC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bg-BG" sz="18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sp>
            <p:nvSpPr>
              <p:cNvPr id="48" name="Arc 80"/>
              <p:cNvSpPr/>
              <p:nvPr/>
            </p:nvSpPr>
            <p:spPr>
              <a:xfrm flipH="1">
                <a:off x="4621504" y="1616224"/>
                <a:ext cx="3046839" cy="942037"/>
              </a:xfrm>
              <a:prstGeom prst="arc">
                <a:avLst>
                  <a:gd name="adj1" fmla="val 12596661"/>
                  <a:gd name="adj2" fmla="val 20457581"/>
                </a:avLst>
              </a:prstGeom>
              <a:noFill/>
              <a:ln w="12700" cap="flat" cmpd="sng" algn="ctr">
                <a:solidFill>
                  <a:srgbClr val="FFC000"/>
                </a:solidFill>
                <a:prstDash val="sysDot"/>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bg-BG" sz="1800" b="0" i="0" u="none" strike="noStrike" kern="0" cap="none" spc="0" normalizeH="0" baseline="0" noProof="0">
                  <a:ln>
                    <a:noFill/>
                  </a:ln>
                  <a:solidFill>
                    <a:sysClr val="windowText" lastClr="000000"/>
                  </a:solidFill>
                  <a:effectLst/>
                  <a:uLnTx/>
                  <a:uFillTx/>
                  <a:latin typeface="Calibri" panose="020F0502020204030204"/>
                  <a:ea typeface="+mn-ea"/>
                  <a:cs typeface="+mn-cs"/>
                </a:endParaRPr>
              </a:p>
            </p:txBody>
          </p:sp>
        </p:grpSp>
        <p:grpSp>
          <p:nvGrpSpPr>
            <p:cNvPr id="41" name="组合 40"/>
            <p:cNvGrpSpPr/>
            <p:nvPr/>
          </p:nvGrpSpPr>
          <p:grpSpPr>
            <a:xfrm>
              <a:off x="4619376" y="1762024"/>
              <a:ext cx="1873213" cy="965501"/>
              <a:chOff x="4619376" y="1762024"/>
              <a:chExt cx="1873213" cy="965501"/>
            </a:xfrm>
          </p:grpSpPr>
          <p:sp>
            <p:nvSpPr>
              <p:cNvPr id="45" name="Oval 73"/>
              <p:cNvSpPr/>
              <p:nvPr/>
            </p:nvSpPr>
            <p:spPr>
              <a:xfrm>
                <a:off x="6420581" y="2261460"/>
                <a:ext cx="72008" cy="72008"/>
              </a:xfrm>
              <a:prstGeom prst="ellipse">
                <a:avLst/>
              </a:prstGeom>
              <a:solidFill>
                <a:srgbClr val="FFC000"/>
              </a:solidFill>
              <a:ln w="25400" cap="flat" cmpd="sng" algn="ctr">
                <a:solidFill>
                  <a:srgbClr val="FFC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bg-BG" sz="18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sp>
            <p:nvSpPr>
              <p:cNvPr id="46" name="Arc 81"/>
              <p:cNvSpPr/>
              <p:nvPr/>
            </p:nvSpPr>
            <p:spPr>
              <a:xfrm rot="700111">
                <a:off x="4619376" y="1762024"/>
                <a:ext cx="1851447" cy="965501"/>
              </a:xfrm>
              <a:prstGeom prst="arc">
                <a:avLst>
                  <a:gd name="adj1" fmla="val 12596661"/>
                  <a:gd name="adj2" fmla="val 20993129"/>
                </a:avLst>
              </a:prstGeom>
              <a:noFill/>
              <a:ln w="12700" cap="flat" cmpd="sng" algn="ctr">
                <a:solidFill>
                  <a:srgbClr val="FFC000"/>
                </a:solidFill>
                <a:prstDash val="sysDot"/>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bg-BG" sz="1800" b="0" i="0" u="none" strike="noStrike" kern="0" cap="none" spc="0" normalizeH="0" baseline="0" noProof="0">
                  <a:ln>
                    <a:noFill/>
                  </a:ln>
                  <a:solidFill>
                    <a:sysClr val="windowText" lastClr="000000"/>
                  </a:solidFill>
                  <a:effectLst/>
                  <a:uLnTx/>
                  <a:uFillTx/>
                  <a:latin typeface="Calibri" panose="020F0502020204030204"/>
                  <a:ea typeface="+mn-ea"/>
                  <a:cs typeface="+mn-cs"/>
                </a:endParaRPr>
              </a:p>
            </p:txBody>
          </p:sp>
        </p:grpSp>
        <p:grpSp>
          <p:nvGrpSpPr>
            <p:cNvPr id="42" name="组合 41"/>
            <p:cNvGrpSpPr/>
            <p:nvPr/>
          </p:nvGrpSpPr>
          <p:grpSpPr>
            <a:xfrm>
              <a:off x="4454725" y="1748750"/>
              <a:ext cx="1347849" cy="1826310"/>
              <a:chOff x="4454725" y="1748750"/>
              <a:chExt cx="1347849" cy="1826310"/>
            </a:xfrm>
          </p:grpSpPr>
          <p:sp>
            <p:nvSpPr>
              <p:cNvPr id="43" name="Oval 72"/>
              <p:cNvSpPr/>
              <p:nvPr/>
            </p:nvSpPr>
            <p:spPr>
              <a:xfrm>
                <a:off x="5726609" y="2840360"/>
                <a:ext cx="72008" cy="72008"/>
              </a:xfrm>
              <a:prstGeom prst="ellipse">
                <a:avLst/>
              </a:prstGeom>
              <a:solidFill>
                <a:srgbClr val="FFC000"/>
              </a:solidFill>
              <a:ln w="25400" cap="flat" cmpd="sng" algn="ctr">
                <a:solidFill>
                  <a:srgbClr val="FFC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bg-BG" sz="18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sp>
            <p:nvSpPr>
              <p:cNvPr id="44" name="Arc 82"/>
              <p:cNvSpPr/>
              <p:nvPr/>
            </p:nvSpPr>
            <p:spPr>
              <a:xfrm rot="700111">
                <a:off x="4454725" y="1748750"/>
                <a:ext cx="1347849" cy="1826310"/>
              </a:xfrm>
              <a:prstGeom prst="arc">
                <a:avLst>
                  <a:gd name="adj1" fmla="val 13745913"/>
                  <a:gd name="adj2" fmla="val 525263"/>
                </a:avLst>
              </a:prstGeom>
              <a:noFill/>
              <a:ln w="12700" cap="flat" cmpd="sng" algn="ctr">
                <a:solidFill>
                  <a:srgbClr val="FFC000"/>
                </a:solidFill>
                <a:prstDash val="sysDot"/>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bg-BG" sz="1800" b="0" i="0" u="none" strike="noStrike" kern="0" cap="none" spc="0" normalizeH="0" baseline="0" noProof="0">
                  <a:ln>
                    <a:noFill/>
                  </a:ln>
                  <a:solidFill>
                    <a:sysClr val="windowText" lastClr="000000"/>
                  </a:solidFill>
                  <a:effectLst/>
                  <a:uLnTx/>
                  <a:uFillTx/>
                  <a:latin typeface="Calibri" panose="020F0502020204030204"/>
                  <a:ea typeface="+mn-ea"/>
                  <a:cs typeface="+mn-cs"/>
                </a:endParaRPr>
              </a:p>
            </p:txBody>
          </p:sp>
        </p:grpSp>
      </p:grpSp>
      <p:sp>
        <p:nvSpPr>
          <p:cNvPr id="55" name="Isosceles Triangle 5"/>
          <p:cNvSpPr/>
          <p:nvPr/>
        </p:nvSpPr>
        <p:spPr>
          <a:xfrm rot="10800000">
            <a:off x="4405350" y="1801518"/>
            <a:ext cx="396044" cy="237626"/>
          </a:xfrm>
          <a:prstGeom prst="triangle">
            <a:avLst/>
          </a:prstGeom>
          <a:solidFill>
            <a:srgbClr val="FFC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bg-BG" sz="1800" b="0" i="0" u="none" strike="noStrike" kern="0" cap="none" spc="0" normalizeH="0" baseline="0" noProof="0">
              <a:ln>
                <a:noFill/>
              </a:ln>
              <a:solidFill>
                <a:srgbClr val="F2F2F2"/>
              </a:solidFill>
              <a:effectLst/>
              <a:uLnTx/>
              <a:uFillTx/>
              <a:latin typeface="Calibri" panose="020F0502020204030204"/>
              <a:ea typeface="+mn-ea"/>
              <a:cs typeface="+mn-cs"/>
            </a:endParaRPr>
          </a:p>
        </p:txBody>
      </p:sp>
      <p:grpSp>
        <p:nvGrpSpPr>
          <p:cNvPr id="56" name="组合 55"/>
          <p:cNvGrpSpPr/>
          <p:nvPr/>
        </p:nvGrpSpPr>
        <p:grpSpPr>
          <a:xfrm>
            <a:off x="1216101" y="1398499"/>
            <a:ext cx="911672" cy="832523"/>
            <a:chOff x="304800" y="673100"/>
            <a:chExt cx="4000500" cy="4000500"/>
          </a:xfrm>
          <a:effectLst>
            <a:outerShdw blurRad="444500" dist="254000" dir="8100000" algn="tr" rotWithShape="0">
              <a:prstClr val="black">
                <a:alpha val="50000"/>
              </a:prstClr>
            </a:outerShdw>
          </a:effectLst>
        </p:grpSpPr>
        <p:sp>
          <p:nvSpPr>
            <p:cNvPr id="57" name="同心圆 56"/>
            <p:cNvSpPr/>
            <p:nvPr/>
          </p:nvSpPr>
          <p:spPr>
            <a:xfrm>
              <a:off x="304800" y="673100"/>
              <a:ext cx="4000500" cy="4000500"/>
            </a:xfrm>
            <a:prstGeom prst="hexagon">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58" name="椭圆 57"/>
            <p:cNvSpPr/>
            <p:nvPr/>
          </p:nvSpPr>
          <p:spPr>
            <a:xfrm>
              <a:off x="392112" y="760412"/>
              <a:ext cx="3825874" cy="3825874"/>
            </a:xfrm>
            <a:prstGeom prst="hexagon">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grpSp>
        <p:nvGrpSpPr>
          <p:cNvPr id="59" name="组合 58"/>
          <p:cNvGrpSpPr/>
          <p:nvPr/>
        </p:nvGrpSpPr>
        <p:grpSpPr>
          <a:xfrm>
            <a:off x="1832174" y="2344791"/>
            <a:ext cx="911672" cy="832523"/>
            <a:chOff x="304800" y="673100"/>
            <a:chExt cx="4000500" cy="4000500"/>
          </a:xfrm>
          <a:effectLst>
            <a:outerShdw blurRad="444500" dist="254000" dir="8100000" algn="tr" rotWithShape="0">
              <a:prstClr val="black">
                <a:alpha val="50000"/>
              </a:prstClr>
            </a:outerShdw>
          </a:effectLst>
        </p:grpSpPr>
        <p:sp>
          <p:nvSpPr>
            <p:cNvPr id="60" name="同心圆 59"/>
            <p:cNvSpPr/>
            <p:nvPr/>
          </p:nvSpPr>
          <p:spPr>
            <a:xfrm>
              <a:off x="304800" y="673100"/>
              <a:ext cx="4000500" cy="4000500"/>
            </a:xfrm>
            <a:prstGeom prst="hexagon">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61" name="椭圆 60"/>
            <p:cNvSpPr/>
            <p:nvPr/>
          </p:nvSpPr>
          <p:spPr>
            <a:xfrm>
              <a:off x="392112" y="760412"/>
              <a:ext cx="3825874" cy="3825874"/>
            </a:xfrm>
            <a:prstGeom prst="hexagon">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grpSp>
        <p:nvGrpSpPr>
          <p:cNvPr id="62" name="组合 61"/>
          <p:cNvGrpSpPr/>
          <p:nvPr/>
        </p:nvGrpSpPr>
        <p:grpSpPr>
          <a:xfrm>
            <a:off x="2755365" y="2959221"/>
            <a:ext cx="911672" cy="832523"/>
            <a:chOff x="304800" y="673100"/>
            <a:chExt cx="4000500" cy="4000500"/>
          </a:xfrm>
          <a:effectLst>
            <a:outerShdw blurRad="444500" dist="254000" dir="8100000" algn="tr" rotWithShape="0">
              <a:prstClr val="black">
                <a:alpha val="50000"/>
              </a:prstClr>
            </a:outerShdw>
          </a:effectLst>
        </p:grpSpPr>
        <p:sp>
          <p:nvSpPr>
            <p:cNvPr id="63" name="同心圆 62"/>
            <p:cNvSpPr/>
            <p:nvPr/>
          </p:nvSpPr>
          <p:spPr>
            <a:xfrm>
              <a:off x="304800" y="673100"/>
              <a:ext cx="4000500" cy="4000500"/>
            </a:xfrm>
            <a:prstGeom prst="hexagon">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64" name="椭圆 63"/>
            <p:cNvSpPr/>
            <p:nvPr/>
          </p:nvSpPr>
          <p:spPr>
            <a:xfrm>
              <a:off x="392112" y="760412"/>
              <a:ext cx="3825874" cy="3825874"/>
            </a:xfrm>
            <a:prstGeom prst="hexagon">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grpSp>
        <p:nvGrpSpPr>
          <p:cNvPr id="65" name="组合 64"/>
          <p:cNvGrpSpPr/>
          <p:nvPr/>
        </p:nvGrpSpPr>
        <p:grpSpPr>
          <a:xfrm>
            <a:off x="7003603" y="1339249"/>
            <a:ext cx="911672" cy="832523"/>
            <a:chOff x="304800" y="673100"/>
            <a:chExt cx="4000500" cy="4000500"/>
          </a:xfrm>
          <a:effectLst>
            <a:outerShdw blurRad="444500" dist="254000" dir="8100000" algn="tr" rotWithShape="0">
              <a:prstClr val="black">
                <a:alpha val="50000"/>
              </a:prstClr>
            </a:outerShdw>
          </a:effectLst>
        </p:grpSpPr>
        <p:sp>
          <p:nvSpPr>
            <p:cNvPr id="66" name="同心圆 65"/>
            <p:cNvSpPr/>
            <p:nvPr/>
          </p:nvSpPr>
          <p:spPr>
            <a:xfrm>
              <a:off x="304800" y="673100"/>
              <a:ext cx="4000500" cy="4000500"/>
            </a:xfrm>
            <a:prstGeom prst="hexagon">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67" name="椭圆 66"/>
            <p:cNvSpPr/>
            <p:nvPr/>
          </p:nvSpPr>
          <p:spPr>
            <a:xfrm>
              <a:off x="392112" y="760412"/>
              <a:ext cx="3825874" cy="3825874"/>
            </a:xfrm>
            <a:prstGeom prst="hexagon">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grpSp>
        <p:nvGrpSpPr>
          <p:cNvPr id="68" name="组合 67"/>
          <p:cNvGrpSpPr/>
          <p:nvPr/>
        </p:nvGrpSpPr>
        <p:grpSpPr>
          <a:xfrm>
            <a:off x="6484811" y="2283369"/>
            <a:ext cx="911672" cy="832523"/>
            <a:chOff x="304800" y="673100"/>
            <a:chExt cx="4000500" cy="4000500"/>
          </a:xfrm>
          <a:effectLst>
            <a:outerShdw blurRad="444500" dist="254000" dir="8100000" algn="tr" rotWithShape="0">
              <a:prstClr val="black">
                <a:alpha val="50000"/>
              </a:prstClr>
            </a:outerShdw>
          </a:effectLst>
        </p:grpSpPr>
        <p:sp>
          <p:nvSpPr>
            <p:cNvPr id="69" name="同心圆 68"/>
            <p:cNvSpPr/>
            <p:nvPr/>
          </p:nvSpPr>
          <p:spPr>
            <a:xfrm>
              <a:off x="304800" y="673100"/>
              <a:ext cx="4000500" cy="4000500"/>
            </a:xfrm>
            <a:prstGeom prst="hexagon">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70" name="椭圆 69"/>
            <p:cNvSpPr/>
            <p:nvPr/>
          </p:nvSpPr>
          <p:spPr>
            <a:xfrm>
              <a:off x="392112" y="760412"/>
              <a:ext cx="3825874" cy="3825874"/>
            </a:xfrm>
            <a:prstGeom prst="hexagon">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grpSp>
        <p:nvGrpSpPr>
          <p:cNvPr id="71" name="组合 70"/>
          <p:cNvGrpSpPr/>
          <p:nvPr/>
        </p:nvGrpSpPr>
        <p:grpSpPr>
          <a:xfrm>
            <a:off x="5632003" y="2921541"/>
            <a:ext cx="911672" cy="832523"/>
            <a:chOff x="304800" y="673100"/>
            <a:chExt cx="4000500" cy="4000500"/>
          </a:xfrm>
          <a:effectLst>
            <a:outerShdw blurRad="444500" dist="254000" dir="8100000" algn="tr" rotWithShape="0">
              <a:prstClr val="black">
                <a:alpha val="50000"/>
              </a:prstClr>
            </a:outerShdw>
          </a:effectLst>
        </p:grpSpPr>
        <p:sp>
          <p:nvSpPr>
            <p:cNvPr id="72" name="同心圆 71"/>
            <p:cNvSpPr/>
            <p:nvPr/>
          </p:nvSpPr>
          <p:spPr>
            <a:xfrm>
              <a:off x="304800" y="673100"/>
              <a:ext cx="4000500" cy="4000500"/>
            </a:xfrm>
            <a:prstGeom prst="hexagon">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73" name="椭圆 72"/>
            <p:cNvSpPr/>
            <p:nvPr/>
          </p:nvSpPr>
          <p:spPr>
            <a:xfrm>
              <a:off x="392112" y="760412"/>
              <a:ext cx="3825874" cy="3825874"/>
            </a:xfrm>
            <a:prstGeom prst="hexagon">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sp>
        <p:nvSpPr>
          <p:cNvPr id="74" name="文本框 13"/>
          <p:cNvSpPr txBox="1"/>
          <p:nvPr/>
        </p:nvSpPr>
        <p:spPr>
          <a:xfrm>
            <a:off x="3734594" y="2039144"/>
            <a:ext cx="1676400" cy="1359126"/>
          </a:xfrm>
          <a:prstGeom prst="rect">
            <a:avLst/>
          </a:prstGeom>
          <a:noFill/>
        </p:spPr>
        <p:txBody>
          <a:bodyPr wrap="square" lIns="65824" tIns="32911" rIns="65824" bIns="32911" rtlCol="0">
            <a:spAutoFit/>
          </a:bodyPr>
          <a:lstStyle/>
          <a:p>
            <a:pPr>
              <a:lnSpc>
                <a:spcPct val="120000"/>
              </a:lnSpc>
              <a:spcBef>
                <a:spcPct val="0"/>
              </a:spcBef>
              <a:buNone/>
            </a:pPr>
            <a:r>
              <a:rPr lang="zh-CN" altLang="en-US" sz="1000" b="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在此录入上述图表的综合描述说明，在此录入上述图表的综合描述说明，在此录入上述图表的综合描述说明，在此录入上述图表的综合描述说明，在此录入上述图表的综合描述说明。</a:t>
            </a:r>
          </a:p>
        </p:txBody>
      </p:sp>
      <p:sp>
        <p:nvSpPr>
          <p:cNvPr id="75" name="Freeform 177"/>
          <p:cNvSpPr>
            <a:spLocks noEditPoints="1"/>
          </p:cNvSpPr>
          <p:nvPr/>
        </p:nvSpPr>
        <p:spPr bwMode="auto">
          <a:xfrm>
            <a:off x="1533166" y="1664522"/>
            <a:ext cx="296428" cy="255809"/>
          </a:xfrm>
          <a:custGeom>
            <a:avLst/>
            <a:gdLst>
              <a:gd name="T0" fmla="*/ 246 w 288"/>
              <a:gd name="T1" fmla="*/ 26 h 247"/>
              <a:gd name="T2" fmla="*/ 144 w 288"/>
              <a:gd name="T3" fmla="*/ 0 h 247"/>
              <a:gd name="T4" fmla="*/ 41 w 288"/>
              <a:gd name="T5" fmla="*/ 26 h 247"/>
              <a:gd name="T6" fmla="*/ 0 w 288"/>
              <a:gd name="T7" fmla="*/ 98 h 247"/>
              <a:gd name="T8" fmla="*/ 144 w 288"/>
              <a:gd name="T9" fmla="*/ 247 h 247"/>
              <a:gd name="T10" fmla="*/ 288 w 288"/>
              <a:gd name="T11" fmla="*/ 98 h 247"/>
              <a:gd name="T12" fmla="*/ 246 w 288"/>
              <a:gd name="T13" fmla="*/ 26 h 247"/>
              <a:gd name="T14" fmla="*/ 245 w 288"/>
              <a:gd name="T15" fmla="*/ 115 h 247"/>
              <a:gd name="T16" fmla="*/ 201 w 288"/>
              <a:gd name="T17" fmla="*/ 71 h 247"/>
              <a:gd name="T18" fmla="*/ 234 w 288"/>
              <a:gd name="T19" fmla="*/ 41 h 247"/>
              <a:gd name="T20" fmla="*/ 245 w 288"/>
              <a:gd name="T21" fmla="*/ 115 h 247"/>
              <a:gd name="T22" fmla="*/ 227 w 288"/>
              <a:gd name="T23" fmla="*/ 40 h 247"/>
              <a:gd name="T24" fmla="*/ 143 w 288"/>
              <a:gd name="T25" fmla="*/ 72 h 247"/>
              <a:gd name="T26" fmla="*/ 59 w 288"/>
              <a:gd name="T27" fmla="*/ 40 h 247"/>
              <a:gd name="T28" fmla="*/ 62 w 288"/>
              <a:gd name="T29" fmla="*/ 32 h 247"/>
              <a:gd name="T30" fmla="*/ 144 w 288"/>
              <a:gd name="T31" fmla="*/ 15 h 247"/>
              <a:gd name="T32" fmla="*/ 223 w 288"/>
              <a:gd name="T33" fmla="*/ 30 h 247"/>
              <a:gd name="T34" fmla="*/ 227 w 288"/>
              <a:gd name="T35" fmla="*/ 40 h 247"/>
              <a:gd name="T36" fmla="*/ 183 w 288"/>
              <a:gd name="T37" fmla="*/ 76 h 247"/>
              <a:gd name="T38" fmla="*/ 144 w 288"/>
              <a:gd name="T39" fmla="*/ 143 h 247"/>
              <a:gd name="T40" fmla="*/ 105 w 288"/>
              <a:gd name="T41" fmla="*/ 76 h 247"/>
              <a:gd name="T42" fmla="*/ 143 w 288"/>
              <a:gd name="T43" fmla="*/ 80 h 247"/>
              <a:gd name="T44" fmla="*/ 183 w 288"/>
              <a:gd name="T45" fmla="*/ 76 h 247"/>
              <a:gd name="T46" fmla="*/ 52 w 288"/>
              <a:gd name="T47" fmla="*/ 43 h 247"/>
              <a:gd name="T48" fmla="*/ 89 w 288"/>
              <a:gd name="T49" fmla="*/ 72 h 247"/>
              <a:gd name="T50" fmla="*/ 44 w 288"/>
              <a:gd name="T51" fmla="*/ 117 h 247"/>
              <a:gd name="T52" fmla="*/ 52 w 288"/>
              <a:gd name="T53" fmla="*/ 43 h 247"/>
              <a:gd name="T54" fmla="*/ 96 w 288"/>
              <a:gd name="T55" fmla="*/ 76 h 247"/>
              <a:gd name="T56" fmla="*/ 136 w 288"/>
              <a:gd name="T57" fmla="*/ 145 h 247"/>
              <a:gd name="T58" fmla="*/ 49 w 288"/>
              <a:gd name="T59" fmla="*/ 122 h 247"/>
              <a:gd name="T60" fmla="*/ 96 w 288"/>
              <a:gd name="T61" fmla="*/ 76 h 247"/>
              <a:gd name="T62" fmla="*/ 144 w 288"/>
              <a:gd name="T63" fmla="*/ 153 h 247"/>
              <a:gd name="T64" fmla="*/ 187 w 288"/>
              <a:gd name="T65" fmla="*/ 149 h 247"/>
              <a:gd name="T66" fmla="*/ 144 w 288"/>
              <a:gd name="T67" fmla="*/ 224 h 247"/>
              <a:gd name="T68" fmla="*/ 101 w 288"/>
              <a:gd name="T69" fmla="*/ 149 h 247"/>
              <a:gd name="T70" fmla="*/ 144 w 288"/>
              <a:gd name="T71" fmla="*/ 153 h 247"/>
              <a:gd name="T72" fmla="*/ 151 w 288"/>
              <a:gd name="T73" fmla="*/ 145 h 247"/>
              <a:gd name="T74" fmla="*/ 193 w 288"/>
              <a:gd name="T75" fmla="*/ 73 h 247"/>
              <a:gd name="T76" fmla="*/ 241 w 288"/>
              <a:gd name="T77" fmla="*/ 121 h 247"/>
              <a:gd name="T78" fmla="*/ 151 w 288"/>
              <a:gd name="T79" fmla="*/ 145 h 247"/>
              <a:gd name="T80" fmla="*/ 273 w 288"/>
              <a:gd name="T81" fmla="*/ 94 h 247"/>
              <a:gd name="T82" fmla="*/ 253 w 288"/>
              <a:gd name="T83" fmla="*/ 113 h 247"/>
              <a:gd name="T84" fmla="*/ 242 w 288"/>
              <a:gd name="T85" fmla="*/ 41 h 247"/>
              <a:gd name="T86" fmla="*/ 273 w 288"/>
              <a:gd name="T87" fmla="*/ 94 h 247"/>
              <a:gd name="T88" fmla="*/ 44 w 288"/>
              <a:gd name="T89" fmla="*/ 42 h 247"/>
              <a:gd name="T90" fmla="*/ 36 w 288"/>
              <a:gd name="T91" fmla="*/ 114 h 247"/>
              <a:gd name="T92" fmla="*/ 15 w 288"/>
              <a:gd name="T93" fmla="*/ 93 h 247"/>
              <a:gd name="T94" fmla="*/ 44 w 288"/>
              <a:gd name="T95" fmla="*/ 42 h 247"/>
              <a:gd name="T96" fmla="*/ 47 w 288"/>
              <a:gd name="T97" fmla="*/ 130 h 247"/>
              <a:gd name="T98" fmla="*/ 91 w 288"/>
              <a:gd name="T99" fmla="*/ 147 h 247"/>
              <a:gd name="T100" fmla="*/ 127 w 288"/>
              <a:gd name="T101" fmla="*/ 209 h 247"/>
              <a:gd name="T102" fmla="*/ 47 w 288"/>
              <a:gd name="T103" fmla="*/ 130 h 247"/>
              <a:gd name="T104" fmla="*/ 161 w 288"/>
              <a:gd name="T105" fmla="*/ 209 h 247"/>
              <a:gd name="T106" fmla="*/ 197 w 288"/>
              <a:gd name="T107" fmla="*/ 147 h 247"/>
              <a:gd name="T108" fmla="*/ 241 w 288"/>
              <a:gd name="T109" fmla="*/ 130 h 247"/>
              <a:gd name="T110" fmla="*/ 161 w 288"/>
              <a:gd name="T111" fmla="*/ 209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88" h="247">
                <a:moveTo>
                  <a:pt x="246" y="26"/>
                </a:moveTo>
                <a:cubicBezTo>
                  <a:pt x="219" y="12"/>
                  <a:pt x="212" y="0"/>
                  <a:pt x="144" y="0"/>
                </a:cubicBezTo>
                <a:cubicBezTo>
                  <a:pt x="76" y="0"/>
                  <a:pt x="68" y="12"/>
                  <a:pt x="41" y="26"/>
                </a:cubicBezTo>
                <a:cubicBezTo>
                  <a:pt x="11" y="43"/>
                  <a:pt x="0" y="75"/>
                  <a:pt x="0" y="98"/>
                </a:cubicBezTo>
                <a:cubicBezTo>
                  <a:pt x="0" y="110"/>
                  <a:pt x="144" y="247"/>
                  <a:pt x="144" y="247"/>
                </a:cubicBezTo>
                <a:cubicBezTo>
                  <a:pt x="144" y="247"/>
                  <a:pt x="288" y="110"/>
                  <a:pt x="288" y="98"/>
                </a:cubicBezTo>
                <a:cubicBezTo>
                  <a:pt x="288" y="76"/>
                  <a:pt x="277" y="43"/>
                  <a:pt x="246" y="26"/>
                </a:cubicBezTo>
                <a:close/>
                <a:moveTo>
                  <a:pt x="245" y="115"/>
                </a:moveTo>
                <a:cubicBezTo>
                  <a:pt x="201" y="71"/>
                  <a:pt x="201" y="71"/>
                  <a:pt x="201" y="71"/>
                </a:cubicBezTo>
                <a:cubicBezTo>
                  <a:pt x="221" y="64"/>
                  <a:pt x="233" y="53"/>
                  <a:pt x="234" y="41"/>
                </a:cubicBezTo>
                <a:lnTo>
                  <a:pt x="245" y="115"/>
                </a:lnTo>
                <a:close/>
                <a:moveTo>
                  <a:pt x="227" y="40"/>
                </a:moveTo>
                <a:cubicBezTo>
                  <a:pt x="227" y="55"/>
                  <a:pt x="193" y="72"/>
                  <a:pt x="143" y="72"/>
                </a:cubicBezTo>
                <a:cubicBezTo>
                  <a:pt x="93" y="72"/>
                  <a:pt x="59" y="55"/>
                  <a:pt x="59" y="40"/>
                </a:cubicBezTo>
                <a:cubicBezTo>
                  <a:pt x="59" y="37"/>
                  <a:pt x="60" y="34"/>
                  <a:pt x="62" y="32"/>
                </a:cubicBezTo>
                <a:cubicBezTo>
                  <a:pt x="79" y="21"/>
                  <a:pt x="92" y="15"/>
                  <a:pt x="144" y="15"/>
                </a:cubicBezTo>
                <a:cubicBezTo>
                  <a:pt x="193" y="15"/>
                  <a:pt x="207" y="21"/>
                  <a:pt x="223" y="30"/>
                </a:cubicBezTo>
                <a:cubicBezTo>
                  <a:pt x="225" y="33"/>
                  <a:pt x="227" y="36"/>
                  <a:pt x="227" y="40"/>
                </a:cubicBezTo>
                <a:close/>
                <a:moveTo>
                  <a:pt x="183" y="76"/>
                </a:moveTo>
                <a:cubicBezTo>
                  <a:pt x="144" y="143"/>
                  <a:pt x="144" y="143"/>
                  <a:pt x="144" y="143"/>
                </a:cubicBezTo>
                <a:cubicBezTo>
                  <a:pt x="105" y="76"/>
                  <a:pt x="105" y="76"/>
                  <a:pt x="105" y="76"/>
                </a:cubicBezTo>
                <a:cubicBezTo>
                  <a:pt x="117" y="78"/>
                  <a:pt x="129" y="80"/>
                  <a:pt x="143" y="80"/>
                </a:cubicBezTo>
                <a:cubicBezTo>
                  <a:pt x="158" y="80"/>
                  <a:pt x="171" y="78"/>
                  <a:pt x="183" y="76"/>
                </a:cubicBezTo>
                <a:close/>
                <a:moveTo>
                  <a:pt x="52" y="43"/>
                </a:moveTo>
                <a:cubicBezTo>
                  <a:pt x="54" y="55"/>
                  <a:pt x="68" y="65"/>
                  <a:pt x="89" y="72"/>
                </a:cubicBezTo>
                <a:cubicBezTo>
                  <a:pt x="44" y="117"/>
                  <a:pt x="44" y="117"/>
                  <a:pt x="44" y="117"/>
                </a:cubicBezTo>
                <a:lnTo>
                  <a:pt x="52" y="43"/>
                </a:lnTo>
                <a:close/>
                <a:moveTo>
                  <a:pt x="96" y="76"/>
                </a:moveTo>
                <a:cubicBezTo>
                  <a:pt x="136" y="145"/>
                  <a:pt x="136" y="145"/>
                  <a:pt x="136" y="145"/>
                </a:cubicBezTo>
                <a:cubicBezTo>
                  <a:pt x="97" y="144"/>
                  <a:pt x="69" y="134"/>
                  <a:pt x="49" y="122"/>
                </a:cubicBezTo>
                <a:lnTo>
                  <a:pt x="96" y="76"/>
                </a:lnTo>
                <a:close/>
                <a:moveTo>
                  <a:pt x="144" y="153"/>
                </a:moveTo>
                <a:cubicBezTo>
                  <a:pt x="160" y="153"/>
                  <a:pt x="174" y="152"/>
                  <a:pt x="187" y="149"/>
                </a:cubicBezTo>
                <a:cubicBezTo>
                  <a:pt x="144" y="224"/>
                  <a:pt x="144" y="224"/>
                  <a:pt x="144" y="224"/>
                </a:cubicBezTo>
                <a:cubicBezTo>
                  <a:pt x="101" y="149"/>
                  <a:pt x="101" y="149"/>
                  <a:pt x="101" y="149"/>
                </a:cubicBezTo>
                <a:cubicBezTo>
                  <a:pt x="114" y="152"/>
                  <a:pt x="128" y="153"/>
                  <a:pt x="144" y="153"/>
                </a:cubicBezTo>
                <a:close/>
                <a:moveTo>
                  <a:pt x="151" y="145"/>
                </a:moveTo>
                <a:cubicBezTo>
                  <a:pt x="193" y="73"/>
                  <a:pt x="193" y="73"/>
                  <a:pt x="193" y="73"/>
                </a:cubicBezTo>
                <a:cubicBezTo>
                  <a:pt x="241" y="121"/>
                  <a:pt x="241" y="121"/>
                  <a:pt x="241" y="121"/>
                </a:cubicBezTo>
                <a:cubicBezTo>
                  <a:pt x="221" y="133"/>
                  <a:pt x="192" y="144"/>
                  <a:pt x="151" y="145"/>
                </a:cubicBezTo>
                <a:close/>
                <a:moveTo>
                  <a:pt x="273" y="94"/>
                </a:moveTo>
                <a:cubicBezTo>
                  <a:pt x="269" y="98"/>
                  <a:pt x="262" y="105"/>
                  <a:pt x="253" y="113"/>
                </a:cubicBezTo>
                <a:cubicBezTo>
                  <a:pt x="242" y="41"/>
                  <a:pt x="242" y="41"/>
                  <a:pt x="242" y="41"/>
                </a:cubicBezTo>
                <a:cubicBezTo>
                  <a:pt x="264" y="55"/>
                  <a:pt x="271" y="78"/>
                  <a:pt x="273" y="94"/>
                </a:cubicBezTo>
                <a:close/>
                <a:moveTo>
                  <a:pt x="44" y="42"/>
                </a:moveTo>
                <a:cubicBezTo>
                  <a:pt x="36" y="114"/>
                  <a:pt x="36" y="114"/>
                  <a:pt x="36" y="114"/>
                </a:cubicBezTo>
                <a:cubicBezTo>
                  <a:pt x="26" y="106"/>
                  <a:pt x="19" y="98"/>
                  <a:pt x="15" y="93"/>
                </a:cubicBezTo>
                <a:cubicBezTo>
                  <a:pt x="16" y="76"/>
                  <a:pt x="26" y="55"/>
                  <a:pt x="44" y="42"/>
                </a:cubicBezTo>
                <a:close/>
                <a:moveTo>
                  <a:pt x="47" y="130"/>
                </a:moveTo>
                <a:cubicBezTo>
                  <a:pt x="59" y="137"/>
                  <a:pt x="73" y="143"/>
                  <a:pt x="91" y="147"/>
                </a:cubicBezTo>
                <a:cubicBezTo>
                  <a:pt x="127" y="209"/>
                  <a:pt x="127" y="209"/>
                  <a:pt x="127" y="209"/>
                </a:cubicBezTo>
                <a:cubicBezTo>
                  <a:pt x="97" y="180"/>
                  <a:pt x="68" y="152"/>
                  <a:pt x="47" y="130"/>
                </a:cubicBezTo>
                <a:close/>
                <a:moveTo>
                  <a:pt x="161" y="209"/>
                </a:moveTo>
                <a:cubicBezTo>
                  <a:pt x="197" y="147"/>
                  <a:pt x="197" y="147"/>
                  <a:pt x="197" y="147"/>
                </a:cubicBezTo>
                <a:cubicBezTo>
                  <a:pt x="215" y="143"/>
                  <a:pt x="230" y="137"/>
                  <a:pt x="241" y="130"/>
                </a:cubicBezTo>
                <a:cubicBezTo>
                  <a:pt x="220" y="152"/>
                  <a:pt x="191" y="180"/>
                  <a:pt x="161" y="209"/>
                </a:cubicBezTo>
                <a:close/>
              </a:path>
            </a:pathLst>
          </a:custGeom>
          <a:solidFill>
            <a:srgbClr val="00B0F0"/>
          </a:solidFill>
          <a:ln>
            <a:noFill/>
          </a:ln>
        </p:spPr>
        <p:txBody>
          <a:bodyPr vert="horz" wrap="square" lIns="68405" tIns="34203" rIns="68405" bIns="34203" numCol="1" anchor="t" anchorCtr="0" compatLnSpc="1"/>
          <a:lstStyle/>
          <a:p>
            <a:endParaRPr lang="zh-CN" altLang="en-US" dirty="0">
              <a:latin typeface="微软雅黑" panose="020B0503020204020204" pitchFamily="34" charset="-122"/>
            </a:endParaRPr>
          </a:p>
        </p:txBody>
      </p:sp>
      <p:grpSp>
        <p:nvGrpSpPr>
          <p:cNvPr id="76" name="组合 75"/>
          <p:cNvGrpSpPr/>
          <p:nvPr/>
        </p:nvGrpSpPr>
        <p:grpSpPr>
          <a:xfrm>
            <a:off x="2158451" y="2595867"/>
            <a:ext cx="250052" cy="250132"/>
            <a:chOff x="4699046" y="3950523"/>
            <a:chExt cx="250052" cy="250132"/>
          </a:xfrm>
          <a:solidFill>
            <a:srgbClr val="00B0F0"/>
          </a:solidFill>
        </p:grpSpPr>
        <p:sp>
          <p:nvSpPr>
            <p:cNvPr id="77" name="Freeform 816"/>
            <p:cNvSpPr/>
            <p:nvPr/>
          </p:nvSpPr>
          <p:spPr bwMode="auto">
            <a:xfrm>
              <a:off x="4737131" y="4110140"/>
              <a:ext cx="79786" cy="90515"/>
            </a:xfrm>
            <a:custGeom>
              <a:avLst/>
              <a:gdLst>
                <a:gd name="T0" fmla="*/ 0 w 92"/>
                <a:gd name="T1" fmla="*/ 0 h 104"/>
                <a:gd name="T2" fmla="*/ 18 w 92"/>
                <a:gd name="T3" fmla="*/ 24 h 104"/>
                <a:gd name="T4" fmla="*/ 18 w 92"/>
                <a:gd name="T5" fmla="*/ 89 h 104"/>
                <a:gd name="T6" fmla="*/ 33 w 92"/>
                <a:gd name="T7" fmla="*/ 104 h 104"/>
                <a:gd name="T8" fmla="*/ 76 w 92"/>
                <a:gd name="T9" fmla="*/ 104 h 104"/>
                <a:gd name="T10" fmla="*/ 92 w 92"/>
                <a:gd name="T11" fmla="*/ 89 h 104"/>
                <a:gd name="T12" fmla="*/ 74 w 92"/>
                <a:gd name="T13" fmla="*/ 24 h 104"/>
                <a:gd name="T14" fmla="*/ 84 w 92"/>
                <a:gd name="T15" fmla="*/ 9 h 104"/>
                <a:gd name="T16" fmla="*/ 22 w 92"/>
                <a:gd name="T17" fmla="*/ 2 h 104"/>
                <a:gd name="T18" fmla="*/ 0 w 92"/>
                <a:gd name="T19"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2" h="104">
                  <a:moveTo>
                    <a:pt x="0" y="0"/>
                  </a:moveTo>
                  <a:cubicBezTo>
                    <a:pt x="18" y="24"/>
                    <a:pt x="18" y="24"/>
                    <a:pt x="18" y="24"/>
                  </a:cubicBezTo>
                  <a:cubicBezTo>
                    <a:pt x="18" y="89"/>
                    <a:pt x="18" y="89"/>
                    <a:pt x="18" y="89"/>
                  </a:cubicBezTo>
                  <a:cubicBezTo>
                    <a:pt x="18" y="97"/>
                    <a:pt x="25" y="104"/>
                    <a:pt x="33" y="104"/>
                  </a:cubicBezTo>
                  <a:cubicBezTo>
                    <a:pt x="76" y="104"/>
                    <a:pt x="76" y="104"/>
                    <a:pt x="76" y="104"/>
                  </a:cubicBezTo>
                  <a:cubicBezTo>
                    <a:pt x="85" y="104"/>
                    <a:pt x="92" y="97"/>
                    <a:pt x="92" y="89"/>
                  </a:cubicBezTo>
                  <a:cubicBezTo>
                    <a:pt x="74" y="24"/>
                    <a:pt x="74" y="24"/>
                    <a:pt x="74" y="24"/>
                  </a:cubicBezTo>
                  <a:cubicBezTo>
                    <a:pt x="84" y="9"/>
                    <a:pt x="84" y="9"/>
                    <a:pt x="84" y="9"/>
                  </a:cubicBezTo>
                  <a:cubicBezTo>
                    <a:pt x="62" y="5"/>
                    <a:pt x="40" y="2"/>
                    <a:pt x="22" y="2"/>
                  </a:cubicBezTo>
                  <a:cubicBezTo>
                    <a:pt x="14" y="2"/>
                    <a:pt x="7"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405" tIns="34203" rIns="68405" bIns="34203" numCol="1" anchor="t" anchorCtr="0" compatLnSpc="1"/>
            <a:lstStyle/>
            <a:p>
              <a:endParaRPr lang="zh-CN" altLang="en-US" dirty="0">
                <a:latin typeface="微软雅黑" panose="020B0503020204020204" pitchFamily="34" charset="-122"/>
              </a:endParaRPr>
            </a:p>
          </p:txBody>
        </p:sp>
        <p:sp>
          <p:nvSpPr>
            <p:cNvPr id="78" name="Freeform 817"/>
            <p:cNvSpPr/>
            <p:nvPr/>
          </p:nvSpPr>
          <p:spPr bwMode="auto">
            <a:xfrm>
              <a:off x="4777618" y="3950523"/>
              <a:ext cx="171480" cy="190559"/>
            </a:xfrm>
            <a:custGeom>
              <a:avLst/>
              <a:gdLst>
                <a:gd name="T0" fmla="*/ 0 w 198"/>
                <a:gd name="T1" fmla="*/ 160 h 219"/>
                <a:gd name="T2" fmla="*/ 198 w 198"/>
                <a:gd name="T3" fmla="*/ 219 h 219"/>
                <a:gd name="T4" fmla="*/ 198 w 198"/>
                <a:gd name="T5" fmla="*/ 0 h 219"/>
                <a:gd name="T6" fmla="*/ 0 w 198"/>
                <a:gd name="T7" fmla="*/ 59 h 219"/>
                <a:gd name="T8" fmla="*/ 0 w 198"/>
                <a:gd name="T9" fmla="*/ 160 h 219"/>
              </a:gdLst>
              <a:ahLst/>
              <a:cxnLst>
                <a:cxn ang="0">
                  <a:pos x="T0" y="T1"/>
                </a:cxn>
                <a:cxn ang="0">
                  <a:pos x="T2" y="T3"/>
                </a:cxn>
                <a:cxn ang="0">
                  <a:pos x="T4" y="T5"/>
                </a:cxn>
                <a:cxn ang="0">
                  <a:pos x="T6" y="T7"/>
                </a:cxn>
                <a:cxn ang="0">
                  <a:pos x="T8" y="T9"/>
                </a:cxn>
              </a:cxnLst>
              <a:rect l="0" t="0" r="r" b="b"/>
              <a:pathLst>
                <a:path w="198" h="219">
                  <a:moveTo>
                    <a:pt x="0" y="160"/>
                  </a:moveTo>
                  <a:cubicBezTo>
                    <a:pt x="78" y="168"/>
                    <a:pt x="185" y="207"/>
                    <a:pt x="198" y="219"/>
                  </a:cubicBezTo>
                  <a:cubicBezTo>
                    <a:pt x="198" y="0"/>
                    <a:pt x="198" y="0"/>
                    <a:pt x="198" y="0"/>
                  </a:cubicBezTo>
                  <a:cubicBezTo>
                    <a:pt x="182" y="14"/>
                    <a:pt x="77" y="52"/>
                    <a:pt x="0" y="59"/>
                  </a:cubicBezTo>
                  <a:lnTo>
                    <a:pt x="0" y="16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405" tIns="34203" rIns="68405" bIns="34203" numCol="1" anchor="t" anchorCtr="0" compatLnSpc="1"/>
            <a:lstStyle/>
            <a:p>
              <a:endParaRPr lang="zh-CN" altLang="en-US" dirty="0">
                <a:latin typeface="微软雅黑" panose="020B0503020204020204" pitchFamily="34" charset="-122"/>
              </a:endParaRPr>
            </a:p>
          </p:txBody>
        </p:sp>
        <p:sp>
          <p:nvSpPr>
            <p:cNvPr id="79" name="Freeform 818"/>
            <p:cNvSpPr/>
            <p:nvPr/>
          </p:nvSpPr>
          <p:spPr bwMode="auto">
            <a:xfrm>
              <a:off x="4699046" y="4002950"/>
              <a:ext cx="50015" cy="85751"/>
            </a:xfrm>
            <a:custGeom>
              <a:avLst/>
              <a:gdLst>
                <a:gd name="T0" fmla="*/ 57 w 57"/>
                <a:gd name="T1" fmla="*/ 98 h 98"/>
                <a:gd name="T2" fmla="*/ 57 w 57"/>
                <a:gd name="T3" fmla="*/ 0 h 98"/>
                <a:gd name="T4" fmla="*/ 0 w 57"/>
                <a:gd name="T5" fmla="*/ 49 h 98"/>
                <a:gd name="T6" fmla="*/ 57 w 57"/>
                <a:gd name="T7" fmla="*/ 98 h 98"/>
              </a:gdLst>
              <a:ahLst/>
              <a:cxnLst>
                <a:cxn ang="0">
                  <a:pos x="T0" y="T1"/>
                </a:cxn>
                <a:cxn ang="0">
                  <a:pos x="T2" y="T3"/>
                </a:cxn>
                <a:cxn ang="0">
                  <a:pos x="T4" y="T5"/>
                </a:cxn>
                <a:cxn ang="0">
                  <a:pos x="T6" y="T7"/>
                </a:cxn>
              </a:cxnLst>
              <a:rect l="0" t="0" r="r" b="b"/>
              <a:pathLst>
                <a:path w="57" h="98">
                  <a:moveTo>
                    <a:pt x="57" y="98"/>
                  </a:moveTo>
                  <a:cubicBezTo>
                    <a:pt x="57" y="0"/>
                    <a:pt x="57" y="0"/>
                    <a:pt x="57" y="0"/>
                  </a:cubicBezTo>
                  <a:cubicBezTo>
                    <a:pt x="11" y="3"/>
                    <a:pt x="0" y="31"/>
                    <a:pt x="0" y="49"/>
                  </a:cubicBezTo>
                  <a:cubicBezTo>
                    <a:pt x="0" y="68"/>
                    <a:pt x="10" y="94"/>
                    <a:pt x="57" y="9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405" tIns="34203" rIns="68405" bIns="34203" numCol="1" anchor="t" anchorCtr="0" compatLnSpc="1"/>
            <a:lstStyle/>
            <a:p>
              <a:endParaRPr lang="zh-CN" altLang="en-US" dirty="0">
                <a:latin typeface="微软雅黑" panose="020B0503020204020204" pitchFamily="34" charset="-122"/>
              </a:endParaRPr>
            </a:p>
          </p:txBody>
        </p:sp>
      </p:grpSp>
      <p:grpSp>
        <p:nvGrpSpPr>
          <p:cNvPr id="80" name="组合 79"/>
          <p:cNvGrpSpPr/>
          <p:nvPr/>
        </p:nvGrpSpPr>
        <p:grpSpPr>
          <a:xfrm>
            <a:off x="6770929" y="2521580"/>
            <a:ext cx="350489" cy="331676"/>
            <a:chOff x="6703195" y="942077"/>
            <a:chExt cx="265554" cy="251300"/>
          </a:xfrm>
          <a:solidFill>
            <a:srgbClr val="00B0F0"/>
          </a:solidFill>
        </p:grpSpPr>
        <p:sp>
          <p:nvSpPr>
            <p:cNvPr id="81" name="Freeform 695"/>
            <p:cNvSpPr>
              <a:spLocks noEditPoints="1"/>
            </p:cNvSpPr>
            <p:nvPr/>
          </p:nvSpPr>
          <p:spPr bwMode="auto">
            <a:xfrm>
              <a:off x="6850880" y="1088568"/>
              <a:ext cx="103603" cy="104807"/>
            </a:xfrm>
            <a:custGeom>
              <a:avLst/>
              <a:gdLst>
                <a:gd name="T0" fmla="*/ 0 w 119"/>
                <a:gd name="T1" fmla="*/ 40 h 121"/>
                <a:gd name="T2" fmla="*/ 46 w 119"/>
                <a:gd name="T3" fmla="*/ 85 h 121"/>
                <a:gd name="T4" fmla="*/ 70 w 119"/>
                <a:gd name="T5" fmla="*/ 118 h 121"/>
                <a:gd name="T6" fmla="*/ 83 w 119"/>
                <a:gd name="T7" fmla="*/ 121 h 121"/>
                <a:gd name="T8" fmla="*/ 119 w 119"/>
                <a:gd name="T9" fmla="*/ 85 h 121"/>
                <a:gd name="T10" fmla="*/ 116 w 119"/>
                <a:gd name="T11" fmla="*/ 72 h 121"/>
                <a:gd name="T12" fmla="*/ 83 w 119"/>
                <a:gd name="T13" fmla="*/ 48 h 121"/>
                <a:gd name="T14" fmla="*/ 35 w 119"/>
                <a:gd name="T15" fmla="*/ 0 h 121"/>
                <a:gd name="T16" fmla="*/ 1 w 119"/>
                <a:gd name="T17" fmla="*/ 34 h 121"/>
                <a:gd name="T18" fmla="*/ 0 w 119"/>
                <a:gd name="T19" fmla="*/ 40 h 121"/>
                <a:gd name="T20" fmla="*/ 80 w 119"/>
                <a:gd name="T21" fmla="*/ 67 h 121"/>
                <a:gd name="T22" fmla="*/ 95 w 119"/>
                <a:gd name="T23" fmla="*/ 82 h 121"/>
                <a:gd name="T24" fmla="*/ 80 w 119"/>
                <a:gd name="T25" fmla="*/ 97 h 121"/>
                <a:gd name="T26" fmla="*/ 65 w 119"/>
                <a:gd name="T27" fmla="*/ 82 h 121"/>
                <a:gd name="T28" fmla="*/ 80 w 119"/>
                <a:gd name="T29" fmla="*/ 67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9" h="121">
                  <a:moveTo>
                    <a:pt x="0" y="40"/>
                  </a:moveTo>
                  <a:cubicBezTo>
                    <a:pt x="46" y="85"/>
                    <a:pt x="46" y="85"/>
                    <a:pt x="46" y="85"/>
                  </a:cubicBezTo>
                  <a:cubicBezTo>
                    <a:pt x="70" y="118"/>
                    <a:pt x="70" y="118"/>
                    <a:pt x="70" y="118"/>
                  </a:cubicBezTo>
                  <a:cubicBezTo>
                    <a:pt x="83" y="121"/>
                    <a:pt x="83" y="121"/>
                    <a:pt x="83" y="121"/>
                  </a:cubicBezTo>
                  <a:cubicBezTo>
                    <a:pt x="119" y="85"/>
                    <a:pt x="119" y="85"/>
                    <a:pt x="119" y="85"/>
                  </a:cubicBezTo>
                  <a:cubicBezTo>
                    <a:pt x="116" y="72"/>
                    <a:pt x="116" y="72"/>
                    <a:pt x="116" y="72"/>
                  </a:cubicBezTo>
                  <a:cubicBezTo>
                    <a:pt x="83" y="48"/>
                    <a:pt x="83" y="48"/>
                    <a:pt x="83" y="48"/>
                  </a:cubicBezTo>
                  <a:cubicBezTo>
                    <a:pt x="35" y="0"/>
                    <a:pt x="35" y="0"/>
                    <a:pt x="35" y="0"/>
                  </a:cubicBezTo>
                  <a:cubicBezTo>
                    <a:pt x="1" y="34"/>
                    <a:pt x="1" y="34"/>
                    <a:pt x="1" y="34"/>
                  </a:cubicBezTo>
                  <a:cubicBezTo>
                    <a:pt x="1" y="36"/>
                    <a:pt x="1" y="38"/>
                    <a:pt x="0" y="40"/>
                  </a:cubicBezTo>
                  <a:close/>
                  <a:moveTo>
                    <a:pt x="80" y="67"/>
                  </a:moveTo>
                  <a:cubicBezTo>
                    <a:pt x="88" y="67"/>
                    <a:pt x="95" y="73"/>
                    <a:pt x="95" y="82"/>
                  </a:cubicBezTo>
                  <a:cubicBezTo>
                    <a:pt x="95" y="90"/>
                    <a:pt x="88" y="97"/>
                    <a:pt x="80" y="97"/>
                  </a:cubicBezTo>
                  <a:cubicBezTo>
                    <a:pt x="71" y="97"/>
                    <a:pt x="65" y="90"/>
                    <a:pt x="65" y="82"/>
                  </a:cubicBezTo>
                  <a:cubicBezTo>
                    <a:pt x="65" y="73"/>
                    <a:pt x="71" y="67"/>
                    <a:pt x="80" y="6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405" tIns="34203" rIns="68405" bIns="34203" numCol="1" anchor="t" anchorCtr="0" compatLnSpc="1"/>
            <a:lstStyle/>
            <a:p>
              <a:endParaRPr lang="zh-CN" altLang="en-US" dirty="0">
                <a:latin typeface="微软雅黑" panose="020B0503020204020204" pitchFamily="34" charset="-122"/>
              </a:endParaRPr>
            </a:p>
          </p:txBody>
        </p:sp>
        <p:sp>
          <p:nvSpPr>
            <p:cNvPr id="82" name="Freeform 696"/>
            <p:cNvSpPr/>
            <p:nvPr/>
          </p:nvSpPr>
          <p:spPr bwMode="auto">
            <a:xfrm>
              <a:off x="6703195" y="942099"/>
              <a:ext cx="130991" cy="129819"/>
            </a:xfrm>
            <a:custGeom>
              <a:avLst/>
              <a:gdLst>
                <a:gd name="T0" fmla="*/ 151 w 151"/>
                <a:gd name="T1" fmla="*/ 114 h 149"/>
                <a:gd name="T2" fmla="*/ 124 w 151"/>
                <a:gd name="T3" fmla="*/ 87 h 149"/>
                <a:gd name="T4" fmla="*/ 130 w 151"/>
                <a:gd name="T5" fmla="*/ 67 h 149"/>
                <a:gd name="T6" fmla="*/ 62 w 151"/>
                <a:gd name="T7" fmla="*/ 0 h 149"/>
                <a:gd name="T8" fmla="*/ 56 w 151"/>
                <a:gd name="T9" fmla="*/ 6 h 149"/>
                <a:gd name="T10" fmla="*/ 82 w 151"/>
                <a:gd name="T11" fmla="*/ 46 h 149"/>
                <a:gd name="T12" fmla="*/ 46 w 151"/>
                <a:gd name="T13" fmla="*/ 81 h 149"/>
                <a:gd name="T14" fmla="*/ 6 w 151"/>
                <a:gd name="T15" fmla="*/ 56 h 149"/>
                <a:gd name="T16" fmla="*/ 0 w 151"/>
                <a:gd name="T17" fmla="*/ 62 h 149"/>
                <a:gd name="T18" fmla="*/ 67 w 151"/>
                <a:gd name="T19" fmla="*/ 130 h 149"/>
                <a:gd name="T20" fmla="*/ 87 w 151"/>
                <a:gd name="T21" fmla="*/ 124 h 149"/>
                <a:gd name="T22" fmla="*/ 111 w 151"/>
                <a:gd name="T23" fmla="*/ 149 h 149"/>
                <a:gd name="T24" fmla="*/ 117 w 151"/>
                <a:gd name="T25" fmla="*/ 148 h 149"/>
                <a:gd name="T26" fmla="*/ 151 w 151"/>
                <a:gd name="T27" fmla="*/ 114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1" h="149">
                  <a:moveTo>
                    <a:pt x="151" y="114"/>
                  </a:moveTo>
                  <a:cubicBezTo>
                    <a:pt x="124" y="87"/>
                    <a:pt x="124" y="87"/>
                    <a:pt x="124" y="87"/>
                  </a:cubicBezTo>
                  <a:cubicBezTo>
                    <a:pt x="128" y="80"/>
                    <a:pt x="130" y="74"/>
                    <a:pt x="130" y="67"/>
                  </a:cubicBezTo>
                  <a:cubicBezTo>
                    <a:pt x="130" y="33"/>
                    <a:pt x="97" y="0"/>
                    <a:pt x="62" y="0"/>
                  </a:cubicBezTo>
                  <a:cubicBezTo>
                    <a:pt x="62" y="0"/>
                    <a:pt x="58" y="4"/>
                    <a:pt x="56" y="6"/>
                  </a:cubicBezTo>
                  <a:cubicBezTo>
                    <a:pt x="84" y="34"/>
                    <a:pt x="82" y="29"/>
                    <a:pt x="82" y="46"/>
                  </a:cubicBezTo>
                  <a:cubicBezTo>
                    <a:pt x="82" y="60"/>
                    <a:pt x="60" y="81"/>
                    <a:pt x="46" y="81"/>
                  </a:cubicBezTo>
                  <a:cubicBezTo>
                    <a:pt x="29" y="81"/>
                    <a:pt x="34" y="84"/>
                    <a:pt x="6" y="56"/>
                  </a:cubicBezTo>
                  <a:cubicBezTo>
                    <a:pt x="4" y="58"/>
                    <a:pt x="0" y="62"/>
                    <a:pt x="0" y="62"/>
                  </a:cubicBezTo>
                  <a:cubicBezTo>
                    <a:pt x="1" y="97"/>
                    <a:pt x="33" y="130"/>
                    <a:pt x="67" y="130"/>
                  </a:cubicBezTo>
                  <a:cubicBezTo>
                    <a:pt x="74" y="130"/>
                    <a:pt x="80" y="128"/>
                    <a:pt x="87" y="124"/>
                  </a:cubicBezTo>
                  <a:cubicBezTo>
                    <a:pt x="111" y="149"/>
                    <a:pt x="111" y="149"/>
                    <a:pt x="111" y="149"/>
                  </a:cubicBezTo>
                  <a:cubicBezTo>
                    <a:pt x="113" y="148"/>
                    <a:pt x="115" y="148"/>
                    <a:pt x="117" y="148"/>
                  </a:cubicBezTo>
                  <a:lnTo>
                    <a:pt x="151" y="11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405" tIns="34203" rIns="68405" bIns="34203" numCol="1" anchor="t" anchorCtr="0" compatLnSpc="1"/>
            <a:lstStyle/>
            <a:p>
              <a:endParaRPr lang="zh-CN" altLang="en-US" dirty="0">
                <a:latin typeface="微软雅黑" panose="020B0503020204020204" pitchFamily="34" charset="-122"/>
              </a:endParaRPr>
            </a:p>
          </p:txBody>
        </p:sp>
        <p:sp>
          <p:nvSpPr>
            <p:cNvPr id="83" name="Freeform 697"/>
            <p:cNvSpPr/>
            <p:nvPr/>
          </p:nvSpPr>
          <p:spPr bwMode="auto">
            <a:xfrm>
              <a:off x="6719865" y="942077"/>
              <a:ext cx="248884" cy="251300"/>
            </a:xfrm>
            <a:custGeom>
              <a:avLst/>
              <a:gdLst>
                <a:gd name="T0" fmla="*/ 240 w 285"/>
                <a:gd name="T1" fmla="*/ 172 h 289"/>
                <a:gd name="T2" fmla="*/ 259 w 285"/>
                <a:gd name="T3" fmla="*/ 190 h 289"/>
                <a:gd name="T4" fmla="*/ 254 w 285"/>
                <a:gd name="T5" fmla="*/ 86 h 289"/>
                <a:gd name="T6" fmla="*/ 213 w 285"/>
                <a:gd name="T7" fmla="*/ 45 h 289"/>
                <a:gd name="T8" fmla="*/ 200 w 285"/>
                <a:gd name="T9" fmla="*/ 42 h 289"/>
                <a:gd name="T10" fmla="*/ 191 w 285"/>
                <a:gd name="T11" fmla="*/ 26 h 289"/>
                <a:gd name="T12" fmla="*/ 178 w 285"/>
                <a:gd name="T13" fmla="*/ 9 h 289"/>
                <a:gd name="T14" fmla="*/ 177 w 285"/>
                <a:gd name="T15" fmla="*/ 7 h 289"/>
                <a:gd name="T16" fmla="*/ 167 w 285"/>
                <a:gd name="T17" fmla="*/ 0 h 289"/>
                <a:gd name="T18" fmla="*/ 159 w 285"/>
                <a:gd name="T19" fmla="*/ 6 h 289"/>
                <a:gd name="T20" fmla="*/ 133 w 285"/>
                <a:gd name="T21" fmla="*/ 31 h 289"/>
                <a:gd name="T22" fmla="*/ 134 w 285"/>
                <a:gd name="T23" fmla="*/ 49 h 289"/>
                <a:gd name="T24" fmla="*/ 136 w 285"/>
                <a:gd name="T25" fmla="*/ 51 h 289"/>
                <a:gd name="T26" fmla="*/ 155 w 285"/>
                <a:gd name="T27" fmla="*/ 64 h 289"/>
                <a:gd name="T28" fmla="*/ 156 w 285"/>
                <a:gd name="T29" fmla="*/ 64 h 289"/>
                <a:gd name="T30" fmla="*/ 177 w 285"/>
                <a:gd name="T31" fmla="*/ 77 h 289"/>
                <a:gd name="T32" fmla="*/ 171 w 285"/>
                <a:gd name="T33" fmla="*/ 102 h 289"/>
                <a:gd name="T34" fmla="*/ 104 w 285"/>
                <a:gd name="T35" fmla="*/ 169 h 289"/>
                <a:gd name="T36" fmla="*/ 98 w 285"/>
                <a:gd name="T37" fmla="*/ 168 h 289"/>
                <a:gd name="T38" fmla="*/ 88 w 285"/>
                <a:gd name="T39" fmla="*/ 172 h 289"/>
                <a:gd name="T40" fmla="*/ 86 w 285"/>
                <a:gd name="T41" fmla="*/ 174 h 289"/>
                <a:gd name="T42" fmla="*/ 16 w 285"/>
                <a:gd name="T43" fmla="*/ 244 h 289"/>
                <a:gd name="T44" fmla="*/ 14 w 285"/>
                <a:gd name="T45" fmla="*/ 246 h 289"/>
                <a:gd name="T46" fmla="*/ 43 w 285"/>
                <a:gd name="T47" fmla="*/ 289 h 289"/>
                <a:gd name="T48" fmla="*/ 53 w 285"/>
                <a:gd name="T49" fmla="*/ 285 h 289"/>
                <a:gd name="T50" fmla="*/ 55 w 285"/>
                <a:gd name="T51" fmla="*/ 283 h 289"/>
                <a:gd name="T52" fmla="*/ 125 w 285"/>
                <a:gd name="T53" fmla="*/ 213 h 289"/>
                <a:gd name="T54" fmla="*/ 127 w 285"/>
                <a:gd name="T55" fmla="*/ 211 h 289"/>
                <a:gd name="T56" fmla="*/ 130 w 285"/>
                <a:gd name="T57" fmla="*/ 195 h 289"/>
                <a:gd name="T58" fmla="*/ 205 w 285"/>
                <a:gd name="T59" fmla="*/ 120 h 289"/>
                <a:gd name="T60" fmla="*/ 217 w 285"/>
                <a:gd name="T61" fmla="*/ 112 h 289"/>
                <a:gd name="T62" fmla="*/ 218 w 285"/>
                <a:gd name="T63" fmla="*/ 112 h 289"/>
                <a:gd name="T64" fmla="*/ 240 w 285"/>
                <a:gd name="T65" fmla="*/ 172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85" h="289">
                  <a:moveTo>
                    <a:pt x="240" y="172"/>
                  </a:moveTo>
                  <a:cubicBezTo>
                    <a:pt x="259" y="190"/>
                    <a:pt x="259" y="190"/>
                    <a:pt x="259" y="190"/>
                  </a:cubicBezTo>
                  <a:cubicBezTo>
                    <a:pt x="259" y="190"/>
                    <a:pt x="285" y="117"/>
                    <a:pt x="254" y="86"/>
                  </a:cubicBezTo>
                  <a:cubicBezTo>
                    <a:pt x="242" y="74"/>
                    <a:pt x="226" y="58"/>
                    <a:pt x="213" y="45"/>
                  </a:cubicBezTo>
                  <a:cubicBezTo>
                    <a:pt x="210" y="42"/>
                    <a:pt x="202" y="44"/>
                    <a:pt x="200" y="42"/>
                  </a:cubicBezTo>
                  <a:cubicBezTo>
                    <a:pt x="194" y="34"/>
                    <a:pt x="192" y="27"/>
                    <a:pt x="191" y="26"/>
                  </a:cubicBezTo>
                  <a:cubicBezTo>
                    <a:pt x="190" y="20"/>
                    <a:pt x="184" y="14"/>
                    <a:pt x="178" y="9"/>
                  </a:cubicBezTo>
                  <a:cubicBezTo>
                    <a:pt x="177" y="7"/>
                    <a:pt x="177" y="7"/>
                    <a:pt x="177" y="7"/>
                  </a:cubicBezTo>
                  <a:cubicBezTo>
                    <a:pt x="172" y="2"/>
                    <a:pt x="170" y="0"/>
                    <a:pt x="167" y="0"/>
                  </a:cubicBezTo>
                  <a:cubicBezTo>
                    <a:pt x="165" y="0"/>
                    <a:pt x="163" y="2"/>
                    <a:pt x="159" y="6"/>
                  </a:cubicBezTo>
                  <a:cubicBezTo>
                    <a:pt x="133" y="31"/>
                    <a:pt x="133" y="31"/>
                    <a:pt x="133" y="31"/>
                  </a:cubicBezTo>
                  <a:cubicBezTo>
                    <a:pt x="124" y="40"/>
                    <a:pt x="126" y="41"/>
                    <a:pt x="134" y="49"/>
                  </a:cubicBezTo>
                  <a:cubicBezTo>
                    <a:pt x="136" y="51"/>
                    <a:pt x="136" y="51"/>
                    <a:pt x="136" y="51"/>
                  </a:cubicBezTo>
                  <a:cubicBezTo>
                    <a:pt x="142" y="57"/>
                    <a:pt x="149" y="64"/>
                    <a:pt x="155" y="64"/>
                  </a:cubicBezTo>
                  <a:cubicBezTo>
                    <a:pt x="156" y="64"/>
                    <a:pt x="156" y="64"/>
                    <a:pt x="156" y="64"/>
                  </a:cubicBezTo>
                  <a:cubicBezTo>
                    <a:pt x="161" y="65"/>
                    <a:pt x="172" y="68"/>
                    <a:pt x="177" y="77"/>
                  </a:cubicBezTo>
                  <a:cubicBezTo>
                    <a:pt x="182" y="89"/>
                    <a:pt x="174" y="97"/>
                    <a:pt x="171" y="102"/>
                  </a:cubicBezTo>
                  <a:cubicBezTo>
                    <a:pt x="104" y="169"/>
                    <a:pt x="104" y="169"/>
                    <a:pt x="104" y="169"/>
                  </a:cubicBezTo>
                  <a:cubicBezTo>
                    <a:pt x="102" y="168"/>
                    <a:pt x="100" y="168"/>
                    <a:pt x="98" y="168"/>
                  </a:cubicBezTo>
                  <a:cubicBezTo>
                    <a:pt x="94" y="168"/>
                    <a:pt x="91" y="169"/>
                    <a:pt x="88" y="172"/>
                  </a:cubicBezTo>
                  <a:cubicBezTo>
                    <a:pt x="87" y="172"/>
                    <a:pt x="87" y="173"/>
                    <a:pt x="86" y="174"/>
                  </a:cubicBezTo>
                  <a:cubicBezTo>
                    <a:pt x="86" y="174"/>
                    <a:pt x="30" y="229"/>
                    <a:pt x="16" y="244"/>
                  </a:cubicBezTo>
                  <a:cubicBezTo>
                    <a:pt x="15" y="245"/>
                    <a:pt x="14" y="245"/>
                    <a:pt x="14" y="246"/>
                  </a:cubicBezTo>
                  <a:cubicBezTo>
                    <a:pt x="0" y="259"/>
                    <a:pt x="25" y="289"/>
                    <a:pt x="43" y="289"/>
                  </a:cubicBezTo>
                  <a:cubicBezTo>
                    <a:pt x="47" y="289"/>
                    <a:pt x="50" y="288"/>
                    <a:pt x="53" y="285"/>
                  </a:cubicBezTo>
                  <a:cubicBezTo>
                    <a:pt x="54" y="285"/>
                    <a:pt x="54" y="284"/>
                    <a:pt x="55" y="283"/>
                  </a:cubicBezTo>
                  <a:cubicBezTo>
                    <a:pt x="70" y="268"/>
                    <a:pt x="125" y="213"/>
                    <a:pt x="125" y="213"/>
                  </a:cubicBezTo>
                  <a:cubicBezTo>
                    <a:pt x="126" y="212"/>
                    <a:pt x="127" y="212"/>
                    <a:pt x="127" y="211"/>
                  </a:cubicBezTo>
                  <a:cubicBezTo>
                    <a:pt x="131" y="207"/>
                    <a:pt x="132" y="201"/>
                    <a:pt x="130" y="195"/>
                  </a:cubicBezTo>
                  <a:cubicBezTo>
                    <a:pt x="205" y="120"/>
                    <a:pt x="205" y="120"/>
                    <a:pt x="205" y="120"/>
                  </a:cubicBezTo>
                  <a:cubicBezTo>
                    <a:pt x="210" y="116"/>
                    <a:pt x="215" y="112"/>
                    <a:pt x="217" y="112"/>
                  </a:cubicBezTo>
                  <a:cubicBezTo>
                    <a:pt x="218" y="112"/>
                    <a:pt x="218" y="112"/>
                    <a:pt x="218" y="112"/>
                  </a:cubicBezTo>
                  <a:cubicBezTo>
                    <a:pt x="246" y="128"/>
                    <a:pt x="240" y="172"/>
                    <a:pt x="240" y="17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405" tIns="34203" rIns="68405" bIns="34203" numCol="1" anchor="t" anchorCtr="0" compatLnSpc="1"/>
            <a:lstStyle/>
            <a:p>
              <a:endParaRPr lang="zh-CN" altLang="en-US" dirty="0">
                <a:latin typeface="微软雅黑" panose="020B0503020204020204" pitchFamily="34" charset="-122"/>
              </a:endParaRPr>
            </a:p>
          </p:txBody>
        </p:sp>
      </p:grpSp>
      <p:sp>
        <p:nvSpPr>
          <p:cNvPr id="84" name="Freeform 881"/>
          <p:cNvSpPr>
            <a:spLocks noEditPoints="1"/>
          </p:cNvSpPr>
          <p:nvPr/>
        </p:nvSpPr>
        <p:spPr bwMode="auto">
          <a:xfrm>
            <a:off x="5930614" y="3143253"/>
            <a:ext cx="265449" cy="369025"/>
          </a:xfrm>
          <a:custGeom>
            <a:avLst/>
            <a:gdLst>
              <a:gd name="T0" fmla="*/ 112 w 124"/>
              <a:gd name="T1" fmla="*/ 76 h 172"/>
              <a:gd name="T2" fmla="*/ 92 w 124"/>
              <a:gd name="T3" fmla="*/ 39 h 172"/>
              <a:gd name="T4" fmla="*/ 92 w 124"/>
              <a:gd name="T5" fmla="*/ 6 h 172"/>
              <a:gd name="T6" fmla="*/ 59 w 124"/>
              <a:gd name="T7" fmla="*/ 6 h 172"/>
              <a:gd name="T8" fmla="*/ 7 w 124"/>
              <a:gd name="T9" fmla="*/ 58 h 172"/>
              <a:gd name="T10" fmla="*/ 7 w 124"/>
              <a:gd name="T11" fmla="*/ 91 h 172"/>
              <a:gd name="T12" fmla="*/ 32 w 124"/>
              <a:gd name="T13" fmla="*/ 133 h 172"/>
              <a:gd name="T14" fmla="*/ 32 w 124"/>
              <a:gd name="T15" fmla="*/ 166 h 172"/>
              <a:gd name="T16" fmla="*/ 49 w 124"/>
              <a:gd name="T17" fmla="*/ 172 h 172"/>
              <a:gd name="T18" fmla="*/ 65 w 124"/>
              <a:gd name="T19" fmla="*/ 166 h 172"/>
              <a:gd name="T20" fmla="*/ 124 w 124"/>
              <a:gd name="T21" fmla="*/ 97 h 172"/>
              <a:gd name="T22" fmla="*/ 67 w 124"/>
              <a:gd name="T23" fmla="*/ 14 h 172"/>
              <a:gd name="T24" fmla="*/ 84 w 124"/>
              <a:gd name="T25" fmla="*/ 14 h 172"/>
              <a:gd name="T26" fmla="*/ 84 w 124"/>
              <a:gd name="T27" fmla="*/ 31 h 172"/>
              <a:gd name="T28" fmla="*/ 46 w 124"/>
              <a:gd name="T29" fmla="*/ 69 h 172"/>
              <a:gd name="T30" fmla="*/ 29 w 124"/>
              <a:gd name="T31" fmla="*/ 52 h 172"/>
              <a:gd name="T32" fmla="*/ 57 w 124"/>
              <a:gd name="T33" fmla="*/ 158 h 172"/>
              <a:gd name="T34" fmla="*/ 40 w 124"/>
              <a:gd name="T35" fmla="*/ 158 h 172"/>
              <a:gd name="T36" fmla="*/ 40 w 124"/>
              <a:gd name="T37" fmla="*/ 141 h 172"/>
              <a:gd name="T38" fmla="*/ 52 w 124"/>
              <a:gd name="T39" fmla="*/ 136 h 172"/>
              <a:gd name="T40" fmla="*/ 60 w 124"/>
              <a:gd name="T41" fmla="*/ 149 h 172"/>
              <a:gd name="T42" fmla="*/ 109 w 124"/>
              <a:gd name="T43" fmla="*/ 106 h 172"/>
              <a:gd name="T44" fmla="*/ 65 w 124"/>
              <a:gd name="T45" fmla="*/ 133 h 172"/>
              <a:gd name="T46" fmla="*/ 15 w 124"/>
              <a:gd name="T47" fmla="*/ 83 h 172"/>
              <a:gd name="T48" fmla="*/ 15 w 124"/>
              <a:gd name="T49" fmla="*/ 66 h 172"/>
              <a:gd name="T50" fmla="*/ 32 w 124"/>
              <a:gd name="T51" fmla="*/ 66 h 172"/>
              <a:gd name="T52" fmla="*/ 32 w 124"/>
              <a:gd name="T53" fmla="*/ 83 h 172"/>
              <a:gd name="T54" fmla="*/ 75 w 124"/>
              <a:gd name="T55" fmla="*/ 55 h 172"/>
              <a:gd name="T56" fmla="*/ 109 w 124"/>
              <a:gd name="T57" fmla="*/ 89 h 172"/>
              <a:gd name="T58" fmla="*/ 109 w 124"/>
              <a:gd name="T59" fmla="*/ 106 h 172"/>
              <a:gd name="T60" fmla="*/ 43 w 124"/>
              <a:gd name="T61" fmla="*/ 95 h 172"/>
              <a:gd name="T62" fmla="*/ 81 w 124"/>
              <a:gd name="T63" fmla="*/ 73 h 172"/>
              <a:gd name="T64" fmla="*/ 85 w 124"/>
              <a:gd name="T65" fmla="*/ 77 h 172"/>
              <a:gd name="T66" fmla="*/ 63 w 124"/>
              <a:gd name="T67" fmla="*/ 115 h 172"/>
              <a:gd name="T68" fmla="*/ 85 w 124"/>
              <a:gd name="T69" fmla="*/ 77 h 172"/>
              <a:gd name="T70" fmla="*/ 75 w 124"/>
              <a:gd name="T71" fmla="*/ 126 h 172"/>
              <a:gd name="T72" fmla="*/ 96 w 124"/>
              <a:gd name="T73" fmla="*/ 89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4" h="172">
                <a:moveTo>
                  <a:pt x="117" y="81"/>
                </a:moveTo>
                <a:cubicBezTo>
                  <a:pt x="112" y="76"/>
                  <a:pt x="112" y="76"/>
                  <a:pt x="112" y="76"/>
                </a:cubicBezTo>
                <a:cubicBezTo>
                  <a:pt x="83" y="47"/>
                  <a:pt x="83" y="47"/>
                  <a:pt x="83" y="47"/>
                </a:cubicBezTo>
                <a:cubicBezTo>
                  <a:pt x="92" y="39"/>
                  <a:pt x="92" y="39"/>
                  <a:pt x="92" y="39"/>
                </a:cubicBezTo>
                <a:cubicBezTo>
                  <a:pt x="96" y="34"/>
                  <a:pt x="98" y="28"/>
                  <a:pt x="98" y="23"/>
                </a:cubicBezTo>
                <a:cubicBezTo>
                  <a:pt x="98" y="17"/>
                  <a:pt x="96" y="11"/>
                  <a:pt x="92" y="6"/>
                </a:cubicBezTo>
                <a:cubicBezTo>
                  <a:pt x="87" y="2"/>
                  <a:pt x="81" y="0"/>
                  <a:pt x="75" y="0"/>
                </a:cubicBezTo>
                <a:cubicBezTo>
                  <a:pt x="69" y="0"/>
                  <a:pt x="64" y="2"/>
                  <a:pt x="59" y="6"/>
                </a:cubicBezTo>
                <a:cubicBezTo>
                  <a:pt x="9" y="57"/>
                  <a:pt x="9" y="57"/>
                  <a:pt x="9" y="57"/>
                </a:cubicBezTo>
                <a:cubicBezTo>
                  <a:pt x="8" y="57"/>
                  <a:pt x="8" y="58"/>
                  <a:pt x="7" y="58"/>
                </a:cubicBezTo>
                <a:cubicBezTo>
                  <a:pt x="3" y="63"/>
                  <a:pt x="0" y="69"/>
                  <a:pt x="0" y="75"/>
                </a:cubicBezTo>
                <a:cubicBezTo>
                  <a:pt x="0" y="81"/>
                  <a:pt x="3" y="86"/>
                  <a:pt x="7" y="91"/>
                </a:cubicBezTo>
                <a:cubicBezTo>
                  <a:pt x="41" y="125"/>
                  <a:pt x="41" y="125"/>
                  <a:pt x="41" y="125"/>
                </a:cubicBezTo>
                <a:cubicBezTo>
                  <a:pt x="32" y="133"/>
                  <a:pt x="32" y="133"/>
                  <a:pt x="32" y="133"/>
                </a:cubicBezTo>
                <a:cubicBezTo>
                  <a:pt x="28" y="138"/>
                  <a:pt x="26" y="144"/>
                  <a:pt x="26" y="149"/>
                </a:cubicBezTo>
                <a:cubicBezTo>
                  <a:pt x="26" y="155"/>
                  <a:pt x="28" y="161"/>
                  <a:pt x="32" y="166"/>
                </a:cubicBezTo>
                <a:cubicBezTo>
                  <a:pt x="37" y="170"/>
                  <a:pt x="43" y="172"/>
                  <a:pt x="49" y="172"/>
                </a:cubicBezTo>
                <a:cubicBezTo>
                  <a:pt x="49" y="172"/>
                  <a:pt x="49" y="172"/>
                  <a:pt x="49" y="172"/>
                </a:cubicBezTo>
                <a:cubicBezTo>
                  <a:pt x="55" y="172"/>
                  <a:pt x="60" y="170"/>
                  <a:pt x="65" y="166"/>
                </a:cubicBezTo>
                <a:cubicBezTo>
                  <a:pt x="65" y="166"/>
                  <a:pt x="65" y="166"/>
                  <a:pt x="65" y="166"/>
                </a:cubicBezTo>
                <a:cubicBezTo>
                  <a:pt x="117" y="114"/>
                  <a:pt x="117" y="114"/>
                  <a:pt x="117" y="114"/>
                </a:cubicBezTo>
                <a:cubicBezTo>
                  <a:pt x="121" y="109"/>
                  <a:pt x="124" y="103"/>
                  <a:pt x="124" y="97"/>
                </a:cubicBezTo>
                <a:cubicBezTo>
                  <a:pt x="124" y="91"/>
                  <a:pt x="121" y="85"/>
                  <a:pt x="117" y="81"/>
                </a:cubicBezTo>
                <a:close/>
                <a:moveTo>
                  <a:pt x="67" y="14"/>
                </a:moveTo>
                <a:cubicBezTo>
                  <a:pt x="69" y="12"/>
                  <a:pt x="72" y="11"/>
                  <a:pt x="75" y="11"/>
                </a:cubicBezTo>
                <a:cubicBezTo>
                  <a:pt x="78" y="11"/>
                  <a:pt x="81" y="12"/>
                  <a:pt x="84" y="14"/>
                </a:cubicBezTo>
                <a:cubicBezTo>
                  <a:pt x="86" y="17"/>
                  <a:pt x="87" y="20"/>
                  <a:pt x="87" y="23"/>
                </a:cubicBezTo>
                <a:cubicBezTo>
                  <a:pt x="87" y="26"/>
                  <a:pt x="86" y="29"/>
                  <a:pt x="84" y="31"/>
                </a:cubicBezTo>
                <a:cubicBezTo>
                  <a:pt x="80" y="34"/>
                  <a:pt x="80" y="34"/>
                  <a:pt x="80" y="34"/>
                </a:cubicBezTo>
                <a:cubicBezTo>
                  <a:pt x="46" y="69"/>
                  <a:pt x="46" y="69"/>
                  <a:pt x="46" y="69"/>
                </a:cubicBezTo>
                <a:cubicBezTo>
                  <a:pt x="45" y="65"/>
                  <a:pt x="43" y="62"/>
                  <a:pt x="39" y="58"/>
                </a:cubicBezTo>
                <a:cubicBezTo>
                  <a:pt x="36" y="55"/>
                  <a:pt x="33" y="53"/>
                  <a:pt x="29" y="52"/>
                </a:cubicBezTo>
                <a:lnTo>
                  <a:pt x="67" y="14"/>
                </a:lnTo>
                <a:close/>
                <a:moveTo>
                  <a:pt x="57" y="158"/>
                </a:moveTo>
                <a:cubicBezTo>
                  <a:pt x="55" y="160"/>
                  <a:pt x="52" y="161"/>
                  <a:pt x="49" y="161"/>
                </a:cubicBezTo>
                <a:cubicBezTo>
                  <a:pt x="46" y="161"/>
                  <a:pt x="43" y="160"/>
                  <a:pt x="40" y="158"/>
                </a:cubicBezTo>
                <a:cubicBezTo>
                  <a:pt x="38" y="155"/>
                  <a:pt x="37" y="152"/>
                  <a:pt x="37" y="149"/>
                </a:cubicBezTo>
                <a:cubicBezTo>
                  <a:pt x="37" y="146"/>
                  <a:pt x="38" y="143"/>
                  <a:pt x="40" y="141"/>
                </a:cubicBezTo>
                <a:cubicBezTo>
                  <a:pt x="49" y="133"/>
                  <a:pt x="49" y="133"/>
                  <a:pt x="49" y="133"/>
                </a:cubicBezTo>
                <a:cubicBezTo>
                  <a:pt x="52" y="136"/>
                  <a:pt x="52" y="136"/>
                  <a:pt x="52" y="136"/>
                </a:cubicBezTo>
                <a:cubicBezTo>
                  <a:pt x="57" y="141"/>
                  <a:pt x="57" y="141"/>
                  <a:pt x="57" y="141"/>
                </a:cubicBezTo>
                <a:cubicBezTo>
                  <a:pt x="59" y="143"/>
                  <a:pt x="60" y="146"/>
                  <a:pt x="60" y="149"/>
                </a:cubicBezTo>
                <a:cubicBezTo>
                  <a:pt x="60" y="152"/>
                  <a:pt x="59" y="155"/>
                  <a:pt x="57" y="158"/>
                </a:cubicBezTo>
                <a:close/>
                <a:moveTo>
                  <a:pt x="109" y="106"/>
                </a:moveTo>
                <a:cubicBezTo>
                  <a:pt x="71" y="144"/>
                  <a:pt x="71" y="144"/>
                  <a:pt x="71" y="144"/>
                </a:cubicBezTo>
                <a:cubicBezTo>
                  <a:pt x="70" y="140"/>
                  <a:pt x="68" y="136"/>
                  <a:pt x="65" y="133"/>
                </a:cubicBezTo>
                <a:cubicBezTo>
                  <a:pt x="60" y="128"/>
                  <a:pt x="60" y="128"/>
                  <a:pt x="60" y="128"/>
                </a:cubicBezTo>
                <a:cubicBezTo>
                  <a:pt x="15" y="83"/>
                  <a:pt x="15" y="83"/>
                  <a:pt x="15" y="83"/>
                </a:cubicBezTo>
                <a:cubicBezTo>
                  <a:pt x="13" y="81"/>
                  <a:pt x="11" y="78"/>
                  <a:pt x="11" y="75"/>
                </a:cubicBezTo>
                <a:cubicBezTo>
                  <a:pt x="11" y="72"/>
                  <a:pt x="13" y="69"/>
                  <a:pt x="15" y="66"/>
                </a:cubicBezTo>
                <a:cubicBezTo>
                  <a:pt x="17" y="64"/>
                  <a:pt x="20" y="63"/>
                  <a:pt x="23" y="63"/>
                </a:cubicBezTo>
                <a:cubicBezTo>
                  <a:pt x="26" y="63"/>
                  <a:pt x="29" y="64"/>
                  <a:pt x="32" y="66"/>
                </a:cubicBezTo>
                <a:cubicBezTo>
                  <a:pt x="34" y="69"/>
                  <a:pt x="35" y="72"/>
                  <a:pt x="35" y="75"/>
                </a:cubicBezTo>
                <a:cubicBezTo>
                  <a:pt x="35" y="78"/>
                  <a:pt x="34" y="81"/>
                  <a:pt x="32" y="83"/>
                </a:cubicBezTo>
                <a:cubicBezTo>
                  <a:pt x="39" y="91"/>
                  <a:pt x="39" y="91"/>
                  <a:pt x="39" y="91"/>
                </a:cubicBezTo>
                <a:cubicBezTo>
                  <a:pt x="75" y="55"/>
                  <a:pt x="75" y="55"/>
                  <a:pt x="75" y="55"/>
                </a:cubicBezTo>
                <a:cubicBezTo>
                  <a:pt x="104" y="84"/>
                  <a:pt x="104" y="84"/>
                  <a:pt x="104" y="84"/>
                </a:cubicBezTo>
                <a:cubicBezTo>
                  <a:pt x="109" y="89"/>
                  <a:pt x="109" y="89"/>
                  <a:pt x="109" y="89"/>
                </a:cubicBezTo>
                <a:cubicBezTo>
                  <a:pt x="111" y="91"/>
                  <a:pt x="113" y="94"/>
                  <a:pt x="113" y="97"/>
                </a:cubicBezTo>
                <a:cubicBezTo>
                  <a:pt x="113" y="100"/>
                  <a:pt x="111" y="103"/>
                  <a:pt x="109" y="106"/>
                </a:cubicBezTo>
                <a:close/>
                <a:moveTo>
                  <a:pt x="73" y="65"/>
                </a:moveTo>
                <a:cubicBezTo>
                  <a:pt x="43" y="95"/>
                  <a:pt x="43" y="95"/>
                  <a:pt x="43" y="95"/>
                </a:cubicBezTo>
                <a:cubicBezTo>
                  <a:pt x="51" y="103"/>
                  <a:pt x="51" y="103"/>
                  <a:pt x="51" y="103"/>
                </a:cubicBezTo>
                <a:cubicBezTo>
                  <a:pt x="81" y="73"/>
                  <a:pt x="81" y="73"/>
                  <a:pt x="81" y="73"/>
                </a:cubicBezTo>
                <a:lnTo>
                  <a:pt x="73" y="65"/>
                </a:lnTo>
                <a:close/>
                <a:moveTo>
                  <a:pt x="85" y="77"/>
                </a:moveTo>
                <a:cubicBezTo>
                  <a:pt x="55" y="107"/>
                  <a:pt x="55" y="107"/>
                  <a:pt x="55" y="107"/>
                </a:cubicBezTo>
                <a:cubicBezTo>
                  <a:pt x="63" y="115"/>
                  <a:pt x="63" y="115"/>
                  <a:pt x="63" y="115"/>
                </a:cubicBezTo>
                <a:cubicBezTo>
                  <a:pt x="92" y="85"/>
                  <a:pt x="92" y="85"/>
                  <a:pt x="92" y="85"/>
                </a:cubicBezTo>
                <a:lnTo>
                  <a:pt x="85" y="77"/>
                </a:lnTo>
                <a:close/>
                <a:moveTo>
                  <a:pt x="67" y="119"/>
                </a:moveTo>
                <a:cubicBezTo>
                  <a:pt x="75" y="126"/>
                  <a:pt x="75" y="126"/>
                  <a:pt x="75" y="126"/>
                </a:cubicBezTo>
                <a:cubicBezTo>
                  <a:pt x="104" y="97"/>
                  <a:pt x="104" y="97"/>
                  <a:pt x="104" y="97"/>
                </a:cubicBezTo>
                <a:cubicBezTo>
                  <a:pt x="96" y="89"/>
                  <a:pt x="96" y="89"/>
                  <a:pt x="96" y="89"/>
                </a:cubicBezTo>
                <a:lnTo>
                  <a:pt x="67" y="119"/>
                </a:lnTo>
                <a:close/>
              </a:path>
            </a:pathLst>
          </a:custGeom>
          <a:solidFill>
            <a:srgbClr val="00B0F0"/>
          </a:solidFill>
          <a:ln>
            <a:noFill/>
          </a:ln>
        </p:spPr>
        <p:txBody>
          <a:bodyPr vert="horz" wrap="square" lIns="68405" tIns="34203" rIns="68405" bIns="34203" numCol="1" anchor="t" anchorCtr="0" compatLnSpc="1"/>
          <a:lstStyle/>
          <a:p>
            <a:endParaRPr lang="zh-CN" altLang="en-US" dirty="0">
              <a:latin typeface="微软雅黑" panose="020B0503020204020204" pitchFamily="34" charset="-122"/>
            </a:endParaRPr>
          </a:p>
        </p:txBody>
      </p:sp>
      <p:sp>
        <p:nvSpPr>
          <p:cNvPr id="85" name="Freeform 803"/>
          <p:cNvSpPr/>
          <p:nvPr/>
        </p:nvSpPr>
        <p:spPr bwMode="auto">
          <a:xfrm>
            <a:off x="7286170" y="1522900"/>
            <a:ext cx="334624" cy="317995"/>
          </a:xfrm>
          <a:custGeom>
            <a:avLst/>
            <a:gdLst>
              <a:gd name="T0" fmla="*/ 174 w 174"/>
              <a:gd name="T1" fmla="*/ 139 h 166"/>
              <a:gd name="T2" fmla="*/ 153 w 174"/>
              <a:gd name="T3" fmla="*/ 126 h 166"/>
              <a:gd name="T4" fmla="*/ 126 w 174"/>
              <a:gd name="T5" fmla="*/ 115 h 166"/>
              <a:gd name="T6" fmla="*/ 118 w 174"/>
              <a:gd name="T7" fmla="*/ 112 h 166"/>
              <a:gd name="T8" fmla="*/ 111 w 174"/>
              <a:gd name="T9" fmla="*/ 100 h 166"/>
              <a:gd name="T10" fmla="*/ 106 w 174"/>
              <a:gd name="T11" fmla="*/ 100 h 166"/>
              <a:gd name="T12" fmla="*/ 111 w 174"/>
              <a:gd name="T13" fmla="*/ 90 h 166"/>
              <a:gd name="T14" fmla="*/ 113 w 174"/>
              <a:gd name="T15" fmla="*/ 79 h 166"/>
              <a:gd name="T16" fmla="*/ 118 w 174"/>
              <a:gd name="T17" fmla="*/ 74 h 166"/>
              <a:gd name="T18" fmla="*/ 121 w 174"/>
              <a:gd name="T19" fmla="*/ 67 h 166"/>
              <a:gd name="T20" fmla="*/ 120 w 174"/>
              <a:gd name="T21" fmla="*/ 54 h 166"/>
              <a:gd name="T22" fmla="*/ 118 w 174"/>
              <a:gd name="T23" fmla="*/ 49 h 166"/>
              <a:gd name="T24" fmla="*/ 119 w 174"/>
              <a:gd name="T25" fmla="*/ 32 h 166"/>
              <a:gd name="T26" fmla="*/ 118 w 174"/>
              <a:gd name="T27" fmla="*/ 20 h 166"/>
              <a:gd name="T28" fmla="*/ 113 w 174"/>
              <a:gd name="T29" fmla="*/ 13 h 166"/>
              <a:gd name="T30" fmla="*/ 108 w 174"/>
              <a:gd name="T31" fmla="*/ 12 h 166"/>
              <a:gd name="T32" fmla="*/ 104 w 174"/>
              <a:gd name="T33" fmla="*/ 9 h 166"/>
              <a:gd name="T34" fmla="*/ 67 w 174"/>
              <a:gd name="T35" fmla="*/ 9 h 166"/>
              <a:gd name="T36" fmla="*/ 54 w 174"/>
              <a:gd name="T37" fmla="*/ 48 h 166"/>
              <a:gd name="T38" fmla="*/ 52 w 174"/>
              <a:gd name="T39" fmla="*/ 57 h 166"/>
              <a:gd name="T40" fmla="*/ 57 w 174"/>
              <a:gd name="T41" fmla="*/ 76 h 166"/>
              <a:gd name="T42" fmla="*/ 60 w 174"/>
              <a:gd name="T43" fmla="*/ 77 h 166"/>
              <a:gd name="T44" fmla="*/ 62 w 174"/>
              <a:gd name="T45" fmla="*/ 91 h 166"/>
              <a:gd name="T46" fmla="*/ 67 w 174"/>
              <a:gd name="T47" fmla="*/ 99 h 166"/>
              <a:gd name="T48" fmla="*/ 63 w 174"/>
              <a:gd name="T49" fmla="*/ 100 h 166"/>
              <a:gd name="T50" fmla="*/ 56 w 174"/>
              <a:gd name="T51" fmla="*/ 112 h 166"/>
              <a:gd name="T52" fmla="*/ 48 w 174"/>
              <a:gd name="T53" fmla="*/ 115 h 166"/>
              <a:gd name="T54" fmla="*/ 21 w 174"/>
              <a:gd name="T55" fmla="*/ 126 h 166"/>
              <a:gd name="T56" fmla="*/ 0 w 174"/>
              <a:gd name="T57" fmla="*/ 139 h 166"/>
              <a:gd name="T58" fmla="*/ 0 w 174"/>
              <a:gd name="T59" fmla="*/ 166 h 166"/>
              <a:gd name="T60" fmla="*/ 76 w 174"/>
              <a:gd name="T61" fmla="*/ 166 h 166"/>
              <a:gd name="T62" fmla="*/ 82 w 174"/>
              <a:gd name="T63" fmla="*/ 127 h 166"/>
              <a:gd name="T64" fmla="*/ 77 w 174"/>
              <a:gd name="T65" fmla="*/ 117 h 166"/>
              <a:gd name="T66" fmla="*/ 88 w 174"/>
              <a:gd name="T67" fmla="*/ 112 h 166"/>
              <a:gd name="T68" fmla="*/ 97 w 174"/>
              <a:gd name="T69" fmla="*/ 117 h 166"/>
              <a:gd name="T70" fmla="*/ 92 w 174"/>
              <a:gd name="T71" fmla="*/ 128 h 166"/>
              <a:gd name="T72" fmla="*/ 101 w 174"/>
              <a:gd name="T73" fmla="*/ 166 h 166"/>
              <a:gd name="T74" fmla="*/ 174 w 174"/>
              <a:gd name="T75" fmla="*/ 166 h 166"/>
              <a:gd name="T76" fmla="*/ 174 w 174"/>
              <a:gd name="T77" fmla="*/ 139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74" h="166">
                <a:moveTo>
                  <a:pt x="174" y="139"/>
                </a:moveTo>
                <a:cubicBezTo>
                  <a:pt x="171" y="131"/>
                  <a:pt x="161" y="129"/>
                  <a:pt x="153" y="126"/>
                </a:cubicBezTo>
                <a:cubicBezTo>
                  <a:pt x="144" y="122"/>
                  <a:pt x="135" y="118"/>
                  <a:pt x="126" y="115"/>
                </a:cubicBezTo>
                <a:cubicBezTo>
                  <a:pt x="123" y="114"/>
                  <a:pt x="121" y="113"/>
                  <a:pt x="118" y="112"/>
                </a:cubicBezTo>
                <a:cubicBezTo>
                  <a:pt x="115" y="110"/>
                  <a:pt x="113" y="104"/>
                  <a:pt x="111" y="100"/>
                </a:cubicBezTo>
                <a:cubicBezTo>
                  <a:pt x="109" y="100"/>
                  <a:pt x="108" y="100"/>
                  <a:pt x="106" y="100"/>
                </a:cubicBezTo>
                <a:cubicBezTo>
                  <a:pt x="106" y="94"/>
                  <a:pt x="110" y="94"/>
                  <a:pt x="111" y="90"/>
                </a:cubicBezTo>
                <a:cubicBezTo>
                  <a:pt x="112" y="86"/>
                  <a:pt x="111" y="82"/>
                  <a:pt x="113" y="79"/>
                </a:cubicBezTo>
                <a:cubicBezTo>
                  <a:pt x="114" y="76"/>
                  <a:pt x="117" y="76"/>
                  <a:pt x="118" y="74"/>
                </a:cubicBezTo>
                <a:cubicBezTo>
                  <a:pt x="120" y="73"/>
                  <a:pt x="120" y="69"/>
                  <a:pt x="121" y="67"/>
                </a:cubicBezTo>
                <a:cubicBezTo>
                  <a:pt x="122" y="63"/>
                  <a:pt x="122" y="58"/>
                  <a:pt x="120" y="54"/>
                </a:cubicBezTo>
                <a:cubicBezTo>
                  <a:pt x="119" y="52"/>
                  <a:pt x="119" y="51"/>
                  <a:pt x="118" y="49"/>
                </a:cubicBezTo>
                <a:cubicBezTo>
                  <a:pt x="118" y="45"/>
                  <a:pt x="119" y="35"/>
                  <a:pt x="119" y="32"/>
                </a:cubicBezTo>
                <a:cubicBezTo>
                  <a:pt x="119" y="26"/>
                  <a:pt x="119" y="26"/>
                  <a:pt x="118" y="20"/>
                </a:cubicBezTo>
                <a:cubicBezTo>
                  <a:pt x="118" y="20"/>
                  <a:pt x="116" y="14"/>
                  <a:pt x="113" y="13"/>
                </a:cubicBezTo>
                <a:cubicBezTo>
                  <a:pt x="108" y="12"/>
                  <a:pt x="108" y="12"/>
                  <a:pt x="108" y="12"/>
                </a:cubicBezTo>
                <a:cubicBezTo>
                  <a:pt x="104" y="9"/>
                  <a:pt x="104" y="9"/>
                  <a:pt x="104" y="9"/>
                </a:cubicBezTo>
                <a:cubicBezTo>
                  <a:pt x="90" y="0"/>
                  <a:pt x="75" y="6"/>
                  <a:pt x="67" y="9"/>
                </a:cubicBezTo>
                <a:cubicBezTo>
                  <a:pt x="56" y="13"/>
                  <a:pt x="49" y="24"/>
                  <a:pt x="54" y="48"/>
                </a:cubicBezTo>
                <a:cubicBezTo>
                  <a:pt x="55" y="52"/>
                  <a:pt x="51" y="54"/>
                  <a:pt x="52" y="57"/>
                </a:cubicBezTo>
                <a:cubicBezTo>
                  <a:pt x="52" y="61"/>
                  <a:pt x="52" y="73"/>
                  <a:pt x="57" y="76"/>
                </a:cubicBezTo>
                <a:cubicBezTo>
                  <a:pt x="57" y="76"/>
                  <a:pt x="61" y="77"/>
                  <a:pt x="60" y="77"/>
                </a:cubicBezTo>
                <a:cubicBezTo>
                  <a:pt x="61" y="82"/>
                  <a:pt x="61" y="87"/>
                  <a:pt x="62" y="91"/>
                </a:cubicBezTo>
                <a:cubicBezTo>
                  <a:pt x="63" y="94"/>
                  <a:pt x="66" y="95"/>
                  <a:pt x="67" y="99"/>
                </a:cubicBezTo>
                <a:cubicBezTo>
                  <a:pt x="63" y="100"/>
                  <a:pt x="63" y="100"/>
                  <a:pt x="63" y="100"/>
                </a:cubicBezTo>
                <a:cubicBezTo>
                  <a:pt x="61" y="104"/>
                  <a:pt x="59" y="110"/>
                  <a:pt x="56" y="112"/>
                </a:cubicBezTo>
                <a:cubicBezTo>
                  <a:pt x="53" y="113"/>
                  <a:pt x="51" y="114"/>
                  <a:pt x="48" y="115"/>
                </a:cubicBezTo>
                <a:cubicBezTo>
                  <a:pt x="39" y="118"/>
                  <a:pt x="30" y="122"/>
                  <a:pt x="21" y="126"/>
                </a:cubicBezTo>
                <a:cubicBezTo>
                  <a:pt x="13" y="129"/>
                  <a:pt x="3" y="131"/>
                  <a:pt x="0" y="139"/>
                </a:cubicBezTo>
                <a:cubicBezTo>
                  <a:pt x="0" y="145"/>
                  <a:pt x="0" y="158"/>
                  <a:pt x="0" y="166"/>
                </a:cubicBezTo>
                <a:cubicBezTo>
                  <a:pt x="76" y="166"/>
                  <a:pt x="76" y="166"/>
                  <a:pt x="76" y="166"/>
                </a:cubicBezTo>
                <a:cubicBezTo>
                  <a:pt x="82" y="127"/>
                  <a:pt x="82" y="127"/>
                  <a:pt x="82" y="127"/>
                </a:cubicBezTo>
                <a:cubicBezTo>
                  <a:pt x="77" y="117"/>
                  <a:pt x="77" y="117"/>
                  <a:pt x="77" y="117"/>
                </a:cubicBezTo>
                <a:cubicBezTo>
                  <a:pt x="88" y="112"/>
                  <a:pt x="88" y="112"/>
                  <a:pt x="88" y="112"/>
                </a:cubicBezTo>
                <a:cubicBezTo>
                  <a:pt x="97" y="117"/>
                  <a:pt x="97" y="117"/>
                  <a:pt x="97" y="117"/>
                </a:cubicBezTo>
                <a:cubicBezTo>
                  <a:pt x="92" y="128"/>
                  <a:pt x="92" y="128"/>
                  <a:pt x="92" y="128"/>
                </a:cubicBezTo>
                <a:cubicBezTo>
                  <a:pt x="101" y="166"/>
                  <a:pt x="101" y="166"/>
                  <a:pt x="101" y="166"/>
                </a:cubicBezTo>
                <a:cubicBezTo>
                  <a:pt x="174" y="166"/>
                  <a:pt x="174" y="166"/>
                  <a:pt x="174" y="166"/>
                </a:cubicBezTo>
                <a:cubicBezTo>
                  <a:pt x="174" y="158"/>
                  <a:pt x="174" y="145"/>
                  <a:pt x="174" y="139"/>
                </a:cubicBezTo>
                <a:close/>
              </a:path>
            </a:pathLst>
          </a:custGeom>
          <a:solidFill>
            <a:srgbClr val="00B0F0"/>
          </a:solidFill>
          <a:ln>
            <a:noFill/>
          </a:ln>
        </p:spPr>
        <p:txBody>
          <a:bodyPr vert="horz" wrap="square" lIns="68405" tIns="34203" rIns="68405" bIns="34203" numCol="1" anchor="t" anchorCtr="0" compatLnSpc="1"/>
          <a:lstStyle/>
          <a:p>
            <a:endParaRPr lang="zh-CN" altLang="en-US" dirty="0">
              <a:latin typeface="微软雅黑" panose="020B0503020204020204" pitchFamily="34" charset="-122"/>
            </a:endParaRPr>
          </a:p>
        </p:txBody>
      </p:sp>
      <p:grpSp>
        <p:nvGrpSpPr>
          <p:cNvPr id="86" name="组合 85"/>
          <p:cNvGrpSpPr/>
          <p:nvPr/>
        </p:nvGrpSpPr>
        <p:grpSpPr>
          <a:xfrm>
            <a:off x="3034905" y="3218055"/>
            <a:ext cx="377869" cy="220302"/>
            <a:chOff x="2743049" y="299103"/>
            <a:chExt cx="2055812" cy="1198563"/>
          </a:xfrm>
          <a:solidFill>
            <a:srgbClr val="00B0F0"/>
          </a:solidFill>
        </p:grpSpPr>
        <p:sp>
          <p:nvSpPr>
            <p:cNvPr id="87" name="Freeform 221948"/>
            <p:cNvSpPr/>
            <p:nvPr/>
          </p:nvSpPr>
          <p:spPr bwMode="auto">
            <a:xfrm>
              <a:off x="3401861" y="299103"/>
              <a:ext cx="1397000" cy="776288"/>
            </a:xfrm>
            <a:custGeom>
              <a:avLst/>
              <a:gdLst>
                <a:gd name="T0" fmla="*/ 880 w 880"/>
                <a:gd name="T1" fmla="*/ 489 h 489"/>
                <a:gd name="T2" fmla="*/ 880 w 880"/>
                <a:gd name="T3" fmla="*/ 266 h 489"/>
                <a:gd name="T4" fmla="*/ 42 w 880"/>
                <a:gd name="T5" fmla="*/ 266 h 489"/>
                <a:gd name="T6" fmla="*/ 42 w 880"/>
                <a:gd name="T7" fmla="*/ 0 h 489"/>
                <a:gd name="T8" fmla="*/ 0 w 880"/>
                <a:gd name="T9" fmla="*/ 0 h 489"/>
                <a:gd name="T10" fmla="*/ 0 w 880"/>
                <a:gd name="T11" fmla="*/ 489 h 489"/>
                <a:gd name="T12" fmla="*/ 880 w 880"/>
                <a:gd name="T13" fmla="*/ 489 h 489"/>
              </a:gdLst>
              <a:ahLst/>
              <a:cxnLst>
                <a:cxn ang="0">
                  <a:pos x="T0" y="T1"/>
                </a:cxn>
                <a:cxn ang="0">
                  <a:pos x="T2" y="T3"/>
                </a:cxn>
                <a:cxn ang="0">
                  <a:pos x="T4" y="T5"/>
                </a:cxn>
                <a:cxn ang="0">
                  <a:pos x="T6" y="T7"/>
                </a:cxn>
                <a:cxn ang="0">
                  <a:pos x="T8" y="T9"/>
                </a:cxn>
                <a:cxn ang="0">
                  <a:pos x="T10" y="T11"/>
                </a:cxn>
                <a:cxn ang="0">
                  <a:pos x="T12" y="T13"/>
                </a:cxn>
              </a:cxnLst>
              <a:rect l="0" t="0" r="r" b="b"/>
              <a:pathLst>
                <a:path w="880" h="489">
                  <a:moveTo>
                    <a:pt x="880" y="489"/>
                  </a:moveTo>
                  <a:lnTo>
                    <a:pt x="880" y="266"/>
                  </a:lnTo>
                  <a:lnTo>
                    <a:pt x="42" y="266"/>
                  </a:lnTo>
                  <a:lnTo>
                    <a:pt x="42" y="0"/>
                  </a:lnTo>
                  <a:lnTo>
                    <a:pt x="0" y="0"/>
                  </a:lnTo>
                  <a:lnTo>
                    <a:pt x="0" y="489"/>
                  </a:lnTo>
                  <a:lnTo>
                    <a:pt x="880" y="48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微软雅黑" panose="020B0503020204020204" pitchFamily="34" charset="-122"/>
              </a:endParaRPr>
            </a:p>
          </p:txBody>
        </p:sp>
        <p:sp>
          <p:nvSpPr>
            <p:cNvPr id="88" name="Freeform 221949"/>
            <p:cNvSpPr>
              <a:spLocks noEditPoints="1"/>
            </p:cNvSpPr>
            <p:nvPr/>
          </p:nvSpPr>
          <p:spPr bwMode="auto">
            <a:xfrm>
              <a:off x="2743049" y="299103"/>
              <a:ext cx="628650" cy="979488"/>
            </a:xfrm>
            <a:custGeom>
              <a:avLst/>
              <a:gdLst>
                <a:gd name="T0" fmla="*/ 203 w 273"/>
                <a:gd name="T1" fmla="*/ 332 h 425"/>
                <a:gd name="T2" fmla="*/ 273 w 273"/>
                <a:gd name="T3" fmla="*/ 362 h 425"/>
                <a:gd name="T4" fmla="*/ 273 w 273"/>
                <a:gd name="T5" fmla="*/ 0 h 425"/>
                <a:gd name="T6" fmla="*/ 109 w 273"/>
                <a:gd name="T7" fmla="*/ 0 h 425"/>
                <a:gd name="T8" fmla="*/ 0 w 273"/>
                <a:gd name="T9" fmla="*/ 246 h 425"/>
                <a:gd name="T10" fmla="*/ 0 w 273"/>
                <a:gd name="T11" fmla="*/ 425 h 425"/>
                <a:gd name="T12" fmla="*/ 107 w 273"/>
                <a:gd name="T13" fmla="*/ 425 h 425"/>
                <a:gd name="T14" fmla="*/ 203 w 273"/>
                <a:gd name="T15" fmla="*/ 332 h 425"/>
                <a:gd name="T16" fmla="*/ 136 w 273"/>
                <a:gd name="T17" fmla="*/ 41 h 425"/>
                <a:gd name="T18" fmla="*/ 234 w 273"/>
                <a:gd name="T19" fmla="*/ 41 h 425"/>
                <a:gd name="T20" fmla="*/ 234 w 273"/>
                <a:gd name="T21" fmla="*/ 213 h 425"/>
                <a:gd name="T22" fmla="*/ 65 w 273"/>
                <a:gd name="T23" fmla="*/ 213 h 425"/>
                <a:gd name="T24" fmla="*/ 136 w 273"/>
                <a:gd name="T25" fmla="*/ 41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3" h="425">
                  <a:moveTo>
                    <a:pt x="203" y="332"/>
                  </a:moveTo>
                  <a:cubicBezTo>
                    <a:pt x="230" y="332"/>
                    <a:pt x="255" y="343"/>
                    <a:pt x="273" y="362"/>
                  </a:cubicBezTo>
                  <a:cubicBezTo>
                    <a:pt x="273" y="0"/>
                    <a:pt x="273" y="0"/>
                    <a:pt x="273" y="0"/>
                  </a:cubicBezTo>
                  <a:cubicBezTo>
                    <a:pt x="109" y="0"/>
                    <a:pt x="109" y="0"/>
                    <a:pt x="109" y="0"/>
                  </a:cubicBezTo>
                  <a:cubicBezTo>
                    <a:pt x="0" y="246"/>
                    <a:pt x="0" y="246"/>
                    <a:pt x="0" y="246"/>
                  </a:cubicBezTo>
                  <a:cubicBezTo>
                    <a:pt x="0" y="425"/>
                    <a:pt x="0" y="425"/>
                    <a:pt x="0" y="425"/>
                  </a:cubicBezTo>
                  <a:cubicBezTo>
                    <a:pt x="107" y="425"/>
                    <a:pt x="107" y="425"/>
                    <a:pt x="107" y="425"/>
                  </a:cubicBezTo>
                  <a:cubicBezTo>
                    <a:pt x="108" y="373"/>
                    <a:pt x="150" y="332"/>
                    <a:pt x="203" y="332"/>
                  </a:cubicBezTo>
                  <a:close/>
                  <a:moveTo>
                    <a:pt x="136" y="41"/>
                  </a:moveTo>
                  <a:cubicBezTo>
                    <a:pt x="234" y="41"/>
                    <a:pt x="234" y="41"/>
                    <a:pt x="234" y="41"/>
                  </a:cubicBezTo>
                  <a:cubicBezTo>
                    <a:pt x="234" y="213"/>
                    <a:pt x="234" y="213"/>
                    <a:pt x="234" y="213"/>
                  </a:cubicBezTo>
                  <a:cubicBezTo>
                    <a:pt x="65" y="213"/>
                    <a:pt x="65" y="213"/>
                    <a:pt x="65" y="213"/>
                  </a:cubicBezTo>
                  <a:lnTo>
                    <a:pt x="136" y="4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微软雅黑" panose="020B0503020204020204" pitchFamily="34" charset="-122"/>
              </a:endParaRPr>
            </a:p>
          </p:txBody>
        </p:sp>
        <p:sp>
          <p:nvSpPr>
            <p:cNvPr id="89" name="Freeform 221950"/>
            <p:cNvSpPr/>
            <p:nvPr/>
          </p:nvSpPr>
          <p:spPr bwMode="auto">
            <a:xfrm>
              <a:off x="3401861" y="1105553"/>
              <a:ext cx="812800" cy="173038"/>
            </a:xfrm>
            <a:custGeom>
              <a:avLst/>
              <a:gdLst>
                <a:gd name="T0" fmla="*/ 353 w 353"/>
                <a:gd name="T1" fmla="*/ 0 h 75"/>
                <a:gd name="T2" fmla="*/ 0 w 353"/>
                <a:gd name="T3" fmla="*/ 0 h 75"/>
                <a:gd name="T4" fmla="*/ 0 w 353"/>
                <a:gd name="T5" fmla="*/ 30 h 75"/>
                <a:gd name="T6" fmla="*/ 13 w 353"/>
                <a:gd name="T7" fmla="*/ 75 h 75"/>
                <a:gd name="T8" fmla="*/ 299 w 353"/>
                <a:gd name="T9" fmla="*/ 75 h 75"/>
                <a:gd name="T10" fmla="*/ 353 w 353"/>
                <a:gd name="T11" fmla="*/ 0 h 75"/>
              </a:gdLst>
              <a:ahLst/>
              <a:cxnLst>
                <a:cxn ang="0">
                  <a:pos x="T0" y="T1"/>
                </a:cxn>
                <a:cxn ang="0">
                  <a:pos x="T2" y="T3"/>
                </a:cxn>
                <a:cxn ang="0">
                  <a:pos x="T4" y="T5"/>
                </a:cxn>
                <a:cxn ang="0">
                  <a:pos x="T6" y="T7"/>
                </a:cxn>
                <a:cxn ang="0">
                  <a:pos x="T8" y="T9"/>
                </a:cxn>
                <a:cxn ang="0">
                  <a:pos x="T10" y="T11"/>
                </a:cxn>
              </a:cxnLst>
              <a:rect l="0" t="0" r="r" b="b"/>
              <a:pathLst>
                <a:path w="353" h="75">
                  <a:moveTo>
                    <a:pt x="353" y="0"/>
                  </a:moveTo>
                  <a:cubicBezTo>
                    <a:pt x="0" y="0"/>
                    <a:pt x="0" y="0"/>
                    <a:pt x="0" y="0"/>
                  </a:cubicBezTo>
                  <a:cubicBezTo>
                    <a:pt x="0" y="30"/>
                    <a:pt x="0" y="30"/>
                    <a:pt x="0" y="30"/>
                  </a:cubicBezTo>
                  <a:cubicBezTo>
                    <a:pt x="8" y="43"/>
                    <a:pt x="12" y="59"/>
                    <a:pt x="13" y="75"/>
                  </a:cubicBezTo>
                  <a:cubicBezTo>
                    <a:pt x="299" y="75"/>
                    <a:pt x="299" y="75"/>
                    <a:pt x="299" y="75"/>
                  </a:cubicBezTo>
                  <a:cubicBezTo>
                    <a:pt x="303" y="42"/>
                    <a:pt x="324" y="14"/>
                    <a:pt x="35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微软雅黑" panose="020B0503020204020204" pitchFamily="34" charset="-122"/>
              </a:endParaRPr>
            </a:p>
          </p:txBody>
        </p:sp>
        <p:sp>
          <p:nvSpPr>
            <p:cNvPr id="90" name="Freeform 221951"/>
            <p:cNvSpPr/>
            <p:nvPr/>
          </p:nvSpPr>
          <p:spPr bwMode="auto">
            <a:xfrm>
              <a:off x="4405161" y="1105553"/>
              <a:ext cx="265113" cy="173038"/>
            </a:xfrm>
            <a:custGeom>
              <a:avLst/>
              <a:gdLst>
                <a:gd name="T0" fmla="*/ 54 w 115"/>
                <a:gd name="T1" fmla="*/ 75 h 75"/>
                <a:gd name="T2" fmla="*/ 115 w 115"/>
                <a:gd name="T3" fmla="*/ 75 h 75"/>
                <a:gd name="T4" fmla="*/ 115 w 115"/>
                <a:gd name="T5" fmla="*/ 0 h 75"/>
                <a:gd name="T6" fmla="*/ 0 w 115"/>
                <a:gd name="T7" fmla="*/ 0 h 75"/>
                <a:gd name="T8" fmla="*/ 54 w 115"/>
                <a:gd name="T9" fmla="*/ 75 h 75"/>
              </a:gdLst>
              <a:ahLst/>
              <a:cxnLst>
                <a:cxn ang="0">
                  <a:pos x="T0" y="T1"/>
                </a:cxn>
                <a:cxn ang="0">
                  <a:pos x="T2" y="T3"/>
                </a:cxn>
                <a:cxn ang="0">
                  <a:pos x="T4" y="T5"/>
                </a:cxn>
                <a:cxn ang="0">
                  <a:pos x="T6" y="T7"/>
                </a:cxn>
                <a:cxn ang="0">
                  <a:pos x="T8" y="T9"/>
                </a:cxn>
              </a:cxnLst>
              <a:rect l="0" t="0" r="r" b="b"/>
              <a:pathLst>
                <a:path w="115" h="75">
                  <a:moveTo>
                    <a:pt x="54" y="75"/>
                  </a:moveTo>
                  <a:cubicBezTo>
                    <a:pt x="115" y="75"/>
                    <a:pt x="115" y="75"/>
                    <a:pt x="115" y="75"/>
                  </a:cubicBezTo>
                  <a:cubicBezTo>
                    <a:pt x="115" y="0"/>
                    <a:pt x="115" y="0"/>
                    <a:pt x="115" y="0"/>
                  </a:cubicBezTo>
                  <a:cubicBezTo>
                    <a:pt x="0" y="0"/>
                    <a:pt x="0" y="0"/>
                    <a:pt x="0" y="0"/>
                  </a:cubicBezTo>
                  <a:cubicBezTo>
                    <a:pt x="29" y="14"/>
                    <a:pt x="50" y="42"/>
                    <a:pt x="54" y="7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微软雅黑" panose="020B0503020204020204" pitchFamily="34" charset="-122"/>
              </a:endParaRPr>
            </a:p>
          </p:txBody>
        </p:sp>
        <p:sp>
          <p:nvSpPr>
            <p:cNvPr id="91" name="Freeform 221952"/>
            <p:cNvSpPr>
              <a:spLocks noEditPoints="1"/>
            </p:cNvSpPr>
            <p:nvPr/>
          </p:nvSpPr>
          <p:spPr bwMode="auto">
            <a:xfrm>
              <a:off x="4119411" y="1115078"/>
              <a:ext cx="381000" cy="382588"/>
            </a:xfrm>
            <a:custGeom>
              <a:avLst/>
              <a:gdLst>
                <a:gd name="T0" fmla="*/ 82 w 165"/>
                <a:gd name="T1" fmla="*/ 0 h 166"/>
                <a:gd name="T2" fmla="*/ 0 w 165"/>
                <a:gd name="T3" fmla="*/ 83 h 166"/>
                <a:gd name="T4" fmla="*/ 82 w 165"/>
                <a:gd name="T5" fmla="*/ 166 h 166"/>
                <a:gd name="T6" fmla="*/ 165 w 165"/>
                <a:gd name="T7" fmla="*/ 83 h 166"/>
                <a:gd name="T8" fmla="*/ 82 w 165"/>
                <a:gd name="T9" fmla="*/ 0 h 166"/>
                <a:gd name="T10" fmla="*/ 124 w 165"/>
                <a:gd name="T11" fmla="*/ 83 h 166"/>
                <a:gd name="T12" fmla="*/ 82 w 165"/>
                <a:gd name="T13" fmla="*/ 125 h 166"/>
                <a:gd name="T14" fmla="*/ 41 w 165"/>
                <a:gd name="T15" fmla="*/ 83 h 166"/>
                <a:gd name="T16" fmla="*/ 82 w 165"/>
                <a:gd name="T17" fmla="*/ 41 h 166"/>
                <a:gd name="T18" fmla="*/ 124 w 165"/>
                <a:gd name="T19" fmla="*/ 83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5" h="166">
                  <a:moveTo>
                    <a:pt x="82" y="0"/>
                  </a:moveTo>
                  <a:cubicBezTo>
                    <a:pt x="37" y="0"/>
                    <a:pt x="0" y="37"/>
                    <a:pt x="0" y="83"/>
                  </a:cubicBezTo>
                  <a:cubicBezTo>
                    <a:pt x="0" y="129"/>
                    <a:pt x="37" y="166"/>
                    <a:pt x="82" y="166"/>
                  </a:cubicBezTo>
                  <a:cubicBezTo>
                    <a:pt x="128" y="166"/>
                    <a:pt x="165" y="129"/>
                    <a:pt x="165" y="83"/>
                  </a:cubicBezTo>
                  <a:cubicBezTo>
                    <a:pt x="165" y="37"/>
                    <a:pt x="128" y="0"/>
                    <a:pt x="82" y="0"/>
                  </a:cubicBezTo>
                  <a:close/>
                  <a:moveTo>
                    <a:pt x="124" y="83"/>
                  </a:moveTo>
                  <a:cubicBezTo>
                    <a:pt x="124" y="106"/>
                    <a:pt x="106" y="125"/>
                    <a:pt x="82" y="125"/>
                  </a:cubicBezTo>
                  <a:cubicBezTo>
                    <a:pt x="59" y="125"/>
                    <a:pt x="41" y="106"/>
                    <a:pt x="41" y="83"/>
                  </a:cubicBezTo>
                  <a:cubicBezTo>
                    <a:pt x="41" y="60"/>
                    <a:pt x="59" y="41"/>
                    <a:pt x="82" y="41"/>
                  </a:cubicBezTo>
                  <a:cubicBezTo>
                    <a:pt x="106" y="41"/>
                    <a:pt x="124" y="60"/>
                    <a:pt x="124" y="8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微软雅黑" panose="020B0503020204020204" pitchFamily="34" charset="-122"/>
              </a:endParaRPr>
            </a:p>
          </p:txBody>
        </p:sp>
        <p:sp>
          <p:nvSpPr>
            <p:cNvPr id="92" name="Freeform 221953"/>
            <p:cNvSpPr>
              <a:spLocks noEditPoints="1"/>
            </p:cNvSpPr>
            <p:nvPr/>
          </p:nvSpPr>
          <p:spPr bwMode="auto">
            <a:xfrm>
              <a:off x="3019274" y="1094440"/>
              <a:ext cx="379413" cy="382588"/>
            </a:xfrm>
            <a:custGeom>
              <a:avLst/>
              <a:gdLst>
                <a:gd name="T0" fmla="*/ 83 w 165"/>
                <a:gd name="T1" fmla="*/ 0 h 166"/>
                <a:gd name="T2" fmla="*/ 0 w 165"/>
                <a:gd name="T3" fmla="*/ 83 h 166"/>
                <a:gd name="T4" fmla="*/ 83 w 165"/>
                <a:gd name="T5" fmla="*/ 166 h 166"/>
                <a:gd name="T6" fmla="*/ 165 w 165"/>
                <a:gd name="T7" fmla="*/ 83 h 166"/>
                <a:gd name="T8" fmla="*/ 83 w 165"/>
                <a:gd name="T9" fmla="*/ 0 h 166"/>
                <a:gd name="T10" fmla="*/ 83 w 165"/>
                <a:gd name="T11" fmla="*/ 125 h 166"/>
                <a:gd name="T12" fmla="*/ 41 w 165"/>
                <a:gd name="T13" fmla="*/ 83 h 166"/>
                <a:gd name="T14" fmla="*/ 83 w 165"/>
                <a:gd name="T15" fmla="*/ 41 h 166"/>
                <a:gd name="T16" fmla="*/ 125 w 165"/>
                <a:gd name="T17" fmla="*/ 83 h 166"/>
                <a:gd name="T18" fmla="*/ 83 w 165"/>
                <a:gd name="T19" fmla="*/ 125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5" h="166">
                  <a:moveTo>
                    <a:pt x="83" y="0"/>
                  </a:moveTo>
                  <a:cubicBezTo>
                    <a:pt x="37" y="0"/>
                    <a:pt x="0" y="37"/>
                    <a:pt x="0" y="83"/>
                  </a:cubicBezTo>
                  <a:cubicBezTo>
                    <a:pt x="0" y="129"/>
                    <a:pt x="37" y="166"/>
                    <a:pt x="83" y="166"/>
                  </a:cubicBezTo>
                  <a:cubicBezTo>
                    <a:pt x="128" y="166"/>
                    <a:pt x="165" y="129"/>
                    <a:pt x="165" y="83"/>
                  </a:cubicBezTo>
                  <a:cubicBezTo>
                    <a:pt x="165" y="37"/>
                    <a:pt x="128" y="0"/>
                    <a:pt x="83" y="0"/>
                  </a:cubicBezTo>
                  <a:close/>
                  <a:moveTo>
                    <a:pt x="83" y="125"/>
                  </a:moveTo>
                  <a:cubicBezTo>
                    <a:pt x="59" y="125"/>
                    <a:pt x="41" y="106"/>
                    <a:pt x="41" y="83"/>
                  </a:cubicBezTo>
                  <a:cubicBezTo>
                    <a:pt x="41" y="60"/>
                    <a:pt x="59" y="41"/>
                    <a:pt x="83" y="41"/>
                  </a:cubicBezTo>
                  <a:cubicBezTo>
                    <a:pt x="106" y="41"/>
                    <a:pt x="125" y="60"/>
                    <a:pt x="125" y="83"/>
                  </a:cubicBezTo>
                  <a:cubicBezTo>
                    <a:pt x="125" y="106"/>
                    <a:pt x="106" y="125"/>
                    <a:pt x="83" y="1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微软雅黑" panose="020B0503020204020204" pitchFamily="34" charset="-122"/>
              </a:endParaRPr>
            </a:p>
          </p:txBody>
        </p:sp>
      </p:grpSp>
      <p:grpSp>
        <p:nvGrpSpPr>
          <p:cNvPr id="93" name="组合 92"/>
          <p:cNvGrpSpPr/>
          <p:nvPr/>
        </p:nvGrpSpPr>
        <p:grpSpPr>
          <a:xfrm>
            <a:off x="903370" y="249943"/>
            <a:ext cx="3363829" cy="679699"/>
            <a:chOff x="903371" y="249943"/>
            <a:chExt cx="2831223" cy="679699"/>
          </a:xfrm>
        </p:grpSpPr>
        <p:sp>
          <p:nvSpPr>
            <p:cNvPr id="94" name="任意多边形 93"/>
            <p:cNvSpPr/>
            <p:nvPr/>
          </p:nvSpPr>
          <p:spPr bwMode="auto">
            <a:xfrm>
              <a:off x="903371" y="249943"/>
              <a:ext cx="2831223" cy="679699"/>
            </a:xfrm>
            <a:custGeom>
              <a:avLst/>
              <a:gdLst>
                <a:gd name="connsiteX0" fmla="*/ 352810 w 4452260"/>
                <a:gd name="connsiteY0" fmla="*/ 0 h 1068867"/>
                <a:gd name="connsiteX1" fmla="*/ 636768 w 4452260"/>
                <a:gd name="connsiteY1" fmla="*/ 0 h 1068867"/>
                <a:gd name="connsiteX2" fmla="*/ 647700 w 4452260"/>
                <a:gd name="connsiteY2" fmla="*/ 0 h 1068867"/>
                <a:gd name="connsiteX3" fmla="*/ 724065 w 4452260"/>
                <a:gd name="connsiteY3" fmla="*/ 0 h 1068867"/>
                <a:gd name="connsiteX4" fmla="*/ 782584 w 4452260"/>
                <a:gd name="connsiteY4" fmla="*/ 0 h 1068867"/>
                <a:gd name="connsiteX5" fmla="*/ 799455 w 4452260"/>
                <a:gd name="connsiteY5" fmla="*/ 0 h 1068867"/>
                <a:gd name="connsiteX6" fmla="*/ 809825 w 4452260"/>
                <a:gd name="connsiteY6" fmla="*/ 0 h 1068867"/>
                <a:gd name="connsiteX7" fmla="*/ 818078 w 4452260"/>
                <a:gd name="connsiteY7" fmla="*/ 0 h 1068867"/>
                <a:gd name="connsiteX8" fmla="*/ 843980 w 4452260"/>
                <a:gd name="connsiteY8" fmla="*/ 0 h 1068867"/>
                <a:gd name="connsiteX9" fmla="*/ 931658 w 4452260"/>
                <a:gd name="connsiteY9" fmla="*/ 0 h 1068867"/>
                <a:gd name="connsiteX10" fmla="*/ 961580 w 4452260"/>
                <a:gd name="connsiteY10" fmla="*/ 0 h 1068867"/>
                <a:gd name="connsiteX11" fmla="*/ 1000055 w 4452260"/>
                <a:gd name="connsiteY11" fmla="*/ 0 h 1068867"/>
                <a:gd name="connsiteX12" fmla="*/ 1040537 w 4452260"/>
                <a:gd name="connsiteY12" fmla="*/ 0 h 1068867"/>
                <a:gd name="connsiteX13" fmla="*/ 1051453 w 4452260"/>
                <a:gd name="connsiteY13" fmla="*/ 0 h 1068867"/>
                <a:gd name="connsiteX14" fmla="*/ 1083414 w 4452260"/>
                <a:gd name="connsiteY14" fmla="*/ 0 h 1068867"/>
                <a:gd name="connsiteX15" fmla="*/ 1112969 w 4452260"/>
                <a:gd name="connsiteY15" fmla="*/ 0 h 1068867"/>
                <a:gd name="connsiteX16" fmla="*/ 1138871 w 4452260"/>
                <a:gd name="connsiteY16" fmla="*/ 0 h 1068867"/>
                <a:gd name="connsiteX17" fmla="*/ 1170224 w 4452260"/>
                <a:gd name="connsiteY17" fmla="*/ 0 h 1068867"/>
                <a:gd name="connsiteX18" fmla="*/ 1170711 w 4452260"/>
                <a:gd name="connsiteY18" fmla="*/ 0 h 1068867"/>
                <a:gd name="connsiteX19" fmla="*/ 1202662 w 4452260"/>
                <a:gd name="connsiteY19" fmla="*/ 0 h 1068867"/>
                <a:gd name="connsiteX20" fmla="*/ 1240037 w 4452260"/>
                <a:gd name="connsiteY20" fmla="*/ 0 h 1068867"/>
                <a:gd name="connsiteX21" fmla="*/ 1290626 w 4452260"/>
                <a:gd name="connsiteY21" fmla="*/ 0 h 1068867"/>
                <a:gd name="connsiteX22" fmla="*/ 1324496 w 4452260"/>
                <a:gd name="connsiteY22" fmla="*/ 0 h 1068867"/>
                <a:gd name="connsiteX23" fmla="*/ 1332348 w 4452260"/>
                <a:gd name="connsiteY23" fmla="*/ 0 h 1068867"/>
                <a:gd name="connsiteX24" fmla="*/ 1335428 w 4452260"/>
                <a:gd name="connsiteY24" fmla="*/ 0 h 1068867"/>
                <a:gd name="connsiteX25" fmla="*/ 1411793 w 4452260"/>
                <a:gd name="connsiteY25" fmla="*/ 0 h 1068867"/>
                <a:gd name="connsiteX26" fmla="*/ 1454182 w 4452260"/>
                <a:gd name="connsiteY26" fmla="*/ 0 h 1068867"/>
                <a:gd name="connsiteX27" fmla="*/ 1470312 w 4452260"/>
                <a:gd name="connsiteY27" fmla="*/ 0 h 1068867"/>
                <a:gd name="connsiteX28" fmla="*/ 1487183 w 4452260"/>
                <a:gd name="connsiteY28" fmla="*/ 0 h 1068867"/>
                <a:gd name="connsiteX29" fmla="*/ 1497552 w 4452260"/>
                <a:gd name="connsiteY29" fmla="*/ 0 h 1068867"/>
                <a:gd name="connsiteX30" fmla="*/ 1505806 w 4452260"/>
                <a:gd name="connsiteY30" fmla="*/ 0 h 1068867"/>
                <a:gd name="connsiteX31" fmla="*/ 1528471 w 4452260"/>
                <a:gd name="connsiteY31" fmla="*/ 0 h 1068867"/>
                <a:gd name="connsiteX32" fmla="*/ 1531708 w 4452260"/>
                <a:gd name="connsiteY32" fmla="*/ 0 h 1068867"/>
                <a:gd name="connsiteX33" fmla="*/ 1540992 w 4452260"/>
                <a:gd name="connsiteY33" fmla="*/ 0 h 1068867"/>
                <a:gd name="connsiteX34" fmla="*/ 1541479 w 4452260"/>
                <a:gd name="connsiteY34" fmla="*/ 0 h 1068867"/>
                <a:gd name="connsiteX35" fmla="*/ 1599998 w 4452260"/>
                <a:gd name="connsiteY35" fmla="*/ 0 h 1068867"/>
                <a:gd name="connsiteX36" fmla="*/ 1619386 w 4452260"/>
                <a:gd name="connsiteY36" fmla="*/ 0 h 1068867"/>
                <a:gd name="connsiteX37" fmla="*/ 1635492 w 4452260"/>
                <a:gd name="connsiteY37" fmla="*/ 0 h 1068867"/>
                <a:gd name="connsiteX38" fmla="*/ 1649308 w 4452260"/>
                <a:gd name="connsiteY38" fmla="*/ 0 h 1068867"/>
                <a:gd name="connsiteX39" fmla="*/ 1653720 w 4452260"/>
                <a:gd name="connsiteY39" fmla="*/ 0 h 1068867"/>
                <a:gd name="connsiteX40" fmla="*/ 1661394 w 4452260"/>
                <a:gd name="connsiteY40" fmla="*/ 0 h 1068867"/>
                <a:gd name="connsiteX41" fmla="*/ 1687782 w 4452260"/>
                <a:gd name="connsiteY41" fmla="*/ 0 h 1068867"/>
                <a:gd name="connsiteX42" fmla="*/ 1703116 w 4452260"/>
                <a:gd name="connsiteY42" fmla="*/ 0 h 1068867"/>
                <a:gd name="connsiteX43" fmla="*/ 1739181 w 4452260"/>
                <a:gd name="connsiteY43" fmla="*/ 0 h 1068867"/>
                <a:gd name="connsiteX44" fmla="*/ 1771141 w 4452260"/>
                <a:gd name="connsiteY44" fmla="*/ 0 h 1068867"/>
                <a:gd name="connsiteX45" fmla="*/ 1800697 w 4452260"/>
                <a:gd name="connsiteY45" fmla="*/ 0 h 1068867"/>
                <a:gd name="connsiteX46" fmla="*/ 1811727 w 4452260"/>
                <a:gd name="connsiteY46" fmla="*/ 0 h 1068867"/>
                <a:gd name="connsiteX47" fmla="*/ 1823361 w 4452260"/>
                <a:gd name="connsiteY47" fmla="*/ 0 h 1068867"/>
                <a:gd name="connsiteX48" fmla="*/ 1826599 w 4452260"/>
                <a:gd name="connsiteY48" fmla="*/ 0 h 1068867"/>
                <a:gd name="connsiteX49" fmla="*/ 1857951 w 4452260"/>
                <a:gd name="connsiteY49" fmla="*/ 0 h 1068867"/>
                <a:gd name="connsiteX50" fmla="*/ 1858439 w 4452260"/>
                <a:gd name="connsiteY50" fmla="*/ 0 h 1068867"/>
                <a:gd name="connsiteX51" fmla="*/ 1859676 w 4452260"/>
                <a:gd name="connsiteY51" fmla="*/ 0 h 1068867"/>
                <a:gd name="connsiteX52" fmla="*/ 1893346 w 4452260"/>
                <a:gd name="connsiteY52" fmla="*/ 0 h 1068867"/>
                <a:gd name="connsiteX53" fmla="*/ 1927765 w 4452260"/>
                <a:gd name="connsiteY53" fmla="*/ 0 h 1068867"/>
                <a:gd name="connsiteX54" fmla="*/ 1963365 w 4452260"/>
                <a:gd name="connsiteY54" fmla="*/ 0 h 1068867"/>
                <a:gd name="connsiteX55" fmla="*/ 1978354 w 4452260"/>
                <a:gd name="connsiteY55" fmla="*/ 0 h 1068867"/>
                <a:gd name="connsiteX56" fmla="*/ 1991032 w 4452260"/>
                <a:gd name="connsiteY56" fmla="*/ 0 h 1068867"/>
                <a:gd name="connsiteX57" fmla="*/ 2020076 w 4452260"/>
                <a:gd name="connsiteY57" fmla="*/ 0 h 1068867"/>
                <a:gd name="connsiteX58" fmla="*/ 2021800 w 4452260"/>
                <a:gd name="connsiteY58" fmla="*/ 0 h 1068867"/>
                <a:gd name="connsiteX59" fmla="*/ 2027021 w 4452260"/>
                <a:gd name="connsiteY59" fmla="*/ 0 h 1068867"/>
                <a:gd name="connsiteX60" fmla="*/ 2032162 w 4452260"/>
                <a:gd name="connsiteY60" fmla="*/ 0 h 1068867"/>
                <a:gd name="connsiteX61" fmla="*/ 2141909 w 4452260"/>
                <a:gd name="connsiteY61" fmla="*/ 0 h 1068867"/>
                <a:gd name="connsiteX62" fmla="*/ 2143633 w 4452260"/>
                <a:gd name="connsiteY62" fmla="*/ 0 h 1068867"/>
                <a:gd name="connsiteX63" fmla="*/ 2178359 w 4452260"/>
                <a:gd name="connsiteY63" fmla="*/ 0 h 1068867"/>
                <a:gd name="connsiteX64" fmla="*/ 2228719 w 4452260"/>
                <a:gd name="connsiteY64" fmla="*/ 0 h 1068867"/>
                <a:gd name="connsiteX65" fmla="*/ 2229207 w 4452260"/>
                <a:gd name="connsiteY65" fmla="*/ 0 h 1068867"/>
                <a:gd name="connsiteX66" fmla="*/ 2230931 w 4452260"/>
                <a:gd name="connsiteY66" fmla="*/ 0 h 1068867"/>
                <a:gd name="connsiteX67" fmla="*/ 2287725 w 4452260"/>
                <a:gd name="connsiteY67" fmla="*/ 0 h 1068867"/>
                <a:gd name="connsiteX68" fmla="*/ 2289450 w 4452260"/>
                <a:gd name="connsiteY68" fmla="*/ 0 h 1068867"/>
                <a:gd name="connsiteX69" fmla="*/ 2323220 w 4452260"/>
                <a:gd name="connsiteY69" fmla="*/ 0 h 1068867"/>
                <a:gd name="connsiteX70" fmla="*/ 2324944 w 4452260"/>
                <a:gd name="connsiteY70" fmla="*/ 0 h 1068867"/>
                <a:gd name="connsiteX71" fmla="*/ 2340483 w 4452260"/>
                <a:gd name="connsiteY71" fmla="*/ 0 h 1068867"/>
                <a:gd name="connsiteX72" fmla="*/ 2341447 w 4452260"/>
                <a:gd name="connsiteY72" fmla="*/ 0 h 1068867"/>
                <a:gd name="connsiteX73" fmla="*/ 2343172 w 4452260"/>
                <a:gd name="connsiteY73" fmla="*/ 0 h 1068867"/>
                <a:gd name="connsiteX74" fmla="*/ 2349122 w 4452260"/>
                <a:gd name="connsiteY74" fmla="*/ 0 h 1068867"/>
                <a:gd name="connsiteX75" fmla="*/ 2350846 w 4452260"/>
                <a:gd name="connsiteY75" fmla="*/ 0 h 1068867"/>
                <a:gd name="connsiteX76" fmla="*/ 2390844 w 4452260"/>
                <a:gd name="connsiteY76" fmla="*/ 0 h 1068867"/>
                <a:gd name="connsiteX77" fmla="*/ 2462317 w 4452260"/>
                <a:gd name="connsiteY77" fmla="*/ 0 h 1068867"/>
                <a:gd name="connsiteX78" fmla="*/ 2499455 w 4452260"/>
                <a:gd name="connsiteY78" fmla="*/ 0 h 1068867"/>
                <a:gd name="connsiteX79" fmla="*/ 2530713 w 4452260"/>
                <a:gd name="connsiteY79" fmla="*/ 0 h 1068867"/>
                <a:gd name="connsiteX80" fmla="*/ 2547403 w 4452260"/>
                <a:gd name="connsiteY80" fmla="*/ 0 h 1068867"/>
                <a:gd name="connsiteX81" fmla="*/ 2549127 w 4452260"/>
                <a:gd name="connsiteY81" fmla="*/ 0 h 1068867"/>
                <a:gd name="connsiteX82" fmla="*/ 2581074 w 4452260"/>
                <a:gd name="connsiteY82" fmla="*/ 0 h 1068867"/>
                <a:gd name="connsiteX83" fmla="*/ 2582112 w 4452260"/>
                <a:gd name="connsiteY83" fmla="*/ 0 h 1068867"/>
                <a:gd name="connsiteX84" fmla="*/ 2669530 w 4452260"/>
                <a:gd name="connsiteY84" fmla="*/ 0 h 1068867"/>
                <a:gd name="connsiteX85" fmla="*/ 2678759 w 4452260"/>
                <a:gd name="connsiteY85" fmla="*/ 0 h 1068867"/>
                <a:gd name="connsiteX86" fmla="*/ 2709527 w 4452260"/>
                <a:gd name="connsiteY86" fmla="*/ 0 h 1068867"/>
                <a:gd name="connsiteX87" fmla="*/ 2711252 w 4452260"/>
                <a:gd name="connsiteY87" fmla="*/ 0 h 1068867"/>
                <a:gd name="connsiteX88" fmla="*/ 2714748 w 4452260"/>
                <a:gd name="connsiteY88" fmla="*/ 0 h 1068867"/>
                <a:gd name="connsiteX89" fmla="*/ 2719890 w 4452260"/>
                <a:gd name="connsiteY89" fmla="*/ 0 h 1068867"/>
                <a:gd name="connsiteX90" fmla="*/ 2831360 w 4452260"/>
                <a:gd name="connsiteY90" fmla="*/ 0 h 1068867"/>
                <a:gd name="connsiteX91" fmla="*/ 2833086 w 4452260"/>
                <a:gd name="connsiteY91" fmla="*/ 0 h 1068867"/>
                <a:gd name="connsiteX92" fmla="*/ 2866087 w 4452260"/>
                <a:gd name="connsiteY92" fmla="*/ 0 h 1068867"/>
                <a:gd name="connsiteX93" fmla="*/ 2918659 w 4452260"/>
                <a:gd name="connsiteY93" fmla="*/ 0 h 1068867"/>
                <a:gd name="connsiteX94" fmla="*/ 2919896 w 4452260"/>
                <a:gd name="connsiteY94" fmla="*/ 0 h 1068867"/>
                <a:gd name="connsiteX95" fmla="*/ 2920383 w 4452260"/>
                <a:gd name="connsiteY95" fmla="*/ 0 h 1068867"/>
                <a:gd name="connsiteX96" fmla="*/ 2977177 w 4452260"/>
                <a:gd name="connsiteY96" fmla="*/ 0 h 1068867"/>
                <a:gd name="connsiteX97" fmla="*/ 2978902 w 4452260"/>
                <a:gd name="connsiteY97" fmla="*/ 0 h 1068867"/>
                <a:gd name="connsiteX98" fmla="*/ 3012671 w 4452260"/>
                <a:gd name="connsiteY98" fmla="*/ 0 h 1068867"/>
                <a:gd name="connsiteX99" fmla="*/ 3014397 w 4452260"/>
                <a:gd name="connsiteY99" fmla="*/ 0 h 1068867"/>
                <a:gd name="connsiteX100" fmla="*/ 3028211 w 4452260"/>
                <a:gd name="connsiteY100" fmla="*/ 0 h 1068867"/>
                <a:gd name="connsiteX101" fmla="*/ 3030899 w 4452260"/>
                <a:gd name="connsiteY101" fmla="*/ 0 h 1068867"/>
                <a:gd name="connsiteX102" fmla="*/ 3032624 w 4452260"/>
                <a:gd name="connsiteY102" fmla="*/ 0 h 1068867"/>
                <a:gd name="connsiteX103" fmla="*/ 3038573 w 4452260"/>
                <a:gd name="connsiteY103" fmla="*/ 0 h 1068867"/>
                <a:gd name="connsiteX104" fmla="*/ 3040298 w 4452260"/>
                <a:gd name="connsiteY104" fmla="*/ 0 h 1068867"/>
                <a:gd name="connsiteX105" fmla="*/ 3082021 w 4452260"/>
                <a:gd name="connsiteY105" fmla="*/ 0 h 1068867"/>
                <a:gd name="connsiteX106" fmla="*/ 3150044 w 4452260"/>
                <a:gd name="connsiteY106" fmla="*/ 0 h 1068867"/>
                <a:gd name="connsiteX107" fmla="*/ 3218441 w 4452260"/>
                <a:gd name="connsiteY107" fmla="*/ 0 h 1068867"/>
                <a:gd name="connsiteX108" fmla="*/ 3236855 w 4452260"/>
                <a:gd name="connsiteY108" fmla="*/ 0 h 1068867"/>
                <a:gd name="connsiteX109" fmla="*/ 3269839 w 4452260"/>
                <a:gd name="connsiteY109" fmla="*/ 0 h 1068867"/>
                <a:gd name="connsiteX110" fmla="*/ 3272250 w 4452260"/>
                <a:gd name="connsiteY110" fmla="*/ 0 h 1068867"/>
                <a:gd name="connsiteX111" fmla="*/ 3320378 w 4452260"/>
                <a:gd name="connsiteY111" fmla="*/ 0 h 1068867"/>
                <a:gd name="connsiteX112" fmla="*/ 3346330 w 4452260"/>
                <a:gd name="connsiteY112" fmla="*/ 0 h 1068867"/>
                <a:gd name="connsiteX113" fmla="*/ 3357257 w 4452260"/>
                <a:gd name="connsiteY113" fmla="*/ 0 h 1068867"/>
                <a:gd name="connsiteX114" fmla="*/ 3369936 w 4452260"/>
                <a:gd name="connsiteY114" fmla="*/ 0 h 1068867"/>
                <a:gd name="connsiteX115" fmla="*/ 3398980 w 4452260"/>
                <a:gd name="connsiteY115" fmla="*/ 0 h 1068867"/>
                <a:gd name="connsiteX116" fmla="*/ 3405925 w 4452260"/>
                <a:gd name="connsiteY116" fmla="*/ 0 h 1068867"/>
                <a:gd name="connsiteX117" fmla="*/ 3411066 w 4452260"/>
                <a:gd name="connsiteY117" fmla="*/ 0 h 1068867"/>
                <a:gd name="connsiteX118" fmla="*/ 3520813 w 4452260"/>
                <a:gd name="connsiteY118" fmla="*/ 0 h 1068867"/>
                <a:gd name="connsiteX119" fmla="*/ 3607623 w 4452260"/>
                <a:gd name="connsiteY119" fmla="*/ 0 h 1068867"/>
                <a:gd name="connsiteX120" fmla="*/ 3608111 w 4452260"/>
                <a:gd name="connsiteY120" fmla="*/ 0 h 1068867"/>
                <a:gd name="connsiteX121" fmla="*/ 3666629 w 4452260"/>
                <a:gd name="connsiteY121" fmla="*/ 0 h 1068867"/>
                <a:gd name="connsiteX122" fmla="*/ 3702124 w 4452260"/>
                <a:gd name="connsiteY122" fmla="*/ 0 h 1068867"/>
                <a:gd name="connsiteX123" fmla="*/ 3720351 w 4452260"/>
                <a:gd name="connsiteY123" fmla="*/ 0 h 1068867"/>
                <a:gd name="connsiteX124" fmla="*/ 3728025 w 4452260"/>
                <a:gd name="connsiteY124" fmla="*/ 0 h 1068867"/>
                <a:gd name="connsiteX125" fmla="*/ 3769748 w 4452260"/>
                <a:gd name="connsiteY125" fmla="*/ 0 h 1068867"/>
                <a:gd name="connsiteX126" fmla="*/ 4098793 w 4452260"/>
                <a:gd name="connsiteY126" fmla="*/ 0 h 1068867"/>
                <a:gd name="connsiteX127" fmla="*/ 4193519 w 4452260"/>
                <a:gd name="connsiteY127" fmla="*/ 54408 h 1068867"/>
                <a:gd name="connsiteX128" fmla="*/ 4439104 w 4452260"/>
                <a:gd name="connsiteY128" fmla="*/ 480025 h 1068867"/>
                <a:gd name="connsiteX129" fmla="*/ 4439104 w 4452260"/>
                <a:gd name="connsiteY129" fmla="*/ 588843 h 1068867"/>
                <a:gd name="connsiteX130" fmla="*/ 4193519 w 4452260"/>
                <a:gd name="connsiteY130" fmla="*/ 1014459 h 1068867"/>
                <a:gd name="connsiteX131" fmla="*/ 4098793 w 4452260"/>
                <a:gd name="connsiteY131" fmla="*/ 1068867 h 1068867"/>
                <a:gd name="connsiteX132" fmla="*/ 3728025 w 4452260"/>
                <a:gd name="connsiteY132" fmla="*/ 1068867 h 1068867"/>
                <a:gd name="connsiteX133" fmla="*/ 3607623 w 4452260"/>
                <a:gd name="connsiteY133" fmla="*/ 1068867 h 1068867"/>
                <a:gd name="connsiteX134" fmla="*/ 3411066 w 4452260"/>
                <a:gd name="connsiteY134" fmla="*/ 1068867 h 1068867"/>
                <a:gd name="connsiteX135" fmla="*/ 3357257 w 4452260"/>
                <a:gd name="connsiteY135" fmla="*/ 1068867 h 1068867"/>
                <a:gd name="connsiteX136" fmla="*/ 3236855 w 4452260"/>
                <a:gd name="connsiteY136" fmla="*/ 1068867 h 1068867"/>
                <a:gd name="connsiteX137" fmla="*/ 3040298 w 4452260"/>
                <a:gd name="connsiteY137" fmla="*/ 1068867 h 1068867"/>
                <a:gd name="connsiteX138" fmla="*/ 3038573 w 4452260"/>
                <a:gd name="connsiteY138" fmla="*/ 1068867 h 1068867"/>
                <a:gd name="connsiteX139" fmla="*/ 2919896 w 4452260"/>
                <a:gd name="connsiteY139" fmla="*/ 1068867 h 1068867"/>
                <a:gd name="connsiteX140" fmla="*/ 2866087 w 4452260"/>
                <a:gd name="connsiteY140" fmla="*/ 1068867 h 1068867"/>
                <a:gd name="connsiteX141" fmla="*/ 2719890 w 4452260"/>
                <a:gd name="connsiteY141" fmla="*/ 1068867 h 1068867"/>
                <a:gd name="connsiteX142" fmla="*/ 2669530 w 4452260"/>
                <a:gd name="connsiteY142" fmla="*/ 1068867 h 1068867"/>
                <a:gd name="connsiteX143" fmla="*/ 2549127 w 4452260"/>
                <a:gd name="connsiteY143" fmla="*/ 1068867 h 1068867"/>
                <a:gd name="connsiteX144" fmla="*/ 2547403 w 4452260"/>
                <a:gd name="connsiteY144" fmla="*/ 1068867 h 1068867"/>
                <a:gd name="connsiteX145" fmla="*/ 2350846 w 4452260"/>
                <a:gd name="connsiteY145" fmla="*/ 1068867 h 1068867"/>
                <a:gd name="connsiteX146" fmla="*/ 2349122 w 4452260"/>
                <a:gd name="connsiteY146" fmla="*/ 1068867 h 1068867"/>
                <a:gd name="connsiteX147" fmla="*/ 2228719 w 4452260"/>
                <a:gd name="connsiteY147" fmla="*/ 1068867 h 1068867"/>
                <a:gd name="connsiteX148" fmla="*/ 2178359 w 4452260"/>
                <a:gd name="connsiteY148" fmla="*/ 1068867 h 1068867"/>
                <a:gd name="connsiteX149" fmla="*/ 2032162 w 4452260"/>
                <a:gd name="connsiteY149" fmla="*/ 1068867 h 1068867"/>
                <a:gd name="connsiteX150" fmla="*/ 1978354 w 4452260"/>
                <a:gd name="connsiteY150" fmla="*/ 1068867 h 1068867"/>
                <a:gd name="connsiteX151" fmla="*/ 1859676 w 4452260"/>
                <a:gd name="connsiteY151" fmla="*/ 1068867 h 1068867"/>
                <a:gd name="connsiteX152" fmla="*/ 1857951 w 4452260"/>
                <a:gd name="connsiteY152" fmla="*/ 1068867 h 1068867"/>
                <a:gd name="connsiteX153" fmla="*/ 1826599 w 4452260"/>
                <a:gd name="connsiteY153" fmla="*/ 1068867 h 1068867"/>
                <a:gd name="connsiteX154" fmla="*/ 1661394 w 4452260"/>
                <a:gd name="connsiteY154" fmla="*/ 1068867 h 1068867"/>
                <a:gd name="connsiteX155" fmla="*/ 1540992 w 4452260"/>
                <a:gd name="connsiteY155" fmla="*/ 1068867 h 1068867"/>
                <a:gd name="connsiteX156" fmla="*/ 1531708 w 4452260"/>
                <a:gd name="connsiteY156" fmla="*/ 1068867 h 1068867"/>
                <a:gd name="connsiteX157" fmla="*/ 1487183 w 4452260"/>
                <a:gd name="connsiteY157" fmla="*/ 1068867 h 1068867"/>
                <a:gd name="connsiteX158" fmla="*/ 1335428 w 4452260"/>
                <a:gd name="connsiteY158" fmla="*/ 1068867 h 1068867"/>
                <a:gd name="connsiteX159" fmla="*/ 1290626 w 4452260"/>
                <a:gd name="connsiteY159" fmla="*/ 1068867 h 1068867"/>
                <a:gd name="connsiteX160" fmla="*/ 1170224 w 4452260"/>
                <a:gd name="connsiteY160" fmla="*/ 1068867 h 1068867"/>
                <a:gd name="connsiteX161" fmla="*/ 1138871 w 4452260"/>
                <a:gd name="connsiteY161" fmla="*/ 1068867 h 1068867"/>
                <a:gd name="connsiteX162" fmla="*/ 1040537 w 4452260"/>
                <a:gd name="connsiteY162" fmla="*/ 1068867 h 1068867"/>
                <a:gd name="connsiteX163" fmla="*/ 843980 w 4452260"/>
                <a:gd name="connsiteY163" fmla="*/ 1068867 h 1068867"/>
                <a:gd name="connsiteX164" fmla="*/ 799455 w 4452260"/>
                <a:gd name="connsiteY164" fmla="*/ 1068867 h 1068867"/>
                <a:gd name="connsiteX165" fmla="*/ 647700 w 4452260"/>
                <a:gd name="connsiteY165" fmla="*/ 1068867 h 1068867"/>
                <a:gd name="connsiteX166" fmla="*/ 352810 w 4452260"/>
                <a:gd name="connsiteY166" fmla="*/ 1068867 h 1068867"/>
                <a:gd name="connsiteX167" fmla="*/ 258084 w 4452260"/>
                <a:gd name="connsiteY167" fmla="*/ 1014459 h 1068867"/>
                <a:gd name="connsiteX168" fmla="*/ 12498 w 4452260"/>
                <a:gd name="connsiteY168" fmla="*/ 588843 h 1068867"/>
                <a:gd name="connsiteX169" fmla="*/ 12498 w 4452260"/>
                <a:gd name="connsiteY169" fmla="*/ 480025 h 1068867"/>
                <a:gd name="connsiteX170" fmla="*/ 258084 w 4452260"/>
                <a:gd name="connsiteY170" fmla="*/ 54408 h 1068867"/>
                <a:gd name="connsiteX171" fmla="*/ 352810 w 4452260"/>
                <a:gd name="connsiteY171" fmla="*/ 0 h 1068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4452260" h="1068867">
                  <a:moveTo>
                    <a:pt x="352810" y="0"/>
                  </a:moveTo>
                  <a:cubicBezTo>
                    <a:pt x="475602" y="0"/>
                    <a:pt x="567696" y="0"/>
                    <a:pt x="636768" y="0"/>
                  </a:cubicBezTo>
                  <a:lnTo>
                    <a:pt x="647700" y="0"/>
                  </a:lnTo>
                  <a:lnTo>
                    <a:pt x="724065" y="0"/>
                  </a:lnTo>
                  <a:cubicBezTo>
                    <a:pt x="748048" y="0"/>
                    <a:pt x="767235" y="0"/>
                    <a:pt x="782584" y="0"/>
                  </a:cubicBezTo>
                  <a:lnTo>
                    <a:pt x="799455" y="0"/>
                  </a:lnTo>
                  <a:lnTo>
                    <a:pt x="809825" y="0"/>
                  </a:lnTo>
                  <a:lnTo>
                    <a:pt x="818078" y="0"/>
                  </a:lnTo>
                  <a:cubicBezTo>
                    <a:pt x="843980" y="0"/>
                    <a:pt x="843980" y="0"/>
                    <a:pt x="843980" y="0"/>
                  </a:cubicBezTo>
                  <a:lnTo>
                    <a:pt x="931658" y="0"/>
                  </a:lnTo>
                  <a:lnTo>
                    <a:pt x="961580" y="0"/>
                  </a:lnTo>
                  <a:lnTo>
                    <a:pt x="1000055" y="0"/>
                  </a:lnTo>
                  <a:lnTo>
                    <a:pt x="1040537" y="0"/>
                  </a:lnTo>
                  <a:lnTo>
                    <a:pt x="1051453" y="0"/>
                  </a:lnTo>
                  <a:lnTo>
                    <a:pt x="1083414" y="0"/>
                  </a:lnTo>
                  <a:lnTo>
                    <a:pt x="1112969" y="0"/>
                  </a:lnTo>
                  <a:cubicBezTo>
                    <a:pt x="1138871" y="0"/>
                    <a:pt x="1138871" y="0"/>
                    <a:pt x="1138871" y="0"/>
                  </a:cubicBezTo>
                  <a:lnTo>
                    <a:pt x="1170224" y="0"/>
                  </a:lnTo>
                  <a:lnTo>
                    <a:pt x="1170711" y="0"/>
                  </a:lnTo>
                  <a:lnTo>
                    <a:pt x="1202662" y="0"/>
                  </a:lnTo>
                  <a:lnTo>
                    <a:pt x="1240037" y="0"/>
                  </a:lnTo>
                  <a:cubicBezTo>
                    <a:pt x="1290626" y="0"/>
                    <a:pt x="1290626" y="0"/>
                    <a:pt x="1290626" y="0"/>
                  </a:cubicBezTo>
                  <a:lnTo>
                    <a:pt x="1324496" y="0"/>
                  </a:lnTo>
                  <a:lnTo>
                    <a:pt x="1332348" y="0"/>
                  </a:lnTo>
                  <a:lnTo>
                    <a:pt x="1335428" y="0"/>
                  </a:lnTo>
                  <a:lnTo>
                    <a:pt x="1411793" y="0"/>
                  </a:lnTo>
                  <a:lnTo>
                    <a:pt x="1454182" y="0"/>
                  </a:lnTo>
                  <a:lnTo>
                    <a:pt x="1470312" y="0"/>
                  </a:lnTo>
                  <a:lnTo>
                    <a:pt x="1487183" y="0"/>
                  </a:lnTo>
                  <a:lnTo>
                    <a:pt x="1497552" y="0"/>
                  </a:lnTo>
                  <a:lnTo>
                    <a:pt x="1505806" y="0"/>
                  </a:lnTo>
                  <a:lnTo>
                    <a:pt x="1528471" y="0"/>
                  </a:lnTo>
                  <a:lnTo>
                    <a:pt x="1531708" y="0"/>
                  </a:lnTo>
                  <a:lnTo>
                    <a:pt x="1540992" y="0"/>
                  </a:lnTo>
                  <a:lnTo>
                    <a:pt x="1541479" y="0"/>
                  </a:lnTo>
                  <a:lnTo>
                    <a:pt x="1599998" y="0"/>
                  </a:lnTo>
                  <a:lnTo>
                    <a:pt x="1619386" y="0"/>
                  </a:lnTo>
                  <a:lnTo>
                    <a:pt x="1635492" y="0"/>
                  </a:lnTo>
                  <a:lnTo>
                    <a:pt x="1649308" y="0"/>
                  </a:lnTo>
                  <a:lnTo>
                    <a:pt x="1653720" y="0"/>
                  </a:lnTo>
                  <a:lnTo>
                    <a:pt x="1661394" y="0"/>
                  </a:lnTo>
                  <a:lnTo>
                    <a:pt x="1687782" y="0"/>
                  </a:lnTo>
                  <a:lnTo>
                    <a:pt x="1703116" y="0"/>
                  </a:lnTo>
                  <a:lnTo>
                    <a:pt x="1739181" y="0"/>
                  </a:lnTo>
                  <a:lnTo>
                    <a:pt x="1771141" y="0"/>
                  </a:lnTo>
                  <a:lnTo>
                    <a:pt x="1800697" y="0"/>
                  </a:lnTo>
                  <a:lnTo>
                    <a:pt x="1811727" y="0"/>
                  </a:lnTo>
                  <a:lnTo>
                    <a:pt x="1823361" y="0"/>
                  </a:lnTo>
                  <a:lnTo>
                    <a:pt x="1826599" y="0"/>
                  </a:lnTo>
                  <a:lnTo>
                    <a:pt x="1857951" y="0"/>
                  </a:lnTo>
                  <a:lnTo>
                    <a:pt x="1858439" y="0"/>
                  </a:lnTo>
                  <a:lnTo>
                    <a:pt x="1859676" y="0"/>
                  </a:lnTo>
                  <a:lnTo>
                    <a:pt x="1893346" y="0"/>
                  </a:lnTo>
                  <a:lnTo>
                    <a:pt x="1927765" y="0"/>
                  </a:lnTo>
                  <a:lnTo>
                    <a:pt x="1963365" y="0"/>
                  </a:lnTo>
                  <a:lnTo>
                    <a:pt x="1978354" y="0"/>
                  </a:lnTo>
                  <a:lnTo>
                    <a:pt x="1991032" y="0"/>
                  </a:lnTo>
                  <a:lnTo>
                    <a:pt x="2020076" y="0"/>
                  </a:lnTo>
                  <a:lnTo>
                    <a:pt x="2021800" y="0"/>
                  </a:lnTo>
                  <a:lnTo>
                    <a:pt x="2027021" y="0"/>
                  </a:lnTo>
                  <a:cubicBezTo>
                    <a:pt x="2032162" y="0"/>
                    <a:pt x="2032162" y="0"/>
                    <a:pt x="2032162" y="0"/>
                  </a:cubicBezTo>
                  <a:lnTo>
                    <a:pt x="2141909" y="0"/>
                  </a:lnTo>
                  <a:lnTo>
                    <a:pt x="2143633" y="0"/>
                  </a:lnTo>
                  <a:lnTo>
                    <a:pt x="2178359" y="0"/>
                  </a:lnTo>
                  <a:lnTo>
                    <a:pt x="2228719" y="0"/>
                  </a:lnTo>
                  <a:lnTo>
                    <a:pt x="2229207" y="0"/>
                  </a:lnTo>
                  <a:lnTo>
                    <a:pt x="2230931" y="0"/>
                  </a:lnTo>
                  <a:lnTo>
                    <a:pt x="2287725" y="0"/>
                  </a:lnTo>
                  <a:lnTo>
                    <a:pt x="2289450" y="0"/>
                  </a:lnTo>
                  <a:lnTo>
                    <a:pt x="2323220" y="0"/>
                  </a:lnTo>
                  <a:lnTo>
                    <a:pt x="2324944" y="0"/>
                  </a:lnTo>
                  <a:lnTo>
                    <a:pt x="2340483" y="0"/>
                  </a:lnTo>
                  <a:lnTo>
                    <a:pt x="2341447" y="0"/>
                  </a:lnTo>
                  <a:lnTo>
                    <a:pt x="2343172" y="0"/>
                  </a:lnTo>
                  <a:lnTo>
                    <a:pt x="2349122" y="0"/>
                  </a:lnTo>
                  <a:lnTo>
                    <a:pt x="2350846" y="0"/>
                  </a:lnTo>
                  <a:lnTo>
                    <a:pt x="2390844" y="0"/>
                  </a:lnTo>
                  <a:lnTo>
                    <a:pt x="2462317" y="0"/>
                  </a:lnTo>
                  <a:lnTo>
                    <a:pt x="2499455" y="0"/>
                  </a:lnTo>
                  <a:lnTo>
                    <a:pt x="2530713" y="0"/>
                  </a:lnTo>
                  <a:lnTo>
                    <a:pt x="2547403" y="0"/>
                  </a:lnTo>
                  <a:lnTo>
                    <a:pt x="2549127" y="0"/>
                  </a:lnTo>
                  <a:lnTo>
                    <a:pt x="2581074" y="0"/>
                  </a:lnTo>
                  <a:lnTo>
                    <a:pt x="2582112" y="0"/>
                  </a:lnTo>
                  <a:cubicBezTo>
                    <a:pt x="2669530" y="0"/>
                    <a:pt x="2669530" y="0"/>
                    <a:pt x="2669530" y="0"/>
                  </a:cubicBezTo>
                  <a:lnTo>
                    <a:pt x="2678759" y="0"/>
                  </a:lnTo>
                  <a:lnTo>
                    <a:pt x="2709527" y="0"/>
                  </a:lnTo>
                  <a:lnTo>
                    <a:pt x="2711252" y="0"/>
                  </a:lnTo>
                  <a:lnTo>
                    <a:pt x="2714748" y="0"/>
                  </a:lnTo>
                  <a:lnTo>
                    <a:pt x="2719890" y="0"/>
                  </a:lnTo>
                  <a:lnTo>
                    <a:pt x="2831360" y="0"/>
                  </a:lnTo>
                  <a:lnTo>
                    <a:pt x="2833086" y="0"/>
                  </a:lnTo>
                  <a:lnTo>
                    <a:pt x="2866087" y="0"/>
                  </a:lnTo>
                  <a:lnTo>
                    <a:pt x="2918659" y="0"/>
                  </a:lnTo>
                  <a:lnTo>
                    <a:pt x="2919896" y="0"/>
                  </a:lnTo>
                  <a:lnTo>
                    <a:pt x="2920383" y="0"/>
                  </a:lnTo>
                  <a:lnTo>
                    <a:pt x="2977177" y="0"/>
                  </a:lnTo>
                  <a:lnTo>
                    <a:pt x="2978902" y="0"/>
                  </a:lnTo>
                  <a:lnTo>
                    <a:pt x="3012671" y="0"/>
                  </a:lnTo>
                  <a:lnTo>
                    <a:pt x="3014397" y="0"/>
                  </a:lnTo>
                  <a:lnTo>
                    <a:pt x="3028211" y="0"/>
                  </a:lnTo>
                  <a:lnTo>
                    <a:pt x="3030899" y="0"/>
                  </a:lnTo>
                  <a:lnTo>
                    <a:pt x="3032624" y="0"/>
                  </a:lnTo>
                  <a:lnTo>
                    <a:pt x="3038573" y="0"/>
                  </a:lnTo>
                  <a:lnTo>
                    <a:pt x="3040298" y="0"/>
                  </a:lnTo>
                  <a:lnTo>
                    <a:pt x="3082021" y="0"/>
                  </a:lnTo>
                  <a:lnTo>
                    <a:pt x="3150044" y="0"/>
                  </a:lnTo>
                  <a:lnTo>
                    <a:pt x="3218441" y="0"/>
                  </a:lnTo>
                  <a:lnTo>
                    <a:pt x="3236855" y="0"/>
                  </a:lnTo>
                  <a:lnTo>
                    <a:pt x="3269839" y="0"/>
                  </a:lnTo>
                  <a:lnTo>
                    <a:pt x="3272250" y="0"/>
                  </a:lnTo>
                  <a:lnTo>
                    <a:pt x="3320378" y="0"/>
                  </a:lnTo>
                  <a:lnTo>
                    <a:pt x="3346330" y="0"/>
                  </a:lnTo>
                  <a:lnTo>
                    <a:pt x="3357257" y="0"/>
                  </a:lnTo>
                  <a:lnTo>
                    <a:pt x="3369936" y="0"/>
                  </a:lnTo>
                  <a:lnTo>
                    <a:pt x="3398980" y="0"/>
                  </a:lnTo>
                  <a:lnTo>
                    <a:pt x="3405925" y="0"/>
                  </a:lnTo>
                  <a:cubicBezTo>
                    <a:pt x="3411066" y="0"/>
                    <a:pt x="3411066" y="0"/>
                    <a:pt x="3411066" y="0"/>
                  </a:cubicBezTo>
                  <a:lnTo>
                    <a:pt x="3520813" y="0"/>
                  </a:lnTo>
                  <a:lnTo>
                    <a:pt x="3607623" y="0"/>
                  </a:lnTo>
                  <a:lnTo>
                    <a:pt x="3608111" y="0"/>
                  </a:lnTo>
                  <a:lnTo>
                    <a:pt x="3666629" y="0"/>
                  </a:lnTo>
                  <a:lnTo>
                    <a:pt x="3702124" y="0"/>
                  </a:lnTo>
                  <a:lnTo>
                    <a:pt x="3720351" y="0"/>
                  </a:lnTo>
                  <a:lnTo>
                    <a:pt x="3728025" y="0"/>
                  </a:lnTo>
                  <a:lnTo>
                    <a:pt x="3769748" y="0"/>
                  </a:lnTo>
                  <a:cubicBezTo>
                    <a:pt x="4098793" y="0"/>
                    <a:pt x="4098793" y="0"/>
                    <a:pt x="4098793" y="0"/>
                  </a:cubicBezTo>
                  <a:cubicBezTo>
                    <a:pt x="4133877" y="0"/>
                    <a:pt x="4175977" y="24572"/>
                    <a:pt x="4193519" y="54408"/>
                  </a:cubicBezTo>
                  <a:cubicBezTo>
                    <a:pt x="4439104" y="480025"/>
                    <a:pt x="4439104" y="480025"/>
                    <a:pt x="4439104" y="480025"/>
                  </a:cubicBezTo>
                  <a:cubicBezTo>
                    <a:pt x="4456646" y="509862"/>
                    <a:pt x="4456646" y="559005"/>
                    <a:pt x="4439104" y="588843"/>
                  </a:cubicBezTo>
                  <a:cubicBezTo>
                    <a:pt x="4193519" y="1014459"/>
                    <a:pt x="4193519" y="1014459"/>
                    <a:pt x="4193519" y="1014459"/>
                  </a:cubicBezTo>
                  <a:cubicBezTo>
                    <a:pt x="4175977" y="1044295"/>
                    <a:pt x="4133877" y="1068867"/>
                    <a:pt x="4098793" y="1068867"/>
                  </a:cubicBezTo>
                  <a:lnTo>
                    <a:pt x="3728025" y="1068867"/>
                  </a:lnTo>
                  <a:lnTo>
                    <a:pt x="3607623" y="1068867"/>
                  </a:lnTo>
                  <a:lnTo>
                    <a:pt x="3411066" y="1068867"/>
                  </a:lnTo>
                  <a:lnTo>
                    <a:pt x="3357257" y="1068867"/>
                  </a:lnTo>
                  <a:lnTo>
                    <a:pt x="3236855" y="1068867"/>
                  </a:lnTo>
                  <a:lnTo>
                    <a:pt x="3040298" y="1068867"/>
                  </a:lnTo>
                  <a:lnTo>
                    <a:pt x="3038573" y="1068867"/>
                  </a:lnTo>
                  <a:lnTo>
                    <a:pt x="2919896" y="1068867"/>
                  </a:lnTo>
                  <a:lnTo>
                    <a:pt x="2866087" y="1068867"/>
                  </a:lnTo>
                  <a:lnTo>
                    <a:pt x="2719890" y="1068867"/>
                  </a:lnTo>
                  <a:lnTo>
                    <a:pt x="2669530" y="1068867"/>
                  </a:lnTo>
                  <a:lnTo>
                    <a:pt x="2549127" y="1068867"/>
                  </a:lnTo>
                  <a:lnTo>
                    <a:pt x="2547403" y="1068867"/>
                  </a:lnTo>
                  <a:lnTo>
                    <a:pt x="2350846" y="1068867"/>
                  </a:lnTo>
                  <a:lnTo>
                    <a:pt x="2349122" y="1068867"/>
                  </a:lnTo>
                  <a:lnTo>
                    <a:pt x="2228719" y="1068867"/>
                  </a:lnTo>
                  <a:lnTo>
                    <a:pt x="2178359" y="1068867"/>
                  </a:lnTo>
                  <a:lnTo>
                    <a:pt x="2032162" y="1068867"/>
                  </a:lnTo>
                  <a:lnTo>
                    <a:pt x="1978354" y="1068867"/>
                  </a:lnTo>
                  <a:lnTo>
                    <a:pt x="1859676" y="1068867"/>
                  </a:lnTo>
                  <a:lnTo>
                    <a:pt x="1857951" y="1068867"/>
                  </a:lnTo>
                  <a:lnTo>
                    <a:pt x="1826599" y="1068867"/>
                  </a:lnTo>
                  <a:lnTo>
                    <a:pt x="1661394" y="1068867"/>
                  </a:lnTo>
                  <a:lnTo>
                    <a:pt x="1540992" y="1068867"/>
                  </a:lnTo>
                  <a:lnTo>
                    <a:pt x="1531708" y="1068867"/>
                  </a:lnTo>
                  <a:lnTo>
                    <a:pt x="1487183" y="1068867"/>
                  </a:lnTo>
                  <a:lnTo>
                    <a:pt x="1335428" y="1068867"/>
                  </a:lnTo>
                  <a:lnTo>
                    <a:pt x="1290626" y="1068867"/>
                  </a:lnTo>
                  <a:lnTo>
                    <a:pt x="1170224" y="1068867"/>
                  </a:lnTo>
                  <a:lnTo>
                    <a:pt x="1138871" y="1068867"/>
                  </a:lnTo>
                  <a:lnTo>
                    <a:pt x="1040537" y="1068867"/>
                  </a:lnTo>
                  <a:lnTo>
                    <a:pt x="843980" y="1068867"/>
                  </a:lnTo>
                  <a:lnTo>
                    <a:pt x="799455" y="1068867"/>
                  </a:lnTo>
                  <a:lnTo>
                    <a:pt x="647700" y="1068867"/>
                  </a:lnTo>
                  <a:lnTo>
                    <a:pt x="352810" y="1068867"/>
                  </a:lnTo>
                  <a:cubicBezTo>
                    <a:pt x="318603" y="1068867"/>
                    <a:pt x="275626" y="1044295"/>
                    <a:pt x="258084" y="1014459"/>
                  </a:cubicBezTo>
                  <a:cubicBezTo>
                    <a:pt x="12498" y="588843"/>
                    <a:pt x="12498" y="588843"/>
                    <a:pt x="12498" y="588843"/>
                  </a:cubicBezTo>
                  <a:cubicBezTo>
                    <a:pt x="-4166" y="559005"/>
                    <a:pt x="-4166" y="509862"/>
                    <a:pt x="12498" y="480025"/>
                  </a:cubicBezTo>
                  <a:cubicBezTo>
                    <a:pt x="258084" y="54408"/>
                    <a:pt x="258084" y="54408"/>
                    <a:pt x="258084" y="54408"/>
                  </a:cubicBezTo>
                  <a:cubicBezTo>
                    <a:pt x="275626" y="24572"/>
                    <a:pt x="318603" y="0"/>
                    <a:pt x="352810" y="0"/>
                  </a:cubicBezTo>
                  <a:close/>
                </a:path>
              </a:pathLst>
            </a:custGeom>
            <a:gradFill flip="none" rotWithShape="1">
              <a:gsLst>
                <a:gs pos="100000">
                  <a:schemeClr val="bg1">
                    <a:lumMod val="95000"/>
                  </a:schemeClr>
                </a:gs>
                <a:gs pos="0">
                  <a:srgbClr val="D3D3D3"/>
                </a:gs>
              </a:gsLst>
              <a:lin ang="2700000" scaled="1"/>
              <a:tileRect/>
            </a:gradFill>
            <a:ln w="19050">
              <a:gradFill flip="none" rotWithShape="1">
                <a:gsLst>
                  <a:gs pos="100000">
                    <a:schemeClr val="bg1">
                      <a:lumMod val="75000"/>
                    </a:schemeClr>
                  </a:gs>
                  <a:gs pos="0">
                    <a:schemeClr val="bg1"/>
                  </a:gs>
                </a:gsLst>
                <a:lin ang="2700000" scaled="1"/>
                <a:tileRect/>
              </a:gradFill>
            </a:ln>
            <a:effectLst>
              <a:outerShdw blurRad="127000" dist="50800" dir="2700000" algn="tl" rotWithShape="0">
                <a:prstClr val="black">
                  <a:alpha val="40000"/>
                </a:prstClr>
              </a:outerShdw>
            </a:effectLst>
          </p:spPr>
          <p:txBody>
            <a:bodyPr vert="horz" wrap="square" lIns="91440" tIns="45720" rIns="91440" bIns="45720" numCol="1" anchor="t" anchorCtr="0" compatLnSpc="1">
              <a:noAutofit/>
            </a:bodyPr>
            <a:lstStyle/>
            <a:p>
              <a:endParaRPr lang="zh-CN" altLang="en-US" dirty="0">
                <a:solidFill>
                  <a:prstClr val="black"/>
                </a:solidFill>
                <a:latin typeface="微软雅黑" panose="020B0503020204020204" pitchFamily="34" charset="-122"/>
              </a:endParaRPr>
            </a:p>
          </p:txBody>
        </p:sp>
        <p:sp>
          <p:nvSpPr>
            <p:cNvPr id="95" name="任意多边形 94"/>
            <p:cNvSpPr/>
            <p:nvPr/>
          </p:nvSpPr>
          <p:spPr bwMode="auto">
            <a:xfrm>
              <a:off x="1010779" y="325868"/>
              <a:ext cx="2628449" cy="527848"/>
            </a:xfrm>
            <a:custGeom>
              <a:avLst/>
              <a:gdLst>
                <a:gd name="connsiteX0" fmla="*/ 305125 w 4603109"/>
                <a:gd name="connsiteY0" fmla="*/ 0 h 924402"/>
                <a:gd name="connsiteX1" fmla="*/ 432894 w 4603109"/>
                <a:gd name="connsiteY1" fmla="*/ 0 h 924402"/>
                <a:gd name="connsiteX2" fmla="*/ 445336 w 4603109"/>
                <a:gd name="connsiteY2" fmla="*/ 0 h 924402"/>
                <a:gd name="connsiteX3" fmla="*/ 550703 w 4603109"/>
                <a:gd name="connsiteY3" fmla="*/ 0 h 924402"/>
                <a:gd name="connsiteX4" fmla="*/ 560158 w 4603109"/>
                <a:gd name="connsiteY4" fmla="*/ 0 h 924402"/>
                <a:gd name="connsiteX5" fmla="*/ 573105 w 4603109"/>
                <a:gd name="connsiteY5" fmla="*/ 0 h 924402"/>
                <a:gd name="connsiteX6" fmla="*/ 626202 w 4603109"/>
                <a:gd name="connsiteY6" fmla="*/ 0 h 924402"/>
                <a:gd name="connsiteX7" fmla="*/ 676811 w 4603109"/>
                <a:gd name="connsiteY7" fmla="*/ 0 h 924402"/>
                <a:gd name="connsiteX8" fmla="*/ 678472 w 4603109"/>
                <a:gd name="connsiteY8" fmla="*/ 0 h 924402"/>
                <a:gd name="connsiteX9" fmla="*/ 687927 w 4603109"/>
                <a:gd name="connsiteY9" fmla="*/ 0 h 924402"/>
                <a:gd name="connsiteX10" fmla="*/ 691402 w 4603109"/>
                <a:gd name="connsiteY10" fmla="*/ 0 h 924402"/>
                <a:gd name="connsiteX11" fmla="*/ 700371 w 4603109"/>
                <a:gd name="connsiteY11" fmla="*/ 0 h 924402"/>
                <a:gd name="connsiteX12" fmla="*/ 707508 w 4603109"/>
                <a:gd name="connsiteY12" fmla="*/ 0 h 924402"/>
                <a:gd name="connsiteX13" fmla="*/ 729909 w 4603109"/>
                <a:gd name="connsiteY13" fmla="*/ 0 h 924402"/>
                <a:gd name="connsiteX14" fmla="*/ 753971 w 4603109"/>
                <a:gd name="connsiteY14" fmla="*/ 0 h 924402"/>
                <a:gd name="connsiteX15" fmla="*/ 804580 w 4603109"/>
                <a:gd name="connsiteY15" fmla="*/ 0 h 924402"/>
                <a:gd name="connsiteX16" fmla="*/ 805737 w 4603109"/>
                <a:gd name="connsiteY16" fmla="*/ 0 h 924402"/>
                <a:gd name="connsiteX17" fmla="*/ 819171 w 4603109"/>
                <a:gd name="connsiteY17" fmla="*/ 0 h 924402"/>
                <a:gd name="connsiteX18" fmla="*/ 828140 w 4603109"/>
                <a:gd name="connsiteY18" fmla="*/ 0 h 924402"/>
                <a:gd name="connsiteX19" fmla="*/ 831615 w 4603109"/>
                <a:gd name="connsiteY19" fmla="*/ 0 h 924402"/>
                <a:gd name="connsiteX20" fmla="*/ 835277 w 4603109"/>
                <a:gd name="connsiteY20" fmla="*/ 0 h 924402"/>
                <a:gd name="connsiteX21" fmla="*/ 857678 w 4603109"/>
                <a:gd name="connsiteY21" fmla="*/ 0 h 924402"/>
                <a:gd name="connsiteX22" fmla="*/ 864889 w 4603109"/>
                <a:gd name="connsiteY22" fmla="*/ 0 h 924402"/>
                <a:gd name="connsiteX23" fmla="*/ 899900 w 4603109"/>
                <a:gd name="connsiteY23" fmla="*/ 0 h 924402"/>
                <a:gd name="connsiteX24" fmla="*/ 909341 w 4603109"/>
                <a:gd name="connsiteY24" fmla="*/ 0 h 924402"/>
                <a:gd name="connsiteX25" fmla="*/ 929965 w 4603109"/>
                <a:gd name="connsiteY25" fmla="*/ 0 h 924402"/>
                <a:gd name="connsiteX26" fmla="*/ 933506 w 4603109"/>
                <a:gd name="connsiteY26" fmla="*/ 0 h 924402"/>
                <a:gd name="connsiteX27" fmla="*/ 936982 w 4603109"/>
                <a:gd name="connsiteY27" fmla="*/ 0 h 924402"/>
                <a:gd name="connsiteX28" fmla="*/ 959384 w 4603109"/>
                <a:gd name="connsiteY28" fmla="*/ 0 h 924402"/>
                <a:gd name="connsiteX29" fmla="*/ 962542 w 4603109"/>
                <a:gd name="connsiteY29" fmla="*/ 0 h 924402"/>
                <a:gd name="connsiteX30" fmla="*/ 984943 w 4603109"/>
                <a:gd name="connsiteY30" fmla="*/ 0 h 924402"/>
                <a:gd name="connsiteX31" fmla="*/ 992658 w 4603109"/>
                <a:gd name="connsiteY31" fmla="*/ 0 h 924402"/>
                <a:gd name="connsiteX32" fmla="*/ 1012059 w 4603109"/>
                <a:gd name="connsiteY32" fmla="*/ 0 h 924402"/>
                <a:gd name="connsiteX33" fmla="*/ 1012480 w 4603109"/>
                <a:gd name="connsiteY33" fmla="*/ 0 h 924402"/>
                <a:gd name="connsiteX34" fmla="*/ 1027669 w 4603109"/>
                <a:gd name="connsiteY34" fmla="*/ 0 h 924402"/>
                <a:gd name="connsiteX35" fmla="*/ 1037110 w 4603109"/>
                <a:gd name="connsiteY35" fmla="*/ 0 h 924402"/>
                <a:gd name="connsiteX36" fmla="*/ 1040112 w 4603109"/>
                <a:gd name="connsiteY36" fmla="*/ 0 h 924402"/>
                <a:gd name="connsiteX37" fmla="*/ 1057734 w 4603109"/>
                <a:gd name="connsiteY37" fmla="*/ 0 h 924402"/>
                <a:gd name="connsiteX38" fmla="*/ 1064751 w 4603109"/>
                <a:gd name="connsiteY38" fmla="*/ 0 h 924402"/>
                <a:gd name="connsiteX39" fmla="*/ 1070177 w 4603109"/>
                <a:gd name="connsiteY39" fmla="*/ 0 h 924402"/>
                <a:gd name="connsiteX40" fmla="*/ 1072436 w 4603109"/>
                <a:gd name="connsiteY40" fmla="*/ 0 h 924402"/>
                <a:gd name="connsiteX41" fmla="*/ 1090311 w 4603109"/>
                <a:gd name="connsiteY41" fmla="*/ 0 h 924402"/>
                <a:gd name="connsiteX42" fmla="*/ 1110718 w 4603109"/>
                <a:gd name="connsiteY42" fmla="*/ 0 h 924402"/>
                <a:gd name="connsiteX43" fmla="*/ 1112712 w 4603109"/>
                <a:gd name="connsiteY43" fmla="*/ 0 h 924402"/>
                <a:gd name="connsiteX44" fmla="*/ 1116187 w 4603109"/>
                <a:gd name="connsiteY44" fmla="*/ 0 h 924402"/>
                <a:gd name="connsiteX45" fmla="*/ 1139828 w 4603109"/>
                <a:gd name="connsiteY45" fmla="*/ 0 h 924402"/>
                <a:gd name="connsiteX46" fmla="*/ 1140249 w 4603109"/>
                <a:gd name="connsiteY46" fmla="*/ 0 h 924402"/>
                <a:gd name="connsiteX47" fmla="*/ 1145480 w 4603109"/>
                <a:gd name="connsiteY47" fmla="*/ 0 h 924402"/>
                <a:gd name="connsiteX48" fmla="*/ 1152270 w 4603109"/>
                <a:gd name="connsiteY48" fmla="*/ 0 h 924402"/>
                <a:gd name="connsiteX49" fmla="*/ 1154934 w 4603109"/>
                <a:gd name="connsiteY49" fmla="*/ 0 h 924402"/>
                <a:gd name="connsiteX50" fmla="*/ 1167881 w 4603109"/>
                <a:gd name="connsiteY50" fmla="*/ 0 h 924402"/>
                <a:gd name="connsiteX51" fmla="*/ 1175544 w 4603109"/>
                <a:gd name="connsiteY51" fmla="*/ 0 h 924402"/>
                <a:gd name="connsiteX52" fmla="*/ 1184998 w 4603109"/>
                <a:gd name="connsiteY52" fmla="*/ 0 h 924402"/>
                <a:gd name="connsiteX53" fmla="*/ 1197946 w 4603109"/>
                <a:gd name="connsiteY53" fmla="*/ 0 h 924402"/>
                <a:gd name="connsiteX54" fmla="*/ 1200205 w 4603109"/>
                <a:gd name="connsiteY54" fmla="*/ 0 h 924402"/>
                <a:gd name="connsiteX55" fmla="*/ 1220978 w 4603109"/>
                <a:gd name="connsiteY55" fmla="*/ 0 h 924402"/>
                <a:gd name="connsiteX56" fmla="*/ 1238487 w 4603109"/>
                <a:gd name="connsiteY56" fmla="*/ 0 h 924402"/>
                <a:gd name="connsiteX57" fmla="*/ 1243956 w 4603109"/>
                <a:gd name="connsiteY57" fmla="*/ 0 h 924402"/>
                <a:gd name="connsiteX58" fmla="*/ 1251042 w 4603109"/>
                <a:gd name="connsiteY58" fmla="*/ 0 h 924402"/>
                <a:gd name="connsiteX59" fmla="*/ 1257637 w 4603109"/>
                <a:gd name="connsiteY59" fmla="*/ 0 h 924402"/>
                <a:gd name="connsiteX60" fmla="*/ 1271587 w 4603109"/>
                <a:gd name="connsiteY60" fmla="*/ 0 h 924402"/>
                <a:gd name="connsiteX61" fmla="*/ 1273249 w 4603109"/>
                <a:gd name="connsiteY61" fmla="*/ 0 h 924402"/>
                <a:gd name="connsiteX62" fmla="*/ 1280039 w 4603109"/>
                <a:gd name="connsiteY62" fmla="*/ 0 h 924402"/>
                <a:gd name="connsiteX63" fmla="*/ 1282703 w 4603109"/>
                <a:gd name="connsiteY63" fmla="*/ 0 h 924402"/>
                <a:gd name="connsiteX64" fmla="*/ 1286178 w 4603109"/>
                <a:gd name="connsiteY64" fmla="*/ 0 h 924402"/>
                <a:gd name="connsiteX65" fmla="*/ 1295146 w 4603109"/>
                <a:gd name="connsiteY65" fmla="*/ 0 h 924402"/>
                <a:gd name="connsiteX66" fmla="*/ 1301651 w 4603109"/>
                <a:gd name="connsiteY66" fmla="*/ 0 h 924402"/>
                <a:gd name="connsiteX67" fmla="*/ 1302284 w 4603109"/>
                <a:gd name="connsiteY67" fmla="*/ 0 h 924402"/>
                <a:gd name="connsiteX68" fmla="*/ 1303313 w 4603109"/>
                <a:gd name="connsiteY68" fmla="*/ 0 h 924402"/>
                <a:gd name="connsiteX69" fmla="*/ 1312767 w 4603109"/>
                <a:gd name="connsiteY69" fmla="*/ 0 h 924402"/>
                <a:gd name="connsiteX70" fmla="*/ 1316242 w 4603109"/>
                <a:gd name="connsiteY70" fmla="*/ 0 h 924402"/>
                <a:gd name="connsiteX71" fmla="*/ 1321886 w 4603109"/>
                <a:gd name="connsiteY71" fmla="*/ 0 h 924402"/>
                <a:gd name="connsiteX72" fmla="*/ 1324685 w 4603109"/>
                <a:gd name="connsiteY72" fmla="*/ 0 h 924402"/>
                <a:gd name="connsiteX73" fmla="*/ 1325211 w 4603109"/>
                <a:gd name="connsiteY73" fmla="*/ 0 h 924402"/>
                <a:gd name="connsiteX74" fmla="*/ 1332348 w 4603109"/>
                <a:gd name="connsiteY74" fmla="*/ 0 h 924402"/>
                <a:gd name="connsiteX75" fmla="*/ 1332714 w 4603109"/>
                <a:gd name="connsiteY75" fmla="*/ 0 h 924402"/>
                <a:gd name="connsiteX76" fmla="*/ 1333135 w 4603109"/>
                <a:gd name="connsiteY76" fmla="*/ 0 h 924402"/>
                <a:gd name="connsiteX77" fmla="*/ 1348747 w 4603109"/>
                <a:gd name="connsiteY77" fmla="*/ 0 h 924402"/>
                <a:gd name="connsiteX78" fmla="*/ 1354749 w 4603109"/>
                <a:gd name="connsiteY78" fmla="*/ 0 h 924402"/>
                <a:gd name="connsiteX79" fmla="*/ 1378811 w 4603109"/>
                <a:gd name="connsiteY79" fmla="*/ 0 h 924402"/>
                <a:gd name="connsiteX80" fmla="*/ 1383745 w 4603109"/>
                <a:gd name="connsiteY80" fmla="*/ 0 h 924402"/>
                <a:gd name="connsiteX81" fmla="*/ 1385406 w 4603109"/>
                <a:gd name="connsiteY81" fmla="*/ 0 h 924402"/>
                <a:gd name="connsiteX82" fmla="*/ 1399356 w 4603109"/>
                <a:gd name="connsiteY82" fmla="*/ 0 h 924402"/>
                <a:gd name="connsiteX83" fmla="*/ 1400513 w 4603109"/>
                <a:gd name="connsiteY83" fmla="*/ 0 h 924402"/>
                <a:gd name="connsiteX84" fmla="*/ 1413947 w 4603109"/>
                <a:gd name="connsiteY84" fmla="*/ 0 h 924402"/>
                <a:gd name="connsiteX85" fmla="*/ 1414442 w 4603109"/>
                <a:gd name="connsiteY85" fmla="*/ 0 h 924402"/>
                <a:gd name="connsiteX86" fmla="*/ 1422915 w 4603109"/>
                <a:gd name="connsiteY86" fmla="*/ 0 h 924402"/>
                <a:gd name="connsiteX87" fmla="*/ 1426390 w 4603109"/>
                <a:gd name="connsiteY87" fmla="*/ 0 h 924402"/>
                <a:gd name="connsiteX88" fmla="*/ 1429420 w 4603109"/>
                <a:gd name="connsiteY88" fmla="*/ 0 h 924402"/>
                <a:gd name="connsiteX89" fmla="*/ 1430053 w 4603109"/>
                <a:gd name="connsiteY89" fmla="*/ 0 h 924402"/>
                <a:gd name="connsiteX90" fmla="*/ 1430206 w 4603109"/>
                <a:gd name="connsiteY90" fmla="*/ 0 h 924402"/>
                <a:gd name="connsiteX91" fmla="*/ 1430577 w 4603109"/>
                <a:gd name="connsiteY91" fmla="*/ 0 h 924402"/>
                <a:gd name="connsiteX92" fmla="*/ 1436843 w 4603109"/>
                <a:gd name="connsiteY92" fmla="*/ 0 h 924402"/>
                <a:gd name="connsiteX93" fmla="*/ 1444011 w 4603109"/>
                <a:gd name="connsiteY93" fmla="*/ 0 h 924402"/>
                <a:gd name="connsiteX94" fmla="*/ 1449655 w 4603109"/>
                <a:gd name="connsiteY94" fmla="*/ 0 h 924402"/>
                <a:gd name="connsiteX95" fmla="*/ 1452454 w 4603109"/>
                <a:gd name="connsiteY95" fmla="*/ 0 h 924402"/>
                <a:gd name="connsiteX96" fmla="*/ 1452980 w 4603109"/>
                <a:gd name="connsiteY96" fmla="*/ 0 h 924402"/>
                <a:gd name="connsiteX97" fmla="*/ 1456455 w 4603109"/>
                <a:gd name="connsiteY97" fmla="*/ 0 h 924402"/>
                <a:gd name="connsiteX98" fmla="*/ 1459664 w 4603109"/>
                <a:gd name="connsiteY98" fmla="*/ 0 h 924402"/>
                <a:gd name="connsiteX99" fmla="*/ 1460117 w 4603109"/>
                <a:gd name="connsiteY99" fmla="*/ 0 h 924402"/>
                <a:gd name="connsiteX100" fmla="*/ 1460483 w 4603109"/>
                <a:gd name="connsiteY100" fmla="*/ 0 h 924402"/>
                <a:gd name="connsiteX101" fmla="*/ 1460904 w 4603109"/>
                <a:gd name="connsiteY101" fmla="*/ 0 h 924402"/>
                <a:gd name="connsiteX102" fmla="*/ 1472926 w 4603109"/>
                <a:gd name="connsiteY102" fmla="*/ 0 h 924402"/>
                <a:gd name="connsiteX103" fmla="*/ 1482518 w 4603109"/>
                <a:gd name="connsiteY103" fmla="*/ 0 h 924402"/>
                <a:gd name="connsiteX104" fmla="*/ 1489729 w 4603109"/>
                <a:gd name="connsiteY104" fmla="*/ 0 h 924402"/>
                <a:gd name="connsiteX105" fmla="*/ 1504116 w 4603109"/>
                <a:gd name="connsiteY105" fmla="*/ 0 h 924402"/>
                <a:gd name="connsiteX106" fmla="*/ 1511514 w 4603109"/>
                <a:gd name="connsiteY106" fmla="*/ 0 h 924402"/>
                <a:gd name="connsiteX107" fmla="*/ 1524740 w 4603109"/>
                <a:gd name="connsiteY107" fmla="*/ 0 h 924402"/>
                <a:gd name="connsiteX108" fmla="*/ 1528282 w 4603109"/>
                <a:gd name="connsiteY108" fmla="*/ 0 h 924402"/>
                <a:gd name="connsiteX109" fmla="*/ 1531757 w 4603109"/>
                <a:gd name="connsiteY109" fmla="*/ 0 h 924402"/>
                <a:gd name="connsiteX110" fmla="*/ 1534181 w 4603109"/>
                <a:gd name="connsiteY110" fmla="*/ 0 h 924402"/>
                <a:gd name="connsiteX111" fmla="*/ 1542211 w 4603109"/>
                <a:gd name="connsiteY111" fmla="*/ 0 h 924402"/>
                <a:gd name="connsiteX112" fmla="*/ 1554159 w 4603109"/>
                <a:gd name="connsiteY112" fmla="*/ 0 h 924402"/>
                <a:gd name="connsiteX113" fmla="*/ 1557318 w 4603109"/>
                <a:gd name="connsiteY113" fmla="*/ 0 h 924402"/>
                <a:gd name="connsiteX114" fmla="*/ 1557975 w 4603109"/>
                <a:gd name="connsiteY114" fmla="*/ 0 h 924402"/>
                <a:gd name="connsiteX115" fmla="*/ 1558346 w 4603109"/>
                <a:gd name="connsiteY115" fmla="*/ 0 h 924402"/>
                <a:gd name="connsiteX116" fmla="*/ 1561822 w 4603109"/>
                <a:gd name="connsiteY116" fmla="*/ 0 h 924402"/>
                <a:gd name="connsiteX117" fmla="*/ 1564612 w 4603109"/>
                <a:gd name="connsiteY117" fmla="*/ 0 h 924402"/>
                <a:gd name="connsiteX118" fmla="*/ 1566857 w 4603109"/>
                <a:gd name="connsiteY118" fmla="*/ 0 h 924402"/>
                <a:gd name="connsiteX119" fmla="*/ 1576919 w 4603109"/>
                <a:gd name="connsiteY119" fmla="*/ 0 h 924402"/>
                <a:gd name="connsiteX120" fmla="*/ 1579719 w 4603109"/>
                <a:gd name="connsiteY120" fmla="*/ 0 h 924402"/>
                <a:gd name="connsiteX121" fmla="*/ 1584224 w 4603109"/>
                <a:gd name="connsiteY121" fmla="*/ 0 h 924402"/>
                <a:gd name="connsiteX122" fmla="*/ 1587382 w 4603109"/>
                <a:gd name="connsiteY122" fmla="*/ 0 h 924402"/>
                <a:gd name="connsiteX123" fmla="*/ 1587433 w 4603109"/>
                <a:gd name="connsiteY123" fmla="*/ 0 h 924402"/>
                <a:gd name="connsiteX124" fmla="*/ 1600695 w 4603109"/>
                <a:gd name="connsiteY124" fmla="*/ 0 h 924402"/>
                <a:gd name="connsiteX125" fmla="*/ 1606834 w 4603109"/>
                <a:gd name="connsiteY125" fmla="*/ 0 h 924402"/>
                <a:gd name="connsiteX126" fmla="*/ 1607256 w 4603109"/>
                <a:gd name="connsiteY126" fmla="*/ 0 h 924402"/>
                <a:gd name="connsiteX127" fmla="*/ 1608325 w 4603109"/>
                <a:gd name="connsiteY127" fmla="*/ 0 h 924402"/>
                <a:gd name="connsiteX128" fmla="*/ 1609783 w 4603109"/>
                <a:gd name="connsiteY128" fmla="*/ 0 h 924402"/>
                <a:gd name="connsiteX129" fmla="*/ 1617498 w 4603109"/>
                <a:gd name="connsiteY129" fmla="*/ 0 h 924402"/>
                <a:gd name="connsiteX130" fmla="*/ 1631885 w 4603109"/>
                <a:gd name="connsiteY130" fmla="*/ 0 h 924402"/>
                <a:gd name="connsiteX131" fmla="*/ 1636899 w 4603109"/>
                <a:gd name="connsiteY131" fmla="*/ 0 h 924402"/>
                <a:gd name="connsiteX132" fmla="*/ 1637320 w 4603109"/>
                <a:gd name="connsiteY132" fmla="*/ 0 h 924402"/>
                <a:gd name="connsiteX133" fmla="*/ 1637445 w 4603109"/>
                <a:gd name="connsiteY133" fmla="*/ 0 h 924402"/>
                <a:gd name="connsiteX134" fmla="*/ 1652509 w 4603109"/>
                <a:gd name="connsiteY134" fmla="*/ 0 h 924402"/>
                <a:gd name="connsiteX135" fmla="*/ 1659526 w 4603109"/>
                <a:gd name="connsiteY135" fmla="*/ 0 h 924402"/>
                <a:gd name="connsiteX136" fmla="*/ 1661950 w 4603109"/>
                <a:gd name="connsiteY136" fmla="*/ 0 h 924402"/>
                <a:gd name="connsiteX137" fmla="*/ 1664952 w 4603109"/>
                <a:gd name="connsiteY137" fmla="*/ 0 h 924402"/>
                <a:gd name="connsiteX138" fmla="*/ 1667212 w 4603109"/>
                <a:gd name="connsiteY138" fmla="*/ 0 h 924402"/>
                <a:gd name="connsiteX139" fmla="*/ 1685087 w 4603109"/>
                <a:gd name="connsiteY139" fmla="*/ 0 h 924402"/>
                <a:gd name="connsiteX140" fmla="*/ 1689591 w 4603109"/>
                <a:gd name="connsiteY140" fmla="*/ 0 h 924402"/>
                <a:gd name="connsiteX141" fmla="*/ 1694626 w 4603109"/>
                <a:gd name="connsiteY141" fmla="*/ 0 h 924402"/>
                <a:gd name="connsiteX142" fmla="*/ 1697276 w 4603109"/>
                <a:gd name="connsiteY142" fmla="*/ 0 h 924402"/>
                <a:gd name="connsiteX143" fmla="*/ 1698000 w 4603109"/>
                <a:gd name="connsiteY143" fmla="*/ 0 h 924402"/>
                <a:gd name="connsiteX144" fmla="*/ 1704688 w 4603109"/>
                <a:gd name="connsiteY144" fmla="*/ 0 h 924402"/>
                <a:gd name="connsiteX145" fmla="*/ 1707488 w 4603109"/>
                <a:gd name="connsiteY145" fmla="*/ 0 h 924402"/>
                <a:gd name="connsiteX146" fmla="*/ 1710963 w 4603109"/>
                <a:gd name="connsiteY146" fmla="*/ 0 h 924402"/>
                <a:gd name="connsiteX147" fmla="*/ 1715151 w 4603109"/>
                <a:gd name="connsiteY147" fmla="*/ 0 h 924402"/>
                <a:gd name="connsiteX148" fmla="*/ 1721928 w 4603109"/>
                <a:gd name="connsiteY148" fmla="*/ 0 h 924402"/>
                <a:gd name="connsiteX149" fmla="*/ 1734603 w 4603109"/>
                <a:gd name="connsiteY149" fmla="*/ 0 h 924402"/>
                <a:gd name="connsiteX150" fmla="*/ 1735025 w 4603109"/>
                <a:gd name="connsiteY150" fmla="*/ 0 h 924402"/>
                <a:gd name="connsiteX151" fmla="*/ 1735558 w 4603109"/>
                <a:gd name="connsiteY151" fmla="*/ 0 h 924402"/>
                <a:gd name="connsiteX152" fmla="*/ 1736094 w 4603109"/>
                <a:gd name="connsiteY152" fmla="*/ 0 h 924402"/>
                <a:gd name="connsiteX153" fmla="*/ 1737552 w 4603109"/>
                <a:gd name="connsiteY153" fmla="*/ 0 h 924402"/>
                <a:gd name="connsiteX154" fmla="*/ 1741027 w 4603109"/>
                <a:gd name="connsiteY154" fmla="*/ 0 h 924402"/>
                <a:gd name="connsiteX155" fmla="*/ 1747046 w 4603109"/>
                <a:gd name="connsiteY155" fmla="*/ 0 h 924402"/>
                <a:gd name="connsiteX156" fmla="*/ 1748537 w 4603109"/>
                <a:gd name="connsiteY156" fmla="*/ 0 h 924402"/>
                <a:gd name="connsiteX157" fmla="*/ 1753052 w 4603109"/>
                <a:gd name="connsiteY157" fmla="*/ 0 h 924402"/>
                <a:gd name="connsiteX158" fmla="*/ 1757499 w 4603109"/>
                <a:gd name="connsiteY158" fmla="*/ 0 h 924402"/>
                <a:gd name="connsiteX159" fmla="*/ 1764668 w 4603109"/>
                <a:gd name="connsiteY159" fmla="*/ 0 h 924402"/>
                <a:gd name="connsiteX160" fmla="*/ 1765089 w 4603109"/>
                <a:gd name="connsiteY160" fmla="*/ 0 h 924402"/>
                <a:gd name="connsiteX161" fmla="*/ 1765214 w 4603109"/>
                <a:gd name="connsiteY161" fmla="*/ 0 h 924402"/>
                <a:gd name="connsiteX162" fmla="*/ 1770320 w 4603109"/>
                <a:gd name="connsiteY162" fmla="*/ 0 h 924402"/>
                <a:gd name="connsiteX163" fmla="*/ 1777110 w 4603109"/>
                <a:gd name="connsiteY163" fmla="*/ 0 h 924402"/>
                <a:gd name="connsiteX164" fmla="*/ 1779774 w 4603109"/>
                <a:gd name="connsiteY164" fmla="*/ 0 h 924402"/>
                <a:gd name="connsiteX165" fmla="*/ 1792721 w 4603109"/>
                <a:gd name="connsiteY165" fmla="*/ 0 h 924402"/>
                <a:gd name="connsiteX166" fmla="*/ 1794981 w 4603109"/>
                <a:gd name="connsiteY166" fmla="*/ 0 h 924402"/>
                <a:gd name="connsiteX167" fmla="*/ 1825045 w 4603109"/>
                <a:gd name="connsiteY167" fmla="*/ 0 h 924402"/>
                <a:gd name="connsiteX168" fmla="*/ 1825769 w 4603109"/>
                <a:gd name="connsiteY168" fmla="*/ 0 h 924402"/>
                <a:gd name="connsiteX169" fmla="*/ 1838732 w 4603109"/>
                <a:gd name="connsiteY169" fmla="*/ 0 h 924402"/>
                <a:gd name="connsiteX170" fmla="*/ 1845818 w 4603109"/>
                <a:gd name="connsiteY170" fmla="*/ 0 h 924402"/>
                <a:gd name="connsiteX171" fmla="*/ 1849697 w 4603109"/>
                <a:gd name="connsiteY171" fmla="*/ 0 h 924402"/>
                <a:gd name="connsiteX172" fmla="*/ 1852412 w 4603109"/>
                <a:gd name="connsiteY172" fmla="*/ 0 h 924402"/>
                <a:gd name="connsiteX173" fmla="*/ 1853903 w 4603109"/>
                <a:gd name="connsiteY173" fmla="*/ 0 h 924402"/>
                <a:gd name="connsiteX174" fmla="*/ 1863327 w 4603109"/>
                <a:gd name="connsiteY174" fmla="*/ 0 h 924402"/>
                <a:gd name="connsiteX175" fmla="*/ 1868796 w 4603109"/>
                <a:gd name="connsiteY175" fmla="*/ 0 h 924402"/>
                <a:gd name="connsiteX176" fmla="*/ 1874815 w 4603109"/>
                <a:gd name="connsiteY176" fmla="*/ 0 h 924402"/>
                <a:gd name="connsiteX177" fmla="*/ 1876306 w 4603109"/>
                <a:gd name="connsiteY177" fmla="*/ 0 h 924402"/>
                <a:gd name="connsiteX178" fmla="*/ 1880821 w 4603109"/>
                <a:gd name="connsiteY178" fmla="*/ 0 h 924402"/>
                <a:gd name="connsiteX179" fmla="*/ 1882477 w 4603109"/>
                <a:gd name="connsiteY179" fmla="*/ 0 h 924402"/>
                <a:gd name="connsiteX180" fmla="*/ 1883936 w 4603109"/>
                <a:gd name="connsiteY180" fmla="*/ 0 h 924402"/>
                <a:gd name="connsiteX181" fmla="*/ 1885268 w 4603109"/>
                <a:gd name="connsiteY181" fmla="*/ 0 h 924402"/>
                <a:gd name="connsiteX182" fmla="*/ 1896427 w 4603109"/>
                <a:gd name="connsiteY182" fmla="*/ 0 h 924402"/>
                <a:gd name="connsiteX183" fmla="*/ 1898089 w 4603109"/>
                <a:gd name="connsiteY183" fmla="*/ 0 h 924402"/>
                <a:gd name="connsiteX184" fmla="*/ 1904879 w 4603109"/>
                <a:gd name="connsiteY184" fmla="*/ 0 h 924402"/>
                <a:gd name="connsiteX185" fmla="*/ 1907543 w 4603109"/>
                <a:gd name="connsiteY185" fmla="*/ 0 h 924402"/>
                <a:gd name="connsiteX186" fmla="*/ 1911018 w 4603109"/>
                <a:gd name="connsiteY186" fmla="*/ 0 h 924402"/>
                <a:gd name="connsiteX187" fmla="*/ 1919986 w 4603109"/>
                <a:gd name="connsiteY187" fmla="*/ 0 h 924402"/>
                <a:gd name="connsiteX188" fmla="*/ 1927124 w 4603109"/>
                <a:gd name="connsiteY188" fmla="*/ 0 h 924402"/>
                <a:gd name="connsiteX189" fmla="*/ 1927489 w 4603109"/>
                <a:gd name="connsiteY189" fmla="*/ 0 h 924402"/>
                <a:gd name="connsiteX190" fmla="*/ 1927911 w 4603109"/>
                <a:gd name="connsiteY190" fmla="*/ 0 h 924402"/>
                <a:gd name="connsiteX191" fmla="*/ 1929402 w 4603109"/>
                <a:gd name="connsiteY191" fmla="*/ 0 h 924402"/>
                <a:gd name="connsiteX192" fmla="*/ 1946726 w 4603109"/>
                <a:gd name="connsiteY192" fmla="*/ 0 h 924402"/>
                <a:gd name="connsiteX193" fmla="*/ 1949525 w 4603109"/>
                <a:gd name="connsiteY193" fmla="*/ 0 h 924402"/>
                <a:gd name="connsiteX194" fmla="*/ 1957554 w 4603109"/>
                <a:gd name="connsiteY194" fmla="*/ 0 h 924402"/>
                <a:gd name="connsiteX195" fmla="*/ 1957975 w 4603109"/>
                <a:gd name="connsiteY195" fmla="*/ 0 h 924402"/>
                <a:gd name="connsiteX196" fmla="*/ 1973587 w 4603109"/>
                <a:gd name="connsiteY196" fmla="*/ 0 h 924402"/>
                <a:gd name="connsiteX197" fmla="*/ 1978520 w 4603109"/>
                <a:gd name="connsiteY197" fmla="*/ 0 h 924402"/>
                <a:gd name="connsiteX198" fmla="*/ 1980012 w 4603109"/>
                <a:gd name="connsiteY198" fmla="*/ 0 h 924402"/>
                <a:gd name="connsiteX199" fmla="*/ 1980181 w 4603109"/>
                <a:gd name="connsiteY199" fmla="*/ 0 h 924402"/>
                <a:gd name="connsiteX200" fmla="*/ 1981672 w 4603109"/>
                <a:gd name="connsiteY200" fmla="*/ 0 h 924402"/>
                <a:gd name="connsiteX201" fmla="*/ 2008585 w 4603109"/>
                <a:gd name="connsiteY201" fmla="*/ 0 h 924402"/>
                <a:gd name="connsiteX202" fmla="*/ 2009218 w 4603109"/>
                <a:gd name="connsiteY202" fmla="*/ 0 h 924402"/>
                <a:gd name="connsiteX203" fmla="*/ 2010246 w 4603109"/>
                <a:gd name="connsiteY203" fmla="*/ 0 h 924402"/>
                <a:gd name="connsiteX204" fmla="*/ 2010709 w 4603109"/>
                <a:gd name="connsiteY204" fmla="*/ 0 h 924402"/>
                <a:gd name="connsiteX205" fmla="*/ 2011705 w 4603109"/>
                <a:gd name="connsiteY205" fmla="*/ 0 h 924402"/>
                <a:gd name="connsiteX206" fmla="*/ 2024147 w 4603109"/>
                <a:gd name="connsiteY206" fmla="*/ 0 h 924402"/>
                <a:gd name="connsiteX207" fmla="*/ 2024196 w 4603109"/>
                <a:gd name="connsiteY207" fmla="*/ 0 h 924402"/>
                <a:gd name="connsiteX208" fmla="*/ 2024981 w 4603109"/>
                <a:gd name="connsiteY208" fmla="*/ 0 h 924402"/>
                <a:gd name="connsiteX209" fmla="*/ 2025353 w 4603109"/>
                <a:gd name="connsiteY209" fmla="*/ 0 h 924402"/>
                <a:gd name="connsiteX210" fmla="*/ 2026473 w 4603109"/>
                <a:gd name="connsiteY210" fmla="*/ 0 h 924402"/>
                <a:gd name="connsiteX211" fmla="*/ 2031619 w 4603109"/>
                <a:gd name="connsiteY211" fmla="*/ 0 h 924402"/>
                <a:gd name="connsiteX212" fmla="*/ 2033110 w 4603109"/>
                <a:gd name="connsiteY212" fmla="*/ 0 h 924402"/>
                <a:gd name="connsiteX213" fmla="*/ 2038787 w 4603109"/>
                <a:gd name="connsiteY213" fmla="*/ 0 h 924402"/>
                <a:gd name="connsiteX214" fmla="*/ 2039282 w 4603109"/>
                <a:gd name="connsiteY214" fmla="*/ 0 h 924402"/>
                <a:gd name="connsiteX215" fmla="*/ 2047755 w 4603109"/>
                <a:gd name="connsiteY215" fmla="*/ 0 h 924402"/>
                <a:gd name="connsiteX216" fmla="*/ 2051230 w 4603109"/>
                <a:gd name="connsiteY216" fmla="*/ 0 h 924402"/>
                <a:gd name="connsiteX217" fmla="*/ 2054893 w 4603109"/>
                <a:gd name="connsiteY217" fmla="*/ 0 h 924402"/>
                <a:gd name="connsiteX218" fmla="*/ 2055046 w 4603109"/>
                <a:gd name="connsiteY218" fmla="*/ 0 h 924402"/>
                <a:gd name="connsiteX219" fmla="*/ 2055258 w 4603109"/>
                <a:gd name="connsiteY219" fmla="*/ 0 h 924402"/>
                <a:gd name="connsiteX220" fmla="*/ 2055680 w 4603109"/>
                <a:gd name="connsiteY220" fmla="*/ 0 h 924402"/>
                <a:gd name="connsiteX221" fmla="*/ 2057171 w 4603109"/>
                <a:gd name="connsiteY221" fmla="*/ 0 h 924402"/>
                <a:gd name="connsiteX222" fmla="*/ 2061683 w 4603109"/>
                <a:gd name="connsiteY222" fmla="*/ 0 h 924402"/>
                <a:gd name="connsiteX223" fmla="*/ 2067702 w 4603109"/>
                <a:gd name="connsiteY223" fmla="*/ 0 h 924402"/>
                <a:gd name="connsiteX224" fmla="*/ 2074495 w 4603109"/>
                <a:gd name="connsiteY224" fmla="*/ 0 h 924402"/>
                <a:gd name="connsiteX225" fmla="*/ 2077294 w 4603109"/>
                <a:gd name="connsiteY225" fmla="*/ 0 h 924402"/>
                <a:gd name="connsiteX226" fmla="*/ 2084504 w 4603109"/>
                <a:gd name="connsiteY226" fmla="*/ 0 h 924402"/>
                <a:gd name="connsiteX227" fmla="*/ 2085323 w 4603109"/>
                <a:gd name="connsiteY227" fmla="*/ 0 h 924402"/>
                <a:gd name="connsiteX228" fmla="*/ 2085744 w 4603109"/>
                <a:gd name="connsiteY228" fmla="*/ 0 h 924402"/>
                <a:gd name="connsiteX229" fmla="*/ 2097766 w 4603109"/>
                <a:gd name="connsiteY229" fmla="*/ 0 h 924402"/>
                <a:gd name="connsiteX230" fmla="*/ 2106289 w 4603109"/>
                <a:gd name="connsiteY230" fmla="*/ 0 h 924402"/>
                <a:gd name="connsiteX231" fmla="*/ 2107781 w 4603109"/>
                <a:gd name="connsiteY231" fmla="*/ 0 h 924402"/>
                <a:gd name="connsiteX232" fmla="*/ 2128956 w 4603109"/>
                <a:gd name="connsiteY232" fmla="*/ 0 h 924402"/>
                <a:gd name="connsiteX233" fmla="*/ 2129514 w 4603109"/>
                <a:gd name="connsiteY233" fmla="*/ 0 h 924402"/>
                <a:gd name="connsiteX234" fmla="*/ 2136354 w 4603109"/>
                <a:gd name="connsiteY234" fmla="*/ 0 h 924402"/>
                <a:gd name="connsiteX235" fmla="*/ 2136987 w 4603109"/>
                <a:gd name="connsiteY235" fmla="*/ 0 h 924402"/>
                <a:gd name="connsiteX236" fmla="*/ 2138478 w 4603109"/>
                <a:gd name="connsiteY236" fmla="*/ 0 h 924402"/>
                <a:gd name="connsiteX237" fmla="*/ 2151916 w 4603109"/>
                <a:gd name="connsiteY237" fmla="*/ 0 h 924402"/>
                <a:gd name="connsiteX238" fmla="*/ 2152750 w 4603109"/>
                <a:gd name="connsiteY238" fmla="*/ 0 h 924402"/>
                <a:gd name="connsiteX239" fmla="*/ 2153122 w 4603109"/>
                <a:gd name="connsiteY239" fmla="*/ 0 h 924402"/>
                <a:gd name="connsiteX240" fmla="*/ 2154242 w 4603109"/>
                <a:gd name="connsiteY240" fmla="*/ 0 h 924402"/>
                <a:gd name="connsiteX241" fmla="*/ 2156597 w 4603109"/>
                <a:gd name="connsiteY241" fmla="*/ 0 h 924402"/>
                <a:gd name="connsiteX242" fmla="*/ 2159388 w 4603109"/>
                <a:gd name="connsiteY242" fmla="*/ 0 h 924402"/>
                <a:gd name="connsiteX243" fmla="*/ 2160879 w 4603109"/>
                <a:gd name="connsiteY243" fmla="*/ 0 h 924402"/>
                <a:gd name="connsiteX244" fmla="*/ 2161633 w 4603109"/>
                <a:gd name="connsiteY244" fmla="*/ 0 h 924402"/>
                <a:gd name="connsiteX245" fmla="*/ 2167051 w 4603109"/>
                <a:gd name="connsiteY245" fmla="*/ 0 h 924402"/>
                <a:gd name="connsiteX246" fmla="*/ 2178999 w 4603109"/>
                <a:gd name="connsiteY246" fmla="*/ 0 h 924402"/>
                <a:gd name="connsiteX247" fmla="*/ 2182158 w 4603109"/>
                <a:gd name="connsiteY247" fmla="*/ 0 h 924402"/>
                <a:gd name="connsiteX248" fmla="*/ 2182815 w 4603109"/>
                <a:gd name="connsiteY248" fmla="*/ 0 h 924402"/>
                <a:gd name="connsiteX249" fmla="*/ 2188666 w 4603109"/>
                <a:gd name="connsiteY249" fmla="*/ 0 h 924402"/>
                <a:gd name="connsiteX250" fmla="*/ 2189452 w 4603109"/>
                <a:gd name="connsiteY250" fmla="*/ 0 h 924402"/>
                <a:gd name="connsiteX251" fmla="*/ 2191697 w 4603109"/>
                <a:gd name="connsiteY251" fmla="*/ 0 h 924402"/>
                <a:gd name="connsiteX252" fmla="*/ 2195471 w 4603109"/>
                <a:gd name="connsiteY252" fmla="*/ 0 h 924402"/>
                <a:gd name="connsiteX253" fmla="*/ 2201759 w 4603109"/>
                <a:gd name="connsiteY253" fmla="*/ 0 h 924402"/>
                <a:gd name="connsiteX254" fmla="*/ 2203100 w 4603109"/>
                <a:gd name="connsiteY254" fmla="*/ 0 h 924402"/>
                <a:gd name="connsiteX255" fmla="*/ 2204559 w 4603109"/>
                <a:gd name="connsiteY255" fmla="*/ 0 h 924402"/>
                <a:gd name="connsiteX256" fmla="*/ 2204591 w 4603109"/>
                <a:gd name="connsiteY256" fmla="*/ 0 h 924402"/>
                <a:gd name="connsiteX257" fmla="*/ 2212273 w 4603109"/>
                <a:gd name="connsiteY257" fmla="*/ 0 h 924402"/>
                <a:gd name="connsiteX258" fmla="*/ 2225535 w 4603109"/>
                <a:gd name="connsiteY258" fmla="*/ 0 h 924402"/>
                <a:gd name="connsiteX259" fmla="*/ 2231674 w 4603109"/>
                <a:gd name="connsiteY259" fmla="*/ 0 h 924402"/>
                <a:gd name="connsiteX260" fmla="*/ 2232096 w 4603109"/>
                <a:gd name="connsiteY260" fmla="*/ 0 h 924402"/>
                <a:gd name="connsiteX261" fmla="*/ 2232220 w 4603109"/>
                <a:gd name="connsiteY261" fmla="*/ 0 h 924402"/>
                <a:gd name="connsiteX262" fmla="*/ 2233118 w 4603109"/>
                <a:gd name="connsiteY262" fmla="*/ 0 h 924402"/>
                <a:gd name="connsiteX263" fmla="*/ 2233165 w 4603109"/>
                <a:gd name="connsiteY263" fmla="*/ 0 h 924402"/>
                <a:gd name="connsiteX264" fmla="*/ 2256725 w 4603109"/>
                <a:gd name="connsiteY264" fmla="*/ 0 h 924402"/>
                <a:gd name="connsiteX265" fmla="*/ 2257283 w 4603109"/>
                <a:gd name="connsiteY265" fmla="*/ 0 h 924402"/>
                <a:gd name="connsiteX266" fmla="*/ 2262285 w 4603109"/>
                <a:gd name="connsiteY266" fmla="*/ 0 h 924402"/>
                <a:gd name="connsiteX267" fmla="*/ 2284366 w 4603109"/>
                <a:gd name="connsiteY267" fmla="*/ 0 h 924402"/>
                <a:gd name="connsiteX268" fmla="*/ 2289402 w 4603109"/>
                <a:gd name="connsiteY268" fmla="*/ 0 h 924402"/>
                <a:gd name="connsiteX269" fmla="*/ 2292052 w 4603109"/>
                <a:gd name="connsiteY269" fmla="*/ 0 h 924402"/>
                <a:gd name="connsiteX270" fmla="*/ 2299271 w 4603109"/>
                <a:gd name="connsiteY270" fmla="*/ 0 h 924402"/>
                <a:gd name="connsiteX271" fmla="*/ 2308721 w 4603109"/>
                <a:gd name="connsiteY271" fmla="*/ 0 h 924402"/>
                <a:gd name="connsiteX272" fmla="*/ 2309927 w 4603109"/>
                <a:gd name="connsiteY272" fmla="*/ 0 h 924402"/>
                <a:gd name="connsiteX273" fmla="*/ 2316435 w 4603109"/>
                <a:gd name="connsiteY273" fmla="*/ 0 h 924402"/>
                <a:gd name="connsiteX274" fmla="*/ 2316703 w 4603109"/>
                <a:gd name="connsiteY274" fmla="*/ 0 h 924402"/>
                <a:gd name="connsiteX275" fmla="*/ 2319466 w 4603109"/>
                <a:gd name="connsiteY275" fmla="*/ 0 h 924402"/>
                <a:gd name="connsiteX276" fmla="*/ 2322840 w 4603109"/>
                <a:gd name="connsiteY276" fmla="*/ 0 h 924402"/>
                <a:gd name="connsiteX277" fmla="*/ 2329528 w 4603109"/>
                <a:gd name="connsiteY277" fmla="*/ 0 h 924402"/>
                <a:gd name="connsiteX278" fmla="*/ 2330869 w 4603109"/>
                <a:gd name="connsiteY278" fmla="*/ 0 h 924402"/>
                <a:gd name="connsiteX279" fmla="*/ 2332328 w 4603109"/>
                <a:gd name="connsiteY279" fmla="*/ 0 h 924402"/>
                <a:gd name="connsiteX280" fmla="*/ 2332360 w 4603109"/>
                <a:gd name="connsiteY280" fmla="*/ 0 h 924402"/>
                <a:gd name="connsiteX281" fmla="*/ 2335803 w 4603109"/>
                <a:gd name="connsiteY281" fmla="*/ 0 h 924402"/>
                <a:gd name="connsiteX282" fmla="*/ 2343312 w 4603109"/>
                <a:gd name="connsiteY282" fmla="*/ 0 h 924402"/>
                <a:gd name="connsiteX283" fmla="*/ 2344804 w 4603109"/>
                <a:gd name="connsiteY283" fmla="*/ 0 h 924402"/>
                <a:gd name="connsiteX284" fmla="*/ 2346768 w 4603109"/>
                <a:gd name="connsiteY284" fmla="*/ 0 h 924402"/>
                <a:gd name="connsiteX285" fmla="*/ 2347827 w 4603109"/>
                <a:gd name="connsiteY285" fmla="*/ 0 h 924402"/>
                <a:gd name="connsiteX286" fmla="*/ 2352274 w 4603109"/>
                <a:gd name="connsiteY286" fmla="*/ 0 h 924402"/>
                <a:gd name="connsiteX287" fmla="*/ 2359443 w 4603109"/>
                <a:gd name="connsiteY287" fmla="*/ 0 h 924402"/>
                <a:gd name="connsiteX288" fmla="*/ 2359865 w 4603109"/>
                <a:gd name="connsiteY288" fmla="*/ 0 h 924402"/>
                <a:gd name="connsiteX289" fmla="*/ 2359989 w 4603109"/>
                <a:gd name="connsiteY289" fmla="*/ 0 h 924402"/>
                <a:gd name="connsiteX290" fmla="*/ 2360887 w 4603109"/>
                <a:gd name="connsiteY290" fmla="*/ 0 h 924402"/>
                <a:gd name="connsiteX291" fmla="*/ 2360934 w 4603109"/>
                <a:gd name="connsiteY291" fmla="*/ 0 h 924402"/>
                <a:gd name="connsiteX292" fmla="*/ 2371886 w 4603109"/>
                <a:gd name="connsiteY292" fmla="*/ 0 h 924402"/>
                <a:gd name="connsiteX293" fmla="*/ 2373377 w 4603109"/>
                <a:gd name="connsiteY293" fmla="*/ 0 h 924402"/>
                <a:gd name="connsiteX294" fmla="*/ 2377892 w 4603109"/>
                <a:gd name="connsiteY294" fmla="*/ 0 h 924402"/>
                <a:gd name="connsiteX295" fmla="*/ 2382339 w 4603109"/>
                <a:gd name="connsiteY295" fmla="*/ 0 h 924402"/>
                <a:gd name="connsiteX296" fmla="*/ 2390054 w 4603109"/>
                <a:gd name="connsiteY296" fmla="*/ 0 h 924402"/>
                <a:gd name="connsiteX297" fmla="*/ 2419821 w 4603109"/>
                <a:gd name="connsiteY297" fmla="*/ 0 h 924402"/>
                <a:gd name="connsiteX298" fmla="*/ 2427040 w 4603109"/>
                <a:gd name="connsiteY298" fmla="*/ 0 h 924402"/>
                <a:gd name="connsiteX299" fmla="*/ 2436490 w 4603109"/>
                <a:gd name="connsiteY299" fmla="*/ 0 h 924402"/>
                <a:gd name="connsiteX300" fmla="*/ 2444472 w 4603109"/>
                <a:gd name="connsiteY300" fmla="*/ 0 h 924402"/>
                <a:gd name="connsiteX301" fmla="*/ 2448678 w 4603109"/>
                <a:gd name="connsiteY301" fmla="*/ 0 h 924402"/>
                <a:gd name="connsiteX302" fmla="*/ 2450171 w 4603109"/>
                <a:gd name="connsiteY302" fmla="*/ 0 h 924402"/>
                <a:gd name="connsiteX303" fmla="*/ 2450609 w 4603109"/>
                <a:gd name="connsiteY303" fmla="*/ 0 h 924402"/>
                <a:gd name="connsiteX304" fmla="*/ 2463572 w 4603109"/>
                <a:gd name="connsiteY304" fmla="*/ 0 h 924402"/>
                <a:gd name="connsiteX305" fmla="*/ 2471081 w 4603109"/>
                <a:gd name="connsiteY305" fmla="*/ 0 h 924402"/>
                <a:gd name="connsiteX306" fmla="*/ 2472573 w 4603109"/>
                <a:gd name="connsiteY306" fmla="*/ 0 h 924402"/>
                <a:gd name="connsiteX307" fmla="*/ 2474537 w 4603109"/>
                <a:gd name="connsiteY307" fmla="*/ 0 h 924402"/>
                <a:gd name="connsiteX308" fmla="*/ 2475596 w 4603109"/>
                <a:gd name="connsiteY308" fmla="*/ 0 h 924402"/>
                <a:gd name="connsiteX309" fmla="*/ 2477252 w 4603109"/>
                <a:gd name="connsiteY309" fmla="*/ 0 h 924402"/>
                <a:gd name="connsiteX310" fmla="*/ 2478712 w 4603109"/>
                <a:gd name="connsiteY310" fmla="*/ 0 h 924402"/>
                <a:gd name="connsiteX311" fmla="*/ 2478743 w 4603109"/>
                <a:gd name="connsiteY311" fmla="*/ 0 h 924402"/>
                <a:gd name="connsiteX312" fmla="*/ 2480043 w 4603109"/>
                <a:gd name="connsiteY312" fmla="*/ 0 h 924402"/>
                <a:gd name="connsiteX313" fmla="*/ 2499655 w 4603109"/>
                <a:gd name="connsiteY313" fmla="*/ 0 h 924402"/>
                <a:gd name="connsiteX314" fmla="*/ 2501146 w 4603109"/>
                <a:gd name="connsiteY314" fmla="*/ 0 h 924402"/>
                <a:gd name="connsiteX315" fmla="*/ 2505661 w 4603109"/>
                <a:gd name="connsiteY315" fmla="*/ 0 h 924402"/>
                <a:gd name="connsiteX316" fmla="*/ 2508776 w 4603109"/>
                <a:gd name="connsiteY316" fmla="*/ 0 h 924402"/>
                <a:gd name="connsiteX317" fmla="*/ 2510108 w 4603109"/>
                <a:gd name="connsiteY317" fmla="*/ 0 h 924402"/>
                <a:gd name="connsiteX318" fmla="*/ 2524178 w 4603109"/>
                <a:gd name="connsiteY318" fmla="*/ 0 h 924402"/>
                <a:gd name="connsiteX319" fmla="*/ 2525248 w 4603109"/>
                <a:gd name="connsiteY319" fmla="*/ 0 h 924402"/>
                <a:gd name="connsiteX320" fmla="*/ 2525669 w 4603109"/>
                <a:gd name="connsiteY320" fmla="*/ 0 h 924402"/>
                <a:gd name="connsiteX321" fmla="*/ 2552329 w 4603109"/>
                <a:gd name="connsiteY321" fmla="*/ 0 h 924402"/>
                <a:gd name="connsiteX322" fmla="*/ 2552751 w 4603109"/>
                <a:gd name="connsiteY322" fmla="*/ 0 h 924402"/>
                <a:gd name="connsiteX323" fmla="*/ 2554242 w 4603109"/>
                <a:gd name="connsiteY323" fmla="*/ 0 h 924402"/>
                <a:gd name="connsiteX324" fmla="*/ 2574787 w 4603109"/>
                <a:gd name="connsiteY324" fmla="*/ 0 h 924402"/>
                <a:gd name="connsiteX325" fmla="*/ 2576279 w 4603109"/>
                <a:gd name="connsiteY325" fmla="*/ 0 h 924402"/>
                <a:gd name="connsiteX326" fmla="*/ 2576447 w 4603109"/>
                <a:gd name="connsiteY326" fmla="*/ 0 h 924402"/>
                <a:gd name="connsiteX327" fmla="*/ 2577940 w 4603109"/>
                <a:gd name="connsiteY327" fmla="*/ 0 h 924402"/>
                <a:gd name="connsiteX328" fmla="*/ 2603360 w 4603109"/>
                <a:gd name="connsiteY328" fmla="*/ 0 h 924402"/>
                <a:gd name="connsiteX329" fmla="*/ 2604852 w 4603109"/>
                <a:gd name="connsiteY329" fmla="*/ 0 h 924402"/>
                <a:gd name="connsiteX330" fmla="*/ 2605021 w 4603109"/>
                <a:gd name="connsiteY330" fmla="*/ 0 h 924402"/>
                <a:gd name="connsiteX331" fmla="*/ 2605484 w 4603109"/>
                <a:gd name="connsiteY331" fmla="*/ 0 h 924402"/>
                <a:gd name="connsiteX332" fmla="*/ 2606481 w 4603109"/>
                <a:gd name="connsiteY332" fmla="*/ 0 h 924402"/>
                <a:gd name="connsiteX333" fmla="*/ 2606512 w 4603109"/>
                <a:gd name="connsiteY333" fmla="*/ 0 h 924402"/>
                <a:gd name="connsiteX334" fmla="*/ 2606976 w 4603109"/>
                <a:gd name="connsiteY334" fmla="*/ 0 h 924402"/>
                <a:gd name="connsiteX335" fmla="*/ 2618923 w 4603109"/>
                <a:gd name="connsiteY335" fmla="*/ 0 h 924402"/>
                <a:gd name="connsiteX336" fmla="*/ 2621248 w 4603109"/>
                <a:gd name="connsiteY336" fmla="*/ 0 h 924402"/>
                <a:gd name="connsiteX337" fmla="*/ 2622740 w 4603109"/>
                <a:gd name="connsiteY337" fmla="*/ 0 h 924402"/>
                <a:gd name="connsiteX338" fmla="*/ 2627885 w 4603109"/>
                <a:gd name="connsiteY338" fmla="*/ 0 h 924402"/>
                <a:gd name="connsiteX339" fmla="*/ 2629377 w 4603109"/>
                <a:gd name="connsiteY339" fmla="*/ 0 h 924402"/>
                <a:gd name="connsiteX340" fmla="*/ 2634058 w 4603109"/>
                <a:gd name="connsiteY340" fmla="*/ 0 h 924402"/>
                <a:gd name="connsiteX341" fmla="*/ 2635549 w 4603109"/>
                <a:gd name="connsiteY341" fmla="*/ 0 h 924402"/>
                <a:gd name="connsiteX342" fmla="*/ 2636545 w 4603109"/>
                <a:gd name="connsiteY342" fmla="*/ 0 h 924402"/>
                <a:gd name="connsiteX343" fmla="*/ 2648987 w 4603109"/>
                <a:gd name="connsiteY343" fmla="*/ 0 h 924402"/>
                <a:gd name="connsiteX344" fmla="*/ 2649821 w 4603109"/>
                <a:gd name="connsiteY344" fmla="*/ 0 h 924402"/>
                <a:gd name="connsiteX345" fmla="*/ 2651313 w 4603109"/>
                <a:gd name="connsiteY345" fmla="*/ 0 h 924402"/>
                <a:gd name="connsiteX346" fmla="*/ 2651947 w 4603109"/>
                <a:gd name="connsiteY346" fmla="*/ 0 h 924402"/>
                <a:gd name="connsiteX347" fmla="*/ 2653017 w 4603109"/>
                <a:gd name="connsiteY347" fmla="*/ 0 h 924402"/>
                <a:gd name="connsiteX348" fmla="*/ 2653438 w 4603109"/>
                <a:gd name="connsiteY348" fmla="*/ 0 h 924402"/>
                <a:gd name="connsiteX349" fmla="*/ 2656459 w 4603109"/>
                <a:gd name="connsiteY349" fmla="*/ 0 h 924402"/>
                <a:gd name="connsiteX350" fmla="*/ 2657950 w 4603109"/>
                <a:gd name="connsiteY350" fmla="*/ 0 h 924402"/>
                <a:gd name="connsiteX351" fmla="*/ 2665460 w 4603109"/>
                <a:gd name="connsiteY351" fmla="*/ 0 h 924402"/>
                <a:gd name="connsiteX352" fmla="*/ 2680098 w 4603109"/>
                <a:gd name="connsiteY352" fmla="*/ 0 h 924402"/>
                <a:gd name="connsiteX353" fmla="*/ 2680520 w 4603109"/>
                <a:gd name="connsiteY353" fmla="*/ 0 h 924402"/>
                <a:gd name="connsiteX354" fmla="*/ 2682011 w 4603109"/>
                <a:gd name="connsiteY354" fmla="*/ 0 h 924402"/>
                <a:gd name="connsiteX355" fmla="*/ 2692542 w 4603109"/>
                <a:gd name="connsiteY355" fmla="*/ 0 h 924402"/>
                <a:gd name="connsiteX356" fmla="*/ 2702556 w 4603109"/>
                <a:gd name="connsiteY356" fmla="*/ 0 h 924402"/>
                <a:gd name="connsiteX357" fmla="*/ 2704048 w 4603109"/>
                <a:gd name="connsiteY357" fmla="*/ 0 h 924402"/>
                <a:gd name="connsiteX358" fmla="*/ 2724289 w 4603109"/>
                <a:gd name="connsiteY358" fmla="*/ 0 h 924402"/>
                <a:gd name="connsiteX359" fmla="*/ 2731129 w 4603109"/>
                <a:gd name="connsiteY359" fmla="*/ 0 h 924402"/>
                <a:gd name="connsiteX360" fmla="*/ 2732621 w 4603109"/>
                <a:gd name="connsiteY360" fmla="*/ 0 h 924402"/>
                <a:gd name="connsiteX361" fmla="*/ 2733253 w 4603109"/>
                <a:gd name="connsiteY361" fmla="*/ 0 h 924402"/>
                <a:gd name="connsiteX362" fmla="*/ 2734745 w 4603109"/>
                <a:gd name="connsiteY362" fmla="*/ 0 h 924402"/>
                <a:gd name="connsiteX363" fmla="*/ 2746692 w 4603109"/>
                <a:gd name="connsiteY363" fmla="*/ 0 h 924402"/>
                <a:gd name="connsiteX364" fmla="*/ 2749017 w 4603109"/>
                <a:gd name="connsiteY364" fmla="*/ 0 h 924402"/>
                <a:gd name="connsiteX365" fmla="*/ 2750509 w 4603109"/>
                <a:gd name="connsiteY365" fmla="*/ 0 h 924402"/>
                <a:gd name="connsiteX366" fmla="*/ 2754354 w 4603109"/>
                <a:gd name="connsiteY366" fmla="*/ 0 h 924402"/>
                <a:gd name="connsiteX367" fmla="*/ 2755654 w 4603109"/>
                <a:gd name="connsiteY367" fmla="*/ 0 h 924402"/>
                <a:gd name="connsiteX368" fmla="*/ 2757146 w 4603109"/>
                <a:gd name="connsiteY368" fmla="*/ 0 h 924402"/>
                <a:gd name="connsiteX369" fmla="*/ 2761827 w 4603109"/>
                <a:gd name="connsiteY369" fmla="*/ 0 h 924402"/>
                <a:gd name="connsiteX370" fmla="*/ 2763318 w 4603109"/>
                <a:gd name="connsiteY370" fmla="*/ 0 h 924402"/>
                <a:gd name="connsiteX371" fmla="*/ 2776756 w 4603109"/>
                <a:gd name="connsiteY371" fmla="*/ 0 h 924402"/>
                <a:gd name="connsiteX372" fmla="*/ 2777590 w 4603109"/>
                <a:gd name="connsiteY372" fmla="*/ 0 h 924402"/>
                <a:gd name="connsiteX373" fmla="*/ 2779082 w 4603109"/>
                <a:gd name="connsiteY373" fmla="*/ 0 h 924402"/>
                <a:gd name="connsiteX374" fmla="*/ 2783442 w 4603109"/>
                <a:gd name="connsiteY374" fmla="*/ 0 h 924402"/>
                <a:gd name="connsiteX375" fmla="*/ 2784228 w 4603109"/>
                <a:gd name="connsiteY375" fmla="*/ 0 h 924402"/>
                <a:gd name="connsiteX376" fmla="*/ 2785719 w 4603109"/>
                <a:gd name="connsiteY376" fmla="*/ 0 h 924402"/>
                <a:gd name="connsiteX377" fmla="*/ 2786473 w 4603109"/>
                <a:gd name="connsiteY377" fmla="*/ 0 h 924402"/>
                <a:gd name="connsiteX378" fmla="*/ 2793229 w 4603109"/>
                <a:gd name="connsiteY378" fmla="*/ 0 h 924402"/>
                <a:gd name="connsiteX379" fmla="*/ 2799367 w 4603109"/>
                <a:gd name="connsiteY379" fmla="*/ 0 h 924402"/>
                <a:gd name="connsiteX380" fmla="*/ 2813506 w 4603109"/>
                <a:gd name="connsiteY380" fmla="*/ 0 h 924402"/>
                <a:gd name="connsiteX381" fmla="*/ 2820311 w 4603109"/>
                <a:gd name="connsiteY381" fmla="*/ 0 h 924402"/>
                <a:gd name="connsiteX382" fmla="*/ 2827893 w 4603109"/>
                <a:gd name="connsiteY382" fmla="*/ 0 h 924402"/>
                <a:gd name="connsiteX383" fmla="*/ 2827940 w 4603109"/>
                <a:gd name="connsiteY383" fmla="*/ 0 h 924402"/>
                <a:gd name="connsiteX384" fmla="*/ 2829431 w 4603109"/>
                <a:gd name="connsiteY384" fmla="*/ 0 h 924402"/>
                <a:gd name="connsiteX385" fmla="*/ 2829978 w 4603109"/>
                <a:gd name="connsiteY385" fmla="*/ 0 h 924402"/>
                <a:gd name="connsiteX386" fmla="*/ 2852058 w 4603109"/>
                <a:gd name="connsiteY386" fmla="*/ 0 h 924402"/>
                <a:gd name="connsiteX387" fmla="*/ 2857060 w 4603109"/>
                <a:gd name="connsiteY387" fmla="*/ 0 h 924402"/>
                <a:gd name="connsiteX388" fmla="*/ 2857958 w 4603109"/>
                <a:gd name="connsiteY388" fmla="*/ 0 h 924402"/>
                <a:gd name="connsiteX389" fmla="*/ 2871601 w 4603109"/>
                <a:gd name="connsiteY389" fmla="*/ 0 h 924402"/>
                <a:gd name="connsiteX390" fmla="*/ 2882123 w 4603109"/>
                <a:gd name="connsiteY390" fmla="*/ 0 h 924402"/>
                <a:gd name="connsiteX391" fmla="*/ 2894046 w 4603109"/>
                <a:gd name="connsiteY391" fmla="*/ 0 h 924402"/>
                <a:gd name="connsiteX392" fmla="*/ 2903496 w 4603109"/>
                <a:gd name="connsiteY392" fmla="*/ 0 h 924402"/>
                <a:gd name="connsiteX393" fmla="*/ 2911211 w 4603109"/>
                <a:gd name="connsiteY393" fmla="*/ 0 h 924402"/>
                <a:gd name="connsiteX394" fmla="*/ 2914242 w 4603109"/>
                <a:gd name="connsiteY394" fmla="*/ 0 h 924402"/>
                <a:gd name="connsiteX395" fmla="*/ 2914461 w 4603109"/>
                <a:gd name="connsiteY395" fmla="*/ 0 h 924402"/>
                <a:gd name="connsiteX396" fmla="*/ 2924111 w 4603109"/>
                <a:gd name="connsiteY396" fmla="*/ 0 h 924402"/>
                <a:gd name="connsiteX397" fmla="*/ 2927136 w 4603109"/>
                <a:gd name="connsiteY397" fmla="*/ 0 h 924402"/>
                <a:gd name="connsiteX398" fmla="*/ 2933561 w 4603109"/>
                <a:gd name="connsiteY398" fmla="*/ 0 h 924402"/>
                <a:gd name="connsiteX399" fmla="*/ 2939580 w 4603109"/>
                <a:gd name="connsiteY399" fmla="*/ 0 h 924402"/>
                <a:gd name="connsiteX400" fmla="*/ 2941275 w 4603109"/>
                <a:gd name="connsiteY400" fmla="*/ 0 h 924402"/>
                <a:gd name="connsiteX401" fmla="*/ 2941543 w 4603109"/>
                <a:gd name="connsiteY401" fmla="*/ 0 h 924402"/>
                <a:gd name="connsiteX402" fmla="*/ 2945586 w 4603109"/>
                <a:gd name="connsiteY402" fmla="*/ 0 h 924402"/>
                <a:gd name="connsiteX403" fmla="*/ 2950032 w 4603109"/>
                <a:gd name="connsiteY403" fmla="*/ 0 h 924402"/>
                <a:gd name="connsiteX404" fmla="*/ 2955662 w 4603109"/>
                <a:gd name="connsiteY404" fmla="*/ 0 h 924402"/>
                <a:gd name="connsiteX405" fmla="*/ 2955709 w 4603109"/>
                <a:gd name="connsiteY405" fmla="*/ 0 h 924402"/>
                <a:gd name="connsiteX406" fmla="*/ 2957200 w 4603109"/>
                <a:gd name="connsiteY406" fmla="*/ 0 h 924402"/>
                <a:gd name="connsiteX407" fmla="*/ 2957747 w 4603109"/>
                <a:gd name="connsiteY407" fmla="*/ 0 h 924402"/>
                <a:gd name="connsiteX408" fmla="*/ 2968152 w 4603109"/>
                <a:gd name="connsiteY408" fmla="*/ 0 h 924402"/>
                <a:gd name="connsiteX409" fmla="*/ 2969644 w 4603109"/>
                <a:gd name="connsiteY409" fmla="*/ 0 h 924402"/>
                <a:gd name="connsiteX410" fmla="*/ 2972667 w 4603109"/>
                <a:gd name="connsiteY410" fmla="*/ 0 h 924402"/>
                <a:gd name="connsiteX411" fmla="*/ 2977114 w 4603109"/>
                <a:gd name="connsiteY411" fmla="*/ 0 h 924402"/>
                <a:gd name="connsiteX412" fmla="*/ 2984829 w 4603109"/>
                <a:gd name="connsiteY412" fmla="*/ 0 h 924402"/>
                <a:gd name="connsiteX413" fmla="*/ 2985727 w 4603109"/>
                <a:gd name="connsiteY413" fmla="*/ 0 h 924402"/>
                <a:gd name="connsiteX414" fmla="*/ 2999370 w 4603109"/>
                <a:gd name="connsiteY414" fmla="*/ 0 h 924402"/>
                <a:gd name="connsiteX415" fmla="*/ 3021815 w 4603109"/>
                <a:gd name="connsiteY415" fmla="*/ 0 h 924402"/>
                <a:gd name="connsiteX416" fmla="*/ 3031265 w 4603109"/>
                <a:gd name="connsiteY416" fmla="*/ 0 h 924402"/>
                <a:gd name="connsiteX417" fmla="*/ 3042230 w 4603109"/>
                <a:gd name="connsiteY417" fmla="*/ 0 h 924402"/>
                <a:gd name="connsiteX418" fmla="*/ 3044946 w 4603109"/>
                <a:gd name="connsiteY418" fmla="*/ 0 h 924402"/>
                <a:gd name="connsiteX419" fmla="*/ 3051880 w 4603109"/>
                <a:gd name="connsiteY419" fmla="*/ 0 h 924402"/>
                <a:gd name="connsiteX420" fmla="*/ 3061330 w 4603109"/>
                <a:gd name="connsiteY420" fmla="*/ 0 h 924402"/>
                <a:gd name="connsiteX421" fmla="*/ 3067349 w 4603109"/>
                <a:gd name="connsiteY421" fmla="*/ 0 h 924402"/>
                <a:gd name="connsiteX422" fmla="*/ 3069312 w 4603109"/>
                <a:gd name="connsiteY422" fmla="*/ 0 h 924402"/>
                <a:gd name="connsiteX423" fmla="*/ 3073355 w 4603109"/>
                <a:gd name="connsiteY423" fmla="*/ 0 h 924402"/>
                <a:gd name="connsiteX424" fmla="*/ 3073518 w 4603109"/>
                <a:gd name="connsiteY424" fmla="*/ 0 h 924402"/>
                <a:gd name="connsiteX425" fmla="*/ 3075011 w 4603109"/>
                <a:gd name="connsiteY425" fmla="*/ 0 h 924402"/>
                <a:gd name="connsiteX426" fmla="*/ 3077801 w 4603109"/>
                <a:gd name="connsiteY426" fmla="*/ 0 h 924402"/>
                <a:gd name="connsiteX427" fmla="*/ 3095921 w 4603109"/>
                <a:gd name="connsiteY427" fmla="*/ 0 h 924402"/>
                <a:gd name="connsiteX428" fmla="*/ 3097413 w 4603109"/>
                <a:gd name="connsiteY428" fmla="*/ 0 h 924402"/>
                <a:gd name="connsiteX429" fmla="*/ 3100436 w 4603109"/>
                <a:gd name="connsiteY429" fmla="*/ 0 h 924402"/>
                <a:gd name="connsiteX430" fmla="*/ 3103552 w 4603109"/>
                <a:gd name="connsiteY430" fmla="*/ 0 h 924402"/>
                <a:gd name="connsiteX431" fmla="*/ 3104883 w 4603109"/>
                <a:gd name="connsiteY431" fmla="*/ 0 h 924402"/>
                <a:gd name="connsiteX432" fmla="*/ 3120023 w 4603109"/>
                <a:gd name="connsiteY432" fmla="*/ 0 h 924402"/>
                <a:gd name="connsiteX433" fmla="*/ 3120445 w 4603109"/>
                <a:gd name="connsiteY433" fmla="*/ 0 h 924402"/>
                <a:gd name="connsiteX434" fmla="*/ 3149018 w 4603109"/>
                <a:gd name="connsiteY434" fmla="*/ 0 h 924402"/>
                <a:gd name="connsiteX435" fmla="*/ 3150088 w 4603109"/>
                <a:gd name="connsiteY435" fmla="*/ 0 h 924402"/>
                <a:gd name="connsiteX436" fmla="*/ 3150509 w 4603109"/>
                <a:gd name="connsiteY436" fmla="*/ 0 h 924402"/>
                <a:gd name="connsiteX437" fmla="*/ 3171054 w 4603109"/>
                <a:gd name="connsiteY437" fmla="*/ 0 h 924402"/>
                <a:gd name="connsiteX438" fmla="*/ 3172715 w 4603109"/>
                <a:gd name="connsiteY438" fmla="*/ 0 h 924402"/>
                <a:gd name="connsiteX439" fmla="*/ 3199627 w 4603109"/>
                <a:gd name="connsiteY439" fmla="*/ 0 h 924402"/>
                <a:gd name="connsiteX440" fmla="*/ 3201119 w 4603109"/>
                <a:gd name="connsiteY440" fmla="*/ 0 h 924402"/>
                <a:gd name="connsiteX441" fmla="*/ 3201287 w 4603109"/>
                <a:gd name="connsiteY441" fmla="*/ 0 h 924402"/>
                <a:gd name="connsiteX442" fmla="*/ 3201751 w 4603109"/>
                <a:gd name="connsiteY442" fmla="*/ 0 h 924402"/>
                <a:gd name="connsiteX443" fmla="*/ 3202780 w 4603109"/>
                <a:gd name="connsiteY443" fmla="*/ 0 h 924402"/>
                <a:gd name="connsiteX444" fmla="*/ 3217515 w 4603109"/>
                <a:gd name="connsiteY444" fmla="*/ 0 h 924402"/>
                <a:gd name="connsiteX445" fmla="*/ 3224152 w 4603109"/>
                <a:gd name="connsiteY445" fmla="*/ 0 h 924402"/>
                <a:gd name="connsiteX446" fmla="*/ 3230324 w 4603109"/>
                <a:gd name="connsiteY446" fmla="*/ 0 h 924402"/>
                <a:gd name="connsiteX447" fmla="*/ 3231321 w 4603109"/>
                <a:gd name="connsiteY447" fmla="*/ 0 h 924402"/>
                <a:gd name="connsiteX448" fmla="*/ 3231816 w 4603109"/>
                <a:gd name="connsiteY448" fmla="*/ 0 h 924402"/>
                <a:gd name="connsiteX449" fmla="*/ 3243763 w 4603109"/>
                <a:gd name="connsiteY449" fmla="*/ 0 h 924402"/>
                <a:gd name="connsiteX450" fmla="*/ 3246088 w 4603109"/>
                <a:gd name="connsiteY450" fmla="*/ 0 h 924402"/>
                <a:gd name="connsiteX451" fmla="*/ 3247580 w 4603109"/>
                <a:gd name="connsiteY451" fmla="*/ 0 h 924402"/>
                <a:gd name="connsiteX452" fmla="*/ 3247792 w 4603109"/>
                <a:gd name="connsiteY452" fmla="*/ 0 h 924402"/>
                <a:gd name="connsiteX453" fmla="*/ 3248214 w 4603109"/>
                <a:gd name="connsiteY453" fmla="*/ 0 h 924402"/>
                <a:gd name="connsiteX454" fmla="*/ 3252725 w 4603109"/>
                <a:gd name="connsiteY454" fmla="*/ 0 h 924402"/>
                <a:gd name="connsiteX455" fmla="*/ 3254217 w 4603109"/>
                <a:gd name="connsiteY455" fmla="*/ 0 h 924402"/>
                <a:gd name="connsiteX456" fmla="*/ 3260235 w 4603109"/>
                <a:gd name="connsiteY456" fmla="*/ 0 h 924402"/>
                <a:gd name="connsiteX457" fmla="*/ 3276787 w 4603109"/>
                <a:gd name="connsiteY457" fmla="*/ 0 h 924402"/>
                <a:gd name="connsiteX458" fmla="*/ 3277857 w 4603109"/>
                <a:gd name="connsiteY458" fmla="*/ 0 h 924402"/>
                <a:gd name="connsiteX459" fmla="*/ 3278278 w 4603109"/>
                <a:gd name="connsiteY459" fmla="*/ 0 h 924402"/>
                <a:gd name="connsiteX460" fmla="*/ 3290300 w 4603109"/>
                <a:gd name="connsiteY460" fmla="*/ 0 h 924402"/>
                <a:gd name="connsiteX461" fmla="*/ 3298823 w 4603109"/>
                <a:gd name="connsiteY461" fmla="*/ 0 h 924402"/>
                <a:gd name="connsiteX462" fmla="*/ 3327396 w 4603109"/>
                <a:gd name="connsiteY462" fmla="*/ 0 h 924402"/>
                <a:gd name="connsiteX463" fmla="*/ 3328888 w 4603109"/>
                <a:gd name="connsiteY463" fmla="*/ 0 h 924402"/>
                <a:gd name="connsiteX464" fmla="*/ 3329520 w 4603109"/>
                <a:gd name="connsiteY464" fmla="*/ 0 h 924402"/>
                <a:gd name="connsiteX465" fmla="*/ 3345284 w 4603109"/>
                <a:gd name="connsiteY465" fmla="*/ 0 h 924402"/>
                <a:gd name="connsiteX466" fmla="*/ 3349129 w 4603109"/>
                <a:gd name="connsiteY466" fmla="*/ 0 h 924402"/>
                <a:gd name="connsiteX467" fmla="*/ 3351921 w 4603109"/>
                <a:gd name="connsiteY467" fmla="*/ 0 h 924402"/>
                <a:gd name="connsiteX468" fmla="*/ 3358093 w 4603109"/>
                <a:gd name="connsiteY468" fmla="*/ 0 h 924402"/>
                <a:gd name="connsiteX469" fmla="*/ 3359585 w 4603109"/>
                <a:gd name="connsiteY469" fmla="*/ 0 h 924402"/>
                <a:gd name="connsiteX470" fmla="*/ 3371532 w 4603109"/>
                <a:gd name="connsiteY470" fmla="*/ 0 h 924402"/>
                <a:gd name="connsiteX471" fmla="*/ 3373857 w 4603109"/>
                <a:gd name="connsiteY471" fmla="*/ 0 h 924402"/>
                <a:gd name="connsiteX472" fmla="*/ 3375349 w 4603109"/>
                <a:gd name="connsiteY472" fmla="*/ 0 h 924402"/>
                <a:gd name="connsiteX473" fmla="*/ 3380494 w 4603109"/>
                <a:gd name="connsiteY473" fmla="*/ 0 h 924402"/>
                <a:gd name="connsiteX474" fmla="*/ 3381986 w 4603109"/>
                <a:gd name="connsiteY474" fmla="*/ 0 h 924402"/>
                <a:gd name="connsiteX475" fmla="*/ 3388004 w 4603109"/>
                <a:gd name="connsiteY475" fmla="*/ 0 h 924402"/>
                <a:gd name="connsiteX476" fmla="*/ 3408282 w 4603109"/>
                <a:gd name="connsiteY476" fmla="*/ 0 h 924402"/>
                <a:gd name="connsiteX477" fmla="*/ 3418069 w 4603109"/>
                <a:gd name="connsiteY477" fmla="*/ 0 h 924402"/>
                <a:gd name="connsiteX478" fmla="*/ 3424207 w 4603109"/>
                <a:gd name="connsiteY478" fmla="*/ 0 h 924402"/>
                <a:gd name="connsiteX479" fmla="*/ 3424753 w 4603109"/>
                <a:gd name="connsiteY479" fmla="*/ 0 h 924402"/>
                <a:gd name="connsiteX480" fmla="*/ 3452733 w 4603109"/>
                <a:gd name="connsiteY480" fmla="*/ 0 h 924402"/>
                <a:gd name="connsiteX481" fmla="*/ 3454818 w 4603109"/>
                <a:gd name="connsiteY481" fmla="*/ 0 h 924402"/>
                <a:gd name="connsiteX482" fmla="*/ 3476898 w 4603109"/>
                <a:gd name="connsiteY482" fmla="*/ 0 h 924402"/>
                <a:gd name="connsiteX483" fmla="*/ 3496441 w 4603109"/>
                <a:gd name="connsiteY483" fmla="*/ 0 h 924402"/>
                <a:gd name="connsiteX484" fmla="*/ 3509236 w 4603109"/>
                <a:gd name="connsiteY484" fmla="*/ 0 h 924402"/>
                <a:gd name="connsiteX485" fmla="*/ 3518886 w 4603109"/>
                <a:gd name="connsiteY485" fmla="*/ 0 h 924402"/>
                <a:gd name="connsiteX486" fmla="*/ 3528336 w 4603109"/>
                <a:gd name="connsiteY486" fmla="*/ 0 h 924402"/>
                <a:gd name="connsiteX487" fmla="*/ 3536051 w 4603109"/>
                <a:gd name="connsiteY487" fmla="*/ 0 h 924402"/>
                <a:gd name="connsiteX488" fmla="*/ 3539301 w 4603109"/>
                <a:gd name="connsiteY488" fmla="*/ 0 h 924402"/>
                <a:gd name="connsiteX489" fmla="*/ 3540361 w 4603109"/>
                <a:gd name="connsiteY489" fmla="*/ 0 h 924402"/>
                <a:gd name="connsiteX490" fmla="*/ 3544807 w 4603109"/>
                <a:gd name="connsiteY490" fmla="*/ 0 h 924402"/>
                <a:gd name="connsiteX491" fmla="*/ 3551976 w 4603109"/>
                <a:gd name="connsiteY491" fmla="*/ 0 h 924402"/>
                <a:gd name="connsiteX492" fmla="*/ 3552522 w 4603109"/>
                <a:gd name="connsiteY492" fmla="*/ 0 h 924402"/>
                <a:gd name="connsiteX493" fmla="*/ 3564420 w 4603109"/>
                <a:gd name="connsiteY493" fmla="*/ 0 h 924402"/>
                <a:gd name="connsiteX494" fmla="*/ 3570426 w 4603109"/>
                <a:gd name="connsiteY494" fmla="*/ 0 h 924402"/>
                <a:gd name="connsiteX495" fmla="*/ 3574872 w 4603109"/>
                <a:gd name="connsiteY495" fmla="*/ 0 h 924402"/>
                <a:gd name="connsiteX496" fmla="*/ 3580502 w 4603109"/>
                <a:gd name="connsiteY496" fmla="*/ 0 h 924402"/>
                <a:gd name="connsiteX497" fmla="*/ 3582587 w 4603109"/>
                <a:gd name="connsiteY497" fmla="*/ 0 h 924402"/>
                <a:gd name="connsiteX498" fmla="*/ 3624210 w 4603109"/>
                <a:gd name="connsiteY498" fmla="*/ 0 h 924402"/>
                <a:gd name="connsiteX499" fmla="*/ 3637005 w 4603109"/>
                <a:gd name="connsiteY499" fmla="*/ 0 h 924402"/>
                <a:gd name="connsiteX500" fmla="*/ 3646655 w 4603109"/>
                <a:gd name="connsiteY500" fmla="*/ 0 h 924402"/>
                <a:gd name="connsiteX501" fmla="*/ 3656105 w 4603109"/>
                <a:gd name="connsiteY501" fmla="*/ 0 h 924402"/>
                <a:gd name="connsiteX502" fmla="*/ 3667070 w 4603109"/>
                <a:gd name="connsiteY502" fmla="*/ 0 h 924402"/>
                <a:gd name="connsiteX503" fmla="*/ 3668130 w 4603109"/>
                <a:gd name="connsiteY503" fmla="*/ 0 h 924402"/>
                <a:gd name="connsiteX504" fmla="*/ 3669786 w 4603109"/>
                <a:gd name="connsiteY504" fmla="*/ 0 h 924402"/>
                <a:gd name="connsiteX505" fmla="*/ 3672576 w 4603109"/>
                <a:gd name="connsiteY505" fmla="*/ 0 h 924402"/>
                <a:gd name="connsiteX506" fmla="*/ 3692189 w 4603109"/>
                <a:gd name="connsiteY506" fmla="*/ 0 h 924402"/>
                <a:gd name="connsiteX507" fmla="*/ 3698195 w 4603109"/>
                <a:gd name="connsiteY507" fmla="*/ 0 h 924402"/>
                <a:gd name="connsiteX508" fmla="*/ 3702641 w 4603109"/>
                <a:gd name="connsiteY508" fmla="*/ 0 h 924402"/>
                <a:gd name="connsiteX509" fmla="*/ 3744863 w 4603109"/>
                <a:gd name="connsiteY509" fmla="*/ 0 h 924402"/>
                <a:gd name="connsiteX510" fmla="*/ 3745285 w 4603109"/>
                <a:gd name="connsiteY510" fmla="*/ 0 h 924402"/>
                <a:gd name="connsiteX511" fmla="*/ 3795894 w 4603109"/>
                <a:gd name="connsiteY511" fmla="*/ 0 h 924402"/>
                <a:gd name="connsiteX512" fmla="*/ 3797555 w 4603109"/>
                <a:gd name="connsiteY512" fmla="*/ 0 h 924402"/>
                <a:gd name="connsiteX513" fmla="*/ 3826591 w 4603109"/>
                <a:gd name="connsiteY513" fmla="*/ 0 h 924402"/>
                <a:gd name="connsiteX514" fmla="*/ 3842355 w 4603109"/>
                <a:gd name="connsiteY514" fmla="*/ 0 h 924402"/>
                <a:gd name="connsiteX515" fmla="*/ 3848992 w 4603109"/>
                <a:gd name="connsiteY515" fmla="*/ 0 h 924402"/>
                <a:gd name="connsiteX516" fmla="*/ 3872632 w 4603109"/>
                <a:gd name="connsiteY516" fmla="*/ 0 h 924402"/>
                <a:gd name="connsiteX517" fmla="*/ 3873054 w 4603109"/>
                <a:gd name="connsiteY517" fmla="*/ 0 h 924402"/>
                <a:gd name="connsiteX518" fmla="*/ 3885075 w 4603109"/>
                <a:gd name="connsiteY518" fmla="*/ 0 h 924402"/>
                <a:gd name="connsiteX519" fmla="*/ 3923663 w 4603109"/>
                <a:gd name="connsiteY519" fmla="*/ 0 h 924402"/>
                <a:gd name="connsiteX520" fmla="*/ 3954360 w 4603109"/>
                <a:gd name="connsiteY520" fmla="*/ 0 h 924402"/>
                <a:gd name="connsiteX521" fmla="*/ 3970124 w 4603109"/>
                <a:gd name="connsiteY521" fmla="*/ 0 h 924402"/>
                <a:gd name="connsiteX522" fmla="*/ 3976761 w 4603109"/>
                <a:gd name="connsiteY522" fmla="*/ 0 h 924402"/>
                <a:gd name="connsiteX523" fmla="*/ 4012844 w 4603109"/>
                <a:gd name="connsiteY523" fmla="*/ 0 h 924402"/>
                <a:gd name="connsiteX524" fmla="*/ 4049593 w 4603109"/>
                <a:gd name="connsiteY524" fmla="*/ 0 h 924402"/>
                <a:gd name="connsiteX525" fmla="*/ 4169647 w 4603109"/>
                <a:gd name="connsiteY525" fmla="*/ 0 h 924402"/>
                <a:gd name="connsiteX526" fmla="*/ 4177362 w 4603109"/>
                <a:gd name="connsiteY526" fmla="*/ 0 h 924402"/>
                <a:gd name="connsiteX527" fmla="*/ 4297416 w 4603109"/>
                <a:gd name="connsiteY527" fmla="*/ 0 h 924402"/>
                <a:gd name="connsiteX528" fmla="*/ 4379339 w 4603109"/>
                <a:gd name="connsiteY528" fmla="*/ 47054 h 924402"/>
                <a:gd name="connsiteX529" fmla="*/ 4591731 w 4603109"/>
                <a:gd name="connsiteY529" fmla="*/ 415146 h 924402"/>
                <a:gd name="connsiteX530" fmla="*/ 4591731 w 4603109"/>
                <a:gd name="connsiteY530" fmla="*/ 509257 h 924402"/>
                <a:gd name="connsiteX531" fmla="*/ 4379339 w 4603109"/>
                <a:gd name="connsiteY531" fmla="*/ 877348 h 924402"/>
                <a:gd name="connsiteX532" fmla="*/ 4297416 w 4603109"/>
                <a:gd name="connsiteY532" fmla="*/ 924402 h 924402"/>
                <a:gd name="connsiteX533" fmla="*/ 4169647 w 4603109"/>
                <a:gd name="connsiteY533" fmla="*/ 924402 h 924402"/>
                <a:gd name="connsiteX534" fmla="*/ 3976761 w 4603109"/>
                <a:gd name="connsiteY534" fmla="*/ 924402 h 924402"/>
                <a:gd name="connsiteX535" fmla="*/ 3872632 w 4603109"/>
                <a:gd name="connsiteY535" fmla="*/ 924402 h 924402"/>
                <a:gd name="connsiteX536" fmla="*/ 3848992 w 4603109"/>
                <a:gd name="connsiteY536" fmla="*/ 924402 h 924402"/>
                <a:gd name="connsiteX537" fmla="*/ 3744863 w 4603109"/>
                <a:gd name="connsiteY537" fmla="*/ 924402 h 924402"/>
                <a:gd name="connsiteX538" fmla="*/ 3702641 w 4603109"/>
                <a:gd name="connsiteY538" fmla="*/ 924402 h 924402"/>
                <a:gd name="connsiteX539" fmla="*/ 3672576 w 4603109"/>
                <a:gd name="connsiteY539" fmla="*/ 924402 h 924402"/>
                <a:gd name="connsiteX540" fmla="*/ 3656105 w 4603109"/>
                <a:gd name="connsiteY540" fmla="*/ 924402 h 924402"/>
                <a:gd name="connsiteX541" fmla="*/ 3574872 w 4603109"/>
                <a:gd name="connsiteY541" fmla="*/ 924402 h 924402"/>
                <a:gd name="connsiteX542" fmla="*/ 3551976 w 4603109"/>
                <a:gd name="connsiteY542" fmla="*/ 924402 h 924402"/>
                <a:gd name="connsiteX543" fmla="*/ 3544807 w 4603109"/>
                <a:gd name="connsiteY543" fmla="*/ 924402 h 924402"/>
                <a:gd name="connsiteX544" fmla="*/ 3528336 w 4603109"/>
                <a:gd name="connsiteY544" fmla="*/ 924402 h 924402"/>
                <a:gd name="connsiteX545" fmla="*/ 3424207 w 4603109"/>
                <a:gd name="connsiteY545" fmla="*/ 924402 h 924402"/>
                <a:gd name="connsiteX546" fmla="*/ 3381986 w 4603109"/>
                <a:gd name="connsiteY546" fmla="*/ 924402 h 924402"/>
                <a:gd name="connsiteX547" fmla="*/ 3380494 w 4603109"/>
                <a:gd name="connsiteY547" fmla="*/ 924402 h 924402"/>
                <a:gd name="connsiteX548" fmla="*/ 3351921 w 4603109"/>
                <a:gd name="connsiteY548" fmla="*/ 924402 h 924402"/>
                <a:gd name="connsiteX549" fmla="*/ 3277857 w 4603109"/>
                <a:gd name="connsiteY549" fmla="*/ 924402 h 924402"/>
                <a:gd name="connsiteX550" fmla="*/ 3254217 w 4603109"/>
                <a:gd name="connsiteY550" fmla="*/ 924402 h 924402"/>
                <a:gd name="connsiteX551" fmla="*/ 3252725 w 4603109"/>
                <a:gd name="connsiteY551" fmla="*/ 924402 h 924402"/>
                <a:gd name="connsiteX552" fmla="*/ 3247792 w 4603109"/>
                <a:gd name="connsiteY552" fmla="*/ 924402 h 924402"/>
                <a:gd name="connsiteX553" fmla="*/ 3231321 w 4603109"/>
                <a:gd name="connsiteY553" fmla="*/ 924402 h 924402"/>
                <a:gd name="connsiteX554" fmla="*/ 3224152 w 4603109"/>
                <a:gd name="connsiteY554" fmla="*/ 924402 h 924402"/>
                <a:gd name="connsiteX555" fmla="*/ 3150088 w 4603109"/>
                <a:gd name="connsiteY555" fmla="*/ 924402 h 924402"/>
                <a:gd name="connsiteX556" fmla="*/ 3120023 w 4603109"/>
                <a:gd name="connsiteY556" fmla="*/ 924402 h 924402"/>
                <a:gd name="connsiteX557" fmla="*/ 3104883 w 4603109"/>
                <a:gd name="connsiteY557" fmla="*/ 924402 h 924402"/>
                <a:gd name="connsiteX558" fmla="*/ 3103552 w 4603109"/>
                <a:gd name="connsiteY558" fmla="*/ 924402 h 924402"/>
                <a:gd name="connsiteX559" fmla="*/ 3077801 w 4603109"/>
                <a:gd name="connsiteY559" fmla="*/ 924402 h 924402"/>
                <a:gd name="connsiteX560" fmla="*/ 3061330 w 4603109"/>
                <a:gd name="connsiteY560" fmla="*/ 924402 h 924402"/>
                <a:gd name="connsiteX561" fmla="*/ 3031265 w 4603109"/>
                <a:gd name="connsiteY561" fmla="*/ 924402 h 924402"/>
                <a:gd name="connsiteX562" fmla="*/ 2977114 w 4603109"/>
                <a:gd name="connsiteY562" fmla="*/ 924402 h 924402"/>
                <a:gd name="connsiteX563" fmla="*/ 2957200 w 4603109"/>
                <a:gd name="connsiteY563" fmla="*/ 924402 h 924402"/>
                <a:gd name="connsiteX564" fmla="*/ 2955709 w 4603109"/>
                <a:gd name="connsiteY564" fmla="*/ 924402 h 924402"/>
                <a:gd name="connsiteX565" fmla="*/ 2950032 w 4603109"/>
                <a:gd name="connsiteY565" fmla="*/ 924402 h 924402"/>
                <a:gd name="connsiteX566" fmla="*/ 2933561 w 4603109"/>
                <a:gd name="connsiteY566" fmla="*/ 924402 h 924402"/>
                <a:gd name="connsiteX567" fmla="*/ 2927136 w 4603109"/>
                <a:gd name="connsiteY567" fmla="*/ 924402 h 924402"/>
                <a:gd name="connsiteX568" fmla="*/ 2903496 w 4603109"/>
                <a:gd name="connsiteY568" fmla="*/ 924402 h 924402"/>
                <a:gd name="connsiteX569" fmla="*/ 2829431 w 4603109"/>
                <a:gd name="connsiteY569" fmla="*/ 924402 h 924402"/>
                <a:gd name="connsiteX570" fmla="*/ 2827940 w 4603109"/>
                <a:gd name="connsiteY570" fmla="*/ 924402 h 924402"/>
                <a:gd name="connsiteX571" fmla="*/ 2799367 w 4603109"/>
                <a:gd name="connsiteY571" fmla="*/ 924402 h 924402"/>
                <a:gd name="connsiteX572" fmla="*/ 2785719 w 4603109"/>
                <a:gd name="connsiteY572" fmla="*/ 924402 h 924402"/>
                <a:gd name="connsiteX573" fmla="*/ 2784228 w 4603109"/>
                <a:gd name="connsiteY573" fmla="*/ 924402 h 924402"/>
                <a:gd name="connsiteX574" fmla="*/ 2757146 w 4603109"/>
                <a:gd name="connsiteY574" fmla="*/ 924402 h 924402"/>
                <a:gd name="connsiteX575" fmla="*/ 2755654 w 4603109"/>
                <a:gd name="connsiteY575" fmla="*/ 924402 h 924402"/>
                <a:gd name="connsiteX576" fmla="*/ 2680098 w 4603109"/>
                <a:gd name="connsiteY576" fmla="*/ 924402 h 924402"/>
                <a:gd name="connsiteX577" fmla="*/ 2657950 w 4603109"/>
                <a:gd name="connsiteY577" fmla="*/ 924402 h 924402"/>
                <a:gd name="connsiteX578" fmla="*/ 2656459 w 4603109"/>
                <a:gd name="connsiteY578" fmla="*/ 924402 h 924402"/>
                <a:gd name="connsiteX579" fmla="*/ 2653017 w 4603109"/>
                <a:gd name="connsiteY579" fmla="*/ 924402 h 924402"/>
                <a:gd name="connsiteX580" fmla="*/ 2636545 w 4603109"/>
                <a:gd name="connsiteY580" fmla="*/ 924402 h 924402"/>
                <a:gd name="connsiteX581" fmla="*/ 2629377 w 4603109"/>
                <a:gd name="connsiteY581" fmla="*/ 924402 h 924402"/>
                <a:gd name="connsiteX582" fmla="*/ 2627885 w 4603109"/>
                <a:gd name="connsiteY582" fmla="*/ 924402 h 924402"/>
                <a:gd name="connsiteX583" fmla="*/ 2606481 w 4603109"/>
                <a:gd name="connsiteY583" fmla="*/ 924402 h 924402"/>
                <a:gd name="connsiteX584" fmla="*/ 2552329 w 4603109"/>
                <a:gd name="connsiteY584" fmla="*/ 924402 h 924402"/>
                <a:gd name="connsiteX585" fmla="*/ 2525248 w 4603109"/>
                <a:gd name="connsiteY585" fmla="*/ 924402 h 924402"/>
                <a:gd name="connsiteX586" fmla="*/ 2510108 w 4603109"/>
                <a:gd name="connsiteY586" fmla="*/ 924402 h 924402"/>
                <a:gd name="connsiteX587" fmla="*/ 2508776 w 4603109"/>
                <a:gd name="connsiteY587" fmla="*/ 924402 h 924402"/>
                <a:gd name="connsiteX588" fmla="*/ 2480043 w 4603109"/>
                <a:gd name="connsiteY588" fmla="*/ 924402 h 924402"/>
                <a:gd name="connsiteX589" fmla="*/ 2478712 w 4603109"/>
                <a:gd name="connsiteY589" fmla="*/ 924402 h 924402"/>
                <a:gd name="connsiteX590" fmla="*/ 2463572 w 4603109"/>
                <a:gd name="connsiteY590" fmla="*/ 924402 h 924402"/>
                <a:gd name="connsiteX591" fmla="*/ 2436490 w 4603109"/>
                <a:gd name="connsiteY591" fmla="*/ 924402 h 924402"/>
                <a:gd name="connsiteX592" fmla="*/ 2382339 w 4603109"/>
                <a:gd name="connsiteY592" fmla="*/ 924402 h 924402"/>
                <a:gd name="connsiteX593" fmla="*/ 2360934 w 4603109"/>
                <a:gd name="connsiteY593" fmla="*/ 924402 h 924402"/>
                <a:gd name="connsiteX594" fmla="*/ 2359443 w 4603109"/>
                <a:gd name="connsiteY594" fmla="*/ 924402 h 924402"/>
                <a:gd name="connsiteX595" fmla="*/ 2352274 w 4603109"/>
                <a:gd name="connsiteY595" fmla="*/ 924402 h 924402"/>
                <a:gd name="connsiteX596" fmla="*/ 2335803 w 4603109"/>
                <a:gd name="connsiteY596" fmla="*/ 924402 h 924402"/>
                <a:gd name="connsiteX597" fmla="*/ 2332360 w 4603109"/>
                <a:gd name="connsiteY597" fmla="*/ 924402 h 924402"/>
                <a:gd name="connsiteX598" fmla="*/ 2332328 w 4603109"/>
                <a:gd name="connsiteY598" fmla="*/ 924402 h 924402"/>
                <a:gd name="connsiteX599" fmla="*/ 2330869 w 4603109"/>
                <a:gd name="connsiteY599" fmla="*/ 924402 h 924402"/>
                <a:gd name="connsiteX600" fmla="*/ 2308721 w 4603109"/>
                <a:gd name="connsiteY600" fmla="*/ 924402 h 924402"/>
                <a:gd name="connsiteX601" fmla="*/ 2233165 w 4603109"/>
                <a:gd name="connsiteY601" fmla="*/ 924402 h 924402"/>
                <a:gd name="connsiteX602" fmla="*/ 2231674 w 4603109"/>
                <a:gd name="connsiteY602" fmla="*/ 924402 h 924402"/>
                <a:gd name="connsiteX603" fmla="*/ 2204591 w 4603109"/>
                <a:gd name="connsiteY603" fmla="*/ 924402 h 924402"/>
                <a:gd name="connsiteX604" fmla="*/ 2204559 w 4603109"/>
                <a:gd name="connsiteY604" fmla="*/ 924402 h 924402"/>
                <a:gd name="connsiteX605" fmla="*/ 2203100 w 4603109"/>
                <a:gd name="connsiteY605" fmla="*/ 924402 h 924402"/>
                <a:gd name="connsiteX606" fmla="*/ 2189452 w 4603109"/>
                <a:gd name="connsiteY606" fmla="*/ 924402 h 924402"/>
                <a:gd name="connsiteX607" fmla="*/ 2160879 w 4603109"/>
                <a:gd name="connsiteY607" fmla="*/ 924402 h 924402"/>
                <a:gd name="connsiteX608" fmla="*/ 2159388 w 4603109"/>
                <a:gd name="connsiteY608" fmla="*/ 924402 h 924402"/>
                <a:gd name="connsiteX609" fmla="*/ 2085323 w 4603109"/>
                <a:gd name="connsiteY609" fmla="*/ 924402 h 924402"/>
                <a:gd name="connsiteX610" fmla="*/ 2077294 w 4603109"/>
                <a:gd name="connsiteY610" fmla="*/ 924402 h 924402"/>
                <a:gd name="connsiteX611" fmla="*/ 2061683 w 4603109"/>
                <a:gd name="connsiteY611" fmla="*/ 924402 h 924402"/>
                <a:gd name="connsiteX612" fmla="*/ 2055258 w 4603109"/>
                <a:gd name="connsiteY612" fmla="*/ 924402 h 924402"/>
                <a:gd name="connsiteX613" fmla="*/ 2038787 w 4603109"/>
                <a:gd name="connsiteY613" fmla="*/ 924402 h 924402"/>
                <a:gd name="connsiteX614" fmla="*/ 2033110 w 4603109"/>
                <a:gd name="connsiteY614" fmla="*/ 924402 h 924402"/>
                <a:gd name="connsiteX615" fmla="*/ 2031619 w 4603109"/>
                <a:gd name="connsiteY615" fmla="*/ 924402 h 924402"/>
                <a:gd name="connsiteX616" fmla="*/ 2011705 w 4603109"/>
                <a:gd name="connsiteY616" fmla="*/ 924402 h 924402"/>
                <a:gd name="connsiteX617" fmla="*/ 1957554 w 4603109"/>
                <a:gd name="connsiteY617" fmla="*/ 924402 h 924402"/>
                <a:gd name="connsiteX618" fmla="*/ 1949525 w 4603109"/>
                <a:gd name="connsiteY618" fmla="*/ 924402 h 924402"/>
                <a:gd name="connsiteX619" fmla="*/ 1927489 w 4603109"/>
                <a:gd name="connsiteY619" fmla="*/ 924402 h 924402"/>
                <a:gd name="connsiteX620" fmla="*/ 1911018 w 4603109"/>
                <a:gd name="connsiteY620" fmla="*/ 924402 h 924402"/>
                <a:gd name="connsiteX621" fmla="*/ 1907543 w 4603109"/>
                <a:gd name="connsiteY621" fmla="*/ 924402 h 924402"/>
                <a:gd name="connsiteX622" fmla="*/ 1885268 w 4603109"/>
                <a:gd name="connsiteY622" fmla="*/ 924402 h 924402"/>
                <a:gd name="connsiteX623" fmla="*/ 1883936 w 4603109"/>
                <a:gd name="connsiteY623" fmla="*/ 924402 h 924402"/>
                <a:gd name="connsiteX624" fmla="*/ 1868796 w 4603109"/>
                <a:gd name="connsiteY624" fmla="*/ 924402 h 924402"/>
                <a:gd name="connsiteX625" fmla="*/ 1838732 w 4603109"/>
                <a:gd name="connsiteY625" fmla="*/ 924402 h 924402"/>
                <a:gd name="connsiteX626" fmla="*/ 1779774 w 4603109"/>
                <a:gd name="connsiteY626" fmla="*/ 924402 h 924402"/>
                <a:gd name="connsiteX627" fmla="*/ 1764668 w 4603109"/>
                <a:gd name="connsiteY627" fmla="*/ 924402 h 924402"/>
                <a:gd name="connsiteX628" fmla="*/ 1757499 w 4603109"/>
                <a:gd name="connsiteY628" fmla="*/ 924402 h 924402"/>
                <a:gd name="connsiteX629" fmla="*/ 1741027 w 4603109"/>
                <a:gd name="connsiteY629" fmla="*/ 924402 h 924402"/>
                <a:gd name="connsiteX630" fmla="*/ 1737552 w 4603109"/>
                <a:gd name="connsiteY630" fmla="*/ 924402 h 924402"/>
                <a:gd name="connsiteX631" fmla="*/ 1736094 w 4603109"/>
                <a:gd name="connsiteY631" fmla="*/ 924402 h 924402"/>
                <a:gd name="connsiteX632" fmla="*/ 1734603 w 4603109"/>
                <a:gd name="connsiteY632" fmla="*/ 924402 h 924402"/>
                <a:gd name="connsiteX633" fmla="*/ 1710963 w 4603109"/>
                <a:gd name="connsiteY633" fmla="*/ 924402 h 924402"/>
                <a:gd name="connsiteX634" fmla="*/ 1707488 w 4603109"/>
                <a:gd name="connsiteY634" fmla="*/ 924402 h 924402"/>
                <a:gd name="connsiteX635" fmla="*/ 1652509 w 4603109"/>
                <a:gd name="connsiteY635" fmla="*/ 924402 h 924402"/>
                <a:gd name="connsiteX636" fmla="*/ 1636899 w 4603109"/>
                <a:gd name="connsiteY636" fmla="*/ 924402 h 924402"/>
                <a:gd name="connsiteX637" fmla="*/ 1609783 w 4603109"/>
                <a:gd name="connsiteY637" fmla="*/ 924402 h 924402"/>
                <a:gd name="connsiteX638" fmla="*/ 1608325 w 4603109"/>
                <a:gd name="connsiteY638" fmla="*/ 924402 h 924402"/>
                <a:gd name="connsiteX639" fmla="*/ 1606834 w 4603109"/>
                <a:gd name="connsiteY639" fmla="*/ 924402 h 924402"/>
                <a:gd name="connsiteX640" fmla="*/ 1579719 w 4603109"/>
                <a:gd name="connsiteY640" fmla="*/ 924402 h 924402"/>
                <a:gd name="connsiteX641" fmla="*/ 1564612 w 4603109"/>
                <a:gd name="connsiteY641" fmla="*/ 924402 h 924402"/>
                <a:gd name="connsiteX642" fmla="*/ 1524740 w 4603109"/>
                <a:gd name="connsiteY642" fmla="*/ 924402 h 924402"/>
                <a:gd name="connsiteX643" fmla="*/ 1482518 w 4603109"/>
                <a:gd name="connsiteY643" fmla="*/ 924402 h 924402"/>
                <a:gd name="connsiteX644" fmla="*/ 1460483 w 4603109"/>
                <a:gd name="connsiteY644" fmla="*/ 924402 h 924402"/>
                <a:gd name="connsiteX645" fmla="*/ 1452454 w 4603109"/>
                <a:gd name="connsiteY645" fmla="*/ 924402 h 924402"/>
                <a:gd name="connsiteX646" fmla="*/ 1444011 w 4603109"/>
                <a:gd name="connsiteY646" fmla="*/ 924402 h 924402"/>
                <a:gd name="connsiteX647" fmla="*/ 1436843 w 4603109"/>
                <a:gd name="connsiteY647" fmla="*/ 924402 h 924402"/>
                <a:gd name="connsiteX648" fmla="*/ 1413947 w 4603109"/>
                <a:gd name="connsiteY648" fmla="*/ 924402 h 924402"/>
                <a:gd name="connsiteX649" fmla="*/ 1354749 w 4603109"/>
                <a:gd name="connsiteY649" fmla="*/ 924402 h 924402"/>
                <a:gd name="connsiteX650" fmla="*/ 1332714 w 4603109"/>
                <a:gd name="connsiteY650" fmla="*/ 924402 h 924402"/>
                <a:gd name="connsiteX651" fmla="*/ 1324685 w 4603109"/>
                <a:gd name="connsiteY651" fmla="*/ 924402 h 924402"/>
                <a:gd name="connsiteX652" fmla="*/ 1316242 w 4603109"/>
                <a:gd name="connsiteY652" fmla="*/ 924402 h 924402"/>
                <a:gd name="connsiteX653" fmla="*/ 1312767 w 4603109"/>
                <a:gd name="connsiteY653" fmla="*/ 924402 h 924402"/>
                <a:gd name="connsiteX654" fmla="*/ 1286178 w 4603109"/>
                <a:gd name="connsiteY654" fmla="*/ 924402 h 924402"/>
                <a:gd name="connsiteX655" fmla="*/ 1282703 w 4603109"/>
                <a:gd name="connsiteY655" fmla="*/ 924402 h 924402"/>
                <a:gd name="connsiteX656" fmla="*/ 1243956 w 4603109"/>
                <a:gd name="connsiteY656" fmla="*/ 924402 h 924402"/>
                <a:gd name="connsiteX657" fmla="*/ 1184998 w 4603109"/>
                <a:gd name="connsiteY657" fmla="*/ 924402 h 924402"/>
                <a:gd name="connsiteX658" fmla="*/ 1154934 w 4603109"/>
                <a:gd name="connsiteY658" fmla="*/ 924402 h 924402"/>
                <a:gd name="connsiteX659" fmla="*/ 1139828 w 4603109"/>
                <a:gd name="connsiteY659" fmla="*/ 924402 h 924402"/>
                <a:gd name="connsiteX660" fmla="*/ 1116187 w 4603109"/>
                <a:gd name="connsiteY660" fmla="*/ 924402 h 924402"/>
                <a:gd name="connsiteX661" fmla="*/ 1112712 w 4603109"/>
                <a:gd name="connsiteY661" fmla="*/ 924402 h 924402"/>
                <a:gd name="connsiteX662" fmla="*/ 1057734 w 4603109"/>
                <a:gd name="connsiteY662" fmla="*/ 924402 h 924402"/>
                <a:gd name="connsiteX663" fmla="*/ 1027669 w 4603109"/>
                <a:gd name="connsiteY663" fmla="*/ 924402 h 924402"/>
                <a:gd name="connsiteX664" fmla="*/ 1012059 w 4603109"/>
                <a:gd name="connsiteY664" fmla="*/ 924402 h 924402"/>
                <a:gd name="connsiteX665" fmla="*/ 984943 w 4603109"/>
                <a:gd name="connsiteY665" fmla="*/ 924402 h 924402"/>
                <a:gd name="connsiteX666" fmla="*/ 929965 w 4603109"/>
                <a:gd name="connsiteY666" fmla="*/ 924402 h 924402"/>
                <a:gd name="connsiteX667" fmla="*/ 899900 w 4603109"/>
                <a:gd name="connsiteY667" fmla="*/ 924402 h 924402"/>
                <a:gd name="connsiteX668" fmla="*/ 857678 w 4603109"/>
                <a:gd name="connsiteY668" fmla="*/ 924402 h 924402"/>
                <a:gd name="connsiteX669" fmla="*/ 819171 w 4603109"/>
                <a:gd name="connsiteY669" fmla="*/ 924402 h 924402"/>
                <a:gd name="connsiteX670" fmla="*/ 729909 w 4603109"/>
                <a:gd name="connsiteY670" fmla="*/ 924402 h 924402"/>
                <a:gd name="connsiteX671" fmla="*/ 691402 w 4603109"/>
                <a:gd name="connsiteY671" fmla="*/ 924402 h 924402"/>
                <a:gd name="connsiteX672" fmla="*/ 687927 w 4603109"/>
                <a:gd name="connsiteY672" fmla="*/ 924402 h 924402"/>
                <a:gd name="connsiteX673" fmla="*/ 560158 w 4603109"/>
                <a:gd name="connsiteY673" fmla="*/ 924402 h 924402"/>
                <a:gd name="connsiteX674" fmla="*/ 432894 w 4603109"/>
                <a:gd name="connsiteY674" fmla="*/ 924402 h 924402"/>
                <a:gd name="connsiteX675" fmla="*/ 305125 w 4603109"/>
                <a:gd name="connsiteY675" fmla="*/ 924402 h 924402"/>
                <a:gd name="connsiteX676" fmla="*/ 223202 w 4603109"/>
                <a:gd name="connsiteY676" fmla="*/ 877348 h 924402"/>
                <a:gd name="connsiteX677" fmla="*/ 10809 w 4603109"/>
                <a:gd name="connsiteY677" fmla="*/ 509257 h 924402"/>
                <a:gd name="connsiteX678" fmla="*/ 10809 w 4603109"/>
                <a:gd name="connsiteY678" fmla="*/ 415146 h 924402"/>
                <a:gd name="connsiteX679" fmla="*/ 223202 w 4603109"/>
                <a:gd name="connsiteY679" fmla="*/ 47054 h 924402"/>
                <a:gd name="connsiteX680" fmla="*/ 305125 w 4603109"/>
                <a:gd name="connsiteY680" fmla="*/ 0 h 92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Lst>
              <a:rect l="l" t="t" r="r" b="b"/>
              <a:pathLst>
                <a:path w="4603109" h="924402">
                  <a:moveTo>
                    <a:pt x="305125" y="0"/>
                  </a:moveTo>
                  <a:lnTo>
                    <a:pt x="432894" y="0"/>
                  </a:lnTo>
                  <a:lnTo>
                    <a:pt x="445336" y="0"/>
                  </a:lnTo>
                  <a:cubicBezTo>
                    <a:pt x="485989" y="0"/>
                    <a:pt x="520835" y="0"/>
                    <a:pt x="550703" y="0"/>
                  </a:cubicBezTo>
                  <a:lnTo>
                    <a:pt x="560158" y="0"/>
                  </a:lnTo>
                  <a:lnTo>
                    <a:pt x="573105" y="0"/>
                  </a:lnTo>
                  <a:lnTo>
                    <a:pt x="626202" y="0"/>
                  </a:lnTo>
                  <a:cubicBezTo>
                    <a:pt x="646943" y="0"/>
                    <a:pt x="663537" y="0"/>
                    <a:pt x="676811" y="0"/>
                  </a:cubicBezTo>
                  <a:lnTo>
                    <a:pt x="678472" y="0"/>
                  </a:lnTo>
                  <a:lnTo>
                    <a:pt x="687927" y="0"/>
                  </a:lnTo>
                  <a:lnTo>
                    <a:pt x="691402" y="0"/>
                  </a:lnTo>
                  <a:lnTo>
                    <a:pt x="700371" y="0"/>
                  </a:lnTo>
                  <a:lnTo>
                    <a:pt x="707508" y="0"/>
                  </a:lnTo>
                  <a:cubicBezTo>
                    <a:pt x="729909" y="0"/>
                    <a:pt x="729909" y="0"/>
                    <a:pt x="729909" y="0"/>
                  </a:cubicBezTo>
                  <a:lnTo>
                    <a:pt x="753971" y="0"/>
                  </a:lnTo>
                  <a:lnTo>
                    <a:pt x="804580" y="0"/>
                  </a:lnTo>
                  <a:lnTo>
                    <a:pt x="805737" y="0"/>
                  </a:lnTo>
                  <a:lnTo>
                    <a:pt x="819171" y="0"/>
                  </a:lnTo>
                  <a:lnTo>
                    <a:pt x="828140" y="0"/>
                  </a:lnTo>
                  <a:lnTo>
                    <a:pt x="831615" y="0"/>
                  </a:lnTo>
                  <a:lnTo>
                    <a:pt x="835277" y="0"/>
                  </a:lnTo>
                  <a:lnTo>
                    <a:pt x="857678" y="0"/>
                  </a:lnTo>
                  <a:lnTo>
                    <a:pt x="864889" y="0"/>
                  </a:lnTo>
                  <a:lnTo>
                    <a:pt x="899900" y="0"/>
                  </a:lnTo>
                  <a:lnTo>
                    <a:pt x="909341" y="0"/>
                  </a:lnTo>
                  <a:lnTo>
                    <a:pt x="929965" y="0"/>
                  </a:lnTo>
                  <a:lnTo>
                    <a:pt x="933506" y="0"/>
                  </a:lnTo>
                  <a:lnTo>
                    <a:pt x="936982" y="0"/>
                  </a:lnTo>
                  <a:lnTo>
                    <a:pt x="959384" y="0"/>
                  </a:lnTo>
                  <a:lnTo>
                    <a:pt x="962542" y="0"/>
                  </a:lnTo>
                  <a:lnTo>
                    <a:pt x="984943" y="0"/>
                  </a:lnTo>
                  <a:lnTo>
                    <a:pt x="992658" y="0"/>
                  </a:lnTo>
                  <a:lnTo>
                    <a:pt x="1012059" y="0"/>
                  </a:lnTo>
                  <a:lnTo>
                    <a:pt x="1012480" y="0"/>
                  </a:lnTo>
                  <a:lnTo>
                    <a:pt x="1027669" y="0"/>
                  </a:lnTo>
                  <a:lnTo>
                    <a:pt x="1037110" y="0"/>
                  </a:lnTo>
                  <a:lnTo>
                    <a:pt x="1040112" y="0"/>
                  </a:lnTo>
                  <a:lnTo>
                    <a:pt x="1057734" y="0"/>
                  </a:lnTo>
                  <a:lnTo>
                    <a:pt x="1064751" y="0"/>
                  </a:lnTo>
                  <a:lnTo>
                    <a:pt x="1070177" y="0"/>
                  </a:lnTo>
                  <a:lnTo>
                    <a:pt x="1072436" y="0"/>
                  </a:lnTo>
                  <a:lnTo>
                    <a:pt x="1090311" y="0"/>
                  </a:lnTo>
                  <a:lnTo>
                    <a:pt x="1110718" y="0"/>
                  </a:lnTo>
                  <a:lnTo>
                    <a:pt x="1112712" y="0"/>
                  </a:lnTo>
                  <a:lnTo>
                    <a:pt x="1116187" y="0"/>
                  </a:lnTo>
                  <a:lnTo>
                    <a:pt x="1139828" y="0"/>
                  </a:lnTo>
                  <a:lnTo>
                    <a:pt x="1140249" y="0"/>
                  </a:lnTo>
                  <a:lnTo>
                    <a:pt x="1145480" y="0"/>
                  </a:lnTo>
                  <a:lnTo>
                    <a:pt x="1152270" y="0"/>
                  </a:lnTo>
                  <a:lnTo>
                    <a:pt x="1154934" y="0"/>
                  </a:lnTo>
                  <a:lnTo>
                    <a:pt x="1167881" y="0"/>
                  </a:lnTo>
                  <a:lnTo>
                    <a:pt x="1175544" y="0"/>
                  </a:lnTo>
                  <a:lnTo>
                    <a:pt x="1184998" y="0"/>
                  </a:lnTo>
                  <a:lnTo>
                    <a:pt x="1197946" y="0"/>
                  </a:lnTo>
                  <a:lnTo>
                    <a:pt x="1200205" y="0"/>
                  </a:lnTo>
                  <a:lnTo>
                    <a:pt x="1220978" y="0"/>
                  </a:lnTo>
                  <a:lnTo>
                    <a:pt x="1238487" y="0"/>
                  </a:lnTo>
                  <a:lnTo>
                    <a:pt x="1243956" y="0"/>
                  </a:lnTo>
                  <a:lnTo>
                    <a:pt x="1251042" y="0"/>
                  </a:lnTo>
                  <a:lnTo>
                    <a:pt x="1257637" y="0"/>
                  </a:lnTo>
                  <a:lnTo>
                    <a:pt x="1271587" y="0"/>
                  </a:lnTo>
                  <a:lnTo>
                    <a:pt x="1273249" y="0"/>
                  </a:lnTo>
                  <a:lnTo>
                    <a:pt x="1280039" y="0"/>
                  </a:lnTo>
                  <a:lnTo>
                    <a:pt x="1282703" y="0"/>
                  </a:lnTo>
                  <a:lnTo>
                    <a:pt x="1286178" y="0"/>
                  </a:lnTo>
                  <a:lnTo>
                    <a:pt x="1295146" y="0"/>
                  </a:lnTo>
                  <a:lnTo>
                    <a:pt x="1301651" y="0"/>
                  </a:lnTo>
                  <a:lnTo>
                    <a:pt x="1302284" y="0"/>
                  </a:lnTo>
                  <a:lnTo>
                    <a:pt x="1303313" y="0"/>
                  </a:lnTo>
                  <a:lnTo>
                    <a:pt x="1312767" y="0"/>
                  </a:lnTo>
                  <a:lnTo>
                    <a:pt x="1316242" y="0"/>
                  </a:lnTo>
                  <a:lnTo>
                    <a:pt x="1321886" y="0"/>
                  </a:lnTo>
                  <a:lnTo>
                    <a:pt x="1324685" y="0"/>
                  </a:lnTo>
                  <a:lnTo>
                    <a:pt x="1325211" y="0"/>
                  </a:lnTo>
                  <a:lnTo>
                    <a:pt x="1332348" y="0"/>
                  </a:lnTo>
                  <a:lnTo>
                    <a:pt x="1332714" y="0"/>
                  </a:lnTo>
                  <a:lnTo>
                    <a:pt x="1333135" y="0"/>
                  </a:lnTo>
                  <a:lnTo>
                    <a:pt x="1348747" y="0"/>
                  </a:lnTo>
                  <a:lnTo>
                    <a:pt x="1354749" y="0"/>
                  </a:lnTo>
                  <a:lnTo>
                    <a:pt x="1378811" y="0"/>
                  </a:lnTo>
                  <a:lnTo>
                    <a:pt x="1383745" y="0"/>
                  </a:lnTo>
                  <a:lnTo>
                    <a:pt x="1385406" y="0"/>
                  </a:lnTo>
                  <a:lnTo>
                    <a:pt x="1399356" y="0"/>
                  </a:lnTo>
                  <a:lnTo>
                    <a:pt x="1400513" y="0"/>
                  </a:lnTo>
                  <a:lnTo>
                    <a:pt x="1413947" y="0"/>
                  </a:lnTo>
                  <a:lnTo>
                    <a:pt x="1414442" y="0"/>
                  </a:lnTo>
                  <a:lnTo>
                    <a:pt x="1422915" y="0"/>
                  </a:lnTo>
                  <a:lnTo>
                    <a:pt x="1426390" y="0"/>
                  </a:lnTo>
                  <a:lnTo>
                    <a:pt x="1429420" y="0"/>
                  </a:lnTo>
                  <a:lnTo>
                    <a:pt x="1430053" y="0"/>
                  </a:lnTo>
                  <a:lnTo>
                    <a:pt x="1430206" y="0"/>
                  </a:lnTo>
                  <a:lnTo>
                    <a:pt x="1430577" y="0"/>
                  </a:lnTo>
                  <a:lnTo>
                    <a:pt x="1436843" y="0"/>
                  </a:lnTo>
                  <a:lnTo>
                    <a:pt x="1444011" y="0"/>
                  </a:lnTo>
                  <a:lnTo>
                    <a:pt x="1449655" y="0"/>
                  </a:lnTo>
                  <a:lnTo>
                    <a:pt x="1452454" y="0"/>
                  </a:lnTo>
                  <a:lnTo>
                    <a:pt x="1452980" y="0"/>
                  </a:lnTo>
                  <a:lnTo>
                    <a:pt x="1456455" y="0"/>
                  </a:lnTo>
                  <a:lnTo>
                    <a:pt x="1459664" y="0"/>
                  </a:lnTo>
                  <a:lnTo>
                    <a:pt x="1460117" y="0"/>
                  </a:lnTo>
                  <a:lnTo>
                    <a:pt x="1460483" y="0"/>
                  </a:lnTo>
                  <a:lnTo>
                    <a:pt x="1460904" y="0"/>
                  </a:lnTo>
                  <a:lnTo>
                    <a:pt x="1472926" y="0"/>
                  </a:lnTo>
                  <a:lnTo>
                    <a:pt x="1482518" y="0"/>
                  </a:lnTo>
                  <a:lnTo>
                    <a:pt x="1489729" y="0"/>
                  </a:lnTo>
                  <a:lnTo>
                    <a:pt x="1504116" y="0"/>
                  </a:lnTo>
                  <a:lnTo>
                    <a:pt x="1511514" y="0"/>
                  </a:lnTo>
                  <a:lnTo>
                    <a:pt x="1524740" y="0"/>
                  </a:lnTo>
                  <a:lnTo>
                    <a:pt x="1528282" y="0"/>
                  </a:lnTo>
                  <a:lnTo>
                    <a:pt x="1531757" y="0"/>
                  </a:lnTo>
                  <a:lnTo>
                    <a:pt x="1534181" y="0"/>
                  </a:lnTo>
                  <a:lnTo>
                    <a:pt x="1542211" y="0"/>
                  </a:lnTo>
                  <a:lnTo>
                    <a:pt x="1554159" y="0"/>
                  </a:lnTo>
                  <a:lnTo>
                    <a:pt x="1557318" y="0"/>
                  </a:lnTo>
                  <a:lnTo>
                    <a:pt x="1557975" y="0"/>
                  </a:lnTo>
                  <a:lnTo>
                    <a:pt x="1558346" y="0"/>
                  </a:lnTo>
                  <a:lnTo>
                    <a:pt x="1561822" y="0"/>
                  </a:lnTo>
                  <a:lnTo>
                    <a:pt x="1564612" y="0"/>
                  </a:lnTo>
                  <a:lnTo>
                    <a:pt x="1566857" y="0"/>
                  </a:lnTo>
                  <a:lnTo>
                    <a:pt x="1576919" y="0"/>
                  </a:lnTo>
                  <a:lnTo>
                    <a:pt x="1579719" y="0"/>
                  </a:lnTo>
                  <a:lnTo>
                    <a:pt x="1584224" y="0"/>
                  </a:lnTo>
                  <a:lnTo>
                    <a:pt x="1587382" y="0"/>
                  </a:lnTo>
                  <a:lnTo>
                    <a:pt x="1587433" y="0"/>
                  </a:lnTo>
                  <a:lnTo>
                    <a:pt x="1600695" y="0"/>
                  </a:lnTo>
                  <a:lnTo>
                    <a:pt x="1606834" y="0"/>
                  </a:lnTo>
                  <a:lnTo>
                    <a:pt x="1607256" y="0"/>
                  </a:lnTo>
                  <a:lnTo>
                    <a:pt x="1608325" y="0"/>
                  </a:lnTo>
                  <a:lnTo>
                    <a:pt x="1609783" y="0"/>
                  </a:lnTo>
                  <a:lnTo>
                    <a:pt x="1617498" y="0"/>
                  </a:lnTo>
                  <a:lnTo>
                    <a:pt x="1631885" y="0"/>
                  </a:lnTo>
                  <a:lnTo>
                    <a:pt x="1636899" y="0"/>
                  </a:lnTo>
                  <a:lnTo>
                    <a:pt x="1637320" y="0"/>
                  </a:lnTo>
                  <a:lnTo>
                    <a:pt x="1637445" y="0"/>
                  </a:lnTo>
                  <a:lnTo>
                    <a:pt x="1652509" y="0"/>
                  </a:lnTo>
                  <a:lnTo>
                    <a:pt x="1659526" y="0"/>
                  </a:lnTo>
                  <a:lnTo>
                    <a:pt x="1661950" y="0"/>
                  </a:lnTo>
                  <a:lnTo>
                    <a:pt x="1664952" y="0"/>
                  </a:lnTo>
                  <a:lnTo>
                    <a:pt x="1667212" y="0"/>
                  </a:lnTo>
                  <a:lnTo>
                    <a:pt x="1685087" y="0"/>
                  </a:lnTo>
                  <a:lnTo>
                    <a:pt x="1689591" y="0"/>
                  </a:lnTo>
                  <a:lnTo>
                    <a:pt x="1694626" y="0"/>
                  </a:lnTo>
                  <a:lnTo>
                    <a:pt x="1697276" y="0"/>
                  </a:lnTo>
                  <a:lnTo>
                    <a:pt x="1698000" y="0"/>
                  </a:lnTo>
                  <a:lnTo>
                    <a:pt x="1704688" y="0"/>
                  </a:lnTo>
                  <a:lnTo>
                    <a:pt x="1707488" y="0"/>
                  </a:lnTo>
                  <a:lnTo>
                    <a:pt x="1710963" y="0"/>
                  </a:lnTo>
                  <a:lnTo>
                    <a:pt x="1715151" y="0"/>
                  </a:lnTo>
                  <a:lnTo>
                    <a:pt x="1721928" y="0"/>
                  </a:lnTo>
                  <a:lnTo>
                    <a:pt x="1734603" y="0"/>
                  </a:lnTo>
                  <a:lnTo>
                    <a:pt x="1735025" y="0"/>
                  </a:lnTo>
                  <a:lnTo>
                    <a:pt x="1735558" y="0"/>
                  </a:lnTo>
                  <a:lnTo>
                    <a:pt x="1736094" y="0"/>
                  </a:lnTo>
                  <a:lnTo>
                    <a:pt x="1737552" y="0"/>
                  </a:lnTo>
                  <a:lnTo>
                    <a:pt x="1741027" y="0"/>
                  </a:lnTo>
                  <a:lnTo>
                    <a:pt x="1747046" y="0"/>
                  </a:lnTo>
                  <a:lnTo>
                    <a:pt x="1748537" y="0"/>
                  </a:lnTo>
                  <a:lnTo>
                    <a:pt x="1753052" y="0"/>
                  </a:lnTo>
                  <a:lnTo>
                    <a:pt x="1757499" y="0"/>
                  </a:lnTo>
                  <a:lnTo>
                    <a:pt x="1764668" y="0"/>
                  </a:lnTo>
                  <a:lnTo>
                    <a:pt x="1765089" y="0"/>
                  </a:lnTo>
                  <a:lnTo>
                    <a:pt x="1765214" y="0"/>
                  </a:lnTo>
                  <a:lnTo>
                    <a:pt x="1770320" y="0"/>
                  </a:lnTo>
                  <a:lnTo>
                    <a:pt x="1777110" y="0"/>
                  </a:lnTo>
                  <a:lnTo>
                    <a:pt x="1779774" y="0"/>
                  </a:lnTo>
                  <a:lnTo>
                    <a:pt x="1792721" y="0"/>
                  </a:lnTo>
                  <a:lnTo>
                    <a:pt x="1794981" y="0"/>
                  </a:lnTo>
                  <a:lnTo>
                    <a:pt x="1825045" y="0"/>
                  </a:lnTo>
                  <a:lnTo>
                    <a:pt x="1825769" y="0"/>
                  </a:lnTo>
                  <a:lnTo>
                    <a:pt x="1838732" y="0"/>
                  </a:lnTo>
                  <a:lnTo>
                    <a:pt x="1845818" y="0"/>
                  </a:lnTo>
                  <a:lnTo>
                    <a:pt x="1849697" y="0"/>
                  </a:lnTo>
                  <a:lnTo>
                    <a:pt x="1852412" y="0"/>
                  </a:lnTo>
                  <a:lnTo>
                    <a:pt x="1853903" y="0"/>
                  </a:lnTo>
                  <a:lnTo>
                    <a:pt x="1863327" y="0"/>
                  </a:lnTo>
                  <a:lnTo>
                    <a:pt x="1868796" y="0"/>
                  </a:lnTo>
                  <a:lnTo>
                    <a:pt x="1874815" y="0"/>
                  </a:lnTo>
                  <a:lnTo>
                    <a:pt x="1876306" y="0"/>
                  </a:lnTo>
                  <a:lnTo>
                    <a:pt x="1880821" y="0"/>
                  </a:lnTo>
                  <a:lnTo>
                    <a:pt x="1882477" y="0"/>
                  </a:lnTo>
                  <a:lnTo>
                    <a:pt x="1883936" y="0"/>
                  </a:lnTo>
                  <a:lnTo>
                    <a:pt x="1885268" y="0"/>
                  </a:lnTo>
                  <a:lnTo>
                    <a:pt x="1896427" y="0"/>
                  </a:lnTo>
                  <a:lnTo>
                    <a:pt x="1898089" y="0"/>
                  </a:lnTo>
                  <a:lnTo>
                    <a:pt x="1904879" y="0"/>
                  </a:lnTo>
                  <a:lnTo>
                    <a:pt x="1907543" y="0"/>
                  </a:lnTo>
                  <a:lnTo>
                    <a:pt x="1911018" y="0"/>
                  </a:lnTo>
                  <a:lnTo>
                    <a:pt x="1919986" y="0"/>
                  </a:lnTo>
                  <a:lnTo>
                    <a:pt x="1927124" y="0"/>
                  </a:lnTo>
                  <a:lnTo>
                    <a:pt x="1927489" y="0"/>
                  </a:lnTo>
                  <a:lnTo>
                    <a:pt x="1927911" y="0"/>
                  </a:lnTo>
                  <a:lnTo>
                    <a:pt x="1929402" y="0"/>
                  </a:lnTo>
                  <a:lnTo>
                    <a:pt x="1946726" y="0"/>
                  </a:lnTo>
                  <a:lnTo>
                    <a:pt x="1949525" y="0"/>
                  </a:lnTo>
                  <a:lnTo>
                    <a:pt x="1957554" y="0"/>
                  </a:lnTo>
                  <a:lnTo>
                    <a:pt x="1957975" y="0"/>
                  </a:lnTo>
                  <a:lnTo>
                    <a:pt x="1973587" y="0"/>
                  </a:lnTo>
                  <a:lnTo>
                    <a:pt x="1978520" y="0"/>
                  </a:lnTo>
                  <a:lnTo>
                    <a:pt x="1980012" y="0"/>
                  </a:lnTo>
                  <a:lnTo>
                    <a:pt x="1980181" y="0"/>
                  </a:lnTo>
                  <a:lnTo>
                    <a:pt x="1981672" y="0"/>
                  </a:lnTo>
                  <a:lnTo>
                    <a:pt x="2008585" y="0"/>
                  </a:lnTo>
                  <a:lnTo>
                    <a:pt x="2009218" y="0"/>
                  </a:lnTo>
                  <a:lnTo>
                    <a:pt x="2010246" y="0"/>
                  </a:lnTo>
                  <a:lnTo>
                    <a:pt x="2010709" y="0"/>
                  </a:lnTo>
                  <a:lnTo>
                    <a:pt x="2011705" y="0"/>
                  </a:lnTo>
                  <a:lnTo>
                    <a:pt x="2024147" y="0"/>
                  </a:lnTo>
                  <a:lnTo>
                    <a:pt x="2024196" y="0"/>
                  </a:lnTo>
                  <a:lnTo>
                    <a:pt x="2024981" y="0"/>
                  </a:lnTo>
                  <a:lnTo>
                    <a:pt x="2025353" y="0"/>
                  </a:lnTo>
                  <a:lnTo>
                    <a:pt x="2026473" y="0"/>
                  </a:lnTo>
                  <a:lnTo>
                    <a:pt x="2031619" y="0"/>
                  </a:lnTo>
                  <a:lnTo>
                    <a:pt x="2033110" y="0"/>
                  </a:lnTo>
                  <a:lnTo>
                    <a:pt x="2038787" y="0"/>
                  </a:lnTo>
                  <a:lnTo>
                    <a:pt x="2039282" y="0"/>
                  </a:lnTo>
                  <a:lnTo>
                    <a:pt x="2047755" y="0"/>
                  </a:lnTo>
                  <a:lnTo>
                    <a:pt x="2051230" y="0"/>
                  </a:lnTo>
                  <a:lnTo>
                    <a:pt x="2054893" y="0"/>
                  </a:lnTo>
                  <a:lnTo>
                    <a:pt x="2055046" y="0"/>
                  </a:lnTo>
                  <a:lnTo>
                    <a:pt x="2055258" y="0"/>
                  </a:lnTo>
                  <a:lnTo>
                    <a:pt x="2055680" y="0"/>
                  </a:lnTo>
                  <a:lnTo>
                    <a:pt x="2057171" y="0"/>
                  </a:lnTo>
                  <a:lnTo>
                    <a:pt x="2061683" y="0"/>
                  </a:lnTo>
                  <a:lnTo>
                    <a:pt x="2067702" y="0"/>
                  </a:lnTo>
                  <a:lnTo>
                    <a:pt x="2074495" y="0"/>
                  </a:lnTo>
                  <a:lnTo>
                    <a:pt x="2077294" y="0"/>
                  </a:lnTo>
                  <a:lnTo>
                    <a:pt x="2084504" y="0"/>
                  </a:lnTo>
                  <a:lnTo>
                    <a:pt x="2085323" y="0"/>
                  </a:lnTo>
                  <a:lnTo>
                    <a:pt x="2085744" y="0"/>
                  </a:lnTo>
                  <a:lnTo>
                    <a:pt x="2097766" y="0"/>
                  </a:lnTo>
                  <a:lnTo>
                    <a:pt x="2106289" y="0"/>
                  </a:lnTo>
                  <a:lnTo>
                    <a:pt x="2107781" y="0"/>
                  </a:lnTo>
                  <a:lnTo>
                    <a:pt x="2128956" y="0"/>
                  </a:lnTo>
                  <a:lnTo>
                    <a:pt x="2129514" y="0"/>
                  </a:lnTo>
                  <a:lnTo>
                    <a:pt x="2136354" y="0"/>
                  </a:lnTo>
                  <a:lnTo>
                    <a:pt x="2136987" y="0"/>
                  </a:lnTo>
                  <a:lnTo>
                    <a:pt x="2138478" y="0"/>
                  </a:lnTo>
                  <a:lnTo>
                    <a:pt x="2151916" y="0"/>
                  </a:lnTo>
                  <a:lnTo>
                    <a:pt x="2152750" y="0"/>
                  </a:lnTo>
                  <a:lnTo>
                    <a:pt x="2153122" y="0"/>
                  </a:lnTo>
                  <a:lnTo>
                    <a:pt x="2154242" y="0"/>
                  </a:lnTo>
                  <a:lnTo>
                    <a:pt x="2156597" y="0"/>
                  </a:lnTo>
                  <a:lnTo>
                    <a:pt x="2159388" y="0"/>
                  </a:lnTo>
                  <a:lnTo>
                    <a:pt x="2160879" y="0"/>
                  </a:lnTo>
                  <a:lnTo>
                    <a:pt x="2161633" y="0"/>
                  </a:lnTo>
                  <a:lnTo>
                    <a:pt x="2167051" y="0"/>
                  </a:lnTo>
                  <a:lnTo>
                    <a:pt x="2178999" y="0"/>
                  </a:lnTo>
                  <a:lnTo>
                    <a:pt x="2182158" y="0"/>
                  </a:lnTo>
                  <a:lnTo>
                    <a:pt x="2182815" y="0"/>
                  </a:lnTo>
                  <a:lnTo>
                    <a:pt x="2188666" y="0"/>
                  </a:lnTo>
                  <a:lnTo>
                    <a:pt x="2189452" y="0"/>
                  </a:lnTo>
                  <a:lnTo>
                    <a:pt x="2191697" y="0"/>
                  </a:lnTo>
                  <a:lnTo>
                    <a:pt x="2195471" y="0"/>
                  </a:lnTo>
                  <a:lnTo>
                    <a:pt x="2201759" y="0"/>
                  </a:lnTo>
                  <a:lnTo>
                    <a:pt x="2203100" y="0"/>
                  </a:lnTo>
                  <a:lnTo>
                    <a:pt x="2204559" y="0"/>
                  </a:lnTo>
                  <a:lnTo>
                    <a:pt x="2204591" y="0"/>
                  </a:lnTo>
                  <a:lnTo>
                    <a:pt x="2212273" y="0"/>
                  </a:lnTo>
                  <a:lnTo>
                    <a:pt x="2225535" y="0"/>
                  </a:lnTo>
                  <a:lnTo>
                    <a:pt x="2231674" y="0"/>
                  </a:lnTo>
                  <a:lnTo>
                    <a:pt x="2232096" y="0"/>
                  </a:lnTo>
                  <a:lnTo>
                    <a:pt x="2232220" y="0"/>
                  </a:lnTo>
                  <a:lnTo>
                    <a:pt x="2233118" y="0"/>
                  </a:lnTo>
                  <a:lnTo>
                    <a:pt x="2233165" y="0"/>
                  </a:lnTo>
                  <a:lnTo>
                    <a:pt x="2256725" y="0"/>
                  </a:lnTo>
                  <a:lnTo>
                    <a:pt x="2257283" y="0"/>
                  </a:lnTo>
                  <a:lnTo>
                    <a:pt x="2262285" y="0"/>
                  </a:lnTo>
                  <a:lnTo>
                    <a:pt x="2284366" y="0"/>
                  </a:lnTo>
                  <a:lnTo>
                    <a:pt x="2289402" y="0"/>
                  </a:lnTo>
                  <a:lnTo>
                    <a:pt x="2292052" y="0"/>
                  </a:lnTo>
                  <a:lnTo>
                    <a:pt x="2299271" y="0"/>
                  </a:lnTo>
                  <a:lnTo>
                    <a:pt x="2308721" y="0"/>
                  </a:lnTo>
                  <a:lnTo>
                    <a:pt x="2309927" y="0"/>
                  </a:lnTo>
                  <a:lnTo>
                    <a:pt x="2316435" y="0"/>
                  </a:lnTo>
                  <a:lnTo>
                    <a:pt x="2316703" y="0"/>
                  </a:lnTo>
                  <a:lnTo>
                    <a:pt x="2319466" y="0"/>
                  </a:lnTo>
                  <a:lnTo>
                    <a:pt x="2322840" y="0"/>
                  </a:lnTo>
                  <a:lnTo>
                    <a:pt x="2329528" y="0"/>
                  </a:lnTo>
                  <a:lnTo>
                    <a:pt x="2330869" y="0"/>
                  </a:lnTo>
                  <a:lnTo>
                    <a:pt x="2332328" y="0"/>
                  </a:lnTo>
                  <a:lnTo>
                    <a:pt x="2332360" y="0"/>
                  </a:lnTo>
                  <a:lnTo>
                    <a:pt x="2335803" y="0"/>
                  </a:lnTo>
                  <a:lnTo>
                    <a:pt x="2343312" y="0"/>
                  </a:lnTo>
                  <a:lnTo>
                    <a:pt x="2344804" y="0"/>
                  </a:lnTo>
                  <a:lnTo>
                    <a:pt x="2346768" y="0"/>
                  </a:lnTo>
                  <a:lnTo>
                    <a:pt x="2347827" y="0"/>
                  </a:lnTo>
                  <a:lnTo>
                    <a:pt x="2352274" y="0"/>
                  </a:lnTo>
                  <a:lnTo>
                    <a:pt x="2359443" y="0"/>
                  </a:lnTo>
                  <a:lnTo>
                    <a:pt x="2359865" y="0"/>
                  </a:lnTo>
                  <a:lnTo>
                    <a:pt x="2359989" y="0"/>
                  </a:lnTo>
                  <a:lnTo>
                    <a:pt x="2360887" y="0"/>
                  </a:lnTo>
                  <a:lnTo>
                    <a:pt x="2360934" y="0"/>
                  </a:lnTo>
                  <a:lnTo>
                    <a:pt x="2371886" y="0"/>
                  </a:lnTo>
                  <a:lnTo>
                    <a:pt x="2373377" y="0"/>
                  </a:lnTo>
                  <a:lnTo>
                    <a:pt x="2377892" y="0"/>
                  </a:lnTo>
                  <a:cubicBezTo>
                    <a:pt x="2382339" y="0"/>
                    <a:pt x="2382339" y="0"/>
                    <a:pt x="2382339" y="0"/>
                  </a:cubicBezTo>
                  <a:lnTo>
                    <a:pt x="2390054" y="0"/>
                  </a:lnTo>
                  <a:lnTo>
                    <a:pt x="2419821" y="0"/>
                  </a:lnTo>
                  <a:lnTo>
                    <a:pt x="2427040" y="0"/>
                  </a:lnTo>
                  <a:lnTo>
                    <a:pt x="2436490" y="0"/>
                  </a:lnTo>
                  <a:lnTo>
                    <a:pt x="2444472" y="0"/>
                  </a:lnTo>
                  <a:lnTo>
                    <a:pt x="2448678" y="0"/>
                  </a:lnTo>
                  <a:lnTo>
                    <a:pt x="2450171" y="0"/>
                  </a:lnTo>
                  <a:lnTo>
                    <a:pt x="2450609" y="0"/>
                  </a:lnTo>
                  <a:lnTo>
                    <a:pt x="2463572" y="0"/>
                  </a:lnTo>
                  <a:lnTo>
                    <a:pt x="2471081" y="0"/>
                  </a:lnTo>
                  <a:lnTo>
                    <a:pt x="2472573" y="0"/>
                  </a:lnTo>
                  <a:lnTo>
                    <a:pt x="2474537" y="0"/>
                  </a:lnTo>
                  <a:lnTo>
                    <a:pt x="2475596" y="0"/>
                  </a:lnTo>
                  <a:lnTo>
                    <a:pt x="2477252" y="0"/>
                  </a:lnTo>
                  <a:lnTo>
                    <a:pt x="2478712" y="0"/>
                  </a:lnTo>
                  <a:lnTo>
                    <a:pt x="2478743" y="0"/>
                  </a:lnTo>
                  <a:lnTo>
                    <a:pt x="2480043" y="0"/>
                  </a:lnTo>
                  <a:lnTo>
                    <a:pt x="2499655" y="0"/>
                  </a:lnTo>
                  <a:lnTo>
                    <a:pt x="2501146" y="0"/>
                  </a:lnTo>
                  <a:lnTo>
                    <a:pt x="2505661" y="0"/>
                  </a:lnTo>
                  <a:lnTo>
                    <a:pt x="2508776" y="0"/>
                  </a:lnTo>
                  <a:lnTo>
                    <a:pt x="2510108" y="0"/>
                  </a:lnTo>
                  <a:lnTo>
                    <a:pt x="2524178" y="0"/>
                  </a:lnTo>
                  <a:lnTo>
                    <a:pt x="2525248" y="0"/>
                  </a:lnTo>
                  <a:lnTo>
                    <a:pt x="2525669" y="0"/>
                  </a:lnTo>
                  <a:lnTo>
                    <a:pt x="2552329" y="0"/>
                  </a:lnTo>
                  <a:lnTo>
                    <a:pt x="2552751" y="0"/>
                  </a:lnTo>
                  <a:lnTo>
                    <a:pt x="2554242" y="0"/>
                  </a:lnTo>
                  <a:lnTo>
                    <a:pt x="2574787" y="0"/>
                  </a:lnTo>
                  <a:lnTo>
                    <a:pt x="2576279" y="0"/>
                  </a:lnTo>
                  <a:lnTo>
                    <a:pt x="2576447" y="0"/>
                  </a:lnTo>
                  <a:lnTo>
                    <a:pt x="2577940" y="0"/>
                  </a:lnTo>
                  <a:lnTo>
                    <a:pt x="2603360" y="0"/>
                  </a:lnTo>
                  <a:lnTo>
                    <a:pt x="2604852" y="0"/>
                  </a:lnTo>
                  <a:lnTo>
                    <a:pt x="2605021" y="0"/>
                  </a:lnTo>
                  <a:lnTo>
                    <a:pt x="2605484" y="0"/>
                  </a:lnTo>
                  <a:lnTo>
                    <a:pt x="2606481" y="0"/>
                  </a:lnTo>
                  <a:lnTo>
                    <a:pt x="2606512" y="0"/>
                  </a:lnTo>
                  <a:lnTo>
                    <a:pt x="2606976" y="0"/>
                  </a:lnTo>
                  <a:lnTo>
                    <a:pt x="2618923" y="0"/>
                  </a:lnTo>
                  <a:lnTo>
                    <a:pt x="2621248" y="0"/>
                  </a:lnTo>
                  <a:lnTo>
                    <a:pt x="2622740" y="0"/>
                  </a:lnTo>
                  <a:lnTo>
                    <a:pt x="2627885" y="0"/>
                  </a:lnTo>
                  <a:lnTo>
                    <a:pt x="2629377" y="0"/>
                  </a:lnTo>
                  <a:lnTo>
                    <a:pt x="2634058" y="0"/>
                  </a:lnTo>
                  <a:lnTo>
                    <a:pt x="2635549" y="0"/>
                  </a:lnTo>
                  <a:lnTo>
                    <a:pt x="2636545" y="0"/>
                  </a:lnTo>
                  <a:lnTo>
                    <a:pt x="2648987" y="0"/>
                  </a:lnTo>
                  <a:lnTo>
                    <a:pt x="2649821" y="0"/>
                  </a:lnTo>
                  <a:lnTo>
                    <a:pt x="2651313" y="0"/>
                  </a:lnTo>
                  <a:lnTo>
                    <a:pt x="2651947" y="0"/>
                  </a:lnTo>
                  <a:lnTo>
                    <a:pt x="2653017" y="0"/>
                  </a:lnTo>
                  <a:lnTo>
                    <a:pt x="2653438" y="0"/>
                  </a:lnTo>
                  <a:lnTo>
                    <a:pt x="2656459" y="0"/>
                  </a:lnTo>
                  <a:lnTo>
                    <a:pt x="2657950" y="0"/>
                  </a:lnTo>
                  <a:lnTo>
                    <a:pt x="2665460" y="0"/>
                  </a:lnTo>
                  <a:lnTo>
                    <a:pt x="2680098" y="0"/>
                  </a:lnTo>
                  <a:lnTo>
                    <a:pt x="2680520" y="0"/>
                  </a:lnTo>
                  <a:lnTo>
                    <a:pt x="2682011" y="0"/>
                  </a:lnTo>
                  <a:lnTo>
                    <a:pt x="2692542" y="0"/>
                  </a:lnTo>
                  <a:lnTo>
                    <a:pt x="2702556" y="0"/>
                  </a:lnTo>
                  <a:lnTo>
                    <a:pt x="2704048" y="0"/>
                  </a:lnTo>
                  <a:lnTo>
                    <a:pt x="2724289" y="0"/>
                  </a:lnTo>
                  <a:lnTo>
                    <a:pt x="2731129" y="0"/>
                  </a:lnTo>
                  <a:lnTo>
                    <a:pt x="2732621" y="0"/>
                  </a:lnTo>
                  <a:lnTo>
                    <a:pt x="2733253" y="0"/>
                  </a:lnTo>
                  <a:lnTo>
                    <a:pt x="2734745" y="0"/>
                  </a:lnTo>
                  <a:lnTo>
                    <a:pt x="2746692" y="0"/>
                  </a:lnTo>
                  <a:lnTo>
                    <a:pt x="2749017" y="0"/>
                  </a:lnTo>
                  <a:lnTo>
                    <a:pt x="2750509" y="0"/>
                  </a:lnTo>
                  <a:lnTo>
                    <a:pt x="2754354" y="0"/>
                  </a:lnTo>
                  <a:lnTo>
                    <a:pt x="2755654" y="0"/>
                  </a:lnTo>
                  <a:lnTo>
                    <a:pt x="2757146" y="0"/>
                  </a:lnTo>
                  <a:lnTo>
                    <a:pt x="2761827" y="0"/>
                  </a:lnTo>
                  <a:lnTo>
                    <a:pt x="2763318" y="0"/>
                  </a:lnTo>
                  <a:lnTo>
                    <a:pt x="2776756" y="0"/>
                  </a:lnTo>
                  <a:lnTo>
                    <a:pt x="2777590" y="0"/>
                  </a:lnTo>
                  <a:lnTo>
                    <a:pt x="2779082" y="0"/>
                  </a:lnTo>
                  <a:lnTo>
                    <a:pt x="2783442" y="0"/>
                  </a:lnTo>
                  <a:lnTo>
                    <a:pt x="2784228" y="0"/>
                  </a:lnTo>
                  <a:lnTo>
                    <a:pt x="2785719" y="0"/>
                  </a:lnTo>
                  <a:lnTo>
                    <a:pt x="2786473" y="0"/>
                  </a:lnTo>
                  <a:lnTo>
                    <a:pt x="2793229" y="0"/>
                  </a:lnTo>
                  <a:lnTo>
                    <a:pt x="2799367" y="0"/>
                  </a:lnTo>
                  <a:lnTo>
                    <a:pt x="2813506" y="0"/>
                  </a:lnTo>
                  <a:lnTo>
                    <a:pt x="2820311" y="0"/>
                  </a:lnTo>
                  <a:lnTo>
                    <a:pt x="2827893" y="0"/>
                  </a:lnTo>
                  <a:lnTo>
                    <a:pt x="2827940" y="0"/>
                  </a:lnTo>
                  <a:lnTo>
                    <a:pt x="2829431" y="0"/>
                  </a:lnTo>
                  <a:lnTo>
                    <a:pt x="2829978" y="0"/>
                  </a:lnTo>
                  <a:lnTo>
                    <a:pt x="2852058" y="0"/>
                  </a:lnTo>
                  <a:lnTo>
                    <a:pt x="2857060" y="0"/>
                  </a:lnTo>
                  <a:lnTo>
                    <a:pt x="2857958" y="0"/>
                  </a:lnTo>
                  <a:lnTo>
                    <a:pt x="2871601" y="0"/>
                  </a:lnTo>
                  <a:lnTo>
                    <a:pt x="2882123" y="0"/>
                  </a:lnTo>
                  <a:lnTo>
                    <a:pt x="2894046" y="0"/>
                  </a:lnTo>
                  <a:lnTo>
                    <a:pt x="2903496" y="0"/>
                  </a:lnTo>
                  <a:lnTo>
                    <a:pt x="2911211" y="0"/>
                  </a:lnTo>
                  <a:lnTo>
                    <a:pt x="2914242" y="0"/>
                  </a:lnTo>
                  <a:lnTo>
                    <a:pt x="2914461" y="0"/>
                  </a:lnTo>
                  <a:lnTo>
                    <a:pt x="2924111" y="0"/>
                  </a:lnTo>
                  <a:lnTo>
                    <a:pt x="2927136" y="0"/>
                  </a:lnTo>
                  <a:lnTo>
                    <a:pt x="2933561" y="0"/>
                  </a:lnTo>
                  <a:lnTo>
                    <a:pt x="2939580" y="0"/>
                  </a:lnTo>
                  <a:lnTo>
                    <a:pt x="2941275" y="0"/>
                  </a:lnTo>
                  <a:lnTo>
                    <a:pt x="2941543" y="0"/>
                  </a:lnTo>
                  <a:lnTo>
                    <a:pt x="2945586" y="0"/>
                  </a:lnTo>
                  <a:lnTo>
                    <a:pt x="2950032" y="0"/>
                  </a:lnTo>
                  <a:lnTo>
                    <a:pt x="2955662" y="0"/>
                  </a:lnTo>
                  <a:lnTo>
                    <a:pt x="2955709" y="0"/>
                  </a:lnTo>
                  <a:lnTo>
                    <a:pt x="2957200" y="0"/>
                  </a:lnTo>
                  <a:lnTo>
                    <a:pt x="2957747" y="0"/>
                  </a:lnTo>
                  <a:lnTo>
                    <a:pt x="2968152" y="0"/>
                  </a:lnTo>
                  <a:lnTo>
                    <a:pt x="2969644" y="0"/>
                  </a:lnTo>
                  <a:lnTo>
                    <a:pt x="2972667" y="0"/>
                  </a:lnTo>
                  <a:lnTo>
                    <a:pt x="2977114" y="0"/>
                  </a:lnTo>
                  <a:lnTo>
                    <a:pt x="2984829" y="0"/>
                  </a:lnTo>
                  <a:lnTo>
                    <a:pt x="2985727" y="0"/>
                  </a:lnTo>
                  <a:lnTo>
                    <a:pt x="2999370" y="0"/>
                  </a:lnTo>
                  <a:lnTo>
                    <a:pt x="3021815" y="0"/>
                  </a:lnTo>
                  <a:lnTo>
                    <a:pt x="3031265" y="0"/>
                  </a:lnTo>
                  <a:lnTo>
                    <a:pt x="3042230" y="0"/>
                  </a:lnTo>
                  <a:lnTo>
                    <a:pt x="3044946" y="0"/>
                  </a:lnTo>
                  <a:lnTo>
                    <a:pt x="3051880" y="0"/>
                  </a:lnTo>
                  <a:lnTo>
                    <a:pt x="3061330" y="0"/>
                  </a:lnTo>
                  <a:lnTo>
                    <a:pt x="3067349" y="0"/>
                  </a:lnTo>
                  <a:lnTo>
                    <a:pt x="3069312" y="0"/>
                  </a:lnTo>
                  <a:lnTo>
                    <a:pt x="3073355" y="0"/>
                  </a:lnTo>
                  <a:lnTo>
                    <a:pt x="3073518" y="0"/>
                  </a:lnTo>
                  <a:lnTo>
                    <a:pt x="3075011" y="0"/>
                  </a:lnTo>
                  <a:lnTo>
                    <a:pt x="3077801" y="0"/>
                  </a:lnTo>
                  <a:lnTo>
                    <a:pt x="3095921" y="0"/>
                  </a:lnTo>
                  <a:lnTo>
                    <a:pt x="3097413" y="0"/>
                  </a:lnTo>
                  <a:lnTo>
                    <a:pt x="3100436" y="0"/>
                  </a:lnTo>
                  <a:lnTo>
                    <a:pt x="3103552" y="0"/>
                  </a:lnTo>
                  <a:lnTo>
                    <a:pt x="3104883" y="0"/>
                  </a:lnTo>
                  <a:lnTo>
                    <a:pt x="3120023" y="0"/>
                  </a:lnTo>
                  <a:lnTo>
                    <a:pt x="3120445" y="0"/>
                  </a:lnTo>
                  <a:lnTo>
                    <a:pt x="3149018" y="0"/>
                  </a:lnTo>
                  <a:lnTo>
                    <a:pt x="3150088" y="0"/>
                  </a:lnTo>
                  <a:lnTo>
                    <a:pt x="3150509" y="0"/>
                  </a:lnTo>
                  <a:lnTo>
                    <a:pt x="3171054" y="0"/>
                  </a:lnTo>
                  <a:lnTo>
                    <a:pt x="3172715" y="0"/>
                  </a:lnTo>
                  <a:lnTo>
                    <a:pt x="3199627" y="0"/>
                  </a:lnTo>
                  <a:lnTo>
                    <a:pt x="3201119" y="0"/>
                  </a:lnTo>
                  <a:lnTo>
                    <a:pt x="3201287" y="0"/>
                  </a:lnTo>
                  <a:lnTo>
                    <a:pt x="3201751" y="0"/>
                  </a:lnTo>
                  <a:lnTo>
                    <a:pt x="3202780" y="0"/>
                  </a:lnTo>
                  <a:lnTo>
                    <a:pt x="3217515" y="0"/>
                  </a:lnTo>
                  <a:lnTo>
                    <a:pt x="3224152" y="0"/>
                  </a:lnTo>
                  <a:lnTo>
                    <a:pt x="3230324" y="0"/>
                  </a:lnTo>
                  <a:lnTo>
                    <a:pt x="3231321" y="0"/>
                  </a:lnTo>
                  <a:lnTo>
                    <a:pt x="3231816" y="0"/>
                  </a:lnTo>
                  <a:lnTo>
                    <a:pt x="3243763" y="0"/>
                  </a:lnTo>
                  <a:lnTo>
                    <a:pt x="3246088" y="0"/>
                  </a:lnTo>
                  <a:lnTo>
                    <a:pt x="3247580" y="0"/>
                  </a:lnTo>
                  <a:lnTo>
                    <a:pt x="3247792" y="0"/>
                  </a:lnTo>
                  <a:lnTo>
                    <a:pt x="3248214" y="0"/>
                  </a:lnTo>
                  <a:lnTo>
                    <a:pt x="3252725" y="0"/>
                  </a:lnTo>
                  <a:lnTo>
                    <a:pt x="3254217" y="0"/>
                  </a:lnTo>
                  <a:lnTo>
                    <a:pt x="3260235" y="0"/>
                  </a:lnTo>
                  <a:lnTo>
                    <a:pt x="3276787" y="0"/>
                  </a:lnTo>
                  <a:lnTo>
                    <a:pt x="3277857" y="0"/>
                  </a:lnTo>
                  <a:lnTo>
                    <a:pt x="3278278" y="0"/>
                  </a:lnTo>
                  <a:lnTo>
                    <a:pt x="3290300" y="0"/>
                  </a:lnTo>
                  <a:lnTo>
                    <a:pt x="3298823" y="0"/>
                  </a:lnTo>
                  <a:lnTo>
                    <a:pt x="3327396" y="0"/>
                  </a:lnTo>
                  <a:lnTo>
                    <a:pt x="3328888" y="0"/>
                  </a:lnTo>
                  <a:lnTo>
                    <a:pt x="3329520" y="0"/>
                  </a:lnTo>
                  <a:lnTo>
                    <a:pt x="3345284" y="0"/>
                  </a:lnTo>
                  <a:lnTo>
                    <a:pt x="3349129" y="0"/>
                  </a:lnTo>
                  <a:lnTo>
                    <a:pt x="3351921" y="0"/>
                  </a:lnTo>
                  <a:lnTo>
                    <a:pt x="3358093" y="0"/>
                  </a:lnTo>
                  <a:lnTo>
                    <a:pt x="3359585" y="0"/>
                  </a:lnTo>
                  <a:lnTo>
                    <a:pt x="3371532" y="0"/>
                  </a:lnTo>
                  <a:lnTo>
                    <a:pt x="3373857" y="0"/>
                  </a:lnTo>
                  <a:lnTo>
                    <a:pt x="3375349" y="0"/>
                  </a:lnTo>
                  <a:lnTo>
                    <a:pt x="3380494" y="0"/>
                  </a:lnTo>
                  <a:lnTo>
                    <a:pt x="3381986" y="0"/>
                  </a:lnTo>
                  <a:lnTo>
                    <a:pt x="3388004" y="0"/>
                  </a:lnTo>
                  <a:lnTo>
                    <a:pt x="3408282" y="0"/>
                  </a:lnTo>
                  <a:lnTo>
                    <a:pt x="3418069" y="0"/>
                  </a:lnTo>
                  <a:lnTo>
                    <a:pt x="3424207" y="0"/>
                  </a:lnTo>
                  <a:lnTo>
                    <a:pt x="3424753" y="0"/>
                  </a:lnTo>
                  <a:lnTo>
                    <a:pt x="3452733" y="0"/>
                  </a:lnTo>
                  <a:lnTo>
                    <a:pt x="3454818" y="0"/>
                  </a:lnTo>
                  <a:lnTo>
                    <a:pt x="3476898" y="0"/>
                  </a:lnTo>
                  <a:lnTo>
                    <a:pt x="3496441" y="0"/>
                  </a:lnTo>
                  <a:lnTo>
                    <a:pt x="3509236" y="0"/>
                  </a:lnTo>
                  <a:lnTo>
                    <a:pt x="3518886" y="0"/>
                  </a:lnTo>
                  <a:lnTo>
                    <a:pt x="3528336" y="0"/>
                  </a:lnTo>
                  <a:lnTo>
                    <a:pt x="3536051" y="0"/>
                  </a:lnTo>
                  <a:lnTo>
                    <a:pt x="3539301" y="0"/>
                  </a:lnTo>
                  <a:lnTo>
                    <a:pt x="3540361" y="0"/>
                  </a:lnTo>
                  <a:lnTo>
                    <a:pt x="3544807" y="0"/>
                  </a:lnTo>
                  <a:lnTo>
                    <a:pt x="3551976" y="0"/>
                  </a:lnTo>
                  <a:lnTo>
                    <a:pt x="3552522" y="0"/>
                  </a:lnTo>
                  <a:lnTo>
                    <a:pt x="3564420" y="0"/>
                  </a:lnTo>
                  <a:lnTo>
                    <a:pt x="3570426" y="0"/>
                  </a:lnTo>
                  <a:cubicBezTo>
                    <a:pt x="3574872" y="0"/>
                    <a:pt x="3574872" y="0"/>
                    <a:pt x="3574872" y="0"/>
                  </a:cubicBezTo>
                  <a:lnTo>
                    <a:pt x="3580502" y="0"/>
                  </a:lnTo>
                  <a:lnTo>
                    <a:pt x="3582587" y="0"/>
                  </a:lnTo>
                  <a:lnTo>
                    <a:pt x="3624210" y="0"/>
                  </a:lnTo>
                  <a:lnTo>
                    <a:pt x="3637005" y="0"/>
                  </a:lnTo>
                  <a:lnTo>
                    <a:pt x="3646655" y="0"/>
                  </a:lnTo>
                  <a:lnTo>
                    <a:pt x="3656105" y="0"/>
                  </a:lnTo>
                  <a:lnTo>
                    <a:pt x="3667070" y="0"/>
                  </a:lnTo>
                  <a:lnTo>
                    <a:pt x="3668130" y="0"/>
                  </a:lnTo>
                  <a:lnTo>
                    <a:pt x="3669786" y="0"/>
                  </a:lnTo>
                  <a:lnTo>
                    <a:pt x="3672576" y="0"/>
                  </a:lnTo>
                  <a:lnTo>
                    <a:pt x="3692189" y="0"/>
                  </a:lnTo>
                  <a:lnTo>
                    <a:pt x="3698195" y="0"/>
                  </a:lnTo>
                  <a:lnTo>
                    <a:pt x="3702641" y="0"/>
                  </a:lnTo>
                  <a:lnTo>
                    <a:pt x="3744863" y="0"/>
                  </a:lnTo>
                  <a:lnTo>
                    <a:pt x="3745285" y="0"/>
                  </a:lnTo>
                  <a:lnTo>
                    <a:pt x="3795894" y="0"/>
                  </a:lnTo>
                  <a:lnTo>
                    <a:pt x="3797555" y="0"/>
                  </a:lnTo>
                  <a:lnTo>
                    <a:pt x="3826591" y="0"/>
                  </a:lnTo>
                  <a:lnTo>
                    <a:pt x="3842355" y="0"/>
                  </a:lnTo>
                  <a:lnTo>
                    <a:pt x="3848992" y="0"/>
                  </a:lnTo>
                  <a:lnTo>
                    <a:pt x="3872632" y="0"/>
                  </a:lnTo>
                  <a:lnTo>
                    <a:pt x="3873054" y="0"/>
                  </a:lnTo>
                  <a:lnTo>
                    <a:pt x="3885075" y="0"/>
                  </a:lnTo>
                  <a:lnTo>
                    <a:pt x="3923663" y="0"/>
                  </a:lnTo>
                  <a:lnTo>
                    <a:pt x="3954360" y="0"/>
                  </a:lnTo>
                  <a:lnTo>
                    <a:pt x="3970124" y="0"/>
                  </a:lnTo>
                  <a:lnTo>
                    <a:pt x="3976761" y="0"/>
                  </a:lnTo>
                  <a:lnTo>
                    <a:pt x="4012844" y="0"/>
                  </a:lnTo>
                  <a:lnTo>
                    <a:pt x="4049593" y="0"/>
                  </a:lnTo>
                  <a:cubicBezTo>
                    <a:pt x="4169647" y="0"/>
                    <a:pt x="4169647" y="0"/>
                    <a:pt x="4169647" y="0"/>
                  </a:cubicBezTo>
                  <a:lnTo>
                    <a:pt x="4177362" y="0"/>
                  </a:lnTo>
                  <a:cubicBezTo>
                    <a:pt x="4297416" y="0"/>
                    <a:pt x="4297416" y="0"/>
                    <a:pt x="4297416" y="0"/>
                  </a:cubicBezTo>
                  <a:cubicBezTo>
                    <a:pt x="4327758" y="0"/>
                    <a:pt x="4364168" y="21251"/>
                    <a:pt x="4379339" y="47054"/>
                  </a:cubicBezTo>
                  <a:cubicBezTo>
                    <a:pt x="4591731" y="415146"/>
                    <a:pt x="4591731" y="415146"/>
                    <a:pt x="4591731" y="415146"/>
                  </a:cubicBezTo>
                  <a:cubicBezTo>
                    <a:pt x="4606902" y="440951"/>
                    <a:pt x="4606902" y="483452"/>
                    <a:pt x="4591731" y="509257"/>
                  </a:cubicBezTo>
                  <a:cubicBezTo>
                    <a:pt x="4379339" y="877348"/>
                    <a:pt x="4379339" y="877348"/>
                    <a:pt x="4379339" y="877348"/>
                  </a:cubicBezTo>
                  <a:cubicBezTo>
                    <a:pt x="4364168" y="903151"/>
                    <a:pt x="4327758" y="924402"/>
                    <a:pt x="4297416" y="924402"/>
                  </a:cubicBezTo>
                  <a:lnTo>
                    <a:pt x="4169647" y="924402"/>
                  </a:lnTo>
                  <a:lnTo>
                    <a:pt x="3976761" y="924402"/>
                  </a:lnTo>
                  <a:lnTo>
                    <a:pt x="3872632" y="924402"/>
                  </a:lnTo>
                  <a:lnTo>
                    <a:pt x="3848992" y="924402"/>
                  </a:lnTo>
                  <a:lnTo>
                    <a:pt x="3744863" y="924402"/>
                  </a:lnTo>
                  <a:lnTo>
                    <a:pt x="3702641" y="924402"/>
                  </a:lnTo>
                  <a:lnTo>
                    <a:pt x="3672576" y="924402"/>
                  </a:lnTo>
                  <a:lnTo>
                    <a:pt x="3656105" y="924402"/>
                  </a:lnTo>
                  <a:lnTo>
                    <a:pt x="3574872" y="924402"/>
                  </a:lnTo>
                  <a:lnTo>
                    <a:pt x="3551976" y="924402"/>
                  </a:lnTo>
                  <a:lnTo>
                    <a:pt x="3544807" y="924402"/>
                  </a:lnTo>
                  <a:lnTo>
                    <a:pt x="3528336" y="924402"/>
                  </a:lnTo>
                  <a:lnTo>
                    <a:pt x="3424207" y="924402"/>
                  </a:lnTo>
                  <a:lnTo>
                    <a:pt x="3381986" y="924402"/>
                  </a:lnTo>
                  <a:lnTo>
                    <a:pt x="3380494" y="924402"/>
                  </a:lnTo>
                  <a:lnTo>
                    <a:pt x="3351921" y="924402"/>
                  </a:lnTo>
                  <a:lnTo>
                    <a:pt x="3277857" y="924402"/>
                  </a:lnTo>
                  <a:lnTo>
                    <a:pt x="3254217" y="924402"/>
                  </a:lnTo>
                  <a:lnTo>
                    <a:pt x="3252725" y="924402"/>
                  </a:lnTo>
                  <a:lnTo>
                    <a:pt x="3247792" y="924402"/>
                  </a:lnTo>
                  <a:lnTo>
                    <a:pt x="3231321" y="924402"/>
                  </a:lnTo>
                  <a:lnTo>
                    <a:pt x="3224152" y="924402"/>
                  </a:lnTo>
                  <a:lnTo>
                    <a:pt x="3150088" y="924402"/>
                  </a:lnTo>
                  <a:lnTo>
                    <a:pt x="3120023" y="924402"/>
                  </a:lnTo>
                  <a:lnTo>
                    <a:pt x="3104883" y="924402"/>
                  </a:lnTo>
                  <a:lnTo>
                    <a:pt x="3103552" y="924402"/>
                  </a:lnTo>
                  <a:lnTo>
                    <a:pt x="3077801" y="924402"/>
                  </a:lnTo>
                  <a:lnTo>
                    <a:pt x="3061330" y="924402"/>
                  </a:lnTo>
                  <a:lnTo>
                    <a:pt x="3031265" y="924402"/>
                  </a:lnTo>
                  <a:lnTo>
                    <a:pt x="2977114" y="924402"/>
                  </a:lnTo>
                  <a:lnTo>
                    <a:pt x="2957200" y="924402"/>
                  </a:lnTo>
                  <a:lnTo>
                    <a:pt x="2955709" y="924402"/>
                  </a:lnTo>
                  <a:lnTo>
                    <a:pt x="2950032" y="924402"/>
                  </a:lnTo>
                  <a:lnTo>
                    <a:pt x="2933561" y="924402"/>
                  </a:lnTo>
                  <a:lnTo>
                    <a:pt x="2927136" y="924402"/>
                  </a:lnTo>
                  <a:lnTo>
                    <a:pt x="2903496" y="924402"/>
                  </a:lnTo>
                  <a:lnTo>
                    <a:pt x="2829431" y="924402"/>
                  </a:lnTo>
                  <a:lnTo>
                    <a:pt x="2827940" y="924402"/>
                  </a:lnTo>
                  <a:lnTo>
                    <a:pt x="2799367" y="924402"/>
                  </a:lnTo>
                  <a:lnTo>
                    <a:pt x="2785719" y="924402"/>
                  </a:lnTo>
                  <a:lnTo>
                    <a:pt x="2784228" y="924402"/>
                  </a:lnTo>
                  <a:lnTo>
                    <a:pt x="2757146" y="924402"/>
                  </a:lnTo>
                  <a:lnTo>
                    <a:pt x="2755654" y="924402"/>
                  </a:lnTo>
                  <a:lnTo>
                    <a:pt x="2680098" y="924402"/>
                  </a:lnTo>
                  <a:lnTo>
                    <a:pt x="2657950" y="924402"/>
                  </a:lnTo>
                  <a:lnTo>
                    <a:pt x="2656459" y="924402"/>
                  </a:lnTo>
                  <a:lnTo>
                    <a:pt x="2653017" y="924402"/>
                  </a:lnTo>
                  <a:lnTo>
                    <a:pt x="2636545" y="924402"/>
                  </a:lnTo>
                  <a:lnTo>
                    <a:pt x="2629377" y="924402"/>
                  </a:lnTo>
                  <a:lnTo>
                    <a:pt x="2627885" y="924402"/>
                  </a:lnTo>
                  <a:lnTo>
                    <a:pt x="2606481" y="924402"/>
                  </a:lnTo>
                  <a:lnTo>
                    <a:pt x="2552329" y="924402"/>
                  </a:lnTo>
                  <a:lnTo>
                    <a:pt x="2525248" y="924402"/>
                  </a:lnTo>
                  <a:lnTo>
                    <a:pt x="2510108" y="924402"/>
                  </a:lnTo>
                  <a:lnTo>
                    <a:pt x="2508776" y="924402"/>
                  </a:lnTo>
                  <a:lnTo>
                    <a:pt x="2480043" y="924402"/>
                  </a:lnTo>
                  <a:lnTo>
                    <a:pt x="2478712" y="924402"/>
                  </a:lnTo>
                  <a:lnTo>
                    <a:pt x="2463572" y="924402"/>
                  </a:lnTo>
                  <a:lnTo>
                    <a:pt x="2436490" y="924402"/>
                  </a:lnTo>
                  <a:lnTo>
                    <a:pt x="2382339" y="924402"/>
                  </a:lnTo>
                  <a:lnTo>
                    <a:pt x="2360934" y="924402"/>
                  </a:lnTo>
                  <a:lnTo>
                    <a:pt x="2359443" y="924402"/>
                  </a:lnTo>
                  <a:lnTo>
                    <a:pt x="2352274" y="924402"/>
                  </a:lnTo>
                  <a:lnTo>
                    <a:pt x="2335803" y="924402"/>
                  </a:lnTo>
                  <a:lnTo>
                    <a:pt x="2332360" y="924402"/>
                  </a:lnTo>
                  <a:lnTo>
                    <a:pt x="2332328" y="924402"/>
                  </a:lnTo>
                  <a:lnTo>
                    <a:pt x="2330869" y="924402"/>
                  </a:lnTo>
                  <a:lnTo>
                    <a:pt x="2308721" y="924402"/>
                  </a:lnTo>
                  <a:lnTo>
                    <a:pt x="2233165" y="924402"/>
                  </a:lnTo>
                  <a:lnTo>
                    <a:pt x="2231674" y="924402"/>
                  </a:lnTo>
                  <a:lnTo>
                    <a:pt x="2204591" y="924402"/>
                  </a:lnTo>
                  <a:lnTo>
                    <a:pt x="2204559" y="924402"/>
                  </a:lnTo>
                  <a:lnTo>
                    <a:pt x="2203100" y="924402"/>
                  </a:lnTo>
                  <a:lnTo>
                    <a:pt x="2189452" y="924402"/>
                  </a:lnTo>
                  <a:lnTo>
                    <a:pt x="2160879" y="924402"/>
                  </a:lnTo>
                  <a:lnTo>
                    <a:pt x="2159388" y="924402"/>
                  </a:lnTo>
                  <a:lnTo>
                    <a:pt x="2085323" y="924402"/>
                  </a:lnTo>
                  <a:lnTo>
                    <a:pt x="2077294" y="924402"/>
                  </a:lnTo>
                  <a:lnTo>
                    <a:pt x="2061683" y="924402"/>
                  </a:lnTo>
                  <a:lnTo>
                    <a:pt x="2055258" y="924402"/>
                  </a:lnTo>
                  <a:lnTo>
                    <a:pt x="2038787" y="924402"/>
                  </a:lnTo>
                  <a:lnTo>
                    <a:pt x="2033110" y="924402"/>
                  </a:lnTo>
                  <a:lnTo>
                    <a:pt x="2031619" y="924402"/>
                  </a:lnTo>
                  <a:lnTo>
                    <a:pt x="2011705" y="924402"/>
                  </a:lnTo>
                  <a:lnTo>
                    <a:pt x="1957554" y="924402"/>
                  </a:lnTo>
                  <a:lnTo>
                    <a:pt x="1949525" y="924402"/>
                  </a:lnTo>
                  <a:lnTo>
                    <a:pt x="1927489" y="924402"/>
                  </a:lnTo>
                  <a:lnTo>
                    <a:pt x="1911018" y="924402"/>
                  </a:lnTo>
                  <a:lnTo>
                    <a:pt x="1907543" y="924402"/>
                  </a:lnTo>
                  <a:lnTo>
                    <a:pt x="1885268" y="924402"/>
                  </a:lnTo>
                  <a:lnTo>
                    <a:pt x="1883936" y="924402"/>
                  </a:lnTo>
                  <a:lnTo>
                    <a:pt x="1868796" y="924402"/>
                  </a:lnTo>
                  <a:lnTo>
                    <a:pt x="1838732" y="924402"/>
                  </a:lnTo>
                  <a:lnTo>
                    <a:pt x="1779774" y="924402"/>
                  </a:lnTo>
                  <a:lnTo>
                    <a:pt x="1764668" y="924402"/>
                  </a:lnTo>
                  <a:lnTo>
                    <a:pt x="1757499" y="924402"/>
                  </a:lnTo>
                  <a:lnTo>
                    <a:pt x="1741027" y="924402"/>
                  </a:lnTo>
                  <a:lnTo>
                    <a:pt x="1737552" y="924402"/>
                  </a:lnTo>
                  <a:lnTo>
                    <a:pt x="1736094" y="924402"/>
                  </a:lnTo>
                  <a:lnTo>
                    <a:pt x="1734603" y="924402"/>
                  </a:lnTo>
                  <a:lnTo>
                    <a:pt x="1710963" y="924402"/>
                  </a:lnTo>
                  <a:lnTo>
                    <a:pt x="1707488" y="924402"/>
                  </a:lnTo>
                  <a:lnTo>
                    <a:pt x="1652509" y="924402"/>
                  </a:lnTo>
                  <a:lnTo>
                    <a:pt x="1636899" y="924402"/>
                  </a:lnTo>
                  <a:lnTo>
                    <a:pt x="1609783" y="924402"/>
                  </a:lnTo>
                  <a:lnTo>
                    <a:pt x="1608325" y="924402"/>
                  </a:lnTo>
                  <a:lnTo>
                    <a:pt x="1606834" y="924402"/>
                  </a:lnTo>
                  <a:lnTo>
                    <a:pt x="1579719" y="924402"/>
                  </a:lnTo>
                  <a:lnTo>
                    <a:pt x="1564612" y="924402"/>
                  </a:lnTo>
                  <a:lnTo>
                    <a:pt x="1524740" y="924402"/>
                  </a:lnTo>
                  <a:lnTo>
                    <a:pt x="1482518" y="924402"/>
                  </a:lnTo>
                  <a:lnTo>
                    <a:pt x="1460483" y="924402"/>
                  </a:lnTo>
                  <a:lnTo>
                    <a:pt x="1452454" y="924402"/>
                  </a:lnTo>
                  <a:lnTo>
                    <a:pt x="1444011" y="924402"/>
                  </a:lnTo>
                  <a:lnTo>
                    <a:pt x="1436843" y="924402"/>
                  </a:lnTo>
                  <a:lnTo>
                    <a:pt x="1413947" y="924402"/>
                  </a:lnTo>
                  <a:lnTo>
                    <a:pt x="1354749" y="924402"/>
                  </a:lnTo>
                  <a:lnTo>
                    <a:pt x="1332714" y="924402"/>
                  </a:lnTo>
                  <a:lnTo>
                    <a:pt x="1324685" y="924402"/>
                  </a:lnTo>
                  <a:lnTo>
                    <a:pt x="1316242" y="924402"/>
                  </a:lnTo>
                  <a:lnTo>
                    <a:pt x="1312767" y="924402"/>
                  </a:lnTo>
                  <a:lnTo>
                    <a:pt x="1286178" y="924402"/>
                  </a:lnTo>
                  <a:lnTo>
                    <a:pt x="1282703" y="924402"/>
                  </a:lnTo>
                  <a:lnTo>
                    <a:pt x="1243956" y="924402"/>
                  </a:lnTo>
                  <a:lnTo>
                    <a:pt x="1184998" y="924402"/>
                  </a:lnTo>
                  <a:lnTo>
                    <a:pt x="1154934" y="924402"/>
                  </a:lnTo>
                  <a:lnTo>
                    <a:pt x="1139828" y="924402"/>
                  </a:lnTo>
                  <a:lnTo>
                    <a:pt x="1116187" y="924402"/>
                  </a:lnTo>
                  <a:lnTo>
                    <a:pt x="1112712" y="924402"/>
                  </a:lnTo>
                  <a:lnTo>
                    <a:pt x="1057734" y="924402"/>
                  </a:lnTo>
                  <a:lnTo>
                    <a:pt x="1027669" y="924402"/>
                  </a:lnTo>
                  <a:lnTo>
                    <a:pt x="1012059" y="924402"/>
                  </a:lnTo>
                  <a:lnTo>
                    <a:pt x="984943" y="924402"/>
                  </a:lnTo>
                  <a:lnTo>
                    <a:pt x="929965" y="924402"/>
                  </a:lnTo>
                  <a:lnTo>
                    <a:pt x="899900" y="924402"/>
                  </a:lnTo>
                  <a:lnTo>
                    <a:pt x="857678" y="924402"/>
                  </a:lnTo>
                  <a:lnTo>
                    <a:pt x="819171" y="924402"/>
                  </a:lnTo>
                  <a:lnTo>
                    <a:pt x="729909" y="924402"/>
                  </a:lnTo>
                  <a:lnTo>
                    <a:pt x="691402" y="924402"/>
                  </a:lnTo>
                  <a:lnTo>
                    <a:pt x="687927" y="924402"/>
                  </a:lnTo>
                  <a:lnTo>
                    <a:pt x="560158" y="924402"/>
                  </a:lnTo>
                  <a:lnTo>
                    <a:pt x="432894" y="924402"/>
                  </a:lnTo>
                  <a:lnTo>
                    <a:pt x="305125" y="924402"/>
                  </a:lnTo>
                  <a:cubicBezTo>
                    <a:pt x="275541" y="924402"/>
                    <a:pt x="238373" y="903151"/>
                    <a:pt x="223202" y="877348"/>
                  </a:cubicBezTo>
                  <a:cubicBezTo>
                    <a:pt x="10809" y="509257"/>
                    <a:pt x="10809" y="509257"/>
                    <a:pt x="10809" y="509257"/>
                  </a:cubicBezTo>
                  <a:cubicBezTo>
                    <a:pt x="-3603" y="483452"/>
                    <a:pt x="-3603" y="440951"/>
                    <a:pt x="10809" y="415146"/>
                  </a:cubicBezTo>
                  <a:cubicBezTo>
                    <a:pt x="223202" y="47054"/>
                    <a:pt x="223202" y="47054"/>
                    <a:pt x="223202" y="47054"/>
                  </a:cubicBezTo>
                  <a:cubicBezTo>
                    <a:pt x="238373" y="21251"/>
                    <a:pt x="275541" y="0"/>
                    <a:pt x="305125" y="0"/>
                  </a:cubicBezTo>
                  <a:close/>
                </a:path>
              </a:pathLst>
            </a:custGeom>
            <a:solidFill>
              <a:schemeClr val="accent5">
                <a:lumMod val="95000"/>
              </a:schemeClr>
            </a:solidFill>
            <a:ln w="19050">
              <a:gradFill flip="none" rotWithShape="1">
                <a:gsLst>
                  <a:gs pos="0">
                    <a:schemeClr val="bg1">
                      <a:lumMod val="75000"/>
                    </a:schemeClr>
                  </a:gs>
                  <a:gs pos="100000">
                    <a:schemeClr val="bg1"/>
                  </a:gs>
                </a:gsLst>
                <a:lin ang="2700000" scaled="1"/>
                <a:tileRect/>
              </a:gradFill>
            </a:ln>
            <a:effectLst>
              <a:innerShdw blurRad="63500" dist="50800" dir="13500000">
                <a:prstClr val="black">
                  <a:alpha val="50000"/>
                </a:prstClr>
              </a:innerShdw>
            </a:effectLst>
          </p:spPr>
          <p:txBody>
            <a:bodyPr vert="horz" wrap="square" lIns="91440" tIns="45720" rIns="91440" bIns="45720" numCol="1" anchor="t" anchorCtr="0" compatLnSpc="1">
              <a:noAutofit/>
            </a:bodyPr>
            <a:lstStyle/>
            <a:p>
              <a:endParaRPr lang="zh-CN" altLang="en-US" dirty="0">
                <a:solidFill>
                  <a:prstClr val="black"/>
                </a:solidFill>
                <a:latin typeface="微软雅黑" panose="020B0503020204020204" pitchFamily="34" charset="-122"/>
              </a:endParaRPr>
            </a:p>
          </p:txBody>
        </p:sp>
      </p:grpSp>
      <p:grpSp>
        <p:nvGrpSpPr>
          <p:cNvPr id="96" name="组合 95"/>
          <p:cNvGrpSpPr/>
          <p:nvPr/>
        </p:nvGrpSpPr>
        <p:grpSpPr>
          <a:xfrm rot="16200000">
            <a:off x="574523" y="158162"/>
            <a:ext cx="765103" cy="863262"/>
            <a:chOff x="8439634" y="3544648"/>
            <a:chExt cx="1611146" cy="1817848"/>
          </a:xfrm>
        </p:grpSpPr>
        <p:sp>
          <p:nvSpPr>
            <p:cNvPr id="97" name="Freeform 5"/>
            <p:cNvSpPr/>
            <p:nvPr/>
          </p:nvSpPr>
          <p:spPr bwMode="auto">
            <a:xfrm rot="5400000">
              <a:off x="8336283" y="3647999"/>
              <a:ext cx="1817848" cy="161114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lumMod val="97000"/>
                  </a:schemeClr>
                </a:gs>
                <a:gs pos="100000">
                  <a:schemeClr val="bg1">
                    <a:lumMod val="85000"/>
                  </a:schemeClr>
                </a:gs>
              </a:gsLst>
              <a:lin ang="2700000" scaled="1"/>
              <a:tileRect/>
            </a:gradFill>
            <a:ln w="19050">
              <a:gradFill flip="none" rotWithShape="1">
                <a:gsLst>
                  <a:gs pos="100000">
                    <a:schemeClr val="bg1">
                      <a:lumMod val="75000"/>
                    </a:schemeClr>
                  </a:gs>
                  <a:gs pos="0">
                    <a:schemeClr val="bg1"/>
                  </a:gs>
                </a:gsLst>
                <a:lin ang="2700000" scaled="1"/>
                <a:tileRect/>
              </a:gradFill>
            </a:ln>
            <a:effectLst>
              <a:outerShdw blurRad="127000" dist="50800" dir="2700000" algn="tl" rotWithShape="0">
                <a:prstClr val="black">
                  <a:alpha val="40000"/>
                </a:prstClr>
              </a:outerShdw>
            </a:effectLst>
          </p:spPr>
          <p:txBody>
            <a:bodyPr vert="horz" wrap="square" lIns="91440" tIns="45720" rIns="91440" bIns="45720" numCol="1" anchor="t" anchorCtr="0" compatLnSpc="1"/>
            <a:lstStyle/>
            <a:p>
              <a:endParaRPr lang="zh-CN" altLang="en-US" dirty="0">
                <a:solidFill>
                  <a:prstClr val="black"/>
                </a:solidFill>
                <a:latin typeface="微软雅黑" panose="020B0503020204020204" pitchFamily="34" charset="-122"/>
              </a:endParaRPr>
            </a:p>
          </p:txBody>
        </p:sp>
        <p:sp>
          <p:nvSpPr>
            <p:cNvPr id="98" name="Freeform 5"/>
            <p:cNvSpPr/>
            <p:nvPr/>
          </p:nvSpPr>
          <p:spPr bwMode="auto">
            <a:xfrm rot="5400000">
              <a:off x="8582835" y="3866516"/>
              <a:ext cx="1324744" cy="117411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accent5">
                <a:lumMod val="95000"/>
              </a:schemeClr>
            </a:solidFill>
            <a:ln w="15875">
              <a:gradFill flip="none" rotWithShape="1">
                <a:gsLst>
                  <a:gs pos="0">
                    <a:schemeClr val="bg1">
                      <a:lumMod val="65000"/>
                    </a:schemeClr>
                  </a:gs>
                  <a:gs pos="100000">
                    <a:schemeClr val="bg1"/>
                  </a:gs>
                </a:gsLst>
                <a:lin ang="2700000" scaled="1"/>
                <a:tileRect/>
              </a:gradFill>
            </a:ln>
            <a:effectLst>
              <a:innerShdw blurRad="50800" dist="25400" dir="13500000">
                <a:prstClr val="black">
                  <a:alpha val="50000"/>
                </a:prstClr>
              </a:innerShdw>
            </a:effectLst>
          </p:spPr>
          <p:txBody>
            <a:bodyPr vert="horz" wrap="square" lIns="91440" tIns="45720" rIns="91440" bIns="45720" numCol="1" anchor="t" anchorCtr="0" compatLnSpc="1"/>
            <a:lstStyle/>
            <a:p>
              <a:endParaRPr lang="zh-CN" altLang="en-US" dirty="0">
                <a:solidFill>
                  <a:prstClr val="black"/>
                </a:solidFill>
                <a:latin typeface="微软雅黑" panose="020B0503020204020204" pitchFamily="34" charset="-122"/>
              </a:endParaRPr>
            </a:p>
          </p:txBody>
        </p:sp>
      </p:grpSp>
      <p:grpSp>
        <p:nvGrpSpPr>
          <p:cNvPr id="99" name="Group 17"/>
          <p:cNvGrpSpPr>
            <a:grpSpLocks noChangeAspect="1"/>
          </p:cNvGrpSpPr>
          <p:nvPr/>
        </p:nvGrpSpPr>
        <p:grpSpPr bwMode="auto">
          <a:xfrm>
            <a:off x="827405" y="455655"/>
            <a:ext cx="259340" cy="278386"/>
            <a:chOff x="231" y="1205"/>
            <a:chExt cx="640" cy="687"/>
          </a:xfrm>
          <a:solidFill>
            <a:srgbClr val="00B0F0"/>
          </a:solidFill>
          <a:effectLst/>
        </p:grpSpPr>
        <p:sp>
          <p:nvSpPr>
            <p:cNvPr id="100" name="Freeform 18"/>
            <p:cNvSpPr/>
            <p:nvPr/>
          </p:nvSpPr>
          <p:spPr bwMode="auto">
            <a:xfrm>
              <a:off x="231" y="1205"/>
              <a:ext cx="499" cy="687"/>
            </a:xfrm>
            <a:custGeom>
              <a:avLst/>
              <a:gdLst>
                <a:gd name="T0" fmla="*/ 442 w 499"/>
                <a:gd name="T1" fmla="*/ 629 h 687"/>
                <a:gd name="T2" fmla="*/ 57 w 499"/>
                <a:gd name="T3" fmla="*/ 629 h 687"/>
                <a:gd name="T4" fmla="*/ 57 w 499"/>
                <a:gd name="T5" fmla="*/ 200 h 687"/>
                <a:gd name="T6" fmla="*/ 200 w 499"/>
                <a:gd name="T7" fmla="*/ 200 h 687"/>
                <a:gd name="T8" fmla="*/ 200 w 499"/>
                <a:gd name="T9" fmla="*/ 57 h 687"/>
                <a:gd name="T10" fmla="*/ 442 w 499"/>
                <a:gd name="T11" fmla="*/ 57 h 687"/>
                <a:gd name="T12" fmla="*/ 442 w 499"/>
                <a:gd name="T13" fmla="*/ 116 h 687"/>
                <a:gd name="T14" fmla="*/ 494 w 499"/>
                <a:gd name="T15" fmla="*/ 64 h 687"/>
                <a:gd name="T16" fmla="*/ 499 w 499"/>
                <a:gd name="T17" fmla="*/ 59 h 687"/>
                <a:gd name="T18" fmla="*/ 499 w 499"/>
                <a:gd name="T19" fmla="*/ 0 h 687"/>
                <a:gd name="T20" fmla="*/ 143 w 499"/>
                <a:gd name="T21" fmla="*/ 0 h 687"/>
                <a:gd name="T22" fmla="*/ 143 w 499"/>
                <a:gd name="T23" fmla="*/ 0 h 687"/>
                <a:gd name="T24" fmla="*/ 0 w 499"/>
                <a:gd name="T25" fmla="*/ 143 h 687"/>
                <a:gd name="T26" fmla="*/ 0 w 499"/>
                <a:gd name="T27" fmla="*/ 687 h 687"/>
                <a:gd name="T28" fmla="*/ 499 w 499"/>
                <a:gd name="T29" fmla="*/ 687 h 687"/>
                <a:gd name="T30" fmla="*/ 499 w 499"/>
                <a:gd name="T31" fmla="*/ 429 h 687"/>
                <a:gd name="T32" fmla="*/ 442 w 499"/>
                <a:gd name="T33" fmla="*/ 486 h 687"/>
                <a:gd name="T34" fmla="*/ 442 w 499"/>
                <a:gd name="T35" fmla="*/ 629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9" h="687">
                  <a:moveTo>
                    <a:pt x="442" y="629"/>
                  </a:moveTo>
                  <a:lnTo>
                    <a:pt x="57" y="629"/>
                  </a:lnTo>
                  <a:lnTo>
                    <a:pt x="57" y="200"/>
                  </a:lnTo>
                  <a:lnTo>
                    <a:pt x="200" y="200"/>
                  </a:lnTo>
                  <a:lnTo>
                    <a:pt x="200" y="57"/>
                  </a:lnTo>
                  <a:lnTo>
                    <a:pt x="442" y="57"/>
                  </a:lnTo>
                  <a:lnTo>
                    <a:pt x="442" y="116"/>
                  </a:lnTo>
                  <a:lnTo>
                    <a:pt x="494" y="64"/>
                  </a:lnTo>
                  <a:lnTo>
                    <a:pt x="499" y="59"/>
                  </a:lnTo>
                  <a:lnTo>
                    <a:pt x="499" y="0"/>
                  </a:lnTo>
                  <a:lnTo>
                    <a:pt x="143" y="0"/>
                  </a:lnTo>
                  <a:lnTo>
                    <a:pt x="143" y="0"/>
                  </a:lnTo>
                  <a:lnTo>
                    <a:pt x="0" y="143"/>
                  </a:lnTo>
                  <a:lnTo>
                    <a:pt x="0" y="687"/>
                  </a:lnTo>
                  <a:lnTo>
                    <a:pt x="499" y="687"/>
                  </a:lnTo>
                  <a:lnTo>
                    <a:pt x="499" y="429"/>
                  </a:lnTo>
                  <a:lnTo>
                    <a:pt x="442" y="486"/>
                  </a:lnTo>
                  <a:lnTo>
                    <a:pt x="442" y="62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微软雅黑" panose="020B0503020204020204" pitchFamily="34" charset="-122"/>
              </a:endParaRPr>
            </a:p>
          </p:txBody>
        </p:sp>
        <p:sp>
          <p:nvSpPr>
            <p:cNvPr id="101" name="Freeform 19"/>
            <p:cNvSpPr>
              <a:spLocks noEditPoints="1"/>
            </p:cNvSpPr>
            <p:nvPr/>
          </p:nvSpPr>
          <p:spPr bwMode="auto">
            <a:xfrm>
              <a:off x="436" y="1310"/>
              <a:ext cx="435" cy="431"/>
            </a:xfrm>
            <a:custGeom>
              <a:avLst/>
              <a:gdLst>
                <a:gd name="T0" fmla="*/ 50 w 435"/>
                <a:gd name="T1" fmla="*/ 279 h 431"/>
                <a:gd name="T2" fmla="*/ 50 w 435"/>
                <a:gd name="T3" fmla="*/ 279 h 431"/>
                <a:gd name="T4" fmla="*/ 50 w 435"/>
                <a:gd name="T5" fmla="*/ 279 h 431"/>
                <a:gd name="T6" fmla="*/ 50 w 435"/>
                <a:gd name="T7" fmla="*/ 279 h 431"/>
                <a:gd name="T8" fmla="*/ 0 w 435"/>
                <a:gd name="T9" fmla="*/ 431 h 431"/>
                <a:gd name="T10" fmla="*/ 155 w 435"/>
                <a:gd name="T11" fmla="*/ 381 h 431"/>
                <a:gd name="T12" fmla="*/ 155 w 435"/>
                <a:gd name="T13" fmla="*/ 381 h 431"/>
                <a:gd name="T14" fmla="*/ 155 w 435"/>
                <a:gd name="T15" fmla="*/ 381 h 431"/>
                <a:gd name="T16" fmla="*/ 155 w 435"/>
                <a:gd name="T17" fmla="*/ 381 h 431"/>
                <a:gd name="T18" fmla="*/ 435 w 435"/>
                <a:gd name="T19" fmla="*/ 102 h 431"/>
                <a:gd name="T20" fmla="*/ 330 w 435"/>
                <a:gd name="T21" fmla="*/ 0 h 431"/>
                <a:gd name="T22" fmla="*/ 50 w 435"/>
                <a:gd name="T23" fmla="*/ 279 h 431"/>
                <a:gd name="T24" fmla="*/ 50 w 435"/>
                <a:gd name="T25" fmla="*/ 279 h 431"/>
                <a:gd name="T26" fmla="*/ 141 w 435"/>
                <a:gd name="T27" fmla="*/ 360 h 431"/>
                <a:gd name="T28" fmla="*/ 38 w 435"/>
                <a:gd name="T29" fmla="*/ 396 h 431"/>
                <a:gd name="T30" fmla="*/ 72 w 435"/>
                <a:gd name="T31" fmla="*/ 291 h 431"/>
                <a:gd name="T32" fmla="*/ 141 w 435"/>
                <a:gd name="T33" fmla="*/ 360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35" h="431">
                  <a:moveTo>
                    <a:pt x="50" y="279"/>
                  </a:moveTo>
                  <a:lnTo>
                    <a:pt x="50" y="279"/>
                  </a:lnTo>
                  <a:lnTo>
                    <a:pt x="50" y="279"/>
                  </a:lnTo>
                  <a:lnTo>
                    <a:pt x="50" y="279"/>
                  </a:lnTo>
                  <a:lnTo>
                    <a:pt x="0" y="431"/>
                  </a:lnTo>
                  <a:lnTo>
                    <a:pt x="155" y="381"/>
                  </a:lnTo>
                  <a:lnTo>
                    <a:pt x="155" y="381"/>
                  </a:lnTo>
                  <a:lnTo>
                    <a:pt x="155" y="381"/>
                  </a:lnTo>
                  <a:lnTo>
                    <a:pt x="155" y="381"/>
                  </a:lnTo>
                  <a:lnTo>
                    <a:pt x="435" y="102"/>
                  </a:lnTo>
                  <a:lnTo>
                    <a:pt x="330" y="0"/>
                  </a:lnTo>
                  <a:lnTo>
                    <a:pt x="50" y="279"/>
                  </a:lnTo>
                  <a:lnTo>
                    <a:pt x="50" y="279"/>
                  </a:lnTo>
                  <a:close/>
                  <a:moveTo>
                    <a:pt x="141" y="360"/>
                  </a:moveTo>
                  <a:lnTo>
                    <a:pt x="38" y="396"/>
                  </a:lnTo>
                  <a:lnTo>
                    <a:pt x="72" y="291"/>
                  </a:lnTo>
                  <a:lnTo>
                    <a:pt x="141" y="36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微软雅黑" panose="020B0503020204020204" pitchFamily="34" charset="-122"/>
              </a:endParaRPr>
            </a:p>
          </p:txBody>
        </p:sp>
      </p:grpSp>
      <p:sp>
        <p:nvSpPr>
          <p:cNvPr id="102" name="矩形 3"/>
          <p:cNvSpPr>
            <a:spLocks noChangeArrowheads="1"/>
          </p:cNvSpPr>
          <p:nvPr/>
        </p:nvSpPr>
        <p:spPr bwMode="auto">
          <a:xfrm>
            <a:off x="1503369" y="442914"/>
            <a:ext cx="1164425" cy="377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82" tIns="34292" rIns="68582" bIns="34292">
            <a:spAutoFit/>
          </a:bodyPr>
          <a:lstStyle/>
          <a:p>
            <a:pPr algn="l"/>
            <a:r>
              <a:rPr lang="zh-CN" altLang="en-US" sz="2000" b="0" dirty="0">
                <a:solidFill>
                  <a:schemeClr val="accent3">
                    <a:lumMod val="50000"/>
                  </a:schemeClr>
                </a:solidFill>
                <a:latin typeface="微软雅黑" panose="020B0503020204020204" pitchFamily="34" charset="-122"/>
                <a:ea typeface="微软雅黑" panose="020B0503020204020204" pitchFamily="34" charset="-122"/>
                <a:sym typeface="Arial" panose="020B0604020202020204" pitchFamily="34" charset="0"/>
              </a:rPr>
              <a:t>品牌维护</a:t>
            </a:r>
          </a:p>
        </p:txBody>
      </p:sp>
      <p:sp>
        <p:nvSpPr>
          <p:cNvPr id="103" name="文本框 37"/>
          <p:cNvSpPr>
            <a:spLocks noChangeArrowheads="1"/>
          </p:cNvSpPr>
          <p:nvPr/>
        </p:nvSpPr>
        <p:spPr bwMode="auto">
          <a:xfrm>
            <a:off x="2591594" y="515144"/>
            <a:ext cx="1731469" cy="223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2" tIns="34292" rIns="68582" bIns="34292">
            <a:spAutoFit/>
          </a:bodyPr>
          <a:lstStyle/>
          <a:p>
            <a:pPr algn="l"/>
            <a:r>
              <a:rPr lang="en-US" altLang="zh-CN" sz="1000" b="0" dirty="0">
                <a:solidFill>
                  <a:schemeClr val="accent3">
                    <a:lumMod val="50000"/>
                  </a:schemeClr>
                </a:solidFill>
                <a:latin typeface="微软雅黑" panose="020B0503020204020204" pitchFamily="34" charset="-122"/>
                <a:sym typeface="Arial" panose="020B0604020202020204" pitchFamily="34" charset="0"/>
              </a:rPr>
              <a:t>BRAND MAINTENANCE</a:t>
            </a:r>
            <a:endParaRPr lang="zh-CN" altLang="en-US" sz="1000" b="0" baseline="-3000" dirty="0">
              <a:solidFill>
                <a:schemeClr val="accent3">
                  <a:lumMod val="50000"/>
                </a:schemeClr>
              </a:solidFill>
              <a:latin typeface="微软雅黑" panose="020B0503020204020204" pitchFamily="34" charset="-122"/>
              <a:sym typeface="Arial" panose="020B0604020202020204" pitchFamily="34" charset="0"/>
            </a:endParaRPr>
          </a:p>
        </p:txBody>
      </p:sp>
    </p:spTree>
  </p:cSld>
  <p:clrMapOvr>
    <a:masterClrMapping/>
  </p:clrMapOvr>
  <p:transition spd="slow" advTm="0">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fade">
                                      <p:cBhvr>
                                        <p:cTn id="7" dur="500"/>
                                        <p:tgtEl>
                                          <p:spTgt spid="99"/>
                                        </p:tgtEl>
                                      </p:cBhvr>
                                    </p:animEffect>
                                  </p:childTnLst>
                                </p:cTn>
                              </p:par>
                              <p:par>
                                <p:cTn id="8" presetID="22" presetClass="entr" presetSubtype="8" fill="hold" nodeType="withEffect">
                                  <p:stCondLst>
                                    <p:cond delay="0"/>
                                  </p:stCondLst>
                                  <p:childTnLst>
                                    <p:set>
                                      <p:cBhvr>
                                        <p:cTn id="9" dur="1" fill="hold">
                                          <p:stCondLst>
                                            <p:cond delay="0"/>
                                          </p:stCondLst>
                                        </p:cTn>
                                        <p:tgtEl>
                                          <p:spTgt spid="93"/>
                                        </p:tgtEl>
                                        <p:attrNameLst>
                                          <p:attrName>style.visibility</p:attrName>
                                        </p:attrNameLst>
                                      </p:cBhvr>
                                      <p:to>
                                        <p:strVal val="visible"/>
                                      </p:to>
                                    </p:set>
                                    <p:animEffect transition="in" filter="wipe(left)">
                                      <p:cBhvr>
                                        <p:cTn id="10" dur="500"/>
                                        <p:tgtEl>
                                          <p:spTgt spid="93"/>
                                        </p:tgtEl>
                                      </p:cBhvr>
                                    </p:animEffect>
                                  </p:childTnLst>
                                </p:cTn>
                              </p:par>
                              <p:par>
                                <p:cTn id="11" presetID="53" presetClass="entr" presetSubtype="16" fill="hold" nodeType="withEffect">
                                  <p:stCondLst>
                                    <p:cond delay="0"/>
                                  </p:stCondLst>
                                  <p:childTnLst>
                                    <p:set>
                                      <p:cBhvr>
                                        <p:cTn id="12" dur="1" fill="hold">
                                          <p:stCondLst>
                                            <p:cond delay="0"/>
                                          </p:stCondLst>
                                        </p:cTn>
                                        <p:tgtEl>
                                          <p:spTgt spid="96"/>
                                        </p:tgtEl>
                                        <p:attrNameLst>
                                          <p:attrName>style.visibility</p:attrName>
                                        </p:attrNameLst>
                                      </p:cBhvr>
                                      <p:to>
                                        <p:strVal val="visible"/>
                                      </p:to>
                                    </p:set>
                                    <p:anim calcmode="lin" valueType="num">
                                      <p:cBhvr>
                                        <p:cTn id="13" dur="500" fill="hold"/>
                                        <p:tgtEl>
                                          <p:spTgt spid="96"/>
                                        </p:tgtEl>
                                        <p:attrNameLst>
                                          <p:attrName>ppt_w</p:attrName>
                                        </p:attrNameLst>
                                      </p:cBhvr>
                                      <p:tavLst>
                                        <p:tav tm="0">
                                          <p:val>
                                            <p:fltVal val="0"/>
                                          </p:val>
                                        </p:tav>
                                        <p:tav tm="100000">
                                          <p:val>
                                            <p:strVal val="#ppt_w"/>
                                          </p:val>
                                        </p:tav>
                                      </p:tavLst>
                                    </p:anim>
                                    <p:anim calcmode="lin" valueType="num">
                                      <p:cBhvr>
                                        <p:cTn id="14" dur="500" fill="hold"/>
                                        <p:tgtEl>
                                          <p:spTgt spid="96"/>
                                        </p:tgtEl>
                                        <p:attrNameLst>
                                          <p:attrName>ppt_h</p:attrName>
                                        </p:attrNameLst>
                                      </p:cBhvr>
                                      <p:tavLst>
                                        <p:tav tm="0">
                                          <p:val>
                                            <p:fltVal val="0"/>
                                          </p:val>
                                        </p:tav>
                                        <p:tav tm="100000">
                                          <p:val>
                                            <p:strVal val="#ppt_h"/>
                                          </p:val>
                                        </p:tav>
                                      </p:tavLst>
                                    </p:anim>
                                    <p:animEffect transition="in" filter="fade">
                                      <p:cBhvr>
                                        <p:cTn id="15" dur="500"/>
                                        <p:tgtEl>
                                          <p:spTgt spid="96"/>
                                        </p:tgtEl>
                                      </p:cBhvr>
                                    </p:animEffect>
                                  </p:childTnLst>
                                </p:cTn>
                              </p:par>
                            </p:childTnLst>
                          </p:cTn>
                        </p:par>
                        <p:par>
                          <p:cTn id="16" fill="hold">
                            <p:stCondLst>
                              <p:cond delay="500"/>
                            </p:stCondLst>
                            <p:childTnLst>
                              <p:par>
                                <p:cTn id="17" presetID="22" presetClass="entr" presetSubtype="8" fill="hold" grpId="0" nodeType="afterEffect">
                                  <p:stCondLst>
                                    <p:cond delay="0"/>
                                  </p:stCondLst>
                                  <p:childTnLst>
                                    <p:set>
                                      <p:cBhvr>
                                        <p:cTn id="18" dur="1" fill="hold">
                                          <p:stCondLst>
                                            <p:cond delay="0"/>
                                          </p:stCondLst>
                                        </p:cTn>
                                        <p:tgtEl>
                                          <p:spTgt spid="102"/>
                                        </p:tgtEl>
                                        <p:attrNameLst>
                                          <p:attrName>style.visibility</p:attrName>
                                        </p:attrNameLst>
                                      </p:cBhvr>
                                      <p:to>
                                        <p:strVal val="visible"/>
                                      </p:to>
                                    </p:set>
                                    <p:animEffect transition="in" filter="wipe(left)">
                                      <p:cBhvr>
                                        <p:cTn id="19" dur="500"/>
                                        <p:tgtEl>
                                          <p:spTgt spid="102"/>
                                        </p:tgtEl>
                                      </p:cBhvr>
                                    </p:animEffect>
                                  </p:childTnLst>
                                </p:cTn>
                              </p:par>
                              <p:par>
                                <p:cTn id="20" presetID="22" presetClass="entr" presetSubtype="8" fill="hold" grpId="0" nodeType="withEffect">
                                  <p:stCondLst>
                                    <p:cond delay="100"/>
                                  </p:stCondLst>
                                  <p:childTnLst>
                                    <p:set>
                                      <p:cBhvr>
                                        <p:cTn id="21" dur="1" fill="hold">
                                          <p:stCondLst>
                                            <p:cond delay="0"/>
                                          </p:stCondLst>
                                        </p:cTn>
                                        <p:tgtEl>
                                          <p:spTgt spid="103"/>
                                        </p:tgtEl>
                                        <p:attrNameLst>
                                          <p:attrName>style.visibility</p:attrName>
                                        </p:attrNameLst>
                                      </p:cBhvr>
                                      <p:to>
                                        <p:strVal val="visible"/>
                                      </p:to>
                                    </p:set>
                                    <p:animEffect transition="in" filter="wipe(left)">
                                      <p:cBhvr>
                                        <p:cTn id="22" dur="500"/>
                                        <p:tgtEl>
                                          <p:spTgt spid="103"/>
                                        </p:tgtEl>
                                      </p:cBhvr>
                                    </p:animEffect>
                                  </p:childTnLst>
                                </p:cTn>
                              </p:par>
                              <p:par>
                                <p:cTn id="23" presetID="47" presetClass="entr" presetSubtype="0" fill="hold"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anim calcmode="lin" valueType="num">
                                      <p:cBhvr>
                                        <p:cTn id="26" dur="500" fill="hold"/>
                                        <p:tgtEl>
                                          <p:spTgt spid="6"/>
                                        </p:tgtEl>
                                        <p:attrNameLst>
                                          <p:attrName>ppt_x</p:attrName>
                                        </p:attrNameLst>
                                      </p:cBhvr>
                                      <p:tavLst>
                                        <p:tav tm="0">
                                          <p:val>
                                            <p:strVal val="#ppt_x"/>
                                          </p:val>
                                        </p:tav>
                                        <p:tav tm="100000">
                                          <p:val>
                                            <p:strVal val="#ppt_x"/>
                                          </p:val>
                                        </p:tav>
                                      </p:tavLst>
                                    </p:anim>
                                    <p:anim calcmode="lin" valueType="num">
                                      <p:cBhvr>
                                        <p:cTn id="27" dur="500" fill="hold"/>
                                        <p:tgtEl>
                                          <p:spTgt spid="6"/>
                                        </p:tgtEl>
                                        <p:attrNameLst>
                                          <p:attrName>ppt_y</p:attrName>
                                        </p:attrNameLst>
                                      </p:cBhvr>
                                      <p:tavLst>
                                        <p:tav tm="0">
                                          <p:val>
                                            <p:strVal val="#ppt_y-.1"/>
                                          </p:val>
                                        </p:tav>
                                        <p:tav tm="100000">
                                          <p:val>
                                            <p:strVal val="#ppt_y"/>
                                          </p:val>
                                        </p:tav>
                                      </p:tavLst>
                                    </p:anim>
                                  </p:childTnLst>
                                </p:cTn>
                              </p:par>
                            </p:childTnLst>
                          </p:cTn>
                        </p:par>
                        <p:par>
                          <p:cTn id="28" fill="hold">
                            <p:stCondLst>
                              <p:cond delay="1000"/>
                            </p:stCondLst>
                            <p:childTnLst>
                              <p:par>
                                <p:cTn id="29" presetID="53" presetClass="entr" presetSubtype="16" fill="hold" grpId="0" nodeType="after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p:cTn id="31" dur="500" fill="hold"/>
                                        <p:tgtEl>
                                          <p:spTgt spid="13"/>
                                        </p:tgtEl>
                                        <p:attrNameLst>
                                          <p:attrName>ppt_w</p:attrName>
                                        </p:attrNameLst>
                                      </p:cBhvr>
                                      <p:tavLst>
                                        <p:tav tm="0">
                                          <p:val>
                                            <p:fltVal val="0"/>
                                          </p:val>
                                        </p:tav>
                                        <p:tav tm="100000">
                                          <p:val>
                                            <p:strVal val="#ppt_w"/>
                                          </p:val>
                                        </p:tav>
                                      </p:tavLst>
                                    </p:anim>
                                    <p:anim calcmode="lin" valueType="num">
                                      <p:cBhvr>
                                        <p:cTn id="32" dur="500" fill="hold"/>
                                        <p:tgtEl>
                                          <p:spTgt spid="13"/>
                                        </p:tgtEl>
                                        <p:attrNameLst>
                                          <p:attrName>ppt_h</p:attrName>
                                        </p:attrNameLst>
                                      </p:cBhvr>
                                      <p:tavLst>
                                        <p:tav tm="0">
                                          <p:val>
                                            <p:fltVal val="0"/>
                                          </p:val>
                                        </p:tav>
                                        <p:tav tm="100000">
                                          <p:val>
                                            <p:strVal val="#ppt_h"/>
                                          </p:val>
                                        </p:tav>
                                      </p:tavLst>
                                    </p:anim>
                                    <p:animEffect transition="in" filter="fade">
                                      <p:cBhvr>
                                        <p:cTn id="33" dur="500"/>
                                        <p:tgtEl>
                                          <p:spTgt spid="13"/>
                                        </p:tgtEl>
                                      </p:cBhvr>
                                    </p:animEffect>
                                  </p:childTnLst>
                                </p:cTn>
                              </p:par>
                              <p:par>
                                <p:cTn id="34" presetID="53" presetClass="entr" presetSubtype="16" fill="hold" grpId="0" nodeType="withEffect">
                                  <p:stCondLst>
                                    <p:cond delay="40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Effect transition="in" filter="fade">
                                      <p:cBhvr>
                                        <p:cTn id="38" dur="500"/>
                                        <p:tgtEl>
                                          <p:spTgt spid="14"/>
                                        </p:tgtEl>
                                      </p:cBhvr>
                                    </p:animEffect>
                                  </p:childTnLst>
                                </p:cTn>
                              </p:par>
                              <p:par>
                                <p:cTn id="39" presetID="53" presetClass="entr" presetSubtype="16" fill="hold" grpId="0" nodeType="withEffect">
                                  <p:stCondLst>
                                    <p:cond delay="20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500" fill="hold"/>
                                        <p:tgtEl>
                                          <p:spTgt spid="16"/>
                                        </p:tgtEl>
                                        <p:attrNameLst>
                                          <p:attrName>ppt_w</p:attrName>
                                        </p:attrNameLst>
                                      </p:cBhvr>
                                      <p:tavLst>
                                        <p:tav tm="0">
                                          <p:val>
                                            <p:fltVal val="0"/>
                                          </p:val>
                                        </p:tav>
                                        <p:tav tm="100000">
                                          <p:val>
                                            <p:strVal val="#ppt_w"/>
                                          </p:val>
                                        </p:tav>
                                      </p:tavLst>
                                    </p:anim>
                                    <p:anim calcmode="lin" valueType="num">
                                      <p:cBhvr>
                                        <p:cTn id="47" dur="500" fill="hold"/>
                                        <p:tgtEl>
                                          <p:spTgt spid="16"/>
                                        </p:tgtEl>
                                        <p:attrNameLst>
                                          <p:attrName>ppt_h</p:attrName>
                                        </p:attrNameLst>
                                      </p:cBhvr>
                                      <p:tavLst>
                                        <p:tav tm="0">
                                          <p:val>
                                            <p:fltVal val="0"/>
                                          </p:val>
                                        </p:tav>
                                        <p:tav tm="100000">
                                          <p:val>
                                            <p:strVal val="#ppt_h"/>
                                          </p:val>
                                        </p:tav>
                                      </p:tavLst>
                                    </p:anim>
                                    <p:animEffect transition="in" filter="fade">
                                      <p:cBhvr>
                                        <p:cTn id="48" dur="500"/>
                                        <p:tgtEl>
                                          <p:spTgt spid="16"/>
                                        </p:tgtEl>
                                      </p:cBhvr>
                                    </p:animEffect>
                                  </p:childTnLst>
                                </p:cTn>
                              </p:par>
                              <p:par>
                                <p:cTn id="49" presetID="53" presetClass="entr" presetSubtype="16" fill="hold" grpId="0" nodeType="withEffect">
                                  <p:stCondLst>
                                    <p:cond delay="40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childTnLst>
                                </p:cTn>
                              </p:par>
                              <p:par>
                                <p:cTn id="54" presetID="53" presetClass="entr" presetSubtype="16" fill="hold" grpId="0" nodeType="withEffect">
                                  <p:stCondLst>
                                    <p:cond delay="200"/>
                                  </p:stCondLst>
                                  <p:childTnLst>
                                    <p:set>
                                      <p:cBhvr>
                                        <p:cTn id="55" dur="1" fill="hold">
                                          <p:stCondLst>
                                            <p:cond delay="0"/>
                                          </p:stCondLst>
                                        </p:cTn>
                                        <p:tgtEl>
                                          <p:spTgt spid="18"/>
                                        </p:tgtEl>
                                        <p:attrNameLst>
                                          <p:attrName>style.visibility</p:attrName>
                                        </p:attrNameLst>
                                      </p:cBhvr>
                                      <p:to>
                                        <p:strVal val="visible"/>
                                      </p:to>
                                    </p:set>
                                    <p:anim calcmode="lin" valueType="num">
                                      <p:cBhvr>
                                        <p:cTn id="56" dur="500" fill="hold"/>
                                        <p:tgtEl>
                                          <p:spTgt spid="18"/>
                                        </p:tgtEl>
                                        <p:attrNameLst>
                                          <p:attrName>ppt_w</p:attrName>
                                        </p:attrNameLst>
                                      </p:cBhvr>
                                      <p:tavLst>
                                        <p:tav tm="0">
                                          <p:val>
                                            <p:fltVal val="0"/>
                                          </p:val>
                                        </p:tav>
                                        <p:tav tm="100000">
                                          <p:val>
                                            <p:strVal val="#ppt_w"/>
                                          </p:val>
                                        </p:tav>
                                      </p:tavLst>
                                    </p:anim>
                                    <p:anim calcmode="lin" valueType="num">
                                      <p:cBhvr>
                                        <p:cTn id="57" dur="500" fill="hold"/>
                                        <p:tgtEl>
                                          <p:spTgt spid="18"/>
                                        </p:tgtEl>
                                        <p:attrNameLst>
                                          <p:attrName>ppt_h</p:attrName>
                                        </p:attrNameLst>
                                      </p:cBhvr>
                                      <p:tavLst>
                                        <p:tav tm="0">
                                          <p:val>
                                            <p:fltVal val="0"/>
                                          </p:val>
                                        </p:tav>
                                        <p:tav tm="100000">
                                          <p:val>
                                            <p:strVal val="#ppt_h"/>
                                          </p:val>
                                        </p:tav>
                                      </p:tavLst>
                                    </p:anim>
                                    <p:animEffect transition="in" filter="fade">
                                      <p:cBhvr>
                                        <p:cTn id="58" dur="500"/>
                                        <p:tgtEl>
                                          <p:spTgt spid="18"/>
                                        </p:tgtEl>
                                      </p:cBhvr>
                                    </p:animEffect>
                                  </p:childTnLst>
                                </p:cTn>
                              </p:par>
                              <p:par>
                                <p:cTn id="59" presetID="53" presetClass="entr" presetSubtype="16" fill="hold" grpId="0" nodeType="withEffect">
                                  <p:stCondLst>
                                    <p:cond delay="200"/>
                                  </p:stCondLst>
                                  <p:childTnLst>
                                    <p:set>
                                      <p:cBhvr>
                                        <p:cTn id="60" dur="1" fill="hold">
                                          <p:stCondLst>
                                            <p:cond delay="0"/>
                                          </p:stCondLst>
                                        </p:cTn>
                                        <p:tgtEl>
                                          <p:spTgt spid="19"/>
                                        </p:tgtEl>
                                        <p:attrNameLst>
                                          <p:attrName>style.visibility</p:attrName>
                                        </p:attrNameLst>
                                      </p:cBhvr>
                                      <p:to>
                                        <p:strVal val="visible"/>
                                      </p:to>
                                    </p:set>
                                    <p:anim calcmode="lin" valueType="num">
                                      <p:cBhvr>
                                        <p:cTn id="61" dur="500" fill="hold"/>
                                        <p:tgtEl>
                                          <p:spTgt spid="19"/>
                                        </p:tgtEl>
                                        <p:attrNameLst>
                                          <p:attrName>ppt_w</p:attrName>
                                        </p:attrNameLst>
                                      </p:cBhvr>
                                      <p:tavLst>
                                        <p:tav tm="0">
                                          <p:val>
                                            <p:fltVal val="0"/>
                                          </p:val>
                                        </p:tav>
                                        <p:tav tm="100000">
                                          <p:val>
                                            <p:strVal val="#ppt_w"/>
                                          </p:val>
                                        </p:tav>
                                      </p:tavLst>
                                    </p:anim>
                                    <p:anim calcmode="lin" valueType="num">
                                      <p:cBhvr>
                                        <p:cTn id="62" dur="500" fill="hold"/>
                                        <p:tgtEl>
                                          <p:spTgt spid="19"/>
                                        </p:tgtEl>
                                        <p:attrNameLst>
                                          <p:attrName>ppt_h</p:attrName>
                                        </p:attrNameLst>
                                      </p:cBhvr>
                                      <p:tavLst>
                                        <p:tav tm="0">
                                          <p:val>
                                            <p:fltVal val="0"/>
                                          </p:val>
                                        </p:tav>
                                        <p:tav tm="100000">
                                          <p:val>
                                            <p:strVal val="#ppt_h"/>
                                          </p:val>
                                        </p:tav>
                                      </p:tavLst>
                                    </p:anim>
                                    <p:animEffect transition="in" filter="fade">
                                      <p:cBhvr>
                                        <p:cTn id="63" dur="500"/>
                                        <p:tgtEl>
                                          <p:spTgt spid="19"/>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0"/>
                                        </p:tgtEl>
                                        <p:attrNameLst>
                                          <p:attrName>style.visibility</p:attrName>
                                        </p:attrNameLst>
                                      </p:cBhvr>
                                      <p:to>
                                        <p:strVal val="visible"/>
                                      </p:to>
                                    </p:set>
                                    <p:anim calcmode="lin" valueType="num">
                                      <p:cBhvr>
                                        <p:cTn id="66" dur="500" fill="hold"/>
                                        <p:tgtEl>
                                          <p:spTgt spid="20"/>
                                        </p:tgtEl>
                                        <p:attrNameLst>
                                          <p:attrName>ppt_w</p:attrName>
                                        </p:attrNameLst>
                                      </p:cBhvr>
                                      <p:tavLst>
                                        <p:tav tm="0">
                                          <p:val>
                                            <p:fltVal val="0"/>
                                          </p:val>
                                        </p:tav>
                                        <p:tav tm="100000">
                                          <p:val>
                                            <p:strVal val="#ppt_w"/>
                                          </p:val>
                                        </p:tav>
                                      </p:tavLst>
                                    </p:anim>
                                    <p:anim calcmode="lin" valueType="num">
                                      <p:cBhvr>
                                        <p:cTn id="67" dur="500" fill="hold"/>
                                        <p:tgtEl>
                                          <p:spTgt spid="20"/>
                                        </p:tgtEl>
                                        <p:attrNameLst>
                                          <p:attrName>ppt_h</p:attrName>
                                        </p:attrNameLst>
                                      </p:cBhvr>
                                      <p:tavLst>
                                        <p:tav tm="0">
                                          <p:val>
                                            <p:fltVal val="0"/>
                                          </p:val>
                                        </p:tav>
                                        <p:tav tm="100000">
                                          <p:val>
                                            <p:strVal val="#ppt_h"/>
                                          </p:val>
                                        </p:tav>
                                      </p:tavLst>
                                    </p:anim>
                                    <p:animEffect transition="in" filter="fade">
                                      <p:cBhvr>
                                        <p:cTn id="68" dur="500"/>
                                        <p:tgtEl>
                                          <p:spTgt spid="20"/>
                                        </p:tgtEl>
                                      </p:cBhvr>
                                    </p:animEffect>
                                  </p:childTnLst>
                                </p:cTn>
                              </p:par>
                              <p:par>
                                <p:cTn id="69" presetID="53" presetClass="entr" presetSubtype="16" fill="hold" grpId="0" nodeType="withEffect">
                                  <p:stCondLst>
                                    <p:cond delay="400"/>
                                  </p:stCondLst>
                                  <p:childTnLst>
                                    <p:set>
                                      <p:cBhvr>
                                        <p:cTn id="70" dur="1" fill="hold">
                                          <p:stCondLst>
                                            <p:cond delay="0"/>
                                          </p:stCondLst>
                                        </p:cTn>
                                        <p:tgtEl>
                                          <p:spTgt spid="21"/>
                                        </p:tgtEl>
                                        <p:attrNameLst>
                                          <p:attrName>style.visibility</p:attrName>
                                        </p:attrNameLst>
                                      </p:cBhvr>
                                      <p:to>
                                        <p:strVal val="visible"/>
                                      </p:to>
                                    </p:set>
                                    <p:anim calcmode="lin" valueType="num">
                                      <p:cBhvr>
                                        <p:cTn id="71" dur="500" fill="hold"/>
                                        <p:tgtEl>
                                          <p:spTgt spid="21"/>
                                        </p:tgtEl>
                                        <p:attrNameLst>
                                          <p:attrName>ppt_w</p:attrName>
                                        </p:attrNameLst>
                                      </p:cBhvr>
                                      <p:tavLst>
                                        <p:tav tm="0">
                                          <p:val>
                                            <p:fltVal val="0"/>
                                          </p:val>
                                        </p:tav>
                                        <p:tav tm="100000">
                                          <p:val>
                                            <p:strVal val="#ppt_w"/>
                                          </p:val>
                                        </p:tav>
                                      </p:tavLst>
                                    </p:anim>
                                    <p:anim calcmode="lin" valueType="num">
                                      <p:cBhvr>
                                        <p:cTn id="72" dur="500" fill="hold"/>
                                        <p:tgtEl>
                                          <p:spTgt spid="21"/>
                                        </p:tgtEl>
                                        <p:attrNameLst>
                                          <p:attrName>ppt_h</p:attrName>
                                        </p:attrNameLst>
                                      </p:cBhvr>
                                      <p:tavLst>
                                        <p:tav tm="0">
                                          <p:val>
                                            <p:fltVal val="0"/>
                                          </p:val>
                                        </p:tav>
                                        <p:tav tm="100000">
                                          <p:val>
                                            <p:strVal val="#ppt_h"/>
                                          </p:val>
                                        </p:tav>
                                      </p:tavLst>
                                    </p:anim>
                                    <p:animEffect transition="in" filter="fade">
                                      <p:cBhvr>
                                        <p:cTn id="73" dur="500"/>
                                        <p:tgtEl>
                                          <p:spTgt spid="21"/>
                                        </p:tgtEl>
                                      </p:cBhvr>
                                    </p:animEffect>
                                  </p:childTnLst>
                                </p:cTn>
                              </p:par>
                              <p:par>
                                <p:cTn id="74" presetID="53" presetClass="entr" presetSubtype="16" fill="hold" grpId="0" nodeType="withEffect">
                                  <p:stCondLst>
                                    <p:cond delay="200"/>
                                  </p:stCondLst>
                                  <p:childTnLst>
                                    <p:set>
                                      <p:cBhvr>
                                        <p:cTn id="75" dur="1" fill="hold">
                                          <p:stCondLst>
                                            <p:cond delay="0"/>
                                          </p:stCondLst>
                                        </p:cTn>
                                        <p:tgtEl>
                                          <p:spTgt spid="22"/>
                                        </p:tgtEl>
                                        <p:attrNameLst>
                                          <p:attrName>style.visibility</p:attrName>
                                        </p:attrNameLst>
                                      </p:cBhvr>
                                      <p:to>
                                        <p:strVal val="visible"/>
                                      </p:to>
                                    </p:set>
                                    <p:anim calcmode="lin" valueType="num">
                                      <p:cBhvr>
                                        <p:cTn id="76" dur="500" fill="hold"/>
                                        <p:tgtEl>
                                          <p:spTgt spid="22"/>
                                        </p:tgtEl>
                                        <p:attrNameLst>
                                          <p:attrName>ppt_w</p:attrName>
                                        </p:attrNameLst>
                                      </p:cBhvr>
                                      <p:tavLst>
                                        <p:tav tm="0">
                                          <p:val>
                                            <p:fltVal val="0"/>
                                          </p:val>
                                        </p:tav>
                                        <p:tav tm="100000">
                                          <p:val>
                                            <p:strVal val="#ppt_w"/>
                                          </p:val>
                                        </p:tav>
                                      </p:tavLst>
                                    </p:anim>
                                    <p:anim calcmode="lin" valueType="num">
                                      <p:cBhvr>
                                        <p:cTn id="77" dur="500" fill="hold"/>
                                        <p:tgtEl>
                                          <p:spTgt spid="22"/>
                                        </p:tgtEl>
                                        <p:attrNameLst>
                                          <p:attrName>ppt_h</p:attrName>
                                        </p:attrNameLst>
                                      </p:cBhvr>
                                      <p:tavLst>
                                        <p:tav tm="0">
                                          <p:val>
                                            <p:fltVal val="0"/>
                                          </p:val>
                                        </p:tav>
                                        <p:tav tm="100000">
                                          <p:val>
                                            <p:strVal val="#ppt_h"/>
                                          </p:val>
                                        </p:tav>
                                      </p:tavLst>
                                    </p:anim>
                                    <p:animEffect transition="in" filter="fade">
                                      <p:cBhvr>
                                        <p:cTn id="78" dur="500"/>
                                        <p:tgtEl>
                                          <p:spTgt spid="22"/>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23"/>
                                        </p:tgtEl>
                                        <p:attrNameLst>
                                          <p:attrName>style.visibility</p:attrName>
                                        </p:attrNameLst>
                                      </p:cBhvr>
                                      <p:to>
                                        <p:strVal val="visible"/>
                                      </p:to>
                                    </p:set>
                                    <p:anim calcmode="lin" valueType="num">
                                      <p:cBhvr>
                                        <p:cTn id="81" dur="500" fill="hold"/>
                                        <p:tgtEl>
                                          <p:spTgt spid="23"/>
                                        </p:tgtEl>
                                        <p:attrNameLst>
                                          <p:attrName>ppt_w</p:attrName>
                                        </p:attrNameLst>
                                      </p:cBhvr>
                                      <p:tavLst>
                                        <p:tav tm="0">
                                          <p:val>
                                            <p:fltVal val="0"/>
                                          </p:val>
                                        </p:tav>
                                        <p:tav tm="100000">
                                          <p:val>
                                            <p:strVal val="#ppt_w"/>
                                          </p:val>
                                        </p:tav>
                                      </p:tavLst>
                                    </p:anim>
                                    <p:anim calcmode="lin" valueType="num">
                                      <p:cBhvr>
                                        <p:cTn id="82" dur="500" fill="hold"/>
                                        <p:tgtEl>
                                          <p:spTgt spid="23"/>
                                        </p:tgtEl>
                                        <p:attrNameLst>
                                          <p:attrName>ppt_h</p:attrName>
                                        </p:attrNameLst>
                                      </p:cBhvr>
                                      <p:tavLst>
                                        <p:tav tm="0">
                                          <p:val>
                                            <p:fltVal val="0"/>
                                          </p:val>
                                        </p:tav>
                                        <p:tav tm="100000">
                                          <p:val>
                                            <p:strVal val="#ppt_h"/>
                                          </p:val>
                                        </p:tav>
                                      </p:tavLst>
                                    </p:anim>
                                    <p:animEffect transition="in" filter="fade">
                                      <p:cBhvr>
                                        <p:cTn id="83" dur="500"/>
                                        <p:tgtEl>
                                          <p:spTgt spid="23"/>
                                        </p:tgtEl>
                                      </p:cBhvr>
                                    </p:animEffect>
                                  </p:childTnLst>
                                </p:cTn>
                              </p:par>
                              <p:par>
                                <p:cTn id="84" presetID="53" presetClass="entr" presetSubtype="16" fill="hold" grpId="0" nodeType="withEffect">
                                  <p:stCondLst>
                                    <p:cond delay="40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par>
                                <p:cTn id="89" presetID="53" presetClass="entr" presetSubtype="16" fill="hold" grpId="0" nodeType="withEffect">
                                  <p:stCondLst>
                                    <p:cond delay="200"/>
                                  </p:stCondLst>
                                  <p:childTnLst>
                                    <p:set>
                                      <p:cBhvr>
                                        <p:cTn id="90" dur="1" fill="hold">
                                          <p:stCondLst>
                                            <p:cond delay="0"/>
                                          </p:stCondLst>
                                        </p:cTn>
                                        <p:tgtEl>
                                          <p:spTgt spid="25"/>
                                        </p:tgtEl>
                                        <p:attrNameLst>
                                          <p:attrName>style.visibility</p:attrName>
                                        </p:attrNameLst>
                                      </p:cBhvr>
                                      <p:to>
                                        <p:strVal val="visible"/>
                                      </p:to>
                                    </p:set>
                                    <p:anim calcmode="lin" valueType="num">
                                      <p:cBhvr>
                                        <p:cTn id="91" dur="500" fill="hold"/>
                                        <p:tgtEl>
                                          <p:spTgt spid="25"/>
                                        </p:tgtEl>
                                        <p:attrNameLst>
                                          <p:attrName>ppt_w</p:attrName>
                                        </p:attrNameLst>
                                      </p:cBhvr>
                                      <p:tavLst>
                                        <p:tav tm="0">
                                          <p:val>
                                            <p:fltVal val="0"/>
                                          </p:val>
                                        </p:tav>
                                        <p:tav tm="100000">
                                          <p:val>
                                            <p:strVal val="#ppt_w"/>
                                          </p:val>
                                        </p:tav>
                                      </p:tavLst>
                                    </p:anim>
                                    <p:anim calcmode="lin" valueType="num">
                                      <p:cBhvr>
                                        <p:cTn id="92" dur="500" fill="hold"/>
                                        <p:tgtEl>
                                          <p:spTgt spid="25"/>
                                        </p:tgtEl>
                                        <p:attrNameLst>
                                          <p:attrName>ppt_h</p:attrName>
                                        </p:attrNameLst>
                                      </p:cBhvr>
                                      <p:tavLst>
                                        <p:tav tm="0">
                                          <p:val>
                                            <p:fltVal val="0"/>
                                          </p:val>
                                        </p:tav>
                                        <p:tav tm="100000">
                                          <p:val>
                                            <p:strVal val="#ppt_h"/>
                                          </p:val>
                                        </p:tav>
                                      </p:tavLst>
                                    </p:anim>
                                    <p:animEffect transition="in" filter="fade">
                                      <p:cBhvr>
                                        <p:cTn id="93" dur="500"/>
                                        <p:tgtEl>
                                          <p:spTgt spid="25"/>
                                        </p:tgtEl>
                                      </p:cBhvr>
                                    </p:animEffect>
                                  </p:childTnLst>
                                </p:cTn>
                              </p:par>
                              <p:par>
                                <p:cTn id="94" presetID="53" presetClass="entr" presetSubtype="16" fill="hold" grpId="0" nodeType="withEffect">
                                  <p:stCondLst>
                                    <p:cond delay="200"/>
                                  </p:stCondLst>
                                  <p:childTnLst>
                                    <p:set>
                                      <p:cBhvr>
                                        <p:cTn id="95" dur="1" fill="hold">
                                          <p:stCondLst>
                                            <p:cond delay="0"/>
                                          </p:stCondLst>
                                        </p:cTn>
                                        <p:tgtEl>
                                          <p:spTgt spid="26"/>
                                        </p:tgtEl>
                                        <p:attrNameLst>
                                          <p:attrName>style.visibility</p:attrName>
                                        </p:attrNameLst>
                                      </p:cBhvr>
                                      <p:to>
                                        <p:strVal val="visible"/>
                                      </p:to>
                                    </p:set>
                                    <p:anim calcmode="lin" valueType="num">
                                      <p:cBhvr>
                                        <p:cTn id="96" dur="500" fill="hold"/>
                                        <p:tgtEl>
                                          <p:spTgt spid="26"/>
                                        </p:tgtEl>
                                        <p:attrNameLst>
                                          <p:attrName>ppt_w</p:attrName>
                                        </p:attrNameLst>
                                      </p:cBhvr>
                                      <p:tavLst>
                                        <p:tav tm="0">
                                          <p:val>
                                            <p:fltVal val="0"/>
                                          </p:val>
                                        </p:tav>
                                        <p:tav tm="100000">
                                          <p:val>
                                            <p:strVal val="#ppt_w"/>
                                          </p:val>
                                        </p:tav>
                                      </p:tavLst>
                                    </p:anim>
                                    <p:anim calcmode="lin" valueType="num">
                                      <p:cBhvr>
                                        <p:cTn id="97" dur="500" fill="hold"/>
                                        <p:tgtEl>
                                          <p:spTgt spid="26"/>
                                        </p:tgtEl>
                                        <p:attrNameLst>
                                          <p:attrName>ppt_h</p:attrName>
                                        </p:attrNameLst>
                                      </p:cBhvr>
                                      <p:tavLst>
                                        <p:tav tm="0">
                                          <p:val>
                                            <p:fltVal val="0"/>
                                          </p:val>
                                        </p:tav>
                                        <p:tav tm="100000">
                                          <p:val>
                                            <p:strVal val="#ppt_h"/>
                                          </p:val>
                                        </p:tav>
                                      </p:tavLst>
                                    </p:anim>
                                    <p:animEffect transition="in" filter="fade">
                                      <p:cBhvr>
                                        <p:cTn id="98" dur="500"/>
                                        <p:tgtEl>
                                          <p:spTgt spid="26"/>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27"/>
                                        </p:tgtEl>
                                        <p:attrNameLst>
                                          <p:attrName>style.visibility</p:attrName>
                                        </p:attrNameLst>
                                      </p:cBhvr>
                                      <p:to>
                                        <p:strVal val="visible"/>
                                      </p:to>
                                    </p:set>
                                    <p:anim calcmode="lin" valueType="num">
                                      <p:cBhvr>
                                        <p:cTn id="101" dur="500" fill="hold"/>
                                        <p:tgtEl>
                                          <p:spTgt spid="27"/>
                                        </p:tgtEl>
                                        <p:attrNameLst>
                                          <p:attrName>ppt_w</p:attrName>
                                        </p:attrNameLst>
                                      </p:cBhvr>
                                      <p:tavLst>
                                        <p:tav tm="0">
                                          <p:val>
                                            <p:fltVal val="0"/>
                                          </p:val>
                                        </p:tav>
                                        <p:tav tm="100000">
                                          <p:val>
                                            <p:strVal val="#ppt_w"/>
                                          </p:val>
                                        </p:tav>
                                      </p:tavLst>
                                    </p:anim>
                                    <p:anim calcmode="lin" valueType="num">
                                      <p:cBhvr>
                                        <p:cTn id="102" dur="500" fill="hold"/>
                                        <p:tgtEl>
                                          <p:spTgt spid="27"/>
                                        </p:tgtEl>
                                        <p:attrNameLst>
                                          <p:attrName>ppt_h</p:attrName>
                                        </p:attrNameLst>
                                      </p:cBhvr>
                                      <p:tavLst>
                                        <p:tav tm="0">
                                          <p:val>
                                            <p:fltVal val="0"/>
                                          </p:val>
                                        </p:tav>
                                        <p:tav tm="100000">
                                          <p:val>
                                            <p:strVal val="#ppt_h"/>
                                          </p:val>
                                        </p:tav>
                                      </p:tavLst>
                                    </p:anim>
                                    <p:animEffect transition="in" filter="fade">
                                      <p:cBhvr>
                                        <p:cTn id="103" dur="500"/>
                                        <p:tgtEl>
                                          <p:spTgt spid="27"/>
                                        </p:tgtEl>
                                      </p:cBhvr>
                                    </p:animEffect>
                                  </p:childTnLst>
                                </p:cTn>
                              </p:par>
                              <p:par>
                                <p:cTn id="104" presetID="53" presetClass="entr" presetSubtype="16" fill="hold" grpId="0" nodeType="withEffect">
                                  <p:stCondLst>
                                    <p:cond delay="400"/>
                                  </p:stCondLst>
                                  <p:childTnLst>
                                    <p:set>
                                      <p:cBhvr>
                                        <p:cTn id="105" dur="1" fill="hold">
                                          <p:stCondLst>
                                            <p:cond delay="0"/>
                                          </p:stCondLst>
                                        </p:cTn>
                                        <p:tgtEl>
                                          <p:spTgt spid="28"/>
                                        </p:tgtEl>
                                        <p:attrNameLst>
                                          <p:attrName>style.visibility</p:attrName>
                                        </p:attrNameLst>
                                      </p:cBhvr>
                                      <p:to>
                                        <p:strVal val="visible"/>
                                      </p:to>
                                    </p:set>
                                    <p:anim calcmode="lin" valueType="num">
                                      <p:cBhvr>
                                        <p:cTn id="106" dur="500" fill="hold"/>
                                        <p:tgtEl>
                                          <p:spTgt spid="28"/>
                                        </p:tgtEl>
                                        <p:attrNameLst>
                                          <p:attrName>ppt_w</p:attrName>
                                        </p:attrNameLst>
                                      </p:cBhvr>
                                      <p:tavLst>
                                        <p:tav tm="0">
                                          <p:val>
                                            <p:fltVal val="0"/>
                                          </p:val>
                                        </p:tav>
                                        <p:tav tm="100000">
                                          <p:val>
                                            <p:strVal val="#ppt_w"/>
                                          </p:val>
                                        </p:tav>
                                      </p:tavLst>
                                    </p:anim>
                                    <p:anim calcmode="lin" valueType="num">
                                      <p:cBhvr>
                                        <p:cTn id="107" dur="500" fill="hold"/>
                                        <p:tgtEl>
                                          <p:spTgt spid="28"/>
                                        </p:tgtEl>
                                        <p:attrNameLst>
                                          <p:attrName>ppt_h</p:attrName>
                                        </p:attrNameLst>
                                      </p:cBhvr>
                                      <p:tavLst>
                                        <p:tav tm="0">
                                          <p:val>
                                            <p:fltVal val="0"/>
                                          </p:val>
                                        </p:tav>
                                        <p:tav tm="100000">
                                          <p:val>
                                            <p:strVal val="#ppt_h"/>
                                          </p:val>
                                        </p:tav>
                                      </p:tavLst>
                                    </p:anim>
                                    <p:animEffect transition="in" filter="fade">
                                      <p:cBhvr>
                                        <p:cTn id="108" dur="500"/>
                                        <p:tgtEl>
                                          <p:spTgt spid="28"/>
                                        </p:tgtEl>
                                      </p:cBhvr>
                                    </p:animEffect>
                                  </p:childTnLst>
                                </p:cTn>
                              </p:par>
                              <p:par>
                                <p:cTn id="109" presetID="53" presetClass="entr" presetSubtype="16" fill="hold" grpId="0" nodeType="withEffect">
                                  <p:stCondLst>
                                    <p:cond delay="200"/>
                                  </p:stCondLst>
                                  <p:childTnLst>
                                    <p:set>
                                      <p:cBhvr>
                                        <p:cTn id="110" dur="1" fill="hold">
                                          <p:stCondLst>
                                            <p:cond delay="0"/>
                                          </p:stCondLst>
                                        </p:cTn>
                                        <p:tgtEl>
                                          <p:spTgt spid="29"/>
                                        </p:tgtEl>
                                        <p:attrNameLst>
                                          <p:attrName>style.visibility</p:attrName>
                                        </p:attrNameLst>
                                      </p:cBhvr>
                                      <p:to>
                                        <p:strVal val="visible"/>
                                      </p:to>
                                    </p:set>
                                    <p:anim calcmode="lin" valueType="num">
                                      <p:cBhvr>
                                        <p:cTn id="111" dur="500" fill="hold"/>
                                        <p:tgtEl>
                                          <p:spTgt spid="29"/>
                                        </p:tgtEl>
                                        <p:attrNameLst>
                                          <p:attrName>ppt_w</p:attrName>
                                        </p:attrNameLst>
                                      </p:cBhvr>
                                      <p:tavLst>
                                        <p:tav tm="0">
                                          <p:val>
                                            <p:fltVal val="0"/>
                                          </p:val>
                                        </p:tav>
                                        <p:tav tm="100000">
                                          <p:val>
                                            <p:strVal val="#ppt_w"/>
                                          </p:val>
                                        </p:tav>
                                      </p:tavLst>
                                    </p:anim>
                                    <p:anim calcmode="lin" valueType="num">
                                      <p:cBhvr>
                                        <p:cTn id="112" dur="500" fill="hold"/>
                                        <p:tgtEl>
                                          <p:spTgt spid="29"/>
                                        </p:tgtEl>
                                        <p:attrNameLst>
                                          <p:attrName>ppt_h</p:attrName>
                                        </p:attrNameLst>
                                      </p:cBhvr>
                                      <p:tavLst>
                                        <p:tav tm="0">
                                          <p:val>
                                            <p:fltVal val="0"/>
                                          </p:val>
                                        </p:tav>
                                        <p:tav tm="100000">
                                          <p:val>
                                            <p:strVal val="#ppt_h"/>
                                          </p:val>
                                        </p:tav>
                                      </p:tavLst>
                                    </p:anim>
                                    <p:animEffect transition="in" filter="fade">
                                      <p:cBhvr>
                                        <p:cTn id="113" dur="500"/>
                                        <p:tgtEl>
                                          <p:spTgt spid="29"/>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30"/>
                                        </p:tgtEl>
                                        <p:attrNameLst>
                                          <p:attrName>style.visibility</p:attrName>
                                        </p:attrNameLst>
                                      </p:cBhvr>
                                      <p:to>
                                        <p:strVal val="visible"/>
                                      </p:to>
                                    </p:set>
                                    <p:anim calcmode="lin" valueType="num">
                                      <p:cBhvr>
                                        <p:cTn id="116" dur="500" fill="hold"/>
                                        <p:tgtEl>
                                          <p:spTgt spid="30"/>
                                        </p:tgtEl>
                                        <p:attrNameLst>
                                          <p:attrName>ppt_w</p:attrName>
                                        </p:attrNameLst>
                                      </p:cBhvr>
                                      <p:tavLst>
                                        <p:tav tm="0">
                                          <p:val>
                                            <p:fltVal val="0"/>
                                          </p:val>
                                        </p:tav>
                                        <p:tav tm="100000">
                                          <p:val>
                                            <p:strVal val="#ppt_w"/>
                                          </p:val>
                                        </p:tav>
                                      </p:tavLst>
                                    </p:anim>
                                    <p:anim calcmode="lin" valueType="num">
                                      <p:cBhvr>
                                        <p:cTn id="117" dur="500" fill="hold"/>
                                        <p:tgtEl>
                                          <p:spTgt spid="30"/>
                                        </p:tgtEl>
                                        <p:attrNameLst>
                                          <p:attrName>ppt_h</p:attrName>
                                        </p:attrNameLst>
                                      </p:cBhvr>
                                      <p:tavLst>
                                        <p:tav tm="0">
                                          <p:val>
                                            <p:fltVal val="0"/>
                                          </p:val>
                                        </p:tav>
                                        <p:tav tm="100000">
                                          <p:val>
                                            <p:strVal val="#ppt_h"/>
                                          </p:val>
                                        </p:tav>
                                      </p:tavLst>
                                    </p:anim>
                                    <p:animEffect transition="in" filter="fade">
                                      <p:cBhvr>
                                        <p:cTn id="118" dur="500"/>
                                        <p:tgtEl>
                                          <p:spTgt spid="30"/>
                                        </p:tgtEl>
                                      </p:cBhvr>
                                    </p:animEffect>
                                  </p:childTnLst>
                                </p:cTn>
                              </p:par>
                              <p:par>
                                <p:cTn id="119" presetID="53" presetClass="entr" presetSubtype="16" fill="hold" grpId="0" nodeType="withEffect">
                                  <p:stCondLst>
                                    <p:cond delay="400"/>
                                  </p:stCondLst>
                                  <p:childTnLst>
                                    <p:set>
                                      <p:cBhvr>
                                        <p:cTn id="120" dur="1" fill="hold">
                                          <p:stCondLst>
                                            <p:cond delay="0"/>
                                          </p:stCondLst>
                                        </p:cTn>
                                        <p:tgtEl>
                                          <p:spTgt spid="31"/>
                                        </p:tgtEl>
                                        <p:attrNameLst>
                                          <p:attrName>style.visibility</p:attrName>
                                        </p:attrNameLst>
                                      </p:cBhvr>
                                      <p:to>
                                        <p:strVal val="visible"/>
                                      </p:to>
                                    </p:set>
                                    <p:anim calcmode="lin" valueType="num">
                                      <p:cBhvr>
                                        <p:cTn id="121" dur="500" fill="hold"/>
                                        <p:tgtEl>
                                          <p:spTgt spid="31"/>
                                        </p:tgtEl>
                                        <p:attrNameLst>
                                          <p:attrName>ppt_w</p:attrName>
                                        </p:attrNameLst>
                                      </p:cBhvr>
                                      <p:tavLst>
                                        <p:tav tm="0">
                                          <p:val>
                                            <p:fltVal val="0"/>
                                          </p:val>
                                        </p:tav>
                                        <p:tav tm="100000">
                                          <p:val>
                                            <p:strVal val="#ppt_w"/>
                                          </p:val>
                                        </p:tav>
                                      </p:tavLst>
                                    </p:anim>
                                    <p:anim calcmode="lin" valueType="num">
                                      <p:cBhvr>
                                        <p:cTn id="122" dur="500" fill="hold"/>
                                        <p:tgtEl>
                                          <p:spTgt spid="31"/>
                                        </p:tgtEl>
                                        <p:attrNameLst>
                                          <p:attrName>ppt_h</p:attrName>
                                        </p:attrNameLst>
                                      </p:cBhvr>
                                      <p:tavLst>
                                        <p:tav tm="0">
                                          <p:val>
                                            <p:fltVal val="0"/>
                                          </p:val>
                                        </p:tav>
                                        <p:tav tm="100000">
                                          <p:val>
                                            <p:strVal val="#ppt_h"/>
                                          </p:val>
                                        </p:tav>
                                      </p:tavLst>
                                    </p:anim>
                                    <p:animEffect transition="in" filter="fade">
                                      <p:cBhvr>
                                        <p:cTn id="123" dur="500"/>
                                        <p:tgtEl>
                                          <p:spTgt spid="31"/>
                                        </p:tgtEl>
                                      </p:cBhvr>
                                    </p:animEffect>
                                  </p:childTnLst>
                                </p:cTn>
                              </p:par>
                              <p:par>
                                <p:cTn id="124" presetID="53" presetClass="entr" presetSubtype="16" fill="hold" grpId="0" nodeType="withEffect">
                                  <p:stCondLst>
                                    <p:cond delay="200"/>
                                  </p:stCondLst>
                                  <p:childTnLst>
                                    <p:set>
                                      <p:cBhvr>
                                        <p:cTn id="125" dur="1" fill="hold">
                                          <p:stCondLst>
                                            <p:cond delay="0"/>
                                          </p:stCondLst>
                                        </p:cTn>
                                        <p:tgtEl>
                                          <p:spTgt spid="32"/>
                                        </p:tgtEl>
                                        <p:attrNameLst>
                                          <p:attrName>style.visibility</p:attrName>
                                        </p:attrNameLst>
                                      </p:cBhvr>
                                      <p:to>
                                        <p:strVal val="visible"/>
                                      </p:to>
                                    </p:set>
                                    <p:anim calcmode="lin" valueType="num">
                                      <p:cBhvr>
                                        <p:cTn id="126" dur="500" fill="hold"/>
                                        <p:tgtEl>
                                          <p:spTgt spid="32"/>
                                        </p:tgtEl>
                                        <p:attrNameLst>
                                          <p:attrName>ppt_w</p:attrName>
                                        </p:attrNameLst>
                                      </p:cBhvr>
                                      <p:tavLst>
                                        <p:tav tm="0">
                                          <p:val>
                                            <p:fltVal val="0"/>
                                          </p:val>
                                        </p:tav>
                                        <p:tav tm="100000">
                                          <p:val>
                                            <p:strVal val="#ppt_w"/>
                                          </p:val>
                                        </p:tav>
                                      </p:tavLst>
                                    </p:anim>
                                    <p:anim calcmode="lin" valueType="num">
                                      <p:cBhvr>
                                        <p:cTn id="127" dur="500" fill="hold"/>
                                        <p:tgtEl>
                                          <p:spTgt spid="32"/>
                                        </p:tgtEl>
                                        <p:attrNameLst>
                                          <p:attrName>ppt_h</p:attrName>
                                        </p:attrNameLst>
                                      </p:cBhvr>
                                      <p:tavLst>
                                        <p:tav tm="0">
                                          <p:val>
                                            <p:fltVal val="0"/>
                                          </p:val>
                                        </p:tav>
                                        <p:tav tm="100000">
                                          <p:val>
                                            <p:strVal val="#ppt_h"/>
                                          </p:val>
                                        </p:tav>
                                      </p:tavLst>
                                    </p:anim>
                                    <p:animEffect transition="in" filter="fade">
                                      <p:cBhvr>
                                        <p:cTn id="128" dur="500"/>
                                        <p:tgtEl>
                                          <p:spTgt spid="32"/>
                                        </p:tgtEl>
                                      </p:cBhvr>
                                    </p:animEffect>
                                  </p:childTnLst>
                                </p:cTn>
                              </p:par>
                              <p:par>
                                <p:cTn id="129" presetID="53" presetClass="entr" presetSubtype="16" fill="hold" grpId="0" nodeType="withEffect">
                                  <p:stCondLst>
                                    <p:cond delay="200"/>
                                  </p:stCondLst>
                                  <p:childTnLst>
                                    <p:set>
                                      <p:cBhvr>
                                        <p:cTn id="130" dur="1" fill="hold">
                                          <p:stCondLst>
                                            <p:cond delay="0"/>
                                          </p:stCondLst>
                                        </p:cTn>
                                        <p:tgtEl>
                                          <p:spTgt spid="33"/>
                                        </p:tgtEl>
                                        <p:attrNameLst>
                                          <p:attrName>style.visibility</p:attrName>
                                        </p:attrNameLst>
                                      </p:cBhvr>
                                      <p:to>
                                        <p:strVal val="visible"/>
                                      </p:to>
                                    </p:set>
                                    <p:anim calcmode="lin" valueType="num">
                                      <p:cBhvr>
                                        <p:cTn id="131" dur="500" fill="hold"/>
                                        <p:tgtEl>
                                          <p:spTgt spid="33"/>
                                        </p:tgtEl>
                                        <p:attrNameLst>
                                          <p:attrName>ppt_w</p:attrName>
                                        </p:attrNameLst>
                                      </p:cBhvr>
                                      <p:tavLst>
                                        <p:tav tm="0">
                                          <p:val>
                                            <p:fltVal val="0"/>
                                          </p:val>
                                        </p:tav>
                                        <p:tav tm="100000">
                                          <p:val>
                                            <p:strVal val="#ppt_w"/>
                                          </p:val>
                                        </p:tav>
                                      </p:tavLst>
                                    </p:anim>
                                    <p:anim calcmode="lin" valueType="num">
                                      <p:cBhvr>
                                        <p:cTn id="132" dur="500" fill="hold"/>
                                        <p:tgtEl>
                                          <p:spTgt spid="33"/>
                                        </p:tgtEl>
                                        <p:attrNameLst>
                                          <p:attrName>ppt_h</p:attrName>
                                        </p:attrNameLst>
                                      </p:cBhvr>
                                      <p:tavLst>
                                        <p:tav tm="0">
                                          <p:val>
                                            <p:fltVal val="0"/>
                                          </p:val>
                                        </p:tav>
                                        <p:tav tm="100000">
                                          <p:val>
                                            <p:strVal val="#ppt_h"/>
                                          </p:val>
                                        </p:tav>
                                      </p:tavLst>
                                    </p:anim>
                                    <p:animEffect transition="in" filter="fade">
                                      <p:cBhvr>
                                        <p:cTn id="133" dur="500"/>
                                        <p:tgtEl>
                                          <p:spTgt spid="33"/>
                                        </p:tgtEl>
                                      </p:cBhvr>
                                    </p:animEffect>
                                  </p:childTnLst>
                                </p:cTn>
                              </p:par>
                              <p:par>
                                <p:cTn id="134" presetID="53" presetClass="entr" presetSubtype="16" fill="hold" grpId="0" nodeType="withEffect">
                                  <p:stCondLst>
                                    <p:cond delay="200"/>
                                  </p:stCondLst>
                                  <p:childTnLst>
                                    <p:set>
                                      <p:cBhvr>
                                        <p:cTn id="135" dur="1" fill="hold">
                                          <p:stCondLst>
                                            <p:cond delay="0"/>
                                          </p:stCondLst>
                                        </p:cTn>
                                        <p:tgtEl>
                                          <p:spTgt spid="34"/>
                                        </p:tgtEl>
                                        <p:attrNameLst>
                                          <p:attrName>style.visibility</p:attrName>
                                        </p:attrNameLst>
                                      </p:cBhvr>
                                      <p:to>
                                        <p:strVal val="visible"/>
                                      </p:to>
                                    </p:set>
                                    <p:anim calcmode="lin" valueType="num">
                                      <p:cBhvr>
                                        <p:cTn id="136" dur="500" fill="hold"/>
                                        <p:tgtEl>
                                          <p:spTgt spid="34"/>
                                        </p:tgtEl>
                                        <p:attrNameLst>
                                          <p:attrName>ppt_w</p:attrName>
                                        </p:attrNameLst>
                                      </p:cBhvr>
                                      <p:tavLst>
                                        <p:tav tm="0">
                                          <p:val>
                                            <p:fltVal val="0"/>
                                          </p:val>
                                        </p:tav>
                                        <p:tav tm="100000">
                                          <p:val>
                                            <p:strVal val="#ppt_w"/>
                                          </p:val>
                                        </p:tav>
                                      </p:tavLst>
                                    </p:anim>
                                    <p:anim calcmode="lin" valueType="num">
                                      <p:cBhvr>
                                        <p:cTn id="137" dur="500" fill="hold"/>
                                        <p:tgtEl>
                                          <p:spTgt spid="34"/>
                                        </p:tgtEl>
                                        <p:attrNameLst>
                                          <p:attrName>ppt_h</p:attrName>
                                        </p:attrNameLst>
                                      </p:cBhvr>
                                      <p:tavLst>
                                        <p:tav tm="0">
                                          <p:val>
                                            <p:fltVal val="0"/>
                                          </p:val>
                                        </p:tav>
                                        <p:tav tm="100000">
                                          <p:val>
                                            <p:strVal val="#ppt_h"/>
                                          </p:val>
                                        </p:tav>
                                      </p:tavLst>
                                    </p:anim>
                                    <p:animEffect transition="in" filter="fade">
                                      <p:cBhvr>
                                        <p:cTn id="138" dur="500"/>
                                        <p:tgtEl>
                                          <p:spTgt spid="34"/>
                                        </p:tgtEl>
                                      </p:cBhvr>
                                    </p:animEffect>
                                  </p:childTnLst>
                                </p:cTn>
                              </p:par>
                            </p:childTnLst>
                          </p:cTn>
                        </p:par>
                        <p:par>
                          <p:cTn id="139" fill="hold">
                            <p:stCondLst>
                              <p:cond delay="1500"/>
                            </p:stCondLst>
                            <p:childTnLst>
                              <p:par>
                                <p:cTn id="140" presetID="22" presetClass="entr" presetSubtype="2" fill="hold" grpId="0" nodeType="afterEffect">
                                  <p:stCondLst>
                                    <p:cond delay="0"/>
                                  </p:stCondLst>
                                  <p:childTnLst>
                                    <p:set>
                                      <p:cBhvr>
                                        <p:cTn id="141" dur="1" fill="hold">
                                          <p:stCondLst>
                                            <p:cond delay="0"/>
                                          </p:stCondLst>
                                        </p:cTn>
                                        <p:tgtEl>
                                          <p:spTgt spid="35"/>
                                        </p:tgtEl>
                                        <p:attrNameLst>
                                          <p:attrName>style.visibility</p:attrName>
                                        </p:attrNameLst>
                                      </p:cBhvr>
                                      <p:to>
                                        <p:strVal val="visible"/>
                                      </p:to>
                                    </p:set>
                                    <p:animEffect transition="in" filter="wipe(right)">
                                      <p:cBhvr>
                                        <p:cTn id="142" dur="500"/>
                                        <p:tgtEl>
                                          <p:spTgt spid="35"/>
                                        </p:tgtEl>
                                      </p:cBhvr>
                                    </p:animEffect>
                                  </p:childTnLst>
                                </p:cTn>
                              </p:par>
                            </p:childTnLst>
                          </p:cTn>
                        </p:par>
                        <p:par>
                          <p:cTn id="143" fill="hold">
                            <p:stCondLst>
                              <p:cond delay="2000"/>
                            </p:stCondLst>
                            <p:childTnLst>
                              <p:par>
                                <p:cTn id="144" presetID="16" presetClass="entr" presetSubtype="37" fill="hold" nodeType="afterEffect">
                                  <p:stCondLst>
                                    <p:cond delay="0"/>
                                  </p:stCondLst>
                                  <p:childTnLst>
                                    <p:set>
                                      <p:cBhvr>
                                        <p:cTn id="145" dur="1" fill="hold">
                                          <p:stCondLst>
                                            <p:cond delay="0"/>
                                          </p:stCondLst>
                                        </p:cTn>
                                        <p:tgtEl>
                                          <p:spTgt spid="36"/>
                                        </p:tgtEl>
                                        <p:attrNameLst>
                                          <p:attrName>style.visibility</p:attrName>
                                        </p:attrNameLst>
                                      </p:cBhvr>
                                      <p:to>
                                        <p:strVal val="visible"/>
                                      </p:to>
                                    </p:set>
                                    <p:animEffect transition="in" filter="barn(outVertical)">
                                      <p:cBhvr>
                                        <p:cTn id="146" dur="1150"/>
                                        <p:tgtEl>
                                          <p:spTgt spid="36"/>
                                        </p:tgtEl>
                                      </p:cBhvr>
                                    </p:animEffect>
                                  </p:childTnLst>
                                </p:cTn>
                              </p:par>
                            </p:childTnLst>
                          </p:cTn>
                        </p:par>
                        <p:par>
                          <p:cTn id="147" fill="hold">
                            <p:stCondLst>
                              <p:cond delay="3500"/>
                            </p:stCondLst>
                            <p:childTnLst>
                              <p:par>
                                <p:cTn id="148" presetID="22" presetClass="entr" presetSubtype="1" fill="hold" grpId="0" nodeType="afterEffect">
                                  <p:stCondLst>
                                    <p:cond delay="0"/>
                                  </p:stCondLst>
                                  <p:childTnLst>
                                    <p:set>
                                      <p:cBhvr>
                                        <p:cTn id="149" dur="1" fill="hold">
                                          <p:stCondLst>
                                            <p:cond delay="0"/>
                                          </p:stCondLst>
                                        </p:cTn>
                                        <p:tgtEl>
                                          <p:spTgt spid="55"/>
                                        </p:tgtEl>
                                        <p:attrNameLst>
                                          <p:attrName>style.visibility</p:attrName>
                                        </p:attrNameLst>
                                      </p:cBhvr>
                                      <p:to>
                                        <p:strVal val="visible"/>
                                      </p:to>
                                    </p:set>
                                    <p:animEffect transition="in" filter="wipe(up)">
                                      <p:cBhvr>
                                        <p:cTn id="150" dur="500"/>
                                        <p:tgtEl>
                                          <p:spTgt spid="55"/>
                                        </p:tgtEl>
                                      </p:cBhvr>
                                    </p:animEffect>
                                  </p:childTnLst>
                                </p:cTn>
                              </p:par>
                            </p:childTnLst>
                          </p:cTn>
                        </p:par>
                        <p:par>
                          <p:cTn id="151" fill="hold">
                            <p:stCondLst>
                              <p:cond delay="4000"/>
                            </p:stCondLst>
                            <p:childTnLst>
                              <p:par>
                                <p:cTn id="152" presetID="23" presetClass="entr" presetSubtype="528" fill="hold" nodeType="afterEffect">
                                  <p:stCondLst>
                                    <p:cond delay="0"/>
                                  </p:stCondLst>
                                  <p:childTnLst>
                                    <p:set>
                                      <p:cBhvr>
                                        <p:cTn id="153" dur="1" fill="hold">
                                          <p:stCondLst>
                                            <p:cond delay="0"/>
                                          </p:stCondLst>
                                        </p:cTn>
                                        <p:tgtEl>
                                          <p:spTgt spid="56"/>
                                        </p:tgtEl>
                                        <p:attrNameLst>
                                          <p:attrName>style.visibility</p:attrName>
                                        </p:attrNameLst>
                                      </p:cBhvr>
                                      <p:to>
                                        <p:strVal val="visible"/>
                                      </p:to>
                                    </p:set>
                                    <p:anim calcmode="lin" valueType="num">
                                      <p:cBhvr>
                                        <p:cTn id="154" dur="1000" fill="hold"/>
                                        <p:tgtEl>
                                          <p:spTgt spid="56"/>
                                        </p:tgtEl>
                                        <p:attrNameLst>
                                          <p:attrName>ppt_w</p:attrName>
                                        </p:attrNameLst>
                                      </p:cBhvr>
                                      <p:tavLst>
                                        <p:tav tm="0">
                                          <p:val>
                                            <p:fltVal val="0"/>
                                          </p:val>
                                        </p:tav>
                                        <p:tav tm="100000">
                                          <p:val>
                                            <p:strVal val="#ppt_w"/>
                                          </p:val>
                                        </p:tav>
                                      </p:tavLst>
                                    </p:anim>
                                    <p:anim calcmode="lin" valueType="num">
                                      <p:cBhvr>
                                        <p:cTn id="155" dur="1000" fill="hold"/>
                                        <p:tgtEl>
                                          <p:spTgt spid="56"/>
                                        </p:tgtEl>
                                        <p:attrNameLst>
                                          <p:attrName>ppt_h</p:attrName>
                                        </p:attrNameLst>
                                      </p:cBhvr>
                                      <p:tavLst>
                                        <p:tav tm="0">
                                          <p:val>
                                            <p:fltVal val="0"/>
                                          </p:val>
                                        </p:tav>
                                        <p:tav tm="100000">
                                          <p:val>
                                            <p:strVal val="#ppt_h"/>
                                          </p:val>
                                        </p:tav>
                                      </p:tavLst>
                                    </p:anim>
                                    <p:anim calcmode="lin" valueType="num">
                                      <p:cBhvr>
                                        <p:cTn id="156" dur="1000" fill="hold"/>
                                        <p:tgtEl>
                                          <p:spTgt spid="56"/>
                                        </p:tgtEl>
                                        <p:attrNameLst>
                                          <p:attrName>ppt_x</p:attrName>
                                        </p:attrNameLst>
                                      </p:cBhvr>
                                      <p:tavLst>
                                        <p:tav tm="0">
                                          <p:val>
                                            <p:fltVal val="0.5"/>
                                          </p:val>
                                        </p:tav>
                                        <p:tav tm="100000">
                                          <p:val>
                                            <p:strVal val="#ppt_x"/>
                                          </p:val>
                                        </p:tav>
                                      </p:tavLst>
                                    </p:anim>
                                    <p:anim calcmode="lin" valueType="num">
                                      <p:cBhvr>
                                        <p:cTn id="157" dur="1000" fill="hold"/>
                                        <p:tgtEl>
                                          <p:spTgt spid="56"/>
                                        </p:tgtEl>
                                        <p:attrNameLst>
                                          <p:attrName>ppt_y</p:attrName>
                                        </p:attrNameLst>
                                      </p:cBhvr>
                                      <p:tavLst>
                                        <p:tav tm="0">
                                          <p:val>
                                            <p:fltVal val="0.5"/>
                                          </p:val>
                                        </p:tav>
                                        <p:tav tm="100000">
                                          <p:val>
                                            <p:strVal val="#ppt_y"/>
                                          </p:val>
                                        </p:tav>
                                      </p:tavLst>
                                    </p:anim>
                                  </p:childTnLst>
                                </p:cTn>
                              </p:par>
                              <p:par>
                                <p:cTn id="158" presetID="23" presetClass="entr" presetSubtype="528" fill="hold" nodeType="withEffect">
                                  <p:stCondLst>
                                    <p:cond delay="400"/>
                                  </p:stCondLst>
                                  <p:childTnLst>
                                    <p:set>
                                      <p:cBhvr>
                                        <p:cTn id="159" dur="1" fill="hold">
                                          <p:stCondLst>
                                            <p:cond delay="0"/>
                                          </p:stCondLst>
                                        </p:cTn>
                                        <p:tgtEl>
                                          <p:spTgt spid="59"/>
                                        </p:tgtEl>
                                        <p:attrNameLst>
                                          <p:attrName>style.visibility</p:attrName>
                                        </p:attrNameLst>
                                      </p:cBhvr>
                                      <p:to>
                                        <p:strVal val="visible"/>
                                      </p:to>
                                    </p:set>
                                    <p:anim calcmode="lin" valueType="num">
                                      <p:cBhvr>
                                        <p:cTn id="160" dur="1000" fill="hold"/>
                                        <p:tgtEl>
                                          <p:spTgt spid="59"/>
                                        </p:tgtEl>
                                        <p:attrNameLst>
                                          <p:attrName>ppt_w</p:attrName>
                                        </p:attrNameLst>
                                      </p:cBhvr>
                                      <p:tavLst>
                                        <p:tav tm="0">
                                          <p:val>
                                            <p:fltVal val="0"/>
                                          </p:val>
                                        </p:tav>
                                        <p:tav tm="100000">
                                          <p:val>
                                            <p:strVal val="#ppt_w"/>
                                          </p:val>
                                        </p:tav>
                                      </p:tavLst>
                                    </p:anim>
                                    <p:anim calcmode="lin" valueType="num">
                                      <p:cBhvr>
                                        <p:cTn id="161" dur="1000" fill="hold"/>
                                        <p:tgtEl>
                                          <p:spTgt spid="59"/>
                                        </p:tgtEl>
                                        <p:attrNameLst>
                                          <p:attrName>ppt_h</p:attrName>
                                        </p:attrNameLst>
                                      </p:cBhvr>
                                      <p:tavLst>
                                        <p:tav tm="0">
                                          <p:val>
                                            <p:fltVal val="0"/>
                                          </p:val>
                                        </p:tav>
                                        <p:tav tm="100000">
                                          <p:val>
                                            <p:strVal val="#ppt_h"/>
                                          </p:val>
                                        </p:tav>
                                      </p:tavLst>
                                    </p:anim>
                                    <p:anim calcmode="lin" valueType="num">
                                      <p:cBhvr>
                                        <p:cTn id="162" dur="1000" fill="hold"/>
                                        <p:tgtEl>
                                          <p:spTgt spid="59"/>
                                        </p:tgtEl>
                                        <p:attrNameLst>
                                          <p:attrName>ppt_x</p:attrName>
                                        </p:attrNameLst>
                                      </p:cBhvr>
                                      <p:tavLst>
                                        <p:tav tm="0">
                                          <p:val>
                                            <p:fltVal val="0.5"/>
                                          </p:val>
                                        </p:tav>
                                        <p:tav tm="100000">
                                          <p:val>
                                            <p:strVal val="#ppt_x"/>
                                          </p:val>
                                        </p:tav>
                                      </p:tavLst>
                                    </p:anim>
                                    <p:anim calcmode="lin" valueType="num">
                                      <p:cBhvr>
                                        <p:cTn id="163" dur="1000" fill="hold"/>
                                        <p:tgtEl>
                                          <p:spTgt spid="59"/>
                                        </p:tgtEl>
                                        <p:attrNameLst>
                                          <p:attrName>ppt_y</p:attrName>
                                        </p:attrNameLst>
                                      </p:cBhvr>
                                      <p:tavLst>
                                        <p:tav tm="0">
                                          <p:val>
                                            <p:fltVal val="0.5"/>
                                          </p:val>
                                        </p:tav>
                                        <p:tav tm="100000">
                                          <p:val>
                                            <p:strVal val="#ppt_y"/>
                                          </p:val>
                                        </p:tav>
                                      </p:tavLst>
                                    </p:anim>
                                  </p:childTnLst>
                                </p:cTn>
                              </p:par>
                              <p:par>
                                <p:cTn id="164" presetID="23" presetClass="entr" presetSubtype="528" fill="hold" nodeType="withEffect">
                                  <p:stCondLst>
                                    <p:cond delay="800"/>
                                  </p:stCondLst>
                                  <p:childTnLst>
                                    <p:set>
                                      <p:cBhvr>
                                        <p:cTn id="165" dur="1" fill="hold">
                                          <p:stCondLst>
                                            <p:cond delay="0"/>
                                          </p:stCondLst>
                                        </p:cTn>
                                        <p:tgtEl>
                                          <p:spTgt spid="62"/>
                                        </p:tgtEl>
                                        <p:attrNameLst>
                                          <p:attrName>style.visibility</p:attrName>
                                        </p:attrNameLst>
                                      </p:cBhvr>
                                      <p:to>
                                        <p:strVal val="visible"/>
                                      </p:to>
                                    </p:set>
                                    <p:anim calcmode="lin" valueType="num">
                                      <p:cBhvr>
                                        <p:cTn id="166" dur="1000" fill="hold"/>
                                        <p:tgtEl>
                                          <p:spTgt spid="62"/>
                                        </p:tgtEl>
                                        <p:attrNameLst>
                                          <p:attrName>ppt_w</p:attrName>
                                        </p:attrNameLst>
                                      </p:cBhvr>
                                      <p:tavLst>
                                        <p:tav tm="0">
                                          <p:val>
                                            <p:fltVal val="0"/>
                                          </p:val>
                                        </p:tav>
                                        <p:tav tm="100000">
                                          <p:val>
                                            <p:strVal val="#ppt_w"/>
                                          </p:val>
                                        </p:tav>
                                      </p:tavLst>
                                    </p:anim>
                                    <p:anim calcmode="lin" valueType="num">
                                      <p:cBhvr>
                                        <p:cTn id="167" dur="1000" fill="hold"/>
                                        <p:tgtEl>
                                          <p:spTgt spid="62"/>
                                        </p:tgtEl>
                                        <p:attrNameLst>
                                          <p:attrName>ppt_h</p:attrName>
                                        </p:attrNameLst>
                                      </p:cBhvr>
                                      <p:tavLst>
                                        <p:tav tm="0">
                                          <p:val>
                                            <p:fltVal val="0"/>
                                          </p:val>
                                        </p:tav>
                                        <p:tav tm="100000">
                                          <p:val>
                                            <p:strVal val="#ppt_h"/>
                                          </p:val>
                                        </p:tav>
                                      </p:tavLst>
                                    </p:anim>
                                    <p:anim calcmode="lin" valueType="num">
                                      <p:cBhvr>
                                        <p:cTn id="168" dur="1000" fill="hold"/>
                                        <p:tgtEl>
                                          <p:spTgt spid="62"/>
                                        </p:tgtEl>
                                        <p:attrNameLst>
                                          <p:attrName>ppt_x</p:attrName>
                                        </p:attrNameLst>
                                      </p:cBhvr>
                                      <p:tavLst>
                                        <p:tav tm="0">
                                          <p:val>
                                            <p:fltVal val="0.5"/>
                                          </p:val>
                                        </p:tav>
                                        <p:tav tm="100000">
                                          <p:val>
                                            <p:strVal val="#ppt_x"/>
                                          </p:val>
                                        </p:tav>
                                      </p:tavLst>
                                    </p:anim>
                                    <p:anim calcmode="lin" valueType="num">
                                      <p:cBhvr>
                                        <p:cTn id="169" dur="1000" fill="hold"/>
                                        <p:tgtEl>
                                          <p:spTgt spid="62"/>
                                        </p:tgtEl>
                                        <p:attrNameLst>
                                          <p:attrName>ppt_y</p:attrName>
                                        </p:attrNameLst>
                                      </p:cBhvr>
                                      <p:tavLst>
                                        <p:tav tm="0">
                                          <p:val>
                                            <p:fltVal val="0.5"/>
                                          </p:val>
                                        </p:tav>
                                        <p:tav tm="100000">
                                          <p:val>
                                            <p:strVal val="#ppt_y"/>
                                          </p:val>
                                        </p:tav>
                                      </p:tavLst>
                                    </p:anim>
                                  </p:childTnLst>
                                </p:cTn>
                              </p:par>
                              <p:par>
                                <p:cTn id="170" presetID="23" presetClass="entr" presetSubtype="528" fill="hold" nodeType="withEffect">
                                  <p:stCondLst>
                                    <p:cond delay="0"/>
                                  </p:stCondLst>
                                  <p:childTnLst>
                                    <p:set>
                                      <p:cBhvr>
                                        <p:cTn id="171" dur="1" fill="hold">
                                          <p:stCondLst>
                                            <p:cond delay="0"/>
                                          </p:stCondLst>
                                        </p:cTn>
                                        <p:tgtEl>
                                          <p:spTgt spid="65"/>
                                        </p:tgtEl>
                                        <p:attrNameLst>
                                          <p:attrName>style.visibility</p:attrName>
                                        </p:attrNameLst>
                                      </p:cBhvr>
                                      <p:to>
                                        <p:strVal val="visible"/>
                                      </p:to>
                                    </p:set>
                                    <p:anim calcmode="lin" valueType="num">
                                      <p:cBhvr>
                                        <p:cTn id="172" dur="1000" fill="hold"/>
                                        <p:tgtEl>
                                          <p:spTgt spid="65"/>
                                        </p:tgtEl>
                                        <p:attrNameLst>
                                          <p:attrName>ppt_w</p:attrName>
                                        </p:attrNameLst>
                                      </p:cBhvr>
                                      <p:tavLst>
                                        <p:tav tm="0">
                                          <p:val>
                                            <p:fltVal val="0"/>
                                          </p:val>
                                        </p:tav>
                                        <p:tav tm="100000">
                                          <p:val>
                                            <p:strVal val="#ppt_w"/>
                                          </p:val>
                                        </p:tav>
                                      </p:tavLst>
                                    </p:anim>
                                    <p:anim calcmode="lin" valueType="num">
                                      <p:cBhvr>
                                        <p:cTn id="173" dur="1000" fill="hold"/>
                                        <p:tgtEl>
                                          <p:spTgt spid="65"/>
                                        </p:tgtEl>
                                        <p:attrNameLst>
                                          <p:attrName>ppt_h</p:attrName>
                                        </p:attrNameLst>
                                      </p:cBhvr>
                                      <p:tavLst>
                                        <p:tav tm="0">
                                          <p:val>
                                            <p:fltVal val="0"/>
                                          </p:val>
                                        </p:tav>
                                        <p:tav tm="100000">
                                          <p:val>
                                            <p:strVal val="#ppt_h"/>
                                          </p:val>
                                        </p:tav>
                                      </p:tavLst>
                                    </p:anim>
                                    <p:anim calcmode="lin" valueType="num">
                                      <p:cBhvr>
                                        <p:cTn id="174" dur="1000" fill="hold"/>
                                        <p:tgtEl>
                                          <p:spTgt spid="65"/>
                                        </p:tgtEl>
                                        <p:attrNameLst>
                                          <p:attrName>ppt_x</p:attrName>
                                        </p:attrNameLst>
                                      </p:cBhvr>
                                      <p:tavLst>
                                        <p:tav tm="0">
                                          <p:val>
                                            <p:fltVal val="0.5"/>
                                          </p:val>
                                        </p:tav>
                                        <p:tav tm="100000">
                                          <p:val>
                                            <p:strVal val="#ppt_x"/>
                                          </p:val>
                                        </p:tav>
                                      </p:tavLst>
                                    </p:anim>
                                    <p:anim calcmode="lin" valueType="num">
                                      <p:cBhvr>
                                        <p:cTn id="175" dur="1000" fill="hold"/>
                                        <p:tgtEl>
                                          <p:spTgt spid="65"/>
                                        </p:tgtEl>
                                        <p:attrNameLst>
                                          <p:attrName>ppt_y</p:attrName>
                                        </p:attrNameLst>
                                      </p:cBhvr>
                                      <p:tavLst>
                                        <p:tav tm="0">
                                          <p:val>
                                            <p:fltVal val="0.5"/>
                                          </p:val>
                                        </p:tav>
                                        <p:tav tm="100000">
                                          <p:val>
                                            <p:strVal val="#ppt_y"/>
                                          </p:val>
                                        </p:tav>
                                      </p:tavLst>
                                    </p:anim>
                                  </p:childTnLst>
                                </p:cTn>
                              </p:par>
                              <p:par>
                                <p:cTn id="176" presetID="23" presetClass="entr" presetSubtype="528" fill="hold" nodeType="withEffect">
                                  <p:stCondLst>
                                    <p:cond delay="500"/>
                                  </p:stCondLst>
                                  <p:childTnLst>
                                    <p:set>
                                      <p:cBhvr>
                                        <p:cTn id="177" dur="1" fill="hold">
                                          <p:stCondLst>
                                            <p:cond delay="0"/>
                                          </p:stCondLst>
                                        </p:cTn>
                                        <p:tgtEl>
                                          <p:spTgt spid="68"/>
                                        </p:tgtEl>
                                        <p:attrNameLst>
                                          <p:attrName>style.visibility</p:attrName>
                                        </p:attrNameLst>
                                      </p:cBhvr>
                                      <p:to>
                                        <p:strVal val="visible"/>
                                      </p:to>
                                    </p:set>
                                    <p:anim calcmode="lin" valueType="num">
                                      <p:cBhvr>
                                        <p:cTn id="178" dur="1000" fill="hold"/>
                                        <p:tgtEl>
                                          <p:spTgt spid="68"/>
                                        </p:tgtEl>
                                        <p:attrNameLst>
                                          <p:attrName>ppt_w</p:attrName>
                                        </p:attrNameLst>
                                      </p:cBhvr>
                                      <p:tavLst>
                                        <p:tav tm="0">
                                          <p:val>
                                            <p:fltVal val="0"/>
                                          </p:val>
                                        </p:tav>
                                        <p:tav tm="100000">
                                          <p:val>
                                            <p:strVal val="#ppt_w"/>
                                          </p:val>
                                        </p:tav>
                                      </p:tavLst>
                                    </p:anim>
                                    <p:anim calcmode="lin" valueType="num">
                                      <p:cBhvr>
                                        <p:cTn id="179" dur="1000" fill="hold"/>
                                        <p:tgtEl>
                                          <p:spTgt spid="68"/>
                                        </p:tgtEl>
                                        <p:attrNameLst>
                                          <p:attrName>ppt_h</p:attrName>
                                        </p:attrNameLst>
                                      </p:cBhvr>
                                      <p:tavLst>
                                        <p:tav tm="0">
                                          <p:val>
                                            <p:fltVal val="0"/>
                                          </p:val>
                                        </p:tav>
                                        <p:tav tm="100000">
                                          <p:val>
                                            <p:strVal val="#ppt_h"/>
                                          </p:val>
                                        </p:tav>
                                      </p:tavLst>
                                    </p:anim>
                                    <p:anim calcmode="lin" valueType="num">
                                      <p:cBhvr>
                                        <p:cTn id="180" dur="1000" fill="hold"/>
                                        <p:tgtEl>
                                          <p:spTgt spid="68"/>
                                        </p:tgtEl>
                                        <p:attrNameLst>
                                          <p:attrName>ppt_x</p:attrName>
                                        </p:attrNameLst>
                                      </p:cBhvr>
                                      <p:tavLst>
                                        <p:tav tm="0">
                                          <p:val>
                                            <p:fltVal val="0.5"/>
                                          </p:val>
                                        </p:tav>
                                        <p:tav tm="100000">
                                          <p:val>
                                            <p:strVal val="#ppt_x"/>
                                          </p:val>
                                        </p:tav>
                                      </p:tavLst>
                                    </p:anim>
                                    <p:anim calcmode="lin" valueType="num">
                                      <p:cBhvr>
                                        <p:cTn id="181" dur="1000" fill="hold"/>
                                        <p:tgtEl>
                                          <p:spTgt spid="68"/>
                                        </p:tgtEl>
                                        <p:attrNameLst>
                                          <p:attrName>ppt_y</p:attrName>
                                        </p:attrNameLst>
                                      </p:cBhvr>
                                      <p:tavLst>
                                        <p:tav tm="0">
                                          <p:val>
                                            <p:fltVal val="0.5"/>
                                          </p:val>
                                        </p:tav>
                                        <p:tav tm="100000">
                                          <p:val>
                                            <p:strVal val="#ppt_y"/>
                                          </p:val>
                                        </p:tav>
                                      </p:tavLst>
                                    </p:anim>
                                  </p:childTnLst>
                                </p:cTn>
                              </p:par>
                              <p:par>
                                <p:cTn id="182" presetID="23" presetClass="entr" presetSubtype="528" fill="hold" nodeType="withEffect">
                                  <p:stCondLst>
                                    <p:cond delay="800"/>
                                  </p:stCondLst>
                                  <p:childTnLst>
                                    <p:set>
                                      <p:cBhvr>
                                        <p:cTn id="183" dur="1" fill="hold">
                                          <p:stCondLst>
                                            <p:cond delay="0"/>
                                          </p:stCondLst>
                                        </p:cTn>
                                        <p:tgtEl>
                                          <p:spTgt spid="71"/>
                                        </p:tgtEl>
                                        <p:attrNameLst>
                                          <p:attrName>style.visibility</p:attrName>
                                        </p:attrNameLst>
                                      </p:cBhvr>
                                      <p:to>
                                        <p:strVal val="visible"/>
                                      </p:to>
                                    </p:set>
                                    <p:anim calcmode="lin" valueType="num">
                                      <p:cBhvr>
                                        <p:cTn id="184" dur="1000" fill="hold"/>
                                        <p:tgtEl>
                                          <p:spTgt spid="71"/>
                                        </p:tgtEl>
                                        <p:attrNameLst>
                                          <p:attrName>ppt_w</p:attrName>
                                        </p:attrNameLst>
                                      </p:cBhvr>
                                      <p:tavLst>
                                        <p:tav tm="0">
                                          <p:val>
                                            <p:fltVal val="0"/>
                                          </p:val>
                                        </p:tav>
                                        <p:tav tm="100000">
                                          <p:val>
                                            <p:strVal val="#ppt_w"/>
                                          </p:val>
                                        </p:tav>
                                      </p:tavLst>
                                    </p:anim>
                                    <p:anim calcmode="lin" valueType="num">
                                      <p:cBhvr>
                                        <p:cTn id="185" dur="1000" fill="hold"/>
                                        <p:tgtEl>
                                          <p:spTgt spid="71"/>
                                        </p:tgtEl>
                                        <p:attrNameLst>
                                          <p:attrName>ppt_h</p:attrName>
                                        </p:attrNameLst>
                                      </p:cBhvr>
                                      <p:tavLst>
                                        <p:tav tm="0">
                                          <p:val>
                                            <p:fltVal val="0"/>
                                          </p:val>
                                        </p:tav>
                                        <p:tav tm="100000">
                                          <p:val>
                                            <p:strVal val="#ppt_h"/>
                                          </p:val>
                                        </p:tav>
                                      </p:tavLst>
                                    </p:anim>
                                    <p:anim calcmode="lin" valueType="num">
                                      <p:cBhvr>
                                        <p:cTn id="186" dur="1000" fill="hold"/>
                                        <p:tgtEl>
                                          <p:spTgt spid="71"/>
                                        </p:tgtEl>
                                        <p:attrNameLst>
                                          <p:attrName>ppt_x</p:attrName>
                                        </p:attrNameLst>
                                      </p:cBhvr>
                                      <p:tavLst>
                                        <p:tav tm="0">
                                          <p:val>
                                            <p:fltVal val="0.5"/>
                                          </p:val>
                                        </p:tav>
                                        <p:tav tm="100000">
                                          <p:val>
                                            <p:strVal val="#ppt_x"/>
                                          </p:val>
                                        </p:tav>
                                      </p:tavLst>
                                    </p:anim>
                                    <p:anim calcmode="lin" valueType="num">
                                      <p:cBhvr>
                                        <p:cTn id="187" dur="1000" fill="hold"/>
                                        <p:tgtEl>
                                          <p:spTgt spid="71"/>
                                        </p:tgtEl>
                                        <p:attrNameLst>
                                          <p:attrName>ppt_y</p:attrName>
                                        </p:attrNameLst>
                                      </p:cBhvr>
                                      <p:tavLst>
                                        <p:tav tm="0">
                                          <p:val>
                                            <p:fltVal val="0.5"/>
                                          </p:val>
                                        </p:tav>
                                        <p:tav tm="100000">
                                          <p:val>
                                            <p:strVal val="#ppt_y"/>
                                          </p:val>
                                        </p:tav>
                                      </p:tavLst>
                                    </p:anim>
                                  </p:childTnLst>
                                </p:cTn>
                              </p:par>
                            </p:childTnLst>
                          </p:cTn>
                        </p:par>
                        <p:par>
                          <p:cTn id="188" fill="hold">
                            <p:stCondLst>
                              <p:cond delay="5000"/>
                            </p:stCondLst>
                            <p:childTnLst>
                              <p:par>
                                <p:cTn id="189" presetID="53" presetClass="entr" presetSubtype="16" fill="hold" nodeType="afterEffect">
                                  <p:stCondLst>
                                    <p:cond delay="0"/>
                                  </p:stCondLst>
                                  <p:childTnLst>
                                    <p:set>
                                      <p:cBhvr>
                                        <p:cTn id="190" dur="1" fill="hold">
                                          <p:stCondLst>
                                            <p:cond delay="0"/>
                                          </p:stCondLst>
                                        </p:cTn>
                                        <p:tgtEl>
                                          <p:spTgt spid="76"/>
                                        </p:tgtEl>
                                        <p:attrNameLst>
                                          <p:attrName>style.visibility</p:attrName>
                                        </p:attrNameLst>
                                      </p:cBhvr>
                                      <p:to>
                                        <p:strVal val="visible"/>
                                      </p:to>
                                    </p:set>
                                    <p:anim calcmode="lin" valueType="num">
                                      <p:cBhvr>
                                        <p:cTn id="191" dur="500" fill="hold"/>
                                        <p:tgtEl>
                                          <p:spTgt spid="76"/>
                                        </p:tgtEl>
                                        <p:attrNameLst>
                                          <p:attrName>ppt_w</p:attrName>
                                        </p:attrNameLst>
                                      </p:cBhvr>
                                      <p:tavLst>
                                        <p:tav tm="0">
                                          <p:val>
                                            <p:fltVal val="0"/>
                                          </p:val>
                                        </p:tav>
                                        <p:tav tm="100000">
                                          <p:val>
                                            <p:strVal val="#ppt_w"/>
                                          </p:val>
                                        </p:tav>
                                      </p:tavLst>
                                    </p:anim>
                                    <p:anim calcmode="lin" valueType="num">
                                      <p:cBhvr>
                                        <p:cTn id="192" dur="500" fill="hold"/>
                                        <p:tgtEl>
                                          <p:spTgt spid="76"/>
                                        </p:tgtEl>
                                        <p:attrNameLst>
                                          <p:attrName>ppt_h</p:attrName>
                                        </p:attrNameLst>
                                      </p:cBhvr>
                                      <p:tavLst>
                                        <p:tav tm="0">
                                          <p:val>
                                            <p:fltVal val="0"/>
                                          </p:val>
                                        </p:tav>
                                        <p:tav tm="100000">
                                          <p:val>
                                            <p:strVal val="#ppt_h"/>
                                          </p:val>
                                        </p:tav>
                                      </p:tavLst>
                                    </p:anim>
                                    <p:animEffect transition="in" filter="fade">
                                      <p:cBhvr>
                                        <p:cTn id="193" dur="500"/>
                                        <p:tgtEl>
                                          <p:spTgt spid="76"/>
                                        </p:tgtEl>
                                      </p:cBhvr>
                                    </p:animEffect>
                                  </p:childTnLst>
                                </p:cTn>
                              </p:par>
                              <p:par>
                                <p:cTn id="194" presetID="53" presetClass="entr" presetSubtype="16" fill="hold" grpId="0" nodeType="withEffect">
                                  <p:stCondLst>
                                    <p:cond delay="0"/>
                                  </p:stCondLst>
                                  <p:childTnLst>
                                    <p:set>
                                      <p:cBhvr>
                                        <p:cTn id="195" dur="1" fill="hold">
                                          <p:stCondLst>
                                            <p:cond delay="0"/>
                                          </p:stCondLst>
                                        </p:cTn>
                                        <p:tgtEl>
                                          <p:spTgt spid="75"/>
                                        </p:tgtEl>
                                        <p:attrNameLst>
                                          <p:attrName>style.visibility</p:attrName>
                                        </p:attrNameLst>
                                      </p:cBhvr>
                                      <p:to>
                                        <p:strVal val="visible"/>
                                      </p:to>
                                    </p:set>
                                    <p:anim calcmode="lin" valueType="num">
                                      <p:cBhvr>
                                        <p:cTn id="196" dur="500" fill="hold"/>
                                        <p:tgtEl>
                                          <p:spTgt spid="75"/>
                                        </p:tgtEl>
                                        <p:attrNameLst>
                                          <p:attrName>ppt_w</p:attrName>
                                        </p:attrNameLst>
                                      </p:cBhvr>
                                      <p:tavLst>
                                        <p:tav tm="0">
                                          <p:val>
                                            <p:fltVal val="0"/>
                                          </p:val>
                                        </p:tav>
                                        <p:tav tm="100000">
                                          <p:val>
                                            <p:strVal val="#ppt_w"/>
                                          </p:val>
                                        </p:tav>
                                      </p:tavLst>
                                    </p:anim>
                                    <p:anim calcmode="lin" valueType="num">
                                      <p:cBhvr>
                                        <p:cTn id="197" dur="500" fill="hold"/>
                                        <p:tgtEl>
                                          <p:spTgt spid="75"/>
                                        </p:tgtEl>
                                        <p:attrNameLst>
                                          <p:attrName>ppt_h</p:attrName>
                                        </p:attrNameLst>
                                      </p:cBhvr>
                                      <p:tavLst>
                                        <p:tav tm="0">
                                          <p:val>
                                            <p:fltVal val="0"/>
                                          </p:val>
                                        </p:tav>
                                        <p:tav tm="100000">
                                          <p:val>
                                            <p:strVal val="#ppt_h"/>
                                          </p:val>
                                        </p:tav>
                                      </p:tavLst>
                                    </p:anim>
                                    <p:animEffect transition="in" filter="fade">
                                      <p:cBhvr>
                                        <p:cTn id="198" dur="500"/>
                                        <p:tgtEl>
                                          <p:spTgt spid="75"/>
                                        </p:tgtEl>
                                      </p:cBhvr>
                                    </p:animEffect>
                                  </p:childTnLst>
                                </p:cTn>
                              </p:par>
                              <p:par>
                                <p:cTn id="199" presetID="53" presetClass="entr" presetSubtype="16" fill="hold" nodeType="withEffect">
                                  <p:stCondLst>
                                    <p:cond delay="0"/>
                                  </p:stCondLst>
                                  <p:childTnLst>
                                    <p:set>
                                      <p:cBhvr>
                                        <p:cTn id="200" dur="1" fill="hold">
                                          <p:stCondLst>
                                            <p:cond delay="0"/>
                                          </p:stCondLst>
                                        </p:cTn>
                                        <p:tgtEl>
                                          <p:spTgt spid="86"/>
                                        </p:tgtEl>
                                        <p:attrNameLst>
                                          <p:attrName>style.visibility</p:attrName>
                                        </p:attrNameLst>
                                      </p:cBhvr>
                                      <p:to>
                                        <p:strVal val="visible"/>
                                      </p:to>
                                    </p:set>
                                    <p:anim calcmode="lin" valueType="num">
                                      <p:cBhvr>
                                        <p:cTn id="201" dur="500" fill="hold"/>
                                        <p:tgtEl>
                                          <p:spTgt spid="86"/>
                                        </p:tgtEl>
                                        <p:attrNameLst>
                                          <p:attrName>ppt_w</p:attrName>
                                        </p:attrNameLst>
                                      </p:cBhvr>
                                      <p:tavLst>
                                        <p:tav tm="0">
                                          <p:val>
                                            <p:fltVal val="0"/>
                                          </p:val>
                                        </p:tav>
                                        <p:tav tm="100000">
                                          <p:val>
                                            <p:strVal val="#ppt_w"/>
                                          </p:val>
                                        </p:tav>
                                      </p:tavLst>
                                    </p:anim>
                                    <p:anim calcmode="lin" valueType="num">
                                      <p:cBhvr>
                                        <p:cTn id="202" dur="500" fill="hold"/>
                                        <p:tgtEl>
                                          <p:spTgt spid="86"/>
                                        </p:tgtEl>
                                        <p:attrNameLst>
                                          <p:attrName>ppt_h</p:attrName>
                                        </p:attrNameLst>
                                      </p:cBhvr>
                                      <p:tavLst>
                                        <p:tav tm="0">
                                          <p:val>
                                            <p:fltVal val="0"/>
                                          </p:val>
                                        </p:tav>
                                        <p:tav tm="100000">
                                          <p:val>
                                            <p:strVal val="#ppt_h"/>
                                          </p:val>
                                        </p:tav>
                                      </p:tavLst>
                                    </p:anim>
                                    <p:animEffect transition="in" filter="fade">
                                      <p:cBhvr>
                                        <p:cTn id="203" dur="500"/>
                                        <p:tgtEl>
                                          <p:spTgt spid="86"/>
                                        </p:tgtEl>
                                      </p:cBhvr>
                                    </p:animEffect>
                                  </p:childTnLst>
                                </p:cTn>
                              </p:par>
                              <p:par>
                                <p:cTn id="204" presetID="53" presetClass="entr" presetSubtype="16" fill="hold" grpId="0" nodeType="withEffect">
                                  <p:stCondLst>
                                    <p:cond delay="0"/>
                                  </p:stCondLst>
                                  <p:childTnLst>
                                    <p:set>
                                      <p:cBhvr>
                                        <p:cTn id="205" dur="1" fill="hold">
                                          <p:stCondLst>
                                            <p:cond delay="0"/>
                                          </p:stCondLst>
                                        </p:cTn>
                                        <p:tgtEl>
                                          <p:spTgt spid="84"/>
                                        </p:tgtEl>
                                        <p:attrNameLst>
                                          <p:attrName>style.visibility</p:attrName>
                                        </p:attrNameLst>
                                      </p:cBhvr>
                                      <p:to>
                                        <p:strVal val="visible"/>
                                      </p:to>
                                    </p:set>
                                    <p:anim calcmode="lin" valueType="num">
                                      <p:cBhvr>
                                        <p:cTn id="206" dur="500" fill="hold"/>
                                        <p:tgtEl>
                                          <p:spTgt spid="84"/>
                                        </p:tgtEl>
                                        <p:attrNameLst>
                                          <p:attrName>ppt_w</p:attrName>
                                        </p:attrNameLst>
                                      </p:cBhvr>
                                      <p:tavLst>
                                        <p:tav tm="0">
                                          <p:val>
                                            <p:fltVal val="0"/>
                                          </p:val>
                                        </p:tav>
                                        <p:tav tm="100000">
                                          <p:val>
                                            <p:strVal val="#ppt_w"/>
                                          </p:val>
                                        </p:tav>
                                      </p:tavLst>
                                    </p:anim>
                                    <p:anim calcmode="lin" valueType="num">
                                      <p:cBhvr>
                                        <p:cTn id="207" dur="500" fill="hold"/>
                                        <p:tgtEl>
                                          <p:spTgt spid="84"/>
                                        </p:tgtEl>
                                        <p:attrNameLst>
                                          <p:attrName>ppt_h</p:attrName>
                                        </p:attrNameLst>
                                      </p:cBhvr>
                                      <p:tavLst>
                                        <p:tav tm="0">
                                          <p:val>
                                            <p:fltVal val="0"/>
                                          </p:val>
                                        </p:tav>
                                        <p:tav tm="100000">
                                          <p:val>
                                            <p:strVal val="#ppt_h"/>
                                          </p:val>
                                        </p:tav>
                                      </p:tavLst>
                                    </p:anim>
                                    <p:animEffect transition="in" filter="fade">
                                      <p:cBhvr>
                                        <p:cTn id="208" dur="500"/>
                                        <p:tgtEl>
                                          <p:spTgt spid="84"/>
                                        </p:tgtEl>
                                      </p:cBhvr>
                                    </p:animEffect>
                                  </p:childTnLst>
                                </p:cTn>
                              </p:par>
                              <p:par>
                                <p:cTn id="209" presetID="53" presetClass="entr" presetSubtype="16" fill="hold" nodeType="withEffect">
                                  <p:stCondLst>
                                    <p:cond delay="0"/>
                                  </p:stCondLst>
                                  <p:childTnLst>
                                    <p:set>
                                      <p:cBhvr>
                                        <p:cTn id="210" dur="1" fill="hold">
                                          <p:stCondLst>
                                            <p:cond delay="0"/>
                                          </p:stCondLst>
                                        </p:cTn>
                                        <p:tgtEl>
                                          <p:spTgt spid="80"/>
                                        </p:tgtEl>
                                        <p:attrNameLst>
                                          <p:attrName>style.visibility</p:attrName>
                                        </p:attrNameLst>
                                      </p:cBhvr>
                                      <p:to>
                                        <p:strVal val="visible"/>
                                      </p:to>
                                    </p:set>
                                    <p:anim calcmode="lin" valueType="num">
                                      <p:cBhvr>
                                        <p:cTn id="211" dur="500" fill="hold"/>
                                        <p:tgtEl>
                                          <p:spTgt spid="80"/>
                                        </p:tgtEl>
                                        <p:attrNameLst>
                                          <p:attrName>ppt_w</p:attrName>
                                        </p:attrNameLst>
                                      </p:cBhvr>
                                      <p:tavLst>
                                        <p:tav tm="0">
                                          <p:val>
                                            <p:fltVal val="0"/>
                                          </p:val>
                                        </p:tav>
                                        <p:tav tm="100000">
                                          <p:val>
                                            <p:strVal val="#ppt_w"/>
                                          </p:val>
                                        </p:tav>
                                      </p:tavLst>
                                    </p:anim>
                                    <p:anim calcmode="lin" valueType="num">
                                      <p:cBhvr>
                                        <p:cTn id="212" dur="500" fill="hold"/>
                                        <p:tgtEl>
                                          <p:spTgt spid="80"/>
                                        </p:tgtEl>
                                        <p:attrNameLst>
                                          <p:attrName>ppt_h</p:attrName>
                                        </p:attrNameLst>
                                      </p:cBhvr>
                                      <p:tavLst>
                                        <p:tav tm="0">
                                          <p:val>
                                            <p:fltVal val="0"/>
                                          </p:val>
                                        </p:tav>
                                        <p:tav tm="100000">
                                          <p:val>
                                            <p:strVal val="#ppt_h"/>
                                          </p:val>
                                        </p:tav>
                                      </p:tavLst>
                                    </p:anim>
                                    <p:animEffect transition="in" filter="fade">
                                      <p:cBhvr>
                                        <p:cTn id="213" dur="500"/>
                                        <p:tgtEl>
                                          <p:spTgt spid="80"/>
                                        </p:tgtEl>
                                      </p:cBhvr>
                                    </p:animEffect>
                                  </p:childTnLst>
                                </p:cTn>
                              </p:par>
                              <p:par>
                                <p:cTn id="214" presetID="53" presetClass="entr" presetSubtype="16" fill="hold" grpId="0" nodeType="withEffect">
                                  <p:stCondLst>
                                    <p:cond delay="0"/>
                                  </p:stCondLst>
                                  <p:childTnLst>
                                    <p:set>
                                      <p:cBhvr>
                                        <p:cTn id="215" dur="1" fill="hold">
                                          <p:stCondLst>
                                            <p:cond delay="0"/>
                                          </p:stCondLst>
                                        </p:cTn>
                                        <p:tgtEl>
                                          <p:spTgt spid="85"/>
                                        </p:tgtEl>
                                        <p:attrNameLst>
                                          <p:attrName>style.visibility</p:attrName>
                                        </p:attrNameLst>
                                      </p:cBhvr>
                                      <p:to>
                                        <p:strVal val="visible"/>
                                      </p:to>
                                    </p:set>
                                    <p:anim calcmode="lin" valueType="num">
                                      <p:cBhvr>
                                        <p:cTn id="216" dur="500" fill="hold"/>
                                        <p:tgtEl>
                                          <p:spTgt spid="85"/>
                                        </p:tgtEl>
                                        <p:attrNameLst>
                                          <p:attrName>ppt_w</p:attrName>
                                        </p:attrNameLst>
                                      </p:cBhvr>
                                      <p:tavLst>
                                        <p:tav tm="0">
                                          <p:val>
                                            <p:fltVal val="0"/>
                                          </p:val>
                                        </p:tav>
                                        <p:tav tm="100000">
                                          <p:val>
                                            <p:strVal val="#ppt_w"/>
                                          </p:val>
                                        </p:tav>
                                      </p:tavLst>
                                    </p:anim>
                                    <p:anim calcmode="lin" valueType="num">
                                      <p:cBhvr>
                                        <p:cTn id="217" dur="500" fill="hold"/>
                                        <p:tgtEl>
                                          <p:spTgt spid="85"/>
                                        </p:tgtEl>
                                        <p:attrNameLst>
                                          <p:attrName>ppt_h</p:attrName>
                                        </p:attrNameLst>
                                      </p:cBhvr>
                                      <p:tavLst>
                                        <p:tav tm="0">
                                          <p:val>
                                            <p:fltVal val="0"/>
                                          </p:val>
                                        </p:tav>
                                        <p:tav tm="100000">
                                          <p:val>
                                            <p:strVal val="#ppt_h"/>
                                          </p:val>
                                        </p:tav>
                                      </p:tavLst>
                                    </p:anim>
                                    <p:animEffect transition="in" filter="fade">
                                      <p:cBhvr>
                                        <p:cTn id="218" dur="500"/>
                                        <p:tgtEl>
                                          <p:spTgt spid="85"/>
                                        </p:tgtEl>
                                      </p:cBhvr>
                                    </p:animEffect>
                                  </p:childTnLst>
                                </p:cTn>
                              </p:par>
                            </p:childTnLst>
                          </p:cTn>
                        </p:par>
                        <p:par>
                          <p:cTn id="219" fill="hold">
                            <p:stCondLst>
                              <p:cond delay="5500"/>
                            </p:stCondLst>
                            <p:childTnLst>
                              <p:par>
                                <p:cTn id="220" presetID="22" presetClass="entr" presetSubtype="1" fill="hold" grpId="0" nodeType="afterEffect">
                                  <p:stCondLst>
                                    <p:cond delay="0"/>
                                  </p:stCondLst>
                                  <p:childTnLst>
                                    <p:set>
                                      <p:cBhvr>
                                        <p:cTn id="221" dur="1" fill="hold">
                                          <p:stCondLst>
                                            <p:cond delay="0"/>
                                          </p:stCondLst>
                                        </p:cTn>
                                        <p:tgtEl>
                                          <p:spTgt spid="74"/>
                                        </p:tgtEl>
                                        <p:attrNameLst>
                                          <p:attrName>style.visibility</p:attrName>
                                        </p:attrNameLst>
                                      </p:cBhvr>
                                      <p:to>
                                        <p:strVal val="visible"/>
                                      </p:to>
                                    </p:set>
                                    <p:animEffect transition="in" filter="wipe(up)">
                                      <p:cBhvr>
                                        <p:cTn id="222" dur="75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p:bldP spid="55" grpId="0" animBg="1"/>
      <p:bldP spid="74" grpId="0"/>
      <p:bldP spid="75" grpId="0" animBg="1"/>
      <p:bldP spid="84" grpId="0" animBg="1"/>
      <p:bldP spid="85" grpId="0" animBg="1"/>
      <p:bldP spid="102" grpId="0"/>
      <p:bldP spid="10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8266914" y="-18254"/>
            <a:ext cx="649280" cy="762000"/>
            <a:chOff x="8266914" y="-18254"/>
            <a:chExt cx="649280" cy="762000"/>
          </a:xfrm>
        </p:grpSpPr>
        <p:sp>
          <p:nvSpPr>
            <p:cNvPr id="7" name="AutoShape 7"/>
            <p:cNvSpPr>
              <a:spLocks noChangeArrowheads="1"/>
            </p:cNvSpPr>
            <p:nvPr/>
          </p:nvSpPr>
          <p:spPr bwMode="auto">
            <a:xfrm rot="5400000">
              <a:off x="8201851" y="88633"/>
              <a:ext cx="762000" cy="548226"/>
            </a:xfrm>
            <a:prstGeom prst="homePlate">
              <a:avLst>
                <a:gd name="adj" fmla="val 35606"/>
              </a:avLst>
            </a:prstGeom>
            <a:solidFill>
              <a:schemeClr val="bg1">
                <a:lumMod val="95000"/>
              </a:schemeClr>
            </a:solidFill>
            <a:ln w="9525">
              <a:noFill/>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ot="10800000" vert="eaVert" wrap="none" lIns="91440" tIns="45720" rIns="91440" bIns="45720"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pPr>
              <a:endParaRPr kumimoji="0" lang="zh-CN" altLang="zh-CN" sz="1800" b="0" i="0" u="none" strike="noStrike" cap="none" normalizeH="0" baseline="0" dirty="0">
                <a:ln>
                  <a:noFill/>
                </a:ln>
                <a:solidFill>
                  <a:schemeClr val="tx1"/>
                </a:solidFill>
                <a:effectLst/>
                <a:latin typeface="微软雅黑" panose="020B0503020204020204" pitchFamily="34" charset="-122"/>
                <a:ea typeface="宋体" panose="02010600030101010101" pitchFamily="2" charset="-122"/>
                <a:cs typeface="宋体" panose="02010600030101010101" pitchFamily="2" charset="-122"/>
              </a:endParaRPr>
            </a:p>
          </p:txBody>
        </p:sp>
        <p:grpSp>
          <p:nvGrpSpPr>
            <p:cNvPr id="8" name="组合 7"/>
            <p:cNvGrpSpPr/>
            <p:nvPr/>
          </p:nvGrpSpPr>
          <p:grpSpPr>
            <a:xfrm>
              <a:off x="8266914" y="134144"/>
              <a:ext cx="649280" cy="475558"/>
              <a:chOff x="235091" y="185120"/>
              <a:chExt cx="649280" cy="475558"/>
            </a:xfrm>
          </p:grpSpPr>
          <p:sp>
            <p:nvSpPr>
              <p:cNvPr id="9" name="矩形 8"/>
              <p:cNvSpPr/>
              <p:nvPr/>
            </p:nvSpPr>
            <p:spPr>
              <a:xfrm>
                <a:off x="235091" y="185120"/>
                <a:ext cx="649280" cy="369332"/>
              </a:xfrm>
              <a:prstGeom prst="rect">
                <a:avLst/>
              </a:prstGeom>
            </p:spPr>
            <p:txBody>
              <a:bodyPr wrap="none">
                <a:spAutoFit/>
              </a:bodyPr>
              <a:lstStyle/>
              <a:p>
                <a:r>
                  <a:rPr lang="en-US" altLang="zh-CN" b="0" dirty="0">
                    <a:solidFill>
                      <a:schemeClr val="accent3">
                        <a:lumMod val="50000"/>
                      </a:schemeClr>
                    </a:solidFill>
                    <a:latin typeface="Impact" panose="020B0806030902050204" pitchFamily="34" charset="0"/>
                  </a:rPr>
                  <a:t>LOGO</a:t>
                </a:r>
                <a:endParaRPr lang="zh-CN" altLang="en-US" b="0" dirty="0">
                  <a:solidFill>
                    <a:schemeClr val="accent3">
                      <a:lumMod val="50000"/>
                    </a:schemeClr>
                  </a:solidFill>
                  <a:latin typeface="Impact" panose="020B0806030902050204" pitchFamily="34" charset="0"/>
                </a:endParaRPr>
              </a:p>
            </p:txBody>
          </p:sp>
          <p:sp>
            <p:nvSpPr>
              <p:cNvPr id="10" name="矩形 9"/>
              <p:cNvSpPr/>
              <p:nvPr/>
            </p:nvSpPr>
            <p:spPr>
              <a:xfrm>
                <a:off x="292677" y="460623"/>
                <a:ext cx="535724" cy="200055"/>
              </a:xfrm>
              <a:prstGeom prst="rect">
                <a:avLst/>
              </a:prstGeom>
            </p:spPr>
            <p:txBody>
              <a:bodyPr wrap="none">
                <a:spAutoFit/>
              </a:bodyPr>
              <a:lstStyle/>
              <a:p>
                <a:r>
                  <a:rPr lang="en-US" altLang="zh-CN" sz="700" b="0" dirty="0">
                    <a:solidFill>
                      <a:srgbClr val="00B0F0"/>
                    </a:solidFill>
                    <a:latin typeface="Impact" panose="020B0806030902050204" pitchFamily="34" charset="0"/>
                    <a:ea typeface="微软雅黑" panose="020B0503020204020204" pitchFamily="34" charset="-122"/>
                  </a:rPr>
                  <a:t>TEXT HERE</a:t>
                </a:r>
                <a:endParaRPr lang="zh-CN" altLang="en-US" sz="700" b="0" dirty="0">
                  <a:solidFill>
                    <a:srgbClr val="00B0F0"/>
                  </a:solidFill>
                  <a:latin typeface="Impact" panose="020B0806030902050204" pitchFamily="34" charset="0"/>
                  <a:ea typeface="微软雅黑" panose="020B0503020204020204" pitchFamily="34" charset="-122"/>
                </a:endParaRPr>
              </a:p>
            </p:txBody>
          </p:sp>
        </p:grpSp>
      </p:grpSp>
      <p:grpSp>
        <p:nvGrpSpPr>
          <p:cNvPr id="12" name="组合 11"/>
          <p:cNvGrpSpPr/>
          <p:nvPr/>
        </p:nvGrpSpPr>
        <p:grpSpPr>
          <a:xfrm>
            <a:off x="669540" y="2191544"/>
            <a:ext cx="4446354" cy="627181"/>
            <a:chOff x="669540" y="2255926"/>
            <a:chExt cx="4446354" cy="627181"/>
          </a:xfrm>
        </p:grpSpPr>
        <p:sp>
          <p:nvSpPr>
            <p:cNvPr id="13" name="矩形 12"/>
            <p:cNvSpPr/>
            <p:nvPr/>
          </p:nvSpPr>
          <p:spPr>
            <a:xfrm>
              <a:off x="720388" y="2636578"/>
              <a:ext cx="3496656" cy="246529"/>
            </a:xfrm>
            <a:prstGeom prst="rect">
              <a:avLst/>
            </a:prstGeom>
            <a:solidFill>
              <a:srgbClr val="FFC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4217044" y="2636577"/>
              <a:ext cx="898850" cy="24652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2"/>
            <p:cNvSpPr txBox="1"/>
            <p:nvPr/>
          </p:nvSpPr>
          <p:spPr>
            <a:xfrm>
              <a:off x="669540" y="2255926"/>
              <a:ext cx="1452703" cy="369332"/>
            </a:xfrm>
            <a:prstGeom prst="rect">
              <a:avLst/>
            </a:prstGeom>
            <a:noFill/>
          </p:spPr>
          <p:txBody>
            <a:bodyPr wrap="square" rtlCol="0">
              <a:spAutoFit/>
            </a:bodyPr>
            <a:lstStyle/>
            <a:p>
              <a:r>
                <a:rPr lang="zh-CN" altLang="en-US" dirty="0">
                  <a:solidFill>
                    <a:schemeClr val="bg1"/>
                  </a:solidFill>
                  <a:latin typeface="微软雅黑" panose="020B0503020204020204" pitchFamily="34" charset="-122"/>
                  <a:ea typeface="微软雅黑" panose="020B0503020204020204" pitchFamily="34" charset="-122"/>
                </a:rPr>
                <a:t>第二季度</a:t>
              </a:r>
            </a:p>
          </p:txBody>
        </p:sp>
      </p:grpSp>
      <p:grpSp>
        <p:nvGrpSpPr>
          <p:cNvPr id="16" name="组合 15"/>
          <p:cNvGrpSpPr/>
          <p:nvPr/>
        </p:nvGrpSpPr>
        <p:grpSpPr>
          <a:xfrm>
            <a:off x="669540" y="2953544"/>
            <a:ext cx="4446354" cy="617769"/>
            <a:chOff x="669540" y="3085713"/>
            <a:chExt cx="4446354" cy="617769"/>
          </a:xfrm>
        </p:grpSpPr>
        <p:sp>
          <p:nvSpPr>
            <p:cNvPr id="17" name="矩形 16"/>
            <p:cNvSpPr/>
            <p:nvPr/>
          </p:nvSpPr>
          <p:spPr>
            <a:xfrm>
              <a:off x="2371016" y="3456952"/>
              <a:ext cx="2744878" cy="24653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文本框 13"/>
            <p:cNvSpPr txBox="1"/>
            <p:nvPr/>
          </p:nvSpPr>
          <p:spPr>
            <a:xfrm>
              <a:off x="669540" y="3085713"/>
              <a:ext cx="1452703" cy="369332"/>
            </a:xfrm>
            <a:prstGeom prst="rect">
              <a:avLst/>
            </a:prstGeom>
            <a:noFill/>
          </p:spPr>
          <p:txBody>
            <a:bodyPr wrap="square" rtlCol="0">
              <a:spAutoFit/>
            </a:bodyPr>
            <a:lstStyle/>
            <a:p>
              <a:r>
                <a:rPr lang="zh-CN" altLang="en-US" dirty="0">
                  <a:solidFill>
                    <a:schemeClr val="bg1"/>
                  </a:solidFill>
                  <a:latin typeface="微软雅黑" panose="020B0503020204020204" pitchFamily="34" charset="-122"/>
                  <a:ea typeface="微软雅黑" panose="020B0503020204020204" pitchFamily="34" charset="-122"/>
                </a:rPr>
                <a:t>第三季度</a:t>
              </a:r>
            </a:p>
          </p:txBody>
        </p:sp>
        <p:sp>
          <p:nvSpPr>
            <p:cNvPr id="19" name="矩形 18"/>
            <p:cNvSpPr/>
            <p:nvPr/>
          </p:nvSpPr>
          <p:spPr>
            <a:xfrm>
              <a:off x="720388" y="3456952"/>
              <a:ext cx="2346513" cy="246530"/>
            </a:xfrm>
            <a:prstGeom prst="rect">
              <a:avLst/>
            </a:prstGeom>
            <a:solidFill>
              <a:srgbClr val="FFC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0" name="组合 19"/>
          <p:cNvGrpSpPr/>
          <p:nvPr/>
        </p:nvGrpSpPr>
        <p:grpSpPr>
          <a:xfrm>
            <a:off x="669540" y="3783329"/>
            <a:ext cx="4446354" cy="612759"/>
            <a:chOff x="669540" y="3915498"/>
            <a:chExt cx="4446354" cy="612759"/>
          </a:xfrm>
        </p:grpSpPr>
        <p:sp>
          <p:nvSpPr>
            <p:cNvPr id="21" name="文本框 14"/>
            <p:cNvSpPr txBox="1"/>
            <p:nvPr/>
          </p:nvSpPr>
          <p:spPr>
            <a:xfrm>
              <a:off x="669540" y="3915498"/>
              <a:ext cx="1452703" cy="369332"/>
            </a:xfrm>
            <a:prstGeom prst="rect">
              <a:avLst/>
            </a:prstGeom>
            <a:noFill/>
          </p:spPr>
          <p:txBody>
            <a:bodyPr wrap="square" rtlCol="0">
              <a:spAutoFit/>
            </a:bodyPr>
            <a:lstStyle/>
            <a:p>
              <a:r>
                <a:rPr lang="zh-CN" altLang="en-US" dirty="0">
                  <a:solidFill>
                    <a:schemeClr val="bg1"/>
                  </a:solidFill>
                  <a:latin typeface="微软雅黑" panose="020B0503020204020204" pitchFamily="34" charset="-122"/>
                  <a:ea typeface="微软雅黑" panose="020B0503020204020204" pitchFamily="34" charset="-122"/>
                </a:rPr>
                <a:t>第四季度</a:t>
              </a:r>
            </a:p>
          </p:txBody>
        </p:sp>
        <p:sp>
          <p:nvSpPr>
            <p:cNvPr id="22" name="矩形 21"/>
            <p:cNvSpPr/>
            <p:nvPr/>
          </p:nvSpPr>
          <p:spPr>
            <a:xfrm>
              <a:off x="720387" y="4281728"/>
              <a:ext cx="3938308" cy="246529"/>
            </a:xfrm>
            <a:prstGeom prst="rect">
              <a:avLst/>
            </a:prstGeom>
            <a:solidFill>
              <a:srgbClr val="FFC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矩形 22"/>
            <p:cNvSpPr/>
            <p:nvPr/>
          </p:nvSpPr>
          <p:spPr>
            <a:xfrm>
              <a:off x="4658695" y="4281728"/>
              <a:ext cx="457199" cy="24652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4" name="组合 23"/>
          <p:cNvGrpSpPr/>
          <p:nvPr/>
        </p:nvGrpSpPr>
        <p:grpSpPr>
          <a:xfrm>
            <a:off x="4447982" y="3678472"/>
            <a:ext cx="445662" cy="458799"/>
            <a:chOff x="5939521" y="4572770"/>
            <a:chExt cx="594216" cy="550559"/>
          </a:xfrm>
        </p:grpSpPr>
        <p:grpSp>
          <p:nvGrpSpPr>
            <p:cNvPr id="25" name="组合 24"/>
            <p:cNvGrpSpPr/>
            <p:nvPr/>
          </p:nvGrpSpPr>
          <p:grpSpPr>
            <a:xfrm>
              <a:off x="5942984" y="4572770"/>
              <a:ext cx="541778" cy="550559"/>
              <a:chOff x="6511364" y="4028283"/>
              <a:chExt cx="830997" cy="844465"/>
            </a:xfrm>
          </p:grpSpPr>
          <p:sp>
            <p:nvSpPr>
              <p:cNvPr id="27" name="椭圆 26"/>
              <p:cNvSpPr/>
              <p:nvPr/>
            </p:nvSpPr>
            <p:spPr>
              <a:xfrm>
                <a:off x="6511364" y="4028283"/>
                <a:ext cx="830997" cy="760871"/>
              </a:xfrm>
              <a:prstGeom prst="ellips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等腰三角形 27"/>
              <p:cNvSpPr/>
              <p:nvPr/>
            </p:nvSpPr>
            <p:spPr>
              <a:xfrm rot="10800000">
                <a:off x="6746646" y="4562030"/>
                <a:ext cx="360433" cy="310718"/>
              </a:xfrm>
              <a:prstGeom prs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sp>
          <p:nvSpPr>
            <p:cNvPr id="26" name="文本框 17"/>
            <p:cNvSpPr txBox="1"/>
            <p:nvPr/>
          </p:nvSpPr>
          <p:spPr>
            <a:xfrm>
              <a:off x="5939521" y="4603249"/>
              <a:ext cx="594216" cy="406265"/>
            </a:xfrm>
            <a:prstGeom prst="rect">
              <a:avLst/>
            </a:prstGeom>
            <a:noFill/>
          </p:spPr>
          <p:txBody>
            <a:bodyPr wrap="square" rtlCol="0">
              <a:spAutoFit/>
            </a:bodyPr>
            <a:lstStyle/>
            <a:p>
              <a:r>
                <a:rPr lang="en-US" altLang="zh-CN" sz="1600" dirty="0">
                  <a:solidFill>
                    <a:schemeClr val="bg1"/>
                  </a:solidFill>
                  <a:latin typeface="微软雅黑" panose="020B0503020204020204" pitchFamily="34" charset="-122"/>
                  <a:ea typeface="微软雅黑" panose="020B0503020204020204" pitchFamily="34" charset="-122"/>
                </a:rPr>
                <a:t>95</a:t>
              </a:r>
              <a:endParaRPr lang="zh-CN" altLang="en-US" sz="1600" dirty="0">
                <a:solidFill>
                  <a:schemeClr val="bg1"/>
                </a:solidFill>
                <a:latin typeface="微软雅黑" panose="020B0503020204020204" pitchFamily="34" charset="-122"/>
                <a:ea typeface="微软雅黑" panose="020B0503020204020204" pitchFamily="34" charset="-122"/>
              </a:endParaRPr>
            </a:p>
          </p:txBody>
        </p:sp>
      </p:grpSp>
      <p:grpSp>
        <p:nvGrpSpPr>
          <p:cNvPr id="29" name="组合 28"/>
          <p:cNvGrpSpPr/>
          <p:nvPr/>
        </p:nvGrpSpPr>
        <p:grpSpPr>
          <a:xfrm>
            <a:off x="4055290" y="2207047"/>
            <a:ext cx="381581" cy="355148"/>
            <a:chOff x="5564037" y="3542535"/>
            <a:chExt cx="508775" cy="426178"/>
          </a:xfrm>
        </p:grpSpPr>
        <p:grpSp>
          <p:nvGrpSpPr>
            <p:cNvPr id="30" name="组合 29"/>
            <p:cNvGrpSpPr/>
            <p:nvPr/>
          </p:nvGrpSpPr>
          <p:grpSpPr>
            <a:xfrm>
              <a:off x="5570386" y="3542535"/>
              <a:ext cx="414733" cy="426178"/>
              <a:chOff x="6511364" y="4018820"/>
              <a:chExt cx="830997" cy="853928"/>
            </a:xfrm>
            <a:solidFill>
              <a:srgbClr val="E74C2E"/>
            </a:solidFill>
          </p:grpSpPr>
          <p:sp>
            <p:nvSpPr>
              <p:cNvPr id="32" name="椭圆 31"/>
              <p:cNvSpPr/>
              <p:nvPr/>
            </p:nvSpPr>
            <p:spPr>
              <a:xfrm>
                <a:off x="6511364" y="4018820"/>
                <a:ext cx="830997" cy="770333"/>
              </a:xfrm>
              <a:prstGeom prst="ellips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等腰三角形 32"/>
              <p:cNvSpPr/>
              <p:nvPr/>
            </p:nvSpPr>
            <p:spPr>
              <a:xfrm rot="10800000">
                <a:off x="6746646" y="4562030"/>
                <a:ext cx="360433" cy="310718"/>
              </a:xfrm>
              <a:prstGeom prs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sp>
          <p:nvSpPr>
            <p:cNvPr id="31" name="文本框 50"/>
            <p:cNvSpPr txBox="1"/>
            <p:nvPr/>
          </p:nvSpPr>
          <p:spPr>
            <a:xfrm>
              <a:off x="5564037" y="3595874"/>
              <a:ext cx="508775" cy="295465"/>
            </a:xfrm>
            <a:prstGeom prst="rect">
              <a:avLst/>
            </a:prstGeom>
            <a:noFill/>
          </p:spPr>
          <p:txBody>
            <a:bodyPr wrap="square" rtlCol="0">
              <a:spAutoFit/>
            </a:bodyPr>
            <a:lstStyle/>
            <a:p>
              <a:r>
                <a:rPr lang="en-US" altLang="zh-CN" sz="1000" dirty="0">
                  <a:solidFill>
                    <a:schemeClr val="bg1"/>
                  </a:solidFill>
                  <a:latin typeface="微软雅黑" panose="020B0503020204020204" pitchFamily="34" charset="-122"/>
                  <a:ea typeface="微软雅黑" panose="020B0503020204020204" pitchFamily="34" charset="-122"/>
                </a:rPr>
                <a:t>85</a:t>
              </a:r>
              <a:endParaRPr lang="zh-CN" altLang="en-US" sz="1000" dirty="0">
                <a:solidFill>
                  <a:schemeClr val="bg1"/>
                </a:solidFill>
                <a:latin typeface="微软雅黑" panose="020B0503020204020204" pitchFamily="34" charset="-122"/>
                <a:ea typeface="微软雅黑" panose="020B0503020204020204" pitchFamily="34" charset="-122"/>
              </a:endParaRPr>
            </a:p>
          </p:txBody>
        </p:sp>
      </p:grpSp>
      <p:grpSp>
        <p:nvGrpSpPr>
          <p:cNvPr id="34" name="组合 33"/>
          <p:cNvGrpSpPr/>
          <p:nvPr/>
        </p:nvGrpSpPr>
        <p:grpSpPr>
          <a:xfrm>
            <a:off x="2820194" y="2953544"/>
            <a:ext cx="450368" cy="362119"/>
            <a:chOff x="5448813" y="3534170"/>
            <a:chExt cx="600490" cy="434542"/>
          </a:xfrm>
        </p:grpSpPr>
        <p:grpSp>
          <p:nvGrpSpPr>
            <p:cNvPr id="35" name="组合 34"/>
            <p:cNvGrpSpPr/>
            <p:nvPr/>
          </p:nvGrpSpPr>
          <p:grpSpPr>
            <a:xfrm>
              <a:off x="5570386" y="3534170"/>
              <a:ext cx="414733" cy="434542"/>
              <a:chOff x="6511364" y="4002061"/>
              <a:chExt cx="830997" cy="870687"/>
            </a:xfrm>
            <a:solidFill>
              <a:srgbClr val="E74C2E"/>
            </a:solidFill>
          </p:grpSpPr>
          <p:sp>
            <p:nvSpPr>
              <p:cNvPr id="37" name="椭圆 36"/>
              <p:cNvSpPr/>
              <p:nvPr/>
            </p:nvSpPr>
            <p:spPr>
              <a:xfrm>
                <a:off x="6511364" y="4002061"/>
                <a:ext cx="830997" cy="78709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等腰三角形 37"/>
              <p:cNvSpPr/>
              <p:nvPr/>
            </p:nvSpPr>
            <p:spPr>
              <a:xfrm rot="10800000">
                <a:off x="6746646" y="4562030"/>
                <a:ext cx="360433" cy="31071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sp>
          <p:nvSpPr>
            <p:cNvPr id="36" name="文本框 55"/>
            <p:cNvSpPr txBox="1"/>
            <p:nvPr/>
          </p:nvSpPr>
          <p:spPr>
            <a:xfrm>
              <a:off x="5448813" y="3585481"/>
              <a:ext cx="600490" cy="295465"/>
            </a:xfrm>
            <a:prstGeom prst="rect">
              <a:avLst/>
            </a:prstGeom>
            <a:noFill/>
          </p:spPr>
          <p:txBody>
            <a:bodyPr wrap="square" rtlCol="0">
              <a:spAutoFit/>
            </a:bodyPr>
            <a:lstStyle/>
            <a:p>
              <a:pPr algn="ctr"/>
              <a:r>
                <a:rPr lang="en-US" altLang="zh-CN" sz="1000" dirty="0">
                  <a:solidFill>
                    <a:schemeClr val="bg1"/>
                  </a:solidFill>
                  <a:latin typeface="微软雅黑" panose="020B0503020204020204" pitchFamily="34" charset="-122"/>
                  <a:ea typeface="微软雅黑" panose="020B0503020204020204" pitchFamily="34" charset="-122"/>
                </a:rPr>
                <a:t>65</a:t>
              </a:r>
              <a:endParaRPr lang="zh-CN" altLang="en-US" sz="1000" dirty="0">
                <a:solidFill>
                  <a:schemeClr val="bg1"/>
                </a:solidFill>
                <a:latin typeface="微软雅黑" panose="020B0503020204020204" pitchFamily="34" charset="-122"/>
                <a:ea typeface="微软雅黑" panose="020B0503020204020204" pitchFamily="34" charset="-122"/>
              </a:endParaRPr>
            </a:p>
          </p:txBody>
        </p:sp>
      </p:grpSp>
      <p:grpSp>
        <p:nvGrpSpPr>
          <p:cNvPr id="39" name="组合 38"/>
          <p:cNvGrpSpPr/>
          <p:nvPr/>
        </p:nvGrpSpPr>
        <p:grpSpPr>
          <a:xfrm>
            <a:off x="3347491" y="1438075"/>
            <a:ext cx="389617" cy="353345"/>
            <a:chOff x="5551177" y="3544696"/>
            <a:chExt cx="519489" cy="424014"/>
          </a:xfrm>
        </p:grpSpPr>
        <p:grpSp>
          <p:nvGrpSpPr>
            <p:cNvPr id="40" name="组合 39"/>
            <p:cNvGrpSpPr/>
            <p:nvPr/>
          </p:nvGrpSpPr>
          <p:grpSpPr>
            <a:xfrm>
              <a:off x="5570386" y="3544696"/>
              <a:ext cx="414733" cy="424014"/>
              <a:chOff x="6511364" y="4023155"/>
              <a:chExt cx="830997" cy="849593"/>
            </a:xfrm>
            <a:solidFill>
              <a:srgbClr val="E74C2E"/>
            </a:solidFill>
          </p:grpSpPr>
          <p:sp>
            <p:nvSpPr>
              <p:cNvPr id="42" name="椭圆 41"/>
              <p:cNvSpPr/>
              <p:nvPr/>
            </p:nvSpPr>
            <p:spPr>
              <a:xfrm>
                <a:off x="6511364" y="4023155"/>
                <a:ext cx="830997" cy="765998"/>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等腰三角形 42"/>
              <p:cNvSpPr/>
              <p:nvPr/>
            </p:nvSpPr>
            <p:spPr>
              <a:xfrm rot="10800000">
                <a:off x="6746646" y="4562030"/>
                <a:ext cx="360433" cy="31071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sp>
          <p:nvSpPr>
            <p:cNvPr id="41" name="文本框 10"/>
            <p:cNvSpPr txBox="1"/>
            <p:nvPr/>
          </p:nvSpPr>
          <p:spPr>
            <a:xfrm>
              <a:off x="5551177" y="3598038"/>
              <a:ext cx="519489" cy="295465"/>
            </a:xfrm>
            <a:prstGeom prst="rect">
              <a:avLst/>
            </a:prstGeom>
            <a:noFill/>
          </p:spPr>
          <p:txBody>
            <a:bodyPr wrap="square" rtlCol="0">
              <a:spAutoFit/>
            </a:bodyPr>
            <a:lstStyle/>
            <a:p>
              <a:r>
                <a:rPr lang="en-US" altLang="zh-CN" sz="1000" dirty="0">
                  <a:solidFill>
                    <a:schemeClr val="bg1"/>
                  </a:solidFill>
                  <a:latin typeface="微软雅黑" panose="020B0503020204020204" pitchFamily="34" charset="-122"/>
                  <a:ea typeface="微软雅黑" panose="020B0503020204020204" pitchFamily="34" charset="-122"/>
                </a:rPr>
                <a:t>70</a:t>
              </a:r>
              <a:endParaRPr lang="zh-CN" altLang="en-US" sz="1000" dirty="0">
                <a:solidFill>
                  <a:schemeClr val="bg1"/>
                </a:solidFill>
                <a:latin typeface="微软雅黑" panose="020B0503020204020204" pitchFamily="34" charset="-122"/>
                <a:ea typeface="微软雅黑" panose="020B0503020204020204" pitchFamily="34" charset="-122"/>
              </a:endParaRPr>
            </a:p>
          </p:txBody>
        </p:sp>
      </p:grpSp>
      <p:grpSp>
        <p:nvGrpSpPr>
          <p:cNvPr id="44" name="组合 43"/>
          <p:cNvGrpSpPr/>
          <p:nvPr/>
        </p:nvGrpSpPr>
        <p:grpSpPr>
          <a:xfrm>
            <a:off x="669540" y="1381284"/>
            <a:ext cx="4446354" cy="675479"/>
            <a:chOff x="669540" y="1381284"/>
            <a:chExt cx="4446354" cy="675479"/>
          </a:xfrm>
        </p:grpSpPr>
        <p:sp>
          <p:nvSpPr>
            <p:cNvPr id="45" name="矩形 44"/>
            <p:cNvSpPr/>
            <p:nvPr/>
          </p:nvSpPr>
          <p:spPr>
            <a:xfrm>
              <a:off x="720388" y="1810234"/>
              <a:ext cx="2803712" cy="246529"/>
            </a:xfrm>
            <a:prstGeom prst="rect">
              <a:avLst/>
            </a:prstGeom>
            <a:solidFill>
              <a:srgbClr val="FFC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文本框 11"/>
            <p:cNvSpPr txBox="1"/>
            <p:nvPr/>
          </p:nvSpPr>
          <p:spPr>
            <a:xfrm>
              <a:off x="669540" y="1381284"/>
              <a:ext cx="1452703" cy="369332"/>
            </a:xfrm>
            <a:prstGeom prst="rect">
              <a:avLst/>
            </a:prstGeom>
            <a:noFill/>
          </p:spPr>
          <p:txBody>
            <a:bodyPr wrap="square" rtlCol="0">
              <a:spAutoFit/>
            </a:bodyPr>
            <a:lstStyle/>
            <a:p>
              <a:r>
                <a:rPr lang="zh-CN" altLang="en-US" dirty="0">
                  <a:solidFill>
                    <a:schemeClr val="bg1"/>
                  </a:solidFill>
                  <a:latin typeface="微软雅黑" panose="020B0503020204020204" pitchFamily="34" charset="-122"/>
                  <a:ea typeface="微软雅黑" panose="020B0503020204020204" pitchFamily="34" charset="-122"/>
                </a:rPr>
                <a:t>第一季度</a:t>
              </a:r>
            </a:p>
          </p:txBody>
        </p:sp>
        <p:sp>
          <p:nvSpPr>
            <p:cNvPr id="47" name="矩形 46"/>
            <p:cNvSpPr/>
            <p:nvPr/>
          </p:nvSpPr>
          <p:spPr>
            <a:xfrm>
              <a:off x="3517378" y="1810234"/>
              <a:ext cx="1598516" cy="24652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8" name="TextBox 22"/>
          <p:cNvSpPr txBox="1"/>
          <p:nvPr/>
        </p:nvSpPr>
        <p:spPr>
          <a:xfrm>
            <a:off x="5563394" y="2048020"/>
            <a:ext cx="3000545" cy="915934"/>
          </a:xfrm>
          <a:prstGeom prst="rect">
            <a:avLst/>
          </a:prstGeom>
          <a:noFill/>
        </p:spPr>
        <p:txBody>
          <a:bodyPr wrap="square" lIns="65828" tIns="32914" rIns="65828" bIns="32914" rtlCol="0">
            <a:spAutoFit/>
          </a:bodyPr>
          <a:lstStyle>
            <a:defPPr>
              <a:defRPr lang="zh-CN"/>
            </a:defPPr>
            <a:lvl1pPr lvl="0">
              <a:lnSpc>
                <a:spcPct val="120000"/>
              </a:lnSpc>
              <a:spcAft>
                <a:spcPct val="40000"/>
              </a:spcAft>
              <a:buClr>
                <a:srgbClr val="292929"/>
              </a:buClr>
              <a:defRPr sz="1400">
                <a:solidFill>
                  <a:srgbClr val="333333"/>
                </a:solidFill>
                <a:latin typeface="微软雅黑" panose="020B0503020204020204" pitchFamily="34" charset="-122"/>
                <a:ea typeface="微软雅黑" panose="020B0503020204020204" pitchFamily="34" charset="-122"/>
              </a:defRPr>
            </a:lvl1pPr>
          </a:lstStyle>
          <a:p>
            <a:pPr lvl="0" algn="l" fontAlgn="auto">
              <a:spcBef>
                <a:spcPts val="0"/>
              </a:spcBef>
              <a:defRPr/>
            </a:pPr>
            <a:r>
              <a:rPr kumimoji="0" lang="zh-CN" altLang="en-US" sz="1150" b="0" i="0" u="none" strike="noStrike" kern="0" cap="none" spc="0" normalizeH="0" baseline="0" noProof="1">
                <a:ln>
                  <a:noFill/>
                </a:ln>
                <a:solidFill>
                  <a:schemeClr val="bg1"/>
                </a:solidFill>
                <a:effectLst/>
                <a:uLnTx/>
                <a:uFillTx/>
              </a:rPr>
              <a:t>您的内容打在这里，或者通过复制您的文本后，在此框中选择粘贴，并选择只保留</a:t>
            </a:r>
            <a:r>
              <a:rPr lang="zh-CN" altLang="en-US" sz="1150" b="0" kern="0" noProof="1">
                <a:solidFill>
                  <a:schemeClr val="bg1"/>
                </a:solidFill>
              </a:rPr>
              <a:t>文字您的内容打在这里，或者通过复制您的文本后，在此框中选择粘贴，并选择只保留文字。</a:t>
            </a:r>
            <a:endParaRPr kumimoji="0" lang="en-US" altLang="zh-CN" sz="1150" b="0" i="0" u="none" strike="noStrike" kern="0" cap="none" spc="0" normalizeH="0" baseline="0" noProof="1">
              <a:ln>
                <a:noFill/>
              </a:ln>
              <a:solidFill>
                <a:schemeClr val="bg1"/>
              </a:solidFill>
              <a:effectLst/>
              <a:uLnTx/>
              <a:uFillTx/>
            </a:endParaRPr>
          </a:p>
        </p:txBody>
      </p:sp>
      <p:sp>
        <p:nvSpPr>
          <p:cNvPr id="49" name="TextBox 48"/>
          <p:cNvSpPr txBox="1"/>
          <p:nvPr/>
        </p:nvSpPr>
        <p:spPr>
          <a:xfrm>
            <a:off x="5563394" y="1505744"/>
            <a:ext cx="2971800" cy="453960"/>
          </a:xfrm>
          <a:prstGeom prst="rect">
            <a:avLst/>
          </a:prstGeom>
          <a:noFill/>
        </p:spPr>
        <p:txBody>
          <a:bodyPr wrap="square" lIns="68571" tIns="34285" rIns="68571" bIns="34285" rtlCol="0">
            <a:spAutoFit/>
          </a:bodyPr>
          <a:lstStyle/>
          <a:p>
            <a:pPr algn="l"/>
            <a:r>
              <a:rPr lang="zh-CN" altLang="en-US" sz="2500" dirty="0">
                <a:solidFill>
                  <a:srgbClr val="00B0F0"/>
                </a:solidFill>
                <a:latin typeface="微软雅黑" panose="020B0503020204020204" pitchFamily="34" charset="-122"/>
                <a:ea typeface="微软雅黑" panose="020B0503020204020204" pitchFamily="34" charset="-122"/>
              </a:rPr>
              <a:t>点击添加标题文字</a:t>
            </a:r>
          </a:p>
        </p:txBody>
      </p:sp>
      <p:sp>
        <p:nvSpPr>
          <p:cNvPr id="50" name="TextBox 49"/>
          <p:cNvSpPr txBox="1"/>
          <p:nvPr/>
        </p:nvSpPr>
        <p:spPr>
          <a:xfrm>
            <a:off x="5487194" y="3338528"/>
            <a:ext cx="2971800" cy="377016"/>
          </a:xfrm>
          <a:prstGeom prst="rect">
            <a:avLst/>
          </a:prstGeom>
          <a:noFill/>
        </p:spPr>
        <p:txBody>
          <a:bodyPr wrap="square" lIns="68571" tIns="34285" rIns="68571" bIns="34285" rtlCol="0">
            <a:spAutoFit/>
          </a:bodyPr>
          <a:lstStyle/>
          <a:p>
            <a:pPr algn="l"/>
            <a:r>
              <a:rPr lang="zh-CN" altLang="en-US" sz="2000" dirty="0">
                <a:solidFill>
                  <a:schemeClr val="accent2"/>
                </a:solidFill>
                <a:latin typeface="微软雅黑" panose="020B0503020204020204" pitchFamily="34" charset="-122"/>
                <a:ea typeface="微软雅黑" panose="020B0503020204020204" pitchFamily="34" charset="-122"/>
              </a:rPr>
              <a:t>全年总额：</a:t>
            </a:r>
          </a:p>
        </p:txBody>
      </p:sp>
      <p:sp>
        <p:nvSpPr>
          <p:cNvPr id="51" name="TextBox 50"/>
          <p:cNvSpPr txBox="1"/>
          <p:nvPr/>
        </p:nvSpPr>
        <p:spPr>
          <a:xfrm>
            <a:off x="5487194" y="3638863"/>
            <a:ext cx="2971800" cy="838681"/>
          </a:xfrm>
          <a:prstGeom prst="rect">
            <a:avLst/>
          </a:prstGeom>
          <a:noFill/>
        </p:spPr>
        <p:txBody>
          <a:bodyPr wrap="square" lIns="68571" tIns="34285" rIns="68571" bIns="34285" rtlCol="0">
            <a:spAutoFit/>
          </a:bodyPr>
          <a:lstStyle/>
          <a:p>
            <a:pPr algn="l"/>
            <a:r>
              <a:rPr lang="en-US" altLang="zh-CN" sz="5000" b="0" dirty="0">
                <a:solidFill>
                  <a:srgbClr val="00B0F0"/>
                </a:solidFill>
                <a:latin typeface="Impact" panose="020B0806030902050204" pitchFamily="34" charset="0"/>
                <a:ea typeface="微软雅黑" panose="020B0503020204020204" pitchFamily="34" charset="-122"/>
              </a:rPr>
              <a:t>23,812,969</a:t>
            </a:r>
            <a:endParaRPr lang="zh-CN" altLang="en-US" sz="5000" b="0" dirty="0">
              <a:solidFill>
                <a:srgbClr val="00B0F0"/>
              </a:solidFill>
              <a:latin typeface="Impact" panose="020B0806030902050204" pitchFamily="34" charset="0"/>
              <a:ea typeface="微软雅黑" panose="020B0503020204020204" pitchFamily="34" charset="-122"/>
            </a:endParaRPr>
          </a:p>
        </p:txBody>
      </p:sp>
      <p:grpSp>
        <p:nvGrpSpPr>
          <p:cNvPr id="52" name="组合 51"/>
          <p:cNvGrpSpPr/>
          <p:nvPr/>
        </p:nvGrpSpPr>
        <p:grpSpPr>
          <a:xfrm>
            <a:off x="903370" y="249943"/>
            <a:ext cx="3363829" cy="679699"/>
            <a:chOff x="903371" y="249943"/>
            <a:chExt cx="2831223" cy="679699"/>
          </a:xfrm>
        </p:grpSpPr>
        <p:sp>
          <p:nvSpPr>
            <p:cNvPr id="53" name="任意多边形 52"/>
            <p:cNvSpPr/>
            <p:nvPr/>
          </p:nvSpPr>
          <p:spPr bwMode="auto">
            <a:xfrm>
              <a:off x="903371" y="249943"/>
              <a:ext cx="2831223" cy="679699"/>
            </a:xfrm>
            <a:custGeom>
              <a:avLst/>
              <a:gdLst>
                <a:gd name="connsiteX0" fmla="*/ 352810 w 4452260"/>
                <a:gd name="connsiteY0" fmla="*/ 0 h 1068867"/>
                <a:gd name="connsiteX1" fmla="*/ 636768 w 4452260"/>
                <a:gd name="connsiteY1" fmla="*/ 0 h 1068867"/>
                <a:gd name="connsiteX2" fmla="*/ 647700 w 4452260"/>
                <a:gd name="connsiteY2" fmla="*/ 0 h 1068867"/>
                <a:gd name="connsiteX3" fmla="*/ 724065 w 4452260"/>
                <a:gd name="connsiteY3" fmla="*/ 0 h 1068867"/>
                <a:gd name="connsiteX4" fmla="*/ 782584 w 4452260"/>
                <a:gd name="connsiteY4" fmla="*/ 0 h 1068867"/>
                <a:gd name="connsiteX5" fmla="*/ 799455 w 4452260"/>
                <a:gd name="connsiteY5" fmla="*/ 0 h 1068867"/>
                <a:gd name="connsiteX6" fmla="*/ 809825 w 4452260"/>
                <a:gd name="connsiteY6" fmla="*/ 0 h 1068867"/>
                <a:gd name="connsiteX7" fmla="*/ 818078 w 4452260"/>
                <a:gd name="connsiteY7" fmla="*/ 0 h 1068867"/>
                <a:gd name="connsiteX8" fmla="*/ 843980 w 4452260"/>
                <a:gd name="connsiteY8" fmla="*/ 0 h 1068867"/>
                <a:gd name="connsiteX9" fmla="*/ 931658 w 4452260"/>
                <a:gd name="connsiteY9" fmla="*/ 0 h 1068867"/>
                <a:gd name="connsiteX10" fmla="*/ 961580 w 4452260"/>
                <a:gd name="connsiteY10" fmla="*/ 0 h 1068867"/>
                <a:gd name="connsiteX11" fmla="*/ 1000055 w 4452260"/>
                <a:gd name="connsiteY11" fmla="*/ 0 h 1068867"/>
                <a:gd name="connsiteX12" fmla="*/ 1040537 w 4452260"/>
                <a:gd name="connsiteY12" fmla="*/ 0 h 1068867"/>
                <a:gd name="connsiteX13" fmla="*/ 1051453 w 4452260"/>
                <a:gd name="connsiteY13" fmla="*/ 0 h 1068867"/>
                <a:gd name="connsiteX14" fmla="*/ 1083414 w 4452260"/>
                <a:gd name="connsiteY14" fmla="*/ 0 h 1068867"/>
                <a:gd name="connsiteX15" fmla="*/ 1112969 w 4452260"/>
                <a:gd name="connsiteY15" fmla="*/ 0 h 1068867"/>
                <a:gd name="connsiteX16" fmla="*/ 1138871 w 4452260"/>
                <a:gd name="connsiteY16" fmla="*/ 0 h 1068867"/>
                <a:gd name="connsiteX17" fmla="*/ 1170224 w 4452260"/>
                <a:gd name="connsiteY17" fmla="*/ 0 h 1068867"/>
                <a:gd name="connsiteX18" fmla="*/ 1170711 w 4452260"/>
                <a:gd name="connsiteY18" fmla="*/ 0 h 1068867"/>
                <a:gd name="connsiteX19" fmla="*/ 1202662 w 4452260"/>
                <a:gd name="connsiteY19" fmla="*/ 0 h 1068867"/>
                <a:gd name="connsiteX20" fmla="*/ 1240037 w 4452260"/>
                <a:gd name="connsiteY20" fmla="*/ 0 h 1068867"/>
                <a:gd name="connsiteX21" fmla="*/ 1290626 w 4452260"/>
                <a:gd name="connsiteY21" fmla="*/ 0 h 1068867"/>
                <a:gd name="connsiteX22" fmla="*/ 1324496 w 4452260"/>
                <a:gd name="connsiteY22" fmla="*/ 0 h 1068867"/>
                <a:gd name="connsiteX23" fmla="*/ 1332348 w 4452260"/>
                <a:gd name="connsiteY23" fmla="*/ 0 h 1068867"/>
                <a:gd name="connsiteX24" fmla="*/ 1335428 w 4452260"/>
                <a:gd name="connsiteY24" fmla="*/ 0 h 1068867"/>
                <a:gd name="connsiteX25" fmla="*/ 1411793 w 4452260"/>
                <a:gd name="connsiteY25" fmla="*/ 0 h 1068867"/>
                <a:gd name="connsiteX26" fmla="*/ 1454182 w 4452260"/>
                <a:gd name="connsiteY26" fmla="*/ 0 h 1068867"/>
                <a:gd name="connsiteX27" fmla="*/ 1470312 w 4452260"/>
                <a:gd name="connsiteY27" fmla="*/ 0 h 1068867"/>
                <a:gd name="connsiteX28" fmla="*/ 1487183 w 4452260"/>
                <a:gd name="connsiteY28" fmla="*/ 0 h 1068867"/>
                <a:gd name="connsiteX29" fmla="*/ 1497552 w 4452260"/>
                <a:gd name="connsiteY29" fmla="*/ 0 h 1068867"/>
                <a:gd name="connsiteX30" fmla="*/ 1505806 w 4452260"/>
                <a:gd name="connsiteY30" fmla="*/ 0 h 1068867"/>
                <a:gd name="connsiteX31" fmla="*/ 1528471 w 4452260"/>
                <a:gd name="connsiteY31" fmla="*/ 0 h 1068867"/>
                <a:gd name="connsiteX32" fmla="*/ 1531708 w 4452260"/>
                <a:gd name="connsiteY32" fmla="*/ 0 h 1068867"/>
                <a:gd name="connsiteX33" fmla="*/ 1540992 w 4452260"/>
                <a:gd name="connsiteY33" fmla="*/ 0 h 1068867"/>
                <a:gd name="connsiteX34" fmla="*/ 1541479 w 4452260"/>
                <a:gd name="connsiteY34" fmla="*/ 0 h 1068867"/>
                <a:gd name="connsiteX35" fmla="*/ 1599998 w 4452260"/>
                <a:gd name="connsiteY35" fmla="*/ 0 h 1068867"/>
                <a:gd name="connsiteX36" fmla="*/ 1619386 w 4452260"/>
                <a:gd name="connsiteY36" fmla="*/ 0 h 1068867"/>
                <a:gd name="connsiteX37" fmla="*/ 1635492 w 4452260"/>
                <a:gd name="connsiteY37" fmla="*/ 0 h 1068867"/>
                <a:gd name="connsiteX38" fmla="*/ 1649308 w 4452260"/>
                <a:gd name="connsiteY38" fmla="*/ 0 h 1068867"/>
                <a:gd name="connsiteX39" fmla="*/ 1653720 w 4452260"/>
                <a:gd name="connsiteY39" fmla="*/ 0 h 1068867"/>
                <a:gd name="connsiteX40" fmla="*/ 1661394 w 4452260"/>
                <a:gd name="connsiteY40" fmla="*/ 0 h 1068867"/>
                <a:gd name="connsiteX41" fmla="*/ 1687782 w 4452260"/>
                <a:gd name="connsiteY41" fmla="*/ 0 h 1068867"/>
                <a:gd name="connsiteX42" fmla="*/ 1703116 w 4452260"/>
                <a:gd name="connsiteY42" fmla="*/ 0 h 1068867"/>
                <a:gd name="connsiteX43" fmla="*/ 1739181 w 4452260"/>
                <a:gd name="connsiteY43" fmla="*/ 0 h 1068867"/>
                <a:gd name="connsiteX44" fmla="*/ 1771141 w 4452260"/>
                <a:gd name="connsiteY44" fmla="*/ 0 h 1068867"/>
                <a:gd name="connsiteX45" fmla="*/ 1800697 w 4452260"/>
                <a:gd name="connsiteY45" fmla="*/ 0 h 1068867"/>
                <a:gd name="connsiteX46" fmla="*/ 1811727 w 4452260"/>
                <a:gd name="connsiteY46" fmla="*/ 0 h 1068867"/>
                <a:gd name="connsiteX47" fmla="*/ 1823361 w 4452260"/>
                <a:gd name="connsiteY47" fmla="*/ 0 h 1068867"/>
                <a:gd name="connsiteX48" fmla="*/ 1826599 w 4452260"/>
                <a:gd name="connsiteY48" fmla="*/ 0 h 1068867"/>
                <a:gd name="connsiteX49" fmla="*/ 1857951 w 4452260"/>
                <a:gd name="connsiteY49" fmla="*/ 0 h 1068867"/>
                <a:gd name="connsiteX50" fmla="*/ 1858439 w 4452260"/>
                <a:gd name="connsiteY50" fmla="*/ 0 h 1068867"/>
                <a:gd name="connsiteX51" fmla="*/ 1859676 w 4452260"/>
                <a:gd name="connsiteY51" fmla="*/ 0 h 1068867"/>
                <a:gd name="connsiteX52" fmla="*/ 1893346 w 4452260"/>
                <a:gd name="connsiteY52" fmla="*/ 0 h 1068867"/>
                <a:gd name="connsiteX53" fmla="*/ 1927765 w 4452260"/>
                <a:gd name="connsiteY53" fmla="*/ 0 h 1068867"/>
                <a:gd name="connsiteX54" fmla="*/ 1963365 w 4452260"/>
                <a:gd name="connsiteY54" fmla="*/ 0 h 1068867"/>
                <a:gd name="connsiteX55" fmla="*/ 1978354 w 4452260"/>
                <a:gd name="connsiteY55" fmla="*/ 0 h 1068867"/>
                <a:gd name="connsiteX56" fmla="*/ 1991032 w 4452260"/>
                <a:gd name="connsiteY56" fmla="*/ 0 h 1068867"/>
                <a:gd name="connsiteX57" fmla="*/ 2020076 w 4452260"/>
                <a:gd name="connsiteY57" fmla="*/ 0 h 1068867"/>
                <a:gd name="connsiteX58" fmla="*/ 2021800 w 4452260"/>
                <a:gd name="connsiteY58" fmla="*/ 0 h 1068867"/>
                <a:gd name="connsiteX59" fmla="*/ 2027021 w 4452260"/>
                <a:gd name="connsiteY59" fmla="*/ 0 h 1068867"/>
                <a:gd name="connsiteX60" fmla="*/ 2032162 w 4452260"/>
                <a:gd name="connsiteY60" fmla="*/ 0 h 1068867"/>
                <a:gd name="connsiteX61" fmla="*/ 2141909 w 4452260"/>
                <a:gd name="connsiteY61" fmla="*/ 0 h 1068867"/>
                <a:gd name="connsiteX62" fmla="*/ 2143633 w 4452260"/>
                <a:gd name="connsiteY62" fmla="*/ 0 h 1068867"/>
                <a:gd name="connsiteX63" fmla="*/ 2178359 w 4452260"/>
                <a:gd name="connsiteY63" fmla="*/ 0 h 1068867"/>
                <a:gd name="connsiteX64" fmla="*/ 2228719 w 4452260"/>
                <a:gd name="connsiteY64" fmla="*/ 0 h 1068867"/>
                <a:gd name="connsiteX65" fmla="*/ 2229207 w 4452260"/>
                <a:gd name="connsiteY65" fmla="*/ 0 h 1068867"/>
                <a:gd name="connsiteX66" fmla="*/ 2230931 w 4452260"/>
                <a:gd name="connsiteY66" fmla="*/ 0 h 1068867"/>
                <a:gd name="connsiteX67" fmla="*/ 2287725 w 4452260"/>
                <a:gd name="connsiteY67" fmla="*/ 0 h 1068867"/>
                <a:gd name="connsiteX68" fmla="*/ 2289450 w 4452260"/>
                <a:gd name="connsiteY68" fmla="*/ 0 h 1068867"/>
                <a:gd name="connsiteX69" fmla="*/ 2323220 w 4452260"/>
                <a:gd name="connsiteY69" fmla="*/ 0 h 1068867"/>
                <a:gd name="connsiteX70" fmla="*/ 2324944 w 4452260"/>
                <a:gd name="connsiteY70" fmla="*/ 0 h 1068867"/>
                <a:gd name="connsiteX71" fmla="*/ 2340483 w 4452260"/>
                <a:gd name="connsiteY71" fmla="*/ 0 h 1068867"/>
                <a:gd name="connsiteX72" fmla="*/ 2341447 w 4452260"/>
                <a:gd name="connsiteY72" fmla="*/ 0 h 1068867"/>
                <a:gd name="connsiteX73" fmla="*/ 2343172 w 4452260"/>
                <a:gd name="connsiteY73" fmla="*/ 0 h 1068867"/>
                <a:gd name="connsiteX74" fmla="*/ 2349122 w 4452260"/>
                <a:gd name="connsiteY74" fmla="*/ 0 h 1068867"/>
                <a:gd name="connsiteX75" fmla="*/ 2350846 w 4452260"/>
                <a:gd name="connsiteY75" fmla="*/ 0 h 1068867"/>
                <a:gd name="connsiteX76" fmla="*/ 2390844 w 4452260"/>
                <a:gd name="connsiteY76" fmla="*/ 0 h 1068867"/>
                <a:gd name="connsiteX77" fmla="*/ 2462317 w 4452260"/>
                <a:gd name="connsiteY77" fmla="*/ 0 h 1068867"/>
                <a:gd name="connsiteX78" fmla="*/ 2499455 w 4452260"/>
                <a:gd name="connsiteY78" fmla="*/ 0 h 1068867"/>
                <a:gd name="connsiteX79" fmla="*/ 2530713 w 4452260"/>
                <a:gd name="connsiteY79" fmla="*/ 0 h 1068867"/>
                <a:gd name="connsiteX80" fmla="*/ 2547403 w 4452260"/>
                <a:gd name="connsiteY80" fmla="*/ 0 h 1068867"/>
                <a:gd name="connsiteX81" fmla="*/ 2549127 w 4452260"/>
                <a:gd name="connsiteY81" fmla="*/ 0 h 1068867"/>
                <a:gd name="connsiteX82" fmla="*/ 2581074 w 4452260"/>
                <a:gd name="connsiteY82" fmla="*/ 0 h 1068867"/>
                <a:gd name="connsiteX83" fmla="*/ 2582112 w 4452260"/>
                <a:gd name="connsiteY83" fmla="*/ 0 h 1068867"/>
                <a:gd name="connsiteX84" fmla="*/ 2669530 w 4452260"/>
                <a:gd name="connsiteY84" fmla="*/ 0 h 1068867"/>
                <a:gd name="connsiteX85" fmla="*/ 2678759 w 4452260"/>
                <a:gd name="connsiteY85" fmla="*/ 0 h 1068867"/>
                <a:gd name="connsiteX86" fmla="*/ 2709527 w 4452260"/>
                <a:gd name="connsiteY86" fmla="*/ 0 h 1068867"/>
                <a:gd name="connsiteX87" fmla="*/ 2711252 w 4452260"/>
                <a:gd name="connsiteY87" fmla="*/ 0 h 1068867"/>
                <a:gd name="connsiteX88" fmla="*/ 2714748 w 4452260"/>
                <a:gd name="connsiteY88" fmla="*/ 0 h 1068867"/>
                <a:gd name="connsiteX89" fmla="*/ 2719890 w 4452260"/>
                <a:gd name="connsiteY89" fmla="*/ 0 h 1068867"/>
                <a:gd name="connsiteX90" fmla="*/ 2831360 w 4452260"/>
                <a:gd name="connsiteY90" fmla="*/ 0 h 1068867"/>
                <a:gd name="connsiteX91" fmla="*/ 2833086 w 4452260"/>
                <a:gd name="connsiteY91" fmla="*/ 0 h 1068867"/>
                <a:gd name="connsiteX92" fmla="*/ 2866087 w 4452260"/>
                <a:gd name="connsiteY92" fmla="*/ 0 h 1068867"/>
                <a:gd name="connsiteX93" fmla="*/ 2918659 w 4452260"/>
                <a:gd name="connsiteY93" fmla="*/ 0 h 1068867"/>
                <a:gd name="connsiteX94" fmla="*/ 2919896 w 4452260"/>
                <a:gd name="connsiteY94" fmla="*/ 0 h 1068867"/>
                <a:gd name="connsiteX95" fmla="*/ 2920383 w 4452260"/>
                <a:gd name="connsiteY95" fmla="*/ 0 h 1068867"/>
                <a:gd name="connsiteX96" fmla="*/ 2977177 w 4452260"/>
                <a:gd name="connsiteY96" fmla="*/ 0 h 1068867"/>
                <a:gd name="connsiteX97" fmla="*/ 2978902 w 4452260"/>
                <a:gd name="connsiteY97" fmla="*/ 0 h 1068867"/>
                <a:gd name="connsiteX98" fmla="*/ 3012671 w 4452260"/>
                <a:gd name="connsiteY98" fmla="*/ 0 h 1068867"/>
                <a:gd name="connsiteX99" fmla="*/ 3014397 w 4452260"/>
                <a:gd name="connsiteY99" fmla="*/ 0 h 1068867"/>
                <a:gd name="connsiteX100" fmla="*/ 3028211 w 4452260"/>
                <a:gd name="connsiteY100" fmla="*/ 0 h 1068867"/>
                <a:gd name="connsiteX101" fmla="*/ 3030899 w 4452260"/>
                <a:gd name="connsiteY101" fmla="*/ 0 h 1068867"/>
                <a:gd name="connsiteX102" fmla="*/ 3032624 w 4452260"/>
                <a:gd name="connsiteY102" fmla="*/ 0 h 1068867"/>
                <a:gd name="connsiteX103" fmla="*/ 3038573 w 4452260"/>
                <a:gd name="connsiteY103" fmla="*/ 0 h 1068867"/>
                <a:gd name="connsiteX104" fmla="*/ 3040298 w 4452260"/>
                <a:gd name="connsiteY104" fmla="*/ 0 h 1068867"/>
                <a:gd name="connsiteX105" fmla="*/ 3082021 w 4452260"/>
                <a:gd name="connsiteY105" fmla="*/ 0 h 1068867"/>
                <a:gd name="connsiteX106" fmla="*/ 3150044 w 4452260"/>
                <a:gd name="connsiteY106" fmla="*/ 0 h 1068867"/>
                <a:gd name="connsiteX107" fmla="*/ 3218441 w 4452260"/>
                <a:gd name="connsiteY107" fmla="*/ 0 h 1068867"/>
                <a:gd name="connsiteX108" fmla="*/ 3236855 w 4452260"/>
                <a:gd name="connsiteY108" fmla="*/ 0 h 1068867"/>
                <a:gd name="connsiteX109" fmla="*/ 3269839 w 4452260"/>
                <a:gd name="connsiteY109" fmla="*/ 0 h 1068867"/>
                <a:gd name="connsiteX110" fmla="*/ 3272250 w 4452260"/>
                <a:gd name="connsiteY110" fmla="*/ 0 h 1068867"/>
                <a:gd name="connsiteX111" fmla="*/ 3320378 w 4452260"/>
                <a:gd name="connsiteY111" fmla="*/ 0 h 1068867"/>
                <a:gd name="connsiteX112" fmla="*/ 3346330 w 4452260"/>
                <a:gd name="connsiteY112" fmla="*/ 0 h 1068867"/>
                <a:gd name="connsiteX113" fmla="*/ 3357257 w 4452260"/>
                <a:gd name="connsiteY113" fmla="*/ 0 h 1068867"/>
                <a:gd name="connsiteX114" fmla="*/ 3369936 w 4452260"/>
                <a:gd name="connsiteY114" fmla="*/ 0 h 1068867"/>
                <a:gd name="connsiteX115" fmla="*/ 3398980 w 4452260"/>
                <a:gd name="connsiteY115" fmla="*/ 0 h 1068867"/>
                <a:gd name="connsiteX116" fmla="*/ 3405925 w 4452260"/>
                <a:gd name="connsiteY116" fmla="*/ 0 h 1068867"/>
                <a:gd name="connsiteX117" fmla="*/ 3411066 w 4452260"/>
                <a:gd name="connsiteY117" fmla="*/ 0 h 1068867"/>
                <a:gd name="connsiteX118" fmla="*/ 3520813 w 4452260"/>
                <a:gd name="connsiteY118" fmla="*/ 0 h 1068867"/>
                <a:gd name="connsiteX119" fmla="*/ 3607623 w 4452260"/>
                <a:gd name="connsiteY119" fmla="*/ 0 h 1068867"/>
                <a:gd name="connsiteX120" fmla="*/ 3608111 w 4452260"/>
                <a:gd name="connsiteY120" fmla="*/ 0 h 1068867"/>
                <a:gd name="connsiteX121" fmla="*/ 3666629 w 4452260"/>
                <a:gd name="connsiteY121" fmla="*/ 0 h 1068867"/>
                <a:gd name="connsiteX122" fmla="*/ 3702124 w 4452260"/>
                <a:gd name="connsiteY122" fmla="*/ 0 h 1068867"/>
                <a:gd name="connsiteX123" fmla="*/ 3720351 w 4452260"/>
                <a:gd name="connsiteY123" fmla="*/ 0 h 1068867"/>
                <a:gd name="connsiteX124" fmla="*/ 3728025 w 4452260"/>
                <a:gd name="connsiteY124" fmla="*/ 0 h 1068867"/>
                <a:gd name="connsiteX125" fmla="*/ 3769748 w 4452260"/>
                <a:gd name="connsiteY125" fmla="*/ 0 h 1068867"/>
                <a:gd name="connsiteX126" fmla="*/ 4098793 w 4452260"/>
                <a:gd name="connsiteY126" fmla="*/ 0 h 1068867"/>
                <a:gd name="connsiteX127" fmla="*/ 4193519 w 4452260"/>
                <a:gd name="connsiteY127" fmla="*/ 54408 h 1068867"/>
                <a:gd name="connsiteX128" fmla="*/ 4439104 w 4452260"/>
                <a:gd name="connsiteY128" fmla="*/ 480025 h 1068867"/>
                <a:gd name="connsiteX129" fmla="*/ 4439104 w 4452260"/>
                <a:gd name="connsiteY129" fmla="*/ 588843 h 1068867"/>
                <a:gd name="connsiteX130" fmla="*/ 4193519 w 4452260"/>
                <a:gd name="connsiteY130" fmla="*/ 1014459 h 1068867"/>
                <a:gd name="connsiteX131" fmla="*/ 4098793 w 4452260"/>
                <a:gd name="connsiteY131" fmla="*/ 1068867 h 1068867"/>
                <a:gd name="connsiteX132" fmla="*/ 3728025 w 4452260"/>
                <a:gd name="connsiteY132" fmla="*/ 1068867 h 1068867"/>
                <a:gd name="connsiteX133" fmla="*/ 3607623 w 4452260"/>
                <a:gd name="connsiteY133" fmla="*/ 1068867 h 1068867"/>
                <a:gd name="connsiteX134" fmla="*/ 3411066 w 4452260"/>
                <a:gd name="connsiteY134" fmla="*/ 1068867 h 1068867"/>
                <a:gd name="connsiteX135" fmla="*/ 3357257 w 4452260"/>
                <a:gd name="connsiteY135" fmla="*/ 1068867 h 1068867"/>
                <a:gd name="connsiteX136" fmla="*/ 3236855 w 4452260"/>
                <a:gd name="connsiteY136" fmla="*/ 1068867 h 1068867"/>
                <a:gd name="connsiteX137" fmla="*/ 3040298 w 4452260"/>
                <a:gd name="connsiteY137" fmla="*/ 1068867 h 1068867"/>
                <a:gd name="connsiteX138" fmla="*/ 3038573 w 4452260"/>
                <a:gd name="connsiteY138" fmla="*/ 1068867 h 1068867"/>
                <a:gd name="connsiteX139" fmla="*/ 2919896 w 4452260"/>
                <a:gd name="connsiteY139" fmla="*/ 1068867 h 1068867"/>
                <a:gd name="connsiteX140" fmla="*/ 2866087 w 4452260"/>
                <a:gd name="connsiteY140" fmla="*/ 1068867 h 1068867"/>
                <a:gd name="connsiteX141" fmla="*/ 2719890 w 4452260"/>
                <a:gd name="connsiteY141" fmla="*/ 1068867 h 1068867"/>
                <a:gd name="connsiteX142" fmla="*/ 2669530 w 4452260"/>
                <a:gd name="connsiteY142" fmla="*/ 1068867 h 1068867"/>
                <a:gd name="connsiteX143" fmla="*/ 2549127 w 4452260"/>
                <a:gd name="connsiteY143" fmla="*/ 1068867 h 1068867"/>
                <a:gd name="connsiteX144" fmla="*/ 2547403 w 4452260"/>
                <a:gd name="connsiteY144" fmla="*/ 1068867 h 1068867"/>
                <a:gd name="connsiteX145" fmla="*/ 2350846 w 4452260"/>
                <a:gd name="connsiteY145" fmla="*/ 1068867 h 1068867"/>
                <a:gd name="connsiteX146" fmla="*/ 2349122 w 4452260"/>
                <a:gd name="connsiteY146" fmla="*/ 1068867 h 1068867"/>
                <a:gd name="connsiteX147" fmla="*/ 2228719 w 4452260"/>
                <a:gd name="connsiteY147" fmla="*/ 1068867 h 1068867"/>
                <a:gd name="connsiteX148" fmla="*/ 2178359 w 4452260"/>
                <a:gd name="connsiteY148" fmla="*/ 1068867 h 1068867"/>
                <a:gd name="connsiteX149" fmla="*/ 2032162 w 4452260"/>
                <a:gd name="connsiteY149" fmla="*/ 1068867 h 1068867"/>
                <a:gd name="connsiteX150" fmla="*/ 1978354 w 4452260"/>
                <a:gd name="connsiteY150" fmla="*/ 1068867 h 1068867"/>
                <a:gd name="connsiteX151" fmla="*/ 1859676 w 4452260"/>
                <a:gd name="connsiteY151" fmla="*/ 1068867 h 1068867"/>
                <a:gd name="connsiteX152" fmla="*/ 1857951 w 4452260"/>
                <a:gd name="connsiteY152" fmla="*/ 1068867 h 1068867"/>
                <a:gd name="connsiteX153" fmla="*/ 1826599 w 4452260"/>
                <a:gd name="connsiteY153" fmla="*/ 1068867 h 1068867"/>
                <a:gd name="connsiteX154" fmla="*/ 1661394 w 4452260"/>
                <a:gd name="connsiteY154" fmla="*/ 1068867 h 1068867"/>
                <a:gd name="connsiteX155" fmla="*/ 1540992 w 4452260"/>
                <a:gd name="connsiteY155" fmla="*/ 1068867 h 1068867"/>
                <a:gd name="connsiteX156" fmla="*/ 1531708 w 4452260"/>
                <a:gd name="connsiteY156" fmla="*/ 1068867 h 1068867"/>
                <a:gd name="connsiteX157" fmla="*/ 1487183 w 4452260"/>
                <a:gd name="connsiteY157" fmla="*/ 1068867 h 1068867"/>
                <a:gd name="connsiteX158" fmla="*/ 1335428 w 4452260"/>
                <a:gd name="connsiteY158" fmla="*/ 1068867 h 1068867"/>
                <a:gd name="connsiteX159" fmla="*/ 1290626 w 4452260"/>
                <a:gd name="connsiteY159" fmla="*/ 1068867 h 1068867"/>
                <a:gd name="connsiteX160" fmla="*/ 1170224 w 4452260"/>
                <a:gd name="connsiteY160" fmla="*/ 1068867 h 1068867"/>
                <a:gd name="connsiteX161" fmla="*/ 1138871 w 4452260"/>
                <a:gd name="connsiteY161" fmla="*/ 1068867 h 1068867"/>
                <a:gd name="connsiteX162" fmla="*/ 1040537 w 4452260"/>
                <a:gd name="connsiteY162" fmla="*/ 1068867 h 1068867"/>
                <a:gd name="connsiteX163" fmla="*/ 843980 w 4452260"/>
                <a:gd name="connsiteY163" fmla="*/ 1068867 h 1068867"/>
                <a:gd name="connsiteX164" fmla="*/ 799455 w 4452260"/>
                <a:gd name="connsiteY164" fmla="*/ 1068867 h 1068867"/>
                <a:gd name="connsiteX165" fmla="*/ 647700 w 4452260"/>
                <a:gd name="connsiteY165" fmla="*/ 1068867 h 1068867"/>
                <a:gd name="connsiteX166" fmla="*/ 352810 w 4452260"/>
                <a:gd name="connsiteY166" fmla="*/ 1068867 h 1068867"/>
                <a:gd name="connsiteX167" fmla="*/ 258084 w 4452260"/>
                <a:gd name="connsiteY167" fmla="*/ 1014459 h 1068867"/>
                <a:gd name="connsiteX168" fmla="*/ 12498 w 4452260"/>
                <a:gd name="connsiteY168" fmla="*/ 588843 h 1068867"/>
                <a:gd name="connsiteX169" fmla="*/ 12498 w 4452260"/>
                <a:gd name="connsiteY169" fmla="*/ 480025 h 1068867"/>
                <a:gd name="connsiteX170" fmla="*/ 258084 w 4452260"/>
                <a:gd name="connsiteY170" fmla="*/ 54408 h 1068867"/>
                <a:gd name="connsiteX171" fmla="*/ 352810 w 4452260"/>
                <a:gd name="connsiteY171" fmla="*/ 0 h 1068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4452260" h="1068867">
                  <a:moveTo>
                    <a:pt x="352810" y="0"/>
                  </a:moveTo>
                  <a:cubicBezTo>
                    <a:pt x="475602" y="0"/>
                    <a:pt x="567696" y="0"/>
                    <a:pt x="636768" y="0"/>
                  </a:cubicBezTo>
                  <a:lnTo>
                    <a:pt x="647700" y="0"/>
                  </a:lnTo>
                  <a:lnTo>
                    <a:pt x="724065" y="0"/>
                  </a:lnTo>
                  <a:cubicBezTo>
                    <a:pt x="748048" y="0"/>
                    <a:pt x="767235" y="0"/>
                    <a:pt x="782584" y="0"/>
                  </a:cubicBezTo>
                  <a:lnTo>
                    <a:pt x="799455" y="0"/>
                  </a:lnTo>
                  <a:lnTo>
                    <a:pt x="809825" y="0"/>
                  </a:lnTo>
                  <a:lnTo>
                    <a:pt x="818078" y="0"/>
                  </a:lnTo>
                  <a:cubicBezTo>
                    <a:pt x="843980" y="0"/>
                    <a:pt x="843980" y="0"/>
                    <a:pt x="843980" y="0"/>
                  </a:cubicBezTo>
                  <a:lnTo>
                    <a:pt x="931658" y="0"/>
                  </a:lnTo>
                  <a:lnTo>
                    <a:pt x="961580" y="0"/>
                  </a:lnTo>
                  <a:lnTo>
                    <a:pt x="1000055" y="0"/>
                  </a:lnTo>
                  <a:lnTo>
                    <a:pt x="1040537" y="0"/>
                  </a:lnTo>
                  <a:lnTo>
                    <a:pt x="1051453" y="0"/>
                  </a:lnTo>
                  <a:lnTo>
                    <a:pt x="1083414" y="0"/>
                  </a:lnTo>
                  <a:lnTo>
                    <a:pt x="1112969" y="0"/>
                  </a:lnTo>
                  <a:cubicBezTo>
                    <a:pt x="1138871" y="0"/>
                    <a:pt x="1138871" y="0"/>
                    <a:pt x="1138871" y="0"/>
                  </a:cubicBezTo>
                  <a:lnTo>
                    <a:pt x="1170224" y="0"/>
                  </a:lnTo>
                  <a:lnTo>
                    <a:pt x="1170711" y="0"/>
                  </a:lnTo>
                  <a:lnTo>
                    <a:pt x="1202662" y="0"/>
                  </a:lnTo>
                  <a:lnTo>
                    <a:pt x="1240037" y="0"/>
                  </a:lnTo>
                  <a:cubicBezTo>
                    <a:pt x="1290626" y="0"/>
                    <a:pt x="1290626" y="0"/>
                    <a:pt x="1290626" y="0"/>
                  </a:cubicBezTo>
                  <a:lnTo>
                    <a:pt x="1324496" y="0"/>
                  </a:lnTo>
                  <a:lnTo>
                    <a:pt x="1332348" y="0"/>
                  </a:lnTo>
                  <a:lnTo>
                    <a:pt x="1335428" y="0"/>
                  </a:lnTo>
                  <a:lnTo>
                    <a:pt x="1411793" y="0"/>
                  </a:lnTo>
                  <a:lnTo>
                    <a:pt x="1454182" y="0"/>
                  </a:lnTo>
                  <a:lnTo>
                    <a:pt x="1470312" y="0"/>
                  </a:lnTo>
                  <a:lnTo>
                    <a:pt x="1487183" y="0"/>
                  </a:lnTo>
                  <a:lnTo>
                    <a:pt x="1497552" y="0"/>
                  </a:lnTo>
                  <a:lnTo>
                    <a:pt x="1505806" y="0"/>
                  </a:lnTo>
                  <a:lnTo>
                    <a:pt x="1528471" y="0"/>
                  </a:lnTo>
                  <a:lnTo>
                    <a:pt x="1531708" y="0"/>
                  </a:lnTo>
                  <a:lnTo>
                    <a:pt x="1540992" y="0"/>
                  </a:lnTo>
                  <a:lnTo>
                    <a:pt x="1541479" y="0"/>
                  </a:lnTo>
                  <a:lnTo>
                    <a:pt x="1599998" y="0"/>
                  </a:lnTo>
                  <a:lnTo>
                    <a:pt x="1619386" y="0"/>
                  </a:lnTo>
                  <a:lnTo>
                    <a:pt x="1635492" y="0"/>
                  </a:lnTo>
                  <a:lnTo>
                    <a:pt x="1649308" y="0"/>
                  </a:lnTo>
                  <a:lnTo>
                    <a:pt x="1653720" y="0"/>
                  </a:lnTo>
                  <a:lnTo>
                    <a:pt x="1661394" y="0"/>
                  </a:lnTo>
                  <a:lnTo>
                    <a:pt x="1687782" y="0"/>
                  </a:lnTo>
                  <a:lnTo>
                    <a:pt x="1703116" y="0"/>
                  </a:lnTo>
                  <a:lnTo>
                    <a:pt x="1739181" y="0"/>
                  </a:lnTo>
                  <a:lnTo>
                    <a:pt x="1771141" y="0"/>
                  </a:lnTo>
                  <a:lnTo>
                    <a:pt x="1800697" y="0"/>
                  </a:lnTo>
                  <a:lnTo>
                    <a:pt x="1811727" y="0"/>
                  </a:lnTo>
                  <a:lnTo>
                    <a:pt x="1823361" y="0"/>
                  </a:lnTo>
                  <a:lnTo>
                    <a:pt x="1826599" y="0"/>
                  </a:lnTo>
                  <a:lnTo>
                    <a:pt x="1857951" y="0"/>
                  </a:lnTo>
                  <a:lnTo>
                    <a:pt x="1858439" y="0"/>
                  </a:lnTo>
                  <a:lnTo>
                    <a:pt x="1859676" y="0"/>
                  </a:lnTo>
                  <a:lnTo>
                    <a:pt x="1893346" y="0"/>
                  </a:lnTo>
                  <a:lnTo>
                    <a:pt x="1927765" y="0"/>
                  </a:lnTo>
                  <a:lnTo>
                    <a:pt x="1963365" y="0"/>
                  </a:lnTo>
                  <a:lnTo>
                    <a:pt x="1978354" y="0"/>
                  </a:lnTo>
                  <a:lnTo>
                    <a:pt x="1991032" y="0"/>
                  </a:lnTo>
                  <a:lnTo>
                    <a:pt x="2020076" y="0"/>
                  </a:lnTo>
                  <a:lnTo>
                    <a:pt x="2021800" y="0"/>
                  </a:lnTo>
                  <a:lnTo>
                    <a:pt x="2027021" y="0"/>
                  </a:lnTo>
                  <a:cubicBezTo>
                    <a:pt x="2032162" y="0"/>
                    <a:pt x="2032162" y="0"/>
                    <a:pt x="2032162" y="0"/>
                  </a:cubicBezTo>
                  <a:lnTo>
                    <a:pt x="2141909" y="0"/>
                  </a:lnTo>
                  <a:lnTo>
                    <a:pt x="2143633" y="0"/>
                  </a:lnTo>
                  <a:lnTo>
                    <a:pt x="2178359" y="0"/>
                  </a:lnTo>
                  <a:lnTo>
                    <a:pt x="2228719" y="0"/>
                  </a:lnTo>
                  <a:lnTo>
                    <a:pt x="2229207" y="0"/>
                  </a:lnTo>
                  <a:lnTo>
                    <a:pt x="2230931" y="0"/>
                  </a:lnTo>
                  <a:lnTo>
                    <a:pt x="2287725" y="0"/>
                  </a:lnTo>
                  <a:lnTo>
                    <a:pt x="2289450" y="0"/>
                  </a:lnTo>
                  <a:lnTo>
                    <a:pt x="2323220" y="0"/>
                  </a:lnTo>
                  <a:lnTo>
                    <a:pt x="2324944" y="0"/>
                  </a:lnTo>
                  <a:lnTo>
                    <a:pt x="2340483" y="0"/>
                  </a:lnTo>
                  <a:lnTo>
                    <a:pt x="2341447" y="0"/>
                  </a:lnTo>
                  <a:lnTo>
                    <a:pt x="2343172" y="0"/>
                  </a:lnTo>
                  <a:lnTo>
                    <a:pt x="2349122" y="0"/>
                  </a:lnTo>
                  <a:lnTo>
                    <a:pt x="2350846" y="0"/>
                  </a:lnTo>
                  <a:lnTo>
                    <a:pt x="2390844" y="0"/>
                  </a:lnTo>
                  <a:lnTo>
                    <a:pt x="2462317" y="0"/>
                  </a:lnTo>
                  <a:lnTo>
                    <a:pt x="2499455" y="0"/>
                  </a:lnTo>
                  <a:lnTo>
                    <a:pt x="2530713" y="0"/>
                  </a:lnTo>
                  <a:lnTo>
                    <a:pt x="2547403" y="0"/>
                  </a:lnTo>
                  <a:lnTo>
                    <a:pt x="2549127" y="0"/>
                  </a:lnTo>
                  <a:lnTo>
                    <a:pt x="2581074" y="0"/>
                  </a:lnTo>
                  <a:lnTo>
                    <a:pt x="2582112" y="0"/>
                  </a:lnTo>
                  <a:cubicBezTo>
                    <a:pt x="2669530" y="0"/>
                    <a:pt x="2669530" y="0"/>
                    <a:pt x="2669530" y="0"/>
                  </a:cubicBezTo>
                  <a:lnTo>
                    <a:pt x="2678759" y="0"/>
                  </a:lnTo>
                  <a:lnTo>
                    <a:pt x="2709527" y="0"/>
                  </a:lnTo>
                  <a:lnTo>
                    <a:pt x="2711252" y="0"/>
                  </a:lnTo>
                  <a:lnTo>
                    <a:pt x="2714748" y="0"/>
                  </a:lnTo>
                  <a:lnTo>
                    <a:pt x="2719890" y="0"/>
                  </a:lnTo>
                  <a:lnTo>
                    <a:pt x="2831360" y="0"/>
                  </a:lnTo>
                  <a:lnTo>
                    <a:pt x="2833086" y="0"/>
                  </a:lnTo>
                  <a:lnTo>
                    <a:pt x="2866087" y="0"/>
                  </a:lnTo>
                  <a:lnTo>
                    <a:pt x="2918659" y="0"/>
                  </a:lnTo>
                  <a:lnTo>
                    <a:pt x="2919896" y="0"/>
                  </a:lnTo>
                  <a:lnTo>
                    <a:pt x="2920383" y="0"/>
                  </a:lnTo>
                  <a:lnTo>
                    <a:pt x="2977177" y="0"/>
                  </a:lnTo>
                  <a:lnTo>
                    <a:pt x="2978902" y="0"/>
                  </a:lnTo>
                  <a:lnTo>
                    <a:pt x="3012671" y="0"/>
                  </a:lnTo>
                  <a:lnTo>
                    <a:pt x="3014397" y="0"/>
                  </a:lnTo>
                  <a:lnTo>
                    <a:pt x="3028211" y="0"/>
                  </a:lnTo>
                  <a:lnTo>
                    <a:pt x="3030899" y="0"/>
                  </a:lnTo>
                  <a:lnTo>
                    <a:pt x="3032624" y="0"/>
                  </a:lnTo>
                  <a:lnTo>
                    <a:pt x="3038573" y="0"/>
                  </a:lnTo>
                  <a:lnTo>
                    <a:pt x="3040298" y="0"/>
                  </a:lnTo>
                  <a:lnTo>
                    <a:pt x="3082021" y="0"/>
                  </a:lnTo>
                  <a:lnTo>
                    <a:pt x="3150044" y="0"/>
                  </a:lnTo>
                  <a:lnTo>
                    <a:pt x="3218441" y="0"/>
                  </a:lnTo>
                  <a:lnTo>
                    <a:pt x="3236855" y="0"/>
                  </a:lnTo>
                  <a:lnTo>
                    <a:pt x="3269839" y="0"/>
                  </a:lnTo>
                  <a:lnTo>
                    <a:pt x="3272250" y="0"/>
                  </a:lnTo>
                  <a:lnTo>
                    <a:pt x="3320378" y="0"/>
                  </a:lnTo>
                  <a:lnTo>
                    <a:pt x="3346330" y="0"/>
                  </a:lnTo>
                  <a:lnTo>
                    <a:pt x="3357257" y="0"/>
                  </a:lnTo>
                  <a:lnTo>
                    <a:pt x="3369936" y="0"/>
                  </a:lnTo>
                  <a:lnTo>
                    <a:pt x="3398980" y="0"/>
                  </a:lnTo>
                  <a:lnTo>
                    <a:pt x="3405925" y="0"/>
                  </a:lnTo>
                  <a:cubicBezTo>
                    <a:pt x="3411066" y="0"/>
                    <a:pt x="3411066" y="0"/>
                    <a:pt x="3411066" y="0"/>
                  </a:cubicBezTo>
                  <a:lnTo>
                    <a:pt x="3520813" y="0"/>
                  </a:lnTo>
                  <a:lnTo>
                    <a:pt x="3607623" y="0"/>
                  </a:lnTo>
                  <a:lnTo>
                    <a:pt x="3608111" y="0"/>
                  </a:lnTo>
                  <a:lnTo>
                    <a:pt x="3666629" y="0"/>
                  </a:lnTo>
                  <a:lnTo>
                    <a:pt x="3702124" y="0"/>
                  </a:lnTo>
                  <a:lnTo>
                    <a:pt x="3720351" y="0"/>
                  </a:lnTo>
                  <a:lnTo>
                    <a:pt x="3728025" y="0"/>
                  </a:lnTo>
                  <a:lnTo>
                    <a:pt x="3769748" y="0"/>
                  </a:lnTo>
                  <a:cubicBezTo>
                    <a:pt x="4098793" y="0"/>
                    <a:pt x="4098793" y="0"/>
                    <a:pt x="4098793" y="0"/>
                  </a:cubicBezTo>
                  <a:cubicBezTo>
                    <a:pt x="4133877" y="0"/>
                    <a:pt x="4175977" y="24572"/>
                    <a:pt x="4193519" y="54408"/>
                  </a:cubicBezTo>
                  <a:cubicBezTo>
                    <a:pt x="4439104" y="480025"/>
                    <a:pt x="4439104" y="480025"/>
                    <a:pt x="4439104" y="480025"/>
                  </a:cubicBezTo>
                  <a:cubicBezTo>
                    <a:pt x="4456646" y="509862"/>
                    <a:pt x="4456646" y="559005"/>
                    <a:pt x="4439104" y="588843"/>
                  </a:cubicBezTo>
                  <a:cubicBezTo>
                    <a:pt x="4193519" y="1014459"/>
                    <a:pt x="4193519" y="1014459"/>
                    <a:pt x="4193519" y="1014459"/>
                  </a:cubicBezTo>
                  <a:cubicBezTo>
                    <a:pt x="4175977" y="1044295"/>
                    <a:pt x="4133877" y="1068867"/>
                    <a:pt x="4098793" y="1068867"/>
                  </a:cubicBezTo>
                  <a:lnTo>
                    <a:pt x="3728025" y="1068867"/>
                  </a:lnTo>
                  <a:lnTo>
                    <a:pt x="3607623" y="1068867"/>
                  </a:lnTo>
                  <a:lnTo>
                    <a:pt x="3411066" y="1068867"/>
                  </a:lnTo>
                  <a:lnTo>
                    <a:pt x="3357257" y="1068867"/>
                  </a:lnTo>
                  <a:lnTo>
                    <a:pt x="3236855" y="1068867"/>
                  </a:lnTo>
                  <a:lnTo>
                    <a:pt x="3040298" y="1068867"/>
                  </a:lnTo>
                  <a:lnTo>
                    <a:pt x="3038573" y="1068867"/>
                  </a:lnTo>
                  <a:lnTo>
                    <a:pt x="2919896" y="1068867"/>
                  </a:lnTo>
                  <a:lnTo>
                    <a:pt x="2866087" y="1068867"/>
                  </a:lnTo>
                  <a:lnTo>
                    <a:pt x="2719890" y="1068867"/>
                  </a:lnTo>
                  <a:lnTo>
                    <a:pt x="2669530" y="1068867"/>
                  </a:lnTo>
                  <a:lnTo>
                    <a:pt x="2549127" y="1068867"/>
                  </a:lnTo>
                  <a:lnTo>
                    <a:pt x="2547403" y="1068867"/>
                  </a:lnTo>
                  <a:lnTo>
                    <a:pt x="2350846" y="1068867"/>
                  </a:lnTo>
                  <a:lnTo>
                    <a:pt x="2349122" y="1068867"/>
                  </a:lnTo>
                  <a:lnTo>
                    <a:pt x="2228719" y="1068867"/>
                  </a:lnTo>
                  <a:lnTo>
                    <a:pt x="2178359" y="1068867"/>
                  </a:lnTo>
                  <a:lnTo>
                    <a:pt x="2032162" y="1068867"/>
                  </a:lnTo>
                  <a:lnTo>
                    <a:pt x="1978354" y="1068867"/>
                  </a:lnTo>
                  <a:lnTo>
                    <a:pt x="1859676" y="1068867"/>
                  </a:lnTo>
                  <a:lnTo>
                    <a:pt x="1857951" y="1068867"/>
                  </a:lnTo>
                  <a:lnTo>
                    <a:pt x="1826599" y="1068867"/>
                  </a:lnTo>
                  <a:lnTo>
                    <a:pt x="1661394" y="1068867"/>
                  </a:lnTo>
                  <a:lnTo>
                    <a:pt x="1540992" y="1068867"/>
                  </a:lnTo>
                  <a:lnTo>
                    <a:pt x="1531708" y="1068867"/>
                  </a:lnTo>
                  <a:lnTo>
                    <a:pt x="1487183" y="1068867"/>
                  </a:lnTo>
                  <a:lnTo>
                    <a:pt x="1335428" y="1068867"/>
                  </a:lnTo>
                  <a:lnTo>
                    <a:pt x="1290626" y="1068867"/>
                  </a:lnTo>
                  <a:lnTo>
                    <a:pt x="1170224" y="1068867"/>
                  </a:lnTo>
                  <a:lnTo>
                    <a:pt x="1138871" y="1068867"/>
                  </a:lnTo>
                  <a:lnTo>
                    <a:pt x="1040537" y="1068867"/>
                  </a:lnTo>
                  <a:lnTo>
                    <a:pt x="843980" y="1068867"/>
                  </a:lnTo>
                  <a:lnTo>
                    <a:pt x="799455" y="1068867"/>
                  </a:lnTo>
                  <a:lnTo>
                    <a:pt x="647700" y="1068867"/>
                  </a:lnTo>
                  <a:lnTo>
                    <a:pt x="352810" y="1068867"/>
                  </a:lnTo>
                  <a:cubicBezTo>
                    <a:pt x="318603" y="1068867"/>
                    <a:pt x="275626" y="1044295"/>
                    <a:pt x="258084" y="1014459"/>
                  </a:cubicBezTo>
                  <a:cubicBezTo>
                    <a:pt x="12498" y="588843"/>
                    <a:pt x="12498" y="588843"/>
                    <a:pt x="12498" y="588843"/>
                  </a:cubicBezTo>
                  <a:cubicBezTo>
                    <a:pt x="-4166" y="559005"/>
                    <a:pt x="-4166" y="509862"/>
                    <a:pt x="12498" y="480025"/>
                  </a:cubicBezTo>
                  <a:cubicBezTo>
                    <a:pt x="258084" y="54408"/>
                    <a:pt x="258084" y="54408"/>
                    <a:pt x="258084" y="54408"/>
                  </a:cubicBezTo>
                  <a:cubicBezTo>
                    <a:pt x="275626" y="24572"/>
                    <a:pt x="318603" y="0"/>
                    <a:pt x="352810" y="0"/>
                  </a:cubicBezTo>
                  <a:close/>
                </a:path>
              </a:pathLst>
            </a:custGeom>
            <a:gradFill flip="none" rotWithShape="1">
              <a:gsLst>
                <a:gs pos="100000">
                  <a:schemeClr val="bg1">
                    <a:lumMod val="95000"/>
                  </a:schemeClr>
                </a:gs>
                <a:gs pos="0">
                  <a:srgbClr val="D3D3D3"/>
                </a:gs>
              </a:gsLst>
              <a:lin ang="2700000" scaled="1"/>
              <a:tileRect/>
            </a:gradFill>
            <a:ln w="19050">
              <a:gradFill flip="none" rotWithShape="1">
                <a:gsLst>
                  <a:gs pos="100000">
                    <a:schemeClr val="bg1">
                      <a:lumMod val="75000"/>
                    </a:schemeClr>
                  </a:gs>
                  <a:gs pos="0">
                    <a:schemeClr val="bg1"/>
                  </a:gs>
                </a:gsLst>
                <a:lin ang="2700000" scaled="1"/>
                <a:tileRect/>
              </a:gradFill>
            </a:ln>
            <a:effectLst>
              <a:outerShdw blurRad="127000" dist="50800" dir="2700000" algn="tl" rotWithShape="0">
                <a:prstClr val="black">
                  <a:alpha val="40000"/>
                </a:prstClr>
              </a:outerShdw>
            </a:effectLst>
          </p:spPr>
          <p:txBody>
            <a:bodyPr vert="horz" wrap="square" lIns="91440" tIns="45720" rIns="91440" bIns="45720" numCol="1" anchor="t" anchorCtr="0" compatLnSpc="1">
              <a:noAutofit/>
            </a:bodyPr>
            <a:lstStyle/>
            <a:p>
              <a:endParaRPr lang="zh-CN" altLang="en-US" dirty="0">
                <a:solidFill>
                  <a:prstClr val="black"/>
                </a:solidFill>
                <a:latin typeface="微软雅黑" panose="020B0503020204020204" pitchFamily="34" charset="-122"/>
              </a:endParaRPr>
            </a:p>
          </p:txBody>
        </p:sp>
        <p:sp>
          <p:nvSpPr>
            <p:cNvPr id="54" name="任意多边形 53"/>
            <p:cNvSpPr/>
            <p:nvPr/>
          </p:nvSpPr>
          <p:spPr bwMode="auto">
            <a:xfrm>
              <a:off x="1010779" y="325868"/>
              <a:ext cx="2628449" cy="527848"/>
            </a:xfrm>
            <a:custGeom>
              <a:avLst/>
              <a:gdLst>
                <a:gd name="connsiteX0" fmla="*/ 305125 w 4603109"/>
                <a:gd name="connsiteY0" fmla="*/ 0 h 924402"/>
                <a:gd name="connsiteX1" fmla="*/ 432894 w 4603109"/>
                <a:gd name="connsiteY1" fmla="*/ 0 h 924402"/>
                <a:gd name="connsiteX2" fmla="*/ 445336 w 4603109"/>
                <a:gd name="connsiteY2" fmla="*/ 0 h 924402"/>
                <a:gd name="connsiteX3" fmla="*/ 550703 w 4603109"/>
                <a:gd name="connsiteY3" fmla="*/ 0 h 924402"/>
                <a:gd name="connsiteX4" fmla="*/ 560158 w 4603109"/>
                <a:gd name="connsiteY4" fmla="*/ 0 h 924402"/>
                <a:gd name="connsiteX5" fmla="*/ 573105 w 4603109"/>
                <a:gd name="connsiteY5" fmla="*/ 0 h 924402"/>
                <a:gd name="connsiteX6" fmla="*/ 626202 w 4603109"/>
                <a:gd name="connsiteY6" fmla="*/ 0 h 924402"/>
                <a:gd name="connsiteX7" fmla="*/ 676811 w 4603109"/>
                <a:gd name="connsiteY7" fmla="*/ 0 h 924402"/>
                <a:gd name="connsiteX8" fmla="*/ 678472 w 4603109"/>
                <a:gd name="connsiteY8" fmla="*/ 0 h 924402"/>
                <a:gd name="connsiteX9" fmla="*/ 687927 w 4603109"/>
                <a:gd name="connsiteY9" fmla="*/ 0 h 924402"/>
                <a:gd name="connsiteX10" fmla="*/ 691402 w 4603109"/>
                <a:gd name="connsiteY10" fmla="*/ 0 h 924402"/>
                <a:gd name="connsiteX11" fmla="*/ 700371 w 4603109"/>
                <a:gd name="connsiteY11" fmla="*/ 0 h 924402"/>
                <a:gd name="connsiteX12" fmla="*/ 707508 w 4603109"/>
                <a:gd name="connsiteY12" fmla="*/ 0 h 924402"/>
                <a:gd name="connsiteX13" fmla="*/ 729909 w 4603109"/>
                <a:gd name="connsiteY13" fmla="*/ 0 h 924402"/>
                <a:gd name="connsiteX14" fmla="*/ 753971 w 4603109"/>
                <a:gd name="connsiteY14" fmla="*/ 0 h 924402"/>
                <a:gd name="connsiteX15" fmla="*/ 804580 w 4603109"/>
                <a:gd name="connsiteY15" fmla="*/ 0 h 924402"/>
                <a:gd name="connsiteX16" fmla="*/ 805737 w 4603109"/>
                <a:gd name="connsiteY16" fmla="*/ 0 h 924402"/>
                <a:gd name="connsiteX17" fmla="*/ 819171 w 4603109"/>
                <a:gd name="connsiteY17" fmla="*/ 0 h 924402"/>
                <a:gd name="connsiteX18" fmla="*/ 828140 w 4603109"/>
                <a:gd name="connsiteY18" fmla="*/ 0 h 924402"/>
                <a:gd name="connsiteX19" fmla="*/ 831615 w 4603109"/>
                <a:gd name="connsiteY19" fmla="*/ 0 h 924402"/>
                <a:gd name="connsiteX20" fmla="*/ 835277 w 4603109"/>
                <a:gd name="connsiteY20" fmla="*/ 0 h 924402"/>
                <a:gd name="connsiteX21" fmla="*/ 857678 w 4603109"/>
                <a:gd name="connsiteY21" fmla="*/ 0 h 924402"/>
                <a:gd name="connsiteX22" fmla="*/ 864889 w 4603109"/>
                <a:gd name="connsiteY22" fmla="*/ 0 h 924402"/>
                <a:gd name="connsiteX23" fmla="*/ 899900 w 4603109"/>
                <a:gd name="connsiteY23" fmla="*/ 0 h 924402"/>
                <a:gd name="connsiteX24" fmla="*/ 909341 w 4603109"/>
                <a:gd name="connsiteY24" fmla="*/ 0 h 924402"/>
                <a:gd name="connsiteX25" fmla="*/ 929965 w 4603109"/>
                <a:gd name="connsiteY25" fmla="*/ 0 h 924402"/>
                <a:gd name="connsiteX26" fmla="*/ 933506 w 4603109"/>
                <a:gd name="connsiteY26" fmla="*/ 0 h 924402"/>
                <a:gd name="connsiteX27" fmla="*/ 936982 w 4603109"/>
                <a:gd name="connsiteY27" fmla="*/ 0 h 924402"/>
                <a:gd name="connsiteX28" fmla="*/ 959384 w 4603109"/>
                <a:gd name="connsiteY28" fmla="*/ 0 h 924402"/>
                <a:gd name="connsiteX29" fmla="*/ 962542 w 4603109"/>
                <a:gd name="connsiteY29" fmla="*/ 0 h 924402"/>
                <a:gd name="connsiteX30" fmla="*/ 984943 w 4603109"/>
                <a:gd name="connsiteY30" fmla="*/ 0 h 924402"/>
                <a:gd name="connsiteX31" fmla="*/ 992658 w 4603109"/>
                <a:gd name="connsiteY31" fmla="*/ 0 h 924402"/>
                <a:gd name="connsiteX32" fmla="*/ 1012059 w 4603109"/>
                <a:gd name="connsiteY32" fmla="*/ 0 h 924402"/>
                <a:gd name="connsiteX33" fmla="*/ 1012480 w 4603109"/>
                <a:gd name="connsiteY33" fmla="*/ 0 h 924402"/>
                <a:gd name="connsiteX34" fmla="*/ 1027669 w 4603109"/>
                <a:gd name="connsiteY34" fmla="*/ 0 h 924402"/>
                <a:gd name="connsiteX35" fmla="*/ 1037110 w 4603109"/>
                <a:gd name="connsiteY35" fmla="*/ 0 h 924402"/>
                <a:gd name="connsiteX36" fmla="*/ 1040112 w 4603109"/>
                <a:gd name="connsiteY36" fmla="*/ 0 h 924402"/>
                <a:gd name="connsiteX37" fmla="*/ 1057734 w 4603109"/>
                <a:gd name="connsiteY37" fmla="*/ 0 h 924402"/>
                <a:gd name="connsiteX38" fmla="*/ 1064751 w 4603109"/>
                <a:gd name="connsiteY38" fmla="*/ 0 h 924402"/>
                <a:gd name="connsiteX39" fmla="*/ 1070177 w 4603109"/>
                <a:gd name="connsiteY39" fmla="*/ 0 h 924402"/>
                <a:gd name="connsiteX40" fmla="*/ 1072436 w 4603109"/>
                <a:gd name="connsiteY40" fmla="*/ 0 h 924402"/>
                <a:gd name="connsiteX41" fmla="*/ 1090311 w 4603109"/>
                <a:gd name="connsiteY41" fmla="*/ 0 h 924402"/>
                <a:gd name="connsiteX42" fmla="*/ 1110718 w 4603109"/>
                <a:gd name="connsiteY42" fmla="*/ 0 h 924402"/>
                <a:gd name="connsiteX43" fmla="*/ 1112712 w 4603109"/>
                <a:gd name="connsiteY43" fmla="*/ 0 h 924402"/>
                <a:gd name="connsiteX44" fmla="*/ 1116187 w 4603109"/>
                <a:gd name="connsiteY44" fmla="*/ 0 h 924402"/>
                <a:gd name="connsiteX45" fmla="*/ 1139828 w 4603109"/>
                <a:gd name="connsiteY45" fmla="*/ 0 h 924402"/>
                <a:gd name="connsiteX46" fmla="*/ 1140249 w 4603109"/>
                <a:gd name="connsiteY46" fmla="*/ 0 h 924402"/>
                <a:gd name="connsiteX47" fmla="*/ 1145480 w 4603109"/>
                <a:gd name="connsiteY47" fmla="*/ 0 h 924402"/>
                <a:gd name="connsiteX48" fmla="*/ 1152270 w 4603109"/>
                <a:gd name="connsiteY48" fmla="*/ 0 h 924402"/>
                <a:gd name="connsiteX49" fmla="*/ 1154934 w 4603109"/>
                <a:gd name="connsiteY49" fmla="*/ 0 h 924402"/>
                <a:gd name="connsiteX50" fmla="*/ 1167881 w 4603109"/>
                <a:gd name="connsiteY50" fmla="*/ 0 h 924402"/>
                <a:gd name="connsiteX51" fmla="*/ 1175544 w 4603109"/>
                <a:gd name="connsiteY51" fmla="*/ 0 h 924402"/>
                <a:gd name="connsiteX52" fmla="*/ 1184998 w 4603109"/>
                <a:gd name="connsiteY52" fmla="*/ 0 h 924402"/>
                <a:gd name="connsiteX53" fmla="*/ 1197946 w 4603109"/>
                <a:gd name="connsiteY53" fmla="*/ 0 h 924402"/>
                <a:gd name="connsiteX54" fmla="*/ 1200205 w 4603109"/>
                <a:gd name="connsiteY54" fmla="*/ 0 h 924402"/>
                <a:gd name="connsiteX55" fmla="*/ 1220978 w 4603109"/>
                <a:gd name="connsiteY55" fmla="*/ 0 h 924402"/>
                <a:gd name="connsiteX56" fmla="*/ 1238487 w 4603109"/>
                <a:gd name="connsiteY56" fmla="*/ 0 h 924402"/>
                <a:gd name="connsiteX57" fmla="*/ 1243956 w 4603109"/>
                <a:gd name="connsiteY57" fmla="*/ 0 h 924402"/>
                <a:gd name="connsiteX58" fmla="*/ 1251042 w 4603109"/>
                <a:gd name="connsiteY58" fmla="*/ 0 h 924402"/>
                <a:gd name="connsiteX59" fmla="*/ 1257637 w 4603109"/>
                <a:gd name="connsiteY59" fmla="*/ 0 h 924402"/>
                <a:gd name="connsiteX60" fmla="*/ 1271587 w 4603109"/>
                <a:gd name="connsiteY60" fmla="*/ 0 h 924402"/>
                <a:gd name="connsiteX61" fmla="*/ 1273249 w 4603109"/>
                <a:gd name="connsiteY61" fmla="*/ 0 h 924402"/>
                <a:gd name="connsiteX62" fmla="*/ 1280039 w 4603109"/>
                <a:gd name="connsiteY62" fmla="*/ 0 h 924402"/>
                <a:gd name="connsiteX63" fmla="*/ 1282703 w 4603109"/>
                <a:gd name="connsiteY63" fmla="*/ 0 h 924402"/>
                <a:gd name="connsiteX64" fmla="*/ 1286178 w 4603109"/>
                <a:gd name="connsiteY64" fmla="*/ 0 h 924402"/>
                <a:gd name="connsiteX65" fmla="*/ 1295146 w 4603109"/>
                <a:gd name="connsiteY65" fmla="*/ 0 h 924402"/>
                <a:gd name="connsiteX66" fmla="*/ 1301651 w 4603109"/>
                <a:gd name="connsiteY66" fmla="*/ 0 h 924402"/>
                <a:gd name="connsiteX67" fmla="*/ 1302284 w 4603109"/>
                <a:gd name="connsiteY67" fmla="*/ 0 h 924402"/>
                <a:gd name="connsiteX68" fmla="*/ 1303313 w 4603109"/>
                <a:gd name="connsiteY68" fmla="*/ 0 h 924402"/>
                <a:gd name="connsiteX69" fmla="*/ 1312767 w 4603109"/>
                <a:gd name="connsiteY69" fmla="*/ 0 h 924402"/>
                <a:gd name="connsiteX70" fmla="*/ 1316242 w 4603109"/>
                <a:gd name="connsiteY70" fmla="*/ 0 h 924402"/>
                <a:gd name="connsiteX71" fmla="*/ 1321886 w 4603109"/>
                <a:gd name="connsiteY71" fmla="*/ 0 h 924402"/>
                <a:gd name="connsiteX72" fmla="*/ 1324685 w 4603109"/>
                <a:gd name="connsiteY72" fmla="*/ 0 h 924402"/>
                <a:gd name="connsiteX73" fmla="*/ 1325211 w 4603109"/>
                <a:gd name="connsiteY73" fmla="*/ 0 h 924402"/>
                <a:gd name="connsiteX74" fmla="*/ 1332348 w 4603109"/>
                <a:gd name="connsiteY74" fmla="*/ 0 h 924402"/>
                <a:gd name="connsiteX75" fmla="*/ 1332714 w 4603109"/>
                <a:gd name="connsiteY75" fmla="*/ 0 h 924402"/>
                <a:gd name="connsiteX76" fmla="*/ 1333135 w 4603109"/>
                <a:gd name="connsiteY76" fmla="*/ 0 h 924402"/>
                <a:gd name="connsiteX77" fmla="*/ 1348747 w 4603109"/>
                <a:gd name="connsiteY77" fmla="*/ 0 h 924402"/>
                <a:gd name="connsiteX78" fmla="*/ 1354749 w 4603109"/>
                <a:gd name="connsiteY78" fmla="*/ 0 h 924402"/>
                <a:gd name="connsiteX79" fmla="*/ 1378811 w 4603109"/>
                <a:gd name="connsiteY79" fmla="*/ 0 h 924402"/>
                <a:gd name="connsiteX80" fmla="*/ 1383745 w 4603109"/>
                <a:gd name="connsiteY80" fmla="*/ 0 h 924402"/>
                <a:gd name="connsiteX81" fmla="*/ 1385406 w 4603109"/>
                <a:gd name="connsiteY81" fmla="*/ 0 h 924402"/>
                <a:gd name="connsiteX82" fmla="*/ 1399356 w 4603109"/>
                <a:gd name="connsiteY82" fmla="*/ 0 h 924402"/>
                <a:gd name="connsiteX83" fmla="*/ 1400513 w 4603109"/>
                <a:gd name="connsiteY83" fmla="*/ 0 h 924402"/>
                <a:gd name="connsiteX84" fmla="*/ 1413947 w 4603109"/>
                <a:gd name="connsiteY84" fmla="*/ 0 h 924402"/>
                <a:gd name="connsiteX85" fmla="*/ 1414442 w 4603109"/>
                <a:gd name="connsiteY85" fmla="*/ 0 h 924402"/>
                <a:gd name="connsiteX86" fmla="*/ 1422915 w 4603109"/>
                <a:gd name="connsiteY86" fmla="*/ 0 h 924402"/>
                <a:gd name="connsiteX87" fmla="*/ 1426390 w 4603109"/>
                <a:gd name="connsiteY87" fmla="*/ 0 h 924402"/>
                <a:gd name="connsiteX88" fmla="*/ 1429420 w 4603109"/>
                <a:gd name="connsiteY88" fmla="*/ 0 h 924402"/>
                <a:gd name="connsiteX89" fmla="*/ 1430053 w 4603109"/>
                <a:gd name="connsiteY89" fmla="*/ 0 h 924402"/>
                <a:gd name="connsiteX90" fmla="*/ 1430206 w 4603109"/>
                <a:gd name="connsiteY90" fmla="*/ 0 h 924402"/>
                <a:gd name="connsiteX91" fmla="*/ 1430577 w 4603109"/>
                <a:gd name="connsiteY91" fmla="*/ 0 h 924402"/>
                <a:gd name="connsiteX92" fmla="*/ 1436843 w 4603109"/>
                <a:gd name="connsiteY92" fmla="*/ 0 h 924402"/>
                <a:gd name="connsiteX93" fmla="*/ 1444011 w 4603109"/>
                <a:gd name="connsiteY93" fmla="*/ 0 h 924402"/>
                <a:gd name="connsiteX94" fmla="*/ 1449655 w 4603109"/>
                <a:gd name="connsiteY94" fmla="*/ 0 h 924402"/>
                <a:gd name="connsiteX95" fmla="*/ 1452454 w 4603109"/>
                <a:gd name="connsiteY95" fmla="*/ 0 h 924402"/>
                <a:gd name="connsiteX96" fmla="*/ 1452980 w 4603109"/>
                <a:gd name="connsiteY96" fmla="*/ 0 h 924402"/>
                <a:gd name="connsiteX97" fmla="*/ 1456455 w 4603109"/>
                <a:gd name="connsiteY97" fmla="*/ 0 h 924402"/>
                <a:gd name="connsiteX98" fmla="*/ 1459664 w 4603109"/>
                <a:gd name="connsiteY98" fmla="*/ 0 h 924402"/>
                <a:gd name="connsiteX99" fmla="*/ 1460117 w 4603109"/>
                <a:gd name="connsiteY99" fmla="*/ 0 h 924402"/>
                <a:gd name="connsiteX100" fmla="*/ 1460483 w 4603109"/>
                <a:gd name="connsiteY100" fmla="*/ 0 h 924402"/>
                <a:gd name="connsiteX101" fmla="*/ 1460904 w 4603109"/>
                <a:gd name="connsiteY101" fmla="*/ 0 h 924402"/>
                <a:gd name="connsiteX102" fmla="*/ 1472926 w 4603109"/>
                <a:gd name="connsiteY102" fmla="*/ 0 h 924402"/>
                <a:gd name="connsiteX103" fmla="*/ 1482518 w 4603109"/>
                <a:gd name="connsiteY103" fmla="*/ 0 h 924402"/>
                <a:gd name="connsiteX104" fmla="*/ 1489729 w 4603109"/>
                <a:gd name="connsiteY104" fmla="*/ 0 h 924402"/>
                <a:gd name="connsiteX105" fmla="*/ 1504116 w 4603109"/>
                <a:gd name="connsiteY105" fmla="*/ 0 h 924402"/>
                <a:gd name="connsiteX106" fmla="*/ 1511514 w 4603109"/>
                <a:gd name="connsiteY106" fmla="*/ 0 h 924402"/>
                <a:gd name="connsiteX107" fmla="*/ 1524740 w 4603109"/>
                <a:gd name="connsiteY107" fmla="*/ 0 h 924402"/>
                <a:gd name="connsiteX108" fmla="*/ 1528282 w 4603109"/>
                <a:gd name="connsiteY108" fmla="*/ 0 h 924402"/>
                <a:gd name="connsiteX109" fmla="*/ 1531757 w 4603109"/>
                <a:gd name="connsiteY109" fmla="*/ 0 h 924402"/>
                <a:gd name="connsiteX110" fmla="*/ 1534181 w 4603109"/>
                <a:gd name="connsiteY110" fmla="*/ 0 h 924402"/>
                <a:gd name="connsiteX111" fmla="*/ 1542211 w 4603109"/>
                <a:gd name="connsiteY111" fmla="*/ 0 h 924402"/>
                <a:gd name="connsiteX112" fmla="*/ 1554159 w 4603109"/>
                <a:gd name="connsiteY112" fmla="*/ 0 h 924402"/>
                <a:gd name="connsiteX113" fmla="*/ 1557318 w 4603109"/>
                <a:gd name="connsiteY113" fmla="*/ 0 h 924402"/>
                <a:gd name="connsiteX114" fmla="*/ 1557975 w 4603109"/>
                <a:gd name="connsiteY114" fmla="*/ 0 h 924402"/>
                <a:gd name="connsiteX115" fmla="*/ 1558346 w 4603109"/>
                <a:gd name="connsiteY115" fmla="*/ 0 h 924402"/>
                <a:gd name="connsiteX116" fmla="*/ 1561822 w 4603109"/>
                <a:gd name="connsiteY116" fmla="*/ 0 h 924402"/>
                <a:gd name="connsiteX117" fmla="*/ 1564612 w 4603109"/>
                <a:gd name="connsiteY117" fmla="*/ 0 h 924402"/>
                <a:gd name="connsiteX118" fmla="*/ 1566857 w 4603109"/>
                <a:gd name="connsiteY118" fmla="*/ 0 h 924402"/>
                <a:gd name="connsiteX119" fmla="*/ 1576919 w 4603109"/>
                <a:gd name="connsiteY119" fmla="*/ 0 h 924402"/>
                <a:gd name="connsiteX120" fmla="*/ 1579719 w 4603109"/>
                <a:gd name="connsiteY120" fmla="*/ 0 h 924402"/>
                <a:gd name="connsiteX121" fmla="*/ 1584224 w 4603109"/>
                <a:gd name="connsiteY121" fmla="*/ 0 h 924402"/>
                <a:gd name="connsiteX122" fmla="*/ 1587382 w 4603109"/>
                <a:gd name="connsiteY122" fmla="*/ 0 h 924402"/>
                <a:gd name="connsiteX123" fmla="*/ 1587433 w 4603109"/>
                <a:gd name="connsiteY123" fmla="*/ 0 h 924402"/>
                <a:gd name="connsiteX124" fmla="*/ 1600695 w 4603109"/>
                <a:gd name="connsiteY124" fmla="*/ 0 h 924402"/>
                <a:gd name="connsiteX125" fmla="*/ 1606834 w 4603109"/>
                <a:gd name="connsiteY125" fmla="*/ 0 h 924402"/>
                <a:gd name="connsiteX126" fmla="*/ 1607256 w 4603109"/>
                <a:gd name="connsiteY126" fmla="*/ 0 h 924402"/>
                <a:gd name="connsiteX127" fmla="*/ 1608325 w 4603109"/>
                <a:gd name="connsiteY127" fmla="*/ 0 h 924402"/>
                <a:gd name="connsiteX128" fmla="*/ 1609783 w 4603109"/>
                <a:gd name="connsiteY128" fmla="*/ 0 h 924402"/>
                <a:gd name="connsiteX129" fmla="*/ 1617498 w 4603109"/>
                <a:gd name="connsiteY129" fmla="*/ 0 h 924402"/>
                <a:gd name="connsiteX130" fmla="*/ 1631885 w 4603109"/>
                <a:gd name="connsiteY130" fmla="*/ 0 h 924402"/>
                <a:gd name="connsiteX131" fmla="*/ 1636899 w 4603109"/>
                <a:gd name="connsiteY131" fmla="*/ 0 h 924402"/>
                <a:gd name="connsiteX132" fmla="*/ 1637320 w 4603109"/>
                <a:gd name="connsiteY132" fmla="*/ 0 h 924402"/>
                <a:gd name="connsiteX133" fmla="*/ 1637445 w 4603109"/>
                <a:gd name="connsiteY133" fmla="*/ 0 h 924402"/>
                <a:gd name="connsiteX134" fmla="*/ 1652509 w 4603109"/>
                <a:gd name="connsiteY134" fmla="*/ 0 h 924402"/>
                <a:gd name="connsiteX135" fmla="*/ 1659526 w 4603109"/>
                <a:gd name="connsiteY135" fmla="*/ 0 h 924402"/>
                <a:gd name="connsiteX136" fmla="*/ 1661950 w 4603109"/>
                <a:gd name="connsiteY136" fmla="*/ 0 h 924402"/>
                <a:gd name="connsiteX137" fmla="*/ 1664952 w 4603109"/>
                <a:gd name="connsiteY137" fmla="*/ 0 h 924402"/>
                <a:gd name="connsiteX138" fmla="*/ 1667212 w 4603109"/>
                <a:gd name="connsiteY138" fmla="*/ 0 h 924402"/>
                <a:gd name="connsiteX139" fmla="*/ 1685087 w 4603109"/>
                <a:gd name="connsiteY139" fmla="*/ 0 h 924402"/>
                <a:gd name="connsiteX140" fmla="*/ 1689591 w 4603109"/>
                <a:gd name="connsiteY140" fmla="*/ 0 h 924402"/>
                <a:gd name="connsiteX141" fmla="*/ 1694626 w 4603109"/>
                <a:gd name="connsiteY141" fmla="*/ 0 h 924402"/>
                <a:gd name="connsiteX142" fmla="*/ 1697276 w 4603109"/>
                <a:gd name="connsiteY142" fmla="*/ 0 h 924402"/>
                <a:gd name="connsiteX143" fmla="*/ 1698000 w 4603109"/>
                <a:gd name="connsiteY143" fmla="*/ 0 h 924402"/>
                <a:gd name="connsiteX144" fmla="*/ 1704688 w 4603109"/>
                <a:gd name="connsiteY144" fmla="*/ 0 h 924402"/>
                <a:gd name="connsiteX145" fmla="*/ 1707488 w 4603109"/>
                <a:gd name="connsiteY145" fmla="*/ 0 h 924402"/>
                <a:gd name="connsiteX146" fmla="*/ 1710963 w 4603109"/>
                <a:gd name="connsiteY146" fmla="*/ 0 h 924402"/>
                <a:gd name="connsiteX147" fmla="*/ 1715151 w 4603109"/>
                <a:gd name="connsiteY147" fmla="*/ 0 h 924402"/>
                <a:gd name="connsiteX148" fmla="*/ 1721928 w 4603109"/>
                <a:gd name="connsiteY148" fmla="*/ 0 h 924402"/>
                <a:gd name="connsiteX149" fmla="*/ 1734603 w 4603109"/>
                <a:gd name="connsiteY149" fmla="*/ 0 h 924402"/>
                <a:gd name="connsiteX150" fmla="*/ 1735025 w 4603109"/>
                <a:gd name="connsiteY150" fmla="*/ 0 h 924402"/>
                <a:gd name="connsiteX151" fmla="*/ 1735558 w 4603109"/>
                <a:gd name="connsiteY151" fmla="*/ 0 h 924402"/>
                <a:gd name="connsiteX152" fmla="*/ 1736094 w 4603109"/>
                <a:gd name="connsiteY152" fmla="*/ 0 h 924402"/>
                <a:gd name="connsiteX153" fmla="*/ 1737552 w 4603109"/>
                <a:gd name="connsiteY153" fmla="*/ 0 h 924402"/>
                <a:gd name="connsiteX154" fmla="*/ 1741027 w 4603109"/>
                <a:gd name="connsiteY154" fmla="*/ 0 h 924402"/>
                <a:gd name="connsiteX155" fmla="*/ 1747046 w 4603109"/>
                <a:gd name="connsiteY155" fmla="*/ 0 h 924402"/>
                <a:gd name="connsiteX156" fmla="*/ 1748537 w 4603109"/>
                <a:gd name="connsiteY156" fmla="*/ 0 h 924402"/>
                <a:gd name="connsiteX157" fmla="*/ 1753052 w 4603109"/>
                <a:gd name="connsiteY157" fmla="*/ 0 h 924402"/>
                <a:gd name="connsiteX158" fmla="*/ 1757499 w 4603109"/>
                <a:gd name="connsiteY158" fmla="*/ 0 h 924402"/>
                <a:gd name="connsiteX159" fmla="*/ 1764668 w 4603109"/>
                <a:gd name="connsiteY159" fmla="*/ 0 h 924402"/>
                <a:gd name="connsiteX160" fmla="*/ 1765089 w 4603109"/>
                <a:gd name="connsiteY160" fmla="*/ 0 h 924402"/>
                <a:gd name="connsiteX161" fmla="*/ 1765214 w 4603109"/>
                <a:gd name="connsiteY161" fmla="*/ 0 h 924402"/>
                <a:gd name="connsiteX162" fmla="*/ 1770320 w 4603109"/>
                <a:gd name="connsiteY162" fmla="*/ 0 h 924402"/>
                <a:gd name="connsiteX163" fmla="*/ 1777110 w 4603109"/>
                <a:gd name="connsiteY163" fmla="*/ 0 h 924402"/>
                <a:gd name="connsiteX164" fmla="*/ 1779774 w 4603109"/>
                <a:gd name="connsiteY164" fmla="*/ 0 h 924402"/>
                <a:gd name="connsiteX165" fmla="*/ 1792721 w 4603109"/>
                <a:gd name="connsiteY165" fmla="*/ 0 h 924402"/>
                <a:gd name="connsiteX166" fmla="*/ 1794981 w 4603109"/>
                <a:gd name="connsiteY166" fmla="*/ 0 h 924402"/>
                <a:gd name="connsiteX167" fmla="*/ 1825045 w 4603109"/>
                <a:gd name="connsiteY167" fmla="*/ 0 h 924402"/>
                <a:gd name="connsiteX168" fmla="*/ 1825769 w 4603109"/>
                <a:gd name="connsiteY168" fmla="*/ 0 h 924402"/>
                <a:gd name="connsiteX169" fmla="*/ 1838732 w 4603109"/>
                <a:gd name="connsiteY169" fmla="*/ 0 h 924402"/>
                <a:gd name="connsiteX170" fmla="*/ 1845818 w 4603109"/>
                <a:gd name="connsiteY170" fmla="*/ 0 h 924402"/>
                <a:gd name="connsiteX171" fmla="*/ 1849697 w 4603109"/>
                <a:gd name="connsiteY171" fmla="*/ 0 h 924402"/>
                <a:gd name="connsiteX172" fmla="*/ 1852412 w 4603109"/>
                <a:gd name="connsiteY172" fmla="*/ 0 h 924402"/>
                <a:gd name="connsiteX173" fmla="*/ 1853903 w 4603109"/>
                <a:gd name="connsiteY173" fmla="*/ 0 h 924402"/>
                <a:gd name="connsiteX174" fmla="*/ 1863327 w 4603109"/>
                <a:gd name="connsiteY174" fmla="*/ 0 h 924402"/>
                <a:gd name="connsiteX175" fmla="*/ 1868796 w 4603109"/>
                <a:gd name="connsiteY175" fmla="*/ 0 h 924402"/>
                <a:gd name="connsiteX176" fmla="*/ 1874815 w 4603109"/>
                <a:gd name="connsiteY176" fmla="*/ 0 h 924402"/>
                <a:gd name="connsiteX177" fmla="*/ 1876306 w 4603109"/>
                <a:gd name="connsiteY177" fmla="*/ 0 h 924402"/>
                <a:gd name="connsiteX178" fmla="*/ 1880821 w 4603109"/>
                <a:gd name="connsiteY178" fmla="*/ 0 h 924402"/>
                <a:gd name="connsiteX179" fmla="*/ 1882477 w 4603109"/>
                <a:gd name="connsiteY179" fmla="*/ 0 h 924402"/>
                <a:gd name="connsiteX180" fmla="*/ 1883936 w 4603109"/>
                <a:gd name="connsiteY180" fmla="*/ 0 h 924402"/>
                <a:gd name="connsiteX181" fmla="*/ 1885268 w 4603109"/>
                <a:gd name="connsiteY181" fmla="*/ 0 h 924402"/>
                <a:gd name="connsiteX182" fmla="*/ 1896427 w 4603109"/>
                <a:gd name="connsiteY182" fmla="*/ 0 h 924402"/>
                <a:gd name="connsiteX183" fmla="*/ 1898089 w 4603109"/>
                <a:gd name="connsiteY183" fmla="*/ 0 h 924402"/>
                <a:gd name="connsiteX184" fmla="*/ 1904879 w 4603109"/>
                <a:gd name="connsiteY184" fmla="*/ 0 h 924402"/>
                <a:gd name="connsiteX185" fmla="*/ 1907543 w 4603109"/>
                <a:gd name="connsiteY185" fmla="*/ 0 h 924402"/>
                <a:gd name="connsiteX186" fmla="*/ 1911018 w 4603109"/>
                <a:gd name="connsiteY186" fmla="*/ 0 h 924402"/>
                <a:gd name="connsiteX187" fmla="*/ 1919986 w 4603109"/>
                <a:gd name="connsiteY187" fmla="*/ 0 h 924402"/>
                <a:gd name="connsiteX188" fmla="*/ 1927124 w 4603109"/>
                <a:gd name="connsiteY188" fmla="*/ 0 h 924402"/>
                <a:gd name="connsiteX189" fmla="*/ 1927489 w 4603109"/>
                <a:gd name="connsiteY189" fmla="*/ 0 h 924402"/>
                <a:gd name="connsiteX190" fmla="*/ 1927911 w 4603109"/>
                <a:gd name="connsiteY190" fmla="*/ 0 h 924402"/>
                <a:gd name="connsiteX191" fmla="*/ 1929402 w 4603109"/>
                <a:gd name="connsiteY191" fmla="*/ 0 h 924402"/>
                <a:gd name="connsiteX192" fmla="*/ 1946726 w 4603109"/>
                <a:gd name="connsiteY192" fmla="*/ 0 h 924402"/>
                <a:gd name="connsiteX193" fmla="*/ 1949525 w 4603109"/>
                <a:gd name="connsiteY193" fmla="*/ 0 h 924402"/>
                <a:gd name="connsiteX194" fmla="*/ 1957554 w 4603109"/>
                <a:gd name="connsiteY194" fmla="*/ 0 h 924402"/>
                <a:gd name="connsiteX195" fmla="*/ 1957975 w 4603109"/>
                <a:gd name="connsiteY195" fmla="*/ 0 h 924402"/>
                <a:gd name="connsiteX196" fmla="*/ 1973587 w 4603109"/>
                <a:gd name="connsiteY196" fmla="*/ 0 h 924402"/>
                <a:gd name="connsiteX197" fmla="*/ 1978520 w 4603109"/>
                <a:gd name="connsiteY197" fmla="*/ 0 h 924402"/>
                <a:gd name="connsiteX198" fmla="*/ 1980012 w 4603109"/>
                <a:gd name="connsiteY198" fmla="*/ 0 h 924402"/>
                <a:gd name="connsiteX199" fmla="*/ 1980181 w 4603109"/>
                <a:gd name="connsiteY199" fmla="*/ 0 h 924402"/>
                <a:gd name="connsiteX200" fmla="*/ 1981672 w 4603109"/>
                <a:gd name="connsiteY200" fmla="*/ 0 h 924402"/>
                <a:gd name="connsiteX201" fmla="*/ 2008585 w 4603109"/>
                <a:gd name="connsiteY201" fmla="*/ 0 h 924402"/>
                <a:gd name="connsiteX202" fmla="*/ 2009218 w 4603109"/>
                <a:gd name="connsiteY202" fmla="*/ 0 h 924402"/>
                <a:gd name="connsiteX203" fmla="*/ 2010246 w 4603109"/>
                <a:gd name="connsiteY203" fmla="*/ 0 h 924402"/>
                <a:gd name="connsiteX204" fmla="*/ 2010709 w 4603109"/>
                <a:gd name="connsiteY204" fmla="*/ 0 h 924402"/>
                <a:gd name="connsiteX205" fmla="*/ 2011705 w 4603109"/>
                <a:gd name="connsiteY205" fmla="*/ 0 h 924402"/>
                <a:gd name="connsiteX206" fmla="*/ 2024147 w 4603109"/>
                <a:gd name="connsiteY206" fmla="*/ 0 h 924402"/>
                <a:gd name="connsiteX207" fmla="*/ 2024196 w 4603109"/>
                <a:gd name="connsiteY207" fmla="*/ 0 h 924402"/>
                <a:gd name="connsiteX208" fmla="*/ 2024981 w 4603109"/>
                <a:gd name="connsiteY208" fmla="*/ 0 h 924402"/>
                <a:gd name="connsiteX209" fmla="*/ 2025353 w 4603109"/>
                <a:gd name="connsiteY209" fmla="*/ 0 h 924402"/>
                <a:gd name="connsiteX210" fmla="*/ 2026473 w 4603109"/>
                <a:gd name="connsiteY210" fmla="*/ 0 h 924402"/>
                <a:gd name="connsiteX211" fmla="*/ 2031619 w 4603109"/>
                <a:gd name="connsiteY211" fmla="*/ 0 h 924402"/>
                <a:gd name="connsiteX212" fmla="*/ 2033110 w 4603109"/>
                <a:gd name="connsiteY212" fmla="*/ 0 h 924402"/>
                <a:gd name="connsiteX213" fmla="*/ 2038787 w 4603109"/>
                <a:gd name="connsiteY213" fmla="*/ 0 h 924402"/>
                <a:gd name="connsiteX214" fmla="*/ 2039282 w 4603109"/>
                <a:gd name="connsiteY214" fmla="*/ 0 h 924402"/>
                <a:gd name="connsiteX215" fmla="*/ 2047755 w 4603109"/>
                <a:gd name="connsiteY215" fmla="*/ 0 h 924402"/>
                <a:gd name="connsiteX216" fmla="*/ 2051230 w 4603109"/>
                <a:gd name="connsiteY216" fmla="*/ 0 h 924402"/>
                <a:gd name="connsiteX217" fmla="*/ 2054893 w 4603109"/>
                <a:gd name="connsiteY217" fmla="*/ 0 h 924402"/>
                <a:gd name="connsiteX218" fmla="*/ 2055046 w 4603109"/>
                <a:gd name="connsiteY218" fmla="*/ 0 h 924402"/>
                <a:gd name="connsiteX219" fmla="*/ 2055258 w 4603109"/>
                <a:gd name="connsiteY219" fmla="*/ 0 h 924402"/>
                <a:gd name="connsiteX220" fmla="*/ 2055680 w 4603109"/>
                <a:gd name="connsiteY220" fmla="*/ 0 h 924402"/>
                <a:gd name="connsiteX221" fmla="*/ 2057171 w 4603109"/>
                <a:gd name="connsiteY221" fmla="*/ 0 h 924402"/>
                <a:gd name="connsiteX222" fmla="*/ 2061683 w 4603109"/>
                <a:gd name="connsiteY222" fmla="*/ 0 h 924402"/>
                <a:gd name="connsiteX223" fmla="*/ 2067702 w 4603109"/>
                <a:gd name="connsiteY223" fmla="*/ 0 h 924402"/>
                <a:gd name="connsiteX224" fmla="*/ 2074495 w 4603109"/>
                <a:gd name="connsiteY224" fmla="*/ 0 h 924402"/>
                <a:gd name="connsiteX225" fmla="*/ 2077294 w 4603109"/>
                <a:gd name="connsiteY225" fmla="*/ 0 h 924402"/>
                <a:gd name="connsiteX226" fmla="*/ 2084504 w 4603109"/>
                <a:gd name="connsiteY226" fmla="*/ 0 h 924402"/>
                <a:gd name="connsiteX227" fmla="*/ 2085323 w 4603109"/>
                <a:gd name="connsiteY227" fmla="*/ 0 h 924402"/>
                <a:gd name="connsiteX228" fmla="*/ 2085744 w 4603109"/>
                <a:gd name="connsiteY228" fmla="*/ 0 h 924402"/>
                <a:gd name="connsiteX229" fmla="*/ 2097766 w 4603109"/>
                <a:gd name="connsiteY229" fmla="*/ 0 h 924402"/>
                <a:gd name="connsiteX230" fmla="*/ 2106289 w 4603109"/>
                <a:gd name="connsiteY230" fmla="*/ 0 h 924402"/>
                <a:gd name="connsiteX231" fmla="*/ 2107781 w 4603109"/>
                <a:gd name="connsiteY231" fmla="*/ 0 h 924402"/>
                <a:gd name="connsiteX232" fmla="*/ 2128956 w 4603109"/>
                <a:gd name="connsiteY232" fmla="*/ 0 h 924402"/>
                <a:gd name="connsiteX233" fmla="*/ 2129514 w 4603109"/>
                <a:gd name="connsiteY233" fmla="*/ 0 h 924402"/>
                <a:gd name="connsiteX234" fmla="*/ 2136354 w 4603109"/>
                <a:gd name="connsiteY234" fmla="*/ 0 h 924402"/>
                <a:gd name="connsiteX235" fmla="*/ 2136987 w 4603109"/>
                <a:gd name="connsiteY235" fmla="*/ 0 h 924402"/>
                <a:gd name="connsiteX236" fmla="*/ 2138478 w 4603109"/>
                <a:gd name="connsiteY236" fmla="*/ 0 h 924402"/>
                <a:gd name="connsiteX237" fmla="*/ 2151916 w 4603109"/>
                <a:gd name="connsiteY237" fmla="*/ 0 h 924402"/>
                <a:gd name="connsiteX238" fmla="*/ 2152750 w 4603109"/>
                <a:gd name="connsiteY238" fmla="*/ 0 h 924402"/>
                <a:gd name="connsiteX239" fmla="*/ 2153122 w 4603109"/>
                <a:gd name="connsiteY239" fmla="*/ 0 h 924402"/>
                <a:gd name="connsiteX240" fmla="*/ 2154242 w 4603109"/>
                <a:gd name="connsiteY240" fmla="*/ 0 h 924402"/>
                <a:gd name="connsiteX241" fmla="*/ 2156597 w 4603109"/>
                <a:gd name="connsiteY241" fmla="*/ 0 h 924402"/>
                <a:gd name="connsiteX242" fmla="*/ 2159388 w 4603109"/>
                <a:gd name="connsiteY242" fmla="*/ 0 h 924402"/>
                <a:gd name="connsiteX243" fmla="*/ 2160879 w 4603109"/>
                <a:gd name="connsiteY243" fmla="*/ 0 h 924402"/>
                <a:gd name="connsiteX244" fmla="*/ 2161633 w 4603109"/>
                <a:gd name="connsiteY244" fmla="*/ 0 h 924402"/>
                <a:gd name="connsiteX245" fmla="*/ 2167051 w 4603109"/>
                <a:gd name="connsiteY245" fmla="*/ 0 h 924402"/>
                <a:gd name="connsiteX246" fmla="*/ 2178999 w 4603109"/>
                <a:gd name="connsiteY246" fmla="*/ 0 h 924402"/>
                <a:gd name="connsiteX247" fmla="*/ 2182158 w 4603109"/>
                <a:gd name="connsiteY247" fmla="*/ 0 h 924402"/>
                <a:gd name="connsiteX248" fmla="*/ 2182815 w 4603109"/>
                <a:gd name="connsiteY248" fmla="*/ 0 h 924402"/>
                <a:gd name="connsiteX249" fmla="*/ 2188666 w 4603109"/>
                <a:gd name="connsiteY249" fmla="*/ 0 h 924402"/>
                <a:gd name="connsiteX250" fmla="*/ 2189452 w 4603109"/>
                <a:gd name="connsiteY250" fmla="*/ 0 h 924402"/>
                <a:gd name="connsiteX251" fmla="*/ 2191697 w 4603109"/>
                <a:gd name="connsiteY251" fmla="*/ 0 h 924402"/>
                <a:gd name="connsiteX252" fmla="*/ 2195471 w 4603109"/>
                <a:gd name="connsiteY252" fmla="*/ 0 h 924402"/>
                <a:gd name="connsiteX253" fmla="*/ 2201759 w 4603109"/>
                <a:gd name="connsiteY253" fmla="*/ 0 h 924402"/>
                <a:gd name="connsiteX254" fmla="*/ 2203100 w 4603109"/>
                <a:gd name="connsiteY254" fmla="*/ 0 h 924402"/>
                <a:gd name="connsiteX255" fmla="*/ 2204559 w 4603109"/>
                <a:gd name="connsiteY255" fmla="*/ 0 h 924402"/>
                <a:gd name="connsiteX256" fmla="*/ 2204591 w 4603109"/>
                <a:gd name="connsiteY256" fmla="*/ 0 h 924402"/>
                <a:gd name="connsiteX257" fmla="*/ 2212273 w 4603109"/>
                <a:gd name="connsiteY257" fmla="*/ 0 h 924402"/>
                <a:gd name="connsiteX258" fmla="*/ 2225535 w 4603109"/>
                <a:gd name="connsiteY258" fmla="*/ 0 h 924402"/>
                <a:gd name="connsiteX259" fmla="*/ 2231674 w 4603109"/>
                <a:gd name="connsiteY259" fmla="*/ 0 h 924402"/>
                <a:gd name="connsiteX260" fmla="*/ 2232096 w 4603109"/>
                <a:gd name="connsiteY260" fmla="*/ 0 h 924402"/>
                <a:gd name="connsiteX261" fmla="*/ 2232220 w 4603109"/>
                <a:gd name="connsiteY261" fmla="*/ 0 h 924402"/>
                <a:gd name="connsiteX262" fmla="*/ 2233118 w 4603109"/>
                <a:gd name="connsiteY262" fmla="*/ 0 h 924402"/>
                <a:gd name="connsiteX263" fmla="*/ 2233165 w 4603109"/>
                <a:gd name="connsiteY263" fmla="*/ 0 h 924402"/>
                <a:gd name="connsiteX264" fmla="*/ 2256725 w 4603109"/>
                <a:gd name="connsiteY264" fmla="*/ 0 h 924402"/>
                <a:gd name="connsiteX265" fmla="*/ 2257283 w 4603109"/>
                <a:gd name="connsiteY265" fmla="*/ 0 h 924402"/>
                <a:gd name="connsiteX266" fmla="*/ 2262285 w 4603109"/>
                <a:gd name="connsiteY266" fmla="*/ 0 h 924402"/>
                <a:gd name="connsiteX267" fmla="*/ 2284366 w 4603109"/>
                <a:gd name="connsiteY267" fmla="*/ 0 h 924402"/>
                <a:gd name="connsiteX268" fmla="*/ 2289402 w 4603109"/>
                <a:gd name="connsiteY268" fmla="*/ 0 h 924402"/>
                <a:gd name="connsiteX269" fmla="*/ 2292052 w 4603109"/>
                <a:gd name="connsiteY269" fmla="*/ 0 h 924402"/>
                <a:gd name="connsiteX270" fmla="*/ 2299271 w 4603109"/>
                <a:gd name="connsiteY270" fmla="*/ 0 h 924402"/>
                <a:gd name="connsiteX271" fmla="*/ 2308721 w 4603109"/>
                <a:gd name="connsiteY271" fmla="*/ 0 h 924402"/>
                <a:gd name="connsiteX272" fmla="*/ 2309927 w 4603109"/>
                <a:gd name="connsiteY272" fmla="*/ 0 h 924402"/>
                <a:gd name="connsiteX273" fmla="*/ 2316435 w 4603109"/>
                <a:gd name="connsiteY273" fmla="*/ 0 h 924402"/>
                <a:gd name="connsiteX274" fmla="*/ 2316703 w 4603109"/>
                <a:gd name="connsiteY274" fmla="*/ 0 h 924402"/>
                <a:gd name="connsiteX275" fmla="*/ 2319466 w 4603109"/>
                <a:gd name="connsiteY275" fmla="*/ 0 h 924402"/>
                <a:gd name="connsiteX276" fmla="*/ 2322840 w 4603109"/>
                <a:gd name="connsiteY276" fmla="*/ 0 h 924402"/>
                <a:gd name="connsiteX277" fmla="*/ 2329528 w 4603109"/>
                <a:gd name="connsiteY277" fmla="*/ 0 h 924402"/>
                <a:gd name="connsiteX278" fmla="*/ 2330869 w 4603109"/>
                <a:gd name="connsiteY278" fmla="*/ 0 h 924402"/>
                <a:gd name="connsiteX279" fmla="*/ 2332328 w 4603109"/>
                <a:gd name="connsiteY279" fmla="*/ 0 h 924402"/>
                <a:gd name="connsiteX280" fmla="*/ 2332360 w 4603109"/>
                <a:gd name="connsiteY280" fmla="*/ 0 h 924402"/>
                <a:gd name="connsiteX281" fmla="*/ 2335803 w 4603109"/>
                <a:gd name="connsiteY281" fmla="*/ 0 h 924402"/>
                <a:gd name="connsiteX282" fmla="*/ 2343312 w 4603109"/>
                <a:gd name="connsiteY282" fmla="*/ 0 h 924402"/>
                <a:gd name="connsiteX283" fmla="*/ 2344804 w 4603109"/>
                <a:gd name="connsiteY283" fmla="*/ 0 h 924402"/>
                <a:gd name="connsiteX284" fmla="*/ 2346768 w 4603109"/>
                <a:gd name="connsiteY284" fmla="*/ 0 h 924402"/>
                <a:gd name="connsiteX285" fmla="*/ 2347827 w 4603109"/>
                <a:gd name="connsiteY285" fmla="*/ 0 h 924402"/>
                <a:gd name="connsiteX286" fmla="*/ 2352274 w 4603109"/>
                <a:gd name="connsiteY286" fmla="*/ 0 h 924402"/>
                <a:gd name="connsiteX287" fmla="*/ 2359443 w 4603109"/>
                <a:gd name="connsiteY287" fmla="*/ 0 h 924402"/>
                <a:gd name="connsiteX288" fmla="*/ 2359865 w 4603109"/>
                <a:gd name="connsiteY288" fmla="*/ 0 h 924402"/>
                <a:gd name="connsiteX289" fmla="*/ 2359989 w 4603109"/>
                <a:gd name="connsiteY289" fmla="*/ 0 h 924402"/>
                <a:gd name="connsiteX290" fmla="*/ 2360887 w 4603109"/>
                <a:gd name="connsiteY290" fmla="*/ 0 h 924402"/>
                <a:gd name="connsiteX291" fmla="*/ 2360934 w 4603109"/>
                <a:gd name="connsiteY291" fmla="*/ 0 h 924402"/>
                <a:gd name="connsiteX292" fmla="*/ 2371886 w 4603109"/>
                <a:gd name="connsiteY292" fmla="*/ 0 h 924402"/>
                <a:gd name="connsiteX293" fmla="*/ 2373377 w 4603109"/>
                <a:gd name="connsiteY293" fmla="*/ 0 h 924402"/>
                <a:gd name="connsiteX294" fmla="*/ 2377892 w 4603109"/>
                <a:gd name="connsiteY294" fmla="*/ 0 h 924402"/>
                <a:gd name="connsiteX295" fmla="*/ 2382339 w 4603109"/>
                <a:gd name="connsiteY295" fmla="*/ 0 h 924402"/>
                <a:gd name="connsiteX296" fmla="*/ 2390054 w 4603109"/>
                <a:gd name="connsiteY296" fmla="*/ 0 h 924402"/>
                <a:gd name="connsiteX297" fmla="*/ 2419821 w 4603109"/>
                <a:gd name="connsiteY297" fmla="*/ 0 h 924402"/>
                <a:gd name="connsiteX298" fmla="*/ 2427040 w 4603109"/>
                <a:gd name="connsiteY298" fmla="*/ 0 h 924402"/>
                <a:gd name="connsiteX299" fmla="*/ 2436490 w 4603109"/>
                <a:gd name="connsiteY299" fmla="*/ 0 h 924402"/>
                <a:gd name="connsiteX300" fmla="*/ 2444472 w 4603109"/>
                <a:gd name="connsiteY300" fmla="*/ 0 h 924402"/>
                <a:gd name="connsiteX301" fmla="*/ 2448678 w 4603109"/>
                <a:gd name="connsiteY301" fmla="*/ 0 h 924402"/>
                <a:gd name="connsiteX302" fmla="*/ 2450171 w 4603109"/>
                <a:gd name="connsiteY302" fmla="*/ 0 h 924402"/>
                <a:gd name="connsiteX303" fmla="*/ 2450609 w 4603109"/>
                <a:gd name="connsiteY303" fmla="*/ 0 h 924402"/>
                <a:gd name="connsiteX304" fmla="*/ 2463572 w 4603109"/>
                <a:gd name="connsiteY304" fmla="*/ 0 h 924402"/>
                <a:gd name="connsiteX305" fmla="*/ 2471081 w 4603109"/>
                <a:gd name="connsiteY305" fmla="*/ 0 h 924402"/>
                <a:gd name="connsiteX306" fmla="*/ 2472573 w 4603109"/>
                <a:gd name="connsiteY306" fmla="*/ 0 h 924402"/>
                <a:gd name="connsiteX307" fmla="*/ 2474537 w 4603109"/>
                <a:gd name="connsiteY307" fmla="*/ 0 h 924402"/>
                <a:gd name="connsiteX308" fmla="*/ 2475596 w 4603109"/>
                <a:gd name="connsiteY308" fmla="*/ 0 h 924402"/>
                <a:gd name="connsiteX309" fmla="*/ 2477252 w 4603109"/>
                <a:gd name="connsiteY309" fmla="*/ 0 h 924402"/>
                <a:gd name="connsiteX310" fmla="*/ 2478712 w 4603109"/>
                <a:gd name="connsiteY310" fmla="*/ 0 h 924402"/>
                <a:gd name="connsiteX311" fmla="*/ 2478743 w 4603109"/>
                <a:gd name="connsiteY311" fmla="*/ 0 h 924402"/>
                <a:gd name="connsiteX312" fmla="*/ 2480043 w 4603109"/>
                <a:gd name="connsiteY312" fmla="*/ 0 h 924402"/>
                <a:gd name="connsiteX313" fmla="*/ 2499655 w 4603109"/>
                <a:gd name="connsiteY313" fmla="*/ 0 h 924402"/>
                <a:gd name="connsiteX314" fmla="*/ 2501146 w 4603109"/>
                <a:gd name="connsiteY314" fmla="*/ 0 h 924402"/>
                <a:gd name="connsiteX315" fmla="*/ 2505661 w 4603109"/>
                <a:gd name="connsiteY315" fmla="*/ 0 h 924402"/>
                <a:gd name="connsiteX316" fmla="*/ 2508776 w 4603109"/>
                <a:gd name="connsiteY316" fmla="*/ 0 h 924402"/>
                <a:gd name="connsiteX317" fmla="*/ 2510108 w 4603109"/>
                <a:gd name="connsiteY317" fmla="*/ 0 h 924402"/>
                <a:gd name="connsiteX318" fmla="*/ 2524178 w 4603109"/>
                <a:gd name="connsiteY318" fmla="*/ 0 h 924402"/>
                <a:gd name="connsiteX319" fmla="*/ 2525248 w 4603109"/>
                <a:gd name="connsiteY319" fmla="*/ 0 h 924402"/>
                <a:gd name="connsiteX320" fmla="*/ 2525669 w 4603109"/>
                <a:gd name="connsiteY320" fmla="*/ 0 h 924402"/>
                <a:gd name="connsiteX321" fmla="*/ 2552329 w 4603109"/>
                <a:gd name="connsiteY321" fmla="*/ 0 h 924402"/>
                <a:gd name="connsiteX322" fmla="*/ 2552751 w 4603109"/>
                <a:gd name="connsiteY322" fmla="*/ 0 h 924402"/>
                <a:gd name="connsiteX323" fmla="*/ 2554242 w 4603109"/>
                <a:gd name="connsiteY323" fmla="*/ 0 h 924402"/>
                <a:gd name="connsiteX324" fmla="*/ 2574787 w 4603109"/>
                <a:gd name="connsiteY324" fmla="*/ 0 h 924402"/>
                <a:gd name="connsiteX325" fmla="*/ 2576279 w 4603109"/>
                <a:gd name="connsiteY325" fmla="*/ 0 h 924402"/>
                <a:gd name="connsiteX326" fmla="*/ 2576447 w 4603109"/>
                <a:gd name="connsiteY326" fmla="*/ 0 h 924402"/>
                <a:gd name="connsiteX327" fmla="*/ 2577940 w 4603109"/>
                <a:gd name="connsiteY327" fmla="*/ 0 h 924402"/>
                <a:gd name="connsiteX328" fmla="*/ 2603360 w 4603109"/>
                <a:gd name="connsiteY328" fmla="*/ 0 h 924402"/>
                <a:gd name="connsiteX329" fmla="*/ 2604852 w 4603109"/>
                <a:gd name="connsiteY329" fmla="*/ 0 h 924402"/>
                <a:gd name="connsiteX330" fmla="*/ 2605021 w 4603109"/>
                <a:gd name="connsiteY330" fmla="*/ 0 h 924402"/>
                <a:gd name="connsiteX331" fmla="*/ 2605484 w 4603109"/>
                <a:gd name="connsiteY331" fmla="*/ 0 h 924402"/>
                <a:gd name="connsiteX332" fmla="*/ 2606481 w 4603109"/>
                <a:gd name="connsiteY332" fmla="*/ 0 h 924402"/>
                <a:gd name="connsiteX333" fmla="*/ 2606512 w 4603109"/>
                <a:gd name="connsiteY333" fmla="*/ 0 h 924402"/>
                <a:gd name="connsiteX334" fmla="*/ 2606976 w 4603109"/>
                <a:gd name="connsiteY334" fmla="*/ 0 h 924402"/>
                <a:gd name="connsiteX335" fmla="*/ 2618923 w 4603109"/>
                <a:gd name="connsiteY335" fmla="*/ 0 h 924402"/>
                <a:gd name="connsiteX336" fmla="*/ 2621248 w 4603109"/>
                <a:gd name="connsiteY336" fmla="*/ 0 h 924402"/>
                <a:gd name="connsiteX337" fmla="*/ 2622740 w 4603109"/>
                <a:gd name="connsiteY337" fmla="*/ 0 h 924402"/>
                <a:gd name="connsiteX338" fmla="*/ 2627885 w 4603109"/>
                <a:gd name="connsiteY338" fmla="*/ 0 h 924402"/>
                <a:gd name="connsiteX339" fmla="*/ 2629377 w 4603109"/>
                <a:gd name="connsiteY339" fmla="*/ 0 h 924402"/>
                <a:gd name="connsiteX340" fmla="*/ 2634058 w 4603109"/>
                <a:gd name="connsiteY340" fmla="*/ 0 h 924402"/>
                <a:gd name="connsiteX341" fmla="*/ 2635549 w 4603109"/>
                <a:gd name="connsiteY341" fmla="*/ 0 h 924402"/>
                <a:gd name="connsiteX342" fmla="*/ 2636545 w 4603109"/>
                <a:gd name="connsiteY342" fmla="*/ 0 h 924402"/>
                <a:gd name="connsiteX343" fmla="*/ 2648987 w 4603109"/>
                <a:gd name="connsiteY343" fmla="*/ 0 h 924402"/>
                <a:gd name="connsiteX344" fmla="*/ 2649821 w 4603109"/>
                <a:gd name="connsiteY344" fmla="*/ 0 h 924402"/>
                <a:gd name="connsiteX345" fmla="*/ 2651313 w 4603109"/>
                <a:gd name="connsiteY345" fmla="*/ 0 h 924402"/>
                <a:gd name="connsiteX346" fmla="*/ 2651947 w 4603109"/>
                <a:gd name="connsiteY346" fmla="*/ 0 h 924402"/>
                <a:gd name="connsiteX347" fmla="*/ 2653017 w 4603109"/>
                <a:gd name="connsiteY347" fmla="*/ 0 h 924402"/>
                <a:gd name="connsiteX348" fmla="*/ 2653438 w 4603109"/>
                <a:gd name="connsiteY348" fmla="*/ 0 h 924402"/>
                <a:gd name="connsiteX349" fmla="*/ 2656459 w 4603109"/>
                <a:gd name="connsiteY349" fmla="*/ 0 h 924402"/>
                <a:gd name="connsiteX350" fmla="*/ 2657950 w 4603109"/>
                <a:gd name="connsiteY350" fmla="*/ 0 h 924402"/>
                <a:gd name="connsiteX351" fmla="*/ 2665460 w 4603109"/>
                <a:gd name="connsiteY351" fmla="*/ 0 h 924402"/>
                <a:gd name="connsiteX352" fmla="*/ 2680098 w 4603109"/>
                <a:gd name="connsiteY352" fmla="*/ 0 h 924402"/>
                <a:gd name="connsiteX353" fmla="*/ 2680520 w 4603109"/>
                <a:gd name="connsiteY353" fmla="*/ 0 h 924402"/>
                <a:gd name="connsiteX354" fmla="*/ 2682011 w 4603109"/>
                <a:gd name="connsiteY354" fmla="*/ 0 h 924402"/>
                <a:gd name="connsiteX355" fmla="*/ 2692542 w 4603109"/>
                <a:gd name="connsiteY355" fmla="*/ 0 h 924402"/>
                <a:gd name="connsiteX356" fmla="*/ 2702556 w 4603109"/>
                <a:gd name="connsiteY356" fmla="*/ 0 h 924402"/>
                <a:gd name="connsiteX357" fmla="*/ 2704048 w 4603109"/>
                <a:gd name="connsiteY357" fmla="*/ 0 h 924402"/>
                <a:gd name="connsiteX358" fmla="*/ 2724289 w 4603109"/>
                <a:gd name="connsiteY358" fmla="*/ 0 h 924402"/>
                <a:gd name="connsiteX359" fmla="*/ 2731129 w 4603109"/>
                <a:gd name="connsiteY359" fmla="*/ 0 h 924402"/>
                <a:gd name="connsiteX360" fmla="*/ 2732621 w 4603109"/>
                <a:gd name="connsiteY360" fmla="*/ 0 h 924402"/>
                <a:gd name="connsiteX361" fmla="*/ 2733253 w 4603109"/>
                <a:gd name="connsiteY361" fmla="*/ 0 h 924402"/>
                <a:gd name="connsiteX362" fmla="*/ 2734745 w 4603109"/>
                <a:gd name="connsiteY362" fmla="*/ 0 h 924402"/>
                <a:gd name="connsiteX363" fmla="*/ 2746692 w 4603109"/>
                <a:gd name="connsiteY363" fmla="*/ 0 h 924402"/>
                <a:gd name="connsiteX364" fmla="*/ 2749017 w 4603109"/>
                <a:gd name="connsiteY364" fmla="*/ 0 h 924402"/>
                <a:gd name="connsiteX365" fmla="*/ 2750509 w 4603109"/>
                <a:gd name="connsiteY365" fmla="*/ 0 h 924402"/>
                <a:gd name="connsiteX366" fmla="*/ 2754354 w 4603109"/>
                <a:gd name="connsiteY366" fmla="*/ 0 h 924402"/>
                <a:gd name="connsiteX367" fmla="*/ 2755654 w 4603109"/>
                <a:gd name="connsiteY367" fmla="*/ 0 h 924402"/>
                <a:gd name="connsiteX368" fmla="*/ 2757146 w 4603109"/>
                <a:gd name="connsiteY368" fmla="*/ 0 h 924402"/>
                <a:gd name="connsiteX369" fmla="*/ 2761827 w 4603109"/>
                <a:gd name="connsiteY369" fmla="*/ 0 h 924402"/>
                <a:gd name="connsiteX370" fmla="*/ 2763318 w 4603109"/>
                <a:gd name="connsiteY370" fmla="*/ 0 h 924402"/>
                <a:gd name="connsiteX371" fmla="*/ 2776756 w 4603109"/>
                <a:gd name="connsiteY371" fmla="*/ 0 h 924402"/>
                <a:gd name="connsiteX372" fmla="*/ 2777590 w 4603109"/>
                <a:gd name="connsiteY372" fmla="*/ 0 h 924402"/>
                <a:gd name="connsiteX373" fmla="*/ 2779082 w 4603109"/>
                <a:gd name="connsiteY373" fmla="*/ 0 h 924402"/>
                <a:gd name="connsiteX374" fmla="*/ 2783442 w 4603109"/>
                <a:gd name="connsiteY374" fmla="*/ 0 h 924402"/>
                <a:gd name="connsiteX375" fmla="*/ 2784228 w 4603109"/>
                <a:gd name="connsiteY375" fmla="*/ 0 h 924402"/>
                <a:gd name="connsiteX376" fmla="*/ 2785719 w 4603109"/>
                <a:gd name="connsiteY376" fmla="*/ 0 h 924402"/>
                <a:gd name="connsiteX377" fmla="*/ 2786473 w 4603109"/>
                <a:gd name="connsiteY377" fmla="*/ 0 h 924402"/>
                <a:gd name="connsiteX378" fmla="*/ 2793229 w 4603109"/>
                <a:gd name="connsiteY378" fmla="*/ 0 h 924402"/>
                <a:gd name="connsiteX379" fmla="*/ 2799367 w 4603109"/>
                <a:gd name="connsiteY379" fmla="*/ 0 h 924402"/>
                <a:gd name="connsiteX380" fmla="*/ 2813506 w 4603109"/>
                <a:gd name="connsiteY380" fmla="*/ 0 h 924402"/>
                <a:gd name="connsiteX381" fmla="*/ 2820311 w 4603109"/>
                <a:gd name="connsiteY381" fmla="*/ 0 h 924402"/>
                <a:gd name="connsiteX382" fmla="*/ 2827893 w 4603109"/>
                <a:gd name="connsiteY382" fmla="*/ 0 h 924402"/>
                <a:gd name="connsiteX383" fmla="*/ 2827940 w 4603109"/>
                <a:gd name="connsiteY383" fmla="*/ 0 h 924402"/>
                <a:gd name="connsiteX384" fmla="*/ 2829431 w 4603109"/>
                <a:gd name="connsiteY384" fmla="*/ 0 h 924402"/>
                <a:gd name="connsiteX385" fmla="*/ 2829978 w 4603109"/>
                <a:gd name="connsiteY385" fmla="*/ 0 h 924402"/>
                <a:gd name="connsiteX386" fmla="*/ 2852058 w 4603109"/>
                <a:gd name="connsiteY386" fmla="*/ 0 h 924402"/>
                <a:gd name="connsiteX387" fmla="*/ 2857060 w 4603109"/>
                <a:gd name="connsiteY387" fmla="*/ 0 h 924402"/>
                <a:gd name="connsiteX388" fmla="*/ 2857958 w 4603109"/>
                <a:gd name="connsiteY388" fmla="*/ 0 h 924402"/>
                <a:gd name="connsiteX389" fmla="*/ 2871601 w 4603109"/>
                <a:gd name="connsiteY389" fmla="*/ 0 h 924402"/>
                <a:gd name="connsiteX390" fmla="*/ 2882123 w 4603109"/>
                <a:gd name="connsiteY390" fmla="*/ 0 h 924402"/>
                <a:gd name="connsiteX391" fmla="*/ 2894046 w 4603109"/>
                <a:gd name="connsiteY391" fmla="*/ 0 h 924402"/>
                <a:gd name="connsiteX392" fmla="*/ 2903496 w 4603109"/>
                <a:gd name="connsiteY392" fmla="*/ 0 h 924402"/>
                <a:gd name="connsiteX393" fmla="*/ 2911211 w 4603109"/>
                <a:gd name="connsiteY393" fmla="*/ 0 h 924402"/>
                <a:gd name="connsiteX394" fmla="*/ 2914242 w 4603109"/>
                <a:gd name="connsiteY394" fmla="*/ 0 h 924402"/>
                <a:gd name="connsiteX395" fmla="*/ 2914461 w 4603109"/>
                <a:gd name="connsiteY395" fmla="*/ 0 h 924402"/>
                <a:gd name="connsiteX396" fmla="*/ 2924111 w 4603109"/>
                <a:gd name="connsiteY396" fmla="*/ 0 h 924402"/>
                <a:gd name="connsiteX397" fmla="*/ 2927136 w 4603109"/>
                <a:gd name="connsiteY397" fmla="*/ 0 h 924402"/>
                <a:gd name="connsiteX398" fmla="*/ 2933561 w 4603109"/>
                <a:gd name="connsiteY398" fmla="*/ 0 h 924402"/>
                <a:gd name="connsiteX399" fmla="*/ 2939580 w 4603109"/>
                <a:gd name="connsiteY399" fmla="*/ 0 h 924402"/>
                <a:gd name="connsiteX400" fmla="*/ 2941275 w 4603109"/>
                <a:gd name="connsiteY400" fmla="*/ 0 h 924402"/>
                <a:gd name="connsiteX401" fmla="*/ 2941543 w 4603109"/>
                <a:gd name="connsiteY401" fmla="*/ 0 h 924402"/>
                <a:gd name="connsiteX402" fmla="*/ 2945586 w 4603109"/>
                <a:gd name="connsiteY402" fmla="*/ 0 h 924402"/>
                <a:gd name="connsiteX403" fmla="*/ 2950032 w 4603109"/>
                <a:gd name="connsiteY403" fmla="*/ 0 h 924402"/>
                <a:gd name="connsiteX404" fmla="*/ 2955662 w 4603109"/>
                <a:gd name="connsiteY404" fmla="*/ 0 h 924402"/>
                <a:gd name="connsiteX405" fmla="*/ 2955709 w 4603109"/>
                <a:gd name="connsiteY405" fmla="*/ 0 h 924402"/>
                <a:gd name="connsiteX406" fmla="*/ 2957200 w 4603109"/>
                <a:gd name="connsiteY406" fmla="*/ 0 h 924402"/>
                <a:gd name="connsiteX407" fmla="*/ 2957747 w 4603109"/>
                <a:gd name="connsiteY407" fmla="*/ 0 h 924402"/>
                <a:gd name="connsiteX408" fmla="*/ 2968152 w 4603109"/>
                <a:gd name="connsiteY408" fmla="*/ 0 h 924402"/>
                <a:gd name="connsiteX409" fmla="*/ 2969644 w 4603109"/>
                <a:gd name="connsiteY409" fmla="*/ 0 h 924402"/>
                <a:gd name="connsiteX410" fmla="*/ 2972667 w 4603109"/>
                <a:gd name="connsiteY410" fmla="*/ 0 h 924402"/>
                <a:gd name="connsiteX411" fmla="*/ 2977114 w 4603109"/>
                <a:gd name="connsiteY411" fmla="*/ 0 h 924402"/>
                <a:gd name="connsiteX412" fmla="*/ 2984829 w 4603109"/>
                <a:gd name="connsiteY412" fmla="*/ 0 h 924402"/>
                <a:gd name="connsiteX413" fmla="*/ 2985727 w 4603109"/>
                <a:gd name="connsiteY413" fmla="*/ 0 h 924402"/>
                <a:gd name="connsiteX414" fmla="*/ 2999370 w 4603109"/>
                <a:gd name="connsiteY414" fmla="*/ 0 h 924402"/>
                <a:gd name="connsiteX415" fmla="*/ 3021815 w 4603109"/>
                <a:gd name="connsiteY415" fmla="*/ 0 h 924402"/>
                <a:gd name="connsiteX416" fmla="*/ 3031265 w 4603109"/>
                <a:gd name="connsiteY416" fmla="*/ 0 h 924402"/>
                <a:gd name="connsiteX417" fmla="*/ 3042230 w 4603109"/>
                <a:gd name="connsiteY417" fmla="*/ 0 h 924402"/>
                <a:gd name="connsiteX418" fmla="*/ 3044946 w 4603109"/>
                <a:gd name="connsiteY418" fmla="*/ 0 h 924402"/>
                <a:gd name="connsiteX419" fmla="*/ 3051880 w 4603109"/>
                <a:gd name="connsiteY419" fmla="*/ 0 h 924402"/>
                <a:gd name="connsiteX420" fmla="*/ 3061330 w 4603109"/>
                <a:gd name="connsiteY420" fmla="*/ 0 h 924402"/>
                <a:gd name="connsiteX421" fmla="*/ 3067349 w 4603109"/>
                <a:gd name="connsiteY421" fmla="*/ 0 h 924402"/>
                <a:gd name="connsiteX422" fmla="*/ 3069312 w 4603109"/>
                <a:gd name="connsiteY422" fmla="*/ 0 h 924402"/>
                <a:gd name="connsiteX423" fmla="*/ 3073355 w 4603109"/>
                <a:gd name="connsiteY423" fmla="*/ 0 h 924402"/>
                <a:gd name="connsiteX424" fmla="*/ 3073518 w 4603109"/>
                <a:gd name="connsiteY424" fmla="*/ 0 h 924402"/>
                <a:gd name="connsiteX425" fmla="*/ 3075011 w 4603109"/>
                <a:gd name="connsiteY425" fmla="*/ 0 h 924402"/>
                <a:gd name="connsiteX426" fmla="*/ 3077801 w 4603109"/>
                <a:gd name="connsiteY426" fmla="*/ 0 h 924402"/>
                <a:gd name="connsiteX427" fmla="*/ 3095921 w 4603109"/>
                <a:gd name="connsiteY427" fmla="*/ 0 h 924402"/>
                <a:gd name="connsiteX428" fmla="*/ 3097413 w 4603109"/>
                <a:gd name="connsiteY428" fmla="*/ 0 h 924402"/>
                <a:gd name="connsiteX429" fmla="*/ 3100436 w 4603109"/>
                <a:gd name="connsiteY429" fmla="*/ 0 h 924402"/>
                <a:gd name="connsiteX430" fmla="*/ 3103552 w 4603109"/>
                <a:gd name="connsiteY430" fmla="*/ 0 h 924402"/>
                <a:gd name="connsiteX431" fmla="*/ 3104883 w 4603109"/>
                <a:gd name="connsiteY431" fmla="*/ 0 h 924402"/>
                <a:gd name="connsiteX432" fmla="*/ 3120023 w 4603109"/>
                <a:gd name="connsiteY432" fmla="*/ 0 h 924402"/>
                <a:gd name="connsiteX433" fmla="*/ 3120445 w 4603109"/>
                <a:gd name="connsiteY433" fmla="*/ 0 h 924402"/>
                <a:gd name="connsiteX434" fmla="*/ 3149018 w 4603109"/>
                <a:gd name="connsiteY434" fmla="*/ 0 h 924402"/>
                <a:gd name="connsiteX435" fmla="*/ 3150088 w 4603109"/>
                <a:gd name="connsiteY435" fmla="*/ 0 h 924402"/>
                <a:gd name="connsiteX436" fmla="*/ 3150509 w 4603109"/>
                <a:gd name="connsiteY436" fmla="*/ 0 h 924402"/>
                <a:gd name="connsiteX437" fmla="*/ 3171054 w 4603109"/>
                <a:gd name="connsiteY437" fmla="*/ 0 h 924402"/>
                <a:gd name="connsiteX438" fmla="*/ 3172715 w 4603109"/>
                <a:gd name="connsiteY438" fmla="*/ 0 h 924402"/>
                <a:gd name="connsiteX439" fmla="*/ 3199627 w 4603109"/>
                <a:gd name="connsiteY439" fmla="*/ 0 h 924402"/>
                <a:gd name="connsiteX440" fmla="*/ 3201119 w 4603109"/>
                <a:gd name="connsiteY440" fmla="*/ 0 h 924402"/>
                <a:gd name="connsiteX441" fmla="*/ 3201287 w 4603109"/>
                <a:gd name="connsiteY441" fmla="*/ 0 h 924402"/>
                <a:gd name="connsiteX442" fmla="*/ 3201751 w 4603109"/>
                <a:gd name="connsiteY442" fmla="*/ 0 h 924402"/>
                <a:gd name="connsiteX443" fmla="*/ 3202780 w 4603109"/>
                <a:gd name="connsiteY443" fmla="*/ 0 h 924402"/>
                <a:gd name="connsiteX444" fmla="*/ 3217515 w 4603109"/>
                <a:gd name="connsiteY444" fmla="*/ 0 h 924402"/>
                <a:gd name="connsiteX445" fmla="*/ 3224152 w 4603109"/>
                <a:gd name="connsiteY445" fmla="*/ 0 h 924402"/>
                <a:gd name="connsiteX446" fmla="*/ 3230324 w 4603109"/>
                <a:gd name="connsiteY446" fmla="*/ 0 h 924402"/>
                <a:gd name="connsiteX447" fmla="*/ 3231321 w 4603109"/>
                <a:gd name="connsiteY447" fmla="*/ 0 h 924402"/>
                <a:gd name="connsiteX448" fmla="*/ 3231816 w 4603109"/>
                <a:gd name="connsiteY448" fmla="*/ 0 h 924402"/>
                <a:gd name="connsiteX449" fmla="*/ 3243763 w 4603109"/>
                <a:gd name="connsiteY449" fmla="*/ 0 h 924402"/>
                <a:gd name="connsiteX450" fmla="*/ 3246088 w 4603109"/>
                <a:gd name="connsiteY450" fmla="*/ 0 h 924402"/>
                <a:gd name="connsiteX451" fmla="*/ 3247580 w 4603109"/>
                <a:gd name="connsiteY451" fmla="*/ 0 h 924402"/>
                <a:gd name="connsiteX452" fmla="*/ 3247792 w 4603109"/>
                <a:gd name="connsiteY452" fmla="*/ 0 h 924402"/>
                <a:gd name="connsiteX453" fmla="*/ 3248214 w 4603109"/>
                <a:gd name="connsiteY453" fmla="*/ 0 h 924402"/>
                <a:gd name="connsiteX454" fmla="*/ 3252725 w 4603109"/>
                <a:gd name="connsiteY454" fmla="*/ 0 h 924402"/>
                <a:gd name="connsiteX455" fmla="*/ 3254217 w 4603109"/>
                <a:gd name="connsiteY455" fmla="*/ 0 h 924402"/>
                <a:gd name="connsiteX456" fmla="*/ 3260235 w 4603109"/>
                <a:gd name="connsiteY456" fmla="*/ 0 h 924402"/>
                <a:gd name="connsiteX457" fmla="*/ 3276787 w 4603109"/>
                <a:gd name="connsiteY457" fmla="*/ 0 h 924402"/>
                <a:gd name="connsiteX458" fmla="*/ 3277857 w 4603109"/>
                <a:gd name="connsiteY458" fmla="*/ 0 h 924402"/>
                <a:gd name="connsiteX459" fmla="*/ 3278278 w 4603109"/>
                <a:gd name="connsiteY459" fmla="*/ 0 h 924402"/>
                <a:gd name="connsiteX460" fmla="*/ 3290300 w 4603109"/>
                <a:gd name="connsiteY460" fmla="*/ 0 h 924402"/>
                <a:gd name="connsiteX461" fmla="*/ 3298823 w 4603109"/>
                <a:gd name="connsiteY461" fmla="*/ 0 h 924402"/>
                <a:gd name="connsiteX462" fmla="*/ 3327396 w 4603109"/>
                <a:gd name="connsiteY462" fmla="*/ 0 h 924402"/>
                <a:gd name="connsiteX463" fmla="*/ 3328888 w 4603109"/>
                <a:gd name="connsiteY463" fmla="*/ 0 h 924402"/>
                <a:gd name="connsiteX464" fmla="*/ 3329520 w 4603109"/>
                <a:gd name="connsiteY464" fmla="*/ 0 h 924402"/>
                <a:gd name="connsiteX465" fmla="*/ 3345284 w 4603109"/>
                <a:gd name="connsiteY465" fmla="*/ 0 h 924402"/>
                <a:gd name="connsiteX466" fmla="*/ 3349129 w 4603109"/>
                <a:gd name="connsiteY466" fmla="*/ 0 h 924402"/>
                <a:gd name="connsiteX467" fmla="*/ 3351921 w 4603109"/>
                <a:gd name="connsiteY467" fmla="*/ 0 h 924402"/>
                <a:gd name="connsiteX468" fmla="*/ 3358093 w 4603109"/>
                <a:gd name="connsiteY468" fmla="*/ 0 h 924402"/>
                <a:gd name="connsiteX469" fmla="*/ 3359585 w 4603109"/>
                <a:gd name="connsiteY469" fmla="*/ 0 h 924402"/>
                <a:gd name="connsiteX470" fmla="*/ 3371532 w 4603109"/>
                <a:gd name="connsiteY470" fmla="*/ 0 h 924402"/>
                <a:gd name="connsiteX471" fmla="*/ 3373857 w 4603109"/>
                <a:gd name="connsiteY471" fmla="*/ 0 h 924402"/>
                <a:gd name="connsiteX472" fmla="*/ 3375349 w 4603109"/>
                <a:gd name="connsiteY472" fmla="*/ 0 h 924402"/>
                <a:gd name="connsiteX473" fmla="*/ 3380494 w 4603109"/>
                <a:gd name="connsiteY473" fmla="*/ 0 h 924402"/>
                <a:gd name="connsiteX474" fmla="*/ 3381986 w 4603109"/>
                <a:gd name="connsiteY474" fmla="*/ 0 h 924402"/>
                <a:gd name="connsiteX475" fmla="*/ 3388004 w 4603109"/>
                <a:gd name="connsiteY475" fmla="*/ 0 h 924402"/>
                <a:gd name="connsiteX476" fmla="*/ 3408282 w 4603109"/>
                <a:gd name="connsiteY476" fmla="*/ 0 h 924402"/>
                <a:gd name="connsiteX477" fmla="*/ 3418069 w 4603109"/>
                <a:gd name="connsiteY477" fmla="*/ 0 h 924402"/>
                <a:gd name="connsiteX478" fmla="*/ 3424207 w 4603109"/>
                <a:gd name="connsiteY478" fmla="*/ 0 h 924402"/>
                <a:gd name="connsiteX479" fmla="*/ 3424753 w 4603109"/>
                <a:gd name="connsiteY479" fmla="*/ 0 h 924402"/>
                <a:gd name="connsiteX480" fmla="*/ 3452733 w 4603109"/>
                <a:gd name="connsiteY480" fmla="*/ 0 h 924402"/>
                <a:gd name="connsiteX481" fmla="*/ 3454818 w 4603109"/>
                <a:gd name="connsiteY481" fmla="*/ 0 h 924402"/>
                <a:gd name="connsiteX482" fmla="*/ 3476898 w 4603109"/>
                <a:gd name="connsiteY482" fmla="*/ 0 h 924402"/>
                <a:gd name="connsiteX483" fmla="*/ 3496441 w 4603109"/>
                <a:gd name="connsiteY483" fmla="*/ 0 h 924402"/>
                <a:gd name="connsiteX484" fmla="*/ 3509236 w 4603109"/>
                <a:gd name="connsiteY484" fmla="*/ 0 h 924402"/>
                <a:gd name="connsiteX485" fmla="*/ 3518886 w 4603109"/>
                <a:gd name="connsiteY485" fmla="*/ 0 h 924402"/>
                <a:gd name="connsiteX486" fmla="*/ 3528336 w 4603109"/>
                <a:gd name="connsiteY486" fmla="*/ 0 h 924402"/>
                <a:gd name="connsiteX487" fmla="*/ 3536051 w 4603109"/>
                <a:gd name="connsiteY487" fmla="*/ 0 h 924402"/>
                <a:gd name="connsiteX488" fmla="*/ 3539301 w 4603109"/>
                <a:gd name="connsiteY488" fmla="*/ 0 h 924402"/>
                <a:gd name="connsiteX489" fmla="*/ 3540361 w 4603109"/>
                <a:gd name="connsiteY489" fmla="*/ 0 h 924402"/>
                <a:gd name="connsiteX490" fmla="*/ 3544807 w 4603109"/>
                <a:gd name="connsiteY490" fmla="*/ 0 h 924402"/>
                <a:gd name="connsiteX491" fmla="*/ 3551976 w 4603109"/>
                <a:gd name="connsiteY491" fmla="*/ 0 h 924402"/>
                <a:gd name="connsiteX492" fmla="*/ 3552522 w 4603109"/>
                <a:gd name="connsiteY492" fmla="*/ 0 h 924402"/>
                <a:gd name="connsiteX493" fmla="*/ 3564420 w 4603109"/>
                <a:gd name="connsiteY493" fmla="*/ 0 h 924402"/>
                <a:gd name="connsiteX494" fmla="*/ 3570426 w 4603109"/>
                <a:gd name="connsiteY494" fmla="*/ 0 h 924402"/>
                <a:gd name="connsiteX495" fmla="*/ 3574872 w 4603109"/>
                <a:gd name="connsiteY495" fmla="*/ 0 h 924402"/>
                <a:gd name="connsiteX496" fmla="*/ 3580502 w 4603109"/>
                <a:gd name="connsiteY496" fmla="*/ 0 h 924402"/>
                <a:gd name="connsiteX497" fmla="*/ 3582587 w 4603109"/>
                <a:gd name="connsiteY497" fmla="*/ 0 h 924402"/>
                <a:gd name="connsiteX498" fmla="*/ 3624210 w 4603109"/>
                <a:gd name="connsiteY498" fmla="*/ 0 h 924402"/>
                <a:gd name="connsiteX499" fmla="*/ 3637005 w 4603109"/>
                <a:gd name="connsiteY499" fmla="*/ 0 h 924402"/>
                <a:gd name="connsiteX500" fmla="*/ 3646655 w 4603109"/>
                <a:gd name="connsiteY500" fmla="*/ 0 h 924402"/>
                <a:gd name="connsiteX501" fmla="*/ 3656105 w 4603109"/>
                <a:gd name="connsiteY501" fmla="*/ 0 h 924402"/>
                <a:gd name="connsiteX502" fmla="*/ 3667070 w 4603109"/>
                <a:gd name="connsiteY502" fmla="*/ 0 h 924402"/>
                <a:gd name="connsiteX503" fmla="*/ 3668130 w 4603109"/>
                <a:gd name="connsiteY503" fmla="*/ 0 h 924402"/>
                <a:gd name="connsiteX504" fmla="*/ 3669786 w 4603109"/>
                <a:gd name="connsiteY504" fmla="*/ 0 h 924402"/>
                <a:gd name="connsiteX505" fmla="*/ 3672576 w 4603109"/>
                <a:gd name="connsiteY505" fmla="*/ 0 h 924402"/>
                <a:gd name="connsiteX506" fmla="*/ 3692189 w 4603109"/>
                <a:gd name="connsiteY506" fmla="*/ 0 h 924402"/>
                <a:gd name="connsiteX507" fmla="*/ 3698195 w 4603109"/>
                <a:gd name="connsiteY507" fmla="*/ 0 h 924402"/>
                <a:gd name="connsiteX508" fmla="*/ 3702641 w 4603109"/>
                <a:gd name="connsiteY508" fmla="*/ 0 h 924402"/>
                <a:gd name="connsiteX509" fmla="*/ 3744863 w 4603109"/>
                <a:gd name="connsiteY509" fmla="*/ 0 h 924402"/>
                <a:gd name="connsiteX510" fmla="*/ 3745285 w 4603109"/>
                <a:gd name="connsiteY510" fmla="*/ 0 h 924402"/>
                <a:gd name="connsiteX511" fmla="*/ 3795894 w 4603109"/>
                <a:gd name="connsiteY511" fmla="*/ 0 h 924402"/>
                <a:gd name="connsiteX512" fmla="*/ 3797555 w 4603109"/>
                <a:gd name="connsiteY512" fmla="*/ 0 h 924402"/>
                <a:gd name="connsiteX513" fmla="*/ 3826591 w 4603109"/>
                <a:gd name="connsiteY513" fmla="*/ 0 h 924402"/>
                <a:gd name="connsiteX514" fmla="*/ 3842355 w 4603109"/>
                <a:gd name="connsiteY514" fmla="*/ 0 h 924402"/>
                <a:gd name="connsiteX515" fmla="*/ 3848992 w 4603109"/>
                <a:gd name="connsiteY515" fmla="*/ 0 h 924402"/>
                <a:gd name="connsiteX516" fmla="*/ 3872632 w 4603109"/>
                <a:gd name="connsiteY516" fmla="*/ 0 h 924402"/>
                <a:gd name="connsiteX517" fmla="*/ 3873054 w 4603109"/>
                <a:gd name="connsiteY517" fmla="*/ 0 h 924402"/>
                <a:gd name="connsiteX518" fmla="*/ 3885075 w 4603109"/>
                <a:gd name="connsiteY518" fmla="*/ 0 h 924402"/>
                <a:gd name="connsiteX519" fmla="*/ 3923663 w 4603109"/>
                <a:gd name="connsiteY519" fmla="*/ 0 h 924402"/>
                <a:gd name="connsiteX520" fmla="*/ 3954360 w 4603109"/>
                <a:gd name="connsiteY520" fmla="*/ 0 h 924402"/>
                <a:gd name="connsiteX521" fmla="*/ 3970124 w 4603109"/>
                <a:gd name="connsiteY521" fmla="*/ 0 h 924402"/>
                <a:gd name="connsiteX522" fmla="*/ 3976761 w 4603109"/>
                <a:gd name="connsiteY522" fmla="*/ 0 h 924402"/>
                <a:gd name="connsiteX523" fmla="*/ 4012844 w 4603109"/>
                <a:gd name="connsiteY523" fmla="*/ 0 h 924402"/>
                <a:gd name="connsiteX524" fmla="*/ 4049593 w 4603109"/>
                <a:gd name="connsiteY524" fmla="*/ 0 h 924402"/>
                <a:gd name="connsiteX525" fmla="*/ 4169647 w 4603109"/>
                <a:gd name="connsiteY525" fmla="*/ 0 h 924402"/>
                <a:gd name="connsiteX526" fmla="*/ 4177362 w 4603109"/>
                <a:gd name="connsiteY526" fmla="*/ 0 h 924402"/>
                <a:gd name="connsiteX527" fmla="*/ 4297416 w 4603109"/>
                <a:gd name="connsiteY527" fmla="*/ 0 h 924402"/>
                <a:gd name="connsiteX528" fmla="*/ 4379339 w 4603109"/>
                <a:gd name="connsiteY528" fmla="*/ 47054 h 924402"/>
                <a:gd name="connsiteX529" fmla="*/ 4591731 w 4603109"/>
                <a:gd name="connsiteY529" fmla="*/ 415146 h 924402"/>
                <a:gd name="connsiteX530" fmla="*/ 4591731 w 4603109"/>
                <a:gd name="connsiteY530" fmla="*/ 509257 h 924402"/>
                <a:gd name="connsiteX531" fmla="*/ 4379339 w 4603109"/>
                <a:gd name="connsiteY531" fmla="*/ 877348 h 924402"/>
                <a:gd name="connsiteX532" fmla="*/ 4297416 w 4603109"/>
                <a:gd name="connsiteY532" fmla="*/ 924402 h 924402"/>
                <a:gd name="connsiteX533" fmla="*/ 4169647 w 4603109"/>
                <a:gd name="connsiteY533" fmla="*/ 924402 h 924402"/>
                <a:gd name="connsiteX534" fmla="*/ 3976761 w 4603109"/>
                <a:gd name="connsiteY534" fmla="*/ 924402 h 924402"/>
                <a:gd name="connsiteX535" fmla="*/ 3872632 w 4603109"/>
                <a:gd name="connsiteY535" fmla="*/ 924402 h 924402"/>
                <a:gd name="connsiteX536" fmla="*/ 3848992 w 4603109"/>
                <a:gd name="connsiteY536" fmla="*/ 924402 h 924402"/>
                <a:gd name="connsiteX537" fmla="*/ 3744863 w 4603109"/>
                <a:gd name="connsiteY537" fmla="*/ 924402 h 924402"/>
                <a:gd name="connsiteX538" fmla="*/ 3702641 w 4603109"/>
                <a:gd name="connsiteY538" fmla="*/ 924402 h 924402"/>
                <a:gd name="connsiteX539" fmla="*/ 3672576 w 4603109"/>
                <a:gd name="connsiteY539" fmla="*/ 924402 h 924402"/>
                <a:gd name="connsiteX540" fmla="*/ 3656105 w 4603109"/>
                <a:gd name="connsiteY540" fmla="*/ 924402 h 924402"/>
                <a:gd name="connsiteX541" fmla="*/ 3574872 w 4603109"/>
                <a:gd name="connsiteY541" fmla="*/ 924402 h 924402"/>
                <a:gd name="connsiteX542" fmla="*/ 3551976 w 4603109"/>
                <a:gd name="connsiteY542" fmla="*/ 924402 h 924402"/>
                <a:gd name="connsiteX543" fmla="*/ 3544807 w 4603109"/>
                <a:gd name="connsiteY543" fmla="*/ 924402 h 924402"/>
                <a:gd name="connsiteX544" fmla="*/ 3528336 w 4603109"/>
                <a:gd name="connsiteY544" fmla="*/ 924402 h 924402"/>
                <a:gd name="connsiteX545" fmla="*/ 3424207 w 4603109"/>
                <a:gd name="connsiteY545" fmla="*/ 924402 h 924402"/>
                <a:gd name="connsiteX546" fmla="*/ 3381986 w 4603109"/>
                <a:gd name="connsiteY546" fmla="*/ 924402 h 924402"/>
                <a:gd name="connsiteX547" fmla="*/ 3380494 w 4603109"/>
                <a:gd name="connsiteY547" fmla="*/ 924402 h 924402"/>
                <a:gd name="connsiteX548" fmla="*/ 3351921 w 4603109"/>
                <a:gd name="connsiteY548" fmla="*/ 924402 h 924402"/>
                <a:gd name="connsiteX549" fmla="*/ 3277857 w 4603109"/>
                <a:gd name="connsiteY549" fmla="*/ 924402 h 924402"/>
                <a:gd name="connsiteX550" fmla="*/ 3254217 w 4603109"/>
                <a:gd name="connsiteY550" fmla="*/ 924402 h 924402"/>
                <a:gd name="connsiteX551" fmla="*/ 3252725 w 4603109"/>
                <a:gd name="connsiteY551" fmla="*/ 924402 h 924402"/>
                <a:gd name="connsiteX552" fmla="*/ 3247792 w 4603109"/>
                <a:gd name="connsiteY552" fmla="*/ 924402 h 924402"/>
                <a:gd name="connsiteX553" fmla="*/ 3231321 w 4603109"/>
                <a:gd name="connsiteY553" fmla="*/ 924402 h 924402"/>
                <a:gd name="connsiteX554" fmla="*/ 3224152 w 4603109"/>
                <a:gd name="connsiteY554" fmla="*/ 924402 h 924402"/>
                <a:gd name="connsiteX555" fmla="*/ 3150088 w 4603109"/>
                <a:gd name="connsiteY555" fmla="*/ 924402 h 924402"/>
                <a:gd name="connsiteX556" fmla="*/ 3120023 w 4603109"/>
                <a:gd name="connsiteY556" fmla="*/ 924402 h 924402"/>
                <a:gd name="connsiteX557" fmla="*/ 3104883 w 4603109"/>
                <a:gd name="connsiteY557" fmla="*/ 924402 h 924402"/>
                <a:gd name="connsiteX558" fmla="*/ 3103552 w 4603109"/>
                <a:gd name="connsiteY558" fmla="*/ 924402 h 924402"/>
                <a:gd name="connsiteX559" fmla="*/ 3077801 w 4603109"/>
                <a:gd name="connsiteY559" fmla="*/ 924402 h 924402"/>
                <a:gd name="connsiteX560" fmla="*/ 3061330 w 4603109"/>
                <a:gd name="connsiteY560" fmla="*/ 924402 h 924402"/>
                <a:gd name="connsiteX561" fmla="*/ 3031265 w 4603109"/>
                <a:gd name="connsiteY561" fmla="*/ 924402 h 924402"/>
                <a:gd name="connsiteX562" fmla="*/ 2977114 w 4603109"/>
                <a:gd name="connsiteY562" fmla="*/ 924402 h 924402"/>
                <a:gd name="connsiteX563" fmla="*/ 2957200 w 4603109"/>
                <a:gd name="connsiteY563" fmla="*/ 924402 h 924402"/>
                <a:gd name="connsiteX564" fmla="*/ 2955709 w 4603109"/>
                <a:gd name="connsiteY564" fmla="*/ 924402 h 924402"/>
                <a:gd name="connsiteX565" fmla="*/ 2950032 w 4603109"/>
                <a:gd name="connsiteY565" fmla="*/ 924402 h 924402"/>
                <a:gd name="connsiteX566" fmla="*/ 2933561 w 4603109"/>
                <a:gd name="connsiteY566" fmla="*/ 924402 h 924402"/>
                <a:gd name="connsiteX567" fmla="*/ 2927136 w 4603109"/>
                <a:gd name="connsiteY567" fmla="*/ 924402 h 924402"/>
                <a:gd name="connsiteX568" fmla="*/ 2903496 w 4603109"/>
                <a:gd name="connsiteY568" fmla="*/ 924402 h 924402"/>
                <a:gd name="connsiteX569" fmla="*/ 2829431 w 4603109"/>
                <a:gd name="connsiteY569" fmla="*/ 924402 h 924402"/>
                <a:gd name="connsiteX570" fmla="*/ 2827940 w 4603109"/>
                <a:gd name="connsiteY570" fmla="*/ 924402 h 924402"/>
                <a:gd name="connsiteX571" fmla="*/ 2799367 w 4603109"/>
                <a:gd name="connsiteY571" fmla="*/ 924402 h 924402"/>
                <a:gd name="connsiteX572" fmla="*/ 2785719 w 4603109"/>
                <a:gd name="connsiteY572" fmla="*/ 924402 h 924402"/>
                <a:gd name="connsiteX573" fmla="*/ 2784228 w 4603109"/>
                <a:gd name="connsiteY573" fmla="*/ 924402 h 924402"/>
                <a:gd name="connsiteX574" fmla="*/ 2757146 w 4603109"/>
                <a:gd name="connsiteY574" fmla="*/ 924402 h 924402"/>
                <a:gd name="connsiteX575" fmla="*/ 2755654 w 4603109"/>
                <a:gd name="connsiteY575" fmla="*/ 924402 h 924402"/>
                <a:gd name="connsiteX576" fmla="*/ 2680098 w 4603109"/>
                <a:gd name="connsiteY576" fmla="*/ 924402 h 924402"/>
                <a:gd name="connsiteX577" fmla="*/ 2657950 w 4603109"/>
                <a:gd name="connsiteY577" fmla="*/ 924402 h 924402"/>
                <a:gd name="connsiteX578" fmla="*/ 2656459 w 4603109"/>
                <a:gd name="connsiteY578" fmla="*/ 924402 h 924402"/>
                <a:gd name="connsiteX579" fmla="*/ 2653017 w 4603109"/>
                <a:gd name="connsiteY579" fmla="*/ 924402 h 924402"/>
                <a:gd name="connsiteX580" fmla="*/ 2636545 w 4603109"/>
                <a:gd name="connsiteY580" fmla="*/ 924402 h 924402"/>
                <a:gd name="connsiteX581" fmla="*/ 2629377 w 4603109"/>
                <a:gd name="connsiteY581" fmla="*/ 924402 h 924402"/>
                <a:gd name="connsiteX582" fmla="*/ 2627885 w 4603109"/>
                <a:gd name="connsiteY582" fmla="*/ 924402 h 924402"/>
                <a:gd name="connsiteX583" fmla="*/ 2606481 w 4603109"/>
                <a:gd name="connsiteY583" fmla="*/ 924402 h 924402"/>
                <a:gd name="connsiteX584" fmla="*/ 2552329 w 4603109"/>
                <a:gd name="connsiteY584" fmla="*/ 924402 h 924402"/>
                <a:gd name="connsiteX585" fmla="*/ 2525248 w 4603109"/>
                <a:gd name="connsiteY585" fmla="*/ 924402 h 924402"/>
                <a:gd name="connsiteX586" fmla="*/ 2510108 w 4603109"/>
                <a:gd name="connsiteY586" fmla="*/ 924402 h 924402"/>
                <a:gd name="connsiteX587" fmla="*/ 2508776 w 4603109"/>
                <a:gd name="connsiteY587" fmla="*/ 924402 h 924402"/>
                <a:gd name="connsiteX588" fmla="*/ 2480043 w 4603109"/>
                <a:gd name="connsiteY588" fmla="*/ 924402 h 924402"/>
                <a:gd name="connsiteX589" fmla="*/ 2478712 w 4603109"/>
                <a:gd name="connsiteY589" fmla="*/ 924402 h 924402"/>
                <a:gd name="connsiteX590" fmla="*/ 2463572 w 4603109"/>
                <a:gd name="connsiteY590" fmla="*/ 924402 h 924402"/>
                <a:gd name="connsiteX591" fmla="*/ 2436490 w 4603109"/>
                <a:gd name="connsiteY591" fmla="*/ 924402 h 924402"/>
                <a:gd name="connsiteX592" fmla="*/ 2382339 w 4603109"/>
                <a:gd name="connsiteY592" fmla="*/ 924402 h 924402"/>
                <a:gd name="connsiteX593" fmla="*/ 2360934 w 4603109"/>
                <a:gd name="connsiteY593" fmla="*/ 924402 h 924402"/>
                <a:gd name="connsiteX594" fmla="*/ 2359443 w 4603109"/>
                <a:gd name="connsiteY594" fmla="*/ 924402 h 924402"/>
                <a:gd name="connsiteX595" fmla="*/ 2352274 w 4603109"/>
                <a:gd name="connsiteY595" fmla="*/ 924402 h 924402"/>
                <a:gd name="connsiteX596" fmla="*/ 2335803 w 4603109"/>
                <a:gd name="connsiteY596" fmla="*/ 924402 h 924402"/>
                <a:gd name="connsiteX597" fmla="*/ 2332360 w 4603109"/>
                <a:gd name="connsiteY597" fmla="*/ 924402 h 924402"/>
                <a:gd name="connsiteX598" fmla="*/ 2332328 w 4603109"/>
                <a:gd name="connsiteY598" fmla="*/ 924402 h 924402"/>
                <a:gd name="connsiteX599" fmla="*/ 2330869 w 4603109"/>
                <a:gd name="connsiteY599" fmla="*/ 924402 h 924402"/>
                <a:gd name="connsiteX600" fmla="*/ 2308721 w 4603109"/>
                <a:gd name="connsiteY600" fmla="*/ 924402 h 924402"/>
                <a:gd name="connsiteX601" fmla="*/ 2233165 w 4603109"/>
                <a:gd name="connsiteY601" fmla="*/ 924402 h 924402"/>
                <a:gd name="connsiteX602" fmla="*/ 2231674 w 4603109"/>
                <a:gd name="connsiteY602" fmla="*/ 924402 h 924402"/>
                <a:gd name="connsiteX603" fmla="*/ 2204591 w 4603109"/>
                <a:gd name="connsiteY603" fmla="*/ 924402 h 924402"/>
                <a:gd name="connsiteX604" fmla="*/ 2204559 w 4603109"/>
                <a:gd name="connsiteY604" fmla="*/ 924402 h 924402"/>
                <a:gd name="connsiteX605" fmla="*/ 2203100 w 4603109"/>
                <a:gd name="connsiteY605" fmla="*/ 924402 h 924402"/>
                <a:gd name="connsiteX606" fmla="*/ 2189452 w 4603109"/>
                <a:gd name="connsiteY606" fmla="*/ 924402 h 924402"/>
                <a:gd name="connsiteX607" fmla="*/ 2160879 w 4603109"/>
                <a:gd name="connsiteY607" fmla="*/ 924402 h 924402"/>
                <a:gd name="connsiteX608" fmla="*/ 2159388 w 4603109"/>
                <a:gd name="connsiteY608" fmla="*/ 924402 h 924402"/>
                <a:gd name="connsiteX609" fmla="*/ 2085323 w 4603109"/>
                <a:gd name="connsiteY609" fmla="*/ 924402 h 924402"/>
                <a:gd name="connsiteX610" fmla="*/ 2077294 w 4603109"/>
                <a:gd name="connsiteY610" fmla="*/ 924402 h 924402"/>
                <a:gd name="connsiteX611" fmla="*/ 2061683 w 4603109"/>
                <a:gd name="connsiteY611" fmla="*/ 924402 h 924402"/>
                <a:gd name="connsiteX612" fmla="*/ 2055258 w 4603109"/>
                <a:gd name="connsiteY612" fmla="*/ 924402 h 924402"/>
                <a:gd name="connsiteX613" fmla="*/ 2038787 w 4603109"/>
                <a:gd name="connsiteY613" fmla="*/ 924402 h 924402"/>
                <a:gd name="connsiteX614" fmla="*/ 2033110 w 4603109"/>
                <a:gd name="connsiteY614" fmla="*/ 924402 h 924402"/>
                <a:gd name="connsiteX615" fmla="*/ 2031619 w 4603109"/>
                <a:gd name="connsiteY615" fmla="*/ 924402 h 924402"/>
                <a:gd name="connsiteX616" fmla="*/ 2011705 w 4603109"/>
                <a:gd name="connsiteY616" fmla="*/ 924402 h 924402"/>
                <a:gd name="connsiteX617" fmla="*/ 1957554 w 4603109"/>
                <a:gd name="connsiteY617" fmla="*/ 924402 h 924402"/>
                <a:gd name="connsiteX618" fmla="*/ 1949525 w 4603109"/>
                <a:gd name="connsiteY618" fmla="*/ 924402 h 924402"/>
                <a:gd name="connsiteX619" fmla="*/ 1927489 w 4603109"/>
                <a:gd name="connsiteY619" fmla="*/ 924402 h 924402"/>
                <a:gd name="connsiteX620" fmla="*/ 1911018 w 4603109"/>
                <a:gd name="connsiteY620" fmla="*/ 924402 h 924402"/>
                <a:gd name="connsiteX621" fmla="*/ 1907543 w 4603109"/>
                <a:gd name="connsiteY621" fmla="*/ 924402 h 924402"/>
                <a:gd name="connsiteX622" fmla="*/ 1885268 w 4603109"/>
                <a:gd name="connsiteY622" fmla="*/ 924402 h 924402"/>
                <a:gd name="connsiteX623" fmla="*/ 1883936 w 4603109"/>
                <a:gd name="connsiteY623" fmla="*/ 924402 h 924402"/>
                <a:gd name="connsiteX624" fmla="*/ 1868796 w 4603109"/>
                <a:gd name="connsiteY624" fmla="*/ 924402 h 924402"/>
                <a:gd name="connsiteX625" fmla="*/ 1838732 w 4603109"/>
                <a:gd name="connsiteY625" fmla="*/ 924402 h 924402"/>
                <a:gd name="connsiteX626" fmla="*/ 1779774 w 4603109"/>
                <a:gd name="connsiteY626" fmla="*/ 924402 h 924402"/>
                <a:gd name="connsiteX627" fmla="*/ 1764668 w 4603109"/>
                <a:gd name="connsiteY627" fmla="*/ 924402 h 924402"/>
                <a:gd name="connsiteX628" fmla="*/ 1757499 w 4603109"/>
                <a:gd name="connsiteY628" fmla="*/ 924402 h 924402"/>
                <a:gd name="connsiteX629" fmla="*/ 1741027 w 4603109"/>
                <a:gd name="connsiteY629" fmla="*/ 924402 h 924402"/>
                <a:gd name="connsiteX630" fmla="*/ 1737552 w 4603109"/>
                <a:gd name="connsiteY630" fmla="*/ 924402 h 924402"/>
                <a:gd name="connsiteX631" fmla="*/ 1736094 w 4603109"/>
                <a:gd name="connsiteY631" fmla="*/ 924402 h 924402"/>
                <a:gd name="connsiteX632" fmla="*/ 1734603 w 4603109"/>
                <a:gd name="connsiteY632" fmla="*/ 924402 h 924402"/>
                <a:gd name="connsiteX633" fmla="*/ 1710963 w 4603109"/>
                <a:gd name="connsiteY633" fmla="*/ 924402 h 924402"/>
                <a:gd name="connsiteX634" fmla="*/ 1707488 w 4603109"/>
                <a:gd name="connsiteY634" fmla="*/ 924402 h 924402"/>
                <a:gd name="connsiteX635" fmla="*/ 1652509 w 4603109"/>
                <a:gd name="connsiteY635" fmla="*/ 924402 h 924402"/>
                <a:gd name="connsiteX636" fmla="*/ 1636899 w 4603109"/>
                <a:gd name="connsiteY636" fmla="*/ 924402 h 924402"/>
                <a:gd name="connsiteX637" fmla="*/ 1609783 w 4603109"/>
                <a:gd name="connsiteY637" fmla="*/ 924402 h 924402"/>
                <a:gd name="connsiteX638" fmla="*/ 1608325 w 4603109"/>
                <a:gd name="connsiteY638" fmla="*/ 924402 h 924402"/>
                <a:gd name="connsiteX639" fmla="*/ 1606834 w 4603109"/>
                <a:gd name="connsiteY639" fmla="*/ 924402 h 924402"/>
                <a:gd name="connsiteX640" fmla="*/ 1579719 w 4603109"/>
                <a:gd name="connsiteY640" fmla="*/ 924402 h 924402"/>
                <a:gd name="connsiteX641" fmla="*/ 1564612 w 4603109"/>
                <a:gd name="connsiteY641" fmla="*/ 924402 h 924402"/>
                <a:gd name="connsiteX642" fmla="*/ 1524740 w 4603109"/>
                <a:gd name="connsiteY642" fmla="*/ 924402 h 924402"/>
                <a:gd name="connsiteX643" fmla="*/ 1482518 w 4603109"/>
                <a:gd name="connsiteY643" fmla="*/ 924402 h 924402"/>
                <a:gd name="connsiteX644" fmla="*/ 1460483 w 4603109"/>
                <a:gd name="connsiteY644" fmla="*/ 924402 h 924402"/>
                <a:gd name="connsiteX645" fmla="*/ 1452454 w 4603109"/>
                <a:gd name="connsiteY645" fmla="*/ 924402 h 924402"/>
                <a:gd name="connsiteX646" fmla="*/ 1444011 w 4603109"/>
                <a:gd name="connsiteY646" fmla="*/ 924402 h 924402"/>
                <a:gd name="connsiteX647" fmla="*/ 1436843 w 4603109"/>
                <a:gd name="connsiteY647" fmla="*/ 924402 h 924402"/>
                <a:gd name="connsiteX648" fmla="*/ 1413947 w 4603109"/>
                <a:gd name="connsiteY648" fmla="*/ 924402 h 924402"/>
                <a:gd name="connsiteX649" fmla="*/ 1354749 w 4603109"/>
                <a:gd name="connsiteY649" fmla="*/ 924402 h 924402"/>
                <a:gd name="connsiteX650" fmla="*/ 1332714 w 4603109"/>
                <a:gd name="connsiteY650" fmla="*/ 924402 h 924402"/>
                <a:gd name="connsiteX651" fmla="*/ 1324685 w 4603109"/>
                <a:gd name="connsiteY651" fmla="*/ 924402 h 924402"/>
                <a:gd name="connsiteX652" fmla="*/ 1316242 w 4603109"/>
                <a:gd name="connsiteY652" fmla="*/ 924402 h 924402"/>
                <a:gd name="connsiteX653" fmla="*/ 1312767 w 4603109"/>
                <a:gd name="connsiteY653" fmla="*/ 924402 h 924402"/>
                <a:gd name="connsiteX654" fmla="*/ 1286178 w 4603109"/>
                <a:gd name="connsiteY654" fmla="*/ 924402 h 924402"/>
                <a:gd name="connsiteX655" fmla="*/ 1282703 w 4603109"/>
                <a:gd name="connsiteY655" fmla="*/ 924402 h 924402"/>
                <a:gd name="connsiteX656" fmla="*/ 1243956 w 4603109"/>
                <a:gd name="connsiteY656" fmla="*/ 924402 h 924402"/>
                <a:gd name="connsiteX657" fmla="*/ 1184998 w 4603109"/>
                <a:gd name="connsiteY657" fmla="*/ 924402 h 924402"/>
                <a:gd name="connsiteX658" fmla="*/ 1154934 w 4603109"/>
                <a:gd name="connsiteY658" fmla="*/ 924402 h 924402"/>
                <a:gd name="connsiteX659" fmla="*/ 1139828 w 4603109"/>
                <a:gd name="connsiteY659" fmla="*/ 924402 h 924402"/>
                <a:gd name="connsiteX660" fmla="*/ 1116187 w 4603109"/>
                <a:gd name="connsiteY660" fmla="*/ 924402 h 924402"/>
                <a:gd name="connsiteX661" fmla="*/ 1112712 w 4603109"/>
                <a:gd name="connsiteY661" fmla="*/ 924402 h 924402"/>
                <a:gd name="connsiteX662" fmla="*/ 1057734 w 4603109"/>
                <a:gd name="connsiteY662" fmla="*/ 924402 h 924402"/>
                <a:gd name="connsiteX663" fmla="*/ 1027669 w 4603109"/>
                <a:gd name="connsiteY663" fmla="*/ 924402 h 924402"/>
                <a:gd name="connsiteX664" fmla="*/ 1012059 w 4603109"/>
                <a:gd name="connsiteY664" fmla="*/ 924402 h 924402"/>
                <a:gd name="connsiteX665" fmla="*/ 984943 w 4603109"/>
                <a:gd name="connsiteY665" fmla="*/ 924402 h 924402"/>
                <a:gd name="connsiteX666" fmla="*/ 929965 w 4603109"/>
                <a:gd name="connsiteY666" fmla="*/ 924402 h 924402"/>
                <a:gd name="connsiteX667" fmla="*/ 899900 w 4603109"/>
                <a:gd name="connsiteY667" fmla="*/ 924402 h 924402"/>
                <a:gd name="connsiteX668" fmla="*/ 857678 w 4603109"/>
                <a:gd name="connsiteY668" fmla="*/ 924402 h 924402"/>
                <a:gd name="connsiteX669" fmla="*/ 819171 w 4603109"/>
                <a:gd name="connsiteY669" fmla="*/ 924402 h 924402"/>
                <a:gd name="connsiteX670" fmla="*/ 729909 w 4603109"/>
                <a:gd name="connsiteY670" fmla="*/ 924402 h 924402"/>
                <a:gd name="connsiteX671" fmla="*/ 691402 w 4603109"/>
                <a:gd name="connsiteY671" fmla="*/ 924402 h 924402"/>
                <a:gd name="connsiteX672" fmla="*/ 687927 w 4603109"/>
                <a:gd name="connsiteY672" fmla="*/ 924402 h 924402"/>
                <a:gd name="connsiteX673" fmla="*/ 560158 w 4603109"/>
                <a:gd name="connsiteY673" fmla="*/ 924402 h 924402"/>
                <a:gd name="connsiteX674" fmla="*/ 432894 w 4603109"/>
                <a:gd name="connsiteY674" fmla="*/ 924402 h 924402"/>
                <a:gd name="connsiteX675" fmla="*/ 305125 w 4603109"/>
                <a:gd name="connsiteY675" fmla="*/ 924402 h 924402"/>
                <a:gd name="connsiteX676" fmla="*/ 223202 w 4603109"/>
                <a:gd name="connsiteY676" fmla="*/ 877348 h 924402"/>
                <a:gd name="connsiteX677" fmla="*/ 10809 w 4603109"/>
                <a:gd name="connsiteY677" fmla="*/ 509257 h 924402"/>
                <a:gd name="connsiteX678" fmla="*/ 10809 w 4603109"/>
                <a:gd name="connsiteY678" fmla="*/ 415146 h 924402"/>
                <a:gd name="connsiteX679" fmla="*/ 223202 w 4603109"/>
                <a:gd name="connsiteY679" fmla="*/ 47054 h 924402"/>
                <a:gd name="connsiteX680" fmla="*/ 305125 w 4603109"/>
                <a:gd name="connsiteY680" fmla="*/ 0 h 92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Lst>
              <a:rect l="l" t="t" r="r" b="b"/>
              <a:pathLst>
                <a:path w="4603109" h="924402">
                  <a:moveTo>
                    <a:pt x="305125" y="0"/>
                  </a:moveTo>
                  <a:lnTo>
                    <a:pt x="432894" y="0"/>
                  </a:lnTo>
                  <a:lnTo>
                    <a:pt x="445336" y="0"/>
                  </a:lnTo>
                  <a:cubicBezTo>
                    <a:pt x="485989" y="0"/>
                    <a:pt x="520835" y="0"/>
                    <a:pt x="550703" y="0"/>
                  </a:cubicBezTo>
                  <a:lnTo>
                    <a:pt x="560158" y="0"/>
                  </a:lnTo>
                  <a:lnTo>
                    <a:pt x="573105" y="0"/>
                  </a:lnTo>
                  <a:lnTo>
                    <a:pt x="626202" y="0"/>
                  </a:lnTo>
                  <a:cubicBezTo>
                    <a:pt x="646943" y="0"/>
                    <a:pt x="663537" y="0"/>
                    <a:pt x="676811" y="0"/>
                  </a:cubicBezTo>
                  <a:lnTo>
                    <a:pt x="678472" y="0"/>
                  </a:lnTo>
                  <a:lnTo>
                    <a:pt x="687927" y="0"/>
                  </a:lnTo>
                  <a:lnTo>
                    <a:pt x="691402" y="0"/>
                  </a:lnTo>
                  <a:lnTo>
                    <a:pt x="700371" y="0"/>
                  </a:lnTo>
                  <a:lnTo>
                    <a:pt x="707508" y="0"/>
                  </a:lnTo>
                  <a:cubicBezTo>
                    <a:pt x="729909" y="0"/>
                    <a:pt x="729909" y="0"/>
                    <a:pt x="729909" y="0"/>
                  </a:cubicBezTo>
                  <a:lnTo>
                    <a:pt x="753971" y="0"/>
                  </a:lnTo>
                  <a:lnTo>
                    <a:pt x="804580" y="0"/>
                  </a:lnTo>
                  <a:lnTo>
                    <a:pt x="805737" y="0"/>
                  </a:lnTo>
                  <a:lnTo>
                    <a:pt x="819171" y="0"/>
                  </a:lnTo>
                  <a:lnTo>
                    <a:pt x="828140" y="0"/>
                  </a:lnTo>
                  <a:lnTo>
                    <a:pt x="831615" y="0"/>
                  </a:lnTo>
                  <a:lnTo>
                    <a:pt x="835277" y="0"/>
                  </a:lnTo>
                  <a:lnTo>
                    <a:pt x="857678" y="0"/>
                  </a:lnTo>
                  <a:lnTo>
                    <a:pt x="864889" y="0"/>
                  </a:lnTo>
                  <a:lnTo>
                    <a:pt x="899900" y="0"/>
                  </a:lnTo>
                  <a:lnTo>
                    <a:pt x="909341" y="0"/>
                  </a:lnTo>
                  <a:lnTo>
                    <a:pt x="929965" y="0"/>
                  </a:lnTo>
                  <a:lnTo>
                    <a:pt x="933506" y="0"/>
                  </a:lnTo>
                  <a:lnTo>
                    <a:pt x="936982" y="0"/>
                  </a:lnTo>
                  <a:lnTo>
                    <a:pt x="959384" y="0"/>
                  </a:lnTo>
                  <a:lnTo>
                    <a:pt x="962542" y="0"/>
                  </a:lnTo>
                  <a:lnTo>
                    <a:pt x="984943" y="0"/>
                  </a:lnTo>
                  <a:lnTo>
                    <a:pt x="992658" y="0"/>
                  </a:lnTo>
                  <a:lnTo>
                    <a:pt x="1012059" y="0"/>
                  </a:lnTo>
                  <a:lnTo>
                    <a:pt x="1012480" y="0"/>
                  </a:lnTo>
                  <a:lnTo>
                    <a:pt x="1027669" y="0"/>
                  </a:lnTo>
                  <a:lnTo>
                    <a:pt x="1037110" y="0"/>
                  </a:lnTo>
                  <a:lnTo>
                    <a:pt x="1040112" y="0"/>
                  </a:lnTo>
                  <a:lnTo>
                    <a:pt x="1057734" y="0"/>
                  </a:lnTo>
                  <a:lnTo>
                    <a:pt x="1064751" y="0"/>
                  </a:lnTo>
                  <a:lnTo>
                    <a:pt x="1070177" y="0"/>
                  </a:lnTo>
                  <a:lnTo>
                    <a:pt x="1072436" y="0"/>
                  </a:lnTo>
                  <a:lnTo>
                    <a:pt x="1090311" y="0"/>
                  </a:lnTo>
                  <a:lnTo>
                    <a:pt x="1110718" y="0"/>
                  </a:lnTo>
                  <a:lnTo>
                    <a:pt x="1112712" y="0"/>
                  </a:lnTo>
                  <a:lnTo>
                    <a:pt x="1116187" y="0"/>
                  </a:lnTo>
                  <a:lnTo>
                    <a:pt x="1139828" y="0"/>
                  </a:lnTo>
                  <a:lnTo>
                    <a:pt x="1140249" y="0"/>
                  </a:lnTo>
                  <a:lnTo>
                    <a:pt x="1145480" y="0"/>
                  </a:lnTo>
                  <a:lnTo>
                    <a:pt x="1152270" y="0"/>
                  </a:lnTo>
                  <a:lnTo>
                    <a:pt x="1154934" y="0"/>
                  </a:lnTo>
                  <a:lnTo>
                    <a:pt x="1167881" y="0"/>
                  </a:lnTo>
                  <a:lnTo>
                    <a:pt x="1175544" y="0"/>
                  </a:lnTo>
                  <a:lnTo>
                    <a:pt x="1184998" y="0"/>
                  </a:lnTo>
                  <a:lnTo>
                    <a:pt x="1197946" y="0"/>
                  </a:lnTo>
                  <a:lnTo>
                    <a:pt x="1200205" y="0"/>
                  </a:lnTo>
                  <a:lnTo>
                    <a:pt x="1220978" y="0"/>
                  </a:lnTo>
                  <a:lnTo>
                    <a:pt x="1238487" y="0"/>
                  </a:lnTo>
                  <a:lnTo>
                    <a:pt x="1243956" y="0"/>
                  </a:lnTo>
                  <a:lnTo>
                    <a:pt x="1251042" y="0"/>
                  </a:lnTo>
                  <a:lnTo>
                    <a:pt x="1257637" y="0"/>
                  </a:lnTo>
                  <a:lnTo>
                    <a:pt x="1271587" y="0"/>
                  </a:lnTo>
                  <a:lnTo>
                    <a:pt x="1273249" y="0"/>
                  </a:lnTo>
                  <a:lnTo>
                    <a:pt x="1280039" y="0"/>
                  </a:lnTo>
                  <a:lnTo>
                    <a:pt x="1282703" y="0"/>
                  </a:lnTo>
                  <a:lnTo>
                    <a:pt x="1286178" y="0"/>
                  </a:lnTo>
                  <a:lnTo>
                    <a:pt x="1295146" y="0"/>
                  </a:lnTo>
                  <a:lnTo>
                    <a:pt x="1301651" y="0"/>
                  </a:lnTo>
                  <a:lnTo>
                    <a:pt x="1302284" y="0"/>
                  </a:lnTo>
                  <a:lnTo>
                    <a:pt x="1303313" y="0"/>
                  </a:lnTo>
                  <a:lnTo>
                    <a:pt x="1312767" y="0"/>
                  </a:lnTo>
                  <a:lnTo>
                    <a:pt x="1316242" y="0"/>
                  </a:lnTo>
                  <a:lnTo>
                    <a:pt x="1321886" y="0"/>
                  </a:lnTo>
                  <a:lnTo>
                    <a:pt x="1324685" y="0"/>
                  </a:lnTo>
                  <a:lnTo>
                    <a:pt x="1325211" y="0"/>
                  </a:lnTo>
                  <a:lnTo>
                    <a:pt x="1332348" y="0"/>
                  </a:lnTo>
                  <a:lnTo>
                    <a:pt x="1332714" y="0"/>
                  </a:lnTo>
                  <a:lnTo>
                    <a:pt x="1333135" y="0"/>
                  </a:lnTo>
                  <a:lnTo>
                    <a:pt x="1348747" y="0"/>
                  </a:lnTo>
                  <a:lnTo>
                    <a:pt x="1354749" y="0"/>
                  </a:lnTo>
                  <a:lnTo>
                    <a:pt x="1378811" y="0"/>
                  </a:lnTo>
                  <a:lnTo>
                    <a:pt x="1383745" y="0"/>
                  </a:lnTo>
                  <a:lnTo>
                    <a:pt x="1385406" y="0"/>
                  </a:lnTo>
                  <a:lnTo>
                    <a:pt x="1399356" y="0"/>
                  </a:lnTo>
                  <a:lnTo>
                    <a:pt x="1400513" y="0"/>
                  </a:lnTo>
                  <a:lnTo>
                    <a:pt x="1413947" y="0"/>
                  </a:lnTo>
                  <a:lnTo>
                    <a:pt x="1414442" y="0"/>
                  </a:lnTo>
                  <a:lnTo>
                    <a:pt x="1422915" y="0"/>
                  </a:lnTo>
                  <a:lnTo>
                    <a:pt x="1426390" y="0"/>
                  </a:lnTo>
                  <a:lnTo>
                    <a:pt x="1429420" y="0"/>
                  </a:lnTo>
                  <a:lnTo>
                    <a:pt x="1430053" y="0"/>
                  </a:lnTo>
                  <a:lnTo>
                    <a:pt x="1430206" y="0"/>
                  </a:lnTo>
                  <a:lnTo>
                    <a:pt x="1430577" y="0"/>
                  </a:lnTo>
                  <a:lnTo>
                    <a:pt x="1436843" y="0"/>
                  </a:lnTo>
                  <a:lnTo>
                    <a:pt x="1444011" y="0"/>
                  </a:lnTo>
                  <a:lnTo>
                    <a:pt x="1449655" y="0"/>
                  </a:lnTo>
                  <a:lnTo>
                    <a:pt x="1452454" y="0"/>
                  </a:lnTo>
                  <a:lnTo>
                    <a:pt x="1452980" y="0"/>
                  </a:lnTo>
                  <a:lnTo>
                    <a:pt x="1456455" y="0"/>
                  </a:lnTo>
                  <a:lnTo>
                    <a:pt x="1459664" y="0"/>
                  </a:lnTo>
                  <a:lnTo>
                    <a:pt x="1460117" y="0"/>
                  </a:lnTo>
                  <a:lnTo>
                    <a:pt x="1460483" y="0"/>
                  </a:lnTo>
                  <a:lnTo>
                    <a:pt x="1460904" y="0"/>
                  </a:lnTo>
                  <a:lnTo>
                    <a:pt x="1472926" y="0"/>
                  </a:lnTo>
                  <a:lnTo>
                    <a:pt x="1482518" y="0"/>
                  </a:lnTo>
                  <a:lnTo>
                    <a:pt x="1489729" y="0"/>
                  </a:lnTo>
                  <a:lnTo>
                    <a:pt x="1504116" y="0"/>
                  </a:lnTo>
                  <a:lnTo>
                    <a:pt x="1511514" y="0"/>
                  </a:lnTo>
                  <a:lnTo>
                    <a:pt x="1524740" y="0"/>
                  </a:lnTo>
                  <a:lnTo>
                    <a:pt x="1528282" y="0"/>
                  </a:lnTo>
                  <a:lnTo>
                    <a:pt x="1531757" y="0"/>
                  </a:lnTo>
                  <a:lnTo>
                    <a:pt x="1534181" y="0"/>
                  </a:lnTo>
                  <a:lnTo>
                    <a:pt x="1542211" y="0"/>
                  </a:lnTo>
                  <a:lnTo>
                    <a:pt x="1554159" y="0"/>
                  </a:lnTo>
                  <a:lnTo>
                    <a:pt x="1557318" y="0"/>
                  </a:lnTo>
                  <a:lnTo>
                    <a:pt x="1557975" y="0"/>
                  </a:lnTo>
                  <a:lnTo>
                    <a:pt x="1558346" y="0"/>
                  </a:lnTo>
                  <a:lnTo>
                    <a:pt x="1561822" y="0"/>
                  </a:lnTo>
                  <a:lnTo>
                    <a:pt x="1564612" y="0"/>
                  </a:lnTo>
                  <a:lnTo>
                    <a:pt x="1566857" y="0"/>
                  </a:lnTo>
                  <a:lnTo>
                    <a:pt x="1576919" y="0"/>
                  </a:lnTo>
                  <a:lnTo>
                    <a:pt x="1579719" y="0"/>
                  </a:lnTo>
                  <a:lnTo>
                    <a:pt x="1584224" y="0"/>
                  </a:lnTo>
                  <a:lnTo>
                    <a:pt x="1587382" y="0"/>
                  </a:lnTo>
                  <a:lnTo>
                    <a:pt x="1587433" y="0"/>
                  </a:lnTo>
                  <a:lnTo>
                    <a:pt x="1600695" y="0"/>
                  </a:lnTo>
                  <a:lnTo>
                    <a:pt x="1606834" y="0"/>
                  </a:lnTo>
                  <a:lnTo>
                    <a:pt x="1607256" y="0"/>
                  </a:lnTo>
                  <a:lnTo>
                    <a:pt x="1608325" y="0"/>
                  </a:lnTo>
                  <a:lnTo>
                    <a:pt x="1609783" y="0"/>
                  </a:lnTo>
                  <a:lnTo>
                    <a:pt x="1617498" y="0"/>
                  </a:lnTo>
                  <a:lnTo>
                    <a:pt x="1631885" y="0"/>
                  </a:lnTo>
                  <a:lnTo>
                    <a:pt x="1636899" y="0"/>
                  </a:lnTo>
                  <a:lnTo>
                    <a:pt x="1637320" y="0"/>
                  </a:lnTo>
                  <a:lnTo>
                    <a:pt x="1637445" y="0"/>
                  </a:lnTo>
                  <a:lnTo>
                    <a:pt x="1652509" y="0"/>
                  </a:lnTo>
                  <a:lnTo>
                    <a:pt x="1659526" y="0"/>
                  </a:lnTo>
                  <a:lnTo>
                    <a:pt x="1661950" y="0"/>
                  </a:lnTo>
                  <a:lnTo>
                    <a:pt x="1664952" y="0"/>
                  </a:lnTo>
                  <a:lnTo>
                    <a:pt x="1667212" y="0"/>
                  </a:lnTo>
                  <a:lnTo>
                    <a:pt x="1685087" y="0"/>
                  </a:lnTo>
                  <a:lnTo>
                    <a:pt x="1689591" y="0"/>
                  </a:lnTo>
                  <a:lnTo>
                    <a:pt x="1694626" y="0"/>
                  </a:lnTo>
                  <a:lnTo>
                    <a:pt x="1697276" y="0"/>
                  </a:lnTo>
                  <a:lnTo>
                    <a:pt x="1698000" y="0"/>
                  </a:lnTo>
                  <a:lnTo>
                    <a:pt x="1704688" y="0"/>
                  </a:lnTo>
                  <a:lnTo>
                    <a:pt x="1707488" y="0"/>
                  </a:lnTo>
                  <a:lnTo>
                    <a:pt x="1710963" y="0"/>
                  </a:lnTo>
                  <a:lnTo>
                    <a:pt x="1715151" y="0"/>
                  </a:lnTo>
                  <a:lnTo>
                    <a:pt x="1721928" y="0"/>
                  </a:lnTo>
                  <a:lnTo>
                    <a:pt x="1734603" y="0"/>
                  </a:lnTo>
                  <a:lnTo>
                    <a:pt x="1735025" y="0"/>
                  </a:lnTo>
                  <a:lnTo>
                    <a:pt x="1735558" y="0"/>
                  </a:lnTo>
                  <a:lnTo>
                    <a:pt x="1736094" y="0"/>
                  </a:lnTo>
                  <a:lnTo>
                    <a:pt x="1737552" y="0"/>
                  </a:lnTo>
                  <a:lnTo>
                    <a:pt x="1741027" y="0"/>
                  </a:lnTo>
                  <a:lnTo>
                    <a:pt x="1747046" y="0"/>
                  </a:lnTo>
                  <a:lnTo>
                    <a:pt x="1748537" y="0"/>
                  </a:lnTo>
                  <a:lnTo>
                    <a:pt x="1753052" y="0"/>
                  </a:lnTo>
                  <a:lnTo>
                    <a:pt x="1757499" y="0"/>
                  </a:lnTo>
                  <a:lnTo>
                    <a:pt x="1764668" y="0"/>
                  </a:lnTo>
                  <a:lnTo>
                    <a:pt x="1765089" y="0"/>
                  </a:lnTo>
                  <a:lnTo>
                    <a:pt x="1765214" y="0"/>
                  </a:lnTo>
                  <a:lnTo>
                    <a:pt x="1770320" y="0"/>
                  </a:lnTo>
                  <a:lnTo>
                    <a:pt x="1777110" y="0"/>
                  </a:lnTo>
                  <a:lnTo>
                    <a:pt x="1779774" y="0"/>
                  </a:lnTo>
                  <a:lnTo>
                    <a:pt x="1792721" y="0"/>
                  </a:lnTo>
                  <a:lnTo>
                    <a:pt x="1794981" y="0"/>
                  </a:lnTo>
                  <a:lnTo>
                    <a:pt x="1825045" y="0"/>
                  </a:lnTo>
                  <a:lnTo>
                    <a:pt x="1825769" y="0"/>
                  </a:lnTo>
                  <a:lnTo>
                    <a:pt x="1838732" y="0"/>
                  </a:lnTo>
                  <a:lnTo>
                    <a:pt x="1845818" y="0"/>
                  </a:lnTo>
                  <a:lnTo>
                    <a:pt x="1849697" y="0"/>
                  </a:lnTo>
                  <a:lnTo>
                    <a:pt x="1852412" y="0"/>
                  </a:lnTo>
                  <a:lnTo>
                    <a:pt x="1853903" y="0"/>
                  </a:lnTo>
                  <a:lnTo>
                    <a:pt x="1863327" y="0"/>
                  </a:lnTo>
                  <a:lnTo>
                    <a:pt x="1868796" y="0"/>
                  </a:lnTo>
                  <a:lnTo>
                    <a:pt x="1874815" y="0"/>
                  </a:lnTo>
                  <a:lnTo>
                    <a:pt x="1876306" y="0"/>
                  </a:lnTo>
                  <a:lnTo>
                    <a:pt x="1880821" y="0"/>
                  </a:lnTo>
                  <a:lnTo>
                    <a:pt x="1882477" y="0"/>
                  </a:lnTo>
                  <a:lnTo>
                    <a:pt x="1883936" y="0"/>
                  </a:lnTo>
                  <a:lnTo>
                    <a:pt x="1885268" y="0"/>
                  </a:lnTo>
                  <a:lnTo>
                    <a:pt x="1896427" y="0"/>
                  </a:lnTo>
                  <a:lnTo>
                    <a:pt x="1898089" y="0"/>
                  </a:lnTo>
                  <a:lnTo>
                    <a:pt x="1904879" y="0"/>
                  </a:lnTo>
                  <a:lnTo>
                    <a:pt x="1907543" y="0"/>
                  </a:lnTo>
                  <a:lnTo>
                    <a:pt x="1911018" y="0"/>
                  </a:lnTo>
                  <a:lnTo>
                    <a:pt x="1919986" y="0"/>
                  </a:lnTo>
                  <a:lnTo>
                    <a:pt x="1927124" y="0"/>
                  </a:lnTo>
                  <a:lnTo>
                    <a:pt x="1927489" y="0"/>
                  </a:lnTo>
                  <a:lnTo>
                    <a:pt x="1927911" y="0"/>
                  </a:lnTo>
                  <a:lnTo>
                    <a:pt x="1929402" y="0"/>
                  </a:lnTo>
                  <a:lnTo>
                    <a:pt x="1946726" y="0"/>
                  </a:lnTo>
                  <a:lnTo>
                    <a:pt x="1949525" y="0"/>
                  </a:lnTo>
                  <a:lnTo>
                    <a:pt x="1957554" y="0"/>
                  </a:lnTo>
                  <a:lnTo>
                    <a:pt x="1957975" y="0"/>
                  </a:lnTo>
                  <a:lnTo>
                    <a:pt x="1973587" y="0"/>
                  </a:lnTo>
                  <a:lnTo>
                    <a:pt x="1978520" y="0"/>
                  </a:lnTo>
                  <a:lnTo>
                    <a:pt x="1980012" y="0"/>
                  </a:lnTo>
                  <a:lnTo>
                    <a:pt x="1980181" y="0"/>
                  </a:lnTo>
                  <a:lnTo>
                    <a:pt x="1981672" y="0"/>
                  </a:lnTo>
                  <a:lnTo>
                    <a:pt x="2008585" y="0"/>
                  </a:lnTo>
                  <a:lnTo>
                    <a:pt x="2009218" y="0"/>
                  </a:lnTo>
                  <a:lnTo>
                    <a:pt x="2010246" y="0"/>
                  </a:lnTo>
                  <a:lnTo>
                    <a:pt x="2010709" y="0"/>
                  </a:lnTo>
                  <a:lnTo>
                    <a:pt x="2011705" y="0"/>
                  </a:lnTo>
                  <a:lnTo>
                    <a:pt x="2024147" y="0"/>
                  </a:lnTo>
                  <a:lnTo>
                    <a:pt x="2024196" y="0"/>
                  </a:lnTo>
                  <a:lnTo>
                    <a:pt x="2024981" y="0"/>
                  </a:lnTo>
                  <a:lnTo>
                    <a:pt x="2025353" y="0"/>
                  </a:lnTo>
                  <a:lnTo>
                    <a:pt x="2026473" y="0"/>
                  </a:lnTo>
                  <a:lnTo>
                    <a:pt x="2031619" y="0"/>
                  </a:lnTo>
                  <a:lnTo>
                    <a:pt x="2033110" y="0"/>
                  </a:lnTo>
                  <a:lnTo>
                    <a:pt x="2038787" y="0"/>
                  </a:lnTo>
                  <a:lnTo>
                    <a:pt x="2039282" y="0"/>
                  </a:lnTo>
                  <a:lnTo>
                    <a:pt x="2047755" y="0"/>
                  </a:lnTo>
                  <a:lnTo>
                    <a:pt x="2051230" y="0"/>
                  </a:lnTo>
                  <a:lnTo>
                    <a:pt x="2054893" y="0"/>
                  </a:lnTo>
                  <a:lnTo>
                    <a:pt x="2055046" y="0"/>
                  </a:lnTo>
                  <a:lnTo>
                    <a:pt x="2055258" y="0"/>
                  </a:lnTo>
                  <a:lnTo>
                    <a:pt x="2055680" y="0"/>
                  </a:lnTo>
                  <a:lnTo>
                    <a:pt x="2057171" y="0"/>
                  </a:lnTo>
                  <a:lnTo>
                    <a:pt x="2061683" y="0"/>
                  </a:lnTo>
                  <a:lnTo>
                    <a:pt x="2067702" y="0"/>
                  </a:lnTo>
                  <a:lnTo>
                    <a:pt x="2074495" y="0"/>
                  </a:lnTo>
                  <a:lnTo>
                    <a:pt x="2077294" y="0"/>
                  </a:lnTo>
                  <a:lnTo>
                    <a:pt x="2084504" y="0"/>
                  </a:lnTo>
                  <a:lnTo>
                    <a:pt x="2085323" y="0"/>
                  </a:lnTo>
                  <a:lnTo>
                    <a:pt x="2085744" y="0"/>
                  </a:lnTo>
                  <a:lnTo>
                    <a:pt x="2097766" y="0"/>
                  </a:lnTo>
                  <a:lnTo>
                    <a:pt x="2106289" y="0"/>
                  </a:lnTo>
                  <a:lnTo>
                    <a:pt x="2107781" y="0"/>
                  </a:lnTo>
                  <a:lnTo>
                    <a:pt x="2128956" y="0"/>
                  </a:lnTo>
                  <a:lnTo>
                    <a:pt x="2129514" y="0"/>
                  </a:lnTo>
                  <a:lnTo>
                    <a:pt x="2136354" y="0"/>
                  </a:lnTo>
                  <a:lnTo>
                    <a:pt x="2136987" y="0"/>
                  </a:lnTo>
                  <a:lnTo>
                    <a:pt x="2138478" y="0"/>
                  </a:lnTo>
                  <a:lnTo>
                    <a:pt x="2151916" y="0"/>
                  </a:lnTo>
                  <a:lnTo>
                    <a:pt x="2152750" y="0"/>
                  </a:lnTo>
                  <a:lnTo>
                    <a:pt x="2153122" y="0"/>
                  </a:lnTo>
                  <a:lnTo>
                    <a:pt x="2154242" y="0"/>
                  </a:lnTo>
                  <a:lnTo>
                    <a:pt x="2156597" y="0"/>
                  </a:lnTo>
                  <a:lnTo>
                    <a:pt x="2159388" y="0"/>
                  </a:lnTo>
                  <a:lnTo>
                    <a:pt x="2160879" y="0"/>
                  </a:lnTo>
                  <a:lnTo>
                    <a:pt x="2161633" y="0"/>
                  </a:lnTo>
                  <a:lnTo>
                    <a:pt x="2167051" y="0"/>
                  </a:lnTo>
                  <a:lnTo>
                    <a:pt x="2178999" y="0"/>
                  </a:lnTo>
                  <a:lnTo>
                    <a:pt x="2182158" y="0"/>
                  </a:lnTo>
                  <a:lnTo>
                    <a:pt x="2182815" y="0"/>
                  </a:lnTo>
                  <a:lnTo>
                    <a:pt x="2188666" y="0"/>
                  </a:lnTo>
                  <a:lnTo>
                    <a:pt x="2189452" y="0"/>
                  </a:lnTo>
                  <a:lnTo>
                    <a:pt x="2191697" y="0"/>
                  </a:lnTo>
                  <a:lnTo>
                    <a:pt x="2195471" y="0"/>
                  </a:lnTo>
                  <a:lnTo>
                    <a:pt x="2201759" y="0"/>
                  </a:lnTo>
                  <a:lnTo>
                    <a:pt x="2203100" y="0"/>
                  </a:lnTo>
                  <a:lnTo>
                    <a:pt x="2204559" y="0"/>
                  </a:lnTo>
                  <a:lnTo>
                    <a:pt x="2204591" y="0"/>
                  </a:lnTo>
                  <a:lnTo>
                    <a:pt x="2212273" y="0"/>
                  </a:lnTo>
                  <a:lnTo>
                    <a:pt x="2225535" y="0"/>
                  </a:lnTo>
                  <a:lnTo>
                    <a:pt x="2231674" y="0"/>
                  </a:lnTo>
                  <a:lnTo>
                    <a:pt x="2232096" y="0"/>
                  </a:lnTo>
                  <a:lnTo>
                    <a:pt x="2232220" y="0"/>
                  </a:lnTo>
                  <a:lnTo>
                    <a:pt x="2233118" y="0"/>
                  </a:lnTo>
                  <a:lnTo>
                    <a:pt x="2233165" y="0"/>
                  </a:lnTo>
                  <a:lnTo>
                    <a:pt x="2256725" y="0"/>
                  </a:lnTo>
                  <a:lnTo>
                    <a:pt x="2257283" y="0"/>
                  </a:lnTo>
                  <a:lnTo>
                    <a:pt x="2262285" y="0"/>
                  </a:lnTo>
                  <a:lnTo>
                    <a:pt x="2284366" y="0"/>
                  </a:lnTo>
                  <a:lnTo>
                    <a:pt x="2289402" y="0"/>
                  </a:lnTo>
                  <a:lnTo>
                    <a:pt x="2292052" y="0"/>
                  </a:lnTo>
                  <a:lnTo>
                    <a:pt x="2299271" y="0"/>
                  </a:lnTo>
                  <a:lnTo>
                    <a:pt x="2308721" y="0"/>
                  </a:lnTo>
                  <a:lnTo>
                    <a:pt x="2309927" y="0"/>
                  </a:lnTo>
                  <a:lnTo>
                    <a:pt x="2316435" y="0"/>
                  </a:lnTo>
                  <a:lnTo>
                    <a:pt x="2316703" y="0"/>
                  </a:lnTo>
                  <a:lnTo>
                    <a:pt x="2319466" y="0"/>
                  </a:lnTo>
                  <a:lnTo>
                    <a:pt x="2322840" y="0"/>
                  </a:lnTo>
                  <a:lnTo>
                    <a:pt x="2329528" y="0"/>
                  </a:lnTo>
                  <a:lnTo>
                    <a:pt x="2330869" y="0"/>
                  </a:lnTo>
                  <a:lnTo>
                    <a:pt x="2332328" y="0"/>
                  </a:lnTo>
                  <a:lnTo>
                    <a:pt x="2332360" y="0"/>
                  </a:lnTo>
                  <a:lnTo>
                    <a:pt x="2335803" y="0"/>
                  </a:lnTo>
                  <a:lnTo>
                    <a:pt x="2343312" y="0"/>
                  </a:lnTo>
                  <a:lnTo>
                    <a:pt x="2344804" y="0"/>
                  </a:lnTo>
                  <a:lnTo>
                    <a:pt x="2346768" y="0"/>
                  </a:lnTo>
                  <a:lnTo>
                    <a:pt x="2347827" y="0"/>
                  </a:lnTo>
                  <a:lnTo>
                    <a:pt x="2352274" y="0"/>
                  </a:lnTo>
                  <a:lnTo>
                    <a:pt x="2359443" y="0"/>
                  </a:lnTo>
                  <a:lnTo>
                    <a:pt x="2359865" y="0"/>
                  </a:lnTo>
                  <a:lnTo>
                    <a:pt x="2359989" y="0"/>
                  </a:lnTo>
                  <a:lnTo>
                    <a:pt x="2360887" y="0"/>
                  </a:lnTo>
                  <a:lnTo>
                    <a:pt x="2360934" y="0"/>
                  </a:lnTo>
                  <a:lnTo>
                    <a:pt x="2371886" y="0"/>
                  </a:lnTo>
                  <a:lnTo>
                    <a:pt x="2373377" y="0"/>
                  </a:lnTo>
                  <a:lnTo>
                    <a:pt x="2377892" y="0"/>
                  </a:lnTo>
                  <a:cubicBezTo>
                    <a:pt x="2382339" y="0"/>
                    <a:pt x="2382339" y="0"/>
                    <a:pt x="2382339" y="0"/>
                  </a:cubicBezTo>
                  <a:lnTo>
                    <a:pt x="2390054" y="0"/>
                  </a:lnTo>
                  <a:lnTo>
                    <a:pt x="2419821" y="0"/>
                  </a:lnTo>
                  <a:lnTo>
                    <a:pt x="2427040" y="0"/>
                  </a:lnTo>
                  <a:lnTo>
                    <a:pt x="2436490" y="0"/>
                  </a:lnTo>
                  <a:lnTo>
                    <a:pt x="2444472" y="0"/>
                  </a:lnTo>
                  <a:lnTo>
                    <a:pt x="2448678" y="0"/>
                  </a:lnTo>
                  <a:lnTo>
                    <a:pt x="2450171" y="0"/>
                  </a:lnTo>
                  <a:lnTo>
                    <a:pt x="2450609" y="0"/>
                  </a:lnTo>
                  <a:lnTo>
                    <a:pt x="2463572" y="0"/>
                  </a:lnTo>
                  <a:lnTo>
                    <a:pt x="2471081" y="0"/>
                  </a:lnTo>
                  <a:lnTo>
                    <a:pt x="2472573" y="0"/>
                  </a:lnTo>
                  <a:lnTo>
                    <a:pt x="2474537" y="0"/>
                  </a:lnTo>
                  <a:lnTo>
                    <a:pt x="2475596" y="0"/>
                  </a:lnTo>
                  <a:lnTo>
                    <a:pt x="2477252" y="0"/>
                  </a:lnTo>
                  <a:lnTo>
                    <a:pt x="2478712" y="0"/>
                  </a:lnTo>
                  <a:lnTo>
                    <a:pt x="2478743" y="0"/>
                  </a:lnTo>
                  <a:lnTo>
                    <a:pt x="2480043" y="0"/>
                  </a:lnTo>
                  <a:lnTo>
                    <a:pt x="2499655" y="0"/>
                  </a:lnTo>
                  <a:lnTo>
                    <a:pt x="2501146" y="0"/>
                  </a:lnTo>
                  <a:lnTo>
                    <a:pt x="2505661" y="0"/>
                  </a:lnTo>
                  <a:lnTo>
                    <a:pt x="2508776" y="0"/>
                  </a:lnTo>
                  <a:lnTo>
                    <a:pt x="2510108" y="0"/>
                  </a:lnTo>
                  <a:lnTo>
                    <a:pt x="2524178" y="0"/>
                  </a:lnTo>
                  <a:lnTo>
                    <a:pt x="2525248" y="0"/>
                  </a:lnTo>
                  <a:lnTo>
                    <a:pt x="2525669" y="0"/>
                  </a:lnTo>
                  <a:lnTo>
                    <a:pt x="2552329" y="0"/>
                  </a:lnTo>
                  <a:lnTo>
                    <a:pt x="2552751" y="0"/>
                  </a:lnTo>
                  <a:lnTo>
                    <a:pt x="2554242" y="0"/>
                  </a:lnTo>
                  <a:lnTo>
                    <a:pt x="2574787" y="0"/>
                  </a:lnTo>
                  <a:lnTo>
                    <a:pt x="2576279" y="0"/>
                  </a:lnTo>
                  <a:lnTo>
                    <a:pt x="2576447" y="0"/>
                  </a:lnTo>
                  <a:lnTo>
                    <a:pt x="2577940" y="0"/>
                  </a:lnTo>
                  <a:lnTo>
                    <a:pt x="2603360" y="0"/>
                  </a:lnTo>
                  <a:lnTo>
                    <a:pt x="2604852" y="0"/>
                  </a:lnTo>
                  <a:lnTo>
                    <a:pt x="2605021" y="0"/>
                  </a:lnTo>
                  <a:lnTo>
                    <a:pt x="2605484" y="0"/>
                  </a:lnTo>
                  <a:lnTo>
                    <a:pt x="2606481" y="0"/>
                  </a:lnTo>
                  <a:lnTo>
                    <a:pt x="2606512" y="0"/>
                  </a:lnTo>
                  <a:lnTo>
                    <a:pt x="2606976" y="0"/>
                  </a:lnTo>
                  <a:lnTo>
                    <a:pt x="2618923" y="0"/>
                  </a:lnTo>
                  <a:lnTo>
                    <a:pt x="2621248" y="0"/>
                  </a:lnTo>
                  <a:lnTo>
                    <a:pt x="2622740" y="0"/>
                  </a:lnTo>
                  <a:lnTo>
                    <a:pt x="2627885" y="0"/>
                  </a:lnTo>
                  <a:lnTo>
                    <a:pt x="2629377" y="0"/>
                  </a:lnTo>
                  <a:lnTo>
                    <a:pt x="2634058" y="0"/>
                  </a:lnTo>
                  <a:lnTo>
                    <a:pt x="2635549" y="0"/>
                  </a:lnTo>
                  <a:lnTo>
                    <a:pt x="2636545" y="0"/>
                  </a:lnTo>
                  <a:lnTo>
                    <a:pt x="2648987" y="0"/>
                  </a:lnTo>
                  <a:lnTo>
                    <a:pt x="2649821" y="0"/>
                  </a:lnTo>
                  <a:lnTo>
                    <a:pt x="2651313" y="0"/>
                  </a:lnTo>
                  <a:lnTo>
                    <a:pt x="2651947" y="0"/>
                  </a:lnTo>
                  <a:lnTo>
                    <a:pt x="2653017" y="0"/>
                  </a:lnTo>
                  <a:lnTo>
                    <a:pt x="2653438" y="0"/>
                  </a:lnTo>
                  <a:lnTo>
                    <a:pt x="2656459" y="0"/>
                  </a:lnTo>
                  <a:lnTo>
                    <a:pt x="2657950" y="0"/>
                  </a:lnTo>
                  <a:lnTo>
                    <a:pt x="2665460" y="0"/>
                  </a:lnTo>
                  <a:lnTo>
                    <a:pt x="2680098" y="0"/>
                  </a:lnTo>
                  <a:lnTo>
                    <a:pt x="2680520" y="0"/>
                  </a:lnTo>
                  <a:lnTo>
                    <a:pt x="2682011" y="0"/>
                  </a:lnTo>
                  <a:lnTo>
                    <a:pt x="2692542" y="0"/>
                  </a:lnTo>
                  <a:lnTo>
                    <a:pt x="2702556" y="0"/>
                  </a:lnTo>
                  <a:lnTo>
                    <a:pt x="2704048" y="0"/>
                  </a:lnTo>
                  <a:lnTo>
                    <a:pt x="2724289" y="0"/>
                  </a:lnTo>
                  <a:lnTo>
                    <a:pt x="2731129" y="0"/>
                  </a:lnTo>
                  <a:lnTo>
                    <a:pt x="2732621" y="0"/>
                  </a:lnTo>
                  <a:lnTo>
                    <a:pt x="2733253" y="0"/>
                  </a:lnTo>
                  <a:lnTo>
                    <a:pt x="2734745" y="0"/>
                  </a:lnTo>
                  <a:lnTo>
                    <a:pt x="2746692" y="0"/>
                  </a:lnTo>
                  <a:lnTo>
                    <a:pt x="2749017" y="0"/>
                  </a:lnTo>
                  <a:lnTo>
                    <a:pt x="2750509" y="0"/>
                  </a:lnTo>
                  <a:lnTo>
                    <a:pt x="2754354" y="0"/>
                  </a:lnTo>
                  <a:lnTo>
                    <a:pt x="2755654" y="0"/>
                  </a:lnTo>
                  <a:lnTo>
                    <a:pt x="2757146" y="0"/>
                  </a:lnTo>
                  <a:lnTo>
                    <a:pt x="2761827" y="0"/>
                  </a:lnTo>
                  <a:lnTo>
                    <a:pt x="2763318" y="0"/>
                  </a:lnTo>
                  <a:lnTo>
                    <a:pt x="2776756" y="0"/>
                  </a:lnTo>
                  <a:lnTo>
                    <a:pt x="2777590" y="0"/>
                  </a:lnTo>
                  <a:lnTo>
                    <a:pt x="2779082" y="0"/>
                  </a:lnTo>
                  <a:lnTo>
                    <a:pt x="2783442" y="0"/>
                  </a:lnTo>
                  <a:lnTo>
                    <a:pt x="2784228" y="0"/>
                  </a:lnTo>
                  <a:lnTo>
                    <a:pt x="2785719" y="0"/>
                  </a:lnTo>
                  <a:lnTo>
                    <a:pt x="2786473" y="0"/>
                  </a:lnTo>
                  <a:lnTo>
                    <a:pt x="2793229" y="0"/>
                  </a:lnTo>
                  <a:lnTo>
                    <a:pt x="2799367" y="0"/>
                  </a:lnTo>
                  <a:lnTo>
                    <a:pt x="2813506" y="0"/>
                  </a:lnTo>
                  <a:lnTo>
                    <a:pt x="2820311" y="0"/>
                  </a:lnTo>
                  <a:lnTo>
                    <a:pt x="2827893" y="0"/>
                  </a:lnTo>
                  <a:lnTo>
                    <a:pt x="2827940" y="0"/>
                  </a:lnTo>
                  <a:lnTo>
                    <a:pt x="2829431" y="0"/>
                  </a:lnTo>
                  <a:lnTo>
                    <a:pt x="2829978" y="0"/>
                  </a:lnTo>
                  <a:lnTo>
                    <a:pt x="2852058" y="0"/>
                  </a:lnTo>
                  <a:lnTo>
                    <a:pt x="2857060" y="0"/>
                  </a:lnTo>
                  <a:lnTo>
                    <a:pt x="2857958" y="0"/>
                  </a:lnTo>
                  <a:lnTo>
                    <a:pt x="2871601" y="0"/>
                  </a:lnTo>
                  <a:lnTo>
                    <a:pt x="2882123" y="0"/>
                  </a:lnTo>
                  <a:lnTo>
                    <a:pt x="2894046" y="0"/>
                  </a:lnTo>
                  <a:lnTo>
                    <a:pt x="2903496" y="0"/>
                  </a:lnTo>
                  <a:lnTo>
                    <a:pt x="2911211" y="0"/>
                  </a:lnTo>
                  <a:lnTo>
                    <a:pt x="2914242" y="0"/>
                  </a:lnTo>
                  <a:lnTo>
                    <a:pt x="2914461" y="0"/>
                  </a:lnTo>
                  <a:lnTo>
                    <a:pt x="2924111" y="0"/>
                  </a:lnTo>
                  <a:lnTo>
                    <a:pt x="2927136" y="0"/>
                  </a:lnTo>
                  <a:lnTo>
                    <a:pt x="2933561" y="0"/>
                  </a:lnTo>
                  <a:lnTo>
                    <a:pt x="2939580" y="0"/>
                  </a:lnTo>
                  <a:lnTo>
                    <a:pt x="2941275" y="0"/>
                  </a:lnTo>
                  <a:lnTo>
                    <a:pt x="2941543" y="0"/>
                  </a:lnTo>
                  <a:lnTo>
                    <a:pt x="2945586" y="0"/>
                  </a:lnTo>
                  <a:lnTo>
                    <a:pt x="2950032" y="0"/>
                  </a:lnTo>
                  <a:lnTo>
                    <a:pt x="2955662" y="0"/>
                  </a:lnTo>
                  <a:lnTo>
                    <a:pt x="2955709" y="0"/>
                  </a:lnTo>
                  <a:lnTo>
                    <a:pt x="2957200" y="0"/>
                  </a:lnTo>
                  <a:lnTo>
                    <a:pt x="2957747" y="0"/>
                  </a:lnTo>
                  <a:lnTo>
                    <a:pt x="2968152" y="0"/>
                  </a:lnTo>
                  <a:lnTo>
                    <a:pt x="2969644" y="0"/>
                  </a:lnTo>
                  <a:lnTo>
                    <a:pt x="2972667" y="0"/>
                  </a:lnTo>
                  <a:lnTo>
                    <a:pt x="2977114" y="0"/>
                  </a:lnTo>
                  <a:lnTo>
                    <a:pt x="2984829" y="0"/>
                  </a:lnTo>
                  <a:lnTo>
                    <a:pt x="2985727" y="0"/>
                  </a:lnTo>
                  <a:lnTo>
                    <a:pt x="2999370" y="0"/>
                  </a:lnTo>
                  <a:lnTo>
                    <a:pt x="3021815" y="0"/>
                  </a:lnTo>
                  <a:lnTo>
                    <a:pt x="3031265" y="0"/>
                  </a:lnTo>
                  <a:lnTo>
                    <a:pt x="3042230" y="0"/>
                  </a:lnTo>
                  <a:lnTo>
                    <a:pt x="3044946" y="0"/>
                  </a:lnTo>
                  <a:lnTo>
                    <a:pt x="3051880" y="0"/>
                  </a:lnTo>
                  <a:lnTo>
                    <a:pt x="3061330" y="0"/>
                  </a:lnTo>
                  <a:lnTo>
                    <a:pt x="3067349" y="0"/>
                  </a:lnTo>
                  <a:lnTo>
                    <a:pt x="3069312" y="0"/>
                  </a:lnTo>
                  <a:lnTo>
                    <a:pt x="3073355" y="0"/>
                  </a:lnTo>
                  <a:lnTo>
                    <a:pt x="3073518" y="0"/>
                  </a:lnTo>
                  <a:lnTo>
                    <a:pt x="3075011" y="0"/>
                  </a:lnTo>
                  <a:lnTo>
                    <a:pt x="3077801" y="0"/>
                  </a:lnTo>
                  <a:lnTo>
                    <a:pt x="3095921" y="0"/>
                  </a:lnTo>
                  <a:lnTo>
                    <a:pt x="3097413" y="0"/>
                  </a:lnTo>
                  <a:lnTo>
                    <a:pt x="3100436" y="0"/>
                  </a:lnTo>
                  <a:lnTo>
                    <a:pt x="3103552" y="0"/>
                  </a:lnTo>
                  <a:lnTo>
                    <a:pt x="3104883" y="0"/>
                  </a:lnTo>
                  <a:lnTo>
                    <a:pt x="3120023" y="0"/>
                  </a:lnTo>
                  <a:lnTo>
                    <a:pt x="3120445" y="0"/>
                  </a:lnTo>
                  <a:lnTo>
                    <a:pt x="3149018" y="0"/>
                  </a:lnTo>
                  <a:lnTo>
                    <a:pt x="3150088" y="0"/>
                  </a:lnTo>
                  <a:lnTo>
                    <a:pt x="3150509" y="0"/>
                  </a:lnTo>
                  <a:lnTo>
                    <a:pt x="3171054" y="0"/>
                  </a:lnTo>
                  <a:lnTo>
                    <a:pt x="3172715" y="0"/>
                  </a:lnTo>
                  <a:lnTo>
                    <a:pt x="3199627" y="0"/>
                  </a:lnTo>
                  <a:lnTo>
                    <a:pt x="3201119" y="0"/>
                  </a:lnTo>
                  <a:lnTo>
                    <a:pt x="3201287" y="0"/>
                  </a:lnTo>
                  <a:lnTo>
                    <a:pt x="3201751" y="0"/>
                  </a:lnTo>
                  <a:lnTo>
                    <a:pt x="3202780" y="0"/>
                  </a:lnTo>
                  <a:lnTo>
                    <a:pt x="3217515" y="0"/>
                  </a:lnTo>
                  <a:lnTo>
                    <a:pt x="3224152" y="0"/>
                  </a:lnTo>
                  <a:lnTo>
                    <a:pt x="3230324" y="0"/>
                  </a:lnTo>
                  <a:lnTo>
                    <a:pt x="3231321" y="0"/>
                  </a:lnTo>
                  <a:lnTo>
                    <a:pt x="3231816" y="0"/>
                  </a:lnTo>
                  <a:lnTo>
                    <a:pt x="3243763" y="0"/>
                  </a:lnTo>
                  <a:lnTo>
                    <a:pt x="3246088" y="0"/>
                  </a:lnTo>
                  <a:lnTo>
                    <a:pt x="3247580" y="0"/>
                  </a:lnTo>
                  <a:lnTo>
                    <a:pt x="3247792" y="0"/>
                  </a:lnTo>
                  <a:lnTo>
                    <a:pt x="3248214" y="0"/>
                  </a:lnTo>
                  <a:lnTo>
                    <a:pt x="3252725" y="0"/>
                  </a:lnTo>
                  <a:lnTo>
                    <a:pt x="3254217" y="0"/>
                  </a:lnTo>
                  <a:lnTo>
                    <a:pt x="3260235" y="0"/>
                  </a:lnTo>
                  <a:lnTo>
                    <a:pt x="3276787" y="0"/>
                  </a:lnTo>
                  <a:lnTo>
                    <a:pt x="3277857" y="0"/>
                  </a:lnTo>
                  <a:lnTo>
                    <a:pt x="3278278" y="0"/>
                  </a:lnTo>
                  <a:lnTo>
                    <a:pt x="3290300" y="0"/>
                  </a:lnTo>
                  <a:lnTo>
                    <a:pt x="3298823" y="0"/>
                  </a:lnTo>
                  <a:lnTo>
                    <a:pt x="3327396" y="0"/>
                  </a:lnTo>
                  <a:lnTo>
                    <a:pt x="3328888" y="0"/>
                  </a:lnTo>
                  <a:lnTo>
                    <a:pt x="3329520" y="0"/>
                  </a:lnTo>
                  <a:lnTo>
                    <a:pt x="3345284" y="0"/>
                  </a:lnTo>
                  <a:lnTo>
                    <a:pt x="3349129" y="0"/>
                  </a:lnTo>
                  <a:lnTo>
                    <a:pt x="3351921" y="0"/>
                  </a:lnTo>
                  <a:lnTo>
                    <a:pt x="3358093" y="0"/>
                  </a:lnTo>
                  <a:lnTo>
                    <a:pt x="3359585" y="0"/>
                  </a:lnTo>
                  <a:lnTo>
                    <a:pt x="3371532" y="0"/>
                  </a:lnTo>
                  <a:lnTo>
                    <a:pt x="3373857" y="0"/>
                  </a:lnTo>
                  <a:lnTo>
                    <a:pt x="3375349" y="0"/>
                  </a:lnTo>
                  <a:lnTo>
                    <a:pt x="3380494" y="0"/>
                  </a:lnTo>
                  <a:lnTo>
                    <a:pt x="3381986" y="0"/>
                  </a:lnTo>
                  <a:lnTo>
                    <a:pt x="3388004" y="0"/>
                  </a:lnTo>
                  <a:lnTo>
                    <a:pt x="3408282" y="0"/>
                  </a:lnTo>
                  <a:lnTo>
                    <a:pt x="3418069" y="0"/>
                  </a:lnTo>
                  <a:lnTo>
                    <a:pt x="3424207" y="0"/>
                  </a:lnTo>
                  <a:lnTo>
                    <a:pt x="3424753" y="0"/>
                  </a:lnTo>
                  <a:lnTo>
                    <a:pt x="3452733" y="0"/>
                  </a:lnTo>
                  <a:lnTo>
                    <a:pt x="3454818" y="0"/>
                  </a:lnTo>
                  <a:lnTo>
                    <a:pt x="3476898" y="0"/>
                  </a:lnTo>
                  <a:lnTo>
                    <a:pt x="3496441" y="0"/>
                  </a:lnTo>
                  <a:lnTo>
                    <a:pt x="3509236" y="0"/>
                  </a:lnTo>
                  <a:lnTo>
                    <a:pt x="3518886" y="0"/>
                  </a:lnTo>
                  <a:lnTo>
                    <a:pt x="3528336" y="0"/>
                  </a:lnTo>
                  <a:lnTo>
                    <a:pt x="3536051" y="0"/>
                  </a:lnTo>
                  <a:lnTo>
                    <a:pt x="3539301" y="0"/>
                  </a:lnTo>
                  <a:lnTo>
                    <a:pt x="3540361" y="0"/>
                  </a:lnTo>
                  <a:lnTo>
                    <a:pt x="3544807" y="0"/>
                  </a:lnTo>
                  <a:lnTo>
                    <a:pt x="3551976" y="0"/>
                  </a:lnTo>
                  <a:lnTo>
                    <a:pt x="3552522" y="0"/>
                  </a:lnTo>
                  <a:lnTo>
                    <a:pt x="3564420" y="0"/>
                  </a:lnTo>
                  <a:lnTo>
                    <a:pt x="3570426" y="0"/>
                  </a:lnTo>
                  <a:cubicBezTo>
                    <a:pt x="3574872" y="0"/>
                    <a:pt x="3574872" y="0"/>
                    <a:pt x="3574872" y="0"/>
                  </a:cubicBezTo>
                  <a:lnTo>
                    <a:pt x="3580502" y="0"/>
                  </a:lnTo>
                  <a:lnTo>
                    <a:pt x="3582587" y="0"/>
                  </a:lnTo>
                  <a:lnTo>
                    <a:pt x="3624210" y="0"/>
                  </a:lnTo>
                  <a:lnTo>
                    <a:pt x="3637005" y="0"/>
                  </a:lnTo>
                  <a:lnTo>
                    <a:pt x="3646655" y="0"/>
                  </a:lnTo>
                  <a:lnTo>
                    <a:pt x="3656105" y="0"/>
                  </a:lnTo>
                  <a:lnTo>
                    <a:pt x="3667070" y="0"/>
                  </a:lnTo>
                  <a:lnTo>
                    <a:pt x="3668130" y="0"/>
                  </a:lnTo>
                  <a:lnTo>
                    <a:pt x="3669786" y="0"/>
                  </a:lnTo>
                  <a:lnTo>
                    <a:pt x="3672576" y="0"/>
                  </a:lnTo>
                  <a:lnTo>
                    <a:pt x="3692189" y="0"/>
                  </a:lnTo>
                  <a:lnTo>
                    <a:pt x="3698195" y="0"/>
                  </a:lnTo>
                  <a:lnTo>
                    <a:pt x="3702641" y="0"/>
                  </a:lnTo>
                  <a:lnTo>
                    <a:pt x="3744863" y="0"/>
                  </a:lnTo>
                  <a:lnTo>
                    <a:pt x="3745285" y="0"/>
                  </a:lnTo>
                  <a:lnTo>
                    <a:pt x="3795894" y="0"/>
                  </a:lnTo>
                  <a:lnTo>
                    <a:pt x="3797555" y="0"/>
                  </a:lnTo>
                  <a:lnTo>
                    <a:pt x="3826591" y="0"/>
                  </a:lnTo>
                  <a:lnTo>
                    <a:pt x="3842355" y="0"/>
                  </a:lnTo>
                  <a:lnTo>
                    <a:pt x="3848992" y="0"/>
                  </a:lnTo>
                  <a:lnTo>
                    <a:pt x="3872632" y="0"/>
                  </a:lnTo>
                  <a:lnTo>
                    <a:pt x="3873054" y="0"/>
                  </a:lnTo>
                  <a:lnTo>
                    <a:pt x="3885075" y="0"/>
                  </a:lnTo>
                  <a:lnTo>
                    <a:pt x="3923663" y="0"/>
                  </a:lnTo>
                  <a:lnTo>
                    <a:pt x="3954360" y="0"/>
                  </a:lnTo>
                  <a:lnTo>
                    <a:pt x="3970124" y="0"/>
                  </a:lnTo>
                  <a:lnTo>
                    <a:pt x="3976761" y="0"/>
                  </a:lnTo>
                  <a:lnTo>
                    <a:pt x="4012844" y="0"/>
                  </a:lnTo>
                  <a:lnTo>
                    <a:pt x="4049593" y="0"/>
                  </a:lnTo>
                  <a:cubicBezTo>
                    <a:pt x="4169647" y="0"/>
                    <a:pt x="4169647" y="0"/>
                    <a:pt x="4169647" y="0"/>
                  </a:cubicBezTo>
                  <a:lnTo>
                    <a:pt x="4177362" y="0"/>
                  </a:lnTo>
                  <a:cubicBezTo>
                    <a:pt x="4297416" y="0"/>
                    <a:pt x="4297416" y="0"/>
                    <a:pt x="4297416" y="0"/>
                  </a:cubicBezTo>
                  <a:cubicBezTo>
                    <a:pt x="4327758" y="0"/>
                    <a:pt x="4364168" y="21251"/>
                    <a:pt x="4379339" y="47054"/>
                  </a:cubicBezTo>
                  <a:cubicBezTo>
                    <a:pt x="4591731" y="415146"/>
                    <a:pt x="4591731" y="415146"/>
                    <a:pt x="4591731" y="415146"/>
                  </a:cubicBezTo>
                  <a:cubicBezTo>
                    <a:pt x="4606902" y="440951"/>
                    <a:pt x="4606902" y="483452"/>
                    <a:pt x="4591731" y="509257"/>
                  </a:cubicBezTo>
                  <a:cubicBezTo>
                    <a:pt x="4379339" y="877348"/>
                    <a:pt x="4379339" y="877348"/>
                    <a:pt x="4379339" y="877348"/>
                  </a:cubicBezTo>
                  <a:cubicBezTo>
                    <a:pt x="4364168" y="903151"/>
                    <a:pt x="4327758" y="924402"/>
                    <a:pt x="4297416" y="924402"/>
                  </a:cubicBezTo>
                  <a:lnTo>
                    <a:pt x="4169647" y="924402"/>
                  </a:lnTo>
                  <a:lnTo>
                    <a:pt x="3976761" y="924402"/>
                  </a:lnTo>
                  <a:lnTo>
                    <a:pt x="3872632" y="924402"/>
                  </a:lnTo>
                  <a:lnTo>
                    <a:pt x="3848992" y="924402"/>
                  </a:lnTo>
                  <a:lnTo>
                    <a:pt x="3744863" y="924402"/>
                  </a:lnTo>
                  <a:lnTo>
                    <a:pt x="3702641" y="924402"/>
                  </a:lnTo>
                  <a:lnTo>
                    <a:pt x="3672576" y="924402"/>
                  </a:lnTo>
                  <a:lnTo>
                    <a:pt x="3656105" y="924402"/>
                  </a:lnTo>
                  <a:lnTo>
                    <a:pt x="3574872" y="924402"/>
                  </a:lnTo>
                  <a:lnTo>
                    <a:pt x="3551976" y="924402"/>
                  </a:lnTo>
                  <a:lnTo>
                    <a:pt x="3544807" y="924402"/>
                  </a:lnTo>
                  <a:lnTo>
                    <a:pt x="3528336" y="924402"/>
                  </a:lnTo>
                  <a:lnTo>
                    <a:pt x="3424207" y="924402"/>
                  </a:lnTo>
                  <a:lnTo>
                    <a:pt x="3381986" y="924402"/>
                  </a:lnTo>
                  <a:lnTo>
                    <a:pt x="3380494" y="924402"/>
                  </a:lnTo>
                  <a:lnTo>
                    <a:pt x="3351921" y="924402"/>
                  </a:lnTo>
                  <a:lnTo>
                    <a:pt x="3277857" y="924402"/>
                  </a:lnTo>
                  <a:lnTo>
                    <a:pt x="3254217" y="924402"/>
                  </a:lnTo>
                  <a:lnTo>
                    <a:pt x="3252725" y="924402"/>
                  </a:lnTo>
                  <a:lnTo>
                    <a:pt x="3247792" y="924402"/>
                  </a:lnTo>
                  <a:lnTo>
                    <a:pt x="3231321" y="924402"/>
                  </a:lnTo>
                  <a:lnTo>
                    <a:pt x="3224152" y="924402"/>
                  </a:lnTo>
                  <a:lnTo>
                    <a:pt x="3150088" y="924402"/>
                  </a:lnTo>
                  <a:lnTo>
                    <a:pt x="3120023" y="924402"/>
                  </a:lnTo>
                  <a:lnTo>
                    <a:pt x="3104883" y="924402"/>
                  </a:lnTo>
                  <a:lnTo>
                    <a:pt x="3103552" y="924402"/>
                  </a:lnTo>
                  <a:lnTo>
                    <a:pt x="3077801" y="924402"/>
                  </a:lnTo>
                  <a:lnTo>
                    <a:pt x="3061330" y="924402"/>
                  </a:lnTo>
                  <a:lnTo>
                    <a:pt x="3031265" y="924402"/>
                  </a:lnTo>
                  <a:lnTo>
                    <a:pt x="2977114" y="924402"/>
                  </a:lnTo>
                  <a:lnTo>
                    <a:pt x="2957200" y="924402"/>
                  </a:lnTo>
                  <a:lnTo>
                    <a:pt x="2955709" y="924402"/>
                  </a:lnTo>
                  <a:lnTo>
                    <a:pt x="2950032" y="924402"/>
                  </a:lnTo>
                  <a:lnTo>
                    <a:pt x="2933561" y="924402"/>
                  </a:lnTo>
                  <a:lnTo>
                    <a:pt x="2927136" y="924402"/>
                  </a:lnTo>
                  <a:lnTo>
                    <a:pt x="2903496" y="924402"/>
                  </a:lnTo>
                  <a:lnTo>
                    <a:pt x="2829431" y="924402"/>
                  </a:lnTo>
                  <a:lnTo>
                    <a:pt x="2827940" y="924402"/>
                  </a:lnTo>
                  <a:lnTo>
                    <a:pt x="2799367" y="924402"/>
                  </a:lnTo>
                  <a:lnTo>
                    <a:pt x="2785719" y="924402"/>
                  </a:lnTo>
                  <a:lnTo>
                    <a:pt x="2784228" y="924402"/>
                  </a:lnTo>
                  <a:lnTo>
                    <a:pt x="2757146" y="924402"/>
                  </a:lnTo>
                  <a:lnTo>
                    <a:pt x="2755654" y="924402"/>
                  </a:lnTo>
                  <a:lnTo>
                    <a:pt x="2680098" y="924402"/>
                  </a:lnTo>
                  <a:lnTo>
                    <a:pt x="2657950" y="924402"/>
                  </a:lnTo>
                  <a:lnTo>
                    <a:pt x="2656459" y="924402"/>
                  </a:lnTo>
                  <a:lnTo>
                    <a:pt x="2653017" y="924402"/>
                  </a:lnTo>
                  <a:lnTo>
                    <a:pt x="2636545" y="924402"/>
                  </a:lnTo>
                  <a:lnTo>
                    <a:pt x="2629377" y="924402"/>
                  </a:lnTo>
                  <a:lnTo>
                    <a:pt x="2627885" y="924402"/>
                  </a:lnTo>
                  <a:lnTo>
                    <a:pt x="2606481" y="924402"/>
                  </a:lnTo>
                  <a:lnTo>
                    <a:pt x="2552329" y="924402"/>
                  </a:lnTo>
                  <a:lnTo>
                    <a:pt x="2525248" y="924402"/>
                  </a:lnTo>
                  <a:lnTo>
                    <a:pt x="2510108" y="924402"/>
                  </a:lnTo>
                  <a:lnTo>
                    <a:pt x="2508776" y="924402"/>
                  </a:lnTo>
                  <a:lnTo>
                    <a:pt x="2480043" y="924402"/>
                  </a:lnTo>
                  <a:lnTo>
                    <a:pt x="2478712" y="924402"/>
                  </a:lnTo>
                  <a:lnTo>
                    <a:pt x="2463572" y="924402"/>
                  </a:lnTo>
                  <a:lnTo>
                    <a:pt x="2436490" y="924402"/>
                  </a:lnTo>
                  <a:lnTo>
                    <a:pt x="2382339" y="924402"/>
                  </a:lnTo>
                  <a:lnTo>
                    <a:pt x="2360934" y="924402"/>
                  </a:lnTo>
                  <a:lnTo>
                    <a:pt x="2359443" y="924402"/>
                  </a:lnTo>
                  <a:lnTo>
                    <a:pt x="2352274" y="924402"/>
                  </a:lnTo>
                  <a:lnTo>
                    <a:pt x="2335803" y="924402"/>
                  </a:lnTo>
                  <a:lnTo>
                    <a:pt x="2332360" y="924402"/>
                  </a:lnTo>
                  <a:lnTo>
                    <a:pt x="2332328" y="924402"/>
                  </a:lnTo>
                  <a:lnTo>
                    <a:pt x="2330869" y="924402"/>
                  </a:lnTo>
                  <a:lnTo>
                    <a:pt x="2308721" y="924402"/>
                  </a:lnTo>
                  <a:lnTo>
                    <a:pt x="2233165" y="924402"/>
                  </a:lnTo>
                  <a:lnTo>
                    <a:pt x="2231674" y="924402"/>
                  </a:lnTo>
                  <a:lnTo>
                    <a:pt x="2204591" y="924402"/>
                  </a:lnTo>
                  <a:lnTo>
                    <a:pt x="2204559" y="924402"/>
                  </a:lnTo>
                  <a:lnTo>
                    <a:pt x="2203100" y="924402"/>
                  </a:lnTo>
                  <a:lnTo>
                    <a:pt x="2189452" y="924402"/>
                  </a:lnTo>
                  <a:lnTo>
                    <a:pt x="2160879" y="924402"/>
                  </a:lnTo>
                  <a:lnTo>
                    <a:pt x="2159388" y="924402"/>
                  </a:lnTo>
                  <a:lnTo>
                    <a:pt x="2085323" y="924402"/>
                  </a:lnTo>
                  <a:lnTo>
                    <a:pt x="2077294" y="924402"/>
                  </a:lnTo>
                  <a:lnTo>
                    <a:pt x="2061683" y="924402"/>
                  </a:lnTo>
                  <a:lnTo>
                    <a:pt x="2055258" y="924402"/>
                  </a:lnTo>
                  <a:lnTo>
                    <a:pt x="2038787" y="924402"/>
                  </a:lnTo>
                  <a:lnTo>
                    <a:pt x="2033110" y="924402"/>
                  </a:lnTo>
                  <a:lnTo>
                    <a:pt x="2031619" y="924402"/>
                  </a:lnTo>
                  <a:lnTo>
                    <a:pt x="2011705" y="924402"/>
                  </a:lnTo>
                  <a:lnTo>
                    <a:pt x="1957554" y="924402"/>
                  </a:lnTo>
                  <a:lnTo>
                    <a:pt x="1949525" y="924402"/>
                  </a:lnTo>
                  <a:lnTo>
                    <a:pt x="1927489" y="924402"/>
                  </a:lnTo>
                  <a:lnTo>
                    <a:pt x="1911018" y="924402"/>
                  </a:lnTo>
                  <a:lnTo>
                    <a:pt x="1907543" y="924402"/>
                  </a:lnTo>
                  <a:lnTo>
                    <a:pt x="1885268" y="924402"/>
                  </a:lnTo>
                  <a:lnTo>
                    <a:pt x="1883936" y="924402"/>
                  </a:lnTo>
                  <a:lnTo>
                    <a:pt x="1868796" y="924402"/>
                  </a:lnTo>
                  <a:lnTo>
                    <a:pt x="1838732" y="924402"/>
                  </a:lnTo>
                  <a:lnTo>
                    <a:pt x="1779774" y="924402"/>
                  </a:lnTo>
                  <a:lnTo>
                    <a:pt x="1764668" y="924402"/>
                  </a:lnTo>
                  <a:lnTo>
                    <a:pt x="1757499" y="924402"/>
                  </a:lnTo>
                  <a:lnTo>
                    <a:pt x="1741027" y="924402"/>
                  </a:lnTo>
                  <a:lnTo>
                    <a:pt x="1737552" y="924402"/>
                  </a:lnTo>
                  <a:lnTo>
                    <a:pt x="1736094" y="924402"/>
                  </a:lnTo>
                  <a:lnTo>
                    <a:pt x="1734603" y="924402"/>
                  </a:lnTo>
                  <a:lnTo>
                    <a:pt x="1710963" y="924402"/>
                  </a:lnTo>
                  <a:lnTo>
                    <a:pt x="1707488" y="924402"/>
                  </a:lnTo>
                  <a:lnTo>
                    <a:pt x="1652509" y="924402"/>
                  </a:lnTo>
                  <a:lnTo>
                    <a:pt x="1636899" y="924402"/>
                  </a:lnTo>
                  <a:lnTo>
                    <a:pt x="1609783" y="924402"/>
                  </a:lnTo>
                  <a:lnTo>
                    <a:pt x="1608325" y="924402"/>
                  </a:lnTo>
                  <a:lnTo>
                    <a:pt x="1606834" y="924402"/>
                  </a:lnTo>
                  <a:lnTo>
                    <a:pt x="1579719" y="924402"/>
                  </a:lnTo>
                  <a:lnTo>
                    <a:pt x="1564612" y="924402"/>
                  </a:lnTo>
                  <a:lnTo>
                    <a:pt x="1524740" y="924402"/>
                  </a:lnTo>
                  <a:lnTo>
                    <a:pt x="1482518" y="924402"/>
                  </a:lnTo>
                  <a:lnTo>
                    <a:pt x="1460483" y="924402"/>
                  </a:lnTo>
                  <a:lnTo>
                    <a:pt x="1452454" y="924402"/>
                  </a:lnTo>
                  <a:lnTo>
                    <a:pt x="1444011" y="924402"/>
                  </a:lnTo>
                  <a:lnTo>
                    <a:pt x="1436843" y="924402"/>
                  </a:lnTo>
                  <a:lnTo>
                    <a:pt x="1413947" y="924402"/>
                  </a:lnTo>
                  <a:lnTo>
                    <a:pt x="1354749" y="924402"/>
                  </a:lnTo>
                  <a:lnTo>
                    <a:pt x="1332714" y="924402"/>
                  </a:lnTo>
                  <a:lnTo>
                    <a:pt x="1324685" y="924402"/>
                  </a:lnTo>
                  <a:lnTo>
                    <a:pt x="1316242" y="924402"/>
                  </a:lnTo>
                  <a:lnTo>
                    <a:pt x="1312767" y="924402"/>
                  </a:lnTo>
                  <a:lnTo>
                    <a:pt x="1286178" y="924402"/>
                  </a:lnTo>
                  <a:lnTo>
                    <a:pt x="1282703" y="924402"/>
                  </a:lnTo>
                  <a:lnTo>
                    <a:pt x="1243956" y="924402"/>
                  </a:lnTo>
                  <a:lnTo>
                    <a:pt x="1184998" y="924402"/>
                  </a:lnTo>
                  <a:lnTo>
                    <a:pt x="1154934" y="924402"/>
                  </a:lnTo>
                  <a:lnTo>
                    <a:pt x="1139828" y="924402"/>
                  </a:lnTo>
                  <a:lnTo>
                    <a:pt x="1116187" y="924402"/>
                  </a:lnTo>
                  <a:lnTo>
                    <a:pt x="1112712" y="924402"/>
                  </a:lnTo>
                  <a:lnTo>
                    <a:pt x="1057734" y="924402"/>
                  </a:lnTo>
                  <a:lnTo>
                    <a:pt x="1027669" y="924402"/>
                  </a:lnTo>
                  <a:lnTo>
                    <a:pt x="1012059" y="924402"/>
                  </a:lnTo>
                  <a:lnTo>
                    <a:pt x="984943" y="924402"/>
                  </a:lnTo>
                  <a:lnTo>
                    <a:pt x="929965" y="924402"/>
                  </a:lnTo>
                  <a:lnTo>
                    <a:pt x="899900" y="924402"/>
                  </a:lnTo>
                  <a:lnTo>
                    <a:pt x="857678" y="924402"/>
                  </a:lnTo>
                  <a:lnTo>
                    <a:pt x="819171" y="924402"/>
                  </a:lnTo>
                  <a:lnTo>
                    <a:pt x="729909" y="924402"/>
                  </a:lnTo>
                  <a:lnTo>
                    <a:pt x="691402" y="924402"/>
                  </a:lnTo>
                  <a:lnTo>
                    <a:pt x="687927" y="924402"/>
                  </a:lnTo>
                  <a:lnTo>
                    <a:pt x="560158" y="924402"/>
                  </a:lnTo>
                  <a:lnTo>
                    <a:pt x="432894" y="924402"/>
                  </a:lnTo>
                  <a:lnTo>
                    <a:pt x="305125" y="924402"/>
                  </a:lnTo>
                  <a:cubicBezTo>
                    <a:pt x="275541" y="924402"/>
                    <a:pt x="238373" y="903151"/>
                    <a:pt x="223202" y="877348"/>
                  </a:cubicBezTo>
                  <a:cubicBezTo>
                    <a:pt x="10809" y="509257"/>
                    <a:pt x="10809" y="509257"/>
                    <a:pt x="10809" y="509257"/>
                  </a:cubicBezTo>
                  <a:cubicBezTo>
                    <a:pt x="-3603" y="483452"/>
                    <a:pt x="-3603" y="440951"/>
                    <a:pt x="10809" y="415146"/>
                  </a:cubicBezTo>
                  <a:cubicBezTo>
                    <a:pt x="223202" y="47054"/>
                    <a:pt x="223202" y="47054"/>
                    <a:pt x="223202" y="47054"/>
                  </a:cubicBezTo>
                  <a:cubicBezTo>
                    <a:pt x="238373" y="21251"/>
                    <a:pt x="275541" y="0"/>
                    <a:pt x="305125" y="0"/>
                  </a:cubicBezTo>
                  <a:close/>
                </a:path>
              </a:pathLst>
            </a:custGeom>
            <a:solidFill>
              <a:schemeClr val="accent5">
                <a:lumMod val="95000"/>
              </a:schemeClr>
            </a:solidFill>
            <a:ln w="19050">
              <a:gradFill flip="none" rotWithShape="1">
                <a:gsLst>
                  <a:gs pos="0">
                    <a:schemeClr val="bg1">
                      <a:lumMod val="75000"/>
                    </a:schemeClr>
                  </a:gs>
                  <a:gs pos="100000">
                    <a:schemeClr val="bg1"/>
                  </a:gs>
                </a:gsLst>
                <a:lin ang="2700000" scaled="1"/>
                <a:tileRect/>
              </a:gradFill>
            </a:ln>
            <a:effectLst>
              <a:innerShdw blurRad="63500" dist="50800" dir="13500000">
                <a:prstClr val="black">
                  <a:alpha val="50000"/>
                </a:prstClr>
              </a:innerShdw>
            </a:effectLst>
          </p:spPr>
          <p:txBody>
            <a:bodyPr vert="horz" wrap="square" lIns="91440" tIns="45720" rIns="91440" bIns="45720" numCol="1" anchor="t" anchorCtr="0" compatLnSpc="1">
              <a:noAutofit/>
            </a:bodyPr>
            <a:lstStyle/>
            <a:p>
              <a:endParaRPr lang="zh-CN" altLang="en-US" dirty="0">
                <a:solidFill>
                  <a:prstClr val="black"/>
                </a:solidFill>
                <a:latin typeface="微软雅黑" panose="020B0503020204020204" pitchFamily="34" charset="-122"/>
              </a:endParaRPr>
            </a:p>
          </p:txBody>
        </p:sp>
      </p:grpSp>
      <p:grpSp>
        <p:nvGrpSpPr>
          <p:cNvPr id="55" name="组合 54"/>
          <p:cNvGrpSpPr/>
          <p:nvPr/>
        </p:nvGrpSpPr>
        <p:grpSpPr>
          <a:xfrm rot="16200000">
            <a:off x="574523" y="158162"/>
            <a:ext cx="765103" cy="863262"/>
            <a:chOff x="8439634" y="3544648"/>
            <a:chExt cx="1611146" cy="1817848"/>
          </a:xfrm>
        </p:grpSpPr>
        <p:sp>
          <p:nvSpPr>
            <p:cNvPr id="56" name="Freeform 5"/>
            <p:cNvSpPr/>
            <p:nvPr/>
          </p:nvSpPr>
          <p:spPr bwMode="auto">
            <a:xfrm rot="5400000">
              <a:off x="8336283" y="3647999"/>
              <a:ext cx="1817848" cy="161114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lumMod val="97000"/>
                  </a:schemeClr>
                </a:gs>
                <a:gs pos="100000">
                  <a:schemeClr val="bg1">
                    <a:lumMod val="85000"/>
                  </a:schemeClr>
                </a:gs>
              </a:gsLst>
              <a:lin ang="2700000" scaled="1"/>
              <a:tileRect/>
            </a:gradFill>
            <a:ln w="19050">
              <a:gradFill flip="none" rotWithShape="1">
                <a:gsLst>
                  <a:gs pos="100000">
                    <a:schemeClr val="bg1">
                      <a:lumMod val="75000"/>
                    </a:schemeClr>
                  </a:gs>
                  <a:gs pos="0">
                    <a:schemeClr val="bg1"/>
                  </a:gs>
                </a:gsLst>
                <a:lin ang="2700000" scaled="1"/>
                <a:tileRect/>
              </a:gradFill>
            </a:ln>
            <a:effectLst>
              <a:outerShdw blurRad="127000" dist="50800" dir="2700000" algn="tl" rotWithShape="0">
                <a:prstClr val="black">
                  <a:alpha val="40000"/>
                </a:prstClr>
              </a:outerShdw>
            </a:effectLst>
          </p:spPr>
          <p:txBody>
            <a:bodyPr vert="horz" wrap="square" lIns="91440" tIns="45720" rIns="91440" bIns="45720" numCol="1" anchor="t" anchorCtr="0" compatLnSpc="1"/>
            <a:lstStyle/>
            <a:p>
              <a:endParaRPr lang="zh-CN" altLang="en-US" dirty="0">
                <a:solidFill>
                  <a:prstClr val="black"/>
                </a:solidFill>
                <a:latin typeface="微软雅黑" panose="020B0503020204020204" pitchFamily="34" charset="-122"/>
              </a:endParaRPr>
            </a:p>
          </p:txBody>
        </p:sp>
        <p:sp>
          <p:nvSpPr>
            <p:cNvPr id="57" name="Freeform 5"/>
            <p:cNvSpPr/>
            <p:nvPr/>
          </p:nvSpPr>
          <p:spPr bwMode="auto">
            <a:xfrm rot="5400000">
              <a:off x="8582835" y="3866516"/>
              <a:ext cx="1324744" cy="117411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accent5">
                <a:lumMod val="95000"/>
              </a:schemeClr>
            </a:solidFill>
            <a:ln w="15875">
              <a:gradFill flip="none" rotWithShape="1">
                <a:gsLst>
                  <a:gs pos="0">
                    <a:schemeClr val="bg1">
                      <a:lumMod val="65000"/>
                    </a:schemeClr>
                  </a:gs>
                  <a:gs pos="100000">
                    <a:schemeClr val="bg1"/>
                  </a:gs>
                </a:gsLst>
                <a:lin ang="2700000" scaled="1"/>
                <a:tileRect/>
              </a:gradFill>
            </a:ln>
            <a:effectLst>
              <a:innerShdw blurRad="50800" dist="25400" dir="13500000">
                <a:prstClr val="black">
                  <a:alpha val="50000"/>
                </a:prstClr>
              </a:innerShdw>
            </a:effectLst>
          </p:spPr>
          <p:txBody>
            <a:bodyPr vert="horz" wrap="square" lIns="91440" tIns="45720" rIns="91440" bIns="45720" numCol="1" anchor="t" anchorCtr="0" compatLnSpc="1"/>
            <a:lstStyle/>
            <a:p>
              <a:endParaRPr lang="zh-CN" altLang="en-US" dirty="0">
                <a:solidFill>
                  <a:prstClr val="black"/>
                </a:solidFill>
                <a:latin typeface="微软雅黑" panose="020B0503020204020204" pitchFamily="34" charset="-122"/>
              </a:endParaRPr>
            </a:p>
          </p:txBody>
        </p:sp>
      </p:grpSp>
      <p:grpSp>
        <p:nvGrpSpPr>
          <p:cNvPr id="58" name="Group 17"/>
          <p:cNvGrpSpPr>
            <a:grpSpLocks noChangeAspect="1"/>
          </p:cNvGrpSpPr>
          <p:nvPr/>
        </p:nvGrpSpPr>
        <p:grpSpPr bwMode="auto">
          <a:xfrm>
            <a:off x="827405" y="455655"/>
            <a:ext cx="259340" cy="278386"/>
            <a:chOff x="231" y="1205"/>
            <a:chExt cx="640" cy="687"/>
          </a:xfrm>
          <a:solidFill>
            <a:srgbClr val="00B0F0"/>
          </a:solidFill>
          <a:effectLst/>
        </p:grpSpPr>
        <p:sp>
          <p:nvSpPr>
            <p:cNvPr id="59" name="Freeform 18"/>
            <p:cNvSpPr/>
            <p:nvPr/>
          </p:nvSpPr>
          <p:spPr bwMode="auto">
            <a:xfrm>
              <a:off x="231" y="1205"/>
              <a:ext cx="499" cy="687"/>
            </a:xfrm>
            <a:custGeom>
              <a:avLst/>
              <a:gdLst>
                <a:gd name="T0" fmla="*/ 442 w 499"/>
                <a:gd name="T1" fmla="*/ 629 h 687"/>
                <a:gd name="T2" fmla="*/ 57 w 499"/>
                <a:gd name="T3" fmla="*/ 629 h 687"/>
                <a:gd name="T4" fmla="*/ 57 w 499"/>
                <a:gd name="T5" fmla="*/ 200 h 687"/>
                <a:gd name="T6" fmla="*/ 200 w 499"/>
                <a:gd name="T7" fmla="*/ 200 h 687"/>
                <a:gd name="T8" fmla="*/ 200 w 499"/>
                <a:gd name="T9" fmla="*/ 57 h 687"/>
                <a:gd name="T10" fmla="*/ 442 w 499"/>
                <a:gd name="T11" fmla="*/ 57 h 687"/>
                <a:gd name="T12" fmla="*/ 442 w 499"/>
                <a:gd name="T13" fmla="*/ 116 h 687"/>
                <a:gd name="T14" fmla="*/ 494 w 499"/>
                <a:gd name="T15" fmla="*/ 64 h 687"/>
                <a:gd name="T16" fmla="*/ 499 w 499"/>
                <a:gd name="T17" fmla="*/ 59 h 687"/>
                <a:gd name="T18" fmla="*/ 499 w 499"/>
                <a:gd name="T19" fmla="*/ 0 h 687"/>
                <a:gd name="T20" fmla="*/ 143 w 499"/>
                <a:gd name="T21" fmla="*/ 0 h 687"/>
                <a:gd name="T22" fmla="*/ 143 w 499"/>
                <a:gd name="T23" fmla="*/ 0 h 687"/>
                <a:gd name="T24" fmla="*/ 0 w 499"/>
                <a:gd name="T25" fmla="*/ 143 h 687"/>
                <a:gd name="T26" fmla="*/ 0 w 499"/>
                <a:gd name="T27" fmla="*/ 687 h 687"/>
                <a:gd name="T28" fmla="*/ 499 w 499"/>
                <a:gd name="T29" fmla="*/ 687 h 687"/>
                <a:gd name="T30" fmla="*/ 499 w 499"/>
                <a:gd name="T31" fmla="*/ 429 h 687"/>
                <a:gd name="T32" fmla="*/ 442 w 499"/>
                <a:gd name="T33" fmla="*/ 486 h 687"/>
                <a:gd name="T34" fmla="*/ 442 w 499"/>
                <a:gd name="T35" fmla="*/ 629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9" h="687">
                  <a:moveTo>
                    <a:pt x="442" y="629"/>
                  </a:moveTo>
                  <a:lnTo>
                    <a:pt x="57" y="629"/>
                  </a:lnTo>
                  <a:lnTo>
                    <a:pt x="57" y="200"/>
                  </a:lnTo>
                  <a:lnTo>
                    <a:pt x="200" y="200"/>
                  </a:lnTo>
                  <a:lnTo>
                    <a:pt x="200" y="57"/>
                  </a:lnTo>
                  <a:lnTo>
                    <a:pt x="442" y="57"/>
                  </a:lnTo>
                  <a:lnTo>
                    <a:pt x="442" y="116"/>
                  </a:lnTo>
                  <a:lnTo>
                    <a:pt x="494" y="64"/>
                  </a:lnTo>
                  <a:lnTo>
                    <a:pt x="499" y="59"/>
                  </a:lnTo>
                  <a:lnTo>
                    <a:pt x="499" y="0"/>
                  </a:lnTo>
                  <a:lnTo>
                    <a:pt x="143" y="0"/>
                  </a:lnTo>
                  <a:lnTo>
                    <a:pt x="143" y="0"/>
                  </a:lnTo>
                  <a:lnTo>
                    <a:pt x="0" y="143"/>
                  </a:lnTo>
                  <a:lnTo>
                    <a:pt x="0" y="687"/>
                  </a:lnTo>
                  <a:lnTo>
                    <a:pt x="499" y="687"/>
                  </a:lnTo>
                  <a:lnTo>
                    <a:pt x="499" y="429"/>
                  </a:lnTo>
                  <a:lnTo>
                    <a:pt x="442" y="486"/>
                  </a:lnTo>
                  <a:lnTo>
                    <a:pt x="442" y="62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微软雅黑" panose="020B0503020204020204" pitchFamily="34" charset="-122"/>
              </a:endParaRPr>
            </a:p>
          </p:txBody>
        </p:sp>
        <p:sp>
          <p:nvSpPr>
            <p:cNvPr id="60" name="Freeform 19"/>
            <p:cNvSpPr>
              <a:spLocks noEditPoints="1"/>
            </p:cNvSpPr>
            <p:nvPr/>
          </p:nvSpPr>
          <p:spPr bwMode="auto">
            <a:xfrm>
              <a:off x="436" y="1310"/>
              <a:ext cx="435" cy="431"/>
            </a:xfrm>
            <a:custGeom>
              <a:avLst/>
              <a:gdLst>
                <a:gd name="T0" fmla="*/ 50 w 435"/>
                <a:gd name="T1" fmla="*/ 279 h 431"/>
                <a:gd name="T2" fmla="*/ 50 w 435"/>
                <a:gd name="T3" fmla="*/ 279 h 431"/>
                <a:gd name="T4" fmla="*/ 50 w 435"/>
                <a:gd name="T5" fmla="*/ 279 h 431"/>
                <a:gd name="T6" fmla="*/ 50 w 435"/>
                <a:gd name="T7" fmla="*/ 279 h 431"/>
                <a:gd name="T8" fmla="*/ 0 w 435"/>
                <a:gd name="T9" fmla="*/ 431 h 431"/>
                <a:gd name="T10" fmla="*/ 155 w 435"/>
                <a:gd name="T11" fmla="*/ 381 h 431"/>
                <a:gd name="T12" fmla="*/ 155 w 435"/>
                <a:gd name="T13" fmla="*/ 381 h 431"/>
                <a:gd name="T14" fmla="*/ 155 w 435"/>
                <a:gd name="T15" fmla="*/ 381 h 431"/>
                <a:gd name="T16" fmla="*/ 155 w 435"/>
                <a:gd name="T17" fmla="*/ 381 h 431"/>
                <a:gd name="T18" fmla="*/ 435 w 435"/>
                <a:gd name="T19" fmla="*/ 102 h 431"/>
                <a:gd name="T20" fmla="*/ 330 w 435"/>
                <a:gd name="T21" fmla="*/ 0 h 431"/>
                <a:gd name="T22" fmla="*/ 50 w 435"/>
                <a:gd name="T23" fmla="*/ 279 h 431"/>
                <a:gd name="T24" fmla="*/ 50 w 435"/>
                <a:gd name="T25" fmla="*/ 279 h 431"/>
                <a:gd name="T26" fmla="*/ 141 w 435"/>
                <a:gd name="T27" fmla="*/ 360 h 431"/>
                <a:gd name="T28" fmla="*/ 38 w 435"/>
                <a:gd name="T29" fmla="*/ 396 h 431"/>
                <a:gd name="T30" fmla="*/ 72 w 435"/>
                <a:gd name="T31" fmla="*/ 291 h 431"/>
                <a:gd name="T32" fmla="*/ 141 w 435"/>
                <a:gd name="T33" fmla="*/ 360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35" h="431">
                  <a:moveTo>
                    <a:pt x="50" y="279"/>
                  </a:moveTo>
                  <a:lnTo>
                    <a:pt x="50" y="279"/>
                  </a:lnTo>
                  <a:lnTo>
                    <a:pt x="50" y="279"/>
                  </a:lnTo>
                  <a:lnTo>
                    <a:pt x="50" y="279"/>
                  </a:lnTo>
                  <a:lnTo>
                    <a:pt x="0" y="431"/>
                  </a:lnTo>
                  <a:lnTo>
                    <a:pt x="155" y="381"/>
                  </a:lnTo>
                  <a:lnTo>
                    <a:pt x="155" y="381"/>
                  </a:lnTo>
                  <a:lnTo>
                    <a:pt x="155" y="381"/>
                  </a:lnTo>
                  <a:lnTo>
                    <a:pt x="155" y="381"/>
                  </a:lnTo>
                  <a:lnTo>
                    <a:pt x="435" y="102"/>
                  </a:lnTo>
                  <a:lnTo>
                    <a:pt x="330" y="0"/>
                  </a:lnTo>
                  <a:lnTo>
                    <a:pt x="50" y="279"/>
                  </a:lnTo>
                  <a:lnTo>
                    <a:pt x="50" y="279"/>
                  </a:lnTo>
                  <a:close/>
                  <a:moveTo>
                    <a:pt x="141" y="360"/>
                  </a:moveTo>
                  <a:lnTo>
                    <a:pt x="38" y="396"/>
                  </a:lnTo>
                  <a:lnTo>
                    <a:pt x="72" y="291"/>
                  </a:lnTo>
                  <a:lnTo>
                    <a:pt x="141" y="36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微软雅黑" panose="020B0503020204020204" pitchFamily="34" charset="-122"/>
              </a:endParaRPr>
            </a:p>
          </p:txBody>
        </p:sp>
      </p:grpSp>
      <p:sp>
        <p:nvSpPr>
          <p:cNvPr id="61" name="矩形 3"/>
          <p:cNvSpPr>
            <a:spLocks noChangeArrowheads="1"/>
          </p:cNvSpPr>
          <p:nvPr/>
        </p:nvSpPr>
        <p:spPr bwMode="auto">
          <a:xfrm>
            <a:off x="1503369" y="442914"/>
            <a:ext cx="1164425" cy="377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82" tIns="34292" rIns="68582" bIns="34292">
            <a:spAutoFit/>
          </a:bodyPr>
          <a:lstStyle/>
          <a:p>
            <a:pPr algn="l"/>
            <a:r>
              <a:rPr lang="zh-CN" altLang="en-US" sz="2000" b="0" dirty="0">
                <a:solidFill>
                  <a:schemeClr val="accent3">
                    <a:lumMod val="50000"/>
                  </a:schemeClr>
                </a:solidFill>
                <a:latin typeface="微软雅黑" panose="020B0503020204020204" pitchFamily="34" charset="-122"/>
                <a:ea typeface="微软雅黑" panose="020B0503020204020204" pitchFamily="34" charset="-122"/>
                <a:sym typeface="Arial" panose="020B0604020202020204" pitchFamily="34" charset="0"/>
              </a:rPr>
              <a:t>利润结构</a:t>
            </a:r>
          </a:p>
        </p:txBody>
      </p:sp>
      <p:sp>
        <p:nvSpPr>
          <p:cNvPr id="62" name="文本框 37"/>
          <p:cNvSpPr>
            <a:spLocks noChangeArrowheads="1"/>
          </p:cNvSpPr>
          <p:nvPr/>
        </p:nvSpPr>
        <p:spPr bwMode="auto">
          <a:xfrm>
            <a:off x="2591594" y="515144"/>
            <a:ext cx="1731469" cy="223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2" tIns="34292" rIns="68582" bIns="34292">
            <a:spAutoFit/>
          </a:bodyPr>
          <a:lstStyle/>
          <a:p>
            <a:pPr algn="l"/>
            <a:r>
              <a:rPr lang="en-US" altLang="zh-CN" sz="1000" b="0" dirty="0">
                <a:solidFill>
                  <a:schemeClr val="accent3">
                    <a:lumMod val="50000"/>
                  </a:schemeClr>
                </a:solidFill>
                <a:latin typeface="微软雅黑" panose="020B0503020204020204" pitchFamily="34" charset="-122"/>
                <a:sym typeface="Arial" panose="020B0604020202020204" pitchFamily="34" charset="0"/>
              </a:rPr>
              <a:t>PROFIT STRUCTURE</a:t>
            </a:r>
            <a:endParaRPr lang="zh-CN" altLang="en-US" sz="1000" b="0" baseline="-3000" dirty="0">
              <a:solidFill>
                <a:schemeClr val="accent3">
                  <a:lumMod val="50000"/>
                </a:schemeClr>
              </a:solidFill>
              <a:latin typeface="微软雅黑" panose="020B0503020204020204" pitchFamily="34" charset="-122"/>
              <a:sym typeface="Arial" panose="020B0604020202020204" pitchFamily="34" charset="0"/>
            </a:endParaRPr>
          </a:p>
        </p:txBody>
      </p:sp>
    </p:spTree>
  </p:cSld>
  <p:clrMapOvr>
    <a:masterClrMapping/>
  </p:clrMapOvr>
  <p:transition spd="slow" advTm="0">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fade">
                                      <p:cBhvr>
                                        <p:cTn id="7" dur="500"/>
                                        <p:tgtEl>
                                          <p:spTgt spid="58"/>
                                        </p:tgtEl>
                                      </p:cBhvr>
                                    </p:animEffect>
                                  </p:childTnLst>
                                </p:cTn>
                              </p:par>
                              <p:par>
                                <p:cTn id="8" presetID="22" presetClass="entr" presetSubtype="8" fill="hold" nodeType="withEffect">
                                  <p:stCondLst>
                                    <p:cond delay="0"/>
                                  </p:stCondLst>
                                  <p:childTnLst>
                                    <p:set>
                                      <p:cBhvr>
                                        <p:cTn id="9" dur="1" fill="hold">
                                          <p:stCondLst>
                                            <p:cond delay="0"/>
                                          </p:stCondLst>
                                        </p:cTn>
                                        <p:tgtEl>
                                          <p:spTgt spid="52"/>
                                        </p:tgtEl>
                                        <p:attrNameLst>
                                          <p:attrName>style.visibility</p:attrName>
                                        </p:attrNameLst>
                                      </p:cBhvr>
                                      <p:to>
                                        <p:strVal val="visible"/>
                                      </p:to>
                                    </p:set>
                                    <p:animEffect transition="in" filter="wipe(left)">
                                      <p:cBhvr>
                                        <p:cTn id="10" dur="500"/>
                                        <p:tgtEl>
                                          <p:spTgt spid="52"/>
                                        </p:tgtEl>
                                      </p:cBhvr>
                                    </p:animEffect>
                                  </p:childTnLst>
                                </p:cTn>
                              </p:par>
                              <p:par>
                                <p:cTn id="11" presetID="53" presetClass="entr" presetSubtype="16" fill="hold" nodeType="withEffect">
                                  <p:stCondLst>
                                    <p:cond delay="0"/>
                                  </p:stCondLst>
                                  <p:childTnLst>
                                    <p:set>
                                      <p:cBhvr>
                                        <p:cTn id="12" dur="1" fill="hold">
                                          <p:stCondLst>
                                            <p:cond delay="0"/>
                                          </p:stCondLst>
                                        </p:cTn>
                                        <p:tgtEl>
                                          <p:spTgt spid="55"/>
                                        </p:tgtEl>
                                        <p:attrNameLst>
                                          <p:attrName>style.visibility</p:attrName>
                                        </p:attrNameLst>
                                      </p:cBhvr>
                                      <p:to>
                                        <p:strVal val="visible"/>
                                      </p:to>
                                    </p:set>
                                    <p:anim calcmode="lin" valueType="num">
                                      <p:cBhvr>
                                        <p:cTn id="13" dur="500" fill="hold"/>
                                        <p:tgtEl>
                                          <p:spTgt spid="55"/>
                                        </p:tgtEl>
                                        <p:attrNameLst>
                                          <p:attrName>ppt_w</p:attrName>
                                        </p:attrNameLst>
                                      </p:cBhvr>
                                      <p:tavLst>
                                        <p:tav tm="0">
                                          <p:val>
                                            <p:fltVal val="0"/>
                                          </p:val>
                                        </p:tav>
                                        <p:tav tm="100000">
                                          <p:val>
                                            <p:strVal val="#ppt_w"/>
                                          </p:val>
                                        </p:tav>
                                      </p:tavLst>
                                    </p:anim>
                                    <p:anim calcmode="lin" valueType="num">
                                      <p:cBhvr>
                                        <p:cTn id="14" dur="500" fill="hold"/>
                                        <p:tgtEl>
                                          <p:spTgt spid="55"/>
                                        </p:tgtEl>
                                        <p:attrNameLst>
                                          <p:attrName>ppt_h</p:attrName>
                                        </p:attrNameLst>
                                      </p:cBhvr>
                                      <p:tavLst>
                                        <p:tav tm="0">
                                          <p:val>
                                            <p:fltVal val="0"/>
                                          </p:val>
                                        </p:tav>
                                        <p:tav tm="100000">
                                          <p:val>
                                            <p:strVal val="#ppt_h"/>
                                          </p:val>
                                        </p:tav>
                                      </p:tavLst>
                                    </p:anim>
                                    <p:animEffect transition="in" filter="fade">
                                      <p:cBhvr>
                                        <p:cTn id="15" dur="500"/>
                                        <p:tgtEl>
                                          <p:spTgt spid="55"/>
                                        </p:tgtEl>
                                      </p:cBhvr>
                                    </p:animEffect>
                                  </p:childTnLst>
                                </p:cTn>
                              </p:par>
                            </p:childTnLst>
                          </p:cTn>
                        </p:par>
                        <p:par>
                          <p:cTn id="16" fill="hold">
                            <p:stCondLst>
                              <p:cond delay="500"/>
                            </p:stCondLst>
                            <p:childTnLst>
                              <p:par>
                                <p:cTn id="17" presetID="22" presetClass="entr" presetSubtype="8" fill="hold" grpId="0" nodeType="afterEffect">
                                  <p:stCondLst>
                                    <p:cond delay="0"/>
                                  </p:stCondLst>
                                  <p:childTnLst>
                                    <p:set>
                                      <p:cBhvr>
                                        <p:cTn id="18" dur="1" fill="hold">
                                          <p:stCondLst>
                                            <p:cond delay="0"/>
                                          </p:stCondLst>
                                        </p:cTn>
                                        <p:tgtEl>
                                          <p:spTgt spid="61"/>
                                        </p:tgtEl>
                                        <p:attrNameLst>
                                          <p:attrName>style.visibility</p:attrName>
                                        </p:attrNameLst>
                                      </p:cBhvr>
                                      <p:to>
                                        <p:strVal val="visible"/>
                                      </p:to>
                                    </p:set>
                                    <p:animEffect transition="in" filter="wipe(left)">
                                      <p:cBhvr>
                                        <p:cTn id="19" dur="500"/>
                                        <p:tgtEl>
                                          <p:spTgt spid="61"/>
                                        </p:tgtEl>
                                      </p:cBhvr>
                                    </p:animEffect>
                                  </p:childTnLst>
                                </p:cTn>
                              </p:par>
                              <p:par>
                                <p:cTn id="20" presetID="22" presetClass="entr" presetSubtype="8" fill="hold" grpId="0" nodeType="withEffect">
                                  <p:stCondLst>
                                    <p:cond delay="100"/>
                                  </p:stCondLst>
                                  <p:childTnLst>
                                    <p:set>
                                      <p:cBhvr>
                                        <p:cTn id="21" dur="1" fill="hold">
                                          <p:stCondLst>
                                            <p:cond delay="0"/>
                                          </p:stCondLst>
                                        </p:cTn>
                                        <p:tgtEl>
                                          <p:spTgt spid="62"/>
                                        </p:tgtEl>
                                        <p:attrNameLst>
                                          <p:attrName>style.visibility</p:attrName>
                                        </p:attrNameLst>
                                      </p:cBhvr>
                                      <p:to>
                                        <p:strVal val="visible"/>
                                      </p:to>
                                    </p:set>
                                    <p:animEffect transition="in" filter="wipe(left)">
                                      <p:cBhvr>
                                        <p:cTn id="22" dur="500"/>
                                        <p:tgtEl>
                                          <p:spTgt spid="62"/>
                                        </p:tgtEl>
                                      </p:cBhvr>
                                    </p:animEffect>
                                  </p:childTnLst>
                                </p:cTn>
                              </p:par>
                              <p:par>
                                <p:cTn id="23" presetID="47" presetClass="entr" presetSubtype="0" fill="hold"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anim calcmode="lin" valueType="num">
                                      <p:cBhvr>
                                        <p:cTn id="26" dur="500" fill="hold"/>
                                        <p:tgtEl>
                                          <p:spTgt spid="6"/>
                                        </p:tgtEl>
                                        <p:attrNameLst>
                                          <p:attrName>ppt_x</p:attrName>
                                        </p:attrNameLst>
                                      </p:cBhvr>
                                      <p:tavLst>
                                        <p:tav tm="0">
                                          <p:val>
                                            <p:strVal val="#ppt_x"/>
                                          </p:val>
                                        </p:tav>
                                        <p:tav tm="100000">
                                          <p:val>
                                            <p:strVal val="#ppt_x"/>
                                          </p:val>
                                        </p:tav>
                                      </p:tavLst>
                                    </p:anim>
                                    <p:anim calcmode="lin" valueType="num">
                                      <p:cBhvr>
                                        <p:cTn id="27" dur="500" fill="hold"/>
                                        <p:tgtEl>
                                          <p:spTgt spid="6"/>
                                        </p:tgtEl>
                                        <p:attrNameLst>
                                          <p:attrName>ppt_y</p:attrName>
                                        </p:attrNameLst>
                                      </p:cBhvr>
                                      <p:tavLst>
                                        <p:tav tm="0">
                                          <p:val>
                                            <p:strVal val="#ppt_y-.1"/>
                                          </p:val>
                                        </p:tav>
                                        <p:tav tm="100000">
                                          <p:val>
                                            <p:strVal val="#ppt_y"/>
                                          </p:val>
                                        </p:tav>
                                      </p:tavLst>
                                    </p:anim>
                                  </p:childTnLst>
                                </p:cTn>
                              </p:par>
                            </p:childTnLst>
                          </p:cTn>
                        </p:par>
                        <p:par>
                          <p:cTn id="28" fill="hold">
                            <p:stCondLst>
                              <p:cond delay="1000"/>
                            </p:stCondLst>
                            <p:childTnLst>
                              <p:par>
                                <p:cTn id="29" presetID="2" presetClass="entr" presetSubtype="8"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additive="base">
                                        <p:cTn id="31" dur="500" fill="hold"/>
                                        <p:tgtEl>
                                          <p:spTgt spid="44"/>
                                        </p:tgtEl>
                                        <p:attrNameLst>
                                          <p:attrName>ppt_x</p:attrName>
                                        </p:attrNameLst>
                                      </p:cBhvr>
                                      <p:tavLst>
                                        <p:tav tm="0">
                                          <p:val>
                                            <p:strVal val="0-#ppt_w/2"/>
                                          </p:val>
                                        </p:tav>
                                        <p:tav tm="100000">
                                          <p:val>
                                            <p:strVal val="#ppt_x"/>
                                          </p:val>
                                        </p:tav>
                                      </p:tavLst>
                                    </p:anim>
                                    <p:anim calcmode="lin" valueType="num">
                                      <p:cBhvr additive="base">
                                        <p:cTn id="32" dur="500" fill="hold"/>
                                        <p:tgtEl>
                                          <p:spTgt spid="44"/>
                                        </p:tgtEl>
                                        <p:attrNameLst>
                                          <p:attrName>ppt_y</p:attrName>
                                        </p:attrNameLst>
                                      </p:cBhvr>
                                      <p:tavLst>
                                        <p:tav tm="0">
                                          <p:val>
                                            <p:strVal val="#ppt_y"/>
                                          </p:val>
                                        </p:tav>
                                        <p:tav tm="100000">
                                          <p:val>
                                            <p:strVal val="#ppt_y"/>
                                          </p:val>
                                        </p:tav>
                                      </p:tavLst>
                                    </p:anim>
                                  </p:childTnLst>
                                </p:cTn>
                              </p:par>
                            </p:childTnLst>
                          </p:cTn>
                        </p:par>
                        <p:par>
                          <p:cTn id="33" fill="hold">
                            <p:stCondLst>
                              <p:cond delay="1500"/>
                            </p:stCondLst>
                            <p:childTnLst>
                              <p:par>
                                <p:cTn id="34" presetID="42" presetClass="entr" presetSubtype="0" fill="hold"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fade">
                                      <p:cBhvr>
                                        <p:cTn id="36" dur="500"/>
                                        <p:tgtEl>
                                          <p:spTgt spid="39"/>
                                        </p:tgtEl>
                                      </p:cBhvr>
                                    </p:animEffect>
                                    <p:anim calcmode="lin" valueType="num">
                                      <p:cBhvr>
                                        <p:cTn id="37" dur="500" fill="hold"/>
                                        <p:tgtEl>
                                          <p:spTgt spid="39"/>
                                        </p:tgtEl>
                                        <p:attrNameLst>
                                          <p:attrName>ppt_x</p:attrName>
                                        </p:attrNameLst>
                                      </p:cBhvr>
                                      <p:tavLst>
                                        <p:tav tm="0">
                                          <p:val>
                                            <p:strVal val="#ppt_x"/>
                                          </p:val>
                                        </p:tav>
                                        <p:tav tm="100000">
                                          <p:val>
                                            <p:strVal val="#ppt_x"/>
                                          </p:val>
                                        </p:tav>
                                      </p:tavLst>
                                    </p:anim>
                                    <p:anim calcmode="lin" valueType="num">
                                      <p:cBhvr>
                                        <p:cTn id="38" dur="500" fill="hold"/>
                                        <p:tgtEl>
                                          <p:spTgt spid="39"/>
                                        </p:tgtEl>
                                        <p:attrNameLst>
                                          <p:attrName>ppt_y</p:attrName>
                                        </p:attrNameLst>
                                      </p:cBhvr>
                                      <p:tavLst>
                                        <p:tav tm="0">
                                          <p:val>
                                            <p:strVal val="#ppt_y+.1"/>
                                          </p:val>
                                        </p:tav>
                                        <p:tav tm="100000">
                                          <p:val>
                                            <p:strVal val="#ppt_y"/>
                                          </p:val>
                                        </p:tav>
                                      </p:tavLst>
                                    </p:anim>
                                  </p:childTnLst>
                                </p:cTn>
                              </p:par>
                            </p:childTnLst>
                          </p:cTn>
                        </p:par>
                        <p:par>
                          <p:cTn id="39" fill="hold">
                            <p:stCondLst>
                              <p:cond delay="2000"/>
                            </p:stCondLst>
                            <p:childTnLst>
                              <p:par>
                                <p:cTn id="40" presetID="2" presetClass="entr" presetSubtype="8" fill="hold" nodeType="afterEffect">
                                  <p:stCondLst>
                                    <p:cond delay="0"/>
                                  </p:stCondLst>
                                  <p:childTnLst>
                                    <p:set>
                                      <p:cBhvr>
                                        <p:cTn id="41" dur="1" fill="hold">
                                          <p:stCondLst>
                                            <p:cond delay="0"/>
                                          </p:stCondLst>
                                        </p:cTn>
                                        <p:tgtEl>
                                          <p:spTgt spid="12"/>
                                        </p:tgtEl>
                                        <p:attrNameLst>
                                          <p:attrName>style.visibility</p:attrName>
                                        </p:attrNameLst>
                                      </p:cBhvr>
                                      <p:to>
                                        <p:strVal val="visible"/>
                                      </p:to>
                                    </p:set>
                                    <p:anim calcmode="lin" valueType="num">
                                      <p:cBhvr additive="base">
                                        <p:cTn id="42" dur="500" fill="hold"/>
                                        <p:tgtEl>
                                          <p:spTgt spid="12"/>
                                        </p:tgtEl>
                                        <p:attrNameLst>
                                          <p:attrName>ppt_x</p:attrName>
                                        </p:attrNameLst>
                                      </p:cBhvr>
                                      <p:tavLst>
                                        <p:tav tm="0">
                                          <p:val>
                                            <p:strVal val="0-#ppt_w/2"/>
                                          </p:val>
                                        </p:tav>
                                        <p:tav tm="100000">
                                          <p:val>
                                            <p:strVal val="#ppt_x"/>
                                          </p:val>
                                        </p:tav>
                                      </p:tavLst>
                                    </p:anim>
                                    <p:anim calcmode="lin" valueType="num">
                                      <p:cBhvr additive="base">
                                        <p:cTn id="43" dur="500" fill="hold"/>
                                        <p:tgtEl>
                                          <p:spTgt spid="12"/>
                                        </p:tgtEl>
                                        <p:attrNameLst>
                                          <p:attrName>ppt_y</p:attrName>
                                        </p:attrNameLst>
                                      </p:cBhvr>
                                      <p:tavLst>
                                        <p:tav tm="0">
                                          <p:val>
                                            <p:strVal val="#ppt_y"/>
                                          </p:val>
                                        </p:tav>
                                        <p:tav tm="100000">
                                          <p:val>
                                            <p:strVal val="#ppt_y"/>
                                          </p:val>
                                        </p:tav>
                                      </p:tavLst>
                                    </p:anim>
                                  </p:childTnLst>
                                </p:cTn>
                              </p:par>
                            </p:childTnLst>
                          </p:cTn>
                        </p:par>
                        <p:par>
                          <p:cTn id="44" fill="hold">
                            <p:stCondLst>
                              <p:cond delay="2500"/>
                            </p:stCondLst>
                            <p:childTnLst>
                              <p:par>
                                <p:cTn id="45" presetID="42" presetClass="entr" presetSubtype="0" fill="hold" nodeType="after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fade">
                                      <p:cBhvr>
                                        <p:cTn id="47" dur="500"/>
                                        <p:tgtEl>
                                          <p:spTgt spid="29"/>
                                        </p:tgtEl>
                                      </p:cBhvr>
                                    </p:animEffect>
                                    <p:anim calcmode="lin" valueType="num">
                                      <p:cBhvr>
                                        <p:cTn id="48" dur="500" fill="hold"/>
                                        <p:tgtEl>
                                          <p:spTgt spid="29"/>
                                        </p:tgtEl>
                                        <p:attrNameLst>
                                          <p:attrName>ppt_x</p:attrName>
                                        </p:attrNameLst>
                                      </p:cBhvr>
                                      <p:tavLst>
                                        <p:tav tm="0">
                                          <p:val>
                                            <p:strVal val="#ppt_x"/>
                                          </p:val>
                                        </p:tav>
                                        <p:tav tm="100000">
                                          <p:val>
                                            <p:strVal val="#ppt_x"/>
                                          </p:val>
                                        </p:tav>
                                      </p:tavLst>
                                    </p:anim>
                                    <p:anim calcmode="lin" valueType="num">
                                      <p:cBhvr>
                                        <p:cTn id="49" dur="500" fill="hold"/>
                                        <p:tgtEl>
                                          <p:spTgt spid="29"/>
                                        </p:tgtEl>
                                        <p:attrNameLst>
                                          <p:attrName>ppt_y</p:attrName>
                                        </p:attrNameLst>
                                      </p:cBhvr>
                                      <p:tavLst>
                                        <p:tav tm="0">
                                          <p:val>
                                            <p:strVal val="#ppt_y+.1"/>
                                          </p:val>
                                        </p:tav>
                                        <p:tav tm="100000">
                                          <p:val>
                                            <p:strVal val="#ppt_y"/>
                                          </p:val>
                                        </p:tav>
                                      </p:tavLst>
                                    </p:anim>
                                  </p:childTnLst>
                                </p:cTn>
                              </p:par>
                            </p:childTnLst>
                          </p:cTn>
                        </p:par>
                        <p:par>
                          <p:cTn id="50" fill="hold">
                            <p:stCondLst>
                              <p:cond delay="3000"/>
                            </p:stCondLst>
                            <p:childTnLst>
                              <p:par>
                                <p:cTn id="51" presetID="2" presetClass="entr" presetSubtype="8" fill="hold" nodeType="afterEffect">
                                  <p:stCondLst>
                                    <p:cond delay="0"/>
                                  </p:stCondLst>
                                  <p:childTnLst>
                                    <p:set>
                                      <p:cBhvr>
                                        <p:cTn id="52" dur="1" fill="hold">
                                          <p:stCondLst>
                                            <p:cond delay="0"/>
                                          </p:stCondLst>
                                        </p:cTn>
                                        <p:tgtEl>
                                          <p:spTgt spid="16"/>
                                        </p:tgtEl>
                                        <p:attrNameLst>
                                          <p:attrName>style.visibility</p:attrName>
                                        </p:attrNameLst>
                                      </p:cBhvr>
                                      <p:to>
                                        <p:strVal val="visible"/>
                                      </p:to>
                                    </p:set>
                                    <p:anim calcmode="lin" valueType="num">
                                      <p:cBhvr additive="base">
                                        <p:cTn id="53" dur="500" fill="hold"/>
                                        <p:tgtEl>
                                          <p:spTgt spid="16"/>
                                        </p:tgtEl>
                                        <p:attrNameLst>
                                          <p:attrName>ppt_x</p:attrName>
                                        </p:attrNameLst>
                                      </p:cBhvr>
                                      <p:tavLst>
                                        <p:tav tm="0">
                                          <p:val>
                                            <p:strVal val="0-#ppt_w/2"/>
                                          </p:val>
                                        </p:tav>
                                        <p:tav tm="100000">
                                          <p:val>
                                            <p:strVal val="#ppt_x"/>
                                          </p:val>
                                        </p:tav>
                                      </p:tavLst>
                                    </p:anim>
                                    <p:anim calcmode="lin" valueType="num">
                                      <p:cBhvr additive="base">
                                        <p:cTn id="54" dur="500" fill="hold"/>
                                        <p:tgtEl>
                                          <p:spTgt spid="16"/>
                                        </p:tgtEl>
                                        <p:attrNameLst>
                                          <p:attrName>ppt_y</p:attrName>
                                        </p:attrNameLst>
                                      </p:cBhvr>
                                      <p:tavLst>
                                        <p:tav tm="0">
                                          <p:val>
                                            <p:strVal val="#ppt_y"/>
                                          </p:val>
                                        </p:tav>
                                        <p:tav tm="100000">
                                          <p:val>
                                            <p:strVal val="#ppt_y"/>
                                          </p:val>
                                        </p:tav>
                                      </p:tavLst>
                                    </p:anim>
                                  </p:childTnLst>
                                </p:cTn>
                              </p:par>
                            </p:childTnLst>
                          </p:cTn>
                        </p:par>
                        <p:par>
                          <p:cTn id="55" fill="hold">
                            <p:stCondLst>
                              <p:cond delay="3500"/>
                            </p:stCondLst>
                            <p:childTnLst>
                              <p:par>
                                <p:cTn id="56" presetID="42" presetClass="entr" presetSubtype="0" fill="hold" nodeType="afterEffect">
                                  <p:stCondLst>
                                    <p:cond delay="0"/>
                                  </p:stCondLst>
                                  <p:childTnLst>
                                    <p:set>
                                      <p:cBhvr>
                                        <p:cTn id="57" dur="1" fill="hold">
                                          <p:stCondLst>
                                            <p:cond delay="0"/>
                                          </p:stCondLst>
                                        </p:cTn>
                                        <p:tgtEl>
                                          <p:spTgt spid="34"/>
                                        </p:tgtEl>
                                        <p:attrNameLst>
                                          <p:attrName>style.visibility</p:attrName>
                                        </p:attrNameLst>
                                      </p:cBhvr>
                                      <p:to>
                                        <p:strVal val="visible"/>
                                      </p:to>
                                    </p:set>
                                    <p:animEffect transition="in" filter="fade">
                                      <p:cBhvr>
                                        <p:cTn id="58" dur="500"/>
                                        <p:tgtEl>
                                          <p:spTgt spid="34"/>
                                        </p:tgtEl>
                                      </p:cBhvr>
                                    </p:animEffect>
                                    <p:anim calcmode="lin" valueType="num">
                                      <p:cBhvr>
                                        <p:cTn id="59" dur="500" fill="hold"/>
                                        <p:tgtEl>
                                          <p:spTgt spid="34"/>
                                        </p:tgtEl>
                                        <p:attrNameLst>
                                          <p:attrName>ppt_x</p:attrName>
                                        </p:attrNameLst>
                                      </p:cBhvr>
                                      <p:tavLst>
                                        <p:tav tm="0">
                                          <p:val>
                                            <p:strVal val="#ppt_x"/>
                                          </p:val>
                                        </p:tav>
                                        <p:tav tm="100000">
                                          <p:val>
                                            <p:strVal val="#ppt_x"/>
                                          </p:val>
                                        </p:tav>
                                      </p:tavLst>
                                    </p:anim>
                                    <p:anim calcmode="lin" valueType="num">
                                      <p:cBhvr>
                                        <p:cTn id="60" dur="500" fill="hold"/>
                                        <p:tgtEl>
                                          <p:spTgt spid="34"/>
                                        </p:tgtEl>
                                        <p:attrNameLst>
                                          <p:attrName>ppt_y</p:attrName>
                                        </p:attrNameLst>
                                      </p:cBhvr>
                                      <p:tavLst>
                                        <p:tav tm="0">
                                          <p:val>
                                            <p:strVal val="#ppt_y+.1"/>
                                          </p:val>
                                        </p:tav>
                                        <p:tav tm="100000">
                                          <p:val>
                                            <p:strVal val="#ppt_y"/>
                                          </p:val>
                                        </p:tav>
                                      </p:tavLst>
                                    </p:anim>
                                  </p:childTnLst>
                                </p:cTn>
                              </p:par>
                            </p:childTnLst>
                          </p:cTn>
                        </p:par>
                        <p:par>
                          <p:cTn id="61" fill="hold">
                            <p:stCondLst>
                              <p:cond delay="4000"/>
                            </p:stCondLst>
                            <p:childTnLst>
                              <p:par>
                                <p:cTn id="62" presetID="2" presetClass="entr" presetSubtype="8" fill="hold" nodeType="afterEffect">
                                  <p:stCondLst>
                                    <p:cond delay="0"/>
                                  </p:stCondLst>
                                  <p:childTnLst>
                                    <p:set>
                                      <p:cBhvr>
                                        <p:cTn id="63" dur="1" fill="hold">
                                          <p:stCondLst>
                                            <p:cond delay="0"/>
                                          </p:stCondLst>
                                        </p:cTn>
                                        <p:tgtEl>
                                          <p:spTgt spid="20"/>
                                        </p:tgtEl>
                                        <p:attrNameLst>
                                          <p:attrName>style.visibility</p:attrName>
                                        </p:attrNameLst>
                                      </p:cBhvr>
                                      <p:to>
                                        <p:strVal val="visible"/>
                                      </p:to>
                                    </p:set>
                                    <p:anim calcmode="lin" valueType="num">
                                      <p:cBhvr additive="base">
                                        <p:cTn id="64" dur="500" fill="hold"/>
                                        <p:tgtEl>
                                          <p:spTgt spid="20"/>
                                        </p:tgtEl>
                                        <p:attrNameLst>
                                          <p:attrName>ppt_x</p:attrName>
                                        </p:attrNameLst>
                                      </p:cBhvr>
                                      <p:tavLst>
                                        <p:tav tm="0">
                                          <p:val>
                                            <p:strVal val="0-#ppt_w/2"/>
                                          </p:val>
                                        </p:tav>
                                        <p:tav tm="100000">
                                          <p:val>
                                            <p:strVal val="#ppt_x"/>
                                          </p:val>
                                        </p:tav>
                                      </p:tavLst>
                                    </p:anim>
                                    <p:anim calcmode="lin" valueType="num">
                                      <p:cBhvr additive="base">
                                        <p:cTn id="65" dur="500" fill="hold"/>
                                        <p:tgtEl>
                                          <p:spTgt spid="20"/>
                                        </p:tgtEl>
                                        <p:attrNameLst>
                                          <p:attrName>ppt_y</p:attrName>
                                        </p:attrNameLst>
                                      </p:cBhvr>
                                      <p:tavLst>
                                        <p:tav tm="0">
                                          <p:val>
                                            <p:strVal val="#ppt_y"/>
                                          </p:val>
                                        </p:tav>
                                        <p:tav tm="100000">
                                          <p:val>
                                            <p:strVal val="#ppt_y"/>
                                          </p:val>
                                        </p:tav>
                                      </p:tavLst>
                                    </p:anim>
                                  </p:childTnLst>
                                </p:cTn>
                              </p:par>
                            </p:childTnLst>
                          </p:cTn>
                        </p:par>
                        <p:par>
                          <p:cTn id="66" fill="hold">
                            <p:stCondLst>
                              <p:cond delay="4500"/>
                            </p:stCondLst>
                            <p:childTnLst>
                              <p:par>
                                <p:cTn id="67" presetID="42" presetClass="entr" presetSubtype="0"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fade">
                                      <p:cBhvr>
                                        <p:cTn id="69" dur="500"/>
                                        <p:tgtEl>
                                          <p:spTgt spid="24"/>
                                        </p:tgtEl>
                                      </p:cBhvr>
                                    </p:animEffect>
                                    <p:anim calcmode="lin" valueType="num">
                                      <p:cBhvr>
                                        <p:cTn id="70" dur="500" fill="hold"/>
                                        <p:tgtEl>
                                          <p:spTgt spid="24"/>
                                        </p:tgtEl>
                                        <p:attrNameLst>
                                          <p:attrName>ppt_x</p:attrName>
                                        </p:attrNameLst>
                                      </p:cBhvr>
                                      <p:tavLst>
                                        <p:tav tm="0">
                                          <p:val>
                                            <p:strVal val="#ppt_x"/>
                                          </p:val>
                                        </p:tav>
                                        <p:tav tm="100000">
                                          <p:val>
                                            <p:strVal val="#ppt_x"/>
                                          </p:val>
                                        </p:tav>
                                      </p:tavLst>
                                    </p:anim>
                                    <p:anim calcmode="lin" valueType="num">
                                      <p:cBhvr>
                                        <p:cTn id="71" dur="500" fill="hold"/>
                                        <p:tgtEl>
                                          <p:spTgt spid="24"/>
                                        </p:tgtEl>
                                        <p:attrNameLst>
                                          <p:attrName>ppt_y</p:attrName>
                                        </p:attrNameLst>
                                      </p:cBhvr>
                                      <p:tavLst>
                                        <p:tav tm="0">
                                          <p:val>
                                            <p:strVal val="#ppt_y+.1"/>
                                          </p:val>
                                        </p:tav>
                                        <p:tav tm="100000">
                                          <p:val>
                                            <p:strVal val="#ppt_y"/>
                                          </p:val>
                                        </p:tav>
                                      </p:tavLst>
                                    </p:anim>
                                  </p:childTnLst>
                                </p:cTn>
                              </p:par>
                            </p:childTnLst>
                          </p:cTn>
                        </p:par>
                        <p:par>
                          <p:cTn id="72" fill="hold">
                            <p:stCondLst>
                              <p:cond delay="5000"/>
                            </p:stCondLst>
                            <p:childTnLst>
                              <p:par>
                                <p:cTn id="73" presetID="22" presetClass="entr" presetSubtype="8"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5500"/>
                            </p:stCondLst>
                            <p:childTnLst>
                              <p:par>
                                <p:cTn id="77" presetID="16" presetClass="entr" presetSubtype="21"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Effect transition="in" filter="barn(inVertical)">
                                      <p:cBhvr>
                                        <p:cTn id="79" dur="500"/>
                                        <p:tgtEl>
                                          <p:spTgt spid="48"/>
                                        </p:tgtEl>
                                      </p:cBhvr>
                                    </p:animEffect>
                                  </p:childTnLst>
                                </p:cTn>
                              </p:par>
                            </p:childTnLst>
                          </p:cTn>
                        </p:par>
                        <p:par>
                          <p:cTn id="80" fill="hold">
                            <p:stCondLst>
                              <p:cond delay="6000"/>
                            </p:stCondLst>
                            <p:childTnLst>
                              <p:par>
                                <p:cTn id="81" presetID="42" presetClass="entr" presetSubtype="0" fill="hold" grpId="0" nodeType="afterEffect">
                                  <p:stCondLst>
                                    <p:cond delay="0"/>
                                  </p:stCondLst>
                                  <p:childTnLst>
                                    <p:set>
                                      <p:cBhvr>
                                        <p:cTn id="82" dur="1" fill="hold">
                                          <p:stCondLst>
                                            <p:cond delay="0"/>
                                          </p:stCondLst>
                                        </p:cTn>
                                        <p:tgtEl>
                                          <p:spTgt spid="50"/>
                                        </p:tgtEl>
                                        <p:attrNameLst>
                                          <p:attrName>style.visibility</p:attrName>
                                        </p:attrNameLst>
                                      </p:cBhvr>
                                      <p:to>
                                        <p:strVal val="visible"/>
                                      </p:to>
                                    </p:set>
                                    <p:animEffect transition="in" filter="fade">
                                      <p:cBhvr>
                                        <p:cTn id="83" dur="1000"/>
                                        <p:tgtEl>
                                          <p:spTgt spid="50"/>
                                        </p:tgtEl>
                                      </p:cBhvr>
                                    </p:animEffect>
                                    <p:anim calcmode="lin" valueType="num">
                                      <p:cBhvr>
                                        <p:cTn id="84" dur="1000" fill="hold"/>
                                        <p:tgtEl>
                                          <p:spTgt spid="50"/>
                                        </p:tgtEl>
                                        <p:attrNameLst>
                                          <p:attrName>ppt_x</p:attrName>
                                        </p:attrNameLst>
                                      </p:cBhvr>
                                      <p:tavLst>
                                        <p:tav tm="0">
                                          <p:val>
                                            <p:strVal val="#ppt_x"/>
                                          </p:val>
                                        </p:tav>
                                        <p:tav tm="100000">
                                          <p:val>
                                            <p:strVal val="#ppt_x"/>
                                          </p:val>
                                        </p:tav>
                                      </p:tavLst>
                                    </p:anim>
                                    <p:anim calcmode="lin" valueType="num">
                                      <p:cBhvr>
                                        <p:cTn id="85" dur="1000" fill="hold"/>
                                        <p:tgtEl>
                                          <p:spTgt spid="50"/>
                                        </p:tgtEl>
                                        <p:attrNameLst>
                                          <p:attrName>ppt_y</p:attrName>
                                        </p:attrNameLst>
                                      </p:cBhvr>
                                      <p:tavLst>
                                        <p:tav tm="0">
                                          <p:val>
                                            <p:strVal val="#ppt_y+.1"/>
                                          </p:val>
                                        </p:tav>
                                        <p:tav tm="100000">
                                          <p:val>
                                            <p:strVal val="#ppt_y"/>
                                          </p:val>
                                        </p:tav>
                                      </p:tavLst>
                                    </p:anim>
                                  </p:childTnLst>
                                </p:cTn>
                              </p:par>
                            </p:childTnLst>
                          </p:cTn>
                        </p:par>
                        <p:par>
                          <p:cTn id="86" fill="hold">
                            <p:stCondLst>
                              <p:cond delay="7000"/>
                            </p:stCondLst>
                            <p:childTnLst>
                              <p:par>
                                <p:cTn id="87" presetID="23" presetClass="entr" presetSubtype="16" fill="hold" grpId="0" nodeType="afterEffect">
                                  <p:stCondLst>
                                    <p:cond delay="0"/>
                                  </p:stCondLst>
                                  <p:iterate type="lt">
                                    <p:tmPct val="15000"/>
                                  </p:iterate>
                                  <p:childTnLst>
                                    <p:set>
                                      <p:cBhvr>
                                        <p:cTn id="88" dur="1" fill="hold">
                                          <p:stCondLst>
                                            <p:cond delay="0"/>
                                          </p:stCondLst>
                                        </p:cTn>
                                        <p:tgtEl>
                                          <p:spTgt spid="51"/>
                                        </p:tgtEl>
                                        <p:attrNameLst>
                                          <p:attrName>style.visibility</p:attrName>
                                        </p:attrNameLst>
                                      </p:cBhvr>
                                      <p:to>
                                        <p:strVal val="visible"/>
                                      </p:to>
                                    </p:set>
                                    <p:anim calcmode="lin" valueType="num">
                                      <p:cBhvr>
                                        <p:cTn id="89" dur="500" fill="hold"/>
                                        <p:tgtEl>
                                          <p:spTgt spid="51"/>
                                        </p:tgtEl>
                                        <p:attrNameLst>
                                          <p:attrName>ppt_w</p:attrName>
                                        </p:attrNameLst>
                                      </p:cBhvr>
                                      <p:tavLst>
                                        <p:tav tm="0">
                                          <p:val>
                                            <p:fltVal val="0"/>
                                          </p:val>
                                        </p:tav>
                                        <p:tav tm="100000">
                                          <p:val>
                                            <p:strVal val="#ppt_w"/>
                                          </p:val>
                                        </p:tav>
                                      </p:tavLst>
                                    </p:anim>
                                    <p:anim calcmode="lin" valueType="num">
                                      <p:cBhvr>
                                        <p:cTn id="90" dur="500" fill="hold"/>
                                        <p:tgtEl>
                                          <p:spTgt spid="5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51" grpId="0"/>
      <p:bldP spid="61" grpId="0"/>
      <p:bldP spid="6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p:cNvGrpSpPr/>
          <p:nvPr/>
        </p:nvGrpSpPr>
        <p:grpSpPr>
          <a:xfrm>
            <a:off x="6285995" y="4248944"/>
            <a:ext cx="1179281" cy="1041988"/>
            <a:chOff x="304800" y="673100"/>
            <a:chExt cx="4000500" cy="4000500"/>
          </a:xfrm>
          <a:effectLst>
            <a:outerShdw blurRad="444500" dist="254000" dir="8100000" algn="tr" rotWithShape="0">
              <a:prstClr val="black">
                <a:alpha val="50000"/>
              </a:prstClr>
            </a:outerShdw>
          </a:effectLst>
        </p:grpSpPr>
        <p:sp>
          <p:nvSpPr>
            <p:cNvPr id="12" name="同心圆 11"/>
            <p:cNvSpPr/>
            <p:nvPr/>
          </p:nvSpPr>
          <p:spPr>
            <a:xfrm>
              <a:off x="304800" y="673100"/>
              <a:ext cx="4000500" cy="4000500"/>
            </a:xfrm>
            <a:prstGeom prst="hexagon">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13" name="椭圆 12"/>
            <p:cNvSpPr/>
            <p:nvPr/>
          </p:nvSpPr>
          <p:spPr>
            <a:xfrm>
              <a:off x="392112" y="760412"/>
              <a:ext cx="3825874" cy="3825874"/>
            </a:xfrm>
            <a:prstGeom prst="hexagon">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grpSp>
        <p:nvGrpSpPr>
          <p:cNvPr id="14" name="组合 13"/>
          <p:cNvGrpSpPr/>
          <p:nvPr/>
        </p:nvGrpSpPr>
        <p:grpSpPr>
          <a:xfrm>
            <a:off x="4758843" y="4680016"/>
            <a:ext cx="630230" cy="556858"/>
            <a:chOff x="304800" y="673100"/>
            <a:chExt cx="4000500" cy="4000500"/>
          </a:xfrm>
          <a:effectLst>
            <a:outerShdw blurRad="444500" dist="254000" dir="8100000" algn="tr" rotWithShape="0">
              <a:prstClr val="black">
                <a:alpha val="50000"/>
              </a:prstClr>
            </a:outerShdw>
          </a:effectLst>
        </p:grpSpPr>
        <p:sp>
          <p:nvSpPr>
            <p:cNvPr id="15" name="同心圆 14"/>
            <p:cNvSpPr/>
            <p:nvPr/>
          </p:nvSpPr>
          <p:spPr>
            <a:xfrm>
              <a:off x="304800" y="673100"/>
              <a:ext cx="4000500" cy="4000500"/>
            </a:xfrm>
            <a:prstGeom prst="hexagon">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16" name="椭圆 15"/>
            <p:cNvSpPr/>
            <p:nvPr/>
          </p:nvSpPr>
          <p:spPr>
            <a:xfrm>
              <a:off x="392112" y="760412"/>
              <a:ext cx="3825874" cy="3825874"/>
            </a:xfrm>
            <a:prstGeom prst="hexagon">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grpSp>
      <p:grpSp>
        <p:nvGrpSpPr>
          <p:cNvPr id="17" name="组合 16"/>
          <p:cNvGrpSpPr/>
          <p:nvPr/>
        </p:nvGrpSpPr>
        <p:grpSpPr>
          <a:xfrm>
            <a:off x="5437632" y="5025434"/>
            <a:ext cx="890519" cy="786844"/>
            <a:chOff x="304800" y="673100"/>
            <a:chExt cx="4000500" cy="4000500"/>
          </a:xfrm>
          <a:effectLst>
            <a:outerShdw blurRad="444500" dist="254000" dir="8100000" algn="tr" rotWithShape="0">
              <a:prstClr val="black">
                <a:alpha val="50000"/>
              </a:prstClr>
            </a:outerShdw>
          </a:effectLst>
        </p:grpSpPr>
        <p:sp>
          <p:nvSpPr>
            <p:cNvPr id="18" name="同心圆 17"/>
            <p:cNvSpPr/>
            <p:nvPr/>
          </p:nvSpPr>
          <p:spPr>
            <a:xfrm>
              <a:off x="304800" y="673100"/>
              <a:ext cx="4000500" cy="4000500"/>
            </a:xfrm>
            <a:prstGeom prst="hexagon">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19" name="椭圆 18"/>
            <p:cNvSpPr/>
            <p:nvPr/>
          </p:nvSpPr>
          <p:spPr>
            <a:xfrm>
              <a:off x="392112" y="760412"/>
              <a:ext cx="3825874" cy="3825874"/>
            </a:xfrm>
            <a:prstGeom prst="hexagon">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grpSp>
      <p:grpSp>
        <p:nvGrpSpPr>
          <p:cNvPr id="20" name="组合 19"/>
          <p:cNvGrpSpPr/>
          <p:nvPr/>
        </p:nvGrpSpPr>
        <p:grpSpPr>
          <a:xfrm>
            <a:off x="7760135" y="4811722"/>
            <a:ext cx="685800" cy="605959"/>
            <a:chOff x="304800" y="673100"/>
            <a:chExt cx="4000500" cy="4000500"/>
          </a:xfrm>
          <a:effectLst>
            <a:outerShdw blurRad="444500" dist="254000" dir="8100000" algn="tr" rotWithShape="0">
              <a:prstClr val="black">
                <a:alpha val="50000"/>
              </a:prstClr>
            </a:outerShdw>
          </a:effectLst>
        </p:grpSpPr>
        <p:sp>
          <p:nvSpPr>
            <p:cNvPr id="21" name="同心圆 20"/>
            <p:cNvSpPr/>
            <p:nvPr/>
          </p:nvSpPr>
          <p:spPr>
            <a:xfrm>
              <a:off x="304800" y="673100"/>
              <a:ext cx="4000500" cy="4000500"/>
            </a:xfrm>
            <a:prstGeom prst="hexagon">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22" name="椭圆 21"/>
            <p:cNvSpPr/>
            <p:nvPr/>
          </p:nvSpPr>
          <p:spPr>
            <a:xfrm>
              <a:off x="392112" y="760412"/>
              <a:ext cx="3825874" cy="3825874"/>
            </a:xfrm>
            <a:prstGeom prst="hexagon">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grpSp>
        <p:nvGrpSpPr>
          <p:cNvPr id="23" name="组合 22"/>
          <p:cNvGrpSpPr/>
          <p:nvPr/>
        </p:nvGrpSpPr>
        <p:grpSpPr>
          <a:xfrm>
            <a:off x="766572" y="5109043"/>
            <a:ext cx="588857" cy="520302"/>
            <a:chOff x="304800" y="673100"/>
            <a:chExt cx="4000500" cy="4000500"/>
          </a:xfrm>
          <a:effectLst>
            <a:outerShdw blurRad="444500" dist="254000" dir="8100000" algn="tr" rotWithShape="0">
              <a:prstClr val="black">
                <a:alpha val="50000"/>
              </a:prstClr>
            </a:outerShdw>
          </a:effectLst>
        </p:grpSpPr>
        <p:sp>
          <p:nvSpPr>
            <p:cNvPr id="24" name="同心圆 23"/>
            <p:cNvSpPr/>
            <p:nvPr/>
          </p:nvSpPr>
          <p:spPr>
            <a:xfrm>
              <a:off x="304800" y="673100"/>
              <a:ext cx="4000500" cy="4000500"/>
            </a:xfrm>
            <a:prstGeom prst="hexagon">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25" name="椭圆 24"/>
            <p:cNvSpPr/>
            <p:nvPr/>
          </p:nvSpPr>
          <p:spPr>
            <a:xfrm>
              <a:off x="392112" y="760412"/>
              <a:ext cx="3825874" cy="3825874"/>
            </a:xfrm>
            <a:prstGeom prst="hexagon">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grpSp>
      <p:grpSp>
        <p:nvGrpSpPr>
          <p:cNvPr id="26" name="组合 25"/>
          <p:cNvGrpSpPr/>
          <p:nvPr/>
        </p:nvGrpSpPr>
        <p:grpSpPr>
          <a:xfrm>
            <a:off x="3963194" y="4559247"/>
            <a:ext cx="252491" cy="223096"/>
            <a:chOff x="304800" y="673100"/>
            <a:chExt cx="4000500" cy="4000500"/>
          </a:xfrm>
          <a:effectLst>
            <a:outerShdw blurRad="444500" dist="254000" dir="8100000" algn="tr" rotWithShape="0">
              <a:prstClr val="black">
                <a:alpha val="50000"/>
              </a:prstClr>
            </a:outerShdw>
          </a:effectLst>
        </p:grpSpPr>
        <p:sp>
          <p:nvSpPr>
            <p:cNvPr id="27" name="同心圆 26"/>
            <p:cNvSpPr/>
            <p:nvPr/>
          </p:nvSpPr>
          <p:spPr>
            <a:xfrm>
              <a:off x="304800" y="673100"/>
              <a:ext cx="4000500" cy="4000500"/>
            </a:xfrm>
            <a:prstGeom prst="hexagon">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28" name="椭圆 27"/>
            <p:cNvSpPr/>
            <p:nvPr/>
          </p:nvSpPr>
          <p:spPr>
            <a:xfrm>
              <a:off x="392112" y="760412"/>
              <a:ext cx="3825874" cy="3825874"/>
            </a:xfrm>
            <a:prstGeom prst="hexagon">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grpSp>
      <p:grpSp>
        <p:nvGrpSpPr>
          <p:cNvPr id="29" name="组合 28"/>
          <p:cNvGrpSpPr/>
          <p:nvPr/>
        </p:nvGrpSpPr>
        <p:grpSpPr>
          <a:xfrm>
            <a:off x="3181804" y="4388646"/>
            <a:ext cx="529075" cy="467480"/>
            <a:chOff x="304800" y="673100"/>
            <a:chExt cx="4000500" cy="4000500"/>
          </a:xfrm>
          <a:effectLst>
            <a:outerShdw blurRad="444500" dist="254000" dir="8100000" algn="tr" rotWithShape="0">
              <a:prstClr val="black">
                <a:alpha val="50000"/>
              </a:prstClr>
            </a:outerShdw>
          </a:effectLst>
        </p:grpSpPr>
        <p:sp>
          <p:nvSpPr>
            <p:cNvPr id="30" name="同心圆 29"/>
            <p:cNvSpPr/>
            <p:nvPr/>
          </p:nvSpPr>
          <p:spPr>
            <a:xfrm>
              <a:off x="304800" y="673100"/>
              <a:ext cx="4000500" cy="4000500"/>
            </a:xfrm>
            <a:prstGeom prst="hexagon">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31" name="椭圆 30"/>
            <p:cNvSpPr/>
            <p:nvPr/>
          </p:nvSpPr>
          <p:spPr>
            <a:xfrm>
              <a:off x="392112" y="760412"/>
              <a:ext cx="3825874" cy="3825874"/>
            </a:xfrm>
            <a:prstGeom prst="hexagon">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grpSp>
      <p:grpSp>
        <p:nvGrpSpPr>
          <p:cNvPr id="32" name="组合 31"/>
          <p:cNvGrpSpPr/>
          <p:nvPr/>
        </p:nvGrpSpPr>
        <p:grpSpPr>
          <a:xfrm>
            <a:off x="8465453" y="3968956"/>
            <a:ext cx="1179281" cy="1041988"/>
            <a:chOff x="304800" y="673100"/>
            <a:chExt cx="4000500" cy="4000500"/>
          </a:xfrm>
          <a:effectLst>
            <a:outerShdw blurRad="444500" dist="254000" dir="8100000" algn="tr" rotWithShape="0">
              <a:prstClr val="black">
                <a:alpha val="50000"/>
              </a:prstClr>
            </a:outerShdw>
          </a:effectLst>
        </p:grpSpPr>
        <p:sp>
          <p:nvSpPr>
            <p:cNvPr id="33" name="同心圆 32"/>
            <p:cNvSpPr/>
            <p:nvPr/>
          </p:nvSpPr>
          <p:spPr>
            <a:xfrm>
              <a:off x="304800" y="673100"/>
              <a:ext cx="4000500" cy="4000500"/>
            </a:xfrm>
            <a:prstGeom prst="hexagon">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34" name="椭圆 33"/>
            <p:cNvSpPr/>
            <p:nvPr/>
          </p:nvSpPr>
          <p:spPr>
            <a:xfrm>
              <a:off x="392112" y="760412"/>
              <a:ext cx="3825874" cy="3825874"/>
            </a:xfrm>
            <a:prstGeom prst="hexagon">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grpSp>
        <p:nvGrpSpPr>
          <p:cNvPr id="35" name="组合 34"/>
          <p:cNvGrpSpPr/>
          <p:nvPr/>
        </p:nvGrpSpPr>
        <p:grpSpPr>
          <a:xfrm>
            <a:off x="4420394" y="4351114"/>
            <a:ext cx="223080" cy="197109"/>
            <a:chOff x="304800" y="673100"/>
            <a:chExt cx="4000500" cy="4000500"/>
          </a:xfrm>
          <a:effectLst>
            <a:outerShdw blurRad="444500" dist="254000" dir="8100000" algn="tr" rotWithShape="0">
              <a:prstClr val="black">
                <a:alpha val="50000"/>
              </a:prstClr>
            </a:outerShdw>
          </a:effectLst>
        </p:grpSpPr>
        <p:sp>
          <p:nvSpPr>
            <p:cNvPr id="36" name="同心圆 35"/>
            <p:cNvSpPr/>
            <p:nvPr/>
          </p:nvSpPr>
          <p:spPr>
            <a:xfrm>
              <a:off x="304800" y="673100"/>
              <a:ext cx="4000500" cy="4000500"/>
            </a:xfrm>
            <a:prstGeom prst="hexagon">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37" name="椭圆 36"/>
            <p:cNvSpPr/>
            <p:nvPr/>
          </p:nvSpPr>
          <p:spPr>
            <a:xfrm>
              <a:off x="392112" y="760412"/>
              <a:ext cx="3825874" cy="3825874"/>
            </a:xfrm>
            <a:prstGeom prst="hexagon">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grpSp>
      <p:grpSp>
        <p:nvGrpSpPr>
          <p:cNvPr id="38" name="组合 37"/>
          <p:cNvGrpSpPr/>
          <p:nvPr/>
        </p:nvGrpSpPr>
        <p:grpSpPr>
          <a:xfrm>
            <a:off x="1943475" y="4843437"/>
            <a:ext cx="1179281" cy="1041988"/>
            <a:chOff x="304800" y="673100"/>
            <a:chExt cx="4000500" cy="4000500"/>
          </a:xfrm>
          <a:effectLst>
            <a:outerShdw blurRad="444500" dist="254000" dir="8100000" algn="tr" rotWithShape="0">
              <a:prstClr val="black">
                <a:alpha val="50000"/>
              </a:prstClr>
            </a:outerShdw>
          </a:effectLst>
        </p:grpSpPr>
        <p:sp>
          <p:nvSpPr>
            <p:cNvPr id="39" name="同心圆 38"/>
            <p:cNvSpPr/>
            <p:nvPr/>
          </p:nvSpPr>
          <p:spPr>
            <a:xfrm>
              <a:off x="304800" y="673100"/>
              <a:ext cx="4000500" cy="4000500"/>
            </a:xfrm>
            <a:prstGeom prst="hexagon">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40" name="椭圆 39"/>
            <p:cNvSpPr/>
            <p:nvPr/>
          </p:nvSpPr>
          <p:spPr>
            <a:xfrm>
              <a:off x="392112" y="760412"/>
              <a:ext cx="3825873" cy="3825873"/>
            </a:xfrm>
            <a:prstGeom prst="hexagon">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grpSp>
        <p:nvGrpSpPr>
          <p:cNvPr id="41" name="组合 40"/>
          <p:cNvGrpSpPr/>
          <p:nvPr/>
        </p:nvGrpSpPr>
        <p:grpSpPr>
          <a:xfrm>
            <a:off x="1275416" y="4667205"/>
            <a:ext cx="520192" cy="459631"/>
            <a:chOff x="304800" y="673100"/>
            <a:chExt cx="4000500" cy="4000500"/>
          </a:xfrm>
          <a:effectLst>
            <a:outerShdw blurRad="444500" dist="254000" dir="8100000" algn="tr" rotWithShape="0">
              <a:prstClr val="black">
                <a:alpha val="50000"/>
              </a:prstClr>
            </a:outerShdw>
          </a:effectLst>
        </p:grpSpPr>
        <p:sp>
          <p:nvSpPr>
            <p:cNvPr id="42" name="同心圆 41"/>
            <p:cNvSpPr/>
            <p:nvPr/>
          </p:nvSpPr>
          <p:spPr>
            <a:xfrm>
              <a:off x="304800" y="673100"/>
              <a:ext cx="4000500" cy="4000500"/>
            </a:xfrm>
            <a:prstGeom prst="hexagon">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43" name="椭圆 42"/>
            <p:cNvSpPr/>
            <p:nvPr/>
          </p:nvSpPr>
          <p:spPr>
            <a:xfrm>
              <a:off x="392112" y="760412"/>
              <a:ext cx="3825874" cy="3825874"/>
            </a:xfrm>
            <a:prstGeom prst="hexagon">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grpSp>
      <p:grpSp>
        <p:nvGrpSpPr>
          <p:cNvPr id="44" name="组合 43"/>
          <p:cNvGrpSpPr/>
          <p:nvPr/>
        </p:nvGrpSpPr>
        <p:grpSpPr>
          <a:xfrm>
            <a:off x="291128" y="4958650"/>
            <a:ext cx="316877" cy="279986"/>
            <a:chOff x="304800" y="673100"/>
            <a:chExt cx="4000500" cy="4000500"/>
          </a:xfrm>
          <a:effectLst>
            <a:outerShdw blurRad="444500" dist="254000" dir="8100000" algn="tr" rotWithShape="0">
              <a:prstClr val="black">
                <a:alpha val="50000"/>
              </a:prstClr>
            </a:outerShdw>
          </a:effectLst>
        </p:grpSpPr>
        <p:sp>
          <p:nvSpPr>
            <p:cNvPr id="45" name="同心圆 44"/>
            <p:cNvSpPr/>
            <p:nvPr/>
          </p:nvSpPr>
          <p:spPr>
            <a:xfrm>
              <a:off x="304800" y="673100"/>
              <a:ext cx="4000500" cy="4000500"/>
            </a:xfrm>
            <a:prstGeom prst="hexagon">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46" name="椭圆 45"/>
            <p:cNvSpPr/>
            <p:nvPr/>
          </p:nvSpPr>
          <p:spPr>
            <a:xfrm>
              <a:off x="392112" y="760412"/>
              <a:ext cx="3825874" cy="3825874"/>
            </a:xfrm>
            <a:prstGeom prst="hexagon">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grpSp>
      <p:grpSp>
        <p:nvGrpSpPr>
          <p:cNvPr id="47" name="组合 46"/>
          <p:cNvGrpSpPr/>
          <p:nvPr/>
        </p:nvGrpSpPr>
        <p:grpSpPr>
          <a:xfrm>
            <a:off x="117164" y="4756898"/>
            <a:ext cx="158438" cy="139992"/>
            <a:chOff x="304800" y="673100"/>
            <a:chExt cx="4000500" cy="4000500"/>
          </a:xfrm>
          <a:effectLst>
            <a:outerShdw blurRad="444500" dist="254000" dir="8100000" algn="tr" rotWithShape="0">
              <a:prstClr val="black">
                <a:alpha val="50000"/>
              </a:prstClr>
            </a:outerShdw>
          </a:effectLst>
        </p:grpSpPr>
        <p:sp>
          <p:nvSpPr>
            <p:cNvPr id="48" name="同心圆 47"/>
            <p:cNvSpPr/>
            <p:nvPr/>
          </p:nvSpPr>
          <p:spPr>
            <a:xfrm>
              <a:off x="304800" y="673100"/>
              <a:ext cx="4000500" cy="4000500"/>
            </a:xfrm>
            <a:prstGeom prst="hexagon">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49" name="椭圆 48"/>
            <p:cNvSpPr/>
            <p:nvPr/>
          </p:nvSpPr>
          <p:spPr>
            <a:xfrm>
              <a:off x="392112" y="760412"/>
              <a:ext cx="3825874" cy="3825874"/>
            </a:xfrm>
            <a:prstGeom prst="hexagon">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grpSp>
      <p:cxnSp>
        <p:nvCxnSpPr>
          <p:cNvPr id="50" name="直接连接符 49"/>
          <p:cNvCxnSpPr/>
          <p:nvPr/>
        </p:nvCxnSpPr>
        <p:spPr>
          <a:xfrm>
            <a:off x="6114500" y="1071667"/>
            <a:ext cx="0" cy="158400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51" name="组合 50"/>
          <p:cNvGrpSpPr/>
          <p:nvPr/>
        </p:nvGrpSpPr>
        <p:grpSpPr>
          <a:xfrm>
            <a:off x="6042492" y="994117"/>
            <a:ext cx="144016" cy="144016"/>
            <a:chOff x="4971660" y="1569718"/>
            <a:chExt cx="144016" cy="144016"/>
          </a:xfrm>
          <a:solidFill>
            <a:schemeClr val="bg1"/>
          </a:solidFill>
        </p:grpSpPr>
        <p:sp>
          <p:nvSpPr>
            <p:cNvPr id="52" name="椭圆 51"/>
            <p:cNvSpPr/>
            <p:nvPr/>
          </p:nvSpPr>
          <p:spPr>
            <a:xfrm>
              <a:off x="4971660" y="1569718"/>
              <a:ext cx="144016" cy="144016"/>
            </a:xfrm>
            <a:prstGeom prst="hexagon">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3">
                    <a:lumMod val="50000"/>
                  </a:schemeClr>
                </a:solidFill>
              </a:endParaRPr>
            </a:p>
          </p:txBody>
        </p:sp>
        <p:sp>
          <p:nvSpPr>
            <p:cNvPr id="53" name="椭圆 52"/>
            <p:cNvSpPr/>
            <p:nvPr/>
          </p:nvSpPr>
          <p:spPr>
            <a:xfrm>
              <a:off x="5005748" y="1603806"/>
              <a:ext cx="75840" cy="75840"/>
            </a:xfrm>
            <a:prstGeom prst="hexagon">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3">
                    <a:lumMod val="50000"/>
                  </a:schemeClr>
                </a:solidFill>
              </a:endParaRPr>
            </a:p>
          </p:txBody>
        </p:sp>
      </p:grpSp>
      <p:grpSp>
        <p:nvGrpSpPr>
          <p:cNvPr id="54" name="组合 53"/>
          <p:cNvGrpSpPr/>
          <p:nvPr/>
        </p:nvGrpSpPr>
        <p:grpSpPr>
          <a:xfrm>
            <a:off x="6042492" y="1391906"/>
            <a:ext cx="144016" cy="144016"/>
            <a:chOff x="4971660" y="1569718"/>
            <a:chExt cx="144016" cy="144016"/>
          </a:xfrm>
          <a:solidFill>
            <a:schemeClr val="bg1"/>
          </a:solidFill>
        </p:grpSpPr>
        <p:sp>
          <p:nvSpPr>
            <p:cNvPr id="55" name="椭圆 54"/>
            <p:cNvSpPr/>
            <p:nvPr/>
          </p:nvSpPr>
          <p:spPr>
            <a:xfrm>
              <a:off x="4971660" y="1569718"/>
              <a:ext cx="144016" cy="144016"/>
            </a:xfrm>
            <a:prstGeom prst="hexagon">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3">
                    <a:lumMod val="50000"/>
                  </a:schemeClr>
                </a:solidFill>
              </a:endParaRPr>
            </a:p>
          </p:txBody>
        </p:sp>
        <p:sp>
          <p:nvSpPr>
            <p:cNvPr id="56" name="椭圆 55"/>
            <p:cNvSpPr/>
            <p:nvPr/>
          </p:nvSpPr>
          <p:spPr>
            <a:xfrm>
              <a:off x="5005748" y="1603806"/>
              <a:ext cx="75840" cy="75840"/>
            </a:xfrm>
            <a:prstGeom prst="hexagon">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3">
                    <a:lumMod val="50000"/>
                  </a:schemeClr>
                </a:solidFill>
              </a:endParaRPr>
            </a:p>
          </p:txBody>
        </p:sp>
      </p:grpSp>
      <p:grpSp>
        <p:nvGrpSpPr>
          <p:cNvPr id="57" name="组合 56"/>
          <p:cNvGrpSpPr/>
          <p:nvPr/>
        </p:nvGrpSpPr>
        <p:grpSpPr>
          <a:xfrm>
            <a:off x="6042492" y="1789695"/>
            <a:ext cx="144016" cy="144016"/>
            <a:chOff x="4971660" y="1569718"/>
            <a:chExt cx="144016" cy="144016"/>
          </a:xfrm>
          <a:solidFill>
            <a:schemeClr val="bg1"/>
          </a:solidFill>
        </p:grpSpPr>
        <p:sp>
          <p:nvSpPr>
            <p:cNvPr id="58" name="椭圆 57"/>
            <p:cNvSpPr/>
            <p:nvPr/>
          </p:nvSpPr>
          <p:spPr>
            <a:xfrm>
              <a:off x="4971660" y="1569718"/>
              <a:ext cx="144016" cy="144016"/>
            </a:xfrm>
            <a:prstGeom prst="hexagon">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3">
                    <a:lumMod val="50000"/>
                  </a:schemeClr>
                </a:solidFill>
              </a:endParaRPr>
            </a:p>
          </p:txBody>
        </p:sp>
        <p:sp>
          <p:nvSpPr>
            <p:cNvPr id="59" name="椭圆 58"/>
            <p:cNvSpPr/>
            <p:nvPr/>
          </p:nvSpPr>
          <p:spPr>
            <a:xfrm>
              <a:off x="5005748" y="1603806"/>
              <a:ext cx="75840" cy="75840"/>
            </a:xfrm>
            <a:prstGeom prst="hexagon">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3">
                    <a:lumMod val="50000"/>
                  </a:schemeClr>
                </a:solidFill>
              </a:endParaRPr>
            </a:p>
          </p:txBody>
        </p:sp>
      </p:grpSp>
      <p:grpSp>
        <p:nvGrpSpPr>
          <p:cNvPr id="60" name="组合 59"/>
          <p:cNvGrpSpPr/>
          <p:nvPr/>
        </p:nvGrpSpPr>
        <p:grpSpPr>
          <a:xfrm>
            <a:off x="6042492" y="2187484"/>
            <a:ext cx="144016" cy="144016"/>
            <a:chOff x="4971660" y="1569718"/>
            <a:chExt cx="144016" cy="144016"/>
          </a:xfrm>
          <a:solidFill>
            <a:schemeClr val="bg1"/>
          </a:solidFill>
        </p:grpSpPr>
        <p:sp>
          <p:nvSpPr>
            <p:cNvPr id="61" name="椭圆 60"/>
            <p:cNvSpPr/>
            <p:nvPr/>
          </p:nvSpPr>
          <p:spPr>
            <a:xfrm>
              <a:off x="4971660" y="1569718"/>
              <a:ext cx="144016" cy="144016"/>
            </a:xfrm>
            <a:prstGeom prst="hexagon">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3">
                    <a:lumMod val="50000"/>
                  </a:schemeClr>
                </a:solidFill>
              </a:endParaRPr>
            </a:p>
          </p:txBody>
        </p:sp>
        <p:sp>
          <p:nvSpPr>
            <p:cNvPr id="62" name="椭圆 61"/>
            <p:cNvSpPr/>
            <p:nvPr/>
          </p:nvSpPr>
          <p:spPr>
            <a:xfrm>
              <a:off x="5005748" y="1603806"/>
              <a:ext cx="75840" cy="75840"/>
            </a:xfrm>
            <a:prstGeom prst="hexagon">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3">
                    <a:lumMod val="50000"/>
                  </a:schemeClr>
                </a:solidFill>
              </a:endParaRPr>
            </a:p>
          </p:txBody>
        </p:sp>
      </p:grpSp>
      <p:grpSp>
        <p:nvGrpSpPr>
          <p:cNvPr id="63" name="组合 62"/>
          <p:cNvGrpSpPr/>
          <p:nvPr/>
        </p:nvGrpSpPr>
        <p:grpSpPr>
          <a:xfrm>
            <a:off x="6042492" y="2585273"/>
            <a:ext cx="144016" cy="144016"/>
            <a:chOff x="4971660" y="1569718"/>
            <a:chExt cx="144016" cy="144016"/>
          </a:xfrm>
          <a:solidFill>
            <a:schemeClr val="bg1"/>
          </a:solidFill>
        </p:grpSpPr>
        <p:sp>
          <p:nvSpPr>
            <p:cNvPr id="64" name="椭圆 63"/>
            <p:cNvSpPr/>
            <p:nvPr/>
          </p:nvSpPr>
          <p:spPr>
            <a:xfrm>
              <a:off x="4971660" y="1569718"/>
              <a:ext cx="144016" cy="144016"/>
            </a:xfrm>
            <a:prstGeom prst="hexagon">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3">
                    <a:lumMod val="50000"/>
                  </a:schemeClr>
                </a:solidFill>
              </a:endParaRPr>
            </a:p>
          </p:txBody>
        </p:sp>
        <p:sp>
          <p:nvSpPr>
            <p:cNvPr id="65" name="椭圆 64"/>
            <p:cNvSpPr/>
            <p:nvPr/>
          </p:nvSpPr>
          <p:spPr>
            <a:xfrm>
              <a:off x="5005748" y="1603806"/>
              <a:ext cx="75840" cy="75840"/>
            </a:xfrm>
            <a:prstGeom prst="hexagon">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3">
                    <a:lumMod val="50000"/>
                  </a:schemeClr>
                </a:solidFill>
              </a:endParaRPr>
            </a:p>
          </p:txBody>
        </p:sp>
      </p:grpSp>
      <p:sp>
        <p:nvSpPr>
          <p:cNvPr id="72" name="TextBox 71"/>
          <p:cNvSpPr txBox="1"/>
          <p:nvPr/>
        </p:nvSpPr>
        <p:spPr>
          <a:xfrm>
            <a:off x="6325394" y="811901"/>
            <a:ext cx="1698298" cy="2069787"/>
          </a:xfrm>
          <a:prstGeom prst="rect">
            <a:avLst/>
          </a:prstGeom>
          <a:noFill/>
        </p:spPr>
        <p:txBody>
          <a:bodyPr wrap="square" lIns="68571" tIns="34285" rIns="68571" bIns="34285" rtlCol="0">
            <a:spAutoFit/>
          </a:bodyPr>
          <a:lstStyle/>
          <a:p>
            <a:pPr algn="l">
              <a:lnSpc>
                <a:spcPct val="200000"/>
              </a:lnSpc>
            </a:pPr>
            <a:r>
              <a:rPr lang="zh-CN" altLang="en-US" sz="1300" b="0" dirty="0">
                <a:solidFill>
                  <a:srgbClr val="FFFFFF"/>
                </a:solidFill>
                <a:latin typeface="微软雅黑" panose="020B0503020204020204" pitchFamily="34" charset="-122"/>
                <a:ea typeface="微软雅黑" panose="020B0503020204020204" pitchFamily="34" charset="-122"/>
              </a:rPr>
              <a:t>产品开发计划</a:t>
            </a:r>
            <a:endParaRPr lang="en-US" altLang="zh-CN" sz="1300" b="0" dirty="0">
              <a:solidFill>
                <a:srgbClr val="FFFFFF"/>
              </a:solidFill>
              <a:latin typeface="微软雅黑" panose="020B0503020204020204" pitchFamily="34" charset="-122"/>
              <a:ea typeface="微软雅黑" panose="020B0503020204020204" pitchFamily="34" charset="-122"/>
            </a:endParaRPr>
          </a:p>
          <a:p>
            <a:pPr algn="l">
              <a:lnSpc>
                <a:spcPct val="200000"/>
              </a:lnSpc>
            </a:pPr>
            <a:r>
              <a:rPr lang="zh-CN" altLang="en-US" sz="1300" b="0" dirty="0">
                <a:solidFill>
                  <a:srgbClr val="FFFFFF"/>
                </a:solidFill>
                <a:latin typeface="微软雅黑" panose="020B0503020204020204" pitchFamily="34" charset="-122"/>
                <a:ea typeface="微软雅黑" panose="020B0503020204020204" pitchFamily="34" charset="-122"/>
              </a:rPr>
              <a:t>市场开拓计划</a:t>
            </a:r>
            <a:endParaRPr lang="en-US" altLang="zh-CN" sz="1300" b="0" dirty="0">
              <a:solidFill>
                <a:srgbClr val="FFFFFF"/>
              </a:solidFill>
              <a:latin typeface="微软雅黑" panose="020B0503020204020204" pitchFamily="34" charset="-122"/>
              <a:ea typeface="微软雅黑" panose="020B0503020204020204" pitchFamily="34" charset="-122"/>
            </a:endParaRPr>
          </a:p>
          <a:p>
            <a:pPr algn="l">
              <a:lnSpc>
                <a:spcPct val="200000"/>
              </a:lnSpc>
            </a:pPr>
            <a:r>
              <a:rPr lang="zh-CN" altLang="en-US" sz="1300" b="0" dirty="0">
                <a:solidFill>
                  <a:srgbClr val="FFFFFF"/>
                </a:solidFill>
                <a:latin typeface="微软雅黑" panose="020B0503020204020204" pitchFamily="34" charset="-122"/>
                <a:ea typeface="微软雅黑" panose="020B0503020204020204" pitchFamily="34" charset="-122"/>
              </a:rPr>
              <a:t>五年发展规划</a:t>
            </a:r>
            <a:endParaRPr lang="en-US" altLang="zh-CN" sz="1300" b="0" dirty="0">
              <a:solidFill>
                <a:srgbClr val="FFFFFF"/>
              </a:solidFill>
              <a:latin typeface="微软雅黑" panose="020B0503020204020204" pitchFamily="34" charset="-122"/>
              <a:ea typeface="微软雅黑" panose="020B0503020204020204" pitchFamily="34" charset="-122"/>
            </a:endParaRPr>
          </a:p>
          <a:p>
            <a:pPr algn="l">
              <a:lnSpc>
                <a:spcPct val="200000"/>
              </a:lnSpc>
            </a:pPr>
            <a:r>
              <a:rPr lang="zh-CN" altLang="en-US" sz="1300" b="0" dirty="0">
                <a:solidFill>
                  <a:srgbClr val="FFFFFF"/>
                </a:solidFill>
                <a:latin typeface="微软雅黑" panose="020B0503020204020204" pitchFamily="34" charset="-122"/>
                <a:ea typeface="微软雅黑" panose="020B0503020204020204" pitchFamily="34" charset="-122"/>
              </a:rPr>
              <a:t>销售网络布局</a:t>
            </a:r>
            <a:endParaRPr lang="en-US" altLang="zh-CN" sz="1300" b="0" dirty="0">
              <a:solidFill>
                <a:srgbClr val="FFFFFF"/>
              </a:solidFill>
              <a:latin typeface="微软雅黑" panose="020B0503020204020204" pitchFamily="34" charset="-122"/>
              <a:ea typeface="微软雅黑" panose="020B0503020204020204" pitchFamily="34" charset="-122"/>
            </a:endParaRPr>
          </a:p>
          <a:p>
            <a:pPr algn="l">
              <a:lnSpc>
                <a:spcPct val="200000"/>
              </a:lnSpc>
            </a:pPr>
            <a:r>
              <a:rPr lang="zh-CN" altLang="en-US" sz="1300" b="0" dirty="0">
                <a:solidFill>
                  <a:srgbClr val="FFFFFF"/>
                </a:solidFill>
                <a:latin typeface="微软雅黑" panose="020B0503020204020204" pitchFamily="34" charset="-122"/>
                <a:ea typeface="微软雅黑" panose="020B0503020204020204" pitchFamily="34" charset="-122"/>
              </a:rPr>
              <a:t>短期盈利计划</a:t>
            </a:r>
            <a:endParaRPr lang="en-US" altLang="zh-CN" sz="1300" b="0" dirty="0">
              <a:solidFill>
                <a:srgbClr val="FFFFFF"/>
              </a:solidFill>
              <a:latin typeface="微软雅黑" panose="020B0503020204020204" pitchFamily="34" charset="-122"/>
              <a:ea typeface="微软雅黑" panose="020B0503020204020204" pitchFamily="34" charset="-122"/>
            </a:endParaRPr>
          </a:p>
        </p:txBody>
      </p:sp>
      <p:sp>
        <p:nvSpPr>
          <p:cNvPr id="85" name="Rectangle 4"/>
          <p:cNvSpPr txBox="1">
            <a:spLocks noChangeArrowheads="1"/>
          </p:cNvSpPr>
          <p:nvPr/>
        </p:nvSpPr>
        <p:spPr bwMode="auto">
          <a:xfrm>
            <a:off x="1203359" y="2890449"/>
            <a:ext cx="1921635" cy="79678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71" tIns="34285" rIns="68571" bIns="34285"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lvl="0" fontAlgn="auto">
              <a:spcBef>
                <a:spcPts val="0"/>
              </a:spcBef>
              <a:spcAft>
                <a:spcPts val="0"/>
              </a:spcAft>
              <a:defRPr/>
            </a:pPr>
            <a:r>
              <a:rPr lang="zh-CN" altLang="en-US" sz="2500" kern="0" dirty="0">
                <a:solidFill>
                  <a:srgbClr val="FFFFFF"/>
                </a:solidFill>
                <a:latin typeface="微软雅黑" panose="020B0503020204020204" pitchFamily="34" charset="-122"/>
                <a:ea typeface="微软雅黑" panose="020B0503020204020204" pitchFamily="34" charset="-122"/>
              </a:rPr>
              <a:t>发展规划</a:t>
            </a:r>
          </a:p>
        </p:txBody>
      </p:sp>
      <p:sp>
        <p:nvSpPr>
          <p:cNvPr id="86" name="Rectangle 4"/>
          <p:cNvSpPr txBox="1">
            <a:spLocks noChangeArrowheads="1"/>
          </p:cNvSpPr>
          <p:nvPr/>
        </p:nvSpPr>
        <p:spPr bwMode="auto">
          <a:xfrm>
            <a:off x="982089" y="3410744"/>
            <a:ext cx="2447705" cy="381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71" tIns="34285" rIns="68571" bIns="34285"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lvl="0" fontAlgn="auto">
              <a:spcBef>
                <a:spcPts val="0"/>
              </a:spcBef>
              <a:spcAft>
                <a:spcPts val="0"/>
              </a:spcAft>
              <a:defRPr/>
            </a:pPr>
            <a:r>
              <a:rPr lang="en-US" altLang="zh-CN" sz="1200" b="0" kern="0" dirty="0">
                <a:solidFill>
                  <a:srgbClr val="FFFFFF"/>
                </a:solidFill>
                <a:latin typeface="微软雅黑" panose="020B0503020204020204" pitchFamily="34" charset="-122"/>
                <a:ea typeface="微软雅黑" panose="020B0503020204020204" pitchFamily="34" charset="-122"/>
              </a:rPr>
              <a:t>DEVELOPMENT PLAN</a:t>
            </a:r>
            <a:endParaRPr lang="zh-CN" altLang="en-US" sz="1200" b="0" kern="0" dirty="0">
              <a:solidFill>
                <a:srgbClr val="FFFFFF"/>
              </a:solidFill>
              <a:latin typeface="微软雅黑" panose="020B0503020204020204" pitchFamily="34" charset="-122"/>
              <a:ea typeface="微软雅黑" panose="020B0503020204020204" pitchFamily="34" charset="-122"/>
            </a:endParaRPr>
          </a:p>
        </p:txBody>
      </p:sp>
      <p:grpSp>
        <p:nvGrpSpPr>
          <p:cNvPr id="2" name="组合 1"/>
          <p:cNvGrpSpPr/>
          <p:nvPr/>
        </p:nvGrpSpPr>
        <p:grpSpPr>
          <a:xfrm>
            <a:off x="1049020" y="896144"/>
            <a:ext cx="2076833" cy="2145641"/>
            <a:chOff x="1049020" y="896144"/>
            <a:chExt cx="2076833" cy="2145641"/>
          </a:xfrm>
        </p:grpSpPr>
        <p:grpSp>
          <p:nvGrpSpPr>
            <p:cNvPr id="77" name="组合 76"/>
            <p:cNvGrpSpPr/>
            <p:nvPr/>
          </p:nvGrpSpPr>
          <p:grpSpPr>
            <a:xfrm>
              <a:off x="1049020" y="896144"/>
              <a:ext cx="2076833" cy="2145641"/>
              <a:chOff x="647673" y="2729597"/>
              <a:chExt cx="1343573" cy="1388087"/>
            </a:xfrm>
          </p:grpSpPr>
          <p:grpSp>
            <p:nvGrpSpPr>
              <p:cNvPr id="79" name="组合 78"/>
              <p:cNvGrpSpPr/>
              <p:nvPr/>
            </p:nvGrpSpPr>
            <p:grpSpPr>
              <a:xfrm>
                <a:off x="789153" y="2729597"/>
                <a:ext cx="1202093" cy="1388087"/>
                <a:chOff x="3273692" y="1099961"/>
                <a:chExt cx="1202093" cy="1388087"/>
              </a:xfrm>
            </p:grpSpPr>
            <p:sp>
              <p:nvSpPr>
                <p:cNvPr id="81" name="Freeform 14"/>
                <p:cNvSpPr/>
                <p:nvPr/>
              </p:nvSpPr>
              <p:spPr bwMode="auto">
                <a:xfrm>
                  <a:off x="3345550" y="1141029"/>
                  <a:ext cx="529701" cy="237166"/>
                </a:xfrm>
                <a:custGeom>
                  <a:avLst/>
                  <a:gdLst>
                    <a:gd name="T0" fmla="*/ 0 w 516"/>
                    <a:gd name="T1" fmla="*/ 231 h 231"/>
                    <a:gd name="T2" fmla="*/ 398 w 516"/>
                    <a:gd name="T3" fmla="*/ 0 h 231"/>
                    <a:gd name="T4" fmla="*/ 516 w 516"/>
                    <a:gd name="T5" fmla="*/ 0 h 231"/>
                    <a:gd name="T6" fmla="*/ 516 w 516"/>
                    <a:gd name="T7" fmla="*/ 231 h 231"/>
                    <a:gd name="T8" fmla="*/ 0 w 516"/>
                    <a:gd name="T9" fmla="*/ 231 h 231"/>
                  </a:gdLst>
                  <a:ahLst/>
                  <a:cxnLst>
                    <a:cxn ang="0">
                      <a:pos x="T0" y="T1"/>
                    </a:cxn>
                    <a:cxn ang="0">
                      <a:pos x="T2" y="T3"/>
                    </a:cxn>
                    <a:cxn ang="0">
                      <a:pos x="T4" y="T5"/>
                    </a:cxn>
                    <a:cxn ang="0">
                      <a:pos x="T6" y="T7"/>
                    </a:cxn>
                    <a:cxn ang="0">
                      <a:pos x="T8" y="T9"/>
                    </a:cxn>
                  </a:cxnLst>
                  <a:rect l="0" t="0" r="r" b="b"/>
                  <a:pathLst>
                    <a:path w="516" h="231">
                      <a:moveTo>
                        <a:pt x="0" y="231"/>
                      </a:moveTo>
                      <a:lnTo>
                        <a:pt x="398" y="0"/>
                      </a:lnTo>
                      <a:lnTo>
                        <a:pt x="516" y="0"/>
                      </a:lnTo>
                      <a:lnTo>
                        <a:pt x="516" y="231"/>
                      </a:lnTo>
                      <a:lnTo>
                        <a:pt x="0" y="231"/>
                      </a:lnTo>
                      <a:close/>
                    </a:path>
                  </a:pathLst>
                </a:custGeom>
                <a:solidFill>
                  <a:srgbClr val="5F6524"/>
                </a:solidFill>
                <a:ln>
                  <a:noFill/>
                </a:ln>
                <a:extLst>
                  <a:ext uri="{91240B29-F687-4F45-9708-019B960494DF}">
                    <a14:hiddenLine xmlns:a14="http://schemas.microsoft.com/office/drawing/2010/main" w="9525">
                      <a:solidFill>
                        <a:srgbClr val="000000"/>
                      </a:solidFill>
                      <a:round/>
                    </a14:hiddenLine>
                  </a:ext>
                </a:extLst>
              </p:spPr>
              <p:txBody>
                <a:bodyPr vert="horz" wrap="square" lIns="68589" tIns="34295" rIns="68589" bIns="34295" numCol="1" anchor="t" anchorCtr="0" compatLnSpc="1"/>
                <a:lstStyle/>
                <a:p>
                  <a:endParaRPr lang="zh-CN" altLang="en-US" dirty="0">
                    <a:latin typeface="微软雅黑" panose="020B0503020204020204" pitchFamily="34" charset="-122"/>
                  </a:endParaRPr>
                </a:p>
              </p:txBody>
            </p:sp>
            <p:sp>
              <p:nvSpPr>
                <p:cNvPr id="82" name="Freeform 15"/>
                <p:cNvSpPr/>
                <p:nvPr/>
              </p:nvSpPr>
              <p:spPr bwMode="auto">
                <a:xfrm>
                  <a:off x="3273692" y="1099961"/>
                  <a:ext cx="1202093" cy="1388087"/>
                </a:xfrm>
                <a:custGeom>
                  <a:avLst/>
                  <a:gdLst>
                    <a:gd name="T0" fmla="*/ 0 w 1171"/>
                    <a:gd name="T1" fmla="*/ 1014 h 1352"/>
                    <a:gd name="T2" fmla="*/ 0 w 1171"/>
                    <a:gd name="T3" fmla="*/ 338 h 1352"/>
                    <a:gd name="T4" fmla="*/ 586 w 1171"/>
                    <a:gd name="T5" fmla="*/ 0 h 1352"/>
                    <a:gd name="T6" fmla="*/ 1171 w 1171"/>
                    <a:gd name="T7" fmla="*/ 338 h 1352"/>
                    <a:gd name="T8" fmla="*/ 1171 w 1171"/>
                    <a:gd name="T9" fmla="*/ 1014 h 1352"/>
                    <a:gd name="T10" fmla="*/ 586 w 1171"/>
                    <a:gd name="T11" fmla="*/ 1352 h 1352"/>
                    <a:gd name="T12" fmla="*/ 0 w 1171"/>
                    <a:gd name="T13" fmla="*/ 1014 h 1352"/>
                  </a:gdLst>
                  <a:ahLst/>
                  <a:cxnLst>
                    <a:cxn ang="0">
                      <a:pos x="T0" y="T1"/>
                    </a:cxn>
                    <a:cxn ang="0">
                      <a:pos x="T2" y="T3"/>
                    </a:cxn>
                    <a:cxn ang="0">
                      <a:pos x="T4" y="T5"/>
                    </a:cxn>
                    <a:cxn ang="0">
                      <a:pos x="T6" y="T7"/>
                    </a:cxn>
                    <a:cxn ang="0">
                      <a:pos x="T8" y="T9"/>
                    </a:cxn>
                    <a:cxn ang="0">
                      <a:pos x="T10" y="T11"/>
                    </a:cxn>
                    <a:cxn ang="0">
                      <a:pos x="T12" y="T13"/>
                    </a:cxn>
                  </a:cxnLst>
                  <a:rect l="0" t="0" r="r" b="b"/>
                  <a:pathLst>
                    <a:path w="1171" h="1352">
                      <a:moveTo>
                        <a:pt x="0" y="1014"/>
                      </a:moveTo>
                      <a:lnTo>
                        <a:pt x="0" y="338"/>
                      </a:lnTo>
                      <a:lnTo>
                        <a:pt x="586" y="0"/>
                      </a:lnTo>
                      <a:lnTo>
                        <a:pt x="1171" y="338"/>
                      </a:lnTo>
                      <a:lnTo>
                        <a:pt x="1171" y="1014"/>
                      </a:lnTo>
                      <a:lnTo>
                        <a:pt x="586" y="1352"/>
                      </a:lnTo>
                      <a:lnTo>
                        <a:pt x="0" y="1014"/>
                      </a:lnTo>
                      <a:close/>
                    </a:path>
                  </a:pathLst>
                </a:custGeom>
                <a:solidFill>
                  <a:schemeClr val="bg1">
                    <a:lumMod val="95000"/>
                  </a:schemeClr>
                </a:solidFill>
                <a:ln>
                  <a:noFill/>
                </a:ln>
                <a:effectLst>
                  <a:outerShdw blurRad="228600" sx="102000" sy="102000" algn="ctr" rotWithShape="0">
                    <a:prstClr val="black">
                      <a:alpha val="28000"/>
                    </a:prstClr>
                  </a:outerShdw>
                </a:effectLst>
              </p:spPr>
              <p:txBody>
                <a:bodyPr vert="horz" wrap="square" lIns="68589" tIns="34295" rIns="68589" bIns="34295" numCol="1" anchor="t" anchorCtr="0" compatLnSpc="1"/>
                <a:lstStyle/>
                <a:p>
                  <a:endParaRPr lang="zh-CN" altLang="en-US" dirty="0">
                    <a:latin typeface="微软雅黑" panose="020B0503020204020204" pitchFamily="34" charset="-122"/>
                  </a:endParaRPr>
                </a:p>
              </p:txBody>
            </p:sp>
            <p:sp>
              <p:nvSpPr>
                <p:cNvPr id="83" name="Freeform 16"/>
                <p:cNvSpPr/>
                <p:nvPr/>
              </p:nvSpPr>
              <p:spPr bwMode="auto">
                <a:xfrm>
                  <a:off x="3345551" y="1141029"/>
                  <a:ext cx="408568" cy="441478"/>
                </a:xfrm>
                <a:custGeom>
                  <a:avLst/>
                  <a:gdLst>
                    <a:gd name="T0" fmla="*/ 0 w 398"/>
                    <a:gd name="T1" fmla="*/ 430 h 430"/>
                    <a:gd name="T2" fmla="*/ 398 w 398"/>
                    <a:gd name="T3" fmla="*/ 430 h 430"/>
                    <a:gd name="T4" fmla="*/ 398 w 398"/>
                    <a:gd name="T5" fmla="*/ 0 h 430"/>
                    <a:gd name="T6" fmla="*/ 0 w 398"/>
                    <a:gd name="T7" fmla="*/ 231 h 430"/>
                    <a:gd name="T8" fmla="*/ 0 w 398"/>
                    <a:gd name="T9" fmla="*/ 430 h 430"/>
                  </a:gdLst>
                  <a:ahLst/>
                  <a:cxnLst>
                    <a:cxn ang="0">
                      <a:pos x="T0" y="T1"/>
                    </a:cxn>
                    <a:cxn ang="0">
                      <a:pos x="T2" y="T3"/>
                    </a:cxn>
                    <a:cxn ang="0">
                      <a:pos x="T4" y="T5"/>
                    </a:cxn>
                    <a:cxn ang="0">
                      <a:pos x="T6" y="T7"/>
                    </a:cxn>
                    <a:cxn ang="0">
                      <a:pos x="T8" y="T9"/>
                    </a:cxn>
                  </a:cxnLst>
                  <a:rect l="0" t="0" r="r" b="b"/>
                  <a:pathLst>
                    <a:path w="398" h="430">
                      <a:moveTo>
                        <a:pt x="0" y="430"/>
                      </a:moveTo>
                      <a:lnTo>
                        <a:pt x="398" y="430"/>
                      </a:lnTo>
                      <a:lnTo>
                        <a:pt x="398" y="0"/>
                      </a:lnTo>
                      <a:lnTo>
                        <a:pt x="0" y="231"/>
                      </a:lnTo>
                      <a:lnTo>
                        <a:pt x="0" y="430"/>
                      </a:lnTo>
                      <a:close/>
                    </a:path>
                  </a:pathLst>
                </a:custGeom>
                <a:solidFill>
                  <a:srgbClr val="00B0F0"/>
                </a:solidFill>
                <a:ln w="28575">
                  <a:no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zh-CN" altLang="en-US" dirty="0">
                    <a:solidFill>
                      <a:schemeClr val="lt1"/>
                    </a:solidFill>
                  </a:endParaRPr>
                </a:p>
              </p:txBody>
            </p:sp>
          </p:grpSp>
          <p:sp>
            <p:nvSpPr>
              <p:cNvPr id="80" name="TextBox 79"/>
              <p:cNvSpPr txBox="1"/>
              <p:nvPr/>
            </p:nvSpPr>
            <p:spPr>
              <a:xfrm>
                <a:off x="647673" y="2828190"/>
                <a:ext cx="948647" cy="438044"/>
              </a:xfrm>
              <a:prstGeom prst="rect">
                <a:avLst/>
              </a:prstGeom>
              <a:noFill/>
            </p:spPr>
            <p:txBody>
              <a:bodyPr wrap="square" rtlCol="0">
                <a:spAutoFit/>
              </a:bodyPr>
              <a:lstStyle/>
              <a:p>
                <a:r>
                  <a:rPr lang="en-US" altLang="zh-CN" sz="3800" dirty="0">
                    <a:solidFill>
                      <a:srgbClr val="FFFFFF"/>
                    </a:solidFill>
                    <a:latin typeface="Agency FB" panose="020B0503020202020204" pitchFamily="34" charset="0"/>
                  </a:rPr>
                  <a:t>04</a:t>
                </a:r>
                <a:endParaRPr lang="zh-CN" altLang="en-US" sz="3800" dirty="0">
                  <a:solidFill>
                    <a:srgbClr val="FFFFFF"/>
                  </a:solidFill>
                  <a:latin typeface="Agency FB" panose="020B0503020202020204" pitchFamily="34" charset="0"/>
                </a:endParaRPr>
              </a:p>
            </p:txBody>
          </p:sp>
        </p:grpSp>
        <p:grpSp>
          <p:nvGrpSpPr>
            <p:cNvPr id="74" name="组合 73"/>
            <p:cNvGrpSpPr/>
            <p:nvPr/>
          </p:nvGrpSpPr>
          <p:grpSpPr>
            <a:xfrm>
              <a:off x="1829594" y="1606277"/>
              <a:ext cx="832603" cy="813867"/>
              <a:chOff x="5710238" y="3049588"/>
              <a:chExt cx="771526" cy="754062"/>
            </a:xfrm>
            <a:solidFill>
              <a:schemeClr val="accent3">
                <a:lumMod val="75000"/>
              </a:schemeClr>
            </a:solidFill>
          </p:grpSpPr>
          <p:sp>
            <p:nvSpPr>
              <p:cNvPr id="75" name="Freeform 355"/>
              <p:cNvSpPr/>
              <p:nvPr/>
            </p:nvSpPr>
            <p:spPr bwMode="auto">
              <a:xfrm>
                <a:off x="6026151" y="3049588"/>
                <a:ext cx="106363" cy="125413"/>
              </a:xfrm>
              <a:custGeom>
                <a:avLst/>
                <a:gdLst>
                  <a:gd name="T0" fmla="*/ 11 w 28"/>
                  <a:gd name="T1" fmla="*/ 32 h 33"/>
                  <a:gd name="T2" fmla="*/ 26 w 28"/>
                  <a:gd name="T3" fmla="*/ 19 h 33"/>
                  <a:gd name="T4" fmla="*/ 17 w 28"/>
                  <a:gd name="T5" fmla="*/ 1 h 33"/>
                  <a:gd name="T6" fmla="*/ 1 w 28"/>
                  <a:gd name="T7" fmla="*/ 14 h 33"/>
                  <a:gd name="T8" fmla="*/ 11 w 28"/>
                  <a:gd name="T9" fmla="*/ 32 h 33"/>
                </a:gdLst>
                <a:ahLst/>
                <a:cxnLst>
                  <a:cxn ang="0">
                    <a:pos x="T0" y="T1"/>
                  </a:cxn>
                  <a:cxn ang="0">
                    <a:pos x="T2" y="T3"/>
                  </a:cxn>
                  <a:cxn ang="0">
                    <a:pos x="T4" y="T5"/>
                  </a:cxn>
                  <a:cxn ang="0">
                    <a:pos x="T6" y="T7"/>
                  </a:cxn>
                  <a:cxn ang="0">
                    <a:pos x="T8" y="T9"/>
                  </a:cxn>
                </a:cxnLst>
                <a:rect l="0" t="0" r="r" b="b"/>
                <a:pathLst>
                  <a:path w="28" h="33">
                    <a:moveTo>
                      <a:pt x="11" y="32"/>
                    </a:moveTo>
                    <a:cubicBezTo>
                      <a:pt x="18" y="33"/>
                      <a:pt x="24" y="27"/>
                      <a:pt x="26" y="19"/>
                    </a:cubicBezTo>
                    <a:cubicBezTo>
                      <a:pt x="28" y="10"/>
                      <a:pt x="24" y="2"/>
                      <a:pt x="17" y="1"/>
                    </a:cubicBezTo>
                    <a:cubicBezTo>
                      <a:pt x="10" y="0"/>
                      <a:pt x="3" y="6"/>
                      <a:pt x="1" y="14"/>
                    </a:cubicBezTo>
                    <a:cubicBezTo>
                      <a:pt x="0" y="22"/>
                      <a:pt x="4" y="30"/>
                      <a:pt x="11" y="3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eaLnBrk="1" fontAlgn="auto" hangingPunct="1">
                  <a:spcBef>
                    <a:spcPts val="0"/>
                  </a:spcBef>
                  <a:spcAft>
                    <a:spcPts val="0"/>
                  </a:spcAft>
                </a:pPr>
                <a:endParaRPr lang="zh-CN" altLang="en-US" sz="1400">
                  <a:solidFill>
                    <a:prstClr val="black"/>
                  </a:solidFill>
                  <a:latin typeface="Calibri" panose="020F0502020204030204"/>
                  <a:ea typeface="宋体" panose="02010600030101010101" pitchFamily="2" charset="-122"/>
                </a:endParaRPr>
              </a:p>
            </p:txBody>
          </p:sp>
          <p:sp>
            <p:nvSpPr>
              <p:cNvPr id="76" name="Freeform 356"/>
              <p:cNvSpPr/>
              <p:nvPr/>
            </p:nvSpPr>
            <p:spPr bwMode="auto">
              <a:xfrm>
                <a:off x="5797551" y="3160713"/>
                <a:ext cx="479425" cy="498475"/>
              </a:xfrm>
              <a:custGeom>
                <a:avLst/>
                <a:gdLst>
                  <a:gd name="T0" fmla="*/ 27 w 126"/>
                  <a:gd name="T1" fmla="*/ 32 h 131"/>
                  <a:gd name="T2" fmla="*/ 40 w 126"/>
                  <a:gd name="T3" fmla="*/ 22 h 131"/>
                  <a:gd name="T4" fmla="*/ 26 w 126"/>
                  <a:gd name="T5" fmla="*/ 62 h 131"/>
                  <a:gd name="T6" fmla="*/ 26 w 126"/>
                  <a:gd name="T7" fmla="*/ 62 h 131"/>
                  <a:gd name="T8" fmla="*/ 36 w 126"/>
                  <a:gd name="T9" fmla="*/ 66 h 131"/>
                  <a:gd name="T10" fmla="*/ 31 w 126"/>
                  <a:gd name="T11" fmla="*/ 91 h 131"/>
                  <a:gd name="T12" fmla="*/ 17 w 126"/>
                  <a:gd name="T13" fmla="*/ 123 h 131"/>
                  <a:gd name="T14" fmla="*/ 32 w 126"/>
                  <a:gd name="T15" fmla="*/ 131 h 131"/>
                  <a:gd name="T16" fmla="*/ 51 w 126"/>
                  <a:gd name="T17" fmla="*/ 88 h 131"/>
                  <a:gd name="T18" fmla="*/ 54 w 126"/>
                  <a:gd name="T19" fmla="*/ 74 h 131"/>
                  <a:gd name="T20" fmla="*/ 75 w 126"/>
                  <a:gd name="T21" fmla="*/ 75 h 131"/>
                  <a:gd name="T22" fmla="*/ 73 w 126"/>
                  <a:gd name="T23" fmla="*/ 79 h 131"/>
                  <a:gd name="T24" fmla="*/ 70 w 126"/>
                  <a:gd name="T25" fmla="*/ 96 h 131"/>
                  <a:gd name="T26" fmla="*/ 86 w 126"/>
                  <a:gd name="T27" fmla="*/ 100 h 131"/>
                  <a:gd name="T28" fmla="*/ 92 w 126"/>
                  <a:gd name="T29" fmla="*/ 80 h 131"/>
                  <a:gd name="T30" fmla="*/ 95 w 126"/>
                  <a:gd name="T31" fmla="*/ 69 h 131"/>
                  <a:gd name="T32" fmla="*/ 86 w 126"/>
                  <a:gd name="T33" fmla="*/ 57 h 131"/>
                  <a:gd name="T34" fmla="*/ 86 w 126"/>
                  <a:gd name="T35" fmla="*/ 57 h 131"/>
                  <a:gd name="T36" fmla="*/ 85 w 126"/>
                  <a:gd name="T37" fmla="*/ 57 h 131"/>
                  <a:gd name="T38" fmla="*/ 84 w 126"/>
                  <a:gd name="T39" fmla="*/ 57 h 131"/>
                  <a:gd name="T40" fmla="*/ 81 w 126"/>
                  <a:gd name="T41" fmla="*/ 56 h 131"/>
                  <a:gd name="T42" fmla="*/ 76 w 126"/>
                  <a:gd name="T43" fmla="*/ 56 h 131"/>
                  <a:gd name="T44" fmla="*/ 66 w 126"/>
                  <a:gd name="T45" fmla="*/ 55 h 131"/>
                  <a:gd name="T46" fmla="*/ 74 w 126"/>
                  <a:gd name="T47" fmla="*/ 27 h 131"/>
                  <a:gd name="T48" fmla="*/ 78 w 126"/>
                  <a:gd name="T49" fmla="*/ 33 h 131"/>
                  <a:gd name="T50" fmla="*/ 83 w 126"/>
                  <a:gd name="T51" fmla="*/ 39 h 131"/>
                  <a:gd name="T52" fmla="*/ 84 w 126"/>
                  <a:gd name="T53" fmla="*/ 40 h 131"/>
                  <a:gd name="T54" fmla="*/ 91 w 126"/>
                  <a:gd name="T55" fmla="*/ 45 h 131"/>
                  <a:gd name="T56" fmla="*/ 91 w 126"/>
                  <a:gd name="T57" fmla="*/ 45 h 131"/>
                  <a:gd name="T58" fmla="*/ 91 w 126"/>
                  <a:gd name="T59" fmla="*/ 45 h 131"/>
                  <a:gd name="T60" fmla="*/ 92 w 126"/>
                  <a:gd name="T61" fmla="*/ 45 h 131"/>
                  <a:gd name="T62" fmla="*/ 95 w 126"/>
                  <a:gd name="T63" fmla="*/ 45 h 131"/>
                  <a:gd name="T64" fmla="*/ 126 w 126"/>
                  <a:gd name="T65" fmla="*/ 45 h 131"/>
                  <a:gd name="T66" fmla="*/ 126 w 126"/>
                  <a:gd name="T67" fmla="*/ 28 h 131"/>
                  <a:gd name="T68" fmla="*/ 95 w 126"/>
                  <a:gd name="T69" fmla="*/ 29 h 131"/>
                  <a:gd name="T70" fmla="*/ 94 w 126"/>
                  <a:gd name="T71" fmla="*/ 29 h 131"/>
                  <a:gd name="T72" fmla="*/ 91 w 126"/>
                  <a:gd name="T73" fmla="*/ 24 h 131"/>
                  <a:gd name="T74" fmla="*/ 81 w 126"/>
                  <a:gd name="T75" fmla="*/ 12 h 131"/>
                  <a:gd name="T76" fmla="*/ 75 w 126"/>
                  <a:gd name="T77" fmla="*/ 9 h 131"/>
                  <a:gd name="T78" fmla="*/ 74 w 126"/>
                  <a:gd name="T79" fmla="*/ 8 h 131"/>
                  <a:gd name="T80" fmla="*/ 76 w 126"/>
                  <a:gd name="T81" fmla="*/ 14 h 131"/>
                  <a:gd name="T82" fmla="*/ 71 w 126"/>
                  <a:gd name="T83" fmla="*/ 16 h 131"/>
                  <a:gd name="T84" fmla="*/ 71 w 126"/>
                  <a:gd name="T85" fmla="*/ 21 h 131"/>
                  <a:gd name="T86" fmla="*/ 61 w 126"/>
                  <a:gd name="T87" fmla="*/ 37 h 131"/>
                  <a:gd name="T88" fmla="*/ 68 w 126"/>
                  <a:gd name="T89" fmla="*/ 12 h 131"/>
                  <a:gd name="T90" fmla="*/ 69 w 126"/>
                  <a:gd name="T91" fmla="*/ 11 h 131"/>
                  <a:gd name="T92" fmla="*/ 70 w 126"/>
                  <a:gd name="T93" fmla="*/ 6 h 131"/>
                  <a:gd name="T94" fmla="*/ 68 w 126"/>
                  <a:gd name="T95" fmla="*/ 5 h 131"/>
                  <a:gd name="T96" fmla="*/ 65 w 126"/>
                  <a:gd name="T97" fmla="*/ 10 h 131"/>
                  <a:gd name="T98" fmla="*/ 65 w 126"/>
                  <a:gd name="T99" fmla="*/ 11 h 131"/>
                  <a:gd name="T100" fmla="*/ 57 w 126"/>
                  <a:gd name="T101" fmla="*/ 35 h 131"/>
                  <a:gd name="T102" fmla="*/ 58 w 126"/>
                  <a:gd name="T103" fmla="*/ 17 h 131"/>
                  <a:gd name="T104" fmla="*/ 61 w 126"/>
                  <a:gd name="T105" fmla="*/ 12 h 131"/>
                  <a:gd name="T106" fmla="*/ 59 w 126"/>
                  <a:gd name="T107" fmla="*/ 8 h 131"/>
                  <a:gd name="T108" fmla="*/ 63 w 126"/>
                  <a:gd name="T109" fmla="*/ 4 h 131"/>
                  <a:gd name="T110" fmla="*/ 53 w 126"/>
                  <a:gd name="T111" fmla="*/ 1 h 131"/>
                  <a:gd name="T112" fmla="*/ 44 w 126"/>
                  <a:gd name="T113" fmla="*/ 1 h 131"/>
                  <a:gd name="T114" fmla="*/ 18 w 126"/>
                  <a:gd name="T115" fmla="*/ 19 h 131"/>
                  <a:gd name="T116" fmla="*/ 0 w 126"/>
                  <a:gd name="T117" fmla="*/ 49 h 131"/>
                  <a:gd name="T118" fmla="*/ 15 w 126"/>
                  <a:gd name="T119" fmla="*/ 57 h 131"/>
                  <a:gd name="T120" fmla="*/ 27 w 126"/>
                  <a:gd name="T121" fmla="*/ 3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6" h="131">
                    <a:moveTo>
                      <a:pt x="27" y="32"/>
                    </a:moveTo>
                    <a:cubicBezTo>
                      <a:pt x="40" y="22"/>
                      <a:pt x="40" y="22"/>
                      <a:pt x="40" y="22"/>
                    </a:cubicBezTo>
                    <a:cubicBezTo>
                      <a:pt x="35" y="36"/>
                      <a:pt x="30" y="49"/>
                      <a:pt x="26" y="62"/>
                    </a:cubicBezTo>
                    <a:cubicBezTo>
                      <a:pt x="26" y="62"/>
                      <a:pt x="26" y="62"/>
                      <a:pt x="26" y="62"/>
                    </a:cubicBezTo>
                    <a:cubicBezTo>
                      <a:pt x="29" y="64"/>
                      <a:pt x="33" y="65"/>
                      <a:pt x="36" y="66"/>
                    </a:cubicBezTo>
                    <a:cubicBezTo>
                      <a:pt x="35" y="75"/>
                      <a:pt x="33" y="85"/>
                      <a:pt x="31" y="91"/>
                    </a:cubicBezTo>
                    <a:cubicBezTo>
                      <a:pt x="17" y="123"/>
                      <a:pt x="17" y="123"/>
                      <a:pt x="17" y="123"/>
                    </a:cubicBezTo>
                    <a:cubicBezTo>
                      <a:pt x="32" y="131"/>
                      <a:pt x="32" y="131"/>
                      <a:pt x="32" y="131"/>
                    </a:cubicBezTo>
                    <a:cubicBezTo>
                      <a:pt x="37" y="119"/>
                      <a:pt x="46" y="107"/>
                      <a:pt x="51" y="88"/>
                    </a:cubicBezTo>
                    <a:cubicBezTo>
                      <a:pt x="52" y="83"/>
                      <a:pt x="53" y="78"/>
                      <a:pt x="54" y="74"/>
                    </a:cubicBezTo>
                    <a:cubicBezTo>
                      <a:pt x="75" y="75"/>
                      <a:pt x="75" y="75"/>
                      <a:pt x="75" y="75"/>
                    </a:cubicBezTo>
                    <a:cubicBezTo>
                      <a:pt x="73" y="79"/>
                      <a:pt x="73" y="79"/>
                      <a:pt x="73" y="79"/>
                    </a:cubicBezTo>
                    <a:cubicBezTo>
                      <a:pt x="70" y="96"/>
                      <a:pt x="70" y="96"/>
                      <a:pt x="70" y="96"/>
                    </a:cubicBezTo>
                    <a:cubicBezTo>
                      <a:pt x="86" y="100"/>
                      <a:pt x="86" y="100"/>
                      <a:pt x="86" y="100"/>
                    </a:cubicBezTo>
                    <a:cubicBezTo>
                      <a:pt x="88" y="95"/>
                      <a:pt x="90" y="88"/>
                      <a:pt x="92" y="80"/>
                    </a:cubicBezTo>
                    <a:cubicBezTo>
                      <a:pt x="95" y="69"/>
                      <a:pt x="95" y="69"/>
                      <a:pt x="95" y="69"/>
                    </a:cubicBezTo>
                    <a:cubicBezTo>
                      <a:pt x="86" y="57"/>
                      <a:pt x="86" y="57"/>
                      <a:pt x="86" y="57"/>
                    </a:cubicBezTo>
                    <a:cubicBezTo>
                      <a:pt x="86" y="57"/>
                      <a:pt x="86" y="57"/>
                      <a:pt x="86" y="57"/>
                    </a:cubicBezTo>
                    <a:cubicBezTo>
                      <a:pt x="85" y="57"/>
                      <a:pt x="85" y="57"/>
                      <a:pt x="85" y="57"/>
                    </a:cubicBezTo>
                    <a:cubicBezTo>
                      <a:pt x="84" y="57"/>
                      <a:pt x="84" y="57"/>
                      <a:pt x="84" y="57"/>
                    </a:cubicBezTo>
                    <a:cubicBezTo>
                      <a:pt x="81" y="56"/>
                      <a:pt x="81" y="56"/>
                      <a:pt x="81" y="56"/>
                    </a:cubicBezTo>
                    <a:cubicBezTo>
                      <a:pt x="76" y="56"/>
                      <a:pt x="76" y="56"/>
                      <a:pt x="76" y="56"/>
                    </a:cubicBezTo>
                    <a:cubicBezTo>
                      <a:pt x="72" y="56"/>
                      <a:pt x="69" y="56"/>
                      <a:pt x="66" y="55"/>
                    </a:cubicBezTo>
                    <a:cubicBezTo>
                      <a:pt x="69" y="46"/>
                      <a:pt x="72" y="36"/>
                      <a:pt x="74" y="27"/>
                    </a:cubicBezTo>
                    <a:cubicBezTo>
                      <a:pt x="78" y="33"/>
                      <a:pt x="78" y="33"/>
                      <a:pt x="78" y="33"/>
                    </a:cubicBezTo>
                    <a:cubicBezTo>
                      <a:pt x="83" y="39"/>
                      <a:pt x="83" y="39"/>
                      <a:pt x="83" y="39"/>
                    </a:cubicBezTo>
                    <a:cubicBezTo>
                      <a:pt x="84" y="40"/>
                      <a:pt x="84" y="40"/>
                      <a:pt x="84" y="40"/>
                    </a:cubicBezTo>
                    <a:cubicBezTo>
                      <a:pt x="91" y="45"/>
                      <a:pt x="91" y="45"/>
                      <a:pt x="91" y="45"/>
                    </a:cubicBezTo>
                    <a:cubicBezTo>
                      <a:pt x="91" y="45"/>
                      <a:pt x="91" y="45"/>
                      <a:pt x="91" y="45"/>
                    </a:cubicBezTo>
                    <a:cubicBezTo>
                      <a:pt x="91" y="45"/>
                      <a:pt x="91" y="45"/>
                      <a:pt x="91" y="45"/>
                    </a:cubicBezTo>
                    <a:cubicBezTo>
                      <a:pt x="92" y="45"/>
                      <a:pt x="92" y="45"/>
                      <a:pt x="92" y="45"/>
                    </a:cubicBezTo>
                    <a:cubicBezTo>
                      <a:pt x="95" y="45"/>
                      <a:pt x="95" y="45"/>
                      <a:pt x="95" y="45"/>
                    </a:cubicBezTo>
                    <a:cubicBezTo>
                      <a:pt x="126" y="45"/>
                      <a:pt x="126" y="45"/>
                      <a:pt x="126" y="45"/>
                    </a:cubicBezTo>
                    <a:cubicBezTo>
                      <a:pt x="126" y="39"/>
                      <a:pt x="126" y="34"/>
                      <a:pt x="126" y="28"/>
                    </a:cubicBezTo>
                    <a:cubicBezTo>
                      <a:pt x="95" y="29"/>
                      <a:pt x="95" y="29"/>
                      <a:pt x="95" y="29"/>
                    </a:cubicBezTo>
                    <a:cubicBezTo>
                      <a:pt x="94" y="29"/>
                      <a:pt x="94" y="29"/>
                      <a:pt x="94" y="29"/>
                    </a:cubicBezTo>
                    <a:cubicBezTo>
                      <a:pt x="91" y="24"/>
                      <a:pt x="91" y="24"/>
                      <a:pt x="91" y="24"/>
                    </a:cubicBezTo>
                    <a:cubicBezTo>
                      <a:pt x="81" y="12"/>
                      <a:pt x="81" y="12"/>
                      <a:pt x="81" y="12"/>
                    </a:cubicBezTo>
                    <a:cubicBezTo>
                      <a:pt x="80" y="10"/>
                      <a:pt x="78" y="9"/>
                      <a:pt x="75" y="9"/>
                    </a:cubicBezTo>
                    <a:cubicBezTo>
                      <a:pt x="75" y="8"/>
                      <a:pt x="75" y="8"/>
                      <a:pt x="74" y="8"/>
                    </a:cubicBezTo>
                    <a:cubicBezTo>
                      <a:pt x="76" y="14"/>
                      <a:pt x="76" y="14"/>
                      <a:pt x="76" y="14"/>
                    </a:cubicBezTo>
                    <a:cubicBezTo>
                      <a:pt x="71" y="16"/>
                      <a:pt x="71" y="16"/>
                      <a:pt x="71" y="16"/>
                    </a:cubicBezTo>
                    <a:cubicBezTo>
                      <a:pt x="71" y="21"/>
                      <a:pt x="71" y="21"/>
                      <a:pt x="71" y="21"/>
                    </a:cubicBezTo>
                    <a:cubicBezTo>
                      <a:pt x="61" y="37"/>
                      <a:pt x="61" y="37"/>
                      <a:pt x="61" y="37"/>
                    </a:cubicBezTo>
                    <a:cubicBezTo>
                      <a:pt x="68" y="12"/>
                      <a:pt x="68" y="12"/>
                      <a:pt x="68" y="12"/>
                    </a:cubicBezTo>
                    <a:cubicBezTo>
                      <a:pt x="69" y="11"/>
                      <a:pt x="69" y="11"/>
                      <a:pt x="69" y="11"/>
                    </a:cubicBezTo>
                    <a:cubicBezTo>
                      <a:pt x="70" y="6"/>
                      <a:pt x="70" y="6"/>
                      <a:pt x="70" y="6"/>
                    </a:cubicBezTo>
                    <a:cubicBezTo>
                      <a:pt x="68" y="5"/>
                      <a:pt x="68" y="5"/>
                      <a:pt x="68" y="5"/>
                    </a:cubicBezTo>
                    <a:cubicBezTo>
                      <a:pt x="65" y="10"/>
                      <a:pt x="65" y="10"/>
                      <a:pt x="65" y="10"/>
                    </a:cubicBezTo>
                    <a:cubicBezTo>
                      <a:pt x="65" y="11"/>
                      <a:pt x="65" y="11"/>
                      <a:pt x="65" y="11"/>
                    </a:cubicBezTo>
                    <a:cubicBezTo>
                      <a:pt x="57" y="35"/>
                      <a:pt x="57" y="35"/>
                      <a:pt x="57" y="35"/>
                    </a:cubicBezTo>
                    <a:cubicBezTo>
                      <a:pt x="58" y="17"/>
                      <a:pt x="58" y="17"/>
                      <a:pt x="58" y="17"/>
                    </a:cubicBezTo>
                    <a:cubicBezTo>
                      <a:pt x="61" y="12"/>
                      <a:pt x="61" y="12"/>
                      <a:pt x="61" y="12"/>
                    </a:cubicBezTo>
                    <a:cubicBezTo>
                      <a:pt x="59" y="8"/>
                      <a:pt x="59" y="8"/>
                      <a:pt x="59" y="8"/>
                    </a:cubicBezTo>
                    <a:cubicBezTo>
                      <a:pt x="63" y="4"/>
                      <a:pt x="63" y="4"/>
                      <a:pt x="63" y="4"/>
                    </a:cubicBezTo>
                    <a:cubicBezTo>
                      <a:pt x="60" y="3"/>
                      <a:pt x="56" y="2"/>
                      <a:pt x="53" y="1"/>
                    </a:cubicBezTo>
                    <a:cubicBezTo>
                      <a:pt x="48" y="0"/>
                      <a:pt x="47" y="0"/>
                      <a:pt x="44" y="1"/>
                    </a:cubicBezTo>
                    <a:cubicBezTo>
                      <a:pt x="18" y="19"/>
                      <a:pt x="18" y="19"/>
                      <a:pt x="18" y="19"/>
                    </a:cubicBezTo>
                    <a:cubicBezTo>
                      <a:pt x="7" y="34"/>
                      <a:pt x="6" y="39"/>
                      <a:pt x="0" y="49"/>
                    </a:cubicBezTo>
                    <a:cubicBezTo>
                      <a:pt x="5" y="52"/>
                      <a:pt x="10" y="55"/>
                      <a:pt x="15" y="57"/>
                    </a:cubicBezTo>
                    <a:cubicBezTo>
                      <a:pt x="19" y="49"/>
                      <a:pt x="27" y="35"/>
                      <a:pt x="27" y="3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eaLnBrk="1" fontAlgn="auto" hangingPunct="1">
                  <a:spcBef>
                    <a:spcPts val="0"/>
                  </a:spcBef>
                  <a:spcAft>
                    <a:spcPts val="0"/>
                  </a:spcAft>
                </a:pPr>
                <a:endParaRPr lang="zh-CN" altLang="en-US" sz="1400">
                  <a:solidFill>
                    <a:prstClr val="black"/>
                  </a:solidFill>
                  <a:latin typeface="Calibri" panose="020F0502020204030204"/>
                  <a:ea typeface="宋体" panose="02010600030101010101" pitchFamily="2" charset="-122"/>
                </a:endParaRPr>
              </a:p>
            </p:txBody>
          </p:sp>
          <p:sp>
            <p:nvSpPr>
              <p:cNvPr id="78" name="Freeform 357"/>
              <p:cNvSpPr>
                <a:spLocks noEditPoints="1"/>
              </p:cNvSpPr>
              <p:nvPr/>
            </p:nvSpPr>
            <p:spPr bwMode="auto">
              <a:xfrm>
                <a:off x="5710238" y="3370263"/>
                <a:ext cx="169863" cy="155575"/>
              </a:xfrm>
              <a:custGeom>
                <a:avLst/>
                <a:gdLst>
                  <a:gd name="T0" fmla="*/ 5 w 45"/>
                  <a:gd name="T1" fmla="*/ 33 h 41"/>
                  <a:gd name="T2" fmla="*/ 7 w 45"/>
                  <a:gd name="T3" fmla="*/ 32 h 41"/>
                  <a:gd name="T4" fmla="*/ 7 w 45"/>
                  <a:gd name="T5" fmla="*/ 32 h 41"/>
                  <a:gd name="T6" fmla="*/ 29 w 45"/>
                  <a:gd name="T7" fmla="*/ 39 h 41"/>
                  <a:gd name="T8" fmla="*/ 29 w 45"/>
                  <a:gd name="T9" fmla="*/ 39 h 41"/>
                  <a:gd name="T10" fmla="*/ 30 w 45"/>
                  <a:gd name="T11" fmla="*/ 41 h 41"/>
                  <a:gd name="T12" fmla="*/ 32 w 45"/>
                  <a:gd name="T13" fmla="*/ 41 h 41"/>
                  <a:gd name="T14" fmla="*/ 33 w 45"/>
                  <a:gd name="T15" fmla="*/ 40 h 41"/>
                  <a:gd name="T16" fmla="*/ 33 w 45"/>
                  <a:gd name="T17" fmla="*/ 40 h 41"/>
                  <a:gd name="T18" fmla="*/ 38 w 45"/>
                  <a:gd name="T19" fmla="*/ 37 h 41"/>
                  <a:gd name="T20" fmla="*/ 44 w 45"/>
                  <a:gd name="T21" fmla="*/ 18 h 41"/>
                  <a:gd name="T22" fmla="*/ 41 w 45"/>
                  <a:gd name="T23" fmla="*/ 13 h 41"/>
                  <a:gd name="T24" fmla="*/ 36 w 45"/>
                  <a:gd name="T25" fmla="*/ 11 h 41"/>
                  <a:gd name="T26" fmla="*/ 36 w 45"/>
                  <a:gd name="T27" fmla="*/ 11 h 41"/>
                  <a:gd name="T28" fmla="*/ 32 w 45"/>
                  <a:gd name="T29" fmla="*/ 4 h 41"/>
                  <a:gd name="T30" fmla="*/ 25 w 45"/>
                  <a:gd name="T31" fmla="*/ 1 h 41"/>
                  <a:gd name="T32" fmla="*/ 17 w 45"/>
                  <a:gd name="T33" fmla="*/ 5 h 41"/>
                  <a:gd name="T34" fmla="*/ 17 w 45"/>
                  <a:gd name="T35" fmla="*/ 6 h 41"/>
                  <a:gd name="T36" fmla="*/ 12 w 45"/>
                  <a:gd name="T37" fmla="*/ 4 h 41"/>
                  <a:gd name="T38" fmla="*/ 7 w 45"/>
                  <a:gd name="T39" fmla="*/ 7 h 41"/>
                  <a:gd name="T40" fmla="*/ 1 w 45"/>
                  <a:gd name="T41" fmla="*/ 25 h 41"/>
                  <a:gd name="T42" fmla="*/ 3 w 45"/>
                  <a:gd name="T43" fmla="*/ 30 h 41"/>
                  <a:gd name="T44" fmla="*/ 3 w 45"/>
                  <a:gd name="T45" fmla="*/ 31 h 41"/>
                  <a:gd name="T46" fmla="*/ 3 w 45"/>
                  <a:gd name="T47" fmla="*/ 32 h 41"/>
                  <a:gd name="T48" fmla="*/ 5 w 45"/>
                  <a:gd name="T49" fmla="*/ 33 h 41"/>
                  <a:gd name="T50" fmla="*/ 20 w 45"/>
                  <a:gd name="T51" fmla="*/ 6 h 41"/>
                  <a:gd name="T52" fmla="*/ 24 w 45"/>
                  <a:gd name="T53" fmla="*/ 4 h 41"/>
                  <a:gd name="T54" fmla="*/ 31 w 45"/>
                  <a:gd name="T55" fmla="*/ 7 h 41"/>
                  <a:gd name="T56" fmla="*/ 33 w 45"/>
                  <a:gd name="T57" fmla="*/ 10 h 41"/>
                  <a:gd name="T58" fmla="*/ 33 w 45"/>
                  <a:gd name="T59" fmla="*/ 10 h 41"/>
                  <a:gd name="T60" fmla="*/ 20 w 45"/>
                  <a:gd name="T61" fmla="*/ 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 h="41">
                    <a:moveTo>
                      <a:pt x="5" y="33"/>
                    </a:moveTo>
                    <a:cubicBezTo>
                      <a:pt x="6" y="33"/>
                      <a:pt x="7" y="33"/>
                      <a:pt x="7" y="32"/>
                    </a:cubicBezTo>
                    <a:cubicBezTo>
                      <a:pt x="7" y="32"/>
                      <a:pt x="7" y="32"/>
                      <a:pt x="7" y="32"/>
                    </a:cubicBezTo>
                    <a:cubicBezTo>
                      <a:pt x="29" y="39"/>
                      <a:pt x="29" y="39"/>
                      <a:pt x="29" y="39"/>
                    </a:cubicBezTo>
                    <a:cubicBezTo>
                      <a:pt x="29" y="39"/>
                      <a:pt x="29" y="39"/>
                      <a:pt x="29" y="39"/>
                    </a:cubicBezTo>
                    <a:cubicBezTo>
                      <a:pt x="29" y="40"/>
                      <a:pt x="29" y="40"/>
                      <a:pt x="30" y="41"/>
                    </a:cubicBezTo>
                    <a:cubicBezTo>
                      <a:pt x="32" y="41"/>
                      <a:pt x="32" y="41"/>
                      <a:pt x="32" y="41"/>
                    </a:cubicBezTo>
                    <a:cubicBezTo>
                      <a:pt x="32" y="41"/>
                      <a:pt x="33" y="41"/>
                      <a:pt x="33" y="40"/>
                    </a:cubicBezTo>
                    <a:cubicBezTo>
                      <a:pt x="33" y="40"/>
                      <a:pt x="33" y="40"/>
                      <a:pt x="33" y="40"/>
                    </a:cubicBezTo>
                    <a:cubicBezTo>
                      <a:pt x="35" y="40"/>
                      <a:pt x="37" y="39"/>
                      <a:pt x="38" y="37"/>
                    </a:cubicBezTo>
                    <a:cubicBezTo>
                      <a:pt x="44" y="18"/>
                      <a:pt x="44" y="18"/>
                      <a:pt x="44" y="18"/>
                    </a:cubicBezTo>
                    <a:cubicBezTo>
                      <a:pt x="45" y="16"/>
                      <a:pt x="43" y="14"/>
                      <a:pt x="41" y="13"/>
                    </a:cubicBezTo>
                    <a:cubicBezTo>
                      <a:pt x="36" y="11"/>
                      <a:pt x="36" y="11"/>
                      <a:pt x="36" y="11"/>
                    </a:cubicBezTo>
                    <a:cubicBezTo>
                      <a:pt x="36" y="11"/>
                      <a:pt x="36" y="11"/>
                      <a:pt x="36" y="11"/>
                    </a:cubicBezTo>
                    <a:cubicBezTo>
                      <a:pt x="37" y="8"/>
                      <a:pt x="35" y="4"/>
                      <a:pt x="32" y="4"/>
                    </a:cubicBezTo>
                    <a:cubicBezTo>
                      <a:pt x="25" y="1"/>
                      <a:pt x="25" y="1"/>
                      <a:pt x="25" y="1"/>
                    </a:cubicBezTo>
                    <a:cubicBezTo>
                      <a:pt x="22" y="0"/>
                      <a:pt x="18" y="2"/>
                      <a:pt x="17" y="5"/>
                    </a:cubicBezTo>
                    <a:cubicBezTo>
                      <a:pt x="17" y="6"/>
                      <a:pt x="17" y="6"/>
                      <a:pt x="17" y="6"/>
                    </a:cubicBezTo>
                    <a:cubicBezTo>
                      <a:pt x="12" y="4"/>
                      <a:pt x="12" y="4"/>
                      <a:pt x="12" y="4"/>
                    </a:cubicBezTo>
                    <a:cubicBezTo>
                      <a:pt x="10" y="3"/>
                      <a:pt x="7" y="4"/>
                      <a:pt x="7" y="7"/>
                    </a:cubicBezTo>
                    <a:cubicBezTo>
                      <a:pt x="1" y="25"/>
                      <a:pt x="1" y="25"/>
                      <a:pt x="1" y="25"/>
                    </a:cubicBezTo>
                    <a:cubicBezTo>
                      <a:pt x="0" y="27"/>
                      <a:pt x="1" y="30"/>
                      <a:pt x="3" y="30"/>
                    </a:cubicBezTo>
                    <a:cubicBezTo>
                      <a:pt x="3" y="31"/>
                      <a:pt x="3" y="31"/>
                      <a:pt x="3" y="31"/>
                    </a:cubicBezTo>
                    <a:cubicBezTo>
                      <a:pt x="2" y="31"/>
                      <a:pt x="3" y="32"/>
                      <a:pt x="3" y="32"/>
                    </a:cubicBezTo>
                    <a:lnTo>
                      <a:pt x="5" y="33"/>
                    </a:lnTo>
                    <a:close/>
                    <a:moveTo>
                      <a:pt x="20" y="6"/>
                    </a:moveTo>
                    <a:cubicBezTo>
                      <a:pt x="21" y="4"/>
                      <a:pt x="22" y="4"/>
                      <a:pt x="24" y="4"/>
                    </a:cubicBezTo>
                    <a:cubicBezTo>
                      <a:pt x="31" y="7"/>
                      <a:pt x="31" y="7"/>
                      <a:pt x="31" y="7"/>
                    </a:cubicBezTo>
                    <a:cubicBezTo>
                      <a:pt x="33" y="7"/>
                      <a:pt x="33" y="8"/>
                      <a:pt x="33" y="10"/>
                    </a:cubicBezTo>
                    <a:cubicBezTo>
                      <a:pt x="33" y="10"/>
                      <a:pt x="33" y="10"/>
                      <a:pt x="33" y="10"/>
                    </a:cubicBezTo>
                    <a:cubicBezTo>
                      <a:pt x="20" y="6"/>
                      <a:pt x="20" y="6"/>
                      <a:pt x="20"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eaLnBrk="1" fontAlgn="auto" hangingPunct="1">
                  <a:spcBef>
                    <a:spcPts val="0"/>
                  </a:spcBef>
                  <a:spcAft>
                    <a:spcPts val="0"/>
                  </a:spcAft>
                </a:pPr>
                <a:endParaRPr lang="zh-CN" altLang="en-US" sz="1400">
                  <a:solidFill>
                    <a:prstClr val="black"/>
                  </a:solidFill>
                  <a:latin typeface="Calibri" panose="020F0502020204030204"/>
                  <a:ea typeface="宋体" panose="02010600030101010101" pitchFamily="2" charset="-122"/>
                </a:endParaRPr>
              </a:p>
            </p:txBody>
          </p:sp>
          <p:sp>
            <p:nvSpPr>
              <p:cNvPr id="87" name="Freeform 358"/>
              <p:cNvSpPr/>
              <p:nvPr/>
            </p:nvSpPr>
            <p:spPr bwMode="auto">
              <a:xfrm>
                <a:off x="5721351" y="3340100"/>
                <a:ext cx="760413" cy="463550"/>
              </a:xfrm>
              <a:custGeom>
                <a:avLst/>
                <a:gdLst>
                  <a:gd name="T0" fmla="*/ 479 w 479"/>
                  <a:gd name="T1" fmla="*/ 0 h 292"/>
                  <a:gd name="T2" fmla="*/ 395 w 479"/>
                  <a:gd name="T3" fmla="*/ 33 h 292"/>
                  <a:gd name="T4" fmla="*/ 412 w 479"/>
                  <a:gd name="T5" fmla="*/ 45 h 292"/>
                  <a:gd name="T6" fmla="*/ 307 w 479"/>
                  <a:gd name="T7" fmla="*/ 158 h 292"/>
                  <a:gd name="T8" fmla="*/ 213 w 479"/>
                  <a:gd name="T9" fmla="*/ 148 h 292"/>
                  <a:gd name="T10" fmla="*/ 139 w 479"/>
                  <a:gd name="T11" fmla="*/ 225 h 292"/>
                  <a:gd name="T12" fmla="*/ 62 w 479"/>
                  <a:gd name="T13" fmla="*/ 187 h 292"/>
                  <a:gd name="T14" fmla="*/ 0 w 479"/>
                  <a:gd name="T15" fmla="*/ 266 h 292"/>
                  <a:gd name="T16" fmla="*/ 33 w 479"/>
                  <a:gd name="T17" fmla="*/ 292 h 292"/>
                  <a:gd name="T18" fmla="*/ 74 w 479"/>
                  <a:gd name="T19" fmla="*/ 242 h 292"/>
                  <a:gd name="T20" fmla="*/ 148 w 479"/>
                  <a:gd name="T21" fmla="*/ 278 h 292"/>
                  <a:gd name="T22" fmla="*/ 230 w 479"/>
                  <a:gd name="T23" fmla="*/ 194 h 292"/>
                  <a:gd name="T24" fmla="*/ 323 w 479"/>
                  <a:gd name="T25" fmla="*/ 204 h 292"/>
                  <a:gd name="T26" fmla="*/ 448 w 479"/>
                  <a:gd name="T27" fmla="*/ 72 h 292"/>
                  <a:gd name="T28" fmla="*/ 472 w 479"/>
                  <a:gd name="T29" fmla="*/ 88 h 292"/>
                  <a:gd name="T30" fmla="*/ 479 w 479"/>
                  <a:gd name="T31" fmla="*/ 0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79" h="292">
                    <a:moveTo>
                      <a:pt x="479" y="0"/>
                    </a:moveTo>
                    <a:lnTo>
                      <a:pt x="395" y="33"/>
                    </a:lnTo>
                    <a:lnTo>
                      <a:pt x="412" y="45"/>
                    </a:lnTo>
                    <a:lnTo>
                      <a:pt x="307" y="158"/>
                    </a:lnTo>
                    <a:lnTo>
                      <a:pt x="213" y="148"/>
                    </a:lnTo>
                    <a:lnTo>
                      <a:pt x="139" y="225"/>
                    </a:lnTo>
                    <a:lnTo>
                      <a:pt x="62" y="187"/>
                    </a:lnTo>
                    <a:lnTo>
                      <a:pt x="0" y="266"/>
                    </a:lnTo>
                    <a:lnTo>
                      <a:pt x="33" y="292"/>
                    </a:lnTo>
                    <a:lnTo>
                      <a:pt x="74" y="242"/>
                    </a:lnTo>
                    <a:lnTo>
                      <a:pt x="148" y="278"/>
                    </a:lnTo>
                    <a:lnTo>
                      <a:pt x="230" y="194"/>
                    </a:lnTo>
                    <a:lnTo>
                      <a:pt x="323" y="204"/>
                    </a:lnTo>
                    <a:lnTo>
                      <a:pt x="448" y="72"/>
                    </a:lnTo>
                    <a:lnTo>
                      <a:pt x="472" y="88"/>
                    </a:lnTo>
                    <a:lnTo>
                      <a:pt x="47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eaLnBrk="1" fontAlgn="auto" hangingPunct="1">
                  <a:spcBef>
                    <a:spcPts val="0"/>
                  </a:spcBef>
                  <a:spcAft>
                    <a:spcPts val="0"/>
                  </a:spcAft>
                </a:pPr>
                <a:endParaRPr lang="zh-CN" altLang="en-US" sz="1400">
                  <a:solidFill>
                    <a:prstClr val="black"/>
                  </a:solidFill>
                  <a:latin typeface="Calibri" panose="020F0502020204030204"/>
                  <a:ea typeface="宋体" panose="02010600030101010101" pitchFamily="2" charset="-122"/>
                </a:endParaRPr>
              </a:p>
            </p:txBody>
          </p:sp>
        </p:grpSp>
      </p:grpSp>
    </p:spTree>
  </p:cSld>
  <p:clrMapOvr>
    <a:masterClrMapping/>
  </p:clrMapOvr>
  <mc:AlternateContent xmlns:mc="http://schemas.openxmlformats.org/markup-compatibility/2006" xmlns:p14="http://schemas.microsoft.com/office/powerpoint/2010/main">
    <mc:Choice Requires="p14">
      <p:transition spd="slow" p14:dur="1200" advTm="0">
        <p14:flip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600" fill="hold"/>
                                        <p:tgtEl>
                                          <p:spTgt spid="2"/>
                                        </p:tgtEl>
                                        <p:attrNameLst>
                                          <p:attrName>ppt_w</p:attrName>
                                        </p:attrNameLst>
                                      </p:cBhvr>
                                      <p:tavLst>
                                        <p:tav tm="0">
                                          <p:val>
                                            <p:fltVal val="0"/>
                                          </p:val>
                                        </p:tav>
                                        <p:tav tm="100000">
                                          <p:val>
                                            <p:strVal val="#ppt_w"/>
                                          </p:val>
                                        </p:tav>
                                      </p:tavLst>
                                    </p:anim>
                                    <p:anim calcmode="lin" valueType="num">
                                      <p:cBhvr>
                                        <p:cTn id="8" dur="600" fill="hold"/>
                                        <p:tgtEl>
                                          <p:spTgt spid="2"/>
                                        </p:tgtEl>
                                        <p:attrNameLst>
                                          <p:attrName>ppt_h</p:attrName>
                                        </p:attrNameLst>
                                      </p:cBhvr>
                                      <p:tavLst>
                                        <p:tav tm="0">
                                          <p:val>
                                            <p:fltVal val="0"/>
                                          </p:val>
                                        </p:tav>
                                        <p:tav tm="100000">
                                          <p:val>
                                            <p:strVal val="#ppt_h"/>
                                          </p:val>
                                        </p:tav>
                                      </p:tavLst>
                                    </p:anim>
                                    <p:animEffect transition="in" filter="fade">
                                      <p:cBhvr>
                                        <p:cTn id="9" dur="600"/>
                                        <p:tgtEl>
                                          <p:spTgt spid="2"/>
                                        </p:tgtEl>
                                      </p:cBhvr>
                                    </p:animEffect>
                                  </p:childTnLst>
                                </p:cTn>
                              </p:par>
                              <p:par>
                                <p:cTn id="10" presetID="22" presetClass="entr" presetSubtype="8" fill="hold" grpId="0" nodeType="withEffect">
                                  <p:stCondLst>
                                    <p:cond delay="400"/>
                                  </p:stCondLst>
                                  <p:childTnLst>
                                    <p:set>
                                      <p:cBhvr>
                                        <p:cTn id="11" dur="1" fill="hold">
                                          <p:stCondLst>
                                            <p:cond delay="0"/>
                                          </p:stCondLst>
                                        </p:cTn>
                                        <p:tgtEl>
                                          <p:spTgt spid="85"/>
                                        </p:tgtEl>
                                        <p:attrNameLst>
                                          <p:attrName>style.visibility</p:attrName>
                                        </p:attrNameLst>
                                      </p:cBhvr>
                                      <p:to>
                                        <p:strVal val="visible"/>
                                      </p:to>
                                    </p:set>
                                    <p:animEffect transition="in" filter="wipe(left)">
                                      <p:cBhvr>
                                        <p:cTn id="12" dur="700"/>
                                        <p:tgtEl>
                                          <p:spTgt spid="85"/>
                                        </p:tgtEl>
                                      </p:cBhvr>
                                    </p:animEffect>
                                  </p:childTnLst>
                                </p:cTn>
                              </p:par>
                              <p:par>
                                <p:cTn id="13" presetID="22" presetClass="entr" presetSubtype="8" fill="hold" grpId="0" nodeType="withEffect">
                                  <p:stCondLst>
                                    <p:cond delay="500"/>
                                  </p:stCondLst>
                                  <p:childTnLst>
                                    <p:set>
                                      <p:cBhvr>
                                        <p:cTn id="14" dur="1" fill="hold">
                                          <p:stCondLst>
                                            <p:cond delay="0"/>
                                          </p:stCondLst>
                                        </p:cTn>
                                        <p:tgtEl>
                                          <p:spTgt spid="86"/>
                                        </p:tgtEl>
                                        <p:attrNameLst>
                                          <p:attrName>style.visibility</p:attrName>
                                        </p:attrNameLst>
                                      </p:cBhvr>
                                      <p:to>
                                        <p:strVal val="visible"/>
                                      </p:to>
                                    </p:set>
                                    <p:animEffect transition="in" filter="wipe(left)">
                                      <p:cBhvr>
                                        <p:cTn id="15" dur="700"/>
                                        <p:tgtEl>
                                          <p:spTgt spid="86"/>
                                        </p:tgtEl>
                                      </p:cBhvr>
                                    </p:animEffect>
                                  </p:childTnLst>
                                </p:cTn>
                              </p:par>
                            </p:childTnLst>
                          </p:cTn>
                        </p:par>
                        <p:par>
                          <p:cTn id="16" fill="hold">
                            <p:stCondLst>
                              <p:cond delay="1000"/>
                            </p:stCondLst>
                            <p:childTnLst>
                              <p:par>
                                <p:cTn id="17" presetID="23" presetClass="entr" presetSubtype="528" fill="hold"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500" fill="hold"/>
                                        <p:tgtEl>
                                          <p:spTgt spid="11"/>
                                        </p:tgtEl>
                                        <p:attrNameLst>
                                          <p:attrName>ppt_w</p:attrName>
                                        </p:attrNameLst>
                                      </p:cBhvr>
                                      <p:tavLst>
                                        <p:tav tm="0">
                                          <p:val>
                                            <p:fltVal val="0"/>
                                          </p:val>
                                        </p:tav>
                                        <p:tav tm="100000">
                                          <p:val>
                                            <p:strVal val="#ppt_w"/>
                                          </p:val>
                                        </p:tav>
                                      </p:tavLst>
                                    </p:anim>
                                    <p:anim calcmode="lin" valueType="num">
                                      <p:cBhvr>
                                        <p:cTn id="20" dur="500" fill="hold"/>
                                        <p:tgtEl>
                                          <p:spTgt spid="11"/>
                                        </p:tgtEl>
                                        <p:attrNameLst>
                                          <p:attrName>ppt_h</p:attrName>
                                        </p:attrNameLst>
                                      </p:cBhvr>
                                      <p:tavLst>
                                        <p:tav tm="0">
                                          <p:val>
                                            <p:fltVal val="0"/>
                                          </p:val>
                                        </p:tav>
                                        <p:tav tm="100000">
                                          <p:val>
                                            <p:strVal val="#ppt_h"/>
                                          </p:val>
                                        </p:tav>
                                      </p:tavLst>
                                    </p:anim>
                                    <p:anim calcmode="lin" valueType="num">
                                      <p:cBhvr>
                                        <p:cTn id="21" dur="500" fill="hold"/>
                                        <p:tgtEl>
                                          <p:spTgt spid="11"/>
                                        </p:tgtEl>
                                        <p:attrNameLst>
                                          <p:attrName>ppt_x</p:attrName>
                                        </p:attrNameLst>
                                      </p:cBhvr>
                                      <p:tavLst>
                                        <p:tav tm="0">
                                          <p:val>
                                            <p:fltVal val="0.5"/>
                                          </p:val>
                                        </p:tav>
                                        <p:tav tm="100000">
                                          <p:val>
                                            <p:strVal val="#ppt_x"/>
                                          </p:val>
                                        </p:tav>
                                      </p:tavLst>
                                    </p:anim>
                                    <p:anim calcmode="lin" valueType="num">
                                      <p:cBhvr>
                                        <p:cTn id="22" dur="500" fill="hold"/>
                                        <p:tgtEl>
                                          <p:spTgt spid="11"/>
                                        </p:tgtEl>
                                        <p:attrNameLst>
                                          <p:attrName>ppt_y</p:attrName>
                                        </p:attrNameLst>
                                      </p:cBhvr>
                                      <p:tavLst>
                                        <p:tav tm="0">
                                          <p:val>
                                            <p:fltVal val="0.5"/>
                                          </p:val>
                                        </p:tav>
                                        <p:tav tm="100000">
                                          <p:val>
                                            <p:strVal val="#ppt_y"/>
                                          </p:val>
                                        </p:tav>
                                      </p:tavLst>
                                    </p:anim>
                                  </p:childTnLst>
                                </p:cTn>
                              </p:par>
                              <p:par>
                                <p:cTn id="23" presetID="23" presetClass="entr" presetSubtype="528" fill="hold" nodeType="withEffect">
                                  <p:stCondLst>
                                    <p:cond delay="300"/>
                                  </p:stCondLst>
                                  <p:childTnLst>
                                    <p:set>
                                      <p:cBhvr>
                                        <p:cTn id="24" dur="1" fill="hold">
                                          <p:stCondLst>
                                            <p:cond delay="0"/>
                                          </p:stCondLst>
                                        </p:cTn>
                                        <p:tgtEl>
                                          <p:spTgt spid="14"/>
                                        </p:tgtEl>
                                        <p:attrNameLst>
                                          <p:attrName>style.visibility</p:attrName>
                                        </p:attrNameLst>
                                      </p:cBhvr>
                                      <p:to>
                                        <p:strVal val="visible"/>
                                      </p:to>
                                    </p:set>
                                    <p:anim calcmode="lin" valueType="num">
                                      <p:cBhvr>
                                        <p:cTn id="25" dur="500" fill="hold"/>
                                        <p:tgtEl>
                                          <p:spTgt spid="14"/>
                                        </p:tgtEl>
                                        <p:attrNameLst>
                                          <p:attrName>ppt_w</p:attrName>
                                        </p:attrNameLst>
                                      </p:cBhvr>
                                      <p:tavLst>
                                        <p:tav tm="0">
                                          <p:val>
                                            <p:fltVal val="0"/>
                                          </p:val>
                                        </p:tav>
                                        <p:tav tm="100000">
                                          <p:val>
                                            <p:strVal val="#ppt_w"/>
                                          </p:val>
                                        </p:tav>
                                      </p:tavLst>
                                    </p:anim>
                                    <p:anim calcmode="lin" valueType="num">
                                      <p:cBhvr>
                                        <p:cTn id="26" dur="500" fill="hold"/>
                                        <p:tgtEl>
                                          <p:spTgt spid="14"/>
                                        </p:tgtEl>
                                        <p:attrNameLst>
                                          <p:attrName>ppt_h</p:attrName>
                                        </p:attrNameLst>
                                      </p:cBhvr>
                                      <p:tavLst>
                                        <p:tav tm="0">
                                          <p:val>
                                            <p:fltVal val="0"/>
                                          </p:val>
                                        </p:tav>
                                        <p:tav tm="100000">
                                          <p:val>
                                            <p:strVal val="#ppt_h"/>
                                          </p:val>
                                        </p:tav>
                                      </p:tavLst>
                                    </p:anim>
                                    <p:anim calcmode="lin" valueType="num">
                                      <p:cBhvr>
                                        <p:cTn id="27" dur="500" fill="hold"/>
                                        <p:tgtEl>
                                          <p:spTgt spid="14"/>
                                        </p:tgtEl>
                                        <p:attrNameLst>
                                          <p:attrName>ppt_x</p:attrName>
                                        </p:attrNameLst>
                                      </p:cBhvr>
                                      <p:tavLst>
                                        <p:tav tm="0">
                                          <p:val>
                                            <p:fltVal val="0.5"/>
                                          </p:val>
                                        </p:tav>
                                        <p:tav tm="100000">
                                          <p:val>
                                            <p:strVal val="#ppt_x"/>
                                          </p:val>
                                        </p:tav>
                                      </p:tavLst>
                                    </p:anim>
                                    <p:anim calcmode="lin" valueType="num">
                                      <p:cBhvr>
                                        <p:cTn id="28" dur="500" fill="hold"/>
                                        <p:tgtEl>
                                          <p:spTgt spid="14"/>
                                        </p:tgtEl>
                                        <p:attrNameLst>
                                          <p:attrName>ppt_y</p:attrName>
                                        </p:attrNameLst>
                                      </p:cBhvr>
                                      <p:tavLst>
                                        <p:tav tm="0">
                                          <p:val>
                                            <p:fltVal val="0.5"/>
                                          </p:val>
                                        </p:tav>
                                        <p:tav tm="100000">
                                          <p:val>
                                            <p:strVal val="#ppt_y"/>
                                          </p:val>
                                        </p:tav>
                                      </p:tavLst>
                                    </p:anim>
                                  </p:childTnLst>
                                </p:cTn>
                              </p:par>
                              <p:par>
                                <p:cTn id="29" presetID="23" presetClass="entr" presetSubtype="528" fill="hold" nodeType="withEffect">
                                  <p:stCondLst>
                                    <p:cond delay="700"/>
                                  </p:stCondLst>
                                  <p:childTnLst>
                                    <p:set>
                                      <p:cBhvr>
                                        <p:cTn id="30" dur="1" fill="hold">
                                          <p:stCondLst>
                                            <p:cond delay="0"/>
                                          </p:stCondLst>
                                        </p:cTn>
                                        <p:tgtEl>
                                          <p:spTgt spid="17"/>
                                        </p:tgtEl>
                                        <p:attrNameLst>
                                          <p:attrName>style.visibility</p:attrName>
                                        </p:attrNameLst>
                                      </p:cBhvr>
                                      <p:to>
                                        <p:strVal val="visible"/>
                                      </p:to>
                                    </p:set>
                                    <p:anim calcmode="lin" valueType="num">
                                      <p:cBhvr>
                                        <p:cTn id="31" dur="500" fill="hold"/>
                                        <p:tgtEl>
                                          <p:spTgt spid="17"/>
                                        </p:tgtEl>
                                        <p:attrNameLst>
                                          <p:attrName>ppt_w</p:attrName>
                                        </p:attrNameLst>
                                      </p:cBhvr>
                                      <p:tavLst>
                                        <p:tav tm="0">
                                          <p:val>
                                            <p:fltVal val="0"/>
                                          </p:val>
                                        </p:tav>
                                        <p:tav tm="100000">
                                          <p:val>
                                            <p:strVal val="#ppt_w"/>
                                          </p:val>
                                        </p:tav>
                                      </p:tavLst>
                                    </p:anim>
                                    <p:anim calcmode="lin" valueType="num">
                                      <p:cBhvr>
                                        <p:cTn id="32" dur="500" fill="hold"/>
                                        <p:tgtEl>
                                          <p:spTgt spid="17"/>
                                        </p:tgtEl>
                                        <p:attrNameLst>
                                          <p:attrName>ppt_h</p:attrName>
                                        </p:attrNameLst>
                                      </p:cBhvr>
                                      <p:tavLst>
                                        <p:tav tm="0">
                                          <p:val>
                                            <p:fltVal val="0"/>
                                          </p:val>
                                        </p:tav>
                                        <p:tav tm="100000">
                                          <p:val>
                                            <p:strVal val="#ppt_h"/>
                                          </p:val>
                                        </p:tav>
                                      </p:tavLst>
                                    </p:anim>
                                    <p:anim calcmode="lin" valueType="num">
                                      <p:cBhvr>
                                        <p:cTn id="33" dur="500" fill="hold"/>
                                        <p:tgtEl>
                                          <p:spTgt spid="17"/>
                                        </p:tgtEl>
                                        <p:attrNameLst>
                                          <p:attrName>ppt_x</p:attrName>
                                        </p:attrNameLst>
                                      </p:cBhvr>
                                      <p:tavLst>
                                        <p:tav tm="0">
                                          <p:val>
                                            <p:fltVal val="0.5"/>
                                          </p:val>
                                        </p:tav>
                                        <p:tav tm="100000">
                                          <p:val>
                                            <p:strVal val="#ppt_x"/>
                                          </p:val>
                                        </p:tav>
                                      </p:tavLst>
                                    </p:anim>
                                    <p:anim calcmode="lin" valueType="num">
                                      <p:cBhvr>
                                        <p:cTn id="34" dur="500" fill="hold"/>
                                        <p:tgtEl>
                                          <p:spTgt spid="17"/>
                                        </p:tgtEl>
                                        <p:attrNameLst>
                                          <p:attrName>ppt_y</p:attrName>
                                        </p:attrNameLst>
                                      </p:cBhvr>
                                      <p:tavLst>
                                        <p:tav tm="0">
                                          <p:val>
                                            <p:fltVal val="0.5"/>
                                          </p:val>
                                        </p:tav>
                                        <p:tav tm="100000">
                                          <p:val>
                                            <p:strVal val="#ppt_y"/>
                                          </p:val>
                                        </p:tav>
                                      </p:tavLst>
                                    </p:anim>
                                  </p:childTnLst>
                                </p:cTn>
                              </p:par>
                              <p:par>
                                <p:cTn id="35" presetID="23" presetClass="entr" presetSubtype="528" fill="hold" nodeType="withEffect">
                                  <p:stCondLst>
                                    <p:cond delay="30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 calcmode="lin" valueType="num">
                                      <p:cBhvr>
                                        <p:cTn id="39" dur="500" fill="hold"/>
                                        <p:tgtEl>
                                          <p:spTgt spid="20"/>
                                        </p:tgtEl>
                                        <p:attrNameLst>
                                          <p:attrName>ppt_x</p:attrName>
                                        </p:attrNameLst>
                                      </p:cBhvr>
                                      <p:tavLst>
                                        <p:tav tm="0">
                                          <p:val>
                                            <p:fltVal val="0.5"/>
                                          </p:val>
                                        </p:tav>
                                        <p:tav tm="100000">
                                          <p:val>
                                            <p:strVal val="#ppt_x"/>
                                          </p:val>
                                        </p:tav>
                                      </p:tavLst>
                                    </p:anim>
                                    <p:anim calcmode="lin" valueType="num">
                                      <p:cBhvr>
                                        <p:cTn id="40" dur="500" fill="hold"/>
                                        <p:tgtEl>
                                          <p:spTgt spid="20"/>
                                        </p:tgtEl>
                                        <p:attrNameLst>
                                          <p:attrName>ppt_y</p:attrName>
                                        </p:attrNameLst>
                                      </p:cBhvr>
                                      <p:tavLst>
                                        <p:tav tm="0">
                                          <p:val>
                                            <p:fltVal val="0.5"/>
                                          </p:val>
                                        </p:tav>
                                        <p:tav tm="100000">
                                          <p:val>
                                            <p:strVal val="#ppt_y"/>
                                          </p:val>
                                        </p:tav>
                                      </p:tavLst>
                                    </p:anim>
                                  </p:childTnLst>
                                </p:cTn>
                              </p:par>
                              <p:par>
                                <p:cTn id="41" presetID="23" presetClass="entr" presetSubtype="528" fill="hold" nodeType="withEffect">
                                  <p:stCondLst>
                                    <p:cond delay="10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anim calcmode="lin" valueType="num">
                                      <p:cBhvr>
                                        <p:cTn id="45" dur="500" fill="hold"/>
                                        <p:tgtEl>
                                          <p:spTgt spid="23"/>
                                        </p:tgtEl>
                                        <p:attrNameLst>
                                          <p:attrName>ppt_x</p:attrName>
                                        </p:attrNameLst>
                                      </p:cBhvr>
                                      <p:tavLst>
                                        <p:tav tm="0">
                                          <p:val>
                                            <p:fltVal val="0.5"/>
                                          </p:val>
                                        </p:tav>
                                        <p:tav tm="100000">
                                          <p:val>
                                            <p:strVal val="#ppt_x"/>
                                          </p:val>
                                        </p:tav>
                                      </p:tavLst>
                                    </p:anim>
                                    <p:anim calcmode="lin" valueType="num">
                                      <p:cBhvr>
                                        <p:cTn id="46" dur="500" fill="hold"/>
                                        <p:tgtEl>
                                          <p:spTgt spid="23"/>
                                        </p:tgtEl>
                                        <p:attrNameLst>
                                          <p:attrName>ppt_y</p:attrName>
                                        </p:attrNameLst>
                                      </p:cBhvr>
                                      <p:tavLst>
                                        <p:tav tm="0">
                                          <p:val>
                                            <p:fltVal val="0.5"/>
                                          </p:val>
                                        </p:tav>
                                        <p:tav tm="100000">
                                          <p:val>
                                            <p:strVal val="#ppt_y"/>
                                          </p:val>
                                        </p:tav>
                                      </p:tavLst>
                                    </p:anim>
                                  </p:childTnLst>
                                </p:cTn>
                              </p:par>
                              <p:par>
                                <p:cTn id="47" presetID="23" presetClass="entr" presetSubtype="528" fill="hold" nodeType="withEffect">
                                  <p:stCondLst>
                                    <p:cond delay="60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 calcmode="lin" valueType="num">
                                      <p:cBhvr>
                                        <p:cTn id="51" dur="500" fill="hold"/>
                                        <p:tgtEl>
                                          <p:spTgt spid="26"/>
                                        </p:tgtEl>
                                        <p:attrNameLst>
                                          <p:attrName>ppt_x</p:attrName>
                                        </p:attrNameLst>
                                      </p:cBhvr>
                                      <p:tavLst>
                                        <p:tav tm="0">
                                          <p:val>
                                            <p:fltVal val="0.5"/>
                                          </p:val>
                                        </p:tav>
                                        <p:tav tm="100000">
                                          <p:val>
                                            <p:strVal val="#ppt_x"/>
                                          </p:val>
                                        </p:tav>
                                      </p:tavLst>
                                    </p:anim>
                                    <p:anim calcmode="lin" valueType="num">
                                      <p:cBhvr>
                                        <p:cTn id="52" dur="500" fill="hold"/>
                                        <p:tgtEl>
                                          <p:spTgt spid="26"/>
                                        </p:tgtEl>
                                        <p:attrNameLst>
                                          <p:attrName>ppt_y</p:attrName>
                                        </p:attrNameLst>
                                      </p:cBhvr>
                                      <p:tavLst>
                                        <p:tav tm="0">
                                          <p:val>
                                            <p:fltVal val="0.5"/>
                                          </p:val>
                                        </p:tav>
                                        <p:tav tm="100000">
                                          <p:val>
                                            <p:strVal val="#ppt_y"/>
                                          </p:val>
                                        </p:tav>
                                      </p:tavLst>
                                    </p:anim>
                                  </p:childTnLst>
                                </p:cTn>
                              </p:par>
                              <p:par>
                                <p:cTn id="53" presetID="23" presetClass="entr" presetSubtype="528" fill="hold" nodeType="withEffect">
                                  <p:stCondLst>
                                    <p:cond delay="300"/>
                                  </p:stCondLst>
                                  <p:childTnLst>
                                    <p:set>
                                      <p:cBhvr>
                                        <p:cTn id="54" dur="1" fill="hold">
                                          <p:stCondLst>
                                            <p:cond delay="0"/>
                                          </p:stCondLst>
                                        </p:cTn>
                                        <p:tgtEl>
                                          <p:spTgt spid="29"/>
                                        </p:tgtEl>
                                        <p:attrNameLst>
                                          <p:attrName>style.visibility</p:attrName>
                                        </p:attrNameLst>
                                      </p:cBhvr>
                                      <p:to>
                                        <p:strVal val="visible"/>
                                      </p:to>
                                    </p:set>
                                    <p:anim calcmode="lin" valueType="num">
                                      <p:cBhvr>
                                        <p:cTn id="55" dur="500" fill="hold"/>
                                        <p:tgtEl>
                                          <p:spTgt spid="29"/>
                                        </p:tgtEl>
                                        <p:attrNameLst>
                                          <p:attrName>ppt_w</p:attrName>
                                        </p:attrNameLst>
                                      </p:cBhvr>
                                      <p:tavLst>
                                        <p:tav tm="0">
                                          <p:val>
                                            <p:fltVal val="0"/>
                                          </p:val>
                                        </p:tav>
                                        <p:tav tm="100000">
                                          <p:val>
                                            <p:strVal val="#ppt_w"/>
                                          </p:val>
                                        </p:tav>
                                      </p:tavLst>
                                    </p:anim>
                                    <p:anim calcmode="lin" valueType="num">
                                      <p:cBhvr>
                                        <p:cTn id="56" dur="500" fill="hold"/>
                                        <p:tgtEl>
                                          <p:spTgt spid="29"/>
                                        </p:tgtEl>
                                        <p:attrNameLst>
                                          <p:attrName>ppt_h</p:attrName>
                                        </p:attrNameLst>
                                      </p:cBhvr>
                                      <p:tavLst>
                                        <p:tav tm="0">
                                          <p:val>
                                            <p:fltVal val="0"/>
                                          </p:val>
                                        </p:tav>
                                        <p:tav tm="100000">
                                          <p:val>
                                            <p:strVal val="#ppt_h"/>
                                          </p:val>
                                        </p:tav>
                                      </p:tavLst>
                                    </p:anim>
                                    <p:anim calcmode="lin" valueType="num">
                                      <p:cBhvr>
                                        <p:cTn id="57" dur="500" fill="hold"/>
                                        <p:tgtEl>
                                          <p:spTgt spid="29"/>
                                        </p:tgtEl>
                                        <p:attrNameLst>
                                          <p:attrName>ppt_x</p:attrName>
                                        </p:attrNameLst>
                                      </p:cBhvr>
                                      <p:tavLst>
                                        <p:tav tm="0">
                                          <p:val>
                                            <p:fltVal val="0.5"/>
                                          </p:val>
                                        </p:tav>
                                        <p:tav tm="100000">
                                          <p:val>
                                            <p:strVal val="#ppt_x"/>
                                          </p:val>
                                        </p:tav>
                                      </p:tavLst>
                                    </p:anim>
                                    <p:anim calcmode="lin" valueType="num">
                                      <p:cBhvr>
                                        <p:cTn id="58" dur="500" fill="hold"/>
                                        <p:tgtEl>
                                          <p:spTgt spid="29"/>
                                        </p:tgtEl>
                                        <p:attrNameLst>
                                          <p:attrName>ppt_y</p:attrName>
                                        </p:attrNameLst>
                                      </p:cBhvr>
                                      <p:tavLst>
                                        <p:tav tm="0">
                                          <p:val>
                                            <p:fltVal val="0.5"/>
                                          </p:val>
                                        </p:tav>
                                        <p:tav tm="100000">
                                          <p:val>
                                            <p:strVal val="#ppt_y"/>
                                          </p:val>
                                        </p:tav>
                                      </p:tavLst>
                                    </p:anim>
                                  </p:childTnLst>
                                </p:cTn>
                              </p:par>
                              <p:par>
                                <p:cTn id="59" presetID="23" presetClass="entr" presetSubtype="528" fill="hold" nodeType="withEffect">
                                  <p:stCondLst>
                                    <p:cond delay="300"/>
                                  </p:stCondLst>
                                  <p:childTnLst>
                                    <p:set>
                                      <p:cBhvr>
                                        <p:cTn id="60" dur="1" fill="hold">
                                          <p:stCondLst>
                                            <p:cond delay="0"/>
                                          </p:stCondLst>
                                        </p:cTn>
                                        <p:tgtEl>
                                          <p:spTgt spid="32"/>
                                        </p:tgtEl>
                                        <p:attrNameLst>
                                          <p:attrName>style.visibility</p:attrName>
                                        </p:attrNameLst>
                                      </p:cBhvr>
                                      <p:to>
                                        <p:strVal val="visible"/>
                                      </p:to>
                                    </p:set>
                                    <p:anim calcmode="lin" valueType="num">
                                      <p:cBhvr>
                                        <p:cTn id="61" dur="500" fill="hold"/>
                                        <p:tgtEl>
                                          <p:spTgt spid="32"/>
                                        </p:tgtEl>
                                        <p:attrNameLst>
                                          <p:attrName>ppt_w</p:attrName>
                                        </p:attrNameLst>
                                      </p:cBhvr>
                                      <p:tavLst>
                                        <p:tav tm="0">
                                          <p:val>
                                            <p:fltVal val="0"/>
                                          </p:val>
                                        </p:tav>
                                        <p:tav tm="100000">
                                          <p:val>
                                            <p:strVal val="#ppt_w"/>
                                          </p:val>
                                        </p:tav>
                                      </p:tavLst>
                                    </p:anim>
                                    <p:anim calcmode="lin" valueType="num">
                                      <p:cBhvr>
                                        <p:cTn id="62" dur="500" fill="hold"/>
                                        <p:tgtEl>
                                          <p:spTgt spid="32"/>
                                        </p:tgtEl>
                                        <p:attrNameLst>
                                          <p:attrName>ppt_h</p:attrName>
                                        </p:attrNameLst>
                                      </p:cBhvr>
                                      <p:tavLst>
                                        <p:tav tm="0">
                                          <p:val>
                                            <p:fltVal val="0"/>
                                          </p:val>
                                        </p:tav>
                                        <p:tav tm="100000">
                                          <p:val>
                                            <p:strVal val="#ppt_h"/>
                                          </p:val>
                                        </p:tav>
                                      </p:tavLst>
                                    </p:anim>
                                    <p:anim calcmode="lin" valueType="num">
                                      <p:cBhvr>
                                        <p:cTn id="63" dur="500" fill="hold"/>
                                        <p:tgtEl>
                                          <p:spTgt spid="32"/>
                                        </p:tgtEl>
                                        <p:attrNameLst>
                                          <p:attrName>ppt_x</p:attrName>
                                        </p:attrNameLst>
                                      </p:cBhvr>
                                      <p:tavLst>
                                        <p:tav tm="0">
                                          <p:val>
                                            <p:fltVal val="0.5"/>
                                          </p:val>
                                        </p:tav>
                                        <p:tav tm="100000">
                                          <p:val>
                                            <p:strVal val="#ppt_x"/>
                                          </p:val>
                                        </p:tav>
                                      </p:tavLst>
                                    </p:anim>
                                    <p:anim calcmode="lin" valueType="num">
                                      <p:cBhvr>
                                        <p:cTn id="64" dur="500" fill="hold"/>
                                        <p:tgtEl>
                                          <p:spTgt spid="32"/>
                                        </p:tgtEl>
                                        <p:attrNameLst>
                                          <p:attrName>ppt_y</p:attrName>
                                        </p:attrNameLst>
                                      </p:cBhvr>
                                      <p:tavLst>
                                        <p:tav tm="0">
                                          <p:val>
                                            <p:fltVal val="0.5"/>
                                          </p:val>
                                        </p:tav>
                                        <p:tav tm="100000">
                                          <p:val>
                                            <p:strVal val="#ppt_y"/>
                                          </p:val>
                                        </p:tav>
                                      </p:tavLst>
                                    </p:anim>
                                  </p:childTnLst>
                                </p:cTn>
                              </p:par>
                              <p:par>
                                <p:cTn id="65" presetID="23" presetClass="entr" presetSubtype="528" fill="hold" nodeType="withEffect">
                                  <p:stCondLst>
                                    <p:cond delay="600"/>
                                  </p:stCondLst>
                                  <p:childTnLst>
                                    <p:set>
                                      <p:cBhvr>
                                        <p:cTn id="66" dur="1" fill="hold">
                                          <p:stCondLst>
                                            <p:cond delay="0"/>
                                          </p:stCondLst>
                                        </p:cTn>
                                        <p:tgtEl>
                                          <p:spTgt spid="35"/>
                                        </p:tgtEl>
                                        <p:attrNameLst>
                                          <p:attrName>style.visibility</p:attrName>
                                        </p:attrNameLst>
                                      </p:cBhvr>
                                      <p:to>
                                        <p:strVal val="visible"/>
                                      </p:to>
                                    </p:set>
                                    <p:anim calcmode="lin" valueType="num">
                                      <p:cBhvr>
                                        <p:cTn id="67" dur="500" fill="hold"/>
                                        <p:tgtEl>
                                          <p:spTgt spid="35"/>
                                        </p:tgtEl>
                                        <p:attrNameLst>
                                          <p:attrName>ppt_w</p:attrName>
                                        </p:attrNameLst>
                                      </p:cBhvr>
                                      <p:tavLst>
                                        <p:tav tm="0">
                                          <p:val>
                                            <p:fltVal val="0"/>
                                          </p:val>
                                        </p:tav>
                                        <p:tav tm="100000">
                                          <p:val>
                                            <p:strVal val="#ppt_w"/>
                                          </p:val>
                                        </p:tav>
                                      </p:tavLst>
                                    </p:anim>
                                    <p:anim calcmode="lin" valueType="num">
                                      <p:cBhvr>
                                        <p:cTn id="68" dur="500" fill="hold"/>
                                        <p:tgtEl>
                                          <p:spTgt spid="35"/>
                                        </p:tgtEl>
                                        <p:attrNameLst>
                                          <p:attrName>ppt_h</p:attrName>
                                        </p:attrNameLst>
                                      </p:cBhvr>
                                      <p:tavLst>
                                        <p:tav tm="0">
                                          <p:val>
                                            <p:fltVal val="0"/>
                                          </p:val>
                                        </p:tav>
                                        <p:tav tm="100000">
                                          <p:val>
                                            <p:strVal val="#ppt_h"/>
                                          </p:val>
                                        </p:tav>
                                      </p:tavLst>
                                    </p:anim>
                                    <p:anim calcmode="lin" valueType="num">
                                      <p:cBhvr>
                                        <p:cTn id="69" dur="500" fill="hold"/>
                                        <p:tgtEl>
                                          <p:spTgt spid="35"/>
                                        </p:tgtEl>
                                        <p:attrNameLst>
                                          <p:attrName>ppt_x</p:attrName>
                                        </p:attrNameLst>
                                      </p:cBhvr>
                                      <p:tavLst>
                                        <p:tav tm="0">
                                          <p:val>
                                            <p:fltVal val="0.5"/>
                                          </p:val>
                                        </p:tav>
                                        <p:tav tm="100000">
                                          <p:val>
                                            <p:strVal val="#ppt_x"/>
                                          </p:val>
                                        </p:tav>
                                      </p:tavLst>
                                    </p:anim>
                                    <p:anim calcmode="lin" valueType="num">
                                      <p:cBhvr>
                                        <p:cTn id="70" dur="500" fill="hold"/>
                                        <p:tgtEl>
                                          <p:spTgt spid="35"/>
                                        </p:tgtEl>
                                        <p:attrNameLst>
                                          <p:attrName>ppt_y</p:attrName>
                                        </p:attrNameLst>
                                      </p:cBhvr>
                                      <p:tavLst>
                                        <p:tav tm="0">
                                          <p:val>
                                            <p:fltVal val="0.5"/>
                                          </p:val>
                                        </p:tav>
                                        <p:tav tm="100000">
                                          <p:val>
                                            <p:strVal val="#ppt_y"/>
                                          </p:val>
                                        </p:tav>
                                      </p:tavLst>
                                    </p:anim>
                                  </p:childTnLst>
                                </p:cTn>
                              </p:par>
                              <p:par>
                                <p:cTn id="71" presetID="23" presetClass="entr" presetSubtype="528" fill="hold" nodeType="withEffect">
                                  <p:stCondLst>
                                    <p:cond delay="600"/>
                                  </p:stCondLst>
                                  <p:childTnLst>
                                    <p:set>
                                      <p:cBhvr>
                                        <p:cTn id="72" dur="1" fill="hold">
                                          <p:stCondLst>
                                            <p:cond delay="0"/>
                                          </p:stCondLst>
                                        </p:cTn>
                                        <p:tgtEl>
                                          <p:spTgt spid="38"/>
                                        </p:tgtEl>
                                        <p:attrNameLst>
                                          <p:attrName>style.visibility</p:attrName>
                                        </p:attrNameLst>
                                      </p:cBhvr>
                                      <p:to>
                                        <p:strVal val="visible"/>
                                      </p:to>
                                    </p:set>
                                    <p:anim calcmode="lin" valueType="num">
                                      <p:cBhvr>
                                        <p:cTn id="73" dur="500" fill="hold"/>
                                        <p:tgtEl>
                                          <p:spTgt spid="38"/>
                                        </p:tgtEl>
                                        <p:attrNameLst>
                                          <p:attrName>ppt_w</p:attrName>
                                        </p:attrNameLst>
                                      </p:cBhvr>
                                      <p:tavLst>
                                        <p:tav tm="0">
                                          <p:val>
                                            <p:fltVal val="0"/>
                                          </p:val>
                                        </p:tav>
                                        <p:tav tm="100000">
                                          <p:val>
                                            <p:strVal val="#ppt_w"/>
                                          </p:val>
                                        </p:tav>
                                      </p:tavLst>
                                    </p:anim>
                                    <p:anim calcmode="lin" valueType="num">
                                      <p:cBhvr>
                                        <p:cTn id="74" dur="500" fill="hold"/>
                                        <p:tgtEl>
                                          <p:spTgt spid="38"/>
                                        </p:tgtEl>
                                        <p:attrNameLst>
                                          <p:attrName>ppt_h</p:attrName>
                                        </p:attrNameLst>
                                      </p:cBhvr>
                                      <p:tavLst>
                                        <p:tav tm="0">
                                          <p:val>
                                            <p:fltVal val="0"/>
                                          </p:val>
                                        </p:tav>
                                        <p:tav tm="100000">
                                          <p:val>
                                            <p:strVal val="#ppt_h"/>
                                          </p:val>
                                        </p:tav>
                                      </p:tavLst>
                                    </p:anim>
                                    <p:anim calcmode="lin" valueType="num">
                                      <p:cBhvr>
                                        <p:cTn id="75" dur="500" fill="hold"/>
                                        <p:tgtEl>
                                          <p:spTgt spid="38"/>
                                        </p:tgtEl>
                                        <p:attrNameLst>
                                          <p:attrName>ppt_x</p:attrName>
                                        </p:attrNameLst>
                                      </p:cBhvr>
                                      <p:tavLst>
                                        <p:tav tm="0">
                                          <p:val>
                                            <p:fltVal val="0.5"/>
                                          </p:val>
                                        </p:tav>
                                        <p:tav tm="100000">
                                          <p:val>
                                            <p:strVal val="#ppt_x"/>
                                          </p:val>
                                        </p:tav>
                                      </p:tavLst>
                                    </p:anim>
                                    <p:anim calcmode="lin" valueType="num">
                                      <p:cBhvr>
                                        <p:cTn id="76" dur="500" fill="hold"/>
                                        <p:tgtEl>
                                          <p:spTgt spid="38"/>
                                        </p:tgtEl>
                                        <p:attrNameLst>
                                          <p:attrName>ppt_y</p:attrName>
                                        </p:attrNameLst>
                                      </p:cBhvr>
                                      <p:tavLst>
                                        <p:tav tm="0">
                                          <p:val>
                                            <p:fltVal val="0.5"/>
                                          </p:val>
                                        </p:tav>
                                        <p:tav tm="100000">
                                          <p:val>
                                            <p:strVal val="#ppt_y"/>
                                          </p:val>
                                        </p:tav>
                                      </p:tavLst>
                                    </p:anim>
                                  </p:childTnLst>
                                </p:cTn>
                              </p:par>
                              <p:par>
                                <p:cTn id="77" presetID="23" presetClass="entr" presetSubtype="528" fill="hold" nodeType="withEffect">
                                  <p:stCondLst>
                                    <p:cond delay="300"/>
                                  </p:stCondLst>
                                  <p:childTnLst>
                                    <p:set>
                                      <p:cBhvr>
                                        <p:cTn id="78" dur="1" fill="hold">
                                          <p:stCondLst>
                                            <p:cond delay="0"/>
                                          </p:stCondLst>
                                        </p:cTn>
                                        <p:tgtEl>
                                          <p:spTgt spid="41"/>
                                        </p:tgtEl>
                                        <p:attrNameLst>
                                          <p:attrName>style.visibility</p:attrName>
                                        </p:attrNameLst>
                                      </p:cBhvr>
                                      <p:to>
                                        <p:strVal val="visible"/>
                                      </p:to>
                                    </p:set>
                                    <p:anim calcmode="lin" valueType="num">
                                      <p:cBhvr>
                                        <p:cTn id="79" dur="500" fill="hold"/>
                                        <p:tgtEl>
                                          <p:spTgt spid="41"/>
                                        </p:tgtEl>
                                        <p:attrNameLst>
                                          <p:attrName>ppt_w</p:attrName>
                                        </p:attrNameLst>
                                      </p:cBhvr>
                                      <p:tavLst>
                                        <p:tav tm="0">
                                          <p:val>
                                            <p:fltVal val="0"/>
                                          </p:val>
                                        </p:tav>
                                        <p:tav tm="100000">
                                          <p:val>
                                            <p:strVal val="#ppt_w"/>
                                          </p:val>
                                        </p:tav>
                                      </p:tavLst>
                                    </p:anim>
                                    <p:anim calcmode="lin" valueType="num">
                                      <p:cBhvr>
                                        <p:cTn id="80" dur="500" fill="hold"/>
                                        <p:tgtEl>
                                          <p:spTgt spid="41"/>
                                        </p:tgtEl>
                                        <p:attrNameLst>
                                          <p:attrName>ppt_h</p:attrName>
                                        </p:attrNameLst>
                                      </p:cBhvr>
                                      <p:tavLst>
                                        <p:tav tm="0">
                                          <p:val>
                                            <p:fltVal val="0"/>
                                          </p:val>
                                        </p:tav>
                                        <p:tav tm="100000">
                                          <p:val>
                                            <p:strVal val="#ppt_h"/>
                                          </p:val>
                                        </p:tav>
                                      </p:tavLst>
                                    </p:anim>
                                    <p:anim calcmode="lin" valueType="num">
                                      <p:cBhvr>
                                        <p:cTn id="81" dur="500" fill="hold"/>
                                        <p:tgtEl>
                                          <p:spTgt spid="41"/>
                                        </p:tgtEl>
                                        <p:attrNameLst>
                                          <p:attrName>ppt_x</p:attrName>
                                        </p:attrNameLst>
                                      </p:cBhvr>
                                      <p:tavLst>
                                        <p:tav tm="0">
                                          <p:val>
                                            <p:fltVal val="0.5"/>
                                          </p:val>
                                        </p:tav>
                                        <p:tav tm="100000">
                                          <p:val>
                                            <p:strVal val="#ppt_x"/>
                                          </p:val>
                                        </p:tav>
                                      </p:tavLst>
                                    </p:anim>
                                    <p:anim calcmode="lin" valueType="num">
                                      <p:cBhvr>
                                        <p:cTn id="82" dur="500" fill="hold"/>
                                        <p:tgtEl>
                                          <p:spTgt spid="41"/>
                                        </p:tgtEl>
                                        <p:attrNameLst>
                                          <p:attrName>ppt_y</p:attrName>
                                        </p:attrNameLst>
                                      </p:cBhvr>
                                      <p:tavLst>
                                        <p:tav tm="0">
                                          <p:val>
                                            <p:fltVal val="0.5"/>
                                          </p:val>
                                        </p:tav>
                                        <p:tav tm="100000">
                                          <p:val>
                                            <p:strVal val="#ppt_y"/>
                                          </p:val>
                                        </p:tav>
                                      </p:tavLst>
                                    </p:anim>
                                  </p:childTnLst>
                                </p:cTn>
                              </p:par>
                              <p:par>
                                <p:cTn id="83" presetID="23" presetClass="entr" presetSubtype="528" fill="hold" nodeType="withEffect">
                                  <p:stCondLst>
                                    <p:cond delay="600"/>
                                  </p:stCondLst>
                                  <p:childTnLst>
                                    <p:set>
                                      <p:cBhvr>
                                        <p:cTn id="84" dur="1" fill="hold">
                                          <p:stCondLst>
                                            <p:cond delay="0"/>
                                          </p:stCondLst>
                                        </p:cTn>
                                        <p:tgtEl>
                                          <p:spTgt spid="44"/>
                                        </p:tgtEl>
                                        <p:attrNameLst>
                                          <p:attrName>style.visibility</p:attrName>
                                        </p:attrNameLst>
                                      </p:cBhvr>
                                      <p:to>
                                        <p:strVal val="visible"/>
                                      </p:to>
                                    </p:set>
                                    <p:anim calcmode="lin" valueType="num">
                                      <p:cBhvr>
                                        <p:cTn id="85" dur="500" fill="hold"/>
                                        <p:tgtEl>
                                          <p:spTgt spid="44"/>
                                        </p:tgtEl>
                                        <p:attrNameLst>
                                          <p:attrName>ppt_w</p:attrName>
                                        </p:attrNameLst>
                                      </p:cBhvr>
                                      <p:tavLst>
                                        <p:tav tm="0">
                                          <p:val>
                                            <p:fltVal val="0"/>
                                          </p:val>
                                        </p:tav>
                                        <p:tav tm="100000">
                                          <p:val>
                                            <p:strVal val="#ppt_w"/>
                                          </p:val>
                                        </p:tav>
                                      </p:tavLst>
                                    </p:anim>
                                    <p:anim calcmode="lin" valueType="num">
                                      <p:cBhvr>
                                        <p:cTn id="86" dur="500" fill="hold"/>
                                        <p:tgtEl>
                                          <p:spTgt spid="44"/>
                                        </p:tgtEl>
                                        <p:attrNameLst>
                                          <p:attrName>ppt_h</p:attrName>
                                        </p:attrNameLst>
                                      </p:cBhvr>
                                      <p:tavLst>
                                        <p:tav tm="0">
                                          <p:val>
                                            <p:fltVal val="0"/>
                                          </p:val>
                                        </p:tav>
                                        <p:tav tm="100000">
                                          <p:val>
                                            <p:strVal val="#ppt_h"/>
                                          </p:val>
                                        </p:tav>
                                      </p:tavLst>
                                    </p:anim>
                                    <p:anim calcmode="lin" valueType="num">
                                      <p:cBhvr>
                                        <p:cTn id="87" dur="500" fill="hold"/>
                                        <p:tgtEl>
                                          <p:spTgt spid="44"/>
                                        </p:tgtEl>
                                        <p:attrNameLst>
                                          <p:attrName>ppt_x</p:attrName>
                                        </p:attrNameLst>
                                      </p:cBhvr>
                                      <p:tavLst>
                                        <p:tav tm="0">
                                          <p:val>
                                            <p:fltVal val="0.5"/>
                                          </p:val>
                                        </p:tav>
                                        <p:tav tm="100000">
                                          <p:val>
                                            <p:strVal val="#ppt_x"/>
                                          </p:val>
                                        </p:tav>
                                      </p:tavLst>
                                    </p:anim>
                                    <p:anim calcmode="lin" valueType="num">
                                      <p:cBhvr>
                                        <p:cTn id="88" dur="500" fill="hold"/>
                                        <p:tgtEl>
                                          <p:spTgt spid="44"/>
                                        </p:tgtEl>
                                        <p:attrNameLst>
                                          <p:attrName>ppt_y</p:attrName>
                                        </p:attrNameLst>
                                      </p:cBhvr>
                                      <p:tavLst>
                                        <p:tav tm="0">
                                          <p:val>
                                            <p:fltVal val="0.5"/>
                                          </p:val>
                                        </p:tav>
                                        <p:tav tm="100000">
                                          <p:val>
                                            <p:strVal val="#ppt_y"/>
                                          </p:val>
                                        </p:tav>
                                      </p:tavLst>
                                    </p:anim>
                                  </p:childTnLst>
                                </p:cTn>
                              </p:par>
                              <p:par>
                                <p:cTn id="89" presetID="23" presetClass="entr" presetSubtype="528" fill="hold" nodeType="withEffect">
                                  <p:stCondLst>
                                    <p:cond delay="600"/>
                                  </p:stCondLst>
                                  <p:childTnLst>
                                    <p:set>
                                      <p:cBhvr>
                                        <p:cTn id="90" dur="1" fill="hold">
                                          <p:stCondLst>
                                            <p:cond delay="0"/>
                                          </p:stCondLst>
                                        </p:cTn>
                                        <p:tgtEl>
                                          <p:spTgt spid="47"/>
                                        </p:tgtEl>
                                        <p:attrNameLst>
                                          <p:attrName>style.visibility</p:attrName>
                                        </p:attrNameLst>
                                      </p:cBhvr>
                                      <p:to>
                                        <p:strVal val="visible"/>
                                      </p:to>
                                    </p:set>
                                    <p:anim calcmode="lin" valueType="num">
                                      <p:cBhvr>
                                        <p:cTn id="91" dur="500" fill="hold"/>
                                        <p:tgtEl>
                                          <p:spTgt spid="47"/>
                                        </p:tgtEl>
                                        <p:attrNameLst>
                                          <p:attrName>ppt_w</p:attrName>
                                        </p:attrNameLst>
                                      </p:cBhvr>
                                      <p:tavLst>
                                        <p:tav tm="0">
                                          <p:val>
                                            <p:fltVal val="0"/>
                                          </p:val>
                                        </p:tav>
                                        <p:tav tm="100000">
                                          <p:val>
                                            <p:strVal val="#ppt_w"/>
                                          </p:val>
                                        </p:tav>
                                      </p:tavLst>
                                    </p:anim>
                                    <p:anim calcmode="lin" valueType="num">
                                      <p:cBhvr>
                                        <p:cTn id="92" dur="500" fill="hold"/>
                                        <p:tgtEl>
                                          <p:spTgt spid="47"/>
                                        </p:tgtEl>
                                        <p:attrNameLst>
                                          <p:attrName>ppt_h</p:attrName>
                                        </p:attrNameLst>
                                      </p:cBhvr>
                                      <p:tavLst>
                                        <p:tav tm="0">
                                          <p:val>
                                            <p:fltVal val="0"/>
                                          </p:val>
                                        </p:tav>
                                        <p:tav tm="100000">
                                          <p:val>
                                            <p:strVal val="#ppt_h"/>
                                          </p:val>
                                        </p:tav>
                                      </p:tavLst>
                                    </p:anim>
                                    <p:anim calcmode="lin" valueType="num">
                                      <p:cBhvr>
                                        <p:cTn id="93" dur="500" fill="hold"/>
                                        <p:tgtEl>
                                          <p:spTgt spid="47"/>
                                        </p:tgtEl>
                                        <p:attrNameLst>
                                          <p:attrName>ppt_x</p:attrName>
                                        </p:attrNameLst>
                                      </p:cBhvr>
                                      <p:tavLst>
                                        <p:tav tm="0">
                                          <p:val>
                                            <p:fltVal val="0.5"/>
                                          </p:val>
                                        </p:tav>
                                        <p:tav tm="100000">
                                          <p:val>
                                            <p:strVal val="#ppt_x"/>
                                          </p:val>
                                        </p:tav>
                                      </p:tavLst>
                                    </p:anim>
                                    <p:anim calcmode="lin" valueType="num">
                                      <p:cBhvr>
                                        <p:cTn id="94" dur="500" fill="hold"/>
                                        <p:tgtEl>
                                          <p:spTgt spid="47"/>
                                        </p:tgtEl>
                                        <p:attrNameLst>
                                          <p:attrName>ppt_y</p:attrName>
                                        </p:attrNameLst>
                                      </p:cBhvr>
                                      <p:tavLst>
                                        <p:tav tm="0">
                                          <p:val>
                                            <p:fltVal val="0.5"/>
                                          </p:val>
                                        </p:tav>
                                        <p:tav tm="100000">
                                          <p:val>
                                            <p:strVal val="#ppt_y"/>
                                          </p:val>
                                        </p:tav>
                                      </p:tavLst>
                                    </p:anim>
                                  </p:childTnLst>
                                </p:cTn>
                              </p:par>
                              <p:par>
                                <p:cTn id="95" presetID="26" presetClass="emph" presetSubtype="0" repeatCount="3000" fill="hold" nodeType="withEffect">
                                  <p:stCondLst>
                                    <p:cond delay="600"/>
                                  </p:stCondLst>
                                  <p:childTnLst>
                                    <p:animEffect transition="out" filter="fade">
                                      <p:cBhvr>
                                        <p:cTn id="96" dur="500" tmFilter="0, 0; .2, .5; .8, .5; 1, 0"/>
                                        <p:tgtEl>
                                          <p:spTgt spid="11"/>
                                        </p:tgtEl>
                                      </p:cBhvr>
                                    </p:animEffect>
                                    <p:animScale>
                                      <p:cBhvr>
                                        <p:cTn id="97" dur="250" autoRev="1" fill="hold"/>
                                        <p:tgtEl>
                                          <p:spTgt spid="11"/>
                                        </p:tgtEl>
                                      </p:cBhvr>
                                      <p:by x="105000" y="105000"/>
                                    </p:animScale>
                                  </p:childTnLst>
                                </p:cTn>
                              </p:par>
                              <p:par>
                                <p:cTn id="98" presetID="26" presetClass="emph" presetSubtype="0" repeatCount="3000" fill="hold" nodeType="withEffect">
                                  <p:stCondLst>
                                    <p:cond delay="710"/>
                                  </p:stCondLst>
                                  <p:childTnLst>
                                    <p:animEffect transition="out" filter="fade">
                                      <p:cBhvr>
                                        <p:cTn id="99" dur="500" tmFilter="0, 0; .2, .5; .8, .5; 1, 0"/>
                                        <p:tgtEl>
                                          <p:spTgt spid="32"/>
                                        </p:tgtEl>
                                      </p:cBhvr>
                                    </p:animEffect>
                                    <p:animScale>
                                      <p:cBhvr>
                                        <p:cTn id="100" dur="250" autoRev="1" fill="hold"/>
                                        <p:tgtEl>
                                          <p:spTgt spid="32"/>
                                        </p:tgtEl>
                                      </p:cBhvr>
                                      <p:by x="105000" y="105000"/>
                                    </p:animScale>
                                  </p:childTnLst>
                                </p:cTn>
                              </p:par>
                              <p:par>
                                <p:cTn id="101" presetID="26" presetClass="emph" presetSubtype="0" repeatCount="3000" fill="hold" nodeType="withEffect">
                                  <p:stCondLst>
                                    <p:cond delay="410"/>
                                  </p:stCondLst>
                                  <p:childTnLst>
                                    <p:animEffect transition="out" filter="fade">
                                      <p:cBhvr>
                                        <p:cTn id="102" dur="500" tmFilter="0, 0; .2, .5; .8, .5; 1, 0"/>
                                        <p:tgtEl>
                                          <p:spTgt spid="38"/>
                                        </p:tgtEl>
                                      </p:cBhvr>
                                    </p:animEffect>
                                    <p:animScale>
                                      <p:cBhvr>
                                        <p:cTn id="103" dur="250" autoRev="1" fill="hold"/>
                                        <p:tgtEl>
                                          <p:spTgt spid="38"/>
                                        </p:tgtEl>
                                      </p:cBhvr>
                                      <p:by x="105000" y="105000"/>
                                    </p:animScale>
                                  </p:childTnLst>
                                </p:cTn>
                              </p:par>
                              <p:par>
                                <p:cTn id="104" presetID="26" presetClass="emph" presetSubtype="0" repeatCount="3000" fill="hold" nodeType="withEffect">
                                  <p:stCondLst>
                                    <p:cond delay="810"/>
                                  </p:stCondLst>
                                  <p:childTnLst>
                                    <p:animEffect transition="out" filter="fade">
                                      <p:cBhvr>
                                        <p:cTn id="105" dur="500" tmFilter="0, 0; .2, .5; .8, .5; 1, 0"/>
                                        <p:tgtEl>
                                          <p:spTgt spid="41"/>
                                        </p:tgtEl>
                                      </p:cBhvr>
                                    </p:animEffect>
                                    <p:animScale>
                                      <p:cBhvr>
                                        <p:cTn id="106" dur="250" autoRev="1" fill="hold"/>
                                        <p:tgtEl>
                                          <p:spTgt spid="41"/>
                                        </p:tgtEl>
                                      </p:cBhvr>
                                      <p:by x="105000" y="105000"/>
                                    </p:animScale>
                                  </p:childTnLst>
                                </p:cTn>
                              </p:par>
                            </p:childTnLst>
                          </p:cTn>
                        </p:par>
                        <p:par>
                          <p:cTn id="107" fill="hold">
                            <p:stCondLst>
                              <p:cond delay="1500"/>
                            </p:stCondLst>
                            <p:childTnLst>
                              <p:par>
                                <p:cTn id="108" presetID="16" presetClass="entr" presetSubtype="42" fill="hold" nodeType="afterEffect">
                                  <p:stCondLst>
                                    <p:cond delay="0"/>
                                  </p:stCondLst>
                                  <p:childTnLst>
                                    <p:set>
                                      <p:cBhvr>
                                        <p:cTn id="109" dur="1" fill="hold">
                                          <p:stCondLst>
                                            <p:cond delay="0"/>
                                          </p:stCondLst>
                                        </p:cTn>
                                        <p:tgtEl>
                                          <p:spTgt spid="50"/>
                                        </p:tgtEl>
                                        <p:attrNameLst>
                                          <p:attrName>style.visibility</p:attrName>
                                        </p:attrNameLst>
                                      </p:cBhvr>
                                      <p:to>
                                        <p:strVal val="visible"/>
                                      </p:to>
                                    </p:set>
                                    <p:animEffect transition="in" filter="barn(outHorizontal)">
                                      <p:cBhvr>
                                        <p:cTn id="110" dur="500"/>
                                        <p:tgtEl>
                                          <p:spTgt spid="50"/>
                                        </p:tgtEl>
                                      </p:cBhvr>
                                    </p:animEffect>
                                  </p:childTnLst>
                                </p:cTn>
                              </p:par>
                            </p:childTnLst>
                          </p:cTn>
                        </p:par>
                        <p:par>
                          <p:cTn id="111" fill="hold">
                            <p:stCondLst>
                              <p:cond delay="2000"/>
                            </p:stCondLst>
                            <p:childTnLst>
                              <p:par>
                                <p:cTn id="112" presetID="23" presetClass="entr" presetSubtype="32" fill="hold" nodeType="afterEffect">
                                  <p:stCondLst>
                                    <p:cond delay="0"/>
                                  </p:stCondLst>
                                  <p:childTnLst>
                                    <p:set>
                                      <p:cBhvr>
                                        <p:cTn id="113" dur="1" fill="hold">
                                          <p:stCondLst>
                                            <p:cond delay="0"/>
                                          </p:stCondLst>
                                        </p:cTn>
                                        <p:tgtEl>
                                          <p:spTgt spid="51"/>
                                        </p:tgtEl>
                                        <p:attrNameLst>
                                          <p:attrName>style.visibility</p:attrName>
                                        </p:attrNameLst>
                                      </p:cBhvr>
                                      <p:to>
                                        <p:strVal val="visible"/>
                                      </p:to>
                                    </p:set>
                                    <p:anim calcmode="lin" valueType="num">
                                      <p:cBhvr>
                                        <p:cTn id="114" dur="500" fill="hold"/>
                                        <p:tgtEl>
                                          <p:spTgt spid="51"/>
                                        </p:tgtEl>
                                        <p:attrNameLst>
                                          <p:attrName>ppt_w</p:attrName>
                                        </p:attrNameLst>
                                      </p:cBhvr>
                                      <p:tavLst>
                                        <p:tav tm="0">
                                          <p:val>
                                            <p:strVal val="4*#ppt_w"/>
                                          </p:val>
                                        </p:tav>
                                        <p:tav tm="100000">
                                          <p:val>
                                            <p:strVal val="#ppt_w"/>
                                          </p:val>
                                        </p:tav>
                                      </p:tavLst>
                                    </p:anim>
                                    <p:anim calcmode="lin" valueType="num">
                                      <p:cBhvr>
                                        <p:cTn id="115" dur="500" fill="hold"/>
                                        <p:tgtEl>
                                          <p:spTgt spid="51"/>
                                        </p:tgtEl>
                                        <p:attrNameLst>
                                          <p:attrName>ppt_h</p:attrName>
                                        </p:attrNameLst>
                                      </p:cBhvr>
                                      <p:tavLst>
                                        <p:tav tm="0">
                                          <p:val>
                                            <p:strVal val="4*#ppt_h"/>
                                          </p:val>
                                        </p:tav>
                                        <p:tav tm="100000">
                                          <p:val>
                                            <p:strVal val="#ppt_h"/>
                                          </p:val>
                                        </p:tav>
                                      </p:tavLst>
                                    </p:anim>
                                  </p:childTnLst>
                                </p:cTn>
                              </p:par>
                              <p:par>
                                <p:cTn id="116" presetID="23" presetClass="entr" presetSubtype="32" fill="hold" nodeType="withEffect">
                                  <p:stCondLst>
                                    <p:cond delay="200"/>
                                  </p:stCondLst>
                                  <p:childTnLst>
                                    <p:set>
                                      <p:cBhvr>
                                        <p:cTn id="117" dur="1" fill="hold">
                                          <p:stCondLst>
                                            <p:cond delay="0"/>
                                          </p:stCondLst>
                                        </p:cTn>
                                        <p:tgtEl>
                                          <p:spTgt spid="54"/>
                                        </p:tgtEl>
                                        <p:attrNameLst>
                                          <p:attrName>style.visibility</p:attrName>
                                        </p:attrNameLst>
                                      </p:cBhvr>
                                      <p:to>
                                        <p:strVal val="visible"/>
                                      </p:to>
                                    </p:set>
                                    <p:anim calcmode="lin" valueType="num">
                                      <p:cBhvr>
                                        <p:cTn id="118" dur="500" fill="hold"/>
                                        <p:tgtEl>
                                          <p:spTgt spid="54"/>
                                        </p:tgtEl>
                                        <p:attrNameLst>
                                          <p:attrName>ppt_w</p:attrName>
                                        </p:attrNameLst>
                                      </p:cBhvr>
                                      <p:tavLst>
                                        <p:tav tm="0">
                                          <p:val>
                                            <p:strVal val="4*#ppt_w"/>
                                          </p:val>
                                        </p:tav>
                                        <p:tav tm="100000">
                                          <p:val>
                                            <p:strVal val="#ppt_w"/>
                                          </p:val>
                                        </p:tav>
                                      </p:tavLst>
                                    </p:anim>
                                    <p:anim calcmode="lin" valueType="num">
                                      <p:cBhvr>
                                        <p:cTn id="119" dur="500" fill="hold"/>
                                        <p:tgtEl>
                                          <p:spTgt spid="54"/>
                                        </p:tgtEl>
                                        <p:attrNameLst>
                                          <p:attrName>ppt_h</p:attrName>
                                        </p:attrNameLst>
                                      </p:cBhvr>
                                      <p:tavLst>
                                        <p:tav tm="0">
                                          <p:val>
                                            <p:strVal val="4*#ppt_h"/>
                                          </p:val>
                                        </p:tav>
                                        <p:tav tm="100000">
                                          <p:val>
                                            <p:strVal val="#ppt_h"/>
                                          </p:val>
                                        </p:tav>
                                      </p:tavLst>
                                    </p:anim>
                                  </p:childTnLst>
                                </p:cTn>
                              </p:par>
                              <p:par>
                                <p:cTn id="120" presetID="23" presetClass="entr" presetSubtype="32" fill="hold" nodeType="withEffect">
                                  <p:stCondLst>
                                    <p:cond delay="200"/>
                                  </p:stCondLst>
                                  <p:childTnLst>
                                    <p:set>
                                      <p:cBhvr>
                                        <p:cTn id="121" dur="1" fill="hold">
                                          <p:stCondLst>
                                            <p:cond delay="0"/>
                                          </p:stCondLst>
                                        </p:cTn>
                                        <p:tgtEl>
                                          <p:spTgt spid="57"/>
                                        </p:tgtEl>
                                        <p:attrNameLst>
                                          <p:attrName>style.visibility</p:attrName>
                                        </p:attrNameLst>
                                      </p:cBhvr>
                                      <p:to>
                                        <p:strVal val="visible"/>
                                      </p:to>
                                    </p:set>
                                    <p:anim calcmode="lin" valueType="num">
                                      <p:cBhvr>
                                        <p:cTn id="122" dur="500" fill="hold"/>
                                        <p:tgtEl>
                                          <p:spTgt spid="57"/>
                                        </p:tgtEl>
                                        <p:attrNameLst>
                                          <p:attrName>ppt_w</p:attrName>
                                        </p:attrNameLst>
                                      </p:cBhvr>
                                      <p:tavLst>
                                        <p:tav tm="0">
                                          <p:val>
                                            <p:strVal val="4*#ppt_w"/>
                                          </p:val>
                                        </p:tav>
                                        <p:tav tm="100000">
                                          <p:val>
                                            <p:strVal val="#ppt_w"/>
                                          </p:val>
                                        </p:tav>
                                      </p:tavLst>
                                    </p:anim>
                                    <p:anim calcmode="lin" valueType="num">
                                      <p:cBhvr>
                                        <p:cTn id="123" dur="500" fill="hold"/>
                                        <p:tgtEl>
                                          <p:spTgt spid="57"/>
                                        </p:tgtEl>
                                        <p:attrNameLst>
                                          <p:attrName>ppt_h</p:attrName>
                                        </p:attrNameLst>
                                      </p:cBhvr>
                                      <p:tavLst>
                                        <p:tav tm="0">
                                          <p:val>
                                            <p:strVal val="4*#ppt_h"/>
                                          </p:val>
                                        </p:tav>
                                        <p:tav tm="100000">
                                          <p:val>
                                            <p:strVal val="#ppt_h"/>
                                          </p:val>
                                        </p:tav>
                                      </p:tavLst>
                                    </p:anim>
                                  </p:childTnLst>
                                </p:cTn>
                              </p:par>
                              <p:par>
                                <p:cTn id="124" presetID="23" presetClass="entr" presetSubtype="32" fill="hold" nodeType="withEffect">
                                  <p:stCondLst>
                                    <p:cond delay="200"/>
                                  </p:stCondLst>
                                  <p:childTnLst>
                                    <p:set>
                                      <p:cBhvr>
                                        <p:cTn id="125" dur="1" fill="hold">
                                          <p:stCondLst>
                                            <p:cond delay="0"/>
                                          </p:stCondLst>
                                        </p:cTn>
                                        <p:tgtEl>
                                          <p:spTgt spid="60"/>
                                        </p:tgtEl>
                                        <p:attrNameLst>
                                          <p:attrName>style.visibility</p:attrName>
                                        </p:attrNameLst>
                                      </p:cBhvr>
                                      <p:to>
                                        <p:strVal val="visible"/>
                                      </p:to>
                                    </p:set>
                                    <p:anim calcmode="lin" valueType="num">
                                      <p:cBhvr>
                                        <p:cTn id="126" dur="500" fill="hold"/>
                                        <p:tgtEl>
                                          <p:spTgt spid="60"/>
                                        </p:tgtEl>
                                        <p:attrNameLst>
                                          <p:attrName>ppt_w</p:attrName>
                                        </p:attrNameLst>
                                      </p:cBhvr>
                                      <p:tavLst>
                                        <p:tav tm="0">
                                          <p:val>
                                            <p:strVal val="4*#ppt_w"/>
                                          </p:val>
                                        </p:tav>
                                        <p:tav tm="100000">
                                          <p:val>
                                            <p:strVal val="#ppt_w"/>
                                          </p:val>
                                        </p:tav>
                                      </p:tavLst>
                                    </p:anim>
                                    <p:anim calcmode="lin" valueType="num">
                                      <p:cBhvr>
                                        <p:cTn id="127" dur="500" fill="hold"/>
                                        <p:tgtEl>
                                          <p:spTgt spid="60"/>
                                        </p:tgtEl>
                                        <p:attrNameLst>
                                          <p:attrName>ppt_h</p:attrName>
                                        </p:attrNameLst>
                                      </p:cBhvr>
                                      <p:tavLst>
                                        <p:tav tm="0">
                                          <p:val>
                                            <p:strVal val="4*#ppt_h"/>
                                          </p:val>
                                        </p:tav>
                                        <p:tav tm="100000">
                                          <p:val>
                                            <p:strVal val="#ppt_h"/>
                                          </p:val>
                                        </p:tav>
                                      </p:tavLst>
                                    </p:anim>
                                  </p:childTnLst>
                                </p:cTn>
                              </p:par>
                              <p:par>
                                <p:cTn id="128" presetID="23" presetClass="entr" presetSubtype="32" fill="hold" nodeType="withEffect">
                                  <p:stCondLst>
                                    <p:cond delay="200"/>
                                  </p:stCondLst>
                                  <p:childTnLst>
                                    <p:set>
                                      <p:cBhvr>
                                        <p:cTn id="129" dur="1" fill="hold">
                                          <p:stCondLst>
                                            <p:cond delay="0"/>
                                          </p:stCondLst>
                                        </p:cTn>
                                        <p:tgtEl>
                                          <p:spTgt spid="63"/>
                                        </p:tgtEl>
                                        <p:attrNameLst>
                                          <p:attrName>style.visibility</p:attrName>
                                        </p:attrNameLst>
                                      </p:cBhvr>
                                      <p:to>
                                        <p:strVal val="visible"/>
                                      </p:to>
                                    </p:set>
                                    <p:anim calcmode="lin" valueType="num">
                                      <p:cBhvr>
                                        <p:cTn id="130" dur="500" fill="hold"/>
                                        <p:tgtEl>
                                          <p:spTgt spid="63"/>
                                        </p:tgtEl>
                                        <p:attrNameLst>
                                          <p:attrName>ppt_w</p:attrName>
                                        </p:attrNameLst>
                                      </p:cBhvr>
                                      <p:tavLst>
                                        <p:tav tm="0">
                                          <p:val>
                                            <p:strVal val="4*#ppt_w"/>
                                          </p:val>
                                        </p:tav>
                                        <p:tav tm="100000">
                                          <p:val>
                                            <p:strVal val="#ppt_w"/>
                                          </p:val>
                                        </p:tav>
                                      </p:tavLst>
                                    </p:anim>
                                    <p:anim calcmode="lin" valueType="num">
                                      <p:cBhvr>
                                        <p:cTn id="131" dur="500" fill="hold"/>
                                        <p:tgtEl>
                                          <p:spTgt spid="63"/>
                                        </p:tgtEl>
                                        <p:attrNameLst>
                                          <p:attrName>ppt_h</p:attrName>
                                        </p:attrNameLst>
                                      </p:cBhvr>
                                      <p:tavLst>
                                        <p:tav tm="0">
                                          <p:val>
                                            <p:strVal val="4*#ppt_h"/>
                                          </p:val>
                                        </p:tav>
                                        <p:tav tm="100000">
                                          <p:val>
                                            <p:strVal val="#ppt_h"/>
                                          </p:val>
                                        </p:tav>
                                      </p:tavLst>
                                    </p:anim>
                                  </p:childTnLst>
                                </p:cTn>
                              </p:par>
                            </p:childTnLst>
                          </p:cTn>
                        </p:par>
                        <p:par>
                          <p:cTn id="132" fill="hold">
                            <p:stCondLst>
                              <p:cond delay="2500"/>
                            </p:stCondLst>
                            <p:childTnLst>
                              <p:par>
                                <p:cTn id="133" presetID="22" presetClass="entr" presetSubtype="8" fill="hold" grpId="0" nodeType="afterEffect">
                                  <p:stCondLst>
                                    <p:cond delay="0"/>
                                  </p:stCondLst>
                                  <p:childTnLst>
                                    <p:set>
                                      <p:cBhvr>
                                        <p:cTn id="134" dur="1" fill="hold">
                                          <p:stCondLst>
                                            <p:cond delay="0"/>
                                          </p:stCondLst>
                                        </p:cTn>
                                        <p:tgtEl>
                                          <p:spTgt spid="72"/>
                                        </p:tgtEl>
                                        <p:attrNameLst>
                                          <p:attrName>style.visibility</p:attrName>
                                        </p:attrNameLst>
                                      </p:cBhvr>
                                      <p:to>
                                        <p:strVal val="visible"/>
                                      </p:to>
                                    </p:set>
                                    <p:animEffect transition="in" filter="wipe(left)">
                                      <p:cBhvr>
                                        <p:cTn id="13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p:bldP spid="85" grpId="0"/>
      <p:bldP spid="8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6" name="组合 55"/>
          <p:cNvGrpSpPr/>
          <p:nvPr/>
        </p:nvGrpSpPr>
        <p:grpSpPr>
          <a:xfrm>
            <a:off x="2798115" y="1173105"/>
            <a:ext cx="3549358" cy="3549838"/>
            <a:chOff x="2798115" y="797625"/>
            <a:chExt cx="3549358" cy="3549838"/>
          </a:xfrm>
        </p:grpSpPr>
        <p:sp>
          <p:nvSpPr>
            <p:cNvPr id="2" name="任意多边形 1"/>
            <p:cNvSpPr/>
            <p:nvPr/>
          </p:nvSpPr>
          <p:spPr>
            <a:xfrm>
              <a:off x="2798115" y="797625"/>
              <a:ext cx="3549358" cy="3549838"/>
            </a:xfrm>
            <a:custGeom>
              <a:avLst/>
              <a:gdLst>
                <a:gd name="connsiteX0" fmla="*/ 1036180 w 4731656"/>
                <a:gd name="connsiteY0" fmla="*/ 393700 h 4731656"/>
                <a:gd name="connsiteX1" fmla="*/ 393700 w 4731656"/>
                <a:gd name="connsiteY1" fmla="*/ 1036180 h 4731656"/>
                <a:gd name="connsiteX2" fmla="*/ 393700 w 4731656"/>
                <a:gd name="connsiteY2" fmla="*/ 3695476 h 4731656"/>
                <a:gd name="connsiteX3" fmla="*/ 1036180 w 4731656"/>
                <a:gd name="connsiteY3" fmla="*/ 4337956 h 4731656"/>
                <a:gd name="connsiteX4" fmla="*/ 3695476 w 4731656"/>
                <a:gd name="connsiteY4" fmla="*/ 4337956 h 4731656"/>
                <a:gd name="connsiteX5" fmla="*/ 4337956 w 4731656"/>
                <a:gd name="connsiteY5" fmla="*/ 3695476 h 4731656"/>
                <a:gd name="connsiteX6" fmla="*/ 4337956 w 4731656"/>
                <a:gd name="connsiteY6" fmla="*/ 1036180 h 4731656"/>
                <a:gd name="connsiteX7" fmla="*/ 3695476 w 4731656"/>
                <a:gd name="connsiteY7" fmla="*/ 393700 h 4731656"/>
                <a:gd name="connsiteX8" fmla="*/ 919266 w 4731656"/>
                <a:gd name="connsiteY8" fmla="*/ 0 h 4731656"/>
                <a:gd name="connsiteX9" fmla="*/ 3812390 w 4731656"/>
                <a:gd name="connsiteY9" fmla="*/ 0 h 4731656"/>
                <a:gd name="connsiteX10" fmla="*/ 4731656 w 4731656"/>
                <a:gd name="connsiteY10" fmla="*/ 919266 h 4731656"/>
                <a:gd name="connsiteX11" fmla="*/ 4731656 w 4731656"/>
                <a:gd name="connsiteY11" fmla="*/ 3812390 h 4731656"/>
                <a:gd name="connsiteX12" fmla="*/ 3812390 w 4731656"/>
                <a:gd name="connsiteY12" fmla="*/ 4731656 h 4731656"/>
                <a:gd name="connsiteX13" fmla="*/ 919266 w 4731656"/>
                <a:gd name="connsiteY13" fmla="*/ 4731656 h 4731656"/>
                <a:gd name="connsiteX14" fmla="*/ 0 w 4731656"/>
                <a:gd name="connsiteY14" fmla="*/ 3812390 h 4731656"/>
                <a:gd name="connsiteX15" fmla="*/ 0 w 4731656"/>
                <a:gd name="connsiteY15" fmla="*/ 919266 h 4731656"/>
                <a:gd name="connsiteX16" fmla="*/ 919266 w 4731656"/>
                <a:gd name="connsiteY16" fmla="*/ 0 h 4731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31656" h="4731656">
                  <a:moveTo>
                    <a:pt x="1036180" y="393700"/>
                  </a:moveTo>
                  <a:cubicBezTo>
                    <a:pt x="681348" y="393700"/>
                    <a:pt x="393700" y="681348"/>
                    <a:pt x="393700" y="1036180"/>
                  </a:cubicBezTo>
                  <a:lnTo>
                    <a:pt x="393700" y="3695476"/>
                  </a:lnTo>
                  <a:cubicBezTo>
                    <a:pt x="393700" y="4050308"/>
                    <a:pt x="681348" y="4337956"/>
                    <a:pt x="1036180" y="4337956"/>
                  </a:cubicBezTo>
                  <a:lnTo>
                    <a:pt x="3695476" y="4337956"/>
                  </a:lnTo>
                  <a:cubicBezTo>
                    <a:pt x="4050308" y="4337956"/>
                    <a:pt x="4337956" y="4050308"/>
                    <a:pt x="4337956" y="3695476"/>
                  </a:cubicBezTo>
                  <a:lnTo>
                    <a:pt x="4337956" y="1036180"/>
                  </a:lnTo>
                  <a:cubicBezTo>
                    <a:pt x="4337956" y="681348"/>
                    <a:pt x="4050308" y="393700"/>
                    <a:pt x="3695476" y="393700"/>
                  </a:cubicBezTo>
                  <a:close/>
                  <a:moveTo>
                    <a:pt x="919266" y="0"/>
                  </a:moveTo>
                  <a:lnTo>
                    <a:pt x="3812390" y="0"/>
                  </a:lnTo>
                  <a:cubicBezTo>
                    <a:pt x="4320087" y="0"/>
                    <a:pt x="4731656" y="411569"/>
                    <a:pt x="4731656" y="919266"/>
                  </a:cubicBezTo>
                  <a:lnTo>
                    <a:pt x="4731656" y="3812390"/>
                  </a:lnTo>
                  <a:cubicBezTo>
                    <a:pt x="4731656" y="4320087"/>
                    <a:pt x="4320087" y="4731656"/>
                    <a:pt x="3812390" y="4731656"/>
                  </a:cubicBezTo>
                  <a:lnTo>
                    <a:pt x="919266" y="4731656"/>
                  </a:lnTo>
                  <a:cubicBezTo>
                    <a:pt x="411569" y="4731656"/>
                    <a:pt x="0" y="4320087"/>
                    <a:pt x="0" y="3812390"/>
                  </a:cubicBezTo>
                  <a:lnTo>
                    <a:pt x="0" y="919266"/>
                  </a:lnTo>
                  <a:cubicBezTo>
                    <a:pt x="0" y="411569"/>
                    <a:pt x="411569" y="0"/>
                    <a:pt x="919266" y="0"/>
                  </a:cubicBezTo>
                  <a:close/>
                </a:path>
              </a:pathLst>
            </a:custGeom>
            <a:gradFill>
              <a:gsLst>
                <a:gs pos="100000">
                  <a:srgbClr val="DEDEDE"/>
                </a:gs>
                <a:gs pos="0">
                  <a:schemeClr val="bg1"/>
                </a:gs>
              </a:gsLst>
              <a:lin ang="2700000" scaled="1"/>
            </a:gradFill>
            <a:ln>
              <a:noFill/>
            </a:ln>
            <a:effectLst>
              <a:outerShdw blurRad="431800" dist="2159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zh-CN" altLang="en-US"/>
            </a:p>
          </p:txBody>
        </p:sp>
        <p:sp>
          <p:nvSpPr>
            <p:cNvPr id="3" name="圆角矩形 2"/>
            <p:cNvSpPr/>
            <p:nvPr/>
          </p:nvSpPr>
          <p:spPr>
            <a:xfrm>
              <a:off x="3093441" y="1092992"/>
              <a:ext cx="2958706" cy="2959105"/>
            </a:xfrm>
            <a:prstGeom prst="roundRect">
              <a:avLst>
                <a:gd name="adj" fmla="val 16289"/>
              </a:avLst>
            </a:prstGeom>
            <a:noFill/>
            <a:ln w="88900">
              <a:gradFill flip="none" rotWithShape="1">
                <a:gsLst>
                  <a:gs pos="0">
                    <a:schemeClr val="bg1">
                      <a:lumMod val="85000"/>
                    </a:schemeClr>
                  </a:gs>
                  <a:gs pos="100000">
                    <a:schemeClr val="bg1"/>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zh-CN" altLang="en-US"/>
            </a:p>
          </p:txBody>
        </p:sp>
      </p:grpSp>
      <p:grpSp>
        <p:nvGrpSpPr>
          <p:cNvPr id="4" name="组合 3"/>
          <p:cNvGrpSpPr/>
          <p:nvPr/>
        </p:nvGrpSpPr>
        <p:grpSpPr>
          <a:xfrm>
            <a:off x="2903885" y="1229974"/>
            <a:ext cx="1134450" cy="1062368"/>
            <a:chOff x="3871174" y="1138973"/>
            <a:chExt cx="1512338" cy="1416053"/>
          </a:xfrm>
          <a:solidFill>
            <a:srgbClr val="00B0F0"/>
          </a:solidFill>
        </p:grpSpPr>
        <p:sp>
          <p:nvSpPr>
            <p:cNvPr id="5" name="任意多边形 4"/>
            <p:cNvSpPr/>
            <p:nvPr/>
          </p:nvSpPr>
          <p:spPr>
            <a:xfrm>
              <a:off x="3871174" y="1204174"/>
              <a:ext cx="1350852" cy="1350852"/>
            </a:xfrm>
            <a:custGeom>
              <a:avLst/>
              <a:gdLst>
                <a:gd name="connsiteX0" fmla="*/ 828281 w 1350852"/>
                <a:gd name="connsiteY0" fmla="*/ 0 h 1350852"/>
                <a:gd name="connsiteX1" fmla="*/ 1350852 w 1350852"/>
                <a:gd name="connsiteY1" fmla="*/ 0 h 1350852"/>
                <a:gd name="connsiteX2" fmla="*/ 1350852 w 1350852"/>
                <a:gd name="connsiteY2" fmla="*/ 65546 h 1350852"/>
                <a:gd name="connsiteX3" fmla="*/ 869467 w 1350852"/>
                <a:gd name="connsiteY3" fmla="*/ 65546 h 1350852"/>
                <a:gd name="connsiteX4" fmla="*/ 65546 w 1350852"/>
                <a:gd name="connsiteY4" fmla="*/ 869467 h 1350852"/>
                <a:gd name="connsiteX5" fmla="*/ 65546 w 1350852"/>
                <a:gd name="connsiteY5" fmla="*/ 1350852 h 1350852"/>
                <a:gd name="connsiteX6" fmla="*/ 0 w 1350852"/>
                <a:gd name="connsiteY6" fmla="*/ 1350852 h 1350852"/>
                <a:gd name="connsiteX7" fmla="*/ 0 w 1350852"/>
                <a:gd name="connsiteY7" fmla="*/ 828281 h 1350852"/>
                <a:gd name="connsiteX8" fmla="*/ 828281 w 1350852"/>
                <a:gd name="connsiteY8" fmla="*/ 0 h 1350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50852" h="1350852">
                  <a:moveTo>
                    <a:pt x="828281" y="0"/>
                  </a:moveTo>
                  <a:lnTo>
                    <a:pt x="1350852" y="0"/>
                  </a:lnTo>
                  <a:lnTo>
                    <a:pt x="1350852" y="65546"/>
                  </a:lnTo>
                  <a:lnTo>
                    <a:pt x="869467" y="65546"/>
                  </a:lnTo>
                  <a:cubicBezTo>
                    <a:pt x="425474" y="65546"/>
                    <a:pt x="65546" y="425474"/>
                    <a:pt x="65546" y="869467"/>
                  </a:cubicBezTo>
                  <a:lnTo>
                    <a:pt x="65546" y="1350852"/>
                  </a:lnTo>
                  <a:lnTo>
                    <a:pt x="0" y="1350852"/>
                  </a:lnTo>
                  <a:lnTo>
                    <a:pt x="0" y="828281"/>
                  </a:lnTo>
                  <a:cubicBezTo>
                    <a:pt x="0" y="370834"/>
                    <a:pt x="370834" y="0"/>
                    <a:pt x="828281"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等腰三角形 5"/>
            <p:cNvSpPr/>
            <p:nvPr/>
          </p:nvSpPr>
          <p:spPr>
            <a:xfrm rot="5400000">
              <a:off x="5195889" y="1152872"/>
              <a:ext cx="201521" cy="17372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7" name="组合 6"/>
          <p:cNvGrpSpPr/>
          <p:nvPr/>
        </p:nvGrpSpPr>
        <p:grpSpPr>
          <a:xfrm>
            <a:off x="5228389" y="1278890"/>
            <a:ext cx="1066200" cy="1136274"/>
            <a:chOff x="6969974" y="1204174"/>
            <a:chExt cx="1421353" cy="1514565"/>
          </a:xfrm>
          <a:solidFill>
            <a:schemeClr val="accent4">
              <a:lumMod val="75000"/>
            </a:schemeClr>
          </a:solidFill>
        </p:grpSpPr>
        <p:sp>
          <p:nvSpPr>
            <p:cNvPr id="8" name="任意多边形 7"/>
            <p:cNvSpPr/>
            <p:nvPr/>
          </p:nvSpPr>
          <p:spPr>
            <a:xfrm flipH="1">
              <a:off x="6969974" y="1204174"/>
              <a:ext cx="1350852" cy="1350852"/>
            </a:xfrm>
            <a:custGeom>
              <a:avLst/>
              <a:gdLst>
                <a:gd name="connsiteX0" fmla="*/ 828281 w 1350852"/>
                <a:gd name="connsiteY0" fmla="*/ 0 h 1350852"/>
                <a:gd name="connsiteX1" fmla="*/ 1350852 w 1350852"/>
                <a:gd name="connsiteY1" fmla="*/ 0 h 1350852"/>
                <a:gd name="connsiteX2" fmla="*/ 1350852 w 1350852"/>
                <a:gd name="connsiteY2" fmla="*/ 65546 h 1350852"/>
                <a:gd name="connsiteX3" fmla="*/ 869467 w 1350852"/>
                <a:gd name="connsiteY3" fmla="*/ 65546 h 1350852"/>
                <a:gd name="connsiteX4" fmla="*/ 65546 w 1350852"/>
                <a:gd name="connsiteY4" fmla="*/ 869467 h 1350852"/>
                <a:gd name="connsiteX5" fmla="*/ 65546 w 1350852"/>
                <a:gd name="connsiteY5" fmla="*/ 1350852 h 1350852"/>
                <a:gd name="connsiteX6" fmla="*/ 0 w 1350852"/>
                <a:gd name="connsiteY6" fmla="*/ 1350852 h 1350852"/>
                <a:gd name="connsiteX7" fmla="*/ 0 w 1350852"/>
                <a:gd name="connsiteY7" fmla="*/ 828281 h 1350852"/>
                <a:gd name="connsiteX8" fmla="*/ 828281 w 1350852"/>
                <a:gd name="connsiteY8" fmla="*/ 0 h 1350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50852" h="1350852">
                  <a:moveTo>
                    <a:pt x="828281" y="0"/>
                  </a:moveTo>
                  <a:lnTo>
                    <a:pt x="1350852" y="0"/>
                  </a:lnTo>
                  <a:lnTo>
                    <a:pt x="1350852" y="65546"/>
                  </a:lnTo>
                  <a:lnTo>
                    <a:pt x="869467" y="65546"/>
                  </a:lnTo>
                  <a:cubicBezTo>
                    <a:pt x="425474" y="65546"/>
                    <a:pt x="65546" y="425474"/>
                    <a:pt x="65546" y="869467"/>
                  </a:cubicBezTo>
                  <a:lnTo>
                    <a:pt x="65546" y="1350852"/>
                  </a:lnTo>
                  <a:lnTo>
                    <a:pt x="0" y="1350852"/>
                  </a:lnTo>
                  <a:lnTo>
                    <a:pt x="0" y="828281"/>
                  </a:lnTo>
                  <a:cubicBezTo>
                    <a:pt x="0" y="370834"/>
                    <a:pt x="370834" y="0"/>
                    <a:pt x="828281"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等腰三角形 8"/>
            <p:cNvSpPr/>
            <p:nvPr/>
          </p:nvSpPr>
          <p:spPr>
            <a:xfrm rot="10800000">
              <a:off x="8189806" y="2545015"/>
              <a:ext cx="201521" cy="17372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0" name="组合 9"/>
          <p:cNvGrpSpPr/>
          <p:nvPr/>
        </p:nvGrpSpPr>
        <p:grpSpPr>
          <a:xfrm>
            <a:off x="5104804" y="3594179"/>
            <a:ext cx="1136899" cy="1065225"/>
            <a:chOff x="6805224" y="4290274"/>
            <a:chExt cx="1515602" cy="1419862"/>
          </a:xfrm>
          <a:solidFill>
            <a:srgbClr val="00B0F0"/>
          </a:solidFill>
        </p:grpSpPr>
        <p:sp>
          <p:nvSpPr>
            <p:cNvPr id="11" name="任意多边形 10"/>
            <p:cNvSpPr/>
            <p:nvPr/>
          </p:nvSpPr>
          <p:spPr>
            <a:xfrm flipH="1" flipV="1">
              <a:off x="6969974" y="4290274"/>
              <a:ext cx="1350852" cy="1350852"/>
            </a:xfrm>
            <a:custGeom>
              <a:avLst/>
              <a:gdLst>
                <a:gd name="connsiteX0" fmla="*/ 828281 w 1350852"/>
                <a:gd name="connsiteY0" fmla="*/ 0 h 1350852"/>
                <a:gd name="connsiteX1" fmla="*/ 1350852 w 1350852"/>
                <a:gd name="connsiteY1" fmla="*/ 0 h 1350852"/>
                <a:gd name="connsiteX2" fmla="*/ 1350852 w 1350852"/>
                <a:gd name="connsiteY2" fmla="*/ 65546 h 1350852"/>
                <a:gd name="connsiteX3" fmla="*/ 869467 w 1350852"/>
                <a:gd name="connsiteY3" fmla="*/ 65546 h 1350852"/>
                <a:gd name="connsiteX4" fmla="*/ 65546 w 1350852"/>
                <a:gd name="connsiteY4" fmla="*/ 869467 h 1350852"/>
                <a:gd name="connsiteX5" fmla="*/ 65546 w 1350852"/>
                <a:gd name="connsiteY5" fmla="*/ 1350852 h 1350852"/>
                <a:gd name="connsiteX6" fmla="*/ 0 w 1350852"/>
                <a:gd name="connsiteY6" fmla="*/ 1350852 h 1350852"/>
                <a:gd name="connsiteX7" fmla="*/ 0 w 1350852"/>
                <a:gd name="connsiteY7" fmla="*/ 828281 h 1350852"/>
                <a:gd name="connsiteX8" fmla="*/ 828281 w 1350852"/>
                <a:gd name="connsiteY8" fmla="*/ 0 h 1350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50852" h="1350852">
                  <a:moveTo>
                    <a:pt x="828281" y="0"/>
                  </a:moveTo>
                  <a:lnTo>
                    <a:pt x="1350852" y="0"/>
                  </a:lnTo>
                  <a:lnTo>
                    <a:pt x="1350852" y="65546"/>
                  </a:lnTo>
                  <a:lnTo>
                    <a:pt x="869467" y="65546"/>
                  </a:lnTo>
                  <a:cubicBezTo>
                    <a:pt x="425474" y="65546"/>
                    <a:pt x="65546" y="425474"/>
                    <a:pt x="65546" y="869467"/>
                  </a:cubicBezTo>
                  <a:lnTo>
                    <a:pt x="65546" y="1350852"/>
                  </a:lnTo>
                  <a:lnTo>
                    <a:pt x="0" y="1350852"/>
                  </a:lnTo>
                  <a:lnTo>
                    <a:pt x="0" y="828281"/>
                  </a:lnTo>
                  <a:cubicBezTo>
                    <a:pt x="0" y="370834"/>
                    <a:pt x="370834" y="0"/>
                    <a:pt x="828281"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等腰三角形 11"/>
            <p:cNvSpPr/>
            <p:nvPr/>
          </p:nvSpPr>
          <p:spPr>
            <a:xfrm rot="16200000">
              <a:off x="6791325" y="5522514"/>
              <a:ext cx="201521" cy="17372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3" name="组合 12"/>
          <p:cNvGrpSpPr/>
          <p:nvPr/>
        </p:nvGrpSpPr>
        <p:grpSpPr>
          <a:xfrm>
            <a:off x="2849987" y="3470867"/>
            <a:ext cx="1067213" cy="1136764"/>
            <a:chOff x="3799323" y="4125909"/>
            <a:chExt cx="1422703" cy="1515217"/>
          </a:xfrm>
          <a:solidFill>
            <a:schemeClr val="accent4">
              <a:lumMod val="75000"/>
            </a:schemeClr>
          </a:solidFill>
        </p:grpSpPr>
        <p:sp>
          <p:nvSpPr>
            <p:cNvPr id="14" name="任意多边形 13"/>
            <p:cNvSpPr/>
            <p:nvPr/>
          </p:nvSpPr>
          <p:spPr>
            <a:xfrm flipV="1">
              <a:off x="3871174" y="4290274"/>
              <a:ext cx="1350852" cy="1350852"/>
            </a:xfrm>
            <a:custGeom>
              <a:avLst/>
              <a:gdLst>
                <a:gd name="connsiteX0" fmla="*/ 828281 w 1350852"/>
                <a:gd name="connsiteY0" fmla="*/ 0 h 1350852"/>
                <a:gd name="connsiteX1" fmla="*/ 1350852 w 1350852"/>
                <a:gd name="connsiteY1" fmla="*/ 0 h 1350852"/>
                <a:gd name="connsiteX2" fmla="*/ 1350852 w 1350852"/>
                <a:gd name="connsiteY2" fmla="*/ 65546 h 1350852"/>
                <a:gd name="connsiteX3" fmla="*/ 869467 w 1350852"/>
                <a:gd name="connsiteY3" fmla="*/ 65546 h 1350852"/>
                <a:gd name="connsiteX4" fmla="*/ 65546 w 1350852"/>
                <a:gd name="connsiteY4" fmla="*/ 869467 h 1350852"/>
                <a:gd name="connsiteX5" fmla="*/ 65546 w 1350852"/>
                <a:gd name="connsiteY5" fmla="*/ 1350852 h 1350852"/>
                <a:gd name="connsiteX6" fmla="*/ 0 w 1350852"/>
                <a:gd name="connsiteY6" fmla="*/ 1350852 h 1350852"/>
                <a:gd name="connsiteX7" fmla="*/ 0 w 1350852"/>
                <a:gd name="connsiteY7" fmla="*/ 828281 h 1350852"/>
                <a:gd name="connsiteX8" fmla="*/ 828281 w 1350852"/>
                <a:gd name="connsiteY8" fmla="*/ 0 h 1350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50852" h="1350852">
                  <a:moveTo>
                    <a:pt x="828281" y="0"/>
                  </a:moveTo>
                  <a:lnTo>
                    <a:pt x="1350852" y="0"/>
                  </a:lnTo>
                  <a:lnTo>
                    <a:pt x="1350852" y="65546"/>
                  </a:lnTo>
                  <a:lnTo>
                    <a:pt x="869467" y="65546"/>
                  </a:lnTo>
                  <a:cubicBezTo>
                    <a:pt x="425474" y="65546"/>
                    <a:pt x="65546" y="425474"/>
                    <a:pt x="65546" y="869467"/>
                  </a:cubicBezTo>
                  <a:lnTo>
                    <a:pt x="65546" y="1350852"/>
                  </a:lnTo>
                  <a:lnTo>
                    <a:pt x="0" y="1350852"/>
                  </a:lnTo>
                  <a:lnTo>
                    <a:pt x="0" y="828281"/>
                  </a:lnTo>
                  <a:cubicBezTo>
                    <a:pt x="0" y="370834"/>
                    <a:pt x="370834" y="0"/>
                    <a:pt x="828281"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等腰三角形 14"/>
            <p:cNvSpPr/>
            <p:nvPr/>
          </p:nvSpPr>
          <p:spPr>
            <a:xfrm>
              <a:off x="3799323" y="4125909"/>
              <a:ext cx="201521" cy="17372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6" name="文本框 15"/>
          <p:cNvSpPr txBox="1"/>
          <p:nvPr/>
        </p:nvSpPr>
        <p:spPr>
          <a:xfrm>
            <a:off x="3954848" y="1124744"/>
            <a:ext cx="1348329" cy="346356"/>
          </a:xfrm>
          <a:prstGeom prst="rect">
            <a:avLst/>
          </a:prstGeom>
          <a:noFill/>
        </p:spPr>
        <p:txBody>
          <a:bodyPr wrap="square" lIns="68589" tIns="34295" rIns="68589" bIns="34295" rtlCol="0">
            <a:spAutoFit/>
          </a:bodyPr>
          <a:lstStyle/>
          <a:p>
            <a:pPr algn="ctr"/>
            <a:r>
              <a:rPr lang="en-US" altLang="zh-CN" dirty="0">
                <a:solidFill>
                  <a:schemeClr val="tx1">
                    <a:lumMod val="50000"/>
                    <a:lumOff val="50000"/>
                  </a:schemeClr>
                </a:solidFill>
                <a:latin typeface="汉仪菱心体简" panose="02010609000101010101" pitchFamily="49" charset="-122"/>
                <a:ea typeface="汉仪菱心体简" panose="02010609000101010101" pitchFamily="49" charset="-122"/>
              </a:rPr>
              <a:t>STEP 01</a:t>
            </a:r>
            <a:endParaRPr lang="zh-CN" altLang="en-US" dirty="0">
              <a:solidFill>
                <a:schemeClr val="tx1">
                  <a:lumMod val="50000"/>
                  <a:lumOff val="50000"/>
                </a:schemeClr>
              </a:solidFill>
              <a:latin typeface="汉仪菱心体简" panose="02010609000101010101" pitchFamily="49" charset="-122"/>
              <a:ea typeface="汉仪菱心体简" panose="02010609000101010101" pitchFamily="49" charset="-122"/>
            </a:endParaRPr>
          </a:p>
        </p:txBody>
      </p:sp>
      <p:sp>
        <p:nvSpPr>
          <p:cNvPr id="17" name="文本框 16"/>
          <p:cNvSpPr txBox="1"/>
          <p:nvPr/>
        </p:nvSpPr>
        <p:spPr>
          <a:xfrm>
            <a:off x="3908501" y="4419116"/>
            <a:ext cx="1233925" cy="346356"/>
          </a:xfrm>
          <a:prstGeom prst="rect">
            <a:avLst/>
          </a:prstGeom>
          <a:noFill/>
        </p:spPr>
        <p:txBody>
          <a:bodyPr wrap="square" lIns="68589" tIns="34295" rIns="68589" bIns="34295" rtlCol="0">
            <a:spAutoFit/>
          </a:bodyPr>
          <a:lstStyle/>
          <a:p>
            <a:pPr algn="ctr"/>
            <a:r>
              <a:rPr lang="en-US" altLang="zh-CN" dirty="0">
                <a:solidFill>
                  <a:schemeClr val="tx1">
                    <a:lumMod val="50000"/>
                    <a:lumOff val="50000"/>
                  </a:schemeClr>
                </a:solidFill>
                <a:latin typeface="汉仪菱心体简" panose="02010609000101010101" pitchFamily="49" charset="-122"/>
                <a:ea typeface="汉仪菱心体简" panose="02010609000101010101" pitchFamily="49" charset="-122"/>
              </a:rPr>
              <a:t>STEP 03</a:t>
            </a:r>
            <a:endParaRPr lang="zh-CN" altLang="en-US" dirty="0">
              <a:solidFill>
                <a:schemeClr val="tx1">
                  <a:lumMod val="50000"/>
                  <a:lumOff val="50000"/>
                </a:schemeClr>
              </a:solidFill>
              <a:latin typeface="汉仪菱心体简" panose="02010609000101010101" pitchFamily="49" charset="-122"/>
              <a:ea typeface="汉仪菱心体简" panose="02010609000101010101" pitchFamily="49" charset="-122"/>
            </a:endParaRPr>
          </a:p>
        </p:txBody>
      </p:sp>
      <p:sp>
        <p:nvSpPr>
          <p:cNvPr id="18" name="文本框 17"/>
          <p:cNvSpPr txBox="1"/>
          <p:nvPr/>
        </p:nvSpPr>
        <p:spPr>
          <a:xfrm rot="5400000">
            <a:off x="5619579" y="2815621"/>
            <a:ext cx="1224854" cy="346309"/>
          </a:xfrm>
          <a:prstGeom prst="rect">
            <a:avLst/>
          </a:prstGeom>
          <a:noFill/>
        </p:spPr>
        <p:txBody>
          <a:bodyPr wrap="square" lIns="68589" tIns="34295" rIns="68589" bIns="34295" rtlCol="0">
            <a:spAutoFit/>
          </a:bodyPr>
          <a:lstStyle/>
          <a:p>
            <a:pPr algn="ctr"/>
            <a:r>
              <a:rPr lang="en-US" altLang="zh-CN" dirty="0">
                <a:solidFill>
                  <a:schemeClr val="tx1">
                    <a:lumMod val="50000"/>
                    <a:lumOff val="50000"/>
                  </a:schemeClr>
                </a:solidFill>
                <a:latin typeface="汉仪菱心体简" panose="02010609000101010101" pitchFamily="49" charset="-122"/>
                <a:ea typeface="汉仪菱心体简" panose="02010609000101010101" pitchFamily="49" charset="-122"/>
              </a:rPr>
              <a:t>STEP 02</a:t>
            </a:r>
            <a:endParaRPr lang="zh-CN" altLang="en-US" dirty="0">
              <a:solidFill>
                <a:schemeClr val="tx1">
                  <a:lumMod val="50000"/>
                  <a:lumOff val="50000"/>
                </a:schemeClr>
              </a:solidFill>
              <a:latin typeface="汉仪菱心体简" panose="02010609000101010101" pitchFamily="49" charset="-122"/>
              <a:ea typeface="汉仪菱心体简" panose="02010609000101010101" pitchFamily="49" charset="-122"/>
            </a:endParaRPr>
          </a:p>
        </p:txBody>
      </p:sp>
      <p:sp>
        <p:nvSpPr>
          <p:cNvPr id="19" name="文本框 18"/>
          <p:cNvSpPr txBox="1"/>
          <p:nvPr/>
        </p:nvSpPr>
        <p:spPr>
          <a:xfrm rot="16200000">
            <a:off x="2312167" y="2732867"/>
            <a:ext cx="1227360" cy="346309"/>
          </a:xfrm>
          <a:prstGeom prst="rect">
            <a:avLst/>
          </a:prstGeom>
          <a:noFill/>
        </p:spPr>
        <p:txBody>
          <a:bodyPr wrap="square" lIns="68589" tIns="34295" rIns="68589" bIns="34295" rtlCol="0">
            <a:spAutoFit/>
          </a:bodyPr>
          <a:lstStyle/>
          <a:p>
            <a:pPr algn="ctr"/>
            <a:r>
              <a:rPr lang="en-US" altLang="zh-CN" dirty="0">
                <a:solidFill>
                  <a:schemeClr val="tx1">
                    <a:lumMod val="50000"/>
                    <a:lumOff val="50000"/>
                  </a:schemeClr>
                </a:solidFill>
                <a:latin typeface="汉仪菱心体简" panose="02010609000101010101" pitchFamily="49" charset="-122"/>
                <a:ea typeface="汉仪菱心体简" panose="02010609000101010101" pitchFamily="49" charset="-122"/>
              </a:rPr>
              <a:t>STEP 04</a:t>
            </a:r>
            <a:endParaRPr lang="zh-CN" altLang="en-US" dirty="0">
              <a:solidFill>
                <a:schemeClr val="tx1">
                  <a:lumMod val="50000"/>
                  <a:lumOff val="50000"/>
                </a:schemeClr>
              </a:solidFill>
              <a:latin typeface="汉仪菱心体简" panose="02010609000101010101" pitchFamily="49" charset="-122"/>
              <a:ea typeface="汉仪菱心体简" panose="02010609000101010101" pitchFamily="49" charset="-122"/>
            </a:endParaRPr>
          </a:p>
        </p:txBody>
      </p:sp>
      <p:grpSp>
        <p:nvGrpSpPr>
          <p:cNvPr id="20" name="组合 19"/>
          <p:cNvGrpSpPr/>
          <p:nvPr/>
        </p:nvGrpSpPr>
        <p:grpSpPr>
          <a:xfrm>
            <a:off x="3271651" y="1636791"/>
            <a:ext cx="2602288" cy="2622468"/>
            <a:chOff x="4361443" y="1681228"/>
            <a:chExt cx="3469115" cy="3495545"/>
          </a:xfrm>
          <a:effectLst>
            <a:outerShdw blurRad="203200" dist="88900" dir="2700000" algn="tl" rotWithShape="0">
              <a:prstClr val="black">
                <a:alpha val="30000"/>
              </a:prstClr>
            </a:outerShdw>
          </a:effectLst>
        </p:grpSpPr>
        <p:sp>
          <p:nvSpPr>
            <p:cNvPr id="21" name="泪滴形 20"/>
            <p:cNvSpPr/>
            <p:nvPr/>
          </p:nvSpPr>
          <p:spPr>
            <a:xfrm flipV="1">
              <a:off x="4361443" y="1681228"/>
              <a:ext cx="1684999" cy="1684998"/>
            </a:xfrm>
            <a:prstGeom prst="teardrop">
              <a:avLst/>
            </a:prstGeom>
            <a:solidFill>
              <a:srgbClr val="00B0F0"/>
            </a:solidFill>
            <a:ln w="31750">
              <a:solidFill>
                <a:srgbClr val="F9F9F9"/>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泪滴形 21"/>
            <p:cNvSpPr/>
            <p:nvPr/>
          </p:nvSpPr>
          <p:spPr>
            <a:xfrm flipH="1">
              <a:off x="6145559" y="3491775"/>
              <a:ext cx="1684999" cy="1684998"/>
            </a:xfrm>
            <a:prstGeom prst="teardrop">
              <a:avLst/>
            </a:prstGeom>
            <a:solidFill>
              <a:srgbClr val="00B0F0"/>
            </a:solidFill>
            <a:ln w="31750">
              <a:solidFill>
                <a:srgbClr val="F9F9F9"/>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泪滴形 22"/>
            <p:cNvSpPr/>
            <p:nvPr/>
          </p:nvSpPr>
          <p:spPr>
            <a:xfrm flipH="1" flipV="1">
              <a:off x="6145559" y="1681228"/>
              <a:ext cx="1684999" cy="1684998"/>
            </a:xfrm>
            <a:prstGeom prst="teardrop">
              <a:avLst/>
            </a:prstGeom>
            <a:solidFill>
              <a:schemeClr val="accent4">
                <a:lumMod val="75000"/>
              </a:schemeClr>
            </a:solidFill>
            <a:ln w="31750">
              <a:solidFill>
                <a:srgbClr val="F9F9F9"/>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泪滴形 23"/>
            <p:cNvSpPr/>
            <p:nvPr/>
          </p:nvSpPr>
          <p:spPr>
            <a:xfrm>
              <a:off x="4361443" y="3491775"/>
              <a:ext cx="1684999" cy="1684998"/>
            </a:xfrm>
            <a:prstGeom prst="teardrop">
              <a:avLst/>
            </a:prstGeom>
            <a:solidFill>
              <a:schemeClr val="accent4">
                <a:lumMod val="75000"/>
              </a:schemeClr>
            </a:solidFill>
            <a:ln w="31750">
              <a:solidFill>
                <a:srgbClr val="F9F9F9"/>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2" name="组合 51"/>
          <p:cNvGrpSpPr/>
          <p:nvPr/>
        </p:nvGrpSpPr>
        <p:grpSpPr>
          <a:xfrm>
            <a:off x="3394374" y="1759917"/>
            <a:ext cx="1061215" cy="1061359"/>
            <a:chOff x="3394374" y="1384437"/>
            <a:chExt cx="1061215" cy="1061359"/>
          </a:xfrm>
        </p:grpSpPr>
        <p:grpSp>
          <p:nvGrpSpPr>
            <p:cNvPr id="25" name="组合 24"/>
            <p:cNvGrpSpPr/>
            <p:nvPr/>
          </p:nvGrpSpPr>
          <p:grpSpPr>
            <a:xfrm>
              <a:off x="3394374" y="1384437"/>
              <a:ext cx="1061215" cy="1061359"/>
              <a:chOff x="4926840" y="1732375"/>
              <a:chExt cx="1656097" cy="1656098"/>
            </a:xfrm>
          </p:grpSpPr>
          <p:sp>
            <p:nvSpPr>
              <p:cNvPr id="26" name="任意多边形 25"/>
              <p:cNvSpPr/>
              <p:nvPr/>
            </p:nvSpPr>
            <p:spPr>
              <a:xfrm>
                <a:off x="4926840" y="1732375"/>
                <a:ext cx="1656097" cy="1656098"/>
              </a:xfrm>
              <a:custGeom>
                <a:avLst/>
                <a:gdLst>
                  <a:gd name="connsiteX0" fmla="*/ 734066 w 1656097"/>
                  <a:gd name="connsiteY0" fmla="*/ 0 h 1656098"/>
                  <a:gd name="connsiteX1" fmla="*/ 922032 w 1656097"/>
                  <a:gd name="connsiteY1" fmla="*/ 0 h 1656098"/>
                  <a:gd name="connsiteX2" fmla="*/ 958682 w 1656097"/>
                  <a:gd name="connsiteY2" fmla="*/ 170987 h 1656098"/>
                  <a:gd name="connsiteX3" fmla="*/ 967537 w 1656097"/>
                  <a:gd name="connsiteY3" fmla="*/ 172338 h 1656098"/>
                  <a:gd name="connsiteX4" fmla="*/ 1042604 w 1656097"/>
                  <a:gd name="connsiteY4" fmla="*/ 194634 h 1656098"/>
                  <a:gd name="connsiteX5" fmla="*/ 1160682 w 1656097"/>
                  <a:gd name="connsiteY5" fmla="*/ 63947 h 1656098"/>
                  <a:gd name="connsiteX6" fmla="*/ 1323465 w 1656097"/>
                  <a:gd name="connsiteY6" fmla="*/ 157929 h 1656098"/>
                  <a:gd name="connsiteX7" fmla="*/ 1271151 w 1656097"/>
                  <a:gd name="connsiteY7" fmla="*/ 319877 h 1656098"/>
                  <a:gd name="connsiteX8" fmla="*/ 1280994 w 1656097"/>
                  <a:gd name="connsiteY8" fmla="*/ 327054 h 1656098"/>
                  <a:gd name="connsiteX9" fmla="*/ 1333335 w 1656097"/>
                  <a:gd name="connsiteY9" fmla="*/ 377405 h 1656098"/>
                  <a:gd name="connsiteX10" fmla="*/ 1338950 w 1656097"/>
                  <a:gd name="connsiteY10" fmla="*/ 384065 h 1656098"/>
                  <a:gd name="connsiteX11" fmla="*/ 1498169 w 1656097"/>
                  <a:gd name="connsiteY11" fmla="*/ 332634 h 1656098"/>
                  <a:gd name="connsiteX12" fmla="*/ 1592152 w 1656097"/>
                  <a:gd name="connsiteY12" fmla="*/ 495417 h 1656098"/>
                  <a:gd name="connsiteX13" fmla="*/ 1473528 w 1656097"/>
                  <a:gd name="connsiteY13" fmla="*/ 602595 h 1656098"/>
                  <a:gd name="connsiteX14" fmla="*/ 1483127 w 1656097"/>
                  <a:gd name="connsiteY14" fmla="*/ 626411 h 1656098"/>
                  <a:gd name="connsiteX15" fmla="*/ 1501984 w 1656097"/>
                  <a:gd name="connsiteY15" fmla="*/ 701032 h 1656098"/>
                  <a:gd name="connsiteX16" fmla="*/ 1656097 w 1656097"/>
                  <a:gd name="connsiteY16" fmla="*/ 734067 h 1656098"/>
                  <a:gd name="connsiteX17" fmla="*/ 1656097 w 1656097"/>
                  <a:gd name="connsiteY17" fmla="*/ 922032 h 1656098"/>
                  <a:gd name="connsiteX18" fmla="*/ 1511749 w 1656097"/>
                  <a:gd name="connsiteY18" fmla="*/ 952973 h 1656098"/>
                  <a:gd name="connsiteX19" fmla="*/ 1506114 w 1656097"/>
                  <a:gd name="connsiteY19" fmla="*/ 989892 h 1656098"/>
                  <a:gd name="connsiteX20" fmla="*/ 1491538 w 1656097"/>
                  <a:gd name="connsiteY20" fmla="*/ 1048074 h 1656098"/>
                  <a:gd name="connsiteX21" fmla="*/ 1485827 w 1656097"/>
                  <a:gd name="connsiteY21" fmla="*/ 1064617 h 1656098"/>
                  <a:gd name="connsiteX22" fmla="*/ 1592152 w 1656097"/>
                  <a:gd name="connsiteY22" fmla="*/ 1160683 h 1656098"/>
                  <a:gd name="connsiteX23" fmla="*/ 1498169 w 1656097"/>
                  <a:gd name="connsiteY23" fmla="*/ 1323465 h 1656098"/>
                  <a:gd name="connsiteX24" fmla="*/ 1367507 w 1656097"/>
                  <a:gd name="connsiteY24" fmla="*/ 1281258 h 1656098"/>
                  <a:gd name="connsiteX25" fmla="*/ 1351398 w 1656097"/>
                  <a:gd name="connsiteY25" fmla="*/ 1303350 h 1656098"/>
                  <a:gd name="connsiteX26" fmla="*/ 1301049 w 1656097"/>
                  <a:gd name="connsiteY26" fmla="*/ 1355691 h 1656098"/>
                  <a:gd name="connsiteX27" fmla="*/ 1282493 w 1656097"/>
                  <a:gd name="connsiteY27" fmla="*/ 1371332 h 1656098"/>
                  <a:gd name="connsiteX28" fmla="*/ 1323465 w 1656097"/>
                  <a:gd name="connsiteY28" fmla="*/ 1498169 h 1656098"/>
                  <a:gd name="connsiteX29" fmla="*/ 1160682 w 1656097"/>
                  <a:gd name="connsiteY29" fmla="*/ 1592152 h 1656098"/>
                  <a:gd name="connsiteX30" fmla="*/ 1074277 w 1656097"/>
                  <a:gd name="connsiteY30" fmla="*/ 1496521 h 1656098"/>
                  <a:gd name="connsiteX31" fmla="*/ 1052042 w 1656097"/>
                  <a:gd name="connsiteY31" fmla="*/ 1505484 h 1656098"/>
                  <a:gd name="connsiteX32" fmla="*/ 948719 w 1656097"/>
                  <a:gd name="connsiteY32" fmla="*/ 1531593 h 1656098"/>
                  <a:gd name="connsiteX33" fmla="*/ 922032 w 1656097"/>
                  <a:gd name="connsiteY33" fmla="*/ 1656098 h 1656098"/>
                  <a:gd name="connsiteX34" fmla="*/ 734066 w 1656097"/>
                  <a:gd name="connsiteY34" fmla="*/ 1656098 h 1656098"/>
                  <a:gd name="connsiteX35" fmla="*/ 707323 w 1656097"/>
                  <a:gd name="connsiteY35" fmla="*/ 1531333 h 1656098"/>
                  <a:gd name="connsiteX36" fmla="*/ 688561 w 1656097"/>
                  <a:gd name="connsiteY36" fmla="*/ 1528470 h 1656098"/>
                  <a:gd name="connsiteX37" fmla="*/ 581645 w 1656097"/>
                  <a:gd name="connsiteY37" fmla="*/ 1496716 h 1656098"/>
                  <a:gd name="connsiteX38" fmla="*/ 495416 w 1656097"/>
                  <a:gd name="connsiteY38" fmla="*/ 1592152 h 1656098"/>
                  <a:gd name="connsiteX39" fmla="*/ 332634 w 1656097"/>
                  <a:gd name="connsiteY39" fmla="*/ 1498169 h 1656098"/>
                  <a:gd name="connsiteX40" fmla="*/ 373389 w 1656097"/>
                  <a:gd name="connsiteY40" fmla="*/ 1372000 h 1656098"/>
                  <a:gd name="connsiteX41" fmla="*/ 293970 w 1656097"/>
                  <a:gd name="connsiteY41" fmla="*/ 1290661 h 1656098"/>
                  <a:gd name="connsiteX42" fmla="*/ 287662 w 1656097"/>
                  <a:gd name="connsiteY42" fmla="*/ 1281558 h 1656098"/>
                  <a:gd name="connsiteX43" fmla="*/ 157930 w 1656097"/>
                  <a:gd name="connsiteY43" fmla="*/ 1323465 h 1656098"/>
                  <a:gd name="connsiteX44" fmla="*/ 63947 w 1656097"/>
                  <a:gd name="connsiteY44" fmla="*/ 1160683 h 1656098"/>
                  <a:gd name="connsiteX45" fmla="*/ 170348 w 1656097"/>
                  <a:gd name="connsiteY45" fmla="*/ 1064548 h 1656098"/>
                  <a:gd name="connsiteX46" fmla="*/ 159896 w 1656097"/>
                  <a:gd name="connsiteY46" fmla="*/ 1031651 h 1656098"/>
                  <a:gd name="connsiteX47" fmla="*/ 144063 w 1656097"/>
                  <a:gd name="connsiteY47" fmla="*/ 952912 h 1656098"/>
                  <a:gd name="connsiteX48" fmla="*/ 0 w 1656097"/>
                  <a:gd name="connsiteY48" fmla="*/ 922032 h 1656098"/>
                  <a:gd name="connsiteX49" fmla="*/ 0 w 1656097"/>
                  <a:gd name="connsiteY49" fmla="*/ 734067 h 1656098"/>
                  <a:gd name="connsiteX50" fmla="*/ 152682 w 1656097"/>
                  <a:gd name="connsiteY50" fmla="*/ 701339 h 1656098"/>
                  <a:gd name="connsiteX51" fmla="*/ 159896 w 1656097"/>
                  <a:gd name="connsiteY51" fmla="*/ 669158 h 1656098"/>
                  <a:gd name="connsiteX52" fmla="*/ 182923 w 1656097"/>
                  <a:gd name="connsiteY52" fmla="*/ 602913 h 1656098"/>
                  <a:gd name="connsiteX53" fmla="*/ 63947 w 1656097"/>
                  <a:gd name="connsiteY53" fmla="*/ 495417 h 1656098"/>
                  <a:gd name="connsiteX54" fmla="*/ 157930 w 1656097"/>
                  <a:gd name="connsiteY54" fmla="*/ 332634 h 1656098"/>
                  <a:gd name="connsiteX55" fmla="*/ 318389 w 1656097"/>
                  <a:gd name="connsiteY55" fmla="*/ 384465 h 1656098"/>
                  <a:gd name="connsiteX56" fmla="*/ 353537 w 1656097"/>
                  <a:gd name="connsiteY56" fmla="*/ 346539 h 1656098"/>
                  <a:gd name="connsiteX57" fmla="*/ 385166 w 1656097"/>
                  <a:gd name="connsiteY57" fmla="*/ 320558 h 1656098"/>
                  <a:gd name="connsiteX58" fmla="*/ 332634 w 1656097"/>
                  <a:gd name="connsiteY58" fmla="*/ 157929 h 1656098"/>
                  <a:gd name="connsiteX59" fmla="*/ 495416 w 1656097"/>
                  <a:gd name="connsiteY59" fmla="*/ 63947 h 1656098"/>
                  <a:gd name="connsiteX60" fmla="*/ 612546 w 1656097"/>
                  <a:gd name="connsiteY60" fmla="*/ 193585 h 1656098"/>
                  <a:gd name="connsiteX61" fmla="*/ 688561 w 1656097"/>
                  <a:gd name="connsiteY61" fmla="*/ 172338 h 1656098"/>
                  <a:gd name="connsiteX62" fmla="*/ 697415 w 1656097"/>
                  <a:gd name="connsiteY62" fmla="*/ 170987 h 165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1656097" h="1656098">
                    <a:moveTo>
                      <a:pt x="734066" y="0"/>
                    </a:moveTo>
                    <a:lnTo>
                      <a:pt x="922032" y="0"/>
                    </a:lnTo>
                    <a:lnTo>
                      <a:pt x="958682" y="170987"/>
                    </a:lnTo>
                    <a:lnTo>
                      <a:pt x="967537" y="172338"/>
                    </a:lnTo>
                    <a:lnTo>
                      <a:pt x="1042604" y="194634"/>
                    </a:lnTo>
                    <a:lnTo>
                      <a:pt x="1160682" y="63947"/>
                    </a:lnTo>
                    <a:lnTo>
                      <a:pt x="1323465" y="157929"/>
                    </a:lnTo>
                    <a:lnTo>
                      <a:pt x="1271151" y="319877"/>
                    </a:lnTo>
                    <a:lnTo>
                      <a:pt x="1280994" y="327054"/>
                    </a:lnTo>
                    <a:cubicBezTo>
                      <a:pt x="1299308" y="342918"/>
                      <a:pt x="1316780" y="359726"/>
                      <a:pt x="1333335" y="377405"/>
                    </a:cubicBezTo>
                    <a:lnTo>
                      <a:pt x="1338950" y="384065"/>
                    </a:lnTo>
                    <a:lnTo>
                      <a:pt x="1498169" y="332634"/>
                    </a:lnTo>
                    <a:lnTo>
                      <a:pt x="1592152" y="495417"/>
                    </a:lnTo>
                    <a:lnTo>
                      <a:pt x="1473528" y="602595"/>
                    </a:lnTo>
                    <a:lnTo>
                      <a:pt x="1483127" y="626411"/>
                    </a:lnTo>
                    <a:lnTo>
                      <a:pt x="1501984" y="701032"/>
                    </a:lnTo>
                    <a:lnTo>
                      <a:pt x="1656097" y="734067"/>
                    </a:lnTo>
                    <a:lnTo>
                      <a:pt x="1656097" y="922032"/>
                    </a:lnTo>
                    <a:lnTo>
                      <a:pt x="1511749" y="952973"/>
                    </a:lnTo>
                    <a:lnTo>
                      <a:pt x="1506114" y="989892"/>
                    </a:lnTo>
                    <a:cubicBezTo>
                      <a:pt x="1502081" y="1009604"/>
                      <a:pt x="1497209" y="1029011"/>
                      <a:pt x="1491538" y="1048074"/>
                    </a:cubicBezTo>
                    <a:lnTo>
                      <a:pt x="1485827" y="1064617"/>
                    </a:lnTo>
                    <a:lnTo>
                      <a:pt x="1592152" y="1160683"/>
                    </a:lnTo>
                    <a:lnTo>
                      <a:pt x="1498169" y="1323465"/>
                    </a:lnTo>
                    <a:lnTo>
                      <a:pt x="1367507" y="1281258"/>
                    </a:lnTo>
                    <a:lnTo>
                      <a:pt x="1351398" y="1303350"/>
                    </a:lnTo>
                    <a:cubicBezTo>
                      <a:pt x="1335535" y="1321664"/>
                      <a:pt x="1318727" y="1339136"/>
                      <a:pt x="1301049" y="1355691"/>
                    </a:cubicBezTo>
                    <a:lnTo>
                      <a:pt x="1282493" y="1371332"/>
                    </a:lnTo>
                    <a:lnTo>
                      <a:pt x="1323465" y="1498169"/>
                    </a:lnTo>
                    <a:lnTo>
                      <a:pt x="1160682" y="1592152"/>
                    </a:lnTo>
                    <a:lnTo>
                      <a:pt x="1074277" y="1496521"/>
                    </a:lnTo>
                    <a:lnTo>
                      <a:pt x="1052042" y="1505484"/>
                    </a:lnTo>
                    <a:lnTo>
                      <a:pt x="948719" y="1531593"/>
                    </a:lnTo>
                    <a:lnTo>
                      <a:pt x="922032" y="1656098"/>
                    </a:lnTo>
                    <a:lnTo>
                      <a:pt x="734066" y="1656098"/>
                    </a:lnTo>
                    <a:lnTo>
                      <a:pt x="707323" y="1531333"/>
                    </a:lnTo>
                    <a:lnTo>
                      <a:pt x="688561" y="1528470"/>
                    </a:lnTo>
                    <a:lnTo>
                      <a:pt x="581645" y="1496716"/>
                    </a:lnTo>
                    <a:lnTo>
                      <a:pt x="495416" y="1592152"/>
                    </a:lnTo>
                    <a:lnTo>
                      <a:pt x="332634" y="1498169"/>
                    </a:lnTo>
                    <a:lnTo>
                      <a:pt x="373389" y="1372000"/>
                    </a:lnTo>
                    <a:lnTo>
                      <a:pt x="293970" y="1290661"/>
                    </a:lnTo>
                    <a:lnTo>
                      <a:pt x="287662" y="1281558"/>
                    </a:lnTo>
                    <a:lnTo>
                      <a:pt x="157930" y="1323465"/>
                    </a:lnTo>
                    <a:lnTo>
                      <a:pt x="63947" y="1160683"/>
                    </a:lnTo>
                    <a:lnTo>
                      <a:pt x="170348" y="1064548"/>
                    </a:lnTo>
                    <a:lnTo>
                      <a:pt x="159896" y="1031651"/>
                    </a:lnTo>
                    <a:lnTo>
                      <a:pt x="144063" y="952912"/>
                    </a:lnTo>
                    <a:lnTo>
                      <a:pt x="0" y="922032"/>
                    </a:lnTo>
                    <a:lnTo>
                      <a:pt x="0" y="734067"/>
                    </a:lnTo>
                    <a:lnTo>
                      <a:pt x="152682" y="701339"/>
                    </a:lnTo>
                    <a:lnTo>
                      <a:pt x="159896" y="669158"/>
                    </a:lnTo>
                    <a:lnTo>
                      <a:pt x="182923" y="602913"/>
                    </a:lnTo>
                    <a:lnTo>
                      <a:pt x="63947" y="495417"/>
                    </a:lnTo>
                    <a:lnTo>
                      <a:pt x="157930" y="332634"/>
                    </a:lnTo>
                    <a:lnTo>
                      <a:pt x="318389" y="384465"/>
                    </a:lnTo>
                    <a:lnTo>
                      <a:pt x="353537" y="346539"/>
                    </a:lnTo>
                    <a:lnTo>
                      <a:pt x="385166" y="320558"/>
                    </a:lnTo>
                    <a:lnTo>
                      <a:pt x="332634" y="157929"/>
                    </a:lnTo>
                    <a:lnTo>
                      <a:pt x="495416" y="63947"/>
                    </a:lnTo>
                    <a:lnTo>
                      <a:pt x="612546" y="193585"/>
                    </a:lnTo>
                    <a:lnTo>
                      <a:pt x="688561" y="172338"/>
                    </a:lnTo>
                    <a:lnTo>
                      <a:pt x="697415" y="170987"/>
                    </a:lnTo>
                    <a:close/>
                  </a:path>
                </a:pathLst>
              </a:custGeom>
              <a:gradFill>
                <a:gsLst>
                  <a:gs pos="0">
                    <a:schemeClr val="bg1"/>
                  </a:gs>
                  <a:gs pos="100000">
                    <a:srgbClr val="E2E2E2"/>
                  </a:gs>
                </a:gsLst>
                <a:lin ang="2700000" scaled="1"/>
              </a:gradFill>
              <a:ln>
                <a:noFill/>
              </a:ln>
              <a:effectLst>
                <a:outerShdw blurRad="190500" dist="889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7" name="椭圆 26"/>
              <p:cNvSpPr/>
              <p:nvPr/>
            </p:nvSpPr>
            <p:spPr>
              <a:xfrm>
                <a:off x="5189938" y="1995474"/>
                <a:ext cx="1129900" cy="1129900"/>
              </a:xfrm>
              <a:prstGeom prst="ellipse">
                <a:avLst/>
              </a:prstGeom>
              <a:solidFill>
                <a:srgbClr val="00B0F0"/>
              </a:solidFill>
              <a:ln w="22225">
                <a:gradFill flip="none" rotWithShape="1">
                  <a:gsLst>
                    <a:gs pos="0">
                      <a:srgbClr val="CDCDCD"/>
                    </a:gs>
                    <a:gs pos="100000">
                      <a:schemeClr val="bg1"/>
                    </a:gs>
                  </a:gsLst>
                  <a:lin ang="2700000" scaled="1"/>
                  <a:tileRect/>
                </a:gradFill>
              </a:ln>
              <a:effectLst>
                <a:innerShdw blurRad="88900" dist="38100" dir="135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椭圆 27"/>
              <p:cNvSpPr/>
              <p:nvPr/>
            </p:nvSpPr>
            <p:spPr>
              <a:xfrm>
                <a:off x="5266822" y="2076686"/>
                <a:ext cx="976134" cy="976135"/>
              </a:xfrm>
              <a:prstGeom prst="ellipse">
                <a:avLst/>
              </a:prstGeom>
              <a:gradFill>
                <a:gsLst>
                  <a:gs pos="0">
                    <a:schemeClr val="bg1">
                      <a:lumMod val="85000"/>
                    </a:schemeClr>
                  </a:gs>
                  <a:gs pos="100000">
                    <a:schemeClr val="bg1"/>
                  </a:gs>
                </a:gsLst>
                <a:lin ang="2700000" scaled="1"/>
              </a:gradFill>
              <a:ln w="19050">
                <a:gradFill flip="none" rotWithShape="1">
                  <a:gsLst>
                    <a:gs pos="100000">
                      <a:srgbClr val="CDCDCD"/>
                    </a:gs>
                    <a:gs pos="0">
                      <a:schemeClr val="bg1"/>
                    </a:gs>
                  </a:gsLst>
                  <a:lin ang="2700000" scaled="1"/>
                  <a:tileRect/>
                </a:gradFill>
              </a:ln>
              <a:effectLst>
                <a:outerShdw blurRad="889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1" name="Group 909"/>
            <p:cNvGrpSpPr>
              <a:grpSpLocks noChangeAspect="1"/>
            </p:cNvGrpSpPr>
            <p:nvPr/>
          </p:nvGrpSpPr>
          <p:grpSpPr bwMode="auto">
            <a:xfrm>
              <a:off x="3772384" y="1784959"/>
              <a:ext cx="305196" cy="260315"/>
              <a:chOff x="6090" y="1175"/>
              <a:chExt cx="265" cy="226"/>
            </a:xfrm>
            <a:solidFill>
              <a:srgbClr val="FFB850"/>
            </a:solidFill>
            <a:effectLst/>
          </p:grpSpPr>
          <p:sp>
            <p:nvSpPr>
              <p:cNvPr id="42" name="Freeform 910"/>
              <p:cNvSpPr/>
              <p:nvPr/>
            </p:nvSpPr>
            <p:spPr bwMode="auto">
              <a:xfrm>
                <a:off x="6129" y="1269"/>
                <a:ext cx="56" cy="96"/>
              </a:xfrm>
              <a:custGeom>
                <a:avLst/>
                <a:gdLst>
                  <a:gd name="T0" fmla="*/ 2 w 23"/>
                  <a:gd name="T1" fmla="*/ 40 h 40"/>
                  <a:gd name="T2" fmla="*/ 21 w 23"/>
                  <a:gd name="T3" fmla="*/ 40 h 40"/>
                  <a:gd name="T4" fmla="*/ 23 w 23"/>
                  <a:gd name="T5" fmla="*/ 38 h 40"/>
                  <a:gd name="T6" fmla="*/ 23 w 23"/>
                  <a:gd name="T7" fmla="*/ 2 h 40"/>
                  <a:gd name="T8" fmla="*/ 21 w 23"/>
                  <a:gd name="T9" fmla="*/ 0 h 40"/>
                  <a:gd name="T10" fmla="*/ 2 w 23"/>
                  <a:gd name="T11" fmla="*/ 0 h 40"/>
                  <a:gd name="T12" fmla="*/ 0 w 23"/>
                  <a:gd name="T13" fmla="*/ 2 h 40"/>
                  <a:gd name="T14" fmla="*/ 0 w 23"/>
                  <a:gd name="T15" fmla="*/ 38 h 40"/>
                  <a:gd name="T16" fmla="*/ 2 w 23"/>
                  <a:gd name="T17" fmla="*/ 4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40">
                    <a:moveTo>
                      <a:pt x="2" y="40"/>
                    </a:moveTo>
                    <a:cubicBezTo>
                      <a:pt x="21" y="40"/>
                      <a:pt x="21" y="40"/>
                      <a:pt x="21" y="40"/>
                    </a:cubicBezTo>
                    <a:cubicBezTo>
                      <a:pt x="22" y="40"/>
                      <a:pt x="23" y="39"/>
                      <a:pt x="23" y="38"/>
                    </a:cubicBezTo>
                    <a:cubicBezTo>
                      <a:pt x="23" y="2"/>
                      <a:pt x="23" y="2"/>
                      <a:pt x="23" y="2"/>
                    </a:cubicBezTo>
                    <a:cubicBezTo>
                      <a:pt x="23" y="1"/>
                      <a:pt x="22" y="0"/>
                      <a:pt x="21" y="0"/>
                    </a:cubicBezTo>
                    <a:cubicBezTo>
                      <a:pt x="2" y="0"/>
                      <a:pt x="2" y="0"/>
                      <a:pt x="2" y="0"/>
                    </a:cubicBezTo>
                    <a:cubicBezTo>
                      <a:pt x="1" y="0"/>
                      <a:pt x="0" y="1"/>
                      <a:pt x="0" y="2"/>
                    </a:cubicBezTo>
                    <a:cubicBezTo>
                      <a:pt x="0" y="38"/>
                      <a:pt x="0" y="38"/>
                      <a:pt x="0" y="38"/>
                    </a:cubicBezTo>
                    <a:cubicBezTo>
                      <a:pt x="0" y="39"/>
                      <a:pt x="1" y="40"/>
                      <a:pt x="2" y="40"/>
                    </a:cubicBezTo>
                    <a:close/>
                  </a:path>
                </a:pathLst>
              </a:custGeom>
              <a:solidFill>
                <a:srgbClr val="00B0F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schemeClr val="bg1"/>
                  </a:solidFill>
                  <a:latin typeface="微软雅黑" panose="020B0503020204020204" pitchFamily="34" charset="-122"/>
                </a:endParaRPr>
              </a:p>
            </p:txBody>
          </p:sp>
          <p:sp>
            <p:nvSpPr>
              <p:cNvPr id="43" name="Freeform 911"/>
              <p:cNvSpPr/>
              <p:nvPr/>
            </p:nvSpPr>
            <p:spPr bwMode="auto">
              <a:xfrm>
                <a:off x="6209" y="1235"/>
                <a:ext cx="54" cy="130"/>
              </a:xfrm>
              <a:custGeom>
                <a:avLst/>
                <a:gdLst>
                  <a:gd name="T0" fmla="*/ 2 w 22"/>
                  <a:gd name="T1" fmla="*/ 54 h 54"/>
                  <a:gd name="T2" fmla="*/ 20 w 22"/>
                  <a:gd name="T3" fmla="*/ 54 h 54"/>
                  <a:gd name="T4" fmla="*/ 22 w 22"/>
                  <a:gd name="T5" fmla="*/ 52 h 54"/>
                  <a:gd name="T6" fmla="*/ 22 w 22"/>
                  <a:gd name="T7" fmla="*/ 2 h 54"/>
                  <a:gd name="T8" fmla="*/ 20 w 22"/>
                  <a:gd name="T9" fmla="*/ 0 h 54"/>
                  <a:gd name="T10" fmla="*/ 2 w 22"/>
                  <a:gd name="T11" fmla="*/ 0 h 54"/>
                  <a:gd name="T12" fmla="*/ 0 w 22"/>
                  <a:gd name="T13" fmla="*/ 2 h 54"/>
                  <a:gd name="T14" fmla="*/ 0 w 22"/>
                  <a:gd name="T15" fmla="*/ 52 h 54"/>
                  <a:gd name="T16" fmla="*/ 2 w 22"/>
                  <a:gd name="T17"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54">
                    <a:moveTo>
                      <a:pt x="2" y="54"/>
                    </a:moveTo>
                    <a:cubicBezTo>
                      <a:pt x="20" y="54"/>
                      <a:pt x="20" y="54"/>
                      <a:pt x="20" y="54"/>
                    </a:cubicBezTo>
                    <a:cubicBezTo>
                      <a:pt x="21" y="54"/>
                      <a:pt x="22" y="53"/>
                      <a:pt x="22" y="52"/>
                    </a:cubicBezTo>
                    <a:cubicBezTo>
                      <a:pt x="22" y="2"/>
                      <a:pt x="22" y="2"/>
                      <a:pt x="22" y="2"/>
                    </a:cubicBezTo>
                    <a:cubicBezTo>
                      <a:pt x="22" y="1"/>
                      <a:pt x="21" y="0"/>
                      <a:pt x="20" y="0"/>
                    </a:cubicBezTo>
                    <a:cubicBezTo>
                      <a:pt x="2" y="0"/>
                      <a:pt x="2" y="0"/>
                      <a:pt x="2" y="0"/>
                    </a:cubicBezTo>
                    <a:cubicBezTo>
                      <a:pt x="1" y="0"/>
                      <a:pt x="0" y="1"/>
                      <a:pt x="0" y="2"/>
                    </a:cubicBezTo>
                    <a:cubicBezTo>
                      <a:pt x="0" y="52"/>
                      <a:pt x="0" y="52"/>
                      <a:pt x="0" y="52"/>
                    </a:cubicBezTo>
                    <a:cubicBezTo>
                      <a:pt x="0" y="53"/>
                      <a:pt x="1" y="54"/>
                      <a:pt x="2" y="54"/>
                    </a:cubicBezTo>
                    <a:close/>
                  </a:path>
                </a:pathLst>
              </a:custGeom>
              <a:solidFill>
                <a:srgbClr val="00B0F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schemeClr val="bg1"/>
                  </a:solidFill>
                  <a:latin typeface="微软雅黑" panose="020B0503020204020204" pitchFamily="34" charset="-122"/>
                </a:endParaRPr>
              </a:p>
            </p:txBody>
          </p:sp>
          <p:sp>
            <p:nvSpPr>
              <p:cNvPr id="44" name="Freeform 912"/>
              <p:cNvSpPr/>
              <p:nvPr/>
            </p:nvSpPr>
            <p:spPr bwMode="auto">
              <a:xfrm>
                <a:off x="6287" y="1207"/>
                <a:ext cx="56" cy="158"/>
              </a:xfrm>
              <a:custGeom>
                <a:avLst/>
                <a:gdLst>
                  <a:gd name="T0" fmla="*/ 2 w 23"/>
                  <a:gd name="T1" fmla="*/ 66 h 66"/>
                  <a:gd name="T2" fmla="*/ 21 w 23"/>
                  <a:gd name="T3" fmla="*/ 66 h 66"/>
                  <a:gd name="T4" fmla="*/ 23 w 23"/>
                  <a:gd name="T5" fmla="*/ 64 h 66"/>
                  <a:gd name="T6" fmla="*/ 23 w 23"/>
                  <a:gd name="T7" fmla="*/ 2 h 66"/>
                  <a:gd name="T8" fmla="*/ 21 w 23"/>
                  <a:gd name="T9" fmla="*/ 0 h 66"/>
                  <a:gd name="T10" fmla="*/ 2 w 23"/>
                  <a:gd name="T11" fmla="*/ 0 h 66"/>
                  <a:gd name="T12" fmla="*/ 0 w 23"/>
                  <a:gd name="T13" fmla="*/ 2 h 66"/>
                  <a:gd name="T14" fmla="*/ 0 w 23"/>
                  <a:gd name="T15" fmla="*/ 64 h 66"/>
                  <a:gd name="T16" fmla="*/ 2 w 23"/>
                  <a:gd name="T17"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66">
                    <a:moveTo>
                      <a:pt x="2" y="66"/>
                    </a:moveTo>
                    <a:cubicBezTo>
                      <a:pt x="21" y="66"/>
                      <a:pt x="21" y="66"/>
                      <a:pt x="21" y="66"/>
                    </a:cubicBezTo>
                    <a:cubicBezTo>
                      <a:pt x="22" y="66"/>
                      <a:pt x="23" y="65"/>
                      <a:pt x="23" y="64"/>
                    </a:cubicBezTo>
                    <a:cubicBezTo>
                      <a:pt x="23" y="2"/>
                      <a:pt x="23" y="2"/>
                      <a:pt x="23" y="2"/>
                    </a:cubicBezTo>
                    <a:cubicBezTo>
                      <a:pt x="23" y="1"/>
                      <a:pt x="22" y="0"/>
                      <a:pt x="21" y="0"/>
                    </a:cubicBezTo>
                    <a:cubicBezTo>
                      <a:pt x="2" y="0"/>
                      <a:pt x="2" y="0"/>
                      <a:pt x="2" y="0"/>
                    </a:cubicBezTo>
                    <a:cubicBezTo>
                      <a:pt x="1" y="0"/>
                      <a:pt x="0" y="1"/>
                      <a:pt x="0" y="2"/>
                    </a:cubicBezTo>
                    <a:cubicBezTo>
                      <a:pt x="0" y="64"/>
                      <a:pt x="0" y="64"/>
                      <a:pt x="0" y="64"/>
                    </a:cubicBezTo>
                    <a:cubicBezTo>
                      <a:pt x="0" y="65"/>
                      <a:pt x="1" y="66"/>
                      <a:pt x="2" y="66"/>
                    </a:cubicBezTo>
                    <a:close/>
                  </a:path>
                </a:pathLst>
              </a:custGeom>
              <a:solidFill>
                <a:srgbClr val="00B0F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schemeClr val="bg1"/>
                  </a:solidFill>
                  <a:latin typeface="微软雅黑" panose="020B0503020204020204" pitchFamily="34" charset="-122"/>
                </a:endParaRPr>
              </a:p>
            </p:txBody>
          </p:sp>
          <p:sp>
            <p:nvSpPr>
              <p:cNvPr id="45" name="Freeform 913"/>
              <p:cNvSpPr/>
              <p:nvPr/>
            </p:nvSpPr>
            <p:spPr bwMode="auto">
              <a:xfrm>
                <a:off x="6090" y="1175"/>
                <a:ext cx="265" cy="226"/>
              </a:xfrm>
              <a:custGeom>
                <a:avLst/>
                <a:gdLst>
                  <a:gd name="T0" fmla="*/ 104 w 109"/>
                  <a:gd name="T1" fmla="*/ 85 h 94"/>
                  <a:gd name="T2" fmla="*/ 9 w 109"/>
                  <a:gd name="T3" fmla="*/ 85 h 94"/>
                  <a:gd name="T4" fmla="*/ 9 w 109"/>
                  <a:gd name="T5" fmla="*/ 85 h 94"/>
                  <a:gd name="T6" fmla="*/ 9 w 109"/>
                  <a:gd name="T7" fmla="*/ 4 h 94"/>
                  <a:gd name="T8" fmla="*/ 4 w 109"/>
                  <a:gd name="T9" fmla="*/ 0 h 94"/>
                  <a:gd name="T10" fmla="*/ 0 w 109"/>
                  <a:gd name="T11" fmla="*/ 4 h 94"/>
                  <a:gd name="T12" fmla="*/ 0 w 109"/>
                  <a:gd name="T13" fmla="*/ 85 h 94"/>
                  <a:gd name="T14" fmla="*/ 9 w 109"/>
                  <a:gd name="T15" fmla="*/ 94 h 94"/>
                  <a:gd name="T16" fmla="*/ 104 w 109"/>
                  <a:gd name="T17" fmla="*/ 94 h 94"/>
                  <a:gd name="T18" fmla="*/ 109 w 109"/>
                  <a:gd name="T19" fmla="*/ 90 h 94"/>
                  <a:gd name="T20" fmla="*/ 104 w 109"/>
                  <a:gd name="T21" fmla="*/ 85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9" h="94">
                    <a:moveTo>
                      <a:pt x="104" y="85"/>
                    </a:moveTo>
                    <a:cubicBezTo>
                      <a:pt x="9" y="85"/>
                      <a:pt x="9" y="85"/>
                      <a:pt x="9" y="85"/>
                    </a:cubicBezTo>
                    <a:cubicBezTo>
                      <a:pt x="9" y="85"/>
                      <a:pt x="9" y="85"/>
                      <a:pt x="9" y="85"/>
                    </a:cubicBezTo>
                    <a:cubicBezTo>
                      <a:pt x="9" y="4"/>
                      <a:pt x="9" y="4"/>
                      <a:pt x="9" y="4"/>
                    </a:cubicBezTo>
                    <a:cubicBezTo>
                      <a:pt x="9" y="2"/>
                      <a:pt x="7" y="0"/>
                      <a:pt x="4" y="0"/>
                    </a:cubicBezTo>
                    <a:cubicBezTo>
                      <a:pt x="2" y="0"/>
                      <a:pt x="0" y="2"/>
                      <a:pt x="0" y="4"/>
                    </a:cubicBezTo>
                    <a:cubicBezTo>
                      <a:pt x="0" y="85"/>
                      <a:pt x="0" y="85"/>
                      <a:pt x="0" y="85"/>
                    </a:cubicBezTo>
                    <a:cubicBezTo>
                      <a:pt x="0" y="90"/>
                      <a:pt x="4" y="94"/>
                      <a:pt x="9" y="94"/>
                    </a:cubicBezTo>
                    <a:cubicBezTo>
                      <a:pt x="104" y="94"/>
                      <a:pt x="104" y="94"/>
                      <a:pt x="104" y="94"/>
                    </a:cubicBezTo>
                    <a:cubicBezTo>
                      <a:pt x="107" y="94"/>
                      <a:pt x="109" y="92"/>
                      <a:pt x="109" y="90"/>
                    </a:cubicBezTo>
                    <a:cubicBezTo>
                      <a:pt x="109" y="87"/>
                      <a:pt x="107" y="85"/>
                      <a:pt x="104" y="85"/>
                    </a:cubicBezTo>
                    <a:close/>
                  </a:path>
                </a:pathLst>
              </a:custGeom>
              <a:solidFill>
                <a:srgbClr val="00B0F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schemeClr val="bg1"/>
                  </a:solidFill>
                  <a:latin typeface="微软雅黑" panose="020B0503020204020204" pitchFamily="34" charset="-122"/>
                </a:endParaRPr>
              </a:p>
            </p:txBody>
          </p:sp>
        </p:grpSp>
      </p:grpSp>
      <p:grpSp>
        <p:nvGrpSpPr>
          <p:cNvPr id="53" name="组合 52"/>
          <p:cNvGrpSpPr/>
          <p:nvPr/>
        </p:nvGrpSpPr>
        <p:grpSpPr>
          <a:xfrm>
            <a:off x="4689999" y="1759917"/>
            <a:ext cx="1061215" cy="1061359"/>
            <a:chOff x="4689999" y="1384437"/>
            <a:chExt cx="1061215" cy="1061359"/>
          </a:xfrm>
        </p:grpSpPr>
        <p:grpSp>
          <p:nvGrpSpPr>
            <p:cNvPr id="29" name="组合 28"/>
            <p:cNvGrpSpPr/>
            <p:nvPr/>
          </p:nvGrpSpPr>
          <p:grpSpPr>
            <a:xfrm>
              <a:off x="4689999" y="1384437"/>
              <a:ext cx="1061215" cy="1061359"/>
              <a:chOff x="4926840" y="1732375"/>
              <a:chExt cx="1656097" cy="1656098"/>
            </a:xfrm>
          </p:grpSpPr>
          <p:sp>
            <p:nvSpPr>
              <p:cNvPr id="30" name="任意多边形 29"/>
              <p:cNvSpPr/>
              <p:nvPr/>
            </p:nvSpPr>
            <p:spPr>
              <a:xfrm>
                <a:off x="4926840" y="1732375"/>
                <a:ext cx="1656097" cy="1656098"/>
              </a:xfrm>
              <a:custGeom>
                <a:avLst/>
                <a:gdLst>
                  <a:gd name="connsiteX0" fmla="*/ 734066 w 1656097"/>
                  <a:gd name="connsiteY0" fmla="*/ 0 h 1656098"/>
                  <a:gd name="connsiteX1" fmla="*/ 922032 w 1656097"/>
                  <a:gd name="connsiteY1" fmla="*/ 0 h 1656098"/>
                  <a:gd name="connsiteX2" fmla="*/ 958682 w 1656097"/>
                  <a:gd name="connsiteY2" fmla="*/ 170987 h 1656098"/>
                  <a:gd name="connsiteX3" fmla="*/ 967537 w 1656097"/>
                  <a:gd name="connsiteY3" fmla="*/ 172338 h 1656098"/>
                  <a:gd name="connsiteX4" fmla="*/ 1042604 w 1656097"/>
                  <a:gd name="connsiteY4" fmla="*/ 194634 h 1656098"/>
                  <a:gd name="connsiteX5" fmla="*/ 1160682 w 1656097"/>
                  <a:gd name="connsiteY5" fmla="*/ 63947 h 1656098"/>
                  <a:gd name="connsiteX6" fmla="*/ 1323465 w 1656097"/>
                  <a:gd name="connsiteY6" fmla="*/ 157929 h 1656098"/>
                  <a:gd name="connsiteX7" fmla="*/ 1271151 w 1656097"/>
                  <a:gd name="connsiteY7" fmla="*/ 319877 h 1656098"/>
                  <a:gd name="connsiteX8" fmla="*/ 1280994 w 1656097"/>
                  <a:gd name="connsiteY8" fmla="*/ 327054 h 1656098"/>
                  <a:gd name="connsiteX9" fmla="*/ 1333335 w 1656097"/>
                  <a:gd name="connsiteY9" fmla="*/ 377405 h 1656098"/>
                  <a:gd name="connsiteX10" fmla="*/ 1338950 w 1656097"/>
                  <a:gd name="connsiteY10" fmla="*/ 384065 h 1656098"/>
                  <a:gd name="connsiteX11" fmla="*/ 1498169 w 1656097"/>
                  <a:gd name="connsiteY11" fmla="*/ 332634 h 1656098"/>
                  <a:gd name="connsiteX12" fmla="*/ 1592152 w 1656097"/>
                  <a:gd name="connsiteY12" fmla="*/ 495417 h 1656098"/>
                  <a:gd name="connsiteX13" fmla="*/ 1473528 w 1656097"/>
                  <a:gd name="connsiteY13" fmla="*/ 602595 h 1656098"/>
                  <a:gd name="connsiteX14" fmla="*/ 1483127 w 1656097"/>
                  <a:gd name="connsiteY14" fmla="*/ 626411 h 1656098"/>
                  <a:gd name="connsiteX15" fmla="*/ 1501984 w 1656097"/>
                  <a:gd name="connsiteY15" fmla="*/ 701032 h 1656098"/>
                  <a:gd name="connsiteX16" fmla="*/ 1656097 w 1656097"/>
                  <a:gd name="connsiteY16" fmla="*/ 734067 h 1656098"/>
                  <a:gd name="connsiteX17" fmla="*/ 1656097 w 1656097"/>
                  <a:gd name="connsiteY17" fmla="*/ 922032 h 1656098"/>
                  <a:gd name="connsiteX18" fmla="*/ 1511749 w 1656097"/>
                  <a:gd name="connsiteY18" fmla="*/ 952973 h 1656098"/>
                  <a:gd name="connsiteX19" fmla="*/ 1506114 w 1656097"/>
                  <a:gd name="connsiteY19" fmla="*/ 989892 h 1656098"/>
                  <a:gd name="connsiteX20" fmla="*/ 1491538 w 1656097"/>
                  <a:gd name="connsiteY20" fmla="*/ 1048074 h 1656098"/>
                  <a:gd name="connsiteX21" fmla="*/ 1485827 w 1656097"/>
                  <a:gd name="connsiteY21" fmla="*/ 1064617 h 1656098"/>
                  <a:gd name="connsiteX22" fmla="*/ 1592152 w 1656097"/>
                  <a:gd name="connsiteY22" fmla="*/ 1160683 h 1656098"/>
                  <a:gd name="connsiteX23" fmla="*/ 1498169 w 1656097"/>
                  <a:gd name="connsiteY23" fmla="*/ 1323465 h 1656098"/>
                  <a:gd name="connsiteX24" fmla="*/ 1367507 w 1656097"/>
                  <a:gd name="connsiteY24" fmla="*/ 1281258 h 1656098"/>
                  <a:gd name="connsiteX25" fmla="*/ 1351398 w 1656097"/>
                  <a:gd name="connsiteY25" fmla="*/ 1303350 h 1656098"/>
                  <a:gd name="connsiteX26" fmla="*/ 1301049 w 1656097"/>
                  <a:gd name="connsiteY26" fmla="*/ 1355691 h 1656098"/>
                  <a:gd name="connsiteX27" fmla="*/ 1282493 w 1656097"/>
                  <a:gd name="connsiteY27" fmla="*/ 1371332 h 1656098"/>
                  <a:gd name="connsiteX28" fmla="*/ 1323465 w 1656097"/>
                  <a:gd name="connsiteY28" fmla="*/ 1498169 h 1656098"/>
                  <a:gd name="connsiteX29" fmla="*/ 1160682 w 1656097"/>
                  <a:gd name="connsiteY29" fmla="*/ 1592152 h 1656098"/>
                  <a:gd name="connsiteX30" fmla="*/ 1074277 w 1656097"/>
                  <a:gd name="connsiteY30" fmla="*/ 1496521 h 1656098"/>
                  <a:gd name="connsiteX31" fmla="*/ 1052042 w 1656097"/>
                  <a:gd name="connsiteY31" fmla="*/ 1505484 h 1656098"/>
                  <a:gd name="connsiteX32" fmla="*/ 948719 w 1656097"/>
                  <a:gd name="connsiteY32" fmla="*/ 1531593 h 1656098"/>
                  <a:gd name="connsiteX33" fmla="*/ 922032 w 1656097"/>
                  <a:gd name="connsiteY33" fmla="*/ 1656098 h 1656098"/>
                  <a:gd name="connsiteX34" fmla="*/ 734066 w 1656097"/>
                  <a:gd name="connsiteY34" fmla="*/ 1656098 h 1656098"/>
                  <a:gd name="connsiteX35" fmla="*/ 707323 w 1656097"/>
                  <a:gd name="connsiteY35" fmla="*/ 1531333 h 1656098"/>
                  <a:gd name="connsiteX36" fmla="*/ 688561 w 1656097"/>
                  <a:gd name="connsiteY36" fmla="*/ 1528470 h 1656098"/>
                  <a:gd name="connsiteX37" fmla="*/ 581645 w 1656097"/>
                  <a:gd name="connsiteY37" fmla="*/ 1496716 h 1656098"/>
                  <a:gd name="connsiteX38" fmla="*/ 495416 w 1656097"/>
                  <a:gd name="connsiteY38" fmla="*/ 1592152 h 1656098"/>
                  <a:gd name="connsiteX39" fmla="*/ 332634 w 1656097"/>
                  <a:gd name="connsiteY39" fmla="*/ 1498169 h 1656098"/>
                  <a:gd name="connsiteX40" fmla="*/ 373389 w 1656097"/>
                  <a:gd name="connsiteY40" fmla="*/ 1372000 h 1656098"/>
                  <a:gd name="connsiteX41" fmla="*/ 293970 w 1656097"/>
                  <a:gd name="connsiteY41" fmla="*/ 1290661 h 1656098"/>
                  <a:gd name="connsiteX42" fmla="*/ 287662 w 1656097"/>
                  <a:gd name="connsiteY42" fmla="*/ 1281558 h 1656098"/>
                  <a:gd name="connsiteX43" fmla="*/ 157930 w 1656097"/>
                  <a:gd name="connsiteY43" fmla="*/ 1323465 h 1656098"/>
                  <a:gd name="connsiteX44" fmla="*/ 63947 w 1656097"/>
                  <a:gd name="connsiteY44" fmla="*/ 1160683 h 1656098"/>
                  <a:gd name="connsiteX45" fmla="*/ 170348 w 1656097"/>
                  <a:gd name="connsiteY45" fmla="*/ 1064548 h 1656098"/>
                  <a:gd name="connsiteX46" fmla="*/ 159896 w 1656097"/>
                  <a:gd name="connsiteY46" fmla="*/ 1031651 h 1656098"/>
                  <a:gd name="connsiteX47" fmla="*/ 144063 w 1656097"/>
                  <a:gd name="connsiteY47" fmla="*/ 952912 h 1656098"/>
                  <a:gd name="connsiteX48" fmla="*/ 0 w 1656097"/>
                  <a:gd name="connsiteY48" fmla="*/ 922032 h 1656098"/>
                  <a:gd name="connsiteX49" fmla="*/ 0 w 1656097"/>
                  <a:gd name="connsiteY49" fmla="*/ 734067 h 1656098"/>
                  <a:gd name="connsiteX50" fmla="*/ 152682 w 1656097"/>
                  <a:gd name="connsiteY50" fmla="*/ 701339 h 1656098"/>
                  <a:gd name="connsiteX51" fmla="*/ 159896 w 1656097"/>
                  <a:gd name="connsiteY51" fmla="*/ 669158 h 1656098"/>
                  <a:gd name="connsiteX52" fmla="*/ 182923 w 1656097"/>
                  <a:gd name="connsiteY52" fmla="*/ 602913 h 1656098"/>
                  <a:gd name="connsiteX53" fmla="*/ 63947 w 1656097"/>
                  <a:gd name="connsiteY53" fmla="*/ 495417 h 1656098"/>
                  <a:gd name="connsiteX54" fmla="*/ 157930 w 1656097"/>
                  <a:gd name="connsiteY54" fmla="*/ 332634 h 1656098"/>
                  <a:gd name="connsiteX55" fmla="*/ 318389 w 1656097"/>
                  <a:gd name="connsiteY55" fmla="*/ 384465 h 1656098"/>
                  <a:gd name="connsiteX56" fmla="*/ 353537 w 1656097"/>
                  <a:gd name="connsiteY56" fmla="*/ 346539 h 1656098"/>
                  <a:gd name="connsiteX57" fmla="*/ 385166 w 1656097"/>
                  <a:gd name="connsiteY57" fmla="*/ 320558 h 1656098"/>
                  <a:gd name="connsiteX58" fmla="*/ 332634 w 1656097"/>
                  <a:gd name="connsiteY58" fmla="*/ 157929 h 1656098"/>
                  <a:gd name="connsiteX59" fmla="*/ 495416 w 1656097"/>
                  <a:gd name="connsiteY59" fmla="*/ 63947 h 1656098"/>
                  <a:gd name="connsiteX60" fmla="*/ 612546 w 1656097"/>
                  <a:gd name="connsiteY60" fmla="*/ 193585 h 1656098"/>
                  <a:gd name="connsiteX61" fmla="*/ 688561 w 1656097"/>
                  <a:gd name="connsiteY61" fmla="*/ 172338 h 1656098"/>
                  <a:gd name="connsiteX62" fmla="*/ 697415 w 1656097"/>
                  <a:gd name="connsiteY62" fmla="*/ 170987 h 165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1656097" h="1656098">
                    <a:moveTo>
                      <a:pt x="734066" y="0"/>
                    </a:moveTo>
                    <a:lnTo>
                      <a:pt x="922032" y="0"/>
                    </a:lnTo>
                    <a:lnTo>
                      <a:pt x="958682" y="170987"/>
                    </a:lnTo>
                    <a:lnTo>
                      <a:pt x="967537" y="172338"/>
                    </a:lnTo>
                    <a:lnTo>
                      <a:pt x="1042604" y="194634"/>
                    </a:lnTo>
                    <a:lnTo>
                      <a:pt x="1160682" y="63947"/>
                    </a:lnTo>
                    <a:lnTo>
                      <a:pt x="1323465" y="157929"/>
                    </a:lnTo>
                    <a:lnTo>
                      <a:pt x="1271151" y="319877"/>
                    </a:lnTo>
                    <a:lnTo>
                      <a:pt x="1280994" y="327054"/>
                    </a:lnTo>
                    <a:cubicBezTo>
                      <a:pt x="1299308" y="342918"/>
                      <a:pt x="1316780" y="359726"/>
                      <a:pt x="1333335" y="377405"/>
                    </a:cubicBezTo>
                    <a:lnTo>
                      <a:pt x="1338950" y="384065"/>
                    </a:lnTo>
                    <a:lnTo>
                      <a:pt x="1498169" y="332634"/>
                    </a:lnTo>
                    <a:lnTo>
                      <a:pt x="1592152" y="495417"/>
                    </a:lnTo>
                    <a:lnTo>
                      <a:pt x="1473528" y="602595"/>
                    </a:lnTo>
                    <a:lnTo>
                      <a:pt x="1483127" y="626411"/>
                    </a:lnTo>
                    <a:lnTo>
                      <a:pt x="1501984" y="701032"/>
                    </a:lnTo>
                    <a:lnTo>
                      <a:pt x="1656097" y="734067"/>
                    </a:lnTo>
                    <a:lnTo>
                      <a:pt x="1656097" y="922032"/>
                    </a:lnTo>
                    <a:lnTo>
                      <a:pt x="1511749" y="952973"/>
                    </a:lnTo>
                    <a:lnTo>
                      <a:pt x="1506114" y="989892"/>
                    </a:lnTo>
                    <a:cubicBezTo>
                      <a:pt x="1502081" y="1009604"/>
                      <a:pt x="1497209" y="1029011"/>
                      <a:pt x="1491538" y="1048074"/>
                    </a:cubicBezTo>
                    <a:lnTo>
                      <a:pt x="1485827" y="1064617"/>
                    </a:lnTo>
                    <a:lnTo>
                      <a:pt x="1592152" y="1160683"/>
                    </a:lnTo>
                    <a:lnTo>
                      <a:pt x="1498169" y="1323465"/>
                    </a:lnTo>
                    <a:lnTo>
                      <a:pt x="1367507" y="1281258"/>
                    </a:lnTo>
                    <a:lnTo>
                      <a:pt x="1351398" y="1303350"/>
                    </a:lnTo>
                    <a:cubicBezTo>
                      <a:pt x="1335535" y="1321664"/>
                      <a:pt x="1318727" y="1339136"/>
                      <a:pt x="1301049" y="1355691"/>
                    </a:cubicBezTo>
                    <a:lnTo>
                      <a:pt x="1282493" y="1371332"/>
                    </a:lnTo>
                    <a:lnTo>
                      <a:pt x="1323465" y="1498169"/>
                    </a:lnTo>
                    <a:lnTo>
                      <a:pt x="1160682" y="1592152"/>
                    </a:lnTo>
                    <a:lnTo>
                      <a:pt x="1074277" y="1496521"/>
                    </a:lnTo>
                    <a:lnTo>
                      <a:pt x="1052042" y="1505484"/>
                    </a:lnTo>
                    <a:lnTo>
                      <a:pt x="948719" y="1531593"/>
                    </a:lnTo>
                    <a:lnTo>
                      <a:pt x="922032" y="1656098"/>
                    </a:lnTo>
                    <a:lnTo>
                      <a:pt x="734066" y="1656098"/>
                    </a:lnTo>
                    <a:lnTo>
                      <a:pt x="707323" y="1531333"/>
                    </a:lnTo>
                    <a:lnTo>
                      <a:pt x="688561" y="1528470"/>
                    </a:lnTo>
                    <a:lnTo>
                      <a:pt x="581645" y="1496716"/>
                    </a:lnTo>
                    <a:lnTo>
                      <a:pt x="495416" y="1592152"/>
                    </a:lnTo>
                    <a:lnTo>
                      <a:pt x="332634" y="1498169"/>
                    </a:lnTo>
                    <a:lnTo>
                      <a:pt x="373389" y="1372000"/>
                    </a:lnTo>
                    <a:lnTo>
                      <a:pt x="293970" y="1290661"/>
                    </a:lnTo>
                    <a:lnTo>
                      <a:pt x="287662" y="1281558"/>
                    </a:lnTo>
                    <a:lnTo>
                      <a:pt x="157930" y="1323465"/>
                    </a:lnTo>
                    <a:lnTo>
                      <a:pt x="63947" y="1160683"/>
                    </a:lnTo>
                    <a:lnTo>
                      <a:pt x="170348" y="1064548"/>
                    </a:lnTo>
                    <a:lnTo>
                      <a:pt x="159896" y="1031651"/>
                    </a:lnTo>
                    <a:lnTo>
                      <a:pt x="144063" y="952912"/>
                    </a:lnTo>
                    <a:lnTo>
                      <a:pt x="0" y="922032"/>
                    </a:lnTo>
                    <a:lnTo>
                      <a:pt x="0" y="734067"/>
                    </a:lnTo>
                    <a:lnTo>
                      <a:pt x="152682" y="701339"/>
                    </a:lnTo>
                    <a:lnTo>
                      <a:pt x="159896" y="669158"/>
                    </a:lnTo>
                    <a:lnTo>
                      <a:pt x="182923" y="602913"/>
                    </a:lnTo>
                    <a:lnTo>
                      <a:pt x="63947" y="495417"/>
                    </a:lnTo>
                    <a:lnTo>
                      <a:pt x="157930" y="332634"/>
                    </a:lnTo>
                    <a:lnTo>
                      <a:pt x="318389" y="384465"/>
                    </a:lnTo>
                    <a:lnTo>
                      <a:pt x="353537" y="346539"/>
                    </a:lnTo>
                    <a:lnTo>
                      <a:pt x="385166" y="320558"/>
                    </a:lnTo>
                    <a:lnTo>
                      <a:pt x="332634" y="157929"/>
                    </a:lnTo>
                    <a:lnTo>
                      <a:pt x="495416" y="63947"/>
                    </a:lnTo>
                    <a:lnTo>
                      <a:pt x="612546" y="193585"/>
                    </a:lnTo>
                    <a:lnTo>
                      <a:pt x="688561" y="172338"/>
                    </a:lnTo>
                    <a:lnTo>
                      <a:pt x="697415" y="170987"/>
                    </a:lnTo>
                    <a:close/>
                  </a:path>
                </a:pathLst>
              </a:custGeom>
              <a:gradFill>
                <a:gsLst>
                  <a:gs pos="0">
                    <a:schemeClr val="bg1"/>
                  </a:gs>
                  <a:gs pos="100000">
                    <a:srgbClr val="E2E2E2"/>
                  </a:gs>
                </a:gsLst>
                <a:lin ang="2700000" scaled="1"/>
              </a:gradFill>
              <a:ln>
                <a:noFill/>
              </a:ln>
              <a:effectLst>
                <a:outerShdw blurRad="190500" dist="889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31" name="椭圆 30"/>
              <p:cNvSpPr/>
              <p:nvPr/>
            </p:nvSpPr>
            <p:spPr>
              <a:xfrm>
                <a:off x="5189938" y="1995474"/>
                <a:ext cx="1129900" cy="1129900"/>
              </a:xfrm>
              <a:prstGeom prst="ellipse">
                <a:avLst/>
              </a:prstGeom>
              <a:solidFill>
                <a:schemeClr val="accent4">
                  <a:lumMod val="75000"/>
                </a:schemeClr>
              </a:solidFill>
              <a:ln w="22225">
                <a:gradFill flip="none" rotWithShape="1">
                  <a:gsLst>
                    <a:gs pos="0">
                      <a:srgbClr val="CDCDCD"/>
                    </a:gs>
                    <a:gs pos="100000">
                      <a:schemeClr val="bg1"/>
                    </a:gs>
                  </a:gsLst>
                  <a:lin ang="2700000" scaled="1"/>
                  <a:tileRect/>
                </a:gradFill>
              </a:ln>
              <a:effectLst>
                <a:innerShdw blurRad="88900" dist="38100" dir="135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椭圆 31"/>
              <p:cNvSpPr/>
              <p:nvPr/>
            </p:nvSpPr>
            <p:spPr>
              <a:xfrm>
                <a:off x="5266822" y="2076686"/>
                <a:ext cx="976134" cy="976135"/>
              </a:xfrm>
              <a:prstGeom prst="ellipse">
                <a:avLst/>
              </a:prstGeom>
              <a:gradFill>
                <a:gsLst>
                  <a:gs pos="0">
                    <a:schemeClr val="bg1">
                      <a:lumMod val="85000"/>
                    </a:schemeClr>
                  </a:gs>
                  <a:gs pos="100000">
                    <a:schemeClr val="bg1"/>
                  </a:gs>
                </a:gsLst>
                <a:lin ang="2700000" scaled="1"/>
              </a:gradFill>
              <a:ln w="19050">
                <a:gradFill flip="none" rotWithShape="1">
                  <a:gsLst>
                    <a:gs pos="100000">
                      <a:srgbClr val="CDCDCD"/>
                    </a:gs>
                    <a:gs pos="0">
                      <a:schemeClr val="bg1"/>
                    </a:gs>
                  </a:gsLst>
                  <a:lin ang="2700000" scaled="1"/>
                  <a:tileRect/>
                </a:gradFill>
              </a:ln>
              <a:effectLst>
                <a:outerShdw blurRad="889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6" name="Freeform 53"/>
            <p:cNvSpPr>
              <a:spLocks noEditPoints="1"/>
            </p:cNvSpPr>
            <p:nvPr/>
          </p:nvSpPr>
          <p:spPr bwMode="auto">
            <a:xfrm>
              <a:off x="5031764" y="1726249"/>
              <a:ext cx="377685" cy="377736"/>
            </a:xfrm>
            <a:custGeom>
              <a:avLst/>
              <a:gdLst>
                <a:gd name="T0" fmla="*/ 166 w 449"/>
                <a:gd name="T1" fmla="*/ 362 h 449"/>
                <a:gd name="T2" fmla="*/ 211 w 449"/>
                <a:gd name="T3" fmla="*/ 317 h 449"/>
                <a:gd name="T4" fmla="*/ 237 w 449"/>
                <a:gd name="T5" fmla="*/ 407 h 449"/>
                <a:gd name="T6" fmla="*/ 302 w 449"/>
                <a:gd name="T7" fmla="*/ 313 h 449"/>
                <a:gd name="T8" fmla="*/ 294 w 449"/>
                <a:gd name="T9" fmla="*/ 393 h 449"/>
                <a:gd name="T10" fmla="*/ 395 w 449"/>
                <a:gd name="T11" fmla="*/ 289 h 449"/>
                <a:gd name="T12" fmla="*/ 294 w 449"/>
                <a:gd name="T13" fmla="*/ 393 h 449"/>
                <a:gd name="T14" fmla="*/ 95 w 449"/>
                <a:gd name="T15" fmla="*/ 353 h 449"/>
                <a:gd name="T16" fmla="*/ 121 w 449"/>
                <a:gd name="T17" fmla="*/ 309 h 449"/>
                <a:gd name="T18" fmla="*/ 237 w 449"/>
                <a:gd name="T19" fmla="*/ 293 h 449"/>
                <a:gd name="T20" fmla="*/ 311 w 449"/>
                <a:gd name="T21" fmla="*/ 191 h 449"/>
                <a:gd name="T22" fmla="*/ 307 w 449"/>
                <a:gd name="T23" fmla="*/ 287 h 449"/>
                <a:gd name="T24" fmla="*/ 211 w 449"/>
                <a:gd name="T25" fmla="*/ 293 h 449"/>
                <a:gd name="T26" fmla="*/ 137 w 449"/>
                <a:gd name="T27" fmla="*/ 226 h 449"/>
                <a:gd name="T28" fmla="*/ 211 w 449"/>
                <a:gd name="T29" fmla="*/ 196 h 449"/>
                <a:gd name="T30" fmla="*/ 333 w 449"/>
                <a:gd name="T31" fmla="*/ 282 h 449"/>
                <a:gd name="T32" fmla="*/ 335 w 449"/>
                <a:gd name="T33" fmla="*/ 188 h 449"/>
                <a:gd name="T34" fmla="*/ 407 w 449"/>
                <a:gd name="T35" fmla="*/ 224 h 449"/>
                <a:gd name="T36" fmla="*/ 116 w 449"/>
                <a:gd name="T37" fmla="*/ 281 h 449"/>
                <a:gd name="T38" fmla="*/ 41 w 449"/>
                <a:gd name="T39" fmla="*/ 224 h 449"/>
                <a:gd name="T40" fmla="*/ 114 w 449"/>
                <a:gd name="T41" fmla="*/ 188 h 449"/>
                <a:gd name="T42" fmla="*/ 116 w 449"/>
                <a:gd name="T43" fmla="*/ 281 h 449"/>
                <a:gd name="T44" fmla="*/ 59 w 449"/>
                <a:gd name="T45" fmla="*/ 146 h 449"/>
                <a:gd name="T46" fmla="*/ 158 w 449"/>
                <a:gd name="T47" fmla="*/ 55 h 449"/>
                <a:gd name="T48" fmla="*/ 331 w 449"/>
                <a:gd name="T49" fmla="*/ 164 h 449"/>
                <a:gd name="T50" fmla="*/ 390 w 449"/>
                <a:gd name="T51" fmla="*/ 147 h 449"/>
                <a:gd name="T52" fmla="*/ 211 w 449"/>
                <a:gd name="T53" fmla="*/ 171 h 449"/>
                <a:gd name="T54" fmla="*/ 210 w 449"/>
                <a:gd name="T55" fmla="*/ 43 h 449"/>
                <a:gd name="T56" fmla="*/ 211 w 449"/>
                <a:gd name="T57" fmla="*/ 171 h 449"/>
                <a:gd name="T58" fmla="*/ 237 w 449"/>
                <a:gd name="T59" fmla="*/ 43 h 449"/>
                <a:gd name="T60" fmla="*/ 308 w 449"/>
                <a:gd name="T61" fmla="*/ 167 h 449"/>
                <a:gd name="T62" fmla="*/ 225 w 449"/>
                <a:gd name="T63" fmla="*/ 0 h 449"/>
                <a:gd name="T64" fmla="*/ 225 w 449"/>
                <a:gd name="T65" fmla="*/ 449 h 449"/>
                <a:gd name="T66" fmla="*/ 225 w 449"/>
                <a:gd name="T67" fmla="*/ 0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49" h="449">
                  <a:moveTo>
                    <a:pt x="211" y="407"/>
                  </a:moveTo>
                  <a:cubicBezTo>
                    <a:pt x="192" y="407"/>
                    <a:pt x="176" y="387"/>
                    <a:pt x="166" y="362"/>
                  </a:cubicBezTo>
                  <a:cubicBezTo>
                    <a:pt x="158" y="347"/>
                    <a:pt x="151" y="331"/>
                    <a:pt x="147" y="313"/>
                  </a:cubicBezTo>
                  <a:cubicBezTo>
                    <a:pt x="168" y="315"/>
                    <a:pt x="189" y="317"/>
                    <a:pt x="211" y="317"/>
                  </a:cubicBezTo>
                  <a:cubicBezTo>
                    <a:pt x="211" y="407"/>
                    <a:pt x="211" y="407"/>
                    <a:pt x="211" y="407"/>
                  </a:cubicBezTo>
                  <a:moveTo>
                    <a:pt x="237" y="407"/>
                  </a:moveTo>
                  <a:cubicBezTo>
                    <a:pt x="237" y="317"/>
                    <a:pt x="237" y="317"/>
                    <a:pt x="237" y="317"/>
                  </a:cubicBezTo>
                  <a:cubicBezTo>
                    <a:pt x="259" y="317"/>
                    <a:pt x="280" y="315"/>
                    <a:pt x="302" y="313"/>
                  </a:cubicBezTo>
                  <a:cubicBezTo>
                    <a:pt x="293" y="344"/>
                    <a:pt x="273" y="407"/>
                    <a:pt x="237" y="407"/>
                  </a:cubicBezTo>
                  <a:moveTo>
                    <a:pt x="294" y="393"/>
                  </a:moveTo>
                  <a:cubicBezTo>
                    <a:pt x="311" y="370"/>
                    <a:pt x="320" y="343"/>
                    <a:pt x="328" y="310"/>
                  </a:cubicBezTo>
                  <a:cubicBezTo>
                    <a:pt x="354" y="304"/>
                    <a:pt x="377" y="297"/>
                    <a:pt x="395" y="289"/>
                  </a:cubicBezTo>
                  <a:cubicBezTo>
                    <a:pt x="386" y="313"/>
                    <a:pt x="373" y="335"/>
                    <a:pt x="354" y="353"/>
                  </a:cubicBezTo>
                  <a:cubicBezTo>
                    <a:pt x="337" y="371"/>
                    <a:pt x="315" y="384"/>
                    <a:pt x="294" y="393"/>
                  </a:cubicBezTo>
                  <a:moveTo>
                    <a:pt x="154" y="393"/>
                  </a:moveTo>
                  <a:cubicBezTo>
                    <a:pt x="133" y="384"/>
                    <a:pt x="112" y="371"/>
                    <a:pt x="95" y="353"/>
                  </a:cubicBezTo>
                  <a:cubicBezTo>
                    <a:pt x="75" y="335"/>
                    <a:pt x="62" y="312"/>
                    <a:pt x="52" y="286"/>
                  </a:cubicBezTo>
                  <a:cubicBezTo>
                    <a:pt x="68" y="295"/>
                    <a:pt x="93" y="303"/>
                    <a:pt x="121" y="309"/>
                  </a:cubicBezTo>
                  <a:cubicBezTo>
                    <a:pt x="128" y="342"/>
                    <a:pt x="138" y="371"/>
                    <a:pt x="154" y="393"/>
                  </a:cubicBezTo>
                  <a:moveTo>
                    <a:pt x="237" y="293"/>
                  </a:moveTo>
                  <a:cubicBezTo>
                    <a:pt x="237" y="196"/>
                    <a:pt x="237" y="196"/>
                    <a:pt x="237" y="196"/>
                  </a:cubicBezTo>
                  <a:cubicBezTo>
                    <a:pt x="263" y="195"/>
                    <a:pt x="287" y="193"/>
                    <a:pt x="311" y="191"/>
                  </a:cubicBezTo>
                  <a:cubicBezTo>
                    <a:pt x="311" y="203"/>
                    <a:pt x="311" y="214"/>
                    <a:pt x="311" y="226"/>
                  </a:cubicBezTo>
                  <a:cubicBezTo>
                    <a:pt x="311" y="247"/>
                    <a:pt x="311" y="268"/>
                    <a:pt x="307" y="287"/>
                  </a:cubicBezTo>
                  <a:cubicBezTo>
                    <a:pt x="284" y="290"/>
                    <a:pt x="261" y="292"/>
                    <a:pt x="237" y="293"/>
                  </a:cubicBezTo>
                  <a:moveTo>
                    <a:pt x="211" y="293"/>
                  </a:moveTo>
                  <a:cubicBezTo>
                    <a:pt x="187" y="292"/>
                    <a:pt x="165" y="290"/>
                    <a:pt x="141" y="286"/>
                  </a:cubicBezTo>
                  <a:cubicBezTo>
                    <a:pt x="138" y="268"/>
                    <a:pt x="137" y="246"/>
                    <a:pt x="137" y="226"/>
                  </a:cubicBezTo>
                  <a:cubicBezTo>
                    <a:pt x="137" y="214"/>
                    <a:pt x="138" y="203"/>
                    <a:pt x="138" y="191"/>
                  </a:cubicBezTo>
                  <a:cubicBezTo>
                    <a:pt x="161" y="193"/>
                    <a:pt x="186" y="195"/>
                    <a:pt x="211" y="196"/>
                  </a:cubicBezTo>
                  <a:cubicBezTo>
                    <a:pt x="211" y="293"/>
                    <a:pt x="211" y="293"/>
                    <a:pt x="211" y="293"/>
                  </a:cubicBezTo>
                  <a:moveTo>
                    <a:pt x="333" y="282"/>
                  </a:moveTo>
                  <a:cubicBezTo>
                    <a:pt x="335" y="265"/>
                    <a:pt x="336" y="245"/>
                    <a:pt x="336" y="226"/>
                  </a:cubicBezTo>
                  <a:cubicBezTo>
                    <a:pt x="336" y="212"/>
                    <a:pt x="336" y="201"/>
                    <a:pt x="335" y="188"/>
                  </a:cubicBezTo>
                  <a:cubicBezTo>
                    <a:pt x="363" y="185"/>
                    <a:pt x="386" y="177"/>
                    <a:pt x="399" y="171"/>
                  </a:cubicBezTo>
                  <a:cubicBezTo>
                    <a:pt x="405" y="188"/>
                    <a:pt x="407" y="207"/>
                    <a:pt x="407" y="224"/>
                  </a:cubicBezTo>
                  <a:cubicBezTo>
                    <a:pt x="407" y="254"/>
                    <a:pt x="405" y="270"/>
                    <a:pt x="333" y="282"/>
                  </a:cubicBezTo>
                  <a:moveTo>
                    <a:pt x="116" y="281"/>
                  </a:moveTo>
                  <a:cubicBezTo>
                    <a:pt x="75" y="274"/>
                    <a:pt x="52" y="260"/>
                    <a:pt x="43" y="250"/>
                  </a:cubicBezTo>
                  <a:cubicBezTo>
                    <a:pt x="41" y="242"/>
                    <a:pt x="41" y="233"/>
                    <a:pt x="41" y="224"/>
                  </a:cubicBezTo>
                  <a:cubicBezTo>
                    <a:pt x="41" y="206"/>
                    <a:pt x="44" y="187"/>
                    <a:pt x="49" y="171"/>
                  </a:cubicBezTo>
                  <a:cubicBezTo>
                    <a:pt x="64" y="177"/>
                    <a:pt x="82" y="182"/>
                    <a:pt x="114" y="188"/>
                  </a:cubicBezTo>
                  <a:cubicBezTo>
                    <a:pt x="113" y="201"/>
                    <a:pt x="112" y="212"/>
                    <a:pt x="112" y="226"/>
                  </a:cubicBezTo>
                  <a:cubicBezTo>
                    <a:pt x="112" y="245"/>
                    <a:pt x="113" y="264"/>
                    <a:pt x="116" y="281"/>
                  </a:cubicBezTo>
                  <a:moveTo>
                    <a:pt x="117" y="164"/>
                  </a:moveTo>
                  <a:cubicBezTo>
                    <a:pt x="76" y="153"/>
                    <a:pt x="65" y="152"/>
                    <a:pt x="59" y="146"/>
                  </a:cubicBezTo>
                  <a:cubicBezTo>
                    <a:pt x="68" y="128"/>
                    <a:pt x="79" y="110"/>
                    <a:pt x="95" y="96"/>
                  </a:cubicBezTo>
                  <a:cubicBezTo>
                    <a:pt x="114" y="76"/>
                    <a:pt x="135" y="66"/>
                    <a:pt x="158" y="55"/>
                  </a:cubicBezTo>
                  <a:cubicBezTo>
                    <a:pt x="138" y="83"/>
                    <a:pt x="124" y="119"/>
                    <a:pt x="117" y="164"/>
                  </a:cubicBezTo>
                  <a:moveTo>
                    <a:pt x="331" y="164"/>
                  </a:moveTo>
                  <a:cubicBezTo>
                    <a:pt x="324" y="119"/>
                    <a:pt x="311" y="81"/>
                    <a:pt x="291" y="54"/>
                  </a:cubicBezTo>
                  <a:cubicBezTo>
                    <a:pt x="333" y="69"/>
                    <a:pt x="370" y="104"/>
                    <a:pt x="390" y="147"/>
                  </a:cubicBezTo>
                  <a:cubicBezTo>
                    <a:pt x="384" y="151"/>
                    <a:pt x="369" y="157"/>
                    <a:pt x="331" y="164"/>
                  </a:cubicBezTo>
                  <a:moveTo>
                    <a:pt x="211" y="171"/>
                  </a:moveTo>
                  <a:cubicBezTo>
                    <a:pt x="187" y="171"/>
                    <a:pt x="164" y="169"/>
                    <a:pt x="141" y="167"/>
                  </a:cubicBezTo>
                  <a:cubicBezTo>
                    <a:pt x="152" y="104"/>
                    <a:pt x="178" y="55"/>
                    <a:pt x="210" y="43"/>
                  </a:cubicBezTo>
                  <a:cubicBezTo>
                    <a:pt x="210" y="43"/>
                    <a:pt x="211" y="43"/>
                    <a:pt x="211" y="43"/>
                  </a:cubicBezTo>
                  <a:cubicBezTo>
                    <a:pt x="211" y="171"/>
                    <a:pt x="211" y="171"/>
                    <a:pt x="211" y="171"/>
                  </a:cubicBezTo>
                  <a:moveTo>
                    <a:pt x="237" y="171"/>
                  </a:moveTo>
                  <a:cubicBezTo>
                    <a:pt x="237" y="43"/>
                    <a:pt x="237" y="43"/>
                    <a:pt x="237" y="43"/>
                  </a:cubicBezTo>
                  <a:cubicBezTo>
                    <a:pt x="242" y="43"/>
                    <a:pt x="249" y="48"/>
                    <a:pt x="255" y="52"/>
                  </a:cubicBezTo>
                  <a:cubicBezTo>
                    <a:pt x="279" y="74"/>
                    <a:pt x="299" y="117"/>
                    <a:pt x="308" y="167"/>
                  </a:cubicBezTo>
                  <a:cubicBezTo>
                    <a:pt x="284" y="169"/>
                    <a:pt x="261" y="171"/>
                    <a:pt x="237" y="171"/>
                  </a:cubicBezTo>
                  <a:moveTo>
                    <a:pt x="225" y="0"/>
                  </a:moveTo>
                  <a:cubicBezTo>
                    <a:pt x="100" y="0"/>
                    <a:pt x="0" y="100"/>
                    <a:pt x="0" y="224"/>
                  </a:cubicBezTo>
                  <a:cubicBezTo>
                    <a:pt x="0" y="349"/>
                    <a:pt x="100" y="449"/>
                    <a:pt x="225" y="449"/>
                  </a:cubicBezTo>
                  <a:cubicBezTo>
                    <a:pt x="350" y="449"/>
                    <a:pt x="449" y="349"/>
                    <a:pt x="449" y="224"/>
                  </a:cubicBezTo>
                  <a:cubicBezTo>
                    <a:pt x="449" y="100"/>
                    <a:pt x="350" y="0"/>
                    <a:pt x="225" y="0"/>
                  </a:cubicBezTo>
                </a:path>
              </a:pathLst>
            </a:custGeom>
            <a:solidFill>
              <a:schemeClr val="accent4">
                <a:lumMod val="75000"/>
              </a:schemeClr>
            </a:solidFill>
            <a:ln>
              <a:noFill/>
            </a:ln>
          </p:spPr>
          <p:txBody>
            <a:bodyPr vert="horz" wrap="square" lIns="68589" tIns="34295" rIns="68589" bIns="34295" numCol="1" anchor="t" anchorCtr="0" compatLnSpc="1"/>
            <a:lstStyle/>
            <a:p>
              <a:endParaRPr lang="zh-CN" altLang="en-US" dirty="0">
                <a:solidFill>
                  <a:srgbClr val="FFB850"/>
                </a:solidFill>
                <a:latin typeface="微软雅黑" panose="020B0503020204020204" pitchFamily="34" charset="-122"/>
              </a:endParaRPr>
            </a:p>
          </p:txBody>
        </p:sp>
      </p:grpSp>
      <p:grpSp>
        <p:nvGrpSpPr>
          <p:cNvPr id="54" name="组合 53"/>
          <p:cNvGrpSpPr/>
          <p:nvPr/>
        </p:nvGrpSpPr>
        <p:grpSpPr>
          <a:xfrm>
            <a:off x="3394374" y="3065244"/>
            <a:ext cx="1061215" cy="1061359"/>
            <a:chOff x="3394374" y="2689764"/>
            <a:chExt cx="1061215" cy="1061359"/>
          </a:xfrm>
        </p:grpSpPr>
        <p:grpSp>
          <p:nvGrpSpPr>
            <p:cNvPr id="33" name="组合 32"/>
            <p:cNvGrpSpPr/>
            <p:nvPr/>
          </p:nvGrpSpPr>
          <p:grpSpPr>
            <a:xfrm>
              <a:off x="3394374" y="2689764"/>
              <a:ext cx="1061215" cy="1061359"/>
              <a:chOff x="4926840" y="1732375"/>
              <a:chExt cx="1656097" cy="1656098"/>
            </a:xfrm>
          </p:grpSpPr>
          <p:sp>
            <p:nvSpPr>
              <p:cNvPr id="34" name="任意多边形 33"/>
              <p:cNvSpPr/>
              <p:nvPr/>
            </p:nvSpPr>
            <p:spPr>
              <a:xfrm>
                <a:off x="4926840" y="1732375"/>
                <a:ext cx="1656097" cy="1656098"/>
              </a:xfrm>
              <a:custGeom>
                <a:avLst/>
                <a:gdLst>
                  <a:gd name="connsiteX0" fmla="*/ 734066 w 1656097"/>
                  <a:gd name="connsiteY0" fmla="*/ 0 h 1656098"/>
                  <a:gd name="connsiteX1" fmla="*/ 922032 w 1656097"/>
                  <a:gd name="connsiteY1" fmla="*/ 0 h 1656098"/>
                  <a:gd name="connsiteX2" fmla="*/ 958682 w 1656097"/>
                  <a:gd name="connsiteY2" fmla="*/ 170987 h 1656098"/>
                  <a:gd name="connsiteX3" fmla="*/ 967537 w 1656097"/>
                  <a:gd name="connsiteY3" fmla="*/ 172338 h 1656098"/>
                  <a:gd name="connsiteX4" fmla="*/ 1042604 w 1656097"/>
                  <a:gd name="connsiteY4" fmla="*/ 194634 h 1656098"/>
                  <a:gd name="connsiteX5" fmla="*/ 1160682 w 1656097"/>
                  <a:gd name="connsiteY5" fmla="*/ 63947 h 1656098"/>
                  <a:gd name="connsiteX6" fmla="*/ 1323465 w 1656097"/>
                  <a:gd name="connsiteY6" fmla="*/ 157929 h 1656098"/>
                  <a:gd name="connsiteX7" fmla="*/ 1271151 w 1656097"/>
                  <a:gd name="connsiteY7" fmla="*/ 319877 h 1656098"/>
                  <a:gd name="connsiteX8" fmla="*/ 1280994 w 1656097"/>
                  <a:gd name="connsiteY8" fmla="*/ 327054 h 1656098"/>
                  <a:gd name="connsiteX9" fmla="*/ 1333335 w 1656097"/>
                  <a:gd name="connsiteY9" fmla="*/ 377405 h 1656098"/>
                  <a:gd name="connsiteX10" fmla="*/ 1338950 w 1656097"/>
                  <a:gd name="connsiteY10" fmla="*/ 384065 h 1656098"/>
                  <a:gd name="connsiteX11" fmla="*/ 1498169 w 1656097"/>
                  <a:gd name="connsiteY11" fmla="*/ 332634 h 1656098"/>
                  <a:gd name="connsiteX12" fmla="*/ 1592152 w 1656097"/>
                  <a:gd name="connsiteY12" fmla="*/ 495417 h 1656098"/>
                  <a:gd name="connsiteX13" fmla="*/ 1473528 w 1656097"/>
                  <a:gd name="connsiteY13" fmla="*/ 602595 h 1656098"/>
                  <a:gd name="connsiteX14" fmla="*/ 1483127 w 1656097"/>
                  <a:gd name="connsiteY14" fmla="*/ 626411 h 1656098"/>
                  <a:gd name="connsiteX15" fmla="*/ 1501984 w 1656097"/>
                  <a:gd name="connsiteY15" fmla="*/ 701032 h 1656098"/>
                  <a:gd name="connsiteX16" fmla="*/ 1656097 w 1656097"/>
                  <a:gd name="connsiteY16" fmla="*/ 734067 h 1656098"/>
                  <a:gd name="connsiteX17" fmla="*/ 1656097 w 1656097"/>
                  <a:gd name="connsiteY17" fmla="*/ 922032 h 1656098"/>
                  <a:gd name="connsiteX18" fmla="*/ 1511749 w 1656097"/>
                  <a:gd name="connsiteY18" fmla="*/ 952973 h 1656098"/>
                  <a:gd name="connsiteX19" fmla="*/ 1506114 w 1656097"/>
                  <a:gd name="connsiteY19" fmla="*/ 989892 h 1656098"/>
                  <a:gd name="connsiteX20" fmla="*/ 1491538 w 1656097"/>
                  <a:gd name="connsiteY20" fmla="*/ 1048074 h 1656098"/>
                  <a:gd name="connsiteX21" fmla="*/ 1485827 w 1656097"/>
                  <a:gd name="connsiteY21" fmla="*/ 1064617 h 1656098"/>
                  <a:gd name="connsiteX22" fmla="*/ 1592152 w 1656097"/>
                  <a:gd name="connsiteY22" fmla="*/ 1160683 h 1656098"/>
                  <a:gd name="connsiteX23" fmla="*/ 1498169 w 1656097"/>
                  <a:gd name="connsiteY23" fmla="*/ 1323465 h 1656098"/>
                  <a:gd name="connsiteX24" fmla="*/ 1367507 w 1656097"/>
                  <a:gd name="connsiteY24" fmla="*/ 1281258 h 1656098"/>
                  <a:gd name="connsiteX25" fmla="*/ 1351398 w 1656097"/>
                  <a:gd name="connsiteY25" fmla="*/ 1303350 h 1656098"/>
                  <a:gd name="connsiteX26" fmla="*/ 1301049 w 1656097"/>
                  <a:gd name="connsiteY26" fmla="*/ 1355691 h 1656098"/>
                  <a:gd name="connsiteX27" fmla="*/ 1282493 w 1656097"/>
                  <a:gd name="connsiteY27" fmla="*/ 1371332 h 1656098"/>
                  <a:gd name="connsiteX28" fmla="*/ 1323465 w 1656097"/>
                  <a:gd name="connsiteY28" fmla="*/ 1498169 h 1656098"/>
                  <a:gd name="connsiteX29" fmla="*/ 1160682 w 1656097"/>
                  <a:gd name="connsiteY29" fmla="*/ 1592152 h 1656098"/>
                  <a:gd name="connsiteX30" fmla="*/ 1074277 w 1656097"/>
                  <a:gd name="connsiteY30" fmla="*/ 1496521 h 1656098"/>
                  <a:gd name="connsiteX31" fmla="*/ 1052042 w 1656097"/>
                  <a:gd name="connsiteY31" fmla="*/ 1505484 h 1656098"/>
                  <a:gd name="connsiteX32" fmla="*/ 948719 w 1656097"/>
                  <a:gd name="connsiteY32" fmla="*/ 1531593 h 1656098"/>
                  <a:gd name="connsiteX33" fmla="*/ 922032 w 1656097"/>
                  <a:gd name="connsiteY33" fmla="*/ 1656098 h 1656098"/>
                  <a:gd name="connsiteX34" fmla="*/ 734066 w 1656097"/>
                  <a:gd name="connsiteY34" fmla="*/ 1656098 h 1656098"/>
                  <a:gd name="connsiteX35" fmla="*/ 707323 w 1656097"/>
                  <a:gd name="connsiteY35" fmla="*/ 1531333 h 1656098"/>
                  <a:gd name="connsiteX36" fmla="*/ 688561 w 1656097"/>
                  <a:gd name="connsiteY36" fmla="*/ 1528470 h 1656098"/>
                  <a:gd name="connsiteX37" fmla="*/ 581645 w 1656097"/>
                  <a:gd name="connsiteY37" fmla="*/ 1496716 h 1656098"/>
                  <a:gd name="connsiteX38" fmla="*/ 495416 w 1656097"/>
                  <a:gd name="connsiteY38" fmla="*/ 1592152 h 1656098"/>
                  <a:gd name="connsiteX39" fmla="*/ 332634 w 1656097"/>
                  <a:gd name="connsiteY39" fmla="*/ 1498169 h 1656098"/>
                  <a:gd name="connsiteX40" fmla="*/ 373389 w 1656097"/>
                  <a:gd name="connsiteY40" fmla="*/ 1372000 h 1656098"/>
                  <a:gd name="connsiteX41" fmla="*/ 293970 w 1656097"/>
                  <a:gd name="connsiteY41" fmla="*/ 1290661 h 1656098"/>
                  <a:gd name="connsiteX42" fmla="*/ 287662 w 1656097"/>
                  <a:gd name="connsiteY42" fmla="*/ 1281558 h 1656098"/>
                  <a:gd name="connsiteX43" fmla="*/ 157930 w 1656097"/>
                  <a:gd name="connsiteY43" fmla="*/ 1323465 h 1656098"/>
                  <a:gd name="connsiteX44" fmla="*/ 63947 w 1656097"/>
                  <a:gd name="connsiteY44" fmla="*/ 1160683 h 1656098"/>
                  <a:gd name="connsiteX45" fmla="*/ 170348 w 1656097"/>
                  <a:gd name="connsiteY45" fmla="*/ 1064548 h 1656098"/>
                  <a:gd name="connsiteX46" fmla="*/ 159896 w 1656097"/>
                  <a:gd name="connsiteY46" fmla="*/ 1031651 h 1656098"/>
                  <a:gd name="connsiteX47" fmla="*/ 144063 w 1656097"/>
                  <a:gd name="connsiteY47" fmla="*/ 952912 h 1656098"/>
                  <a:gd name="connsiteX48" fmla="*/ 0 w 1656097"/>
                  <a:gd name="connsiteY48" fmla="*/ 922032 h 1656098"/>
                  <a:gd name="connsiteX49" fmla="*/ 0 w 1656097"/>
                  <a:gd name="connsiteY49" fmla="*/ 734067 h 1656098"/>
                  <a:gd name="connsiteX50" fmla="*/ 152682 w 1656097"/>
                  <a:gd name="connsiteY50" fmla="*/ 701339 h 1656098"/>
                  <a:gd name="connsiteX51" fmla="*/ 159896 w 1656097"/>
                  <a:gd name="connsiteY51" fmla="*/ 669158 h 1656098"/>
                  <a:gd name="connsiteX52" fmla="*/ 182923 w 1656097"/>
                  <a:gd name="connsiteY52" fmla="*/ 602913 h 1656098"/>
                  <a:gd name="connsiteX53" fmla="*/ 63947 w 1656097"/>
                  <a:gd name="connsiteY53" fmla="*/ 495417 h 1656098"/>
                  <a:gd name="connsiteX54" fmla="*/ 157930 w 1656097"/>
                  <a:gd name="connsiteY54" fmla="*/ 332634 h 1656098"/>
                  <a:gd name="connsiteX55" fmla="*/ 318389 w 1656097"/>
                  <a:gd name="connsiteY55" fmla="*/ 384465 h 1656098"/>
                  <a:gd name="connsiteX56" fmla="*/ 353537 w 1656097"/>
                  <a:gd name="connsiteY56" fmla="*/ 346539 h 1656098"/>
                  <a:gd name="connsiteX57" fmla="*/ 385166 w 1656097"/>
                  <a:gd name="connsiteY57" fmla="*/ 320558 h 1656098"/>
                  <a:gd name="connsiteX58" fmla="*/ 332634 w 1656097"/>
                  <a:gd name="connsiteY58" fmla="*/ 157929 h 1656098"/>
                  <a:gd name="connsiteX59" fmla="*/ 495416 w 1656097"/>
                  <a:gd name="connsiteY59" fmla="*/ 63947 h 1656098"/>
                  <a:gd name="connsiteX60" fmla="*/ 612546 w 1656097"/>
                  <a:gd name="connsiteY60" fmla="*/ 193585 h 1656098"/>
                  <a:gd name="connsiteX61" fmla="*/ 688561 w 1656097"/>
                  <a:gd name="connsiteY61" fmla="*/ 172338 h 1656098"/>
                  <a:gd name="connsiteX62" fmla="*/ 697415 w 1656097"/>
                  <a:gd name="connsiteY62" fmla="*/ 170987 h 165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1656097" h="1656098">
                    <a:moveTo>
                      <a:pt x="734066" y="0"/>
                    </a:moveTo>
                    <a:lnTo>
                      <a:pt x="922032" y="0"/>
                    </a:lnTo>
                    <a:lnTo>
                      <a:pt x="958682" y="170987"/>
                    </a:lnTo>
                    <a:lnTo>
                      <a:pt x="967537" y="172338"/>
                    </a:lnTo>
                    <a:lnTo>
                      <a:pt x="1042604" y="194634"/>
                    </a:lnTo>
                    <a:lnTo>
                      <a:pt x="1160682" y="63947"/>
                    </a:lnTo>
                    <a:lnTo>
                      <a:pt x="1323465" y="157929"/>
                    </a:lnTo>
                    <a:lnTo>
                      <a:pt x="1271151" y="319877"/>
                    </a:lnTo>
                    <a:lnTo>
                      <a:pt x="1280994" y="327054"/>
                    </a:lnTo>
                    <a:cubicBezTo>
                      <a:pt x="1299308" y="342918"/>
                      <a:pt x="1316780" y="359726"/>
                      <a:pt x="1333335" y="377405"/>
                    </a:cubicBezTo>
                    <a:lnTo>
                      <a:pt x="1338950" y="384065"/>
                    </a:lnTo>
                    <a:lnTo>
                      <a:pt x="1498169" y="332634"/>
                    </a:lnTo>
                    <a:lnTo>
                      <a:pt x="1592152" y="495417"/>
                    </a:lnTo>
                    <a:lnTo>
                      <a:pt x="1473528" y="602595"/>
                    </a:lnTo>
                    <a:lnTo>
                      <a:pt x="1483127" y="626411"/>
                    </a:lnTo>
                    <a:lnTo>
                      <a:pt x="1501984" y="701032"/>
                    </a:lnTo>
                    <a:lnTo>
                      <a:pt x="1656097" y="734067"/>
                    </a:lnTo>
                    <a:lnTo>
                      <a:pt x="1656097" y="922032"/>
                    </a:lnTo>
                    <a:lnTo>
                      <a:pt x="1511749" y="952973"/>
                    </a:lnTo>
                    <a:lnTo>
                      <a:pt x="1506114" y="989892"/>
                    </a:lnTo>
                    <a:cubicBezTo>
                      <a:pt x="1502081" y="1009604"/>
                      <a:pt x="1497209" y="1029011"/>
                      <a:pt x="1491538" y="1048074"/>
                    </a:cubicBezTo>
                    <a:lnTo>
                      <a:pt x="1485827" y="1064617"/>
                    </a:lnTo>
                    <a:lnTo>
                      <a:pt x="1592152" y="1160683"/>
                    </a:lnTo>
                    <a:lnTo>
                      <a:pt x="1498169" y="1323465"/>
                    </a:lnTo>
                    <a:lnTo>
                      <a:pt x="1367507" y="1281258"/>
                    </a:lnTo>
                    <a:lnTo>
                      <a:pt x="1351398" y="1303350"/>
                    </a:lnTo>
                    <a:cubicBezTo>
                      <a:pt x="1335535" y="1321664"/>
                      <a:pt x="1318727" y="1339136"/>
                      <a:pt x="1301049" y="1355691"/>
                    </a:cubicBezTo>
                    <a:lnTo>
                      <a:pt x="1282493" y="1371332"/>
                    </a:lnTo>
                    <a:lnTo>
                      <a:pt x="1323465" y="1498169"/>
                    </a:lnTo>
                    <a:lnTo>
                      <a:pt x="1160682" y="1592152"/>
                    </a:lnTo>
                    <a:lnTo>
                      <a:pt x="1074277" y="1496521"/>
                    </a:lnTo>
                    <a:lnTo>
                      <a:pt x="1052042" y="1505484"/>
                    </a:lnTo>
                    <a:lnTo>
                      <a:pt x="948719" y="1531593"/>
                    </a:lnTo>
                    <a:lnTo>
                      <a:pt x="922032" y="1656098"/>
                    </a:lnTo>
                    <a:lnTo>
                      <a:pt x="734066" y="1656098"/>
                    </a:lnTo>
                    <a:lnTo>
                      <a:pt x="707323" y="1531333"/>
                    </a:lnTo>
                    <a:lnTo>
                      <a:pt x="688561" y="1528470"/>
                    </a:lnTo>
                    <a:lnTo>
                      <a:pt x="581645" y="1496716"/>
                    </a:lnTo>
                    <a:lnTo>
                      <a:pt x="495416" y="1592152"/>
                    </a:lnTo>
                    <a:lnTo>
                      <a:pt x="332634" y="1498169"/>
                    </a:lnTo>
                    <a:lnTo>
                      <a:pt x="373389" y="1372000"/>
                    </a:lnTo>
                    <a:lnTo>
                      <a:pt x="293970" y="1290661"/>
                    </a:lnTo>
                    <a:lnTo>
                      <a:pt x="287662" y="1281558"/>
                    </a:lnTo>
                    <a:lnTo>
                      <a:pt x="157930" y="1323465"/>
                    </a:lnTo>
                    <a:lnTo>
                      <a:pt x="63947" y="1160683"/>
                    </a:lnTo>
                    <a:lnTo>
                      <a:pt x="170348" y="1064548"/>
                    </a:lnTo>
                    <a:lnTo>
                      <a:pt x="159896" y="1031651"/>
                    </a:lnTo>
                    <a:lnTo>
                      <a:pt x="144063" y="952912"/>
                    </a:lnTo>
                    <a:lnTo>
                      <a:pt x="0" y="922032"/>
                    </a:lnTo>
                    <a:lnTo>
                      <a:pt x="0" y="734067"/>
                    </a:lnTo>
                    <a:lnTo>
                      <a:pt x="152682" y="701339"/>
                    </a:lnTo>
                    <a:lnTo>
                      <a:pt x="159896" y="669158"/>
                    </a:lnTo>
                    <a:lnTo>
                      <a:pt x="182923" y="602913"/>
                    </a:lnTo>
                    <a:lnTo>
                      <a:pt x="63947" y="495417"/>
                    </a:lnTo>
                    <a:lnTo>
                      <a:pt x="157930" y="332634"/>
                    </a:lnTo>
                    <a:lnTo>
                      <a:pt x="318389" y="384465"/>
                    </a:lnTo>
                    <a:lnTo>
                      <a:pt x="353537" y="346539"/>
                    </a:lnTo>
                    <a:lnTo>
                      <a:pt x="385166" y="320558"/>
                    </a:lnTo>
                    <a:lnTo>
                      <a:pt x="332634" y="157929"/>
                    </a:lnTo>
                    <a:lnTo>
                      <a:pt x="495416" y="63947"/>
                    </a:lnTo>
                    <a:lnTo>
                      <a:pt x="612546" y="193585"/>
                    </a:lnTo>
                    <a:lnTo>
                      <a:pt x="688561" y="172338"/>
                    </a:lnTo>
                    <a:lnTo>
                      <a:pt x="697415" y="170987"/>
                    </a:lnTo>
                    <a:close/>
                  </a:path>
                </a:pathLst>
              </a:custGeom>
              <a:gradFill>
                <a:gsLst>
                  <a:gs pos="0">
                    <a:schemeClr val="bg1"/>
                  </a:gs>
                  <a:gs pos="100000">
                    <a:srgbClr val="E2E2E2"/>
                  </a:gs>
                </a:gsLst>
                <a:lin ang="2700000" scaled="1"/>
              </a:gradFill>
              <a:ln>
                <a:noFill/>
              </a:ln>
              <a:effectLst>
                <a:outerShdw blurRad="190500" dist="889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35" name="椭圆 34"/>
              <p:cNvSpPr/>
              <p:nvPr/>
            </p:nvSpPr>
            <p:spPr>
              <a:xfrm>
                <a:off x="5189938" y="1995474"/>
                <a:ext cx="1129900" cy="1129900"/>
              </a:xfrm>
              <a:prstGeom prst="ellipse">
                <a:avLst/>
              </a:prstGeom>
              <a:solidFill>
                <a:schemeClr val="accent4">
                  <a:lumMod val="75000"/>
                </a:schemeClr>
              </a:solidFill>
              <a:ln w="22225">
                <a:gradFill flip="none" rotWithShape="1">
                  <a:gsLst>
                    <a:gs pos="0">
                      <a:srgbClr val="CDCDCD"/>
                    </a:gs>
                    <a:gs pos="100000">
                      <a:schemeClr val="bg1"/>
                    </a:gs>
                  </a:gsLst>
                  <a:lin ang="2700000" scaled="1"/>
                  <a:tileRect/>
                </a:gradFill>
              </a:ln>
              <a:effectLst>
                <a:innerShdw blurRad="88900" dist="38100" dir="135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椭圆 35"/>
              <p:cNvSpPr/>
              <p:nvPr/>
            </p:nvSpPr>
            <p:spPr>
              <a:xfrm>
                <a:off x="5266822" y="2076686"/>
                <a:ext cx="976134" cy="976135"/>
              </a:xfrm>
              <a:prstGeom prst="ellipse">
                <a:avLst/>
              </a:prstGeom>
              <a:gradFill>
                <a:gsLst>
                  <a:gs pos="0">
                    <a:schemeClr val="bg1">
                      <a:lumMod val="85000"/>
                    </a:schemeClr>
                  </a:gs>
                  <a:gs pos="100000">
                    <a:schemeClr val="bg1"/>
                  </a:gs>
                </a:gsLst>
                <a:lin ang="2700000" scaled="1"/>
              </a:gradFill>
              <a:ln w="19050">
                <a:gradFill flip="none" rotWithShape="1">
                  <a:gsLst>
                    <a:gs pos="100000">
                      <a:srgbClr val="CDCDCD"/>
                    </a:gs>
                    <a:gs pos="0">
                      <a:schemeClr val="bg1"/>
                    </a:gs>
                  </a:gsLst>
                  <a:lin ang="2700000" scaled="1"/>
                  <a:tileRect/>
                </a:gradFill>
              </a:ln>
              <a:effectLst>
                <a:outerShdw blurRad="889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7" name="Group 46"/>
            <p:cNvGrpSpPr>
              <a:grpSpLocks noChangeAspect="1"/>
            </p:cNvGrpSpPr>
            <p:nvPr/>
          </p:nvGrpSpPr>
          <p:grpSpPr bwMode="auto">
            <a:xfrm>
              <a:off x="3703465" y="3092811"/>
              <a:ext cx="443033" cy="274322"/>
              <a:chOff x="3098" y="1701"/>
              <a:chExt cx="1486" cy="920"/>
            </a:xfrm>
            <a:solidFill>
              <a:srgbClr val="663A77"/>
            </a:solidFill>
          </p:grpSpPr>
          <p:sp>
            <p:nvSpPr>
              <p:cNvPr id="48" name="Freeform 47"/>
              <p:cNvSpPr/>
              <p:nvPr/>
            </p:nvSpPr>
            <p:spPr bwMode="auto">
              <a:xfrm>
                <a:off x="3468" y="1701"/>
                <a:ext cx="746" cy="920"/>
              </a:xfrm>
              <a:custGeom>
                <a:avLst/>
                <a:gdLst>
                  <a:gd name="T0" fmla="*/ 157 w 314"/>
                  <a:gd name="T1" fmla="*/ 0 h 386"/>
                  <a:gd name="T2" fmla="*/ 68 w 314"/>
                  <a:gd name="T3" fmla="*/ 89 h 386"/>
                  <a:gd name="T4" fmla="*/ 127 w 314"/>
                  <a:gd name="T5" fmla="*/ 172 h 386"/>
                  <a:gd name="T6" fmla="*/ 103 w 314"/>
                  <a:gd name="T7" fmla="*/ 172 h 386"/>
                  <a:gd name="T8" fmla="*/ 16 w 314"/>
                  <a:gd name="T9" fmla="*/ 320 h 386"/>
                  <a:gd name="T10" fmla="*/ 28 w 314"/>
                  <a:gd name="T11" fmla="*/ 386 h 386"/>
                  <a:gd name="T12" fmla="*/ 132 w 314"/>
                  <a:gd name="T13" fmla="*/ 386 h 386"/>
                  <a:gd name="T14" fmla="*/ 154 w 314"/>
                  <a:gd name="T15" fmla="*/ 203 h 386"/>
                  <a:gd name="T16" fmla="*/ 132 w 314"/>
                  <a:gd name="T17" fmla="*/ 180 h 386"/>
                  <a:gd name="T18" fmla="*/ 182 w 314"/>
                  <a:gd name="T19" fmla="*/ 180 h 386"/>
                  <a:gd name="T20" fmla="*/ 160 w 314"/>
                  <a:gd name="T21" fmla="*/ 203 h 386"/>
                  <a:gd name="T22" fmla="*/ 182 w 314"/>
                  <a:gd name="T23" fmla="*/ 386 h 386"/>
                  <a:gd name="T24" fmla="*/ 286 w 314"/>
                  <a:gd name="T25" fmla="*/ 386 h 386"/>
                  <a:gd name="T26" fmla="*/ 298 w 314"/>
                  <a:gd name="T27" fmla="*/ 320 h 386"/>
                  <a:gd name="T28" fmla="*/ 211 w 314"/>
                  <a:gd name="T29" fmla="*/ 172 h 386"/>
                  <a:gd name="T30" fmla="*/ 187 w 314"/>
                  <a:gd name="T31" fmla="*/ 172 h 386"/>
                  <a:gd name="T32" fmla="*/ 246 w 314"/>
                  <a:gd name="T33" fmla="*/ 89 h 386"/>
                  <a:gd name="T34" fmla="*/ 157 w 314"/>
                  <a:gd name="T35" fmla="*/ 0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14" h="386">
                    <a:moveTo>
                      <a:pt x="157" y="0"/>
                    </a:moveTo>
                    <a:cubicBezTo>
                      <a:pt x="108" y="0"/>
                      <a:pt x="68" y="40"/>
                      <a:pt x="68" y="89"/>
                    </a:cubicBezTo>
                    <a:cubicBezTo>
                      <a:pt x="68" y="127"/>
                      <a:pt x="93" y="160"/>
                      <a:pt x="127" y="172"/>
                    </a:cubicBezTo>
                    <a:cubicBezTo>
                      <a:pt x="103" y="172"/>
                      <a:pt x="103" y="172"/>
                      <a:pt x="103" y="172"/>
                    </a:cubicBezTo>
                    <a:cubicBezTo>
                      <a:pt x="55" y="172"/>
                      <a:pt x="26" y="291"/>
                      <a:pt x="16" y="320"/>
                    </a:cubicBezTo>
                    <a:cubicBezTo>
                      <a:pt x="0" y="363"/>
                      <a:pt x="28" y="386"/>
                      <a:pt x="28" y="386"/>
                    </a:cubicBezTo>
                    <a:cubicBezTo>
                      <a:pt x="132" y="386"/>
                      <a:pt x="132" y="386"/>
                      <a:pt x="132" y="386"/>
                    </a:cubicBezTo>
                    <a:cubicBezTo>
                      <a:pt x="154" y="203"/>
                      <a:pt x="154" y="203"/>
                      <a:pt x="154" y="203"/>
                    </a:cubicBezTo>
                    <a:cubicBezTo>
                      <a:pt x="132" y="180"/>
                      <a:pt x="132" y="180"/>
                      <a:pt x="132" y="180"/>
                    </a:cubicBezTo>
                    <a:cubicBezTo>
                      <a:pt x="182" y="180"/>
                      <a:pt x="182" y="180"/>
                      <a:pt x="182" y="180"/>
                    </a:cubicBezTo>
                    <a:cubicBezTo>
                      <a:pt x="160" y="203"/>
                      <a:pt x="160" y="203"/>
                      <a:pt x="160" y="203"/>
                    </a:cubicBezTo>
                    <a:cubicBezTo>
                      <a:pt x="182" y="386"/>
                      <a:pt x="182" y="386"/>
                      <a:pt x="182" y="386"/>
                    </a:cubicBezTo>
                    <a:cubicBezTo>
                      <a:pt x="286" y="386"/>
                      <a:pt x="286" y="386"/>
                      <a:pt x="286" y="386"/>
                    </a:cubicBezTo>
                    <a:cubicBezTo>
                      <a:pt x="286" y="386"/>
                      <a:pt x="314" y="363"/>
                      <a:pt x="298" y="320"/>
                    </a:cubicBezTo>
                    <a:cubicBezTo>
                      <a:pt x="288" y="291"/>
                      <a:pt x="259" y="172"/>
                      <a:pt x="211" y="172"/>
                    </a:cubicBezTo>
                    <a:cubicBezTo>
                      <a:pt x="187" y="172"/>
                      <a:pt x="187" y="172"/>
                      <a:pt x="187" y="172"/>
                    </a:cubicBezTo>
                    <a:cubicBezTo>
                      <a:pt x="221" y="160"/>
                      <a:pt x="246" y="127"/>
                      <a:pt x="246" y="89"/>
                    </a:cubicBezTo>
                    <a:cubicBezTo>
                      <a:pt x="246" y="40"/>
                      <a:pt x="206" y="0"/>
                      <a:pt x="157" y="0"/>
                    </a:cubicBezTo>
                  </a:path>
                </a:pathLst>
              </a:custGeom>
              <a:solidFill>
                <a:schemeClr val="accent4">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微软雅黑" panose="020B0503020204020204" pitchFamily="34" charset="-122"/>
                </a:endParaRPr>
              </a:p>
            </p:txBody>
          </p:sp>
          <p:sp>
            <p:nvSpPr>
              <p:cNvPr id="49" name="Freeform 48"/>
              <p:cNvSpPr/>
              <p:nvPr/>
            </p:nvSpPr>
            <p:spPr bwMode="auto">
              <a:xfrm>
                <a:off x="3098" y="1871"/>
                <a:ext cx="475" cy="750"/>
              </a:xfrm>
              <a:custGeom>
                <a:avLst/>
                <a:gdLst>
                  <a:gd name="T0" fmla="*/ 128 w 200"/>
                  <a:gd name="T1" fmla="*/ 0 h 315"/>
                  <a:gd name="T2" fmla="*/ 55 w 200"/>
                  <a:gd name="T3" fmla="*/ 73 h 315"/>
                  <a:gd name="T4" fmla="*/ 103 w 200"/>
                  <a:gd name="T5" fmla="*/ 141 h 315"/>
                  <a:gd name="T6" fmla="*/ 84 w 200"/>
                  <a:gd name="T7" fmla="*/ 141 h 315"/>
                  <a:gd name="T8" fmla="*/ 13 w 200"/>
                  <a:gd name="T9" fmla="*/ 261 h 315"/>
                  <a:gd name="T10" fmla="*/ 23 w 200"/>
                  <a:gd name="T11" fmla="*/ 315 h 315"/>
                  <a:gd name="T12" fmla="*/ 108 w 200"/>
                  <a:gd name="T13" fmla="*/ 315 h 315"/>
                  <a:gd name="T14" fmla="*/ 126 w 200"/>
                  <a:gd name="T15" fmla="*/ 166 h 315"/>
                  <a:gd name="T16" fmla="*/ 107 w 200"/>
                  <a:gd name="T17" fmla="*/ 147 h 315"/>
                  <a:gd name="T18" fmla="*/ 149 w 200"/>
                  <a:gd name="T19" fmla="*/ 147 h 315"/>
                  <a:gd name="T20" fmla="*/ 130 w 200"/>
                  <a:gd name="T21" fmla="*/ 166 h 315"/>
                  <a:gd name="T22" fmla="*/ 148 w 200"/>
                  <a:gd name="T23" fmla="*/ 315 h 315"/>
                  <a:gd name="T24" fmla="*/ 168 w 200"/>
                  <a:gd name="T25" fmla="*/ 315 h 315"/>
                  <a:gd name="T26" fmla="*/ 161 w 200"/>
                  <a:gd name="T27" fmla="*/ 245 h 315"/>
                  <a:gd name="T28" fmla="*/ 166 w 200"/>
                  <a:gd name="T29" fmla="*/ 228 h 315"/>
                  <a:gd name="T30" fmla="*/ 194 w 200"/>
                  <a:gd name="T31" fmla="*/ 152 h 315"/>
                  <a:gd name="T32" fmla="*/ 172 w 200"/>
                  <a:gd name="T33" fmla="*/ 141 h 315"/>
                  <a:gd name="T34" fmla="*/ 152 w 200"/>
                  <a:gd name="T35" fmla="*/ 141 h 315"/>
                  <a:gd name="T36" fmla="*/ 200 w 200"/>
                  <a:gd name="T37" fmla="*/ 73 h 315"/>
                  <a:gd name="T38" fmla="*/ 128 w 200"/>
                  <a:gd name="T39" fmla="*/ 0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00" h="315">
                    <a:moveTo>
                      <a:pt x="128" y="0"/>
                    </a:moveTo>
                    <a:cubicBezTo>
                      <a:pt x="88" y="0"/>
                      <a:pt x="55" y="33"/>
                      <a:pt x="55" y="73"/>
                    </a:cubicBezTo>
                    <a:cubicBezTo>
                      <a:pt x="55" y="104"/>
                      <a:pt x="76" y="131"/>
                      <a:pt x="103" y="141"/>
                    </a:cubicBezTo>
                    <a:cubicBezTo>
                      <a:pt x="84" y="141"/>
                      <a:pt x="84" y="141"/>
                      <a:pt x="84" y="141"/>
                    </a:cubicBezTo>
                    <a:cubicBezTo>
                      <a:pt x="45" y="141"/>
                      <a:pt x="21" y="238"/>
                      <a:pt x="13" y="261"/>
                    </a:cubicBezTo>
                    <a:cubicBezTo>
                      <a:pt x="0" y="296"/>
                      <a:pt x="23" y="315"/>
                      <a:pt x="23" y="315"/>
                    </a:cubicBezTo>
                    <a:cubicBezTo>
                      <a:pt x="108" y="315"/>
                      <a:pt x="108" y="315"/>
                      <a:pt x="108" y="315"/>
                    </a:cubicBezTo>
                    <a:cubicBezTo>
                      <a:pt x="126" y="166"/>
                      <a:pt x="126" y="166"/>
                      <a:pt x="126" y="166"/>
                    </a:cubicBezTo>
                    <a:cubicBezTo>
                      <a:pt x="107" y="147"/>
                      <a:pt x="107" y="147"/>
                      <a:pt x="107" y="147"/>
                    </a:cubicBezTo>
                    <a:cubicBezTo>
                      <a:pt x="149" y="147"/>
                      <a:pt x="149" y="147"/>
                      <a:pt x="149" y="147"/>
                    </a:cubicBezTo>
                    <a:cubicBezTo>
                      <a:pt x="130" y="166"/>
                      <a:pt x="130" y="166"/>
                      <a:pt x="130" y="166"/>
                    </a:cubicBezTo>
                    <a:cubicBezTo>
                      <a:pt x="148" y="315"/>
                      <a:pt x="148" y="315"/>
                      <a:pt x="148" y="315"/>
                    </a:cubicBezTo>
                    <a:cubicBezTo>
                      <a:pt x="168" y="315"/>
                      <a:pt x="168" y="315"/>
                      <a:pt x="168" y="315"/>
                    </a:cubicBezTo>
                    <a:cubicBezTo>
                      <a:pt x="160" y="303"/>
                      <a:pt x="149" y="279"/>
                      <a:pt x="161" y="245"/>
                    </a:cubicBezTo>
                    <a:cubicBezTo>
                      <a:pt x="162" y="241"/>
                      <a:pt x="164" y="235"/>
                      <a:pt x="166" y="228"/>
                    </a:cubicBezTo>
                    <a:cubicBezTo>
                      <a:pt x="173" y="207"/>
                      <a:pt x="182" y="178"/>
                      <a:pt x="194" y="152"/>
                    </a:cubicBezTo>
                    <a:cubicBezTo>
                      <a:pt x="188" y="145"/>
                      <a:pt x="180" y="141"/>
                      <a:pt x="172" y="141"/>
                    </a:cubicBezTo>
                    <a:cubicBezTo>
                      <a:pt x="152" y="141"/>
                      <a:pt x="152" y="141"/>
                      <a:pt x="152" y="141"/>
                    </a:cubicBezTo>
                    <a:cubicBezTo>
                      <a:pt x="180" y="131"/>
                      <a:pt x="200" y="104"/>
                      <a:pt x="200" y="73"/>
                    </a:cubicBezTo>
                    <a:cubicBezTo>
                      <a:pt x="200" y="33"/>
                      <a:pt x="168" y="0"/>
                      <a:pt x="128" y="0"/>
                    </a:cubicBezTo>
                  </a:path>
                </a:pathLst>
              </a:custGeom>
              <a:solidFill>
                <a:schemeClr val="accent4">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微软雅黑" panose="020B0503020204020204" pitchFamily="34" charset="-122"/>
                </a:endParaRPr>
              </a:p>
            </p:txBody>
          </p:sp>
          <p:sp>
            <p:nvSpPr>
              <p:cNvPr id="50" name="Freeform 49"/>
              <p:cNvSpPr/>
              <p:nvPr/>
            </p:nvSpPr>
            <p:spPr bwMode="auto">
              <a:xfrm>
                <a:off x="4110" y="1871"/>
                <a:ext cx="474" cy="750"/>
              </a:xfrm>
              <a:custGeom>
                <a:avLst/>
                <a:gdLst>
                  <a:gd name="T0" fmla="*/ 72 w 200"/>
                  <a:gd name="T1" fmla="*/ 0 h 315"/>
                  <a:gd name="T2" fmla="*/ 0 w 200"/>
                  <a:gd name="T3" fmla="*/ 73 h 315"/>
                  <a:gd name="T4" fmla="*/ 48 w 200"/>
                  <a:gd name="T5" fmla="*/ 141 h 315"/>
                  <a:gd name="T6" fmla="*/ 28 w 200"/>
                  <a:gd name="T7" fmla="*/ 141 h 315"/>
                  <a:gd name="T8" fmla="*/ 6 w 200"/>
                  <a:gd name="T9" fmla="*/ 152 h 315"/>
                  <a:gd name="T10" fmla="*/ 34 w 200"/>
                  <a:gd name="T11" fmla="*/ 228 h 315"/>
                  <a:gd name="T12" fmla="*/ 39 w 200"/>
                  <a:gd name="T13" fmla="*/ 245 h 315"/>
                  <a:gd name="T14" fmla="*/ 32 w 200"/>
                  <a:gd name="T15" fmla="*/ 315 h 315"/>
                  <a:gd name="T16" fmla="*/ 52 w 200"/>
                  <a:gd name="T17" fmla="*/ 315 h 315"/>
                  <a:gd name="T18" fmla="*/ 70 w 200"/>
                  <a:gd name="T19" fmla="*/ 166 h 315"/>
                  <a:gd name="T20" fmla="*/ 52 w 200"/>
                  <a:gd name="T21" fmla="*/ 147 h 315"/>
                  <a:gd name="T22" fmla="*/ 93 w 200"/>
                  <a:gd name="T23" fmla="*/ 147 h 315"/>
                  <a:gd name="T24" fmla="*/ 74 w 200"/>
                  <a:gd name="T25" fmla="*/ 166 h 315"/>
                  <a:gd name="T26" fmla="*/ 92 w 200"/>
                  <a:gd name="T27" fmla="*/ 315 h 315"/>
                  <a:gd name="T28" fmla="*/ 178 w 200"/>
                  <a:gd name="T29" fmla="*/ 315 h 315"/>
                  <a:gd name="T30" fmla="*/ 187 w 200"/>
                  <a:gd name="T31" fmla="*/ 261 h 315"/>
                  <a:gd name="T32" fmla="*/ 116 w 200"/>
                  <a:gd name="T33" fmla="*/ 141 h 315"/>
                  <a:gd name="T34" fmla="*/ 97 w 200"/>
                  <a:gd name="T35" fmla="*/ 141 h 315"/>
                  <a:gd name="T36" fmla="*/ 145 w 200"/>
                  <a:gd name="T37" fmla="*/ 73 h 315"/>
                  <a:gd name="T38" fmla="*/ 72 w 200"/>
                  <a:gd name="T39" fmla="*/ 0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00" h="315">
                    <a:moveTo>
                      <a:pt x="72" y="0"/>
                    </a:moveTo>
                    <a:cubicBezTo>
                      <a:pt x="32" y="0"/>
                      <a:pt x="0" y="33"/>
                      <a:pt x="0" y="73"/>
                    </a:cubicBezTo>
                    <a:cubicBezTo>
                      <a:pt x="0" y="104"/>
                      <a:pt x="20" y="131"/>
                      <a:pt x="48" y="141"/>
                    </a:cubicBezTo>
                    <a:cubicBezTo>
                      <a:pt x="28" y="141"/>
                      <a:pt x="28" y="141"/>
                      <a:pt x="28" y="141"/>
                    </a:cubicBezTo>
                    <a:cubicBezTo>
                      <a:pt x="20" y="141"/>
                      <a:pt x="13" y="145"/>
                      <a:pt x="6" y="152"/>
                    </a:cubicBezTo>
                    <a:cubicBezTo>
                      <a:pt x="18" y="178"/>
                      <a:pt x="27" y="207"/>
                      <a:pt x="34" y="228"/>
                    </a:cubicBezTo>
                    <a:cubicBezTo>
                      <a:pt x="36" y="235"/>
                      <a:pt x="38" y="241"/>
                      <a:pt x="39" y="245"/>
                    </a:cubicBezTo>
                    <a:cubicBezTo>
                      <a:pt x="52" y="279"/>
                      <a:pt x="40" y="303"/>
                      <a:pt x="32" y="315"/>
                    </a:cubicBezTo>
                    <a:cubicBezTo>
                      <a:pt x="52" y="315"/>
                      <a:pt x="52" y="315"/>
                      <a:pt x="52" y="315"/>
                    </a:cubicBezTo>
                    <a:cubicBezTo>
                      <a:pt x="70" y="166"/>
                      <a:pt x="70" y="166"/>
                      <a:pt x="70" y="166"/>
                    </a:cubicBezTo>
                    <a:cubicBezTo>
                      <a:pt x="52" y="147"/>
                      <a:pt x="52" y="147"/>
                      <a:pt x="52" y="147"/>
                    </a:cubicBezTo>
                    <a:cubicBezTo>
                      <a:pt x="93" y="147"/>
                      <a:pt x="93" y="147"/>
                      <a:pt x="93" y="147"/>
                    </a:cubicBezTo>
                    <a:cubicBezTo>
                      <a:pt x="74" y="166"/>
                      <a:pt x="74" y="166"/>
                      <a:pt x="74" y="166"/>
                    </a:cubicBezTo>
                    <a:cubicBezTo>
                      <a:pt x="92" y="315"/>
                      <a:pt x="92" y="315"/>
                      <a:pt x="92" y="315"/>
                    </a:cubicBezTo>
                    <a:cubicBezTo>
                      <a:pt x="178" y="315"/>
                      <a:pt x="178" y="315"/>
                      <a:pt x="178" y="315"/>
                    </a:cubicBezTo>
                    <a:cubicBezTo>
                      <a:pt x="178" y="315"/>
                      <a:pt x="200" y="296"/>
                      <a:pt x="187" y="261"/>
                    </a:cubicBezTo>
                    <a:cubicBezTo>
                      <a:pt x="179" y="238"/>
                      <a:pt x="156" y="141"/>
                      <a:pt x="116" y="141"/>
                    </a:cubicBezTo>
                    <a:cubicBezTo>
                      <a:pt x="97" y="141"/>
                      <a:pt x="97" y="141"/>
                      <a:pt x="97" y="141"/>
                    </a:cubicBezTo>
                    <a:cubicBezTo>
                      <a:pt x="125" y="131"/>
                      <a:pt x="145" y="104"/>
                      <a:pt x="145" y="73"/>
                    </a:cubicBezTo>
                    <a:cubicBezTo>
                      <a:pt x="145" y="33"/>
                      <a:pt x="112" y="0"/>
                      <a:pt x="72" y="0"/>
                    </a:cubicBezTo>
                  </a:path>
                </a:pathLst>
              </a:custGeom>
              <a:solidFill>
                <a:schemeClr val="accent4">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微软雅黑" panose="020B0503020204020204" pitchFamily="34" charset="-122"/>
                </a:endParaRPr>
              </a:p>
            </p:txBody>
          </p:sp>
        </p:grpSp>
      </p:grpSp>
      <p:grpSp>
        <p:nvGrpSpPr>
          <p:cNvPr id="55" name="组合 54"/>
          <p:cNvGrpSpPr/>
          <p:nvPr/>
        </p:nvGrpSpPr>
        <p:grpSpPr>
          <a:xfrm>
            <a:off x="4689999" y="3065244"/>
            <a:ext cx="1061215" cy="1061359"/>
            <a:chOff x="4689999" y="2689764"/>
            <a:chExt cx="1061215" cy="1061359"/>
          </a:xfrm>
        </p:grpSpPr>
        <p:grpSp>
          <p:nvGrpSpPr>
            <p:cNvPr id="37" name="组合 36"/>
            <p:cNvGrpSpPr/>
            <p:nvPr/>
          </p:nvGrpSpPr>
          <p:grpSpPr>
            <a:xfrm>
              <a:off x="4689999" y="2689764"/>
              <a:ext cx="1061215" cy="1061359"/>
              <a:chOff x="4926840" y="1732375"/>
              <a:chExt cx="1656097" cy="1656098"/>
            </a:xfrm>
          </p:grpSpPr>
          <p:sp>
            <p:nvSpPr>
              <p:cNvPr id="38" name="任意多边形 37"/>
              <p:cNvSpPr/>
              <p:nvPr/>
            </p:nvSpPr>
            <p:spPr>
              <a:xfrm>
                <a:off x="4926840" y="1732375"/>
                <a:ext cx="1656097" cy="1656098"/>
              </a:xfrm>
              <a:custGeom>
                <a:avLst/>
                <a:gdLst>
                  <a:gd name="connsiteX0" fmla="*/ 734066 w 1656097"/>
                  <a:gd name="connsiteY0" fmla="*/ 0 h 1656098"/>
                  <a:gd name="connsiteX1" fmla="*/ 922032 w 1656097"/>
                  <a:gd name="connsiteY1" fmla="*/ 0 h 1656098"/>
                  <a:gd name="connsiteX2" fmla="*/ 958682 w 1656097"/>
                  <a:gd name="connsiteY2" fmla="*/ 170987 h 1656098"/>
                  <a:gd name="connsiteX3" fmla="*/ 967537 w 1656097"/>
                  <a:gd name="connsiteY3" fmla="*/ 172338 h 1656098"/>
                  <a:gd name="connsiteX4" fmla="*/ 1042604 w 1656097"/>
                  <a:gd name="connsiteY4" fmla="*/ 194634 h 1656098"/>
                  <a:gd name="connsiteX5" fmla="*/ 1160682 w 1656097"/>
                  <a:gd name="connsiteY5" fmla="*/ 63947 h 1656098"/>
                  <a:gd name="connsiteX6" fmla="*/ 1323465 w 1656097"/>
                  <a:gd name="connsiteY6" fmla="*/ 157929 h 1656098"/>
                  <a:gd name="connsiteX7" fmla="*/ 1271151 w 1656097"/>
                  <a:gd name="connsiteY7" fmla="*/ 319877 h 1656098"/>
                  <a:gd name="connsiteX8" fmla="*/ 1280994 w 1656097"/>
                  <a:gd name="connsiteY8" fmla="*/ 327054 h 1656098"/>
                  <a:gd name="connsiteX9" fmla="*/ 1333335 w 1656097"/>
                  <a:gd name="connsiteY9" fmla="*/ 377405 h 1656098"/>
                  <a:gd name="connsiteX10" fmla="*/ 1338950 w 1656097"/>
                  <a:gd name="connsiteY10" fmla="*/ 384065 h 1656098"/>
                  <a:gd name="connsiteX11" fmla="*/ 1498169 w 1656097"/>
                  <a:gd name="connsiteY11" fmla="*/ 332634 h 1656098"/>
                  <a:gd name="connsiteX12" fmla="*/ 1592152 w 1656097"/>
                  <a:gd name="connsiteY12" fmla="*/ 495417 h 1656098"/>
                  <a:gd name="connsiteX13" fmla="*/ 1473528 w 1656097"/>
                  <a:gd name="connsiteY13" fmla="*/ 602595 h 1656098"/>
                  <a:gd name="connsiteX14" fmla="*/ 1483127 w 1656097"/>
                  <a:gd name="connsiteY14" fmla="*/ 626411 h 1656098"/>
                  <a:gd name="connsiteX15" fmla="*/ 1501984 w 1656097"/>
                  <a:gd name="connsiteY15" fmla="*/ 701032 h 1656098"/>
                  <a:gd name="connsiteX16" fmla="*/ 1656097 w 1656097"/>
                  <a:gd name="connsiteY16" fmla="*/ 734067 h 1656098"/>
                  <a:gd name="connsiteX17" fmla="*/ 1656097 w 1656097"/>
                  <a:gd name="connsiteY17" fmla="*/ 922032 h 1656098"/>
                  <a:gd name="connsiteX18" fmla="*/ 1511749 w 1656097"/>
                  <a:gd name="connsiteY18" fmla="*/ 952973 h 1656098"/>
                  <a:gd name="connsiteX19" fmla="*/ 1506114 w 1656097"/>
                  <a:gd name="connsiteY19" fmla="*/ 989892 h 1656098"/>
                  <a:gd name="connsiteX20" fmla="*/ 1491538 w 1656097"/>
                  <a:gd name="connsiteY20" fmla="*/ 1048074 h 1656098"/>
                  <a:gd name="connsiteX21" fmla="*/ 1485827 w 1656097"/>
                  <a:gd name="connsiteY21" fmla="*/ 1064617 h 1656098"/>
                  <a:gd name="connsiteX22" fmla="*/ 1592152 w 1656097"/>
                  <a:gd name="connsiteY22" fmla="*/ 1160683 h 1656098"/>
                  <a:gd name="connsiteX23" fmla="*/ 1498169 w 1656097"/>
                  <a:gd name="connsiteY23" fmla="*/ 1323465 h 1656098"/>
                  <a:gd name="connsiteX24" fmla="*/ 1367507 w 1656097"/>
                  <a:gd name="connsiteY24" fmla="*/ 1281258 h 1656098"/>
                  <a:gd name="connsiteX25" fmla="*/ 1351398 w 1656097"/>
                  <a:gd name="connsiteY25" fmla="*/ 1303350 h 1656098"/>
                  <a:gd name="connsiteX26" fmla="*/ 1301049 w 1656097"/>
                  <a:gd name="connsiteY26" fmla="*/ 1355691 h 1656098"/>
                  <a:gd name="connsiteX27" fmla="*/ 1282493 w 1656097"/>
                  <a:gd name="connsiteY27" fmla="*/ 1371332 h 1656098"/>
                  <a:gd name="connsiteX28" fmla="*/ 1323465 w 1656097"/>
                  <a:gd name="connsiteY28" fmla="*/ 1498169 h 1656098"/>
                  <a:gd name="connsiteX29" fmla="*/ 1160682 w 1656097"/>
                  <a:gd name="connsiteY29" fmla="*/ 1592152 h 1656098"/>
                  <a:gd name="connsiteX30" fmla="*/ 1074277 w 1656097"/>
                  <a:gd name="connsiteY30" fmla="*/ 1496521 h 1656098"/>
                  <a:gd name="connsiteX31" fmla="*/ 1052042 w 1656097"/>
                  <a:gd name="connsiteY31" fmla="*/ 1505484 h 1656098"/>
                  <a:gd name="connsiteX32" fmla="*/ 948719 w 1656097"/>
                  <a:gd name="connsiteY32" fmla="*/ 1531593 h 1656098"/>
                  <a:gd name="connsiteX33" fmla="*/ 922032 w 1656097"/>
                  <a:gd name="connsiteY33" fmla="*/ 1656098 h 1656098"/>
                  <a:gd name="connsiteX34" fmla="*/ 734066 w 1656097"/>
                  <a:gd name="connsiteY34" fmla="*/ 1656098 h 1656098"/>
                  <a:gd name="connsiteX35" fmla="*/ 707323 w 1656097"/>
                  <a:gd name="connsiteY35" fmla="*/ 1531333 h 1656098"/>
                  <a:gd name="connsiteX36" fmla="*/ 688561 w 1656097"/>
                  <a:gd name="connsiteY36" fmla="*/ 1528470 h 1656098"/>
                  <a:gd name="connsiteX37" fmla="*/ 581645 w 1656097"/>
                  <a:gd name="connsiteY37" fmla="*/ 1496716 h 1656098"/>
                  <a:gd name="connsiteX38" fmla="*/ 495416 w 1656097"/>
                  <a:gd name="connsiteY38" fmla="*/ 1592152 h 1656098"/>
                  <a:gd name="connsiteX39" fmla="*/ 332634 w 1656097"/>
                  <a:gd name="connsiteY39" fmla="*/ 1498169 h 1656098"/>
                  <a:gd name="connsiteX40" fmla="*/ 373389 w 1656097"/>
                  <a:gd name="connsiteY40" fmla="*/ 1372000 h 1656098"/>
                  <a:gd name="connsiteX41" fmla="*/ 293970 w 1656097"/>
                  <a:gd name="connsiteY41" fmla="*/ 1290661 h 1656098"/>
                  <a:gd name="connsiteX42" fmla="*/ 287662 w 1656097"/>
                  <a:gd name="connsiteY42" fmla="*/ 1281558 h 1656098"/>
                  <a:gd name="connsiteX43" fmla="*/ 157930 w 1656097"/>
                  <a:gd name="connsiteY43" fmla="*/ 1323465 h 1656098"/>
                  <a:gd name="connsiteX44" fmla="*/ 63947 w 1656097"/>
                  <a:gd name="connsiteY44" fmla="*/ 1160683 h 1656098"/>
                  <a:gd name="connsiteX45" fmla="*/ 170348 w 1656097"/>
                  <a:gd name="connsiteY45" fmla="*/ 1064548 h 1656098"/>
                  <a:gd name="connsiteX46" fmla="*/ 159896 w 1656097"/>
                  <a:gd name="connsiteY46" fmla="*/ 1031651 h 1656098"/>
                  <a:gd name="connsiteX47" fmla="*/ 144063 w 1656097"/>
                  <a:gd name="connsiteY47" fmla="*/ 952912 h 1656098"/>
                  <a:gd name="connsiteX48" fmla="*/ 0 w 1656097"/>
                  <a:gd name="connsiteY48" fmla="*/ 922032 h 1656098"/>
                  <a:gd name="connsiteX49" fmla="*/ 0 w 1656097"/>
                  <a:gd name="connsiteY49" fmla="*/ 734067 h 1656098"/>
                  <a:gd name="connsiteX50" fmla="*/ 152682 w 1656097"/>
                  <a:gd name="connsiteY50" fmla="*/ 701339 h 1656098"/>
                  <a:gd name="connsiteX51" fmla="*/ 159896 w 1656097"/>
                  <a:gd name="connsiteY51" fmla="*/ 669158 h 1656098"/>
                  <a:gd name="connsiteX52" fmla="*/ 182923 w 1656097"/>
                  <a:gd name="connsiteY52" fmla="*/ 602913 h 1656098"/>
                  <a:gd name="connsiteX53" fmla="*/ 63947 w 1656097"/>
                  <a:gd name="connsiteY53" fmla="*/ 495417 h 1656098"/>
                  <a:gd name="connsiteX54" fmla="*/ 157930 w 1656097"/>
                  <a:gd name="connsiteY54" fmla="*/ 332634 h 1656098"/>
                  <a:gd name="connsiteX55" fmla="*/ 318389 w 1656097"/>
                  <a:gd name="connsiteY55" fmla="*/ 384465 h 1656098"/>
                  <a:gd name="connsiteX56" fmla="*/ 353537 w 1656097"/>
                  <a:gd name="connsiteY56" fmla="*/ 346539 h 1656098"/>
                  <a:gd name="connsiteX57" fmla="*/ 385166 w 1656097"/>
                  <a:gd name="connsiteY57" fmla="*/ 320558 h 1656098"/>
                  <a:gd name="connsiteX58" fmla="*/ 332634 w 1656097"/>
                  <a:gd name="connsiteY58" fmla="*/ 157929 h 1656098"/>
                  <a:gd name="connsiteX59" fmla="*/ 495416 w 1656097"/>
                  <a:gd name="connsiteY59" fmla="*/ 63947 h 1656098"/>
                  <a:gd name="connsiteX60" fmla="*/ 612546 w 1656097"/>
                  <a:gd name="connsiteY60" fmla="*/ 193585 h 1656098"/>
                  <a:gd name="connsiteX61" fmla="*/ 688561 w 1656097"/>
                  <a:gd name="connsiteY61" fmla="*/ 172338 h 1656098"/>
                  <a:gd name="connsiteX62" fmla="*/ 697415 w 1656097"/>
                  <a:gd name="connsiteY62" fmla="*/ 170987 h 165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1656097" h="1656098">
                    <a:moveTo>
                      <a:pt x="734066" y="0"/>
                    </a:moveTo>
                    <a:lnTo>
                      <a:pt x="922032" y="0"/>
                    </a:lnTo>
                    <a:lnTo>
                      <a:pt x="958682" y="170987"/>
                    </a:lnTo>
                    <a:lnTo>
                      <a:pt x="967537" y="172338"/>
                    </a:lnTo>
                    <a:lnTo>
                      <a:pt x="1042604" y="194634"/>
                    </a:lnTo>
                    <a:lnTo>
                      <a:pt x="1160682" y="63947"/>
                    </a:lnTo>
                    <a:lnTo>
                      <a:pt x="1323465" y="157929"/>
                    </a:lnTo>
                    <a:lnTo>
                      <a:pt x="1271151" y="319877"/>
                    </a:lnTo>
                    <a:lnTo>
                      <a:pt x="1280994" y="327054"/>
                    </a:lnTo>
                    <a:cubicBezTo>
                      <a:pt x="1299308" y="342918"/>
                      <a:pt x="1316780" y="359726"/>
                      <a:pt x="1333335" y="377405"/>
                    </a:cubicBezTo>
                    <a:lnTo>
                      <a:pt x="1338950" y="384065"/>
                    </a:lnTo>
                    <a:lnTo>
                      <a:pt x="1498169" y="332634"/>
                    </a:lnTo>
                    <a:lnTo>
                      <a:pt x="1592152" y="495417"/>
                    </a:lnTo>
                    <a:lnTo>
                      <a:pt x="1473528" y="602595"/>
                    </a:lnTo>
                    <a:lnTo>
                      <a:pt x="1483127" y="626411"/>
                    </a:lnTo>
                    <a:lnTo>
                      <a:pt x="1501984" y="701032"/>
                    </a:lnTo>
                    <a:lnTo>
                      <a:pt x="1656097" y="734067"/>
                    </a:lnTo>
                    <a:lnTo>
                      <a:pt x="1656097" y="922032"/>
                    </a:lnTo>
                    <a:lnTo>
                      <a:pt x="1511749" y="952973"/>
                    </a:lnTo>
                    <a:lnTo>
                      <a:pt x="1506114" y="989892"/>
                    </a:lnTo>
                    <a:cubicBezTo>
                      <a:pt x="1502081" y="1009604"/>
                      <a:pt x="1497209" y="1029011"/>
                      <a:pt x="1491538" y="1048074"/>
                    </a:cubicBezTo>
                    <a:lnTo>
                      <a:pt x="1485827" y="1064617"/>
                    </a:lnTo>
                    <a:lnTo>
                      <a:pt x="1592152" y="1160683"/>
                    </a:lnTo>
                    <a:lnTo>
                      <a:pt x="1498169" y="1323465"/>
                    </a:lnTo>
                    <a:lnTo>
                      <a:pt x="1367507" y="1281258"/>
                    </a:lnTo>
                    <a:lnTo>
                      <a:pt x="1351398" y="1303350"/>
                    </a:lnTo>
                    <a:cubicBezTo>
                      <a:pt x="1335535" y="1321664"/>
                      <a:pt x="1318727" y="1339136"/>
                      <a:pt x="1301049" y="1355691"/>
                    </a:cubicBezTo>
                    <a:lnTo>
                      <a:pt x="1282493" y="1371332"/>
                    </a:lnTo>
                    <a:lnTo>
                      <a:pt x="1323465" y="1498169"/>
                    </a:lnTo>
                    <a:lnTo>
                      <a:pt x="1160682" y="1592152"/>
                    </a:lnTo>
                    <a:lnTo>
                      <a:pt x="1074277" y="1496521"/>
                    </a:lnTo>
                    <a:lnTo>
                      <a:pt x="1052042" y="1505484"/>
                    </a:lnTo>
                    <a:lnTo>
                      <a:pt x="948719" y="1531593"/>
                    </a:lnTo>
                    <a:lnTo>
                      <a:pt x="922032" y="1656098"/>
                    </a:lnTo>
                    <a:lnTo>
                      <a:pt x="734066" y="1656098"/>
                    </a:lnTo>
                    <a:lnTo>
                      <a:pt x="707323" y="1531333"/>
                    </a:lnTo>
                    <a:lnTo>
                      <a:pt x="688561" y="1528470"/>
                    </a:lnTo>
                    <a:lnTo>
                      <a:pt x="581645" y="1496716"/>
                    </a:lnTo>
                    <a:lnTo>
                      <a:pt x="495416" y="1592152"/>
                    </a:lnTo>
                    <a:lnTo>
                      <a:pt x="332634" y="1498169"/>
                    </a:lnTo>
                    <a:lnTo>
                      <a:pt x="373389" y="1372000"/>
                    </a:lnTo>
                    <a:lnTo>
                      <a:pt x="293970" y="1290661"/>
                    </a:lnTo>
                    <a:lnTo>
                      <a:pt x="287662" y="1281558"/>
                    </a:lnTo>
                    <a:lnTo>
                      <a:pt x="157930" y="1323465"/>
                    </a:lnTo>
                    <a:lnTo>
                      <a:pt x="63947" y="1160683"/>
                    </a:lnTo>
                    <a:lnTo>
                      <a:pt x="170348" y="1064548"/>
                    </a:lnTo>
                    <a:lnTo>
                      <a:pt x="159896" y="1031651"/>
                    </a:lnTo>
                    <a:lnTo>
                      <a:pt x="144063" y="952912"/>
                    </a:lnTo>
                    <a:lnTo>
                      <a:pt x="0" y="922032"/>
                    </a:lnTo>
                    <a:lnTo>
                      <a:pt x="0" y="734067"/>
                    </a:lnTo>
                    <a:lnTo>
                      <a:pt x="152682" y="701339"/>
                    </a:lnTo>
                    <a:lnTo>
                      <a:pt x="159896" y="669158"/>
                    </a:lnTo>
                    <a:lnTo>
                      <a:pt x="182923" y="602913"/>
                    </a:lnTo>
                    <a:lnTo>
                      <a:pt x="63947" y="495417"/>
                    </a:lnTo>
                    <a:lnTo>
                      <a:pt x="157930" y="332634"/>
                    </a:lnTo>
                    <a:lnTo>
                      <a:pt x="318389" y="384465"/>
                    </a:lnTo>
                    <a:lnTo>
                      <a:pt x="353537" y="346539"/>
                    </a:lnTo>
                    <a:lnTo>
                      <a:pt x="385166" y="320558"/>
                    </a:lnTo>
                    <a:lnTo>
                      <a:pt x="332634" y="157929"/>
                    </a:lnTo>
                    <a:lnTo>
                      <a:pt x="495416" y="63947"/>
                    </a:lnTo>
                    <a:lnTo>
                      <a:pt x="612546" y="193585"/>
                    </a:lnTo>
                    <a:lnTo>
                      <a:pt x="688561" y="172338"/>
                    </a:lnTo>
                    <a:lnTo>
                      <a:pt x="697415" y="170987"/>
                    </a:lnTo>
                    <a:close/>
                  </a:path>
                </a:pathLst>
              </a:custGeom>
              <a:gradFill>
                <a:gsLst>
                  <a:gs pos="0">
                    <a:schemeClr val="bg1"/>
                  </a:gs>
                  <a:gs pos="100000">
                    <a:srgbClr val="E2E2E2"/>
                  </a:gs>
                </a:gsLst>
                <a:lin ang="2700000" scaled="1"/>
              </a:gradFill>
              <a:ln>
                <a:noFill/>
              </a:ln>
              <a:effectLst>
                <a:outerShdw blurRad="190500" dist="889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39" name="椭圆 38"/>
              <p:cNvSpPr/>
              <p:nvPr/>
            </p:nvSpPr>
            <p:spPr>
              <a:xfrm>
                <a:off x="5189938" y="1995474"/>
                <a:ext cx="1129900" cy="1129900"/>
              </a:xfrm>
              <a:prstGeom prst="ellipse">
                <a:avLst/>
              </a:prstGeom>
              <a:solidFill>
                <a:srgbClr val="00B0F0"/>
              </a:solidFill>
              <a:ln w="22225">
                <a:gradFill flip="none" rotWithShape="1">
                  <a:gsLst>
                    <a:gs pos="0">
                      <a:srgbClr val="CDCDCD"/>
                    </a:gs>
                    <a:gs pos="100000">
                      <a:schemeClr val="bg1"/>
                    </a:gs>
                  </a:gsLst>
                  <a:lin ang="2700000" scaled="1"/>
                  <a:tileRect/>
                </a:gradFill>
              </a:ln>
              <a:effectLst>
                <a:innerShdw blurRad="88900" dist="38100" dir="135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椭圆 39"/>
              <p:cNvSpPr/>
              <p:nvPr/>
            </p:nvSpPr>
            <p:spPr>
              <a:xfrm>
                <a:off x="5266822" y="2076686"/>
                <a:ext cx="976134" cy="976135"/>
              </a:xfrm>
              <a:prstGeom prst="ellipse">
                <a:avLst/>
              </a:prstGeom>
              <a:gradFill>
                <a:gsLst>
                  <a:gs pos="0">
                    <a:schemeClr val="bg1">
                      <a:lumMod val="85000"/>
                    </a:schemeClr>
                  </a:gs>
                  <a:gs pos="100000">
                    <a:schemeClr val="bg1"/>
                  </a:gs>
                </a:gsLst>
                <a:lin ang="2700000" scaled="1"/>
              </a:gradFill>
              <a:ln w="19050">
                <a:gradFill flip="none" rotWithShape="1">
                  <a:gsLst>
                    <a:gs pos="100000">
                      <a:srgbClr val="CDCDCD"/>
                    </a:gs>
                    <a:gs pos="0">
                      <a:schemeClr val="bg1"/>
                    </a:gs>
                  </a:gsLst>
                  <a:lin ang="2700000" scaled="1"/>
                  <a:tileRect/>
                </a:gradFill>
              </a:ln>
              <a:effectLst>
                <a:outerShdw blurRad="889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1" name="Freeform 57"/>
            <p:cNvSpPr>
              <a:spLocks noEditPoints="1"/>
            </p:cNvSpPr>
            <p:nvPr/>
          </p:nvSpPr>
          <p:spPr bwMode="auto">
            <a:xfrm>
              <a:off x="5037070" y="3046056"/>
              <a:ext cx="367075" cy="367832"/>
            </a:xfrm>
            <a:custGeom>
              <a:avLst/>
              <a:gdLst>
                <a:gd name="T0" fmla="*/ 145 w 437"/>
                <a:gd name="T1" fmla="*/ 119 h 437"/>
                <a:gd name="T2" fmla="*/ 126 w 437"/>
                <a:gd name="T3" fmla="*/ 159 h 437"/>
                <a:gd name="T4" fmla="*/ 197 w 437"/>
                <a:gd name="T5" fmla="*/ 237 h 437"/>
                <a:gd name="T6" fmla="*/ 214 w 437"/>
                <a:gd name="T7" fmla="*/ 245 h 437"/>
                <a:gd name="T8" fmla="*/ 276 w 437"/>
                <a:gd name="T9" fmla="*/ 245 h 437"/>
                <a:gd name="T10" fmla="*/ 276 w 437"/>
                <a:gd name="T11" fmla="*/ 196 h 437"/>
                <a:gd name="T12" fmla="*/ 225 w 437"/>
                <a:gd name="T13" fmla="*/ 196 h 437"/>
                <a:gd name="T14" fmla="*/ 161 w 437"/>
                <a:gd name="T15" fmla="*/ 126 h 437"/>
                <a:gd name="T16" fmla="*/ 145 w 437"/>
                <a:gd name="T17" fmla="*/ 119 h 437"/>
                <a:gd name="T18" fmla="*/ 219 w 437"/>
                <a:gd name="T19" fmla="*/ 388 h 437"/>
                <a:gd name="T20" fmla="*/ 48 w 437"/>
                <a:gd name="T21" fmla="*/ 218 h 437"/>
                <a:gd name="T22" fmla="*/ 219 w 437"/>
                <a:gd name="T23" fmla="*/ 48 h 437"/>
                <a:gd name="T24" fmla="*/ 388 w 437"/>
                <a:gd name="T25" fmla="*/ 218 h 437"/>
                <a:gd name="T26" fmla="*/ 219 w 437"/>
                <a:gd name="T27" fmla="*/ 388 h 437"/>
                <a:gd name="T28" fmla="*/ 219 w 437"/>
                <a:gd name="T29" fmla="*/ 0 h 437"/>
                <a:gd name="T30" fmla="*/ 0 w 437"/>
                <a:gd name="T31" fmla="*/ 218 h 437"/>
                <a:gd name="T32" fmla="*/ 219 w 437"/>
                <a:gd name="T33" fmla="*/ 437 h 437"/>
                <a:gd name="T34" fmla="*/ 437 w 437"/>
                <a:gd name="T35" fmla="*/ 218 h 437"/>
                <a:gd name="T36" fmla="*/ 219 w 437"/>
                <a:gd name="T37" fmla="*/ 0 h 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37" h="437">
                  <a:moveTo>
                    <a:pt x="145" y="119"/>
                  </a:moveTo>
                  <a:cubicBezTo>
                    <a:pt x="127" y="119"/>
                    <a:pt x="110" y="142"/>
                    <a:pt x="126" y="159"/>
                  </a:cubicBezTo>
                  <a:cubicBezTo>
                    <a:pt x="197" y="237"/>
                    <a:pt x="197" y="237"/>
                    <a:pt x="197" y="237"/>
                  </a:cubicBezTo>
                  <a:cubicBezTo>
                    <a:pt x="201" y="242"/>
                    <a:pt x="207" y="245"/>
                    <a:pt x="214" y="245"/>
                  </a:cubicBezTo>
                  <a:cubicBezTo>
                    <a:pt x="276" y="245"/>
                    <a:pt x="276" y="245"/>
                    <a:pt x="276" y="245"/>
                  </a:cubicBezTo>
                  <a:cubicBezTo>
                    <a:pt x="306" y="245"/>
                    <a:pt x="309" y="196"/>
                    <a:pt x="276" y="196"/>
                  </a:cubicBezTo>
                  <a:cubicBezTo>
                    <a:pt x="225" y="196"/>
                    <a:pt x="225" y="196"/>
                    <a:pt x="225" y="196"/>
                  </a:cubicBezTo>
                  <a:cubicBezTo>
                    <a:pt x="161" y="126"/>
                    <a:pt x="161" y="126"/>
                    <a:pt x="161" y="126"/>
                  </a:cubicBezTo>
                  <a:cubicBezTo>
                    <a:pt x="156" y="121"/>
                    <a:pt x="151" y="119"/>
                    <a:pt x="145" y="119"/>
                  </a:cubicBezTo>
                  <a:moveTo>
                    <a:pt x="219" y="388"/>
                  </a:moveTo>
                  <a:cubicBezTo>
                    <a:pt x="124" y="388"/>
                    <a:pt x="48" y="312"/>
                    <a:pt x="48" y="218"/>
                  </a:cubicBezTo>
                  <a:cubicBezTo>
                    <a:pt x="48" y="124"/>
                    <a:pt x="124" y="48"/>
                    <a:pt x="219" y="48"/>
                  </a:cubicBezTo>
                  <a:cubicBezTo>
                    <a:pt x="313" y="48"/>
                    <a:pt x="388" y="124"/>
                    <a:pt x="388" y="218"/>
                  </a:cubicBezTo>
                  <a:cubicBezTo>
                    <a:pt x="388" y="312"/>
                    <a:pt x="313" y="388"/>
                    <a:pt x="219" y="388"/>
                  </a:cubicBezTo>
                  <a:moveTo>
                    <a:pt x="219" y="0"/>
                  </a:moveTo>
                  <a:cubicBezTo>
                    <a:pt x="98" y="0"/>
                    <a:pt x="0" y="97"/>
                    <a:pt x="0" y="218"/>
                  </a:cubicBezTo>
                  <a:cubicBezTo>
                    <a:pt x="0" y="339"/>
                    <a:pt x="98" y="437"/>
                    <a:pt x="219" y="437"/>
                  </a:cubicBezTo>
                  <a:cubicBezTo>
                    <a:pt x="339" y="437"/>
                    <a:pt x="437" y="339"/>
                    <a:pt x="437" y="218"/>
                  </a:cubicBezTo>
                  <a:cubicBezTo>
                    <a:pt x="437" y="97"/>
                    <a:pt x="339" y="0"/>
                    <a:pt x="219" y="0"/>
                  </a:cubicBezTo>
                </a:path>
              </a:pathLst>
            </a:custGeom>
            <a:solidFill>
              <a:srgbClr val="00B0F0"/>
            </a:solidFill>
            <a:ln>
              <a:noFill/>
            </a:ln>
          </p:spPr>
          <p:txBody>
            <a:bodyPr vert="horz" wrap="square" lIns="68589" tIns="34295" rIns="68589" bIns="34295" numCol="1" anchor="t" anchorCtr="0" compatLnSpc="1"/>
            <a:lstStyle/>
            <a:p>
              <a:endParaRPr lang="zh-CN" altLang="en-US" dirty="0">
                <a:latin typeface="微软雅黑" panose="020B0503020204020204" pitchFamily="34" charset="-122"/>
              </a:endParaRPr>
            </a:p>
          </p:txBody>
        </p:sp>
      </p:grpSp>
      <p:grpSp>
        <p:nvGrpSpPr>
          <p:cNvPr id="76" name="组合 75"/>
          <p:cNvGrpSpPr/>
          <p:nvPr/>
        </p:nvGrpSpPr>
        <p:grpSpPr>
          <a:xfrm>
            <a:off x="6334748" y="1653714"/>
            <a:ext cx="1746763" cy="669434"/>
            <a:chOff x="1858271" y="4509302"/>
            <a:chExt cx="2005136" cy="892303"/>
          </a:xfrm>
        </p:grpSpPr>
        <p:sp>
          <p:nvSpPr>
            <p:cNvPr id="77" name="文本框 76"/>
            <p:cNvSpPr txBox="1"/>
            <p:nvPr/>
          </p:nvSpPr>
          <p:spPr>
            <a:xfrm>
              <a:off x="1858271" y="4509302"/>
              <a:ext cx="1479861" cy="369218"/>
            </a:xfrm>
            <a:prstGeom prst="rect">
              <a:avLst/>
            </a:prstGeom>
            <a:noFill/>
          </p:spPr>
          <p:txBody>
            <a:bodyPr wrap="square" rtlCol="0">
              <a:spAutoFit/>
            </a:bodyPr>
            <a:lstStyle>
              <a:defPPr>
                <a:defRPr lang="zh-CN"/>
              </a:defPPr>
              <a:lvl1pPr>
                <a:defRPr sz="2000">
                  <a:solidFill>
                    <a:srgbClr val="FFB850"/>
                  </a:solidFill>
                  <a:latin typeface="时尚中黑简体" panose="01010104010101010101" pitchFamily="2" charset="-122"/>
                  <a:ea typeface="时尚中黑简体" panose="01010104010101010101" pitchFamily="2" charset="-122"/>
                </a:defRPr>
              </a:lvl1pPr>
            </a:lstStyle>
            <a:p>
              <a:pPr algn="ctr"/>
              <a:r>
                <a:rPr lang="zh-CN" altLang="en-US" sz="1200" dirty="0">
                  <a:solidFill>
                    <a:schemeClr val="bg1"/>
                  </a:solidFill>
                  <a:latin typeface="微软雅黑" panose="020B0503020204020204" pitchFamily="34" charset="-122"/>
                  <a:ea typeface="微软雅黑" panose="020B0503020204020204" pitchFamily="34" charset="-122"/>
                </a:rPr>
                <a:t>在此添加标题</a:t>
              </a:r>
            </a:p>
          </p:txBody>
        </p:sp>
        <p:sp>
          <p:nvSpPr>
            <p:cNvPr id="78" name="TextBox 10"/>
            <p:cNvSpPr>
              <a:spLocks noChangeArrowheads="1"/>
            </p:cNvSpPr>
            <p:nvPr/>
          </p:nvSpPr>
          <p:spPr bwMode="auto">
            <a:xfrm>
              <a:off x="1945938" y="4786242"/>
              <a:ext cx="1917469" cy="615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l"/>
              <a:r>
                <a:rPr lang="zh-CN" altLang="en-US" sz="8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请输入您的文字对目标进行说明请输入您的文字对目标进行说明请输入您的文字对目标进行说明</a:t>
              </a:r>
              <a:endParaRPr lang="en-US" altLang="zh-CN" sz="8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79" name="组合 78"/>
          <p:cNvGrpSpPr/>
          <p:nvPr/>
        </p:nvGrpSpPr>
        <p:grpSpPr>
          <a:xfrm>
            <a:off x="1064154" y="1554572"/>
            <a:ext cx="1670392" cy="669434"/>
            <a:chOff x="1854430" y="4509302"/>
            <a:chExt cx="1917469" cy="892303"/>
          </a:xfrm>
        </p:grpSpPr>
        <p:sp>
          <p:nvSpPr>
            <p:cNvPr id="80" name="文本框 79"/>
            <p:cNvSpPr txBox="1"/>
            <p:nvPr/>
          </p:nvSpPr>
          <p:spPr>
            <a:xfrm>
              <a:off x="2277993" y="4509302"/>
              <a:ext cx="1479861" cy="369218"/>
            </a:xfrm>
            <a:prstGeom prst="rect">
              <a:avLst/>
            </a:prstGeom>
            <a:noFill/>
          </p:spPr>
          <p:txBody>
            <a:bodyPr wrap="square" rtlCol="0">
              <a:spAutoFit/>
            </a:bodyPr>
            <a:lstStyle>
              <a:defPPr>
                <a:defRPr lang="zh-CN"/>
              </a:defPPr>
              <a:lvl1pPr>
                <a:defRPr sz="2000">
                  <a:solidFill>
                    <a:srgbClr val="FFB850"/>
                  </a:solidFill>
                  <a:latin typeface="时尚中黑简体" panose="01010104010101010101" pitchFamily="2" charset="-122"/>
                  <a:ea typeface="时尚中黑简体" panose="01010104010101010101" pitchFamily="2" charset="-122"/>
                </a:defRPr>
              </a:lvl1pPr>
            </a:lstStyle>
            <a:p>
              <a:pPr algn="r"/>
              <a:r>
                <a:rPr lang="zh-CN" altLang="en-US" sz="1200" dirty="0">
                  <a:solidFill>
                    <a:srgbClr val="00B0F0"/>
                  </a:solidFill>
                  <a:latin typeface="微软雅黑" panose="020B0503020204020204" pitchFamily="34" charset="-122"/>
                  <a:ea typeface="微软雅黑" panose="020B0503020204020204" pitchFamily="34" charset="-122"/>
                </a:rPr>
                <a:t>在此添加标题</a:t>
              </a:r>
            </a:p>
          </p:txBody>
        </p:sp>
        <p:sp>
          <p:nvSpPr>
            <p:cNvPr id="81" name="TextBox 10"/>
            <p:cNvSpPr>
              <a:spLocks noChangeArrowheads="1"/>
            </p:cNvSpPr>
            <p:nvPr/>
          </p:nvSpPr>
          <p:spPr bwMode="auto">
            <a:xfrm>
              <a:off x="1854430" y="4786242"/>
              <a:ext cx="1917469" cy="615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r"/>
              <a:r>
                <a:rPr lang="zh-CN" altLang="en-US" sz="8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请输入您的文字对目标进行说明请输入您的文字对目标进行说明请输入您的文字对目标进行说明</a:t>
              </a:r>
              <a:endParaRPr lang="en-US" altLang="zh-CN" sz="8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82" name="组合 81"/>
          <p:cNvGrpSpPr/>
          <p:nvPr/>
        </p:nvGrpSpPr>
        <p:grpSpPr>
          <a:xfrm>
            <a:off x="6334748" y="3601201"/>
            <a:ext cx="1762296" cy="669434"/>
            <a:chOff x="1858271" y="4509302"/>
            <a:chExt cx="2022967" cy="892303"/>
          </a:xfrm>
        </p:grpSpPr>
        <p:sp>
          <p:nvSpPr>
            <p:cNvPr id="83" name="文本框 82"/>
            <p:cNvSpPr txBox="1"/>
            <p:nvPr/>
          </p:nvSpPr>
          <p:spPr>
            <a:xfrm>
              <a:off x="1858271" y="4509302"/>
              <a:ext cx="1479861" cy="369218"/>
            </a:xfrm>
            <a:prstGeom prst="rect">
              <a:avLst/>
            </a:prstGeom>
            <a:noFill/>
          </p:spPr>
          <p:txBody>
            <a:bodyPr wrap="square" rtlCol="0">
              <a:spAutoFit/>
            </a:bodyPr>
            <a:lstStyle>
              <a:defPPr>
                <a:defRPr lang="zh-CN"/>
              </a:defPPr>
              <a:lvl1pPr>
                <a:defRPr sz="2000">
                  <a:solidFill>
                    <a:srgbClr val="FFB850"/>
                  </a:solidFill>
                  <a:latin typeface="时尚中黑简体" panose="01010104010101010101" pitchFamily="2" charset="-122"/>
                  <a:ea typeface="时尚中黑简体" panose="01010104010101010101" pitchFamily="2" charset="-122"/>
                </a:defRPr>
              </a:lvl1pPr>
            </a:lstStyle>
            <a:p>
              <a:pPr algn="ctr"/>
              <a:r>
                <a:rPr lang="zh-CN" altLang="en-US" sz="1200" dirty="0">
                  <a:solidFill>
                    <a:srgbClr val="00B0F0"/>
                  </a:solidFill>
                  <a:latin typeface="微软雅黑" panose="020B0503020204020204" pitchFamily="34" charset="-122"/>
                  <a:ea typeface="微软雅黑" panose="020B0503020204020204" pitchFamily="34" charset="-122"/>
                </a:rPr>
                <a:t>在此添加标题</a:t>
              </a:r>
            </a:p>
          </p:txBody>
        </p:sp>
        <p:sp>
          <p:nvSpPr>
            <p:cNvPr id="84" name="TextBox 10"/>
            <p:cNvSpPr>
              <a:spLocks noChangeArrowheads="1"/>
            </p:cNvSpPr>
            <p:nvPr/>
          </p:nvSpPr>
          <p:spPr bwMode="auto">
            <a:xfrm>
              <a:off x="1963769" y="4786242"/>
              <a:ext cx="1917469" cy="615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l"/>
              <a:r>
                <a:rPr lang="zh-CN" altLang="en-US" sz="8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请输入您的文字对目标进行说明请输入您的文字对目标进行说明请输入您的文字对目标进行说明</a:t>
              </a:r>
              <a:endParaRPr lang="en-US" altLang="zh-CN" sz="8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85" name="组合 84"/>
          <p:cNvGrpSpPr/>
          <p:nvPr/>
        </p:nvGrpSpPr>
        <p:grpSpPr>
          <a:xfrm>
            <a:off x="1064154" y="3601201"/>
            <a:ext cx="1670392" cy="669434"/>
            <a:chOff x="1854430" y="4509302"/>
            <a:chExt cx="1917469" cy="892303"/>
          </a:xfrm>
        </p:grpSpPr>
        <p:sp>
          <p:nvSpPr>
            <p:cNvPr id="86" name="文本框 85"/>
            <p:cNvSpPr txBox="1"/>
            <p:nvPr/>
          </p:nvSpPr>
          <p:spPr>
            <a:xfrm>
              <a:off x="2277993" y="4509302"/>
              <a:ext cx="1479861" cy="369218"/>
            </a:xfrm>
            <a:prstGeom prst="rect">
              <a:avLst/>
            </a:prstGeom>
            <a:noFill/>
          </p:spPr>
          <p:txBody>
            <a:bodyPr wrap="square" rtlCol="0">
              <a:spAutoFit/>
            </a:bodyPr>
            <a:lstStyle>
              <a:defPPr>
                <a:defRPr lang="zh-CN"/>
              </a:defPPr>
              <a:lvl1pPr>
                <a:defRPr sz="2000">
                  <a:solidFill>
                    <a:srgbClr val="FFB850"/>
                  </a:solidFill>
                  <a:latin typeface="时尚中黑简体" panose="01010104010101010101" pitchFamily="2" charset="-122"/>
                  <a:ea typeface="时尚中黑简体" panose="01010104010101010101" pitchFamily="2" charset="-122"/>
                </a:defRPr>
              </a:lvl1pPr>
            </a:lstStyle>
            <a:p>
              <a:pPr algn="r"/>
              <a:r>
                <a:rPr lang="zh-CN" altLang="en-US" sz="1200" dirty="0">
                  <a:solidFill>
                    <a:schemeClr val="bg1"/>
                  </a:solidFill>
                  <a:latin typeface="微软雅黑" panose="020B0503020204020204" pitchFamily="34" charset="-122"/>
                  <a:ea typeface="微软雅黑" panose="020B0503020204020204" pitchFamily="34" charset="-122"/>
                </a:rPr>
                <a:t>在此添加标题</a:t>
              </a:r>
            </a:p>
          </p:txBody>
        </p:sp>
        <p:sp>
          <p:nvSpPr>
            <p:cNvPr id="87" name="TextBox 10"/>
            <p:cNvSpPr>
              <a:spLocks noChangeArrowheads="1"/>
            </p:cNvSpPr>
            <p:nvPr/>
          </p:nvSpPr>
          <p:spPr bwMode="auto">
            <a:xfrm>
              <a:off x="1854430" y="4786242"/>
              <a:ext cx="1917469" cy="615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r"/>
              <a:r>
                <a:rPr lang="zh-CN" altLang="en-US" sz="8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请输入您的文字对目标进行说明请输入您的文字对目标进行说明请输入您的文字对目标进行说明</a:t>
              </a:r>
              <a:endParaRPr lang="en-US" altLang="zh-CN" sz="8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92" name="组合 91"/>
          <p:cNvGrpSpPr/>
          <p:nvPr/>
        </p:nvGrpSpPr>
        <p:grpSpPr>
          <a:xfrm>
            <a:off x="695901" y="249943"/>
            <a:ext cx="3541831" cy="679699"/>
            <a:chOff x="903371" y="249943"/>
            <a:chExt cx="2831223" cy="679699"/>
          </a:xfrm>
        </p:grpSpPr>
        <p:sp>
          <p:nvSpPr>
            <p:cNvPr id="93" name="任意多边形 92"/>
            <p:cNvSpPr/>
            <p:nvPr/>
          </p:nvSpPr>
          <p:spPr bwMode="auto">
            <a:xfrm>
              <a:off x="903371" y="249943"/>
              <a:ext cx="2831223" cy="679699"/>
            </a:xfrm>
            <a:custGeom>
              <a:avLst/>
              <a:gdLst>
                <a:gd name="connsiteX0" fmla="*/ 352810 w 4452260"/>
                <a:gd name="connsiteY0" fmla="*/ 0 h 1068867"/>
                <a:gd name="connsiteX1" fmla="*/ 636768 w 4452260"/>
                <a:gd name="connsiteY1" fmla="*/ 0 h 1068867"/>
                <a:gd name="connsiteX2" fmla="*/ 647700 w 4452260"/>
                <a:gd name="connsiteY2" fmla="*/ 0 h 1068867"/>
                <a:gd name="connsiteX3" fmla="*/ 724065 w 4452260"/>
                <a:gd name="connsiteY3" fmla="*/ 0 h 1068867"/>
                <a:gd name="connsiteX4" fmla="*/ 782584 w 4452260"/>
                <a:gd name="connsiteY4" fmla="*/ 0 h 1068867"/>
                <a:gd name="connsiteX5" fmla="*/ 799455 w 4452260"/>
                <a:gd name="connsiteY5" fmla="*/ 0 h 1068867"/>
                <a:gd name="connsiteX6" fmla="*/ 809825 w 4452260"/>
                <a:gd name="connsiteY6" fmla="*/ 0 h 1068867"/>
                <a:gd name="connsiteX7" fmla="*/ 818078 w 4452260"/>
                <a:gd name="connsiteY7" fmla="*/ 0 h 1068867"/>
                <a:gd name="connsiteX8" fmla="*/ 843980 w 4452260"/>
                <a:gd name="connsiteY8" fmla="*/ 0 h 1068867"/>
                <a:gd name="connsiteX9" fmla="*/ 931658 w 4452260"/>
                <a:gd name="connsiteY9" fmla="*/ 0 h 1068867"/>
                <a:gd name="connsiteX10" fmla="*/ 961580 w 4452260"/>
                <a:gd name="connsiteY10" fmla="*/ 0 h 1068867"/>
                <a:gd name="connsiteX11" fmla="*/ 1000055 w 4452260"/>
                <a:gd name="connsiteY11" fmla="*/ 0 h 1068867"/>
                <a:gd name="connsiteX12" fmla="*/ 1040537 w 4452260"/>
                <a:gd name="connsiteY12" fmla="*/ 0 h 1068867"/>
                <a:gd name="connsiteX13" fmla="*/ 1051453 w 4452260"/>
                <a:gd name="connsiteY13" fmla="*/ 0 h 1068867"/>
                <a:gd name="connsiteX14" fmla="*/ 1083414 w 4452260"/>
                <a:gd name="connsiteY14" fmla="*/ 0 h 1068867"/>
                <a:gd name="connsiteX15" fmla="*/ 1112969 w 4452260"/>
                <a:gd name="connsiteY15" fmla="*/ 0 h 1068867"/>
                <a:gd name="connsiteX16" fmla="*/ 1138871 w 4452260"/>
                <a:gd name="connsiteY16" fmla="*/ 0 h 1068867"/>
                <a:gd name="connsiteX17" fmla="*/ 1170224 w 4452260"/>
                <a:gd name="connsiteY17" fmla="*/ 0 h 1068867"/>
                <a:gd name="connsiteX18" fmla="*/ 1170711 w 4452260"/>
                <a:gd name="connsiteY18" fmla="*/ 0 h 1068867"/>
                <a:gd name="connsiteX19" fmla="*/ 1202662 w 4452260"/>
                <a:gd name="connsiteY19" fmla="*/ 0 h 1068867"/>
                <a:gd name="connsiteX20" fmla="*/ 1240037 w 4452260"/>
                <a:gd name="connsiteY20" fmla="*/ 0 h 1068867"/>
                <a:gd name="connsiteX21" fmla="*/ 1290626 w 4452260"/>
                <a:gd name="connsiteY21" fmla="*/ 0 h 1068867"/>
                <a:gd name="connsiteX22" fmla="*/ 1324496 w 4452260"/>
                <a:gd name="connsiteY22" fmla="*/ 0 h 1068867"/>
                <a:gd name="connsiteX23" fmla="*/ 1332348 w 4452260"/>
                <a:gd name="connsiteY23" fmla="*/ 0 h 1068867"/>
                <a:gd name="connsiteX24" fmla="*/ 1335428 w 4452260"/>
                <a:gd name="connsiteY24" fmla="*/ 0 h 1068867"/>
                <a:gd name="connsiteX25" fmla="*/ 1411793 w 4452260"/>
                <a:gd name="connsiteY25" fmla="*/ 0 h 1068867"/>
                <a:gd name="connsiteX26" fmla="*/ 1454182 w 4452260"/>
                <a:gd name="connsiteY26" fmla="*/ 0 h 1068867"/>
                <a:gd name="connsiteX27" fmla="*/ 1470312 w 4452260"/>
                <a:gd name="connsiteY27" fmla="*/ 0 h 1068867"/>
                <a:gd name="connsiteX28" fmla="*/ 1487183 w 4452260"/>
                <a:gd name="connsiteY28" fmla="*/ 0 h 1068867"/>
                <a:gd name="connsiteX29" fmla="*/ 1497552 w 4452260"/>
                <a:gd name="connsiteY29" fmla="*/ 0 h 1068867"/>
                <a:gd name="connsiteX30" fmla="*/ 1505806 w 4452260"/>
                <a:gd name="connsiteY30" fmla="*/ 0 h 1068867"/>
                <a:gd name="connsiteX31" fmla="*/ 1528471 w 4452260"/>
                <a:gd name="connsiteY31" fmla="*/ 0 h 1068867"/>
                <a:gd name="connsiteX32" fmla="*/ 1531708 w 4452260"/>
                <a:gd name="connsiteY32" fmla="*/ 0 h 1068867"/>
                <a:gd name="connsiteX33" fmla="*/ 1540992 w 4452260"/>
                <a:gd name="connsiteY33" fmla="*/ 0 h 1068867"/>
                <a:gd name="connsiteX34" fmla="*/ 1541479 w 4452260"/>
                <a:gd name="connsiteY34" fmla="*/ 0 h 1068867"/>
                <a:gd name="connsiteX35" fmla="*/ 1599998 w 4452260"/>
                <a:gd name="connsiteY35" fmla="*/ 0 h 1068867"/>
                <a:gd name="connsiteX36" fmla="*/ 1619386 w 4452260"/>
                <a:gd name="connsiteY36" fmla="*/ 0 h 1068867"/>
                <a:gd name="connsiteX37" fmla="*/ 1635492 w 4452260"/>
                <a:gd name="connsiteY37" fmla="*/ 0 h 1068867"/>
                <a:gd name="connsiteX38" fmla="*/ 1649308 w 4452260"/>
                <a:gd name="connsiteY38" fmla="*/ 0 h 1068867"/>
                <a:gd name="connsiteX39" fmla="*/ 1653720 w 4452260"/>
                <a:gd name="connsiteY39" fmla="*/ 0 h 1068867"/>
                <a:gd name="connsiteX40" fmla="*/ 1661394 w 4452260"/>
                <a:gd name="connsiteY40" fmla="*/ 0 h 1068867"/>
                <a:gd name="connsiteX41" fmla="*/ 1687782 w 4452260"/>
                <a:gd name="connsiteY41" fmla="*/ 0 h 1068867"/>
                <a:gd name="connsiteX42" fmla="*/ 1703116 w 4452260"/>
                <a:gd name="connsiteY42" fmla="*/ 0 h 1068867"/>
                <a:gd name="connsiteX43" fmla="*/ 1739181 w 4452260"/>
                <a:gd name="connsiteY43" fmla="*/ 0 h 1068867"/>
                <a:gd name="connsiteX44" fmla="*/ 1771141 w 4452260"/>
                <a:gd name="connsiteY44" fmla="*/ 0 h 1068867"/>
                <a:gd name="connsiteX45" fmla="*/ 1800697 w 4452260"/>
                <a:gd name="connsiteY45" fmla="*/ 0 h 1068867"/>
                <a:gd name="connsiteX46" fmla="*/ 1811727 w 4452260"/>
                <a:gd name="connsiteY46" fmla="*/ 0 h 1068867"/>
                <a:gd name="connsiteX47" fmla="*/ 1823361 w 4452260"/>
                <a:gd name="connsiteY47" fmla="*/ 0 h 1068867"/>
                <a:gd name="connsiteX48" fmla="*/ 1826599 w 4452260"/>
                <a:gd name="connsiteY48" fmla="*/ 0 h 1068867"/>
                <a:gd name="connsiteX49" fmla="*/ 1857951 w 4452260"/>
                <a:gd name="connsiteY49" fmla="*/ 0 h 1068867"/>
                <a:gd name="connsiteX50" fmla="*/ 1858439 w 4452260"/>
                <a:gd name="connsiteY50" fmla="*/ 0 h 1068867"/>
                <a:gd name="connsiteX51" fmla="*/ 1859676 w 4452260"/>
                <a:gd name="connsiteY51" fmla="*/ 0 h 1068867"/>
                <a:gd name="connsiteX52" fmla="*/ 1893346 w 4452260"/>
                <a:gd name="connsiteY52" fmla="*/ 0 h 1068867"/>
                <a:gd name="connsiteX53" fmla="*/ 1927765 w 4452260"/>
                <a:gd name="connsiteY53" fmla="*/ 0 h 1068867"/>
                <a:gd name="connsiteX54" fmla="*/ 1963365 w 4452260"/>
                <a:gd name="connsiteY54" fmla="*/ 0 h 1068867"/>
                <a:gd name="connsiteX55" fmla="*/ 1978354 w 4452260"/>
                <a:gd name="connsiteY55" fmla="*/ 0 h 1068867"/>
                <a:gd name="connsiteX56" fmla="*/ 1991032 w 4452260"/>
                <a:gd name="connsiteY56" fmla="*/ 0 h 1068867"/>
                <a:gd name="connsiteX57" fmla="*/ 2020076 w 4452260"/>
                <a:gd name="connsiteY57" fmla="*/ 0 h 1068867"/>
                <a:gd name="connsiteX58" fmla="*/ 2021800 w 4452260"/>
                <a:gd name="connsiteY58" fmla="*/ 0 h 1068867"/>
                <a:gd name="connsiteX59" fmla="*/ 2027021 w 4452260"/>
                <a:gd name="connsiteY59" fmla="*/ 0 h 1068867"/>
                <a:gd name="connsiteX60" fmla="*/ 2032162 w 4452260"/>
                <a:gd name="connsiteY60" fmla="*/ 0 h 1068867"/>
                <a:gd name="connsiteX61" fmla="*/ 2141909 w 4452260"/>
                <a:gd name="connsiteY61" fmla="*/ 0 h 1068867"/>
                <a:gd name="connsiteX62" fmla="*/ 2143633 w 4452260"/>
                <a:gd name="connsiteY62" fmla="*/ 0 h 1068867"/>
                <a:gd name="connsiteX63" fmla="*/ 2178359 w 4452260"/>
                <a:gd name="connsiteY63" fmla="*/ 0 h 1068867"/>
                <a:gd name="connsiteX64" fmla="*/ 2228719 w 4452260"/>
                <a:gd name="connsiteY64" fmla="*/ 0 h 1068867"/>
                <a:gd name="connsiteX65" fmla="*/ 2229207 w 4452260"/>
                <a:gd name="connsiteY65" fmla="*/ 0 h 1068867"/>
                <a:gd name="connsiteX66" fmla="*/ 2230931 w 4452260"/>
                <a:gd name="connsiteY66" fmla="*/ 0 h 1068867"/>
                <a:gd name="connsiteX67" fmla="*/ 2287725 w 4452260"/>
                <a:gd name="connsiteY67" fmla="*/ 0 h 1068867"/>
                <a:gd name="connsiteX68" fmla="*/ 2289450 w 4452260"/>
                <a:gd name="connsiteY68" fmla="*/ 0 h 1068867"/>
                <a:gd name="connsiteX69" fmla="*/ 2323220 w 4452260"/>
                <a:gd name="connsiteY69" fmla="*/ 0 h 1068867"/>
                <a:gd name="connsiteX70" fmla="*/ 2324944 w 4452260"/>
                <a:gd name="connsiteY70" fmla="*/ 0 h 1068867"/>
                <a:gd name="connsiteX71" fmla="*/ 2340483 w 4452260"/>
                <a:gd name="connsiteY71" fmla="*/ 0 h 1068867"/>
                <a:gd name="connsiteX72" fmla="*/ 2341447 w 4452260"/>
                <a:gd name="connsiteY72" fmla="*/ 0 h 1068867"/>
                <a:gd name="connsiteX73" fmla="*/ 2343172 w 4452260"/>
                <a:gd name="connsiteY73" fmla="*/ 0 h 1068867"/>
                <a:gd name="connsiteX74" fmla="*/ 2349122 w 4452260"/>
                <a:gd name="connsiteY74" fmla="*/ 0 h 1068867"/>
                <a:gd name="connsiteX75" fmla="*/ 2350846 w 4452260"/>
                <a:gd name="connsiteY75" fmla="*/ 0 h 1068867"/>
                <a:gd name="connsiteX76" fmla="*/ 2390844 w 4452260"/>
                <a:gd name="connsiteY76" fmla="*/ 0 h 1068867"/>
                <a:gd name="connsiteX77" fmla="*/ 2462317 w 4452260"/>
                <a:gd name="connsiteY77" fmla="*/ 0 h 1068867"/>
                <a:gd name="connsiteX78" fmla="*/ 2499455 w 4452260"/>
                <a:gd name="connsiteY78" fmla="*/ 0 h 1068867"/>
                <a:gd name="connsiteX79" fmla="*/ 2530713 w 4452260"/>
                <a:gd name="connsiteY79" fmla="*/ 0 h 1068867"/>
                <a:gd name="connsiteX80" fmla="*/ 2547403 w 4452260"/>
                <a:gd name="connsiteY80" fmla="*/ 0 h 1068867"/>
                <a:gd name="connsiteX81" fmla="*/ 2549127 w 4452260"/>
                <a:gd name="connsiteY81" fmla="*/ 0 h 1068867"/>
                <a:gd name="connsiteX82" fmla="*/ 2581074 w 4452260"/>
                <a:gd name="connsiteY82" fmla="*/ 0 h 1068867"/>
                <a:gd name="connsiteX83" fmla="*/ 2582112 w 4452260"/>
                <a:gd name="connsiteY83" fmla="*/ 0 h 1068867"/>
                <a:gd name="connsiteX84" fmla="*/ 2669530 w 4452260"/>
                <a:gd name="connsiteY84" fmla="*/ 0 h 1068867"/>
                <a:gd name="connsiteX85" fmla="*/ 2678759 w 4452260"/>
                <a:gd name="connsiteY85" fmla="*/ 0 h 1068867"/>
                <a:gd name="connsiteX86" fmla="*/ 2709527 w 4452260"/>
                <a:gd name="connsiteY86" fmla="*/ 0 h 1068867"/>
                <a:gd name="connsiteX87" fmla="*/ 2711252 w 4452260"/>
                <a:gd name="connsiteY87" fmla="*/ 0 h 1068867"/>
                <a:gd name="connsiteX88" fmla="*/ 2714748 w 4452260"/>
                <a:gd name="connsiteY88" fmla="*/ 0 h 1068867"/>
                <a:gd name="connsiteX89" fmla="*/ 2719890 w 4452260"/>
                <a:gd name="connsiteY89" fmla="*/ 0 h 1068867"/>
                <a:gd name="connsiteX90" fmla="*/ 2831360 w 4452260"/>
                <a:gd name="connsiteY90" fmla="*/ 0 h 1068867"/>
                <a:gd name="connsiteX91" fmla="*/ 2833086 w 4452260"/>
                <a:gd name="connsiteY91" fmla="*/ 0 h 1068867"/>
                <a:gd name="connsiteX92" fmla="*/ 2866087 w 4452260"/>
                <a:gd name="connsiteY92" fmla="*/ 0 h 1068867"/>
                <a:gd name="connsiteX93" fmla="*/ 2918659 w 4452260"/>
                <a:gd name="connsiteY93" fmla="*/ 0 h 1068867"/>
                <a:gd name="connsiteX94" fmla="*/ 2919896 w 4452260"/>
                <a:gd name="connsiteY94" fmla="*/ 0 h 1068867"/>
                <a:gd name="connsiteX95" fmla="*/ 2920383 w 4452260"/>
                <a:gd name="connsiteY95" fmla="*/ 0 h 1068867"/>
                <a:gd name="connsiteX96" fmla="*/ 2977177 w 4452260"/>
                <a:gd name="connsiteY96" fmla="*/ 0 h 1068867"/>
                <a:gd name="connsiteX97" fmla="*/ 2978902 w 4452260"/>
                <a:gd name="connsiteY97" fmla="*/ 0 h 1068867"/>
                <a:gd name="connsiteX98" fmla="*/ 3012671 w 4452260"/>
                <a:gd name="connsiteY98" fmla="*/ 0 h 1068867"/>
                <a:gd name="connsiteX99" fmla="*/ 3014397 w 4452260"/>
                <a:gd name="connsiteY99" fmla="*/ 0 h 1068867"/>
                <a:gd name="connsiteX100" fmla="*/ 3028211 w 4452260"/>
                <a:gd name="connsiteY100" fmla="*/ 0 h 1068867"/>
                <a:gd name="connsiteX101" fmla="*/ 3030899 w 4452260"/>
                <a:gd name="connsiteY101" fmla="*/ 0 h 1068867"/>
                <a:gd name="connsiteX102" fmla="*/ 3032624 w 4452260"/>
                <a:gd name="connsiteY102" fmla="*/ 0 h 1068867"/>
                <a:gd name="connsiteX103" fmla="*/ 3038573 w 4452260"/>
                <a:gd name="connsiteY103" fmla="*/ 0 h 1068867"/>
                <a:gd name="connsiteX104" fmla="*/ 3040298 w 4452260"/>
                <a:gd name="connsiteY104" fmla="*/ 0 h 1068867"/>
                <a:gd name="connsiteX105" fmla="*/ 3082021 w 4452260"/>
                <a:gd name="connsiteY105" fmla="*/ 0 h 1068867"/>
                <a:gd name="connsiteX106" fmla="*/ 3150044 w 4452260"/>
                <a:gd name="connsiteY106" fmla="*/ 0 h 1068867"/>
                <a:gd name="connsiteX107" fmla="*/ 3218441 w 4452260"/>
                <a:gd name="connsiteY107" fmla="*/ 0 h 1068867"/>
                <a:gd name="connsiteX108" fmla="*/ 3236855 w 4452260"/>
                <a:gd name="connsiteY108" fmla="*/ 0 h 1068867"/>
                <a:gd name="connsiteX109" fmla="*/ 3269839 w 4452260"/>
                <a:gd name="connsiteY109" fmla="*/ 0 h 1068867"/>
                <a:gd name="connsiteX110" fmla="*/ 3272250 w 4452260"/>
                <a:gd name="connsiteY110" fmla="*/ 0 h 1068867"/>
                <a:gd name="connsiteX111" fmla="*/ 3320378 w 4452260"/>
                <a:gd name="connsiteY111" fmla="*/ 0 h 1068867"/>
                <a:gd name="connsiteX112" fmla="*/ 3346330 w 4452260"/>
                <a:gd name="connsiteY112" fmla="*/ 0 h 1068867"/>
                <a:gd name="connsiteX113" fmla="*/ 3357257 w 4452260"/>
                <a:gd name="connsiteY113" fmla="*/ 0 h 1068867"/>
                <a:gd name="connsiteX114" fmla="*/ 3369936 w 4452260"/>
                <a:gd name="connsiteY114" fmla="*/ 0 h 1068867"/>
                <a:gd name="connsiteX115" fmla="*/ 3398980 w 4452260"/>
                <a:gd name="connsiteY115" fmla="*/ 0 h 1068867"/>
                <a:gd name="connsiteX116" fmla="*/ 3405925 w 4452260"/>
                <a:gd name="connsiteY116" fmla="*/ 0 h 1068867"/>
                <a:gd name="connsiteX117" fmla="*/ 3411066 w 4452260"/>
                <a:gd name="connsiteY117" fmla="*/ 0 h 1068867"/>
                <a:gd name="connsiteX118" fmla="*/ 3520813 w 4452260"/>
                <a:gd name="connsiteY118" fmla="*/ 0 h 1068867"/>
                <a:gd name="connsiteX119" fmla="*/ 3607623 w 4452260"/>
                <a:gd name="connsiteY119" fmla="*/ 0 h 1068867"/>
                <a:gd name="connsiteX120" fmla="*/ 3608111 w 4452260"/>
                <a:gd name="connsiteY120" fmla="*/ 0 h 1068867"/>
                <a:gd name="connsiteX121" fmla="*/ 3666629 w 4452260"/>
                <a:gd name="connsiteY121" fmla="*/ 0 h 1068867"/>
                <a:gd name="connsiteX122" fmla="*/ 3702124 w 4452260"/>
                <a:gd name="connsiteY122" fmla="*/ 0 h 1068867"/>
                <a:gd name="connsiteX123" fmla="*/ 3720351 w 4452260"/>
                <a:gd name="connsiteY123" fmla="*/ 0 h 1068867"/>
                <a:gd name="connsiteX124" fmla="*/ 3728025 w 4452260"/>
                <a:gd name="connsiteY124" fmla="*/ 0 h 1068867"/>
                <a:gd name="connsiteX125" fmla="*/ 3769748 w 4452260"/>
                <a:gd name="connsiteY125" fmla="*/ 0 h 1068867"/>
                <a:gd name="connsiteX126" fmla="*/ 4098793 w 4452260"/>
                <a:gd name="connsiteY126" fmla="*/ 0 h 1068867"/>
                <a:gd name="connsiteX127" fmla="*/ 4193519 w 4452260"/>
                <a:gd name="connsiteY127" fmla="*/ 54408 h 1068867"/>
                <a:gd name="connsiteX128" fmla="*/ 4439104 w 4452260"/>
                <a:gd name="connsiteY128" fmla="*/ 480025 h 1068867"/>
                <a:gd name="connsiteX129" fmla="*/ 4439104 w 4452260"/>
                <a:gd name="connsiteY129" fmla="*/ 588843 h 1068867"/>
                <a:gd name="connsiteX130" fmla="*/ 4193519 w 4452260"/>
                <a:gd name="connsiteY130" fmla="*/ 1014459 h 1068867"/>
                <a:gd name="connsiteX131" fmla="*/ 4098793 w 4452260"/>
                <a:gd name="connsiteY131" fmla="*/ 1068867 h 1068867"/>
                <a:gd name="connsiteX132" fmla="*/ 3728025 w 4452260"/>
                <a:gd name="connsiteY132" fmla="*/ 1068867 h 1068867"/>
                <a:gd name="connsiteX133" fmla="*/ 3607623 w 4452260"/>
                <a:gd name="connsiteY133" fmla="*/ 1068867 h 1068867"/>
                <a:gd name="connsiteX134" fmla="*/ 3411066 w 4452260"/>
                <a:gd name="connsiteY134" fmla="*/ 1068867 h 1068867"/>
                <a:gd name="connsiteX135" fmla="*/ 3357257 w 4452260"/>
                <a:gd name="connsiteY135" fmla="*/ 1068867 h 1068867"/>
                <a:gd name="connsiteX136" fmla="*/ 3236855 w 4452260"/>
                <a:gd name="connsiteY136" fmla="*/ 1068867 h 1068867"/>
                <a:gd name="connsiteX137" fmla="*/ 3040298 w 4452260"/>
                <a:gd name="connsiteY137" fmla="*/ 1068867 h 1068867"/>
                <a:gd name="connsiteX138" fmla="*/ 3038573 w 4452260"/>
                <a:gd name="connsiteY138" fmla="*/ 1068867 h 1068867"/>
                <a:gd name="connsiteX139" fmla="*/ 2919896 w 4452260"/>
                <a:gd name="connsiteY139" fmla="*/ 1068867 h 1068867"/>
                <a:gd name="connsiteX140" fmla="*/ 2866087 w 4452260"/>
                <a:gd name="connsiteY140" fmla="*/ 1068867 h 1068867"/>
                <a:gd name="connsiteX141" fmla="*/ 2719890 w 4452260"/>
                <a:gd name="connsiteY141" fmla="*/ 1068867 h 1068867"/>
                <a:gd name="connsiteX142" fmla="*/ 2669530 w 4452260"/>
                <a:gd name="connsiteY142" fmla="*/ 1068867 h 1068867"/>
                <a:gd name="connsiteX143" fmla="*/ 2549127 w 4452260"/>
                <a:gd name="connsiteY143" fmla="*/ 1068867 h 1068867"/>
                <a:gd name="connsiteX144" fmla="*/ 2547403 w 4452260"/>
                <a:gd name="connsiteY144" fmla="*/ 1068867 h 1068867"/>
                <a:gd name="connsiteX145" fmla="*/ 2350846 w 4452260"/>
                <a:gd name="connsiteY145" fmla="*/ 1068867 h 1068867"/>
                <a:gd name="connsiteX146" fmla="*/ 2349122 w 4452260"/>
                <a:gd name="connsiteY146" fmla="*/ 1068867 h 1068867"/>
                <a:gd name="connsiteX147" fmla="*/ 2228719 w 4452260"/>
                <a:gd name="connsiteY147" fmla="*/ 1068867 h 1068867"/>
                <a:gd name="connsiteX148" fmla="*/ 2178359 w 4452260"/>
                <a:gd name="connsiteY148" fmla="*/ 1068867 h 1068867"/>
                <a:gd name="connsiteX149" fmla="*/ 2032162 w 4452260"/>
                <a:gd name="connsiteY149" fmla="*/ 1068867 h 1068867"/>
                <a:gd name="connsiteX150" fmla="*/ 1978354 w 4452260"/>
                <a:gd name="connsiteY150" fmla="*/ 1068867 h 1068867"/>
                <a:gd name="connsiteX151" fmla="*/ 1859676 w 4452260"/>
                <a:gd name="connsiteY151" fmla="*/ 1068867 h 1068867"/>
                <a:gd name="connsiteX152" fmla="*/ 1857951 w 4452260"/>
                <a:gd name="connsiteY152" fmla="*/ 1068867 h 1068867"/>
                <a:gd name="connsiteX153" fmla="*/ 1826599 w 4452260"/>
                <a:gd name="connsiteY153" fmla="*/ 1068867 h 1068867"/>
                <a:gd name="connsiteX154" fmla="*/ 1661394 w 4452260"/>
                <a:gd name="connsiteY154" fmla="*/ 1068867 h 1068867"/>
                <a:gd name="connsiteX155" fmla="*/ 1540992 w 4452260"/>
                <a:gd name="connsiteY155" fmla="*/ 1068867 h 1068867"/>
                <a:gd name="connsiteX156" fmla="*/ 1531708 w 4452260"/>
                <a:gd name="connsiteY156" fmla="*/ 1068867 h 1068867"/>
                <a:gd name="connsiteX157" fmla="*/ 1487183 w 4452260"/>
                <a:gd name="connsiteY157" fmla="*/ 1068867 h 1068867"/>
                <a:gd name="connsiteX158" fmla="*/ 1335428 w 4452260"/>
                <a:gd name="connsiteY158" fmla="*/ 1068867 h 1068867"/>
                <a:gd name="connsiteX159" fmla="*/ 1290626 w 4452260"/>
                <a:gd name="connsiteY159" fmla="*/ 1068867 h 1068867"/>
                <a:gd name="connsiteX160" fmla="*/ 1170224 w 4452260"/>
                <a:gd name="connsiteY160" fmla="*/ 1068867 h 1068867"/>
                <a:gd name="connsiteX161" fmla="*/ 1138871 w 4452260"/>
                <a:gd name="connsiteY161" fmla="*/ 1068867 h 1068867"/>
                <a:gd name="connsiteX162" fmla="*/ 1040537 w 4452260"/>
                <a:gd name="connsiteY162" fmla="*/ 1068867 h 1068867"/>
                <a:gd name="connsiteX163" fmla="*/ 843980 w 4452260"/>
                <a:gd name="connsiteY163" fmla="*/ 1068867 h 1068867"/>
                <a:gd name="connsiteX164" fmla="*/ 799455 w 4452260"/>
                <a:gd name="connsiteY164" fmla="*/ 1068867 h 1068867"/>
                <a:gd name="connsiteX165" fmla="*/ 647700 w 4452260"/>
                <a:gd name="connsiteY165" fmla="*/ 1068867 h 1068867"/>
                <a:gd name="connsiteX166" fmla="*/ 352810 w 4452260"/>
                <a:gd name="connsiteY166" fmla="*/ 1068867 h 1068867"/>
                <a:gd name="connsiteX167" fmla="*/ 258084 w 4452260"/>
                <a:gd name="connsiteY167" fmla="*/ 1014459 h 1068867"/>
                <a:gd name="connsiteX168" fmla="*/ 12498 w 4452260"/>
                <a:gd name="connsiteY168" fmla="*/ 588843 h 1068867"/>
                <a:gd name="connsiteX169" fmla="*/ 12498 w 4452260"/>
                <a:gd name="connsiteY169" fmla="*/ 480025 h 1068867"/>
                <a:gd name="connsiteX170" fmla="*/ 258084 w 4452260"/>
                <a:gd name="connsiteY170" fmla="*/ 54408 h 1068867"/>
                <a:gd name="connsiteX171" fmla="*/ 352810 w 4452260"/>
                <a:gd name="connsiteY171" fmla="*/ 0 h 1068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4452260" h="1068867">
                  <a:moveTo>
                    <a:pt x="352810" y="0"/>
                  </a:moveTo>
                  <a:cubicBezTo>
                    <a:pt x="475602" y="0"/>
                    <a:pt x="567696" y="0"/>
                    <a:pt x="636768" y="0"/>
                  </a:cubicBezTo>
                  <a:lnTo>
                    <a:pt x="647700" y="0"/>
                  </a:lnTo>
                  <a:lnTo>
                    <a:pt x="724065" y="0"/>
                  </a:lnTo>
                  <a:cubicBezTo>
                    <a:pt x="748048" y="0"/>
                    <a:pt x="767235" y="0"/>
                    <a:pt x="782584" y="0"/>
                  </a:cubicBezTo>
                  <a:lnTo>
                    <a:pt x="799455" y="0"/>
                  </a:lnTo>
                  <a:lnTo>
                    <a:pt x="809825" y="0"/>
                  </a:lnTo>
                  <a:lnTo>
                    <a:pt x="818078" y="0"/>
                  </a:lnTo>
                  <a:cubicBezTo>
                    <a:pt x="843980" y="0"/>
                    <a:pt x="843980" y="0"/>
                    <a:pt x="843980" y="0"/>
                  </a:cubicBezTo>
                  <a:lnTo>
                    <a:pt x="931658" y="0"/>
                  </a:lnTo>
                  <a:lnTo>
                    <a:pt x="961580" y="0"/>
                  </a:lnTo>
                  <a:lnTo>
                    <a:pt x="1000055" y="0"/>
                  </a:lnTo>
                  <a:lnTo>
                    <a:pt x="1040537" y="0"/>
                  </a:lnTo>
                  <a:lnTo>
                    <a:pt x="1051453" y="0"/>
                  </a:lnTo>
                  <a:lnTo>
                    <a:pt x="1083414" y="0"/>
                  </a:lnTo>
                  <a:lnTo>
                    <a:pt x="1112969" y="0"/>
                  </a:lnTo>
                  <a:cubicBezTo>
                    <a:pt x="1138871" y="0"/>
                    <a:pt x="1138871" y="0"/>
                    <a:pt x="1138871" y="0"/>
                  </a:cubicBezTo>
                  <a:lnTo>
                    <a:pt x="1170224" y="0"/>
                  </a:lnTo>
                  <a:lnTo>
                    <a:pt x="1170711" y="0"/>
                  </a:lnTo>
                  <a:lnTo>
                    <a:pt x="1202662" y="0"/>
                  </a:lnTo>
                  <a:lnTo>
                    <a:pt x="1240037" y="0"/>
                  </a:lnTo>
                  <a:cubicBezTo>
                    <a:pt x="1290626" y="0"/>
                    <a:pt x="1290626" y="0"/>
                    <a:pt x="1290626" y="0"/>
                  </a:cubicBezTo>
                  <a:lnTo>
                    <a:pt x="1324496" y="0"/>
                  </a:lnTo>
                  <a:lnTo>
                    <a:pt x="1332348" y="0"/>
                  </a:lnTo>
                  <a:lnTo>
                    <a:pt x="1335428" y="0"/>
                  </a:lnTo>
                  <a:lnTo>
                    <a:pt x="1411793" y="0"/>
                  </a:lnTo>
                  <a:lnTo>
                    <a:pt x="1454182" y="0"/>
                  </a:lnTo>
                  <a:lnTo>
                    <a:pt x="1470312" y="0"/>
                  </a:lnTo>
                  <a:lnTo>
                    <a:pt x="1487183" y="0"/>
                  </a:lnTo>
                  <a:lnTo>
                    <a:pt x="1497552" y="0"/>
                  </a:lnTo>
                  <a:lnTo>
                    <a:pt x="1505806" y="0"/>
                  </a:lnTo>
                  <a:lnTo>
                    <a:pt x="1528471" y="0"/>
                  </a:lnTo>
                  <a:lnTo>
                    <a:pt x="1531708" y="0"/>
                  </a:lnTo>
                  <a:lnTo>
                    <a:pt x="1540992" y="0"/>
                  </a:lnTo>
                  <a:lnTo>
                    <a:pt x="1541479" y="0"/>
                  </a:lnTo>
                  <a:lnTo>
                    <a:pt x="1599998" y="0"/>
                  </a:lnTo>
                  <a:lnTo>
                    <a:pt x="1619386" y="0"/>
                  </a:lnTo>
                  <a:lnTo>
                    <a:pt x="1635492" y="0"/>
                  </a:lnTo>
                  <a:lnTo>
                    <a:pt x="1649308" y="0"/>
                  </a:lnTo>
                  <a:lnTo>
                    <a:pt x="1653720" y="0"/>
                  </a:lnTo>
                  <a:lnTo>
                    <a:pt x="1661394" y="0"/>
                  </a:lnTo>
                  <a:lnTo>
                    <a:pt x="1687782" y="0"/>
                  </a:lnTo>
                  <a:lnTo>
                    <a:pt x="1703116" y="0"/>
                  </a:lnTo>
                  <a:lnTo>
                    <a:pt x="1739181" y="0"/>
                  </a:lnTo>
                  <a:lnTo>
                    <a:pt x="1771141" y="0"/>
                  </a:lnTo>
                  <a:lnTo>
                    <a:pt x="1800697" y="0"/>
                  </a:lnTo>
                  <a:lnTo>
                    <a:pt x="1811727" y="0"/>
                  </a:lnTo>
                  <a:lnTo>
                    <a:pt x="1823361" y="0"/>
                  </a:lnTo>
                  <a:lnTo>
                    <a:pt x="1826599" y="0"/>
                  </a:lnTo>
                  <a:lnTo>
                    <a:pt x="1857951" y="0"/>
                  </a:lnTo>
                  <a:lnTo>
                    <a:pt x="1858439" y="0"/>
                  </a:lnTo>
                  <a:lnTo>
                    <a:pt x="1859676" y="0"/>
                  </a:lnTo>
                  <a:lnTo>
                    <a:pt x="1893346" y="0"/>
                  </a:lnTo>
                  <a:lnTo>
                    <a:pt x="1927765" y="0"/>
                  </a:lnTo>
                  <a:lnTo>
                    <a:pt x="1963365" y="0"/>
                  </a:lnTo>
                  <a:lnTo>
                    <a:pt x="1978354" y="0"/>
                  </a:lnTo>
                  <a:lnTo>
                    <a:pt x="1991032" y="0"/>
                  </a:lnTo>
                  <a:lnTo>
                    <a:pt x="2020076" y="0"/>
                  </a:lnTo>
                  <a:lnTo>
                    <a:pt x="2021800" y="0"/>
                  </a:lnTo>
                  <a:lnTo>
                    <a:pt x="2027021" y="0"/>
                  </a:lnTo>
                  <a:cubicBezTo>
                    <a:pt x="2032162" y="0"/>
                    <a:pt x="2032162" y="0"/>
                    <a:pt x="2032162" y="0"/>
                  </a:cubicBezTo>
                  <a:lnTo>
                    <a:pt x="2141909" y="0"/>
                  </a:lnTo>
                  <a:lnTo>
                    <a:pt x="2143633" y="0"/>
                  </a:lnTo>
                  <a:lnTo>
                    <a:pt x="2178359" y="0"/>
                  </a:lnTo>
                  <a:lnTo>
                    <a:pt x="2228719" y="0"/>
                  </a:lnTo>
                  <a:lnTo>
                    <a:pt x="2229207" y="0"/>
                  </a:lnTo>
                  <a:lnTo>
                    <a:pt x="2230931" y="0"/>
                  </a:lnTo>
                  <a:lnTo>
                    <a:pt x="2287725" y="0"/>
                  </a:lnTo>
                  <a:lnTo>
                    <a:pt x="2289450" y="0"/>
                  </a:lnTo>
                  <a:lnTo>
                    <a:pt x="2323220" y="0"/>
                  </a:lnTo>
                  <a:lnTo>
                    <a:pt x="2324944" y="0"/>
                  </a:lnTo>
                  <a:lnTo>
                    <a:pt x="2340483" y="0"/>
                  </a:lnTo>
                  <a:lnTo>
                    <a:pt x="2341447" y="0"/>
                  </a:lnTo>
                  <a:lnTo>
                    <a:pt x="2343172" y="0"/>
                  </a:lnTo>
                  <a:lnTo>
                    <a:pt x="2349122" y="0"/>
                  </a:lnTo>
                  <a:lnTo>
                    <a:pt x="2350846" y="0"/>
                  </a:lnTo>
                  <a:lnTo>
                    <a:pt x="2390844" y="0"/>
                  </a:lnTo>
                  <a:lnTo>
                    <a:pt x="2462317" y="0"/>
                  </a:lnTo>
                  <a:lnTo>
                    <a:pt x="2499455" y="0"/>
                  </a:lnTo>
                  <a:lnTo>
                    <a:pt x="2530713" y="0"/>
                  </a:lnTo>
                  <a:lnTo>
                    <a:pt x="2547403" y="0"/>
                  </a:lnTo>
                  <a:lnTo>
                    <a:pt x="2549127" y="0"/>
                  </a:lnTo>
                  <a:lnTo>
                    <a:pt x="2581074" y="0"/>
                  </a:lnTo>
                  <a:lnTo>
                    <a:pt x="2582112" y="0"/>
                  </a:lnTo>
                  <a:cubicBezTo>
                    <a:pt x="2669530" y="0"/>
                    <a:pt x="2669530" y="0"/>
                    <a:pt x="2669530" y="0"/>
                  </a:cubicBezTo>
                  <a:lnTo>
                    <a:pt x="2678759" y="0"/>
                  </a:lnTo>
                  <a:lnTo>
                    <a:pt x="2709527" y="0"/>
                  </a:lnTo>
                  <a:lnTo>
                    <a:pt x="2711252" y="0"/>
                  </a:lnTo>
                  <a:lnTo>
                    <a:pt x="2714748" y="0"/>
                  </a:lnTo>
                  <a:lnTo>
                    <a:pt x="2719890" y="0"/>
                  </a:lnTo>
                  <a:lnTo>
                    <a:pt x="2831360" y="0"/>
                  </a:lnTo>
                  <a:lnTo>
                    <a:pt x="2833086" y="0"/>
                  </a:lnTo>
                  <a:lnTo>
                    <a:pt x="2866087" y="0"/>
                  </a:lnTo>
                  <a:lnTo>
                    <a:pt x="2918659" y="0"/>
                  </a:lnTo>
                  <a:lnTo>
                    <a:pt x="2919896" y="0"/>
                  </a:lnTo>
                  <a:lnTo>
                    <a:pt x="2920383" y="0"/>
                  </a:lnTo>
                  <a:lnTo>
                    <a:pt x="2977177" y="0"/>
                  </a:lnTo>
                  <a:lnTo>
                    <a:pt x="2978902" y="0"/>
                  </a:lnTo>
                  <a:lnTo>
                    <a:pt x="3012671" y="0"/>
                  </a:lnTo>
                  <a:lnTo>
                    <a:pt x="3014397" y="0"/>
                  </a:lnTo>
                  <a:lnTo>
                    <a:pt x="3028211" y="0"/>
                  </a:lnTo>
                  <a:lnTo>
                    <a:pt x="3030899" y="0"/>
                  </a:lnTo>
                  <a:lnTo>
                    <a:pt x="3032624" y="0"/>
                  </a:lnTo>
                  <a:lnTo>
                    <a:pt x="3038573" y="0"/>
                  </a:lnTo>
                  <a:lnTo>
                    <a:pt x="3040298" y="0"/>
                  </a:lnTo>
                  <a:lnTo>
                    <a:pt x="3082021" y="0"/>
                  </a:lnTo>
                  <a:lnTo>
                    <a:pt x="3150044" y="0"/>
                  </a:lnTo>
                  <a:lnTo>
                    <a:pt x="3218441" y="0"/>
                  </a:lnTo>
                  <a:lnTo>
                    <a:pt x="3236855" y="0"/>
                  </a:lnTo>
                  <a:lnTo>
                    <a:pt x="3269839" y="0"/>
                  </a:lnTo>
                  <a:lnTo>
                    <a:pt x="3272250" y="0"/>
                  </a:lnTo>
                  <a:lnTo>
                    <a:pt x="3320378" y="0"/>
                  </a:lnTo>
                  <a:lnTo>
                    <a:pt x="3346330" y="0"/>
                  </a:lnTo>
                  <a:lnTo>
                    <a:pt x="3357257" y="0"/>
                  </a:lnTo>
                  <a:lnTo>
                    <a:pt x="3369936" y="0"/>
                  </a:lnTo>
                  <a:lnTo>
                    <a:pt x="3398980" y="0"/>
                  </a:lnTo>
                  <a:lnTo>
                    <a:pt x="3405925" y="0"/>
                  </a:lnTo>
                  <a:cubicBezTo>
                    <a:pt x="3411066" y="0"/>
                    <a:pt x="3411066" y="0"/>
                    <a:pt x="3411066" y="0"/>
                  </a:cubicBezTo>
                  <a:lnTo>
                    <a:pt x="3520813" y="0"/>
                  </a:lnTo>
                  <a:lnTo>
                    <a:pt x="3607623" y="0"/>
                  </a:lnTo>
                  <a:lnTo>
                    <a:pt x="3608111" y="0"/>
                  </a:lnTo>
                  <a:lnTo>
                    <a:pt x="3666629" y="0"/>
                  </a:lnTo>
                  <a:lnTo>
                    <a:pt x="3702124" y="0"/>
                  </a:lnTo>
                  <a:lnTo>
                    <a:pt x="3720351" y="0"/>
                  </a:lnTo>
                  <a:lnTo>
                    <a:pt x="3728025" y="0"/>
                  </a:lnTo>
                  <a:lnTo>
                    <a:pt x="3769748" y="0"/>
                  </a:lnTo>
                  <a:cubicBezTo>
                    <a:pt x="4098793" y="0"/>
                    <a:pt x="4098793" y="0"/>
                    <a:pt x="4098793" y="0"/>
                  </a:cubicBezTo>
                  <a:cubicBezTo>
                    <a:pt x="4133877" y="0"/>
                    <a:pt x="4175977" y="24572"/>
                    <a:pt x="4193519" y="54408"/>
                  </a:cubicBezTo>
                  <a:cubicBezTo>
                    <a:pt x="4439104" y="480025"/>
                    <a:pt x="4439104" y="480025"/>
                    <a:pt x="4439104" y="480025"/>
                  </a:cubicBezTo>
                  <a:cubicBezTo>
                    <a:pt x="4456646" y="509862"/>
                    <a:pt x="4456646" y="559005"/>
                    <a:pt x="4439104" y="588843"/>
                  </a:cubicBezTo>
                  <a:cubicBezTo>
                    <a:pt x="4193519" y="1014459"/>
                    <a:pt x="4193519" y="1014459"/>
                    <a:pt x="4193519" y="1014459"/>
                  </a:cubicBezTo>
                  <a:cubicBezTo>
                    <a:pt x="4175977" y="1044295"/>
                    <a:pt x="4133877" y="1068867"/>
                    <a:pt x="4098793" y="1068867"/>
                  </a:cubicBezTo>
                  <a:lnTo>
                    <a:pt x="3728025" y="1068867"/>
                  </a:lnTo>
                  <a:lnTo>
                    <a:pt x="3607623" y="1068867"/>
                  </a:lnTo>
                  <a:lnTo>
                    <a:pt x="3411066" y="1068867"/>
                  </a:lnTo>
                  <a:lnTo>
                    <a:pt x="3357257" y="1068867"/>
                  </a:lnTo>
                  <a:lnTo>
                    <a:pt x="3236855" y="1068867"/>
                  </a:lnTo>
                  <a:lnTo>
                    <a:pt x="3040298" y="1068867"/>
                  </a:lnTo>
                  <a:lnTo>
                    <a:pt x="3038573" y="1068867"/>
                  </a:lnTo>
                  <a:lnTo>
                    <a:pt x="2919896" y="1068867"/>
                  </a:lnTo>
                  <a:lnTo>
                    <a:pt x="2866087" y="1068867"/>
                  </a:lnTo>
                  <a:lnTo>
                    <a:pt x="2719890" y="1068867"/>
                  </a:lnTo>
                  <a:lnTo>
                    <a:pt x="2669530" y="1068867"/>
                  </a:lnTo>
                  <a:lnTo>
                    <a:pt x="2549127" y="1068867"/>
                  </a:lnTo>
                  <a:lnTo>
                    <a:pt x="2547403" y="1068867"/>
                  </a:lnTo>
                  <a:lnTo>
                    <a:pt x="2350846" y="1068867"/>
                  </a:lnTo>
                  <a:lnTo>
                    <a:pt x="2349122" y="1068867"/>
                  </a:lnTo>
                  <a:lnTo>
                    <a:pt x="2228719" y="1068867"/>
                  </a:lnTo>
                  <a:lnTo>
                    <a:pt x="2178359" y="1068867"/>
                  </a:lnTo>
                  <a:lnTo>
                    <a:pt x="2032162" y="1068867"/>
                  </a:lnTo>
                  <a:lnTo>
                    <a:pt x="1978354" y="1068867"/>
                  </a:lnTo>
                  <a:lnTo>
                    <a:pt x="1859676" y="1068867"/>
                  </a:lnTo>
                  <a:lnTo>
                    <a:pt x="1857951" y="1068867"/>
                  </a:lnTo>
                  <a:lnTo>
                    <a:pt x="1826599" y="1068867"/>
                  </a:lnTo>
                  <a:lnTo>
                    <a:pt x="1661394" y="1068867"/>
                  </a:lnTo>
                  <a:lnTo>
                    <a:pt x="1540992" y="1068867"/>
                  </a:lnTo>
                  <a:lnTo>
                    <a:pt x="1531708" y="1068867"/>
                  </a:lnTo>
                  <a:lnTo>
                    <a:pt x="1487183" y="1068867"/>
                  </a:lnTo>
                  <a:lnTo>
                    <a:pt x="1335428" y="1068867"/>
                  </a:lnTo>
                  <a:lnTo>
                    <a:pt x="1290626" y="1068867"/>
                  </a:lnTo>
                  <a:lnTo>
                    <a:pt x="1170224" y="1068867"/>
                  </a:lnTo>
                  <a:lnTo>
                    <a:pt x="1138871" y="1068867"/>
                  </a:lnTo>
                  <a:lnTo>
                    <a:pt x="1040537" y="1068867"/>
                  </a:lnTo>
                  <a:lnTo>
                    <a:pt x="843980" y="1068867"/>
                  </a:lnTo>
                  <a:lnTo>
                    <a:pt x="799455" y="1068867"/>
                  </a:lnTo>
                  <a:lnTo>
                    <a:pt x="647700" y="1068867"/>
                  </a:lnTo>
                  <a:lnTo>
                    <a:pt x="352810" y="1068867"/>
                  </a:lnTo>
                  <a:cubicBezTo>
                    <a:pt x="318603" y="1068867"/>
                    <a:pt x="275626" y="1044295"/>
                    <a:pt x="258084" y="1014459"/>
                  </a:cubicBezTo>
                  <a:cubicBezTo>
                    <a:pt x="12498" y="588843"/>
                    <a:pt x="12498" y="588843"/>
                    <a:pt x="12498" y="588843"/>
                  </a:cubicBezTo>
                  <a:cubicBezTo>
                    <a:pt x="-4166" y="559005"/>
                    <a:pt x="-4166" y="509862"/>
                    <a:pt x="12498" y="480025"/>
                  </a:cubicBezTo>
                  <a:cubicBezTo>
                    <a:pt x="258084" y="54408"/>
                    <a:pt x="258084" y="54408"/>
                    <a:pt x="258084" y="54408"/>
                  </a:cubicBezTo>
                  <a:cubicBezTo>
                    <a:pt x="275626" y="24572"/>
                    <a:pt x="318603" y="0"/>
                    <a:pt x="352810" y="0"/>
                  </a:cubicBezTo>
                  <a:close/>
                </a:path>
              </a:pathLst>
            </a:custGeom>
            <a:gradFill flip="none" rotWithShape="1">
              <a:gsLst>
                <a:gs pos="100000">
                  <a:schemeClr val="bg1">
                    <a:lumMod val="95000"/>
                  </a:schemeClr>
                </a:gs>
                <a:gs pos="0">
                  <a:srgbClr val="D3D3D3"/>
                </a:gs>
              </a:gsLst>
              <a:lin ang="2700000" scaled="1"/>
              <a:tileRect/>
            </a:gradFill>
            <a:ln w="19050">
              <a:gradFill flip="none" rotWithShape="1">
                <a:gsLst>
                  <a:gs pos="100000">
                    <a:schemeClr val="bg1">
                      <a:lumMod val="75000"/>
                    </a:schemeClr>
                  </a:gs>
                  <a:gs pos="0">
                    <a:schemeClr val="bg1"/>
                  </a:gs>
                </a:gsLst>
                <a:lin ang="2700000" scaled="1"/>
                <a:tileRect/>
              </a:gradFill>
            </a:ln>
            <a:effectLst>
              <a:outerShdw blurRad="127000" dist="50800" dir="2700000" algn="tl" rotWithShape="0">
                <a:prstClr val="black">
                  <a:alpha val="40000"/>
                </a:prstClr>
              </a:outerShdw>
            </a:effectLst>
          </p:spPr>
          <p:txBody>
            <a:bodyPr vert="horz" wrap="square" lIns="91440" tIns="45720" rIns="91440" bIns="45720" numCol="1" anchor="t" anchorCtr="0" compatLnSpc="1">
              <a:noAutofit/>
            </a:bodyPr>
            <a:lstStyle/>
            <a:p>
              <a:endParaRPr lang="zh-CN" altLang="en-US" dirty="0">
                <a:solidFill>
                  <a:prstClr val="black"/>
                </a:solidFill>
                <a:latin typeface="微软雅黑" panose="020B0503020204020204" pitchFamily="34" charset="-122"/>
              </a:endParaRPr>
            </a:p>
          </p:txBody>
        </p:sp>
        <p:sp>
          <p:nvSpPr>
            <p:cNvPr id="94" name="任意多边形 93"/>
            <p:cNvSpPr/>
            <p:nvPr/>
          </p:nvSpPr>
          <p:spPr bwMode="auto">
            <a:xfrm>
              <a:off x="1010779" y="325868"/>
              <a:ext cx="2628449" cy="527848"/>
            </a:xfrm>
            <a:custGeom>
              <a:avLst/>
              <a:gdLst>
                <a:gd name="connsiteX0" fmla="*/ 305125 w 4603109"/>
                <a:gd name="connsiteY0" fmla="*/ 0 h 924402"/>
                <a:gd name="connsiteX1" fmla="*/ 432894 w 4603109"/>
                <a:gd name="connsiteY1" fmla="*/ 0 h 924402"/>
                <a:gd name="connsiteX2" fmla="*/ 445336 w 4603109"/>
                <a:gd name="connsiteY2" fmla="*/ 0 h 924402"/>
                <a:gd name="connsiteX3" fmla="*/ 550703 w 4603109"/>
                <a:gd name="connsiteY3" fmla="*/ 0 h 924402"/>
                <a:gd name="connsiteX4" fmla="*/ 560158 w 4603109"/>
                <a:gd name="connsiteY4" fmla="*/ 0 h 924402"/>
                <a:gd name="connsiteX5" fmla="*/ 573105 w 4603109"/>
                <a:gd name="connsiteY5" fmla="*/ 0 h 924402"/>
                <a:gd name="connsiteX6" fmla="*/ 626202 w 4603109"/>
                <a:gd name="connsiteY6" fmla="*/ 0 h 924402"/>
                <a:gd name="connsiteX7" fmla="*/ 676811 w 4603109"/>
                <a:gd name="connsiteY7" fmla="*/ 0 h 924402"/>
                <a:gd name="connsiteX8" fmla="*/ 678472 w 4603109"/>
                <a:gd name="connsiteY8" fmla="*/ 0 h 924402"/>
                <a:gd name="connsiteX9" fmla="*/ 687927 w 4603109"/>
                <a:gd name="connsiteY9" fmla="*/ 0 h 924402"/>
                <a:gd name="connsiteX10" fmla="*/ 691402 w 4603109"/>
                <a:gd name="connsiteY10" fmla="*/ 0 h 924402"/>
                <a:gd name="connsiteX11" fmla="*/ 700371 w 4603109"/>
                <a:gd name="connsiteY11" fmla="*/ 0 h 924402"/>
                <a:gd name="connsiteX12" fmla="*/ 707508 w 4603109"/>
                <a:gd name="connsiteY12" fmla="*/ 0 h 924402"/>
                <a:gd name="connsiteX13" fmla="*/ 729909 w 4603109"/>
                <a:gd name="connsiteY13" fmla="*/ 0 h 924402"/>
                <a:gd name="connsiteX14" fmla="*/ 753971 w 4603109"/>
                <a:gd name="connsiteY14" fmla="*/ 0 h 924402"/>
                <a:gd name="connsiteX15" fmla="*/ 804580 w 4603109"/>
                <a:gd name="connsiteY15" fmla="*/ 0 h 924402"/>
                <a:gd name="connsiteX16" fmla="*/ 805737 w 4603109"/>
                <a:gd name="connsiteY16" fmla="*/ 0 h 924402"/>
                <a:gd name="connsiteX17" fmla="*/ 819171 w 4603109"/>
                <a:gd name="connsiteY17" fmla="*/ 0 h 924402"/>
                <a:gd name="connsiteX18" fmla="*/ 828140 w 4603109"/>
                <a:gd name="connsiteY18" fmla="*/ 0 h 924402"/>
                <a:gd name="connsiteX19" fmla="*/ 831615 w 4603109"/>
                <a:gd name="connsiteY19" fmla="*/ 0 h 924402"/>
                <a:gd name="connsiteX20" fmla="*/ 835277 w 4603109"/>
                <a:gd name="connsiteY20" fmla="*/ 0 h 924402"/>
                <a:gd name="connsiteX21" fmla="*/ 857678 w 4603109"/>
                <a:gd name="connsiteY21" fmla="*/ 0 h 924402"/>
                <a:gd name="connsiteX22" fmla="*/ 864889 w 4603109"/>
                <a:gd name="connsiteY22" fmla="*/ 0 h 924402"/>
                <a:gd name="connsiteX23" fmla="*/ 899900 w 4603109"/>
                <a:gd name="connsiteY23" fmla="*/ 0 h 924402"/>
                <a:gd name="connsiteX24" fmla="*/ 909341 w 4603109"/>
                <a:gd name="connsiteY24" fmla="*/ 0 h 924402"/>
                <a:gd name="connsiteX25" fmla="*/ 929965 w 4603109"/>
                <a:gd name="connsiteY25" fmla="*/ 0 h 924402"/>
                <a:gd name="connsiteX26" fmla="*/ 933506 w 4603109"/>
                <a:gd name="connsiteY26" fmla="*/ 0 h 924402"/>
                <a:gd name="connsiteX27" fmla="*/ 936982 w 4603109"/>
                <a:gd name="connsiteY27" fmla="*/ 0 h 924402"/>
                <a:gd name="connsiteX28" fmla="*/ 959384 w 4603109"/>
                <a:gd name="connsiteY28" fmla="*/ 0 h 924402"/>
                <a:gd name="connsiteX29" fmla="*/ 962542 w 4603109"/>
                <a:gd name="connsiteY29" fmla="*/ 0 h 924402"/>
                <a:gd name="connsiteX30" fmla="*/ 984943 w 4603109"/>
                <a:gd name="connsiteY30" fmla="*/ 0 h 924402"/>
                <a:gd name="connsiteX31" fmla="*/ 992658 w 4603109"/>
                <a:gd name="connsiteY31" fmla="*/ 0 h 924402"/>
                <a:gd name="connsiteX32" fmla="*/ 1012059 w 4603109"/>
                <a:gd name="connsiteY32" fmla="*/ 0 h 924402"/>
                <a:gd name="connsiteX33" fmla="*/ 1012480 w 4603109"/>
                <a:gd name="connsiteY33" fmla="*/ 0 h 924402"/>
                <a:gd name="connsiteX34" fmla="*/ 1027669 w 4603109"/>
                <a:gd name="connsiteY34" fmla="*/ 0 h 924402"/>
                <a:gd name="connsiteX35" fmla="*/ 1037110 w 4603109"/>
                <a:gd name="connsiteY35" fmla="*/ 0 h 924402"/>
                <a:gd name="connsiteX36" fmla="*/ 1040112 w 4603109"/>
                <a:gd name="connsiteY36" fmla="*/ 0 h 924402"/>
                <a:gd name="connsiteX37" fmla="*/ 1057734 w 4603109"/>
                <a:gd name="connsiteY37" fmla="*/ 0 h 924402"/>
                <a:gd name="connsiteX38" fmla="*/ 1064751 w 4603109"/>
                <a:gd name="connsiteY38" fmla="*/ 0 h 924402"/>
                <a:gd name="connsiteX39" fmla="*/ 1070177 w 4603109"/>
                <a:gd name="connsiteY39" fmla="*/ 0 h 924402"/>
                <a:gd name="connsiteX40" fmla="*/ 1072436 w 4603109"/>
                <a:gd name="connsiteY40" fmla="*/ 0 h 924402"/>
                <a:gd name="connsiteX41" fmla="*/ 1090311 w 4603109"/>
                <a:gd name="connsiteY41" fmla="*/ 0 h 924402"/>
                <a:gd name="connsiteX42" fmla="*/ 1110718 w 4603109"/>
                <a:gd name="connsiteY42" fmla="*/ 0 h 924402"/>
                <a:gd name="connsiteX43" fmla="*/ 1112712 w 4603109"/>
                <a:gd name="connsiteY43" fmla="*/ 0 h 924402"/>
                <a:gd name="connsiteX44" fmla="*/ 1116187 w 4603109"/>
                <a:gd name="connsiteY44" fmla="*/ 0 h 924402"/>
                <a:gd name="connsiteX45" fmla="*/ 1139828 w 4603109"/>
                <a:gd name="connsiteY45" fmla="*/ 0 h 924402"/>
                <a:gd name="connsiteX46" fmla="*/ 1140249 w 4603109"/>
                <a:gd name="connsiteY46" fmla="*/ 0 h 924402"/>
                <a:gd name="connsiteX47" fmla="*/ 1145480 w 4603109"/>
                <a:gd name="connsiteY47" fmla="*/ 0 h 924402"/>
                <a:gd name="connsiteX48" fmla="*/ 1152270 w 4603109"/>
                <a:gd name="connsiteY48" fmla="*/ 0 h 924402"/>
                <a:gd name="connsiteX49" fmla="*/ 1154934 w 4603109"/>
                <a:gd name="connsiteY49" fmla="*/ 0 h 924402"/>
                <a:gd name="connsiteX50" fmla="*/ 1167881 w 4603109"/>
                <a:gd name="connsiteY50" fmla="*/ 0 h 924402"/>
                <a:gd name="connsiteX51" fmla="*/ 1175544 w 4603109"/>
                <a:gd name="connsiteY51" fmla="*/ 0 h 924402"/>
                <a:gd name="connsiteX52" fmla="*/ 1184998 w 4603109"/>
                <a:gd name="connsiteY52" fmla="*/ 0 h 924402"/>
                <a:gd name="connsiteX53" fmla="*/ 1197946 w 4603109"/>
                <a:gd name="connsiteY53" fmla="*/ 0 h 924402"/>
                <a:gd name="connsiteX54" fmla="*/ 1200205 w 4603109"/>
                <a:gd name="connsiteY54" fmla="*/ 0 h 924402"/>
                <a:gd name="connsiteX55" fmla="*/ 1220978 w 4603109"/>
                <a:gd name="connsiteY55" fmla="*/ 0 h 924402"/>
                <a:gd name="connsiteX56" fmla="*/ 1238487 w 4603109"/>
                <a:gd name="connsiteY56" fmla="*/ 0 h 924402"/>
                <a:gd name="connsiteX57" fmla="*/ 1243956 w 4603109"/>
                <a:gd name="connsiteY57" fmla="*/ 0 h 924402"/>
                <a:gd name="connsiteX58" fmla="*/ 1251042 w 4603109"/>
                <a:gd name="connsiteY58" fmla="*/ 0 h 924402"/>
                <a:gd name="connsiteX59" fmla="*/ 1257637 w 4603109"/>
                <a:gd name="connsiteY59" fmla="*/ 0 h 924402"/>
                <a:gd name="connsiteX60" fmla="*/ 1271587 w 4603109"/>
                <a:gd name="connsiteY60" fmla="*/ 0 h 924402"/>
                <a:gd name="connsiteX61" fmla="*/ 1273249 w 4603109"/>
                <a:gd name="connsiteY61" fmla="*/ 0 h 924402"/>
                <a:gd name="connsiteX62" fmla="*/ 1280039 w 4603109"/>
                <a:gd name="connsiteY62" fmla="*/ 0 h 924402"/>
                <a:gd name="connsiteX63" fmla="*/ 1282703 w 4603109"/>
                <a:gd name="connsiteY63" fmla="*/ 0 h 924402"/>
                <a:gd name="connsiteX64" fmla="*/ 1286178 w 4603109"/>
                <a:gd name="connsiteY64" fmla="*/ 0 h 924402"/>
                <a:gd name="connsiteX65" fmla="*/ 1295146 w 4603109"/>
                <a:gd name="connsiteY65" fmla="*/ 0 h 924402"/>
                <a:gd name="connsiteX66" fmla="*/ 1301651 w 4603109"/>
                <a:gd name="connsiteY66" fmla="*/ 0 h 924402"/>
                <a:gd name="connsiteX67" fmla="*/ 1302284 w 4603109"/>
                <a:gd name="connsiteY67" fmla="*/ 0 h 924402"/>
                <a:gd name="connsiteX68" fmla="*/ 1303313 w 4603109"/>
                <a:gd name="connsiteY68" fmla="*/ 0 h 924402"/>
                <a:gd name="connsiteX69" fmla="*/ 1312767 w 4603109"/>
                <a:gd name="connsiteY69" fmla="*/ 0 h 924402"/>
                <a:gd name="connsiteX70" fmla="*/ 1316242 w 4603109"/>
                <a:gd name="connsiteY70" fmla="*/ 0 h 924402"/>
                <a:gd name="connsiteX71" fmla="*/ 1321886 w 4603109"/>
                <a:gd name="connsiteY71" fmla="*/ 0 h 924402"/>
                <a:gd name="connsiteX72" fmla="*/ 1324685 w 4603109"/>
                <a:gd name="connsiteY72" fmla="*/ 0 h 924402"/>
                <a:gd name="connsiteX73" fmla="*/ 1325211 w 4603109"/>
                <a:gd name="connsiteY73" fmla="*/ 0 h 924402"/>
                <a:gd name="connsiteX74" fmla="*/ 1332348 w 4603109"/>
                <a:gd name="connsiteY74" fmla="*/ 0 h 924402"/>
                <a:gd name="connsiteX75" fmla="*/ 1332714 w 4603109"/>
                <a:gd name="connsiteY75" fmla="*/ 0 h 924402"/>
                <a:gd name="connsiteX76" fmla="*/ 1333135 w 4603109"/>
                <a:gd name="connsiteY76" fmla="*/ 0 h 924402"/>
                <a:gd name="connsiteX77" fmla="*/ 1348747 w 4603109"/>
                <a:gd name="connsiteY77" fmla="*/ 0 h 924402"/>
                <a:gd name="connsiteX78" fmla="*/ 1354749 w 4603109"/>
                <a:gd name="connsiteY78" fmla="*/ 0 h 924402"/>
                <a:gd name="connsiteX79" fmla="*/ 1378811 w 4603109"/>
                <a:gd name="connsiteY79" fmla="*/ 0 h 924402"/>
                <a:gd name="connsiteX80" fmla="*/ 1383745 w 4603109"/>
                <a:gd name="connsiteY80" fmla="*/ 0 h 924402"/>
                <a:gd name="connsiteX81" fmla="*/ 1385406 w 4603109"/>
                <a:gd name="connsiteY81" fmla="*/ 0 h 924402"/>
                <a:gd name="connsiteX82" fmla="*/ 1399356 w 4603109"/>
                <a:gd name="connsiteY82" fmla="*/ 0 h 924402"/>
                <a:gd name="connsiteX83" fmla="*/ 1400513 w 4603109"/>
                <a:gd name="connsiteY83" fmla="*/ 0 h 924402"/>
                <a:gd name="connsiteX84" fmla="*/ 1413947 w 4603109"/>
                <a:gd name="connsiteY84" fmla="*/ 0 h 924402"/>
                <a:gd name="connsiteX85" fmla="*/ 1414442 w 4603109"/>
                <a:gd name="connsiteY85" fmla="*/ 0 h 924402"/>
                <a:gd name="connsiteX86" fmla="*/ 1422915 w 4603109"/>
                <a:gd name="connsiteY86" fmla="*/ 0 h 924402"/>
                <a:gd name="connsiteX87" fmla="*/ 1426390 w 4603109"/>
                <a:gd name="connsiteY87" fmla="*/ 0 h 924402"/>
                <a:gd name="connsiteX88" fmla="*/ 1429420 w 4603109"/>
                <a:gd name="connsiteY88" fmla="*/ 0 h 924402"/>
                <a:gd name="connsiteX89" fmla="*/ 1430053 w 4603109"/>
                <a:gd name="connsiteY89" fmla="*/ 0 h 924402"/>
                <a:gd name="connsiteX90" fmla="*/ 1430206 w 4603109"/>
                <a:gd name="connsiteY90" fmla="*/ 0 h 924402"/>
                <a:gd name="connsiteX91" fmla="*/ 1430577 w 4603109"/>
                <a:gd name="connsiteY91" fmla="*/ 0 h 924402"/>
                <a:gd name="connsiteX92" fmla="*/ 1436843 w 4603109"/>
                <a:gd name="connsiteY92" fmla="*/ 0 h 924402"/>
                <a:gd name="connsiteX93" fmla="*/ 1444011 w 4603109"/>
                <a:gd name="connsiteY93" fmla="*/ 0 h 924402"/>
                <a:gd name="connsiteX94" fmla="*/ 1449655 w 4603109"/>
                <a:gd name="connsiteY94" fmla="*/ 0 h 924402"/>
                <a:gd name="connsiteX95" fmla="*/ 1452454 w 4603109"/>
                <a:gd name="connsiteY95" fmla="*/ 0 h 924402"/>
                <a:gd name="connsiteX96" fmla="*/ 1452980 w 4603109"/>
                <a:gd name="connsiteY96" fmla="*/ 0 h 924402"/>
                <a:gd name="connsiteX97" fmla="*/ 1456455 w 4603109"/>
                <a:gd name="connsiteY97" fmla="*/ 0 h 924402"/>
                <a:gd name="connsiteX98" fmla="*/ 1459664 w 4603109"/>
                <a:gd name="connsiteY98" fmla="*/ 0 h 924402"/>
                <a:gd name="connsiteX99" fmla="*/ 1460117 w 4603109"/>
                <a:gd name="connsiteY99" fmla="*/ 0 h 924402"/>
                <a:gd name="connsiteX100" fmla="*/ 1460483 w 4603109"/>
                <a:gd name="connsiteY100" fmla="*/ 0 h 924402"/>
                <a:gd name="connsiteX101" fmla="*/ 1460904 w 4603109"/>
                <a:gd name="connsiteY101" fmla="*/ 0 h 924402"/>
                <a:gd name="connsiteX102" fmla="*/ 1472926 w 4603109"/>
                <a:gd name="connsiteY102" fmla="*/ 0 h 924402"/>
                <a:gd name="connsiteX103" fmla="*/ 1482518 w 4603109"/>
                <a:gd name="connsiteY103" fmla="*/ 0 h 924402"/>
                <a:gd name="connsiteX104" fmla="*/ 1489729 w 4603109"/>
                <a:gd name="connsiteY104" fmla="*/ 0 h 924402"/>
                <a:gd name="connsiteX105" fmla="*/ 1504116 w 4603109"/>
                <a:gd name="connsiteY105" fmla="*/ 0 h 924402"/>
                <a:gd name="connsiteX106" fmla="*/ 1511514 w 4603109"/>
                <a:gd name="connsiteY106" fmla="*/ 0 h 924402"/>
                <a:gd name="connsiteX107" fmla="*/ 1524740 w 4603109"/>
                <a:gd name="connsiteY107" fmla="*/ 0 h 924402"/>
                <a:gd name="connsiteX108" fmla="*/ 1528282 w 4603109"/>
                <a:gd name="connsiteY108" fmla="*/ 0 h 924402"/>
                <a:gd name="connsiteX109" fmla="*/ 1531757 w 4603109"/>
                <a:gd name="connsiteY109" fmla="*/ 0 h 924402"/>
                <a:gd name="connsiteX110" fmla="*/ 1534181 w 4603109"/>
                <a:gd name="connsiteY110" fmla="*/ 0 h 924402"/>
                <a:gd name="connsiteX111" fmla="*/ 1542211 w 4603109"/>
                <a:gd name="connsiteY111" fmla="*/ 0 h 924402"/>
                <a:gd name="connsiteX112" fmla="*/ 1554159 w 4603109"/>
                <a:gd name="connsiteY112" fmla="*/ 0 h 924402"/>
                <a:gd name="connsiteX113" fmla="*/ 1557318 w 4603109"/>
                <a:gd name="connsiteY113" fmla="*/ 0 h 924402"/>
                <a:gd name="connsiteX114" fmla="*/ 1557975 w 4603109"/>
                <a:gd name="connsiteY114" fmla="*/ 0 h 924402"/>
                <a:gd name="connsiteX115" fmla="*/ 1558346 w 4603109"/>
                <a:gd name="connsiteY115" fmla="*/ 0 h 924402"/>
                <a:gd name="connsiteX116" fmla="*/ 1561822 w 4603109"/>
                <a:gd name="connsiteY116" fmla="*/ 0 h 924402"/>
                <a:gd name="connsiteX117" fmla="*/ 1564612 w 4603109"/>
                <a:gd name="connsiteY117" fmla="*/ 0 h 924402"/>
                <a:gd name="connsiteX118" fmla="*/ 1566857 w 4603109"/>
                <a:gd name="connsiteY118" fmla="*/ 0 h 924402"/>
                <a:gd name="connsiteX119" fmla="*/ 1576919 w 4603109"/>
                <a:gd name="connsiteY119" fmla="*/ 0 h 924402"/>
                <a:gd name="connsiteX120" fmla="*/ 1579719 w 4603109"/>
                <a:gd name="connsiteY120" fmla="*/ 0 h 924402"/>
                <a:gd name="connsiteX121" fmla="*/ 1584224 w 4603109"/>
                <a:gd name="connsiteY121" fmla="*/ 0 h 924402"/>
                <a:gd name="connsiteX122" fmla="*/ 1587382 w 4603109"/>
                <a:gd name="connsiteY122" fmla="*/ 0 h 924402"/>
                <a:gd name="connsiteX123" fmla="*/ 1587433 w 4603109"/>
                <a:gd name="connsiteY123" fmla="*/ 0 h 924402"/>
                <a:gd name="connsiteX124" fmla="*/ 1600695 w 4603109"/>
                <a:gd name="connsiteY124" fmla="*/ 0 h 924402"/>
                <a:gd name="connsiteX125" fmla="*/ 1606834 w 4603109"/>
                <a:gd name="connsiteY125" fmla="*/ 0 h 924402"/>
                <a:gd name="connsiteX126" fmla="*/ 1607256 w 4603109"/>
                <a:gd name="connsiteY126" fmla="*/ 0 h 924402"/>
                <a:gd name="connsiteX127" fmla="*/ 1608325 w 4603109"/>
                <a:gd name="connsiteY127" fmla="*/ 0 h 924402"/>
                <a:gd name="connsiteX128" fmla="*/ 1609783 w 4603109"/>
                <a:gd name="connsiteY128" fmla="*/ 0 h 924402"/>
                <a:gd name="connsiteX129" fmla="*/ 1617498 w 4603109"/>
                <a:gd name="connsiteY129" fmla="*/ 0 h 924402"/>
                <a:gd name="connsiteX130" fmla="*/ 1631885 w 4603109"/>
                <a:gd name="connsiteY130" fmla="*/ 0 h 924402"/>
                <a:gd name="connsiteX131" fmla="*/ 1636899 w 4603109"/>
                <a:gd name="connsiteY131" fmla="*/ 0 h 924402"/>
                <a:gd name="connsiteX132" fmla="*/ 1637320 w 4603109"/>
                <a:gd name="connsiteY132" fmla="*/ 0 h 924402"/>
                <a:gd name="connsiteX133" fmla="*/ 1637445 w 4603109"/>
                <a:gd name="connsiteY133" fmla="*/ 0 h 924402"/>
                <a:gd name="connsiteX134" fmla="*/ 1652509 w 4603109"/>
                <a:gd name="connsiteY134" fmla="*/ 0 h 924402"/>
                <a:gd name="connsiteX135" fmla="*/ 1659526 w 4603109"/>
                <a:gd name="connsiteY135" fmla="*/ 0 h 924402"/>
                <a:gd name="connsiteX136" fmla="*/ 1661950 w 4603109"/>
                <a:gd name="connsiteY136" fmla="*/ 0 h 924402"/>
                <a:gd name="connsiteX137" fmla="*/ 1664952 w 4603109"/>
                <a:gd name="connsiteY137" fmla="*/ 0 h 924402"/>
                <a:gd name="connsiteX138" fmla="*/ 1667212 w 4603109"/>
                <a:gd name="connsiteY138" fmla="*/ 0 h 924402"/>
                <a:gd name="connsiteX139" fmla="*/ 1685087 w 4603109"/>
                <a:gd name="connsiteY139" fmla="*/ 0 h 924402"/>
                <a:gd name="connsiteX140" fmla="*/ 1689591 w 4603109"/>
                <a:gd name="connsiteY140" fmla="*/ 0 h 924402"/>
                <a:gd name="connsiteX141" fmla="*/ 1694626 w 4603109"/>
                <a:gd name="connsiteY141" fmla="*/ 0 h 924402"/>
                <a:gd name="connsiteX142" fmla="*/ 1697276 w 4603109"/>
                <a:gd name="connsiteY142" fmla="*/ 0 h 924402"/>
                <a:gd name="connsiteX143" fmla="*/ 1698000 w 4603109"/>
                <a:gd name="connsiteY143" fmla="*/ 0 h 924402"/>
                <a:gd name="connsiteX144" fmla="*/ 1704688 w 4603109"/>
                <a:gd name="connsiteY144" fmla="*/ 0 h 924402"/>
                <a:gd name="connsiteX145" fmla="*/ 1707488 w 4603109"/>
                <a:gd name="connsiteY145" fmla="*/ 0 h 924402"/>
                <a:gd name="connsiteX146" fmla="*/ 1710963 w 4603109"/>
                <a:gd name="connsiteY146" fmla="*/ 0 h 924402"/>
                <a:gd name="connsiteX147" fmla="*/ 1715151 w 4603109"/>
                <a:gd name="connsiteY147" fmla="*/ 0 h 924402"/>
                <a:gd name="connsiteX148" fmla="*/ 1721928 w 4603109"/>
                <a:gd name="connsiteY148" fmla="*/ 0 h 924402"/>
                <a:gd name="connsiteX149" fmla="*/ 1734603 w 4603109"/>
                <a:gd name="connsiteY149" fmla="*/ 0 h 924402"/>
                <a:gd name="connsiteX150" fmla="*/ 1735025 w 4603109"/>
                <a:gd name="connsiteY150" fmla="*/ 0 h 924402"/>
                <a:gd name="connsiteX151" fmla="*/ 1735558 w 4603109"/>
                <a:gd name="connsiteY151" fmla="*/ 0 h 924402"/>
                <a:gd name="connsiteX152" fmla="*/ 1736094 w 4603109"/>
                <a:gd name="connsiteY152" fmla="*/ 0 h 924402"/>
                <a:gd name="connsiteX153" fmla="*/ 1737552 w 4603109"/>
                <a:gd name="connsiteY153" fmla="*/ 0 h 924402"/>
                <a:gd name="connsiteX154" fmla="*/ 1741027 w 4603109"/>
                <a:gd name="connsiteY154" fmla="*/ 0 h 924402"/>
                <a:gd name="connsiteX155" fmla="*/ 1747046 w 4603109"/>
                <a:gd name="connsiteY155" fmla="*/ 0 h 924402"/>
                <a:gd name="connsiteX156" fmla="*/ 1748537 w 4603109"/>
                <a:gd name="connsiteY156" fmla="*/ 0 h 924402"/>
                <a:gd name="connsiteX157" fmla="*/ 1753052 w 4603109"/>
                <a:gd name="connsiteY157" fmla="*/ 0 h 924402"/>
                <a:gd name="connsiteX158" fmla="*/ 1757499 w 4603109"/>
                <a:gd name="connsiteY158" fmla="*/ 0 h 924402"/>
                <a:gd name="connsiteX159" fmla="*/ 1764668 w 4603109"/>
                <a:gd name="connsiteY159" fmla="*/ 0 h 924402"/>
                <a:gd name="connsiteX160" fmla="*/ 1765089 w 4603109"/>
                <a:gd name="connsiteY160" fmla="*/ 0 h 924402"/>
                <a:gd name="connsiteX161" fmla="*/ 1765214 w 4603109"/>
                <a:gd name="connsiteY161" fmla="*/ 0 h 924402"/>
                <a:gd name="connsiteX162" fmla="*/ 1770320 w 4603109"/>
                <a:gd name="connsiteY162" fmla="*/ 0 h 924402"/>
                <a:gd name="connsiteX163" fmla="*/ 1777110 w 4603109"/>
                <a:gd name="connsiteY163" fmla="*/ 0 h 924402"/>
                <a:gd name="connsiteX164" fmla="*/ 1779774 w 4603109"/>
                <a:gd name="connsiteY164" fmla="*/ 0 h 924402"/>
                <a:gd name="connsiteX165" fmla="*/ 1792721 w 4603109"/>
                <a:gd name="connsiteY165" fmla="*/ 0 h 924402"/>
                <a:gd name="connsiteX166" fmla="*/ 1794981 w 4603109"/>
                <a:gd name="connsiteY166" fmla="*/ 0 h 924402"/>
                <a:gd name="connsiteX167" fmla="*/ 1825045 w 4603109"/>
                <a:gd name="connsiteY167" fmla="*/ 0 h 924402"/>
                <a:gd name="connsiteX168" fmla="*/ 1825769 w 4603109"/>
                <a:gd name="connsiteY168" fmla="*/ 0 h 924402"/>
                <a:gd name="connsiteX169" fmla="*/ 1838732 w 4603109"/>
                <a:gd name="connsiteY169" fmla="*/ 0 h 924402"/>
                <a:gd name="connsiteX170" fmla="*/ 1845818 w 4603109"/>
                <a:gd name="connsiteY170" fmla="*/ 0 h 924402"/>
                <a:gd name="connsiteX171" fmla="*/ 1849697 w 4603109"/>
                <a:gd name="connsiteY171" fmla="*/ 0 h 924402"/>
                <a:gd name="connsiteX172" fmla="*/ 1852412 w 4603109"/>
                <a:gd name="connsiteY172" fmla="*/ 0 h 924402"/>
                <a:gd name="connsiteX173" fmla="*/ 1853903 w 4603109"/>
                <a:gd name="connsiteY173" fmla="*/ 0 h 924402"/>
                <a:gd name="connsiteX174" fmla="*/ 1863327 w 4603109"/>
                <a:gd name="connsiteY174" fmla="*/ 0 h 924402"/>
                <a:gd name="connsiteX175" fmla="*/ 1868796 w 4603109"/>
                <a:gd name="connsiteY175" fmla="*/ 0 h 924402"/>
                <a:gd name="connsiteX176" fmla="*/ 1874815 w 4603109"/>
                <a:gd name="connsiteY176" fmla="*/ 0 h 924402"/>
                <a:gd name="connsiteX177" fmla="*/ 1876306 w 4603109"/>
                <a:gd name="connsiteY177" fmla="*/ 0 h 924402"/>
                <a:gd name="connsiteX178" fmla="*/ 1880821 w 4603109"/>
                <a:gd name="connsiteY178" fmla="*/ 0 h 924402"/>
                <a:gd name="connsiteX179" fmla="*/ 1882477 w 4603109"/>
                <a:gd name="connsiteY179" fmla="*/ 0 h 924402"/>
                <a:gd name="connsiteX180" fmla="*/ 1883936 w 4603109"/>
                <a:gd name="connsiteY180" fmla="*/ 0 h 924402"/>
                <a:gd name="connsiteX181" fmla="*/ 1885268 w 4603109"/>
                <a:gd name="connsiteY181" fmla="*/ 0 h 924402"/>
                <a:gd name="connsiteX182" fmla="*/ 1896427 w 4603109"/>
                <a:gd name="connsiteY182" fmla="*/ 0 h 924402"/>
                <a:gd name="connsiteX183" fmla="*/ 1898089 w 4603109"/>
                <a:gd name="connsiteY183" fmla="*/ 0 h 924402"/>
                <a:gd name="connsiteX184" fmla="*/ 1904879 w 4603109"/>
                <a:gd name="connsiteY184" fmla="*/ 0 h 924402"/>
                <a:gd name="connsiteX185" fmla="*/ 1907543 w 4603109"/>
                <a:gd name="connsiteY185" fmla="*/ 0 h 924402"/>
                <a:gd name="connsiteX186" fmla="*/ 1911018 w 4603109"/>
                <a:gd name="connsiteY186" fmla="*/ 0 h 924402"/>
                <a:gd name="connsiteX187" fmla="*/ 1919986 w 4603109"/>
                <a:gd name="connsiteY187" fmla="*/ 0 h 924402"/>
                <a:gd name="connsiteX188" fmla="*/ 1927124 w 4603109"/>
                <a:gd name="connsiteY188" fmla="*/ 0 h 924402"/>
                <a:gd name="connsiteX189" fmla="*/ 1927489 w 4603109"/>
                <a:gd name="connsiteY189" fmla="*/ 0 h 924402"/>
                <a:gd name="connsiteX190" fmla="*/ 1927911 w 4603109"/>
                <a:gd name="connsiteY190" fmla="*/ 0 h 924402"/>
                <a:gd name="connsiteX191" fmla="*/ 1929402 w 4603109"/>
                <a:gd name="connsiteY191" fmla="*/ 0 h 924402"/>
                <a:gd name="connsiteX192" fmla="*/ 1946726 w 4603109"/>
                <a:gd name="connsiteY192" fmla="*/ 0 h 924402"/>
                <a:gd name="connsiteX193" fmla="*/ 1949525 w 4603109"/>
                <a:gd name="connsiteY193" fmla="*/ 0 h 924402"/>
                <a:gd name="connsiteX194" fmla="*/ 1957554 w 4603109"/>
                <a:gd name="connsiteY194" fmla="*/ 0 h 924402"/>
                <a:gd name="connsiteX195" fmla="*/ 1957975 w 4603109"/>
                <a:gd name="connsiteY195" fmla="*/ 0 h 924402"/>
                <a:gd name="connsiteX196" fmla="*/ 1973587 w 4603109"/>
                <a:gd name="connsiteY196" fmla="*/ 0 h 924402"/>
                <a:gd name="connsiteX197" fmla="*/ 1978520 w 4603109"/>
                <a:gd name="connsiteY197" fmla="*/ 0 h 924402"/>
                <a:gd name="connsiteX198" fmla="*/ 1980012 w 4603109"/>
                <a:gd name="connsiteY198" fmla="*/ 0 h 924402"/>
                <a:gd name="connsiteX199" fmla="*/ 1980181 w 4603109"/>
                <a:gd name="connsiteY199" fmla="*/ 0 h 924402"/>
                <a:gd name="connsiteX200" fmla="*/ 1981672 w 4603109"/>
                <a:gd name="connsiteY200" fmla="*/ 0 h 924402"/>
                <a:gd name="connsiteX201" fmla="*/ 2008585 w 4603109"/>
                <a:gd name="connsiteY201" fmla="*/ 0 h 924402"/>
                <a:gd name="connsiteX202" fmla="*/ 2009218 w 4603109"/>
                <a:gd name="connsiteY202" fmla="*/ 0 h 924402"/>
                <a:gd name="connsiteX203" fmla="*/ 2010246 w 4603109"/>
                <a:gd name="connsiteY203" fmla="*/ 0 h 924402"/>
                <a:gd name="connsiteX204" fmla="*/ 2010709 w 4603109"/>
                <a:gd name="connsiteY204" fmla="*/ 0 h 924402"/>
                <a:gd name="connsiteX205" fmla="*/ 2011705 w 4603109"/>
                <a:gd name="connsiteY205" fmla="*/ 0 h 924402"/>
                <a:gd name="connsiteX206" fmla="*/ 2024147 w 4603109"/>
                <a:gd name="connsiteY206" fmla="*/ 0 h 924402"/>
                <a:gd name="connsiteX207" fmla="*/ 2024196 w 4603109"/>
                <a:gd name="connsiteY207" fmla="*/ 0 h 924402"/>
                <a:gd name="connsiteX208" fmla="*/ 2024981 w 4603109"/>
                <a:gd name="connsiteY208" fmla="*/ 0 h 924402"/>
                <a:gd name="connsiteX209" fmla="*/ 2025353 w 4603109"/>
                <a:gd name="connsiteY209" fmla="*/ 0 h 924402"/>
                <a:gd name="connsiteX210" fmla="*/ 2026473 w 4603109"/>
                <a:gd name="connsiteY210" fmla="*/ 0 h 924402"/>
                <a:gd name="connsiteX211" fmla="*/ 2031619 w 4603109"/>
                <a:gd name="connsiteY211" fmla="*/ 0 h 924402"/>
                <a:gd name="connsiteX212" fmla="*/ 2033110 w 4603109"/>
                <a:gd name="connsiteY212" fmla="*/ 0 h 924402"/>
                <a:gd name="connsiteX213" fmla="*/ 2038787 w 4603109"/>
                <a:gd name="connsiteY213" fmla="*/ 0 h 924402"/>
                <a:gd name="connsiteX214" fmla="*/ 2039282 w 4603109"/>
                <a:gd name="connsiteY214" fmla="*/ 0 h 924402"/>
                <a:gd name="connsiteX215" fmla="*/ 2047755 w 4603109"/>
                <a:gd name="connsiteY215" fmla="*/ 0 h 924402"/>
                <a:gd name="connsiteX216" fmla="*/ 2051230 w 4603109"/>
                <a:gd name="connsiteY216" fmla="*/ 0 h 924402"/>
                <a:gd name="connsiteX217" fmla="*/ 2054893 w 4603109"/>
                <a:gd name="connsiteY217" fmla="*/ 0 h 924402"/>
                <a:gd name="connsiteX218" fmla="*/ 2055046 w 4603109"/>
                <a:gd name="connsiteY218" fmla="*/ 0 h 924402"/>
                <a:gd name="connsiteX219" fmla="*/ 2055258 w 4603109"/>
                <a:gd name="connsiteY219" fmla="*/ 0 h 924402"/>
                <a:gd name="connsiteX220" fmla="*/ 2055680 w 4603109"/>
                <a:gd name="connsiteY220" fmla="*/ 0 h 924402"/>
                <a:gd name="connsiteX221" fmla="*/ 2057171 w 4603109"/>
                <a:gd name="connsiteY221" fmla="*/ 0 h 924402"/>
                <a:gd name="connsiteX222" fmla="*/ 2061683 w 4603109"/>
                <a:gd name="connsiteY222" fmla="*/ 0 h 924402"/>
                <a:gd name="connsiteX223" fmla="*/ 2067702 w 4603109"/>
                <a:gd name="connsiteY223" fmla="*/ 0 h 924402"/>
                <a:gd name="connsiteX224" fmla="*/ 2074495 w 4603109"/>
                <a:gd name="connsiteY224" fmla="*/ 0 h 924402"/>
                <a:gd name="connsiteX225" fmla="*/ 2077294 w 4603109"/>
                <a:gd name="connsiteY225" fmla="*/ 0 h 924402"/>
                <a:gd name="connsiteX226" fmla="*/ 2084504 w 4603109"/>
                <a:gd name="connsiteY226" fmla="*/ 0 h 924402"/>
                <a:gd name="connsiteX227" fmla="*/ 2085323 w 4603109"/>
                <a:gd name="connsiteY227" fmla="*/ 0 h 924402"/>
                <a:gd name="connsiteX228" fmla="*/ 2085744 w 4603109"/>
                <a:gd name="connsiteY228" fmla="*/ 0 h 924402"/>
                <a:gd name="connsiteX229" fmla="*/ 2097766 w 4603109"/>
                <a:gd name="connsiteY229" fmla="*/ 0 h 924402"/>
                <a:gd name="connsiteX230" fmla="*/ 2106289 w 4603109"/>
                <a:gd name="connsiteY230" fmla="*/ 0 h 924402"/>
                <a:gd name="connsiteX231" fmla="*/ 2107781 w 4603109"/>
                <a:gd name="connsiteY231" fmla="*/ 0 h 924402"/>
                <a:gd name="connsiteX232" fmla="*/ 2128956 w 4603109"/>
                <a:gd name="connsiteY232" fmla="*/ 0 h 924402"/>
                <a:gd name="connsiteX233" fmla="*/ 2129514 w 4603109"/>
                <a:gd name="connsiteY233" fmla="*/ 0 h 924402"/>
                <a:gd name="connsiteX234" fmla="*/ 2136354 w 4603109"/>
                <a:gd name="connsiteY234" fmla="*/ 0 h 924402"/>
                <a:gd name="connsiteX235" fmla="*/ 2136987 w 4603109"/>
                <a:gd name="connsiteY235" fmla="*/ 0 h 924402"/>
                <a:gd name="connsiteX236" fmla="*/ 2138478 w 4603109"/>
                <a:gd name="connsiteY236" fmla="*/ 0 h 924402"/>
                <a:gd name="connsiteX237" fmla="*/ 2151916 w 4603109"/>
                <a:gd name="connsiteY237" fmla="*/ 0 h 924402"/>
                <a:gd name="connsiteX238" fmla="*/ 2152750 w 4603109"/>
                <a:gd name="connsiteY238" fmla="*/ 0 h 924402"/>
                <a:gd name="connsiteX239" fmla="*/ 2153122 w 4603109"/>
                <a:gd name="connsiteY239" fmla="*/ 0 h 924402"/>
                <a:gd name="connsiteX240" fmla="*/ 2154242 w 4603109"/>
                <a:gd name="connsiteY240" fmla="*/ 0 h 924402"/>
                <a:gd name="connsiteX241" fmla="*/ 2156597 w 4603109"/>
                <a:gd name="connsiteY241" fmla="*/ 0 h 924402"/>
                <a:gd name="connsiteX242" fmla="*/ 2159388 w 4603109"/>
                <a:gd name="connsiteY242" fmla="*/ 0 h 924402"/>
                <a:gd name="connsiteX243" fmla="*/ 2160879 w 4603109"/>
                <a:gd name="connsiteY243" fmla="*/ 0 h 924402"/>
                <a:gd name="connsiteX244" fmla="*/ 2161633 w 4603109"/>
                <a:gd name="connsiteY244" fmla="*/ 0 h 924402"/>
                <a:gd name="connsiteX245" fmla="*/ 2167051 w 4603109"/>
                <a:gd name="connsiteY245" fmla="*/ 0 h 924402"/>
                <a:gd name="connsiteX246" fmla="*/ 2178999 w 4603109"/>
                <a:gd name="connsiteY246" fmla="*/ 0 h 924402"/>
                <a:gd name="connsiteX247" fmla="*/ 2182158 w 4603109"/>
                <a:gd name="connsiteY247" fmla="*/ 0 h 924402"/>
                <a:gd name="connsiteX248" fmla="*/ 2182815 w 4603109"/>
                <a:gd name="connsiteY248" fmla="*/ 0 h 924402"/>
                <a:gd name="connsiteX249" fmla="*/ 2188666 w 4603109"/>
                <a:gd name="connsiteY249" fmla="*/ 0 h 924402"/>
                <a:gd name="connsiteX250" fmla="*/ 2189452 w 4603109"/>
                <a:gd name="connsiteY250" fmla="*/ 0 h 924402"/>
                <a:gd name="connsiteX251" fmla="*/ 2191697 w 4603109"/>
                <a:gd name="connsiteY251" fmla="*/ 0 h 924402"/>
                <a:gd name="connsiteX252" fmla="*/ 2195471 w 4603109"/>
                <a:gd name="connsiteY252" fmla="*/ 0 h 924402"/>
                <a:gd name="connsiteX253" fmla="*/ 2201759 w 4603109"/>
                <a:gd name="connsiteY253" fmla="*/ 0 h 924402"/>
                <a:gd name="connsiteX254" fmla="*/ 2203100 w 4603109"/>
                <a:gd name="connsiteY254" fmla="*/ 0 h 924402"/>
                <a:gd name="connsiteX255" fmla="*/ 2204559 w 4603109"/>
                <a:gd name="connsiteY255" fmla="*/ 0 h 924402"/>
                <a:gd name="connsiteX256" fmla="*/ 2204591 w 4603109"/>
                <a:gd name="connsiteY256" fmla="*/ 0 h 924402"/>
                <a:gd name="connsiteX257" fmla="*/ 2212273 w 4603109"/>
                <a:gd name="connsiteY257" fmla="*/ 0 h 924402"/>
                <a:gd name="connsiteX258" fmla="*/ 2225535 w 4603109"/>
                <a:gd name="connsiteY258" fmla="*/ 0 h 924402"/>
                <a:gd name="connsiteX259" fmla="*/ 2231674 w 4603109"/>
                <a:gd name="connsiteY259" fmla="*/ 0 h 924402"/>
                <a:gd name="connsiteX260" fmla="*/ 2232096 w 4603109"/>
                <a:gd name="connsiteY260" fmla="*/ 0 h 924402"/>
                <a:gd name="connsiteX261" fmla="*/ 2232220 w 4603109"/>
                <a:gd name="connsiteY261" fmla="*/ 0 h 924402"/>
                <a:gd name="connsiteX262" fmla="*/ 2233118 w 4603109"/>
                <a:gd name="connsiteY262" fmla="*/ 0 h 924402"/>
                <a:gd name="connsiteX263" fmla="*/ 2233165 w 4603109"/>
                <a:gd name="connsiteY263" fmla="*/ 0 h 924402"/>
                <a:gd name="connsiteX264" fmla="*/ 2256725 w 4603109"/>
                <a:gd name="connsiteY264" fmla="*/ 0 h 924402"/>
                <a:gd name="connsiteX265" fmla="*/ 2257283 w 4603109"/>
                <a:gd name="connsiteY265" fmla="*/ 0 h 924402"/>
                <a:gd name="connsiteX266" fmla="*/ 2262285 w 4603109"/>
                <a:gd name="connsiteY266" fmla="*/ 0 h 924402"/>
                <a:gd name="connsiteX267" fmla="*/ 2284366 w 4603109"/>
                <a:gd name="connsiteY267" fmla="*/ 0 h 924402"/>
                <a:gd name="connsiteX268" fmla="*/ 2289402 w 4603109"/>
                <a:gd name="connsiteY268" fmla="*/ 0 h 924402"/>
                <a:gd name="connsiteX269" fmla="*/ 2292052 w 4603109"/>
                <a:gd name="connsiteY269" fmla="*/ 0 h 924402"/>
                <a:gd name="connsiteX270" fmla="*/ 2299271 w 4603109"/>
                <a:gd name="connsiteY270" fmla="*/ 0 h 924402"/>
                <a:gd name="connsiteX271" fmla="*/ 2308721 w 4603109"/>
                <a:gd name="connsiteY271" fmla="*/ 0 h 924402"/>
                <a:gd name="connsiteX272" fmla="*/ 2309927 w 4603109"/>
                <a:gd name="connsiteY272" fmla="*/ 0 h 924402"/>
                <a:gd name="connsiteX273" fmla="*/ 2316435 w 4603109"/>
                <a:gd name="connsiteY273" fmla="*/ 0 h 924402"/>
                <a:gd name="connsiteX274" fmla="*/ 2316703 w 4603109"/>
                <a:gd name="connsiteY274" fmla="*/ 0 h 924402"/>
                <a:gd name="connsiteX275" fmla="*/ 2319466 w 4603109"/>
                <a:gd name="connsiteY275" fmla="*/ 0 h 924402"/>
                <a:gd name="connsiteX276" fmla="*/ 2322840 w 4603109"/>
                <a:gd name="connsiteY276" fmla="*/ 0 h 924402"/>
                <a:gd name="connsiteX277" fmla="*/ 2329528 w 4603109"/>
                <a:gd name="connsiteY277" fmla="*/ 0 h 924402"/>
                <a:gd name="connsiteX278" fmla="*/ 2330869 w 4603109"/>
                <a:gd name="connsiteY278" fmla="*/ 0 h 924402"/>
                <a:gd name="connsiteX279" fmla="*/ 2332328 w 4603109"/>
                <a:gd name="connsiteY279" fmla="*/ 0 h 924402"/>
                <a:gd name="connsiteX280" fmla="*/ 2332360 w 4603109"/>
                <a:gd name="connsiteY280" fmla="*/ 0 h 924402"/>
                <a:gd name="connsiteX281" fmla="*/ 2335803 w 4603109"/>
                <a:gd name="connsiteY281" fmla="*/ 0 h 924402"/>
                <a:gd name="connsiteX282" fmla="*/ 2343312 w 4603109"/>
                <a:gd name="connsiteY282" fmla="*/ 0 h 924402"/>
                <a:gd name="connsiteX283" fmla="*/ 2344804 w 4603109"/>
                <a:gd name="connsiteY283" fmla="*/ 0 h 924402"/>
                <a:gd name="connsiteX284" fmla="*/ 2346768 w 4603109"/>
                <a:gd name="connsiteY284" fmla="*/ 0 h 924402"/>
                <a:gd name="connsiteX285" fmla="*/ 2347827 w 4603109"/>
                <a:gd name="connsiteY285" fmla="*/ 0 h 924402"/>
                <a:gd name="connsiteX286" fmla="*/ 2352274 w 4603109"/>
                <a:gd name="connsiteY286" fmla="*/ 0 h 924402"/>
                <a:gd name="connsiteX287" fmla="*/ 2359443 w 4603109"/>
                <a:gd name="connsiteY287" fmla="*/ 0 h 924402"/>
                <a:gd name="connsiteX288" fmla="*/ 2359865 w 4603109"/>
                <a:gd name="connsiteY288" fmla="*/ 0 h 924402"/>
                <a:gd name="connsiteX289" fmla="*/ 2359989 w 4603109"/>
                <a:gd name="connsiteY289" fmla="*/ 0 h 924402"/>
                <a:gd name="connsiteX290" fmla="*/ 2360887 w 4603109"/>
                <a:gd name="connsiteY290" fmla="*/ 0 h 924402"/>
                <a:gd name="connsiteX291" fmla="*/ 2360934 w 4603109"/>
                <a:gd name="connsiteY291" fmla="*/ 0 h 924402"/>
                <a:gd name="connsiteX292" fmla="*/ 2371886 w 4603109"/>
                <a:gd name="connsiteY292" fmla="*/ 0 h 924402"/>
                <a:gd name="connsiteX293" fmla="*/ 2373377 w 4603109"/>
                <a:gd name="connsiteY293" fmla="*/ 0 h 924402"/>
                <a:gd name="connsiteX294" fmla="*/ 2377892 w 4603109"/>
                <a:gd name="connsiteY294" fmla="*/ 0 h 924402"/>
                <a:gd name="connsiteX295" fmla="*/ 2382339 w 4603109"/>
                <a:gd name="connsiteY295" fmla="*/ 0 h 924402"/>
                <a:gd name="connsiteX296" fmla="*/ 2390054 w 4603109"/>
                <a:gd name="connsiteY296" fmla="*/ 0 h 924402"/>
                <a:gd name="connsiteX297" fmla="*/ 2419821 w 4603109"/>
                <a:gd name="connsiteY297" fmla="*/ 0 h 924402"/>
                <a:gd name="connsiteX298" fmla="*/ 2427040 w 4603109"/>
                <a:gd name="connsiteY298" fmla="*/ 0 h 924402"/>
                <a:gd name="connsiteX299" fmla="*/ 2436490 w 4603109"/>
                <a:gd name="connsiteY299" fmla="*/ 0 h 924402"/>
                <a:gd name="connsiteX300" fmla="*/ 2444472 w 4603109"/>
                <a:gd name="connsiteY300" fmla="*/ 0 h 924402"/>
                <a:gd name="connsiteX301" fmla="*/ 2448678 w 4603109"/>
                <a:gd name="connsiteY301" fmla="*/ 0 h 924402"/>
                <a:gd name="connsiteX302" fmla="*/ 2450171 w 4603109"/>
                <a:gd name="connsiteY302" fmla="*/ 0 h 924402"/>
                <a:gd name="connsiteX303" fmla="*/ 2450609 w 4603109"/>
                <a:gd name="connsiteY303" fmla="*/ 0 h 924402"/>
                <a:gd name="connsiteX304" fmla="*/ 2463572 w 4603109"/>
                <a:gd name="connsiteY304" fmla="*/ 0 h 924402"/>
                <a:gd name="connsiteX305" fmla="*/ 2471081 w 4603109"/>
                <a:gd name="connsiteY305" fmla="*/ 0 h 924402"/>
                <a:gd name="connsiteX306" fmla="*/ 2472573 w 4603109"/>
                <a:gd name="connsiteY306" fmla="*/ 0 h 924402"/>
                <a:gd name="connsiteX307" fmla="*/ 2474537 w 4603109"/>
                <a:gd name="connsiteY307" fmla="*/ 0 h 924402"/>
                <a:gd name="connsiteX308" fmla="*/ 2475596 w 4603109"/>
                <a:gd name="connsiteY308" fmla="*/ 0 h 924402"/>
                <a:gd name="connsiteX309" fmla="*/ 2477252 w 4603109"/>
                <a:gd name="connsiteY309" fmla="*/ 0 h 924402"/>
                <a:gd name="connsiteX310" fmla="*/ 2478712 w 4603109"/>
                <a:gd name="connsiteY310" fmla="*/ 0 h 924402"/>
                <a:gd name="connsiteX311" fmla="*/ 2478743 w 4603109"/>
                <a:gd name="connsiteY311" fmla="*/ 0 h 924402"/>
                <a:gd name="connsiteX312" fmla="*/ 2480043 w 4603109"/>
                <a:gd name="connsiteY312" fmla="*/ 0 h 924402"/>
                <a:gd name="connsiteX313" fmla="*/ 2499655 w 4603109"/>
                <a:gd name="connsiteY313" fmla="*/ 0 h 924402"/>
                <a:gd name="connsiteX314" fmla="*/ 2501146 w 4603109"/>
                <a:gd name="connsiteY314" fmla="*/ 0 h 924402"/>
                <a:gd name="connsiteX315" fmla="*/ 2505661 w 4603109"/>
                <a:gd name="connsiteY315" fmla="*/ 0 h 924402"/>
                <a:gd name="connsiteX316" fmla="*/ 2508776 w 4603109"/>
                <a:gd name="connsiteY316" fmla="*/ 0 h 924402"/>
                <a:gd name="connsiteX317" fmla="*/ 2510108 w 4603109"/>
                <a:gd name="connsiteY317" fmla="*/ 0 h 924402"/>
                <a:gd name="connsiteX318" fmla="*/ 2524178 w 4603109"/>
                <a:gd name="connsiteY318" fmla="*/ 0 h 924402"/>
                <a:gd name="connsiteX319" fmla="*/ 2525248 w 4603109"/>
                <a:gd name="connsiteY319" fmla="*/ 0 h 924402"/>
                <a:gd name="connsiteX320" fmla="*/ 2525669 w 4603109"/>
                <a:gd name="connsiteY320" fmla="*/ 0 h 924402"/>
                <a:gd name="connsiteX321" fmla="*/ 2552329 w 4603109"/>
                <a:gd name="connsiteY321" fmla="*/ 0 h 924402"/>
                <a:gd name="connsiteX322" fmla="*/ 2552751 w 4603109"/>
                <a:gd name="connsiteY322" fmla="*/ 0 h 924402"/>
                <a:gd name="connsiteX323" fmla="*/ 2554242 w 4603109"/>
                <a:gd name="connsiteY323" fmla="*/ 0 h 924402"/>
                <a:gd name="connsiteX324" fmla="*/ 2574787 w 4603109"/>
                <a:gd name="connsiteY324" fmla="*/ 0 h 924402"/>
                <a:gd name="connsiteX325" fmla="*/ 2576279 w 4603109"/>
                <a:gd name="connsiteY325" fmla="*/ 0 h 924402"/>
                <a:gd name="connsiteX326" fmla="*/ 2576447 w 4603109"/>
                <a:gd name="connsiteY326" fmla="*/ 0 h 924402"/>
                <a:gd name="connsiteX327" fmla="*/ 2577940 w 4603109"/>
                <a:gd name="connsiteY327" fmla="*/ 0 h 924402"/>
                <a:gd name="connsiteX328" fmla="*/ 2603360 w 4603109"/>
                <a:gd name="connsiteY328" fmla="*/ 0 h 924402"/>
                <a:gd name="connsiteX329" fmla="*/ 2604852 w 4603109"/>
                <a:gd name="connsiteY329" fmla="*/ 0 h 924402"/>
                <a:gd name="connsiteX330" fmla="*/ 2605021 w 4603109"/>
                <a:gd name="connsiteY330" fmla="*/ 0 h 924402"/>
                <a:gd name="connsiteX331" fmla="*/ 2605484 w 4603109"/>
                <a:gd name="connsiteY331" fmla="*/ 0 h 924402"/>
                <a:gd name="connsiteX332" fmla="*/ 2606481 w 4603109"/>
                <a:gd name="connsiteY332" fmla="*/ 0 h 924402"/>
                <a:gd name="connsiteX333" fmla="*/ 2606512 w 4603109"/>
                <a:gd name="connsiteY333" fmla="*/ 0 h 924402"/>
                <a:gd name="connsiteX334" fmla="*/ 2606976 w 4603109"/>
                <a:gd name="connsiteY334" fmla="*/ 0 h 924402"/>
                <a:gd name="connsiteX335" fmla="*/ 2618923 w 4603109"/>
                <a:gd name="connsiteY335" fmla="*/ 0 h 924402"/>
                <a:gd name="connsiteX336" fmla="*/ 2621248 w 4603109"/>
                <a:gd name="connsiteY336" fmla="*/ 0 h 924402"/>
                <a:gd name="connsiteX337" fmla="*/ 2622740 w 4603109"/>
                <a:gd name="connsiteY337" fmla="*/ 0 h 924402"/>
                <a:gd name="connsiteX338" fmla="*/ 2627885 w 4603109"/>
                <a:gd name="connsiteY338" fmla="*/ 0 h 924402"/>
                <a:gd name="connsiteX339" fmla="*/ 2629377 w 4603109"/>
                <a:gd name="connsiteY339" fmla="*/ 0 h 924402"/>
                <a:gd name="connsiteX340" fmla="*/ 2634058 w 4603109"/>
                <a:gd name="connsiteY340" fmla="*/ 0 h 924402"/>
                <a:gd name="connsiteX341" fmla="*/ 2635549 w 4603109"/>
                <a:gd name="connsiteY341" fmla="*/ 0 h 924402"/>
                <a:gd name="connsiteX342" fmla="*/ 2636545 w 4603109"/>
                <a:gd name="connsiteY342" fmla="*/ 0 h 924402"/>
                <a:gd name="connsiteX343" fmla="*/ 2648987 w 4603109"/>
                <a:gd name="connsiteY343" fmla="*/ 0 h 924402"/>
                <a:gd name="connsiteX344" fmla="*/ 2649821 w 4603109"/>
                <a:gd name="connsiteY344" fmla="*/ 0 h 924402"/>
                <a:gd name="connsiteX345" fmla="*/ 2651313 w 4603109"/>
                <a:gd name="connsiteY345" fmla="*/ 0 h 924402"/>
                <a:gd name="connsiteX346" fmla="*/ 2651947 w 4603109"/>
                <a:gd name="connsiteY346" fmla="*/ 0 h 924402"/>
                <a:gd name="connsiteX347" fmla="*/ 2653017 w 4603109"/>
                <a:gd name="connsiteY347" fmla="*/ 0 h 924402"/>
                <a:gd name="connsiteX348" fmla="*/ 2653438 w 4603109"/>
                <a:gd name="connsiteY348" fmla="*/ 0 h 924402"/>
                <a:gd name="connsiteX349" fmla="*/ 2656459 w 4603109"/>
                <a:gd name="connsiteY349" fmla="*/ 0 h 924402"/>
                <a:gd name="connsiteX350" fmla="*/ 2657950 w 4603109"/>
                <a:gd name="connsiteY350" fmla="*/ 0 h 924402"/>
                <a:gd name="connsiteX351" fmla="*/ 2665460 w 4603109"/>
                <a:gd name="connsiteY351" fmla="*/ 0 h 924402"/>
                <a:gd name="connsiteX352" fmla="*/ 2680098 w 4603109"/>
                <a:gd name="connsiteY352" fmla="*/ 0 h 924402"/>
                <a:gd name="connsiteX353" fmla="*/ 2680520 w 4603109"/>
                <a:gd name="connsiteY353" fmla="*/ 0 h 924402"/>
                <a:gd name="connsiteX354" fmla="*/ 2682011 w 4603109"/>
                <a:gd name="connsiteY354" fmla="*/ 0 h 924402"/>
                <a:gd name="connsiteX355" fmla="*/ 2692542 w 4603109"/>
                <a:gd name="connsiteY355" fmla="*/ 0 h 924402"/>
                <a:gd name="connsiteX356" fmla="*/ 2702556 w 4603109"/>
                <a:gd name="connsiteY356" fmla="*/ 0 h 924402"/>
                <a:gd name="connsiteX357" fmla="*/ 2704048 w 4603109"/>
                <a:gd name="connsiteY357" fmla="*/ 0 h 924402"/>
                <a:gd name="connsiteX358" fmla="*/ 2724289 w 4603109"/>
                <a:gd name="connsiteY358" fmla="*/ 0 h 924402"/>
                <a:gd name="connsiteX359" fmla="*/ 2731129 w 4603109"/>
                <a:gd name="connsiteY359" fmla="*/ 0 h 924402"/>
                <a:gd name="connsiteX360" fmla="*/ 2732621 w 4603109"/>
                <a:gd name="connsiteY360" fmla="*/ 0 h 924402"/>
                <a:gd name="connsiteX361" fmla="*/ 2733253 w 4603109"/>
                <a:gd name="connsiteY361" fmla="*/ 0 h 924402"/>
                <a:gd name="connsiteX362" fmla="*/ 2734745 w 4603109"/>
                <a:gd name="connsiteY362" fmla="*/ 0 h 924402"/>
                <a:gd name="connsiteX363" fmla="*/ 2746692 w 4603109"/>
                <a:gd name="connsiteY363" fmla="*/ 0 h 924402"/>
                <a:gd name="connsiteX364" fmla="*/ 2749017 w 4603109"/>
                <a:gd name="connsiteY364" fmla="*/ 0 h 924402"/>
                <a:gd name="connsiteX365" fmla="*/ 2750509 w 4603109"/>
                <a:gd name="connsiteY365" fmla="*/ 0 h 924402"/>
                <a:gd name="connsiteX366" fmla="*/ 2754354 w 4603109"/>
                <a:gd name="connsiteY366" fmla="*/ 0 h 924402"/>
                <a:gd name="connsiteX367" fmla="*/ 2755654 w 4603109"/>
                <a:gd name="connsiteY367" fmla="*/ 0 h 924402"/>
                <a:gd name="connsiteX368" fmla="*/ 2757146 w 4603109"/>
                <a:gd name="connsiteY368" fmla="*/ 0 h 924402"/>
                <a:gd name="connsiteX369" fmla="*/ 2761827 w 4603109"/>
                <a:gd name="connsiteY369" fmla="*/ 0 h 924402"/>
                <a:gd name="connsiteX370" fmla="*/ 2763318 w 4603109"/>
                <a:gd name="connsiteY370" fmla="*/ 0 h 924402"/>
                <a:gd name="connsiteX371" fmla="*/ 2776756 w 4603109"/>
                <a:gd name="connsiteY371" fmla="*/ 0 h 924402"/>
                <a:gd name="connsiteX372" fmla="*/ 2777590 w 4603109"/>
                <a:gd name="connsiteY372" fmla="*/ 0 h 924402"/>
                <a:gd name="connsiteX373" fmla="*/ 2779082 w 4603109"/>
                <a:gd name="connsiteY373" fmla="*/ 0 h 924402"/>
                <a:gd name="connsiteX374" fmla="*/ 2783442 w 4603109"/>
                <a:gd name="connsiteY374" fmla="*/ 0 h 924402"/>
                <a:gd name="connsiteX375" fmla="*/ 2784228 w 4603109"/>
                <a:gd name="connsiteY375" fmla="*/ 0 h 924402"/>
                <a:gd name="connsiteX376" fmla="*/ 2785719 w 4603109"/>
                <a:gd name="connsiteY376" fmla="*/ 0 h 924402"/>
                <a:gd name="connsiteX377" fmla="*/ 2786473 w 4603109"/>
                <a:gd name="connsiteY377" fmla="*/ 0 h 924402"/>
                <a:gd name="connsiteX378" fmla="*/ 2793229 w 4603109"/>
                <a:gd name="connsiteY378" fmla="*/ 0 h 924402"/>
                <a:gd name="connsiteX379" fmla="*/ 2799367 w 4603109"/>
                <a:gd name="connsiteY379" fmla="*/ 0 h 924402"/>
                <a:gd name="connsiteX380" fmla="*/ 2813506 w 4603109"/>
                <a:gd name="connsiteY380" fmla="*/ 0 h 924402"/>
                <a:gd name="connsiteX381" fmla="*/ 2820311 w 4603109"/>
                <a:gd name="connsiteY381" fmla="*/ 0 h 924402"/>
                <a:gd name="connsiteX382" fmla="*/ 2827893 w 4603109"/>
                <a:gd name="connsiteY382" fmla="*/ 0 h 924402"/>
                <a:gd name="connsiteX383" fmla="*/ 2827940 w 4603109"/>
                <a:gd name="connsiteY383" fmla="*/ 0 h 924402"/>
                <a:gd name="connsiteX384" fmla="*/ 2829431 w 4603109"/>
                <a:gd name="connsiteY384" fmla="*/ 0 h 924402"/>
                <a:gd name="connsiteX385" fmla="*/ 2829978 w 4603109"/>
                <a:gd name="connsiteY385" fmla="*/ 0 h 924402"/>
                <a:gd name="connsiteX386" fmla="*/ 2852058 w 4603109"/>
                <a:gd name="connsiteY386" fmla="*/ 0 h 924402"/>
                <a:gd name="connsiteX387" fmla="*/ 2857060 w 4603109"/>
                <a:gd name="connsiteY387" fmla="*/ 0 h 924402"/>
                <a:gd name="connsiteX388" fmla="*/ 2857958 w 4603109"/>
                <a:gd name="connsiteY388" fmla="*/ 0 h 924402"/>
                <a:gd name="connsiteX389" fmla="*/ 2871601 w 4603109"/>
                <a:gd name="connsiteY389" fmla="*/ 0 h 924402"/>
                <a:gd name="connsiteX390" fmla="*/ 2882123 w 4603109"/>
                <a:gd name="connsiteY390" fmla="*/ 0 h 924402"/>
                <a:gd name="connsiteX391" fmla="*/ 2894046 w 4603109"/>
                <a:gd name="connsiteY391" fmla="*/ 0 h 924402"/>
                <a:gd name="connsiteX392" fmla="*/ 2903496 w 4603109"/>
                <a:gd name="connsiteY392" fmla="*/ 0 h 924402"/>
                <a:gd name="connsiteX393" fmla="*/ 2911211 w 4603109"/>
                <a:gd name="connsiteY393" fmla="*/ 0 h 924402"/>
                <a:gd name="connsiteX394" fmla="*/ 2914242 w 4603109"/>
                <a:gd name="connsiteY394" fmla="*/ 0 h 924402"/>
                <a:gd name="connsiteX395" fmla="*/ 2914461 w 4603109"/>
                <a:gd name="connsiteY395" fmla="*/ 0 h 924402"/>
                <a:gd name="connsiteX396" fmla="*/ 2924111 w 4603109"/>
                <a:gd name="connsiteY396" fmla="*/ 0 h 924402"/>
                <a:gd name="connsiteX397" fmla="*/ 2927136 w 4603109"/>
                <a:gd name="connsiteY397" fmla="*/ 0 h 924402"/>
                <a:gd name="connsiteX398" fmla="*/ 2933561 w 4603109"/>
                <a:gd name="connsiteY398" fmla="*/ 0 h 924402"/>
                <a:gd name="connsiteX399" fmla="*/ 2939580 w 4603109"/>
                <a:gd name="connsiteY399" fmla="*/ 0 h 924402"/>
                <a:gd name="connsiteX400" fmla="*/ 2941275 w 4603109"/>
                <a:gd name="connsiteY400" fmla="*/ 0 h 924402"/>
                <a:gd name="connsiteX401" fmla="*/ 2941543 w 4603109"/>
                <a:gd name="connsiteY401" fmla="*/ 0 h 924402"/>
                <a:gd name="connsiteX402" fmla="*/ 2945586 w 4603109"/>
                <a:gd name="connsiteY402" fmla="*/ 0 h 924402"/>
                <a:gd name="connsiteX403" fmla="*/ 2950032 w 4603109"/>
                <a:gd name="connsiteY403" fmla="*/ 0 h 924402"/>
                <a:gd name="connsiteX404" fmla="*/ 2955662 w 4603109"/>
                <a:gd name="connsiteY404" fmla="*/ 0 h 924402"/>
                <a:gd name="connsiteX405" fmla="*/ 2955709 w 4603109"/>
                <a:gd name="connsiteY405" fmla="*/ 0 h 924402"/>
                <a:gd name="connsiteX406" fmla="*/ 2957200 w 4603109"/>
                <a:gd name="connsiteY406" fmla="*/ 0 h 924402"/>
                <a:gd name="connsiteX407" fmla="*/ 2957747 w 4603109"/>
                <a:gd name="connsiteY407" fmla="*/ 0 h 924402"/>
                <a:gd name="connsiteX408" fmla="*/ 2968152 w 4603109"/>
                <a:gd name="connsiteY408" fmla="*/ 0 h 924402"/>
                <a:gd name="connsiteX409" fmla="*/ 2969644 w 4603109"/>
                <a:gd name="connsiteY409" fmla="*/ 0 h 924402"/>
                <a:gd name="connsiteX410" fmla="*/ 2972667 w 4603109"/>
                <a:gd name="connsiteY410" fmla="*/ 0 h 924402"/>
                <a:gd name="connsiteX411" fmla="*/ 2977114 w 4603109"/>
                <a:gd name="connsiteY411" fmla="*/ 0 h 924402"/>
                <a:gd name="connsiteX412" fmla="*/ 2984829 w 4603109"/>
                <a:gd name="connsiteY412" fmla="*/ 0 h 924402"/>
                <a:gd name="connsiteX413" fmla="*/ 2985727 w 4603109"/>
                <a:gd name="connsiteY413" fmla="*/ 0 h 924402"/>
                <a:gd name="connsiteX414" fmla="*/ 2999370 w 4603109"/>
                <a:gd name="connsiteY414" fmla="*/ 0 h 924402"/>
                <a:gd name="connsiteX415" fmla="*/ 3021815 w 4603109"/>
                <a:gd name="connsiteY415" fmla="*/ 0 h 924402"/>
                <a:gd name="connsiteX416" fmla="*/ 3031265 w 4603109"/>
                <a:gd name="connsiteY416" fmla="*/ 0 h 924402"/>
                <a:gd name="connsiteX417" fmla="*/ 3042230 w 4603109"/>
                <a:gd name="connsiteY417" fmla="*/ 0 h 924402"/>
                <a:gd name="connsiteX418" fmla="*/ 3044946 w 4603109"/>
                <a:gd name="connsiteY418" fmla="*/ 0 h 924402"/>
                <a:gd name="connsiteX419" fmla="*/ 3051880 w 4603109"/>
                <a:gd name="connsiteY419" fmla="*/ 0 h 924402"/>
                <a:gd name="connsiteX420" fmla="*/ 3061330 w 4603109"/>
                <a:gd name="connsiteY420" fmla="*/ 0 h 924402"/>
                <a:gd name="connsiteX421" fmla="*/ 3067349 w 4603109"/>
                <a:gd name="connsiteY421" fmla="*/ 0 h 924402"/>
                <a:gd name="connsiteX422" fmla="*/ 3069312 w 4603109"/>
                <a:gd name="connsiteY422" fmla="*/ 0 h 924402"/>
                <a:gd name="connsiteX423" fmla="*/ 3073355 w 4603109"/>
                <a:gd name="connsiteY423" fmla="*/ 0 h 924402"/>
                <a:gd name="connsiteX424" fmla="*/ 3073518 w 4603109"/>
                <a:gd name="connsiteY424" fmla="*/ 0 h 924402"/>
                <a:gd name="connsiteX425" fmla="*/ 3075011 w 4603109"/>
                <a:gd name="connsiteY425" fmla="*/ 0 h 924402"/>
                <a:gd name="connsiteX426" fmla="*/ 3077801 w 4603109"/>
                <a:gd name="connsiteY426" fmla="*/ 0 h 924402"/>
                <a:gd name="connsiteX427" fmla="*/ 3095921 w 4603109"/>
                <a:gd name="connsiteY427" fmla="*/ 0 h 924402"/>
                <a:gd name="connsiteX428" fmla="*/ 3097413 w 4603109"/>
                <a:gd name="connsiteY428" fmla="*/ 0 h 924402"/>
                <a:gd name="connsiteX429" fmla="*/ 3100436 w 4603109"/>
                <a:gd name="connsiteY429" fmla="*/ 0 h 924402"/>
                <a:gd name="connsiteX430" fmla="*/ 3103552 w 4603109"/>
                <a:gd name="connsiteY430" fmla="*/ 0 h 924402"/>
                <a:gd name="connsiteX431" fmla="*/ 3104883 w 4603109"/>
                <a:gd name="connsiteY431" fmla="*/ 0 h 924402"/>
                <a:gd name="connsiteX432" fmla="*/ 3120023 w 4603109"/>
                <a:gd name="connsiteY432" fmla="*/ 0 h 924402"/>
                <a:gd name="connsiteX433" fmla="*/ 3120445 w 4603109"/>
                <a:gd name="connsiteY433" fmla="*/ 0 h 924402"/>
                <a:gd name="connsiteX434" fmla="*/ 3149018 w 4603109"/>
                <a:gd name="connsiteY434" fmla="*/ 0 h 924402"/>
                <a:gd name="connsiteX435" fmla="*/ 3150088 w 4603109"/>
                <a:gd name="connsiteY435" fmla="*/ 0 h 924402"/>
                <a:gd name="connsiteX436" fmla="*/ 3150509 w 4603109"/>
                <a:gd name="connsiteY436" fmla="*/ 0 h 924402"/>
                <a:gd name="connsiteX437" fmla="*/ 3171054 w 4603109"/>
                <a:gd name="connsiteY437" fmla="*/ 0 h 924402"/>
                <a:gd name="connsiteX438" fmla="*/ 3172715 w 4603109"/>
                <a:gd name="connsiteY438" fmla="*/ 0 h 924402"/>
                <a:gd name="connsiteX439" fmla="*/ 3199627 w 4603109"/>
                <a:gd name="connsiteY439" fmla="*/ 0 h 924402"/>
                <a:gd name="connsiteX440" fmla="*/ 3201119 w 4603109"/>
                <a:gd name="connsiteY440" fmla="*/ 0 h 924402"/>
                <a:gd name="connsiteX441" fmla="*/ 3201287 w 4603109"/>
                <a:gd name="connsiteY441" fmla="*/ 0 h 924402"/>
                <a:gd name="connsiteX442" fmla="*/ 3201751 w 4603109"/>
                <a:gd name="connsiteY442" fmla="*/ 0 h 924402"/>
                <a:gd name="connsiteX443" fmla="*/ 3202780 w 4603109"/>
                <a:gd name="connsiteY443" fmla="*/ 0 h 924402"/>
                <a:gd name="connsiteX444" fmla="*/ 3217515 w 4603109"/>
                <a:gd name="connsiteY444" fmla="*/ 0 h 924402"/>
                <a:gd name="connsiteX445" fmla="*/ 3224152 w 4603109"/>
                <a:gd name="connsiteY445" fmla="*/ 0 h 924402"/>
                <a:gd name="connsiteX446" fmla="*/ 3230324 w 4603109"/>
                <a:gd name="connsiteY446" fmla="*/ 0 h 924402"/>
                <a:gd name="connsiteX447" fmla="*/ 3231321 w 4603109"/>
                <a:gd name="connsiteY447" fmla="*/ 0 h 924402"/>
                <a:gd name="connsiteX448" fmla="*/ 3231816 w 4603109"/>
                <a:gd name="connsiteY448" fmla="*/ 0 h 924402"/>
                <a:gd name="connsiteX449" fmla="*/ 3243763 w 4603109"/>
                <a:gd name="connsiteY449" fmla="*/ 0 h 924402"/>
                <a:gd name="connsiteX450" fmla="*/ 3246088 w 4603109"/>
                <a:gd name="connsiteY450" fmla="*/ 0 h 924402"/>
                <a:gd name="connsiteX451" fmla="*/ 3247580 w 4603109"/>
                <a:gd name="connsiteY451" fmla="*/ 0 h 924402"/>
                <a:gd name="connsiteX452" fmla="*/ 3247792 w 4603109"/>
                <a:gd name="connsiteY452" fmla="*/ 0 h 924402"/>
                <a:gd name="connsiteX453" fmla="*/ 3248214 w 4603109"/>
                <a:gd name="connsiteY453" fmla="*/ 0 h 924402"/>
                <a:gd name="connsiteX454" fmla="*/ 3252725 w 4603109"/>
                <a:gd name="connsiteY454" fmla="*/ 0 h 924402"/>
                <a:gd name="connsiteX455" fmla="*/ 3254217 w 4603109"/>
                <a:gd name="connsiteY455" fmla="*/ 0 h 924402"/>
                <a:gd name="connsiteX456" fmla="*/ 3260235 w 4603109"/>
                <a:gd name="connsiteY456" fmla="*/ 0 h 924402"/>
                <a:gd name="connsiteX457" fmla="*/ 3276787 w 4603109"/>
                <a:gd name="connsiteY457" fmla="*/ 0 h 924402"/>
                <a:gd name="connsiteX458" fmla="*/ 3277857 w 4603109"/>
                <a:gd name="connsiteY458" fmla="*/ 0 h 924402"/>
                <a:gd name="connsiteX459" fmla="*/ 3278278 w 4603109"/>
                <a:gd name="connsiteY459" fmla="*/ 0 h 924402"/>
                <a:gd name="connsiteX460" fmla="*/ 3290300 w 4603109"/>
                <a:gd name="connsiteY460" fmla="*/ 0 h 924402"/>
                <a:gd name="connsiteX461" fmla="*/ 3298823 w 4603109"/>
                <a:gd name="connsiteY461" fmla="*/ 0 h 924402"/>
                <a:gd name="connsiteX462" fmla="*/ 3327396 w 4603109"/>
                <a:gd name="connsiteY462" fmla="*/ 0 h 924402"/>
                <a:gd name="connsiteX463" fmla="*/ 3328888 w 4603109"/>
                <a:gd name="connsiteY463" fmla="*/ 0 h 924402"/>
                <a:gd name="connsiteX464" fmla="*/ 3329520 w 4603109"/>
                <a:gd name="connsiteY464" fmla="*/ 0 h 924402"/>
                <a:gd name="connsiteX465" fmla="*/ 3345284 w 4603109"/>
                <a:gd name="connsiteY465" fmla="*/ 0 h 924402"/>
                <a:gd name="connsiteX466" fmla="*/ 3349129 w 4603109"/>
                <a:gd name="connsiteY466" fmla="*/ 0 h 924402"/>
                <a:gd name="connsiteX467" fmla="*/ 3351921 w 4603109"/>
                <a:gd name="connsiteY467" fmla="*/ 0 h 924402"/>
                <a:gd name="connsiteX468" fmla="*/ 3358093 w 4603109"/>
                <a:gd name="connsiteY468" fmla="*/ 0 h 924402"/>
                <a:gd name="connsiteX469" fmla="*/ 3359585 w 4603109"/>
                <a:gd name="connsiteY469" fmla="*/ 0 h 924402"/>
                <a:gd name="connsiteX470" fmla="*/ 3371532 w 4603109"/>
                <a:gd name="connsiteY470" fmla="*/ 0 h 924402"/>
                <a:gd name="connsiteX471" fmla="*/ 3373857 w 4603109"/>
                <a:gd name="connsiteY471" fmla="*/ 0 h 924402"/>
                <a:gd name="connsiteX472" fmla="*/ 3375349 w 4603109"/>
                <a:gd name="connsiteY472" fmla="*/ 0 h 924402"/>
                <a:gd name="connsiteX473" fmla="*/ 3380494 w 4603109"/>
                <a:gd name="connsiteY473" fmla="*/ 0 h 924402"/>
                <a:gd name="connsiteX474" fmla="*/ 3381986 w 4603109"/>
                <a:gd name="connsiteY474" fmla="*/ 0 h 924402"/>
                <a:gd name="connsiteX475" fmla="*/ 3388004 w 4603109"/>
                <a:gd name="connsiteY475" fmla="*/ 0 h 924402"/>
                <a:gd name="connsiteX476" fmla="*/ 3408282 w 4603109"/>
                <a:gd name="connsiteY476" fmla="*/ 0 h 924402"/>
                <a:gd name="connsiteX477" fmla="*/ 3418069 w 4603109"/>
                <a:gd name="connsiteY477" fmla="*/ 0 h 924402"/>
                <a:gd name="connsiteX478" fmla="*/ 3424207 w 4603109"/>
                <a:gd name="connsiteY478" fmla="*/ 0 h 924402"/>
                <a:gd name="connsiteX479" fmla="*/ 3424753 w 4603109"/>
                <a:gd name="connsiteY479" fmla="*/ 0 h 924402"/>
                <a:gd name="connsiteX480" fmla="*/ 3452733 w 4603109"/>
                <a:gd name="connsiteY480" fmla="*/ 0 h 924402"/>
                <a:gd name="connsiteX481" fmla="*/ 3454818 w 4603109"/>
                <a:gd name="connsiteY481" fmla="*/ 0 h 924402"/>
                <a:gd name="connsiteX482" fmla="*/ 3476898 w 4603109"/>
                <a:gd name="connsiteY482" fmla="*/ 0 h 924402"/>
                <a:gd name="connsiteX483" fmla="*/ 3496441 w 4603109"/>
                <a:gd name="connsiteY483" fmla="*/ 0 h 924402"/>
                <a:gd name="connsiteX484" fmla="*/ 3509236 w 4603109"/>
                <a:gd name="connsiteY484" fmla="*/ 0 h 924402"/>
                <a:gd name="connsiteX485" fmla="*/ 3518886 w 4603109"/>
                <a:gd name="connsiteY485" fmla="*/ 0 h 924402"/>
                <a:gd name="connsiteX486" fmla="*/ 3528336 w 4603109"/>
                <a:gd name="connsiteY486" fmla="*/ 0 h 924402"/>
                <a:gd name="connsiteX487" fmla="*/ 3536051 w 4603109"/>
                <a:gd name="connsiteY487" fmla="*/ 0 h 924402"/>
                <a:gd name="connsiteX488" fmla="*/ 3539301 w 4603109"/>
                <a:gd name="connsiteY488" fmla="*/ 0 h 924402"/>
                <a:gd name="connsiteX489" fmla="*/ 3540361 w 4603109"/>
                <a:gd name="connsiteY489" fmla="*/ 0 h 924402"/>
                <a:gd name="connsiteX490" fmla="*/ 3544807 w 4603109"/>
                <a:gd name="connsiteY490" fmla="*/ 0 h 924402"/>
                <a:gd name="connsiteX491" fmla="*/ 3551976 w 4603109"/>
                <a:gd name="connsiteY491" fmla="*/ 0 h 924402"/>
                <a:gd name="connsiteX492" fmla="*/ 3552522 w 4603109"/>
                <a:gd name="connsiteY492" fmla="*/ 0 h 924402"/>
                <a:gd name="connsiteX493" fmla="*/ 3564420 w 4603109"/>
                <a:gd name="connsiteY493" fmla="*/ 0 h 924402"/>
                <a:gd name="connsiteX494" fmla="*/ 3570426 w 4603109"/>
                <a:gd name="connsiteY494" fmla="*/ 0 h 924402"/>
                <a:gd name="connsiteX495" fmla="*/ 3574872 w 4603109"/>
                <a:gd name="connsiteY495" fmla="*/ 0 h 924402"/>
                <a:gd name="connsiteX496" fmla="*/ 3580502 w 4603109"/>
                <a:gd name="connsiteY496" fmla="*/ 0 h 924402"/>
                <a:gd name="connsiteX497" fmla="*/ 3582587 w 4603109"/>
                <a:gd name="connsiteY497" fmla="*/ 0 h 924402"/>
                <a:gd name="connsiteX498" fmla="*/ 3624210 w 4603109"/>
                <a:gd name="connsiteY498" fmla="*/ 0 h 924402"/>
                <a:gd name="connsiteX499" fmla="*/ 3637005 w 4603109"/>
                <a:gd name="connsiteY499" fmla="*/ 0 h 924402"/>
                <a:gd name="connsiteX500" fmla="*/ 3646655 w 4603109"/>
                <a:gd name="connsiteY500" fmla="*/ 0 h 924402"/>
                <a:gd name="connsiteX501" fmla="*/ 3656105 w 4603109"/>
                <a:gd name="connsiteY501" fmla="*/ 0 h 924402"/>
                <a:gd name="connsiteX502" fmla="*/ 3667070 w 4603109"/>
                <a:gd name="connsiteY502" fmla="*/ 0 h 924402"/>
                <a:gd name="connsiteX503" fmla="*/ 3668130 w 4603109"/>
                <a:gd name="connsiteY503" fmla="*/ 0 h 924402"/>
                <a:gd name="connsiteX504" fmla="*/ 3669786 w 4603109"/>
                <a:gd name="connsiteY504" fmla="*/ 0 h 924402"/>
                <a:gd name="connsiteX505" fmla="*/ 3672576 w 4603109"/>
                <a:gd name="connsiteY505" fmla="*/ 0 h 924402"/>
                <a:gd name="connsiteX506" fmla="*/ 3692189 w 4603109"/>
                <a:gd name="connsiteY506" fmla="*/ 0 h 924402"/>
                <a:gd name="connsiteX507" fmla="*/ 3698195 w 4603109"/>
                <a:gd name="connsiteY507" fmla="*/ 0 h 924402"/>
                <a:gd name="connsiteX508" fmla="*/ 3702641 w 4603109"/>
                <a:gd name="connsiteY508" fmla="*/ 0 h 924402"/>
                <a:gd name="connsiteX509" fmla="*/ 3744863 w 4603109"/>
                <a:gd name="connsiteY509" fmla="*/ 0 h 924402"/>
                <a:gd name="connsiteX510" fmla="*/ 3745285 w 4603109"/>
                <a:gd name="connsiteY510" fmla="*/ 0 h 924402"/>
                <a:gd name="connsiteX511" fmla="*/ 3795894 w 4603109"/>
                <a:gd name="connsiteY511" fmla="*/ 0 h 924402"/>
                <a:gd name="connsiteX512" fmla="*/ 3797555 w 4603109"/>
                <a:gd name="connsiteY512" fmla="*/ 0 h 924402"/>
                <a:gd name="connsiteX513" fmla="*/ 3826591 w 4603109"/>
                <a:gd name="connsiteY513" fmla="*/ 0 h 924402"/>
                <a:gd name="connsiteX514" fmla="*/ 3842355 w 4603109"/>
                <a:gd name="connsiteY514" fmla="*/ 0 h 924402"/>
                <a:gd name="connsiteX515" fmla="*/ 3848992 w 4603109"/>
                <a:gd name="connsiteY515" fmla="*/ 0 h 924402"/>
                <a:gd name="connsiteX516" fmla="*/ 3872632 w 4603109"/>
                <a:gd name="connsiteY516" fmla="*/ 0 h 924402"/>
                <a:gd name="connsiteX517" fmla="*/ 3873054 w 4603109"/>
                <a:gd name="connsiteY517" fmla="*/ 0 h 924402"/>
                <a:gd name="connsiteX518" fmla="*/ 3885075 w 4603109"/>
                <a:gd name="connsiteY518" fmla="*/ 0 h 924402"/>
                <a:gd name="connsiteX519" fmla="*/ 3923663 w 4603109"/>
                <a:gd name="connsiteY519" fmla="*/ 0 h 924402"/>
                <a:gd name="connsiteX520" fmla="*/ 3954360 w 4603109"/>
                <a:gd name="connsiteY520" fmla="*/ 0 h 924402"/>
                <a:gd name="connsiteX521" fmla="*/ 3970124 w 4603109"/>
                <a:gd name="connsiteY521" fmla="*/ 0 h 924402"/>
                <a:gd name="connsiteX522" fmla="*/ 3976761 w 4603109"/>
                <a:gd name="connsiteY522" fmla="*/ 0 h 924402"/>
                <a:gd name="connsiteX523" fmla="*/ 4012844 w 4603109"/>
                <a:gd name="connsiteY523" fmla="*/ 0 h 924402"/>
                <a:gd name="connsiteX524" fmla="*/ 4049593 w 4603109"/>
                <a:gd name="connsiteY524" fmla="*/ 0 h 924402"/>
                <a:gd name="connsiteX525" fmla="*/ 4169647 w 4603109"/>
                <a:gd name="connsiteY525" fmla="*/ 0 h 924402"/>
                <a:gd name="connsiteX526" fmla="*/ 4177362 w 4603109"/>
                <a:gd name="connsiteY526" fmla="*/ 0 h 924402"/>
                <a:gd name="connsiteX527" fmla="*/ 4297416 w 4603109"/>
                <a:gd name="connsiteY527" fmla="*/ 0 h 924402"/>
                <a:gd name="connsiteX528" fmla="*/ 4379339 w 4603109"/>
                <a:gd name="connsiteY528" fmla="*/ 47054 h 924402"/>
                <a:gd name="connsiteX529" fmla="*/ 4591731 w 4603109"/>
                <a:gd name="connsiteY529" fmla="*/ 415146 h 924402"/>
                <a:gd name="connsiteX530" fmla="*/ 4591731 w 4603109"/>
                <a:gd name="connsiteY530" fmla="*/ 509257 h 924402"/>
                <a:gd name="connsiteX531" fmla="*/ 4379339 w 4603109"/>
                <a:gd name="connsiteY531" fmla="*/ 877348 h 924402"/>
                <a:gd name="connsiteX532" fmla="*/ 4297416 w 4603109"/>
                <a:gd name="connsiteY532" fmla="*/ 924402 h 924402"/>
                <a:gd name="connsiteX533" fmla="*/ 4169647 w 4603109"/>
                <a:gd name="connsiteY533" fmla="*/ 924402 h 924402"/>
                <a:gd name="connsiteX534" fmla="*/ 3976761 w 4603109"/>
                <a:gd name="connsiteY534" fmla="*/ 924402 h 924402"/>
                <a:gd name="connsiteX535" fmla="*/ 3872632 w 4603109"/>
                <a:gd name="connsiteY535" fmla="*/ 924402 h 924402"/>
                <a:gd name="connsiteX536" fmla="*/ 3848992 w 4603109"/>
                <a:gd name="connsiteY536" fmla="*/ 924402 h 924402"/>
                <a:gd name="connsiteX537" fmla="*/ 3744863 w 4603109"/>
                <a:gd name="connsiteY537" fmla="*/ 924402 h 924402"/>
                <a:gd name="connsiteX538" fmla="*/ 3702641 w 4603109"/>
                <a:gd name="connsiteY538" fmla="*/ 924402 h 924402"/>
                <a:gd name="connsiteX539" fmla="*/ 3672576 w 4603109"/>
                <a:gd name="connsiteY539" fmla="*/ 924402 h 924402"/>
                <a:gd name="connsiteX540" fmla="*/ 3656105 w 4603109"/>
                <a:gd name="connsiteY540" fmla="*/ 924402 h 924402"/>
                <a:gd name="connsiteX541" fmla="*/ 3574872 w 4603109"/>
                <a:gd name="connsiteY541" fmla="*/ 924402 h 924402"/>
                <a:gd name="connsiteX542" fmla="*/ 3551976 w 4603109"/>
                <a:gd name="connsiteY542" fmla="*/ 924402 h 924402"/>
                <a:gd name="connsiteX543" fmla="*/ 3544807 w 4603109"/>
                <a:gd name="connsiteY543" fmla="*/ 924402 h 924402"/>
                <a:gd name="connsiteX544" fmla="*/ 3528336 w 4603109"/>
                <a:gd name="connsiteY544" fmla="*/ 924402 h 924402"/>
                <a:gd name="connsiteX545" fmla="*/ 3424207 w 4603109"/>
                <a:gd name="connsiteY545" fmla="*/ 924402 h 924402"/>
                <a:gd name="connsiteX546" fmla="*/ 3381986 w 4603109"/>
                <a:gd name="connsiteY546" fmla="*/ 924402 h 924402"/>
                <a:gd name="connsiteX547" fmla="*/ 3380494 w 4603109"/>
                <a:gd name="connsiteY547" fmla="*/ 924402 h 924402"/>
                <a:gd name="connsiteX548" fmla="*/ 3351921 w 4603109"/>
                <a:gd name="connsiteY548" fmla="*/ 924402 h 924402"/>
                <a:gd name="connsiteX549" fmla="*/ 3277857 w 4603109"/>
                <a:gd name="connsiteY549" fmla="*/ 924402 h 924402"/>
                <a:gd name="connsiteX550" fmla="*/ 3254217 w 4603109"/>
                <a:gd name="connsiteY550" fmla="*/ 924402 h 924402"/>
                <a:gd name="connsiteX551" fmla="*/ 3252725 w 4603109"/>
                <a:gd name="connsiteY551" fmla="*/ 924402 h 924402"/>
                <a:gd name="connsiteX552" fmla="*/ 3247792 w 4603109"/>
                <a:gd name="connsiteY552" fmla="*/ 924402 h 924402"/>
                <a:gd name="connsiteX553" fmla="*/ 3231321 w 4603109"/>
                <a:gd name="connsiteY553" fmla="*/ 924402 h 924402"/>
                <a:gd name="connsiteX554" fmla="*/ 3224152 w 4603109"/>
                <a:gd name="connsiteY554" fmla="*/ 924402 h 924402"/>
                <a:gd name="connsiteX555" fmla="*/ 3150088 w 4603109"/>
                <a:gd name="connsiteY555" fmla="*/ 924402 h 924402"/>
                <a:gd name="connsiteX556" fmla="*/ 3120023 w 4603109"/>
                <a:gd name="connsiteY556" fmla="*/ 924402 h 924402"/>
                <a:gd name="connsiteX557" fmla="*/ 3104883 w 4603109"/>
                <a:gd name="connsiteY557" fmla="*/ 924402 h 924402"/>
                <a:gd name="connsiteX558" fmla="*/ 3103552 w 4603109"/>
                <a:gd name="connsiteY558" fmla="*/ 924402 h 924402"/>
                <a:gd name="connsiteX559" fmla="*/ 3077801 w 4603109"/>
                <a:gd name="connsiteY559" fmla="*/ 924402 h 924402"/>
                <a:gd name="connsiteX560" fmla="*/ 3061330 w 4603109"/>
                <a:gd name="connsiteY560" fmla="*/ 924402 h 924402"/>
                <a:gd name="connsiteX561" fmla="*/ 3031265 w 4603109"/>
                <a:gd name="connsiteY561" fmla="*/ 924402 h 924402"/>
                <a:gd name="connsiteX562" fmla="*/ 2977114 w 4603109"/>
                <a:gd name="connsiteY562" fmla="*/ 924402 h 924402"/>
                <a:gd name="connsiteX563" fmla="*/ 2957200 w 4603109"/>
                <a:gd name="connsiteY563" fmla="*/ 924402 h 924402"/>
                <a:gd name="connsiteX564" fmla="*/ 2955709 w 4603109"/>
                <a:gd name="connsiteY564" fmla="*/ 924402 h 924402"/>
                <a:gd name="connsiteX565" fmla="*/ 2950032 w 4603109"/>
                <a:gd name="connsiteY565" fmla="*/ 924402 h 924402"/>
                <a:gd name="connsiteX566" fmla="*/ 2933561 w 4603109"/>
                <a:gd name="connsiteY566" fmla="*/ 924402 h 924402"/>
                <a:gd name="connsiteX567" fmla="*/ 2927136 w 4603109"/>
                <a:gd name="connsiteY567" fmla="*/ 924402 h 924402"/>
                <a:gd name="connsiteX568" fmla="*/ 2903496 w 4603109"/>
                <a:gd name="connsiteY568" fmla="*/ 924402 h 924402"/>
                <a:gd name="connsiteX569" fmla="*/ 2829431 w 4603109"/>
                <a:gd name="connsiteY569" fmla="*/ 924402 h 924402"/>
                <a:gd name="connsiteX570" fmla="*/ 2827940 w 4603109"/>
                <a:gd name="connsiteY570" fmla="*/ 924402 h 924402"/>
                <a:gd name="connsiteX571" fmla="*/ 2799367 w 4603109"/>
                <a:gd name="connsiteY571" fmla="*/ 924402 h 924402"/>
                <a:gd name="connsiteX572" fmla="*/ 2785719 w 4603109"/>
                <a:gd name="connsiteY572" fmla="*/ 924402 h 924402"/>
                <a:gd name="connsiteX573" fmla="*/ 2784228 w 4603109"/>
                <a:gd name="connsiteY573" fmla="*/ 924402 h 924402"/>
                <a:gd name="connsiteX574" fmla="*/ 2757146 w 4603109"/>
                <a:gd name="connsiteY574" fmla="*/ 924402 h 924402"/>
                <a:gd name="connsiteX575" fmla="*/ 2755654 w 4603109"/>
                <a:gd name="connsiteY575" fmla="*/ 924402 h 924402"/>
                <a:gd name="connsiteX576" fmla="*/ 2680098 w 4603109"/>
                <a:gd name="connsiteY576" fmla="*/ 924402 h 924402"/>
                <a:gd name="connsiteX577" fmla="*/ 2657950 w 4603109"/>
                <a:gd name="connsiteY577" fmla="*/ 924402 h 924402"/>
                <a:gd name="connsiteX578" fmla="*/ 2656459 w 4603109"/>
                <a:gd name="connsiteY578" fmla="*/ 924402 h 924402"/>
                <a:gd name="connsiteX579" fmla="*/ 2653017 w 4603109"/>
                <a:gd name="connsiteY579" fmla="*/ 924402 h 924402"/>
                <a:gd name="connsiteX580" fmla="*/ 2636545 w 4603109"/>
                <a:gd name="connsiteY580" fmla="*/ 924402 h 924402"/>
                <a:gd name="connsiteX581" fmla="*/ 2629377 w 4603109"/>
                <a:gd name="connsiteY581" fmla="*/ 924402 h 924402"/>
                <a:gd name="connsiteX582" fmla="*/ 2627885 w 4603109"/>
                <a:gd name="connsiteY582" fmla="*/ 924402 h 924402"/>
                <a:gd name="connsiteX583" fmla="*/ 2606481 w 4603109"/>
                <a:gd name="connsiteY583" fmla="*/ 924402 h 924402"/>
                <a:gd name="connsiteX584" fmla="*/ 2552329 w 4603109"/>
                <a:gd name="connsiteY584" fmla="*/ 924402 h 924402"/>
                <a:gd name="connsiteX585" fmla="*/ 2525248 w 4603109"/>
                <a:gd name="connsiteY585" fmla="*/ 924402 h 924402"/>
                <a:gd name="connsiteX586" fmla="*/ 2510108 w 4603109"/>
                <a:gd name="connsiteY586" fmla="*/ 924402 h 924402"/>
                <a:gd name="connsiteX587" fmla="*/ 2508776 w 4603109"/>
                <a:gd name="connsiteY587" fmla="*/ 924402 h 924402"/>
                <a:gd name="connsiteX588" fmla="*/ 2480043 w 4603109"/>
                <a:gd name="connsiteY588" fmla="*/ 924402 h 924402"/>
                <a:gd name="connsiteX589" fmla="*/ 2478712 w 4603109"/>
                <a:gd name="connsiteY589" fmla="*/ 924402 h 924402"/>
                <a:gd name="connsiteX590" fmla="*/ 2463572 w 4603109"/>
                <a:gd name="connsiteY590" fmla="*/ 924402 h 924402"/>
                <a:gd name="connsiteX591" fmla="*/ 2436490 w 4603109"/>
                <a:gd name="connsiteY591" fmla="*/ 924402 h 924402"/>
                <a:gd name="connsiteX592" fmla="*/ 2382339 w 4603109"/>
                <a:gd name="connsiteY592" fmla="*/ 924402 h 924402"/>
                <a:gd name="connsiteX593" fmla="*/ 2360934 w 4603109"/>
                <a:gd name="connsiteY593" fmla="*/ 924402 h 924402"/>
                <a:gd name="connsiteX594" fmla="*/ 2359443 w 4603109"/>
                <a:gd name="connsiteY594" fmla="*/ 924402 h 924402"/>
                <a:gd name="connsiteX595" fmla="*/ 2352274 w 4603109"/>
                <a:gd name="connsiteY595" fmla="*/ 924402 h 924402"/>
                <a:gd name="connsiteX596" fmla="*/ 2335803 w 4603109"/>
                <a:gd name="connsiteY596" fmla="*/ 924402 h 924402"/>
                <a:gd name="connsiteX597" fmla="*/ 2332360 w 4603109"/>
                <a:gd name="connsiteY597" fmla="*/ 924402 h 924402"/>
                <a:gd name="connsiteX598" fmla="*/ 2332328 w 4603109"/>
                <a:gd name="connsiteY598" fmla="*/ 924402 h 924402"/>
                <a:gd name="connsiteX599" fmla="*/ 2330869 w 4603109"/>
                <a:gd name="connsiteY599" fmla="*/ 924402 h 924402"/>
                <a:gd name="connsiteX600" fmla="*/ 2308721 w 4603109"/>
                <a:gd name="connsiteY600" fmla="*/ 924402 h 924402"/>
                <a:gd name="connsiteX601" fmla="*/ 2233165 w 4603109"/>
                <a:gd name="connsiteY601" fmla="*/ 924402 h 924402"/>
                <a:gd name="connsiteX602" fmla="*/ 2231674 w 4603109"/>
                <a:gd name="connsiteY602" fmla="*/ 924402 h 924402"/>
                <a:gd name="connsiteX603" fmla="*/ 2204591 w 4603109"/>
                <a:gd name="connsiteY603" fmla="*/ 924402 h 924402"/>
                <a:gd name="connsiteX604" fmla="*/ 2204559 w 4603109"/>
                <a:gd name="connsiteY604" fmla="*/ 924402 h 924402"/>
                <a:gd name="connsiteX605" fmla="*/ 2203100 w 4603109"/>
                <a:gd name="connsiteY605" fmla="*/ 924402 h 924402"/>
                <a:gd name="connsiteX606" fmla="*/ 2189452 w 4603109"/>
                <a:gd name="connsiteY606" fmla="*/ 924402 h 924402"/>
                <a:gd name="connsiteX607" fmla="*/ 2160879 w 4603109"/>
                <a:gd name="connsiteY607" fmla="*/ 924402 h 924402"/>
                <a:gd name="connsiteX608" fmla="*/ 2159388 w 4603109"/>
                <a:gd name="connsiteY608" fmla="*/ 924402 h 924402"/>
                <a:gd name="connsiteX609" fmla="*/ 2085323 w 4603109"/>
                <a:gd name="connsiteY609" fmla="*/ 924402 h 924402"/>
                <a:gd name="connsiteX610" fmla="*/ 2077294 w 4603109"/>
                <a:gd name="connsiteY610" fmla="*/ 924402 h 924402"/>
                <a:gd name="connsiteX611" fmla="*/ 2061683 w 4603109"/>
                <a:gd name="connsiteY611" fmla="*/ 924402 h 924402"/>
                <a:gd name="connsiteX612" fmla="*/ 2055258 w 4603109"/>
                <a:gd name="connsiteY612" fmla="*/ 924402 h 924402"/>
                <a:gd name="connsiteX613" fmla="*/ 2038787 w 4603109"/>
                <a:gd name="connsiteY613" fmla="*/ 924402 h 924402"/>
                <a:gd name="connsiteX614" fmla="*/ 2033110 w 4603109"/>
                <a:gd name="connsiteY614" fmla="*/ 924402 h 924402"/>
                <a:gd name="connsiteX615" fmla="*/ 2031619 w 4603109"/>
                <a:gd name="connsiteY615" fmla="*/ 924402 h 924402"/>
                <a:gd name="connsiteX616" fmla="*/ 2011705 w 4603109"/>
                <a:gd name="connsiteY616" fmla="*/ 924402 h 924402"/>
                <a:gd name="connsiteX617" fmla="*/ 1957554 w 4603109"/>
                <a:gd name="connsiteY617" fmla="*/ 924402 h 924402"/>
                <a:gd name="connsiteX618" fmla="*/ 1949525 w 4603109"/>
                <a:gd name="connsiteY618" fmla="*/ 924402 h 924402"/>
                <a:gd name="connsiteX619" fmla="*/ 1927489 w 4603109"/>
                <a:gd name="connsiteY619" fmla="*/ 924402 h 924402"/>
                <a:gd name="connsiteX620" fmla="*/ 1911018 w 4603109"/>
                <a:gd name="connsiteY620" fmla="*/ 924402 h 924402"/>
                <a:gd name="connsiteX621" fmla="*/ 1907543 w 4603109"/>
                <a:gd name="connsiteY621" fmla="*/ 924402 h 924402"/>
                <a:gd name="connsiteX622" fmla="*/ 1885268 w 4603109"/>
                <a:gd name="connsiteY622" fmla="*/ 924402 h 924402"/>
                <a:gd name="connsiteX623" fmla="*/ 1883936 w 4603109"/>
                <a:gd name="connsiteY623" fmla="*/ 924402 h 924402"/>
                <a:gd name="connsiteX624" fmla="*/ 1868796 w 4603109"/>
                <a:gd name="connsiteY624" fmla="*/ 924402 h 924402"/>
                <a:gd name="connsiteX625" fmla="*/ 1838732 w 4603109"/>
                <a:gd name="connsiteY625" fmla="*/ 924402 h 924402"/>
                <a:gd name="connsiteX626" fmla="*/ 1779774 w 4603109"/>
                <a:gd name="connsiteY626" fmla="*/ 924402 h 924402"/>
                <a:gd name="connsiteX627" fmla="*/ 1764668 w 4603109"/>
                <a:gd name="connsiteY627" fmla="*/ 924402 h 924402"/>
                <a:gd name="connsiteX628" fmla="*/ 1757499 w 4603109"/>
                <a:gd name="connsiteY628" fmla="*/ 924402 h 924402"/>
                <a:gd name="connsiteX629" fmla="*/ 1741027 w 4603109"/>
                <a:gd name="connsiteY629" fmla="*/ 924402 h 924402"/>
                <a:gd name="connsiteX630" fmla="*/ 1737552 w 4603109"/>
                <a:gd name="connsiteY630" fmla="*/ 924402 h 924402"/>
                <a:gd name="connsiteX631" fmla="*/ 1736094 w 4603109"/>
                <a:gd name="connsiteY631" fmla="*/ 924402 h 924402"/>
                <a:gd name="connsiteX632" fmla="*/ 1734603 w 4603109"/>
                <a:gd name="connsiteY632" fmla="*/ 924402 h 924402"/>
                <a:gd name="connsiteX633" fmla="*/ 1710963 w 4603109"/>
                <a:gd name="connsiteY633" fmla="*/ 924402 h 924402"/>
                <a:gd name="connsiteX634" fmla="*/ 1707488 w 4603109"/>
                <a:gd name="connsiteY634" fmla="*/ 924402 h 924402"/>
                <a:gd name="connsiteX635" fmla="*/ 1652509 w 4603109"/>
                <a:gd name="connsiteY635" fmla="*/ 924402 h 924402"/>
                <a:gd name="connsiteX636" fmla="*/ 1636899 w 4603109"/>
                <a:gd name="connsiteY636" fmla="*/ 924402 h 924402"/>
                <a:gd name="connsiteX637" fmla="*/ 1609783 w 4603109"/>
                <a:gd name="connsiteY637" fmla="*/ 924402 h 924402"/>
                <a:gd name="connsiteX638" fmla="*/ 1608325 w 4603109"/>
                <a:gd name="connsiteY638" fmla="*/ 924402 h 924402"/>
                <a:gd name="connsiteX639" fmla="*/ 1606834 w 4603109"/>
                <a:gd name="connsiteY639" fmla="*/ 924402 h 924402"/>
                <a:gd name="connsiteX640" fmla="*/ 1579719 w 4603109"/>
                <a:gd name="connsiteY640" fmla="*/ 924402 h 924402"/>
                <a:gd name="connsiteX641" fmla="*/ 1564612 w 4603109"/>
                <a:gd name="connsiteY641" fmla="*/ 924402 h 924402"/>
                <a:gd name="connsiteX642" fmla="*/ 1524740 w 4603109"/>
                <a:gd name="connsiteY642" fmla="*/ 924402 h 924402"/>
                <a:gd name="connsiteX643" fmla="*/ 1482518 w 4603109"/>
                <a:gd name="connsiteY643" fmla="*/ 924402 h 924402"/>
                <a:gd name="connsiteX644" fmla="*/ 1460483 w 4603109"/>
                <a:gd name="connsiteY644" fmla="*/ 924402 h 924402"/>
                <a:gd name="connsiteX645" fmla="*/ 1452454 w 4603109"/>
                <a:gd name="connsiteY645" fmla="*/ 924402 h 924402"/>
                <a:gd name="connsiteX646" fmla="*/ 1444011 w 4603109"/>
                <a:gd name="connsiteY646" fmla="*/ 924402 h 924402"/>
                <a:gd name="connsiteX647" fmla="*/ 1436843 w 4603109"/>
                <a:gd name="connsiteY647" fmla="*/ 924402 h 924402"/>
                <a:gd name="connsiteX648" fmla="*/ 1413947 w 4603109"/>
                <a:gd name="connsiteY648" fmla="*/ 924402 h 924402"/>
                <a:gd name="connsiteX649" fmla="*/ 1354749 w 4603109"/>
                <a:gd name="connsiteY649" fmla="*/ 924402 h 924402"/>
                <a:gd name="connsiteX650" fmla="*/ 1332714 w 4603109"/>
                <a:gd name="connsiteY650" fmla="*/ 924402 h 924402"/>
                <a:gd name="connsiteX651" fmla="*/ 1324685 w 4603109"/>
                <a:gd name="connsiteY651" fmla="*/ 924402 h 924402"/>
                <a:gd name="connsiteX652" fmla="*/ 1316242 w 4603109"/>
                <a:gd name="connsiteY652" fmla="*/ 924402 h 924402"/>
                <a:gd name="connsiteX653" fmla="*/ 1312767 w 4603109"/>
                <a:gd name="connsiteY653" fmla="*/ 924402 h 924402"/>
                <a:gd name="connsiteX654" fmla="*/ 1286178 w 4603109"/>
                <a:gd name="connsiteY654" fmla="*/ 924402 h 924402"/>
                <a:gd name="connsiteX655" fmla="*/ 1282703 w 4603109"/>
                <a:gd name="connsiteY655" fmla="*/ 924402 h 924402"/>
                <a:gd name="connsiteX656" fmla="*/ 1243956 w 4603109"/>
                <a:gd name="connsiteY656" fmla="*/ 924402 h 924402"/>
                <a:gd name="connsiteX657" fmla="*/ 1184998 w 4603109"/>
                <a:gd name="connsiteY657" fmla="*/ 924402 h 924402"/>
                <a:gd name="connsiteX658" fmla="*/ 1154934 w 4603109"/>
                <a:gd name="connsiteY658" fmla="*/ 924402 h 924402"/>
                <a:gd name="connsiteX659" fmla="*/ 1139828 w 4603109"/>
                <a:gd name="connsiteY659" fmla="*/ 924402 h 924402"/>
                <a:gd name="connsiteX660" fmla="*/ 1116187 w 4603109"/>
                <a:gd name="connsiteY660" fmla="*/ 924402 h 924402"/>
                <a:gd name="connsiteX661" fmla="*/ 1112712 w 4603109"/>
                <a:gd name="connsiteY661" fmla="*/ 924402 h 924402"/>
                <a:gd name="connsiteX662" fmla="*/ 1057734 w 4603109"/>
                <a:gd name="connsiteY662" fmla="*/ 924402 h 924402"/>
                <a:gd name="connsiteX663" fmla="*/ 1027669 w 4603109"/>
                <a:gd name="connsiteY663" fmla="*/ 924402 h 924402"/>
                <a:gd name="connsiteX664" fmla="*/ 1012059 w 4603109"/>
                <a:gd name="connsiteY664" fmla="*/ 924402 h 924402"/>
                <a:gd name="connsiteX665" fmla="*/ 984943 w 4603109"/>
                <a:gd name="connsiteY665" fmla="*/ 924402 h 924402"/>
                <a:gd name="connsiteX666" fmla="*/ 929965 w 4603109"/>
                <a:gd name="connsiteY666" fmla="*/ 924402 h 924402"/>
                <a:gd name="connsiteX667" fmla="*/ 899900 w 4603109"/>
                <a:gd name="connsiteY667" fmla="*/ 924402 h 924402"/>
                <a:gd name="connsiteX668" fmla="*/ 857678 w 4603109"/>
                <a:gd name="connsiteY668" fmla="*/ 924402 h 924402"/>
                <a:gd name="connsiteX669" fmla="*/ 819171 w 4603109"/>
                <a:gd name="connsiteY669" fmla="*/ 924402 h 924402"/>
                <a:gd name="connsiteX670" fmla="*/ 729909 w 4603109"/>
                <a:gd name="connsiteY670" fmla="*/ 924402 h 924402"/>
                <a:gd name="connsiteX671" fmla="*/ 691402 w 4603109"/>
                <a:gd name="connsiteY671" fmla="*/ 924402 h 924402"/>
                <a:gd name="connsiteX672" fmla="*/ 687927 w 4603109"/>
                <a:gd name="connsiteY672" fmla="*/ 924402 h 924402"/>
                <a:gd name="connsiteX673" fmla="*/ 560158 w 4603109"/>
                <a:gd name="connsiteY673" fmla="*/ 924402 h 924402"/>
                <a:gd name="connsiteX674" fmla="*/ 432894 w 4603109"/>
                <a:gd name="connsiteY674" fmla="*/ 924402 h 924402"/>
                <a:gd name="connsiteX675" fmla="*/ 305125 w 4603109"/>
                <a:gd name="connsiteY675" fmla="*/ 924402 h 924402"/>
                <a:gd name="connsiteX676" fmla="*/ 223202 w 4603109"/>
                <a:gd name="connsiteY676" fmla="*/ 877348 h 924402"/>
                <a:gd name="connsiteX677" fmla="*/ 10809 w 4603109"/>
                <a:gd name="connsiteY677" fmla="*/ 509257 h 924402"/>
                <a:gd name="connsiteX678" fmla="*/ 10809 w 4603109"/>
                <a:gd name="connsiteY678" fmla="*/ 415146 h 924402"/>
                <a:gd name="connsiteX679" fmla="*/ 223202 w 4603109"/>
                <a:gd name="connsiteY679" fmla="*/ 47054 h 924402"/>
                <a:gd name="connsiteX680" fmla="*/ 305125 w 4603109"/>
                <a:gd name="connsiteY680" fmla="*/ 0 h 92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Lst>
              <a:rect l="l" t="t" r="r" b="b"/>
              <a:pathLst>
                <a:path w="4603109" h="924402">
                  <a:moveTo>
                    <a:pt x="305125" y="0"/>
                  </a:moveTo>
                  <a:lnTo>
                    <a:pt x="432894" y="0"/>
                  </a:lnTo>
                  <a:lnTo>
                    <a:pt x="445336" y="0"/>
                  </a:lnTo>
                  <a:cubicBezTo>
                    <a:pt x="485989" y="0"/>
                    <a:pt x="520835" y="0"/>
                    <a:pt x="550703" y="0"/>
                  </a:cubicBezTo>
                  <a:lnTo>
                    <a:pt x="560158" y="0"/>
                  </a:lnTo>
                  <a:lnTo>
                    <a:pt x="573105" y="0"/>
                  </a:lnTo>
                  <a:lnTo>
                    <a:pt x="626202" y="0"/>
                  </a:lnTo>
                  <a:cubicBezTo>
                    <a:pt x="646943" y="0"/>
                    <a:pt x="663537" y="0"/>
                    <a:pt x="676811" y="0"/>
                  </a:cubicBezTo>
                  <a:lnTo>
                    <a:pt x="678472" y="0"/>
                  </a:lnTo>
                  <a:lnTo>
                    <a:pt x="687927" y="0"/>
                  </a:lnTo>
                  <a:lnTo>
                    <a:pt x="691402" y="0"/>
                  </a:lnTo>
                  <a:lnTo>
                    <a:pt x="700371" y="0"/>
                  </a:lnTo>
                  <a:lnTo>
                    <a:pt x="707508" y="0"/>
                  </a:lnTo>
                  <a:cubicBezTo>
                    <a:pt x="729909" y="0"/>
                    <a:pt x="729909" y="0"/>
                    <a:pt x="729909" y="0"/>
                  </a:cubicBezTo>
                  <a:lnTo>
                    <a:pt x="753971" y="0"/>
                  </a:lnTo>
                  <a:lnTo>
                    <a:pt x="804580" y="0"/>
                  </a:lnTo>
                  <a:lnTo>
                    <a:pt x="805737" y="0"/>
                  </a:lnTo>
                  <a:lnTo>
                    <a:pt x="819171" y="0"/>
                  </a:lnTo>
                  <a:lnTo>
                    <a:pt x="828140" y="0"/>
                  </a:lnTo>
                  <a:lnTo>
                    <a:pt x="831615" y="0"/>
                  </a:lnTo>
                  <a:lnTo>
                    <a:pt x="835277" y="0"/>
                  </a:lnTo>
                  <a:lnTo>
                    <a:pt x="857678" y="0"/>
                  </a:lnTo>
                  <a:lnTo>
                    <a:pt x="864889" y="0"/>
                  </a:lnTo>
                  <a:lnTo>
                    <a:pt x="899900" y="0"/>
                  </a:lnTo>
                  <a:lnTo>
                    <a:pt x="909341" y="0"/>
                  </a:lnTo>
                  <a:lnTo>
                    <a:pt x="929965" y="0"/>
                  </a:lnTo>
                  <a:lnTo>
                    <a:pt x="933506" y="0"/>
                  </a:lnTo>
                  <a:lnTo>
                    <a:pt x="936982" y="0"/>
                  </a:lnTo>
                  <a:lnTo>
                    <a:pt x="959384" y="0"/>
                  </a:lnTo>
                  <a:lnTo>
                    <a:pt x="962542" y="0"/>
                  </a:lnTo>
                  <a:lnTo>
                    <a:pt x="984943" y="0"/>
                  </a:lnTo>
                  <a:lnTo>
                    <a:pt x="992658" y="0"/>
                  </a:lnTo>
                  <a:lnTo>
                    <a:pt x="1012059" y="0"/>
                  </a:lnTo>
                  <a:lnTo>
                    <a:pt x="1012480" y="0"/>
                  </a:lnTo>
                  <a:lnTo>
                    <a:pt x="1027669" y="0"/>
                  </a:lnTo>
                  <a:lnTo>
                    <a:pt x="1037110" y="0"/>
                  </a:lnTo>
                  <a:lnTo>
                    <a:pt x="1040112" y="0"/>
                  </a:lnTo>
                  <a:lnTo>
                    <a:pt x="1057734" y="0"/>
                  </a:lnTo>
                  <a:lnTo>
                    <a:pt x="1064751" y="0"/>
                  </a:lnTo>
                  <a:lnTo>
                    <a:pt x="1070177" y="0"/>
                  </a:lnTo>
                  <a:lnTo>
                    <a:pt x="1072436" y="0"/>
                  </a:lnTo>
                  <a:lnTo>
                    <a:pt x="1090311" y="0"/>
                  </a:lnTo>
                  <a:lnTo>
                    <a:pt x="1110718" y="0"/>
                  </a:lnTo>
                  <a:lnTo>
                    <a:pt x="1112712" y="0"/>
                  </a:lnTo>
                  <a:lnTo>
                    <a:pt x="1116187" y="0"/>
                  </a:lnTo>
                  <a:lnTo>
                    <a:pt x="1139828" y="0"/>
                  </a:lnTo>
                  <a:lnTo>
                    <a:pt x="1140249" y="0"/>
                  </a:lnTo>
                  <a:lnTo>
                    <a:pt x="1145480" y="0"/>
                  </a:lnTo>
                  <a:lnTo>
                    <a:pt x="1152270" y="0"/>
                  </a:lnTo>
                  <a:lnTo>
                    <a:pt x="1154934" y="0"/>
                  </a:lnTo>
                  <a:lnTo>
                    <a:pt x="1167881" y="0"/>
                  </a:lnTo>
                  <a:lnTo>
                    <a:pt x="1175544" y="0"/>
                  </a:lnTo>
                  <a:lnTo>
                    <a:pt x="1184998" y="0"/>
                  </a:lnTo>
                  <a:lnTo>
                    <a:pt x="1197946" y="0"/>
                  </a:lnTo>
                  <a:lnTo>
                    <a:pt x="1200205" y="0"/>
                  </a:lnTo>
                  <a:lnTo>
                    <a:pt x="1220978" y="0"/>
                  </a:lnTo>
                  <a:lnTo>
                    <a:pt x="1238487" y="0"/>
                  </a:lnTo>
                  <a:lnTo>
                    <a:pt x="1243956" y="0"/>
                  </a:lnTo>
                  <a:lnTo>
                    <a:pt x="1251042" y="0"/>
                  </a:lnTo>
                  <a:lnTo>
                    <a:pt x="1257637" y="0"/>
                  </a:lnTo>
                  <a:lnTo>
                    <a:pt x="1271587" y="0"/>
                  </a:lnTo>
                  <a:lnTo>
                    <a:pt x="1273249" y="0"/>
                  </a:lnTo>
                  <a:lnTo>
                    <a:pt x="1280039" y="0"/>
                  </a:lnTo>
                  <a:lnTo>
                    <a:pt x="1282703" y="0"/>
                  </a:lnTo>
                  <a:lnTo>
                    <a:pt x="1286178" y="0"/>
                  </a:lnTo>
                  <a:lnTo>
                    <a:pt x="1295146" y="0"/>
                  </a:lnTo>
                  <a:lnTo>
                    <a:pt x="1301651" y="0"/>
                  </a:lnTo>
                  <a:lnTo>
                    <a:pt x="1302284" y="0"/>
                  </a:lnTo>
                  <a:lnTo>
                    <a:pt x="1303313" y="0"/>
                  </a:lnTo>
                  <a:lnTo>
                    <a:pt x="1312767" y="0"/>
                  </a:lnTo>
                  <a:lnTo>
                    <a:pt x="1316242" y="0"/>
                  </a:lnTo>
                  <a:lnTo>
                    <a:pt x="1321886" y="0"/>
                  </a:lnTo>
                  <a:lnTo>
                    <a:pt x="1324685" y="0"/>
                  </a:lnTo>
                  <a:lnTo>
                    <a:pt x="1325211" y="0"/>
                  </a:lnTo>
                  <a:lnTo>
                    <a:pt x="1332348" y="0"/>
                  </a:lnTo>
                  <a:lnTo>
                    <a:pt x="1332714" y="0"/>
                  </a:lnTo>
                  <a:lnTo>
                    <a:pt x="1333135" y="0"/>
                  </a:lnTo>
                  <a:lnTo>
                    <a:pt x="1348747" y="0"/>
                  </a:lnTo>
                  <a:lnTo>
                    <a:pt x="1354749" y="0"/>
                  </a:lnTo>
                  <a:lnTo>
                    <a:pt x="1378811" y="0"/>
                  </a:lnTo>
                  <a:lnTo>
                    <a:pt x="1383745" y="0"/>
                  </a:lnTo>
                  <a:lnTo>
                    <a:pt x="1385406" y="0"/>
                  </a:lnTo>
                  <a:lnTo>
                    <a:pt x="1399356" y="0"/>
                  </a:lnTo>
                  <a:lnTo>
                    <a:pt x="1400513" y="0"/>
                  </a:lnTo>
                  <a:lnTo>
                    <a:pt x="1413947" y="0"/>
                  </a:lnTo>
                  <a:lnTo>
                    <a:pt x="1414442" y="0"/>
                  </a:lnTo>
                  <a:lnTo>
                    <a:pt x="1422915" y="0"/>
                  </a:lnTo>
                  <a:lnTo>
                    <a:pt x="1426390" y="0"/>
                  </a:lnTo>
                  <a:lnTo>
                    <a:pt x="1429420" y="0"/>
                  </a:lnTo>
                  <a:lnTo>
                    <a:pt x="1430053" y="0"/>
                  </a:lnTo>
                  <a:lnTo>
                    <a:pt x="1430206" y="0"/>
                  </a:lnTo>
                  <a:lnTo>
                    <a:pt x="1430577" y="0"/>
                  </a:lnTo>
                  <a:lnTo>
                    <a:pt x="1436843" y="0"/>
                  </a:lnTo>
                  <a:lnTo>
                    <a:pt x="1444011" y="0"/>
                  </a:lnTo>
                  <a:lnTo>
                    <a:pt x="1449655" y="0"/>
                  </a:lnTo>
                  <a:lnTo>
                    <a:pt x="1452454" y="0"/>
                  </a:lnTo>
                  <a:lnTo>
                    <a:pt x="1452980" y="0"/>
                  </a:lnTo>
                  <a:lnTo>
                    <a:pt x="1456455" y="0"/>
                  </a:lnTo>
                  <a:lnTo>
                    <a:pt x="1459664" y="0"/>
                  </a:lnTo>
                  <a:lnTo>
                    <a:pt x="1460117" y="0"/>
                  </a:lnTo>
                  <a:lnTo>
                    <a:pt x="1460483" y="0"/>
                  </a:lnTo>
                  <a:lnTo>
                    <a:pt x="1460904" y="0"/>
                  </a:lnTo>
                  <a:lnTo>
                    <a:pt x="1472926" y="0"/>
                  </a:lnTo>
                  <a:lnTo>
                    <a:pt x="1482518" y="0"/>
                  </a:lnTo>
                  <a:lnTo>
                    <a:pt x="1489729" y="0"/>
                  </a:lnTo>
                  <a:lnTo>
                    <a:pt x="1504116" y="0"/>
                  </a:lnTo>
                  <a:lnTo>
                    <a:pt x="1511514" y="0"/>
                  </a:lnTo>
                  <a:lnTo>
                    <a:pt x="1524740" y="0"/>
                  </a:lnTo>
                  <a:lnTo>
                    <a:pt x="1528282" y="0"/>
                  </a:lnTo>
                  <a:lnTo>
                    <a:pt x="1531757" y="0"/>
                  </a:lnTo>
                  <a:lnTo>
                    <a:pt x="1534181" y="0"/>
                  </a:lnTo>
                  <a:lnTo>
                    <a:pt x="1542211" y="0"/>
                  </a:lnTo>
                  <a:lnTo>
                    <a:pt x="1554159" y="0"/>
                  </a:lnTo>
                  <a:lnTo>
                    <a:pt x="1557318" y="0"/>
                  </a:lnTo>
                  <a:lnTo>
                    <a:pt x="1557975" y="0"/>
                  </a:lnTo>
                  <a:lnTo>
                    <a:pt x="1558346" y="0"/>
                  </a:lnTo>
                  <a:lnTo>
                    <a:pt x="1561822" y="0"/>
                  </a:lnTo>
                  <a:lnTo>
                    <a:pt x="1564612" y="0"/>
                  </a:lnTo>
                  <a:lnTo>
                    <a:pt x="1566857" y="0"/>
                  </a:lnTo>
                  <a:lnTo>
                    <a:pt x="1576919" y="0"/>
                  </a:lnTo>
                  <a:lnTo>
                    <a:pt x="1579719" y="0"/>
                  </a:lnTo>
                  <a:lnTo>
                    <a:pt x="1584224" y="0"/>
                  </a:lnTo>
                  <a:lnTo>
                    <a:pt x="1587382" y="0"/>
                  </a:lnTo>
                  <a:lnTo>
                    <a:pt x="1587433" y="0"/>
                  </a:lnTo>
                  <a:lnTo>
                    <a:pt x="1600695" y="0"/>
                  </a:lnTo>
                  <a:lnTo>
                    <a:pt x="1606834" y="0"/>
                  </a:lnTo>
                  <a:lnTo>
                    <a:pt x="1607256" y="0"/>
                  </a:lnTo>
                  <a:lnTo>
                    <a:pt x="1608325" y="0"/>
                  </a:lnTo>
                  <a:lnTo>
                    <a:pt x="1609783" y="0"/>
                  </a:lnTo>
                  <a:lnTo>
                    <a:pt x="1617498" y="0"/>
                  </a:lnTo>
                  <a:lnTo>
                    <a:pt x="1631885" y="0"/>
                  </a:lnTo>
                  <a:lnTo>
                    <a:pt x="1636899" y="0"/>
                  </a:lnTo>
                  <a:lnTo>
                    <a:pt x="1637320" y="0"/>
                  </a:lnTo>
                  <a:lnTo>
                    <a:pt x="1637445" y="0"/>
                  </a:lnTo>
                  <a:lnTo>
                    <a:pt x="1652509" y="0"/>
                  </a:lnTo>
                  <a:lnTo>
                    <a:pt x="1659526" y="0"/>
                  </a:lnTo>
                  <a:lnTo>
                    <a:pt x="1661950" y="0"/>
                  </a:lnTo>
                  <a:lnTo>
                    <a:pt x="1664952" y="0"/>
                  </a:lnTo>
                  <a:lnTo>
                    <a:pt x="1667212" y="0"/>
                  </a:lnTo>
                  <a:lnTo>
                    <a:pt x="1685087" y="0"/>
                  </a:lnTo>
                  <a:lnTo>
                    <a:pt x="1689591" y="0"/>
                  </a:lnTo>
                  <a:lnTo>
                    <a:pt x="1694626" y="0"/>
                  </a:lnTo>
                  <a:lnTo>
                    <a:pt x="1697276" y="0"/>
                  </a:lnTo>
                  <a:lnTo>
                    <a:pt x="1698000" y="0"/>
                  </a:lnTo>
                  <a:lnTo>
                    <a:pt x="1704688" y="0"/>
                  </a:lnTo>
                  <a:lnTo>
                    <a:pt x="1707488" y="0"/>
                  </a:lnTo>
                  <a:lnTo>
                    <a:pt x="1710963" y="0"/>
                  </a:lnTo>
                  <a:lnTo>
                    <a:pt x="1715151" y="0"/>
                  </a:lnTo>
                  <a:lnTo>
                    <a:pt x="1721928" y="0"/>
                  </a:lnTo>
                  <a:lnTo>
                    <a:pt x="1734603" y="0"/>
                  </a:lnTo>
                  <a:lnTo>
                    <a:pt x="1735025" y="0"/>
                  </a:lnTo>
                  <a:lnTo>
                    <a:pt x="1735558" y="0"/>
                  </a:lnTo>
                  <a:lnTo>
                    <a:pt x="1736094" y="0"/>
                  </a:lnTo>
                  <a:lnTo>
                    <a:pt x="1737552" y="0"/>
                  </a:lnTo>
                  <a:lnTo>
                    <a:pt x="1741027" y="0"/>
                  </a:lnTo>
                  <a:lnTo>
                    <a:pt x="1747046" y="0"/>
                  </a:lnTo>
                  <a:lnTo>
                    <a:pt x="1748537" y="0"/>
                  </a:lnTo>
                  <a:lnTo>
                    <a:pt x="1753052" y="0"/>
                  </a:lnTo>
                  <a:lnTo>
                    <a:pt x="1757499" y="0"/>
                  </a:lnTo>
                  <a:lnTo>
                    <a:pt x="1764668" y="0"/>
                  </a:lnTo>
                  <a:lnTo>
                    <a:pt x="1765089" y="0"/>
                  </a:lnTo>
                  <a:lnTo>
                    <a:pt x="1765214" y="0"/>
                  </a:lnTo>
                  <a:lnTo>
                    <a:pt x="1770320" y="0"/>
                  </a:lnTo>
                  <a:lnTo>
                    <a:pt x="1777110" y="0"/>
                  </a:lnTo>
                  <a:lnTo>
                    <a:pt x="1779774" y="0"/>
                  </a:lnTo>
                  <a:lnTo>
                    <a:pt x="1792721" y="0"/>
                  </a:lnTo>
                  <a:lnTo>
                    <a:pt x="1794981" y="0"/>
                  </a:lnTo>
                  <a:lnTo>
                    <a:pt x="1825045" y="0"/>
                  </a:lnTo>
                  <a:lnTo>
                    <a:pt x="1825769" y="0"/>
                  </a:lnTo>
                  <a:lnTo>
                    <a:pt x="1838732" y="0"/>
                  </a:lnTo>
                  <a:lnTo>
                    <a:pt x="1845818" y="0"/>
                  </a:lnTo>
                  <a:lnTo>
                    <a:pt x="1849697" y="0"/>
                  </a:lnTo>
                  <a:lnTo>
                    <a:pt x="1852412" y="0"/>
                  </a:lnTo>
                  <a:lnTo>
                    <a:pt x="1853903" y="0"/>
                  </a:lnTo>
                  <a:lnTo>
                    <a:pt x="1863327" y="0"/>
                  </a:lnTo>
                  <a:lnTo>
                    <a:pt x="1868796" y="0"/>
                  </a:lnTo>
                  <a:lnTo>
                    <a:pt x="1874815" y="0"/>
                  </a:lnTo>
                  <a:lnTo>
                    <a:pt x="1876306" y="0"/>
                  </a:lnTo>
                  <a:lnTo>
                    <a:pt x="1880821" y="0"/>
                  </a:lnTo>
                  <a:lnTo>
                    <a:pt x="1882477" y="0"/>
                  </a:lnTo>
                  <a:lnTo>
                    <a:pt x="1883936" y="0"/>
                  </a:lnTo>
                  <a:lnTo>
                    <a:pt x="1885268" y="0"/>
                  </a:lnTo>
                  <a:lnTo>
                    <a:pt x="1896427" y="0"/>
                  </a:lnTo>
                  <a:lnTo>
                    <a:pt x="1898089" y="0"/>
                  </a:lnTo>
                  <a:lnTo>
                    <a:pt x="1904879" y="0"/>
                  </a:lnTo>
                  <a:lnTo>
                    <a:pt x="1907543" y="0"/>
                  </a:lnTo>
                  <a:lnTo>
                    <a:pt x="1911018" y="0"/>
                  </a:lnTo>
                  <a:lnTo>
                    <a:pt x="1919986" y="0"/>
                  </a:lnTo>
                  <a:lnTo>
                    <a:pt x="1927124" y="0"/>
                  </a:lnTo>
                  <a:lnTo>
                    <a:pt x="1927489" y="0"/>
                  </a:lnTo>
                  <a:lnTo>
                    <a:pt x="1927911" y="0"/>
                  </a:lnTo>
                  <a:lnTo>
                    <a:pt x="1929402" y="0"/>
                  </a:lnTo>
                  <a:lnTo>
                    <a:pt x="1946726" y="0"/>
                  </a:lnTo>
                  <a:lnTo>
                    <a:pt x="1949525" y="0"/>
                  </a:lnTo>
                  <a:lnTo>
                    <a:pt x="1957554" y="0"/>
                  </a:lnTo>
                  <a:lnTo>
                    <a:pt x="1957975" y="0"/>
                  </a:lnTo>
                  <a:lnTo>
                    <a:pt x="1973587" y="0"/>
                  </a:lnTo>
                  <a:lnTo>
                    <a:pt x="1978520" y="0"/>
                  </a:lnTo>
                  <a:lnTo>
                    <a:pt x="1980012" y="0"/>
                  </a:lnTo>
                  <a:lnTo>
                    <a:pt x="1980181" y="0"/>
                  </a:lnTo>
                  <a:lnTo>
                    <a:pt x="1981672" y="0"/>
                  </a:lnTo>
                  <a:lnTo>
                    <a:pt x="2008585" y="0"/>
                  </a:lnTo>
                  <a:lnTo>
                    <a:pt x="2009218" y="0"/>
                  </a:lnTo>
                  <a:lnTo>
                    <a:pt x="2010246" y="0"/>
                  </a:lnTo>
                  <a:lnTo>
                    <a:pt x="2010709" y="0"/>
                  </a:lnTo>
                  <a:lnTo>
                    <a:pt x="2011705" y="0"/>
                  </a:lnTo>
                  <a:lnTo>
                    <a:pt x="2024147" y="0"/>
                  </a:lnTo>
                  <a:lnTo>
                    <a:pt x="2024196" y="0"/>
                  </a:lnTo>
                  <a:lnTo>
                    <a:pt x="2024981" y="0"/>
                  </a:lnTo>
                  <a:lnTo>
                    <a:pt x="2025353" y="0"/>
                  </a:lnTo>
                  <a:lnTo>
                    <a:pt x="2026473" y="0"/>
                  </a:lnTo>
                  <a:lnTo>
                    <a:pt x="2031619" y="0"/>
                  </a:lnTo>
                  <a:lnTo>
                    <a:pt x="2033110" y="0"/>
                  </a:lnTo>
                  <a:lnTo>
                    <a:pt x="2038787" y="0"/>
                  </a:lnTo>
                  <a:lnTo>
                    <a:pt x="2039282" y="0"/>
                  </a:lnTo>
                  <a:lnTo>
                    <a:pt x="2047755" y="0"/>
                  </a:lnTo>
                  <a:lnTo>
                    <a:pt x="2051230" y="0"/>
                  </a:lnTo>
                  <a:lnTo>
                    <a:pt x="2054893" y="0"/>
                  </a:lnTo>
                  <a:lnTo>
                    <a:pt x="2055046" y="0"/>
                  </a:lnTo>
                  <a:lnTo>
                    <a:pt x="2055258" y="0"/>
                  </a:lnTo>
                  <a:lnTo>
                    <a:pt x="2055680" y="0"/>
                  </a:lnTo>
                  <a:lnTo>
                    <a:pt x="2057171" y="0"/>
                  </a:lnTo>
                  <a:lnTo>
                    <a:pt x="2061683" y="0"/>
                  </a:lnTo>
                  <a:lnTo>
                    <a:pt x="2067702" y="0"/>
                  </a:lnTo>
                  <a:lnTo>
                    <a:pt x="2074495" y="0"/>
                  </a:lnTo>
                  <a:lnTo>
                    <a:pt x="2077294" y="0"/>
                  </a:lnTo>
                  <a:lnTo>
                    <a:pt x="2084504" y="0"/>
                  </a:lnTo>
                  <a:lnTo>
                    <a:pt x="2085323" y="0"/>
                  </a:lnTo>
                  <a:lnTo>
                    <a:pt x="2085744" y="0"/>
                  </a:lnTo>
                  <a:lnTo>
                    <a:pt x="2097766" y="0"/>
                  </a:lnTo>
                  <a:lnTo>
                    <a:pt x="2106289" y="0"/>
                  </a:lnTo>
                  <a:lnTo>
                    <a:pt x="2107781" y="0"/>
                  </a:lnTo>
                  <a:lnTo>
                    <a:pt x="2128956" y="0"/>
                  </a:lnTo>
                  <a:lnTo>
                    <a:pt x="2129514" y="0"/>
                  </a:lnTo>
                  <a:lnTo>
                    <a:pt x="2136354" y="0"/>
                  </a:lnTo>
                  <a:lnTo>
                    <a:pt x="2136987" y="0"/>
                  </a:lnTo>
                  <a:lnTo>
                    <a:pt x="2138478" y="0"/>
                  </a:lnTo>
                  <a:lnTo>
                    <a:pt x="2151916" y="0"/>
                  </a:lnTo>
                  <a:lnTo>
                    <a:pt x="2152750" y="0"/>
                  </a:lnTo>
                  <a:lnTo>
                    <a:pt x="2153122" y="0"/>
                  </a:lnTo>
                  <a:lnTo>
                    <a:pt x="2154242" y="0"/>
                  </a:lnTo>
                  <a:lnTo>
                    <a:pt x="2156597" y="0"/>
                  </a:lnTo>
                  <a:lnTo>
                    <a:pt x="2159388" y="0"/>
                  </a:lnTo>
                  <a:lnTo>
                    <a:pt x="2160879" y="0"/>
                  </a:lnTo>
                  <a:lnTo>
                    <a:pt x="2161633" y="0"/>
                  </a:lnTo>
                  <a:lnTo>
                    <a:pt x="2167051" y="0"/>
                  </a:lnTo>
                  <a:lnTo>
                    <a:pt x="2178999" y="0"/>
                  </a:lnTo>
                  <a:lnTo>
                    <a:pt x="2182158" y="0"/>
                  </a:lnTo>
                  <a:lnTo>
                    <a:pt x="2182815" y="0"/>
                  </a:lnTo>
                  <a:lnTo>
                    <a:pt x="2188666" y="0"/>
                  </a:lnTo>
                  <a:lnTo>
                    <a:pt x="2189452" y="0"/>
                  </a:lnTo>
                  <a:lnTo>
                    <a:pt x="2191697" y="0"/>
                  </a:lnTo>
                  <a:lnTo>
                    <a:pt x="2195471" y="0"/>
                  </a:lnTo>
                  <a:lnTo>
                    <a:pt x="2201759" y="0"/>
                  </a:lnTo>
                  <a:lnTo>
                    <a:pt x="2203100" y="0"/>
                  </a:lnTo>
                  <a:lnTo>
                    <a:pt x="2204559" y="0"/>
                  </a:lnTo>
                  <a:lnTo>
                    <a:pt x="2204591" y="0"/>
                  </a:lnTo>
                  <a:lnTo>
                    <a:pt x="2212273" y="0"/>
                  </a:lnTo>
                  <a:lnTo>
                    <a:pt x="2225535" y="0"/>
                  </a:lnTo>
                  <a:lnTo>
                    <a:pt x="2231674" y="0"/>
                  </a:lnTo>
                  <a:lnTo>
                    <a:pt x="2232096" y="0"/>
                  </a:lnTo>
                  <a:lnTo>
                    <a:pt x="2232220" y="0"/>
                  </a:lnTo>
                  <a:lnTo>
                    <a:pt x="2233118" y="0"/>
                  </a:lnTo>
                  <a:lnTo>
                    <a:pt x="2233165" y="0"/>
                  </a:lnTo>
                  <a:lnTo>
                    <a:pt x="2256725" y="0"/>
                  </a:lnTo>
                  <a:lnTo>
                    <a:pt x="2257283" y="0"/>
                  </a:lnTo>
                  <a:lnTo>
                    <a:pt x="2262285" y="0"/>
                  </a:lnTo>
                  <a:lnTo>
                    <a:pt x="2284366" y="0"/>
                  </a:lnTo>
                  <a:lnTo>
                    <a:pt x="2289402" y="0"/>
                  </a:lnTo>
                  <a:lnTo>
                    <a:pt x="2292052" y="0"/>
                  </a:lnTo>
                  <a:lnTo>
                    <a:pt x="2299271" y="0"/>
                  </a:lnTo>
                  <a:lnTo>
                    <a:pt x="2308721" y="0"/>
                  </a:lnTo>
                  <a:lnTo>
                    <a:pt x="2309927" y="0"/>
                  </a:lnTo>
                  <a:lnTo>
                    <a:pt x="2316435" y="0"/>
                  </a:lnTo>
                  <a:lnTo>
                    <a:pt x="2316703" y="0"/>
                  </a:lnTo>
                  <a:lnTo>
                    <a:pt x="2319466" y="0"/>
                  </a:lnTo>
                  <a:lnTo>
                    <a:pt x="2322840" y="0"/>
                  </a:lnTo>
                  <a:lnTo>
                    <a:pt x="2329528" y="0"/>
                  </a:lnTo>
                  <a:lnTo>
                    <a:pt x="2330869" y="0"/>
                  </a:lnTo>
                  <a:lnTo>
                    <a:pt x="2332328" y="0"/>
                  </a:lnTo>
                  <a:lnTo>
                    <a:pt x="2332360" y="0"/>
                  </a:lnTo>
                  <a:lnTo>
                    <a:pt x="2335803" y="0"/>
                  </a:lnTo>
                  <a:lnTo>
                    <a:pt x="2343312" y="0"/>
                  </a:lnTo>
                  <a:lnTo>
                    <a:pt x="2344804" y="0"/>
                  </a:lnTo>
                  <a:lnTo>
                    <a:pt x="2346768" y="0"/>
                  </a:lnTo>
                  <a:lnTo>
                    <a:pt x="2347827" y="0"/>
                  </a:lnTo>
                  <a:lnTo>
                    <a:pt x="2352274" y="0"/>
                  </a:lnTo>
                  <a:lnTo>
                    <a:pt x="2359443" y="0"/>
                  </a:lnTo>
                  <a:lnTo>
                    <a:pt x="2359865" y="0"/>
                  </a:lnTo>
                  <a:lnTo>
                    <a:pt x="2359989" y="0"/>
                  </a:lnTo>
                  <a:lnTo>
                    <a:pt x="2360887" y="0"/>
                  </a:lnTo>
                  <a:lnTo>
                    <a:pt x="2360934" y="0"/>
                  </a:lnTo>
                  <a:lnTo>
                    <a:pt x="2371886" y="0"/>
                  </a:lnTo>
                  <a:lnTo>
                    <a:pt x="2373377" y="0"/>
                  </a:lnTo>
                  <a:lnTo>
                    <a:pt x="2377892" y="0"/>
                  </a:lnTo>
                  <a:cubicBezTo>
                    <a:pt x="2382339" y="0"/>
                    <a:pt x="2382339" y="0"/>
                    <a:pt x="2382339" y="0"/>
                  </a:cubicBezTo>
                  <a:lnTo>
                    <a:pt x="2390054" y="0"/>
                  </a:lnTo>
                  <a:lnTo>
                    <a:pt x="2419821" y="0"/>
                  </a:lnTo>
                  <a:lnTo>
                    <a:pt x="2427040" y="0"/>
                  </a:lnTo>
                  <a:lnTo>
                    <a:pt x="2436490" y="0"/>
                  </a:lnTo>
                  <a:lnTo>
                    <a:pt x="2444472" y="0"/>
                  </a:lnTo>
                  <a:lnTo>
                    <a:pt x="2448678" y="0"/>
                  </a:lnTo>
                  <a:lnTo>
                    <a:pt x="2450171" y="0"/>
                  </a:lnTo>
                  <a:lnTo>
                    <a:pt x="2450609" y="0"/>
                  </a:lnTo>
                  <a:lnTo>
                    <a:pt x="2463572" y="0"/>
                  </a:lnTo>
                  <a:lnTo>
                    <a:pt x="2471081" y="0"/>
                  </a:lnTo>
                  <a:lnTo>
                    <a:pt x="2472573" y="0"/>
                  </a:lnTo>
                  <a:lnTo>
                    <a:pt x="2474537" y="0"/>
                  </a:lnTo>
                  <a:lnTo>
                    <a:pt x="2475596" y="0"/>
                  </a:lnTo>
                  <a:lnTo>
                    <a:pt x="2477252" y="0"/>
                  </a:lnTo>
                  <a:lnTo>
                    <a:pt x="2478712" y="0"/>
                  </a:lnTo>
                  <a:lnTo>
                    <a:pt x="2478743" y="0"/>
                  </a:lnTo>
                  <a:lnTo>
                    <a:pt x="2480043" y="0"/>
                  </a:lnTo>
                  <a:lnTo>
                    <a:pt x="2499655" y="0"/>
                  </a:lnTo>
                  <a:lnTo>
                    <a:pt x="2501146" y="0"/>
                  </a:lnTo>
                  <a:lnTo>
                    <a:pt x="2505661" y="0"/>
                  </a:lnTo>
                  <a:lnTo>
                    <a:pt x="2508776" y="0"/>
                  </a:lnTo>
                  <a:lnTo>
                    <a:pt x="2510108" y="0"/>
                  </a:lnTo>
                  <a:lnTo>
                    <a:pt x="2524178" y="0"/>
                  </a:lnTo>
                  <a:lnTo>
                    <a:pt x="2525248" y="0"/>
                  </a:lnTo>
                  <a:lnTo>
                    <a:pt x="2525669" y="0"/>
                  </a:lnTo>
                  <a:lnTo>
                    <a:pt x="2552329" y="0"/>
                  </a:lnTo>
                  <a:lnTo>
                    <a:pt x="2552751" y="0"/>
                  </a:lnTo>
                  <a:lnTo>
                    <a:pt x="2554242" y="0"/>
                  </a:lnTo>
                  <a:lnTo>
                    <a:pt x="2574787" y="0"/>
                  </a:lnTo>
                  <a:lnTo>
                    <a:pt x="2576279" y="0"/>
                  </a:lnTo>
                  <a:lnTo>
                    <a:pt x="2576447" y="0"/>
                  </a:lnTo>
                  <a:lnTo>
                    <a:pt x="2577940" y="0"/>
                  </a:lnTo>
                  <a:lnTo>
                    <a:pt x="2603360" y="0"/>
                  </a:lnTo>
                  <a:lnTo>
                    <a:pt x="2604852" y="0"/>
                  </a:lnTo>
                  <a:lnTo>
                    <a:pt x="2605021" y="0"/>
                  </a:lnTo>
                  <a:lnTo>
                    <a:pt x="2605484" y="0"/>
                  </a:lnTo>
                  <a:lnTo>
                    <a:pt x="2606481" y="0"/>
                  </a:lnTo>
                  <a:lnTo>
                    <a:pt x="2606512" y="0"/>
                  </a:lnTo>
                  <a:lnTo>
                    <a:pt x="2606976" y="0"/>
                  </a:lnTo>
                  <a:lnTo>
                    <a:pt x="2618923" y="0"/>
                  </a:lnTo>
                  <a:lnTo>
                    <a:pt x="2621248" y="0"/>
                  </a:lnTo>
                  <a:lnTo>
                    <a:pt x="2622740" y="0"/>
                  </a:lnTo>
                  <a:lnTo>
                    <a:pt x="2627885" y="0"/>
                  </a:lnTo>
                  <a:lnTo>
                    <a:pt x="2629377" y="0"/>
                  </a:lnTo>
                  <a:lnTo>
                    <a:pt x="2634058" y="0"/>
                  </a:lnTo>
                  <a:lnTo>
                    <a:pt x="2635549" y="0"/>
                  </a:lnTo>
                  <a:lnTo>
                    <a:pt x="2636545" y="0"/>
                  </a:lnTo>
                  <a:lnTo>
                    <a:pt x="2648987" y="0"/>
                  </a:lnTo>
                  <a:lnTo>
                    <a:pt x="2649821" y="0"/>
                  </a:lnTo>
                  <a:lnTo>
                    <a:pt x="2651313" y="0"/>
                  </a:lnTo>
                  <a:lnTo>
                    <a:pt x="2651947" y="0"/>
                  </a:lnTo>
                  <a:lnTo>
                    <a:pt x="2653017" y="0"/>
                  </a:lnTo>
                  <a:lnTo>
                    <a:pt x="2653438" y="0"/>
                  </a:lnTo>
                  <a:lnTo>
                    <a:pt x="2656459" y="0"/>
                  </a:lnTo>
                  <a:lnTo>
                    <a:pt x="2657950" y="0"/>
                  </a:lnTo>
                  <a:lnTo>
                    <a:pt x="2665460" y="0"/>
                  </a:lnTo>
                  <a:lnTo>
                    <a:pt x="2680098" y="0"/>
                  </a:lnTo>
                  <a:lnTo>
                    <a:pt x="2680520" y="0"/>
                  </a:lnTo>
                  <a:lnTo>
                    <a:pt x="2682011" y="0"/>
                  </a:lnTo>
                  <a:lnTo>
                    <a:pt x="2692542" y="0"/>
                  </a:lnTo>
                  <a:lnTo>
                    <a:pt x="2702556" y="0"/>
                  </a:lnTo>
                  <a:lnTo>
                    <a:pt x="2704048" y="0"/>
                  </a:lnTo>
                  <a:lnTo>
                    <a:pt x="2724289" y="0"/>
                  </a:lnTo>
                  <a:lnTo>
                    <a:pt x="2731129" y="0"/>
                  </a:lnTo>
                  <a:lnTo>
                    <a:pt x="2732621" y="0"/>
                  </a:lnTo>
                  <a:lnTo>
                    <a:pt x="2733253" y="0"/>
                  </a:lnTo>
                  <a:lnTo>
                    <a:pt x="2734745" y="0"/>
                  </a:lnTo>
                  <a:lnTo>
                    <a:pt x="2746692" y="0"/>
                  </a:lnTo>
                  <a:lnTo>
                    <a:pt x="2749017" y="0"/>
                  </a:lnTo>
                  <a:lnTo>
                    <a:pt x="2750509" y="0"/>
                  </a:lnTo>
                  <a:lnTo>
                    <a:pt x="2754354" y="0"/>
                  </a:lnTo>
                  <a:lnTo>
                    <a:pt x="2755654" y="0"/>
                  </a:lnTo>
                  <a:lnTo>
                    <a:pt x="2757146" y="0"/>
                  </a:lnTo>
                  <a:lnTo>
                    <a:pt x="2761827" y="0"/>
                  </a:lnTo>
                  <a:lnTo>
                    <a:pt x="2763318" y="0"/>
                  </a:lnTo>
                  <a:lnTo>
                    <a:pt x="2776756" y="0"/>
                  </a:lnTo>
                  <a:lnTo>
                    <a:pt x="2777590" y="0"/>
                  </a:lnTo>
                  <a:lnTo>
                    <a:pt x="2779082" y="0"/>
                  </a:lnTo>
                  <a:lnTo>
                    <a:pt x="2783442" y="0"/>
                  </a:lnTo>
                  <a:lnTo>
                    <a:pt x="2784228" y="0"/>
                  </a:lnTo>
                  <a:lnTo>
                    <a:pt x="2785719" y="0"/>
                  </a:lnTo>
                  <a:lnTo>
                    <a:pt x="2786473" y="0"/>
                  </a:lnTo>
                  <a:lnTo>
                    <a:pt x="2793229" y="0"/>
                  </a:lnTo>
                  <a:lnTo>
                    <a:pt x="2799367" y="0"/>
                  </a:lnTo>
                  <a:lnTo>
                    <a:pt x="2813506" y="0"/>
                  </a:lnTo>
                  <a:lnTo>
                    <a:pt x="2820311" y="0"/>
                  </a:lnTo>
                  <a:lnTo>
                    <a:pt x="2827893" y="0"/>
                  </a:lnTo>
                  <a:lnTo>
                    <a:pt x="2827940" y="0"/>
                  </a:lnTo>
                  <a:lnTo>
                    <a:pt x="2829431" y="0"/>
                  </a:lnTo>
                  <a:lnTo>
                    <a:pt x="2829978" y="0"/>
                  </a:lnTo>
                  <a:lnTo>
                    <a:pt x="2852058" y="0"/>
                  </a:lnTo>
                  <a:lnTo>
                    <a:pt x="2857060" y="0"/>
                  </a:lnTo>
                  <a:lnTo>
                    <a:pt x="2857958" y="0"/>
                  </a:lnTo>
                  <a:lnTo>
                    <a:pt x="2871601" y="0"/>
                  </a:lnTo>
                  <a:lnTo>
                    <a:pt x="2882123" y="0"/>
                  </a:lnTo>
                  <a:lnTo>
                    <a:pt x="2894046" y="0"/>
                  </a:lnTo>
                  <a:lnTo>
                    <a:pt x="2903496" y="0"/>
                  </a:lnTo>
                  <a:lnTo>
                    <a:pt x="2911211" y="0"/>
                  </a:lnTo>
                  <a:lnTo>
                    <a:pt x="2914242" y="0"/>
                  </a:lnTo>
                  <a:lnTo>
                    <a:pt x="2914461" y="0"/>
                  </a:lnTo>
                  <a:lnTo>
                    <a:pt x="2924111" y="0"/>
                  </a:lnTo>
                  <a:lnTo>
                    <a:pt x="2927136" y="0"/>
                  </a:lnTo>
                  <a:lnTo>
                    <a:pt x="2933561" y="0"/>
                  </a:lnTo>
                  <a:lnTo>
                    <a:pt x="2939580" y="0"/>
                  </a:lnTo>
                  <a:lnTo>
                    <a:pt x="2941275" y="0"/>
                  </a:lnTo>
                  <a:lnTo>
                    <a:pt x="2941543" y="0"/>
                  </a:lnTo>
                  <a:lnTo>
                    <a:pt x="2945586" y="0"/>
                  </a:lnTo>
                  <a:lnTo>
                    <a:pt x="2950032" y="0"/>
                  </a:lnTo>
                  <a:lnTo>
                    <a:pt x="2955662" y="0"/>
                  </a:lnTo>
                  <a:lnTo>
                    <a:pt x="2955709" y="0"/>
                  </a:lnTo>
                  <a:lnTo>
                    <a:pt x="2957200" y="0"/>
                  </a:lnTo>
                  <a:lnTo>
                    <a:pt x="2957747" y="0"/>
                  </a:lnTo>
                  <a:lnTo>
                    <a:pt x="2968152" y="0"/>
                  </a:lnTo>
                  <a:lnTo>
                    <a:pt x="2969644" y="0"/>
                  </a:lnTo>
                  <a:lnTo>
                    <a:pt x="2972667" y="0"/>
                  </a:lnTo>
                  <a:lnTo>
                    <a:pt x="2977114" y="0"/>
                  </a:lnTo>
                  <a:lnTo>
                    <a:pt x="2984829" y="0"/>
                  </a:lnTo>
                  <a:lnTo>
                    <a:pt x="2985727" y="0"/>
                  </a:lnTo>
                  <a:lnTo>
                    <a:pt x="2999370" y="0"/>
                  </a:lnTo>
                  <a:lnTo>
                    <a:pt x="3021815" y="0"/>
                  </a:lnTo>
                  <a:lnTo>
                    <a:pt x="3031265" y="0"/>
                  </a:lnTo>
                  <a:lnTo>
                    <a:pt x="3042230" y="0"/>
                  </a:lnTo>
                  <a:lnTo>
                    <a:pt x="3044946" y="0"/>
                  </a:lnTo>
                  <a:lnTo>
                    <a:pt x="3051880" y="0"/>
                  </a:lnTo>
                  <a:lnTo>
                    <a:pt x="3061330" y="0"/>
                  </a:lnTo>
                  <a:lnTo>
                    <a:pt x="3067349" y="0"/>
                  </a:lnTo>
                  <a:lnTo>
                    <a:pt x="3069312" y="0"/>
                  </a:lnTo>
                  <a:lnTo>
                    <a:pt x="3073355" y="0"/>
                  </a:lnTo>
                  <a:lnTo>
                    <a:pt x="3073518" y="0"/>
                  </a:lnTo>
                  <a:lnTo>
                    <a:pt x="3075011" y="0"/>
                  </a:lnTo>
                  <a:lnTo>
                    <a:pt x="3077801" y="0"/>
                  </a:lnTo>
                  <a:lnTo>
                    <a:pt x="3095921" y="0"/>
                  </a:lnTo>
                  <a:lnTo>
                    <a:pt x="3097413" y="0"/>
                  </a:lnTo>
                  <a:lnTo>
                    <a:pt x="3100436" y="0"/>
                  </a:lnTo>
                  <a:lnTo>
                    <a:pt x="3103552" y="0"/>
                  </a:lnTo>
                  <a:lnTo>
                    <a:pt x="3104883" y="0"/>
                  </a:lnTo>
                  <a:lnTo>
                    <a:pt x="3120023" y="0"/>
                  </a:lnTo>
                  <a:lnTo>
                    <a:pt x="3120445" y="0"/>
                  </a:lnTo>
                  <a:lnTo>
                    <a:pt x="3149018" y="0"/>
                  </a:lnTo>
                  <a:lnTo>
                    <a:pt x="3150088" y="0"/>
                  </a:lnTo>
                  <a:lnTo>
                    <a:pt x="3150509" y="0"/>
                  </a:lnTo>
                  <a:lnTo>
                    <a:pt x="3171054" y="0"/>
                  </a:lnTo>
                  <a:lnTo>
                    <a:pt x="3172715" y="0"/>
                  </a:lnTo>
                  <a:lnTo>
                    <a:pt x="3199627" y="0"/>
                  </a:lnTo>
                  <a:lnTo>
                    <a:pt x="3201119" y="0"/>
                  </a:lnTo>
                  <a:lnTo>
                    <a:pt x="3201287" y="0"/>
                  </a:lnTo>
                  <a:lnTo>
                    <a:pt x="3201751" y="0"/>
                  </a:lnTo>
                  <a:lnTo>
                    <a:pt x="3202780" y="0"/>
                  </a:lnTo>
                  <a:lnTo>
                    <a:pt x="3217515" y="0"/>
                  </a:lnTo>
                  <a:lnTo>
                    <a:pt x="3224152" y="0"/>
                  </a:lnTo>
                  <a:lnTo>
                    <a:pt x="3230324" y="0"/>
                  </a:lnTo>
                  <a:lnTo>
                    <a:pt x="3231321" y="0"/>
                  </a:lnTo>
                  <a:lnTo>
                    <a:pt x="3231816" y="0"/>
                  </a:lnTo>
                  <a:lnTo>
                    <a:pt x="3243763" y="0"/>
                  </a:lnTo>
                  <a:lnTo>
                    <a:pt x="3246088" y="0"/>
                  </a:lnTo>
                  <a:lnTo>
                    <a:pt x="3247580" y="0"/>
                  </a:lnTo>
                  <a:lnTo>
                    <a:pt x="3247792" y="0"/>
                  </a:lnTo>
                  <a:lnTo>
                    <a:pt x="3248214" y="0"/>
                  </a:lnTo>
                  <a:lnTo>
                    <a:pt x="3252725" y="0"/>
                  </a:lnTo>
                  <a:lnTo>
                    <a:pt x="3254217" y="0"/>
                  </a:lnTo>
                  <a:lnTo>
                    <a:pt x="3260235" y="0"/>
                  </a:lnTo>
                  <a:lnTo>
                    <a:pt x="3276787" y="0"/>
                  </a:lnTo>
                  <a:lnTo>
                    <a:pt x="3277857" y="0"/>
                  </a:lnTo>
                  <a:lnTo>
                    <a:pt x="3278278" y="0"/>
                  </a:lnTo>
                  <a:lnTo>
                    <a:pt x="3290300" y="0"/>
                  </a:lnTo>
                  <a:lnTo>
                    <a:pt x="3298823" y="0"/>
                  </a:lnTo>
                  <a:lnTo>
                    <a:pt x="3327396" y="0"/>
                  </a:lnTo>
                  <a:lnTo>
                    <a:pt x="3328888" y="0"/>
                  </a:lnTo>
                  <a:lnTo>
                    <a:pt x="3329520" y="0"/>
                  </a:lnTo>
                  <a:lnTo>
                    <a:pt x="3345284" y="0"/>
                  </a:lnTo>
                  <a:lnTo>
                    <a:pt x="3349129" y="0"/>
                  </a:lnTo>
                  <a:lnTo>
                    <a:pt x="3351921" y="0"/>
                  </a:lnTo>
                  <a:lnTo>
                    <a:pt x="3358093" y="0"/>
                  </a:lnTo>
                  <a:lnTo>
                    <a:pt x="3359585" y="0"/>
                  </a:lnTo>
                  <a:lnTo>
                    <a:pt x="3371532" y="0"/>
                  </a:lnTo>
                  <a:lnTo>
                    <a:pt x="3373857" y="0"/>
                  </a:lnTo>
                  <a:lnTo>
                    <a:pt x="3375349" y="0"/>
                  </a:lnTo>
                  <a:lnTo>
                    <a:pt x="3380494" y="0"/>
                  </a:lnTo>
                  <a:lnTo>
                    <a:pt x="3381986" y="0"/>
                  </a:lnTo>
                  <a:lnTo>
                    <a:pt x="3388004" y="0"/>
                  </a:lnTo>
                  <a:lnTo>
                    <a:pt x="3408282" y="0"/>
                  </a:lnTo>
                  <a:lnTo>
                    <a:pt x="3418069" y="0"/>
                  </a:lnTo>
                  <a:lnTo>
                    <a:pt x="3424207" y="0"/>
                  </a:lnTo>
                  <a:lnTo>
                    <a:pt x="3424753" y="0"/>
                  </a:lnTo>
                  <a:lnTo>
                    <a:pt x="3452733" y="0"/>
                  </a:lnTo>
                  <a:lnTo>
                    <a:pt x="3454818" y="0"/>
                  </a:lnTo>
                  <a:lnTo>
                    <a:pt x="3476898" y="0"/>
                  </a:lnTo>
                  <a:lnTo>
                    <a:pt x="3496441" y="0"/>
                  </a:lnTo>
                  <a:lnTo>
                    <a:pt x="3509236" y="0"/>
                  </a:lnTo>
                  <a:lnTo>
                    <a:pt x="3518886" y="0"/>
                  </a:lnTo>
                  <a:lnTo>
                    <a:pt x="3528336" y="0"/>
                  </a:lnTo>
                  <a:lnTo>
                    <a:pt x="3536051" y="0"/>
                  </a:lnTo>
                  <a:lnTo>
                    <a:pt x="3539301" y="0"/>
                  </a:lnTo>
                  <a:lnTo>
                    <a:pt x="3540361" y="0"/>
                  </a:lnTo>
                  <a:lnTo>
                    <a:pt x="3544807" y="0"/>
                  </a:lnTo>
                  <a:lnTo>
                    <a:pt x="3551976" y="0"/>
                  </a:lnTo>
                  <a:lnTo>
                    <a:pt x="3552522" y="0"/>
                  </a:lnTo>
                  <a:lnTo>
                    <a:pt x="3564420" y="0"/>
                  </a:lnTo>
                  <a:lnTo>
                    <a:pt x="3570426" y="0"/>
                  </a:lnTo>
                  <a:cubicBezTo>
                    <a:pt x="3574872" y="0"/>
                    <a:pt x="3574872" y="0"/>
                    <a:pt x="3574872" y="0"/>
                  </a:cubicBezTo>
                  <a:lnTo>
                    <a:pt x="3580502" y="0"/>
                  </a:lnTo>
                  <a:lnTo>
                    <a:pt x="3582587" y="0"/>
                  </a:lnTo>
                  <a:lnTo>
                    <a:pt x="3624210" y="0"/>
                  </a:lnTo>
                  <a:lnTo>
                    <a:pt x="3637005" y="0"/>
                  </a:lnTo>
                  <a:lnTo>
                    <a:pt x="3646655" y="0"/>
                  </a:lnTo>
                  <a:lnTo>
                    <a:pt x="3656105" y="0"/>
                  </a:lnTo>
                  <a:lnTo>
                    <a:pt x="3667070" y="0"/>
                  </a:lnTo>
                  <a:lnTo>
                    <a:pt x="3668130" y="0"/>
                  </a:lnTo>
                  <a:lnTo>
                    <a:pt x="3669786" y="0"/>
                  </a:lnTo>
                  <a:lnTo>
                    <a:pt x="3672576" y="0"/>
                  </a:lnTo>
                  <a:lnTo>
                    <a:pt x="3692189" y="0"/>
                  </a:lnTo>
                  <a:lnTo>
                    <a:pt x="3698195" y="0"/>
                  </a:lnTo>
                  <a:lnTo>
                    <a:pt x="3702641" y="0"/>
                  </a:lnTo>
                  <a:lnTo>
                    <a:pt x="3744863" y="0"/>
                  </a:lnTo>
                  <a:lnTo>
                    <a:pt x="3745285" y="0"/>
                  </a:lnTo>
                  <a:lnTo>
                    <a:pt x="3795894" y="0"/>
                  </a:lnTo>
                  <a:lnTo>
                    <a:pt x="3797555" y="0"/>
                  </a:lnTo>
                  <a:lnTo>
                    <a:pt x="3826591" y="0"/>
                  </a:lnTo>
                  <a:lnTo>
                    <a:pt x="3842355" y="0"/>
                  </a:lnTo>
                  <a:lnTo>
                    <a:pt x="3848992" y="0"/>
                  </a:lnTo>
                  <a:lnTo>
                    <a:pt x="3872632" y="0"/>
                  </a:lnTo>
                  <a:lnTo>
                    <a:pt x="3873054" y="0"/>
                  </a:lnTo>
                  <a:lnTo>
                    <a:pt x="3885075" y="0"/>
                  </a:lnTo>
                  <a:lnTo>
                    <a:pt x="3923663" y="0"/>
                  </a:lnTo>
                  <a:lnTo>
                    <a:pt x="3954360" y="0"/>
                  </a:lnTo>
                  <a:lnTo>
                    <a:pt x="3970124" y="0"/>
                  </a:lnTo>
                  <a:lnTo>
                    <a:pt x="3976761" y="0"/>
                  </a:lnTo>
                  <a:lnTo>
                    <a:pt x="4012844" y="0"/>
                  </a:lnTo>
                  <a:lnTo>
                    <a:pt x="4049593" y="0"/>
                  </a:lnTo>
                  <a:cubicBezTo>
                    <a:pt x="4169647" y="0"/>
                    <a:pt x="4169647" y="0"/>
                    <a:pt x="4169647" y="0"/>
                  </a:cubicBezTo>
                  <a:lnTo>
                    <a:pt x="4177362" y="0"/>
                  </a:lnTo>
                  <a:cubicBezTo>
                    <a:pt x="4297416" y="0"/>
                    <a:pt x="4297416" y="0"/>
                    <a:pt x="4297416" y="0"/>
                  </a:cubicBezTo>
                  <a:cubicBezTo>
                    <a:pt x="4327758" y="0"/>
                    <a:pt x="4364168" y="21251"/>
                    <a:pt x="4379339" y="47054"/>
                  </a:cubicBezTo>
                  <a:cubicBezTo>
                    <a:pt x="4591731" y="415146"/>
                    <a:pt x="4591731" y="415146"/>
                    <a:pt x="4591731" y="415146"/>
                  </a:cubicBezTo>
                  <a:cubicBezTo>
                    <a:pt x="4606902" y="440951"/>
                    <a:pt x="4606902" y="483452"/>
                    <a:pt x="4591731" y="509257"/>
                  </a:cubicBezTo>
                  <a:cubicBezTo>
                    <a:pt x="4379339" y="877348"/>
                    <a:pt x="4379339" y="877348"/>
                    <a:pt x="4379339" y="877348"/>
                  </a:cubicBezTo>
                  <a:cubicBezTo>
                    <a:pt x="4364168" y="903151"/>
                    <a:pt x="4327758" y="924402"/>
                    <a:pt x="4297416" y="924402"/>
                  </a:cubicBezTo>
                  <a:lnTo>
                    <a:pt x="4169647" y="924402"/>
                  </a:lnTo>
                  <a:lnTo>
                    <a:pt x="3976761" y="924402"/>
                  </a:lnTo>
                  <a:lnTo>
                    <a:pt x="3872632" y="924402"/>
                  </a:lnTo>
                  <a:lnTo>
                    <a:pt x="3848992" y="924402"/>
                  </a:lnTo>
                  <a:lnTo>
                    <a:pt x="3744863" y="924402"/>
                  </a:lnTo>
                  <a:lnTo>
                    <a:pt x="3702641" y="924402"/>
                  </a:lnTo>
                  <a:lnTo>
                    <a:pt x="3672576" y="924402"/>
                  </a:lnTo>
                  <a:lnTo>
                    <a:pt x="3656105" y="924402"/>
                  </a:lnTo>
                  <a:lnTo>
                    <a:pt x="3574872" y="924402"/>
                  </a:lnTo>
                  <a:lnTo>
                    <a:pt x="3551976" y="924402"/>
                  </a:lnTo>
                  <a:lnTo>
                    <a:pt x="3544807" y="924402"/>
                  </a:lnTo>
                  <a:lnTo>
                    <a:pt x="3528336" y="924402"/>
                  </a:lnTo>
                  <a:lnTo>
                    <a:pt x="3424207" y="924402"/>
                  </a:lnTo>
                  <a:lnTo>
                    <a:pt x="3381986" y="924402"/>
                  </a:lnTo>
                  <a:lnTo>
                    <a:pt x="3380494" y="924402"/>
                  </a:lnTo>
                  <a:lnTo>
                    <a:pt x="3351921" y="924402"/>
                  </a:lnTo>
                  <a:lnTo>
                    <a:pt x="3277857" y="924402"/>
                  </a:lnTo>
                  <a:lnTo>
                    <a:pt x="3254217" y="924402"/>
                  </a:lnTo>
                  <a:lnTo>
                    <a:pt x="3252725" y="924402"/>
                  </a:lnTo>
                  <a:lnTo>
                    <a:pt x="3247792" y="924402"/>
                  </a:lnTo>
                  <a:lnTo>
                    <a:pt x="3231321" y="924402"/>
                  </a:lnTo>
                  <a:lnTo>
                    <a:pt x="3224152" y="924402"/>
                  </a:lnTo>
                  <a:lnTo>
                    <a:pt x="3150088" y="924402"/>
                  </a:lnTo>
                  <a:lnTo>
                    <a:pt x="3120023" y="924402"/>
                  </a:lnTo>
                  <a:lnTo>
                    <a:pt x="3104883" y="924402"/>
                  </a:lnTo>
                  <a:lnTo>
                    <a:pt x="3103552" y="924402"/>
                  </a:lnTo>
                  <a:lnTo>
                    <a:pt x="3077801" y="924402"/>
                  </a:lnTo>
                  <a:lnTo>
                    <a:pt x="3061330" y="924402"/>
                  </a:lnTo>
                  <a:lnTo>
                    <a:pt x="3031265" y="924402"/>
                  </a:lnTo>
                  <a:lnTo>
                    <a:pt x="2977114" y="924402"/>
                  </a:lnTo>
                  <a:lnTo>
                    <a:pt x="2957200" y="924402"/>
                  </a:lnTo>
                  <a:lnTo>
                    <a:pt x="2955709" y="924402"/>
                  </a:lnTo>
                  <a:lnTo>
                    <a:pt x="2950032" y="924402"/>
                  </a:lnTo>
                  <a:lnTo>
                    <a:pt x="2933561" y="924402"/>
                  </a:lnTo>
                  <a:lnTo>
                    <a:pt x="2927136" y="924402"/>
                  </a:lnTo>
                  <a:lnTo>
                    <a:pt x="2903496" y="924402"/>
                  </a:lnTo>
                  <a:lnTo>
                    <a:pt x="2829431" y="924402"/>
                  </a:lnTo>
                  <a:lnTo>
                    <a:pt x="2827940" y="924402"/>
                  </a:lnTo>
                  <a:lnTo>
                    <a:pt x="2799367" y="924402"/>
                  </a:lnTo>
                  <a:lnTo>
                    <a:pt x="2785719" y="924402"/>
                  </a:lnTo>
                  <a:lnTo>
                    <a:pt x="2784228" y="924402"/>
                  </a:lnTo>
                  <a:lnTo>
                    <a:pt x="2757146" y="924402"/>
                  </a:lnTo>
                  <a:lnTo>
                    <a:pt x="2755654" y="924402"/>
                  </a:lnTo>
                  <a:lnTo>
                    <a:pt x="2680098" y="924402"/>
                  </a:lnTo>
                  <a:lnTo>
                    <a:pt x="2657950" y="924402"/>
                  </a:lnTo>
                  <a:lnTo>
                    <a:pt x="2656459" y="924402"/>
                  </a:lnTo>
                  <a:lnTo>
                    <a:pt x="2653017" y="924402"/>
                  </a:lnTo>
                  <a:lnTo>
                    <a:pt x="2636545" y="924402"/>
                  </a:lnTo>
                  <a:lnTo>
                    <a:pt x="2629377" y="924402"/>
                  </a:lnTo>
                  <a:lnTo>
                    <a:pt x="2627885" y="924402"/>
                  </a:lnTo>
                  <a:lnTo>
                    <a:pt x="2606481" y="924402"/>
                  </a:lnTo>
                  <a:lnTo>
                    <a:pt x="2552329" y="924402"/>
                  </a:lnTo>
                  <a:lnTo>
                    <a:pt x="2525248" y="924402"/>
                  </a:lnTo>
                  <a:lnTo>
                    <a:pt x="2510108" y="924402"/>
                  </a:lnTo>
                  <a:lnTo>
                    <a:pt x="2508776" y="924402"/>
                  </a:lnTo>
                  <a:lnTo>
                    <a:pt x="2480043" y="924402"/>
                  </a:lnTo>
                  <a:lnTo>
                    <a:pt x="2478712" y="924402"/>
                  </a:lnTo>
                  <a:lnTo>
                    <a:pt x="2463572" y="924402"/>
                  </a:lnTo>
                  <a:lnTo>
                    <a:pt x="2436490" y="924402"/>
                  </a:lnTo>
                  <a:lnTo>
                    <a:pt x="2382339" y="924402"/>
                  </a:lnTo>
                  <a:lnTo>
                    <a:pt x="2360934" y="924402"/>
                  </a:lnTo>
                  <a:lnTo>
                    <a:pt x="2359443" y="924402"/>
                  </a:lnTo>
                  <a:lnTo>
                    <a:pt x="2352274" y="924402"/>
                  </a:lnTo>
                  <a:lnTo>
                    <a:pt x="2335803" y="924402"/>
                  </a:lnTo>
                  <a:lnTo>
                    <a:pt x="2332360" y="924402"/>
                  </a:lnTo>
                  <a:lnTo>
                    <a:pt x="2332328" y="924402"/>
                  </a:lnTo>
                  <a:lnTo>
                    <a:pt x="2330869" y="924402"/>
                  </a:lnTo>
                  <a:lnTo>
                    <a:pt x="2308721" y="924402"/>
                  </a:lnTo>
                  <a:lnTo>
                    <a:pt x="2233165" y="924402"/>
                  </a:lnTo>
                  <a:lnTo>
                    <a:pt x="2231674" y="924402"/>
                  </a:lnTo>
                  <a:lnTo>
                    <a:pt x="2204591" y="924402"/>
                  </a:lnTo>
                  <a:lnTo>
                    <a:pt x="2204559" y="924402"/>
                  </a:lnTo>
                  <a:lnTo>
                    <a:pt x="2203100" y="924402"/>
                  </a:lnTo>
                  <a:lnTo>
                    <a:pt x="2189452" y="924402"/>
                  </a:lnTo>
                  <a:lnTo>
                    <a:pt x="2160879" y="924402"/>
                  </a:lnTo>
                  <a:lnTo>
                    <a:pt x="2159388" y="924402"/>
                  </a:lnTo>
                  <a:lnTo>
                    <a:pt x="2085323" y="924402"/>
                  </a:lnTo>
                  <a:lnTo>
                    <a:pt x="2077294" y="924402"/>
                  </a:lnTo>
                  <a:lnTo>
                    <a:pt x="2061683" y="924402"/>
                  </a:lnTo>
                  <a:lnTo>
                    <a:pt x="2055258" y="924402"/>
                  </a:lnTo>
                  <a:lnTo>
                    <a:pt x="2038787" y="924402"/>
                  </a:lnTo>
                  <a:lnTo>
                    <a:pt x="2033110" y="924402"/>
                  </a:lnTo>
                  <a:lnTo>
                    <a:pt x="2031619" y="924402"/>
                  </a:lnTo>
                  <a:lnTo>
                    <a:pt x="2011705" y="924402"/>
                  </a:lnTo>
                  <a:lnTo>
                    <a:pt x="1957554" y="924402"/>
                  </a:lnTo>
                  <a:lnTo>
                    <a:pt x="1949525" y="924402"/>
                  </a:lnTo>
                  <a:lnTo>
                    <a:pt x="1927489" y="924402"/>
                  </a:lnTo>
                  <a:lnTo>
                    <a:pt x="1911018" y="924402"/>
                  </a:lnTo>
                  <a:lnTo>
                    <a:pt x="1907543" y="924402"/>
                  </a:lnTo>
                  <a:lnTo>
                    <a:pt x="1885268" y="924402"/>
                  </a:lnTo>
                  <a:lnTo>
                    <a:pt x="1883936" y="924402"/>
                  </a:lnTo>
                  <a:lnTo>
                    <a:pt x="1868796" y="924402"/>
                  </a:lnTo>
                  <a:lnTo>
                    <a:pt x="1838732" y="924402"/>
                  </a:lnTo>
                  <a:lnTo>
                    <a:pt x="1779774" y="924402"/>
                  </a:lnTo>
                  <a:lnTo>
                    <a:pt x="1764668" y="924402"/>
                  </a:lnTo>
                  <a:lnTo>
                    <a:pt x="1757499" y="924402"/>
                  </a:lnTo>
                  <a:lnTo>
                    <a:pt x="1741027" y="924402"/>
                  </a:lnTo>
                  <a:lnTo>
                    <a:pt x="1737552" y="924402"/>
                  </a:lnTo>
                  <a:lnTo>
                    <a:pt x="1736094" y="924402"/>
                  </a:lnTo>
                  <a:lnTo>
                    <a:pt x="1734603" y="924402"/>
                  </a:lnTo>
                  <a:lnTo>
                    <a:pt x="1710963" y="924402"/>
                  </a:lnTo>
                  <a:lnTo>
                    <a:pt x="1707488" y="924402"/>
                  </a:lnTo>
                  <a:lnTo>
                    <a:pt x="1652509" y="924402"/>
                  </a:lnTo>
                  <a:lnTo>
                    <a:pt x="1636899" y="924402"/>
                  </a:lnTo>
                  <a:lnTo>
                    <a:pt x="1609783" y="924402"/>
                  </a:lnTo>
                  <a:lnTo>
                    <a:pt x="1608325" y="924402"/>
                  </a:lnTo>
                  <a:lnTo>
                    <a:pt x="1606834" y="924402"/>
                  </a:lnTo>
                  <a:lnTo>
                    <a:pt x="1579719" y="924402"/>
                  </a:lnTo>
                  <a:lnTo>
                    <a:pt x="1564612" y="924402"/>
                  </a:lnTo>
                  <a:lnTo>
                    <a:pt x="1524740" y="924402"/>
                  </a:lnTo>
                  <a:lnTo>
                    <a:pt x="1482518" y="924402"/>
                  </a:lnTo>
                  <a:lnTo>
                    <a:pt x="1460483" y="924402"/>
                  </a:lnTo>
                  <a:lnTo>
                    <a:pt x="1452454" y="924402"/>
                  </a:lnTo>
                  <a:lnTo>
                    <a:pt x="1444011" y="924402"/>
                  </a:lnTo>
                  <a:lnTo>
                    <a:pt x="1436843" y="924402"/>
                  </a:lnTo>
                  <a:lnTo>
                    <a:pt x="1413947" y="924402"/>
                  </a:lnTo>
                  <a:lnTo>
                    <a:pt x="1354749" y="924402"/>
                  </a:lnTo>
                  <a:lnTo>
                    <a:pt x="1332714" y="924402"/>
                  </a:lnTo>
                  <a:lnTo>
                    <a:pt x="1324685" y="924402"/>
                  </a:lnTo>
                  <a:lnTo>
                    <a:pt x="1316242" y="924402"/>
                  </a:lnTo>
                  <a:lnTo>
                    <a:pt x="1312767" y="924402"/>
                  </a:lnTo>
                  <a:lnTo>
                    <a:pt x="1286178" y="924402"/>
                  </a:lnTo>
                  <a:lnTo>
                    <a:pt x="1282703" y="924402"/>
                  </a:lnTo>
                  <a:lnTo>
                    <a:pt x="1243956" y="924402"/>
                  </a:lnTo>
                  <a:lnTo>
                    <a:pt x="1184998" y="924402"/>
                  </a:lnTo>
                  <a:lnTo>
                    <a:pt x="1154934" y="924402"/>
                  </a:lnTo>
                  <a:lnTo>
                    <a:pt x="1139828" y="924402"/>
                  </a:lnTo>
                  <a:lnTo>
                    <a:pt x="1116187" y="924402"/>
                  </a:lnTo>
                  <a:lnTo>
                    <a:pt x="1112712" y="924402"/>
                  </a:lnTo>
                  <a:lnTo>
                    <a:pt x="1057734" y="924402"/>
                  </a:lnTo>
                  <a:lnTo>
                    <a:pt x="1027669" y="924402"/>
                  </a:lnTo>
                  <a:lnTo>
                    <a:pt x="1012059" y="924402"/>
                  </a:lnTo>
                  <a:lnTo>
                    <a:pt x="984943" y="924402"/>
                  </a:lnTo>
                  <a:lnTo>
                    <a:pt x="929965" y="924402"/>
                  </a:lnTo>
                  <a:lnTo>
                    <a:pt x="899900" y="924402"/>
                  </a:lnTo>
                  <a:lnTo>
                    <a:pt x="857678" y="924402"/>
                  </a:lnTo>
                  <a:lnTo>
                    <a:pt x="819171" y="924402"/>
                  </a:lnTo>
                  <a:lnTo>
                    <a:pt x="729909" y="924402"/>
                  </a:lnTo>
                  <a:lnTo>
                    <a:pt x="691402" y="924402"/>
                  </a:lnTo>
                  <a:lnTo>
                    <a:pt x="687927" y="924402"/>
                  </a:lnTo>
                  <a:lnTo>
                    <a:pt x="560158" y="924402"/>
                  </a:lnTo>
                  <a:lnTo>
                    <a:pt x="432894" y="924402"/>
                  </a:lnTo>
                  <a:lnTo>
                    <a:pt x="305125" y="924402"/>
                  </a:lnTo>
                  <a:cubicBezTo>
                    <a:pt x="275541" y="924402"/>
                    <a:pt x="238373" y="903151"/>
                    <a:pt x="223202" y="877348"/>
                  </a:cubicBezTo>
                  <a:cubicBezTo>
                    <a:pt x="10809" y="509257"/>
                    <a:pt x="10809" y="509257"/>
                    <a:pt x="10809" y="509257"/>
                  </a:cubicBezTo>
                  <a:cubicBezTo>
                    <a:pt x="-3603" y="483452"/>
                    <a:pt x="-3603" y="440951"/>
                    <a:pt x="10809" y="415146"/>
                  </a:cubicBezTo>
                  <a:cubicBezTo>
                    <a:pt x="223202" y="47054"/>
                    <a:pt x="223202" y="47054"/>
                    <a:pt x="223202" y="47054"/>
                  </a:cubicBezTo>
                  <a:cubicBezTo>
                    <a:pt x="238373" y="21251"/>
                    <a:pt x="275541" y="0"/>
                    <a:pt x="305125" y="0"/>
                  </a:cubicBezTo>
                  <a:close/>
                </a:path>
              </a:pathLst>
            </a:custGeom>
            <a:solidFill>
              <a:schemeClr val="accent5">
                <a:lumMod val="95000"/>
              </a:schemeClr>
            </a:solidFill>
            <a:ln w="19050">
              <a:gradFill flip="none" rotWithShape="1">
                <a:gsLst>
                  <a:gs pos="0">
                    <a:schemeClr val="bg1">
                      <a:lumMod val="75000"/>
                    </a:schemeClr>
                  </a:gs>
                  <a:gs pos="100000">
                    <a:schemeClr val="bg1"/>
                  </a:gs>
                </a:gsLst>
                <a:lin ang="2700000" scaled="1"/>
                <a:tileRect/>
              </a:gradFill>
            </a:ln>
            <a:effectLst>
              <a:innerShdw blurRad="63500" dist="50800" dir="13500000">
                <a:prstClr val="black">
                  <a:alpha val="50000"/>
                </a:prstClr>
              </a:innerShdw>
            </a:effectLst>
          </p:spPr>
          <p:txBody>
            <a:bodyPr vert="horz" wrap="square" lIns="91440" tIns="45720" rIns="91440" bIns="45720" numCol="1" anchor="t" anchorCtr="0" compatLnSpc="1">
              <a:noAutofit/>
            </a:bodyPr>
            <a:lstStyle/>
            <a:p>
              <a:endParaRPr lang="zh-CN" altLang="en-US" dirty="0">
                <a:solidFill>
                  <a:prstClr val="black"/>
                </a:solidFill>
                <a:latin typeface="微软雅黑" panose="020B0503020204020204" pitchFamily="34" charset="-122"/>
              </a:endParaRPr>
            </a:p>
          </p:txBody>
        </p:sp>
      </p:grpSp>
      <p:grpSp>
        <p:nvGrpSpPr>
          <p:cNvPr id="95" name="组合 94"/>
          <p:cNvGrpSpPr/>
          <p:nvPr/>
        </p:nvGrpSpPr>
        <p:grpSpPr>
          <a:xfrm rot="16200000">
            <a:off x="367054" y="158162"/>
            <a:ext cx="765103" cy="863262"/>
            <a:chOff x="8439634" y="3544648"/>
            <a:chExt cx="1611146" cy="1817848"/>
          </a:xfrm>
        </p:grpSpPr>
        <p:sp>
          <p:nvSpPr>
            <p:cNvPr id="96" name="Freeform 5"/>
            <p:cNvSpPr/>
            <p:nvPr/>
          </p:nvSpPr>
          <p:spPr bwMode="auto">
            <a:xfrm rot="5400000">
              <a:off x="8336283" y="3647999"/>
              <a:ext cx="1817848" cy="161114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lumMod val="97000"/>
                  </a:schemeClr>
                </a:gs>
                <a:gs pos="100000">
                  <a:schemeClr val="bg1">
                    <a:lumMod val="85000"/>
                  </a:schemeClr>
                </a:gs>
              </a:gsLst>
              <a:lin ang="2700000" scaled="1"/>
              <a:tileRect/>
            </a:gradFill>
            <a:ln w="19050">
              <a:gradFill flip="none" rotWithShape="1">
                <a:gsLst>
                  <a:gs pos="100000">
                    <a:schemeClr val="bg1">
                      <a:lumMod val="75000"/>
                    </a:schemeClr>
                  </a:gs>
                  <a:gs pos="0">
                    <a:schemeClr val="bg1"/>
                  </a:gs>
                </a:gsLst>
                <a:lin ang="2700000" scaled="1"/>
                <a:tileRect/>
              </a:gradFill>
            </a:ln>
            <a:effectLst>
              <a:outerShdw blurRad="127000" dist="50800" dir="2700000" algn="tl" rotWithShape="0">
                <a:prstClr val="black">
                  <a:alpha val="40000"/>
                </a:prstClr>
              </a:outerShdw>
            </a:effectLst>
          </p:spPr>
          <p:txBody>
            <a:bodyPr vert="horz" wrap="square" lIns="91440" tIns="45720" rIns="91440" bIns="45720" numCol="1" anchor="t" anchorCtr="0" compatLnSpc="1"/>
            <a:lstStyle/>
            <a:p>
              <a:endParaRPr lang="zh-CN" altLang="en-US" dirty="0">
                <a:solidFill>
                  <a:prstClr val="black"/>
                </a:solidFill>
                <a:latin typeface="微软雅黑" panose="020B0503020204020204" pitchFamily="34" charset="-122"/>
              </a:endParaRPr>
            </a:p>
          </p:txBody>
        </p:sp>
        <p:sp>
          <p:nvSpPr>
            <p:cNvPr id="97" name="Freeform 5"/>
            <p:cNvSpPr/>
            <p:nvPr/>
          </p:nvSpPr>
          <p:spPr bwMode="auto">
            <a:xfrm rot="5400000">
              <a:off x="8582835" y="3866516"/>
              <a:ext cx="1324744" cy="117411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accent5">
                <a:lumMod val="95000"/>
              </a:schemeClr>
            </a:solidFill>
            <a:ln w="15875">
              <a:gradFill flip="none" rotWithShape="1">
                <a:gsLst>
                  <a:gs pos="0">
                    <a:schemeClr val="bg1">
                      <a:lumMod val="65000"/>
                    </a:schemeClr>
                  </a:gs>
                  <a:gs pos="100000">
                    <a:schemeClr val="bg1"/>
                  </a:gs>
                </a:gsLst>
                <a:lin ang="2700000" scaled="1"/>
                <a:tileRect/>
              </a:gradFill>
            </a:ln>
            <a:effectLst>
              <a:innerShdw blurRad="50800" dist="25400" dir="13500000">
                <a:prstClr val="black">
                  <a:alpha val="50000"/>
                </a:prstClr>
              </a:innerShdw>
            </a:effectLst>
          </p:spPr>
          <p:txBody>
            <a:bodyPr vert="horz" wrap="square" lIns="91440" tIns="45720" rIns="91440" bIns="45720" numCol="1" anchor="t" anchorCtr="0" compatLnSpc="1"/>
            <a:lstStyle/>
            <a:p>
              <a:endParaRPr lang="zh-CN" altLang="en-US" dirty="0">
                <a:solidFill>
                  <a:prstClr val="black"/>
                </a:solidFill>
                <a:latin typeface="微软雅黑" panose="020B0503020204020204" pitchFamily="34" charset="-122"/>
              </a:endParaRPr>
            </a:p>
          </p:txBody>
        </p:sp>
      </p:grpSp>
      <p:grpSp>
        <p:nvGrpSpPr>
          <p:cNvPr id="98" name="Group 17"/>
          <p:cNvGrpSpPr>
            <a:grpSpLocks noChangeAspect="1"/>
          </p:cNvGrpSpPr>
          <p:nvPr/>
        </p:nvGrpSpPr>
        <p:grpSpPr bwMode="auto">
          <a:xfrm>
            <a:off x="619936" y="455655"/>
            <a:ext cx="259340" cy="278386"/>
            <a:chOff x="231" y="1205"/>
            <a:chExt cx="640" cy="687"/>
          </a:xfrm>
          <a:solidFill>
            <a:srgbClr val="00B0F0"/>
          </a:solidFill>
          <a:effectLst/>
        </p:grpSpPr>
        <p:sp>
          <p:nvSpPr>
            <p:cNvPr id="99" name="Freeform 18"/>
            <p:cNvSpPr/>
            <p:nvPr/>
          </p:nvSpPr>
          <p:spPr bwMode="auto">
            <a:xfrm>
              <a:off x="231" y="1205"/>
              <a:ext cx="499" cy="687"/>
            </a:xfrm>
            <a:custGeom>
              <a:avLst/>
              <a:gdLst>
                <a:gd name="T0" fmla="*/ 442 w 499"/>
                <a:gd name="T1" fmla="*/ 629 h 687"/>
                <a:gd name="T2" fmla="*/ 57 w 499"/>
                <a:gd name="T3" fmla="*/ 629 h 687"/>
                <a:gd name="T4" fmla="*/ 57 w 499"/>
                <a:gd name="T5" fmla="*/ 200 h 687"/>
                <a:gd name="T6" fmla="*/ 200 w 499"/>
                <a:gd name="T7" fmla="*/ 200 h 687"/>
                <a:gd name="T8" fmla="*/ 200 w 499"/>
                <a:gd name="T9" fmla="*/ 57 h 687"/>
                <a:gd name="T10" fmla="*/ 442 w 499"/>
                <a:gd name="T11" fmla="*/ 57 h 687"/>
                <a:gd name="T12" fmla="*/ 442 w 499"/>
                <a:gd name="T13" fmla="*/ 116 h 687"/>
                <a:gd name="T14" fmla="*/ 494 w 499"/>
                <a:gd name="T15" fmla="*/ 64 h 687"/>
                <a:gd name="T16" fmla="*/ 499 w 499"/>
                <a:gd name="T17" fmla="*/ 59 h 687"/>
                <a:gd name="T18" fmla="*/ 499 w 499"/>
                <a:gd name="T19" fmla="*/ 0 h 687"/>
                <a:gd name="T20" fmla="*/ 143 w 499"/>
                <a:gd name="T21" fmla="*/ 0 h 687"/>
                <a:gd name="T22" fmla="*/ 143 w 499"/>
                <a:gd name="T23" fmla="*/ 0 h 687"/>
                <a:gd name="T24" fmla="*/ 0 w 499"/>
                <a:gd name="T25" fmla="*/ 143 h 687"/>
                <a:gd name="T26" fmla="*/ 0 w 499"/>
                <a:gd name="T27" fmla="*/ 687 h 687"/>
                <a:gd name="T28" fmla="*/ 499 w 499"/>
                <a:gd name="T29" fmla="*/ 687 h 687"/>
                <a:gd name="T30" fmla="*/ 499 w 499"/>
                <a:gd name="T31" fmla="*/ 429 h 687"/>
                <a:gd name="T32" fmla="*/ 442 w 499"/>
                <a:gd name="T33" fmla="*/ 486 h 687"/>
                <a:gd name="T34" fmla="*/ 442 w 499"/>
                <a:gd name="T35" fmla="*/ 629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9" h="687">
                  <a:moveTo>
                    <a:pt x="442" y="629"/>
                  </a:moveTo>
                  <a:lnTo>
                    <a:pt x="57" y="629"/>
                  </a:lnTo>
                  <a:lnTo>
                    <a:pt x="57" y="200"/>
                  </a:lnTo>
                  <a:lnTo>
                    <a:pt x="200" y="200"/>
                  </a:lnTo>
                  <a:lnTo>
                    <a:pt x="200" y="57"/>
                  </a:lnTo>
                  <a:lnTo>
                    <a:pt x="442" y="57"/>
                  </a:lnTo>
                  <a:lnTo>
                    <a:pt x="442" y="116"/>
                  </a:lnTo>
                  <a:lnTo>
                    <a:pt x="494" y="64"/>
                  </a:lnTo>
                  <a:lnTo>
                    <a:pt x="499" y="59"/>
                  </a:lnTo>
                  <a:lnTo>
                    <a:pt x="499" y="0"/>
                  </a:lnTo>
                  <a:lnTo>
                    <a:pt x="143" y="0"/>
                  </a:lnTo>
                  <a:lnTo>
                    <a:pt x="143" y="0"/>
                  </a:lnTo>
                  <a:lnTo>
                    <a:pt x="0" y="143"/>
                  </a:lnTo>
                  <a:lnTo>
                    <a:pt x="0" y="687"/>
                  </a:lnTo>
                  <a:lnTo>
                    <a:pt x="499" y="687"/>
                  </a:lnTo>
                  <a:lnTo>
                    <a:pt x="499" y="429"/>
                  </a:lnTo>
                  <a:lnTo>
                    <a:pt x="442" y="486"/>
                  </a:lnTo>
                  <a:lnTo>
                    <a:pt x="442" y="62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微软雅黑" panose="020B0503020204020204" pitchFamily="34" charset="-122"/>
              </a:endParaRPr>
            </a:p>
          </p:txBody>
        </p:sp>
        <p:sp>
          <p:nvSpPr>
            <p:cNvPr id="100" name="Freeform 19"/>
            <p:cNvSpPr>
              <a:spLocks noEditPoints="1"/>
            </p:cNvSpPr>
            <p:nvPr/>
          </p:nvSpPr>
          <p:spPr bwMode="auto">
            <a:xfrm>
              <a:off x="436" y="1310"/>
              <a:ext cx="435" cy="431"/>
            </a:xfrm>
            <a:custGeom>
              <a:avLst/>
              <a:gdLst>
                <a:gd name="T0" fmla="*/ 50 w 435"/>
                <a:gd name="T1" fmla="*/ 279 h 431"/>
                <a:gd name="T2" fmla="*/ 50 w 435"/>
                <a:gd name="T3" fmla="*/ 279 h 431"/>
                <a:gd name="T4" fmla="*/ 50 w 435"/>
                <a:gd name="T5" fmla="*/ 279 h 431"/>
                <a:gd name="T6" fmla="*/ 50 w 435"/>
                <a:gd name="T7" fmla="*/ 279 h 431"/>
                <a:gd name="T8" fmla="*/ 0 w 435"/>
                <a:gd name="T9" fmla="*/ 431 h 431"/>
                <a:gd name="T10" fmla="*/ 155 w 435"/>
                <a:gd name="T11" fmla="*/ 381 h 431"/>
                <a:gd name="T12" fmla="*/ 155 w 435"/>
                <a:gd name="T13" fmla="*/ 381 h 431"/>
                <a:gd name="T14" fmla="*/ 155 w 435"/>
                <a:gd name="T15" fmla="*/ 381 h 431"/>
                <a:gd name="T16" fmla="*/ 155 w 435"/>
                <a:gd name="T17" fmla="*/ 381 h 431"/>
                <a:gd name="T18" fmla="*/ 435 w 435"/>
                <a:gd name="T19" fmla="*/ 102 h 431"/>
                <a:gd name="T20" fmla="*/ 330 w 435"/>
                <a:gd name="T21" fmla="*/ 0 h 431"/>
                <a:gd name="T22" fmla="*/ 50 w 435"/>
                <a:gd name="T23" fmla="*/ 279 h 431"/>
                <a:gd name="T24" fmla="*/ 50 w 435"/>
                <a:gd name="T25" fmla="*/ 279 h 431"/>
                <a:gd name="T26" fmla="*/ 141 w 435"/>
                <a:gd name="T27" fmla="*/ 360 h 431"/>
                <a:gd name="T28" fmla="*/ 38 w 435"/>
                <a:gd name="T29" fmla="*/ 396 h 431"/>
                <a:gd name="T30" fmla="*/ 72 w 435"/>
                <a:gd name="T31" fmla="*/ 291 h 431"/>
                <a:gd name="T32" fmla="*/ 141 w 435"/>
                <a:gd name="T33" fmla="*/ 360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35" h="431">
                  <a:moveTo>
                    <a:pt x="50" y="279"/>
                  </a:moveTo>
                  <a:lnTo>
                    <a:pt x="50" y="279"/>
                  </a:lnTo>
                  <a:lnTo>
                    <a:pt x="50" y="279"/>
                  </a:lnTo>
                  <a:lnTo>
                    <a:pt x="50" y="279"/>
                  </a:lnTo>
                  <a:lnTo>
                    <a:pt x="0" y="431"/>
                  </a:lnTo>
                  <a:lnTo>
                    <a:pt x="155" y="381"/>
                  </a:lnTo>
                  <a:lnTo>
                    <a:pt x="155" y="381"/>
                  </a:lnTo>
                  <a:lnTo>
                    <a:pt x="155" y="381"/>
                  </a:lnTo>
                  <a:lnTo>
                    <a:pt x="155" y="381"/>
                  </a:lnTo>
                  <a:lnTo>
                    <a:pt x="435" y="102"/>
                  </a:lnTo>
                  <a:lnTo>
                    <a:pt x="330" y="0"/>
                  </a:lnTo>
                  <a:lnTo>
                    <a:pt x="50" y="279"/>
                  </a:lnTo>
                  <a:lnTo>
                    <a:pt x="50" y="279"/>
                  </a:lnTo>
                  <a:close/>
                  <a:moveTo>
                    <a:pt x="141" y="360"/>
                  </a:moveTo>
                  <a:lnTo>
                    <a:pt x="38" y="396"/>
                  </a:lnTo>
                  <a:lnTo>
                    <a:pt x="72" y="291"/>
                  </a:lnTo>
                  <a:lnTo>
                    <a:pt x="141" y="36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微软雅黑" panose="020B0503020204020204" pitchFamily="34" charset="-122"/>
              </a:endParaRPr>
            </a:p>
          </p:txBody>
        </p:sp>
      </p:grpSp>
      <p:sp>
        <p:nvSpPr>
          <p:cNvPr id="101" name="矩形 3"/>
          <p:cNvSpPr>
            <a:spLocks noChangeArrowheads="1"/>
          </p:cNvSpPr>
          <p:nvPr/>
        </p:nvSpPr>
        <p:spPr bwMode="auto">
          <a:xfrm>
            <a:off x="1219994" y="442914"/>
            <a:ext cx="1677386" cy="377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82" tIns="34292" rIns="68582" bIns="34292">
            <a:spAutoFit/>
          </a:bodyPr>
          <a:lstStyle/>
          <a:p>
            <a:pPr algn="l"/>
            <a:r>
              <a:rPr lang="zh-CN" altLang="en-US" sz="2000" b="0" dirty="0">
                <a:solidFill>
                  <a:schemeClr val="accent3">
                    <a:lumMod val="50000"/>
                  </a:schemeClr>
                </a:solidFill>
                <a:latin typeface="微软雅黑" panose="020B0503020204020204" pitchFamily="34" charset="-122"/>
                <a:ea typeface="微软雅黑" panose="020B0503020204020204" pitchFamily="34" charset="-122"/>
                <a:sym typeface="Arial" panose="020B0604020202020204" pitchFamily="34" charset="0"/>
              </a:rPr>
              <a:t>产品开发计划</a:t>
            </a:r>
          </a:p>
        </p:txBody>
      </p:sp>
      <p:sp>
        <p:nvSpPr>
          <p:cNvPr id="102" name="文本框 37"/>
          <p:cNvSpPr>
            <a:spLocks noChangeArrowheads="1"/>
          </p:cNvSpPr>
          <p:nvPr/>
        </p:nvSpPr>
        <p:spPr bwMode="auto">
          <a:xfrm>
            <a:off x="2820194" y="438944"/>
            <a:ext cx="1731469" cy="346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2" tIns="34292" rIns="68582" bIns="34292">
            <a:spAutoFit/>
          </a:bodyPr>
          <a:lstStyle/>
          <a:p>
            <a:pPr algn="l"/>
            <a:r>
              <a:rPr lang="en-US" altLang="zh-CN" sz="1000" b="0" dirty="0">
                <a:solidFill>
                  <a:schemeClr val="accent3">
                    <a:lumMod val="50000"/>
                  </a:schemeClr>
                </a:solidFill>
                <a:latin typeface="微软雅黑" panose="020B0503020204020204" pitchFamily="34" charset="-122"/>
                <a:sym typeface="Arial" panose="020B0604020202020204" pitchFamily="34" charset="0"/>
              </a:rPr>
              <a:t>PRODUCT </a:t>
            </a:r>
          </a:p>
          <a:p>
            <a:pPr algn="l"/>
            <a:r>
              <a:rPr lang="en-US" altLang="zh-CN" sz="800" b="0" dirty="0">
                <a:solidFill>
                  <a:schemeClr val="accent3">
                    <a:lumMod val="50000"/>
                  </a:schemeClr>
                </a:solidFill>
                <a:latin typeface="微软雅黑" panose="020B0503020204020204" pitchFamily="34" charset="-122"/>
                <a:sym typeface="Arial" panose="020B0604020202020204" pitchFamily="34" charset="0"/>
              </a:rPr>
              <a:t>DEVELOPMENT PLAN</a:t>
            </a:r>
            <a:endParaRPr lang="zh-CN" altLang="en-US" sz="800" b="0" baseline="-3000" dirty="0">
              <a:solidFill>
                <a:schemeClr val="accent3">
                  <a:lumMod val="50000"/>
                </a:schemeClr>
              </a:solidFill>
              <a:latin typeface="微软雅黑" panose="020B0503020204020204" pitchFamily="34" charset="-122"/>
              <a:sym typeface="Arial" panose="020B0604020202020204" pitchFamily="34" charset="0"/>
            </a:endParaRPr>
          </a:p>
        </p:txBody>
      </p:sp>
    </p:spTree>
  </p:cSld>
  <p:clrMapOvr>
    <a:masterClrMapping/>
  </p:clrMapOvr>
  <p:transition spd="slow" advTm="0">
    <p:cover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fade">
                                      <p:cBhvr>
                                        <p:cTn id="7" dur="500"/>
                                        <p:tgtEl>
                                          <p:spTgt spid="98"/>
                                        </p:tgtEl>
                                      </p:cBhvr>
                                    </p:animEffect>
                                  </p:childTnLst>
                                </p:cTn>
                              </p:par>
                              <p:par>
                                <p:cTn id="8" presetID="22" presetClass="entr" presetSubtype="8" fill="hold" nodeType="withEffect">
                                  <p:stCondLst>
                                    <p:cond delay="0"/>
                                  </p:stCondLst>
                                  <p:childTnLst>
                                    <p:set>
                                      <p:cBhvr>
                                        <p:cTn id="9" dur="1" fill="hold">
                                          <p:stCondLst>
                                            <p:cond delay="0"/>
                                          </p:stCondLst>
                                        </p:cTn>
                                        <p:tgtEl>
                                          <p:spTgt spid="92"/>
                                        </p:tgtEl>
                                        <p:attrNameLst>
                                          <p:attrName>style.visibility</p:attrName>
                                        </p:attrNameLst>
                                      </p:cBhvr>
                                      <p:to>
                                        <p:strVal val="visible"/>
                                      </p:to>
                                    </p:set>
                                    <p:animEffect transition="in" filter="wipe(left)">
                                      <p:cBhvr>
                                        <p:cTn id="10" dur="500"/>
                                        <p:tgtEl>
                                          <p:spTgt spid="92"/>
                                        </p:tgtEl>
                                      </p:cBhvr>
                                    </p:animEffect>
                                  </p:childTnLst>
                                </p:cTn>
                              </p:par>
                              <p:par>
                                <p:cTn id="11" presetID="53" presetClass="entr" presetSubtype="16" fill="hold" nodeType="withEffect">
                                  <p:stCondLst>
                                    <p:cond delay="0"/>
                                  </p:stCondLst>
                                  <p:childTnLst>
                                    <p:set>
                                      <p:cBhvr>
                                        <p:cTn id="12" dur="1" fill="hold">
                                          <p:stCondLst>
                                            <p:cond delay="0"/>
                                          </p:stCondLst>
                                        </p:cTn>
                                        <p:tgtEl>
                                          <p:spTgt spid="95"/>
                                        </p:tgtEl>
                                        <p:attrNameLst>
                                          <p:attrName>style.visibility</p:attrName>
                                        </p:attrNameLst>
                                      </p:cBhvr>
                                      <p:to>
                                        <p:strVal val="visible"/>
                                      </p:to>
                                    </p:set>
                                    <p:anim calcmode="lin" valueType="num">
                                      <p:cBhvr>
                                        <p:cTn id="13" dur="500" fill="hold"/>
                                        <p:tgtEl>
                                          <p:spTgt spid="95"/>
                                        </p:tgtEl>
                                        <p:attrNameLst>
                                          <p:attrName>ppt_w</p:attrName>
                                        </p:attrNameLst>
                                      </p:cBhvr>
                                      <p:tavLst>
                                        <p:tav tm="0">
                                          <p:val>
                                            <p:fltVal val="0"/>
                                          </p:val>
                                        </p:tav>
                                        <p:tav tm="100000">
                                          <p:val>
                                            <p:strVal val="#ppt_w"/>
                                          </p:val>
                                        </p:tav>
                                      </p:tavLst>
                                    </p:anim>
                                    <p:anim calcmode="lin" valueType="num">
                                      <p:cBhvr>
                                        <p:cTn id="14" dur="500" fill="hold"/>
                                        <p:tgtEl>
                                          <p:spTgt spid="95"/>
                                        </p:tgtEl>
                                        <p:attrNameLst>
                                          <p:attrName>ppt_h</p:attrName>
                                        </p:attrNameLst>
                                      </p:cBhvr>
                                      <p:tavLst>
                                        <p:tav tm="0">
                                          <p:val>
                                            <p:fltVal val="0"/>
                                          </p:val>
                                        </p:tav>
                                        <p:tav tm="100000">
                                          <p:val>
                                            <p:strVal val="#ppt_h"/>
                                          </p:val>
                                        </p:tav>
                                      </p:tavLst>
                                    </p:anim>
                                    <p:animEffect transition="in" filter="fade">
                                      <p:cBhvr>
                                        <p:cTn id="15" dur="500"/>
                                        <p:tgtEl>
                                          <p:spTgt spid="95"/>
                                        </p:tgtEl>
                                      </p:cBhvr>
                                    </p:animEffect>
                                  </p:childTnLst>
                                </p:cTn>
                              </p:par>
                            </p:childTnLst>
                          </p:cTn>
                        </p:par>
                        <p:par>
                          <p:cTn id="16" fill="hold">
                            <p:stCondLst>
                              <p:cond delay="500"/>
                            </p:stCondLst>
                            <p:childTnLst>
                              <p:par>
                                <p:cTn id="17" presetID="22" presetClass="entr" presetSubtype="8" fill="hold" grpId="0" nodeType="afterEffect">
                                  <p:stCondLst>
                                    <p:cond delay="0"/>
                                  </p:stCondLst>
                                  <p:childTnLst>
                                    <p:set>
                                      <p:cBhvr>
                                        <p:cTn id="18" dur="1" fill="hold">
                                          <p:stCondLst>
                                            <p:cond delay="0"/>
                                          </p:stCondLst>
                                        </p:cTn>
                                        <p:tgtEl>
                                          <p:spTgt spid="101"/>
                                        </p:tgtEl>
                                        <p:attrNameLst>
                                          <p:attrName>style.visibility</p:attrName>
                                        </p:attrNameLst>
                                      </p:cBhvr>
                                      <p:to>
                                        <p:strVal val="visible"/>
                                      </p:to>
                                    </p:set>
                                    <p:animEffect transition="in" filter="wipe(left)">
                                      <p:cBhvr>
                                        <p:cTn id="19" dur="500"/>
                                        <p:tgtEl>
                                          <p:spTgt spid="101"/>
                                        </p:tgtEl>
                                      </p:cBhvr>
                                    </p:animEffect>
                                  </p:childTnLst>
                                </p:cTn>
                              </p:par>
                              <p:par>
                                <p:cTn id="20" presetID="22" presetClass="entr" presetSubtype="8" fill="hold" grpId="0" nodeType="withEffect">
                                  <p:stCondLst>
                                    <p:cond delay="100"/>
                                  </p:stCondLst>
                                  <p:childTnLst>
                                    <p:set>
                                      <p:cBhvr>
                                        <p:cTn id="21" dur="1" fill="hold">
                                          <p:stCondLst>
                                            <p:cond delay="0"/>
                                          </p:stCondLst>
                                        </p:cTn>
                                        <p:tgtEl>
                                          <p:spTgt spid="102"/>
                                        </p:tgtEl>
                                        <p:attrNameLst>
                                          <p:attrName>style.visibility</p:attrName>
                                        </p:attrNameLst>
                                      </p:cBhvr>
                                      <p:to>
                                        <p:strVal val="visible"/>
                                      </p:to>
                                    </p:set>
                                    <p:animEffect transition="in" filter="wipe(left)">
                                      <p:cBhvr>
                                        <p:cTn id="22" dur="500"/>
                                        <p:tgtEl>
                                          <p:spTgt spid="102"/>
                                        </p:tgtEl>
                                      </p:cBhvr>
                                    </p:animEffect>
                                  </p:childTnLst>
                                </p:cTn>
                              </p:par>
                              <p:par>
                                <p:cTn id="23" presetID="53" presetClass="entr" presetSubtype="16" fill="hold" nodeType="with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p:cTn id="25" dur="800" fill="hold"/>
                                        <p:tgtEl>
                                          <p:spTgt spid="20"/>
                                        </p:tgtEl>
                                        <p:attrNameLst>
                                          <p:attrName>ppt_w</p:attrName>
                                        </p:attrNameLst>
                                      </p:cBhvr>
                                      <p:tavLst>
                                        <p:tav tm="0">
                                          <p:val>
                                            <p:fltVal val="0"/>
                                          </p:val>
                                        </p:tav>
                                        <p:tav tm="100000">
                                          <p:val>
                                            <p:strVal val="#ppt_w"/>
                                          </p:val>
                                        </p:tav>
                                      </p:tavLst>
                                    </p:anim>
                                    <p:anim calcmode="lin" valueType="num">
                                      <p:cBhvr>
                                        <p:cTn id="26" dur="800" fill="hold"/>
                                        <p:tgtEl>
                                          <p:spTgt spid="20"/>
                                        </p:tgtEl>
                                        <p:attrNameLst>
                                          <p:attrName>ppt_h</p:attrName>
                                        </p:attrNameLst>
                                      </p:cBhvr>
                                      <p:tavLst>
                                        <p:tav tm="0">
                                          <p:val>
                                            <p:fltVal val="0"/>
                                          </p:val>
                                        </p:tav>
                                        <p:tav tm="100000">
                                          <p:val>
                                            <p:strVal val="#ppt_h"/>
                                          </p:val>
                                        </p:tav>
                                      </p:tavLst>
                                    </p:anim>
                                    <p:animEffect transition="in" filter="fade">
                                      <p:cBhvr>
                                        <p:cTn id="27" dur="800"/>
                                        <p:tgtEl>
                                          <p:spTgt spid="20"/>
                                        </p:tgtEl>
                                      </p:cBhvr>
                                    </p:animEffect>
                                  </p:childTnLst>
                                </p:cTn>
                              </p:par>
                              <p:par>
                                <p:cTn id="28" presetID="31" presetClass="entr" presetSubtype="0" fill="hold" nodeType="withEffect">
                                  <p:stCondLst>
                                    <p:cond delay="700"/>
                                  </p:stCondLst>
                                  <p:childTnLst>
                                    <p:set>
                                      <p:cBhvr>
                                        <p:cTn id="29" dur="1" fill="hold">
                                          <p:stCondLst>
                                            <p:cond delay="0"/>
                                          </p:stCondLst>
                                        </p:cTn>
                                        <p:tgtEl>
                                          <p:spTgt spid="52"/>
                                        </p:tgtEl>
                                        <p:attrNameLst>
                                          <p:attrName>style.visibility</p:attrName>
                                        </p:attrNameLst>
                                      </p:cBhvr>
                                      <p:to>
                                        <p:strVal val="visible"/>
                                      </p:to>
                                    </p:set>
                                    <p:anim calcmode="lin" valueType="num">
                                      <p:cBhvr>
                                        <p:cTn id="30" dur="1000" fill="hold"/>
                                        <p:tgtEl>
                                          <p:spTgt spid="52"/>
                                        </p:tgtEl>
                                        <p:attrNameLst>
                                          <p:attrName>ppt_w</p:attrName>
                                        </p:attrNameLst>
                                      </p:cBhvr>
                                      <p:tavLst>
                                        <p:tav tm="0">
                                          <p:val>
                                            <p:fltVal val="0"/>
                                          </p:val>
                                        </p:tav>
                                        <p:tav tm="100000">
                                          <p:val>
                                            <p:strVal val="#ppt_w"/>
                                          </p:val>
                                        </p:tav>
                                      </p:tavLst>
                                    </p:anim>
                                    <p:anim calcmode="lin" valueType="num">
                                      <p:cBhvr>
                                        <p:cTn id="31" dur="1000" fill="hold"/>
                                        <p:tgtEl>
                                          <p:spTgt spid="52"/>
                                        </p:tgtEl>
                                        <p:attrNameLst>
                                          <p:attrName>ppt_h</p:attrName>
                                        </p:attrNameLst>
                                      </p:cBhvr>
                                      <p:tavLst>
                                        <p:tav tm="0">
                                          <p:val>
                                            <p:fltVal val="0"/>
                                          </p:val>
                                        </p:tav>
                                        <p:tav tm="100000">
                                          <p:val>
                                            <p:strVal val="#ppt_h"/>
                                          </p:val>
                                        </p:tav>
                                      </p:tavLst>
                                    </p:anim>
                                    <p:anim calcmode="lin" valueType="num">
                                      <p:cBhvr>
                                        <p:cTn id="32" dur="1000" fill="hold"/>
                                        <p:tgtEl>
                                          <p:spTgt spid="52"/>
                                        </p:tgtEl>
                                        <p:attrNameLst>
                                          <p:attrName>style.rotation</p:attrName>
                                        </p:attrNameLst>
                                      </p:cBhvr>
                                      <p:tavLst>
                                        <p:tav tm="0">
                                          <p:val>
                                            <p:fltVal val="90"/>
                                          </p:val>
                                        </p:tav>
                                        <p:tav tm="100000">
                                          <p:val>
                                            <p:fltVal val="0"/>
                                          </p:val>
                                        </p:tav>
                                      </p:tavLst>
                                    </p:anim>
                                    <p:animEffect transition="in" filter="fade">
                                      <p:cBhvr>
                                        <p:cTn id="33" dur="1000"/>
                                        <p:tgtEl>
                                          <p:spTgt spid="52"/>
                                        </p:tgtEl>
                                      </p:cBhvr>
                                    </p:animEffect>
                                  </p:childTnLst>
                                </p:cTn>
                              </p:par>
                              <p:par>
                                <p:cTn id="34" presetID="31" presetClass="entr" presetSubtype="0" fill="hold" nodeType="withEffect">
                                  <p:stCondLst>
                                    <p:cond delay="700"/>
                                  </p:stCondLst>
                                  <p:childTnLst>
                                    <p:set>
                                      <p:cBhvr>
                                        <p:cTn id="35" dur="1" fill="hold">
                                          <p:stCondLst>
                                            <p:cond delay="0"/>
                                          </p:stCondLst>
                                        </p:cTn>
                                        <p:tgtEl>
                                          <p:spTgt spid="53"/>
                                        </p:tgtEl>
                                        <p:attrNameLst>
                                          <p:attrName>style.visibility</p:attrName>
                                        </p:attrNameLst>
                                      </p:cBhvr>
                                      <p:to>
                                        <p:strVal val="visible"/>
                                      </p:to>
                                    </p:set>
                                    <p:anim calcmode="lin" valueType="num">
                                      <p:cBhvr>
                                        <p:cTn id="36" dur="1000" fill="hold"/>
                                        <p:tgtEl>
                                          <p:spTgt spid="53"/>
                                        </p:tgtEl>
                                        <p:attrNameLst>
                                          <p:attrName>ppt_w</p:attrName>
                                        </p:attrNameLst>
                                      </p:cBhvr>
                                      <p:tavLst>
                                        <p:tav tm="0">
                                          <p:val>
                                            <p:fltVal val="0"/>
                                          </p:val>
                                        </p:tav>
                                        <p:tav tm="100000">
                                          <p:val>
                                            <p:strVal val="#ppt_w"/>
                                          </p:val>
                                        </p:tav>
                                      </p:tavLst>
                                    </p:anim>
                                    <p:anim calcmode="lin" valueType="num">
                                      <p:cBhvr>
                                        <p:cTn id="37" dur="1000" fill="hold"/>
                                        <p:tgtEl>
                                          <p:spTgt spid="53"/>
                                        </p:tgtEl>
                                        <p:attrNameLst>
                                          <p:attrName>ppt_h</p:attrName>
                                        </p:attrNameLst>
                                      </p:cBhvr>
                                      <p:tavLst>
                                        <p:tav tm="0">
                                          <p:val>
                                            <p:fltVal val="0"/>
                                          </p:val>
                                        </p:tav>
                                        <p:tav tm="100000">
                                          <p:val>
                                            <p:strVal val="#ppt_h"/>
                                          </p:val>
                                        </p:tav>
                                      </p:tavLst>
                                    </p:anim>
                                    <p:anim calcmode="lin" valueType="num">
                                      <p:cBhvr>
                                        <p:cTn id="38" dur="1000" fill="hold"/>
                                        <p:tgtEl>
                                          <p:spTgt spid="53"/>
                                        </p:tgtEl>
                                        <p:attrNameLst>
                                          <p:attrName>style.rotation</p:attrName>
                                        </p:attrNameLst>
                                      </p:cBhvr>
                                      <p:tavLst>
                                        <p:tav tm="0">
                                          <p:val>
                                            <p:fltVal val="90"/>
                                          </p:val>
                                        </p:tav>
                                        <p:tav tm="100000">
                                          <p:val>
                                            <p:fltVal val="0"/>
                                          </p:val>
                                        </p:tav>
                                      </p:tavLst>
                                    </p:anim>
                                    <p:animEffect transition="in" filter="fade">
                                      <p:cBhvr>
                                        <p:cTn id="39" dur="1000"/>
                                        <p:tgtEl>
                                          <p:spTgt spid="53"/>
                                        </p:tgtEl>
                                      </p:cBhvr>
                                    </p:animEffect>
                                  </p:childTnLst>
                                </p:cTn>
                              </p:par>
                              <p:par>
                                <p:cTn id="40" presetID="31" presetClass="entr" presetSubtype="0" fill="hold" nodeType="withEffect">
                                  <p:stCondLst>
                                    <p:cond delay="700"/>
                                  </p:stCondLst>
                                  <p:childTnLst>
                                    <p:set>
                                      <p:cBhvr>
                                        <p:cTn id="41" dur="1" fill="hold">
                                          <p:stCondLst>
                                            <p:cond delay="0"/>
                                          </p:stCondLst>
                                        </p:cTn>
                                        <p:tgtEl>
                                          <p:spTgt spid="54"/>
                                        </p:tgtEl>
                                        <p:attrNameLst>
                                          <p:attrName>style.visibility</p:attrName>
                                        </p:attrNameLst>
                                      </p:cBhvr>
                                      <p:to>
                                        <p:strVal val="visible"/>
                                      </p:to>
                                    </p:set>
                                    <p:anim calcmode="lin" valueType="num">
                                      <p:cBhvr>
                                        <p:cTn id="42" dur="1000" fill="hold"/>
                                        <p:tgtEl>
                                          <p:spTgt spid="54"/>
                                        </p:tgtEl>
                                        <p:attrNameLst>
                                          <p:attrName>ppt_w</p:attrName>
                                        </p:attrNameLst>
                                      </p:cBhvr>
                                      <p:tavLst>
                                        <p:tav tm="0">
                                          <p:val>
                                            <p:fltVal val="0"/>
                                          </p:val>
                                        </p:tav>
                                        <p:tav tm="100000">
                                          <p:val>
                                            <p:strVal val="#ppt_w"/>
                                          </p:val>
                                        </p:tav>
                                      </p:tavLst>
                                    </p:anim>
                                    <p:anim calcmode="lin" valueType="num">
                                      <p:cBhvr>
                                        <p:cTn id="43" dur="1000" fill="hold"/>
                                        <p:tgtEl>
                                          <p:spTgt spid="54"/>
                                        </p:tgtEl>
                                        <p:attrNameLst>
                                          <p:attrName>ppt_h</p:attrName>
                                        </p:attrNameLst>
                                      </p:cBhvr>
                                      <p:tavLst>
                                        <p:tav tm="0">
                                          <p:val>
                                            <p:fltVal val="0"/>
                                          </p:val>
                                        </p:tav>
                                        <p:tav tm="100000">
                                          <p:val>
                                            <p:strVal val="#ppt_h"/>
                                          </p:val>
                                        </p:tav>
                                      </p:tavLst>
                                    </p:anim>
                                    <p:anim calcmode="lin" valueType="num">
                                      <p:cBhvr>
                                        <p:cTn id="44" dur="1000" fill="hold"/>
                                        <p:tgtEl>
                                          <p:spTgt spid="54"/>
                                        </p:tgtEl>
                                        <p:attrNameLst>
                                          <p:attrName>style.rotation</p:attrName>
                                        </p:attrNameLst>
                                      </p:cBhvr>
                                      <p:tavLst>
                                        <p:tav tm="0">
                                          <p:val>
                                            <p:fltVal val="90"/>
                                          </p:val>
                                        </p:tav>
                                        <p:tav tm="100000">
                                          <p:val>
                                            <p:fltVal val="0"/>
                                          </p:val>
                                        </p:tav>
                                      </p:tavLst>
                                    </p:anim>
                                    <p:animEffect transition="in" filter="fade">
                                      <p:cBhvr>
                                        <p:cTn id="45" dur="1000"/>
                                        <p:tgtEl>
                                          <p:spTgt spid="54"/>
                                        </p:tgtEl>
                                      </p:cBhvr>
                                    </p:animEffect>
                                  </p:childTnLst>
                                </p:cTn>
                              </p:par>
                              <p:par>
                                <p:cTn id="46" presetID="31" presetClass="entr" presetSubtype="0" fill="hold" nodeType="withEffect">
                                  <p:stCondLst>
                                    <p:cond delay="700"/>
                                  </p:stCondLst>
                                  <p:childTnLst>
                                    <p:set>
                                      <p:cBhvr>
                                        <p:cTn id="47" dur="1" fill="hold">
                                          <p:stCondLst>
                                            <p:cond delay="0"/>
                                          </p:stCondLst>
                                        </p:cTn>
                                        <p:tgtEl>
                                          <p:spTgt spid="55"/>
                                        </p:tgtEl>
                                        <p:attrNameLst>
                                          <p:attrName>style.visibility</p:attrName>
                                        </p:attrNameLst>
                                      </p:cBhvr>
                                      <p:to>
                                        <p:strVal val="visible"/>
                                      </p:to>
                                    </p:set>
                                    <p:anim calcmode="lin" valueType="num">
                                      <p:cBhvr>
                                        <p:cTn id="48" dur="1000" fill="hold"/>
                                        <p:tgtEl>
                                          <p:spTgt spid="55"/>
                                        </p:tgtEl>
                                        <p:attrNameLst>
                                          <p:attrName>ppt_w</p:attrName>
                                        </p:attrNameLst>
                                      </p:cBhvr>
                                      <p:tavLst>
                                        <p:tav tm="0">
                                          <p:val>
                                            <p:fltVal val="0"/>
                                          </p:val>
                                        </p:tav>
                                        <p:tav tm="100000">
                                          <p:val>
                                            <p:strVal val="#ppt_w"/>
                                          </p:val>
                                        </p:tav>
                                      </p:tavLst>
                                    </p:anim>
                                    <p:anim calcmode="lin" valueType="num">
                                      <p:cBhvr>
                                        <p:cTn id="49" dur="1000" fill="hold"/>
                                        <p:tgtEl>
                                          <p:spTgt spid="55"/>
                                        </p:tgtEl>
                                        <p:attrNameLst>
                                          <p:attrName>ppt_h</p:attrName>
                                        </p:attrNameLst>
                                      </p:cBhvr>
                                      <p:tavLst>
                                        <p:tav tm="0">
                                          <p:val>
                                            <p:fltVal val="0"/>
                                          </p:val>
                                        </p:tav>
                                        <p:tav tm="100000">
                                          <p:val>
                                            <p:strVal val="#ppt_h"/>
                                          </p:val>
                                        </p:tav>
                                      </p:tavLst>
                                    </p:anim>
                                    <p:anim calcmode="lin" valueType="num">
                                      <p:cBhvr>
                                        <p:cTn id="50" dur="1000" fill="hold"/>
                                        <p:tgtEl>
                                          <p:spTgt spid="55"/>
                                        </p:tgtEl>
                                        <p:attrNameLst>
                                          <p:attrName>style.rotation</p:attrName>
                                        </p:attrNameLst>
                                      </p:cBhvr>
                                      <p:tavLst>
                                        <p:tav tm="0">
                                          <p:val>
                                            <p:fltVal val="90"/>
                                          </p:val>
                                        </p:tav>
                                        <p:tav tm="100000">
                                          <p:val>
                                            <p:fltVal val="0"/>
                                          </p:val>
                                        </p:tav>
                                      </p:tavLst>
                                    </p:anim>
                                    <p:animEffect transition="in" filter="fade">
                                      <p:cBhvr>
                                        <p:cTn id="51" dur="1000"/>
                                        <p:tgtEl>
                                          <p:spTgt spid="55"/>
                                        </p:tgtEl>
                                      </p:cBhvr>
                                    </p:animEffect>
                                  </p:childTnLst>
                                </p:cTn>
                              </p:par>
                              <p:par>
                                <p:cTn id="52" presetID="6" presetClass="entr" presetSubtype="32" fill="hold" nodeType="withEffect">
                                  <p:stCondLst>
                                    <p:cond delay="700"/>
                                  </p:stCondLst>
                                  <p:childTnLst>
                                    <p:set>
                                      <p:cBhvr>
                                        <p:cTn id="53" dur="1" fill="hold">
                                          <p:stCondLst>
                                            <p:cond delay="0"/>
                                          </p:stCondLst>
                                        </p:cTn>
                                        <p:tgtEl>
                                          <p:spTgt spid="56"/>
                                        </p:tgtEl>
                                        <p:attrNameLst>
                                          <p:attrName>style.visibility</p:attrName>
                                        </p:attrNameLst>
                                      </p:cBhvr>
                                      <p:to>
                                        <p:strVal val="visible"/>
                                      </p:to>
                                    </p:set>
                                    <p:animEffect transition="in" filter="circle(out)">
                                      <p:cBhvr>
                                        <p:cTn id="54" dur="2000"/>
                                        <p:tgtEl>
                                          <p:spTgt spid="56"/>
                                        </p:tgtEl>
                                      </p:cBhvr>
                                    </p:animEffect>
                                  </p:childTnLst>
                                </p:cTn>
                              </p:par>
                              <p:par>
                                <p:cTn id="55" presetID="22" presetClass="entr" presetSubtype="4" fill="hold" nodeType="withEffect">
                                  <p:stCondLst>
                                    <p:cond delay="2700"/>
                                  </p:stCondLst>
                                  <p:childTnLst>
                                    <p:set>
                                      <p:cBhvr>
                                        <p:cTn id="56" dur="1" fill="hold">
                                          <p:stCondLst>
                                            <p:cond delay="0"/>
                                          </p:stCondLst>
                                        </p:cTn>
                                        <p:tgtEl>
                                          <p:spTgt spid="4"/>
                                        </p:tgtEl>
                                        <p:attrNameLst>
                                          <p:attrName>style.visibility</p:attrName>
                                        </p:attrNameLst>
                                      </p:cBhvr>
                                      <p:to>
                                        <p:strVal val="visible"/>
                                      </p:to>
                                    </p:set>
                                    <p:animEffect transition="in" filter="wipe(down)">
                                      <p:cBhvr>
                                        <p:cTn id="57" dur="500"/>
                                        <p:tgtEl>
                                          <p:spTgt spid="4"/>
                                        </p:tgtEl>
                                      </p:cBhvr>
                                    </p:animEffect>
                                  </p:childTnLst>
                                </p:cTn>
                              </p:par>
                            </p:childTnLst>
                          </p:cTn>
                        </p:par>
                        <p:par>
                          <p:cTn id="58" fill="hold">
                            <p:stCondLst>
                              <p:cond delay="1000"/>
                            </p:stCondLst>
                            <p:childTnLst>
                              <p:par>
                                <p:cTn id="59" presetID="53" presetClass="entr" presetSubtype="16" fill="hold" grpId="0" nodeType="afterEffect">
                                  <p:stCondLst>
                                    <p:cond delay="0"/>
                                  </p:stCondLst>
                                  <p:childTnLst>
                                    <p:set>
                                      <p:cBhvr>
                                        <p:cTn id="60" dur="1" fill="hold">
                                          <p:stCondLst>
                                            <p:cond delay="0"/>
                                          </p:stCondLst>
                                        </p:cTn>
                                        <p:tgtEl>
                                          <p:spTgt spid="16"/>
                                        </p:tgtEl>
                                        <p:attrNameLst>
                                          <p:attrName>style.visibility</p:attrName>
                                        </p:attrNameLst>
                                      </p:cBhvr>
                                      <p:to>
                                        <p:strVal val="visible"/>
                                      </p:to>
                                    </p:set>
                                    <p:anim calcmode="lin" valueType="num">
                                      <p:cBhvr>
                                        <p:cTn id="61" dur="500" fill="hold"/>
                                        <p:tgtEl>
                                          <p:spTgt spid="16"/>
                                        </p:tgtEl>
                                        <p:attrNameLst>
                                          <p:attrName>ppt_w</p:attrName>
                                        </p:attrNameLst>
                                      </p:cBhvr>
                                      <p:tavLst>
                                        <p:tav tm="0">
                                          <p:val>
                                            <p:fltVal val="0"/>
                                          </p:val>
                                        </p:tav>
                                        <p:tav tm="100000">
                                          <p:val>
                                            <p:strVal val="#ppt_w"/>
                                          </p:val>
                                        </p:tav>
                                      </p:tavLst>
                                    </p:anim>
                                    <p:anim calcmode="lin" valueType="num">
                                      <p:cBhvr>
                                        <p:cTn id="62" dur="500" fill="hold"/>
                                        <p:tgtEl>
                                          <p:spTgt spid="16"/>
                                        </p:tgtEl>
                                        <p:attrNameLst>
                                          <p:attrName>ppt_h</p:attrName>
                                        </p:attrNameLst>
                                      </p:cBhvr>
                                      <p:tavLst>
                                        <p:tav tm="0">
                                          <p:val>
                                            <p:fltVal val="0"/>
                                          </p:val>
                                        </p:tav>
                                        <p:tav tm="100000">
                                          <p:val>
                                            <p:strVal val="#ppt_h"/>
                                          </p:val>
                                        </p:tav>
                                      </p:tavLst>
                                    </p:anim>
                                    <p:animEffect transition="in" filter="fade">
                                      <p:cBhvr>
                                        <p:cTn id="63" dur="500"/>
                                        <p:tgtEl>
                                          <p:spTgt spid="16"/>
                                        </p:tgtEl>
                                      </p:cBhvr>
                                    </p:animEffect>
                                  </p:childTnLst>
                                </p:cTn>
                              </p:par>
                              <p:par>
                                <p:cTn id="64" presetID="42" presetClass="entr" presetSubtype="0" fill="hold" nodeType="withEffect">
                                  <p:stCondLst>
                                    <p:cond delay="0"/>
                                  </p:stCondLst>
                                  <p:childTnLst>
                                    <p:set>
                                      <p:cBhvr>
                                        <p:cTn id="65" dur="1" fill="hold">
                                          <p:stCondLst>
                                            <p:cond delay="0"/>
                                          </p:stCondLst>
                                        </p:cTn>
                                        <p:tgtEl>
                                          <p:spTgt spid="79"/>
                                        </p:tgtEl>
                                        <p:attrNameLst>
                                          <p:attrName>style.visibility</p:attrName>
                                        </p:attrNameLst>
                                      </p:cBhvr>
                                      <p:to>
                                        <p:strVal val="visible"/>
                                      </p:to>
                                    </p:set>
                                    <p:animEffect transition="in" filter="fade">
                                      <p:cBhvr>
                                        <p:cTn id="66" dur="1000"/>
                                        <p:tgtEl>
                                          <p:spTgt spid="79"/>
                                        </p:tgtEl>
                                      </p:cBhvr>
                                    </p:animEffect>
                                    <p:anim calcmode="lin" valueType="num">
                                      <p:cBhvr>
                                        <p:cTn id="67" dur="1000" fill="hold"/>
                                        <p:tgtEl>
                                          <p:spTgt spid="79"/>
                                        </p:tgtEl>
                                        <p:attrNameLst>
                                          <p:attrName>ppt_x</p:attrName>
                                        </p:attrNameLst>
                                      </p:cBhvr>
                                      <p:tavLst>
                                        <p:tav tm="0">
                                          <p:val>
                                            <p:strVal val="#ppt_x"/>
                                          </p:val>
                                        </p:tav>
                                        <p:tav tm="100000">
                                          <p:val>
                                            <p:strVal val="#ppt_x"/>
                                          </p:val>
                                        </p:tav>
                                      </p:tavLst>
                                    </p:anim>
                                    <p:anim calcmode="lin" valueType="num">
                                      <p:cBhvr>
                                        <p:cTn id="68" dur="1000" fill="hold"/>
                                        <p:tgtEl>
                                          <p:spTgt spid="79"/>
                                        </p:tgtEl>
                                        <p:attrNameLst>
                                          <p:attrName>ppt_y</p:attrName>
                                        </p:attrNameLst>
                                      </p:cBhvr>
                                      <p:tavLst>
                                        <p:tav tm="0">
                                          <p:val>
                                            <p:strVal val="#ppt_y+.1"/>
                                          </p:val>
                                        </p:tav>
                                        <p:tav tm="100000">
                                          <p:val>
                                            <p:strVal val="#ppt_y"/>
                                          </p:val>
                                        </p:tav>
                                      </p:tavLst>
                                    </p:anim>
                                  </p:childTnLst>
                                </p:cTn>
                              </p:par>
                            </p:childTnLst>
                          </p:cTn>
                        </p:par>
                        <p:par>
                          <p:cTn id="69" fill="hold">
                            <p:stCondLst>
                              <p:cond delay="1500"/>
                            </p:stCondLst>
                            <p:childTnLst>
                              <p:par>
                                <p:cTn id="70" presetID="22" presetClass="entr" presetSubtype="8" fill="hold" nodeType="afterEffect">
                                  <p:stCondLst>
                                    <p:cond delay="0"/>
                                  </p:stCondLst>
                                  <p:childTnLst>
                                    <p:set>
                                      <p:cBhvr>
                                        <p:cTn id="71" dur="1" fill="hold">
                                          <p:stCondLst>
                                            <p:cond delay="0"/>
                                          </p:stCondLst>
                                        </p:cTn>
                                        <p:tgtEl>
                                          <p:spTgt spid="7"/>
                                        </p:tgtEl>
                                        <p:attrNameLst>
                                          <p:attrName>style.visibility</p:attrName>
                                        </p:attrNameLst>
                                      </p:cBhvr>
                                      <p:to>
                                        <p:strVal val="visible"/>
                                      </p:to>
                                    </p:set>
                                    <p:animEffect transition="in" filter="wipe(left)">
                                      <p:cBhvr>
                                        <p:cTn id="72" dur="500"/>
                                        <p:tgtEl>
                                          <p:spTgt spid="7"/>
                                        </p:tgtEl>
                                      </p:cBhvr>
                                    </p:animEffect>
                                  </p:childTnLst>
                                </p:cTn>
                              </p:par>
                            </p:childTnLst>
                          </p:cTn>
                        </p:par>
                        <p:par>
                          <p:cTn id="73" fill="hold">
                            <p:stCondLst>
                              <p:cond delay="2000"/>
                            </p:stCondLst>
                            <p:childTnLst>
                              <p:par>
                                <p:cTn id="74" presetID="53" presetClass="entr" presetSubtype="16"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Effect transition="in" filter="fade">
                                      <p:cBhvr>
                                        <p:cTn id="78" dur="500"/>
                                        <p:tgtEl>
                                          <p:spTgt spid="18"/>
                                        </p:tgtEl>
                                      </p:cBhvr>
                                    </p:animEffect>
                                  </p:childTnLst>
                                </p:cTn>
                              </p:par>
                            </p:childTnLst>
                          </p:cTn>
                        </p:par>
                        <p:par>
                          <p:cTn id="79" fill="hold">
                            <p:stCondLst>
                              <p:cond delay="2500"/>
                            </p:stCondLst>
                            <p:childTnLst>
                              <p:par>
                                <p:cTn id="80" presetID="14" presetClass="entr" presetSubtype="10" fill="hold" nodeType="afterEffect">
                                  <p:stCondLst>
                                    <p:cond delay="0"/>
                                  </p:stCondLst>
                                  <p:childTnLst>
                                    <p:set>
                                      <p:cBhvr>
                                        <p:cTn id="81" dur="1" fill="hold">
                                          <p:stCondLst>
                                            <p:cond delay="0"/>
                                          </p:stCondLst>
                                        </p:cTn>
                                        <p:tgtEl>
                                          <p:spTgt spid="76"/>
                                        </p:tgtEl>
                                        <p:attrNameLst>
                                          <p:attrName>style.visibility</p:attrName>
                                        </p:attrNameLst>
                                      </p:cBhvr>
                                      <p:to>
                                        <p:strVal val="visible"/>
                                      </p:to>
                                    </p:set>
                                    <p:animEffect transition="in" filter="randombar(horizontal)">
                                      <p:cBhvr>
                                        <p:cTn id="82" dur="500"/>
                                        <p:tgtEl>
                                          <p:spTgt spid="76"/>
                                        </p:tgtEl>
                                      </p:cBhvr>
                                    </p:animEffect>
                                  </p:childTnLst>
                                </p:cTn>
                              </p:par>
                            </p:childTnLst>
                          </p:cTn>
                        </p:par>
                        <p:par>
                          <p:cTn id="83" fill="hold">
                            <p:stCondLst>
                              <p:cond delay="3000"/>
                            </p:stCondLst>
                            <p:childTnLst>
                              <p:par>
                                <p:cTn id="84" presetID="22" presetClass="entr" presetSubtype="1" fill="hold" nodeType="afterEffect">
                                  <p:stCondLst>
                                    <p:cond delay="0"/>
                                  </p:stCondLst>
                                  <p:childTnLst>
                                    <p:set>
                                      <p:cBhvr>
                                        <p:cTn id="85" dur="1" fill="hold">
                                          <p:stCondLst>
                                            <p:cond delay="0"/>
                                          </p:stCondLst>
                                        </p:cTn>
                                        <p:tgtEl>
                                          <p:spTgt spid="10"/>
                                        </p:tgtEl>
                                        <p:attrNameLst>
                                          <p:attrName>style.visibility</p:attrName>
                                        </p:attrNameLst>
                                      </p:cBhvr>
                                      <p:to>
                                        <p:strVal val="visible"/>
                                      </p:to>
                                    </p:set>
                                    <p:animEffect transition="in" filter="wipe(up)">
                                      <p:cBhvr>
                                        <p:cTn id="86" dur="500"/>
                                        <p:tgtEl>
                                          <p:spTgt spid="10"/>
                                        </p:tgtEl>
                                      </p:cBhvr>
                                    </p:animEffect>
                                  </p:childTnLst>
                                </p:cTn>
                              </p:par>
                            </p:childTnLst>
                          </p:cTn>
                        </p:par>
                        <p:par>
                          <p:cTn id="87" fill="hold">
                            <p:stCondLst>
                              <p:cond delay="3500"/>
                            </p:stCondLst>
                            <p:childTnLst>
                              <p:par>
                                <p:cTn id="88" presetID="53" presetClass="entr" presetSubtype="16" fill="hold" grpId="0" nodeType="afterEffect">
                                  <p:stCondLst>
                                    <p:cond delay="0"/>
                                  </p:stCondLst>
                                  <p:childTnLst>
                                    <p:set>
                                      <p:cBhvr>
                                        <p:cTn id="89" dur="1" fill="hold">
                                          <p:stCondLst>
                                            <p:cond delay="0"/>
                                          </p:stCondLst>
                                        </p:cTn>
                                        <p:tgtEl>
                                          <p:spTgt spid="17"/>
                                        </p:tgtEl>
                                        <p:attrNameLst>
                                          <p:attrName>style.visibility</p:attrName>
                                        </p:attrNameLst>
                                      </p:cBhvr>
                                      <p:to>
                                        <p:strVal val="visible"/>
                                      </p:to>
                                    </p:set>
                                    <p:anim calcmode="lin" valueType="num">
                                      <p:cBhvr>
                                        <p:cTn id="90" dur="500" fill="hold"/>
                                        <p:tgtEl>
                                          <p:spTgt spid="17"/>
                                        </p:tgtEl>
                                        <p:attrNameLst>
                                          <p:attrName>ppt_w</p:attrName>
                                        </p:attrNameLst>
                                      </p:cBhvr>
                                      <p:tavLst>
                                        <p:tav tm="0">
                                          <p:val>
                                            <p:fltVal val="0"/>
                                          </p:val>
                                        </p:tav>
                                        <p:tav tm="100000">
                                          <p:val>
                                            <p:strVal val="#ppt_w"/>
                                          </p:val>
                                        </p:tav>
                                      </p:tavLst>
                                    </p:anim>
                                    <p:anim calcmode="lin" valueType="num">
                                      <p:cBhvr>
                                        <p:cTn id="91" dur="500" fill="hold"/>
                                        <p:tgtEl>
                                          <p:spTgt spid="17"/>
                                        </p:tgtEl>
                                        <p:attrNameLst>
                                          <p:attrName>ppt_h</p:attrName>
                                        </p:attrNameLst>
                                      </p:cBhvr>
                                      <p:tavLst>
                                        <p:tav tm="0">
                                          <p:val>
                                            <p:fltVal val="0"/>
                                          </p:val>
                                        </p:tav>
                                        <p:tav tm="100000">
                                          <p:val>
                                            <p:strVal val="#ppt_h"/>
                                          </p:val>
                                        </p:tav>
                                      </p:tavLst>
                                    </p:anim>
                                    <p:animEffect transition="in" filter="fade">
                                      <p:cBhvr>
                                        <p:cTn id="92" dur="500"/>
                                        <p:tgtEl>
                                          <p:spTgt spid="17"/>
                                        </p:tgtEl>
                                      </p:cBhvr>
                                    </p:animEffect>
                                  </p:childTnLst>
                                </p:cTn>
                              </p:par>
                            </p:childTnLst>
                          </p:cTn>
                        </p:par>
                        <p:par>
                          <p:cTn id="93" fill="hold">
                            <p:stCondLst>
                              <p:cond delay="4000"/>
                            </p:stCondLst>
                            <p:childTnLst>
                              <p:par>
                                <p:cTn id="94" presetID="14" presetClass="entr" presetSubtype="10" fill="hold" nodeType="afterEffect">
                                  <p:stCondLst>
                                    <p:cond delay="0"/>
                                  </p:stCondLst>
                                  <p:childTnLst>
                                    <p:set>
                                      <p:cBhvr>
                                        <p:cTn id="95" dur="1" fill="hold">
                                          <p:stCondLst>
                                            <p:cond delay="0"/>
                                          </p:stCondLst>
                                        </p:cTn>
                                        <p:tgtEl>
                                          <p:spTgt spid="82"/>
                                        </p:tgtEl>
                                        <p:attrNameLst>
                                          <p:attrName>style.visibility</p:attrName>
                                        </p:attrNameLst>
                                      </p:cBhvr>
                                      <p:to>
                                        <p:strVal val="visible"/>
                                      </p:to>
                                    </p:set>
                                    <p:animEffect transition="in" filter="randombar(horizontal)">
                                      <p:cBhvr>
                                        <p:cTn id="96" dur="500"/>
                                        <p:tgtEl>
                                          <p:spTgt spid="82"/>
                                        </p:tgtEl>
                                      </p:cBhvr>
                                    </p:animEffect>
                                  </p:childTnLst>
                                </p:cTn>
                              </p:par>
                            </p:childTnLst>
                          </p:cTn>
                        </p:par>
                        <p:par>
                          <p:cTn id="97" fill="hold">
                            <p:stCondLst>
                              <p:cond delay="4500"/>
                            </p:stCondLst>
                            <p:childTnLst>
                              <p:par>
                                <p:cTn id="98" presetID="22" presetClass="entr" presetSubtype="4" fill="hold" nodeType="afterEffect">
                                  <p:stCondLst>
                                    <p:cond delay="0"/>
                                  </p:stCondLst>
                                  <p:childTnLst>
                                    <p:set>
                                      <p:cBhvr>
                                        <p:cTn id="99" dur="1" fill="hold">
                                          <p:stCondLst>
                                            <p:cond delay="0"/>
                                          </p:stCondLst>
                                        </p:cTn>
                                        <p:tgtEl>
                                          <p:spTgt spid="13"/>
                                        </p:tgtEl>
                                        <p:attrNameLst>
                                          <p:attrName>style.visibility</p:attrName>
                                        </p:attrNameLst>
                                      </p:cBhvr>
                                      <p:to>
                                        <p:strVal val="visible"/>
                                      </p:to>
                                    </p:set>
                                    <p:animEffect transition="in" filter="wipe(down)">
                                      <p:cBhvr>
                                        <p:cTn id="100" dur="500"/>
                                        <p:tgtEl>
                                          <p:spTgt spid="13"/>
                                        </p:tgtEl>
                                      </p:cBhvr>
                                    </p:animEffect>
                                  </p:childTnLst>
                                </p:cTn>
                              </p:par>
                            </p:childTnLst>
                          </p:cTn>
                        </p:par>
                        <p:par>
                          <p:cTn id="101" fill="hold">
                            <p:stCondLst>
                              <p:cond delay="5000"/>
                            </p:stCondLst>
                            <p:childTnLst>
                              <p:par>
                                <p:cTn id="102" presetID="53" presetClass="entr" presetSubtype="16" fill="hold" grpId="0" nodeType="afterEffect">
                                  <p:stCondLst>
                                    <p:cond delay="0"/>
                                  </p:stCondLst>
                                  <p:childTnLst>
                                    <p:set>
                                      <p:cBhvr>
                                        <p:cTn id="103" dur="1" fill="hold">
                                          <p:stCondLst>
                                            <p:cond delay="0"/>
                                          </p:stCondLst>
                                        </p:cTn>
                                        <p:tgtEl>
                                          <p:spTgt spid="19"/>
                                        </p:tgtEl>
                                        <p:attrNameLst>
                                          <p:attrName>style.visibility</p:attrName>
                                        </p:attrNameLst>
                                      </p:cBhvr>
                                      <p:to>
                                        <p:strVal val="visible"/>
                                      </p:to>
                                    </p:set>
                                    <p:anim calcmode="lin" valueType="num">
                                      <p:cBhvr>
                                        <p:cTn id="104" dur="500" fill="hold"/>
                                        <p:tgtEl>
                                          <p:spTgt spid="19"/>
                                        </p:tgtEl>
                                        <p:attrNameLst>
                                          <p:attrName>ppt_w</p:attrName>
                                        </p:attrNameLst>
                                      </p:cBhvr>
                                      <p:tavLst>
                                        <p:tav tm="0">
                                          <p:val>
                                            <p:fltVal val="0"/>
                                          </p:val>
                                        </p:tav>
                                        <p:tav tm="100000">
                                          <p:val>
                                            <p:strVal val="#ppt_w"/>
                                          </p:val>
                                        </p:tav>
                                      </p:tavLst>
                                    </p:anim>
                                    <p:anim calcmode="lin" valueType="num">
                                      <p:cBhvr>
                                        <p:cTn id="105" dur="500" fill="hold"/>
                                        <p:tgtEl>
                                          <p:spTgt spid="19"/>
                                        </p:tgtEl>
                                        <p:attrNameLst>
                                          <p:attrName>ppt_h</p:attrName>
                                        </p:attrNameLst>
                                      </p:cBhvr>
                                      <p:tavLst>
                                        <p:tav tm="0">
                                          <p:val>
                                            <p:fltVal val="0"/>
                                          </p:val>
                                        </p:tav>
                                        <p:tav tm="100000">
                                          <p:val>
                                            <p:strVal val="#ppt_h"/>
                                          </p:val>
                                        </p:tav>
                                      </p:tavLst>
                                    </p:anim>
                                    <p:animEffect transition="in" filter="fade">
                                      <p:cBhvr>
                                        <p:cTn id="106" dur="500"/>
                                        <p:tgtEl>
                                          <p:spTgt spid="19"/>
                                        </p:tgtEl>
                                      </p:cBhvr>
                                    </p:animEffect>
                                  </p:childTnLst>
                                </p:cTn>
                              </p:par>
                            </p:childTnLst>
                          </p:cTn>
                        </p:par>
                        <p:par>
                          <p:cTn id="107" fill="hold">
                            <p:stCondLst>
                              <p:cond delay="5500"/>
                            </p:stCondLst>
                            <p:childTnLst>
                              <p:par>
                                <p:cTn id="108" presetID="14" presetClass="entr" presetSubtype="10" fill="hold" nodeType="afterEffect">
                                  <p:stCondLst>
                                    <p:cond delay="0"/>
                                  </p:stCondLst>
                                  <p:childTnLst>
                                    <p:set>
                                      <p:cBhvr>
                                        <p:cTn id="109" dur="1" fill="hold">
                                          <p:stCondLst>
                                            <p:cond delay="0"/>
                                          </p:stCondLst>
                                        </p:cTn>
                                        <p:tgtEl>
                                          <p:spTgt spid="85"/>
                                        </p:tgtEl>
                                        <p:attrNameLst>
                                          <p:attrName>style.visibility</p:attrName>
                                        </p:attrNameLst>
                                      </p:cBhvr>
                                      <p:to>
                                        <p:strVal val="visible"/>
                                      </p:to>
                                    </p:set>
                                    <p:animEffect transition="in" filter="randombar(horizontal)">
                                      <p:cBhvr>
                                        <p:cTn id="110"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101" grpId="0"/>
      <p:bldP spid="10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直接连接符 72"/>
          <p:cNvCxnSpPr>
            <a:cxnSpLocks noChangeShapeType="1"/>
          </p:cNvCxnSpPr>
          <p:nvPr/>
        </p:nvCxnSpPr>
        <p:spPr bwMode="auto">
          <a:xfrm>
            <a:off x="6908676" y="1907520"/>
            <a:ext cx="559718" cy="184693"/>
          </a:xfrm>
          <a:prstGeom prst="line">
            <a:avLst/>
          </a:prstGeom>
          <a:noFill/>
          <a:ln w="28575">
            <a:solidFill>
              <a:schemeClr val="accent3">
                <a:lumMod val="50000"/>
              </a:schemeClr>
            </a:solidFill>
            <a:miter lim="800000"/>
          </a:ln>
          <a:extLst>
            <a:ext uri="{909E8E84-426E-40DD-AFC4-6F175D3DCCD1}">
              <a14:hiddenFill xmlns:a14="http://schemas.microsoft.com/office/drawing/2010/main">
                <a:noFill/>
              </a14:hiddenFill>
            </a:ext>
          </a:extLst>
        </p:spPr>
      </p:cxnSp>
      <p:cxnSp>
        <p:nvCxnSpPr>
          <p:cNvPr id="15" name="直接连接符 20"/>
          <p:cNvCxnSpPr>
            <a:cxnSpLocks noChangeShapeType="1"/>
          </p:cNvCxnSpPr>
          <p:nvPr/>
        </p:nvCxnSpPr>
        <p:spPr bwMode="auto">
          <a:xfrm flipV="1">
            <a:off x="4915214" y="2244838"/>
            <a:ext cx="683924" cy="622217"/>
          </a:xfrm>
          <a:prstGeom prst="line">
            <a:avLst/>
          </a:prstGeom>
          <a:noFill/>
          <a:ln w="28575">
            <a:solidFill>
              <a:schemeClr val="accent3">
                <a:lumMod val="50000"/>
              </a:schemeClr>
            </a:solidFill>
            <a:miter lim="800000"/>
          </a:ln>
          <a:extLst>
            <a:ext uri="{909E8E84-426E-40DD-AFC4-6F175D3DCCD1}">
              <a14:hiddenFill xmlns:a14="http://schemas.microsoft.com/office/drawing/2010/main">
                <a:noFill/>
              </a14:hiddenFill>
            </a:ext>
          </a:extLst>
        </p:spPr>
      </p:cxnSp>
      <p:grpSp>
        <p:nvGrpSpPr>
          <p:cNvPr id="41" name="组合 40"/>
          <p:cNvGrpSpPr/>
          <p:nvPr/>
        </p:nvGrpSpPr>
        <p:grpSpPr>
          <a:xfrm>
            <a:off x="5364309" y="896144"/>
            <a:ext cx="1656509" cy="1555091"/>
            <a:chOff x="5252030" y="2008764"/>
            <a:chExt cx="809336" cy="809336"/>
          </a:xfrm>
          <a:solidFill>
            <a:srgbClr val="00B0F0"/>
          </a:solidFill>
        </p:grpSpPr>
        <p:sp>
          <p:nvSpPr>
            <p:cNvPr id="42" name="椭圆 41"/>
            <p:cNvSpPr/>
            <p:nvPr/>
          </p:nvSpPr>
          <p:spPr>
            <a:xfrm>
              <a:off x="5252030" y="2008764"/>
              <a:ext cx="809336" cy="809336"/>
            </a:xfrm>
            <a:prstGeom prst="hexagon">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43" name="椭圆 42"/>
            <p:cNvSpPr/>
            <p:nvPr/>
          </p:nvSpPr>
          <p:spPr>
            <a:xfrm>
              <a:off x="5269270" y="2029388"/>
              <a:ext cx="769580" cy="769580"/>
            </a:xfrm>
            <a:prstGeom prst="hexagon">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3" name="组合 52"/>
          <p:cNvGrpSpPr/>
          <p:nvPr/>
        </p:nvGrpSpPr>
        <p:grpSpPr>
          <a:xfrm>
            <a:off x="3366390" y="3952477"/>
            <a:ext cx="515519" cy="483957"/>
            <a:chOff x="5252030" y="2008764"/>
            <a:chExt cx="809336" cy="809336"/>
          </a:xfrm>
          <a:solidFill>
            <a:srgbClr val="00B0F0"/>
          </a:solidFill>
        </p:grpSpPr>
        <p:sp>
          <p:nvSpPr>
            <p:cNvPr id="54" name="椭圆 53"/>
            <p:cNvSpPr/>
            <p:nvPr/>
          </p:nvSpPr>
          <p:spPr>
            <a:xfrm>
              <a:off x="5252030" y="2008764"/>
              <a:ext cx="809336" cy="809336"/>
            </a:xfrm>
            <a:prstGeom prst="hexagon">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55" name="椭圆 54"/>
            <p:cNvSpPr/>
            <p:nvPr/>
          </p:nvSpPr>
          <p:spPr>
            <a:xfrm>
              <a:off x="5269270" y="2029388"/>
              <a:ext cx="769580" cy="769580"/>
            </a:xfrm>
            <a:prstGeom prst="hexagon">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7" name="组合 46"/>
          <p:cNvGrpSpPr/>
          <p:nvPr/>
        </p:nvGrpSpPr>
        <p:grpSpPr>
          <a:xfrm>
            <a:off x="2252257" y="1496371"/>
            <a:ext cx="1244798" cy="1168586"/>
            <a:chOff x="5252030" y="2008764"/>
            <a:chExt cx="809336" cy="809336"/>
          </a:xfrm>
          <a:solidFill>
            <a:srgbClr val="00B0F0"/>
          </a:solidFill>
        </p:grpSpPr>
        <p:sp>
          <p:nvSpPr>
            <p:cNvPr id="48" name="椭圆 47"/>
            <p:cNvSpPr/>
            <p:nvPr/>
          </p:nvSpPr>
          <p:spPr>
            <a:xfrm>
              <a:off x="5252030" y="2008764"/>
              <a:ext cx="809336" cy="809336"/>
            </a:xfrm>
            <a:prstGeom prst="hexagon">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49" name="椭圆 48"/>
            <p:cNvSpPr/>
            <p:nvPr/>
          </p:nvSpPr>
          <p:spPr>
            <a:xfrm>
              <a:off x="5269270" y="2029388"/>
              <a:ext cx="769580" cy="769580"/>
            </a:xfrm>
            <a:prstGeom prst="hexagon">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 name="组合 5"/>
          <p:cNvGrpSpPr/>
          <p:nvPr/>
        </p:nvGrpSpPr>
        <p:grpSpPr>
          <a:xfrm>
            <a:off x="8266914" y="-18254"/>
            <a:ext cx="649280" cy="762000"/>
            <a:chOff x="8266914" y="-18254"/>
            <a:chExt cx="649280" cy="762000"/>
          </a:xfrm>
        </p:grpSpPr>
        <p:sp>
          <p:nvSpPr>
            <p:cNvPr id="7" name="AutoShape 7"/>
            <p:cNvSpPr>
              <a:spLocks noChangeArrowheads="1"/>
            </p:cNvSpPr>
            <p:nvPr/>
          </p:nvSpPr>
          <p:spPr bwMode="auto">
            <a:xfrm rot="5400000">
              <a:off x="8201851" y="88633"/>
              <a:ext cx="762000" cy="548226"/>
            </a:xfrm>
            <a:prstGeom prst="homePlate">
              <a:avLst>
                <a:gd name="adj" fmla="val 35606"/>
              </a:avLst>
            </a:prstGeom>
            <a:solidFill>
              <a:schemeClr val="bg1">
                <a:lumMod val="95000"/>
              </a:schemeClr>
            </a:solidFill>
            <a:ln w="9525">
              <a:noFill/>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ot="10800000" vert="eaVert" wrap="none" lIns="91440" tIns="45720" rIns="91440" bIns="45720"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pPr>
              <a:endParaRPr kumimoji="0" lang="zh-CN" altLang="zh-CN" sz="1800" b="0" i="0" u="none" strike="noStrike" cap="none" normalizeH="0" baseline="0" dirty="0">
                <a:ln>
                  <a:noFill/>
                </a:ln>
                <a:solidFill>
                  <a:schemeClr val="tx1"/>
                </a:solidFill>
                <a:effectLst/>
                <a:latin typeface="微软雅黑" panose="020B0503020204020204" pitchFamily="34" charset="-122"/>
                <a:ea typeface="宋体" panose="02010600030101010101" pitchFamily="2" charset="-122"/>
                <a:cs typeface="宋体" panose="02010600030101010101" pitchFamily="2" charset="-122"/>
              </a:endParaRPr>
            </a:p>
          </p:txBody>
        </p:sp>
        <p:grpSp>
          <p:nvGrpSpPr>
            <p:cNvPr id="8" name="组合 7"/>
            <p:cNvGrpSpPr/>
            <p:nvPr/>
          </p:nvGrpSpPr>
          <p:grpSpPr>
            <a:xfrm>
              <a:off x="8266914" y="134144"/>
              <a:ext cx="649280" cy="475558"/>
              <a:chOff x="235091" y="185120"/>
              <a:chExt cx="649280" cy="475558"/>
            </a:xfrm>
          </p:grpSpPr>
          <p:sp>
            <p:nvSpPr>
              <p:cNvPr id="9" name="矩形 8"/>
              <p:cNvSpPr/>
              <p:nvPr/>
            </p:nvSpPr>
            <p:spPr>
              <a:xfrm>
                <a:off x="235091" y="185120"/>
                <a:ext cx="649280" cy="369332"/>
              </a:xfrm>
              <a:prstGeom prst="rect">
                <a:avLst/>
              </a:prstGeom>
            </p:spPr>
            <p:txBody>
              <a:bodyPr wrap="none">
                <a:spAutoFit/>
              </a:bodyPr>
              <a:lstStyle/>
              <a:p>
                <a:r>
                  <a:rPr lang="en-US" altLang="zh-CN" b="0" dirty="0">
                    <a:solidFill>
                      <a:schemeClr val="accent3">
                        <a:lumMod val="50000"/>
                      </a:schemeClr>
                    </a:solidFill>
                    <a:latin typeface="Impact" panose="020B0806030902050204" pitchFamily="34" charset="0"/>
                  </a:rPr>
                  <a:t>LOGO</a:t>
                </a:r>
                <a:endParaRPr lang="zh-CN" altLang="en-US" b="0" dirty="0">
                  <a:solidFill>
                    <a:schemeClr val="accent3">
                      <a:lumMod val="50000"/>
                    </a:schemeClr>
                  </a:solidFill>
                  <a:latin typeface="Impact" panose="020B0806030902050204" pitchFamily="34" charset="0"/>
                </a:endParaRPr>
              </a:p>
            </p:txBody>
          </p:sp>
          <p:sp>
            <p:nvSpPr>
              <p:cNvPr id="10" name="矩形 9"/>
              <p:cNvSpPr/>
              <p:nvPr/>
            </p:nvSpPr>
            <p:spPr>
              <a:xfrm>
                <a:off x="292677" y="460623"/>
                <a:ext cx="535724" cy="200055"/>
              </a:xfrm>
              <a:prstGeom prst="rect">
                <a:avLst/>
              </a:prstGeom>
            </p:spPr>
            <p:txBody>
              <a:bodyPr wrap="none">
                <a:spAutoFit/>
              </a:bodyPr>
              <a:lstStyle/>
              <a:p>
                <a:r>
                  <a:rPr lang="en-US" altLang="zh-CN" sz="700" b="0" dirty="0">
                    <a:solidFill>
                      <a:srgbClr val="00B0F0"/>
                    </a:solidFill>
                    <a:latin typeface="Impact" panose="020B0806030902050204" pitchFamily="34" charset="0"/>
                    <a:ea typeface="微软雅黑" panose="020B0503020204020204" pitchFamily="34" charset="-122"/>
                  </a:rPr>
                  <a:t>TEXT HERE</a:t>
                </a:r>
                <a:endParaRPr lang="zh-CN" altLang="en-US" sz="700" b="0" dirty="0">
                  <a:solidFill>
                    <a:srgbClr val="00B0F0"/>
                  </a:solidFill>
                  <a:latin typeface="Impact" panose="020B0806030902050204" pitchFamily="34" charset="0"/>
                  <a:ea typeface="微软雅黑" panose="020B0503020204020204" pitchFamily="34" charset="-122"/>
                </a:endParaRPr>
              </a:p>
            </p:txBody>
          </p:sp>
        </p:grpSp>
      </p:grpSp>
      <p:cxnSp>
        <p:nvCxnSpPr>
          <p:cNvPr id="13" name="直接连接符 13"/>
          <p:cNvCxnSpPr>
            <a:cxnSpLocks noChangeShapeType="1"/>
          </p:cNvCxnSpPr>
          <p:nvPr/>
        </p:nvCxnSpPr>
        <p:spPr bwMode="auto">
          <a:xfrm flipV="1">
            <a:off x="2017615" y="2512350"/>
            <a:ext cx="413953" cy="322088"/>
          </a:xfrm>
          <a:prstGeom prst="line">
            <a:avLst/>
          </a:prstGeom>
          <a:noFill/>
          <a:ln w="28575">
            <a:solidFill>
              <a:schemeClr val="accent3">
                <a:lumMod val="50000"/>
              </a:schemeClr>
            </a:solidFill>
            <a:miter lim="800000"/>
          </a:ln>
          <a:extLst>
            <a:ext uri="{909E8E84-426E-40DD-AFC4-6F175D3DCCD1}">
              <a14:hiddenFill xmlns:a14="http://schemas.microsoft.com/office/drawing/2010/main">
                <a:noFill/>
              </a14:hiddenFill>
            </a:ext>
          </a:extLst>
        </p:spPr>
      </p:cxnSp>
      <p:cxnSp>
        <p:nvCxnSpPr>
          <p:cNvPr id="14" name="直接连接符 17"/>
          <p:cNvCxnSpPr>
            <a:cxnSpLocks noChangeShapeType="1"/>
          </p:cNvCxnSpPr>
          <p:nvPr/>
        </p:nvCxnSpPr>
        <p:spPr bwMode="auto">
          <a:xfrm>
            <a:off x="3407040" y="2375084"/>
            <a:ext cx="681323" cy="491172"/>
          </a:xfrm>
          <a:prstGeom prst="line">
            <a:avLst/>
          </a:prstGeom>
          <a:noFill/>
          <a:ln w="28575">
            <a:solidFill>
              <a:schemeClr val="accent3">
                <a:lumMod val="50000"/>
              </a:schemeClr>
            </a:solidFill>
            <a:miter lim="800000"/>
          </a:ln>
          <a:extLst>
            <a:ext uri="{909E8E84-426E-40DD-AFC4-6F175D3DCCD1}">
              <a14:hiddenFill xmlns:a14="http://schemas.microsoft.com/office/drawing/2010/main">
                <a:noFill/>
              </a14:hiddenFill>
            </a:ext>
          </a:extLst>
        </p:spPr>
      </p:cxnSp>
      <p:cxnSp>
        <p:nvCxnSpPr>
          <p:cNvPr id="16" name="直接连接符 23"/>
          <p:cNvCxnSpPr>
            <a:cxnSpLocks noChangeShapeType="1"/>
            <a:endCxn id="29" idx="1"/>
          </p:cNvCxnSpPr>
          <p:nvPr/>
        </p:nvCxnSpPr>
        <p:spPr bwMode="auto">
          <a:xfrm>
            <a:off x="1044841" y="2687484"/>
            <a:ext cx="877196" cy="898004"/>
          </a:xfrm>
          <a:prstGeom prst="line">
            <a:avLst/>
          </a:prstGeom>
          <a:noFill/>
          <a:ln w="28575">
            <a:solidFill>
              <a:schemeClr val="accent3">
                <a:lumMod val="50000"/>
              </a:schemeClr>
            </a:solidFill>
            <a:miter lim="800000"/>
          </a:ln>
          <a:extLst>
            <a:ext uri="{909E8E84-426E-40DD-AFC4-6F175D3DCCD1}">
              <a14:hiddenFill xmlns:a14="http://schemas.microsoft.com/office/drawing/2010/main">
                <a:noFill/>
              </a14:hiddenFill>
            </a:ext>
          </a:extLst>
        </p:spPr>
      </p:cxnSp>
      <p:cxnSp>
        <p:nvCxnSpPr>
          <p:cNvPr id="17" name="直接连接符 43"/>
          <p:cNvCxnSpPr>
            <a:cxnSpLocks noChangeShapeType="1"/>
          </p:cNvCxnSpPr>
          <p:nvPr/>
        </p:nvCxnSpPr>
        <p:spPr bwMode="auto">
          <a:xfrm flipV="1">
            <a:off x="3786841" y="3694814"/>
            <a:ext cx="301521" cy="278300"/>
          </a:xfrm>
          <a:prstGeom prst="line">
            <a:avLst/>
          </a:prstGeom>
          <a:noFill/>
          <a:ln w="28575">
            <a:solidFill>
              <a:schemeClr val="accent3">
                <a:lumMod val="50000"/>
              </a:schemeClr>
            </a:solidFill>
            <a:miter lim="800000"/>
          </a:ln>
          <a:extLst>
            <a:ext uri="{909E8E84-426E-40DD-AFC4-6F175D3DCCD1}">
              <a14:hiddenFill xmlns:a14="http://schemas.microsoft.com/office/drawing/2010/main">
                <a:noFill/>
              </a14:hiddenFill>
            </a:ext>
          </a:extLst>
        </p:spPr>
      </p:cxnSp>
      <p:grpSp>
        <p:nvGrpSpPr>
          <p:cNvPr id="19" name="组合 18"/>
          <p:cNvGrpSpPr/>
          <p:nvPr/>
        </p:nvGrpSpPr>
        <p:grpSpPr>
          <a:xfrm>
            <a:off x="7327456" y="1940569"/>
            <a:ext cx="630230" cy="591644"/>
            <a:chOff x="304800" y="673100"/>
            <a:chExt cx="4000500" cy="4000500"/>
          </a:xfrm>
          <a:effectLst>
            <a:outerShdw blurRad="444500" dist="254000" dir="8100000" algn="tr" rotWithShape="0">
              <a:prstClr val="black">
                <a:alpha val="50000"/>
              </a:prstClr>
            </a:outerShdw>
          </a:effectLst>
        </p:grpSpPr>
        <p:sp>
          <p:nvSpPr>
            <p:cNvPr id="20" name="同心圆 19"/>
            <p:cNvSpPr/>
            <p:nvPr/>
          </p:nvSpPr>
          <p:spPr>
            <a:xfrm>
              <a:off x="304800" y="673100"/>
              <a:ext cx="4000500" cy="4000500"/>
            </a:xfrm>
            <a:prstGeom prst="hexagon">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tx1"/>
                </a:solidFill>
              </a:endParaRPr>
            </a:p>
          </p:txBody>
        </p:sp>
        <p:sp>
          <p:nvSpPr>
            <p:cNvPr id="21" name="椭圆 20"/>
            <p:cNvSpPr/>
            <p:nvPr/>
          </p:nvSpPr>
          <p:spPr>
            <a:xfrm>
              <a:off x="392112" y="760412"/>
              <a:ext cx="3825874" cy="3825874"/>
            </a:xfrm>
            <a:prstGeom prst="hexagon">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tx1"/>
                </a:solidFill>
              </a:endParaRPr>
            </a:p>
          </p:txBody>
        </p:sp>
      </p:grpSp>
      <p:grpSp>
        <p:nvGrpSpPr>
          <p:cNvPr id="23" name="组合 22"/>
          <p:cNvGrpSpPr/>
          <p:nvPr/>
        </p:nvGrpSpPr>
        <p:grpSpPr>
          <a:xfrm>
            <a:off x="3888910" y="2721776"/>
            <a:ext cx="1226559" cy="1151464"/>
            <a:chOff x="304800" y="673100"/>
            <a:chExt cx="4000500" cy="4000500"/>
          </a:xfrm>
          <a:effectLst>
            <a:outerShdw blurRad="444500" dist="254000" dir="8100000" algn="tr" rotWithShape="0">
              <a:prstClr val="black">
                <a:alpha val="50000"/>
              </a:prstClr>
            </a:outerShdw>
          </a:effectLst>
        </p:grpSpPr>
        <p:sp>
          <p:nvSpPr>
            <p:cNvPr id="24" name="同心圆 23"/>
            <p:cNvSpPr/>
            <p:nvPr/>
          </p:nvSpPr>
          <p:spPr>
            <a:xfrm>
              <a:off x="304800" y="673100"/>
              <a:ext cx="4000500" cy="4000500"/>
            </a:xfrm>
            <a:prstGeom prst="hexagon">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5" name="椭圆 24"/>
            <p:cNvSpPr/>
            <p:nvPr/>
          </p:nvSpPr>
          <p:spPr>
            <a:xfrm>
              <a:off x="392112" y="760412"/>
              <a:ext cx="3825874" cy="3825874"/>
            </a:xfrm>
            <a:prstGeom prst="hexagon">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7" name="组合 26"/>
          <p:cNvGrpSpPr/>
          <p:nvPr/>
        </p:nvGrpSpPr>
        <p:grpSpPr>
          <a:xfrm>
            <a:off x="1268453" y="2789206"/>
            <a:ext cx="867139" cy="814049"/>
            <a:chOff x="304800" y="673100"/>
            <a:chExt cx="4000500" cy="4000500"/>
          </a:xfrm>
          <a:effectLst>
            <a:outerShdw blurRad="444500" dist="254000" dir="8100000" algn="tr" rotWithShape="0">
              <a:prstClr val="black">
                <a:alpha val="50000"/>
              </a:prstClr>
            </a:outerShdw>
          </a:effectLst>
        </p:grpSpPr>
        <p:sp>
          <p:nvSpPr>
            <p:cNvPr id="28" name="同心圆 27"/>
            <p:cNvSpPr/>
            <p:nvPr/>
          </p:nvSpPr>
          <p:spPr>
            <a:xfrm>
              <a:off x="304800" y="673100"/>
              <a:ext cx="4000500" cy="4000500"/>
            </a:xfrm>
            <a:prstGeom prst="hexagon">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9" name="椭圆 28"/>
            <p:cNvSpPr/>
            <p:nvPr/>
          </p:nvSpPr>
          <p:spPr>
            <a:xfrm>
              <a:off x="392112" y="760412"/>
              <a:ext cx="3825874" cy="3825874"/>
            </a:xfrm>
            <a:prstGeom prst="hexagon">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1" name="文本框 37"/>
          <p:cNvSpPr>
            <a:spLocks noChangeArrowheads="1"/>
          </p:cNvSpPr>
          <p:nvPr/>
        </p:nvSpPr>
        <p:spPr bwMode="auto">
          <a:xfrm>
            <a:off x="5843544" y="1269703"/>
            <a:ext cx="748923"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r>
              <a:rPr lang="zh-CN" altLang="en-US" sz="2200" b="0" dirty="0">
                <a:solidFill>
                  <a:schemeClr val="bg1">
                    <a:lumMod val="95000"/>
                  </a:schemeClr>
                </a:solidFill>
                <a:sym typeface="微软雅黑" panose="020B0503020204020204" pitchFamily="34" charset="-122"/>
              </a:rPr>
              <a:t>高端</a:t>
            </a:r>
            <a:endParaRPr lang="en-US" altLang="zh-CN" sz="2200" b="0" dirty="0">
              <a:solidFill>
                <a:schemeClr val="bg1">
                  <a:lumMod val="95000"/>
                </a:schemeClr>
              </a:solidFill>
              <a:sym typeface="微软雅黑" panose="020B0503020204020204" pitchFamily="34" charset="-122"/>
            </a:endParaRPr>
          </a:p>
          <a:p>
            <a:pPr algn="ctr" eaLnBrk="1" hangingPunct="1">
              <a:spcBef>
                <a:spcPct val="0"/>
              </a:spcBef>
              <a:buFont typeface="Arial" panose="020B0604020202020204" pitchFamily="34" charset="0"/>
              <a:buNone/>
            </a:pPr>
            <a:r>
              <a:rPr lang="zh-CN" altLang="en-US" sz="2200" b="0" dirty="0">
                <a:solidFill>
                  <a:schemeClr val="bg1">
                    <a:lumMod val="95000"/>
                  </a:schemeClr>
                </a:solidFill>
                <a:sym typeface="微软雅黑" panose="020B0503020204020204" pitchFamily="34" charset="-122"/>
              </a:rPr>
              <a:t>市场</a:t>
            </a:r>
          </a:p>
        </p:txBody>
      </p:sp>
      <p:sp>
        <p:nvSpPr>
          <p:cNvPr id="32" name="文本框 37"/>
          <p:cNvSpPr>
            <a:spLocks noChangeArrowheads="1"/>
          </p:cNvSpPr>
          <p:nvPr/>
        </p:nvSpPr>
        <p:spPr bwMode="auto">
          <a:xfrm>
            <a:off x="4166200" y="2962236"/>
            <a:ext cx="671979"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r>
              <a:rPr lang="zh-CN" altLang="en-US" sz="1900" b="0" dirty="0">
                <a:solidFill>
                  <a:schemeClr val="accent3">
                    <a:lumMod val="50000"/>
                  </a:schemeClr>
                </a:solidFill>
                <a:sym typeface="微软雅黑" panose="020B0503020204020204" pitchFamily="34" charset="-122"/>
              </a:rPr>
              <a:t>细分</a:t>
            </a:r>
            <a:endParaRPr lang="en-US" altLang="zh-CN" sz="1900" b="0" dirty="0">
              <a:solidFill>
                <a:schemeClr val="accent3">
                  <a:lumMod val="50000"/>
                </a:schemeClr>
              </a:solidFill>
              <a:sym typeface="微软雅黑" panose="020B0503020204020204" pitchFamily="34" charset="-122"/>
            </a:endParaRPr>
          </a:p>
          <a:p>
            <a:pPr algn="ctr" eaLnBrk="1" hangingPunct="1">
              <a:spcBef>
                <a:spcPct val="0"/>
              </a:spcBef>
              <a:buFont typeface="Arial" panose="020B0604020202020204" pitchFamily="34" charset="0"/>
              <a:buNone/>
            </a:pPr>
            <a:r>
              <a:rPr lang="zh-CN" altLang="en-US" sz="1900" b="0" dirty="0">
                <a:solidFill>
                  <a:schemeClr val="accent3">
                    <a:lumMod val="50000"/>
                  </a:schemeClr>
                </a:solidFill>
                <a:sym typeface="微软雅黑" panose="020B0503020204020204" pitchFamily="34" charset="-122"/>
              </a:rPr>
              <a:t>市场</a:t>
            </a:r>
          </a:p>
        </p:txBody>
      </p:sp>
      <p:sp>
        <p:nvSpPr>
          <p:cNvPr id="33" name="文本框 37"/>
          <p:cNvSpPr>
            <a:spLocks noChangeArrowheads="1"/>
          </p:cNvSpPr>
          <p:nvPr/>
        </p:nvSpPr>
        <p:spPr bwMode="auto">
          <a:xfrm>
            <a:off x="2535704" y="1753659"/>
            <a:ext cx="671979"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r>
              <a:rPr lang="zh-CN" altLang="en-US" sz="1900" b="0" dirty="0">
                <a:solidFill>
                  <a:schemeClr val="bg1">
                    <a:lumMod val="95000"/>
                  </a:schemeClr>
                </a:solidFill>
                <a:sym typeface="微软雅黑" panose="020B0503020204020204" pitchFamily="34" charset="-122"/>
              </a:rPr>
              <a:t>周边</a:t>
            </a:r>
            <a:endParaRPr lang="en-US" altLang="zh-CN" sz="1900" b="0" dirty="0">
              <a:solidFill>
                <a:schemeClr val="bg1">
                  <a:lumMod val="95000"/>
                </a:schemeClr>
              </a:solidFill>
              <a:sym typeface="微软雅黑" panose="020B0503020204020204" pitchFamily="34" charset="-122"/>
            </a:endParaRPr>
          </a:p>
          <a:p>
            <a:pPr algn="ctr" eaLnBrk="1" hangingPunct="1">
              <a:spcBef>
                <a:spcPct val="0"/>
              </a:spcBef>
              <a:buFont typeface="Arial" panose="020B0604020202020204" pitchFamily="34" charset="0"/>
              <a:buNone/>
            </a:pPr>
            <a:r>
              <a:rPr lang="zh-CN" altLang="en-US" sz="1900" b="0" dirty="0">
                <a:solidFill>
                  <a:schemeClr val="bg1">
                    <a:lumMod val="95000"/>
                  </a:schemeClr>
                </a:solidFill>
                <a:sym typeface="微软雅黑" panose="020B0503020204020204" pitchFamily="34" charset="-122"/>
              </a:rPr>
              <a:t>市场</a:t>
            </a:r>
          </a:p>
        </p:txBody>
      </p:sp>
      <p:sp>
        <p:nvSpPr>
          <p:cNvPr id="34" name="文本框 37"/>
          <p:cNvSpPr>
            <a:spLocks noChangeArrowheads="1"/>
          </p:cNvSpPr>
          <p:nvPr/>
        </p:nvSpPr>
        <p:spPr bwMode="auto">
          <a:xfrm>
            <a:off x="1455801" y="2949079"/>
            <a:ext cx="49244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r>
              <a:rPr lang="zh-CN" altLang="en-US" sz="1200" b="0" dirty="0">
                <a:solidFill>
                  <a:schemeClr val="accent3">
                    <a:lumMod val="50000"/>
                  </a:schemeClr>
                </a:solidFill>
                <a:sym typeface="微软雅黑" panose="020B0503020204020204" pitchFamily="34" charset="-122"/>
              </a:rPr>
              <a:t>本地</a:t>
            </a:r>
            <a:endParaRPr lang="en-US" altLang="zh-CN" sz="1200" b="0" dirty="0">
              <a:solidFill>
                <a:schemeClr val="accent3">
                  <a:lumMod val="50000"/>
                </a:schemeClr>
              </a:solidFill>
              <a:sym typeface="微软雅黑" panose="020B0503020204020204" pitchFamily="34" charset="-122"/>
            </a:endParaRPr>
          </a:p>
          <a:p>
            <a:pPr algn="ctr" eaLnBrk="1" hangingPunct="1">
              <a:spcBef>
                <a:spcPct val="0"/>
              </a:spcBef>
              <a:buFont typeface="Arial" panose="020B0604020202020204" pitchFamily="34" charset="0"/>
              <a:buNone/>
            </a:pPr>
            <a:r>
              <a:rPr lang="zh-CN" altLang="en-US" sz="1200" b="0" dirty="0">
                <a:solidFill>
                  <a:schemeClr val="accent3">
                    <a:lumMod val="50000"/>
                  </a:schemeClr>
                </a:solidFill>
                <a:sym typeface="微软雅黑" panose="020B0503020204020204" pitchFamily="34" charset="-122"/>
              </a:rPr>
              <a:t>市场</a:t>
            </a:r>
          </a:p>
        </p:txBody>
      </p:sp>
      <p:sp>
        <p:nvSpPr>
          <p:cNvPr id="35" name="矩形 76"/>
          <p:cNvSpPr>
            <a:spLocks noChangeArrowheads="1"/>
          </p:cNvSpPr>
          <p:nvPr/>
        </p:nvSpPr>
        <p:spPr bwMode="auto">
          <a:xfrm>
            <a:off x="959142" y="3677562"/>
            <a:ext cx="1366485" cy="24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409" tIns="38705" rIns="77409" bIns="38705">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lnSpc>
                <a:spcPts val="1355"/>
              </a:lnSpc>
              <a:spcBef>
                <a:spcPct val="0"/>
              </a:spcBef>
              <a:buNone/>
            </a:pPr>
            <a:r>
              <a:rPr lang="zh-CN" altLang="en-US" sz="900" dirty="0">
                <a:solidFill>
                  <a:srgbClr val="FFFFFF"/>
                </a:solidFill>
                <a:sym typeface="微软雅黑" panose="020B0503020204020204" pitchFamily="34" charset="-122"/>
              </a:rPr>
              <a:t>点击添加描述总结</a:t>
            </a:r>
            <a:r>
              <a:rPr lang="en-US" altLang="zh-CN" sz="900" dirty="0">
                <a:solidFill>
                  <a:srgbClr val="FFFFFF"/>
                </a:solidFill>
                <a:sym typeface="微软雅黑" panose="020B0503020204020204" pitchFamily="34" charset="-122"/>
              </a:rPr>
              <a:t> </a:t>
            </a:r>
            <a:endParaRPr lang="zh-CN" altLang="en-US" sz="900" dirty="0">
              <a:solidFill>
                <a:srgbClr val="FFFFFF"/>
              </a:solidFill>
              <a:sym typeface="微软雅黑" panose="020B0503020204020204" pitchFamily="34" charset="-122"/>
            </a:endParaRPr>
          </a:p>
        </p:txBody>
      </p:sp>
      <p:sp>
        <p:nvSpPr>
          <p:cNvPr id="36" name="矩形 80"/>
          <p:cNvSpPr>
            <a:spLocks noChangeArrowheads="1"/>
          </p:cNvSpPr>
          <p:nvPr/>
        </p:nvSpPr>
        <p:spPr bwMode="auto">
          <a:xfrm>
            <a:off x="2145016" y="2779118"/>
            <a:ext cx="1366485" cy="24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409" tIns="38705" rIns="77409" bIns="38705">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lnSpc>
                <a:spcPts val="1355"/>
              </a:lnSpc>
              <a:spcBef>
                <a:spcPct val="0"/>
              </a:spcBef>
              <a:buNone/>
            </a:pPr>
            <a:r>
              <a:rPr lang="zh-CN" altLang="en-US" sz="900" dirty="0">
                <a:solidFill>
                  <a:srgbClr val="FFFFFF"/>
                </a:solidFill>
                <a:sym typeface="微软雅黑" panose="020B0503020204020204" pitchFamily="34" charset="-122"/>
              </a:rPr>
              <a:t>点击添加描述总结</a:t>
            </a:r>
            <a:r>
              <a:rPr lang="en-US" altLang="zh-CN" sz="900" dirty="0">
                <a:solidFill>
                  <a:srgbClr val="FFFFFF"/>
                </a:solidFill>
                <a:sym typeface="微软雅黑" panose="020B0503020204020204" pitchFamily="34" charset="-122"/>
              </a:rPr>
              <a:t> </a:t>
            </a:r>
            <a:endParaRPr lang="zh-CN" altLang="en-US" sz="900" dirty="0">
              <a:solidFill>
                <a:srgbClr val="FFFFFF"/>
              </a:solidFill>
              <a:sym typeface="微软雅黑" panose="020B0503020204020204" pitchFamily="34" charset="-122"/>
            </a:endParaRPr>
          </a:p>
        </p:txBody>
      </p:sp>
      <p:sp>
        <p:nvSpPr>
          <p:cNvPr id="37" name="矩形 81"/>
          <p:cNvSpPr>
            <a:spLocks noChangeArrowheads="1"/>
          </p:cNvSpPr>
          <p:nvPr/>
        </p:nvSpPr>
        <p:spPr bwMode="auto">
          <a:xfrm>
            <a:off x="3848923" y="3921445"/>
            <a:ext cx="1366485" cy="24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409" tIns="38705" rIns="77409" bIns="38705">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lnSpc>
                <a:spcPts val="1355"/>
              </a:lnSpc>
              <a:spcBef>
                <a:spcPct val="0"/>
              </a:spcBef>
              <a:buNone/>
            </a:pPr>
            <a:r>
              <a:rPr lang="zh-CN" altLang="en-US" sz="900" dirty="0">
                <a:solidFill>
                  <a:srgbClr val="FFFFFF"/>
                </a:solidFill>
                <a:sym typeface="微软雅黑" panose="020B0503020204020204" pitchFamily="34" charset="-122"/>
              </a:rPr>
              <a:t>点击添加描述总结</a:t>
            </a:r>
            <a:r>
              <a:rPr lang="en-US" altLang="zh-CN" sz="900" dirty="0">
                <a:solidFill>
                  <a:srgbClr val="FFFFFF"/>
                </a:solidFill>
                <a:sym typeface="微软雅黑" panose="020B0503020204020204" pitchFamily="34" charset="-122"/>
              </a:rPr>
              <a:t> </a:t>
            </a:r>
            <a:endParaRPr lang="zh-CN" altLang="en-US" sz="900" dirty="0">
              <a:solidFill>
                <a:srgbClr val="FFFFFF"/>
              </a:solidFill>
              <a:sym typeface="微软雅黑" panose="020B0503020204020204" pitchFamily="34" charset="-122"/>
            </a:endParaRPr>
          </a:p>
        </p:txBody>
      </p:sp>
      <p:sp>
        <p:nvSpPr>
          <p:cNvPr id="38" name="矩形 82"/>
          <p:cNvSpPr>
            <a:spLocks noChangeArrowheads="1"/>
          </p:cNvSpPr>
          <p:nvPr/>
        </p:nvSpPr>
        <p:spPr bwMode="auto">
          <a:xfrm>
            <a:off x="5482823" y="2612324"/>
            <a:ext cx="1366485" cy="257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409" tIns="38705" rIns="77409" bIns="38705">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lnSpc>
                <a:spcPts val="1355"/>
              </a:lnSpc>
              <a:spcBef>
                <a:spcPct val="0"/>
              </a:spcBef>
              <a:buNone/>
            </a:pPr>
            <a:r>
              <a:rPr lang="zh-CN" altLang="en-US" sz="900" dirty="0">
                <a:solidFill>
                  <a:srgbClr val="FFFFFF"/>
                </a:solidFill>
                <a:sym typeface="微软雅黑" panose="020B0503020204020204" pitchFamily="34" charset="-122"/>
              </a:rPr>
              <a:t>点击添加描述总结</a:t>
            </a:r>
          </a:p>
        </p:txBody>
      </p:sp>
      <p:sp>
        <p:nvSpPr>
          <p:cNvPr id="39" name="矩形 38"/>
          <p:cNvSpPr>
            <a:spLocks noChangeArrowheads="1"/>
          </p:cNvSpPr>
          <p:nvPr/>
        </p:nvSpPr>
        <p:spPr bwMode="auto">
          <a:xfrm>
            <a:off x="6252011" y="3315916"/>
            <a:ext cx="2323291" cy="329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938" tIns="41468" rIns="82938" bIns="41468">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r" eaLnBrk="1" hangingPunct="1">
              <a:spcBef>
                <a:spcPct val="0"/>
              </a:spcBef>
              <a:buFont typeface="Arial" panose="020B0604020202020204" pitchFamily="34" charset="0"/>
              <a:buNone/>
            </a:pPr>
            <a:r>
              <a:rPr lang="zh-CN" altLang="en-US" sz="1600" b="1" dirty="0">
                <a:solidFill>
                  <a:srgbClr val="00B0F0"/>
                </a:solidFill>
                <a:sym typeface="微软雅黑" panose="020B0503020204020204" pitchFamily="34" charset="-122"/>
              </a:rPr>
              <a:t>添加主要标题内容</a:t>
            </a:r>
            <a:endParaRPr lang="zh-CN" altLang="en-US" sz="1600" dirty="0">
              <a:solidFill>
                <a:srgbClr val="00B0F0"/>
              </a:solidFill>
              <a:ea typeface="宋体" panose="02010600030101010101" pitchFamily="2" charset="-122"/>
            </a:endParaRPr>
          </a:p>
        </p:txBody>
      </p:sp>
      <p:sp>
        <p:nvSpPr>
          <p:cNvPr id="40" name="文本框 13"/>
          <p:cNvSpPr txBox="1"/>
          <p:nvPr/>
        </p:nvSpPr>
        <p:spPr>
          <a:xfrm>
            <a:off x="5870768" y="3672415"/>
            <a:ext cx="2740626" cy="805129"/>
          </a:xfrm>
          <a:prstGeom prst="rect">
            <a:avLst/>
          </a:prstGeom>
          <a:noFill/>
        </p:spPr>
        <p:txBody>
          <a:bodyPr wrap="square" lIns="65824" tIns="32911" rIns="65824" bIns="32911" rtlCol="0">
            <a:spAutoFit/>
          </a:bodyPr>
          <a:lstStyle/>
          <a:p>
            <a:pPr>
              <a:lnSpc>
                <a:spcPct val="120000"/>
              </a:lnSpc>
              <a:spcBef>
                <a:spcPct val="0"/>
              </a:spcBef>
              <a:buNone/>
            </a:pPr>
            <a:r>
              <a:rPr lang="zh-CN" altLang="en-US" sz="10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在此录入上述图表的综合描述说明，在此录入上述图表的综合描述说明，在此录入上述图表的综合描述说明，在此录入上述图表的综合描述说明，在此录入上述图表的综合描述说明。</a:t>
            </a:r>
          </a:p>
        </p:txBody>
      </p:sp>
      <p:grpSp>
        <p:nvGrpSpPr>
          <p:cNvPr id="50" name="组合 49"/>
          <p:cNvGrpSpPr/>
          <p:nvPr/>
        </p:nvGrpSpPr>
        <p:grpSpPr>
          <a:xfrm>
            <a:off x="665688" y="2356331"/>
            <a:ext cx="420958" cy="395186"/>
            <a:chOff x="5252030" y="2008764"/>
            <a:chExt cx="809336" cy="809336"/>
          </a:xfrm>
          <a:solidFill>
            <a:srgbClr val="00B0F0"/>
          </a:solidFill>
        </p:grpSpPr>
        <p:sp>
          <p:nvSpPr>
            <p:cNvPr id="51" name="椭圆 50"/>
            <p:cNvSpPr/>
            <p:nvPr/>
          </p:nvSpPr>
          <p:spPr>
            <a:xfrm>
              <a:off x="5252030" y="2008764"/>
              <a:ext cx="809336" cy="809336"/>
            </a:xfrm>
            <a:prstGeom prst="hexagon">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52" name="椭圆 51"/>
            <p:cNvSpPr/>
            <p:nvPr/>
          </p:nvSpPr>
          <p:spPr>
            <a:xfrm>
              <a:off x="5269270" y="2029388"/>
              <a:ext cx="769580" cy="769580"/>
            </a:xfrm>
            <a:prstGeom prst="hexagon">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6" name="组合 55"/>
          <p:cNvGrpSpPr/>
          <p:nvPr/>
        </p:nvGrpSpPr>
        <p:grpSpPr>
          <a:xfrm>
            <a:off x="695901" y="249943"/>
            <a:ext cx="3541831" cy="679699"/>
            <a:chOff x="903371" y="249943"/>
            <a:chExt cx="2831223" cy="679699"/>
          </a:xfrm>
        </p:grpSpPr>
        <p:sp>
          <p:nvSpPr>
            <p:cNvPr id="57" name="任意多边形 56"/>
            <p:cNvSpPr/>
            <p:nvPr/>
          </p:nvSpPr>
          <p:spPr bwMode="auto">
            <a:xfrm>
              <a:off x="903371" y="249943"/>
              <a:ext cx="2831223" cy="679699"/>
            </a:xfrm>
            <a:custGeom>
              <a:avLst/>
              <a:gdLst>
                <a:gd name="connsiteX0" fmla="*/ 352810 w 4452260"/>
                <a:gd name="connsiteY0" fmla="*/ 0 h 1068867"/>
                <a:gd name="connsiteX1" fmla="*/ 636768 w 4452260"/>
                <a:gd name="connsiteY1" fmla="*/ 0 h 1068867"/>
                <a:gd name="connsiteX2" fmla="*/ 647700 w 4452260"/>
                <a:gd name="connsiteY2" fmla="*/ 0 h 1068867"/>
                <a:gd name="connsiteX3" fmla="*/ 724065 w 4452260"/>
                <a:gd name="connsiteY3" fmla="*/ 0 h 1068867"/>
                <a:gd name="connsiteX4" fmla="*/ 782584 w 4452260"/>
                <a:gd name="connsiteY4" fmla="*/ 0 h 1068867"/>
                <a:gd name="connsiteX5" fmla="*/ 799455 w 4452260"/>
                <a:gd name="connsiteY5" fmla="*/ 0 h 1068867"/>
                <a:gd name="connsiteX6" fmla="*/ 809825 w 4452260"/>
                <a:gd name="connsiteY6" fmla="*/ 0 h 1068867"/>
                <a:gd name="connsiteX7" fmla="*/ 818078 w 4452260"/>
                <a:gd name="connsiteY7" fmla="*/ 0 h 1068867"/>
                <a:gd name="connsiteX8" fmla="*/ 843980 w 4452260"/>
                <a:gd name="connsiteY8" fmla="*/ 0 h 1068867"/>
                <a:gd name="connsiteX9" fmla="*/ 931658 w 4452260"/>
                <a:gd name="connsiteY9" fmla="*/ 0 h 1068867"/>
                <a:gd name="connsiteX10" fmla="*/ 961580 w 4452260"/>
                <a:gd name="connsiteY10" fmla="*/ 0 h 1068867"/>
                <a:gd name="connsiteX11" fmla="*/ 1000055 w 4452260"/>
                <a:gd name="connsiteY11" fmla="*/ 0 h 1068867"/>
                <a:gd name="connsiteX12" fmla="*/ 1040537 w 4452260"/>
                <a:gd name="connsiteY12" fmla="*/ 0 h 1068867"/>
                <a:gd name="connsiteX13" fmla="*/ 1051453 w 4452260"/>
                <a:gd name="connsiteY13" fmla="*/ 0 h 1068867"/>
                <a:gd name="connsiteX14" fmla="*/ 1083414 w 4452260"/>
                <a:gd name="connsiteY14" fmla="*/ 0 h 1068867"/>
                <a:gd name="connsiteX15" fmla="*/ 1112969 w 4452260"/>
                <a:gd name="connsiteY15" fmla="*/ 0 h 1068867"/>
                <a:gd name="connsiteX16" fmla="*/ 1138871 w 4452260"/>
                <a:gd name="connsiteY16" fmla="*/ 0 h 1068867"/>
                <a:gd name="connsiteX17" fmla="*/ 1170224 w 4452260"/>
                <a:gd name="connsiteY17" fmla="*/ 0 h 1068867"/>
                <a:gd name="connsiteX18" fmla="*/ 1170711 w 4452260"/>
                <a:gd name="connsiteY18" fmla="*/ 0 h 1068867"/>
                <a:gd name="connsiteX19" fmla="*/ 1202662 w 4452260"/>
                <a:gd name="connsiteY19" fmla="*/ 0 h 1068867"/>
                <a:gd name="connsiteX20" fmla="*/ 1240037 w 4452260"/>
                <a:gd name="connsiteY20" fmla="*/ 0 h 1068867"/>
                <a:gd name="connsiteX21" fmla="*/ 1290626 w 4452260"/>
                <a:gd name="connsiteY21" fmla="*/ 0 h 1068867"/>
                <a:gd name="connsiteX22" fmla="*/ 1324496 w 4452260"/>
                <a:gd name="connsiteY22" fmla="*/ 0 h 1068867"/>
                <a:gd name="connsiteX23" fmla="*/ 1332348 w 4452260"/>
                <a:gd name="connsiteY23" fmla="*/ 0 h 1068867"/>
                <a:gd name="connsiteX24" fmla="*/ 1335428 w 4452260"/>
                <a:gd name="connsiteY24" fmla="*/ 0 h 1068867"/>
                <a:gd name="connsiteX25" fmla="*/ 1411793 w 4452260"/>
                <a:gd name="connsiteY25" fmla="*/ 0 h 1068867"/>
                <a:gd name="connsiteX26" fmla="*/ 1454182 w 4452260"/>
                <a:gd name="connsiteY26" fmla="*/ 0 h 1068867"/>
                <a:gd name="connsiteX27" fmla="*/ 1470312 w 4452260"/>
                <a:gd name="connsiteY27" fmla="*/ 0 h 1068867"/>
                <a:gd name="connsiteX28" fmla="*/ 1487183 w 4452260"/>
                <a:gd name="connsiteY28" fmla="*/ 0 h 1068867"/>
                <a:gd name="connsiteX29" fmla="*/ 1497552 w 4452260"/>
                <a:gd name="connsiteY29" fmla="*/ 0 h 1068867"/>
                <a:gd name="connsiteX30" fmla="*/ 1505806 w 4452260"/>
                <a:gd name="connsiteY30" fmla="*/ 0 h 1068867"/>
                <a:gd name="connsiteX31" fmla="*/ 1528471 w 4452260"/>
                <a:gd name="connsiteY31" fmla="*/ 0 h 1068867"/>
                <a:gd name="connsiteX32" fmla="*/ 1531708 w 4452260"/>
                <a:gd name="connsiteY32" fmla="*/ 0 h 1068867"/>
                <a:gd name="connsiteX33" fmla="*/ 1540992 w 4452260"/>
                <a:gd name="connsiteY33" fmla="*/ 0 h 1068867"/>
                <a:gd name="connsiteX34" fmla="*/ 1541479 w 4452260"/>
                <a:gd name="connsiteY34" fmla="*/ 0 h 1068867"/>
                <a:gd name="connsiteX35" fmla="*/ 1599998 w 4452260"/>
                <a:gd name="connsiteY35" fmla="*/ 0 h 1068867"/>
                <a:gd name="connsiteX36" fmla="*/ 1619386 w 4452260"/>
                <a:gd name="connsiteY36" fmla="*/ 0 h 1068867"/>
                <a:gd name="connsiteX37" fmla="*/ 1635492 w 4452260"/>
                <a:gd name="connsiteY37" fmla="*/ 0 h 1068867"/>
                <a:gd name="connsiteX38" fmla="*/ 1649308 w 4452260"/>
                <a:gd name="connsiteY38" fmla="*/ 0 h 1068867"/>
                <a:gd name="connsiteX39" fmla="*/ 1653720 w 4452260"/>
                <a:gd name="connsiteY39" fmla="*/ 0 h 1068867"/>
                <a:gd name="connsiteX40" fmla="*/ 1661394 w 4452260"/>
                <a:gd name="connsiteY40" fmla="*/ 0 h 1068867"/>
                <a:gd name="connsiteX41" fmla="*/ 1687782 w 4452260"/>
                <a:gd name="connsiteY41" fmla="*/ 0 h 1068867"/>
                <a:gd name="connsiteX42" fmla="*/ 1703116 w 4452260"/>
                <a:gd name="connsiteY42" fmla="*/ 0 h 1068867"/>
                <a:gd name="connsiteX43" fmla="*/ 1739181 w 4452260"/>
                <a:gd name="connsiteY43" fmla="*/ 0 h 1068867"/>
                <a:gd name="connsiteX44" fmla="*/ 1771141 w 4452260"/>
                <a:gd name="connsiteY44" fmla="*/ 0 h 1068867"/>
                <a:gd name="connsiteX45" fmla="*/ 1800697 w 4452260"/>
                <a:gd name="connsiteY45" fmla="*/ 0 h 1068867"/>
                <a:gd name="connsiteX46" fmla="*/ 1811727 w 4452260"/>
                <a:gd name="connsiteY46" fmla="*/ 0 h 1068867"/>
                <a:gd name="connsiteX47" fmla="*/ 1823361 w 4452260"/>
                <a:gd name="connsiteY47" fmla="*/ 0 h 1068867"/>
                <a:gd name="connsiteX48" fmla="*/ 1826599 w 4452260"/>
                <a:gd name="connsiteY48" fmla="*/ 0 h 1068867"/>
                <a:gd name="connsiteX49" fmla="*/ 1857951 w 4452260"/>
                <a:gd name="connsiteY49" fmla="*/ 0 h 1068867"/>
                <a:gd name="connsiteX50" fmla="*/ 1858439 w 4452260"/>
                <a:gd name="connsiteY50" fmla="*/ 0 h 1068867"/>
                <a:gd name="connsiteX51" fmla="*/ 1859676 w 4452260"/>
                <a:gd name="connsiteY51" fmla="*/ 0 h 1068867"/>
                <a:gd name="connsiteX52" fmla="*/ 1893346 w 4452260"/>
                <a:gd name="connsiteY52" fmla="*/ 0 h 1068867"/>
                <a:gd name="connsiteX53" fmla="*/ 1927765 w 4452260"/>
                <a:gd name="connsiteY53" fmla="*/ 0 h 1068867"/>
                <a:gd name="connsiteX54" fmla="*/ 1963365 w 4452260"/>
                <a:gd name="connsiteY54" fmla="*/ 0 h 1068867"/>
                <a:gd name="connsiteX55" fmla="*/ 1978354 w 4452260"/>
                <a:gd name="connsiteY55" fmla="*/ 0 h 1068867"/>
                <a:gd name="connsiteX56" fmla="*/ 1991032 w 4452260"/>
                <a:gd name="connsiteY56" fmla="*/ 0 h 1068867"/>
                <a:gd name="connsiteX57" fmla="*/ 2020076 w 4452260"/>
                <a:gd name="connsiteY57" fmla="*/ 0 h 1068867"/>
                <a:gd name="connsiteX58" fmla="*/ 2021800 w 4452260"/>
                <a:gd name="connsiteY58" fmla="*/ 0 h 1068867"/>
                <a:gd name="connsiteX59" fmla="*/ 2027021 w 4452260"/>
                <a:gd name="connsiteY59" fmla="*/ 0 h 1068867"/>
                <a:gd name="connsiteX60" fmla="*/ 2032162 w 4452260"/>
                <a:gd name="connsiteY60" fmla="*/ 0 h 1068867"/>
                <a:gd name="connsiteX61" fmla="*/ 2141909 w 4452260"/>
                <a:gd name="connsiteY61" fmla="*/ 0 h 1068867"/>
                <a:gd name="connsiteX62" fmla="*/ 2143633 w 4452260"/>
                <a:gd name="connsiteY62" fmla="*/ 0 h 1068867"/>
                <a:gd name="connsiteX63" fmla="*/ 2178359 w 4452260"/>
                <a:gd name="connsiteY63" fmla="*/ 0 h 1068867"/>
                <a:gd name="connsiteX64" fmla="*/ 2228719 w 4452260"/>
                <a:gd name="connsiteY64" fmla="*/ 0 h 1068867"/>
                <a:gd name="connsiteX65" fmla="*/ 2229207 w 4452260"/>
                <a:gd name="connsiteY65" fmla="*/ 0 h 1068867"/>
                <a:gd name="connsiteX66" fmla="*/ 2230931 w 4452260"/>
                <a:gd name="connsiteY66" fmla="*/ 0 h 1068867"/>
                <a:gd name="connsiteX67" fmla="*/ 2287725 w 4452260"/>
                <a:gd name="connsiteY67" fmla="*/ 0 h 1068867"/>
                <a:gd name="connsiteX68" fmla="*/ 2289450 w 4452260"/>
                <a:gd name="connsiteY68" fmla="*/ 0 h 1068867"/>
                <a:gd name="connsiteX69" fmla="*/ 2323220 w 4452260"/>
                <a:gd name="connsiteY69" fmla="*/ 0 h 1068867"/>
                <a:gd name="connsiteX70" fmla="*/ 2324944 w 4452260"/>
                <a:gd name="connsiteY70" fmla="*/ 0 h 1068867"/>
                <a:gd name="connsiteX71" fmla="*/ 2340483 w 4452260"/>
                <a:gd name="connsiteY71" fmla="*/ 0 h 1068867"/>
                <a:gd name="connsiteX72" fmla="*/ 2341447 w 4452260"/>
                <a:gd name="connsiteY72" fmla="*/ 0 h 1068867"/>
                <a:gd name="connsiteX73" fmla="*/ 2343172 w 4452260"/>
                <a:gd name="connsiteY73" fmla="*/ 0 h 1068867"/>
                <a:gd name="connsiteX74" fmla="*/ 2349122 w 4452260"/>
                <a:gd name="connsiteY74" fmla="*/ 0 h 1068867"/>
                <a:gd name="connsiteX75" fmla="*/ 2350846 w 4452260"/>
                <a:gd name="connsiteY75" fmla="*/ 0 h 1068867"/>
                <a:gd name="connsiteX76" fmla="*/ 2390844 w 4452260"/>
                <a:gd name="connsiteY76" fmla="*/ 0 h 1068867"/>
                <a:gd name="connsiteX77" fmla="*/ 2462317 w 4452260"/>
                <a:gd name="connsiteY77" fmla="*/ 0 h 1068867"/>
                <a:gd name="connsiteX78" fmla="*/ 2499455 w 4452260"/>
                <a:gd name="connsiteY78" fmla="*/ 0 h 1068867"/>
                <a:gd name="connsiteX79" fmla="*/ 2530713 w 4452260"/>
                <a:gd name="connsiteY79" fmla="*/ 0 h 1068867"/>
                <a:gd name="connsiteX80" fmla="*/ 2547403 w 4452260"/>
                <a:gd name="connsiteY80" fmla="*/ 0 h 1068867"/>
                <a:gd name="connsiteX81" fmla="*/ 2549127 w 4452260"/>
                <a:gd name="connsiteY81" fmla="*/ 0 h 1068867"/>
                <a:gd name="connsiteX82" fmla="*/ 2581074 w 4452260"/>
                <a:gd name="connsiteY82" fmla="*/ 0 h 1068867"/>
                <a:gd name="connsiteX83" fmla="*/ 2582112 w 4452260"/>
                <a:gd name="connsiteY83" fmla="*/ 0 h 1068867"/>
                <a:gd name="connsiteX84" fmla="*/ 2669530 w 4452260"/>
                <a:gd name="connsiteY84" fmla="*/ 0 h 1068867"/>
                <a:gd name="connsiteX85" fmla="*/ 2678759 w 4452260"/>
                <a:gd name="connsiteY85" fmla="*/ 0 h 1068867"/>
                <a:gd name="connsiteX86" fmla="*/ 2709527 w 4452260"/>
                <a:gd name="connsiteY86" fmla="*/ 0 h 1068867"/>
                <a:gd name="connsiteX87" fmla="*/ 2711252 w 4452260"/>
                <a:gd name="connsiteY87" fmla="*/ 0 h 1068867"/>
                <a:gd name="connsiteX88" fmla="*/ 2714748 w 4452260"/>
                <a:gd name="connsiteY88" fmla="*/ 0 h 1068867"/>
                <a:gd name="connsiteX89" fmla="*/ 2719890 w 4452260"/>
                <a:gd name="connsiteY89" fmla="*/ 0 h 1068867"/>
                <a:gd name="connsiteX90" fmla="*/ 2831360 w 4452260"/>
                <a:gd name="connsiteY90" fmla="*/ 0 h 1068867"/>
                <a:gd name="connsiteX91" fmla="*/ 2833086 w 4452260"/>
                <a:gd name="connsiteY91" fmla="*/ 0 h 1068867"/>
                <a:gd name="connsiteX92" fmla="*/ 2866087 w 4452260"/>
                <a:gd name="connsiteY92" fmla="*/ 0 h 1068867"/>
                <a:gd name="connsiteX93" fmla="*/ 2918659 w 4452260"/>
                <a:gd name="connsiteY93" fmla="*/ 0 h 1068867"/>
                <a:gd name="connsiteX94" fmla="*/ 2919896 w 4452260"/>
                <a:gd name="connsiteY94" fmla="*/ 0 h 1068867"/>
                <a:gd name="connsiteX95" fmla="*/ 2920383 w 4452260"/>
                <a:gd name="connsiteY95" fmla="*/ 0 h 1068867"/>
                <a:gd name="connsiteX96" fmla="*/ 2977177 w 4452260"/>
                <a:gd name="connsiteY96" fmla="*/ 0 h 1068867"/>
                <a:gd name="connsiteX97" fmla="*/ 2978902 w 4452260"/>
                <a:gd name="connsiteY97" fmla="*/ 0 h 1068867"/>
                <a:gd name="connsiteX98" fmla="*/ 3012671 w 4452260"/>
                <a:gd name="connsiteY98" fmla="*/ 0 h 1068867"/>
                <a:gd name="connsiteX99" fmla="*/ 3014397 w 4452260"/>
                <a:gd name="connsiteY99" fmla="*/ 0 h 1068867"/>
                <a:gd name="connsiteX100" fmla="*/ 3028211 w 4452260"/>
                <a:gd name="connsiteY100" fmla="*/ 0 h 1068867"/>
                <a:gd name="connsiteX101" fmla="*/ 3030899 w 4452260"/>
                <a:gd name="connsiteY101" fmla="*/ 0 h 1068867"/>
                <a:gd name="connsiteX102" fmla="*/ 3032624 w 4452260"/>
                <a:gd name="connsiteY102" fmla="*/ 0 h 1068867"/>
                <a:gd name="connsiteX103" fmla="*/ 3038573 w 4452260"/>
                <a:gd name="connsiteY103" fmla="*/ 0 h 1068867"/>
                <a:gd name="connsiteX104" fmla="*/ 3040298 w 4452260"/>
                <a:gd name="connsiteY104" fmla="*/ 0 h 1068867"/>
                <a:gd name="connsiteX105" fmla="*/ 3082021 w 4452260"/>
                <a:gd name="connsiteY105" fmla="*/ 0 h 1068867"/>
                <a:gd name="connsiteX106" fmla="*/ 3150044 w 4452260"/>
                <a:gd name="connsiteY106" fmla="*/ 0 h 1068867"/>
                <a:gd name="connsiteX107" fmla="*/ 3218441 w 4452260"/>
                <a:gd name="connsiteY107" fmla="*/ 0 h 1068867"/>
                <a:gd name="connsiteX108" fmla="*/ 3236855 w 4452260"/>
                <a:gd name="connsiteY108" fmla="*/ 0 h 1068867"/>
                <a:gd name="connsiteX109" fmla="*/ 3269839 w 4452260"/>
                <a:gd name="connsiteY109" fmla="*/ 0 h 1068867"/>
                <a:gd name="connsiteX110" fmla="*/ 3272250 w 4452260"/>
                <a:gd name="connsiteY110" fmla="*/ 0 h 1068867"/>
                <a:gd name="connsiteX111" fmla="*/ 3320378 w 4452260"/>
                <a:gd name="connsiteY111" fmla="*/ 0 h 1068867"/>
                <a:gd name="connsiteX112" fmla="*/ 3346330 w 4452260"/>
                <a:gd name="connsiteY112" fmla="*/ 0 h 1068867"/>
                <a:gd name="connsiteX113" fmla="*/ 3357257 w 4452260"/>
                <a:gd name="connsiteY113" fmla="*/ 0 h 1068867"/>
                <a:gd name="connsiteX114" fmla="*/ 3369936 w 4452260"/>
                <a:gd name="connsiteY114" fmla="*/ 0 h 1068867"/>
                <a:gd name="connsiteX115" fmla="*/ 3398980 w 4452260"/>
                <a:gd name="connsiteY115" fmla="*/ 0 h 1068867"/>
                <a:gd name="connsiteX116" fmla="*/ 3405925 w 4452260"/>
                <a:gd name="connsiteY116" fmla="*/ 0 h 1068867"/>
                <a:gd name="connsiteX117" fmla="*/ 3411066 w 4452260"/>
                <a:gd name="connsiteY117" fmla="*/ 0 h 1068867"/>
                <a:gd name="connsiteX118" fmla="*/ 3520813 w 4452260"/>
                <a:gd name="connsiteY118" fmla="*/ 0 h 1068867"/>
                <a:gd name="connsiteX119" fmla="*/ 3607623 w 4452260"/>
                <a:gd name="connsiteY119" fmla="*/ 0 h 1068867"/>
                <a:gd name="connsiteX120" fmla="*/ 3608111 w 4452260"/>
                <a:gd name="connsiteY120" fmla="*/ 0 h 1068867"/>
                <a:gd name="connsiteX121" fmla="*/ 3666629 w 4452260"/>
                <a:gd name="connsiteY121" fmla="*/ 0 h 1068867"/>
                <a:gd name="connsiteX122" fmla="*/ 3702124 w 4452260"/>
                <a:gd name="connsiteY122" fmla="*/ 0 h 1068867"/>
                <a:gd name="connsiteX123" fmla="*/ 3720351 w 4452260"/>
                <a:gd name="connsiteY123" fmla="*/ 0 h 1068867"/>
                <a:gd name="connsiteX124" fmla="*/ 3728025 w 4452260"/>
                <a:gd name="connsiteY124" fmla="*/ 0 h 1068867"/>
                <a:gd name="connsiteX125" fmla="*/ 3769748 w 4452260"/>
                <a:gd name="connsiteY125" fmla="*/ 0 h 1068867"/>
                <a:gd name="connsiteX126" fmla="*/ 4098793 w 4452260"/>
                <a:gd name="connsiteY126" fmla="*/ 0 h 1068867"/>
                <a:gd name="connsiteX127" fmla="*/ 4193519 w 4452260"/>
                <a:gd name="connsiteY127" fmla="*/ 54408 h 1068867"/>
                <a:gd name="connsiteX128" fmla="*/ 4439104 w 4452260"/>
                <a:gd name="connsiteY128" fmla="*/ 480025 h 1068867"/>
                <a:gd name="connsiteX129" fmla="*/ 4439104 w 4452260"/>
                <a:gd name="connsiteY129" fmla="*/ 588843 h 1068867"/>
                <a:gd name="connsiteX130" fmla="*/ 4193519 w 4452260"/>
                <a:gd name="connsiteY130" fmla="*/ 1014459 h 1068867"/>
                <a:gd name="connsiteX131" fmla="*/ 4098793 w 4452260"/>
                <a:gd name="connsiteY131" fmla="*/ 1068867 h 1068867"/>
                <a:gd name="connsiteX132" fmla="*/ 3728025 w 4452260"/>
                <a:gd name="connsiteY132" fmla="*/ 1068867 h 1068867"/>
                <a:gd name="connsiteX133" fmla="*/ 3607623 w 4452260"/>
                <a:gd name="connsiteY133" fmla="*/ 1068867 h 1068867"/>
                <a:gd name="connsiteX134" fmla="*/ 3411066 w 4452260"/>
                <a:gd name="connsiteY134" fmla="*/ 1068867 h 1068867"/>
                <a:gd name="connsiteX135" fmla="*/ 3357257 w 4452260"/>
                <a:gd name="connsiteY135" fmla="*/ 1068867 h 1068867"/>
                <a:gd name="connsiteX136" fmla="*/ 3236855 w 4452260"/>
                <a:gd name="connsiteY136" fmla="*/ 1068867 h 1068867"/>
                <a:gd name="connsiteX137" fmla="*/ 3040298 w 4452260"/>
                <a:gd name="connsiteY137" fmla="*/ 1068867 h 1068867"/>
                <a:gd name="connsiteX138" fmla="*/ 3038573 w 4452260"/>
                <a:gd name="connsiteY138" fmla="*/ 1068867 h 1068867"/>
                <a:gd name="connsiteX139" fmla="*/ 2919896 w 4452260"/>
                <a:gd name="connsiteY139" fmla="*/ 1068867 h 1068867"/>
                <a:gd name="connsiteX140" fmla="*/ 2866087 w 4452260"/>
                <a:gd name="connsiteY140" fmla="*/ 1068867 h 1068867"/>
                <a:gd name="connsiteX141" fmla="*/ 2719890 w 4452260"/>
                <a:gd name="connsiteY141" fmla="*/ 1068867 h 1068867"/>
                <a:gd name="connsiteX142" fmla="*/ 2669530 w 4452260"/>
                <a:gd name="connsiteY142" fmla="*/ 1068867 h 1068867"/>
                <a:gd name="connsiteX143" fmla="*/ 2549127 w 4452260"/>
                <a:gd name="connsiteY143" fmla="*/ 1068867 h 1068867"/>
                <a:gd name="connsiteX144" fmla="*/ 2547403 w 4452260"/>
                <a:gd name="connsiteY144" fmla="*/ 1068867 h 1068867"/>
                <a:gd name="connsiteX145" fmla="*/ 2350846 w 4452260"/>
                <a:gd name="connsiteY145" fmla="*/ 1068867 h 1068867"/>
                <a:gd name="connsiteX146" fmla="*/ 2349122 w 4452260"/>
                <a:gd name="connsiteY146" fmla="*/ 1068867 h 1068867"/>
                <a:gd name="connsiteX147" fmla="*/ 2228719 w 4452260"/>
                <a:gd name="connsiteY147" fmla="*/ 1068867 h 1068867"/>
                <a:gd name="connsiteX148" fmla="*/ 2178359 w 4452260"/>
                <a:gd name="connsiteY148" fmla="*/ 1068867 h 1068867"/>
                <a:gd name="connsiteX149" fmla="*/ 2032162 w 4452260"/>
                <a:gd name="connsiteY149" fmla="*/ 1068867 h 1068867"/>
                <a:gd name="connsiteX150" fmla="*/ 1978354 w 4452260"/>
                <a:gd name="connsiteY150" fmla="*/ 1068867 h 1068867"/>
                <a:gd name="connsiteX151" fmla="*/ 1859676 w 4452260"/>
                <a:gd name="connsiteY151" fmla="*/ 1068867 h 1068867"/>
                <a:gd name="connsiteX152" fmla="*/ 1857951 w 4452260"/>
                <a:gd name="connsiteY152" fmla="*/ 1068867 h 1068867"/>
                <a:gd name="connsiteX153" fmla="*/ 1826599 w 4452260"/>
                <a:gd name="connsiteY153" fmla="*/ 1068867 h 1068867"/>
                <a:gd name="connsiteX154" fmla="*/ 1661394 w 4452260"/>
                <a:gd name="connsiteY154" fmla="*/ 1068867 h 1068867"/>
                <a:gd name="connsiteX155" fmla="*/ 1540992 w 4452260"/>
                <a:gd name="connsiteY155" fmla="*/ 1068867 h 1068867"/>
                <a:gd name="connsiteX156" fmla="*/ 1531708 w 4452260"/>
                <a:gd name="connsiteY156" fmla="*/ 1068867 h 1068867"/>
                <a:gd name="connsiteX157" fmla="*/ 1487183 w 4452260"/>
                <a:gd name="connsiteY157" fmla="*/ 1068867 h 1068867"/>
                <a:gd name="connsiteX158" fmla="*/ 1335428 w 4452260"/>
                <a:gd name="connsiteY158" fmla="*/ 1068867 h 1068867"/>
                <a:gd name="connsiteX159" fmla="*/ 1290626 w 4452260"/>
                <a:gd name="connsiteY159" fmla="*/ 1068867 h 1068867"/>
                <a:gd name="connsiteX160" fmla="*/ 1170224 w 4452260"/>
                <a:gd name="connsiteY160" fmla="*/ 1068867 h 1068867"/>
                <a:gd name="connsiteX161" fmla="*/ 1138871 w 4452260"/>
                <a:gd name="connsiteY161" fmla="*/ 1068867 h 1068867"/>
                <a:gd name="connsiteX162" fmla="*/ 1040537 w 4452260"/>
                <a:gd name="connsiteY162" fmla="*/ 1068867 h 1068867"/>
                <a:gd name="connsiteX163" fmla="*/ 843980 w 4452260"/>
                <a:gd name="connsiteY163" fmla="*/ 1068867 h 1068867"/>
                <a:gd name="connsiteX164" fmla="*/ 799455 w 4452260"/>
                <a:gd name="connsiteY164" fmla="*/ 1068867 h 1068867"/>
                <a:gd name="connsiteX165" fmla="*/ 647700 w 4452260"/>
                <a:gd name="connsiteY165" fmla="*/ 1068867 h 1068867"/>
                <a:gd name="connsiteX166" fmla="*/ 352810 w 4452260"/>
                <a:gd name="connsiteY166" fmla="*/ 1068867 h 1068867"/>
                <a:gd name="connsiteX167" fmla="*/ 258084 w 4452260"/>
                <a:gd name="connsiteY167" fmla="*/ 1014459 h 1068867"/>
                <a:gd name="connsiteX168" fmla="*/ 12498 w 4452260"/>
                <a:gd name="connsiteY168" fmla="*/ 588843 h 1068867"/>
                <a:gd name="connsiteX169" fmla="*/ 12498 w 4452260"/>
                <a:gd name="connsiteY169" fmla="*/ 480025 h 1068867"/>
                <a:gd name="connsiteX170" fmla="*/ 258084 w 4452260"/>
                <a:gd name="connsiteY170" fmla="*/ 54408 h 1068867"/>
                <a:gd name="connsiteX171" fmla="*/ 352810 w 4452260"/>
                <a:gd name="connsiteY171" fmla="*/ 0 h 1068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4452260" h="1068867">
                  <a:moveTo>
                    <a:pt x="352810" y="0"/>
                  </a:moveTo>
                  <a:cubicBezTo>
                    <a:pt x="475602" y="0"/>
                    <a:pt x="567696" y="0"/>
                    <a:pt x="636768" y="0"/>
                  </a:cubicBezTo>
                  <a:lnTo>
                    <a:pt x="647700" y="0"/>
                  </a:lnTo>
                  <a:lnTo>
                    <a:pt x="724065" y="0"/>
                  </a:lnTo>
                  <a:cubicBezTo>
                    <a:pt x="748048" y="0"/>
                    <a:pt x="767235" y="0"/>
                    <a:pt x="782584" y="0"/>
                  </a:cubicBezTo>
                  <a:lnTo>
                    <a:pt x="799455" y="0"/>
                  </a:lnTo>
                  <a:lnTo>
                    <a:pt x="809825" y="0"/>
                  </a:lnTo>
                  <a:lnTo>
                    <a:pt x="818078" y="0"/>
                  </a:lnTo>
                  <a:cubicBezTo>
                    <a:pt x="843980" y="0"/>
                    <a:pt x="843980" y="0"/>
                    <a:pt x="843980" y="0"/>
                  </a:cubicBezTo>
                  <a:lnTo>
                    <a:pt x="931658" y="0"/>
                  </a:lnTo>
                  <a:lnTo>
                    <a:pt x="961580" y="0"/>
                  </a:lnTo>
                  <a:lnTo>
                    <a:pt x="1000055" y="0"/>
                  </a:lnTo>
                  <a:lnTo>
                    <a:pt x="1040537" y="0"/>
                  </a:lnTo>
                  <a:lnTo>
                    <a:pt x="1051453" y="0"/>
                  </a:lnTo>
                  <a:lnTo>
                    <a:pt x="1083414" y="0"/>
                  </a:lnTo>
                  <a:lnTo>
                    <a:pt x="1112969" y="0"/>
                  </a:lnTo>
                  <a:cubicBezTo>
                    <a:pt x="1138871" y="0"/>
                    <a:pt x="1138871" y="0"/>
                    <a:pt x="1138871" y="0"/>
                  </a:cubicBezTo>
                  <a:lnTo>
                    <a:pt x="1170224" y="0"/>
                  </a:lnTo>
                  <a:lnTo>
                    <a:pt x="1170711" y="0"/>
                  </a:lnTo>
                  <a:lnTo>
                    <a:pt x="1202662" y="0"/>
                  </a:lnTo>
                  <a:lnTo>
                    <a:pt x="1240037" y="0"/>
                  </a:lnTo>
                  <a:cubicBezTo>
                    <a:pt x="1290626" y="0"/>
                    <a:pt x="1290626" y="0"/>
                    <a:pt x="1290626" y="0"/>
                  </a:cubicBezTo>
                  <a:lnTo>
                    <a:pt x="1324496" y="0"/>
                  </a:lnTo>
                  <a:lnTo>
                    <a:pt x="1332348" y="0"/>
                  </a:lnTo>
                  <a:lnTo>
                    <a:pt x="1335428" y="0"/>
                  </a:lnTo>
                  <a:lnTo>
                    <a:pt x="1411793" y="0"/>
                  </a:lnTo>
                  <a:lnTo>
                    <a:pt x="1454182" y="0"/>
                  </a:lnTo>
                  <a:lnTo>
                    <a:pt x="1470312" y="0"/>
                  </a:lnTo>
                  <a:lnTo>
                    <a:pt x="1487183" y="0"/>
                  </a:lnTo>
                  <a:lnTo>
                    <a:pt x="1497552" y="0"/>
                  </a:lnTo>
                  <a:lnTo>
                    <a:pt x="1505806" y="0"/>
                  </a:lnTo>
                  <a:lnTo>
                    <a:pt x="1528471" y="0"/>
                  </a:lnTo>
                  <a:lnTo>
                    <a:pt x="1531708" y="0"/>
                  </a:lnTo>
                  <a:lnTo>
                    <a:pt x="1540992" y="0"/>
                  </a:lnTo>
                  <a:lnTo>
                    <a:pt x="1541479" y="0"/>
                  </a:lnTo>
                  <a:lnTo>
                    <a:pt x="1599998" y="0"/>
                  </a:lnTo>
                  <a:lnTo>
                    <a:pt x="1619386" y="0"/>
                  </a:lnTo>
                  <a:lnTo>
                    <a:pt x="1635492" y="0"/>
                  </a:lnTo>
                  <a:lnTo>
                    <a:pt x="1649308" y="0"/>
                  </a:lnTo>
                  <a:lnTo>
                    <a:pt x="1653720" y="0"/>
                  </a:lnTo>
                  <a:lnTo>
                    <a:pt x="1661394" y="0"/>
                  </a:lnTo>
                  <a:lnTo>
                    <a:pt x="1687782" y="0"/>
                  </a:lnTo>
                  <a:lnTo>
                    <a:pt x="1703116" y="0"/>
                  </a:lnTo>
                  <a:lnTo>
                    <a:pt x="1739181" y="0"/>
                  </a:lnTo>
                  <a:lnTo>
                    <a:pt x="1771141" y="0"/>
                  </a:lnTo>
                  <a:lnTo>
                    <a:pt x="1800697" y="0"/>
                  </a:lnTo>
                  <a:lnTo>
                    <a:pt x="1811727" y="0"/>
                  </a:lnTo>
                  <a:lnTo>
                    <a:pt x="1823361" y="0"/>
                  </a:lnTo>
                  <a:lnTo>
                    <a:pt x="1826599" y="0"/>
                  </a:lnTo>
                  <a:lnTo>
                    <a:pt x="1857951" y="0"/>
                  </a:lnTo>
                  <a:lnTo>
                    <a:pt x="1858439" y="0"/>
                  </a:lnTo>
                  <a:lnTo>
                    <a:pt x="1859676" y="0"/>
                  </a:lnTo>
                  <a:lnTo>
                    <a:pt x="1893346" y="0"/>
                  </a:lnTo>
                  <a:lnTo>
                    <a:pt x="1927765" y="0"/>
                  </a:lnTo>
                  <a:lnTo>
                    <a:pt x="1963365" y="0"/>
                  </a:lnTo>
                  <a:lnTo>
                    <a:pt x="1978354" y="0"/>
                  </a:lnTo>
                  <a:lnTo>
                    <a:pt x="1991032" y="0"/>
                  </a:lnTo>
                  <a:lnTo>
                    <a:pt x="2020076" y="0"/>
                  </a:lnTo>
                  <a:lnTo>
                    <a:pt x="2021800" y="0"/>
                  </a:lnTo>
                  <a:lnTo>
                    <a:pt x="2027021" y="0"/>
                  </a:lnTo>
                  <a:cubicBezTo>
                    <a:pt x="2032162" y="0"/>
                    <a:pt x="2032162" y="0"/>
                    <a:pt x="2032162" y="0"/>
                  </a:cubicBezTo>
                  <a:lnTo>
                    <a:pt x="2141909" y="0"/>
                  </a:lnTo>
                  <a:lnTo>
                    <a:pt x="2143633" y="0"/>
                  </a:lnTo>
                  <a:lnTo>
                    <a:pt x="2178359" y="0"/>
                  </a:lnTo>
                  <a:lnTo>
                    <a:pt x="2228719" y="0"/>
                  </a:lnTo>
                  <a:lnTo>
                    <a:pt x="2229207" y="0"/>
                  </a:lnTo>
                  <a:lnTo>
                    <a:pt x="2230931" y="0"/>
                  </a:lnTo>
                  <a:lnTo>
                    <a:pt x="2287725" y="0"/>
                  </a:lnTo>
                  <a:lnTo>
                    <a:pt x="2289450" y="0"/>
                  </a:lnTo>
                  <a:lnTo>
                    <a:pt x="2323220" y="0"/>
                  </a:lnTo>
                  <a:lnTo>
                    <a:pt x="2324944" y="0"/>
                  </a:lnTo>
                  <a:lnTo>
                    <a:pt x="2340483" y="0"/>
                  </a:lnTo>
                  <a:lnTo>
                    <a:pt x="2341447" y="0"/>
                  </a:lnTo>
                  <a:lnTo>
                    <a:pt x="2343172" y="0"/>
                  </a:lnTo>
                  <a:lnTo>
                    <a:pt x="2349122" y="0"/>
                  </a:lnTo>
                  <a:lnTo>
                    <a:pt x="2350846" y="0"/>
                  </a:lnTo>
                  <a:lnTo>
                    <a:pt x="2390844" y="0"/>
                  </a:lnTo>
                  <a:lnTo>
                    <a:pt x="2462317" y="0"/>
                  </a:lnTo>
                  <a:lnTo>
                    <a:pt x="2499455" y="0"/>
                  </a:lnTo>
                  <a:lnTo>
                    <a:pt x="2530713" y="0"/>
                  </a:lnTo>
                  <a:lnTo>
                    <a:pt x="2547403" y="0"/>
                  </a:lnTo>
                  <a:lnTo>
                    <a:pt x="2549127" y="0"/>
                  </a:lnTo>
                  <a:lnTo>
                    <a:pt x="2581074" y="0"/>
                  </a:lnTo>
                  <a:lnTo>
                    <a:pt x="2582112" y="0"/>
                  </a:lnTo>
                  <a:cubicBezTo>
                    <a:pt x="2669530" y="0"/>
                    <a:pt x="2669530" y="0"/>
                    <a:pt x="2669530" y="0"/>
                  </a:cubicBezTo>
                  <a:lnTo>
                    <a:pt x="2678759" y="0"/>
                  </a:lnTo>
                  <a:lnTo>
                    <a:pt x="2709527" y="0"/>
                  </a:lnTo>
                  <a:lnTo>
                    <a:pt x="2711252" y="0"/>
                  </a:lnTo>
                  <a:lnTo>
                    <a:pt x="2714748" y="0"/>
                  </a:lnTo>
                  <a:lnTo>
                    <a:pt x="2719890" y="0"/>
                  </a:lnTo>
                  <a:lnTo>
                    <a:pt x="2831360" y="0"/>
                  </a:lnTo>
                  <a:lnTo>
                    <a:pt x="2833086" y="0"/>
                  </a:lnTo>
                  <a:lnTo>
                    <a:pt x="2866087" y="0"/>
                  </a:lnTo>
                  <a:lnTo>
                    <a:pt x="2918659" y="0"/>
                  </a:lnTo>
                  <a:lnTo>
                    <a:pt x="2919896" y="0"/>
                  </a:lnTo>
                  <a:lnTo>
                    <a:pt x="2920383" y="0"/>
                  </a:lnTo>
                  <a:lnTo>
                    <a:pt x="2977177" y="0"/>
                  </a:lnTo>
                  <a:lnTo>
                    <a:pt x="2978902" y="0"/>
                  </a:lnTo>
                  <a:lnTo>
                    <a:pt x="3012671" y="0"/>
                  </a:lnTo>
                  <a:lnTo>
                    <a:pt x="3014397" y="0"/>
                  </a:lnTo>
                  <a:lnTo>
                    <a:pt x="3028211" y="0"/>
                  </a:lnTo>
                  <a:lnTo>
                    <a:pt x="3030899" y="0"/>
                  </a:lnTo>
                  <a:lnTo>
                    <a:pt x="3032624" y="0"/>
                  </a:lnTo>
                  <a:lnTo>
                    <a:pt x="3038573" y="0"/>
                  </a:lnTo>
                  <a:lnTo>
                    <a:pt x="3040298" y="0"/>
                  </a:lnTo>
                  <a:lnTo>
                    <a:pt x="3082021" y="0"/>
                  </a:lnTo>
                  <a:lnTo>
                    <a:pt x="3150044" y="0"/>
                  </a:lnTo>
                  <a:lnTo>
                    <a:pt x="3218441" y="0"/>
                  </a:lnTo>
                  <a:lnTo>
                    <a:pt x="3236855" y="0"/>
                  </a:lnTo>
                  <a:lnTo>
                    <a:pt x="3269839" y="0"/>
                  </a:lnTo>
                  <a:lnTo>
                    <a:pt x="3272250" y="0"/>
                  </a:lnTo>
                  <a:lnTo>
                    <a:pt x="3320378" y="0"/>
                  </a:lnTo>
                  <a:lnTo>
                    <a:pt x="3346330" y="0"/>
                  </a:lnTo>
                  <a:lnTo>
                    <a:pt x="3357257" y="0"/>
                  </a:lnTo>
                  <a:lnTo>
                    <a:pt x="3369936" y="0"/>
                  </a:lnTo>
                  <a:lnTo>
                    <a:pt x="3398980" y="0"/>
                  </a:lnTo>
                  <a:lnTo>
                    <a:pt x="3405925" y="0"/>
                  </a:lnTo>
                  <a:cubicBezTo>
                    <a:pt x="3411066" y="0"/>
                    <a:pt x="3411066" y="0"/>
                    <a:pt x="3411066" y="0"/>
                  </a:cubicBezTo>
                  <a:lnTo>
                    <a:pt x="3520813" y="0"/>
                  </a:lnTo>
                  <a:lnTo>
                    <a:pt x="3607623" y="0"/>
                  </a:lnTo>
                  <a:lnTo>
                    <a:pt x="3608111" y="0"/>
                  </a:lnTo>
                  <a:lnTo>
                    <a:pt x="3666629" y="0"/>
                  </a:lnTo>
                  <a:lnTo>
                    <a:pt x="3702124" y="0"/>
                  </a:lnTo>
                  <a:lnTo>
                    <a:pt x="3720351" y="0"/>
                  </a:lnTo>
                  <a:lnTo>
                    <a:pt x="3728025" y="0"/>
                  </a:lnTo>
                  <a:lnTo>
                    <a:pt x="3769748" y="0"/>
                  </a:lnTo>
                  <a:cubicBezTo>
                    <a:pt x="4098793" y="0"/>
                    <a:pt x="4098793" y="0"/>
                    <a:pt x="4098793" y="0"/>
                  </a:cubicBezTo>
                  <a:cubicBezTo>
                    <a:pt x="4133877" y="0"/>
                    <a:pt x="4175977" y="24572"/>
                    <a:pt x="4193519" y="54408"/>
                  </a:cubicBezTo>
                  <a:cubicBezTo>
                    <a:pt x="4439104" y="480025"/>
                    <a:pt x="4439104" y="480025"/>
                    <a:pt x="4439104" y="480025"/>
                  </a:cubicBezTo>
                  <a:cubicBezTo>
                    <a:pt x="4456646" y="509862"/>
                    <a:pt x="4456646" y="559005"/>
                    <a:pt x="4439104" y="588843"/>
                  </a:cubicBezTo>
                  <a:cubicBezTo>
                    <a:pt x="4193519" y="1014459"/>
                    <a:pt x="4193519" y="1014459"/>
                    <a:pt x="4193519" y="1014459"/>
                  </a:cubicBezTo>
                  <a:cubicBezTo>
                    <a:pt x="4175977" y="1044295"/>
                    <a:pt x="4133877" y="1068867"/>
                    <a:pt x="4098793" y="1068867"/>
                  </a:cubicBezTo>
                  <a:lnTo>
                    <a:pt x="3728025" y="1068867"/>
                  </a:lnTo>
                  <a:lnTo>
                    <a:pt x="3607623" y="1068867"/>
                  </a:lnTo>
                  <a:lnTo>
                    <a:pt x="3411066" y="1068867"/>
                  </a:lnTo>
                  <a:lnTo>
                    <a:pt x="3357257" y="1068867"/>
                  </a:lnTo>
                  <a:lnTo>
                    <a:pt x="3236855" y="1068867"/>
                  </a:lnTo>
                  <a:lnTo>
                    <a:pt x="3040298" y="1068867"/>
                  </a:lnTo>
                  <a:lnTo>
                    <a:pt x="3038573" y="1068867"/>
                  </a:lnTo>
                  <a:lnTo>
                    <a:pt x="2919896" y="1068867"/>
                  </a:lnTo>
                  <a:lnTo>
                    <a:pt x="2866087" y="1068867"/>
                  </a:lnTo>
                  <a:lnTo>
                    <a:pt x="2719890" y="1068867"/>
                  </a:lnTo>
                  <a:lnTo>
                    <a:pt x="2669530" y="1068867"/>
                  </a:lnTo>
                  <a:lnTo>
                    <a:pt x="2549127" y="1068867"/>
                  </a:lnTo>
                  <a:lnTo>
                    <a:pt x="2547403" y="1068867"/>
                  </a:lnTo>
                  <a:lnTo>
                    <a:pt x="2350846" y="1068867"/>
                  </a:lnTo>
                  <a:lnTo>
                    <a:pt x="2349122" y="1068867"/>
                  </a:lnTo>
                  <a:lnTo>
                    <a:pt x="2228719" y="1068867"/>
                  </a:lnTo>
                  <a:lnTo>
                    <a:pt x="2178359" y="1068867"/>
                  </a:lnTo>
                  <a:lnTo>
                    <a:pt x="2032162" y="1068867"/>
                  </a:lnTo>
                  <a:lnTo>
                    <a:pt x="1978354" y="1068867"/>
                  </a:lnTo>
                  <a:lnTo>
                    <a:pt x="1859676" y="1068867"/>
                  </a:lnTo>
                  <a:lnTo>
                    <a:pt x="1857951" y="1068867"/>
                  </a:lnTo>
                  <a:lnTo>
                    <a:pt x="1826599" y="1068867"/>
                  </a:lnTo>
                  <a:lnTo>
                    <a:pt x="1661394" y="1068867"/>
                  </a:lnTo>
                  <a:lnTo>
                    <a:pt x="1540992" y="1068867"/>
                  </a:lnTo>
                  <a:lnTo>
                    <a:pt x="1531708" y="1068867"/>
                  </a:lnTo>
                  <a:lnTo>
                    <a:pt x="1487183" y="1068867"/>
                  </a:lnTo>
                  <a:lnTo>
                    <a:pt x="1335428" y="1068867"/>
                  </a:lnTo>
                  <a:lnTo>
                    <a:pt x="1290626" y="1068867"/>
                  </a:lnTo>
                  <a:lnTo>
                    <a:pt x="1170224" y="1068867"/>
                  </a:lnTo>
                  <a:lnTo>
                    <a:pt x="1138871" y="1068867"/>
                  </a:lnTo>
                  <a:lnTo>
                    <a:pt x="1040537" y="1068867"/>
                  </a:lnTo>
                  <a:lnTo>
                    <a:pt x="843980" y="1068867"/>
                  </a:lnTo>
                  <a:lnTo>
                    <a:pt x="799455" y="1068867"/>
                  </a:lnTo>
                  <a:lnTo>
                    <a:pt x="647700" y="1068867"/>
                  </a:lnTo>
                  <a:lnTo>
                    <a:pt x="352810" y="1068867"/>
                  </a:lnTo>
                  <a:cubicBezTo>
                    <a:pt x="318603" y="1068867"/>
                    <a:pt x="275626" y="1044295"/>
                    <a:pt x="258084" y="1014459"/>
                  </a:cubicBezTo>
                  <a:cubicBezTo>
                    <a:pt x="12498" y="588843"/>
                    <a:pt x="12498" y="588843"/>
                    <a:pt x="12498" y="588843"/>
                  </a:cubicBezTo>
                  <a:cubicBezTo>
                    <a:pt x="-4166" y="559005"/>
                    <a:pt x="-4166" y="509862"/>
                    <a:pt x="12498" y="480025"/>
                  </a:cubicBezTo>
                  <a:cubicBezTo>
                    <a:pt x="258084" y="54408"/>
                    <a:pt x="258084" y="54408"/>
                    <a:pt x="258084" y="54408"/>
                  </a:cubicBezTo>
                  <a:cubicBezTo>
                    <a:pt x="275626" y="24572"/>
                    <a:pt x="318603" y="0"/>
                    <a:pt x="352810" y="0"/>
                  </a:cubicBezTo>
                  <a:close/>
                </a:path>
              </a:pathLst>
            </a:custGeom>
            <a:gradFill flip="none" rotWithShape="1">
              <a:gsLst>
                <a:gs pos="100000">
                  <a:schemeClr val="bg1">
                    <a:lumMod val="95000"/>
                  </a:schemeClr>
                </a:gs>
                <a:gs pos="0">
                  <a:srgbClr val="D3D3D3"/>
                </a:gs>
              </a:gsLst>
              <a:lin ang="2700000" scaled="1"/>
              <a:tileRect/>
            </a:gradFill>
            <a:ln w="19050">
              <a:gradFill flip="none" rotWithShape="1">
                <a:gsLst>
                  <a:gs pos="100000">
                    <a:schemeClr val="bg1">
                      <a:lumMod val="75000"/>
                    </a:schemeClr>
                  </a:gs>
                  <a:gs pos="0">
                    <a:schemeClr val="bg1"/>
                  </a:gs>
                </a:gsLst>
                <a:lin ang="2700000" scaled="1"/>
                <a:tileRect/>
              </a:gradFill>
            </a:ln>
            <a:effectLst>
              <a:outerShdw blurRad="127000" dist="50800" dir="2700000" algn="tl" rotWithShape="0">
                <a:prstClr val="black">
                  <a:alpha val="40000"/>
                </a:prstClr>
              </a:outerShdw>
            </a:effectLst>
          </p:spPr>
          <p:txBody>
            <a:bodyPr vert="horz" wrap="square" lIns="91440" tIns="45720" rIns="91440" bIns="45720" numCol="1" anchor="t" anchorCtr="0" compatLnSpc="1">
              <a:noAutofit/>
            </a:bodyPr>
            <a:lstStyle/>
            <a:p>
              <a:endParaRPr lang="zh-CN" altLang="en-US" dirty="0">
                <a:solidFill>
                  <a:prstClr val="black"/>
                </a:solidFill>
                <a:latin typeface="微软雅黑" panose="020B0503020204020204" pitchFamily="34" charset="-122"/>
              </a:endParaRPr>
            </a:p>
          </p:txBody>
        </p:sp>
        <p:sp>
          <p:nvSpPr>
            <p:cNvPr id="58" name="任意多边形 57"/>
            <p:cNvSpPr/>
            <p:nvPr/>
          </p:nvSpPr>
          <p:spPr bwMode="auto">
            <a:xfrm>
              <a:off x="1010779" y="325868"/>
              <a:ext cx="2628449" cy="527848"/>
            </a:xfrm>
            <a:custGeom>
              <a:avLst/>
              <a:gdLst>
                <a:gd name="connsiteX0" fmla="*/ 305125 w 4603109"/>
                <a:gd name="connsiteY0" fmla="*/ 0 h 924402"/>
                <a:gd name="connsiteX1" fmla="*/ 432894 w 4603109"/>
                <a:gd name="connsiteY1" fmla="*/ 0 h 924402"/>
                <a:gd name="connsiteX2" fmla="*/ 445336 w 4603109"/>
                <a:gd name="connsiteY2" fmla="*/ 0 h 924402"/>
                <a:gd name="connsiteX3" fmla="*/ 550703 w 4603109"/>
                <a:gd name="connsiteY3" fmla="*/ 0 h 924402"/>
                <a:gd name="connsiteX4" fmla="*/ 560158 w 4603109"/>
                <a:gd name="connsiteY4" fmla="*/ 0 h 924402"/>
                <a:gd name="connsiteX5" fmla="*/ 573105 w 4603109"/>
                <a:gd name="connsiteY5" fmla="*/ 0 h 924402"/>
                <a:gd name="connsiteX6" fmla="*/ 626202 w 4603109"/>
                <a:gd name="connsiteY6" fmla="*/ 0 h 924402"/>
                <a:gd name="connsiteX7" fmla="*/ 676811 w 4603109"/>
                <a:gd name="connsiteY7" fmla="*/ 0 h 924402"/>
                <a:gd name="connsiteX8" fmla="*/ 678472 w 4603109"/>
                <a:gd name="connsiteY8" fmla="*/ 0 h 924402"/>
                <a:gd name="connsiteX9" fmla="*/ 687927 w 4603109"/>
                <a:gd name="connsiteY9" fmla="*/ 0 h 924402"/>
                <a:gd name="connsiteX10" fmla="*/ 691402 w 4603109"/>
                <a:gd name="connsiteY10" fmla="*/ 0 h 924402"/>
                <a:gd name="connsiteX11" fmla="*/ 700371 w 4603109"/>
                <a:gd name="connsiteY11" fmla="*/ 0 h 924402"/>
                <a:gd name="connsiteX12" fmla="*/ 707508 w 4603109"/>
                <a:gd name="connsiteY12" fmla="*/ 0 h 924402"/>
                <a:gd name="connsiteX13" fmla="*/ 729909 w 4603109"/>
                <a:gd name="connsiteY13" fmla="*/ 0 h 924402"/>
                <a:gd name="connsiteX14" fmla="*/ 753971 w 4603109"/>
                <a:gd name="connsiteY14" fmla="*/ 0 h 924402"/>
                <a:gd name="connsiteX15" fmla="*/ 804580 w 4603109"/>
                <a:gd name="connsiteY15" fmla="*/ 0 h 924402"/>
                <a:gd name="connsiteX16" fmla="*/ 805737 w 4603109"/>
                <a:gd name="connsiteY16" fmla="*/ 0 h 924402"/>
                <a:gd name="connsiteX17" fmla="*/ 819171 w 4603109"/>
                <a:gd name="connsiteY17" fmla="*/ 0 h 924402"/>
                <a:gd name="connsiteX18" fmla="*/ 828140 w 4603109"/>
                <a:gd name="connsiteY18" fmla="*/ 0 h 924402"/>
                <a:gd name="connsiteX19" fmla="*/ 831615 w 4603109"/>
                <a:gd name="connsiteY19" fmla="*/ 0 h 924402"/>
                <a:gd name="connsiteX20" fmla="*/ 835277 w 4603109"/>
                <a:gd name="connsiteY20" fmla="*/ 0 h 924402"/>
                <a:gd name="connsiteX21" fmla="*/ 857678 w 4603109"/>
                <a:gd name="connsiteY21" fmla="*/ 0 h 924402"/>
                <a:gd name="connsiteX22" fmla="*/ 864889 w 4603109"/>
                <a:gd name="connsiteY22" fmla="*/ 0 h 924402"/>
                <a:gd name="connsiteX23" fmla="*/ 899900 w 4603109"/>
                <a:gd name="connsiteY23" fmla="*/ 0 h 924402"/>
                <a:gd name="connsiteX24" fmla="*/ 909341 w 4603109"/>
                <a:gd name="connsiteY24" fmla="*/ 0 h 924402"/>
                <a:gd name="connsiteX25" fmla="*/ 929965 w 4603109"/>
                <a:gd name="connsiteY25" fmla="*/ 0 h 924402"/>
                <a:gd name="connsiteX26" fmla="*/ 933506 w 4603109"/>
                <a:gd name="connsiteY26" fmla="*/ 0 h 924402"/>
                <a:gd name="connsiteX27" fmla="*/ 936982 w 4603109"/>
                <a:gd name="connsiteY27" fmla="*/ 0 h 924402"/>
                <a:gd name="connsiteX28" fmla="*/ 959384 w 4603109"/>
                <a:gd name="connsiteY28" fmla="*/ 0 h 924402"/>
                <a:gd name="connsiteX29" fmla="*/ 962542 w 4603109"/>
                <a:gd name="connsiteY29" fmla="*/ 0 h 924402"/>
                <a:gd name="connsiteX30" fmla="*/ 984943 w 4603109"/>
                <a:gd name="connsiteY30" fmla="*/ 0 h 924402"/>
                <a:gd name="connsiteX31" fmla="*/ 992658 w 4603109"/>
                <a:gd name="connsiteY31" fmla="*/ 0 h 924402"/>
                <a:gd name="connsiteX32" fmla="*/ 1012059 w 4603109"/>
                <a:gd name="connsiteY32" fmla="*/ 0 h 924402"/>
                <a:gd name="connsiteX33" fmla="*/ 1012480 w 4603109"/>
                <a:gd name="connsiteY33" fmla="*/ 0 h 924402"/>
                <a:gd name="connsiteX34" fmla="*/ 1027669 w 4603109"/>
                <a:gd name="connsiteY34" fmla="*/ 0 h 924402"/>
                <a:gd name="connsiteX35" fmla="*/ 1037110 w 4603109"/>
                <a:gd name="connsiteY35" fmla="*/ 0 h 924402"/>
                <a:gd name="connsiteX36" fmla="*/ 1040112 w 4603109"/>
                <a:gd name="connsiteY36" fmla="*/ 0 h 924402"/>
                <a:gd name="connsiteX37" fmla="*/ 1057734 w 4603109"/>
                <a:gd name="connsiteY37" fmla="*/ 0 h 924402"/>
                <a:gd name="connsiteX38" fmla="*/ 1064751 w 4603109"/>
                <a:gd name="connsiteY38" fmla="*/ 0 h 924402"/>
                <a:gd name="connsiteX39" fmla="*/ 1070177 w 4603109"/>
                <a:gd name="connsiteY39" fmla="*/ 0 h 924402"/>
                <a:gd name="connsiteX40" fmla="*/ 1072436 w 4603109"/>
                <a:gd name="connsiteY40" fmla="*/ 0 h 924402"/>
                <a:gd name="connsiteX41" fmla="*/ 1090311 w 4603109"/>
                <a:gd name="connsiteY41" fmla="*/ 0 h 924402"/>
                <a:gd name="connsiteX42" fmla="*/ 1110718 w 4603109"/>
                <a:gd name="connsiteY42" fmla="*/ 0 h 924402"/>
                <a:gd name="connsiteX43" fmla="*/ 1112712 w 4603109"/>
                <a:gd name="connsiteY43" fmla="*/ 0 h 924402"/>
                <a:gd name="connsiteX44" fmla="*/ 1116187 w 4603109"/>
                <a:gd name="connsiteY44" fmla="*/ 0 h 924402"/>
                <a:gd name="connsiteX45" fmla="*/ 1139828 w 4603109"/>
                <a:gd name="connsiteY45" fmla="*/ 0 h 924402"/>
                <a:gd name="connsiteX46" fmla="*/ 1140249 w 4603109"/>
                <a:gd name="connsiteY46" fmla="*/ 0 h 924402"/>
                <a:gd name="connsiteX47" fmla="*/ 1145480 w 4603109"/>
                <a:gd name="connsiteY47" fmla="*/ 0 h 924402"/>
                <a:gd name="connsiteX48" fmla="*/ 1152270 w 4603109"/>
                <a:gd name="connsiteY48" fmla="*/ 0 h 924402"/>
                <a:gd name="connsiteX49" fmla="*/ 1154934 w 4603109"/>
                <a:gd name="connsiteY49" fmla="*/ 0 h 924402"/>
                <a:gd name="connsiteX50" fmla="*/ 1167881 w 4603109"/>
                <a:gd name="connsiteY50" fmla="*/ 0 h 924402"/>
                <a:gd name="connsiteX51" fmla="*/ 1175544 w 4603109"/>
                <a:gd name="connsiteY51" fmla="*/ 0 h 924402"/>
                <a:gd name="connsiteX52" fmla="*/ 1184998 w 4603109"/>
                <a:gd name="connsiteY52" fmla="*/ 0 h 924402"/>
                <a:gd name="connsiteX53" fmla="*/ 1197946 w 4603109"/>
                <a:gd name="connsiteY53" fmla="*/ 0 h 924402"/>
                <a:gd name="connsiteX54" fmla="*/ 1200205 w 4603109"/>
                <a:gd name="connsiteY54" fmla="*/ 0 h 924402"/>
                <a:gd name="connsiteX55" fmla="*/ 1220978 w 4603109"/>
                <a:gd name="connsiteY55" fmla="*/ 0 h 924402"/>
                <a:gd name="connsiteX56" fmla="*/ 1238487 w 4603109"/>
                <a:gd name="connsiteY56" fmla="*/ 0 h 924402"/>
                <a:gd name="connsiteX57" fmla="*/ 1243956 w 4603109"/>
                <a:gd name="connsiteY57" fmla="*/ 0 h 924402"/>
                <a:gd name="connsiteX58" fmla="*/ 1251042 w 4603109"/>
                <a:gd name="connsiteY58" fmla="*/ 0 h 924402"/>
                <a:gd name="connsiteX59" fmla="*/ 1257637 w 4603109"/>
                <a:gd name="connsiteY59" fmla="*/ 0 h 924402"/>
                <a:gd name="connsiteX60" fmla="*/ 1271587 w 4603109"/>
                <a:gd name="connsiteY60" fmla="*/ 0 h 924402"/>
                <a:gd name="connsiteX61" fmla="*/ 1273249 w 4603109"/>
                <a:gd name="connsiteY61" fmla="*/ 0 h 924402"/>
                <a:gd name="connsiteX62" fmla="*/ 1280039 w 4603109"/>
                <a:gd name="connsiteY62" fmla="*/ 0 h 924402"/>
                <a:gd name="connsiteX63" fmla="*/ 1282703 w 4603109"/>
                <a:gd name="connsiteY63" fmla="*/ 0 h 924402"/>
                <a:gd name="connsiteX64" fmla="*/ 1286178 w 4603109"/>
                <a:gd name="connsiteY64" fmla="*/ 0 h 924402"/>
                <a:gd name="connsiteX65" fmla="*/ 1295146 w 4603109"/>
                <a:gd name="connsiteY65" fmla="*/ 0 h 924402"/>
                <a:gd name="connsiteX66" fmla="*/ 1301651 w 4603109"/>
                <a:gd name="connsiteY66" fmla="*/ 0 h 924402"/>
                <a:gd name="connsiteX67" fmla="*/ 1302284 w 4603109"/>
                <a:gd name="connsiteY67" fmla="*/ 0 h 924402"/>
                <a:gd name="connsiteX68" fmla="*/ 1303313 w 4603109"/>
                <a:gd name="connsiteY68" fmla="*/ 0 h 924402"/>
                <a:gd name="connsiteX69" fmla="*/ 1312767 w 4603109"/>
                <a:gd name="connsiteY69" fmla="*/ 0 h 924402"/>
                <a:gd name="connsiteX70" fmla="*/ 1316242 w 4603109"/>
                <a:gd name="connsiteY70" fmla="*/ 0 h 924402"/>
                <a:gd name="connsiteX71" fmla="*/ 1321886 w 4603109"/>
                <a:gd name="connsiteY71" fmla="*/ 0 h 924402"/>
                <a:gd name="connsiteX72" fmla="*/ 1324685 w 4603109"/>
                <a:gd name="connsiteY72" fmla="*/ 0 h 924402"/>
                <a:gd name="connsiteX73" fmla="*/ 1325211 w 4603109"/>
                <a:gd name="connsiteY73" fmla="*/ 0 h 924402"/>
                <a:gd name="connsiteX74" fmla="*/ 1332348 w 4603109"/>
                <a:gd name="connsiteY74" fmla="*/ 0 h 924402"/>
                <a:gd name="connsiteX75" fmla="*/ 1332714 w 4603109"/>
                <a:gd name="connsiteY75" fmla="*/ 0 h 924402"/>
                <a:gd name="connsiteX76" fmla="*/ 1333135 w 4603109"/>
                <a:gd name="connsiteY76" fmla="*/ 0 h 924402"/>
                <a:gd name="connsiteX77" fmla="*/ 1348747 w 4603109"/>
                <a:gd name="connsiteY77" fmla="*/ 0 h 924402"/>
                <a:gd name="connsiteX78" fmla="*/ 1354749 w 4603109"/>
                <a:gd name="connsiteY78" fmla="*/ 0 h 924402"/>
                <a:gd name="connsiteX79" fmla="*/ 1378811 w 4603109"/>
                <a:gd name="connsiteY79" fmla="*/ 0 h 924402"/>
                <a:gd name="connsiteX80" fmla="*/ 1383745 w 4603109"/>
                <a:gd name="connsiteY80" fmla="*/ 0 h 924402"/>
                <a:gd name="connsiteX81" fmla="*/ 1385406 w 4603109"/>
                <a:gd name="connsiteY81" fmla="*/ 0 h 924402"/>
                <a:gd name="connsiteX82" fmla="*/ 1399356 w 4603109"/>
                <a:gd name="connsiteY82" fmla="*/ 0 h 924402"/>
                <a:gd name="connsiteX83" fmla="*/ 1400513 w 4603109"/>
                <a:gd name="connsiteY83" fmla="*/ 0 h 924402"/>
                <a:gd name="connsiteX84" fmla="*/ 1413947 w 4603109"/>
                <a:gd name="connsiteY84" fmla="*/ 0 h 924402"/>
                <a:gd name="connsiteX85" fmla="*/ 1414442 w 4603109"/>
                <a:gd name="connsiteY85" fmla="*/ 0 h 924402"/>
                <a:gd name="connsiteX86" fmla="*/ 1422915 w 4603109"/>
                <a:gd name="connsiteY86" fmla="*/ 0 h 924402"/>
                <a:gd name="connsiteX87" fmla="*/ 1426390 w 4603109"/>
                <a:gd name="connsiteY87" fmla="*/ 0 h 924402"/>
                <a:gd name="connsiteX88" fmla="*/ 1429420 w 4603109"/>
                <a:gd name="connsiteY88" fmla="*/ 0 h 924402"/>
                <a:gd name="connsiteX89" fmla="*/ 1430053 w 4603109"/>
                <a:gd name="connsiteY89" fmla="*/ 0 h 924402"/>
                <a:gd name="connsiteX90" fmla="*/ 1430206 w 4603109"/>
                <a:gd name="connsiteY90" fmla="*/ 0 h 924402"/>
                <a:gd name="connsiteX91" fmla="*/ 1430577 w 4603109"/>
                <a:gd name="connsiteY91" fmla="*/ 0 h 924402"/>
                <a:gd name="connsiteX92" fmla="*/ 1436843 w 4603109"/>
                <a:gd name="connsiteY92" fmla="*/ 0 h 924402"/>
                <a:gd name="connsiteX93" fmla="*/ 1444011 w 4603109"/>
                <a:gd name="connsiteY93" fmla="*/ 0 h 924402"/>
                <a:gd name="connsiteX94" fmla="*/ 1449655 w 4603109"/>
                <a:gd name="connsiteY94" fmla="*/ 0 h 924402"/>
                <a:gd name="connsiteX95" fmla="*/ 1452454 w 4603109"/>
                <a:gd name="connsiteY95" fmla="*/ 0 h 924402"/>
                <a:gd name="connsiteX96" fmla="*/ 1452980 w 4603109"/>
                <a:gd name="connsiteY96" fmla="*/ 0 h 924402"/>
                <a:gd name="connsiteX97" fmla="*/ 1456455 w 4603109"/>
                <a:gd name="connsiteY97" fmla="*/ 0 h 924402"/>
                <a:gd name="connsiteX98" fmla="*/ 1459664 w 4603109"/>
                <a:gd name="connsiteY98" fmla="*/ 0 h 924402"/>
                <a:gd name="connsiteX99" fmla="*/ 1460117 w 4603109"/>
                <a:gd name="connsiteY99" fmla="*/ 0 h 924402"/>
                <a:gd name="connsiteX100" fmla="*/ 1460483 w 4603109"/>
                <a:gd name="connsiteY100" fmla="*/ 0 h 924402"/>
                <a:gd name="connsiteX101" fmla="*/ 1460904 w 4603109"/>
                <a:gd name="connsiteY101" fmla="*/ 0 h 924402"/>
                <a:gd name="connsiteX102" fmla="*/ 1472926 w 4603109"/>
                <a:gd name="connsiteY102" fmla="*/ 0 h 924402"/>
                <a:gd name="connsiteX103" fmla="*/ 1482518 w 4603109"/>
                <a:gd name="connsiteY103" fmla="*/ 0 h 924402"/>
                <a:gd name="connsiteX104" fmla="*/ 1489729 w 4603109"/>
                <a:gd name="connsiteY104" fmla="*/ 0 h 924402"/>
                <a:gd name="connsiteX105" fmla="*/ 1504116 w 4603109"/>
                <a:gd name="connsiteY105" fmla="*/ 0 h 924402"/>
                <a:gd name="connsiteX106" fmla="*/ 1511514 w 4603109"/>
                <a:gd name="connsiteY106" fmla="*/ 0 h 924402"/>
                <a:gd name="connsiteX107" fmla="*/ 1524740 w 4603109"/>
                <a:gd name="connsiteY107" fmla="*/ 0 h 924402"/>
                <a:gd name="connsiteX108" fmla="*/ 1528282 w 4603109"/>
                <a:gd name="connsiteY108" fmla="*/ 0 h 924402"/>
                <a:gd name="connsiteX109" fmla="*/ 1531757 w 4603109"/>
                <a:gd name="connsiteY109" fmla="*/ 0 h 924402"/>
                <a:gd name="connsiteX110" fmla="*/ 1534181 w 4603109"/>
                <a:gd name="connsiteY110" fmla="*/ 0 h 924402"/>
                <a:gd name="connsiteX111" fmla="*/ 1542211 w 4603109"/>
                <a:gd name="connsiteY111" fmla="*/ 0 h 924402"/>
                <a:gd name="connsiteX112" fmla="*/ 1554159 w 4603109"/>
                <a:gd name="connsiteY112" fmla="*/ 0 h 924402"/>
                <a:gd name="connsiteX113" fmla="*/ 1557318 w 4603109"/>
                <a:gd name="connsiteY113" fmla="*/ 0 h 924402"/>
                <a:gd name="connsiteX114" fmla="*/ 1557975 w 4603109"/>
                <a:gd name="connsiteY114" fmla="*/ 0 h 924402"/>
                <a:gd name="connsiteX115" fmla="*/ 1558346 w 4603109"/>
                <a:gd name="connsiteY115" fmla="*/ 0 h 924402"/>
                <a:gd name="connsiteX116" fmla="*/ 1561822 w 4603109"/>
                <a:gd name="connsiteY116" fmla="*/ 0 h 924402"/>
                <a:gd name="connsiteX117" fmla="*/ 1564612 w 4603109"/>
                <a:gd name="connsiteY117" fmla="*/ 0 h 924402"/>
                <a:gd name="connsiteX118" fmla="*/ 1566857 w 4603109"/>
                <a:gd name="connsiteY118" fmla="*/ 0 h 924402"/>
                <a:gd name="connsiteX119" fmla="*/ 1576919 w 4603109"/>
                <a:gd name="connsiteY119" fmla="*/ 0 h 924402"/>
                <a:gd name="connsiteX120" fmla="*/ 1579719 w 4603109"/>
                <a:gd name="connsiteY120" fmla="*/ 0 h 924402"/>
                <a:gd name="connsiteX121" fmla="*/ 1584224 w 4603109"/>
                <a:gd name="connsiteY121" fmla="*/ 0 h 924402"/>
                <a:gd name="connsiteX122" fmla="*/ 1587382 w 4603109"/>
                <a:gd name="connsiteY122" fmla="*/ 0 h 924402"/>
                <a:gd name="connsiteX123" fmla="*/ 1587433 w 4603109"/>
                <a:gd name="connsiteY123" fmla="*/ 0 h 924402"/>
                <a:gd name="connsiteX124" fmla="*/ 1600695 w 4603109"/>
                <a:gd name="connsiteY124" fmla="*/ 0 h 924402"/>
                <a:gd name="connsiteX125" fmla="*/ 1606834 w 4603109"/>
                <a:gd name="connsiteY125" fmla="*/ 0 h 924402"/>
                <a:gd name="connsiteX126" fmla="*/ 1607256 w 4603109"/>
                <a:gd name="connsiteY126" fmla="*/ 0 h 924402"/>
                <a:gd name="connsiteX127" fmla="*/ 1608325 w 4603109"/>
                <a:gd name="connsiteY127" fmla="*/ 0 h 924402"/>
                <a:gd name="connsiteX128" fmla="*/ 1609783 w 4603109"/>
                <a:gd name="connsiteY128" fmla="*/ 0 h 924402"/>
                <a:gd name="connsiteX129" fmla="*/ 1617498 w 4603109"/>
                <a:gd name="connsiteY129" fmla="*/ 0 h 924402"/>
                <a:gd name="connsiteX130" fmla="*/ 1631885 w 4603109"/>
                <a:gd name="connsiteY130" fmla="*/ 0 h 924402"/>
                <a:gd name="connsiteX131" fmla="*/ 1636899 w 4603109"/>
                <a:gd name="connsiteY131" fmla="*/ 0 h 924402"/>
                <a:gd name="connsiteX132" fmla="*/ 1637320 w 4603109"/>
                <a:gd name="connsiteY132" fmla="*/ 0 h 924402"/>
                <a:gd name="connsiteX133" fmla="*/ 1637445 w 4603109"/>
                <a:gd name="connsiteY133" fmla="*/ 0 h 924402"/>
                <a:gd name="connsiteX134" fmla="*/ 1652509 w 4603109"/>
                <a:gd name="connsiteY134" fmla="*/ 0 h 924402"/>
                <a:gd name="connsiteX135" fmla="*/ 1659526 w 4603109"/>
                <a:gd name="connsiteY135" fmla="*/ 0 h 924402"/>
                <a:gd name="connsiteX136" fmla="*/ 1661950 w 4603109"/>
                <a:gd name="connsiteY136" fmla="*/ 0 h 924402"/>
                <a:gd name="connsiteX137" fmla="*/ 1664952 w 4603109"/>
                <a:gd name="connsiteY137" fmla="*/ 0 h 924402"/>
                <a:gd name="connsiteX138" fmla="*/ 1667212 w 4603109"/>
                <a:gd name="connsiteY138" fmla="*/ 0 h 924402"/>
                <a:gd name="connsiteX139" fmla="*/ 1685087 w 4603109"/>
                <a:gd name="connsiteY139" fmla="*/ 0 h 924402"/>
                <a:gd name="connsiteX140" fmla="*/ 1689591 w 4603109"/>
                <a:gd name="connsiteY140" fmla="*/ 0 h 924402"/>
                <a:gd name="connsiteX141" fmla="*/ 1694626 w 4603109"/>
                <a:gd name="connsiteY141" fmla="*/ 0 h 924402"/>
                <a:gd name="connsiteX142" fmla="*/ 1697276 w 4603109"/>
                <a:gd name="connsiteY142" fmla="*/ 0 h 924402"/>
                <a:gd name="connsiteX143" fmla="*/ 1698000 w 4603109"/>
                <a:gd name="connsiteY143" fmla="*/ 0 h 924402"/>
                <a:gd name="connsiteX144" fmla="*/ 1704688 w 4603109"/>
                <a:gd name="connsiteY144" fmla="*/ 0 h 924402"/>
                <a:gd name="connsiteX145" fmla="*/ 1707488 w 4603109"/>
                <a:gd name="connsiteY145" fmla="*/ 0 h 924402"/>
                <a:gd name="connsiteX146" fmla="*/ 1710963 w 4603109"/>
                <a:gd name="connsiteY146" fmla="*/ 0 h 924402"/>
                <a:gd name="connsiteX147" fmla="*/ 1715151 w 4603109"/>
                <a:gd name="connsiteY147" fmla="*/ 0 h 924402"/>
                <a:gd name="connsiteX148" fmla="*/ 1721928 w 4603109"/>
                <a:gd name="connsiteY148" fmla="*/ 0 h 924402"/>
                <a:gd name="connsiteX149" fmla="*/ 1734603 w 4603109"/>
                <a:gd name="connsiteY149" fmla="*/ 0 h 924402"/>
                <a:gd name="connsiteX150" fmla="*/ 1735025 w 4603109"/>
                <a:gd name="connsiteY150" fmla="*/ 0 h 924402"/>
                <a:gd name="connsiteX151" fmla="*/ 1735558 w 4603109"/>
                <a:gd name="connsiteY151" fmla="*/ 0 h 924402"/>
                <a:gd name="connsiteX152" fmla="*/ 1736094 w 4603109"/>
                <a:gd name="connsiteY152" fmla="*/ 0 h 924402"/>
                <a:gd name="connsiteX153" fmla="*/ 1737552 w 4603109"/>
                <a:gd name="connsiteY153" fmla="*/ 0 h 924402"/>
                <a:gd name="connsiteX154" fmla="*/ 1741027 w 4603109"/>
                <a:gd name="connsiteY154" fmla="*/ 0 h 924402"/>
                <a:gd name="connsiteX155" fmla="*/ 1747046 w 4603109"/>
                <a:gd name="connsiteY155" fmla="*/ 0 h 924402"/>
                <a:gd name="connsiteX156" fmla="*/ 1748537 w 4603109"/>
                <a:gd name="connsiteY156" fmla="*/ 0 h 924402"/>
                <a:gd name="connsiteX157" fmla="*/ 1753052 w 4603109"/>
                <a:gd name="connsiteY157" fmla="*/ 0 h 924402"/>
                <a:gd name="connsiteX158" fmla="*/ 1757499 w 4603109"/>
                <a:gd name="connsiteY158" fmla="*/ 0 h 924402"/>
                <a:gd name="connsiteX159" fmla="*/ 1764668 w 4603109"/>
                <a:gd name="connsiteY159" fmla="*/ 0 h 924402"/>
                <a:gd name="connsiteX160" fmla="*/ 1765089 w 4603109"/>
                <a:gd name="connsiteY160" fmla="*/ 0 h 924402"/>
                <a:gd name="connsiteX161" fmla="*/ 1765214 w 4603109"/>
                <a:gd name="connsiteY161" fmla="*/ 0 h 924402"/>
                <a:gd name="connsiteX162" fmla="*/ 1770320 w 4603109"/>
                <a:gd name="connsiteY162" fmla="*/ 0 h 924402"/>
                <a:gd name="connsiteX163" fmla="*/ 1777110 w 4603109"/>
                <a:gd name="connsiteY163" fmla="*/ 0 h 924402"/>
                <a:gd name="connsiteX164" fmla="*/ 1779774 w 4603109"/>
                <a:gd name="connsiteY164" fmla="*/ 0 h 924402"/>
                <a:gd name="connsiteX165" fmla="*/ 1792721 w 4603109"/>
                <a:gd name="connsiteY165" fmla="*/ 0 h 924402"/>
                <a:gd name="connsiteX166" fmla="*/ 1794981 w 4603109"/>
                <a:gd name="connsiteY166" fmla="*/ 0 h 924402"/>
                <a:gd name="connsiteX167" fmla="*/ 1825045 w 4603109"/>
                <a:gd name="connsiteY167" fmla="*/ 0 h 924402"/>
                <a:gd name="connsiteX168" fmla="*/ 1825769 w 4603109"/>
                <a:gd name="connsiteY168" fmla="*/ 0 h 924402"/>
                <a:gd name="connsiteX169" fmla="*/ 1838732 w 4603109"/>
                <a:gd name="connsiteY169" fmla="*/ 0 h 924402"/>
                <a:gd name="connsiteX170" fmla="*/ 1845818 w 4603109"/>
                <a:gd name="connsiteY170" fmla="*/ 0 h 924402"/>
                <a:gd name="connsiteX171" fmla="*/ 1849697 w 4603109"/>
                <a:gd name="connsiteY171" fmla="*/ 0 h 924402"/>
                <a:gd name="connsiteX172" fmla="*/ 1852412 w 4603109"/>
                <a:gd name="connsiteY172" fmla="*/ 0 h 924402"/>
                <a:gd name="connsiteX173" fmla="*/ 1853903 w 4603109"/>
                <a:gd name="connsiteY173" fmla="*/ 0 h 924402"/>
                <a:gd name="connsiteX174" fmla="*/ 1863327 w 4603109"/>
                <a:gd name="connsiteY174" fmla="*/ 0 h 924402"/>
                <a:gd name="connsiteX175" fmla="*/ 1868796 w 4603109"/>
                <a:gd name="connsiteY175" fmla="*/ 0 h 924402"/>
                <a:gd name="connsiteX176" fmla="*/ 1874815 w 4603109"/>
                <a:gd name="connsiteY176" fmla="*/ 0 h 924402"/>
                <a:gd name="connsiteX177" fmla="*/ 1876306 w 4603109"/>
                <a:gd name="connsiteY177" fmla="*/ 0 h 924402"/>
                <a:gd name="connsiteX178" fmla="*/ 1880821 w 4603109"/>
                <a:gd name="connsiteY178" fmla="*/ 0 h 924402"/>
                <a:gd name="connsiteX179" fmla="*/ 1882477 w 4603109"/>
                <a:gd name="connsiteY179" fmla="*/ 0 h 924402"/>
                <a:gd name="connsiteX180" fmla="*/ 1883936 w 4603109"/>
                <a:gd name="connsiteY180" fmla="*/ 0 h 924402"/>
                <a:gd name="connsiteX181" fmla="*/ 1885268 w 4603109"/>
                <a:gd name="connsiteY181" fmla="*/ 0 h 924402"/>
                <a:gd name="connsiteX182" fmla="*/ 1896427 w 4603109"/>
                <a:gd name="connsiteY182" fmla="*/ 0 h 924402"/>
                <a:gd name="connsiteX183" fmla="*/ 1898089 w 4603109"/>
                <a:gd name="connsiteY183" fmla="*/ 0 h 924402"/>
                <a:gd name="connsiteX184" fmla="*/ 1904879 w 4603109"/>
                <a:gd name="connsiteY184" fmla="*/ 0 h 924402"/>
                <a:gd name="connsiteX185" fmla="*/ 1907543 w 4603109"/>
                <a:gd name="connsiteY185" fmla="*/ 0 h 924402"/>
                <a:gd name="connsiteX186" fmla="*/ 1911018 w 4603109"/>
                <a:gd name="connsiteY186" fmla="*/ 0 h 924402"/>
                <a:gd name="connsiteX187" fmla="*/ 1919986 w 4603109"/>
                <a:gd name="connsiteY187" fmla="*/ 0 h 924402"/>
                <a:gd name="connsiteX188" fmla="*/ 1927124 w 4603109"/>
                <a:gd name="connsiteY188" fmla="*/ 0 h 924402"/>
                <a:gd name="connsiteX189" fmla="*/ 1927489 w 4603109"/>
                <a:gd name="connsiteY189" fmla="*/ 0 h 924402"/>
                <a:gd name="connsiteX190" fmla="*/ 1927911 w 4603109"/>
                <a:gd name="connsiteY190" fmla="*/ 0 h 924402"/>
                <a:gd name="connsiteX191" fmla="*/ 1929402 w 4603109"/>
                <a:gd name="connsiteY191" fmla="*/ 0 h 924402"/>
                <a:gd name="connsiteX192" fmla="*/ 1946726 w 4603109"/>
                <a:gd name="connsiteY192" fmla="*/ 0 h 924402"/>
                <a:gd name="connsiteX193" fmla="*/ 1949525 w 4603109"/>
                <a:gd name="connsiteY193" fmla="*/ 0 h 924402"/>
                <a:gd name="connsiteX194" fmla="*/ 1957554 w 4603109"/>
                <a:gd name="connsiteY194" fmla="*/ 0 h 924402"/>
                <a:gd name="connsiteX195" fmla="*/ 1957975 w 4603109"/>
                <a:gd name="connsiteY195" fmla="*/ 0 h 924402"/>
                <a:gd name="connsiteX196" fmla="*/ 1973587 w 4603109"/>
                <a:gd name="connsiteY196" fmla="*/ 0 h 924402"/>
                <a:gd name="connsiteX197" fmla="*/ 1978520 w 4603109"/>
                <a:gd name="connsiteY197" fmla="*/ 0 h 924402"/>
                <a:gd name="connsiteX198" fmla="*/ 1980012 w 4603109"/>
                <a:gd name="connsiteY198" fmla="*/ 0 h 924402"/>
                <a:gd name="connsiteX199" fmla="*/ 1980181 w 4603109"/>
                <a:gd name="connsiteY199" fmla="*/ 0 h 924402"/>
                <a:gd name="connsiteX200" fmla="*/ 1981672 w 4603109"/>
                <a:gd name="connsiteY200" fmla="*/ 0 h 924402"/>
                <a:gd name="connsiteX201" fmla="*/ 2008585 w 4603109"/>
                <a:gd name="connsiteY201" fmla="*/ 0 h 924402"/>
                <a:gd name="connsiteX202" fmla="*/ 2009218 w 4603109"/>
                <a:gd name="connsiteY202" fmla="*/ 0 h 924402"/>
                <a:gd name="connsiteX203" fmla="*/ 2010246 w 4603109"/>
                <a:gd name="connsiteY203" fmla="*/ 0 h 924402"/>
                <a:gd name="connsiteX204" fmla="*/ 2010709 w 4603109"/>
                <a:gd name="connsiteY204" fmla="*/ 0 h 924402"/>
                <a:gd name="connsiteX205" fmla="*/ 2011705 w 4603109"/>
                <a:gd name="connsiteY205" fmla="*/ 0 h 924402"/>
                <a:gd name="connsiteX206" fmla="*/ 2024147 w 4603109"/>
                <a:gd name="connsiteY206" fmla="*/ 0 h 924402"/>
                <a:gd name="connsiteX207" fmla="*/ 2024196 w 4603109"/>
                <a:gd name="connsiteY207" fmla="*/ 0 h 924402"/>
                <a:gd name="connsiteX208" fmla="*/ 2024981 w 4603109"/>
                <a:gd name="connsiteY208" fmla="*/ 0 h 924402"/>
                <a:gd name="connsiteX209" fmla="*/ 2025353 w 4603109"/>
                <a:gd name="connsiteY209" fmla="*/ 0 h 924402"/>
                <a:gd name="connsiteX210" fmla="*/ 2026473 w 4603109"/>
                <a:gd name="connsiteY210" fmla="*/ 0 h 924402"/>
                <a:gd name="connsiteX211" fmla="*/ 2031619 w 4603109"/>
                <a:gd name="connsiteY211" fmla="*/ 0 h 924402"/>
                <a:gd name="connsiteX212" fmla="*/ 2033110 w 4603109"/>
                <a:gd name="connsiteY212" fmla="*/ 0 h 924402"/>
                <a:gd name="connsiteX213" fmla="*/ 2038787 w 4603109"/>
                <a:gd name="connsiteY213" fmla="*/ 0 h 924402"/>
                <a:gd name="connsiteX214" fmla="*/ 2039282 w 4603109"/>
                <a:gd name="connsiteY214" fmla="*/ 0 h 924402"/>
                <a:gd name="connsiteX215" fmla="*/ 2047755 w 4603109"/>
                <a:gd name="connsiteY215" fmla="*/ 0 h 924402"/>
                <a:gd name="connsiteX216" fmla="*/ 2051230 w 4603109"/>
                <a:gd name="connsiteY216" fmla="*/ 0 h 924402"/>
                <a:gd name="connsiteX217" fmla="*/ 2054893 w 4603109"/>
                <a:gd name="connsiteY217" fmla="*/ 0 h 924402"/>
                <a:gd name="connsiteX218" fmla="*/ 2055046 w 4603109"/>
                <a:gd name="connsiteY218" fmla="*/ 0 h 924402"/>
                <a:gd name="connsiteX219" fmla="*/ 2055258 w 4603109"/>
                <a:gd name="connsiteY219" fmla="*/ 0 h 924402"/>
                <a:gd name="connsiteX220" fmla="*/ 2055680 w 4603109"/>
                <a:gd name="connsiteY220" fmla="*/ 0 h 924402"/>
                <a:gd name="connsiteX221" fmla="*/ 2057171 w 4603109"/>
                <a:gd name="connsiteY221" fmla="*/ 0 h 924402"/>
                <a:gd name="connsiteX222" fmla="*/ 2061683 w 4603109"/>
                <a:gd name="connsiteY222" fmla="*/ 0 h 924402"/>
                <a:gd name="connsiteX223" fmla="*/ 2067702 w 4603109"/>
                <a:gd name="connsiteY223" fmla="*/ 0 h 924402"/>
                <a:gd name="connsiteX224" fmla="*/ 2074495 w 4603109"/>
                <a:gd name="connsiteY224" fmla="*/ 0 h 924402"/>
                <a:gd name="connsiteX225" fmla="*/ 2077294 w 4603109"/>
                <a:gd name="connsiteY225" fmla="*/ 0 h 924402"/>
                <a:gd name="connsiteX226" fmla="*/ 2084504 w 4603109"/>
                <a:gd name="connsiteY226" fmla="*/ 0 h 924402"/>
                <a:gd name="connsiteX227" fmla="*/ 2085323 w 4603109"/>
                <a:gd name="connsiteY227" fmla="*/ 0 h 924402"/>
                <a:gd name="connsiteX228" fmla="*/ 2085744 w 4603109"/>
                <a:gd name="connsiteY228" fmla="*/ 0 h 924402"/>
                <a:gd name="connsiteX229" fmla="*/ 2097766 w 4603109"/>
                <a:gd name="connsiteY229" fmla="*/ 0 h 924402"/>
                <a:gd name="connsiteX230" fmla="*/ 2106289 w 4603109"/>
                <a:gd name="connsiteY230" fmla="*/ 0 h 924402"/>
                <a:gd name="connsiteX231" fmla="*/ 2107781 w 4603109"/>
                <a:gd name="connsiteY231" fmla="*/ 0 h 924402"/>
                <a:gd name="connsiteX232" fmla="*/ 2128956 w 4603109"/>
                <a:gd name="connsiteY232" fmla="*/ 0 h 924402"/>
                <a:gd name="connsiteX233" fmla="*/ 2129514 w 4603109"/>
                <a:gd name="connsiteY233" fmla="*/ 0 h 924402"/>
                <a:gd name="connsiteX234" fmla="*/ 2136354 w 4603109"/>
                <a:gd name="connsiteY234" fmla="*/ 0 h 924402"/>
                <a:gd name="connsiteX235" fmla="*/ 2136987 w 4603109"/>
                <a:gd name="connsiteY235" fmla="*/ 0 h 924402"/>
                <a:gd name="connsiteX236" fmla="*/ 2138478 w 4603109"/>
                <a:gd name="connsiteY236" fmla="*/ 0 h 924402"/>
                <a:gd name="connsiteX237" fmla="*/ 2151916 w 4603109"/>
                <a:gd name="connsiteY237" fmla="*/ 0 h 924402"/>
                <a:gd name="connsiteX238" fmla="*/ 2152750 w 4603109"/>
                <a:gd name="connsiteY238" fmla="*/ 0 h 924402"/>
                <a:gd name="connsiteX239" fmla="*/ 2153122 w 4603109"/>
                <a:gd name="connsiteY239" fmla="*/ 0 h 924402"/>
                <a:gd name="connsiteX240" fmla="*/ 2154242 w 4603109"/>
                <a:gd name="connsiteY240" fmla="*/ 0 h 924402"/>
                <a:gd name="connsiteX241" fmla="*/ 2156597 w 4603109"/>
                <a:gd name="connsiteY241" fmla="*/ 0 h 924402"/>
                <a:gd name="connsiteX242" fmla="*/ 2159388 w 4603109"/>
                <a:gd name="connsiteY242" fmla="*/ 0 h 924402"/>
                <a:gd name="connsiteX243" fmla="*/ 2160879 w 4603109"/>
                <a:gd name="connsiteY243" fmla="*/ 0 h 924402"/>
                <a:gd name="connsiteX244" fmla="*/ 2161633 w 4603109"/>
                <a:gd name="connsiteY244" fmla="*/ 0 h 924402"/>
                <a:gd name="connsiteX245" fmla="*/ 2167051 w 4603109"/>
                <a:gd name="connsiteY245" fmla="*/ 0 h 924402"/>
                <a:gd name="connsiteX246" fmla="*/ 2178999 w 4603109"/>
                <a:gd name="connsiteY246" fmla="*/ 0 h 924402"/>
                <a:gd name="connsiteX247" fmla="*/ 2182158 w 4603109"/>
                <a:gd name="connsiteY247" fmla="*/ 0 h 924402"/>
                <a:gd name="connsiteX248" fmla="*/ 2182815 w 4603109"/>
                <a:gd name="connsiteY248" fmla="*/ 0 h 924402"/>
                <a:gd name="connsiteX249" fmla="*/ 2188666 w 4603109"/>
                <a:gd name="connsiteY249" fmla="*/ 0 h 924402"/>
                <a:gd name="connsiteX250" fmla="*/ 2189452 w 4603109"/>
                <a:gd name="connsiteY250" fmla="*/ 0 h 924402"/>
                <a:gd name="connsiteX251" fmla="*/ 2191697 w 4603109"/>
                <a:gd name="connsiteY251" fmla="*/ 0 h 924402"/>
                <a:gd name="connsiteX252" fmla="*/ 2195471 w 4603109"/>
                <a:gd name="connsiteY252" fmla="*/ 0 h 924402"/>
                <a:gd name="connsiteX253" fmla="*/ 2201759 w 4603109"/>
                <a:gd name="connsiteY253" fmla="*/ 0 h 924402"/>
                <a:gd name="connsiteX254" fmla="*/ 2203100 w 4603109"/>
                <a:gd name="connsiteY254" fmla="*/ 0 h 924402"/>
                <a:gd name="connsiteX255" fmla="*/ 2204559 w 4603109"/>
                <a:gd name="connsiteY255" fmla="*/ 0 h 924402"/>
                <a:gd name="connsiteX256" fmla="*/ 2204591 w 4603109"/>
                <a:gd name="connsiteY256" fmla="*/ 0 h 924402"/>
                <a:gd name="connsiteX257" fmla="*/ 2212273 w 4603109"/>
                <a:gd name="connsiteY257" fmla="*/ 0 h 924402"/>
                <a:gd name="connsiteX258" fmla="*/ 2225535 w 4603109"/>
                <a:gd name="connsiteY258" fmla="*/ 0 h 924402"/>
                <a:gd name="connsiteX259" fmla="*/ 2231674 w 4603109"/>
                <a:gd name="connsiteY259" fmla="*/ 0 h 924402"/>
                <a:gd name="connsiteX260" fmla="*/ 2232096 w 4603109"/>
                <a:gd name="connsiteY260" fmla="*/ 0 h 924402"/>
                <a:gd name="connsiteX261" fmla="*/ 2232220 w 4603109"/>
                <a:gd name="connsiteY261" fmla="*/ 0 h 924402"/>
                <a:gd name="connsiteX262" fmla="*/ 2233118 w 4603109"/>
                <a:gd name="connsiteY262" fmla="*/ 0 h 924402"/>
                <a:gd name="connsiteX263" fmla="*/ 2233165 w 4603109"/>
                <a:gd name="connsiteY263" fmla="*/ 0 h 924402"/>
                <a:gd name="connsiteX264" fmla="*/ 2256725 w 4603109"/>
                <a:gd name="connsiteY264" fmla="*/ 0 h 924402"/>
                <a:gd name="connsiteX265" fmla="*/ 2257283 w 4603109"/>
                <a:gd name="connsiteY265" fmla="*/ 0 h 924402"/>
                <a:gd name="connsiteX266" fmla="*/ 2262285 w 4603109"/>
                <a:gd name="connsiteY266" fmla="*/ 0 h 924402"/>
                <a:gd name="connsiteX267" fmla="*/ 2284366 w 4603109"/>
                <a:gd name="connsiteY267" fmla="*/ 0 h 924402"/>
                <a:gd name="connsiteX268" fmla="*/ 2289402 w 4603109"/>
                <a:gd name="connsiteY268" fmla="*/ 0 h 924402"/>
                <a:gd name="connsiteX269" fmla="*/ 2292052 w 4603109"/>
                <a:gd name="connsiteY269" fmla="*/ 0 h 924402"/>
                <a:gd name="connsiteX270" fmla="*/ 2299271 w 4603109"/>
                <a:gd name="connsiteY270" fmla="*/ 0 h 924402"/>
                <a:gd name="connsiteX271" fmla="*/ 2308721 w 4603109"/>
                <a:gd name="connsiteY271" fmla="*/ 0 h 924402"/>
                <a:gd name="connsiteX272" fmla="*/ 2309927 w 4603109"/>
                <a:gd name="connsiteY272" fmla="*/ 0 h 924402"/>
                <a:gd name="connsiteX273" fmla="*/ 2316435 w 4603109"/>
                <a:gd name="connsiteY273" fmla="*/ 0 h 924402"/>
                <a:gd name="connsiteX274" fmla="*/ 2316703 w 4603109"/>
                <a:gd name="connsiteY274" fmla="*/ 0 h 924402"/>
                <a:gd name="connsiteX275" fmla="*/ 2319466 w 4603109"/>
                <a:gd name="connsiteY275" fmla="*/ 0 h 924402"/>
                <a:gd name="connsiteX276" fmla="*/ 2322840 w 4603109"/>
                <a:gd name="connsiteY276" fmla="*/ 0 h 924402"/>
                <a:gd name="connsiteX277" fmla="*/ 2329528 w 4603109"/>
                <a:gd name="connsiteY277" fmla="*/ 0 h 924402"/>
                <a:gd name="connsiteX278" fmla="*/ 2330869 w 4603109"/>
                <a:gd name="connsiteY278" fmla="*/ 0 h 924402"/>
                <a:gd name="connsiteX279" fmla="*/ 2332328 w 4603109"/>
                <a:gd name="connsiteY279" fmla="*/ 0 h 924402"/>
                <a:gd name="connsiteX280" fmla="*/ 2332360 w 4603109"/>
                <a:gd name="connsiteY280" fmla="*/ 0 h 924402"/>
                <a:gd name="connsiteX281" fmla="*/ 2335803 w 4603109"/>
                <a:gd name="connsiteY281" fmla="*/ 0 h 924402"/>
                <a:gd name="connsiteX282" fmla="*/ 2343312 w 4603109"/>
                <a:gd name="connsiteY282" fmla="*/ 0 h 924402"/>
                <a:gd name="connsiteX283" fmla="*/ 2344804 w 4603109"/>
                <a:gd name="connsiteY283" fmla="*/ 0 h 924402"/>
                <a:gd name="connsiteX284" fmla="*/ 2346768 w 4603109"/>
                <a:gd name="connsiteY284" fmla="*/ 0 h 924402"/>
                <a:gd name="connsiteX285" fmla="*/ 2347827 w 4603109"/>
                <a:gd name="connsiteY285" fmla="*/ 0 h 924402"/>
                <a:gd name="connsiteX286" fmla="*/ 2352274 w 4603109"/>
                <a:gd name="connsiteY286" fmla="*/ 0 h 924402"/>
                <a:gd name="connsiteX287" fmla="*/ 2359443 w 4603109"/>
                <a:gd name="connsiteY287" fmla="*/ 0 h 924402"/>
                <a:gd name="connsiteX288" fmla="*/ 2359865 w 4603109"/>
                <a:gd name="connsiteY288" fmla="*/ 0 h 924402"/>
                <a:gd name="connsiteX289" fmla="*/ 2359989 w 4603109"/>
                <a:gd name="connsiteY289" fmla="*/ 0 h 924402"/>
                <a:gd name="connsiteX290" fmla="*/ 2360887 w 4603109"/>
                <a:gd name="connsiteY290" fmla="*/ 0 h 924402"/>
                <a:gd name="connsiteX291" fmla="*/ 2360934 w 4603109"/>
                <a:gd name="connsiteY291" fmla="*/ 0 h 924402"/>
                <a:gd name="connsiteX292" fmla="*/ 2371886 w 4603109"/>
                <a:gd name="connsiteY292" fmla="*/ 0 h 924402"/>
                <a:gd name="connsiteX293" fmla="*/ 2373377 w 4603109"/>
                <a:gd name="connsiteY293" fmla="*/ 0 h 924402"/>
                <a:gd name="connsiteX294" fmla="*/ 2377892 w 4603109"/>
                <a:gd name="connsiteY294" fmla="*/ 0 h 924402"/>
                <a:gd name="connsiteX295" fmla="*/ 2382339 w 4603109"/>
                <a:gd name="connsiteY295" fmla="*/ 0 h 924402"/>
                <a:gd name="connsiteX296" fmla="*/ 2390054 w 4603109"/>
                <a:gd name="connsiteY296" fmla="*/ 0 h 924402"/>
                <a:gd name="connsiteX297" fmla="*/ 2419821 w 4603109"/>
                <a:gd name="connsiteY297" fmla="*/ 0 h 924402"/>
                <a:gd name="connsiteX298" fmla="*/ 2427040 w 4603109"/>
                <a:gd name="connsiteY298" fmla="*/ 0 h 924402"/>
                <a:gd name="connsiteX299" fmla="*/ 2436490 w 4603109"/>
                <a:gd name="connsiteY299" fmla="*/ 0 h 924402"/>
                <a:gd name="connsiteX300" fmla="*/ 2444472 w 4603109"/>
                <a:gd name="connsiteY300" fmla="*/ 0 h 924402"/>
                <a:gd name="connsiteX301" fmla="*/ 2448678 w 4603109"/>
                <a:gd name="connsiteY301" fmla="*/ 0 h 924402"/>
                <a:gd name="connsiteX302" fmla="*/ 2450171 w 4603109"/>
                <a:gd name="connsiteY302" fmla="*/ 0 h 924402"/>
                <a:gd name="connsiteX303" fmla="*/ 2450609 w 4603109"/>
                <a:gd name="connsiteY303" fmla="*/ 0 h 924402"/>
                <a:gd name="connsiteX304" fmla="*/ 2463572 w 4603109"/>
                <a:gd name="connsiteY304" fmla="*/ 0 h 924402"/>
                <a:gd name="connsiteX305" fmla="*/ 2471081 w 4603109"/>
                <a:gd name="connsiteY305" fmla="*/ 0 h 924402"/>
                <a:gd name="connsiteX306" fmla="*/ 2472573 w 4603109"/>
                <a:gd name="connsiteY306" fmla="*/ 0 h 924402"/>
                <a:gd name="connsiteX307" fmla="*/ 2474537 w 4603109"/>
                <a:gd name="connsiteY307" fmla="*/ 0 h 924402"/>
                <a:gd name="connsiteX308" fmla="*/ 2475596 w 4603109"/>
                <a:gd name="connsiteY308" fmla="*/ 0 h 924402"/>
                <a:gd name="connsiteX309" fmla="*/ 2477252 w 4603109"/>
                <a:gd name="connsiteY309" fmla="*/ 0 h 924402"/>
                <a:gd name="connsiteX310" fmla="*/ 2478712 w 4603109"/>
                <a:gd name="connsiteY310" fmla="*/ 0 h 924402"/>
                <a:gd name="connsiteX311" fmla="*/ 2478743 w 4603109"/>
                <a:gd name="connsiteY311" fmla="*/ 0 h 924402"/>
                <a:gd name="connsiteX312" fmla="*/ 2480043 w 4603109"/>
                <a:gd name="connsiteY312" fmla="*/ 0 h 924402"/>
                <a:gd name="connsiteX313" fmla="*/ 2499655 w 4603109"/>
                <a:gd name="connsiteY313" fmla="*/ 0 h 924402"/>
                <a:gd name="connsiteX314" fmla="*/ 2501146 w 4603109"/>
                <a:gd name="connsiteY314" fmla="*/ 0 h 924402"/>
                <a:gd name="connsiteX315" fmla="*/ 2505661 w 4603109"/>
                <a:gd name="connsiteY315" fmla="*/ 0 h 924402"/>
                <a:gd name="connsiteX316" fmla="*/ 2508776 w 4603109"/>
                <a:gd name="connsiteY316" fmla="*/ 0 h 924402"/>
                <a:gd name="connsiteX317" fmla="*/ 2510108 w 4603109"/>
                <a:gd name="connsiteY317" fmla="*/ 0 h 924402"/>
                <a:gd name="connsiteX318" fmla="*/ 2524178 w 4603109"/>
                <a:gd name="connsiteY318" fmla="*/ 0 h 924402"/>
                <a:gd name="connsiteX319" fmla="*/ 2525248 w 4603109"/>
                <a:gd name="connsiteY319" fmla="*/ 0 h 924402"/>
                <a:gd name="connsiteX320" fmla="*/ 2525669 w 4603109"/>
                <a:gd name="connsiteY320" fmla="*/ 0 h 924402"/>
                <a:gd name="connsiteX321" fmla="*/ 2552329 w 4603109"/>
                <a:gd name="connsiteY321" fmla="*/ 0 h 924402"/>
                <a:gd name="connsiteX322" fmla="*/ 2552751 w 4603109"/>
                <a:gd name="connsiteY322" fmla="*/ 0 h 924402"/>
                <a:gd name="connsiteX323" fmla="*/ 2554242 w 4603109"/>
                <a:gd name="connsiteY323" fmla="*/ 0 h 924402"/>
                <a:gd name="connsiteX324" fmla="*/ 2574787 w 4603109"/>
                <a:gd name="connsiteY324" fmla="*/ 0 h 924402"/>
                <a:gd name="connsiteX325" fmla="*/ 2576279 w 4603109"/>
                <a:gd name="connsiteY325" fmla="*/ 0 h 924402"/>
                <a:gd name="connsiteX326" fmla="*/ 2576447 w 4603109"/>
                <a:gd name="connsiteY326" fmla="*/ 0 h 924402"/>
                <a:gd name="connsiteX327" fmla="*/ 2577940 w 4603109"/>
                <a:gd name="connsiteY327" fmla="*/ 0 h 924402"/>
                <a:gd name="connsiteX328" fmla="*/ 2603360 w 4603109"/>
                <a:gd name="connsiteY328" fmla="*/ 0 h 924402"/>
                <a:gd name="connsiteX329" fmla="*/ 2604852 w 4603109"/>
                <a:gd name="connsiteY329" fmla="*/ 0 h 924402"/>
                <a:gd name="connsiteX330" fmla="*/ 2605021 w 4603109"/>
                <a:gd name="connsiteY330" fmla="*/ 0 h 924402"/>
                <a:gd name="connsiteX331" fmla="*/ 2605484 w 4603109"/>
                <a:gd name="connsiteY331" fmla="*/ 0 h 924402"/>
                <a:gd name="connsiteX332" fmla="*/ 2606481 w 4603109"/>
                <a:gd name="connsiteY332" fmla="*/ 0 h 924402"/>
                <a:gd name="connsiteX333" fmla="*/ 2606512 w 4603109"/>
                <a:gd name="connsiteY333" fmla="*/ 0 h 924402"/>
                <a:gd name="connsiteX334" fmla="*/ 2606976 w 4603109"/>
                <a:gd name="connsiteY334" fmla="*/ 0 h 924402"/>
                <a:gd name="connsiteX335" fmla="*/ 2618923 w 4603109"/>
                <a:gd name="connsiteY335" fmla="*/ 0 h 924402"/>
                <a:gd name="connsiteX336" fmla="*/ 2621248 w 4603109"/>
                <a:gd name="connsiteY336" fmla="*/ 0 h 924402"/>
                <a:gd name="connsiteX337" fmla="*/ 2622740 w 4603109"/>
                <a:gd name="connsiteY337" fmla="*/ 0 h 924402"/>
                <a:gd name="connsiteX338" fmla="*/ 2627885 w 4603109"/>
                <a:gd name="connsiteY338" fmla="*/ 0 h 924402"/>
                <a:gd name="connsiteX339" fmla="*/ 2629377 w 4603109"/>
                <a:gd name="connsiteY339" fmla="*/ 0 h 924402"/>
                <a:gd name="connsiteX340" fmla="*/ 2634058 w 4603109"/>
                <a:gd name="connsiteY340" fmla="*/ 0 h 924402"/>
                <a:gd name="connsiteX341" fmla="*/ 2635549 w 4603109"/>
                <a:gd name="connsiteY341" fmla="*/ 0 h 924402"/>
                <a:gd name="connsiteX342" fmla="*/ 2636545 w 4603109"/>
                <a:gd name="connsiteY342" fmla="*/ 0 h 924402"/>
                <a:gd name="connsiteX343" fmla="*/ 2648987 w 4603109"/>
                <a:gd name="connsiteY343" fmla="*/ 0 h 924402"/>
                <a:gd name="connsiteX344" fmla="*/ 2649821 w 4603109"/>
                <a:gd name="connsiteY344" fmla="*/ 0 h 924402"/>
                <a:gd name="connsiteX345" fmla="*/ 2651313 w 4603109"/>
                <a:gd name="connsiteY345" fmla="*/ 0 h 924402"/>
                <a:gd name="connsiteX346" fmla="*/ 2651947 w 4603109"/>
                <a:gd name="connsiteY346" fmla="*/ 0 h 924402"/>
                <a:gd name="connsiteX347" fmla="*/ 2653017 w 4603109"/>
                <a:gd name="connsiteY347" fmla="*/ 0 h 924402"/>
                <a:gd name="connsiteX348" fmla="*/ 2653438 w 4603109"/>
                <a:gd name="connsiteY348" fmla="*/ 0 h 924402"/>
                <a:gd name="connsiteX349" fmla="*/ 2656459 w 4603109"/>
                <a:gd name="connsiteY349" fmla="*/ 0 h 924402"/>
                <a:gd name="connsiteX350" fmla="*/ 2657950 w 4603109"/>
                <a:gd name="connsiteY350" fmla="*/ 0 h 924402"/>
                <a:gd name="connsiteX351" fmla="*/ 2665460 w 4603109"/>
                <a:gd name="connsiteY351" fmla="*/ 0 h 924402"/>
                <a:gd name="connsiteX352" fmla="*/ 2680098 w 4603109"/>
                <a:gd name="connsiteY352" fmla="*/ 0 h 924402"/>
                <a:gd name="connsiteX353" fmla="*/ 2680520 w 4603109"/>
                <a:gd name="connsiteY353" fmla="*/ 0 h 924402"/>
                <a:gd name="connsiteX354" fmla="*/ 2682011 w 4603109"/>
                <a:gd name="connsiteY354" fmla="*/ 0 h 924402"/>
                <a:gd name="connsiteX355" fmla="*/ 2692542 w 4603109"/>
                <a:gd name="connsiteY355" fmla="*/ 0 h 924402"/>
                <a:gd name="connsiteX356" fmla="*/ 2702556 w 4603109"/>
                <a:gd name="connsiteY356" fmla="*/ 0 h 924402"/>
                <a:gd name="connsiteX357" fmla="*/ 2704048 w 4603109"/>
                <a:gd name="connsiteY357" fmla="*/ 0 h 924402"/>
                <a:gd name="connsiteX358" fmla="*/ 2724289 w 4603109"/>
                <a:gd name="connsiteY358" fmla="*/ 0 h 924402"/>
                <a:gd name="connsiteX359" fmla="*/ 2731129 w 4603109"/>
                <a:gd name="connsiteY359" fmla="*/ 0 h 924402"/>
                <a:gd name="connsiteX360" fmla="*/ 2732621 w 4603109"/>
                <a:gd name="connsiteY360" fmla="*/ 0 h 924402"/>
                <a:gd name="connsiteX361" fmla="*/ 2733253 w 4603109"/>
                <a:gd name="connsiteY361" fmla="*/ 0 h 924402"/>
                <a:gd name="connsiteX362" fmla="*/ 2734745 w 4603109"/>
                <a:gd name="connsiteY362" fmla="*/ 0 h 924402"/>
                <a:gd name="connsiteX363" fmla="*/ 2746692 w 4603109"/>
                <a:gd name="connsiteY363" fmla="*/ 0 h 924402"/>
                <a:gd name="connsiteX364" fmla="*/ 2749017 w 4603109"/>
                <a:gd name="connsiteY364" fmla="*/ 0 h 924402"/>
                <a:gd name="connsiteX365" fmla="*/ 2750509 w 4603109"/>
                <a:gd name="connsiteY365" fmla="*/ 0 h 924402"/>
                <a:gd name="connsiteX366" fmla="*/ 2754354 w 4603109"/>
                <a:gd name="connsiteY366" fmla="*/ 0 h 924402"/>
                <a:gd name="connsiteX367" fmla="*/ 2755654 w 4603109"/>
                <a:gd name="connsiteY367" fmla="*/ 0 h 924402"/>
                <a:gd name="connsiteX368" fmla="*/ 2757146 w 4603109"/>
                <a:gd name="connsiteY368" fmla="*/ 0 h 924402"/>
                <a:gd name="connsiteX369" fmla="*/ 2761827 w 4603109"/>
                <a:gd name="connsiteY369" fmla="*/ 0 h 924402"/>
                <a:gd name="connsiteX370" fmla="*/ 2763318 w 4603109"/>
                <a:gd name="connsiteY370" fmla="*/ 0 h 924402"/>
                <a:gd name="connsiteX371" fmla="*/ 2776756 w 4603109"/>
                <a:gd name="connsiteY371" fmla="*/ 0 h 924402"/>
                <a:gd name="connsiteX372" fmla="*/ 2777590 w 4603109"/>
                <a:gd name="connsiteY372" fmla="*/ 0 h 924402"/>
                <a:gd name="connsiteX373" fmla="*/ 2779082 w 4603109"/>
                <a:gd name="connsiteY373" fmla="*/ 0 h 924402"/>
                <a:gd name="connsiteX374" fmla="*/ 2783442 w 4603109"/>
                <a:gd name="connsiteY374" fmla="*/ 0 h 924402"/>
                <a:gd name="connsiteX375" fmla="*/ 2784228 w 4603109"/>
                <a:gd name="connsiteY375" fmla="*/ 0 h 924402"/>
                <a:gd name="connsiteX376" fmla="*/ 2785719 w 4603109"/>
                <a:gd name="connsiteY376" fmla="*/ 0 h 924402"/>
                <a:gd name="connsiteX377" fmla="*/ 2786473 w 4603109"/>
                <a:gd name="connsiteY377" fmla="*/ 0 h 924402"/>
                <a:gd name="connsiteX378" fmla="*/ 2793229 w 4603109"/>
                <a:gd name="connsiteY378" fmla="*/ 0 h 924402"/>
                <a:gd name="connsiteX379" fmla="*/ 2799367 w 4603109"/>
                <a:gd name="connsiteY379" fmla="*/ 0 h 924402"/>
                <a:gd name="connsiteX380" fmla="*/ 2813506 w 4603109"/>
                <a:gd name="connsiteY380" fmla="*/ 0 h 924402"/>
                <a:gd name="connsiteX381" fmla="*/ 2820311 w 4603109"/>
                <a:gd name="connsiteY381" fmla="*/ 0 h 924402"/>
                <a:gd name="connsiteX382" fmla="*/ 2827893 w 4603109"/>
                <a:gd name="connsiteY382" fmla="*/ 0 h 924402"/>
                <a:gd name="connsiteX383" fmla="*/ 2827940 w 4603109"/>
                <a:gd name="connsiteY383" fmla="*/ 0 h 924402"/>
                <a:gd name="connsiteX384" fmla="*/ 2829431 w 4603109"/>
                <a:gd name="connsiteY384" fmla="*/ 0 h 924402"/>
                <a:gd name="connsiteX385" fmla="*/ 2829978 w 4603109"/>
                <a:gd name="connsiteY385" fmla="*/ 0 h 924402"/>
                <a:gd name="connsiteX386" fmla="*/ 2852058 w 4603109"/>
                <a:gd name="connsiteY386" fmla="*/ 0 h 924402"/>
                <a:gd name="connsiteX387" fmla="*/ 2857060 w 4603109"/>
                <a:gd name="connsiteY387" fmla="*/ 0 h 924402"/>
                <a:gd name="connsiteX388" fmla="*/ 2857958 w 4603109"/>
                <a:gd name="connsiteY388" fmla="*/ 0 h 924402"/>
                <a:gd name="connsiteX389" fmla="*/ 2871601 w 4603109"/>
                <a:gd name="connsiteY389" fmla="*/ 0 h 924402"/>
                <a:gd name="connsiteX390" fmla="*/ 2882123 w 4603109"/>
                <a:gd name="connsiteY390" fmla="*/ 0 h 924402"/>
                <a:gd name="connsiteX391" fmla="*/ 2894046 w 4603109"/>
                <a:gd name="connsiteY391" fmla="*/ 0 h 924402"/>
                <a:gd name="connsiteX392" fmla="*/ 2903496 w 4603109"/>
                <a:gd name="connsiteY392" fmla="*/ 0 h 924402"/>
                <a:gd name="connsiteX393" fmla="*/ 2911211 w 4603109"/>
                <a:gd name="connsiteY393" fmla="*/ 0 h 924402"/>
                <a:gd name="connsiteX394" fmla="*/ 2914242 w 4603109"/>
                <a:gd name="connsiteY394" fmla="*/ 0 h 924402"/>
                <a:gd name="connsiteX395" fmla="*/ 2914461 w 4603109"/>
                <a:gd name="connsiteY395" fmla="*/ 0 h 924402"/>
                <a:gd name="connsiteX396" fmla="*/ 2924111 w 4603109"/>
                <a:gd name="connsiteY396" fmla="*/ 0 h 924402"/>
                <a:gd name="connsiteX397" fmla="*/ 2927136 w 4603109"/>
                <a:gd name="connsiteY397" fmla="*/ 0 h 924402"/>
                <a:gd name="connsiteX398" fmla="*/ 2933561 w 4603109"/>
                <a:gd name="connsiteY398" fmla="*/ 0 h 924402"/>
                <a:gd name="connsiteX399" fmla="*/ 2939580 w 4603109"/>
                <a:gd name="connsiteY399" fmla="*/ 0 h 924402"/>
                <a:gd name="connsiteX400" fmla="*/ 2941275 w 4603109"/>
                <a:gd name="connsiteY400" fmla="*/ 0 h 924402"/>
                <a:gd name="connsiteX401" fmla="*/ 2941543 w 4603109"/>
                <a:gd name="connsiteY401" fmla="*/ 0 h 924402"/>
                <a:gd name="connsiteX402" fmla="*/ 2945586 w 4603109"/>
                <a:gd name="connsiteY402" fmla="*/ 0 h 924402"/>
                <a:gd name="connsiteX403" fmla="*/ 2950032 w 4603109"/>
                <a:gd name="connsiteY403" fmla="*/ 0 h 924402"/>
                <a:gd name="connsiteX404" fmla="*/ 2955662 w 4603109"/>
                <a:gd name="connsiteY404" fmla="*/ 0 h 924402"/>
                <a:gd name="connsiteX405" fmla="*/ 2955709 w 4603109"/>
                <a:gd name="connsiteY405" fmla="*/ 0 h 924402"/>
                <a:gd name="connsiteX406" fmla="*/ 2957200 w 4603109"/>
                <a:gd name="connsiteY406" fmla="*/ 0 h 924402"/>
                <a:gd name="connsiteX407" fmla="*/ 2957747 w 4603109"/>
                <a:gd name="connsiteY407" fmla="*/ 0 h 924402"/>
                <a:gd name="connsiteX408" fmla="*/ 2968152 w 4603109"/>
                <a:gd name="connsiteY408" fmla="*/ 0 h 924402"/>
                <a:gd name="connsiteX409" fmla="*/ 2969644 w 4603109"/>
                <a:gd name="connsiteY409" fmla="*/ 0 h 924402"/>
                <a:gd name="connsiteX410" fmla="*/ 2972667 w 4603109"/>
                <a:gd name="connsiteY410" fmla="*/ 0 h 924402"/>
                <a:gd name="connsiteX411" fmla="*/ 2977114 w 4603109"/>
                <a:gd name="connsiteY411" fmla="*/ 0 h 924402"/>
                <a:gd name="connsiteX412" fmla="*/ 2984829 w 4603109"/>
                <a:gd name="connsiteY412" fmla="*/ 0 h 924402"/>
                <a:gd name="connsiteX413" fmla="*/ 2985727 w 4603109"/>
                <a:gd name="connsiteY413" fmla="*/ 0 h 924402"/>
                <a:gd name="connsiteX414" fmla="*/ 2999370 w 4603109"/>
                <a:gd name="connsiteY414" fmla="*/ 0 h 924402"/>
                <a:gd name="connsiteX415" fmla="*/ 3021815 w 4603109"/>
                <a:gd name="connsiteY415" fmla="*/ 0 h 924402"/>
                <a:gd name="connsiteX416" fmla="*/ 3031265 w 4603109"/>
                <a:gd name="connsiteY416" fmla="*/ 0 h 924402"/>
                <a:gd name="connsiteX417" fmla="*/ 3042230 w 4603109"/>
                <a:gd name="connsiteY417" fmla="*/ 0 h 924402"/>
                <a:gd name="connsiteX418" fmla="*/ 3044946 w 4603109"/>
                <a:gd name="connsiteY418" fmla="*/ 0 h 924402"/>
                <a:gd name="connsiteX419" fmla="*/ 3051880 w 4603109"/>
                <a:gd name="connsiteY419" fmla="*/ 0 h 924402"/>
                <a:gd name="connsiteX420" fmla="*/ 3061330 w 4603109"/>
                <a:gd name="connsiteY420" fmla="*/ 0 h 924402"/>
                <a:gd name="connsiteX421" fmla="*/ 3067349 w 4603109"/>
                <a:gd name="connsiteY421" fmla="*/ 0 h 924402"/>
                <a:gd name="connsiteX422" fmla="*/ 3069312 w 4603109"/>
                <a:gd name="connsiteY422" fmla="*/ 0 h 924402"/>
                <a:gd name="connsiteX423" fmla="*/ 3073355 w 4603109"/>
                <a:gd name="connsiteY423" fmla="*/ 0 h 924402"/>
                <a:gd name="connsiteX424" fmla="*/ 3073518 w 4603109"/>
                <a:gd name="connsiteY424" fmla="*/ 0 h 924402"/>
                <a:gd name="connsiteX425" fmla="*/ 3075011 w 4603109"/>
                <a:gd name="connsiteY425" fmla="*/ 0 h 924402"/>
                <a:gd name="connsiteX426" fmla="*/ 3077801 w 4603109"/>
                <a:gd name="connsiteY426" fmla="*/ 0 h 924402"/>
                <a:gd name="connsiteX427" fmla="*/ 3095921 w 4603109"/>
                <a:gd name="connsiteY427" fmla="*/ 0 h 924402"/>
                <a:gd name="connsiteX428" fmla="*/ 3097413 w 4603109"/>
                <a:gd name="connsiteY428" fmla="*/ 0 h 924402"/>
                <a:gd name="connsiteX429" fmla="*/ 3100436 w 4603109"/>
                <a:gd name="connsiteY429" fmla="*/ 0 h 924402"/>
                <a:gd name="connsiteX430" fmla="*/ 3103552 w 4603109"/>
                <a:gd name="connsiteY430" fmla="*/ 0 h 924402"/>
                <a:gd name="connsiteX431" fmla="*/ 3104883 w 4603109"/>
                <a:gd name="connsiteY431" fmla="*/ 0 h 924402"/>
                <a:gd name="connsiteX432" fmla="*/ 3120023 w 4603109"/>
                <a:gd name="connsiteY432" fmla="*/ 0 h 924402"/>
                <a:gd name="connsiteX433" fmla="*/ 3120445 w 4603109"/>
                <a:gd name="connsiteY433" fmla="*/ 0 h 924402"/>
                <a:gd name="connsiteX434" fmla="*/ 3149018 w 4603109"/>
                <a:gd name="connsiteY434" fmla="*/ 0 h 924402"/>
                <a:gd name="connsiteX435" fmla="*/ 3150088 w 4603109"/>
                <a:gd name="connsiteY435" fmla="*/ 0 h 924402"/>
                <a:gd name="connsiteX436" fmla="*/ 3150509 w 4603109"/>
                <a:gd name="connsiteY436" fmla="*/ 0 h 924402"/>
                <a:gd name="connsiteX437" fmla="*/ 3171054 w 4603109"/>
                <a:gd name="connsiteY437" fmla="*/ 0 h 924402"/>
                <a:gd name="connsiteX438" fmla="*/ 3172715 w 4603109"/>
                <a:gd name="connsiteY438" fmla="*/ 0 h 924402"/>
                <a:gd name="connsiteX439" fmla="*/ 3199627 w 4603109"/>
                <a:gd name="connsiteY439" fmla="*/ 0 h 924402"/>
                <a:gd name="connsiteX440" fmla="*/ 3201119 w 4603109"/>
                <a:gd name="connsiteY440" fmla="*/ 0 h 924402"/>
                <a:gd name="connsiteX441" fmla="*/ 3201287 w 4603109"/>
                <a:gd name="connsiteY441" fmla="*/ 0 h 924402"/>
                <a:gd name="connsiteX442" fmla="*/ 3201751 w 4603109"/>
                <a:gd name="connsiteY442" fmla="*/ 0 h 924402"/>
                <a:gd name="connsiteX443" fmla="*/ 3202780 w 4603109"/>
                <a:gd name="connsiteY443" fmla="*/ 0 h 924402"/>
                <a:gd name="connsiteX444" fmla="*/ 3217515 w 4603109"/>
                <a:gd name="connsiteY444" fmla="*/ 0 h 924402"/>
                <a:gd name="connsiteX445" fmla="*/ 3224152 w 4603109"/>
                <a:gd name="connsiteY445" fmla="*/ 0 h 924402"/>
                <a:gd name="connsiteX446" fmla="*/ 3230324 w 4603109"/>
                <a:gd name="connsiteY446" fmla="*/ 0 h 924402"/>
                <a:gd name="connsiteX447" fmla="*/ 3231321 w 4603109"/>
                <a:gd name="connsiteY447" fmla="*/ 0 h 924402"/>
                <a:gd name="connsiteX448" fmla="*/ 3231816 w 4603109"/>
                <a:gd name="connsiteY448" fmla="*/ 0 h 924402"/>
                <a:gd name="connsiteX449" fmla="*/ 3243763 w 4603109"/>
                <a:gd name="connsiteY449" fmla="*/ 0 h 924402"/>
                <a:gd name="connsiteX450" fmla="*/ 3246088 w 4603109"/>
                <a:gd name="connsiteY450" fmla="*/ 0 h 924402"/>
                <a:gd name="connsiteX451" fmla="*/ 3247580 w 4603109"/>
                <a:gd name="connsiteY451" fmla="*/ 0 h 924402"/>
                <a:gd name="connsiteX452" fmla="*/ 3247792 w 4603109"/>
                <a:gd name="connsiteY452" fmla="*/ 0 h 924402"/>
                <a:gd name="connsiteX453" fmla="*/ 3248214 w 4603109"/>
                <a:gd name="connsiteY453" fmla="*/ 0 h 924402"/>
                <a:gd name="connsiteX454" fmla="*/ 3252725 w 4603109"/>
                <a:gd name="connsiteY454" fmla="*/ 0 h 924402"/>
                <a:gd name="connsiteX455" fmla="*/ 3254217 w 4603109"/>
                <a:gd name="connsiteY455" fmla="*/ 0 h 924402"/>
                <a:gd name="connsiteX456" fmla="*/ 3260235 w 4603109"/>
                <a:gd name="connsiteY456" fmla="*/ 0 h 924402"/>
                <a:gd name="connsiteX457" fmla="*/ 3276787 w 4603109"/>
                <a:gd name="connsiteY457" fmla="*/ 0 h 924402"/>
                <a:gd name="connsiteX458" fmla="*/ 3277857 w 4603109"/>
                <a:gd name="connsiteY458" fmla="*/ 0 h 924402"/>
                <a:gd name="connsiteX459" fmla="*/ 3278278 w 4603109"/>
                <a:gd name="connsiteY459" fmla="*/ 0 h 924402"/>
                <a:gd name="connsiteX460" fmla="*/ 3290300 w 4603109"/>
                <a:gd name="connsiteY460" fmla="*/ 0 h 924402"/>
                <a:gd name="connsiteX461" fmla="*/ 3298823 w 4603109"/>
                <a:gd name="connsiteY461" fmla="*/ 0 h 924402"/>
                <a:gd name="connsiteX462" fmla="*/ 3327396 w 4603109"/>
                <a:gd name="connsiteY462" fmla="*/ 0 h 924402"/>
                <a:gd name="connsiteX463" fmla="*/ 3328888 w 4603109"/>
                <a:gd name="connsiteY463" fmla="*/ 0 h 924402"/>
                <a:gd name="connsiteX464" fmla="*/ 3329520 w 4603109"/>
                <a:gd name="connsiteY464" fmla="*/ 0 h 924402"/>
                <a:gd name="connsiteX465" fmla="*/ 3345284 w 4603109"/>
                <a:gd name="connsiteY465" fmla="*/ 0 h 924402"/>
                <a:gd name="connsiteX466" fmla="*/ 3349129 w 4603109"/>
                <a:gd name="connsiteY466" fmla="*/ 0 h 924402"/>
                <a:gd name="connsiteX467" fmla="*/ 3351921 w 4603109"/>
                <a:gd name="connsiteY467" fmla="*/ 0 h 924402"/>
                <a:gd name="connsiteX468" fmla="*/ 3358093 w 4603109"/>
                <a:gd name="connsiteY468" fmla="*/ 0 h 924402"/>
                <a:gd name="connsiteX469" fmla="*/ 3359585 w 4603109"/>
                <a:gd name="connsiteY469" fmla="*/ 0 h 924402"/>
                <a:gd name="connsiteX470" fmla="*/ 3371532 w 4603109"/>
                <a:gd name="connsiteY470" fmla="*/ 0 h 924402"/>
                <a:gd name="connsiteX471" fmla="*/ 3373857 w 4603109"/>
                <a:gd name="connsiteY471" fmla="*/ 0 h 924402"/>
                <a:gd name="connsiteX472" fmla="*/ 3375349 w 4603109"/>
                <a:gd name="connsiteY472" fmla="*/ 0 h 924402"/>
                <a:gd name="connsiteX473" fmla="*/ 3380494 w 4603109"/>
                <a:gd name="connsiteY473" fmla="*/ 0 h 924402"/>
                <a:gd name="connsiteX474" fmla="*/ 3381986 w 4603109"/>
                <a:gd name="connsiteY474" fmla="*/ 0 h 924402"/>
                <a:gd name="connsiteX475" fmla="*/ 3388004 w 4603109"/>
                <a:gd name="connsiteY475" fmla="*/ 0 h 924402"/>
                <a:gd name="connsiteX476" fmla="*/ 3408282 w 4603109"/>
                <a:gd name="connsiteY476" fmla="*/ 0 h 924402"/>
                <a:gd name="connsiteX477" fmla="*/ 3418069 w 4603109"/>
                <a:gd name="connsiteY477" fmla="*/ 0 h 924402"/>
                <a:gd name="connsiteX478" fmla="*/ 3424207 w 4603109"/>
                <a:gd name="connsiteY478" fmla="*/ 0 h 924402"/>
                <a:gd name="connsiteX479" fmla="*/ 3424753 w 4603109"/>
                <a:gd name="connsiteY479" fmla="*/ 0 h 924402"/>
                <a:gd name="connsiteX480" fmla="*/ 3452733 w 4603109"/>
                <a:gd name="connsiteY480" fmla="*/ 0 h 924402"/>
                <a:gd name="connsiteX481" fmla="*/ 3454818 w 4603109"/>
                <a:gd name="connsiteY481" fmla="*/ 0 h 924402"/>
                <a:gd name="connsiteX482" fmla="*/ 3476898 w 4603109"/>
                <a:gd name="connsiteY482" fmla="*/ 0 h 924402"/>
                <a:gd name="connsiteX483" fmla="*/ 3496441 w 4603109"/>
                <a:gd name="connsiteY483" fmla="*/ 0 h 924402"/>
                <a:gd name="connsiteX484" fmla="*/ 3509236 w 4603109"/>
                <a:gd name="connsiteY484" fmla="*/ 0 h 924402"/>
                <a:gd name="connsiteX485" fmla="*/ 3518886 w 4603109"/>
                <a:gd name="connsiteY485" fmla="*/ 0 h 924402"/>
                <a:gd name="connsiteX486" fmla="*/ 3528336 w 4603109"/>
                <a:gd name="connsiteY486" fmla="*/ 0 h 924402"/>
                <a:gd name="connsiteX487" fmla="*/ 3536051 w 4603109"/>
                <a:gd name="connsiteY487" fmla="*/ 0 h 924402"/>
                <a:gd name="connsiteX488" fmla="*/ 3539301 w 4603109"/>
                <a:gd name="connsiteY488" fmla="*/ 0 h 924402"/>
                <a:gd name="connsiteX489" fmla="*/ 3540361 w 4603109"/>
                <a:gd name="connsiteY489" fmla="*/ 0 h 924402"/>
                <a:gd name="connsiteX490" fmla="*/ 3544807 w 4603109"/>
                <a:gd name="connsiteY490" fmla="*/ 0 h 924402"/>
                <a:gd name="connsiteX491" fmla="*/ 3551976 w 4603109"/>
                <a:gd name="connsiteY491" fmla="*/ 0 h 924402"/>
                <a:gd name="connsiteX492" fmla="*/ 3552522 w 4603109"/>
                <a:gd name="connsiteY492" fmla="*/ 0 h 924402"/>
                <a:gd name="connsiteX493" fmla="*/ 3564420 w 4603109"/>
                <a:gd name="connsiteY493" fmla="*/ 0 h 924402"/>
                <a:gd name="connsiteX494" fmla="*/ 3570426 w 4603109"/>
                <a:gd name="connsiteY494" fmla="*/ 0 h 924402"/>
                <a:gd name="connsiteX495" fmla="*/ 3574872 w 4603109"/>
                <a:gd name="connsiteY495" fmla="*/ 0 h 924402"/>
                <a:gd name="connsiteX496" fmla="*/ 3580502 w 4603109"/>
                <a:gd name="connsiteY496" fmla="*/ 0 h 924402"/>
                <a:gd name="connsiteX497" fmla="*/ 3582587 w 4603109"/>
                <a:gd name="connsiteY497" fmla="*/ 0 h 924402"/>
                <a:gd name="connsiteX498" fmla="*/ 3624210 w 4603109"/>
                <a:gd name="connsiteY498" fmla="*/ 0 h 924402"/>
                <a:gd name="connsiteX499" fmla="*/ 3637005 w 4603109"/>
                <a:gd name="connsiteY499" fmla="*/ 0 h 924402"/>
                <a:gd name="connsiteX500" fmla="*/ 3646655 w 4603109"/>
                <a:gd name="connsiteY500" fmla="*/ 0 h 924402"/>
                <a:gd name="connsiteX501" fmla="*/ 3656105 w 4603109"/>
                <a:gd name="connsiteY501" fmla="*/ 0 h 924402"/>
                <a:gd name="connsiteX502" fmla="*/ 3667070 w 4603109"/>
                <a:gd name="connsiteY502" fmla="*/ 0 h 924402"/>
                <a:gd name="connsiteX503" fmla="*/ 3668130 w 4603109"/>
                <a:gd name="connsiteY503" fmla="*/ 0 h 924402"/>
                <a:gd name="connsiteX504" fmla="*/ 3669786 w 4603109"/>
                <a:gd name="connsiteY504" fmla="*/ 0 h 924402"/>
                <a:gd name="connsiteX505" fmla="*/ 3672576 w 4603109"/>
                <a:gd name="connsiteY505" fmla="*/ 0 h 924402"/>
                <a:gd name="connsiteX506" fmla="*/ 3692189 w 4603109"/>
                <a:gd name="connsiteY506" fmla="*/ 0 h 924402"/>
                <a:gd name="connsiteX507" fmla="*/ 3698195 w 4603109"/>
                <a:gd name="connsiteY507" fmla="*/ 0 h 924402"/>
                <a:gd name="connsiteX508" fmla="*/ 3702641 w 4603109"/>
                <a:gd name="connsiteY508" fmla="*/ 0 h 924402"/>
                <a:gd name="connsiteX509" fmla="*/ 3744863 w 4603109"/>
                <a:gd name="connsiteY509" fmla="*/ 0 h 924402"/>
                <a:gd name="connsiteX510" fmla="*/ 3745285 w 4603109"/>
                <a:gd name="connsiteY510" fmla="*/ 0 h 924402"/>
                <a:gd name="connsiteX511" fmla="*/ 3795894 w 4603109"/>
                <a:gd name="connsiteY511" fmla="*/ 0 h 924402"/>
                <a:gd name="connsiteX512" fmla="*/ 3797555 w 4603109"/>
                <a:gd name="connsiteY512" fmla="*/ 0 h 924402"/>
                <a:gd name="connsiteX513" fmla="*/ 3826591 w 4603109"/>
                <a:gd name="connsiteY513" fmla="*/ 0 h 924402"/>
                <a:gd name="connsiteX514" fmla="*/ 3842355 w 4603109"/>
                <a:gd name="connsiteY514" fmla="*/ 0 h 924402"/>
                <a:gd name="connsiteX515" fmla="*/ 3848992 w 4603109"/>
                <a:gd name="connsiteY515" fmla="*/ 0 h 924402"/>
                <a:gd name="connsiteX516" fmla="*/ 3872632 w 4603109"/>
                <a:gd name="connsiteY516" fmla="*/ 0 h 924402"/>
                <a:gd name="connsiteX517" fmla="*/ 3873054 w 4603109"/>
                <a:gd name="connsiteY517" fmla="*/ 0 h 924402"/>
                <a:gd name="connsiteX518" fmla="*/ 3885075 w 4603109"/>
                <a:gd name="connsiteY518" fmla="*/ 0 h 924402"/>
                <a:gd name="connsiteX519" fmla="*/ 3923663 w 4603109"/>
                <a:gd name="connsiteY519" fmla="*/ 0 h 924402"/>
                <a:gd name="connsiteX520" fmla="*/ 3954360 w 4603109"/>
                <a:gd name="connsiteY520" fmla="*/ 0 h 924402"/>
                <a:gd name="connsiteX521" fmla="*/ 3970124 w 4603109"/>
                <a:gd name="connsiteY521" fmla="*/ 0 h 924402"/>
                <a:gd name="connsiteX522" fmla="*/ 3976761 w 4603109"/>
                <a:gd name="connsiteY522" fmla="*/ 0 h 924402"/>
                <a:gd name="connsiteX523" fmla="*/ 4012844 w 4603109"/>
                <a:gd name="connsiteY523" fmla="*/ 0 h 924402"/>
                <a:gd name="connsiteX524" fmla="*/ 4049593 w 4603109"/>
                <a:gd name="connsiteY524" fmla="*/ 0 h 924402"/>
                <a:gd name="connsiteX525" fmla="*/ 4169647 w 4603109"/>
                <a:gd name="connsiteY525" fmla="*/ 0 h 924402"/>
                <a:gd name="connsiteX526" fmla="*/ 4177362 w 4603109"/>
                <a:gd name="connsiteY526" fmla="*/ 0 h 924402"/>
                <a:gd name="connsiteX527" fmla="*/ 4297416 w 4603109"/>
                <a:gd name="connsiteY527" fmla="*/ 0 h 924402"/>
                <a:gd name="connsiteX528" fmla="*/ 4379339 w 4603109"/>
                <a:gd name="connsiteY528" fmla="*/ 47054 h 924402"/>
                <a:gd name="connsiteX529" fmla="*/ 4591731 w 4603109"/>
                <a:gd name="connsiteY529" fmla="*/ 415146 h 924402"/>
                <a:gd name="connsiteX530" fmla="*/ 4591731 w 4603109"/>
                <a:gd name="connsiteY530" fmla="*/ 509257 h 924402"/>
                <a:gd name="connsiteX531" fmla="*/ 4379339 w 4603109"/>
                <a:gd name="connsiteY531" fmla="*/ 877348 h 924402"/>
                <a:gd name="connsiteX532" fmla="*/ 4297416 w 4603109"/>
                <a:gd name="connsiteY532" fmla="*/ 924402 h 924402"/>
                <a:gd name="connsiteX533" fmla="*/ 4169647 w 4603109"/>
                <a:gd name="connsiteY533" fmla="*/ 924402 h 924402"/>
                <a:gd name="connsiteX534" fmla="*/ 3976761 w 4603109"/>
                <a:gd name="connsiteY534" fmla="*/ 924402 h 924402"/>
                <a:gd name="connsiteX535" fmla="*/ 3872632 w 4603109"/>
                <a:gd name="connsiteY535" fmla="*/ 924402 h 924402"/>
                <a:gd name="connsiteX536" fmla="*/ 3848992 w 4603109"/>
                <a:gd name="connsiteY536" fmla="*/ 924402 h 924402"/>
                <a:gd name="connsiteX537" fmla="*/ 3744863 w 4603109"/>
                <a:gd name="connsiteY537" fmla="*/ 924402 h 924402"/>
                <a:gd name="connsiteX538" fmla="*/ 3702641 w 4603109"/>
                <a:gd name="connsiteY538" fmla="*/ 924402 h 924402"/>
                <a:gd name="connsiteX539" fmla="*/ 3672576 w 4603109"/>
                <a:gd name="connsiteY539" fmla="*/ 924402 h 924402"/>
                <a:gd name="connsiteX540" fmla="*/ 3656105 w 4603109"/>
                <a:gd name="connsiteY540" fmla="*/ 924402 h 924402"/>
                <a:gd name="connsiteX541" fmla="*/ 3574872 w 4603109"/>
                <a:gd name="connsiteY541" fmla="*/ 924402 h 924402"/>
                <a:gd name="connsiteX542" fmla="*/ 3551976 w 4603109"/>
                <a:gd name="connsiteY542" fmla="*/ 924402 h 924402"/>
                <a:gd name="connsiteX543" fmla="*/ 3544807 w 4603109"/>
                <a:gd name="connsiteY543" fmla="*/ 924402 h 924402"/>
                <a:gd name="connsiteX544" fmla="*/ 3528336 w 4603109"/>
                <a:gd name="connsiteY544" fmla="*/ 924402 h 924402"/>
                <a:gd name="connsiteX545" fmla="*/ 3424207 w 4603109"/>
                <a:gd name="connsiteY545" fmla="*/ 924402 h 924402"/>
                <a:gd name="connsiteX546" fmla="*/ 3381986 w 4603109"/>
                <a:gd name="connsiteY546" fmla="*/ 924402 h 924402"/>
                <a:gd name="connsiteX547" fmla="*/ 3380494 w 4603109"/>
                <a:gd name="connsiteY547" fmla="*/ 924402 h 924402"/>
                <a:gd name="connsiteX548" fmla="*/ 3351921 w 4603109"/>
                <a:gd name="connsiteY548" fmla="*/ 924402 h 924402"/>
                <a:gd name="connsiteX549" fmla="*/ 3277857 w 4603109"/>
                <a:gd name="connsiteY549" fmla="*/ 924402 h 924402"/>
                <a:gd name="connsiteX550" fmla="*/ 3254217 w 4603109"/>
                <a:gd name="connsiteY550" fmla="*/ 924402 h 924402"/>
                <a:gd name="connsiteX551" fmla="*/ 3252725 w 4603109"/>
                <a:gd name="connsiteY551" fmla="*/ 924402 h 924402"/>
                <a:gd name="connsiteX552" fmla="*/ 3247792 w 4603109"/>
                <a:gd name="connsiteY552" fmla="*/ 924402 h 924402"/>
                <a:gd name="connsiteX553" fmla="*/ 3231321 w 4603109"/>
                <a:gd name="connsiteY553" fmla="*/ 924402 h 924402"/>
                <a:gd name="connsiteX554" fmla="*/ 3224152 w 4603109"/>
                <a:gd name="connsiteY554" fmla="*/ 924402 h 924402"/>
                <a:gd name="connsiteX555" fmla="*/ 3150088 w 4603109"/>
                <a:gd name="connsiteY555" fmla="*/ 924402 h 924402"/>
                <a:gd name="connsiteX556" fmla="*/ 3120023 w 4603109"/>
                <a:gd name="connsiteY556" fmla="*/ 924402 h 924402"/>
                <a:gd name="connsiteX557" fmla="*/ 3104883 w 4603109"/>
                <a:gd name="connsiteY557" fmla="*/ 924402 h 924402"/>
                <a:gd name="connsiteX558" fmla="*/ 3103552 w 4603109"/>
                <a:gd name="connsiteY558" fmla="*/ 924402 h 924402"/>
                <a:gd name="connsiteX559" fmla="*/ 3077801 w 4603109"/>
                <a:gd name="connsiteY559" fmla="*/ 924402 h 924402"/>
                <a:gd name="connsiteX560" fmla="*/ 3061330 w 4603109"/>
                <a:gd name="connsiteY560" fmla="*/ 924402 h 924402"/>
                <a:gd name="connsiteX561" fmla="*/ 3031265 w 4603109"/>
                <a:gd name="connsiteY561" fmla="*/ 924402 h 924402"/>
                <a:gd name="connsiteX562" fmla="*/ 2977114 w 4603109"/>
                <a:gd name="connsiteY562" fmla="*/ 924402 h 924402"/>
                <a:gd name="connsiteX563" fmla="*/ 2957200 w 4603109"/>
                <a:gd name="connsiteY563" fmla="*/ 924402 h 924402"/>
                <a:gd name="connsiteX564" fmla="*/ 2955709 w 4603109"/>
                <a:gd name="connsiteY564" fmla="*/ 924402 h 924402"/>
                <a:gd name="connsiteX565" fmla="*/ 2950032 w 4603109"/>
                <a:gd name="connsiteY565" fmla="*/ 924402 h 924402"/>
                <a:gd name="connsiteX566" fmla="*/ 2933561 w 4603109"/>
                <a:gd name="connsiteY566" fmla="*/ 924402 h 924402"/>
                <a:gd name="connsiteX567" fmla="*/ 2927136 w 4603109"/>
                <a:gd name="connsiteY567" fmla="*/ 924402 h 924402"/>
                <a:gd name="connsiteX568" fmla="*/ 2903496 w 4603109"/>
                <a:gd name="connsiteY568" fmla="*/ 924402 h 924402"/>
                <a:gd name="connsiteX569" fmla="*/ 2829431 w 4603109"/>
                <a:gd name="connsiteY569" fmla="*/ 924402 h 924402"/>
                <a:gd name="connsiteX570" fmla="*/ 2827940 w 4603109"/>
                <a:gd name="connsiteY570" fmla="*/ 924402 h 924402"/>
                <a:gd name="connsiteX571" fmla="*/ 2799367 w 4603109"/>
                <a:gd name="connsiteY571" fmla="*/ 924402 h 924402"/>
                <a:gd name="connsiteX572" fmla="*/ 2785719 w 4603109"/>
                <a:gd name="connsiteY572" fmla="*/ 924402 h 924402"/>
                <a:gd name="connsiteX573" fmla="*/ 2784228 w 4603109"/>
                <a:gd name="connsiteY573" fmla="*/ 924402 h 924402"/>
                <a:gd name="connsiteX574" fmla="*/ 2757146 w 4603109"/>
                <a:gd name="connsiteY574" fmla="*/ 924402 h 924402"/>
                <a:gd name="connsiteX575" fmla="*/ 2755654 w 4603109"/>
                <a:gd name="connsiteY575" fmla="*/ 924402 h 924402"/>
                <a:gd name="connsiteX576" fmla="*/ 2680098 w 4603109"/>
                <a:gd name="connsiteY576" fmla="*/ 924402 h 924402"/>
                <a:gd name="connsiteX577" fmla="*/ 2657950 w 4603109"/>
                <a:gd name="connsiteY577" fmla="*/ 924402 h 924402"/>
                <a:gd name="connsiteX578" fmla="*/ 2656459 w 4603109"/>
                <a:gd name="connsiteY578" fmla="*/ 924402 h 924402"/>
                <a:gd name="connsiteX579" fmla="*/ 2653017 w 4603109"/>
                <a:gd name="connsiteY579" fmla="*/ 924402 h 924402"/>
                <a:gd name="connsiteX580" fmla="*/ 2636545 w 4603109"/>
                <a:gd name="connsiteY580" fmla="*/ 924402 h 924402"/>
                <a:gd name="connsiteX581" fmla="*/ 2629377 w 4603109"/>
                <a:gd name="connsiteY581" fmla="*/ 924402 h 924402"/>
                <a:gd name="connsiteX582" fmla="*/ 2627885 w 4603109"/>
                <a:gd name="connsiteY582" fmla="*/ 924402 h 924402"/>
                <a:gd name="connsiteX583" fmla="*/ 2606481 w 4603109"/>
                <a:gd name="connsiteY583" fmla="*/ 924402 h 924402"/>
                <a:gd name="connsiteX584" fmla="*/ 2552329 w 4603109"/>
                <a:gd name="connsiteY584" fmla="*/ 924402 h 924402"/>
                <a:gd name="connsiteX585" fmla="*/ 2525248 w 4603109"/>
                <a:gd name="connsiteY585" fmla="*/ 924402 h 924402"/>
                <a:gd name="connsiteX586" fmla="*/ 2510108 w 4603109"/>
                <a:gd name="connsiteY586" fmla="*/ 924402 h 924402"/>
                <a:gd name="connsiteX587" fmla="*/ 2508776 w 4603109"/>
                <a:gd name="connsiteY587" fmla="*/ 924402 h 924402"/>
                <a:gd name="connsiteX588" fmla="*/ 2480043 w 4603109"/>
                <a:gd name="connsiteY588" fmla="*/ 924402 h 924402"/>
                <a:gd name="connsiteX589" fmla="*/ 2478712 w 4603109"/>
                <a:gd name="connsiteY589" fmla="*/ 924402 h 924402"/>
                <a:gd name="connsiteX590" fmla="*/ 2463572 w 4603109"/>
                <a:gd name="connsiteY590" fmla="*/ 924402 h 924402"/>
                <a:gd name="connsiteX591" fmla="*/ 2436490 w 4603109"/>
                <a:gd name="connsiteY591" fmla="*/ 924402 h 924402"/>
                <a:gd name="connsiteX592" fmla="*/ 2382339 w 4603109"/>
                <a:gd name="connsiteY592" fmla="*/ 924402 h 924402"/>
                <a:gd name="connsiteX593" fmla="*/ 2360934 w 4603109"/>
                <a:gd name="connsiteY593" fmla="*/ 924402 h 924402"/>
                <a:gd name="connsiteX594" fmla="*/ 2359443 w 4603109"/>
                <a:gd name="connsiteY594" fmla="*/ 924402 h 924402"/>
                <a:gd name="connsiteX595" fmla="*/ 2352274 w 4603109"/>
                <a:gd name="connsiteY595" fmla="*/ 924402 h 924402"/>
                <a:gd name="connsiteX596" fmla="*/ 2335803 w 4603109"/>
                <a:gd name="connsiteY596" fmla="*/ 924402 h 924402"/>
                <a:gd name="connsiteX597" fmla="*/ 2332360 w 4603109"/>
                <a:gd name="connsiteY597" fmla="*/ 924402 h 924402"/>
                <a:gd name="connsiteX598" fmla="*/ 2332328 w 4603109"/>
                <a:gd name="connsiteY598" fmla="*/ 924402 h 924402"/>
                <a:gd name="connsiteX599" fmla="*/ 2330869 w 4603109"/>
                <a:gd name="connsiteY599" fmla="*/ 924402 h 924402"/>
                <a:gd name="connsiteX600" fmla="*/ 2308721 w 4603109"/>
                <a:gd name="connsiteY600" fmla="*/ 924402 h 924402"/>
                <a:gd name="connsiteX601" fmla="*/ 2233165 w 4603109"/>
                <a:gd name="connsiteY601" fmla="*/ 924402 h 924402"/>
                <a:gd name="connsiteX602" fmla="*/ 2231674 w 4603109"/>
                <a:gd name="connsiteY602" fmla="*/ 924402 h 924402"/>
                <a:gd name="connsiteX603" fmla="*/ 2204591 w 4603109"/>
                <a:gd name="connsiteY603" fmla="*/ 924402 h 924402"/>
                <a:gd name="connsiteX604" fmla="*/ 2204559 w 4603109"/>
                <a:gd name="connsiteY604" fmla="*/ 924402 h 924402"/>
                <a:gd name="connsiteX605" fmla="*/ 2203100 w 4603109"/>
                <a:gd name="connsiteY605" fmla="*/ 924402 h 924402"/>
                <a:gd name="connsiteX606" fmla="*/ 2189452 w 4603109"/>
                <a:gd name="connsiteY606" fmla="*/ 924402 h 924402"/>
                <a:gd name="connsiteX607" fmla="*/ 2160879 w 4603109"/>
                <a:gd name="connsiteY607" fmla="*/ 924402 h 924402"/>
                <a:gd name="connsiteX608" fmla="*/ 2159388 w 4603109"/>
                <a:gd name="connsiteY608" fmla="*/ 924402 h 924402"/>
                <a:gd name="connsiteX609" fmla="*/ 2085323 w 4603109"/>
                <a:gd name="connsiteY609" fmla="*/ 924402 h 924402"/>
                <a:gd name="connsiteX610" fmla="*/ 2077294 w 4603109"/>
                <a:gd name="connsiteY610" fmla="*/ 924402 h 924402"/>
                <a:gd name="connsiteX611" fmla="*/ 2061683 w 4603109"/>
                <a:gd name="connsiteY611" fmla="*/ 924402 h 924402"/>
                <a:gd name="connsiteX612" fmla="*/ 2055258 w 4603109"/>
                <a:gd name="connsiteY612" fmla="*/ 924402 h 924402"/>
                <a:gd name="connsiteX613" fmla="*/ 2038787 w 4603109"/>
                <a:gd name="connsiteY613" fmla="*/ 924402 h 924402"/>
                <a:gd name="connsiteX614" fmla="*/ 2033110 w 4603109"/>
                <a:gd name="connsiteY614" fmla="*/ 924402 h 924402"/>
                <a:gd name="connsiteX615" fmla="*/ 2031619 w 4603109"/>
                <a:gd name="connsiteY615" fmla="*/ 924402 h 924402"/>
                <a:gd name="connsiteX616" fmla="*/ 2011705 w 4603109"/>
                <a:gd name="connsiteY616" fmla="*/ 924402 h 924402"/>
                <a:gd name="connsiteX617" fmla="*/ 1957554 w 4603109"/>
                <a:gd name="connsiteY617" fmla="*/ 924402 h 924402"/>
                <a:gd name="connsiteX618" fmla="*/ 1949525 w 4603109"/>
                <a:gd name="connsiteY618" fmla="*/ 924402 h 924402"/>
                <a:gd name="connsiteX619" fmla="*/ 1927489 w 4603109"/>
                <a:gd name="connsiteY619" fmla="*/ 924402 h 924402"/>
                <a:gd name="connsiteX620" fmla="*/ 1911018 w 4603109"/>
                <a:gd name="connsiteY620" fmla="*/ 924402 h 924402"/>
                <a:gd name="connsiteX621" fmla="*/ 1907543 w 4603109"/>
                <a:gd name="connsiteY621" fmla="*/ 924402 h 924402"/>
                <a:gd name="connsiteX622" fmla="*/ 1885268 w 4603109"/>
                <a:gd name="connsiteY622" fmla="*/ 924402 h 924402"/>
                <a:gd name="connsiteX623" fmla="*/ 1883936 w 4603109"/>
                <a:gd name="connsiteY623" fmla="*/ 924402 h 924402"/>
                <a:gd name="connsiteX624" fmla="*/ 1868796 w 4603109"/>
                <a:gd name="connsiteY624" fmla="*/ 924402 h 924402"/>
                <a:gd name="connsiteX625" fmla="*/ 1838732 w 4603109"/>
                <a:gd name="connsiteY625" fmla="*/ 924402 h 924402"/>
                <a:gd name="connsiteX626" fmla="*/ 1779774 w 4603109"/>
                <a:gd name="connsiteY626" fmla="*/ 924402 h 924402"/>
                <a:gd name="connsiteX627" fmla="*/ 1764668 w 4603109"/>
                <a:gd name="connsiteY627" fmla="*/ 924402 h 924402"/>
                <a:gd name="connsiteX628" fmla="*/ 1757499 w 4603109"/>
                <a:gd name="connsiteY628" fmla="*/ 924402 h 924402"/>
                <a:gd name="connsiteX629" fmla="*/ 1741027 w 4603109"/>
                <a:gd name="connsiteY629" fmla="*/ 924402 h 924402"/>
                <a:gd name="connsiteX630" fmla="*/ 1737552 w 4603109"/>
                <a:gd name="connsiteY630" fmla="*/ 924402 h 924402"/>
                <a:gd name="connsiteX631" fmla="*/ 1736094 w 4603109"/>
                <a:gd name="connsiteY631" fmla="*/ 924402 h 924402"/>
                <a:gd name="connsiteX632" fmla="*/ 1734603 w 4603109"/>
                <a:gd name="connsiteY632" fmla="*/ 924402 h 924402"/>
                <a:gd name="connsiteX633" fmla="*/ 1710963 w 4603109"/>
                <a:gd name="connsiteY633" fmla="*/ 924402 h 924402"/>
                <a:gd name="connsiteX634" fmla="*/ 1707488 w 4603109"/>
                <a:gd name="connsiteY634" fmla="*/ 924402 h 924402"/>
                <a:gd name="connsiteX635" fmla="*/ 1652509 w 4603109"/>
                <a:gd name="connsiteY635" fmla="*/ 924402 h 924402"/>
                <a:gd name="connsiteX636" fmla="*/ 1636899 w 4603109"/>
                <a:gd name="connsiteY636" fmla="*/ 924402 h 924402"/>
                <a:gd name="connsiteX637" fmla="*/ 1609783 w 4603109"/>
                <a:gd name="connsiteY637" fmla="*/ 924402 h 924402"/>
                <a:gd name="connsiteX638" fmla="*/ 1608325 w 4603109"/>
                <a:gd name="connsiteY638" fmla="*/ 924402 h 924402"/>
                <a:gd name="connsiteX639" fmla="*/ 1606834 w 4603109"/>
                <a:gd name="connsiteY639" fmla="*/ 924402 h 924402"/>
                <a:gd name="connsiteX640" fmla="*/ 1579719 w 4603109"/>
                <a:gd name="connsiteY640" fmla="*/ 924402 h 924402"/>
                <a:gd name="connsiteX641" fmla="*/ 1564612 w 4603109"/>
                <a:gd name="connsiteY641" fmla="*/ 924402 h 924402"/>
                <a:gd name="connsiteX642" fmla="*/ 1524740 w 4603109"/>
                <a:gd name="connsiteY642" fmla="*/ 924402 h 924402"/>
                <a:gd name="connsiteX643" fmla="*/ 1482518 w 4603109"/>
                <a:gd name="connsiteY643" fmla="*/ 924402 h 924402"/>
                <a:gd name="connsiteX644" fmla="*/ 1460483 w 4603109"/>
                <a:gd name="connsiteY644" fmla="*/ 924402 h 924402"/>
                <a:gd name="connsiteX645" fmla="*/ 1452454 w 4603109"/>
                <a:gd name="connsiteY645" fmla="*/ 924402 h 924402"/>
                <a:gd name="connsiteX646" fmla="*/ 1444011 w 4603109"/>
                <a:gd name="connsiteY646" fmla="*/ 924402 h 924402"/>
                <a:gd name="connsiteX647" fmla="*/ 1436843 w 4603109"/>
                <a:gd name="connsiteY647" fmla="*/ 924402 h 924402"/>
                <a:gd name="connsiteX648" fmla="*/ 1413947 w 4603109"/>
                <a:gd name="connsiteY648" fmla="*/ 924402 h 924402"/>
                <a:gd name="connsiteX649" fmla="*/ 1354749 w 4603109"/>
                <a:gd name="connsiteY649" fmla="*/ 924402 h 924402"/>
                <a:gd name="connsiteX650" fmla="*/ 1332714 w 4603109"/>
                <a:gd name="connsiteY650" fmla="*/ 924402 h 924402"/>
                <a:gd name="connsiteX651" fmla="*/ 1324685 w 4603109"/>
                <a:gd name="connsiteY651" fmla="*/ 924402 h 924402"/>
                <a:gd name="connsiteX652" fmla="*/ 1316242 w 4603109"/>
                <a:gd name="connsiteY652" fmla="*/ 924402 h 924402"/>
                <a:gd name="connsiteX653" fmla="*/ 1312767 w 4603109"/>
                <a:gd name="connsiteY653" fmla="*/ 924402 h 924402"/>
                <a:gd name="connsiteX654" fmla="*/ 1286178 w 4603109"/>
                <a:gd name="connsiteY654" fmla="*/ 924402 h 924402"/>
                <a:gd name="connsiteX655" fmla="*/ 1282703 w 4603109"/>
                <a:gd name="connsiteY655" fmla="*/ 924402 h 924402"/>
                <a:gd name="connsiteX656" fmla="*/ 1243956 w 4603109"/>
                <a:gd name="connsiteY656" fmla="*/ 924402 h 924402"/>
                <a:gd name="connsiteX657" fmla="*/ 1184998 w 4603109"/>
                <a:gd name="connsiteY657" fmla="*/ 924402 h 924402"/>
                <a:gd name="connsiteX658" fmla="*/ 1154934 w 4603109"/>
                <a:gd name="connsiteY658" fmla="*/ 924402 h 924402"/>
                <a:gd name="connsiteX659" fmla="*/ 1139828 w 4603109"/>
                <a:gd name="connsiteY659" fmla="*/ 924402 h 924402"/>
                <a:gd name="connsiteX660" fmla="*/ 1116187 w 4603109"/>
                <a:gd name="connsiteY660" fmla="*/ 924402 h 924402"/>
                <a:gd name="connsiteX661" fmla="*/ 1112712 w 4603109"/>
                <a:gd name="connsiteY661" fmla="*/ 924402 h 924402"/>
                <a:gd name="connsiteX662" fmla="*/ 1057734 w 4603109"/>
                <a:gd name="connsiteY662" fmla="*/ 924402 h 924402"/>
                <a:gd name="connsiteX663" fmla="*/ 1027669 w 4603109"/>
                <a:gd name="connsiteY663" fmla="*/ 924402 h 924402"/>
                <a:gd name="connsiteX664" fmla="*/ 1012059 w 4603109"/>
                <a:gd name="connsiteY664" fmla="*/ 924402 h 924402"/>
                <a:gd name="connsiteX665" fmla="*/ 984943 w 4603109"/>
                <a:gd name="connsiteY665" fmla="*/ 924402 h 924402"/>
                <a:gd name="connsiteX666" fmla="*/ 929965 w 4603109"/>
                <a:gd name="connsiteY666" fmla="*/ 924402 h 924402"/>
                <a:gd name="connsiteX667" fmla="*/ 899900 w 4603109"/>
                <a:gd name="connsiteY667" fmla="*/ 924402 h 924402"/>
                <a:gd name="connsiteX668" fmla="*/ 857678 w 4603109"/>
                <a:gd name="connsiteY668" fmla="*/ 924402 h 924402"/>
                <a:gd name="connsiteX669" fmla="*/ 819171 w 4603109"/>
                <a:gd name="connsiteY669" fmla="*/ 924402 h 924402"/>
                <a:gd name="connsiteX670" fmla="*/ 729909 w 4603109"/>
                <a:gd name="connsiteY670" fmla="*/ 924402 h 924402"/>
                <a:gd name="connsiteX671" fmla="*/ 691402 w 4603109"/>
                <a:gd name="connsiteY671" fmla="*/ 924402 h 924402"/>
                <a:gd name="connsiteX672" fmla="*/ 687927 w 4603109"/>
                <a:gd name="connsiteY672" fmla="*/ 924402 h 924402"/>
                <a:gd name="connsiteX673" fmla="*/ 560158 w 4603109"/>
                <a:gd name="connsiteY673" fmla="*/ 924402 h 924402"/>
                <a:gd name="connsiteX674" fmla="*/ 432894 w 4603109"/>
                <a:gd name="connsiteY674" fmla="*/ 924402 h 924402"/>
                <a:gd name="connsiteX675" fmla="*/ 305125 w 4603109"/>
                <a:gd name="connsiteY675" fmla="*/ 924402 h 924402"/>
                <a:gd name="connsiteX676" fmla="*/ 223202 w 4603109"/>
                <a:gd name="connsiteY676" fmla="*/ 877348 h 924402"/>
                <a:gd name="connsiteX677" fmla="*/ 10809 w 4603109"/>
                <a:gd name="connsiteY677" fmla="*/ 509257 h 924402"/>
                <a:gd name="connsiteX678" fmla="*/ 10809 w 4603109"/>
                <a:gd name="connsiteY678" fmla="*/ 415146 h 924402"/>
                <a:gd name="connsiteX679" fmla="*/ 223202 w 4603109"/>
                <a:gd name="connsiteY679" fmla="*/ 47054 h 924402"/>
                <a:gd name="connsiteX680" fmla="*/ 305125 w 4603109"/>
                <a:gd name="connsiteY680" fmla="*/ 0 h 92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Lst>
              <a:rect l="l" t="t" r="r" b="b"/>
              <a:pathLst>
                <a:path w="4603109" h="924402">
                  <a:moveTo>
                    <a:pt x="305125" y="0"/>
                  </a:moveTo>
                  <a:lnTo>
                    <a:pt x="432894" y="0"/>
                  </a:lnTo>
                  <a:lnTo>
                    <a:pt x="445336" y="0"/>
                  </a:lnTo>
                  <a:cubicBezTo>
                    <a:pt x="485989" y="0"/>
                    <a:pt x="520835" y="0"/>
                    <a:pt x="550703" y="0"/>
                  </a:cubicBezTo>
                  <a:lnTo>
                    <a:pt x="560158" y="0"/>
                  </a:lnTo>
                  <a:lnTo>
                    <a:pt x="573105" y="0"/>
                  </a:lnTo>
                  <a:lnTo>
                    <a:pt x="626202" y="0"/>
                  </a:lnTo>
                  <a:cubicBezTo>
                    <a:pt x="646943" y="0"/>
                    <a:pt x="663537" y="0"/>
                    <a:pt x="676811" y="0"/>
                  </a:cubicBezTo>
                  <a:lnTo>
                    <a:pt x="678472" y="0"/>
                  </a:lnTo>
                  <a:lnTo>
                    <a:pt x="687927" y="0"/>
                  </a:lnTo>
                  <a:lnTo>
                    <a:pt x="691402" y="0"/>
                  </a:lnTo>
                  <a:lnTo>
                    <a:pt x="700371" y="0"/>
                  </a:lnTo>
                  <a:lnTo>
                    <a:pt x="707508" y="0"/>
                  </a:lnTo>
                  <a:cubicBezTo>
                    <a:pt x="729909" y="0"/>
                    <a:pt x="729909" y="0"/>
                    <a:pt x="729909" y="0"/>
                  </a:cubicBezTo>
                  <a:lnTo>
                    <a:pt x="753971" y="0"/>
                  </a:lnTo>
                  <a:lnTo>
                    <a:pt x="804580" y="0"/>
                  </a:lnTo>
                  <a:lnTo>
                    <a:pt x="805737" y="0"/>
                  </a:lnTo>
                  <a:lnTo>
                    <a:pt x="819171" y="0"/>
                  </a:lnTo>
                  <a:lnTo>
                    <a:pt x="828140" y="0"/>
                  </a:lnTo>
                  <a:lnTo>
                    <a:pt x="831615" y="0"/>
                  </a:lnTo>
                  <a:lnTo>
                    <a:pt x="835277" y="0"/>
                  </a:lnTo>
                  <a:lnTo>
                    <a:pt x="857678" y="0"/>
                  </a:lnTo>
                  <a:lnTo>
                    <a:pt x="864889" y="0"/>
                  </a:lnTo>
                  <a:lnTo>
                    <a:pt x="899900" y="0"/>
                  </a:lnTo>
                  <a:lnTo>
                    <a:pt x="909341" y="0"/>
                  </a:lnTo>
                  <a:lnTo>
                    <a:pt x="929965" y="0"/>
                  </a:lnTo>
                  <a:lnTo>
                    <a:pt x="933506" y="0"/>
                  </a:lnTo>
                  <a:lnTo>
                    <a:pt x="936982" y="0"/>
                  </a:lnTo>
                  <a:lnTo>
                    <a:pt x="959384" y="0"/>
                  </a:lnTo>
                  <a:lnTo>
                    <a:pt x="962542" y="0"/>
                  </a:lnTo>
                  <a:lnTo>
                    <a:pt x="984943" y="0"/>
                  </a:lnTo>
                  <a:lnTo>
                    <a:pt x="992658" y="0"/>
                  </a:lnTo>
                  <a:lnTo>
                    <a:pt x="1012059" y="0"/>
                  </a:lnTo>
                  <a:lnTo>
                    <a:pt x="1012480" y="0"/>
                  </a:lnTo>
                  <a:lnTo>
                    <a:pt x="1027669" y="0"/>
                  </a:lnTo>
                  <a:lnTo>
                    <a:pt x="1037110" y="0"/>
                  </a:lnTo>
                  <a:lnTo>
                    <a:pt x="1040112" y="0"/>
                  </a:lnTo>
                  <a:lnTo>
                    <a:pt x="1057734" y="0"/>
                  </a:lnTo>
                  <a:lnTo>
                    <a:pt x="1064751" y="0"/>
                  </a:lnTo>
                  <a:lnTo>
                    <a:pt x="1070177" y="0"/>
                  </a:lnTo>
                  <a:lnTo>
                    <a:pt x="1072436" y="0"/>
                  </a:lnTo>
                  <a:lnTo>
                    <a:pt x="1090311" y="0"/>
                  </a:lnTo>
                  <a:lnTo>
                    <a:pt x="1110718" y="0"/>
                  </a:lnTo>
                  <a:lnTo>
                    <a:pt x="1112712" y="0"/>
                  </a:lnTo>
                  <a:lnTo>
                    <a:pt x="1116187" y="0"/>
                  </a:lnTo>
                  <a:lnTo>
                    <a:pt x="1139828" y="0"/>
                  </a:lnTo>
                  <a:lnTo>
                    <a:pt x="1140249" y="0"/>
                  </a:lnTo>
                  <a:lnTo>
                    <a:pt x="1145480" y="0"/>
                  </a:lnTo>
                  <a:lnTo>
                    <a:pt x="1152270" y="0"/>
                  </a:lnTo>
                  <a:lnTo>
                    <a:pt x="1154934" y="0"/>
                  </a:lnTo>
                  <a:lnTo>
                    <a:pt x="1167881" y="0"/>
                  </a:lnTo>
                  <a:lnTo>
                    <a:pt x="1175544" y="0"/>
                  </a:lnTo>
                  <a:lnTo>
                    <a:pt x="1184998" y="0"/>
                  </a:lnTo>
                  <a:lnTo>
                    <a:pt x="1197946" y="0"/>
                  </a:lnTo>
                  <a:lnTo>
                    <a:pt x="1200205" y="0"/>
                  </a:lnTo>
                  <a:lnTo>
                    <a:pt x="1220978" y="0"/>
                  </a:lnTo>
                  <a:lnTo>
                    <a:pt x="1238487" y="0"/>
                  </a:lnTo>
                  <a:lnTo>
                    <a:pt x="1243956" y="0"/>
                  </a:lnTo>
                  <a:lnTo>
                    <a:pt x="1251042" y="0"/>
                  </a:lnTo>
                  <a:lnTo>
                    <a:pt x="1257637" y="0"/>
                  </a:lnTo>
                  <a:lnTo>
                    <a:pt x="1271587" y="0"/>
                  </a:lnTo>
                  <a:lnTo>
                    <a:pt x="1273249" y="0"/>
                  </a:lnTo>
                  <a:lnTo>
                    <a:pt x="1280039" y="0"/>
                  </a:lnTo>
                  <a:lnTo>
                    <a:pt x="1282703" y="0"/>
                  </a:lnTo>
                  <a:lnTo>
                    <a:pt x="1286178" y="0"/>
                  </a:lnTo>
                  <a:lnTo>
                    <a:pt x="1295146" y="0"/>
                  </a:lnTo>
                  <a:lnTo>
                    <a:pt x="1301651" y="0"/>
                  </a:lnTo>
                  <a:lnTo>
                    <a:pt x="1302284" y="0"/>
                  </a:lnTo>
                  <a:lnTo>
                    <a:pt x="1303313" y="0"/>
                  </a:lnTo>
                  <a:lnTo>
                    <a:pt x="1312767" y="0"/>
                  </a:lnTo>
                  <a:lnTo>
                    <a:pt x="1316242" y="0"/>
                  </a:lnTo>
                  <a:lnTo>
                    <a:pt x="1321886" y="0"/>
                  </a:lnTo>
                  <a:lnTo>
                    <a:pt x="1324685" y="0"/>
                  </a:lnTo>
                  <a:lnTo>
                    <a:pt x="1325211" y="0"/>
                  </a:lnTo>
                  <a:lnTo>
                    <a:pt x="1332348" y="0"/>
                  </a:lnTo>
                  <a:lnTo>
                    <a:pt x="1332714" y="0"/>
                  </a:lnTo>
                  <a:lnTo>
                    <a:pt x="1333135" y="0"/>
                  </a:lnTo>
                  <a:lnTo>
                    <a:pt x="1348747" y="0"/>
                  </a:lnTo>
                  <a:lnTo>
                    <a:pt x="1354749" y="0"/>
                  </a:lnTo>
                  <a:lnTo>
                    <a:pt x="1378811" y="0"/>
                  </a:lnTo>
                  <a:lnTo>
                    <a:pt x="1383745" y="0"/>
                  </a:lnTo>
                  <a:lnTo>
                    <a:pt x="1385406" y="0"/>
                  </a:lnTo>
                  <a:lnTo>
                    <a:pt x="1399356" y="0"/>
                  </a:lnTo>
                  <a:lnTo>
                    <a:pt x="1400513" y="0"/>
                  </a:lnTo>
                  <a:lnTo>
                    <a:pt x="1413947" y="0"/>
                  </a:lnTo>
                  <a:lnTo>
                    <a:pt x="1414442" y="0"/>
                  </a:lnTo>
                  <a:lnTo>
                    <a:pt x="1422915" y="0"/>
                  </a:lnTo>
                  <a:lnTo>
                    <a:pt x="1426390" y="0"/>
                  </a:lnTo>
                  <a:lnTo>
                    <a:pt x="1429420" y="0"/>
                  </a:lnTo>
                  <a:lnTo>
                    <a:pt x="1430053" y="0"/>
                  </a:lnTo>
                  <a:lnTo>
                    <a:pt x="1430206" y="0"/>
                  </a:lnTo>
                  <a:lnTo>
                    <a:pt x="1430577" y="0"/>
                  </a:lnTo>
                  <a:lnTo>
                    <a:pt x="1436843" y="0"/>
                  </a:lnTo>
                  <a:lnTo>
                    <a:pt x="1444011" y="0"/>
                  </a:lnTo>
                  <a:lnTo>
                    <a:pt x="1449655" y="0"/>
                  </a:lnTo>
                  <a:lnTo>
                    <a:pt x="1452454" y="0"/>
                  </a:lnTo>
                  <a:lnTo>
                    <a:pt x="1452980" y="0"/>
                  </a:lnTo>
                  <a:lnTo>
                    <a:pt x="1456455" y="0"/>
                  </a:lnTo>
                  <a:lnTo>
                    <a:pt x="1459664" y="0"/>
                  </a:lnTo>
                  <a:lnTo>
                    <a:pt x="1460117" y="0"/>
                  </a:lnTo>
                  <a:lnTo>
                    <a:pt x="1460483" y="0"/>
                  </a:lnTo>
                  <a:lnTo>
                    <a:pt x="1460904" y="0"/>
                  </a:lnTo>
                  <a:lnTo>
                    <a:pt x="1472926" y="0"/>
                  </a:lnTo>
                  <a:lnTo>
                    <a:pt x="1482518" y="0"/>
                  </a:lnTo>
                  <a:lnTo>
                    <a:pt x="1489729" y="0"/>
                  </a:lnTo>
                  <a:lnTo>
                    <a:pt x="1504116" y="0"/>
                  </a:lnTo>
                  <a:lnTo>
                    <a:pt x="1511514" y="0"/>
                  </a:lnTo>
                  <a:lnTo>
                    <a:pt x="1524740" y="0"/>
                  </a:lnTo>
                  <a:lnTo>
                    <a:pt x="1528282" y="0"/>
                  </a:lnTo>
                  <a:lnTo>
                    <a:pt x="1531757" y="0"/>
                  </a:lnTo>
                  <a:lnTo>
                    <a:pt x="1534181" y="0"/>
                  </a:lnTo>
                  <a:lnTo>
                    <a:pt x="1542211" y="0"/>
                  </a:lnTo>
                  <a:lnTo>
                    <a:pt x="1554159" y="0"/>
                  </a:lnTo>
                  <a:lnTo>
                    <a:pt x="1557318" y="0"/>
                  </a:lnTo>
                  <a:lnTo>
                    <a:pt x="1557975" y="0"/>
                  </a:lnTo>
                  <a:lnTo>
                    <a:pt x="1558346" y="0"/>
                  </a:lnTo>
                  <a:lnTo>
                    <a:pt x="1561822" y="0"/>
                  </a:lnTo>
                  <a:lnTo>
                    <a:pt x="1564612" y="0"/>
                  </a:lnTo>
                  <a:lnTo>
                    <a:pt x="1566857" y="0"/>
                  </a:lnTo>
                  <a:lnTo>
                    <a:pt x="1576919" y="0"/>
                  </a:lnTo>
                  <a:lnTo>
                    <a:pt x="1579719" y="0"/>
                  </a:lnTo>
                  <a:lnTo>
                    <a:pt x="1584224" y="0"/>
                  </a:lnTo>
                  <a:lnTo>
                    <a:pt x="1587382" y="0"/>
                  </a:lnTo>
                  <a:lnTo>
                    <a:pt x="1587433" y="0"/>
                  </a:lnTo>
                  <a:lnTo>
                    <a:pt x="1600695" y="0"/>
                  </a:lnTo>
                  <a:lnTo>
                    <a:pt x="1606834" y="0"/>
                  </a:lnTo>
                  <a:lnTo>
                    <a:pt x="1607256" y="0"/>
                  </a:lnTo>
                  <a:lnTo>
                    <a:pt x="1608325" y="0"/>
                  </a:lnTo>
                  <a:lnTo>
                    <a:pt x="1609783" y="0"/>
                  </a:lnTo>
                  <a:lnTo>
                    <a:pt x="1617498" y="0"/>
                  </a:lnTo>
                  <a:lnTo>
                    <a:pt x="1631885" y="0"/>
                  </a:lnTo>
                  <a:lnTo>
                    <a:pt x="1636899" y="0"/>
                  </a:lnTo>
                  <a:lnTo>
                    <a:pt x="1637320" y="0"/>
                  </a:lnTo>
                  <a:lnTo>
                    <a:pt x="1637445" y="0"/>
                  </a:lnTo>
                  <a:lnTo>
                    <a:pt x="1652509" y="0"/>
                  </a:lnTo>
                  <a:lnTo>
                    <a:pt x="1659526" y="0"/>
                  </a:lnTo>
                  <a:lnTo>
                    <a:pt x="1661950" y="0"/>
                  </a:lnTo>
                  <a:lnTo>
                    <a:pt x="1664952" y="0"/>
                  </a:lnTo>
                  <a:lnTo>
                    <a:pt x="1667212" y="0"/>
                  </a:lnTo>
                  <a:lnTo>
                    <a:pt x="1685087" y="0"/>
                  </a:lnTo>
                  <a:lnTo>
                    <a:pt x="1689591" y="0"/>
                  </a:lnTo>
                  <a:lnTo>
                    <a:pt x="1694626" y="0"/>
                  </a:lnTo>
                  <a:lnTo>
                    <a:pt x="1697276" y="0"/>
                  </a:lnTo>
                  <a:lnTo>
                    <a:pt x="1698000" y="0"/>
                  </a:lnTo>
                  <a:lnTo>
                    <a:pt x="1704688" y="0"/>
                  </a:lnTo>
                  <a:lnTo>
                    <a:pt x="1707488" y="0"/>
                  </a:lnTo>
                  <a:lnTo>
                    <a:pt x="1710963" y="0"/>
                  </a:lnTo>
                  <a:lnTo>
                    <a:pt x="1715151" y="0"/>
                  </a:lnTo>
                  <a:lnTo>
                    <a:pt x="1721928" y="0"/>
                  </a:lnTo>
                  <a:lnTo>
                    <a:pt x="1734603" y="0"/>
                  </a:lnTo>
                  <a:lnTo>
                    <a:pt x="1735025" y="0"/>
                  </a:lnTo>
                  <a:lnTo>
                    <a:pt x="1735558" y="0"/>
                  </a:lnTo>
                  <a:lnTo>
                    <a:pt x="1736094" y="0"/>
                  </a:lnTo>
                  <a:lnTo>
                    <a:pt x="1737552" y="0"/>
                  </a:lnTo>
                  <a:lnTo>
                    <a:pt x="1741027" y="0"/>
                  </a:lnTo>
                  <a:lnTo>
                    <a:pt x="1747046" y="0"/>
                  </a:lnTo>
                  <a:lnTo>
                    <a:pt x="1748537" y="0"/>
                  </a:lnTo>
                  <a:lnTo>
                    <a:pt x="1753052" y="0"/>
                  </a:lnTo>
                  <a:lnTo>
                    <a:pt x="1757499" y="0"/>
                  </a:lnTo>
                  <a:lnTo>
                    <a:pt x="1764668" y="0"/>
                  </a:lnTo>
                  <a:lnTo>
                    <a:pt x="1765089" y="0"/>
                  </a:lnTo>
                  <a:lnTo>
                    <a:pt x="1765214" y="0"/>
                  </a:lnTo>
                  <a:lnTo>
                    <a:pt x="1770320" y="0"/>
                  </a:lnTo>
                  <a:lnTo>
                    <a:pt x="1777110" y="0"/>
                  </a:lnTo>
                  <a:lnTo>
                    <a:pt x="1779774" y="0"/>
                  </a:lnTo>
                  <a:lnTo>
                    <a:pt x="1792721" y="0"/>
                  </a:lnTo>
                  <a:lnTo>
                    <a:pt x="1794981" y="0"/>
                  </a:lnTo>
                  <a:lnTo>
                    <a:pt x="1825045" y="0"/>
                  </a:lnTo>
                  <a:lnTo>
                    <a:pt x="1825769" y="0"/>
                  </a:lnTo>
                  <a:lnTo>
                    <a:pt x="1838732" y="0"/>
                  </a:lnTo>
                  <a:lnTo>
                    <a:pt x="1845818" y="0"/>
                  </a:lnTo>
                  <a:lnTo>
                    <a:pt x="1849697" y="0"/>
                  </a:lnTo>
                  <a:lnTo>
                    <a:pt x="1852412" y="0"/>
                  </a:lnTo>
                  <a:lnTo>
                    <a:pt x="1853903" y="0"/>
                  </a:lnTo>
                  <a:lnTo>
                    <a:pt x="1863327" y="0"/>
                  </a:lnTo>
                  <a:lnTo>
                    <a:pt x="1868796" y="0"/>
                  </a:lnTo>
                  <a:lnTo>
                    <a:pt x="1874815" y="0"/>
                  </a:lnTo>
                  <a:lnTo>
                    <a:pt x="1876306" y="0"/>
                  </a:lnTo>
                  <a:lnTo>
                    <a:pt x="1880821" y="0"/>
                  </a:lnTo>
                  <a:lnTo>
                    <a:pt x="1882477" y="0"/>
                  </a:lnTo>
                  <a:lnTo>
                    <a:pt x="1883936" y="0"/>
                  </a:lnTo>
                  <a:lnTo>
                    <a:pt x="1885268" y="0"/>
                  </a:lnTo>
                  <a:lnTo>
                    <a:pt x="1896427" y="0"/>
                  </a:lnTo>
                  <a:lnTo>
                    <a:pt x="1898089" y="0"/>
                  </a:lnTo>
                  <a:lnTo>
                    <a:pt x="1904879" y="0"/>
                  </a:lnTo>
                  <a:lnTo>
                    <a:pt x="1907543" y="0"/>
                  </a:lnTo>
                  <a:lnTo>
                    <a:pt x="1911018" y="0"/>
                  </a:lnTo>
                  <a:lnTo>
                    <a:pt x="1919986" y="0"/>
                  </a:lnTo>
                  <a:lnTo>
                    <a:pt x="1927124" y="0"/>
                  </a:lnTo>
                  <a:lnTo>
                    <a:pt x="1927489" y="0"/>
                  </a:lnTo>
                  <a:lnTo>
                    <a:pt x="1927911" y="0"/>
                  </a:lnTo>
                  <a:lnTo>
                    <a:pt x="1929402" y="0"/>
                  </a:lnTo>
                  <a:lnTo>
                    <a:pt x="1946726" y="0"/>
                  </a:lnTo>
                  <a:lnTo>
                    <a:pt x="1949525" y="0"/>
                  </a:lnTo>
                  <a:lnTo>
                    <a:pt x="1957554" y="0"/>
                  </a:lnTo>
                  <a:lnTo>
                    <a:pt x="1957975" y="0"/>
                  </a:lnTo>
                  <a:lnTo>
                    <a:pt x="1973587" y="0"/>
                  </a:lnTo>
                  <a:lnTo>
                    <a:pt x="1978520" y="0"/>
                  </a:lnTo>
                  <a:lnTo>
                    <a:pt x="1980012" y="0"/>
                  </a:lnTo>
                  <a:lnTo>
                    <a:pt x="1980181" y="0"/>
                  </a:lnTo>
                  <a:lnTo>
                    <a:pt x="1981672" y="0"/>
                  </a:lnTo>
                  <a:lnTo>
                    <a:pt x="2008585" y="0"/>
                  </a:lnTo>
                  <a:lnTo>
                    <a:pt x="2009218" y="0"/>
                  </a:lnTo>
                  <a:lnTo>
                    <a:pt x="2010246" y="0"/>
                  </a:lnTo>
                  <a:lnTo>
                    <a:pt x="2010709" y="0"/>
                  </a:lnTo>
                  <a:lnTo>
                    <a:pt x="2011705" y="0"/>
                  </a:lnTo>
                  <a:lnTo>
                    <a:pt x="2024147" y="0"/>
                  </a:lnTo>
                  <a:lnTo>
                    <a:pt x="2024196" y="0"/>
                  </a:lnTo>
                  <a:lnTo>
                    <a:pt x="2024981" y="0"/>
                  </a:lnTo>
                  <a:lnTo>
                    <a:pt x="2025353" y="0"/>
                  </a:lnTo>
                  <a:lnTo>
                    <a:pt x="2026473" y="0"/>
                  </a:lnTo>
                  <a:lnTo>
                    <a:pt x="2031619" y="0"/>
                  </a:lnTo>
                  <a:lnTo>
                    <a:pt x="2033110" y="0"/>
                  </a:lnTo>
                  <a:lnTo>
                    <a:pt x="2038787" y="0"/>
                  </a:lnTo>
                  <a:lnTo>
                    <a:pt x="2039282" y="0"/>
                  </a:lnTo>
                  <a:lnTo>
                    <a:pt x="2047755" y="0"/>
                  </a:lnTo>
                  <a:lnTo>
                    <a:pt x="2051230" y="0"/>
                  </a:lnTo>
                  <a:lnTo>
                    <a:pt x="2054893" y="0"/>
                  </a:lnTo>
                  <a:lnTo>
                    <a:pt x="2055046" y="0"/>
                  </a:lnTo>
                  <a:lnTo>
                    <a:pt x="2055258" y="0"/>
                  </a:lnTo>
                  <a:lnTo>
                    <a:pt x="2055680" y="0"/>
                  </a:lnTo>
                  <a:lnTo>
                    <a:pt x="2057171" y="0"/>
                  </a:lnTo>
                  <a:lnTo>
                    <a:pt x="2061683" y="0"/>
                  </a:lnTo>
                  <a:lnTo>
                    <a:pt x="2067702" y="0"/>
                  </a:lnTo>
                  <a:lnTo>
                    <a:pt x="2074495" y="0"/>
                  </a:lnTo>
                  <a:lnTo>
                    <a:pt x="2077294" y="0"/>
                  </a:lnTo>
                  <a:lnTo>
                    <a:pt x="2084504" y="0"/>
                  </a:lnTo>
                  <a:lnTo>
                    <a:pt x="2085323" y="0"/>
                  </a:lnTo>
                  <a:lnTo>
                    <a:pt x="2085744" y="0"/>
                  </a:lnTo>
                  <a:lnTo>
                    <a:pt x="2097766" y="0"/>
                  </a:lnTo>
                  <a:lnTo>
                    <a:pt x="2106289" y="0"/>
                  </a:lnTo>
                  <a:lnTo>
                    <a:pt x="2107781" y="0"/>
                  </a:lnTo>
                  <a:lnTo>
                    <a:pt x="2128956" y="0"/>
                  </a:lnTo>
                  <a:lnTo>
                    <a:pt x="2129514" y="0"/>
                  </a:lnTo>
                  <a:lnTo>
                    <a:pt x="2136354" y="0"/>
                  </a:lnTo>
                  <a:lnTo>
                    <a:pt x="2136987" y="0"/>
                  </a:lnTo>
                  <a:lnTo>
                    <a:pt x="2138478" y="0"/>
                  </a:lnTo>
                  <a:lnTo>
                    <a:pt x="2151916" y="0"/>
                  </a:lnTo>
                  <a:lnTo>
                    <a:pt x="2152750" y="0"/>
                  </a:lnTo>
                  <a:lnTo>
                    <a:pt x="2153122" y="0"/>
                  </a:lnTo>
                  <a:lnTo>
                    <a:pt x="2154242" y="0"/>
                  </a:lnTo>
                  <a:lnTo>
                    <a:pt x="2156597" y="0"/>
                  </a:lnTo>
                  <a:lnTo>
                    <a:pt x="2159388" y="0"/>
                  </a:lnTo>
                  <a:lnTo>
                    <a:pt x="2160879" y="0"/>
                  </a:lnTo>
                  <a:lnTo>
                    <a:pt x="2161633" y="0"/>
                  </a:lnTo>
                  <a:lnTo>
                    <a:pt x="2167051" y="0"/>
                  </a:lnTo>
                  <a:lnTo>
                    <a:pt x="2178999" y="0"/>
                  </a:lnTo>
                  <a:lnTo>
                    <a:pt x="2182158" y="0"/>
                  </a:lnTo>
                  <a:lnTo>
                    <a:pt x="2182815" y="0"/>
                  </a:lnTo>
                  <a:lnTo>
                    <a:pt x="2188666" y="0"/>
                  </a:lnTo>
                  <a:lnTo>
                    <a:pt x="2189452" y="0"/>
                  </a:lnTo>
                  <a:lnTo>
                    <a:pt x="2191697" y="0"/>
                  </a:lnTo>
                  <a:lnTo>
                    <a:pt x="2195471" y="0"/>
                  </a:lnTo>
                  <a:lnTo>
                    <a:pt x="2201759" y="0"/>
                  </a:lnTo>
                  <a:lnTo>
                    <a:pt x="2203100" y="0"/>
                  </a:lnTo>
                  <a:lnTo>
                    <a:pt x="2204559" y="0"/>
                  </a:lnTo>
                  <a:lnTo>
                    <a:pt x="2204591" y="0"/>
                  </a:lnTo>
                  <a:lnTo>
                    <a:pt x="2212273" y="0"/>
                  </a:lnTo>
                  <a:lnTo>
                    <a:pt x="2225535" y="0"/>
                  </a:lnTo>
                  <a:lnTo>
                    <a:pt x="2231674" y="0"/>
                  </a:lnTo>
                  <a:lnTo>
                    <a:pt x="2232096" y="0"/>
                  </a:lnTo>
                  <a:lnTo>
                    <a:pt x="2232220" y="0"/>
                  </a:lnTo>
                  <a:lnTo>
                    <a:pt x="2233118" y="0"/>
                  </a:lnTo>
                  <a:lnTo>
                    <a:pt x="2233165" y="0"/>
                  </a:lnTo>
                  <a:lnTo>
                    <a:pt x="2256725" y="0"/>
                  </a:lnTo>
                  <a:lnTo>
                    <a:pt x="2257283" y="0"/>
                  </a:lnTo>
                  <a:lnTo>
                    <a:pt x="2262285" y="0"/>
                  </a:lnTo>
                  <a:lnTo>
                    <a:pt x="2284366" y="0"/>
                  </a:lnTo>
                  <a:lnTo>
                    <a:pt x="2289402" y="0"/>
                  </a:lnTo>
                  <a:lnTo>
                    <a:pt x="2292052" y="0"/>
                  </a:lnTo>
                  <a:lnTo>
                    <a:pt x="2299271" y="0"/>
                  </a:lnTo>
                  <a:lnTo>
                    <a:pt x="2308721" y="0"/>
                  </a:lnTo>
                  <a:lnTo>
                    <a:pt x="2309927" y="0"/>
                  </a:lnTo>
                  <a:lnTo>
                    <a:pt x="2316435" y="0"/>
                  </a:lnTo>
                  <a:lnTo>
                    <a:pt x="2316703" y="0"/>
                  </a:lnTo>
                  <a:lnTo>
                    <a:pt x="2319466" y="0"/>
                  </a:lnTo>
                  <a:lnTo>
                    <a:pt x="2322840" y="0"/>
                  </a:lnTo>
                  <a:lnTo>
                    <a:pt x="2329528" y="0"/>
                  </a:lnTo>
                  <a:lnTo>
                    <a:pt x="2330869" y="0"/>
                  </a:lnTo>
                  <a:lnTo>
                    <a:pt x="2332328" y="0"/>
                  </a:lnTo>
                  <a:lnTo>
                    <a:pt x="2332360" y="0"/>
                  </a:lnTo>
                  <a:lnTo>
                    <a:pt x="2335803" y="0"/>
                  </a:lnTo>
                  <a:lnTo>
                    <a:pt x="2343312" y="0"/>
                  </a:lnTo>
                  <a:lnTo>
                    <a:pt x="2344804" y="0"/>
                  </a:lnTo>
                  <a:lnTo>
                    <a:pt x="2346768" y="0"/>
                  </a:lnTo>
                  <a:lnTo>
                    <a:pt x="2347827" y="0"/>
                  </a:lnTo>
                  <a:lnTo>
                    <a:pt x="2352274" y="0"/>
                  </a:lnTo>
                  <a:lnTo>
                    <a:pt x="2359443" y="0"/>
                  </a:lnTo>
                  <a:lnTo>
                    <a:pt x="2359865" y="0"/>
                  </a:lnTo>
                  <a:lnTo>
                    <a:pt x="2359989" y="0"/>
                  </a:lnTo>
                  <a:lnTo>
                    <a:pt x="2360887" y="0"/>
                  </a:lnTo>
                  <a:lnTo>
                    <a:pt x="2360934" y="0"/>
                  </a:lnTo>
                  <a:lnTo>
                    <a:pt x="2371886" y="0"/>
                  </a:lnTo>
                  <a:lnTo>
                    <a:pt x="2373377" y="0"/>
                  </a:lnTo>
                  <a:lnTo>
                    <a:pt x="2377892" y="0"/>
                  </a:lnTo>
                  <a:cubicBezTo>
                    <a:pt x="2382339" y="0"/>
                    <a:pt x="2382339" y="0"/>
                    <a:pt x="2382339" y="0"/>
                  </a:cubicBezTo>
                  <a:lnTo>
                    <a:pt x="2390054" y="0"/>
                  </a:lnTo>
                  <a:lnTo>
                    <a:pt x="2419821" y="0"/>
                  </a:lnTo>
                  <a:lnTo>
                    <a:pt x="2427040" y="0"/>
                  </a:lnTo>
                  <a:lnTo>
                    <a:pt x="2436490" y="0"/>
                  </a:lnTo>
                  <a:lnTo>
                    <a:pt x="2444472" y="0"/>
                  </a:lnTo>
                  <a:lnTo>
                    <a:pt x="2448678" y="0"/>
                  </a:lnTo>
                  <a:lnTo>
                    <a:pt x="2450171" y="0"/>
                  </a:lnTo>
                  <a:lnTo>
                    <a:pt x="2450609" y="0"/>
                  </a:lnTo>
                  <a:lnTo>
                    <a:pt x="2463572" y="0"/>
                  </a:lnTo>
                  <a:lnTo>
                    <a:pt x="2471081" y="0"/>
                  </a:lnTo>
                  <a:lnTo>
                    <a:pt x="2472573" y="0"/>
                  </a:lnTo>
                  <a:lnTo>
                    <a:pt x="2474537" y="0"/>
                  </a:lnTo>
                  <a:lnTo>
                    <a:pt x="2475596" y="0"/>
                  </a:lnTo>
                  <a:lnTo>
                    <a:pt x="2477252" y="0"/>
                  </a:lnTo>
                  <a:lnTo>
                    <a:pt x="2478712" y="0"/>
                  </a:lnTo>
                  <a:lnTo>
                    <a:pt x="2478743" y="0"/>
                  </a:lnTo>
                  <a:lnTo>
                    <a:pt x="2480043" y="0"/>
                  </a:lnTo>
                  <a:lnTo>
                    <a:pt x="2499655" y="0"/>
                  </a:lnTo>
                  <a:lnTo>
                    <a:pt x="2501146" y="0"/>
                  </a:lnTo>
                  <a:lnTo>
                    <a:pt x="2505661" y="0"/>
                  </a:lnTo>
                  <a:lnTo>
                    <a:pt x="2508776" y="0"/>
                  </a:lnTo>
                  <a:lnTo>
                    <a:pt x="2510108" y="0"/>
                  </a:lnTo>
                  <a:lnTo>
                    <a:pt x="2524178" y="0"/>
                  </a:lnTo>
                  <a:lnTo>
                    <a:pt x="2525248" y="0"/>
                  </a:lnTo>
                  <a:lnTo>
                    <a:pt x="2525669" y="0"/>
                  </a:lnTo>
                  <a:lnTo>
                    <a:pt x="2552329" y="0"/>
                  </a:lnTo>
                  <a:lnTo>
                    <a:pt x="2552751" y="0"/>
                  </a:lnTo>
                  <a:lnTo>
                    <a:pt x="2554242" y="0"/>
                  </a:lnTo>
                  <a:lnTo>
                    <a:pt x="2574787" y="0"/>
                  </a:lnTo>
                  <a:lnTo>
                    <a:pt x="2576279" y="0"/>
                  </a:lnTo>
                  <a:lnTo>
                    <a:pt x="2576447" y="0"/>
                  </a:lnTo>
                  <a:lnTo>
                    <a:pt x="2577940" y="0"/>
                  </a:lnTo>
                  <a:lnTo>
                    <a:pt x="2603360" y="0"/>
                  </a:lnTo>
                  <a:lnTo>
                    <a:pt x="2604852" y="0"/>
                  </a:lnTo>
                  <a:lnTo>
                    <a:pt x="2605021" y="0"/>
                  </a:lnTo>
                  <a:lnTo>
                    <a:pt x="2605484" y="0"/>
                  </a:lnTo>
                  <a:lnTo>
                    <a:pt x="2606481" y="0"/>
                  </a:lnTo>
                  <a:lnTo>
                    <a:pt x="2606512" y="0"/>
                  </a:lnTo>
                  <a:lnTo>
                    <a:pt x="2606976" y="0"/>
                  </a:lnTo>
                  <a:lnTo>
                    <a:pt x="2618923" y="0"/>
                  </a:lnTo>
                  <a:lnTo>
                    <a:pt x="2621248" y="0"/>
                  </a:lnTo>
                  <a:lnTo>
                    <a:pt x="2622740" y="0"/>
                  </a:lnTo>
                  <a:lnTo>
                    <a:pt x="2627885" y="0"/>
                  </a:lnTo>
                  <a:lnTo>
                    <a:pt x="2629377" y="0"/>
                  </a:lnTo>
                  <a:lnTo>
                    <a:pt x="2634058" y="0"/>
                  </a:lnTo>
                  <a:lnTo>
                    <a:pt x="2635549" y="0"/>
                  </a:lnTo>
                  <a:lnTo>
                    <a:pt x="2636545" y="0"/>
                  </a:lnTo>
                  <a:lnTo>
                    <a:pt x="2648987" y="0"/>
                  </a:lnTo>
                  <a:lnTo>
                    <a:pt x="2649821" y="0"/>
                  </a:lnTo>
                  <a:lnTo>
                    <a:pt x="2651313" y="0"/>
                  </a:lnTo>
                  <a:lnTo>
                    <a:pt x="2651947" y="0"/>
                  </a:lnTo>
                  <a:lnTo>
                    <a:pt x="2653017" y="0"/>
                  </a:lnTo>
                  <a:lnTo>
                    <a:pt x="2653438" y="0"/>
                  </a:lnTo>
                  <a:lnTo>
                    <a:pt x="2656459" y="0"/>
                  </a:lnTo>
                  <a:lnTo>
                    <a:pt x="2657950" y="0"/>
                  </a:lnTo>
                  <a:lnTo>
                    <a:pt x="2665460" y="0"/>
                  </a:lnTo>
                  <a:lnTo>
                    <a:pt x="2680098" y="0"/>
                  </a:lnTo>
                  <a:lnTo>
                    <a:pt x="2680520" y="0"/>
                  </a:lnTo>
                  <a:lnTo>
                    <a:pt x="2682011" y="0"/>
                  </a:lnTo>
                  <a:lnTo>
                    <a:pt x="2692542" y="0"/>
                  </a:lnTo>
                  <a:lnTo>
                    <a:pt x="2702556" y="0"/>
                  </a:lnTo>
                  <a:lnTo>
                    <a:pt x="2704048" y="0"/>
                  </a:lnTo>
                  <a:lnTo>
                    <a:pt x="2724289" y="0"/>
                  </a:lnTo>
                  <a:lnTo>
                    <a:pt x="2731129" y="0"/>
                  </a:lnTo>
                  <a:lnTo>
                    <a:pt x="2732621" y="0"/>
                  </a:lnTo>
                  <a:lnTo>
                    <a:pt x="2733253" y="0"/>
                  </a:lnTo>
                  <a:lnTo>
                    <a:pt x="2734745" y="0"/>
                  </a:lnTo>
                  <a:lnTo>
                    <a:pt x="2746692" y="0"/>
                  </a:lnTo>
                  <a:lnTo>
                    <a:pt x="2749017" y="0"/>
                  </a:lnTo>
                  <a:lnTo>
                    <a:pt x="2750509" y="0"/>
                  </a:lnTo>
                  <a:lnTo>
                    <a:pt x="2754354" y="0"/>
                  </a:lnTo>
                  <a:lnTo>
                    <a:pt x="2755654" y="0"/>
                  </a:lnTo>
                  <a:lnTo>
                    <a:pt x="2757146" y="0"/>
                  </a:lnTo>
                  <a:lnTo>
                    <a:pt x="2761827" y="0"/>
                  </a:lnTo>
                  <a:lnTo>
                    <a:pt x="2763318" y="0"/>
                  </a:lnTo>
                  <a:lnTo>
                    <a:pt x="2776756" y="0"/>
                  </a:lnTo>
                  <a:lnTo>
                    <a:pt x="2777590" y="0"/>
                  </a:lnTo>
                  <a:lnTo>
                    <a:pt x="2779082" y="0"/>
                  </a:lnTo>
                  <a:lnTo>
                    <a:pt x="2783442" y="0"/>
                  </a:lnTo>
                  <a:lnTo>
                    <a:pt x="2784228" y="0"/>
                  </a:lnTo>
                  <a:lnTo>
                    <a:pt x="2785719" y="0"/>
                  </a:lnTo>
                  <a:lnTo>
                    <a:pt x="2786473" y="0"/>
                  </a:lnTo>
                  <a:lnTo>
                    <a:pt x="2793229" y="0"/>
                  </a:lnTo>
                  <a:lnTo>
                    <a:pt x="2799367" y="0"/>
                  </a:lnTo>
                  <a:lnTo>
                    <a:pt x="2813506" y="0"/>
                  </a:lnTo>
                  <a:lnTo>
                    <a:pt x="2820311" y="0"/>
                  </a:lnTo>
                  <a:lnTo>
                    <a:pt x="2827893" y="0"/>
                  </a:lnTo>
                  <a:lnTo>
                    <a:pt x="2827940" y="0"/>
                  </a:lnTo>
                  <a:lnTo>
                    <a:pt x="2829431" y="0"/>
                  </a:lnTo>
                  <a:lnTo>
                    <a:pt x="2829978" y="0"/>
                  </a:lnTo>
                  <a:lnTo>
                    <a:pt x="2852058" y="0"/>
                  </a:lnTo>
                  <a:lnTo>
                    <a:pt x="2857060" y="0"/>
                  </a:lnTo>
                  <a:lnTo>
                    <a:pt x="2857958" y="0"/>
                  </a:lnTo>
                  <a:lnTo>
                    <a:pt x="2871601" y="0"/>
                  </a:lnTo>
                  <a:lnTo>
                    <a:pt x="2882123" y="0"/>
                  </a:lnTo>
                  <a:lnTo>
                    <a:pt x="2894046" y="0"/>
                  </a:lnTo>
                  <a:lnTo>
                    <a:pt x="2903496" y="0"/>
                  </a:lnTo>
                  <a:lnTo>
                    <a:pt x="2911211" y="0"/>
                  </a:lnTo>
                  <a:lnTo>
                    <a:pt x="2914242" y="0"/>
                  </a:lnTo>
                  <a:lnTo>
                    <a:pt x="2914461" y="0"/>
                  </a:lnTo>
                  <a:lnTo>
                    <a:pt x="2924111" y="0"/>
                  </a:lnTo>
                  <a:lnTo>
                    <a:pt x="2927136" y="0"/>
                  </a:lnTo>
                  <a:lnTo>
                    <a:pt x="2933561" y="0"/>
                  </a:lnTo>
                  <a:lnTo>
                    <a:pt x="2939580" y="0"/>
                  </a:lnTo>
                  <a:lnTo>
                    <a:pt x="2941275" y="0"/>
                  </a:lnTo>
                  <a:lnTo>
                    <a:pt x="2941543" y="0"/>
                  </a:lnTo>
                  <a:lnTo>
                    <a:pt x="2945586" y="0"/>
                  </a:lnTo>
                  <a:lnTo>
                    <a:pt x="2950032" y="0"/>
                  </a:lnTo>
                  <a:lnTo>
                    <a:pt x="2955662" y="0"/>
                  </a:lnTo>
                  <a:lnTo>
                    <a:pt x="2955709" y="0"/>
                  </a:lnTo>
                  <a:lnTo>
                    <a:pt x="2957200" y="0"/>
                  </a:lnTo>
                  <a:lnTo>
                    <a:pt x="2957747" y="0"/>
                  </a:lnTo>
                  <a:lnTo>
                    <a:pt x="2968152" y="0"/>
                  </a:lnTo>
                  <a:lnTo>
                    <a:pt x="2969644" y="0"/>
                  </a:lnTo>
                  <a:lnTo>
                    <a:pt x="2972667" y="0"/>
                  </a:lnTo>
                  <a:lnTo>
                    <a:pt x="2977114" y="0"/>
                  </a:lnTo>
                  <a:lnTo>
                    <a:pt x="2984829" y="0"/>
                  </a:lnTo>
                  <a:lnTo>
                    <a:pt x="2985727" y="0"/>
                  </a:lnTo>
                  <a:lnTo>
                    <a:pt x="2999370" y="0"/>
                  </a:lnTo>
                  <a:lnTo>
                    <a:pt x="3021815" y="0"/>
                  </a:lnTo>
                  <a:lnTo>
                    <a:pt x="3031265" y="0"/>
                  </a:lnTo>
                  <a:lnTo>
                    <a:pt x="3042230" y="0"/>
                  </a:lnTo>
                  <a:lnTo>
                    <a:pt x="3044946" y="0"/>
                  </a:lnTo>
                  <a:lnTo>
                    <a:pt x="3051880" y="0"/>
                  </a:lnTo>
                  <a:lnTo>
                    <a:pt x="3061330" y="0"/>
                  </a:lnTo>
                  <a:lnTo>
                    <a:pt x="3067349" y="0"/>
                  </a:lnTo>
                  <a:lnTo>
                    <a:pt x="3069312" y="0"/>
                  </a:lnTo>
                  <a:lnTo>
                    <a:pt x="3073355" y="0"/>
                  </a:lnTo>
                  <a:lnTo>
                    <a:pt x="3073518" y="0"/>
                  </a:lnTo>
                  <a:lnTo>
                    <a:pt x="3075011" y="0"/>
                  </a:lnTo>
                  <a:lnTo>
                    <a:pt x="3077801" y="0"/>
                  </a:lnTo>
                  <a:lnTo>
                    <a:pt x="3095921" y="0"/>
                  </a:lnTo>
                  <a:lnTo>
                    <a:pt x="3097413" y="0"/>
                  </a:lnTo>
                  <a:lnTo>
                    <a:pt x="3100436" y="0"/>
                  </a:lnTo>
                  <a:lnTo>
                    <a:pt x="3103552" y="0"/>
                  </a:lnTo>
                  <a:lnTo>
                    <a:pt x="3104883" y="0"/>
                  </a:lnTo>
                  <a:lnTo>
                    <a:pt x="3120023" y="0"/>
                  </a:lnTo>
                  <a:lnTo>
                    <a:pt x="3120445" y="0"/>
                  </a:lnTo>
                  <a:lnTo>
                    <a:pt x="3149018" y="0"/>
                  </a:lnTo>
                  <a:lnTo>
                    <a:pt x="3150088" y="0"/>
                  </a:lnTo>
                  <a:lnTo>
                    <a:pt x="3150509" y="0"/>
                  </a:lnTo>
                  <a:lnTo>
                    <a:pt x="3171054" y="0"/>
                  </a:lnTo>
                  <a:lnTo>
                    <a:pt x="3172715" y="0"/>
                  </a:lnTo>
                  <a:lnTo>
                    <a:pt x="3199627" y="0"/>
                  </a:lnTo>
                  <a:lnTo>
                    <a:pt x="3201119" y="0"/>
                  </a:lnTo>
                  <a:lnTo>
                    <a:pt x="3201287" y="0"/>
                  </a:lnTo>
                  <a:lnTo>
                    <a:pt x="3201751" y="0"/>
                  </a:lnTo>
                  <a:lnTo>
                    <a:pt x="3202780" y="0"/>
                  </a:lnTo>
                  <a:lnTo>
                    <a:pt x="3217515" y="0"/>
                  </a:lnTo>
                  <a:lnTo>
                    <a:pt x="3224152" y="0"/>
                  </a:lnTo>
                  <a:lnTo>
                    <a:pt x="3230324" y="0"/>
                  </a:lnTo>
                  <a:lnTo>
                    <a:pt x="3231321" y="0"/>
                  </a:lnTo>
                  <a:lnTo>
                    <a:pt x="3231816" y="0"/>
                  </a:lnTo>
                  <a:lnTo>
                    <a:pt x="3243763" y="0"/>
                  </a:lnTo>
                  <a:lnTo>
                    <a:pt x="3246088" y="0"/>
                  </a:lnTo>
                  <a:lnTo>
                    <a:pt x="3247580" y="0"/>
                  </a:lnTo>
                  <a:lnTo>
                    <a:pt x="3247792" y="0"/>
                  </a:lnTo>
                  <a:lnTo>
                    <a:pt x="3248214" y="0"/>
                  </a:lnTo>
                  <a:lnTo>
                    <a:pt x="3252725" y="0"/>
                  </a:lnTo>
                  <a:lnTo>
                    <a:pt x="3254217" y="0"/>
                  </a:lnTo>
                  <a:lnTo>
                    <a:pt x="3260235" y="0"/>
                  </a:lnTo>
                  <a:lnTo>
                    <a:pt x="3276787" y="0"/>
                  </a:lnTo>
                  <a:lnTo>
                    <a:pt x="3277857" y="0"/>
                  </a:lnTo>
                  <a:lnTo>
                    <a:pt x="3278278" y="0"/>
                  </a:lnTo>
                  <a:lnTo>
                    <a:pt x="3290300" y="0"/>
                  </a:lnTo>
                  <a:lnTo>
                    <a:pt x="3298823" y="0"/>
                  </a:lnTo>
                  <a:lnTo>
                    <a:pt x="3327396" y="0"/>
                  </a:lnTo>
                  <a:lnTo>
                    <a:pt x="3328888" y="0"/>
                  </a:lnTo>
                  <a:lnTo>
                    <a:pt x="3329520" y="0"/>
                  </a:lnTo>
                  <a:lnTo>
                    <a:pt x="3345284" y="0"/>
                  </a:lnTo>
                  <a:lnTo>
                    <a:pt x="3349129" y="0"/>
                  </a:lnTo>
                  <a:lnTo>
                    <a:pt x="3351921" y="0"/>
                  </a:lnTo>
                  <a:lnTo>
                    <a:pt x="3358093" y="0"/>
                  </a:lnTo>
                  <a:lnTo>
                    <a:pt x="3359585" y="0"/>
                  </a:lnTo>
                  <a:lnTo>
                    <a:pt x="3371532" y="0"/>
                  </a:lnTo>
                  <a:lnTo>
                    <a:pt x="3373857" y="0"/>
                  </a:lnTo>
                  <a:lnTo>
                    <a:pt x="3375349" y="0"/>
                  </a:lnTo>
                  <a:lnTo>
                    <a:pt x="3380494" y="0"/>
                  </a:lnTo>
                  <a:lnTo>
                    <a:pt x="3381986" y="0"/>
                  </a:lnTo>
                  <a:lnTo>
                    <a:pt x="3388004" y="0"/>
                  </a:lnTo>
                  <a:lnTo>
                    <a:pt x="3408282" y="0"/>
                  </a:lnTo>
                  <a:lnTo>
                    <a:pt x="3418069" y="0"/>
                  </a:lnTo>
                  <a:lnTo>
                    <a:pt x="3424207" y="0"/>
                  </a:lnTo>
                  <a:lnTo>
                    <a:pt x="3424753" y="0"/>
                  </a:lnTo>
                  <a:lnTo>
                    <a:pt x="3452733" y="0"/>
                  </a:lnTo>
                  <a:lnTo>
                    <a:pt x="3454818" y="0"/>
                  </a:lnTo>
                  <a:lnTo>
                    <a:pt x="3476898" y="0"/>
                  </a:lnTo>
                  <a:lnTo>
                    <a:pt x="3496441" y="0"/>
                  </a:lnTo>
                  <a:lnTo>
                    <a:pt x="3509236" y="0"/>
                  </a:lnTo>
                  <a:lnTo>
                    <a:pt x="3518886" y="0"/>
                  </a:lnTo>
                  <a:lnTo>
                    <a:pt x="3528336" y="0"/>
                  </a:lnTo>
                  <a:lnTo>
                    <a:pt x="3536051" y="0"/>
                  </a:lnTo>
                  <a:lnTo>
                    <a:pt x="3539301" y="0"/>
                  </a:lnTo>
                  <a:lnTo>
                    <a:pt x="3540361" y="0"/>
                  </a:lnTo>
                  <a:lnTo>
                    <a:pt x="3544807" y="0"/>
                  </a:lnTo>
                  <a:lnTo>
                    <a:pt x="3551976" y="0"/>
                  </a:lnTo>
                  <a:lnTo>
                    <a:pt x="3552522" y="0"/>
                  </a:lnTo>
                  <a:lnTo>
                    <a:pt x="3564420" y="0"/>
                  </a:lnTo>
                  <a:lnTo>
                    <a:pt x="3570426" y="0"/>
                  </a:lnTo>
                  <a:cubicBezTo>
                    <a:pt x="3574872" y="0"/>
                    <a:pt x="3574872" y="0"/>
                    <a:pt x="3574872" y="0"/>
                  </a:cubicBezTo>
                  <a:lnTo>
                    <a:pt x="3580502" y="0"/>
                  </a:lnTo>
                  <a:lnTo>
                    <a:pt x="3582587" y="0"/>
                  </a:lnTo>
                  <a:lnTo>
                    <a:pt x="3624210" y="0"/>
                  </a:lnTo>
                  <a:lnTo>
                    <a:pt x="3637005" y="0"/>
                  </a:lnTo>
                  <a:lnTo>
                    <a:pt x="3646655" y="0"/>
                  </a:lnTo>
                  <a:lnTo>
                    <a:pt x="3656105" y="0"/>
                  </a:lnTo>
                  <a:lnTo>
                    <a:pt x="3667070" y="0"/>
                  </a:lnTo>
                  <a:lnTo>
                    <a:pt x="3668130" y="0"/>
                  </a:lnTo>
                  <a:lnTo>
                    <a:pt x="3669786" y="0"/>
                  </a:lnTo>
                  <a:lnTo>
                    <a:pt x="3672576" y="0"/>
                  </a:lnTo>
                  <a:lnTo>
                    <a:pt x="3692189" y="0"/>
                  </a:lnTo>
                  <a:lnTo>
                    <a:pt x="3698195" y="0"/>
                  </a:lnTo>
                  <a:lnTo>
                    <a:pt x="3702641" y="0"/>
                  </a:lnTo>
                  <a:lnTo>
                    <a:pt x="3744863" y="0"/>
                  </a:lnTo>
                  <a:lnTo>
                    <a:pt x="3745285" y="0"/>
                  </a:lnTo>
                  <a:lnTo>
                    <a:pt x="3795894" y="0"/>
                  </a:lnTo>
                  <a:lnTo>
                    <a:pt x="3797555" y="0"/>
                  </a:lnTo>
                  <a:lnTo>
                    <a:pt x="3826591" y="0"/>
                  </a:lnTo>
                  <a:lnTo>
                    <a:pt x="3842355" y="0"/>
                  </a:lnTo>
                  <a:lnTo>
                    <a:pt x="3848992" y="0"/>
                  </a:lnTo>
                  <a:lnTo>
                    <a:pt x="3872632" y="0"/>
                  </a:lnTo>
                  <a:lnTo>
                    <a:pt x="3873054" y="0"/>
                  </a:lnTo>
                  <a:lnTo>
                    <a:pt x="3885075" y="0"/>
                  </a:lnTo>
                  <a:lnTo>
                    <a:pt x="3923663" y="0"/>
                  </a:lnTo>
                  <a:lnTo>
                    <a:pt x="3954360" y="0"/>
                  </a:lnTo>
                  <a:lnTo>
                    <a:pt x="3970124" y="0"/>
                  </a:lnTo>
                  <a:lnTo>
                    <a:pt x="3976761" y="0"/>
                  </a:lnTo>
                  <a:lnTo>
                    <a:pt x="4012844" y="0"/>
                  </a:lnTo>
                  <a:lnTo>
                    <a:pt x="4049593" y="0"/>
                  </a:lnTo>
                  <a:cubicBezTo>
                    <a:pt x="4169647" y="0"/>
                    <a:pt x="4169647" y="0"/>
                    <a:pt x="4169647" y="0"/>
                  </a:cubicBezTo>
                  <a:lnTo>
                    <a:pt x="4177362" y="0"/>
                  </a:lnTo>
                  <a:cubicBezTo>
                    <a:pt x="4297416" y="0"/>
                    <a:pt x="4297416" y="0"/>
                    <a:pt x="4297416" y="0"/>
                  </a:cubicBezTo>
                  <a:cubicBezTo>
                    <a:pt x="4327758" y="0"/>
                    <a:pt x="4364168" y="21251"/>
                    <a:pt x="4379339" y="47054"/>
                  </a:cubicBezTo>
                  <a:cubicBezTo>
                    <a:pt x="4591731" y="415146"/>
                    <a:pt x="4591731" y="415146"/>
                    <a:pt x="4591731" y="415146"/>
                  </a:cubicBezTo>
                  <a:cubicBezTo>
                    <a:pt x="4606902" y="440951"/>
                    <a:pt x="4606902" y="483452"/>
                    <a:pt x="4591731" y="509257"/>
                  </a:cubicBezTo>
                  <a:cubicBezTo>
                    <a:pt x="4379339" y="877348"/>
                    <a:pt x="4379339" y="877348"/>
                    <a:pt x="4379339" y="877348"/>
                  </a:cubicBezTo>
                  <a:cubicBezTo>
                    <a:pt x="4364168" y="903151"/>
                    <a:pt x="4327758" y="924402"/>
                    <a:pt x="4297416" y="924402"/>
                  </a:cubicBezTo>
                  <a:lnTo>
                    <a:pt x="4169647" y="924402"/>
                  </a:lnTo>
                  <a:lnTo>
                    <a:pt x="3976761" y="924402"/>
                  </a:lnTo>
                  <a:lnTo>
                    <a:pt x="3872632" y="924402"/>
                  </a:lnTo>
                  <a:lnTo>
                    <a:pt x="3848992" y="924402"/>
                  </a:lnTo>
                  <a:lnTo>
                    <a:pt x="3744863" y="924402"/>
                  </a:lnTo>
                  <a:lnTo>
                    <a:pt x="3702641" y="924402"/>
                  </a:lnTo>
                  <a:lnTo>
                    <a:pt x="3672576" y="924402"/>
                  </a:lnTo>
                  <a:lnTo>
                    <a:pt x="3656105" y="924402"/>
                  </a:lnTo>
                  <a:lnTo>
                    <a:pt x="3574872" y="924402"/>
                  </a:lnTo>
                  <a:lnTo>
                    <a:pt x="3551976" y="924402"/>
                  </a:lnTo>
                  <a:lnTo>
                    <a:pt x="3544807" y="924402"/>
                  </a:lnTo>
                  <a:lnTo>
                    <a:pt x="3528336" y="924402"/>
                  </a:lnTo>
                  <a:lnTo>
                    <a:pt x="3424207" y="924402"/>
                  </a:lnTo>
                  <a:lnTo>
                    <a:pt x="3381986" y="924402"/>
                  </a:lnTo>
                  <a:lnTo>
                    <a:pt x="3380494" y="924402"/>
                  </a:lnTo>
                  <a:lnTo>
                    <a:pt x="3351921" y="924402"/>
                  </a:lnTo>
                  <a:lnTo>
                    <a:pt x="3277857" y="924402"/>
                  </a:lnTo>
                  <a:lnTo>
                    <a:pt x="3254217" y="924402"/>
                  </a:lnTo>
                  <a:lnTo>
                    <a:pt x="3252725" y="924402"/>
                  </a:lnTo>
                  <a:lnTo>
                    <a:pt x="3247792" y="924402"/>
                  </a:lnTo>
                  <a:lnTo>
                    <a:pt x="3231321" y="924402"/>
                  </a:lnTo>
                  <a:lnTo>
                    <a:pt x="3224152" y="924402"/>
                  </a:lnTo>
                  <a:lnTo>
                    <a:pt x="3150088" y="924402"/>
                  </a:lnTo>
                  <a:lnTo>
                    <a:pt x="3120023" y="924402"/>
                  </a:lnTo>
                  <a:lnTo>
                    <a:pt x="3104883" y="924402"/>
                  </a:lnTo>
                  <a:lnTo>
                    <a:pt x="3103552" y="924402"/>
                  </a:lnTo>
                  <a:lnTo>
                    <a:pt x="3077801" y="924402"/>
                  </a:lnTo>
                  <a:lnTo>
                    <a:pt x="3061330" y="924402"/>
                  </a:lnTo>
                  <a:lnTo>
                    <a:pt x="3031265" y="924402"/>
                  </a:lnTo>
                  <a:lnTo>
                    <a:pt x="2977114" y="924402"/>
                  </a:lnTo>
                  <a:lnTo>
                    <a:pt x="2957200" y="924402"/>
                  </a:lnTo>
                  <a:lnTo>
                    <a:pt x="2955709" y="924402"/>
                  </a:lnTo>
                  <a:lnTo>
                    <a:pt x="2950032" y="924402"/>
                  </a:lnTo>
                  <a:lnTo>
                    <a:pt x="2933561" y="924402"/>
                  </a:lnTo>
                  <a:lnTo>
                    <a:pt x="2927136" y="924402"/>
                  </a:lnTo>
                  <a:lnTo>
                    <a:pt x="2903496" y="924402"/>
                  </a:lnTo>
                  <a:lnTo>
                    <a:pt x="2829431" y="924402"/>
                  </a:lnTo>
                  <a:lnTo>
                    <a:pt x="2827940" y="924402"/>
                  </a:lnTo>
                  <a:lnTo>
                    <a:pt x="2799367" y="924402"/>
                  </a:lnTo>
                  <a:lnTo>
                    <a:pt x="2785719" y="924402"/>
                  </a:lnTo>
                  <a:lnTo>
                    <a:pt x="2784228" y="924402"/>
                  </a:lnTo>
                  <a:lnTo>
                    <a:pt x="2757146" y="924402"/>
                  </a:lnTo>
                  <a:lnTo>
                    <a:pt x="2755654" y="924402"/>
                  </a:lnTo>
                  <a:lnTo>
                    <a:pt x="2680098" y="924402"/>
                  </a:lnTo>
                  <a:lnTo>
                    <a:pt x="2657950" y="924402"/>
                  </a:lnTo>
                  <a:lnTo>
                    <a:pt x="2656459" y="924402"/>
                  </a:lnTo>
                  <a:lnTo>
                    <a:pt x="2653017" y="924402"/>
                  </a:lnTo>
                  <a:lnTo>
                    <a:pt x="2636545" y="924402"/>
                  </a:lnTo>
                  <a:lnTo>
                    <a:pt x="2629377" y="924402"/>
                  </a:lnTo>
                  <a:lnTo>
                    <a:pt x="2627885" y="924402"/>
                  </a:lnTo>
                  <a:lnTo>
                    <a:pt x="2606481" y="924402"/>
                  </a:lnTo>
                  <a:lnTo>
                    <a:pt x="2552329" y="924402"/>
                  </a:lnTo>
                  <a:lnTo>
                    <a:pt x="2525248" y="924402"/>
                  </a:lnTo>
                  <a:lnTo>
                    <a:pt x="2510108" y="924402"/>
                  </a:lnTo>
                  <a:lnTo>
                    <a:pt x="2508776" y="924402"/>
                  </a:lnTo>
                  <a:lnTo>
                    <a:pt x="2480043" y="924402"/>
                  </a:lnTo>
                  <a:lnTo>
                    <a:pt x="2478712" y="924402"/>
                  </a:lnTo>
                  <a:lnTo>
                    <a:pt x="2463572" y="924402"/>
                  </a:lnTo>
                  <a:lnTo>
                    <a:pt x="2436490" y="924402"/>
                  </a:lnTo>
                  <a:lnTo>
                    <a:pt x="2382339" y="924402"/>
                  </a:lnTo>
                  <a:lnTo>
                    <a:pt x="2360934" y="924402"/>
                  </a:lnTo>
                  <a:lnTo>
                    <a:pt x="2359443" y="924402"/>
                  </a:lnTo>
                  <a:lnTo>
                    <a:pt x="2352274" y="924402"/>
                  </a:lnTo>
                  <a:lnTo>
                    <a:pt x="2335803" y="924402"/>
                  </a:lnTo>
                  <a:lnTo>
                    <a:pt x="2332360" y="924402"/>
                  </a:lnTo>
                  <a:lnTo>
                    <a:pt x="2332328" y="924402"/>
                  </a:lnTo>
                  <a:lnTo>
                    <a:pt x="2330869" y="924402"/>
                  </a:lnTo>
                  <a:lnTo>
                    <a:pt x="2308721" y="924402"/>
                  </a:lnTo>
                  <a:lnTo>
                    <a:pt x="2233165" y="924402"/>
                  </a:lnTo>
                  <a:lnTo>
                    <a:pt x="2231674" y="924402"/>
                  </a:lnTo>
                  <a:lnTo>
                    <a:pt x="2204591" y="924402"/>
                  </a:lnTo>
                  <a:lnTo>
                    <a:pt x="2204559" y="924402"/>
                  </a:lnTo>
                  <a:lnTo>
                    <a:pt x="2203100" y="924402"/>
                  </a:lnTo>
                  <a:lnTo>
                    <a:pt x="2189452" y="924402"/>
                  </a:lnTo>
                  <a:lnTo>
                    <a:pt x="2160879" y="924402"/>
                  </a:lnTo>
                  <a:lnTo>
                    <a:pt x="2159388" y="924402"/>
                  </a:lnTo>
                  <a:lnTo>
                    <a:pt x="2085323" y="924402"/>
                  </a:lnTo>
                  <a:lnTo>
                    <a:pt x="2077294" y="924402"/>
                  </a:lnTo>
                  <a:lnTo>
                    <a:pt x="2061683" y="924402"/>
                  </a:lnTo>
                  <a:lnTo>
                    <a:pt x="2055258" y="924402"/>
                  </a:lnTo>
                  <a:lnTo>
                    <a:pt x="2038787" y="924402"/>
                  </a:lnTo>
                  <a:lnTo>
                    <a:pt x="2033110" y="924402"/>
                  </a:lnTo>
                  <a:lnTo>
                    <a:pt x="2031619" y="924402"/>
                  </a:lnTo>
                  <a:lnTo>
                    <a:pt x="2011705" y="924402"/>
                  </a:lnTo>
                  <a:lnTo>
                    <a:pt x="1957554" y="924402"/>
                  </a:lnTo>
                  <a:lnTo>
                    <a:pt x="1949525" y="924402"/>
                  </a:lnTo>
                  <a:lnTo>
                    <a:pt x="1927489" y="924402"/>
                  </a:lnTo>
                  <a:lnTo>
                    <a:pt x="1911018" y="924402"/>
                  </a:lnTo>
                  <a:lnTo>
                    <a:pt x="1907543" y="924402"/>
                  </a:lnTo>
                  <a:lnTo>
                    <a:pt x="1885268" y="924402"/>
                  </a:lnTo>
                  <a:lnTo>
                    <a:pt x="1883936" y="924402"/>
                  </a:lnTo>
                  <a:lnTo>
                    <a:pt x="1868796" y="924402"/>
                  </a:lnTo>
                  <a:lnTo>
                    <a:pt x="1838732" y="924402"/>
                  </a:lnTo>
                  <a:lnTo>
                    <a:pt x="1779774" y="924402"/>
                  </a:lnTo>
                  <a:lnTo>
                    <a:pt x="1764668" y="924402"/>
                  </a:lnTo>
                  <a:lnTo>
                    <a:pt x="1757499" y="924402"/>
                  </a:lnTo>
                  <a:lnTo>
                    <a:pt x="1741027" y="924402"/>
                  </a:lnTo>
                  <a:lnTo>
                    <a:pt x="1737552" y="924402"/>
                  </a:lnTo>
                  <a:lnTo>
                    <a:pt x="1736094" y="924402"/>
                  </a:lnTo>
                  <a:lnTo>
                    <a:pt x="1734603" y="924402"/>
                  </a:lnTo>
                  <a:lnTo>
                    <a:pt x="1710963" y="924402"/>
                  </a:lnTo>
                  <a:lnTo>
                    <a:pt x="1707488" y="924402"/>
                  </a:lnTo>
                  <a:lnTo>
                    <a:pt x="1652509" y="924402"/>
                  </a:lnTo>
                  <a:lnTo>
                    <a:pt x="1636899" y="924402"/>
                  </a:lnTo>
                  <a:lnTo>
                    <a:pt x="1609783" y="924402"/>
                  </a:lnTo>
                  <a:lnTo>
                    <a:pt x="1608325" y="924402"/>
                  </a:lnTo>
                  <a:lnTo>
                    <a:pt x="1606834" y="924402"/>
                  </a:lnTo>
                  <a:lnTo>
                    <a:pt x="1579719" y="924402"/>
                  </a:lnTo>
                  <a:lnTo>
                    <a:pt x="1564612" y="924402"/>
                  </a:lnTo>
                  <a:lnTo>
                    <a:pt x="1524740" y="924402"/>
                  </a:lnTo>
                  <a:lnTo>
                    <a:pt x="1482518" y="924402"/>
                  </a:lnTo>
                  <a:lnTo>
                    <a:pt x="1460483" y="924402"/>
                  </a:lnTo>
                  <a:lnTo>
                    <a:pt x="1452454" y="924402"/>
                  </a:lnTo>
                  <a:lnTo>
                    <a:pt x="1444011" y="924402"/>
                  </a:lnTo>
                  <a:lnTo>
                    <a:pt x="1436843" y="924402"/>
                  </a:lnTo>
                  <a:lnTo>
                    <a:pt x="1413947" y="924402"/>
                  </a:lnTo>
                  <a:lnTo>
                    <a:pt x="1354749" y="924402"/>
                  </a:lnTo>
                  <a:lnTo>
                    <a:pt x="1332714" y="924402"/>
                  </a:lnTo>
                  <a:lnTo>
                    <a:pt x="1324685" y="924402"/>
                  </a:lnTo>
                  <a:lnTo>
                    <a:pt x="1316242" y="924402"/>
                  </a:lnTo>
                  <a:lnTo>
                    <a:pt x="1312767" y="924402"/>
                  </a:lnTo>
                  <a:lnTo>
                    <a:pt x="1286178" y="924402"/>
                  </a:lnTo>
                  <a:lnTo>
                    <a:pt x="1282703" y="924402"/>
                  </a:lnTo>
                  <a:lnTo>
                    <a:pt x="1243956" y="924402"/>
                  </a:lnTo>
                  <a:lnTo>
                    <a:pt x="1184998" y="924402"/>
                  </a:lnTo>
                  <a:lnTo>
                    <a:pt x="1154934" y="924402"/>
                  </a:lnTo>
                  <a:lnTo>
                    <a:pt x="1139828" y="924402"/>
                  </a:lnTo>
                  <a:lnTo>
                    <a:pt x="1116187" y="924402"/>
                  </a:lnTo>
                  <a:lnTo>
                    <a:pt x="1112712" y="924402"/>
                  </a:lnTo>
                  <a:lnTo>
                    <a:pt x="1057734" y="924402"/>
                  </a:lnTo>
                  <a:lnTo>
                    <a:pt x="1027669" y="924402"/>
                  </a:lnTo>
                  <a:lnTo>
                    <a:pt x="1012059" y="924402"/>
                  </a:lnTo>
                  <a:lnTo>
                    <a:pt x="984943" y="924402"/>
                  </a:lnTo>
                  <a:lnTo>
                    <a:pt x="929965" y="924402"/>
                  </a:lnTo>
                  <a:lnTo>
                    <a:pt x="899900" y="924402"/>
                  </a:lnTo>
                  <a:lnTo>
                    <a:pt x="857678" y="924402"/>
                  </a:lnTo>
                  <a:lnTo>
                    <a:pt x="819171" y="924402"/>
                  </a:lnTo>
                  <a:lnTo>
                    <a:pt x="729909" y="924402"/>
                  </a:lnTo>
                  <a:lnTo>
                    <a:pt x="691402" y="924402"/>
                  </a:lnTo>
                  <a:lnTo>
                    <a:pt x="687927" y="924402"/>
                  </a:lnTo>
                  <a:lnTo>
                    <a:pt x="560158" y="924402"/>
                  </a:lnTo>
                  <a:lnTo>
                    <a:pt x="432894" y="924402"/>
                  </a:lnTo>
                  <a:lnTo>
                    <a:pt x="305125" y="924402"/>
                  </a:lnTo>
                  <a:cubicBezTo>
                    <a:pt x="275541" y="924402"/>
                    <a:pt x="238373" y="903151"/>
                    <a:pt x="223202" y="877348"/>
                  </a:cubicBezTo>
                  <a:cubicBezTo>
                    <a:pt x="10809" y="509257"/>
                    <a:pt x="10809" y="509257"/>
                    <a:pt x="10809" y="509257"/>
                  </a:cubicBezTo>
                  <a:cubicBezTo>
                    <a:pt x="-3603" y="483452"/>
                    <a:pt x="-3603" y="440951"/>
                    <a:pt x="10809" y="415146"/>
                  </a:cubicBezTo>
                  <a:cubicBezTo>
                    <a:pt x="223202" y="47054"/>
                    <a:pt x="223202" y="47054"/>
                    <a:pt x="223202" y="47054"/>
                  </a:cubicBezTo>
                  <a:cubicBezTo>
                    <a:pt x="238373" y="21251"/>
                    <a:pt x="275541" y="0"/>
                    <a:pt x="305125" y="0"/>
                  </a:cubicBezTo>
                  <a:close/>
                </a:path>
              </a:pathLst>
            </a:custGeom>
            <a:solidFill>
              <a:schemeClr val="accent5">
                <a:lumMod val="95000"/>
              </a:schemeClr>
            </a:solidFill>
            <a:ln w="19050">
              <a:gradFill flip="none" rotWithShape="1">
                <a:gsLst>
                  <a:gs pos="0">
                    <a:schemeClr val="bg1">
                      <a:lumMod val="75000"/>
                    </a:schemeClr>
                  </a:gs>
                  <a:gs pos="100000">
                    <a:schemeClr val="bg1"/>
                  </a:gs>
                </a:gsLst>
                <a:lin ang="2700000" scaled="1"/>
                <a:tileRect/>
              </a:gradFill>
            </a:ln>
            <a:effectLst>
              <a:innerShdw blurRad="63500" dist="50800" dir="13500000">
                <a:prstClr val="black">
                  <a:alpha val="50000"/>
                </a:prstClr>
              </a:innerShdw>
            </a:effectLst>
          </p:spPr>
          <p:txBody>
            <a:bodyPr vert="horz" wrap="square" lIns="91440" tIns="45720" rIns="91440" bIns="45720" numCol="1" anchor="t" anchorCtr="0" compatLnSpc="1">
              <a:noAutofit/>
            </a:bodyPr>
            <a:lstStyle/>
            <a:p>
              <a:endParaRPr lang="zh-CN" altLang="en-US" dirty="0">
                <a:solidFill>
                  <a:prstClr val="black"/>
                </a:solidFill>
                <a:latin typeface="微软雅黑" panose="020B0503020204020204" pitchFamily="34" charset="-122"/>
              </a:endParaRPr>
            </a:p>
          </p:txBody>
        </p:sp>
      </p:grpSp>
      <p:grpSp>
        <p:nvGrpSpPr>
          <p:cNvPr id="59" name="组合 58"/>
          <p:cNvGrpSpPr/>
          <p:nvPr/>
        </p:nvGrpSpPr>
        <p:grpSpPr>
          <a:xfrm rot="16200000">
            <a:off x="367054" y="158162"/>
            <a:ext cx="765103" cy="863262"/>
            <a:chOff x="8439634" y="3544648"/>
            <a:chExt cx="1611146" cy="1817848"/>
          </a:xfrm>
        </p:grpSpPr>
        <p:sp>
          <p:nvSpPr>
            <p:cNvPr id="60" name="Freeform 5"/>
            <p:cNvSpPr/>
            <p:nvPr/>
          </p:nvSpPr>
          <p:spPr bwMode="auto">
            <a:xfrm rot="5400000">
              <a:off x="8336283" y="3647999"/>
              <a:ext cx="1817848" cy="161114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lumMod val="97000"/>
                  </a:schemeClr>
                </a:gs>
                <a:gs pos="100000">
                  <a:schemeClr val="bg1">
                    <a:lumMod val="85000"/>
                  </a:schemeClr>
                </a:gs>
              </a:gsLst>
              <a:lin ang="2700000" scaled="1"/>
              <a:tileRect/>
            </a:gradFill>
            <a:ln w="19050">
              <a:gradFill flip="none" rotWithShape="1">
                <a:gsLst>
                  <a:gs pos="100000">
                    <a:schemeClr val="bg1">
                      <a:lumMod val="75000"/>
                    </a:schemeClr>
                  </a:gs>
                  <a:gs pos="0">
                    <a:schemeClr val="bg1"/>
                  </a:gs>
                </a:gsLst>
                <a:lin ang="2700000" scaled="1"/>
                <a:tileRect/>
              </a:gradFill>
            </a:ln>
            <a:effectLst>
              <a:outerShdw blurRad="127000" dist="50800" dir="2700000" algn="tl" rotWithShape="0">
                <a:prstClr val="black">
                  <a:alpha val="40000"/>
                </a:prstClr>
              </a:outerShdw>
            </a:effectLst>
          </p:spPr>
          <p:txBody>
            <a:bodyPr vert="horz" wrap="square" lIns="91440" tIns="45720" rIns="91440" bIns="45720" numCol="1" anchor="t" anchorCtr="0" compatLnSpc="1"/>
            <a:lstStyle/>
            <a:p>
              <a:endParaRPr lang="zh-CN" altLang="en-US" dirty="0">
                <a:solidFill>
                  <a:prstClr val="black"/>
                </a:solidFill>
                <a:latin typeface="微软雅黑" panose="020B0503020204020204" pitchFamily="34" charset="-122"/>
              </a:endParaRPr>
            </a:p>
          </p:txBody>
        </p:sp>
        <p:sp>
          <p:nvSpPr>
            <p:cNvPr id="61" name="Freeform 5"/>
            <p:cNvSpPr/>
            <p:nvPr/>
          </p:nvSpPr>
          <p:spPr bwMode="auto">
            <a:xfrm rot="5400000">
              <a:off x="8582835" y="3866516"/>
              <a:ext cx="1324744" cy="117411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accent5">
                <a:lumMod val="95000"/>
              </a:schemeClr>
            </a:solidFill>
            <a:ln w="15875">
              <a:gradFill flip="none" rotWithShape="1">
                <a:gsLst>
                  <a:gs pos="0">
                    <a:schemeClr val="bg1">
                      <a:lumMod val="65000"/>
                    </a:schemeClr>
                  </a:gs>
                  <a:gs pos="100000">
                    <a:schemeClr val="bg1"/>
                  </a:gs>
                </a:gsLst>
                <a:lin ang="2700000" scaled="1"/>
                <a:tileRect/>
              </a:gradFill>
            </a:ln>
            <a:effectLst>
              <a:innerShdw blurRad="50800" dist="25400" dir="13500000">
                <a:prstClr val="black">
                  <a:alpha val="50000"/>
                </a:prstClr>
              </a:innerShdw>
            </a:effectLst>
          </p:spPr>
          <p:txBody>
            <a:bodyPr vert="horz" wrap="square" lIns="91440" tIns="45720" rIns="91440" bIns="45720" numCol="1" anchor="t" anchorCtr="0" compatLnSpc="1"/>
            <a:lstStyle/>
            <a:p>
              <a:endParaRPr lang="zh-CN" altLang="en-US" dirty="0">
                <a:solidFill>
                  <a:prstClr val="black"/>
                </a:solidFill>
                <a:latin typeface="微软雅黑" panose="020B0503020204020204" pitchFamily="34" charset="-122"/>
              </a:endParaRPr>
            </a:p>
          </p:txBody>
        </p:sp>
      </p:grpSp>
      <p:grpSp>
        <p:nvGrpSpPr>
          <p:cNvPr id="62" name="Group 17"/>
          <p:cNvGrpSpPr>
            <a:grpSpLocks noChangeAspect="1"/>
          </p:cNvGrpSpPr>
          <p:nvPr/>
        </p:nvGrpSpPr>
        <p:grpSpPr bwMode="auto">
          <a:xfrm>
            <a:off x="619936" y="455655"/>
            <a:ext cx="259340" cy="278386"/>
            <a:chOff x="231" y="1205"/>
            <a:chExt cx="640" cy="687"/>
          </a:xfrm>
          <a:solidFill>
            <a:srgbClr val="00B0F0"/>
          </a:solidFill>
          <a:effectLst/>
        </p:grpSpPr>
        <p:sp>
          <p:nvSpPr>
            <p:cNvPr id="63" name="Freeform 18"/>
            <p:cNvSpPr/>
            <p:nvPr/>
          </p:nvSpPr>
          <p:spPr bwMode="auto">
            <a:xfrm>
              <a:off x="231" y="1205"/>
              <a:ext cx="499" cy="687"/>
            </a:xfrm>
            <a:custGeom>
              <a:avLst/>
              <a:gdLst>
                <a:gd name="T0" fmla="*/ 442 w 499"/>
                <a:gd name="T1" fmla="*/ 629 h 687"/>
                <a:gd name="T2" fmla="*/ 57 w 499"/>
                <a:gd name="T3" fmla="*/ 629 h 687"/>
                <a:gd name="T4" fmla="*/ 57 w 499"/>
                <a:gd name="T5" fmla="*/ 200 h 687"/>
                <a:gd name="T6" fmla="*/ 200 w 499"/>
                <a:gd name="T7" fmla="*/ 200 h 687"/>
                <a:gd name="T8" fmla="*/ 200 w 499"/>
                <a:gd name="T9" fmla="*/ 57 h 687"/>
                <a:gd name="T10" fmla="*/ 442 w 499"/>
                <a:gd name="T11" fmla="*/ 57 h 687"/>
                <a:gd name="T12" fmla="*/ 442 w 499"/>
                <a:gd name="T13" fmla="*/ 116 h 687"/>
                <a:gd name="T14" fmla="*/ 494 w 499"/>
                <a:gd name="T15" fmla="*/ 64 h 687"/>
                <a:gd name="T16" fmla="*/ 499 w 499"/>
                <a:gd name="T17" fmla="*/ 59 h 687"/>
                <a:gd name="T18" fmla="*/ 499 w 499"/>
                <a:gd name="T19" fmla="*/ 0 h 687"/>
                <a:gd name="T20" fmla="*/ 143 w 499"/>
                <a:gd name="T21" fmla="*/ 0 h 687"/>
                <a:gd name="T22" fmla="*/ 143 w 499"/>
                <a:gd name="T23" fmla="*/ 0 h 687"/>
                <a:gd name="T24" fmla="*/ 0 w 499"/>
                <a:gd name="T25" fmla="*/ 143 h 687"/>
                <a:gd name="T26" fmla="*/ 0 w 499"/>
                <a:gd name="T27" fmla="*/ 687 h 687"/>
                <a:gd name="T28" fmla="*/ 499 w 499"/>
                <a:gd name="T29" fmla="*/ 687 h 687"/>
                <a:gd name="T30" fmla="*/ 499 w 499"/>
                <a:gd name="T31" fmla="*/ 429 h 687"/>
                <a:gd name="T32" fmla="*/ 442 w 499"/>
                <a:gd name="T33" fmla="*/ 486 h 687"/>
                <a:gd name="T34" fmla="*/ 442 w 499"/>
                <a:gd name="T35" fmla="*/ 629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9" h="687">
                  <a:moveTo>
                    <a:pt x="442" y="629"/>
                  </a:moveTo>
                  <a:lnTo>
                    <a:pt x="57" y="629"/>
                  </a:lnTo>
                  <a:lnTo>
                    <a:pt x="57" y="200"/>
                  </a:lnTo>
                  <a:lnTo>
                    <a:pt x="200" y="200"/>
                  </a:lnTo>
                  <a:lnTo>
                    <a:pt x="200" y="57"/>
                  </a:lnTo>
                  <a:lnTo>
                    <a:pt x="442" y="57"/>
                  </a:lnTo>
                  <a:lnTo>
                    <a:pt x="442" y="116"/>
                  </a:lnTo>
                  <a:lnTo>
                    <a:pt x="494" y="64"/>
                  </a:lnTo>
                  <a:lnTo>
                    <a:pt x="499" y="59"/>
                  </a:lnTo>
                  <a:lnTo>
                    <a:pt x="499" y="0"/>
                  </a:lnTo>
                  <a:lnTo>
                    <a:pt x="143" y="0"/>
                  </a:lnTo>
                  <a:lnTo>
                    <a:pt x="143" y="0"/>
                  </a:lnTo>
                  <a:lnTo>
                    <a:pt x="0" y="143"/>
                  </a:lnTo>
                  <a:lnTo>
                    <a:pt x="0" y="687"/>
                  </a:lnTo>
                  <a:lnTo>
                    <a:pt x="499" y="687"/>
                  </a:lnTo>
                  <a:lnTo>
                    <a:pt x="499" y="429"/>
                  </a:lnTo>
                  <a:lnTo>
                    <a:pt x="442" y="486"/>
                  </a:lnTo>
                  <a:lnTo>
                    <a:pt x="442" y="62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微软雅黑" panose="020B0503020204020204" pitchFamily="34" charset="-122"/>
              </a:endParaRPr>
            </a:p>
          </p:txBody>
        </p:sp>
        <p:sp>
          <p:nvSpPr>
            <p:cNvPr id="64" name="Freeform 19"/>
            <p:cNvSpPr>
              <a:spLocks noEditPoints="1"/>
            </p:cNvSpPr>
            <p:nvPr/>
          </p:nvSpPr>
          <p:spPr bwMode="auto">
            <a:xfrm>
              <a:off x="436" y="1310"/>
              <a:ext cx="435" cy="431"/>
            </a:xfrm>
            <a:custGeom>
              <a:avLst/>
              <a:gdLst>
                <a:gd name="T0" fmla="*/ 50 w 435"/>
                <a:gd name="T1" fmla="*/ 279 h 431"/>
                <a:gd name="T2" fmla="*/ 50 w 435"/>
                <a:gd name="T3" fmla="*/ 279 h 431"/>
                <a:gd name="T4" fmla="*/ 50 w 435"/>
                <a:gd name="T5" fmla="*/ 279 h 431"/>
                <a:gd name="T6" fmla="*/ 50 w 435"/>
                <a:gd name="T7" fmla="*/ 279 h 431"/>
                <a:gd name="T8" fmla="*/ 0 w 435"/>
                <a:gd name="T9" fmla="*/ 431 h 431"/>
                <a:gd name="T10" fmla="*/ 155 w 435"/>
                <a:gd name="T11" fmla="*/ 381 h 431"/>
                <a:gd name="T12" fmla="*/ 155 w 435"/>
                <a:gd name="T13" fmla="*/ 381 h 431"/>
                <a:gd name="T14" fmla="*/ 155 w 435"/>
                <a:gd name="T15" fmla="*/ 381 h 431"/>
                <a:gd name="T16" fmla="*/ 155 w 435"/>
                <a:gd name="T17" fmla="*/ 381 h 431"/>
                <a:gd name="T18" fmla="*/ 435 w 435"/>
                <a:gd name="T19" fmla="*/ 102 h 431"/>
                <a:gd name="T20" fmla="*/ 330 w 435"/>
                <a:gd name="T21" fmla="*/ 0 h 431"/>
                <a:gd name="T22" fmla="*/ 50 w 435"/>
                <a:gd name="T23" fmla="*/ 279 h 431"/>
                <a:gd name="T24" fmla="*/ 50 w 435"/>
                <a:gd name="T25" fmla="*/ 279 h 431"/>
                <a:gd name="T26" fmla="*/ 141 w 435"/>
                <a:gd name="T27" fmla="*/ 360 h 431"/>
                <a:gd name="T28" fmla="*/ 38 w 435"/>
                <a:gd name="T29" fmla="*/ 396 h 431"/>
                <a:gd name="T30" fmla="*/ 72 w 435"/>
                <a:gd name="T31" fmla="*/ 291 h 431"/>
                <a:gd name="T32" fmla="*/ 141 w 435"/>
                <a:gd name="T33" fmla="*/ 360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35" h="431">
                  <a:moveTo>
                    <a:pt x="50" y="279"/>
                  </a:moveTo>
                  <a:lnTo>
                    <a:pt x="50" y="279"/>
                  </a:lnTo>
                  <a:lnTo>
                    <a:pt x="50" y="279"/>
                  </a:lnTo>
                  <a:lnTo>
                    <a:pt x="50" y="279"/>
                  </a:lnTo>
                  <a:lnTo>
                    <a:pt x="0" y="431"/>
                  </a:lnTo>
                  <a:lnTo>
                    <a:pt x="155" y="381"/>
                  </a:lnTo>
                  <a:lnTo>
                    <a:pt x="155" y="381"/>
                  </a:lnTo>
                  <a:lnTo>
                    <a:pt x="155" y="381"/>
                  </a:lnTo>
                  <a:lnTo>
                    <a:pt x="155" y="381"/>
                  </a:lnTo>
                  <a:lnTo>
                    <a:pt x="435" y="102"/>
                  </a:lnTo>
                  <a:lnTo>
                    <a:pt x="330" y="0"/>
                  </a:lnTo>
                  <a:lnTo>
                    <a:pt x="50" y="279"/>
                  </a:lnTo>
                  <a:lnTo>
                    <a:pt x="50" y="279"/>
                  </a:lnTo>
                  <a:close/>
                  <a:moveTo>
                    <a:pt x="141" y="360"/>
                  </a:moveTo>
                  <a:lnTo>
                    <a:pt x="38" y="396"/>
                  </a:lnTo>
                  <a:lnTo>
                    <a:pt x="72" y="291"/>
                  </a:lnTo>
                  <a:lnTo>
                    <a:pt x="141" y="36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微软雅黑" panose="020B0503020204020204" pitchFamily="34" charset="-122"/>
              </a:endParaRPr>
            </a:p>
          </p:txBody>
        </p:sp>
      </p:grpSp>
      <p:sp>
        <p:nvSpPr>
          <p:cNvPr id="65" name="矩形 3"/>
          <p:cNvSpPr>
            <a:spLocks noChangeArrowheads="1"/>
          </p:cNvSpPr>
          <p:nvPr/>
        </p:nvSpPr>
        <p:spPr bwMode="auto">
          <a:xfrm>
            <a:off x="1219994" y="442914"/>
            <a:ext cx="1677386" cy="377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82" tIns="34292" rIns="68582" bIns="34292">
            <a:spAutoFit/>
          </a:bodyPr>
          <a:lstStyle/>
          <a:p>
            <a:pPr algn="l"/>
            <a:r>
              <a:rPr lang="zh-CN" altLang="en-US" sz="2000" b="0" dirty="0">
                <a:solidFill>
                  <a:schemeClr val="accent3">
                    <a:lumMod val="50000"/>
                  </a:schemeClr>
                </a:solidFill>
                <a:latin typeface="微软雅黑" panose="020B0503020204020204" pitchFamily="34" charset="-122"/>
                <a:ea typeface="微软雅黑" panose="020B0503020204020204" pitchFamily="34" charset="-122"/>
                <a:sym typeface="Arial" panose="020B0604020202020204" pitchFamily="34" charset="0"/>
              </a:rPr>
              <a:t>市场开拓计划</a:t>
            </a:r>
          </a:p>
        </p:txBody>
      </p:sp>
      <p:sp>
        <p:nvSpPr>
          <p:cNvPr id="66" name="文本框 37"/>
          <p:cNvSpPr>
            <a:spLocks noChangeArrowheads="1"/>
          </p:cNvSpPr>
          <p:nvPr/>
        </p:nvSpPr>
        <p:spPr bwMode="auto">
          <a:xfrm>
            <a:off x="2820194" y="438944"/>
            <a:ext cx="1731469" cy="346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2" tIns="34292" rIns="68582" bIns="34292">
            <a:spAutoFit/>
          </a:bodyPr>
          <a:lstStyle/>
          <a:p>
            <a:pPr algn="l"/>
            <a:r>
              <a:rPr lang="en-US" altLang="zh-CN" sz="1000" b="0" dirty="0">
                <a:solidFill>
                  <a:schemeClr val="accent3">
                    <a:lumMod val="50000"/>
                  </a:schemeClr>
                </a:solidFill>
                <a:latin typeface="微软雅黑" panose="020B0503020204020204" pitchFamily="34" charset="-122"/>
                <a:sym typeface="Arial" panose="020B0604020202020204" pitchFamily="34" charset="0"/>
              </a:rPr>
              <a:t>MARKET </a:t>
            </a:r>
          </a:p>
          <a:p>
            <a:pPr algn="l"/>
            <a:r>
              <a:rPr lang="en-US" altLang="zh-CN" sz="800" b="0" dirty="0">
                <a:solidFill>
                  <a:schemeClr val="accent3">
                    <a:lumMod val="50000"/>
                  </a:schemeClr>
                </a:solidFill>
                <a:latin typeface="微软雅黑" panose="020B0503020204020204" pitchFamily="34" charset="-122"/>
                <a:sym typeface="Arial" panose="020B0604020202020204" pitchFamily="34" charset="0"/>
              </a:rPr>
              <a:t>DEVELOPMENT PLAN</a:t>
            </a:r>
            <a:endParaRPr lang="zh-CN" altLang="en-US" sz="800" b="0" baseline="-3000" dirty="0">
              <a:solidFill>
                <a:schemeClr val="accent3">
                  <a:lumMod val="50000"/>
                </a:schemeClr>
              </a:solidFill>
              <a:latin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600" advTm="0">
        <p:blinds dir="vert"/>
      </p:transition>
    </mc:Choice>
    <mc:Fallback xmlns="">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fade">
                                      <p:cBhvr>
                                        <p:cTn id="7" dur="500"/>
                                        <p:tgtEl>
                                          <p:spTgt spid="62"/>
                                        </p:tgtEl>
                                      </p:cBhvr>
                                    </p:animEffect>
                                  </p:childTnLst>
                                </p:cTn>
                              </p:par>
                              <p:par>
                                <p:cTn id="8" presetID="22" presetClass="entr" presetSubtype="8" fill="hold" nodeType="withEffect">
                                  <p:stCondLst>
                                    <p:cond delay="0"/>
                                  </p:stCondLst>
                                  <p:childTnLst>
                                    <p:set>
                                      <p:cBhvr>
                                        <p:cTn id="9" dur="1" fill="hold">
                                          <p:stCondLst>
                                            <p:cond delay="0"/>
                                          </p:stCondLst>
                                        </p:cTn>
                                        <p:tgtEl>
                                          <p:spTgt spid="56"/>
                                        </p:tgtEl>
                                        <p:attrNameLst>
                                          <p:attrName>style.visibility</p:attrName>
                                        </p:attrNameLst>
                                      </p:cBhvr>
                                      <p:to>
                                        <p:strVal val="visible"/>
                                      </p:to>
                                    </p:set>
                                    <p:animEffect transition="in" filter="wipe(left)">
                                      <p:cBhvr>
                                        <p:cTn id="10" dur="500"/>
                                        <p:tgtEl>
                                          <p:spTgt spid="56"/>
                                        </p:tgtEl>
                                      </p:cBhvr>
                                    </p:animEffect>
                                  </p:childTnLst>
                                </p:cTn>
                              </p:par>
                              <p:par>
                                <p:cTn id="11" presetID="53" presetClass="entr" presetSubtype="16" fill="hold" nodeType="withEffect">
                                  <p:stCondLst>
                                    <p:cond delay="0"/>
                                  </p:stCondLst>
                                  <p:childTnLst>
                                    <p:set>
                                      <p:cBhvr>
                                        <p:cTn id="12" dur="1" fill="hold">
                                          <p:stCondLst>
                                            <p:cond delay="0"/>
                                          </p:stCondLst>
                                        </p:cTn>
                                        <p:tgtEl>
                                          <p:spTgt spid="59"/>
                                        </p:tgtEl>
                                        <p:attrNameLst>
                                          <p:attrName>style.visibility</p:attrName>
                                        </p:attrNameLst>
                                      </p:cBhvr>
                                      <p:to>
                                        <p:strVal val="visible"/>
                                      </p:to>
                                    </p:set>
                                    <p:anim calcmode="lin" valueType="num">
                                      <p:cBhvr>
                                        <p:cTn id="13" dur="500" fill="hold"/>
                                        <p:tgtEl>
                                          <p:spTgt spid="59"/>
                                        </p:tgtEl>
                                        <p:attrNameLst>
                                          <p:attrName>ppt_w</p:attrName>
                                        </p:attrNameLst>
                                      </p:cBhvr>
                                      <p:tavLst>
                                        <p:tav tm="0">
                                          <p:val>
                                            <p:fltVal val="0"/>
                                          </p:val>
                                        </p:tav>
                                        <p:tav tm="100000">
                                          <p:val>
                                            <p:strVal val="#ppt_w"/>
                                          </p:val>
                                        </p:tav>
                                      </p:tavLst>
                                    </p:anim>
                                    <p:anim calcmode="lin" valueType="num">
                                      <p:cBhvr>
                                        <p:cTn id="14" dur="500" fill="hold"/>
                                        <p:tgtEl>
                                          <p:spTgt spid="59"/>
                                        </p:tgtEl>
                                        <p:attrNameLst>
                                          <p:attrName>ppt_h</p:attrName>
                                        </p:attrNameLst>
                                      </p:cBhvr>
                                      <p:tavLst>
                                        <p:tav tm="0">
                                          <p:val>
                                            <p:fltVal val="0"/>
                                          </p:val>
                                        </p:tav>
                                        <p:tav tm="100000">
                                          <p:val>
                                            <p:strVal val="#ppt_h"/>
                                          </p:val>
                                        </p:tav>
                                      </p:tavLst>
                                    </p:anim>
                                    <p:animEffect transition="in" filter="fade">
                                      <p:cBhvr>
                                        <p:cTn id="15" dur="500"/>
                                        <p:tgtEl>
                                          <p:spTgt spid="59"/>
                                        </p:tgtEl>
                                      </p:cBhvr>
                                    </p:animEffect>
                                  </p:childTnLst>
                                </p:cTn>
                              </p:par>
                            </p:childTnLst>
                          </p:cTn>
                        </p:par>
                        <p:par>
                          <p:cTn id="16" fill="hold">
                            <p:stCondLst>
                              <p:cond delay="500"/>
                            </p:stCondLst>
                            <p:childTnLst>
                              <p:par>
                                <p:cTn id="17" presetID="22" presetClass="entr" presetSubtype="8" fill="hold" grpId="0" nodeType="afterEffect">
                                  <p:stCondLst>
                                    <p:cond delay="0"/>
                                  </p:stCondLst>
                                  <p:childTnLst>
                                    <p:set>
                                      <p:cBhvr>
                                        <p:cTn id="18" dur="1" fill="hold">
                                          <p:stCondLst>
                                            <p:cond delay="0"/>
                                          </p:stCondLst>
                                        </p:cTn>
                                        <p:tgtEl>
                                          <p:spTgt spid="65"/>
                                        </p:tgtEl>
                                        <p:attrNameLst>
                                          <p:attrName>style.visibility</p:attrName>
                                        </p:attrNameLst>
                                      </p:cBhvr>
                                      <p:to>
                                        <p:strVal val="visible"/>
                                      </p:to>
                                    </p:set>
                                    <p:animEffect transition="in" filter="wipe(left)">
                                      <p:cBhvr>
                                        <p:cTn id="19" dur="500"/>
                                        <p:tgtEl>
                                          <p:spTgt spid="65"/>
                                        </p:tgtEl>
                                      </p:cBhvr>
                                    </p:animEffect>
                                  </p:childTnLst>
                                </p:cTn>
                              </p:par>
                              <p:par>
                                <p:cTn id="20" presetID="22" presetClass="entr" presetSubtype="8" fill="hold" grpId="0" nodeType="withEffect">
                                  <p:stCondLst>
                                    <p:cond delay="10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par>
                                <p:cTn id="23" presetID="47" presetClass="entr" presetSubtype="0" fill="hold"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anim calcmode="lin" valueType="num">
                                      <p:cBhvr>
                                        <p:cTn id="26" dur="500" fill="hold"/>
                                        <p:tgtEl>
                                          <p:spTgt spid="6"/>
                                        </p:tgtEl>
                                        <p:attrNameLst>
                                          <p:attrName>ppt_x</p:attrName>
                                        </p:attrNameLst>
                                      </p:cBhvr>
                                      <p:tavLst>
                                        <p:tav tm="0">
                                          <p:val>
                                            <p:strVal val="#ppt_x"/>
                                          </p:val>
                                        </p:tav>
                                        <p:tav tm="100000">
                                          <p:val>
                                            <p:strVal val="#ppt_x"/>
                                          </p:val>
                                        </p:tav>
                                      </p:tavLst>
                                    </p:anim>
                                    <p:anim calcmode="lin" valueType="num">
                                      <p:cBhvr>
                                        <p:cTn id="27" dur="500" fill="hold"/>
                                        <p:tgtEl>
                                          <p:spTgt spid="6"/>
                                        </p:tgtEl>
                                        <p:attrNameLst>
                                          <p:attrName>ppt_y</p:attrName>
                                        </p:attrNameLst>
                                      </p:cBhvr>
                                      <p:tavLst>
                                        <p:tav tm="0">
                                          <p:val>
                                            <p:strVal val="#ppt_y-.1"/>
                                          </p:val>
                                        </p:tav>
                                        <p:tav tm="100000">
                                          <p:val>
                                            <p:strVal val="#ppt_y"/>
                                          </p:val>
                                        </p:tav>
                                      </p:tavLst>
                                    </p:anim>
                                  </p:childTnLst>
                                </p:cTn>
                              </p:par>
                            </p:childTnLst>
                          </p:cTn>
                        </p:par>
                        <p:par>
                          <p:cTn id="28" fill="hold">
                            <p:stCondLst>
                              <p:cond delay="1000"/>
                            </p:stCondLst>
                            <p:childTnLst>
                              <p:par>
                                <p:cTn id="29" presetID="53" presetClass="entr" presetSubtype="16" fill="hold" nodeType="afterEffect">
                                  <p:stCondLst>
                                    <p:cond delay="0"/>
                                  </p:stCondLst>
                                  <p:childTnLst>
                                    <p:set>
                                      <p:cBhvr>
                                        <p:cTn id="30" dur="1" fill="hold">
                                          <p:stCondLst>
                                            <p:cond delay="0"/>
                                          </p:stCondLst>
                                        </p:cTn>
                                        <p:tgtEl>
                                          <p:spTgt spid="50"/>
                                        </p:tgtEl>
                                        <p:attrNameLst>
                                          <p:attrName>style.visibility</p:attrName>
                                        </p:attrNameLst>
                                      </p:cBhvr>
                                      <p:to>
                                        <p:strVal val="visible"/>
                                      </p:to>
                                    </p:set>
                                    <p:anim calcmode="lin" valueType="num">
                                      <p:cBhvr>
                                        <p:cTn id="31" dur="500" fill="hold"/>
                                        <p:tgtEl>
                                          <p:spTgt spid="50"/>
                                        </p:tgtEl>
                                        <p:attrNameLst>
                                          <p:attrName>ppt_w</p:attrName>
                                        </p:attrNameLst>
                                      </p:cBhvr>
                                      <p:tavLst>
                                        <p:tav tm="0">
                                          <p:val>
                                            <p:fltVal val="0"/>
                                          </p:val>
                                        </p:tav>
                                        <p:tav tm="100000">
                                          <p:val>
                                            <p:strVal val="#ppt_w"/>
                                          </p:val>
                                        </p:tav>
                                      </p:tavLst>
                                    </p:anim>
                                    <p:anim calcmode="lin" valueType="num">
                                      <p:cBhvr>
                                        <p:cTn id="32" dur="500" fill="hold"/>
                                        <p:tgtEl>
                                          <p:spTgt spid="50"/>
                                        </p:tgtEl>
                                        <p:attrNameLst>
                                          <p:attrName>ppt_h</p:attrName>
                                        </p:attrNameLst>
                                      </p:cBhvr>
                                      <p:tavLst>
                                        <p:tav tm="0">
                                          <p:val>
                                            <p:fltVal val="0"/>
                                          </p:val>
                                        </p:tav>
                                        <p:tav tm="100000">
                                          <p:val>
                                            <p:strVal val="#ppt_h"/>
                                          </p:val>
                                        </p:tav>
                                      </p:tavLst>
                                    </p:anim>
                                    <p:animEffect transition="in" filter="fade">
                                      <p:cBhvr>
                                        <p:cTn id="33" dur="500"/>
                                        <p:tgtEl>
                                          <p:spTgt spid="50"/>
                                        </p:tgtEl>
                                      </p:cBhvr>
                                    </p:animEffect>
                                  </p:childTnLst>
                                </p:cTn>
                              </p:par>
                            </p:childTnLst>
                          </p:cTn>
                        </p:par>
                        <p:par>
                          <p:cTn id="34" fill="hold">
                            <p:stCondLst>
                              <p:cond delay="1500"/>
                            </p:stCondLst>
                            <p:childTnLst>
                              <p:par>
                                <p:cTn id="35" presetID="22" presetClass="entr" presetSubtype="8" fill="hold" nodeType="after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wipe(left)">
                                      <p:cBhvr>
                                        <p:cTn id="37" dur="500"/>
                                        <p:tgtEl>
                                          <p:spTgt spid="16"/>
                                        </p:tgtEl>
                                      </p:cBhvr>
                                    </p:animEffect>
                                  </p:childTnLst>
                                </p:cTn>
                              </p:par>
                            </p:childTnLst>
                          </p:cTn>
                        </p:par>
                        <p:par>
                          <p:cTn id="38" fill="hold">
                            <p:stCondLst>
                              <p:cond delay="2000"/>
                            </p:stCondLst>
                            <p:childTnLst>
                              <p:par>
                                <p:cTn id="39" presetID="53" presetClass="entr" presetSubtype="16" fill="hold"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p:cTn id="41" dur="500" fill="hold"/>
                                        <p:tgtEl>
                                          <p:spTgt spid="27"/>
                                        </p:tgtEl>
                                        <p:attrNameLst>
                                          <p:attrName>ppt_w</p:attrName>
                                        </p:attrNameLst>
                                      </p:cBhvr>
                                      <p:tavLst>
                                        <p:tav tm="0">
                                          <p:val>
                                            <p:fltVal val="0"/>
                                          </p:val>
                                        </p:tav>
                                        <p:tav tm="100000">
                                          <p:val>
                                            <p:strVal val="#ppt_w"/>
                                          </p:val>
                                        </p:tav>
                                      </p:tavLst>
                                    </p:anim>
                                    <p:anim calcmode="lin" valueType="num">
                                      <p:cBhvr>
                                        <p:cTn id="42" dur="500" fill="hold"/>
                                        <p:tgtEl>
                                          <p:spTgt spid="27"/>
                                        </p:tgtEl>
                                        <p:attrNameLst>
                                          <p:attrName>ppt_h</p:attrName>
                                        </p:attrNameLst>
                                      </p:cBhvr>
                                      <p:tavLst>
                                        <p:tav tm="0">
                                          <p:val>
                                            <p:fltVal val="0"/>
                                          </p:val>
                                        </p:tav>
                                        <p:tav tm="100000">
                                          <p:val>
                                            <p:strVal val="#ppt_h"/>
                                          </p:val>
                                        </p:tav>
                                      </p:tavLst>
                                    </p:anim>
                                    <p:animEffect transition="in" filter="fade">
                                      <p:cBhvr>
                                        <p:cTn id="43" dur="500"/>
                                        <p:tgtEl>
                                          <p:spTgt spid="27"/>
                                        </p:tgtEl>
                                      </p:cBhvr>
                                    </p:animEffect>
                                  </p:childTnLst>
                                </p:cTn>
                              </p:par>
                            </p:childTnLst>
                          </p:cTn>
                        </p:par>
                        <p:par>
                          <p:cTn id="44" fill="hold">
                            <p:stCondLst>
                              <p:cond delay="2500"/>
                            </p:stCondLst>
                            <p:childTnLst>
                              <p:par>
                                <p:cTn id="45" presetID="53" presetClass="entr" presetSubtype="16"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 calcmode="lin" valueType="num">
                                      <p:cBhvr>
                                        <p:cTn id="47" dur="500" fill="hold"/>
                                        <p:tgtEl>
                                          <p:spTgt spid="34"/>
                                        </p:tgtEl>
                                        <p:attrNameLst>
                                          <p:attrName>ppt_w</p:attrName>
                                        </p:attrNameLst>
                                      </p:cBhvr>
                                      <p:tavLst>
                                        <p:tav tm="0">
                                          <p:val>
                                            <p:fltVal val="0"/>
                                          </p:val>
                                        </p:tav>
                                        <p:tav tm="100000">
                                          <p:val>
                                            <p:strVal val="#ppt_w"/>
                                          </p:val>
                                        </p:tav>
                                      </p:tavLst>
                                    </p:anim>
                                    <p:anim calcmode="lin" valueType="num">
                                      <p:cBhvr>
                                        <p:cTn id="48" dur="500" fill="hold"/>
                                        <p:tgtEl>
                                          <p:spTgt spid="34"/>
                                        </p:tgtEl>
                                        <p:attrNameLst>
                                          <p:attrName>ppt_h</p:attrName>
                                        </p:attrNameLst>
                                      </p:cBhvr>
                                      <p:tavLst>
                                        <p:tav tm="0">
                                          <p:val>
                                            <p:fltVal val="0"/>
                                          </p:val>
                                        </p:tav>
                                        <p:tav tm="100000">
                                          <p:val>
                                            <p:strVal val="#ppt_h"/>
                                          </p:val>
                                        </p:tav>
                                      </p:tavLst>
                                    </p:anim>
                                    <p:animEffect transition="in" filter="fade">
                                      <p:cBhvr>
                                        <p:cTn id="49" dur="500"/>
                                        <p:tgtEl>
                                          <p:spTgt spid="34"/>
                                        </p:tgtEl>
                                      </p:cBhvr>
                                    </p:animEffect>
                                  </p:childTnLst>
                                </p:cTn>
                              </p:par>
                            </p:childTnLst>
                          </p:cTn>
                        </p:par>
                        <p:par>
                          <p:cTn id="50" fill="hold">
                            <p:stCondLst>
                              <p:cond delay="3000"/>
                            </p:stCondLst>
                            <p:childTnLst>
                              <p:par>
                                <p:cTn id="51" presetID="22" presetClass="entr" presetSubtype="8"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Effect transition="in" filter="wipe(left)">
                                      <p:cBhvr>
                                        <p:cTn id="53" dur="500"/>
                                        <p:tgtEl>
                                          <p:spTgt spid="13"/>
                                        </p:tgtEl>
                                      </p:cBhvr>
                                    </p:animEffect>
                                  </p:childTnLst>
                                </p:cTn>
                              </p:par>
                            </p:childTnLst>
                          </p:cTn>
                        </p:par>
                        <p:par>
                          <p:cTn id="54" fill="hold">
                            <p:stCondLst>
                              <p:cond delay="3500"/>
                            </p:stCondLst>
                            <p:childTnLst>
                              <p:par>
                                <p:cTn id="55" presetID="53" presetClass="entr" presetSubtype="16" fill="hold" nodeType="afterEffect">
                                  <p:stCondLst>
                                    <p:cond delay="0"/>
                                  </p:stCondLst>
                                  <p:childTnLst>
                                    <p:set>
                                      <p:cBhvr>
                                        <p:cTn id="56" dur="1" fill="hold">
                                          <p:stCondLst>
                                            <p:cond delay="0"/>
                                          </p:stCondLst>
                                        </p:cTn>
                                        <p:tgtEl>
                                          <p:spTgt spid="47"/>
                                        </p:tgtEl>
                                        <p:attrNameLst>
                                          <p:attrName>style.visibility</p:attrName>
                                        </p:attrNameLst>
                                      </p:cBhvr>
                                      <p:to>
                                        <p:strVal val="visible"/>
                                      </p:to>
                                    </p:set>
                                    <p:anim calcmode="lin" valueType="num">
                                      <p:cBhvr>
                                        <p:cTn id="57" dur="500" fill="hold"/>
                                        <p:tgtEl>
                                          <p:spTgt spid="47"/>
                                        </p:tgtEl>
                                        <p:attrNameLst>
                                          <p:attrName>ppt_w</p:attrName>
                                        </p:attrNameLst>
                                      </p:cBhvr>
                                      <p:tavLst>
                                        <p:tav tm="0">
                                          <p:val>
                                            <p:fltVal val="0"/>
                                          </p:val>
                                        </p:tav>
                                        <p:tav tm="100000">
                                          <p:val>
                                            <p:strVal val="#ppt_w"/>
                                          </p:val>
                                        </p:tav>
                                      </p:tavLst>
                                    </p:anim>
                                    <p:anim calcmode="lin" valueType="num">
                                      <p:cBhvr>
                                        <p:cTn id="58" dur="500" fill="hold"/>
                                        <p:tgtEl>
                                          <p:spTgt spid="47"/>
                                        </p:tgtEl>
                                        <p:attrNameLst>
                                          <p:attrName>ppt_h</p:attrName>
                                        </p:attrNameLst>
                                      </p:cBhvr>
                                      <p:tavLst>
                                        <p:tav tm="0">
                                          <p:val>
                                            <p:fltVal val="0"/>
                                          </p:val>
                                        </p:tav>
                                        <p:tav tm="100000">
                                          <p:val>
                                            <p:strVal val="#ppt_h"/>
                                          </p:val>
                                        </p:tav>
                                      </p:tavLst>
                                    </p:anim>
                                    <p:animEffect transition="in" filter="fade">
                                      <p:cBhvr>
                                        <p:cTn id="59" dur="500"/>
                                        <p:tgtEl>
                                          <p:spTgt spid="47"/>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33"/>
                                        </p:tgtEl>
                                        <p:attrNameLst>
                                          <p:attrName>style.visibility</p:attrName>
                                        </p:attrNameLst>
                                      </p:cBhvr>
                                      <p:to>
                                        <p:strVal val="visible"/>
                                      </p:to>
                                    </p:set>
                                    <p:anim calcmode="lin" valueType="num">
                                      <p:cBhvr>
                                        <p:cTn id="63" dur="500" fill="hold"/>
                                        <p:tgtEl>
                                          <p:spTgt spid="33"/>
                                        </p:tgtEl>
                                        <p:attrNameLst>
                                          <p:attrName>ppt_w</p:attrName>
                                        </p:attrNameLst>
                                      </p:cBhvr>
                                      <p:tavLst>
                                        <p:tav tm="0">
                                          <p:val>
                                            <p:fltVal val="0"/>
                                          </p:val>
                                        </p:tav>
                                        <p:tav tm="100000">
                                          <p:val>
                                            <p:strVal val="#ppt_w"/>
                                          </p:val>
                                        </p:tav>
                                      </p:tavLst>
                                    </p:anim>
                                    <p:anim calcmode="lin" valueType="num">
                                      <p:cBhvr>
                                        <p:cTn id="64" dur="500" fill="hold"/>
                                        <p:tgtEl>
                                          <p:spTgt spid="33"/>
                                        </p:tgtEl>
                                        <p:attrNameLst>
                                          <p:attrName>ppt_h</p:attrName>
                                        </p:attrNameLst>
                                      </p:cBhvr>
                                      <p:tavLst>
                                        <p:tav tm="0">
                                          <p:val>
                                            <p:fltVal val="0"/>
                                          </p:val>
                                        </p:tav>
                                        <p:tav tm="100000">
                                          <p:val>
                                            <p:strVal val="#ppt_h"/>
                                          </p:val>
                                        </p:tav>
                                      </p:tavLst>
                                    </p:anim>
                                    <p:animEffect transition="in" filter="fade">
                                      <p:cBhvr>
                                        <p:cTn id="65" dur="500"/>
                                        <p:tgtEl>
                                          <p:spTgt spid="33"/>
                                        </p:tgtEl>
                                      </p:cBhvr>
                                    </p:animEffect>
                                  </p:childTnLst>
                                </p:cTn>
                              </p:par>
                            </p:childTnLst>
                          </p:cTn>
                        </p:par>
                        <p:par>
                          <p:cTn id="66" fill="hold">
                            <p:stCondLst>
                              <p:cond delay="4500"/>
                            </p:stCondLst>
                            <p:childTnLst>
                              <p:par>
                                <p:cTn id="67" presetID="22" presetClass="entr" presetSubtype="8" fill="hold" nodeType="afterEffect">
                                  <p:stCondLst>
                                    <p:cond delay="0"/>
                                  </p:stCondLst>
                                  <p:childTnLst>
                                    <p:set>
                                      <p:cBhvr>
                                        <p:cTn id="68" dur="1" fill="hold">
                                          <p:stCondLst>
                                            <p:cond delay="0"/>
                                          </p:stCondLst>
                                        </p:cTn>
                                        <p:tgtEl>
                                          <p:spTgt spid="14"/>
                                        </p:tgtEl>
                                        <p:attrNameLst>
                                          <p:attrName>style.visibility</p:attrName>
                                        </p:attrNameLst>
                                      </p:cBhvr>
                                      <p:to>
                                        <p:strVal val="visible"/>
                                      </p:to>
                                    </p:set>
                                    <p:animEffect transition="in" filter="wipe(left)">
                                      <p:cBhvr>
                                        <p:cTn id="69" dur="500"/>
                                        <p:tgtEl>
                                          <p:spTgt spid="14"/>
                                        </p:tgtEl>
                                      </p:cBhvr>
                                    </p:animEffect>
                                  </p:childTnLst>
                                </p:cTn>
                              </p:par>
                            </p:childTnLst>
                          </p:cTn>
                        </p:par>
                        <p:par>
                          <p:cTn id="70" fill="hold">
                            <p:stCondLst>
                              <p:cond delay="5000"/>
                            </p:stCondLst>
                            <p:childTnLst>
                              <p:par>
                                <p:cTn id="71" presetID="53" presetClass="entr" presetSubtype="16" fill="hold" nodeType="afterEffect">
                                  <p:stCondLst>
                                    <p:cond delay="0"/>
                                  </p:stCondLst>
                                  <p:childTnLst>
                                    <p:set>
                                      <p:cBhvr>
                                        <p:cTn id="72" dur="1" fill="hold">
                                          <p:stCondLst>
                                            <p:cond delay="0"/>
                                          </p:stCondLst>
                                        </p:cTn>
                                        <p:tgtEl>
                                          <p:spTgt spid="23"/>
                                        </p:tgtEl>
                                        <p:attrNameLst>
                                          <p:attrName>style.visibility</p:attrName>
                                        </p:attrNameLst>
                                      </p:cBhvr>
                                      <p:to>
                                        <p:strVal val="visible"/>
                                      </p:to>
                                    </p:set>
                                    <p:anim calcmode="lin" valueType="num">
                                      <p:cBhvr>
                                        <p:cTn id="73" dur="500" fill="hold"/>
                                        <p:tgtEl>
                                          <p:spTgt spid="23"/>
                                        </p:tgtEl>
                                        <p:attrNameLst>
                                          <p:attrName>ppt_w</p:attrName>
                                        </p:attrNameLst>
                                      </p:cBhvr>
                                      <p:tavLst>
                                        <p:tav tm="0">
                                          <p:val>
                                            <p:fltVal val="0"/>
                                          </p:val>
                                        </p:tav>
                                        <p:tav tm="100000">
                                          <p:val>
                                            <p:strVal val="#ppt_w"/>
                                          </p:val>
                                        </p:tav>
                                      </p:tavLst>
                                    </p:anim>
                                    <p:anim calcmode="lin" valueType="num">
                                      <p:cBhvr>
                                        <p:cTn id="74" dur="500" fill="hold"/>
                                        <p:tgtEl>
                                          <p:spTgt spid="23"/>
                                        </p:tgtEl>
                                        <p:attrNameLst>
                                          <p:attrName>ppt_h</p:attrName>
                                        </p:attrNameLst>
                                      </p:cBhvr>
                                      <p:tavLst>
                                        <p:tav tm="0">
                                          <p:val>
                                            <p:fltVal val="0"/>
                                          </p:val>
                                        </p:tav>
                                        <p:tav tm="100000">
                                          <p:val>
                                            <p:strVal val="#ppt_h"/>
                                          </p:val>
                                        </p:tav>
                                      </p:tavLst>
                                    </p:anim>
                                    <p:animEffect transition="in" filter="fade">
                                      <p:cBhvr>
                                        <p:cTn id="75" dur="500"/>
                                        <p:tgtEl>
                                          <p:spTgt spid="23"/>
                                        </p:tgtEl>
                                      </p:cBhvr>
                                    </p:animEffect>
                                  </p:childTnLst>
                                </p:cTn>
                              </p:par>
                            </p:childTnLst>
                          </p:cTn>
                        </p:par>
                        <p:par>
                          <p:cTn id="76" fill="hold">
                            <p:stCondLst>
                              <p:cond delay="5500"/>
                            </p:stCondLst>
                            <p:childTnLst>
                              <p:par>
                                <p:cTn id="77" presetID="53" presetClass="entr" presetSubtype="16"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 calcmode="lin" valueType="num">
                                      <p:cBhvr>
                                        <p:cTn id="79" dur="500" fill="hold"/>
                                        <p:tgtEl>
                                          <p:spTgt spid="32"/>
                                        </p:tgtEl>
                                        <p:attrNameLst>
                                          <p:attrName>ppt_w</p:attrName>
                                        </p:attrNameLst>
                                      </p:cBhvr>
                                      <p:tavLst>
                                        <p:tav tm="0">
                                          <p:val>
                                            <p:fltVal val="0"/>
                                          </p:val>
                                        </p:tav>
                                        <p:tav tm="100000">
                                          <p:val>
                                            <p:strVal val="#ppt_w"/>
                                          </p:val>
                                        </p:tav>
                                      </p:tavLst>
                                    </p:anim>
                                    <p:anim calcmode="lin" valueType="num">
                                      <p:cBhvr>
                                        <p:cTn id="80" dur="500" fill="hold"/>
                                        <p:tgtEl>
                                          <p:spTgt spid="32"/>
                                        </p:tgtEl>
                                        <p:attrNameLst>
                                          <p:attrName>ppt_h</p:attrName>
                                        </p:attrNameLst>
                                      </p:cBhvr>
                                      <p:tavLst>
                                        <p:tav tm="0">
                                          <p:val>
                                            <p:fltVal val="0"/>
                                          </p:val>
                                        </p:tav>
                                        <p:tav tm="100000">
                                          <p:val>
                                            <p:strVal val="#ppt_h"/>
                                          </p:val>
                                        </p:tav>
                                      </p:tavLst>
                                    </p:anim>
                                    <p:animEffect transition="in" filter="fade">
                                      <p:cBhvr>
                                        <p:cTn id="81" dur="500"/>
                                        <p:tgtEl>
                                          <p:spTgt spid="32"/>
                                        </p:tgtEl>
                                      </p:cBhvr>
                                    </p:animEffect>
                                  </p:childTnLst>
                                </p:cTn>
                              </p:par>
                            </p:childTnLst>
                          </p:cTn>
                        </p:par>
                        <p:par>
                          <p:cTn id="82" fill="hold">
                            <p:stCondLst>
                              <p:cond delay="6000"/>
                            </p:stCondLst>
                            <p:childTnLst>
                              <p:par>
                                <p:cTn id="83" presetID="22" presetClass="entr" presetSubtype="2" fill="hold" nodeType="afterEffect">
                                  <p:stCondLst>
                                    <p:cond delay="0"/>
                                  </p:stCondLst>
                                  <p:childTnLst>
                                    <p:set>
                                      <p:cBhvr>
                                        <p:cTn id="84" dur="1" fill="hold">
                                          <p:stCondLst>
                                            <p:cond delay="0"/>
                                          </p:stCondLst>
                                        </p:cTn>
                                        <p:tgtEl>
                                          <p:spTgt spid="17"/>
                                        </p:tgtEl>
                                        <p:attrNameLst>
                                          <p:attrName>style.visibility</p:attrName>
                                        </p:attrNameLst>
                                      </p:cBhvr>
                                      <p:to>
                                        <p:strVal val="visible"/>
                                      </p:to>
                                    </p:set>
                                    <p:animEffect transition="in" filter="wipe(right)">
                                      <p:cBhvr>
                                        <p:cTn id="85" dur="500"/>
                                        <p:tgtEl>
                                          <p:spTgt spid="17"/>
                                        </p:tgtEl>
                                      </p:cBhvr>
                                    </p:animEffect>
                                  </p:childTnLst>
                                </p:cTn>
                              </p:par>
                              <p:par>
                                <p:cTn id="86" presetID="22" presetClass="entr" presetSubtype="8" fill="hold" nodeType="withEffect">
                                  <p:stCondLst>
                                    <p:cond delay="0"/>
                                  </p:stCondLst>
                                  <p:childTnLst>
                                    <p:set>
                                      <p:cBhvr>
                                        <p:cTn id="87" dur="1" fill="hold">
                                          <p:stCondLst>
                                            <p:cond delay="0"/>
                                          </p:stCondLst>
                                        </p:cTn>
                                        <p:tgtEl>
                                          <p:spTgt spid="15"/>
                                        </p:tgtEl>
                                        <p:attrNameLst>
                                          <p:attrName>style.visibility</p:attrName>
                                        </p:attrNameLst>
                                      </p:cBhvr>
                                      <p:to>
                                        <p:strVal val="visible"/>
                                      </p:to>
                                    </p:set>
                                    <p:animEffect transition="in" filter="wipe(left)">
                                      <p:cBhvr>
                                        <p:cTn id="88" dur="500"/>
                                        <p:tgtEl>
                                          <p:spTgt spid="15"/>
                                        </p:tgtEl>
                                      </p:cBhvr>
                                    </p:animEffect>
                                  </p:childTnLst>
                                </p:cTn>
                              </p:par>
                            </p:childTnLst>
                          </p:cTn>
                        </p:par>
                        <p:par>
                          <p:cTn id="89" fill="hold">
                            <p:stCondLst>
                              <p:cond delay="6500"/>
                            </p:stCondLst>
                            <p:childTnLst>
                              <p:par>
                                <p:cTn id="90" presetID="53" presetClass="entr" presetSubtype="16" fill="hold" nodeType="afterEffect">
                                  <p:stCondLst>
                                    <p:cond delay="0"/>
                                  </p:stCondLst>
                                  <p:childTnLst>
                                    <p:set>
                                      <p:cBhvr>
                                        <p:cTn id="91" dur="1" fill="hold">
                                          <p:stCondLst>
                                            <p:cond delay="0"/>
                                          </p:stCondLst>
                                        </p:cTn>
                                        <p:tgtEl>
                                          <p:spTgt spid="53"/>
                                        </p:tgtEl>
                                        <p:attrNameLst>
                                          <p:attrName>style.visibility</p:attrName>
                                        </p:attrNameLst>
                                      </p:cBhvr>
                                      <p:to>
                                        <p:strVal val="visible"/>
                                      </p:to>
                                    </p:set>
                                    <p:anim calcmode="lin" valueType="num">
                                      <p:cBhvr>
                                        <p:cTn id="92" dur="500" fill="hold"/>
                                        <p:tgtEl>
                                          <p:spTgt spid="53"/>
                                        </p:tgtEl>
                                        <p:attrNameLst>
                                          <p:attrName>ppt_w</p:attrName>
                                        </p:attrNameLst>
                                      </p:cBhvr>
                                      <p:tavLst>
                                        <p:tav tm="0">
                                          <p:val>
                                            <p:fltVal val="0"/>
                                          </p:val>
                                        </p:tav>
                                        <p:tav tm="100000">
                                          <p:val>
                                            <p:strVal val="#ppt_w"/>
                                          </p:val>
                                        </p:tav>
                                      </p:tavLst>
                                    </p:anim>
                                    <p:anim calcmode="lin" valueType="num">
                                      <p:cBhvr>
                                        <p:cTn id="93" dur="500" fill="hold"/>
                                        <p:tgtEl>
                                          <p:spTgt spid="53"/>
                                        </p:tgtEl>
                                        <p:attrNameLst>
                                          <p:attrName>ppt_h</p:attrName>
                                        </p:attrNameLst>
                                      </p:cBhvr>
                                      <p:tavLst>
                                        <p:tav tm="0">
                                          <p:val>
                                            <p:fltVal val="0"/>
                                          </p:val>
                                        </p:tav>
                                        <p:tav tm="100000">
                                          <p:val>
                                            <p:strVal val="#ppt_h"/>
                                          </p:val>
                                        </p:tav>
                                      </p:tavLst>
                                    </p:anim>
                                    <p:animEffect transition="in" filter="fade">
                                      <p:cBhvr>
                                        <p:cTn id="94" dur="500"/>
                                        <p:tgtEl>
                                          <p:spTgt spid="53"/>
                                        </p:tgtEl>
                                      </p:cBhvr>
                                    </p:animEffect>
                                  </p:childTnLst>
                                </p:cTn>
                              </p:par>
                              <p:par>
                                <p:cTn id="95" presetID="53" presetClass="entr" presetSubtype="16" fill="hold" nodeType="withEffect">
                                  <p:stCondLst>
                                    <p:cond delay="0"/>
                                  </p:stCondLst>
                                  <p:childTnLst>
                                    <p:set>
                                      <p:cBhvr>
                                        <p:cTn id="96" dur="1" fill="hold">
                                          <p:stCondLst>
                                            <p:cond delay="0"/>
                                          </p:stCondLst>
                                        </p:cTn>
                                        <p:tgtEl>
                                          <p:spTgt spid="41"/>
                                        </p:tgtEl>
                                        <p:attrNameLst>
                                          <p:attrName>style.visibility</p:attrName>
                                        </p:attrNameLst>
                                      </p:cBhvr>
                                      <p:to>
                                        <p:strVal val="visible"/>
                                      </p:to>
                                    </p:set>
                                    <p:anim calcmode="lin" valueType="num">
                                      <p:cBhvr>
                                        <p:cTn id="97" dur="500" fill="hold"/>
                                        <p:tgtEl>
                                          <p:spTgt spid="41"/>
                                        </p:tgtEl>
                                        <p:attrNameLst>
                                          <p:attrName>ppt_w</p:attrName>
                                        </p:attrNameLst>
                                      </p:cBhvr>
                                      <p:tavLst>
                                        <p:tav tm="0">
                                          <p:val>
                                            <p:fltVal val="0"/>
                                          </p:val>
                                        </p:tav>
                                        <p:tav tm="100000">
                                          <p:val>
                                            <p:strVal val="#ppt_w"/>
                                          </p:val>
                                        </p:tav>
                                      </p:tavLst>
                                    </p:anim>
                                    <p:anim calcmode="lin" valueType="num">
                                      <p:cBhvr>
                                        <p:cTn id="98" dur="500" fill="hold"/>
                                        <p:tgtEl>
                                          <p:spTgt spid="41"/>
                                        </p:tgtEl>
                                        <p:attrNameLst>
                                          <p:attrName>ppt_h</p:attrName>
                                        </p:attrNameLst>
                                      </p:cBhvr>
                                      <p:tavLst>
                                        <p:tav tm="0">
                                          <p:val>
                                            <p:fltVal val="0"/>
                                          </p:val>
                                        </p:tav>
                                        <p:tav tm="100000">
                                          <p:val>
                                            <p:strVal val="#ppt_h"/>
                                          </p:val>
                                        </p:tav>
                                      </p:tavLst>
                                    </p:anim>
                                    <p:animEffect transition="in" filter="fade">
                                      <p:cBhvr>
                                        <p:cTn id="99" dur="500"/>
                                        <p:tgtEl>
                                          <p:spTgt spid="41"/>
                                        </p:tgtEl>
                                      </p:cBhvr>
                                    </p:animEffect>
                                  </p:childTnLst>
                                </p:cTn>
                              </p:par>
                            </p:childTnLst>
                          </p:cTn>
                        </p:par>
                        <p:par>
                          <p:cTn id="100" fill="hold">
                            <p:stCondLst>
                              <p:cond delay="7000"/>
                            </p:stCondLst>
                            <p:childTnLst>
                              <p:par>
                                <p:cTn id="101" presetID="53" presetClass="entr" presetSubtype="16" fill="hold" grpId="0" nodeType="afterEffect">
                                  <p:stCondLst>
                                    <p:cond delay="0"/>
                                  </p:stCondLst>
                                  <p:childTnLst>
                                    <p:set>
                                      <p:cBhvr>
                                        <p:cTn id="102" dur="1" fill="hold">
                                          <p:stCondLst>
                                            <p:cond delay="0"/>
                                          </p:stCondLst>
                                        </p:cTn>
                                        <p:tgtEl>
                                          <p:spTgt spid="31"/>
                                        </p:tgtEl>
                                        <p:attrNameLst>
                                          <p:attrName>style.visibility</p:attrName>
                                        </p:attrNameLst>
                                      </p:cBhvr>
                                      <p:to>
                                        <p:strVal val="visible"/>
                                      </p:to>
                                    </p:set>
                                    <p:anim calcmode="lin" valueType="num">
                                      <p:cBhvr>
                                        <p:cTn id="103" dur="500" fill="hold"/>
                                        <p:tgtEl>
                                          <p:spTgt spid="31"/>
                                        </p:tgtEl>
                                        <p:attrNameLst>
                                          <p:attrName>ppt_w</p:attrName>
                                        </p:attrNameLst>
                                      </p:cBhvr>
                                      <p:tavLst>
                                        <p:tav tm="0">
                                          <p:val>
                                            <p:fltVal val="0"/>
                                          </p:val>
                                        </p:tav>
                                        <p:tav tm="100000">
                                          <p:val>
                                            <p:strVal val="#ppt_w"/>
                                          </p:val>
                                        </p:tav>
                                      </p:tavLst>
                                    </p:anim>
                                    <p:anim calcmode="lin" valueType="num">
                                      <p:cBhvr>
                                        <p:cTn id="104" dur="500" fill="hold"/>
                                        <p:tgtEl>
                                          <p:spTgt spid="31"/>
                                        </p:tgtEl>
                                        <p:attrNameLst>
                                          <p:attrName>ppt_h</p:attrName>
                                        </p:attrNameLst>
                                      </p:cBhvr>
                                      <p:tavLst>
                                        <p:tav tm="0">
                                          <p:val>
                                            <p:fltVal val="0"/>
                                          </p:val>
                                        </p:tav>
                                        <p:tav tm="100000">
                                          <p:val>
                                            <p:strVal val="#ppt_h"/>
                                          </p:val>
                                        </p:tav>
                                      </p:tavLst>
                                    </p:anim>
                                    <p:animEffect transition="in" filter="fade">
                                      <p:cBhvr>
                                        <p:cTn id="105" dur="500"/>
                                        <p:tgtEl>
                                          <p:spTgt spid="31"/>
                                        </p:tgtEl>
                                      </p:cBhvr>
                                    </p:animEffect>
                                  </p:childTnLst>
                                </p:cTn>
                              </p:par>
                            </p:childTnLst>
                          </p:cTn>
                        </p:par>
                        <p:par>
                          <p:cTn id="106" fill="hold">
                            <p:stCondLst>
                              <p:cond delay="7500"/>
                            </p:stCondLst>
                            <p:childTnLst>
                              <p:par>
                                <p:cTn id="107" presetID="22" presetClass="entr" presetSubtype="8" fill="hold" nodeType="afterEffect">
                                  <p:stCondLst>
                                    <p:cond delay="0"/>
                                  </p:stCondLst>
                                  <p:childTnLst>
                                    <p:set>
                                      <p:cBhvr>
                                        <p:cTn id="108" dur="1" fill="hold">
                                          <p:stCondLst>
                                            <p:cond delay="0"/>
                                          </p:stCondLst>
                                        </p:cTn>
                                        <p:tgtEl>
                                          <p:spTgt spid="18"/>
                                        </p:tgtEl>
                                        <p:attrNameLst>
                                          <p:attrName>style.visibility</p:attrName>
                                        </p:attrNameLst>
                                      </p:cBhvr>
                                      <p:to>
                                        <p:strVal val="visible"/>
                                      </p:to>
                                    </p:set>
                                    <p:animEffect transition="in" filter="wipe(left)">
                                      <p:cBhvr>
                                        <p:cTn id="109" dur="500"/>
                                        <p:tgtEl>
                                          <p:spTgt spid="18"/>
                                        </p:tgtEl>
                                      </p:cBhvr>
                                    </p:animEffect>
                                  </p:childTnLst>
                                </p:cTn>
                              </p:par>
                            </p:childTnLst>
                          </p:cTn>
                        </p:par>
                        <p:par>
                          <p:cTn id="110" fill="hold">
                            <p:stCondLst>
                              <p:cond delay="8000"/>
                            </p:stCondLst>
                            <p:childTnLst>
                              <p:par>
                                <p:cTn id="111" presetID="53" presetClass="entr" presetSubtype="16" fill="hold" nodeType="afterEffect">
                                  <p:stCondLst>
                                    <p:cond delay="0"/>
                                  </p:stCondLst>
                                  <p:childTnLst>
                                    <p:set>
                                      <p:cBhvr>
                                        <p:cTn id="112" dur="1" fill="hold">
                                          <p:stCondLst>
                                            <p:cond delay="0"/>
                                          </p:stCondLst>
                                        </p:cTn>
                                        <p:tgtEl>
                                          <p:spTgt spid="19"/>
                                        </p:tgtEl>
                                        <p:attrNameLst>
                                          <p:attrName>style.visibility</p:attrName>
                                        </p:attrNameLst>
                                      </p:cBhvr>
                                      <p:to>
                                        <p:strVal val="visible"/>
                                      </p:to>
                                    </p:set>
                                    <p:anim calcmode="lin" valueType="num">
                                      <p:cBhvr>
                                        <p:cTn id="113" dur="500" fill="hold"/>
                                        <p:tgtEl>
                                          <p:spTgt spid="19"/>
                                        </p:tgtEl>
                                        <p:attrNameLst>
                                          <p:attrName>ppt_w</p:attrName>
                                        </p:attrNameLst>
                                      </p:cBhvr>
                                      <p:tavLst>
                                        <p:tav tm="0">
                                          <p:val>
                                            <p:fltVal val="0"/>
                                          </p:val>
                                        </p:tav>
                                        <p:tav tm="100000">
                                          <p:val>
                                            <p:strVal val="#ppt_w"/>
                                          </p:val>
                                        </p:tav>
                                      </p:tavLst>
                                    </p:anim>
                                    <p:anim calcmode="lin" valueType="num">
                                      <p:cBhvr>
                                        <p:cTn id="114" dur="500" fill="hold"/>
                                        <p:tgtEl>
                                          <p:spTgt spid="19"/>
                                        </p:tgtEl>
                                        <p:attrNameLst>
                                          <p:attrName>ppt_h</p:attrName>
                                        </p:attrNameLst>
                                      </p:cBhvr>
                                      <p:tavLst>
                                        <p:tav tm="0">
                                          <p:val>
                                            <p:fltVal val="0"/>
                                          </p:val>
                                        </p:tav>
                                        <p:tav tm="100000">
                                          <p:val>
                                            <p:strVal val="#ppt_h"/>
                                          </p:val>
                                        </p:tav>
                                      </p:tavLst>
                                    </p:anim>
                                    <p:animEffect transition="in" filter="fade">
                                      <p:cBhvr>
                                        <p:cTn id="115" dur="500"/>
                                        <p:tgtEl>
                                          <p:spTgt spid="19"/>
                                        </p:tgtEl>
                                      </p:cBhvr>
                                    </p:animEffect>
                                  </p:childTnLst>
                                </p:cTn>
                              </p:par>
                              <p:par>
                                <p:cTn id="116" presetID="10" presetClass="entr" presetSubtype="0" fill="hold" grpId="0" nodeType="withEffect">
                                  <p:stCondLst>
                                    <p:cond delay="250"/>
                                  </p:stCondLst>
                                  <p:childTnLst>
                                    <p:set>
                                      <p:cBhvr>
                                        <p:cTn id="117" dur="1" fill="hold">
                                          <p:stCondLst>
                                            <p:cond delay="0"/>
                                          </p:stCondLst>
                                        </p:cTn>
                                        <p:tgtEl>
                                          <p:spTgt spid="35"/>
                                        </p:tgtEl>
                                        <p:attrNameLst>
                                          <p:attrName>style.visibility</p:attrName>
                                        </p:attrNameLst>
                                      </p:cBhvr>
                                      <p:to>
                                        <p:strVal val="visible"/>
                                      </p:to>
                                    </p:set>
                                    <p:animEffect transition="in" filter="fade">
                                      <p:cBhvr>
                                        <p:cTn id="118" dur="400"/>
                                        <p:tgtEl>
                                          <p:spTgt spid="35"/>
                                        </p:tgtEl>
                                      </p:cBhvr>
                                    </p:animEffect>
                                  </p:childTnLst>
                                </p:cTn>
                              </p:par>
                              <p:par>
                                <p:cTn id="119" presetID="10" presetClass="entr" presetSubtype="0" fill="hold" grpId="0" nodeType="withEffect">
                                  <p:stCondLst>
                                    <p:cond delay="250"/>
                                  </p:stCondLst>
                                  <p:childTnLst>
                                    <p:set>
                                      <p:cBhvr>
                                        <p:cTn id="120" dur="1" fill="hold">
                                          <p:stCondLst>
                                            <p:cond delay="0"/>
                                          </p:stCondLst>
                                        </p:cTn>
                                        <p:tgtEl>
                                          <p:spTgt spid="36"/>
                                        </p:tgtEl>
                                        <p:attrNameLst>
                                          <p:attrName>style.visibility</p:attrName>
                                        </p:attrNameLst>
                                      </p:cBhvr>
                                      <p:to>
                                        <p:strVal val="visible"/>
                                      </p:to>
                                    </p:set>
                                    <p:animEffect transition="in" filter="fade">
                                      <p:cBhvr>
                                        <p:cTn id="121" dur="500"/>
                                        <p:tgtEl>
                                          <p:spTgt spid="36"/>
                                        </p:tgtEl>
                                      </p:cBhvr>
                                    </p:animEffect>
                                  </p:childTnLst>
                                </p:cTn>
                              </p:par>
                              <p:par>
                                <p:cTn id="122" presetID="10" presetClass="entr" presetSubtype="0" fill="hold" grpId="0" nodeType="withEffect">
                                  <p:stCondLst>
                                    <p:cond delay="250"/>
                                  </p:stCondLst>
                                  <p:childTnLst>
                                    <p:set>
                                      <p:cBhvr>
                                        <p:cTn id="123" dur="1" fill="hold">
                                          <p:stCondLst>
                                            <p:cond delay="0"/>
                                          </p:stCondLst>
                                        </p:cTn>
                                        <p:tgtEl>
                                          <p:spTgt spid="37"/>
                                        </p:tgtEl>
                                        <p:attrNameLst>
                                          <p:attrName>style.visibility</p:attrName>
                                        </p:attrNameLst>
                                      </p:cBhvr>
                                      <p:to>
                                        <p:strVal val="visible"/>
                                      </p:to>
                                    </p:set>
                                    <p:animEffect transition="in" filter="fade">
                                      <p:cBhvr>
                                        <p:cTn id="124" dur="400"/>
                                        <p:tgtEl>
                                          <p:spTgt spid="37"/>
                                        </p:tgtEl>
                                      </p:cBhvr>
                                    </p:animEffect>
                                  </p:childTnLst>
                                </p:cTn>
                              </p:par>
                              <p:par>
                                <p:cTn id="125" presetID="10" presetClass="entr" presetSubtype="0" fill="hold" grpId="0" nodeType="withEffect">
                                  <p:stCondLst>
                                    <p:cond delay="25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500"/>
                                        <p:tgtEl>
                                          <p:spTgt spid="38"/>
                                        </p:tgtEl>
                                      </p:cBhvr>
                                    </p:animEffect>
                                  </p:childTnLst>
                                </p:cTn>
                              </p:par>
                            </p:childTnLst>
                          </p:cTn>
                        </p:par>
                        <p:par>
                          <p:cTn id="128" fill="hold">
                            <p:stCondLst>
                              <p:cond delay="8500"/>
                            </p:stCondLst>
                            <p:childTnLst>
                              <p:par>
                                <p:cTn id="129" presetID="22" presetClass="entr" presetSubtype="2" fill="hold" grpId="0" nodeType="afterEffect">
                                  <p:stCondLst>
                                    <p:cond delay="0"/>
                                  </p:stCondLst>
                                  <p:childTnLst>
                                    <p:set>
                                      <p:cBhvr>
                                        <p:cTn id="130" dur="1" fill="hold">
                                          <p:stCondLst>
                                            <p:cond delay="0"/>
                                          </p:stCondLst>
                                        </p:cTn>
                                        <p:tgtEl>
                                          <p:spTgt spid="39"/>
                                        </p:tgtEl>
                                        <p:attrNameLst>
                                          <p:attrName>style.visibility</p:attrName>
                                        </p:attrNameLst>
                                      </p:cBhvr>
                                      <p:to>
                                        <p:strVal val="visible"/>
                                      </p:to>
                                    </p:set>
                                    <p:animEffect transition="in" filter="wipe(right)">
                                      <p:cBhvr>
                                        <p:cTn id="131" dur="500"/>
                                        <p:tgtEl>
                                          <p:spTgt spid="39"/>
                                        </p:tgtEl>
                                      </p:cBhvr>
                                    </p:animEffect>
                                  </p:childTnLst>
                                </p:cTn>
                              </p:par>
                              <p:par>
                                <p:cTn id="132" presetID="22" presetClass="entr" presetSubtype="2" fill="hold" grpId="0" nodeType="withEffect">
                                  <p:stCondLst>
                                    <p:cond delay="0"/>
                                  </p:stCondLst>
                                  <p:childTnLst>
                                    <p:set>
                                      <p:cBhvr>
                                        <p:cTn id="133" dur="1" fill="hold">
                                          <p:stCondLst>
                                            <p:cond delay="0"/>
                                          </p:stCondLst>
                                        </p:cTn>
                                        <p:tgtEl>
                                          <p:spTgt spid="40"/>
                                        </p:tgtEl>
                                        <p:attrNameLst>
                                          <p:attrName>style.visibility</p:attrName>
                                        </p:attrNameLst>
                                      </p:cBhvr>
                                      <p:to>
                                        <p:strVal val="visible"/>
                                      </p:to>
                                    </p:set>
                                    <p:animEffect transition="in" filter="wipe(right)">
                                      <p:cBhvr>
                                        <p:cTn id="134"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2" grpId="0"/>
      <p:bldP spid="33" grpId="0"/>
      <p:bldP spid="34" grpId="0"/>
      <p:bldP spid="35" grpId="0"/>
      <p:bldP spid="36" grpId="0"/>
      <p:bldP spid="37" grpId="0"/>
      <p:bldP spid="38" grpId="0"/>
      <p:bldP spid="39" grpId="0"/>
      <p:bldP spid="40" grpId="0"/>
      <p:bldP spid="65" grpId="0"/>
      <p:bldP spid="6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Connector 141"/>
          <p:cNvCxnSpPr/>
          <p:nvPr/>
        </p:nvCxnSpPr>
        <p:spPr>
          <a:xfrm flipV="1">
            <a:off x="989265" y="1728462"/>
            <a:ext cx="0" cy="2501132"/>
          </a:xfrm>
          <a:prstGeom prst="line">
            <a:avLst/>
          </a:prstGeom>
          <a:ln w="15875">
            <a:solidFill>
              <a:schemeClr val="bg1"/>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44"/>
          <p:cNvCxnSpPr/>
          <p:nvPr/>
        </p:nvCxnSpPr>
        <p:spPr>
          <a:xfrm>
            <a:off x="989265" y="1734344"/>
            <a:ext cx="2383465" cy="0"/>
          </a:xfrm>
          <a:prstGeom prst="line">
            <a:avLst/>
          </a:prstGeom>
          <a:ln w="15875">
            <a:solidFill>
              <a:schemeClr val="bg1"/>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45"/>
          <p:cNvCxnSpPr/>
          <p:nvPr/>
        </p:nvCxnSpPr>
        <p:spPr>
          <a:xfrm flipV="1">
            <a:off x="3372730" y="1734344"/>
            <a:ext cx="0" cy="2464749"/>
          </a:xfrm>
          <a:prstGeom prst="line">
            <a:avLst/>
          </a:prstGeom>
          <a:ln w="15875">
            <a:solidFill>
              <a:schemeClr val="bg1"/>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cxnSp>
        <p:nvCxnSpPr>
          <p:cNvPr id="232" name="Straight Connector 187"/>
          <p:cNvCxnSpPr/>
          <p:nvPr/>
        </p:nvCxnSpPr>
        <p:spPr>
          <a:xfrm>
            <a:off x="3372730" y="4199093"/>
            <a:ext cx="2824470" cy="0"/>
          </a:xfrm>
          <a:prstGeom prst="line">
            <a:avLst/>
          </a:prstGeom>
          <a:ln w="15875">
            <a:solidFill>
              <a:schemeClr val="bg1"/>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cxnSp>
        <p:nvCxnSpPr>
          <p:cNvPr id="233" name="Straight Connector 188"/>
          <p:cNvCxnSpPr/>
          <p:nvPr/>
        </p:nvCxnSpPr>
        <p:spPr>
          <a:xfrm flipV="1">
            <a:off x="6202840" y="1479306"/>
            <a:ext cx="0" cy="2719787"/>
          </a:xfrm>
          <a:prstGeom prst="line">
            <a:avLst/>
          </a:prstGeom>
          <a:ln w="15875">
            <a:solidFill>
              <a:schemeClr val="bg1"/>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sp>
        <p:nvSpPr>
          <p:cNvPr id="288" name="矩形 287"/>
          <p:cNvSpPr>
            <a:spLocks noChangeArrowheads="1"/>
          </p:cNvSpPr>
          <p:nvPr/>
        </p:nvSpPr>
        <p:spPr bwMode="auto">
          <a:xfrm>
            <a:off x="1746938" y="3705022"/>
            <a:ext cx="1378056" cy="3915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938" tIns="41468" rIns="82938" bIns="41468">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eaLnBrk="1" hangingPunct="1">
              <a:spcBef>
                <a:spcPct val="0"/>
              </a:spcBef>
              <a:buFont typeface="Arial" panose="020B0604020202020204" pitchFamily="34" charset="0"/>
              <a:buNone/>
            </a:pPr>
            <a:r>
              <a:rPr lang="zh-CN" altLang="en-US" sz="1000" b="0" dirty="0">
                <a:solidFill>
                  <a:srgbClr val="FFC000"/>
                </a:solidFill>
              </a:rPr>
              <a:t>线上平台全面铺开</a:t>
            </a:r>
            <a:endParaRPr lang="en-US" altLang="zh-CN" sz="1000" b="0" dirty="0">
              <a:solidFill>
                <a:srgbClr val="FFC000"/>
              </a:solidFill>
            </a:endParaRPr>
          </a:p>
          <a:p>
            <a:pPr eaLnBrk="1" hangingPunct="1">
              <a:spcBef>
                <a:spcPct val="0"/>
              </a:spcBef>
              <a:buFont typeface="Arial" panose="020B0604020202020204" pitchFamily="34" charset="0"/>
              <a:buNone/>
            </a:pPr>
            <a:r>
              <a:rPr lang="zh-CN" altLang="en-US" sz="1000" b="0" dirty="0">
                <a:solidFill>
                  <a:srgbClr val="FFC000"/>
                </a:solidFill>
              </a:rPr>
              <a:t>优化运营</a:t>
            </a:r>
          </a:p>
        </p:txBody>
      </p:sp>
      <p:sp>
        <p:nvSpPr>
          <p:cNvPr id="289" name="文本框 13"/>
          <p:cNvSpPr txBox="1"/>
          <p:nvPr/>
        </p:nvSpPr>
        <p:spPr>
          <a:xfrm>
            <a:off x="1524794" y="4104580"/>
            <a:ext cx="1676400" cy="454263"/>
          </a:xfrm>
          <a:prstGeom prst="rect">
            <a:avLst/>
          </a:prstGeom>
          <a:noFill/>
        </p:spPr>
        <p:txBody>
          <a:bodyPr wrap="square" lIns="65824" tIns="32911" rIns="65824" bIns="32911" rtlCol="0">
            <a:spAutoFit/>
          </a:bodyPr>
          <a:lstStyle/>
          <a:p>
            <a:pPr>
              <a:lnSpc>
                <a:spcPct val="120000"/>
              </a:lnSpc>
              <a:spcBef>
                <a:spcPct val="0"/>
              </a:spcBef>
              <a:buNone/>
            </a:pPr>
            <a:r>
              <a:rPr lang="zh-CN" altLang="en-US" sz="700" b="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在此录入上述图表的综合描述说明，在此录入上述图表的综合描述说明，在此录入上述图表的综合描述说明</a:t>
            </a:r>
          </a:p>
        </p:txBody>
      </p:sp>
      <p:sp>
        <p:nvSpPr>
          <p:cNvPr id="290" name="矩形 289"/>
          <p:cNvSpPr>
            <a:spLocks noChangeArrowheads="1"/>
          </p:cNvSpPr>
          <p:nvPr/>
        </p:nvSpPr>
        <p:spPr bwMode="auto">
          <a:xfrm>
            <a:off x="1644369" y="2115344"/>
            <a:ext cx="1556825" cy="3915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938" tIns="41468" rIns="82938" bIns="41468">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eaLnBrk="1" hangingPunct="1">
              <a:spcBef>
                <a:spcPct val="0"/>
              </a:spcBef>
              <a:buFont typeface="Arial" panose="020B0604020202020204" pitchFamily="34" charset="0"/>
              <a:buNone/>
            </a:pPr>
            <a:r>
              <a:rPr lang="zh-CN" altLang="en-US" sz="1000" b="0" dirty="0">
                <a:solidFill>
                  <a:srgbClr val="FFC000"/>
                </a:solidFill>
              </a:rPr>
              <a:t>市场战有率达到</a:t>
            </a:r>
            <a:r>
              <a:rPr lang="en-US" altLang="zh-CN" sz="2000" b="0" dirty="0">
                <a:solidFill>
                  <a:srgbClr val="FFC000"/>
                </a:solidFill>
                <a:latin typeface="Impact" panose="020B0806030902050204" pitchFamily="34" charset="0"/>
              </a:rPr>
              <a:t>60%</a:t>
            </a:r>
            <a:endParaRPr lang="zh-CN" altLang="en-US" sz="2000" b="0" dirty="0">
              <a:solidFill>
                <a:srgbClr val="FFC000"/>
              </a:solidFill>
              <a:latin typeface="Impact" panose="020B0806030902050204" pitchFamily="34" charset="0"/>
            </a:endParaRPr>
          </a:p>
        </p:txBody>
      </p:sp>
      <p:sp>
        <p:nvSpPr>
          <p:cNvPr id="291" name="文本框 13"/>
          <p:cNvSpPr txBox="1"/>
          <p:nvPr/>
        </p:nvSpPr>
        <p:spPr>
          <a:xfrm>
            <a:off x="1600994" y="2499281"/>
            <a:ext cx="1676400" cy="454263"/>
          </a:xfrm>
          <a:prstGeom prst="rect">
            <a:avLst/>
          </a:prstGeom>
          <a:noFill/>
        </p:spPr>
        <p:txBody>
          <a:bodyPr wrap="square" lIns="65824" tIns="32911" rIns="65824" bIns="32911" rtlCol="0">
            <a:spAutoFit/>
          </a:bodyPr>
          <a:lstStyle/>
          <a:p>
            <a:pPr>
              <a:lnSpc>
                <a:spcPct val="120000"/>
              </a:lnSpc>
              <a:spcBef>
                <a:spcPct val="0"/>
              </a:spcBef>
              <a:buNone/>
            </a:pPr>
            <a:r>
              <a:rPr lang="zh-CN" altLang="en-US" sz="700" b="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在此录入上述图表的综合描述说明，在此录入上述图表的综合描述说明，在此录入上述图表的综合描述说明</a:t>
            </a:r>
          </a:p>
        </p:txBody>
      </p:sp>
      <p:sp>
        <p:nvSpPr>
          <p:cNvPr id="292" name="矩形 291"/>
          <p:cNvSpPr>
            <a:spLocks noChangeArrowheads="1"/>
          </p:cNvSpPr>
          <p:nvPr/>
        </p:nvSpPr>
        <p:spPr bwMode="auto">
          <a:xfrm>
            <a:off x="3886994" y="1618220"/>
            <a:ext cx="1694623" cy="3915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938" tIns="41468" rIns="82938" bIns="41468">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eaLnBrk="1" hangingPunct="1">
              <a:spcBef>
                <a:spcPct val="0"/>
              </a:spcBef>
              <a:buFont typeface="Arial" panose="020B0604020202020204" pitchFamily="34" charset="0"/>
              <a:buNone/>
            </a:pPr>
            <a:r>
              <a:rPr lang="zh-CN" altLang="en-US" sz="1000" b="0" dirty="0">
                <a:solidFill>
                  <a:srgbClr val="FFC000"/>
                </a:solidFill>
              </a:rPr>
              <a:t>线下实体覆盖率翻 </a:t>
            </a:r>
            <a:r>
              <a:rPr lang="en-US" altLang="zh-CN" sz="2000" b="0" dirty="0">
                <a:solidFill>
                  <a:srgbClr val="FFC000"/>
                </a:solidFill>
                <a:latin typeface="Impact" panose="020B0806030902050204" pitchFamily="34" charset="0"/>
              </a:rPr>
              <a:t>3 </a:t>
            </a:r>
            <a:r>
              <a:rPr lang="zh-CN" altLang="en-US" sz="1000" b="0" dirty="0">
                <a:solidFill>
                  <a:srgbClr val="FFC000"/>
                </a:solidFill>
              </a:rPr>
              <a:t>番</a:t>
            </a:r>
          </a:p>
        </p:txBody>
      </p:sp>
      <p:sp>
        <p:nvSpPr>
          <p:cNvPr id="294" name="文本框 13"/>
          <p:cNvSpPr txBox="1"/>
          <p:nvPr/>
        </p:nvSpPr>
        <p:spPr>
          <a:xfrm>
            <a:off x="3905217" y="2042081"/>
            <a:ext cx="1676400" cy="454263"/>
          </a:xfrm>
          <a:prstGeom prst="rect">
            <a:avLst/>
          </a:prstGeom>
          <a:noFill/>
        </p:spPr>
        <p:txBody>
          <a:bodyPr wrap="square" lIns="65824" tIns="32911" rIns="65824" bIns="32911" rtlCol="0">
            <a:spAutoFit/>
          </a:bodyPr>
          <a:lstStyle/>
          <a:p>
            <a:pPr>
              <a:lnSpc>
                <a:spcPct val="120000"/>
              </a:lnSpc>
              <a:spcBef>
                <a:spcPct val="0"/>
              </a:spcBef>
              <a:buNone/>
            </a:pPr>
            <a:r>
              <a:rPr lang="zh-CN" altLang="en-US" sz="700" b="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在此录入上述图表的综合描述说明，在此录入上述图表的综合描述说明，在此录入上述图表的综合描述说明</a:t>
            </a:r>
          </a:p>
        </p:txBody>
      </p:sp>
      <p:sp>
        <p:nvSpPr>
          <p:cNvPr id="295" name="矩形 294"/>
          <p:cNvSpPr>
            <a:spLocks noChangeArrowheads="1"/>
          </p:cNvSpPr>
          <p:nvPr/>
        </p:nvSpPr>
        <p:spPr bwMode="auto">
          <a:xfrm>
            <a:off x="3886994" y="3105944"/>
            <a:ext cx="1825892" cy="3915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938" tIns="41468" rIns="82938" bIns="41468">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eaLnBrk="1" hangingPunct="1">
              <a:spcBef>
                <a:spcPct val="0"/>
              </a:spcBef>
              <a:buFont typeface="Arial" panose="020B0604020202020204" pitchFamily="34" charset="0"/>
              <a:buNone/>
            </a:pPr>
            <a:r>
              <a:rPr lang="zh-CN" altLang="en-US" sz="1000" b="0" dirty="0">
                <a:solidFill>
                  <a:srgbClr val="FFC000"/>
                </a:solidFill>
              </a:rPr>
              <a:t>全年营业额达到至少</a:t>
            </a:r>
            <a:r>
              <a:rPr lang="en-US" altLang="zh-CN" sz="2000" b="0" dirty="0">
                <a:solidFill>
                  <a:srgbClr val="FFC000"/>
                </a:solidFill>
                <a:latin typeface="Impact" panose="020B0806030902050204" pitchFamily="34" charset="0"/>
              </a:rPr>
              <a:t>2</a:t>
            </a:r>
            <a:r>
              <a:rPr lang="zh-CN" altLang="en-US" sz="1000" b="0" dirty="0">
                <a:solidFill>
                  <a:srgbClr val="FFC000"/>
                </a:solidFill>
              </a:rPr>
              <a:t>个亿</a:t>
            </a:r>
          </a:p>
        </p:txBody>
      </p:sp>
      <p:sp>
        <p:nvSpPr>
          <p:cNvPr id="296" name="文本框 13"/>
          <p:cNvSpPr txBox="1"/>
          <p:nvPr/>
        </p:nvSpPr>
        <p:spPr>
          <a:xfrm>
            <a:off x="3905217" y="3529805"/>
            <a:ext cx="1676400" cy="454263"/>
          </a:xfrm>
          <a:prstGeom prst="rect">
            <a:avLst/>
          </a:prstGeom>
          <a:noFill/>
        </p:spPr>
        <p:txBody>
          <a:bodyPr wrap="square" lIns="65824" tIns="32911" rIns="65824" bIns="32911" rtlCol="0">
            <a:spAutoFit/>
          </a:bodyPr>
          <a:lstStyle/>
          <a:p>
            <a:pPr>
              <a:lnSpc>
                <a:spcPct val="120000"/>
              </a:lnSpc>
              <a:spcBef>
                <a:spcPct val="0"/>
              </a:spcBef>
              <a:buNone/>
            </a:pPr>
            <a:r>
              <a:rPr lang="zh-CN" altLang="en-US" sz="700" b="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在此录入上述图表的综合描述说明，在此录入上述图表的综合描述说明，在此录入上述图表的综合描述说明</a:t>
            </a:r>
          </a:p>
        </p:txBody>
      </p:sp>
      <p:sp>
        <p:nvSpPr>
          <p:cNvPr id="297" name="矩形 296"/>
          <p:cNvSpPr>
            <a:spLocks noChangeArrowheads="1"/>
          </p:cNvSpPr>
          <p:nvPr/>
        </p:nvSpPr>
        <p:spPr bwMode="auto">
          <a:xfrm>
            <a:off x="6817852" y="3294620"/>
            <a:ext cx="1717342" cy="3915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938" tIns="41468" rIns="82938" bIns="41468">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eaLnBrk="1" hangingPunct="1">
              <a:spcBef>
                <a:spcPct val="0"/>
              </a:spcBef>
              <a:buFont typeface="Arial" panose="020B0604020202020204" pitchFamily="34" charset="0"/>
              <a:buNone/>
            </a:pPr>
            <a:r>
              <a:rPr lang="zh-CN" altLang="en-US" sz="1000" b="0" dirty="0">
                <a:solidFill>
                  <a:srgbClr val="FFC000"/>
                </a:solidFill>
              </a:rPr>
              <a:t>发展全国各地</a:t>
            </a:r>
            <a:r>
              <a:rPr lang="en-US" altLang="zh-CN" sz="2000" b="0" dirty="0">
                <a:solidFill>
                  <a:srgbClr val="FFC000"/>
                </a:solidFill>
                <a:latin typeface="Impact" panose="020B0806030902050204" pitchFamily="34" charset="0"/>
              </a:rPr>
              <a:t>200</a:t>
            </a:r>
            <a:r>
              <a:rPr lang="zh-CN" altLang="en-US" sz="1000" b="0" dirty="0">
                <a:solidFill>
                  <a:srgbClr val="FFC000"/>
                </a:solidFill>
              </a:rPr>
              <a:t>个门店</a:t>
            </a:r>
          </a:p>
        </p:txBody>
      </p:sp>
      <p:sp>
        <p:nvSpPr>
          <p:cNvPr id="298" name="文本框 13"/>
          <p:cNvSpPr txBox="1"/>
          <p:nvPr/>
        </p:nvSpPr>
        <p:spPr>
          <a:xfrm>
            <a:off x="6817852" y="3718481"/>
            <a:ext cx="1676400" cy="454263"/>
          </a:xfrm>
          <a:prstGeom prst="rect">
            <a:avLst/>
          </a:prstGeom>
          <a:noFill/>
        </p:spPr>
        <p:txBody>
          <a:bodyPr wrap="square" lIns="65824" tIns="32911" rIns="65824" bIns="32911" rtlCol="0">
            <a:spAutoFit/>
          </a:bodyPr>
          <a:lstStyle/>
          <a:p>
            <a:pPr>
              <a:lnSpc>
                <a:spcPct val="120000"/>
              </a:lnSpc>
              <a:spcBef>
                <a:spcPct val="0"/>
              </a:spcBef>
              <a:buNone/>
            </a:pPr>
            <a:r>
              <a:rPr lang="zh-CN" altLang="en-US" sz="700" b="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在此录入上述图表的综合描述说明，在此录入上述图表的综合描述说明，在此录入上述图表的综合描述说明</a:t>
            </a:r>
          </a:p>
        </p:txBody>
      </p:sp>
      <p:grpSp>
        <p:nvGrpSpPr>
          <p:cNvPr id="6" name="组合 5"/>
          <p:cNvGrpSpPr/>
          <p:nvPr/>
        </p:nvGrpSpPr>
        <p:grpSpPr>
          <a:xfrm>
            <a:off x="8266914" y="-18254"/>
            <a:ext cx="649280" cy="762000"/>
            <a:chOff x="8266914" y="-18254"/>
            <a:chExt cx="649280" cy="762000"/>
          </a:xfrm>
        </p:grpSpPr>
        <p:sp>
          <p:nvSpPr>
            <p:cNvPr id="7" name="AutoShape 7"/>
            <p:cNvSpPr>
              <a:spLocks noChangeArrowheads="1"/>
            </p:cNvSpPr>
            <p:nvPr/>
          </p:nvSpPr>
          <p:spPr bwMode="auto">
            <a:xfrm rot="5400000">
              <a:off x="8201851" y="88633"/>
              <a:ext cx="762000" cy="548226"/>
            </a:xfrm>
            <a:prstGeom prst="homePlate">
              <a:avLst>
                <a:gd name="adj" fmla="val 35606"/>
              </a:avLst>
            </a:prstGeom>
            <a:solidFill>
              <a:schemeClr val="bg1">
                <a:lumMod val="95000"/>
              </a:schemeClr>
            </a:solidFill>
            <a:ln w="9525">
              <a:noFill/>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ot="10800000" vert="eaVert" wrap="none" lIns="91440" tIns="45720" rIns="91440" bIns="45720"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pPr>
              <a:endParaRPr kumimoji="0" lang="zh-CN" altLang="zh-CN" sz="1800" b="0" i="0" u="none" strike="noStrike" cap="none" normalizeH="0" baseline="0" dirty="0">
                <a:ln>
                  <a:noFill/>
                </a:ln>
                <a:solidFill>
                  <a:schemeClr val="tx1"/>
                </a:solidFill>
                <a:effectLst/>
                <a:latin typeface="微软雅黑" panose="020B0503020204020204" pitchFamily="34" charset="-122"/>
                <a:ea typeface="宋体" panose="02010600030101010101" pitchFamily="2" charset="-122"/>
                <a:cs typeface="宋体" panose="02010600030101010101" pitchFamily="2" charset="-122"/>
              </a:endParaRPr>
            </a:p>
          </p:txBody>
        </p:sp>
        <p:grpSp>
          <p:nvGrpSpPr>
            <p:cNvPr id="8" name="组合 7"/>
            <p:cNvGrpSpPr/>
            <p:nvPr/>
          </p:nvGrpSpPr>
          <p:grpSpPr>
            <a:xfrm>
              <a:off x="8266914" y="134144"/>
              <a:ext cx="649280" cy="475558"/>
              <a:chOff x="235091" y="185120"/>
              <a:chExt cx="649280" cy="475558"/>
            </a:xfrm>
          </p:grpSpPr>
          <p:sp>
            <p:nvSpPr>
              <p:cNvPr id="9" name="矩形 8"/>
              <p:cNvSpPr/>
              <p:nvPr/>
            </p:nvSpPr>
            <p:spPr>
              <a:xfrm>
                <a:off x="235091" y="185120"/>
                <a:ext cx="649280" cy="369332"/>
              </a:xfrm>
              <a:prstGeom prst="rect">
                <a:avLst/>
              </a:prstGeom>
            </p:spPr>
            <p:txBody>
              <a:bodyPr wrap="none">
                <a:spAutoFit/>
              </a:bodyPr>
              <a:lstStyle/>
              <a:p>
                <a:r>
                  <a:rPr lang="en-US" altLang="zh-CN" b="0" dirty="0">
                    <a:solidFill>
                      <a:schemeClr val="accent3">
                        <a:lumMod val="50000"/>
                      </a:schemeClr>
                    </a:solidFill>
                    <a:latin typeface="Impact" panose="020B0806030902050204" pitchFamily="34" charset="0"/>
                  </a:rPr>
                  <a:t>LOGO</a:t>
                </a:r>
                <a:endParaRPr lang="zh-CN" altLang="en-US" b="0" dirty="0">
                  <a:solidFill>
                    <a:schemeClr val="accent3">
                      <a:lumMod val="50000"/>
                    </a:schemeClr>
                  </a:solidFill>
                  <a:latin typeface="Impact" panose="020B0806030902050204" pitchFamily="34" charset="0"/>
                </a:endParaRPr>
              </a:p>
            </p:txBody>
          </p:sp>
          <p:sp>
            <p:nvSpPr>
              <p:cNvPr id="10" name="矩形 9"/>
              <p:cNvSpPr/>
              <p:nvPr/>
            </p:nvSpPr>
            <p:spPr>
              <a:xfrm>
                <a:off x="292677" y="460623"/>
                <a:ext cx="535724" cy="200055"/>
              </a:xfrm>
              <a:prstGeom prst="rect">
                <a:avLst/>
              </a:prstGeom>
            </p:spPr>
            <p:txBody>
              <a:bodyPr wrap="none">
                <a:spAutoFit/>
              </a:bodyPr>
              <a:lstStyle/>
              <a:p>
                <a:r>
                  <a:rPr lang="en-US" altLang="zh-CN" sz="700" b="0" dirty="0">
                    <a:solidFill>
                      <a:srgbClr val="00B0F0"/>
                    </a:solidFill>
                    <a:latin typeface="Impact" panose="020B0806030902050204" pitchFamily="34" charset="0"/>
                    <a:ea typeface="微软雅黑" panose="020B0503020204020204" pitchFamily="34" charset="-122"/>
                  </a:rPr>
                  <a:t>TEXT HERE</a:t>
                </a:r>
                <a:endParaRPr lang="zh-CN" altLang="en-US" sz="700" b="0" dirty="0">
                  <a:solidFill>
                    <a:srgbClr val="00B0F0"/>
                  </a:solidFill>
                  <a:latin typeface="Impact" panose="020B0806030902050204" pitchFamily="34" charset="0"/>
                  <a:ea typeface="微软雅黑" panose="020B0503020204020204" pitchFamily="34" charset="-122"/>
                </a:endParaRPr>
              </a:p>
            </p:txBody>
          </p:sp>
        </p:grpSp>
      </p:grpSp>
      <p:grpSp>
        <p:nvGrpSpPr>
          <p:cNvPr id="15" name="Group 99"/>
          <p:cNvGrpSpPr/>
          <p:nvPr/>
        </p:nvGrpSpPr>
        <p:grpSpPr>
          <a:xfrm>
            <a:off x="6990917" y="868668"/>
            <a:ext cx="1752236" cy="1702795"/>
            <a:chOff x="3690938" y="436563"/>
            <a:chExt cx="5264150" cy="5114925"/>
          </a:xfrm>
          <a:solidFill>
            <a:srgbClr val="D4DDDE"/>
          </a:solidFill>
        </p:grpSpPr>
        <p:sp>
          <p:nvSpPr>
            <p:cNvPr id="16" name="Freeform 5"/>
            <p:cNvSpPr>
              <a:spLocks noEditPoints="1"/>
            </p:cNvSpPr>
            <p:nvPr/>
          </p:nvSpPr>
          <p:spPr bwMode="auto">
            <a:xfrm>
              <a:off x="3690938" y="436563"/>
              <a:ext cx="5264150" cy="5114925"/>
            </a:xfrm>
            <a:custGeom>
              <a:avLst/>
              <a:gdLst>
                <a:gd name="T0" fmla="*/ 2355 w 2519"/>
                <a:gd name="T1" fmla="*/ 1508 h 2448"/>
                <a:gd name="T2" fmla="*/ 2189 w 2519"/>
                <a:gd name="T3" fmla="*/ 1879 h 2448"/>
                <a:gd name="T4" fmla="*/ 2175 w 2519"/>
                <a:gd name="T5" fmla="*/ 1942 h 2448"/>
                <a:gd name="T6" fmla="*/ 2012 w 2519"/>
                <a:gd name="T7" fmla="*/ 2110 h 2448"/>
                <a:gd name="T8" fmla="*/ 1952 w 2519"/>
                <a:gd name="T9" fmla="*/ 2246 h 2448"/>
                <a:gd name="T10" fmla="*/ 1892 w 2519"/>
                <a:gd name="T11" fmla="*/ 2214 h 2448"/>
                <a:gd name="T12" fmla="*/ 1571 w 2519"/>
                <a:gd name="T13" fmla="*/ 2367 h 2448"/>
                <a:gd name="T14" fmla="*/ 1499 w 2519"/>
                <a:gd name="T15" fmla="*/ 2401 h 2448"/>
                <a:gd name="T16" fmla="*/ 1365 w 2519"/>
                <a:gd name="T17" fmla="*/ 2378 h 2448"/>
                <a:gd name="T18" fmla="*/ 856 w 2519"/>
                <a:gd name="T19" fmla="*/ 2171 h 2448"/>
                <a:gd name="T20" fmla="*/ 337 w 2519"/>
                <a:gd name="T21" fmla="*/ 775 h 2448"/>
                <a:gd name="T22" fmla="*/ 1155 w 2519"/>
                <a:gd name="T23" fmla="*/ 132 h 2448"/>
                <a:gd name="T24" fmla="*/ 1223 w 2519"/>
                <a:gd name="T25" fmla="*/ 75 h 2448"/>
                <a:gd name="T26" fmla="*/ 1380 w 2519"/>
                <a:gd name="T27" fmla="*/ 119 h 2448"/>
                <a:gd name="T28" fmla="*/ 1517 w 2519"/>
                <a:gd name="T29" fmla="*/ 98 h 2448"/>
                <a:gd name="T30" fmla="*/ 1927 w 2519"/>
                <a:gd name="T31" fmla="*/ 444 h 2448"/>
                <a:gd name="T32" fmla="*/ 2125 w 2519"/>
                <a:gd name="T33" fmla="*/ 591 h 2448"/>
                <a:gd name="T34" fmla="*/ 2125 w 2519"/>
                <a:gd name="T35" fmla="*/ 591 h 2448"/>
                <a:gd name="T36" fmla="*/ 1690 w 2519"/>
                <a:gd name="T37" fmla="*/ 393 h 2448"/>
                <a:gd name="T38" fmla="*/ 195 w 2519"/>
                <a:gd name="T39" fmla="*/ 1086 h 2448"/>
                <a:gd name="T40" fmla="*/ 163 w 2519"/>
                <a:gd name="T41" fmla="*/ 1009 h 2448"/>
                <a:gd name="T42" fmla="*/ 201 w 2519"/>
                <a:gd name="T43" fmla="*/ 764 h 2448"/>
                <a:gd name="T44" fmla="*/ 337 w 2519"/>
                <a:gd name="T45" fmla="*/ 775 h 2448"/>
                <a:gd name="T46" fmla="*/ 1384 w 2519"/>
                <a:gd name="T47" fmla="*/ 66 h 2448"/>
                <a:gd name="T48" fmla="*/ 1147 w 2519"/>
                <a:gd name="T49" fmla="*/ 0 h 2448"/>
                <a:gd name="T50" fmla="*/ 1064 w 2519"/>
                <a:gd name="T51" fmla="*/ 79 h 2448"/>
                <a:gd name="T52" fmla="*/ 141 w 2519"/>
                <a:gd name="T53" fmla="*/ 925 h 2448"/>
                <a:gd name="T54" fmla="*/ 83 w 2519"/>
                <a:gd name="T55" fmla="*/ 1247 h 2448"/>
                <a:gd name="T56" fmla="*/ 1468 w 2519"/>
                <a:gd name="T57" fmla="*/ 2434 h 2448"/>
                <a:gd name="T58" fmla="*/ 1476 w 2519"/>
                <a:gd name="T59" fmla="*/ 2447 h 2448"/>
                <a:gd name="T60" fmla="*/ 1604 w 2519"/>
                <a:gd name="T61" fmla="*/ 2447 h 2448"/>
                <a:gd name="T62" fmla="*/ 1599 w 2519"/>
                <a:gd name="T63" fmla="*/ 2406 h 2448"/>
                <a:gd name="T64" fmla="*/ 1941 w 2519"/>
                <a:gd name="T65" fmla="*/ 2315 h 2448"/>
                <a:gd name="T66" fmla="*/ 2028 w 2519"/>
                <a:gd name="T67" fmla="*/ 2212 h 2448"/>
                <a:gd name="T68" fmla="*/ 2102 w 2519"/>
                <a:gd name="T69" fmla="*/ 2227 h 2448"/>
                <a:gd name="T70" fmla="*/ 2154 w 2519"/>
                <a:gd name="T71" fmla="*/ 2075 h 2448"/>
                <a:gd name="T72" fmla="*/ 2198 w 2519"/>
                <a:gd name="T73" fmla="*/ 2030 h 2448"/>
                <a:gd name="T74" fmla="*/ 2252 w 2519"/>
                <a:gd name="T75" fmla="*/ 1939 h 2448"/>
                <a:gd name="T76" fmla="*/ 2274 w 2519"/>
                <a:gd name="T77" fmla="*/ 1943 h 2448"/>
                <a:gd name="T78" fmla="*/ 2480 w 2519"/>
                <a:gd name="T79" fmla="*/ 1372 h 2448"/>
                <a:gd name="T80" fmla="*/ 2465 w 2519"/>
                <a:gd name="T81" fmla="*/ 883 h 2448"/>
                <a:gd name="T82" fmla="*/ 1600 w 2519"/>
                <a:gd name="T83" fmla="*/ 96 h 2448"/>
                <a:gd name="T84" fmla="*/ 1553 w 2519"/>
                <a:gd name="T85" fmla="*/ 0 h 2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519" h="2448">
                  <a:moveTo>
                    <a:pt x="2355" y="1508"/>
                  </a:moveTo>
                  <a:cubicBezTo>
                    <a:pt x="2355" y="1508"/>
                    <a:pt x="2355" y="1508"/>
                    <a:pt x="2355" y="1508"/>
                  </a:cubicBezTo>
                  <a:cubicBezTo>
                    <a:pt x="2355" y="1508"/>
                    <a:pt x="2355" y="1508"/>
                    <a:pt x="2355" y="1508"/>
                  </a:cubicBezTo>
                  <a:cubicBezTo>
                    <a:pt x="2306" y="1653"/>
                    <a:pt x="2250" y="1775"/>
                    <a:pt x="2189" y="1879"/>
                  </a:cubicBezTo>
                  <a:cubicBezTo>
                    <a:pt x="2192" y="1882"/>
                    <a:pt x="2194" y="1884"/>
                    <a:pt x="2196" y="1887"/>
                  </a:cubicBezTo>
                  <a:cubicBezTo>
                    <a:pt x="2207" y="1908"/>
                    <a:pt x="2188" y="1927"/>
                    <a:pt x="2175" y="1942"/>
                  </a:cubicBezTo>
                  <a:cubicBezTo>
                    <a:pt x="2155" y="1964"/>
                    <a:pt x="2132" y="1984"/>
                    <a:pt x="2108" y="2000"/>
                  </a:cubicBezTo>
                  <a:cubicBezTo>
                    <a:pt x="2077" y="2040"/>
                    <a:pt x="2045" y="2077"/>
                    <a:pt x="2012" y="2110"/>
                  </a:cubicBezTo>
                  <a:cubicBezTo>
                    <a:pt x="2018" y="2127"/>
                    <a:pt x="2022" y="2147"/>
                    <a:pt x="2023" y="2159"/>
                  </a:cubicBezTo>
                  <a:cubicBezTo>
                    <a:pt x="2003" y="2188"/>
                    <a:pt x="1975" y="2216"/>
                    <a:pt x="1952" y="2246"/>
                  </a:cubicBezTo>
                  <a:cubicBezTo>
                    <a:pt x="1950" y="2246"/>
                    <a:pt x="1948" y="2247"/>
                    <a:pt x="1946" y="2247"/>
                  </a:cubicBezTo>
                  <a:cubicBezTo>
                    <a:pt x="1927" y="2247"/>
                    <a:pt x="1909" y="2229"/>
                    <a:pt x="1892" y="2214"/>
                  </a:cubicBezTo>
                  <a:cubicBezTo>
                    <a:pt x="1791" y="2286"/>
                    <a:pt x="1685" y="2330"/>
                    <a:pt x="1579" y="2354"/>
                  </a:cubicBezTo>
                  <a:cubicBezTo>
                    <a:pt x="1578" y="2359"/>
                    <a:pt x="1575" y="2363"/>
                    <a:pt x="1571" y="2367"/>
                  </a:cubicBezTo>
                  <a:cubicBezTo>
                    <a:pt x="1554" y="2383"/>
                    <a:pt x="1531" y="2401"/>
                    <a:pt x="1507" y="2401"/>
                  </a:cubicBezTo>
                  <a:cubicBezTo>
                    <a:pt x="1504" y="2401"/>
                    <a:pt x="1502" y="2401"/>
                    <a:pt x="1499" y="2401"/>
                  </a:cubicBezTo>
                  <a:cubicBezTo>
                    <a:pt x="1485" y="2395"/>
                    <a:pt x="1475" y="2383"/>
                    <a:pt x="1464" y="2373"/>
                  </a:cubicBezTo>
                  <a:cubicBezTo>
                    <a:pt x="1431" y="2376"/>
                    <a:pt x="1397" y="2378"/>
                    <a:pt x="1365" y="2378"/>
                  </a:cubicBezTo>
                  <a:cubicBezTo>
                    <a:pt x="957" y="2378"/>
                    <a:pt x="601" y="2145"/>
                    <a:pt x="601" y="2145"/>
                  </a:cubicBezTo>
                  <a:cubicBezTo>
                    <a:pt x="690" y="2163"/>
                    <a:pt x="775" y="2171"/>
                    <a:pt x="856" y="2171"/>
                  </a:cubicBezTo>
                  <a:cubicBezTo>
                    <a:pt x="1389" y="2171"/>
                    <a:pt x="1784" y="1817"/>
                    <a:pt x="2355" y="1508"/>
                  </a:cubicBezTo>
                  <a:moveTo>
                    <a:pt x="337" y="775"/>
                  </a:moveTo>
                  <a:cubicBezTo>
                    <a:pt x="448" y="577"/>
                    <a:pt x="616" y="355"/>
                    <a:pt x="860" y="216"/>
                  </a:cubicBezTo>
                  <a:cubicBezTo>
                    <a:pt x="956" y="161"/>
                    <a:pt x="1056" y="136"/>
                    <a:pt x="1155" y="132"/>
                  </a:cubicBezTo>
                  <a:cubicBezTo>
                    <a:pt x="1177" y="110"/>
                    <a:pt x="1192" y="76"/>
                    <a:pt x="1222" y="75"/>
                  </a:cubicBezTo>
                  <a:cubicBezTo>
                    <a:pt x="1222" y="75"/>
                    <a:pt x="1223" y="75"/>
                    <a:pt x="1223" y="75"/>
                  </a:cubicBezTo>
                  <a:cubicBezTo>
                    <a:pt x="1228" y="75"/>
                    <a:pt x="1234" y="76"/>
                    <a:pt x="1239" y="78"/>
                  </a:cubicBezTo>
                  <a:cubicBezTo>
                    <a:pt x="1287" y="90"/>
                    <a:pt x="1331" y="119"/>
                    <a:pt x="1380" y="119"/>
                  </a:cubicBezTo>
                  <a:cubicBezTo>
                    <a:pt x="1387" y="119"/>
                    <a:pt x="1393" y="119"/>
                    <a:pt x="1400" y="117"/>
                  </a:cubicBezTo>
                  <a:cubicBezTo>
                    <a:pt x="1439" y="115"/>
                    <a:pt x="1480" y="116"/>
                    <a:pt x="1517" y="98"/>
                  </a:cubicBezTo>
                  <a:cubicBezTo>
                    <a:pt x="1553" y="117"/>
                    <a:pt x="1536" y="169"/>
                    <a:pt x="1532" y="201"/>
                  </a:cubicBezTo>
                  <a:cubicBezTo>
                    <a:pt x="1629" y="239"/>
                    <a:pt x="1789" y="345"/>
                    <a:pt x="1927" y="444"/>
                  </a:cubicBezTo>
                  <a:cubicBezTo>
                    <a:pt x="1953" y="457"/>
                    <a:pt x="1979" y="473"/>
                    <a:pt x="2002" y="492"/>
                  </a:cubicBezTo>
                  <a:cubicBezTo>
                    <a:pt x="2055" y="534"/>
                    <a:pt x="2095" y="567"/>
                    <a:pt x="2125" y="591"/>
                  </a:cubicBezTo>
                  <a:cubicBezTo>
                    <a:pt x="2169" y="625"/>
                    <a:pt x="2197" y="646"/>
                    <a:pt x="2196" y="646"/>
                  </a:cubicBezTo>
                  <a:cubicBezTo>
                    <a:pt x="2196" y="646"/>
                    <a:pt x="2174" y="630"/>
                    <a:pt x="2125" y="591"/>
                  </a:cubicBezTo>
                  <a:cubicBezTo>
                    <a:pt x="2076" y="553"/>
                    <a:pt x="2005" y="499"/>
                    <a:pt x="1927" y="444"/>
                  </a:cubicBezTo>
                  <a:cubicBezTo>
                    <a:pt x="1856" y="408"/>
                    <a:pt x="1776" y="393"/>
                    <a:pt x="1690" y="393"/>
                  </a:cubicBezTo>
                  <a:cubicBezTo>
                    <a:pt x="1074" y="393"/>
                    <a:pt x="159" y="1197"/>
                    <a:pt x="159" y="1197"/>
                  </a:cubicBezTo>
                  <a:cubicBezTo>
                    <a:pt x="159" y="1197"/>
                    <a:pt x="170" y="1155"/>
                    <a:pt x="195" y="1086"/>
                  </a:cubicBezTo>
                  <a:cubicBezTo>
                    <a:pt x="191" y="1085"/>
                    <a:pt x="186" y="1084"/>
                    <a:pt x="181" y="1083"/>
                  </a:cubicBezTo>
                  <a:cubicBezTo>
                    <a:pt x="135" y="1082"/>
                    <a:pt x="122" y="1031"/>
                    <a:pt x="163" y="1009"/>
                  </a:cubicBezTo>
                  <a:cubicBezTo>
                    <a:pt x="202" y="973"/>
                    <a:pt x="214" y="913"/>
                    <a:pt x="191" y="865"/>
                  </a:cubicBezTo>
                  <a:cubicBezTo>
                    <a:pt x="171" y="834"/>
                    <a:pt x="150" y="778"/>
                    <a:pt x="201" y="764"/>
                  </a:cubicBezTo>
                  <a:cubicBezTo>
                    <a:pt x="203" y="764"/>
                    <a:pt x="206" y="764"/>
                    <a:pt x="209" y="764"/>
                  </a:cubicBezTo>
                  <a:cubicBezTo>
                    <a:pt x="251" y="764"/>
                    <a:pt x="294" y="774"/>
                    <a:pt x="337" y="775"/>
                  </a:cubicBezTo>
                  <a:moveTo>
                    <a:pt x="1553" y="0"/>
                  </a:moveTo>
                  <a:cubicBezTo>
                    <a:pt x="1533" y="0"/>
                    <a:pt x="1484" y="66"/>
                    <a:pt x="1384" y="66"/>
                  </a:cubicBezTo>
                  <a:cubicBezTo>
                    <a:pt x="1384" y="66"/>
                    <a:pt x="1384" y="66"/>
                    <a:pt x="1384" y="66"/>
                  </a:cubicBezTo>
                  <a:cubicBezTo>
                    <a:pt x="1284" y="66"/>
                    <a:pt x="1192" y="0"/>
                    <a:pt x="1147" y="0"/>
                  </a:cubicBezTo>
                  <a:cubicBezTo>
                    <a:pt x="1130" y="0"/>
                    <a:pt x="1120" y="10"/>
                    <a:pt x="1120" y="39"/>
                  </a:cubicBezTo>
                  <a:cubicBezTo>
                    <a:pt x="1120" y="57"/>
                    <a:pt x="1057" y="63"/>
                    <a:pt x="1064" y="79"/>
                  </a:cubicBezTo>
                  <a:cubicBezTo>
                    <a:pt x="685" y="142"/>
                    <a:pt x="390" y="363"/>
                    <a:pt x="219" y="692"/>
                  </a:cubicBezTo>
                  <a:cubicBezTo>
                    <a:pt x="63" y="708"/>
                    <a:pt x="141" y="799"/>
                    <a:pt x="141" y="925"/>
                  </a:cubicBezTo>
                  <a:cubicBezTo>
                    <a:pt x="141" y="1012"/>
                    <a:pt x="0" y="1100"/>
                    <a:pt x="88" y="1144"/>
                  </a:cubicBezTo>
                  <a:cubicBezTo>
                    <a:pt x="85" y="1178"/>
                    <a:pt x="83" y="1212"/>
                    <a:pt x="83" y="1247"/>
                  </a:cubicBezTo>
                  <a:cubicBezTo>
                    <a:pt x="83" y="1910"/>
                    <a:pt x="622" y="2448"/>
                    <a:pt x="1285" y="2448"/>
                  </a:cubicBezTo>
                  <a:cubicBezTo>
                    <a:pt x="1347" y="2448"/>
                    <a:pt x="1408" y="2443"/>
                    <a:pt x="1468" y="2434"/>
                  </a:cubicBezTo>
                  <a:cubicBezTo>
                    <a:pt x="1468" y="2434"/>
                    <a:pt x="1468" y="2435"/>
                    <a:pt x="1468" y="2436"/>
                  </a:cubicBezTo>
                  <a:cubicBezTo>
                    <a:pt x="1468" y="2444"/>
                    <a:pt x="1471" y="2447"/>
                    <a:pt x="1476" y="2447"/>
                  </a:cubicBezTo>
                  <a:cubicBezTo>
                    <a:pt x="1491" y="2447"/>
                    <a:pt x="1526" y="2415"/>
                    <a:pt x="1555" y="2415"/>
                  </a:cubicBezTo>
                  <a:cubicBezTo>
                    <a:pt x="1584" y="2415"/>
                    <a:pt x="1599" y="2447"/>
                    <a:pt x="1604" y="2447"/>
                  </a:cubicBezTo>
                  <a:cubicBezTo>
                    <a:pt x="1606" y="2447"/>
                    <a:pt x="1606" y="2444"/>
                    <a:pt x="1606" y="2436"/>
                  </a:cubicBezTo>
                  <a:cubicBezTo>
                    <a:pt x="1606" y="2425"/>
                    <a:pt x="1604" y="2415"/>
                    <a:pt x="1599" y="2406"/>
                  </a:cubicBezTo>
                  <a:cubicBezTo>
                    <a:pt x="1698" y="2380"/>
                    <a:pt x="1771" y="2347"/>
                    <a:pt x="1858" y="2297"/>
                  </a:cubicBezTo>
                  <a:cubicBezTo>
                    <a:pt x="1901" y="2309"/>
                    <a:pt x="1924" y="2315"/>
                    <a:pt x="1941" y="2315"/>
                  </a:cubicBezTo>
                  <a:cubicBezTo>
                    <a:pt x="1957" y="2315"/>
                    <a:pt x="1967" y="2310"/>
                    <a:pt x="1982" y="2300"/>
                  </a:cubicBezTo>
                  <a:cubicBezTo>
                    <a:pt x="2040" y="2261"/>
                    <a:pt x="1985" y="2212"/>
                    <a:pt x="2028" y="2212"/>
                  </a:cubicBezTo>
                  <a:cubicBezTo>
                    <a:pt x="2040" y="2212"/>
                    <a:pt x="2060" y="2216"/>
                    <a:pt x="2093" y="2225"/>
                  </a:cubicBezTo>
                  <a:cubicBezTo>
                    <a:pt x="2097" y="2227"/>
                    <a:pt x="2100" y="2227"/>
                    <a:pt x="2102" y="2227"/>
                  </a:cubicBezTo>
                  <a:cubicBezTo>
                    <a:pt x="2121" y="2227"/>
                    <a:pt x="2078" y="2189"/>
                    <a:pt x="2054" y="2169"/>
                  </a:cubicBezTo>
                  <a:cubicBezTo>
                    <a:pt x="2089" y="2140"/>
                    <a:pt x="2123" y="2108"/>
                    <a:pt x="2154" y="2075"/>
                  </a:cubicBezTo>
                  <a:cubicBezTo>
                    <a:pt x="2157" y="2079"/>
                    <a:pt x="2159" y="2081"/>
                    <a:pt x="2160" y="2081"/>
                  </a:cubicBezTo>
                  <a:cubicBezTo>
                    <a:pt x="2170" y="2081"/>
                    <a:pt x="2172" y="2030"/>
                    <a:pt x="2198" y="2030"/>
                  </a:cubicBezTo>
                  <a:cubicBezTo>
                    <a:pt x="2246" y="2030"/>
                    <a:pt x="2231" y="2011"/>
                    <a:pt x="2231" y="1958"/>
                  </a:cubicBezTo>
                  <a:cubicBezTo>
                    <a:pt x="2231" y="1943"/>
                    <a:pt x="2241" y="1939"/>
                    <a:pt x="2252" y="1939"/>
                  </a:cubicBezTo>
                  <a:cubicBezTo>
                    <a:pt x="2257" y="1939"/>
                    <a:pt x="2262" y="1940"/>
                    <a:pt x="2266" y="1941"/>
                  </a:cubicBezTo>
                  <a:cubicBezTo>
                    <a:pt x="2270" y="1942"/>
                    <a:pt x="2273" y="1943"/>
                    <a:pt x="2274" y="1943"/>
                  </a:cubicBezTo>
                  <a:cubicBezTo>
                    <a:pt x="2275" y="1943"/>
                    <a:pt x="2273" y="1942"/>
                    <a:pt x="2267" y="1938"/>
                  </a:cubicBezTo>
                  <a:cubicBezTo>
                    <a:pt x="2382" y="1775"/>
                    <a:pt x="2458" y="1581"/>
                    <a:pt x="2480" y="1372"/>
                  </a:cubicBezTo>
                  <a:cubicBezTo>
                    <a:pt x="2519" y="1352"/>
                    <a:pt x="2513" y="1263"/>
                    <a:pt x="2477" y="1147"/>
                  </a:cubicBezTo>
                  <a:cubicBezTo>
                    <a:pt x="2437" y="1017"/>
                    <a:pt x="2512" y="883"/>
                    <a:pt x="2465" y="883"/>
                  </a:cubicBezTo>
                  <a:cubicBezTo>
                    <a:pt x="2455" y="883"/>
                    <a:pt x="2444" y="889"/>
                    <a:pt x="2435" y="900"/>
                  </a:cubicBezTo>
                  <a:cubicBezTo>
                    <a:pt x="2312" y="493"/>
                    <a:pt x="2016" y="195"/>
                    <a:pt x="1600" y="96"/>
                  </a:cubicBezTo>
                  <a:cubicBezTo>
                    <a:pt x="1612" y="75"/>
                    <a:pt x="1564" y="63"/>
                    <a:pt x="1564" y="39"/>
                  </a:cubicBezTo>
                  <a:cubicBezTo>
                    <a:pt x="1564" y="10"/>
                    <a:pt x="1561" y="0"/>
                    <a:pt x="1553"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dirty="0">
                <a:latin typeface="微软雅黑" panose="020B0503020204020204" pitchFamily="34" charset="-122"/>
              </a:endParaRPr>
            </a:p>
          </p:txBody>
        </p:sp>
        <p:sp>
          <p:nvSpPr>
            <p:cNvPr id="17" name="Freeform 6"/>
            <p:cNvSpPr>
              <a:spLocks noEditPoints="1"/>
            </p:cNvSpPr>
            <p:nvPr/>
          </p:nvSpPr>
          <p:spPr bwMode="auto">
            <a:xfrm>
              <a:off x="3946526" y="593726"/>
              <a:ext cx="4335463" cy="2343150"/>
            </a:xfrm>
            <a:custGeom>
              <a:avLst/>
              <a:gdLst>
                <a:gd name="T0" fmla="*/ 2003 w 2075"/>
                <a:gd name="T1" fmla="*/ 516 h 1122"/>
                <a:gd name="T2" fmla="*/ 2074 w 2075"/>
                <a:gd name="T3" fmla="*/ 571 h 1122"/>
                <a:gd name="T4" fmla="*/ 2003 w 2075"/>
                <a:gd name="T5" fmla="*/ 516 h 1122"/>
                <a:gd name="T6" fmla="*/ 1805 w 2075"/>
                <a:gd name="T7" fmla="*/ 369 h 1122"/>
                <a:gd name="T8" fmla="*/ 2003 w 2075"/>
                <a:gd name="T9" fmla="*/ 516 h 1122"/>
                <a:gd name="T10" fmla="*/ 1880 w 2075"/>
                <a:gd name="T11" fmla="*/ 417 h 1122"/>
                <a:gd name="T12" fmla="*/ 1805 w 2075"/>
                <a:gd name="T13" fmla="*/ 369 h 1122"/>
                <a:gd name="T14" fmla="*/ 847 w 2075"/>
                <a:gd name="T15" fmla="*/ 250 h 1122"/>
                <a:gd name="T16" fmla="*/ 764 w 2075"/>
                <a:gd name="T17" fmla="*/ 214 h 1122"/>
                <a:gd name="T18" fmla="*/ 872 w 2075"/>
                <a:gd name="T19" fmla="*/ 140 h 1122"/>
                <a:gd name="T20" fmla="*/ 915 w 2075"/>
                <a:gd name="T21" fmla="*/ 136 h 1122"/>
                <a:gd name="T22" fmla="*/ 998 w 2075"/>
                <a:gd name="T23" fmla="*/ 172 h 1122"/>
                <a:gd name="T24" fmla="*/ 891 w 2075"/>
                <a:gd name="T25" fmla="*/ 246 h 1122"/>
                <a:gd name="T26" fmla="*/ 847 w 2075"/>
                <a:gd name="T27" fmla="*/ 250 h 1122"/>
                <a:gd name="T28" fmla="*/ 1101 w 2075"/>
                <a:gd name="T29" fmla="*/ 0 h 1122"/>
                <a:gd name="T30" fmla="*/ 1100 w 2075"/>
                <a:gd name="T31" fmla="*/ 0 h 1122"/>
                <a:gd name="T32" fmla="*/ 1033 w 2075"/>
                <a:gd name="T33" fmla="*/ 57 h 1122"/>
                <a:gd name="T34" fmla="*/ 738 w 2075"/>
                <a:gd name="T35" fmla="*/ 141 h 1122"/>
                <a:gd name="T36" fmla="*/ 215 w 2075"/>
                <a:gd name="T37" fmla="*/ 700 h 1122"/>
                <a:gd name="T38" fmla="*/ 87 w 2075"/>
                <a:gd name="T39" fmla="*/ 689 h 1122"/>
                <a:gd name="T40" fmla="*/ 79 w 2075"/>
                <a:gd name="T41" fmla="*/ 689 h 1122"/>
                <a:gd name="T42" fmla="*/ 69 w 2075"/>
                <a:gd name="T43" fmla="*/ 790 h 1122"/>
                <a:gd name="T44" fmla="*/ 41 w 2075"/>
                <a:gd name="T45" fmla="*/ 934 h 1122"/>
                <a:gd name="T46" fmla="*/ 59 w 2075"/>
                <a:gd name="T47" fmla="*/ 1008 h 1122"/>
                <a:gd name="T48" fmla="*/ 73 w 2075"/>
                <a:gd name="T49" fmla="*/ 1011 h 1122"/>
                <a:gd name="T50" fmla="*/ 37 w 2075"/>
                <a:gd name="T51" fmla="*/ 1122 h 1122"/>
                <a:gd name="T52" fmla="*/ 1568 w 2075"/>
                <a:gd name="T53" fmla="*/ 318 h 1122"/>
                <a:gd name="T54" fmla="*/ 1805 w 2075"/>
                <a:gd name="T55" fmla="*/ 369 h 1122"/>
                <a:gd name="T56" fmla="*/ 1410 w 2075"/>
                <a:gd name="T57" fmla="*/ 126 h 1122"/>
                <a:gd name="T58" fmla="*/ 1395 w 2075"/>
                <a:gd name="T59" fmla="*/ 23 h 1122"/>
                <a:gd name="T60" fmla="*/ 1278 w 2075"/>
                <a:gd name="T61" fmla="*/ 42 h 1122"/>
                <a:gd name="T62" fmla="*/ 1258 w 2075"/>
                <a:gd name="T63" fmla="*/ 44 h 1122"/>
                <a:gd name="T64" fmla="*/ 1117 w 2075"/>
                <a:gd name="T65" fmla="*/ 3 h 1122"/>
                <a:gd name="T66" fmla="*/ 1101 w 2075"/>
                <a:gd name="T67" fmla="*/ 0 h 1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075" h="1122">
                  <a:moveTo>
                    <a:pt x="2003" y="516"/>
                  </a:moveTo>
                  <a:cubicBezTo>
                    <a:pt x="2052" y="555"/>
                    <a:pt x="2074" y="571"/>
                    <a:pt x="2074" y="571"/>
                  </a:cubicBezTo>
                  <a:cubicBezTo>
                    <a:pt x="2075" y="571"/>
                    <a:pt x="2047" y="550"/>
                    <a:pt x="2003" y="516"/>
                  </a:cubicBezTo>
                  <a:moveTo>
                    <a:pt x="1805" y="369"/>
                  </a:moveTo>
                  <a:cubicBezTo>
                    <a:pt x="1883" y="424"/>
                    <a:pt x="1954" y="478"/>
                    <a:pt x="2003" y="516"/>
                  </a:cubicBezTo>
                  <a:cubicBezTo>
                    <a:pt x="1973" y="492"/>
                    <a:pt x="1933" y="459"/>
                    <a:pt x="1880" y="417"/>
                  </a:cubicBezTo>
                  <a:cubicBezTo>
                    <a:pt x="1857" y="398"/>
                    <a:pt x="1831" y="382"/>
                    <a:pt x="1805" y="369"/>
                  </a:cubicBezTo>
                  <a:moveTo>
                    <a:pt x="847" y="250"/>
                  </a:moveTo>
                  <a:cubicBezTo>
                    <a:pt x="802" y="250"/>
                    <a:pt x="768" y="236"/>
                    <a:pt x="764" y="214"/>
                  </a:cubicBezTo>
                  <a:cubicBezTo>
                    <a:pt x="759" y="185"/>
                    <a:pt x="807" y="151"/>
                    <a:pt x="872" y="140"/>
                  </a:cubicBezTo>
                  <a:cubicBezTo>
                    <a:pt x="887" y="137"/>
                    <a:pt x="901" y="136"/>
                    <a:pt x="915" y="136"/>
                  </a:cubicBezTo>
                  <a:cubicBezTo>
                    <a:pt x="960" y="136"/>
                    <a:pt x="994" y="149"/>
                    <a:pt x="998" y="172"/>
                  </a:cubicBezTo>
                  <a:cubicBezTo>
                    <a:pt x="1003" y="201"/>
                    <a:pt x="955" y="234"/>
                    <a:pt x="891" y="246"/>
                  </a:cubicBezTo>
                  <a:cubicBezTo>
                    <a:pt x="875" y="249"/>
                    <a:pt x="861" y="250"/>
                    <a:pt x="847" y="250"/>
                  </a:cubicBezTo>
                  <a:moveTo>
                    <a:pt x="1101" y="0"/>
                  </a:moveTo>
                  <a:cubicBezTo>
                    <a:pt x="1101" y="0"/>
                    <a:pt x="1100" y="0"/>
                    <a:pt x="1100" y="0"/>
                  </a:cubicBezTo>
                  <a:cubicBezTo>
                    <a:pt x="1070" y="1"/>
                    <a:pt x="1055" y="35"/>
                    <a:pt x="1033" y="57"/>
                  </a:cubicBezTo>
                  <a:cubicBezTo>
                    <a:pt x="934" y="61"/>
                    <a:pt x="834" y="86"/>
                    <a:pt x="738" y="141"/>
                  </a:cubicBezTo>
                  <a:cubicBezTo>
                    <a:pt x="494" y="280"/>
                    <a:pt x="326" y="502"/>
                    <a:pt x="215" y="700"/>
                  </a:cubicBezTo>
                  <a:cubicBezTo>
                    <a:pt x="172" y="699"/>
                    <a:pt x="129" y="689"/>
                    <a:pt x="87" y="689"/>
                  </a:cubicBezTo>
                  <a:cubicBezTo>
                    <a:pt x="84" y="689"/>
                    <a:pt x="81" y="689"/>
                    <a:pt x="79" y="689"/>
                  </a:cubicBezTo>
                  <a:cubicBezTo>
                    <a:pt x="28" y="703"/>
                    <a:pt x="49" y="759"/>
                    <a:pt x="69" y="790"/>
                  </a:cubicBezTo>
                  <a:cubicBezTo>
                    <a:pt x="92" y="838"/>
                    <a:pt x="80" y="898"/>
                    <a:pt x="41" y="934"/>
                  </a:cubicBezTo>
                  <a:cubicBezTo>
                    <a:pt x="0" y="956"/>
                    <a:pt x="13" y="1007"/>
                    <a:pt x="59" y="1008"/>
                  </a:cubicBezTo>
                  <a:cubicBezTo>
                    <a:pt x="64" y="1009"/>
                    <a:pt x="69" y="1010"/>
                    <a:pt x="73" y="1011"/>
                  </a:cubicBezTo>
                  <a:cubicBezTo>
                    <a:pt x="48" y="1080"/>
                    <a:pt x="37" y="1122"/>
                    <a:pt x="37" y="1122"/>
                  </a:cubicBezTo>
                  <a:cubicBezTo>
                    <a:pt x="37" y="1122"/>
                    <a:pt x="952" y="318"/>
                    <a:pt x="1568" y="318"/>
                  </a:cubicBezTo>
                  <a:cubicBezTo>
                    <a:pt x="1654" y="318"/>
                    <a:pt x="1734" y="333"/>
                    <a:pt x="1805" y="369"/>
                  </a:cubicBezTo>
                  <a:cubicBezTo>
                    <a:pt x="1667" y="270"/>
                    <a:pt x="1507" y="164"/>
                    <a:pt x="1410" y="126"/>
                  </a:cubicBezTo>
                  <a:cubicBezTo>
                    <a:pt x="1414" y="94"/>
                    <a:pt x="1431" y="42"/>
                    <a:pt x="1395" y="23"/>
                  </a:cubicBezTo>
                  <a:cubicBezTo>
                    <a:pt x="1358" y="41"/>
                    <a:pt x="1317" y="40"/>
                    <a:pt x="1278" y="42"/>
                  </a:cubicBezTo>
                  <a:cubicBezTo>
                    <a:pt x="1271" y="44"/>
                    <a:pt x="1265" y="44"/>
                    <a:pt x="1258" y="44"/>
                  </a:cubicBezTo>
                  <a:cubicBezTo>
                    <a:pt x="1209" y="44"/>
                    <a:pt x="1165" y="15"/>
                    <a:pt x="1117" y="3"/>
                  </a:cubicBezTo>
                  <a:cubicBezTo>
                    <a:pt x="1112" y="1"/>
                    <a:pt x="1106" y="0"/>
                    <a:pt x="1101"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dirty="0">
                <a:latin typeface="微软雅黑" panose="020B0503020204020204" pitchFamily="34" charset="-122"/>
              </a:endParaRPr>
            </a:p>
          </p:txBody>
        </p:sp>
        <p:sp>
          <p:nvSpPr>
            <p:cNvPr id="18" name="Freeform 7"/>
            <p:cNvSpPr/>
            <p:nvPr/>
          </p:nvSpPr>
          <p:spPr bwMode="auto">
            <a:xfrm>
              <a:off x="4946651" y="3587751"/>
              <a:ext cx="3665538" cy="1865313"/>
            </a:xfrm>
            <a:custGeom>
              <a:avLst/>
              <a:gdLst>
                <a:gd name="T0" fmla="*/ 1754 w 1754"/>
                <a:gd name="T1" fmla="*/ 0 h 893"/>
                <a:gd name="T2" fmla="*/ 255 w 1754"/>
                <a:gd name="T3" fmla="*/ 663 h 893"/>
                <a:gd name="T4" fmla="*/ 0 w 1754"/>
                <a:gd name="T5" fmla="*/ 637 h 893"/>
                <a:gd name="T6" fmla="*/ 764 w 1754"/>
                <a:gd name="T7" fmla="*/ 870 h 893"/>
                <a:gd name="T8" fmla="*/ 863 w 1754"/>
                <a:gd name="T9" fmla="*/ 865 h 893"/>
                <a:gd name="T10" fmla="*/ 898 w 1754"/>
                <a:gd name="T11" fmla="*/ 893 h 893"/>
                <a:gd name="T12" fmla="*/ 906 w 1754"/>
                <a:gd name="T13" fmla="*/ 893 h 893"/>
                <a:gd name="T14" fmla="*/ 970 w 1754"/>
                <a:gd name="T15" fmla="*/ 859 h 893"/>
                <a:gd name="T16" fmla="*/ 978 w 1754"/>
                <a:gd name="T17" fmla="*/ 846 h 893"/>
                <a:gd name="T18" fmla="*/ 1291 w 1754"/>
                <a:gd name="T19" fmla="*/ 706 h 893"/>
                <a:gd name="T20" fmla="*/ 1345 w 1754"/>
                <a:gd name="T21" fmla="*/ 739 h 893"/>
                <a:gd name="T22" fmla="*/ 1351 w 1754"/>
                <a:gd name="T23" fmla="*/ 738 h 893"/>
                <a:gd name="T24" fmla="*/ 1422 w 1754"/>
                <a:gd name="T25" fmla="*/ 651 h 893"/>
                <a:gd name="T26" fmla="*/ 1411 w 1754"/>
                <a:gd name="T27" fmla="*/ 602 h 893"/>
                <a:gd name="T28" fmla="*/ 1507 w 1754"/>
                <a:gd name="T29" fmla="*/ 492 h 893"/>
                <a:gd name="T30" fmla="*/ 1574 w 1754"/>
                <a:gd name="T31" fmla="*/ 434 h 893"/>
                <a:gd name="T32" fmla="*/ 1595 w 1754"/>
                <a:gd name="T33" fmla="*/ 379 h 893"/>
                <a:gd name="T34" fmla="*/ 1588 w 1754"/>
                <a:gd name="T35" fmla="*/ 371 h 893"/>
                <a:gd name="T36" fmla="*/ 1754 w 1754"/>
                <a:gd name="T37" fmla="*/ 0 h 8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754" h="893">
                  <a:moveTo>
                    <a:pt x="1754" y="0"/>
                  </a:moveTo>
                  <a:cubicBezTo>
                    <a:pt x="1183" y="309"/>
                    <a:pt x="788" y="663"/>
                    <a:pt x="255" y="663"/>
                  </a:cubicBezTo>
                  <a:cubicBezTo>
                    <a:pt x="174" y="663"/>
                    <a:pt x="89" y="655"/>
                    <a:pt x="0" y="637"/>
                  </a:cubicBezTo>
                  <a:cubicBezTo>
                    <a:pt x="0" y="637"/>
                    <a:pt x="356" y="870"/>
                    <a:pt x="764" y="870"/>
                  </a:cubicBezTo>
                  <a:cubicBezTo>
                    <a:pt x="796" y="870"/>
                    <a:pt x="830" y="868"/>
                    <a:pt x="863" y="865"/>
                  </a:cubicBezTo>
                  <a:cubicBezTo>
                    <a:pt x="874" y="875"/>
                    <a:pt x="884" y="887"/>
                    <a:pt x="898" y="893"/>
                  </a:cubicBezTo>
                  <a:cubicBezTo>
                    <a:pt x="901" y="893"/>
                    <a:pt x="903" y="893"/>
                    <a:pt x="906" y="893"/>
                  </a:cubicBezTo>
                  <a:cubicBezTo>
                    <a:pt x="930" y="893"/>
                    <a:pt x="953" y="875"/>
                    <a:pt x="970" y="859"/>
                  </a:cubicBezTo>
                  <a:cubicBezTo>
                    <a:pt x="974" y="855"/>
                    <a:pt x="977" y="851"/>
                    <a:pt x="978" y="846"/>
                  </a:cubicBezTo>
                  <a:cubicBezTo>
                    <a:pt x="1084" y="822"/>
                    <a:pt x="1190" y="778"/>
                    <a:pt x="1291" y="706"/>
                  </a:cubicBezTo>
                  <a:cubicBezTo>
                    <a:pt x="1308" y="721"/>
                    <a:pt x="1326" y="739"/>
                    <a:pt x="1345" y="739"/>
                  </a:cubicBezTo>
                  <a:cubicBezTo>
                    <a:pt x="1347" y="739"/>
                    <a:pt x="1349" y="738"/>
                    <a:pt x="1351" y="738"/>
                  </a:cubicBezTo>
                  <a:cubicBezTo>
                    <a:pt x="1374" y="708"/>
                    <a:pt x="1402" y="680"/>
                    <a:pt x="1422" y="651"/>
                  </a:cubicBezTo>
                  <a:cubicBezTo>
                    <a:pt x="1421" y="639"/>
                    <a:pt x="1417" y="619"/>
                    <a:pt x="1411" y="602"/>
                  </a:cubicBezTo>
                  <a:cubicBezTo>
                    <a:pt x="1444" y="569"/>
                    <a:pt x="1476" y="532"/>
                    <a:pt x="1507" y="492"/>
                  </a:cubicBezTo>
                  <a:cubicBezTo>
                    <a:pt x="1531" y="476"/>
                    <a:pt x="1554" y="456"/>
                    <a:pt x="1574" y="434"/>
                  </a:cubicBezTo>
                  <a:cubicBezTo>
                    <a:pt x="1587" y="419"/>
                    <a:pt x="1606" y="400"/>
                    <a:pt x="1595" y="379"/>
                  </a:cubicBezTo>
                  <a:cubicBezTo>
                    <a:pt x="1593" y="376"/>
                    <a:pt x="1591" y="374"/>
                    <a:pt x="1588" y="371"/>
                  </a:cubicBezTo>
                  <a:cubicBezTo>
                    <a:pt x="1649" y="267"/>
                    <a:pt x="1705" y="145"/>
                    <a:pt x="1754"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dirty="0">
                <a:latin typeface="微软雅黑" panose="020B0503020204020204" pitchFamily="34" charset="-122"/>
              </a:endParaRPr>
            </a:p>
          </p:txBody>
        </p:sp>
        <p:sp>
          <p:nvSpPr>
            <p:cNvPr id="19" name="Oval 8"/>
            <p:cNvSpPr>
              <a:spLocks noChangeArrowheads="1"/>
            </p:cNvSpPr>
            <p:nvPr/>
          </p:nvSpPr>
          <p:spPr bwMode="auto">
            <a:xfrm>
              <a:off x="5056188" y="2335213"/>
              <a:ext cx="1533525" cy="153352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dirty="0">
                <a:latin typeface="微软雅黑" panose="020B0503020204020204" pitchFamily="34" charset="-122"/>
              </a:endParaRPr>
            </a:p>
          </p:txBody>
        </p:sp>
        <p:sp>
          <p:nvSpPr>
            <p:cNvPr id="20" name="Freeform 9"/>
            <p:cNvSpPr/>
            <p:nvPr/>
          </p:nvSpPr>
          <p:spPr bwMode="auto">
            <a:xfrm>
              <a:off x="5114926" y="2373313"/>
              <a:ext cx="1301750" cy="744538"/>
            </a:xfrm>
            <a:custGeom>
              <a:avLst/>
              <a:gdLst>
                <a:gd name="T0" fmla="*/ 292 w 623"/>
                <a:gd name="T1" fmla="*/ 19 h 356"/>
                <a:gd name="T2" fmla="*/ 0 w 623"/>
                <a:gd name="T3" fmla="*/ 356 h 356"/>
                <a:gd name="T4" fmla="*/ 318 w 623"/>
                <a:gd name="T5" fmla="*/ 94 h 356"/>
                <a:gd name="T6" fmla="*/ 623 w 623"/>
                <a:gd name="T7" fmla="*/ 166 h 356"/>
                <a:gd name="T8" fmla="*/ 292 w 623"/>
                <a:gd name="T9" fmla="*/ 19 h 356"/>
              </a:gdLst>
              <a:ahLst/>
              <a:cxnLst>
                <a:cxn ang="0">
                  <a:pos x="T0" y="T1"/>
                </a:cxn>
                <a:cxn ang="0">
                  <a:pos x="T2" y="T3"/>
                </a:cxn>
                <a:cxn ang="0">
                  <a:pos x="T4" y="T5"/>
                </a:cxn>
                <a:cxn ang="0">
                  <a:pos x="T6" y="T7"/>
                </a:cxn>
                <a:cxn ang="0">
                  <a:pos x="T8" y="T9"/>
                </a:cxn>
              </a:cxnLst>
              <a:rect l="0" t="0" r="r" b="b"/>
              <a:pathLst>
                <a:path w="623" h="356">
                  <a:moveTo>
                    <a:pt x="292" y="19"/>
                  </a:moveTo>
                  <a:cubicBezTo>
                    <a:pt x="122" y="44"/>
                    <a:pt x="0" y="190"/>
                    <a:pt x="0" y="356"/>
                  </a:cubicBezTo>
                  <a:cubicBezTo>
                    <a:pt x="39" y="213"/>
                    <a:pt x="162" y="117"/>
                    <a:pt x="318" y="94"/>
                  </a:cubicBezTo>
                  <a:cubicBezTo>
                    <a:pt x="434" y="77"/>
                    <a:pt x="542" y="95"/>
                    <a:pt x="623" y="166"/>
                  </a:cubicBezTo>
                  <a:cubicBezTo>
                    <a:pt x="552" y="61"/>
                    <a:pt x="425" y="0"/>
                    <a:pt x="292" y="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dirty="0">
                <a:latin typeface="微软雅黑" panose="020B0503020204020204" pitchFamily="34" charset="-122"/>
              </a:endParaRPr>
            </a:p>
          </p:txBody>
        </p:sp>
        <p:sp>
          <p:nvSpPr>
            <p:cNvPr id="21" name="Freeform 10"/>
            <p:cNvSpPr/>
            <p:nvPr/>
          </p:nvSpPr>
          <p:spPr bwMode="auto">
            <a:xfrm>
              <a:off x="5051426" y="2249488"/>
              <a:ext cx="1301750" cy="696913"/>
            </a:xfrm>
            <a:custGeom>
              <a:avLst/>
              <a:gdLst>
                <a:gd name="T0" fmla="*/ 302 w 623"/>
                <a:gd name="T1" fmla="*/ 19 h 333"/>
                <a:gd name="T2" fmla="*/ 0 w 623"/>
                <a:gd name="T3" fmla="*/ 333 h 333"/>
                <a:gd name="T4" fmla="*/ 316 w 623"/>
                <a:gd name="T5" fmla="*/ 52 h 333"/>
                <a:gd name="T6" fmla="*/ 623 w 623"/>
                <a:gd name="T7" fmla="*/ 143 h 333"/>
                <a:gd name="T8" fmla="*/ 302 w 623"/>
                <a:gd name="T9" fmla="*/ 19 h 333"/>
              </a:gdLst>
              <a:ahLst/>
              <a:cxnLst>
                <a:cxn ang="0">
                  <a:pos x="T0" y="T1"/>
                </a:cxn>
                <a:cxn ang="0">
                  <a:pos x="T2" y="T3"/>
                </a:cxn>
                <a:cxn ang="0">
                  <a:pos x="T4" y="T5"/>
                </a:cxn>
                <a:cxn ang="0">
                  <a:pos x="T6" y="T7"/>
                </a:cxn>
                <a:cxn ang="0">
                  <a:pos x="T8" y="T9"/>
                </a:cxn>
              </a:cxnLst>
              <a:rect l="0" t="0" r="r" b="b"/>
              <a:pathLst>
                <a:path w="623" h="333">
                  <a:moveTo>
                    <a:pt x="302" y="19"/>
                  </a:moveTo>
                  <a:cubicBezTo>
                    <a:pt x="133" y="44"/>
                    <a:pt x="0" y="166"/>
                    <a:pt x="0" y="333"/>
                  </a:cubicBezTo>
                  <a:cubicBezTo>
                    <a:pt x="39" y="189"/>
                    <a:pt x="159" y="75"/>
                    <a:pt x="316" y="52"/>
                  </a:cubicBezTo>
                  <a:cubicBezTo>
                    <a:pt x="431" y="35"/>
                    <a:pt x="542" y="72"/>
                    <a:pt x="623" y="143"/>
                  </a:cubicBezTo>
                  <a:cubicBezTo>
                    <a:pt x="552" y="38"/>
                    <a:pt x="436" y="0"/>
                    <a:pt x="302" y="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dirty="0">
                <a:latin typeface="微软雅黑" panose="020B0503020204020204" pitchFamily="34" charset="-122"/>
              </a:endParaRPr>
            </a:p>
          </p:txBody>
        </p:sp>
        <p:sp>
          <p:nvSpPr>
            <p:cNvPr id="22" name="Freeform 11"/>
            <p:cNvSpPr>
              <a:spLocks noEditPoints="1"/>
            </p:cNvSpPr>
            <p:nvPr/>
          </p:nvSpPr>
          <p:spPr bwMode="auto">
            <a:xfrm>
              <a:off x="5411788" y="3086101"/>
              <a:ext cx="1362075" cy="973138"/>
            </a:xfrm>
            <a:custGeom>
              <a:avLst/>
              <a:gdLst>
                <a:gd name="T0" fmla="*/ 565 w 652"/>
                <a:gd name="T1" fmla="*/ 0 h 466"/>
                <a:gd name="T2" fmla="*/ 545 w 652"/>
                <a:gd name="T3" fmla="*/ 108 h 466"/>
                <a:gd name="T4" fmla="*/ 574 w 652"/>
                <a:gd name="T5" fmla="*/ 95 h 466"/>
                <a:gd name="T6" fmla="*/ 565 w 652"/>
                <a:gd name="T7" fmla="*/ 0 h 466"/>
                <a:gd name="T8" fmla="*/ 640 w 652"/>
                <a:gd name="T9" fmla="*/ 129 h 466"/>
                <a:gd name="T10" fmla="*/ 561 w 652"/>
                <a:gd name="T11" fmla="*/ 240 h 466"/>
                <a:gd name="T12" fmla="*/ 489 w 652"/>
                <a:gd name="T13" fmla="*/ 216 h 466"/>
                <a:gd name="T14" fmla="*/ 469 w 652"/>
                <a:gd name="T15" fmla="*/ 240 h 466"/>
                <a:gd name="T16" fmla="*/ 457 w 652"/>
                <a:gd name="T17" fmla="*/ 234 h 466"/>
                <a:gd name="T18" fmla="*/ 467 w 652"/>
                <a:gd name="T19" fmla="*/ 242 h 466"/>
                <a:gd name="T20" fmla="*/ 320 w 652"/>
                <a:gd name="T21" fmla="*/ 344 h 466"/>
                <a:gd name="T22" fmla="*/ 0 w 652"/>
                <a:gd name="T23" fmla="*/ 324 h 466"/>
                <a:gd name="T24" fmla="*/ 367 w 652"/>
                <a:gd name="T25" fmla="*/ 417 h 466"/>
                <a:gd name="T26" fmla="*/ 518 w 652"/>
                <a:gd name="T27" fmla="*/ 287 h 466"/>
                <a:gd name="T28" fmla="*/ 576 w 652"/>
                <a:gd name="T29" fmla="*/ 264 h 466"/>
                <a:gd name="T30" fmla="*/ 640 w 652"/>
                <a:gd name="T31" fmla="*/ 129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2" h="466">
                  <a:moveTo>
                    <a:pt x="565" y="0"/>
                  </a:moveTo>
                  <a:cubicBezTo>
                    <a:pt x="564" y="37"/>
                    <a:pt x="557" y="73"/>
                    <a:pt x="545" y="108"/>
                  </a:cubicBezTo>
                  <a:cubicBezTo>
                    <a:pt x="554" y="103"/>
                    <a:pt x="564" y="98"/>
                    <a:pt x="574" y="95"/>
                  </a:cubicBezTo>
                  <a:cubicBezTo>
                    <a:pt x="575" y="63"/>
                    <a:pt x="572" y="31"/>
                    <a:pt x="565" y="0"/>
                  </a:cubicBezTo>
                  <a:close/>
                  <a:moveTo>
                    <a:pt x="640" y="129"/>
                  </a:moveTo>
                  <a:cubicBezTo>
                    <a:pt x="638" y="177"/>
                    <a:pt x="608" y="222"/>
                    <a:pt x="561" y="240"/>
                  </a:cubicBezTo>
                  <a:cubicBezTo>
                    <a:pt x="524" y="252"/>
                    <a:pt x="492" y="259"/>
                    <a:pt x="489" y="216"/>
                  </a:cubicBezTo>
                  <a:cubicBezTo>
                    <a:pt x="482" y="224"/>
                    <a:pt x="476" y="232"/>
                    <a:pt x="469" y="240"/>
                  </a:cubicBezTo>
                  <a:cubicBezTo>
                    <a:pt x="465" y="238"/>
                    <a:pt x="461" y="236"/>
                    <a:pt x="457" y="234"/>
                  </a:cubicBezTo>
                  <a:cubicBezTo>
                    <a:pt x="460" y="237"/>
                    <a:pt x="464" y="240"/>
                    <a:pt x="467" y="242"/>
                  </a:cubicBezTo>
                  <a:cubicBezTo>
                    <a:pt x="428" y="286"/>
                    <a:pt x="378" y="321"/>
                    <a:pt x="320" y="344"/>
                  </a:cubicBezTo>
                  <a:cubicBezTo>
                    <a:pt x="211" y="386"/>
                    <a:pt x="95" y="375"/>
                    <a:pt x="0" y="324"/>
                  </a:cubicBezTo>
                  <a:cubicBezTo>
                    <a:pt x="93" y="411"/>
                    <a:pt x="241" y="466"/>
                    <a:pt x="367" y="417"/>
                  </a:cubicBezTo>
                  <a:cubicBezTo>
                    <a:pt x="432" y="392"/>
                    <a:pt x="483" y="345"/>
                    <a:pt x="518" y="287"/>
                  </a:cubicBezTo>
                  <a:cubicBezTo>
                    <a:pt x="523" y="267"/>
                    <a:pt x="532" y="276"/>
                    <a:pt x="576" y="264"/>
                  </a:cubicBezTo>
                  <a:cubicBezTo>
                    <a:pt x="627" y="244"/>
                    <a:pt x="652" y="182"/>
                    <a:pt x="640" y="1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dirty="0">
                <a:latin typeface="微软雅黑" panose="020B0503020204020204" pitchFamily="34" charset="-122"/>
              </a:endParaRPr>
            </a:p>
          </p:txBody>
        </p:sp>
        <p:sp>
          <p:nvSpPr>
            <p:cNvPr id="23" name="Oval 12"/>
            <p:cNvSpPr>
              <a:spLocks noChangeArrowheads="1"/>
            </p:cNvSpPr>
            <p:nvPr/>
          </p:nvSpPr>
          <p:spPr bwMode="auto">
            <a:xfrm>
              <a:off x="5616576" y="4618038"/>
              <a:ext cx="657225" cy="65722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dirty="0">
                <a:latin typeface="微软雅黑" panose="020B0503020204020204" pitchFamily="34" charset="-122"/>
              </a:endParaRPr>
            </a:p>
          </p:txBody>
        </p:sp>
        <p:sp>
          <p:nvSpPr>
            <p:cNvPr id="24" name="Freeform 13"/>
            <p:cNvSpPr/>
            <p:nvPr/>
          </p:nvSpPr>
          <p:spPr bwMode="auto">
            <a:xfrm>
              <a:off x="5640388" y="4632326"/>
              <a:ext cx="560388" cy="319088"/>
            </a:xfrm>
            <a:custGeom>
              <a:avLst/>
              <a:gdLst>
                <a:gd name="T0" fmla="*/ 125 w 268"/>
                <a:gd name="T1" fmla="*/ 8 h 153"/>
                <a:gd name="T2" fmla="*/ 0 w 268"/>
                <a:gd name="T3" fmla="*/ 153 h 153"/>
                <a:gd name="T4" fmla="*/ 137 w 268"/>
                <a:gd name="T5" fmla="*/ 40 h 153"/>
                <a:gd name="T6" fmla="*/ 268 w 268"/>
                <a:gd name="T7" fmla="*/ 71 h 153"/>
                <a:gd name="T8" fmla="*/ 125 w 268"/>
                <a:gd name="T9" fmla="*/ 8 h 153"/>
              </a:gdLst>
              <a:ahLst/>
              <a:cxnLst>
                <a:cxn ang="0">
                  <a:pos x="T0" y="T1"/>
                </a:cxn>
                <a:cxn ang="0">
                  <a:pos x="T2" y="T3"/>
                </a:cxn>
                <a:cxn ang="0">
                  <a:pos x="T4" y="T5"/>
                </a:cxn>
                <a:cxn ang="0">
                  <a:pos x="T6" y="T7"/>
                </a:cxn>
                <a:cxn ang="0">
                  <a:pos x="T8" y="T9"/>
                </a:cxn>
              </a:cxnLst>
              <a:rect l="0" t="0" r="r" b="b"/>
              <a:pathLst>
                <a:path w="268" h="153">
                  <a:moveTo>
                    <a:pt x="125" y="8"/>
                  </a:moveTo>
                  <a:cubicBezTo>
                    <a:pt x="53" y="19"/>
                    <a:pt x="0" y="82"/>
                    <a:pt x="0" y="153"/>
                  </a:cubicBezTo>
                  <a:cubicBezTo>
                    <a:pt x="17" y="91"/>
                    <a:pt x="70" y="50"/>
                    <a:pt x="137" y="40"/>
                  </a:cubicBezTo>
                  <a:cubicBezTo>
                    <a:pt x="186" y="33"/>
                    <a:pt x="233" y="41"/>
                    <a:pt x="268" y="71"/>
                  </a:cubicBezTo>
                  <a:cubicBezTo>
                    <a:pt x="237" y="26"/>
                    <a:pt x="183" y="0"/>
                    <a:pt x="125"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dirty="0">
                <a:latin typeface="微软雅黑" panose="020B0503020204020204" pitchFamily="34" charset="-122"/>
              </a:endParaRPr>
            </a:p>
          </p:txBody>
        </p:sp>
        <p:sp>
          <p:nvSpPr>
            <p:cNvPr id="25" name="Freeform 14"/>
            <p:cNvSpPr/>
            <p:nvPr/>
          </p:nvSpPr>
          <p:spPr bwMode="auto">
            <a:xfrm>
              <a:off x="5613401" y="4579938"/>
              <a:ext cx="560388" cy="298450"/>
            </a:xfrm>
            <a:custGeom>
              <a:avLst/>
              <a:gdLst>
                <a:gd name="T0" fmla="*/ 130 w 268"/>
                <a:gd name="T1" fmla="*/ 8 h 143"/>
                <a:gd name="T2" fmla="*/ 0 w 268"/>
                <a:gd name="T3" fmla="*/ 143 h 143"/>
                <a:gd name="T4" fmla="*/ 136 w 268"/>
                <a:gd name="T5" fmla="*/ 22 h 143"/>
                <a:gd name="T6" fmla="*/ 268 w 268"/>
                <a:gd name="T7" fmla="*/ 61 h 143"/>
                <a:gd name="T8" fmla="*/ 130 w 268"/>
                <a:gd name="T9" fmla="*/ 8 h 143"/>
              </a:gdLst>
              <a:ahLst/>
              <a:cxnLst>
                <a:cxn ang="0">
                  <a:pos x="T0" y="T1"/>
                </a:cxn>
                <a:cxn ang="0">
                  <a:pos x="T2" y="T3"/>
                </a:cxn>
                <a:cxn ang="0">
                  <a:pos x="T4" y="T5"/>
                </a:cxn>
                <a:cxn ang="0">
                  <a:pos x="T6" y="T7"/>
                </a:cxn>
                <a:cxn ang="0">
                  <a:pos x="T8" y="T9"/>
                </a:cxn>
              </a:cxnLst>
              <a:rect l="0" t="0" r="r" b="b"/>
              <a:pathLst>
                <a:path w="268" h="143">
                  <a:moveTo>
                    <a:pt x="130" y="8"/>
                  </a:moveTo>
                  <a:cubicBezTo>
                    <a:pt x="57" y="19"/>
                    <a:pt x="0" y="71"/>
                    <a:pt x="0" y="143"/>
                  </a:cubicBezTo>
                  <a:cubicBezTo>
                    <a:pt x="17" y="81"/>
                    <a:pt x="69" y="32"/>
                    <a:pt x="136" y="22"/>
                  </a:cubicBezTo>
                  <a:cubicBezTo>
                    <a:pt x="185" y="15"/>
                    <a:pt x="233" y="31"/>
                    <a:pt x="268" y="61"/>
                  </a:cubicBezTo>
                  <a:cubicBezTo>
                    <a:pt x="238" y="16"/>
                    <a:pt x="187" y="0"/>
                    <a:pt x="13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dirty="0">
                <a:latin typeface="微软雅黑" panose="020B0503020204020204" pitchFamily="34" charset="-122"/>
              </a:endParaRPr>
            </a:p>
          </p:txBody>
        </p:sp>
        <p:sp>
          <p:nvSpPr>
            <p:cNvPr id="26" name="Freeform 15"/>
            <p:cNvSpPr/>
            <p:nvPr/>
          </p:nvSpPr>
          <p:spPr bwMode="auto">
            <a:xfrm>
              <a:off x="5770563" y="4941888"/>
              <a:ext cx="541338" cy="417513"/>
            </a:xfrm>
            <a:custGeom>
              <a:avLst/>
              <a:gdLst>
                <a:gd name="T0" fmla="*/ 158 w 259"/>
                <a:gd name="T1" fmla="*/ 179 h 200"/>
                <a:gd name="T2" fmla="*/ 243 w 259"/>
                <a:gd name="T3" fmla="*/ 0 h 200"/>
                <a:gd name="T4" fmla="*/ 138 w 259"/>
                <a:gd name="T5" fmla="*/ 148 h 200"/>
                <a:gd name="T6" fmla="*/ 0 w 259"/>
                <a:gd name="T7" fmla="*/ 139 h 200"/>
                <a:gd name="T8" fmla="*/ 158 w 259"/>
                <a:gd name="T9" fmla="*/ 179 h 200"/>
              </a:gdLst>
              <a:ahLst/>
              <a:cxnLst>
                <a:cxn ang="0">
                  <a:pos x="T0" y="T1"/>
                </a:cxn>
                <a:cxn ang="0">
                  <a:pos x="T2" y="T3"/>
                </a:cxn>
                <a:cxn ang="0">
                  <a:pos x="T4" y="T5"/>
                </a:cxn>
                <a:cxn ang="0">
                  <a:pos x="T6" y="T7"/>
                </a:cxn>
                <a:cxn ang="0">
                  <a:pos x="T8" y="T9"/>
                </a:cxn>
              </a:cxnLst>
              <a:rect l="0" t="0" r="r" b="b"/>
              <a:pathLst>
                <a:path w="259" h="200">
                  <a:moveTo>
                    <a:pt x="158" y="179"/>
                  </a:moveTo>
                  <a:cubicBezTo>
                    <a:pt x="226" y="152"/>
                    <a:pt x="259" y="70"/>
                    <a:pt x="243" y="0"/>
                  </a:cubicBezTo>
                  <a:cubicBezTo>
                    <a:pt x="241" y="64"/>
                    <a:pt x="201" y="123"/>
                    <a:pt x="138" y="148"/>
                  </a:cubicBezTo>
                  <a:cubicBezTo>
                    <a:pt x="91" y="166"/>
                    <a:pt x="41" y="161"/>
                    <a:pt x="0" y="139"/>
                  </a:cubicBezTo>
                  <a:cubicBezTo>
                    <a:pt x="40" y="176"/>
                    <a:pt x="104" y="200"/>
                    <a:pt x="158" y="17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dirty="0">
                <a:latin typeface="微软雅黑" panose="020B0503020204020204" pitchFamily="34" charset="-122"/>
              </a:endParaRPr>
            </a:p>
          </p:txBody>
        </p:sp>
        <p:sp>
          <p:nvSpPr>
            <p:cNvPr id="27" name="Freeform 16"/>
            <p:cNvSpPr/>
            <p:nvPr/>
          </p:nvSpPr>
          <p:spPr bwMode="auto">
            <a:xfrm>
              <a:off x="5705476" y="4916488"/>
              <a:ext cx="554038" cy="355600"/>
            </a:xfrm>
            <a:custGeom>
              <a:avLst/>
              <a:gdLst>
                <a:gd name="T0" fmla="*/ 147 w 265"/>
                <a:gd name="T1" fmla="*/ 156 h 170"/>
                <a:gd name="T2" fmla="*/ 258 w 265"/>
                <a:gd name="T3" fmla="*/ 0 h 170"/>
                <a:gd name="T4" fmla="*/ 139 w 265"/>
                <a:gd name="T5" fmla="*/ 126 h 170"/>
                <a:gd name="T6" fmla="*/ 0 w 265"/>
                <a:gd name="T7" fmla="*/ 107 h 170"/>
                <a:gd name="T8" fmla="*/ 147 w 265"/>
                <a:gd name="T9" fmla="*/ 156 h 170"/>
              </a:gdLst>
              <a:ahLst/>
              <a:cxnLst>
                <a:cxn ang="0">
                  <a:pos x="T0" y="T1"/>
                </a:cxn>
                <a:cxn ang="0">
                  <a:pos x="T2" y="T3"/>
                </a:cxn>
                <a:cxn ang="0">
                  <a:pos x="T4" y="T5"/>
                </a:cxn>
                <a:cxn ang="0">
                  <a:pos x="T6" y="T7"/>
                </a:cxn>
                <a:cxn ang="0">
                  <a:pos x="T8" y="T9"/>
                </a:cxn>
              </a:cxnLst>
              <a:rect l="0" t="0" r="r" b="b"/>
              <a:pathLst>
                <a:path w="265" h="170">
                  <a:moveTo>
                    <a:pt x="147" y="156"/>
                  </a:moveTo>
                  <a:cubicBezTo>
                    <a:pt x="219" y="138"/>
                    <a:pt x="265" y="71"/>
                    <a:pt x="258" y="0"/>
                  </a:cubicBezTo>
                  <a:cubicBezTo>
                    <a:pt x="247" y="63"/>
                    <a:pt x="205" y="110"/>
                    <a:pt x="139" y="126"/>
                  </a:cubicBezTo>
                  <a:cubicBezTo>
                    <a:pt x="91" y="138"/>
                    <a:pt x="37" y="134"/>
                    <a:pt x="0" y="107"/>
                  </a:cubicBezTo>
                  <a:cubicBezTo>
                    <a:pt x="34" y="149"/>
                    <a:pt x="91" y="170"/>
                    <a:pt x="147" y="1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dirty="0">
                <a:latin typeface="微软雅黑" panose="020B0503020204020204" pitchFamily="34" charset="-122"/>
              </a:endParaRPr>
            </a:p>
          </p:txBody>
        </p:sp>
        <p:sp>
          <p:nvSpPr>
            <p:cNvPr id="28" name="Oval 17"/>
            <p:cNvSpPr>
              <a:spLocks noChangeArrowheads="1"/>
            </p:cNvSpPr>
            <p:nvPr/>
          </p:nvSpPr>
          <p:spPr bwMode="auto">
            <a:xfrm>
              <a:off x="4573588" y="3548063"/>
              <a:ext cx="315913" cy="31273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dirty="0">
                <a:latin typeface="微软雅黑" panose="020B0503020204020204" pitchFamily="34" charset="-122"/>
              </a:endParaRPr>
            </a:p>
          </p:txBody>
        </p:sp>
        <p:sp>
          <p:nvSpPr>
            <p:cNvPr id="29" name="Freeform 18"/>
            <p:cNvSpPr/>
            <p:nvPr/>
          </p:nvSpPr>
          <p:spPr bwMode="auto">
            <a:xfrm>
              <a:off x="4586288" y="3554413"/>
              <a:ext cx="266700" cy="152400"/>
            </a:xfrm>
            <a:custGeom>
              <a:avLst/>
              <a:gdLst>
                <a:gd name="T0" fmla="*/ 60 w 128"/>
                <a:gd name="T1" fmla="*/ 4 h 73"/>
                <a:gd name="T2" fmla="*/ 0 w 128"/>
                <a:gd name="T3" fmla="*/ 73 h 73"/>
                <a:gd name="T4" fmla="*/ 65 w 128"/>
                <a:gd name="T5" fmla="*/ 20 h 73"/>
                <a:gd name="T6" fmla="*/ 128 w 128"/>
                <a:gd name="T7" fmla="*/ 34 h 73"/>
                <a:gd name="T8" fmla="*/ 60 w 128"/>
                <a:gd name="T9" fmla="*/ 4 h 73"/>
              </a:gdLst>
              <a:ahLst/>
              <a:cxnLst>
                <a:cxn ang="0">
                  <a:pos x="T0" y="T1"/>
                </a:cxn>
                <a:cxn ang="0">
                  <a:pos x="T2" y="T3"/>
                </a:cxn>
                <a:cxn ang="0">
                  <a:pos x="T4" y="T5"/>
                </a:cxn>
                <a:cxn ang="0">
                  <a:pos x="T6" y="T7"/>
                </a:cxn>
                <a:cxn ang="0">
                  <a:pos x="T8" y="T9"/>
                </a:cxn>
              </a:cxnLst>
              <a:rect l="0" t="0" r="r" b="b"/>
              <a:pathLst>
                <a:path w="128" h="73">
                  <a:moveTo>
                    <a:pt x="60" y="4"/>
                  </a:moveTo>
                  <a:cubicBezTo>
                    <a:pt x="25" y="9"/>
                    <a:pt x="0" y="39"/>
                    <a:pt x="0" y="73"/>
                  </a:cubicBezTo>
                  <a:cubicBezTo>
                    <a:pt x="8" y="44"/>
                    <a:pt x="33" y="24"/>
                    <a:pt x="65" y="20"/>
                  </a:cubicBezTo>
                  <a:cubicBezTo>
                    <a:pt x="89" y="16"/>
                    <a:pt x="111" y="20"/>
                    <a:pt x="128" y="34"/>
                  </a:cubicBezTo>
                  <a:cubicBezTo>
                    <a:pt x="113" y="13"/>
                    <a:pt x="87" y="0"/>
                    <a:pt x="60"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dirty="0">
                <a:latin typeface="微软雅黑" panose="020B0503020204020204" pitchFamily="34" charset="-122"/>
              </a:endParaRPr>
            </a:p>
          </p:txBody>
        </p:sp>
        <p:sp>
          <p:nvSpPr>
            <p:cNvPr id="30" name="Freeform 19"/>
            <p:cNvSpPr/>
            <p:nvPr/>
          </p:nvSpPr>
          <p:spPr bwMode="auto">
            <a:xfrm>
              <a:off x="4573588" y="3529013"/>
              <a:ext cx="266700" cy="141288"/>
            </a:xfrm>
            <a:custGeom>
              <a:avLst/>
              <a:gdLst>
                <a:gd name="T0" fmla="*/ 62 w 128"/>
                <a:gd name="T1" fmla="*/ 4 h 68"/>
                <a:gd name="T2" fmla="*/ 0 w 128"/>
                <a:gd name="T3" fmla="*/ 68 h 68"/>
                <a:gd name="T4" fmla="*/ 64 w 128"/>
                <a:gd name="T5" fmla="*/ 11 h 68"/>
                <a:gd name="T6" fmla="*/ 128 w 128"/>
                <a:gd name="T7" fmla="*/ 29 h 68"/>
                <a:gd name="T8" fmla="*/ 62 w 128"/>
                <a:gd name="T9" fmla="*/ 4 h 68"/>
              </a:gdLst>
              <a:ahLst/>
              <a:cxnLst>
                <a:cxn ang="0">
                  <a:pos x="T0" y="T1"/>
                </a:cxn>
                <a:cxn ang="0">
                  <a:pos x="T2" y="T3"/>
                </a:cxn>
                <a:cxn ang="0">
                  <a:pos x="T4" y="T5"/>
                </a:cxn>
                <a:cxn ang="0">
                  <a:pos x="T6" y="T7"/>
                </a:cxn>
                <a:cxn ang="0">
                  <a:pos x="T8" y="T9"/>
                </a:cxn>
              </a:cxnLst>
              <a:rect l="0" t="0" r="r" b="b"/>
              <a:pathLst>
                <a:path w="128" h="68">
                  <a:moveTo>
                    <a:pt x="62" y="4"/>
                  </a:moveTo>
                  <a:cubicBezTo>
                    <a:pt x="27" y="9"/>
                    <a:pt x="0" y="34"/>
                    <a:pt x="0" y="68"/>
                  </a:cubicBezTo>
                  <a:cubicBezTo>
                    <a:pt x="8" y="39"/>
                    <a:pt x="32" y="16"/>
                    <a:pt x="64" y="11"/>
                  </a:cubicBezTo>
                  <a:cubicBezTo>
                    <a:pt x="88" y="7"/>
                    <a:pt x="111" y="15"/>
                    <a:pt x="128" y="29"/>
                  </a:cubicBezTo>
                  <a:cubicBezTo>
                    <a:pt x="113" y="8"/>
                    <a:pt x="89" y="0"/>
                    <a:pt x="6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dirty="0">
                <a:latin typeface="微软雅黑" panose="020B0503020204020204" pitchFamily="34" charset="-122"/>
              </a:endParaRPr>
            </a:p>
          </p:txBody>
        </p:sp>
        <p:sp>
          <p:nvSpPr>
            <p:cNvPr id="31" name="Freeform 20"/>
            <p:cNvSpPr/>
            <p:nvPr/>
          </p:nvSpPr>
          <p:spPr bwMode="auto">
            <a:xfrm>
              <a:off x="4648201" y="3702051"/>
              <a:ext cx="257175" cy="198438"/>
            </a:xfrm>
            <a:custGeom>
              <a:avLst/>
              <a:gdLst>
                <a:gd name="T0" fmla="*/ 75 w 123"/>
                <a:gd name="T1" fmla="*/ 85 h 95"/>
                <a:gd name="T2" fmla="*/ 116 w 123"/>
                <a:gd name="T3" fmla="*/ 0 h 95"/>
                <a:gd name="T4" fmla="*/ 65 w 123"/>
                <a:gd name="T5" fmla="*/ 70 h 95"/>
                <a:gd name="T6" fmla="*/ 0 w 123"/>
                <a:gd name="T7" fmla="*/ 66 h 95"/>
                <a:gd name="T8" fmla="*/ 75 w 123"/>
                <a:gd name="T9" fmla="*/ 85 h 95"/>
              </a:gdLst>
              <a:ahLst/>
              <a:cxnLst>
                <a:cxn ang="0">
                  <a:pos x="T0" y="T1"/>
                </a:cxn>
                <a:cxn ang="0">
                  <a:pos x="T2" y="T3"/>
                </a:cxn>
                <a:cxn ang="0">
                  <a:pos x="T4" y="T5"/>
                </a:cxn>
                <a:cxn ang="0">
                  <a:pos x="T6" y="T7"/>
                </a:cxn>
                <a:cxn ang="0">
                  <a:pos x="T8" y="T9"/>
                </a:cxn>
              </a:cxnLst>
              <a:rect l="0" t="0" r="r" b="b"/>
              <a:pathLst>
                <a:path w="123" h="95">
                  <a:moveTo>
                    <a:pt x="75" y="85"/>
                  </a:moveTo>
                  <a:cubicBezTo>
                    <a:pt x="108" y="73"/>
                    <a:pt x="123" y="33"/>
                    <a:pt x="116" y="0"/>
                  </a:cubicBezTo>
                  <a:cubicBezTo>
                    <a:pt x="114" y="30"/>
                    <a:pt x="95" y="59"/>
                    <a:pt x="65" y="70"/>
                  </a:cubicBezTo>
                  <a:cubicBezTo>
                    <a:pt x="43" y="79"/>
                    <a:pt x="19" y="77"/>
                    <a:pt x="0" y="66"/>
                  </a:cubicBezTo>
                  <a:cubicBezTo>
                    <a:pt x="19" y="84"/>
                    <a:pt x="49" y="95"/>
                    <a:pt x="75" y="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dirty="0">
                <a:latin typeface="微软雅黑" panose="020B0503020204020204" pitchFamily="34" charset="-122"/>
              </a:endParaRPr>
            </a:p>
          </p:txBody>
        </p:sp>
        <p:sp>
          <p:nvSpPr>
            <p:cNvPr id="32" name="Freeform 21"/>
            <p:cNvSpPr/>
            <p:nvPr/>
          </p:nvSpPr>
          <p:spPr bwMode="auto">
            <a:xfrm>
              <a:off x="4614863" y="3689351"/>
              <a:ext cx="265113" cy="169863"/>
            </a:xfrm>
            <a:custGeom>
              <a:avLst/>
              <a:gdLst>
                <a:gd name="T0" fmla="*/ 71 w 127"/>
                <a:gd name="T1" fmla="*/ 75 h 81"/>
                <a:gd name="T2" fmla="*/ 124 w 127"/>
                <a:gd name="T3" fmla="*/ 0 h 81"/>
                <a:gd name="T4" fmla="*/ 67 w 127"/>
                <a:gd name="T5" fmla="*/ 60 h 81"/>
                <a:gd name="T6" fmla="*/ 0 w 127"/>
                <a:gd name="T7" fmla="*/ 51 h 81"/>
                <a:gd name="T8" fmla="*/ 71 w 127"/>
                <a:gd name="T9" fmla="*/ 75 h 81"/>
              </a:gdLst>
              <a:ahLst/>
              <a:cxnLst>
                <a:cxn ang="0">
                  <a:pos x="T0" y="T1"/>
                </a:cxn>
                <a:cxn ang="0">
                  <a:pos x="T2" y="T3"/>
                </a:cxn>
                <a:cxn ang="0">
                  <a:pos x="T4" y="T5"/>
                </a:cxn>
                <a:cxn ang="0">
                  <a:pos x="T6" y="T7"/>
                </a:cxn>
                <a:cxn ang="0">
                  <a:pos x="T8" y="T9"/>
                </a:cxn>
              </a:cxnLst>
              <a:rect l="0" t="0" r="r" b="b"/>
              <a:pathLst>
                <a:path w="127" h="81">
                  <a:moveTo>
                    <a:pt x="71" y="75"/>
                  </a:moveTo>
                  <a:cubicBezTo>
                    <a:pt x="105" y="66"/>
                    <a:pt x="127" y="34"/>
                    <a:pt x="124" y="0"/>
                  </a:cubicBezTo>
                  <a:cubicBezTo>
                    <a:pt x="119" y="30"/>
                    <a:pt x="99" y="53"/>
                    <a:pt x="67" y="60"/>
                  </a:cubicBezTo>
                  <a:cubicBezTo>
                    <a:pt x="44" y="66"/>
                    <a:pt x="18" y="64"/>
                    <a:pt x="0" y="51"/>
                  </a:cubicBezTo>
                  <a:cubicBezTo>
                    <a:pt x="17" y="71"/>
                    <a:pt x="44" y="81"/>
                    <a:pt x="71" y="7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dirty="0">
                <a:latin typeface="微软雅黑" panose="020B0503020204020204" pitchFamily="34" charset="-122"/>
              </a:endParaRPr>
            </a:p>
          </p:txBody>
        </p:sp>
        <p:sp>
          <p:nvSpPr>
            <p:cNvPr id="33" name="Oval 22"/>
            <p:cNvSpPr>
              <a:spLocks noChangeArrowheads="1"/>
            </p:cNvSpPr>
            <p:nvPr/>
          </p:nvSpPr>
          <p:spPr bwMode="auto">
            <a:xfrm>
              <a:off x="4964113" y="1500188"/>
              <a:ext cx="593725" cy="59372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dirty="0">
                <a:latin typeface="微软雅黑" panose="020B0503020204020204" pitchFamily="34" charset="-122"/>
              </a:endParaRPr>
            </a:p>
          </p:txBody>
        </p:sp>
        <p:sp>
          <p:nvSpPr>
            <p:cNvPr id="34" name="Freeform 23"/>
            <p:cNvSpPr/>
            <p:nvPr/>
          </p:nvSpPr>
          <p:spPr bwMode="auto">
            <a:xfrm>
              <a:off x="4986338" y="1512888"/>
              <a:ext cx="504825" cy="287338"/>
            </a:xfrm>
            <a:custGeom>
              <a:avLst/>
              <a:gdLst>
                <a:gd name="T0" fmla="*/ 113 w 241"/>
                <a:gd name="T1" fmla="*/ 8 h 138"/>
                <a:gd name="T2" fmla="*/ 0 w 241"/>
                <a:gd name="T3" fmla="*/ 138 h 138"/>
                <a:gd name="T4" fmla="*/ 123 w 241"/>
                <a:gd name="T5" fmla="*/ 37 h 138"/>
                <a:gd name="T6" fmla="*/ 241 w 241"/>
                <a:gd name="T7" fmla="*/ 65 h 138"/>
                <a:gd name="T8" fmla="*/ 113 w 241"/>
                <a:gd name="T9" fmla="*/ 8 h 138"/>
              </a:gdLst>
              <a:ahLst/>
              <a:cxnLst>
                <a:cxn ang="0">
                  <a:pos x="T0" y="T1"/>
                </a:cxn>
                <a:cxn ang="0">
                  <a:pos x="T2" y="T3"/>
                </a:cxn>
                <a:cxn ang="0">
                  <a:pos x="T4" y="T5"/>
                </a:cxn>
                <a:cxn ang="0">
                  <a:pos x="T6" y="T7"/>
                </a:cxn>
                <a:cxn ang="0">
                  <a:pos x="T8" y="T9"/>
                </a:cxn>
              </a:cxnLst>
              <a:rect l="0" t="0" r="r" b="b"/>
              <a:pathLst>
                <a:path w="241" h="138">
                  <a:moveTo>
                    <a:pt x="113" y="8"/>
                  </a:moveTo>
                  <a:cubicBezTo>
                    <a:pt x="47" y="17"/>
                    <a:pt x="0" y="74"/>
                    <a:pt x="0" y="138"/>
                  </a:cubicBezTo>
                  <a:cubicBezTo>
                    <a:pt x="15" y="83"/>
                    <a:pt x="62" y="45"/>
                    <a:pt x="123" y="37"/>
                  </a:cubicBezTo>
                  <a:cubicBezTo>
                    <a:pt x="167" y="30"/>
                    <a:pt x="209" y="37"/>
                    <a:pt x="241" y="65"/>
                  </a:cubicBezTo>
                  <a:cubicBezTo>
                    <a:pt x="214" y="24"/>
                    <a:pt x="164" y="0"/>
                    <a:pt x="113"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dirty="0">
                <a:latin typeface="微软雅黑" panose="020B0503020204020204" pitchFamily="34" charset="-122"/>
              </a:endParaRPr>
            </a:p>
          </p:txBody>
        </p:sp>
        <p:sp>
          <p:nvSpPr>
            <p:cNvPr id="35" name="Freeform 24"/>
            <p:cNvSpPr/>
            <p:nvPr/>
          </p:nvSpPr>
          <p:spPr bwMode="auto">
            <a:xfrm>
              <a:off x="4962526" y="1465263"/>
              <a:ext cx="503238" cy="268288"/>
            </a:xfrm>
            <a:custGeom>
              <a:avLst/>
              <a:gdLst>
                <a:gd name="T0" fmla="*/ 117 w 241"/>
                <a:gd name="T1" fmla="*/ 8 h 129"/>
                <a:gd name="T2" fmla="*/ 0 w 241"/>
                <a:gd name="T3" fmla="*/ 129 h 129"/>
                <a:gd name="T4" fmla="*/ 122 w 241"/>
                <a:gd name="T5" fmla="*/ 21 h 129"/>
                <a:gd name="T6" fmla="*/ 241 w 241"/>
                <a:gd name="T7" fmla="*/ 56 h 129"/>
                <a:gd name="T8" fmla="*/ 117 w 241"/>
                <a:gd name="T9" fmla="*/ 8 h 129"/>
              </a:gdLst>
              <a:ahLst/>
              <a:cxnLst>
                <a:cxn ang="0">
                  <a:pos x="T0" y="T1"/>
                </a:cxn>
                <a:cxn ang="0">
                  <a:pos x="T2" y="T3"/>
                </a:cxn>
                <a:cxn ang="0">
                  <a:pos x="T4" y="T5"/>
                </a:cxn>
                <a:cxn ang="0">
                  <a:pos x="T6" y="T7"/>
                </a:cxn>
                <a:cxn ang="0">
                  <a:pos x="T8" y="T9"/>
                </a:cxn>
              </a:cxnLst>
              <a:rect l="0" t="0" r="r" b="b"/>
              <a:pathLst>
                <a:path w="241" h="129">
                  <a:moveTo>
                    <a:pt x="117" y="8"/>
                  </a:moveTo>
                  <a:cubicBezTo>
                    <a:pt x="51" y="18"/>
                    <a:pt x="0" y="65"/>
                    <a:pt x="0" y="129"/>
                  </a:cubicBezTo>
                  <a:cubicBezTo>
                    <a:pt x="15" y="74"/>
                    <a:pt x="62" y="29"/>
                    <a:pt x="122" y="21"/>
                  </a:cubicBezTo>
                  <a:cubicBezTo>
                    <a:pt x="167" y="14"/>
                    <a:pt x="210" y="28"/>
                    <a:pt x="241" y="56"/>
                  </a:cubicBezTo>
                  <a:cubicBezTo>
                    <a:pt x="214" y="15"/>
                    <a:pt x="169" y="0"/>
                    <a:pt x="117"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dirty="0">
                <a:latin typeface="微软雅黑" panose="020B0503020204020204" pitchFamily="34" charset="-122"/>
              </a:endParaRPr>
            </a:p>
          </p:txBody>
        </p:sp>
        <p:sp>
          <p:nvSpPr>
            <p:cNvPr id="36" name="Freeform 25"/>
            <p:cNvSpPr/>
            <p:nvPr/>
          </p:nvSpPr>
          <p:spPr bwMode="auto">
            <a:xfrm>
              <a:off x="5103813" y="1792288"/>
              <a:ext cx="487363" cy="376238"/>
            </a:xfrm>
            <a:custGeom>
              <a:avLst/>
              <a:gdLst>
                <a:gd name="T0" fmla="*/ 142 w 233"/>
                <a:gd name="T1" fmla="*/ 161 h 180"/>
                <a:gd name="T2" fmla="*/ 219 w 233"/>
                <a:gd name="T3" fmla="*/ 0 h 180"/>
                <a:gd name="T4" fmla="*/ 124 w 233"/>
                <a:gd name="T5" fmla="*/ 133 h 180"/>
                <a:gd name="T6" fmla="*/ 0 w 233"/>
                <a:gd name="T7" fmla="*/ 125 h 180"/>
                <a:gd name="T8" fmla="*/ 142 w 233"/>
                <a:gd name="T9" fmla="*/ 161 h 180"/>
              </a:gdLst>
              <a:ahLst/>
              <a:cxnLst>
                <a:cxn ang="0">
                  <a:pos x="T0" y="T1"/>
                </a:cxn>
                <a:cxn ang="0">
                  <a:pos x="T2" y="T3"/>
                </a:cxn>
                <a:cxn ang="0">
                  <a:pos x="T4" y="T5"/>
                </a:cxn>
                <a:cxn ang="0">
                  <a:pos x="T6" y="T7"/>
                </a:cxn>
                <a:cxn ang="0">
                  <a:pos x="T8" y="T9"/>
                </a:cxn>
              </a:cxnLst>
              <a:rect l="0" t="0" r="r" b="b"/>
              <a:pathLst>
                <a:path w="233" h="180">
                  <a:moveTo>
                    <a:pt x="142" y="161"/>
                  </a:moveTo>
                  <a:cubicBezTo>
                    <a:pt x="204" y="137"/>
                    <a:pt x="233" y="62"/>
                    <a:pt x="219" y="0"/>
                  </a:cubicBezTo>
                  <a:cubicBezTo>
                    <a:pt x="216" y="57"/>
                    <a:pt x="181" y="111"/>
                    <a:pt x="124" y="133"/>
                  </a:cubicBezTo>
                  <a:cubicBezTo>
                    <a:pt x="82" y="149"/>
                    <a:pt x="37" y="145"/>
                    <a:pt x="0" y="125"/>
                  </a:cubicBezTo>
                  <a:cubicBezTo>
                    <a:pt x="36" y="159"/>
                    <a:pt x="93" y="180"/>
                    <a:pt x="142" y="1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dirty="0">
                <a:latin typeface="微软雅黑" panose="020B0503020204020204" pitchFamily="34" charset="-122"/>
              </a:endParaRPr>
            </a:p>
          </p:txBody>
        </p:sp>
        <p:sp>
          <p:nvSpPr>
            <p:cNvPr id="37" name="Freeform 26"/>
            <p:cNvSpPr/>
            <p:nvPr/>
          </p:nvSpPr>
          <p:spPr bwMode="auto">
            <a:xfrm>
              <a:off x="5043488" y="1770063"/>
              <a:ext cx="498475" cy="319088"/>
            </a:xfrm>
            <a:custGeom>
              <a:avLst/>
              <a:gdLst>
                <a:gd name="T0" fmla="*/ 133 w 239"/>
                <a:gd name="T1" fmla="*/ 140 h 153"/>
                <a:gd name="T2" fmla="*/ 233 w 239"/>
                <a:gd name="T3" fmla="*/ 0 h 153"/>
                <a:gd name="T4" fmla="*/ 126 w 239"/>
                <a:gd name="T5" fmla="*/ 114 h 153"/>
                <a:gd name="T6" fmla="*/ 0 w 239"/>
                <a:gd name="T7" fmla="*/ 96 h 153"/>
                <a:gd name="T8" fmla="*/ 133 w 239"/>
                <a:gd name="T9" fmla="*/ 140 h 153"/>
              </a:gdLst>
              <a:ahLst/>
              <a:cxnLst>
                <a:cxn ang="0">
                  <a:pos x="T0" y="T1"/>
                </a:cxn>
                <a:cxn ang="0">
                  <a:pos x="T2" y="T3"/>
                </a:cxn>
                <a:cxn ang="0">
                  <a:pos x="T4" y="T5"/>
                </a:cxn>
                <a:cxn ang="0">
                  <a:pos x="T6" y="T7"/>
                </a:cxn>
                <a:cxn ang="0">
                  <a:pos x="T8" y="T9"/>
                </a:cxn>
              </a:cxnLst>
              <a:rect l="0" t="0" r="r" b="b"/>
              <a:pathLst>
                <a:path w="239" h="153">
                  <a:moveTo>
                    <a:pt x="133" y="140"/>
                  </a:moveTo>
                  <a:cubicBezTo>
                    <a:pt x="198" y="125"/>
                    <a:pt x="239" y="64"/>
                    <a:pt x="233" y="0"/>
                  </a:cubicBezTo>
                  <a:cubicBezTo>
                    <a:pt x="224" y="56"/>
                    <a:pt x="185" y="99"/>
                    <a:pt x="126" y="114"/>
                  </a:cubicBezTo>
                  <a:cubicBezTo>
                    <a:pt x="82" y="124"/>
                    <a:pt x="34" y="121"/>
                    <a:pt x="0" y="96"/>
                  </a:cubicBezTo>
                  <a:cubicBezTo>
                    <a:pt x="31" y="134"/>
                    <a:pt x="83" y="153"/>
                    <a:pt x="133" y="14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dirty="0">
                <a:latin typeface="微软雅黑" panose="020B0503020204020204" pitchFamily="34" charset="-122"/>
              </a:endParaRPr>
            </a:p>
          </p:txBody>
        </p:sp>
        <p:sp>
          <p:nvSpPr>
            <p:cNvPr id="38" name="Oval 27"/>
            <p:cNvSpPr>
              <a:spLocks noChangeArrowheads="1"/>
            </p:cNvSpPr>
            <p:nvPr/>
          </p:nvSpPr>
          <p:spPr bwMode="auto">
            <a:xfrm>
              <a:off x="6869113" y="1187451"/>
              <a:ext cx="315913" cy="31432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dirty="0">
                <a:latin typeface="微软雅黑" panose="020B0503020204020204" pitchFamily="34" charset="-122"/>
              </a:endParaRPr>
            </a:p>
          </p:txBody>
        </p:sp>
        <p:sp>
          <p:nvSpPr>
            <p:cNvPr id="39" name="Freeform 28"/>
            <p:cNvSpPr/>
            <p:nvPr/>
          </p:nvSpPr>
          <p:spPr bwMode="auto">
            <a:xfrm>
              <a:off x="6881813" y="1195388"/>
              <a:ext cx="268288" cy="152400"/>
            </a:xfrm>
            <a:custGeom>
              <a:avLst/>
              <a:gdLst>
                <a:gd name="T0" fmla="*/ 60 w 128"/>
                <a:gd name="T1" fmla="*/ 4 h 73"/>
                <a:gd name="T2" fmla="*/ 0 w 128"/>
                <a:gd name="T3" fmla="*/ 73 h 73"/>
                <a:gd name="T4" fmla="*/ 65 w 128"/>
                <a:gd name="T5" fmla="*/ 19 h 73"/>
                <a:gd name="T6" fmla="*/ 128 w 128"/>
                <a:gd name="T7" fmla="*/ 34 h 73"/>
                <a:gd name="T8" fmla="*/ 60 w 128"/>
                <a:gd name="T9" fmla="*/ 4 h 73"/>
              </a:gdLst>
              <a:ahLst/>
              <a:cxnLst>
                <a:cxn ang="0">
                  <a:pos x="T0" y="T1"/>
                </a:cxn>
                <a:cxn ang="0">
                  <a:pos x="T2" y="T3"/>
                </a:cxn>
                <a:cxn ang="0">
                  <a:pos x="T4" y="T5"/>
                </a:cxn>
                <a:cxn ang="0">
                  <a:pos x="T6" y="T7"/>
                </a:cxn>
                <a:cxn ang="0">
                  <a:pos x="T8" y="T9"/>
                </a:cxn>
              </a:cxnLst>
              <a:rect l="0" t="0" r="r" b="b"/>
              <a:pathLst>
                <a:path w="128" h="73">
                  <a:moveTo>
                    <a:pt x="60" y="4"/>
                  </a:moveTo>
                  <a:cubicBezTo>
                    <a:pt x="25" y="9"/>
                    <a:pt x="0" y="39"/>
                    <a:pt x="0" y="73"/>
                  </a:cubicBezTo>
                  <a:cubicBezTo>
                    <a:pt x="8" y="44"/>
                    <a:pt x="33" y="24"/>
                    <a:pt x="65" y="19"/>
                  </a:cubicBezTo>
                  <a:cubicBezTo>
                    <a:pt x="89" y="16"/>
                    <a:pt x="111" y="19"/>
                    <a:pt x="128" y="34"/>
                  </a:cubicBezTo>
                  <a:cubicBezTo>
                    <a:pt x="113" y="12"/>
                    <a:pt x="87" y="0"/>
                    <a:pt x="60"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dirty="0">
                <a:latin typeface="微软雅黑" panose="020B0503020204020204" pitchFamily="34" charset="-122"/>
              </a:endParaRPr>
            </a:p>
          </p:txBody>
        </p:sp>
        <p:sp>
          <p:nvSpPr>
            <p:cNvPr id="40" name="Freeform 29"/>
            <p:cNvSpPr/>
            <p:nvPr/>
          </p:nvSpPr>
          <p:spPr bwMode="auto">
            <a:xfrm>
              <a:off x="6869113" y="1169988"/>
              <a:ext cx="268288" cy="141288"/>
            </a:xfrm>
            <a:custGeom>
              <a:avLst/>
              <a:gdLst>
                <a:gd name="T0" fmla="*/ 62 w 128"/>
                <a:gd name="T1" fmla="*/ 4 h 68"/>
                <a:gd name="T2" fmla="*/ 0 w 128"/>
                <a:gd name="T3" fmla="*/ 68 h 68"/>
                <a:gd name="T4" fmla="*/ 65 w 128"/>
                <a:gd name="T5" fmla="*/ 11 h 68"/>
                <a:gd name="T6" fmla="*/ 128 w 128"/>
                <a:gd name="T7" fmla="*/ 29 h 68"/>
                <a:gd name="T8" fmla="*/ 62 w 128"/>
                <a:gd name="T9" fmla="*/ 4 h 68"/>
              </a:gdLst>
              <a:ahLst/>
              <a:cxnLst>
                <a:cxn ang="0">
                  <a:pos x="T0" y="T1"/>
                </a:cxn>
                <a:cxn ang="0">
                  <a:pos x="T2" y="T3"/>
                </a:cxn>
                <a:cxn ang="0">
                  <a:pos x="T4" y="T5"/>
                </a:cxn>
                <a:cxn ang="0">
                  <a:pos x="T6" y="T7"/>
                </a:cxn>
                <a:cxn ang="0">
                  <a:pos x="T8" y="T9"/>
                </a:cxn>
              </a:cxnLst>
              <a:rect l="0" t="0" r="r" b="b"/>
              <a:pathLst>
                <a:path w="128" h="68">
                  <a:moveTo>
                    <a:pt x="62" y="4"/>
                  </a:moveTo>
                  <a:cubicBezTo>
                    <a:pt x="27" y="9"/>
                    <a:pt x="0" y="34"/>
                    <a:pt x="0" y="68"/>
                  </a:cubicBezTo>
                  <a:cubicBezTo>
                    <a:pt x="8" y="39"/>
                    <a:pt x="33" y="15"/>
                    <a:pt x="65" y="11"/>
                  </a:cubicBezTo>
                  <a:cubicBezTo>
                    <a:pt x="88" y="7"/>
                    <a:pt x="111" y="15"/>
                    <a:pt x="128" y="29"/>
                  </a:cubicBezTo>
                  <a:cubicBezTo>
                    <a:pt x="113" y="8"/>
                    <a:pt x="89" y="0"/>
                    <a:pt x="6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dirty="0">
                <a:latin typeface="微软雅黑" panose="020B0503020204020204" pitchFamily="34" charset="-122"/>
              </a:endParaRPr>
            </a:p>
          </p:txBody>
        </p:sp>
        <p:sp>
          <p:nvSpPr>
            <p:cNvPr id="41" name="Freeform 30"/>
            <p:cNvSpPr/>
            <p:nvPr/>
          </p:nvSpPr>
          <p:spPr bwMode="auto">
            <a:xfrm>
              <a:off x="6945313" y="1343026"/>
              <a:ext cx="257175" cy="198438"/>
            </a:xfrm>
            <a:custGeom>
              <a:avLst/>
              <a:gdLst>
                <a:gd name="T0" fmla="*/ 75 w 123"/>
                <a:gd name="T1" fmla="*/ 85 h 95"/>
                <a:gd name="T2" fmla="*/ 116 w 123"/>
                <a:gd name="T3" fmla="*/ 0 h 95"/>
                <a:gd name="T4" fmla="*/ 66 w 123"/>
                <a:gd name="T5" fmla="*/ 70 h 95"/>
                <a:gd name="T6" fmla="*/ 0 w 123"/>
                <a:gd name="T7" fmla="*/ 66 h 95"/>
                <a:gd name="T8" fmla="*/ 75 w 123"/>
                <a:gd name="T9" fmla="*/ 85 h 95"/>
              </a:gdLst>
              <a:ahLst/>
              <a:cxnLst>
                <a:cxn ang="0">
                  <a:pos x="T0" y="T1"/>
                </a:cxn>
                <a:cxn ang="0">
                  <a:pos x="T2" y="T3"/>
                </a:cxn>
                <a:cxn ang="0">
                  <a:pos x="T4" y="T5"/>
                </a:cxn>
                <a:cxn ang="0">
                  <a:pos x="T6" y="T7"/>
                </a:cxn>
                <a:cxn ang="0">
                  <a:pos x="T8" y="T9"/>
                </a:cxn>
              </a:cxnLst>
              <a:rect l="0" t="0" r="r" b="b"/>
              <a:pathLst>
                <a:path w="123" h="95">
                  <a:moveTo>
                    <a:pt x="75" y="85"/>
                  </a:moveTo>
                  <a:cubicBezTo>
                    <a:pt x="108" y="72"/>
                    <a:pt x="123" y="33"/>
                    <a:pt x="116" y="0"/>
                  </a:cubicBezTo>
                  <a:cubicBezTo>
                    <a:pt x="115" y="30"/>
                    <a:pt x="96" y="58"/>
                    <a:pt x="66" y="70"/>
                  </a:cubicBezTo>
                  <a:cubicBezTo>
                    <a:pt x="43" y="79"/>
                    <a:pt x="20" y="76"/>
                    <a:pt x="0" y="66"/>
                  </a:cubicBezTo>
                  <a:cubicBezTo>
                    <a:pt x="19" y="84"/>
                    <a:pt x="49" y="95"/>
                    <a:pt x="75" y="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dirty="0">
                <a:latin typeface="微软雅黑" panose="020B0503020204020204" pitchFamily="34" charset="-122"/>
              </a:endParaRPr>
            </a:p>
          </p:txBody>
        </p:sp>
        <p:sp>
          <p:nvSpPr>
            <p:cNvPr id="42" name="Freeform 31"/>
            <p:cNvSpPr/>
            <p:nvPr/>
          </p:nvSpPr>
          <p:spPr bwMode="auto">
            <a:xfrm>
              <a:off x="6913563" y="1330326"/>
              <a:ext cx="263525" cy="169863"/>
            </a:xfrm>
            <a:custGeom>
              <a:avLst/>
              <a:gdLst>
                <a:gd name="T0" fmla="*/ 70 w 126"/>
                <a:gd name="T1" fmla="*/ 74 h 81"/>
                <a:gd name="T2" fmla="*/ 123 w 126"/>
                <a:gd name="T3" fmla="*/ 0 h 81"/>
                <a:gd name="T4" fmla="*/ 66 w 126"/>
                <a:gd name="T5" fmla="*/ 60 h 81"/>
                <a:gd name="T6" fmla="*/ 0 w 126"/>
                <a:gd name="T7" fmla="*/ 51 h 81"/>
                <a:gd name="T8" fmla="*/ 70 w 126"/>
                <a:gd name="T9" fmla="*/ 74 h 81"/>
              </a:gdLst>
              <a:ahLst/>
              <a:cxnLst>
                <a:cxn ang="0">
                  <a:pos x="T0" y="T1"/>
                </a:cxn>
                <a:cxn ang="0">
                  <a:pos x="T2" y="T3"/>
                </a:cxn>
                <a:cxn ang="0">
                  <a:pos x="T4" y="T5"/>
                </a:cxn>
                <a:cxn ang="0">
                  <a:pos x="T6" y="T7"/>
                </a:cxn>
                <a:cxn ang="0">
                  <a:pos x="T8" y="T9"/>
                </a:cxn>
              </a:cxnLst>
              <a:rect l="0" t="0" r="r" b="b"/>
              <a:pathLst>
                <a:path w="126" h="81">
                  <a:moveTo>
                    <a:pt x="70" y="74"/>
                  </a:moveTo>
                  <a:cubicBezTo>
                    <a:pt x="104" y="66"/>
                    <a:pt x="126" y="34"/>
                    <a:pt x="123" y="0"/>
                  </a:cubicBezTo>
                  <a:cubicBezTo>
                    <a:pt x="118" y="30"/>
                    <a:pt x="98" y="52"/>
                    <a:pt x="66" y="60"/>
                  </a:cubicBezTo>
                  <a:cubicBezTo>
                    <a:pt x="43" y="66"/>
                    <a:pt x="18" y="64"/>
                    <a:pt x="0" y="51"/>
                  </a:cubicBezTo>
                  <a:cubicBezTo>
                    <a:pt x="16" y="71"/>
                    <a:pt x="43" y="81"/>
                    <a:pt x="70" y="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dirty="0">
                <a:latin typeface="微软雅黑" panose="020B0503020204020204" pitchFamily="34" charset="-122"/>
              </a:endParaRPr>
            </a:p>
          </p:txBody>
        </p:sp>
        <p:sp>
          <p:nvSpPr>
            <p:cNvPr id="43" name="Freeform 32"/>
            <p:cNvSpPr/>
            <p:nvPr/>
          </p:nvSpPr>
          <p:spPr bwMode="auto">
            <a:xfrm>
              <a:off x="7972426" y="3679826"/>
              <a:ext cx="474663" cy="547688"/>
            </a:xfrm>
            <a:custGeom>
              <a:avLst/>
              <a:gdLst>
                <a:gd name="T0" fmla="*/ 214 w 227"/>
                <a:gd name="T1" fmla="*/ 151 h 262"/>
                <a:gd name="T2" fmla="*/ 90 w 227"/>
                <a:gd name="T3" fmla="*/ 251 h 262"/>
                <a:gd name="T4" fmla="*/ 13 w 227"/>
                <a:gd name="T5" fmla="*/ 111 h 262"/>
                <a:gd name="T6" fmla="*/ 137 w 227"/>
                <a:gd name="T7" fmla="*/ 11 h 262"/>
                <a:gd name="T8" fmla="*/ 214 w 227"/>
                <a:gd name="T9" fmla="*/ 151 h 262"/>
              </a:gdLst>
              <a:ahLst/>
              <a:cxnLst>
                <a:cxn ang="0">
                  <a:pos x="T0" y="T1"/>
                </a:cxn>
                <a:cxn ang="0">
                  <a:pos x="T2" y="T3"/>
                </a:cxn>
                <a:cxn ang="0">
                  <a:pos x="T4" y="T5"/>
                </a:cxn>
                <a:cxn ang="0">
                  <a:pos x="T6" y="T7"/>
                </a:cxn>
                <a:cxn ang="0">
                  <a:pos x="T8" y="T9"/>
                </a:cxn>
              </a:cxnLst>
              <a:rect l="0" t="0" r="r" b="b"/>
              <a:pathLst>
                <a:path w="227" h="262">
                  <a:moveTo>
                    <a:pt x="214" y="151"/>
                  </a:moveTo>
                  <a:cubicBezTo>
                    <a:pt x="201" y="217"/>
                    <a:pt x="145" y="262"/>
                    <a:pt x="90" y="251"/>
                  </a:cubicBezTo>
                  <a:cubicBezTo>
                    <a:pt x="34" y="240"/>
                    <a:pt x="0" y="177"/>
                    <a:pt x="13" y="111"/>
                  </a:cubicBezTo>
                  <a:cubicBezTo>
                    <a:pt x="26" y="45"/>
                    <a:pt x="82" y="0"/>
                    <a:pt x="137" y="11"/>
                  </a:cubicBezTo>
                  <a:cubicBezTo>
                    <a:pt x="193" y="22"/>
                    <a:pt x="227" y="85"/>
                    <a:pt x="214" y="15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dirty="0">
                <a:latin typeface="微软雅黑" panose="020B0503020204020204" pitchFamily="34" charset="-122"/>
              </a:endParaRPr>
            </a:p>
          </p:txBody>
        </p:sp>
        <p:sp>
          <p:nvSpPr>
            <p:cNvPr id="44" name="Freeform 33"/>
            <p:cNvSpPr/>
            <p:nvPr/>
          </p:nvSpPr>
          <p:spPr bwMode="auto">
            <a:xfrm>
              <a:off x="8015288" y="3719513"/>
              <a:ext cx="384175" cy="200025"/>
            </a:xfrm>
            <a:custGeom>
              <a:avLst/>
              <a:gdLst>
                <a:gd name="T0" fmla="*/ 102 w 184"/>
                <a:gd name="T1" fmla="*/ 2 h 96"/>
                <a:gd name="T2" fmla="*/ 0 w 184"/>
                <a:gd name="T3" fmla="*/ 96 h 96"/>
                <a:gd name="T4" fmla="*/ 105 w 184"/>
                <a:gd name="T5" fmla="*/ 27 h 96"/>
                <a:gd name="T6" fmla="*/ 184 w 184"/>
                <a:gd name="T7" fmla="*/ 68 h 96"/>
                <a:gd name="T8" fmla="*/ 102 w 184"/>
                <a:gd name="T9" fmla="*/ 2 h 96"/>
              </a:gdLst>
              <a:ahLst/>
              <a:cxnLst>
                <a:cxn ang="0">
                  <a:pos x="T0" y="T1"/>
                </a:cxn>
                <a:cxn ang="0">
                  <a:pos x="T2" y="T3"/>
                </a:cxn>
                <a:cxn ang="0">
                  <a:pos x="T4" y="T5"/>
                </a:cxn>
                <a:cxn ang="0">
                  <a:pos x="T6" y="T7"/>
                </a:cxn>
                <a:cxn ang="0">
                  <a:pos x="T8" y="T9"/>
                </a:cxn>
              </a:cxnLst>
              <a:rect l="0" t="0" r="r" b="b"/>
              <a:pathLst>
                <a:path w="184" h="96">
                  <a:moveTo>
                    <a:pt x="102" y="2"/>
                  </a:moveTo>
                  <a:cubicBezTo>
                    <a:pt x="54" y="0"/>
                    <a:pt x="11" y="41"/>
                    <a:pt x="0" y="96"/>
                  </a:cubicBezTo>
                  <a:cubicBezTo>
                    <a:pt x="20" y="51"/>
                    <a:pt x="60" y="26"/>
                    <a:pt x="105" y="27"/>
                  </a:cubicBezTo>
                  <a:cubicBezTo>
                    <a:pt x="137" y="28"/>
                    <a:pt x="166" y="40"/>
                    <a:pt x="184" y="68"/>
                  </a:cubicBezTo>
                  <a:cubicBezTo>
                    <a:pt x="171" y="30"/>
                    <a:pt x="140" y="3"/>
                    <a:pt x="102"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dirty="0">
                <a:latin typeface="微软雅黑" panose="020B0503020204020204" pitchFamily="34" charset="-122"/>
              </a:endParaRPr>
            </a:p>
          </p:txBody>
        </p:sp>
        <p:sp>
          <p:nvSpPr>
            <p:cNvPr id="45" name="Freeform 34"/>
            <p:cNvSpPr/>
            <p:nvPr/>
          </p:nvSpPr>
          <p:spPr bwMode="auto">
            <a:xfrm>
              <a:off x="8008938" y="3676651"/>
              <a:ext cx="384175" cy="182563"/>
            </a:xfrm>
            <a:custGeom>
              <a:avLst/>
              <a:gdLst>
                <a:gd name="T0" fmla="*/ 104 w 184"/>
                <a:gd name="T1" fmla="*/ 1 h 87"/>
                <a:gd name="T2" fmla="*/ 0 w 184"/>
                <a:gd name="T3" fmla="*/ 87 h 87"/>
                <a:gd name="T4" fmla="*/ 105 w 184"/>
                <a:gd name="T5" fmla="*/ 13 h 87"/>
                <a:gd name="T6" fmla="*/ 184 w 184"/>
                <a:gd name="T7" fmla="*/ 59 h 87"/>
                <a:gd name="T8" fmla="*/ 104 w 184"/>
                <a:gd name="T9" fmla="*/ 1 h 87"/>
              </a:gdLst>
              <a:ahLst/>
              <a:cxnLst>
                <a:cxn ang="0">
                  <a:pos x="T0" y="T1"/>
                </a:cxn>
                <a:cxn ang="0">
                  <a:pos x="T2" y="T3"/>
                </a:cxn>
                <a:cxn ang="0">
                  <a:pos x="T4" y="T5"/>
                </a:cxn>
                <a:cxn ang="0">
                  <a:pos x="T6" y="T7"/>
                </a:cxn>
                <a:cxn ang="0">
                  <a:pos x="T8" y="T9"/>
                </a:cxn>
              </a:cxnLst>
              <a:rect l="0" t="0" r="r" b="b"/>
              <a:pathLst>
                <a:path w="184" h="87">
                  <a:moveTo>
                    <a:pt x="104" y="1"/>
                  </a:moveTo>
                  <a:cubicBezTo>
                    <a:pt x="56" y="0"/>
                    <a:pt x="11" y="33"/>
                    <a:pt x="0" y="87"/>
                  </a:cubicBezTo>
                  <a:cubicBezTo>
                    <a:pt x="20" y="42"/>
                    <a:pt x="61" y="12"/>
                    <a:pt x="105" y="13"/>
                  </a:cubicBezTo>
                  <a:cubicBezTo>
                    <a:pt x="138" y="14"/>
                    <a:pt x="166" y="32"/>
                    <a:pt x="184" y="59"/>
                  </a:cubicBezTo>
                  <a:cubicBezTo>
                    <a:pt x="171" y="21"/>
                    <a:pt x="142" y="2"/>
                    <a:pt x="104"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dirty="0">
                <a:latin typeface="微软雅黑" panose="020B0503020204020204" pitchFamily="34" charset="-122"/>
              </a:endParaRPr>
            </a:p>
          </p:txBody>
        </p:sp>
        <p:sp>
          <p:nvSpPr>
            <p:cNvPr id="46" name="Freeform 35"/>
            <p:cNvSpPr/>
            <p:nvPr/>
          </p:nvSpPr>
          <p:spPr bwMode="auto">
            <a:xfrm>
              <a:off x="8056563" y="3992563"/>
              <a:ext cx="366713" cy="280988"/>
            </a:xfrm>
            <a:custGeom>
              <a:avLst/>
              <a:gdLst>
                <a:gd name="T0" fmla="*/ 94 w 176"/>
                <a:gd name="T1" fmla="*/ 125 h 134"/>
                <a:gd name="T2" fmla="*/ 176 w 176"/>
                <a:gd name="T3" fmla="*/ 0 h 134"/>
                <a:gd name="T4" fmla="*/ 86 w 176"/>
                <a:gd name="T5" fmla="*/ 99 h 134"/>
                <a:gd name="T6" fmla="*/ 0 w 176"/>
                <a:gd name="T7" fmla="*/ 75 h 134"/>
                <a:gd name="T8" fmla="*/ 94 w 176"/>
                <a:gd name="T9" fmla="*/ 125 h 134"/>
              </a:gdLst>
              <a:ahLst/>
              <a:cxnLst>
                <a:cxn ang="0">
                  <a:pos x="T0" y="T1"/>
                </a:cxn>
                <a:cxn ang="0">
                  <a:pos x="T2" y="T3"/>
                </a:cxn>
                <a:cxn ang="0">
                  <a:pos x="T4" y="T5"/>
                </a:cxn>
                <a:cxn ang="0">
                  <a:pos x="T6" y="T7"/>
                </a:cxn>
                <a:cxn ang="0">
                  <a:pos x="T8" y="T9"/>
                </a:cxn>
              </a:cxnLst>
              <a:rect l="0" t="0" r="r" b="b"/>
              <a:pathLst>
                <a:path w="176" h="134">
                  <a:moveTo>
                    <a:pt x="94" y="125"/>
                  </a:moveTo>
                  <a:cubicBezTo>
                    <a:pt x="142" y="114"/>
                    <a:pt x="175" y="55"/>
                    <a:pt x="176" y="0"/>
                  </a:cubicBezTo>
                  <a:cubicBezTo>
                    <a:pt x="165" y="48"/>
                    <a:pt x="130" y="88"/>
                    <a:pt x="86" y="99"/>
                  </a:cubicBezTo>
                  <a:cubicBezTo>
                    <a:pt x="54" y="106"/>
                    <a:pt x="23" y="96"/>
                    <a:pt x="0" y="75"/>
                  </a:cubicBezTo>
                  <a:cubicBezTo>
                    <a:pt x="19" y="108"/>
                    <a:pt x="56" y="134"/>
                    <a:pt x="94" y="1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dirty="0">
                <a:latin typeface="微软雅黑" panose="020B0503020204020204" pitchFamily="34" charset="-122"/>
              </a:endParaRPr>
            </a:p>
          </p:txBody>
        </p:sp>
        <p:sp>
          <p:nvSpPr>
            <p:cNvPr id="47" name="Freeform 36"/>
            <p:cNvSpPr/>
            <p:nvPr/>
          </p:nvSpPr>
          <p:spPr bwMode="auto">
            <a:xfrm>
              <a:off x="8026401" y="3967163"/>
              <a:ext cx="379413" cy="228600"/>
            </a:xfrm>
            <a:custGeom>
              <a:avLst/>
              <a:gdLst>
                <a:gd name="T0" fmla="*/ 87 w 181"/>
                <a:gd name="T1" fmla="*/ 105 h 109"/>
                <a:gd name="T2" fmla="*/ 181 w 181"/>
                <a:gd name="T3" fmla="*/ 0 h 109"/>
                <a:gd name="T4" fmla="*/ 86 w 181"/>
                <a:gd name="T5" fmla="*/ 81 h 109"/>
                <a:gd name="T6" fmla="*/ 0 w 181"/>
                <a:gd name="T7" fmla="*/ 49 h 109"/>
                <a:gd name="T8" fmla="*/ 87 w 181"/>
                <a:gd name="T9" fmla="*/ 105 h 109"/>
              </a:gdLst>
              <a:ahLst/>
              <a:cxnLst>
                <a:cxn ang="0">
                  <a:pos x="T0" y="T1"/>
                </a:cxn>
                <a:cxn ang="0">
                  <a:pos x="T2" y="T3"/>
                </a:cxn>
                <a:cxn ang="0">
                  <a:pos x="T4" y="T5"/>
                </a:cxn>
                <a:cxn ang="0">
                  <a:pos x="T6" y="T7"/>
                </a:cxn>
                <a:cxn ang="0">
                  <a:pos x="T8" y="T9"/>
                </a:cxn>
              </a:cxnLst>
              <a:rect l="0" t="0" r="r" b="b"/>
              <a:pathLst>
                <a:path w="181" h="109">
                  <a:moveTo>
                    <a:pt x="87" y="105"/>
                  </a:moveTo>
                  <a:cubicBezTo>
                    <a:pt x="135" y="101"/>
                    <a:pt x="175" y="55"/>
                    <a:pt x="181" y="0"/>
                  </a:cubicBezTo>
                  <a:cubicBezTo>
                    <a:pt x="165" y="47"/>
                    <a:pt x="131" y="77"/>
                    <a:pt x="86" y="81"/>
                  </a:cubicBezTo>
                  <a:cubicBezTo>
                    <a:pt x="54" y="84"/>
                    <a:pt x="20" y="74"/>
                    <a:pt x="0" y="49"/>
                  </a:cubicBezTo>
                  <a:cubicBezTo>
                    <a:pt x="16" y="85"/>
                    <a:pt x="49" y="109"/>
                    <a:pt x="87" y="10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dirty="0">
                <a:latin typeface="微软雅黑" panose="020B0503020204020204" pitchFamily="34" charset="-122"/>
              </a:endParaRPr>
            </a:p>
          </p:txBody>
        </p:sp>
        <p:sp>
          <p:nvSpPr>
            <p:cNvPr id="48" name="Oval 37"/>
            <p:cNvSpPr>
              <a:spLocks noChangeArrowheads="1"/>
            </p:cNvSpPr>
            <p:nvPr/>
          </p:nvSpPr>
          <p:spPr bwMode="auto">
            <a:xfrm>
              <a:off x="6254751" y="3117851"/>
              <a:ext cx="495300" cy="49688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dirty="0">
                <a:latin typeface="微软雅黑" panose="020B0503020204020204" pitchFamily="34" charset="-122"/>
              </a:endParaRPr>
            </a:p>
          </p:txBody>
        </p:sp>
        <p:sp>
          <p:nvSpPr>
            <p:cNvPr id="49" name="Freeform 38"/>
            <p:cNvSpPr/>
            <p:nvPr/>
          </p:nvSpPr>
          <p:spPr bwMode="auto">
            <a:xfrm>
              <a:off x="5273676" y="3405188"/>
              <a:ext cx="1393825" cy="492125"/>
            </a:xfrm>
            <a:custGeom>
              <a:avLst/>
              <a:gdLst>
                <a:gd name="T0" fmla="*/ 667 w 667"/>
                <a:gd name="T1" fmla="*/ 0 h 235"/>
                <a:gd name="T2" fmla="*/ 529 w 667"/>
                <a:gd name="T3" fmla="*/ 60 h 235"/>
                <a:gd name="T4" fmla="*/ 332 w 667"/>
                <a:gd name="T5" fmla="*/ 156 h 235"/>
                <a:gd name="T6" fmla="*/ 0 w 667"/>
                <a:gd name="T7" fmla="*/ 93 h 235"/>
                <a:gd name="T8" fmla="*/ 367 w 667"/>
                <a:gd name="T9" fmla="*/ 186 h 235"/>
                <a:gd name="T10" fmla="*/ 530 w 667"/>
                <a:gd name="T11" fmla="*/ 77 h 235"/>
                <a:gd name="T12" fmla="*/ 594 w 667"/>
                <a:gd name="T13" fmla="*/ 87 h 235"/>
                <a:gd name="T14" fmla="*/ 667 w 667"/>
                <a:gd name="T15" fmla="*/ 0 h 2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67" h="235">
                  <a:moveTo>
                    <a:pt x="667" y="0"/>
                  </a:moveTo>
                  <a:cubicBezTo>
                    <a:pt x="665" y="48"/>
                    <a:pt x="586" y="69"/>
                    <a:pt x="529" y="60"/>
                  </a:cubicBezTo>
                  <a:cubicBezTo>
                    <a:pt x="462" y="107"/>
                    <a:pt x="423" y="119"/>
                    <a:pt x="332" y="156"/>
                  </a:cubicBezTo>
                  <a:cubicBezTo>
                    <a:pt x="202" y="182"/>
                    <a:pt x="95" y="144"/>
                    <a:pt x="0" y="93"/>
                  </a:cubicBezTo>
                  <a:cubicBezTo>
                    <a:pt x="93" y="180"/>
                    <a:pt x="241" y="235"/>
                    <a:pt x="367" y="186"/>
                  </a:cubicBezTo>
                  <a:cubicBezTo>
                    <a:pt x="432" y="160"/>
                    <a:pt x="495" y="135"/>
                    <a:pt x="530" y="77"/>
                  </a:cubicBezTo>
                  <a:cubicBezTo>
                    <a:pt x="548" y="79"/>
                    <a:pt x="561" y="89"/>
                    <a:pt x="594" y="87"/>
                  </a:cubicBezTo>
                  <a:cubicBezTo>
                    <a:pt x="615" y="89"/>
                    <a:pt x="667" y="95"/>
                    <a:pt x="66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dirty="0">
                <a:latin typeface="微软雅黑" panose="020B0503020204020204" pitchFamily="34" charset="-122"/>
              </a:endParaRPr>
            </a:p>
          </p:txBody>
        </p:sp>
        <p:sp>
          <p:nvSpPr>
            <p:cNvPr id="50" name="Oval 39"/>
            <p:cNvSpPr>
              <a:spLocks noChangeArrowheads="1"/>
            </p:cNvSpPr>
            <p:nvPr/>
          </p:nvSpPr>
          <p:spPr bwMode="auto">
            <a:xfrm>
              <a:off x="6496051" y="3814763"/>
              <a:ext cx="620713" cy="62230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dirty="0">
                <a:latin typeface="微软雅黑" panose="020B0503020204020204" pitchFamily="34" charset="-122"/>
              </a:endParaRPr>
            </a:p>
          </p:txBody>
        </p:sp>
        <p:sp>
          <p:nvSpPr>
            <p:cNvPr id="51" name="Freeform 40"/>
            <p:cNvSpPr/>
            <p:nvPr/>
          </p:nvSpPr>
          <p:spPr bwMode="auto">
            <a:xfrm>
              <a:off x="6518276" y="3829051"/>
              <a:ext cx="528638" cy="303213"/>
            </a:xfrm>
            <a:custGeom>
              <a:avLst/>
              <a:gdLst>
                <a:gd name="T0" fmla="*/ 118 w 253"/>
                <a:gd name="T1" fmla="*/ 8 h 145"/>
                <a:gd name="T2" fmla="*/ 0 w 253"/>
                <a:gd name="T3" fmla="*/ 145 h 145"/>
                <a:gd name="T4" fmla="*/ 129 w 253"/>
                <a:gd name="T5" fmla="*/ 39 h 145"/>
                <a:gd name="T6" fmla="*/ 253 w 253"/>
                <a:gd name="T7" fmla="*/ 68 h 145"/>
                <a:gd name="T8" fmla="*/ 118 w 253"/>
                <a:gd name="T9" fmla="*/ 8 h 145"/>
              </a:gdLst>
              <a:ahLst/>
              <a:cxnLst>
                <a:cxn ang="0">
                  <a:pos x="T0" y="T1"/>
                </a:cxn>
                <a:cxn ang="0">
                  <a:pos x="T2" y="T3"/>
                </a:cxn>
                <a:cxn ang="0">
                  <a:pos x="T4" y="T5"/>
                </a:cxn>
                <a:cxn ang="0">
                  <a:pos x="T6" y="T7"/>
                </a:cxn>
                <a:cxn ang="0">
                  <a:pos x="T8" y="T9"/>
                </a:cxn>
              </a:cxnLst>
              <a:rect l="0" t="0" r="r" b="b"/>
              <a:pathLst>
                <a:path w="253" h="145">
                  <a:moveTo>
                    <a:pt x="118" y="8"/>
                  </a:moveTo>
                  <a:cubicBezTo>
                    <a:pt x="49" y="18"/>
                    <a:pt x="0" y="77"/>
                    <a:pt x="0" y="145"/>
                  </a:cubicBezTo>
                  <a:cubicBezTo>
                    <a:pt x="16" y="87"/>
                    <a:pt x="66" y="48"/>
                    <a:pt x="129" y="39"/>
                  </a:cubicBezTo>
                  <a:cubicBezTo>
                    <a:pt x="176" y="32"/>
                    <a:pt x="220" y="39"/>
                    <a:pt x="253" y="68"/>
                  </a:cubicBezTo>
                  <a:cubicBezTo>
                    <a:pt x="224" y="25"/>
                    <a:pt x="172" y="0"/>
                    <a:pt x="118"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dirty="0">
                <a:latin typeface="微软雅黑" panose="020B0503020204020204" pitchFamily="34" charset="-122"/>
              </a:endParaRPr>
            </a:p>
          </p:txBody>
        </p:sp>
        <p:sp>
          <p:nvSpPr>
            <p:cNvPr id="52" name="Freeform 41"/>
            <p:cNvSpPr/>
            <p:nvPr/>
          </p:nvSpPr>
          <p:spPr bwMode="auto">
            <a:xfrm>
              <a:off x="6492876" y="3779838"/>
              <a:ext cx="528638" cy="282575"/>
            </a:xfrm>
            <a:custGeom>
              <a:avLst/>
              <a:gdLst>
                <a:gd name="T0" fmla="*/ 122 w 253"/>
                <a:gd name="T1" fmla="*/ 8 h 135"/>
                <a:gd name="T2" fmla="*/ 0 w 253"/>
                <a:gd name="T3" fmla="*/ 135 h 135"/>
                <a:gd name="T4" fmla="*/ 128 w 253"/>
                <a:gd name="T5" fmla="*/ 22 h 135"/>
                <a:gd name="T6" fmla="*/ 253 w 253"/>
                <a:gd name="T7" fmla="*/ 58 h 135"/>
                <a:gd name="T8" fmla="*/ 122 w 253"/>
                <a:gd name="T9" fmla="*/ 8 h 135"/>
              </a:gdLst>
              <a:ahLst/>
              <a:cxnLst>
                <a:cxn ang="0">
                  <a:pos x="T0" y="T1"/>
                </a:cxn>
                <a:cxn ang="0">
                  <a:pos x="T2" y="T3"/>
                </a:cxn>
                <a:cxn ang="0">
                  <a:pos x="T4" y="T5"/>
                </a:cxn>
                <a:cxn ang="0">
                  <a:pos x="T6" y="T7"/>
                </a:cxn>
                <a:cxn ang="0">
                  <a:pos x="T8" y="T9"/>
                </a:cxn>
              </a:cxnLst>
              <a:rect l="0" t="0" r="r" b="b"/>
              <a:pathLst>
                <a:path w="253" h="135">
                  <a:moveTo>
                    <a:pt x="122" y="8"/>
                  </a:moveTo>
                  <a:cubicBezTo>
                    <a:pt x="54" y="19"/>
                    <a:pt x="0" y="68"/>
                    <a:pt x="0" y="135"/>
                  </a:cubicBezTo>
                  <a:cubicBezTo>
                    <a:pt x="16" y="77"/>
                    <a:pt x="64" y="31"/>
                    <a:pt x="128" y="22"/>
                  </a:cubicBezTo>
                  <a:cubicBezTo>
                    <a:pt x="175" y="15"/>
                    <a:pt x="219" y="30"/>
                    <a:pt x="253" y="58"/>
                  </a:cubicBezTo>
                  <a:cubicBezTo>
                    <a:pt x="224" y="16"/>
                    <a:pt x="176" y="0"/>
                    <a:pt x="12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dirty="0">
                <a:latin typeface="微软雅黑" panose="020B0503020204020204" pitchFamily="34" charset="-122"/>
              </a:endParaRPr>
            </a:p>
          </p:txBody>
        </p:sp>
        <p:sp>
          <p:nvSpPr>
            <p:cNvPr id="53" name="Freeform 42"/>
            <p:cNvSpPr/>
            <p:nvPr/>
          </p:nvSpPr>
          <p:spPr bwMode="auto">
            <a:xfrm>
              <a:off x="6642101" y="4122738"/>
              <a:ext cx="509588" cy="393700"/>
            </a:xfrm>
            <a:custGeom>
              <a:avLst/>
              <a:gdLst>
                <a:gd name="T0" fmla="*/ 148 w 244"/>
                <a:gd name="T1" fmla="*/ 169 h 189"/>
                <a:gd name="T2" fmla="*/ 229 w 244"/>
                <a:gd name="T3" fmla="*/ 0 h 189"/>
                <a:gd name="T4" fmla="*/ 130 w 244"/>
                <a:gd name="T5" fmla="*/ 139 h 189"/>
                <a:gd name="T6" fmla="*/ 0 w 244"/>
                <a:gd name="T7" fmla="*/ 131 h 189"/>
                <a:gd name="T8" fmla="*/ 148 w 244"/>
                <a:gd name="T9" fmla="*/ 169 h 189"/>
              </a:gdLst>
              <a:ahLst/>
              <a:cxnLst>
                <a:cxn ang="0">
                  <a:pos x="T0" y="T1"/>
                </a:cxn>
                <a:cxn ang="0">
                  <a:pos x="T2" y="T3"/>
                </a:cxn>
                <a:cxn ang="0">
                  <a:pos x="T4" y="T5"/>
                </a:cxn>
                <a:cxn ang="0">
                  <a:pos x="T6" y="T7"/>
                </a:cxn>
                <a:cxn ang="0">
                  <a:pos x="T8" y="T9"/>
                </a:cxn>
              </a:cxnLst>
              <a:rect l="0" t="0" r="r" b="b"/>
              <a:pathLst>
                <a:path w="244" h="189">
                  <a:moveTo>
                    <a:pt x="148" y="169"/>
                  </a:moveTo>
                  <a:cubicBezTo>
                    <a:pt x="213" y="144"/>
                    <a:pt x="244" y="66"/>
                    <a:pt x="229" y="0"/>
                  </a:cubicBezTo>
                  <a:cubicBezTo>
                    <a:pt x="227" y="60"/>
                    <a:pt x="189" y="116"/>
                    <a:pt x="130" y="139"/>
                  </a:cubicBezTo>
                  <a:cubicBezTo>
                    <a:pt x="86" y="156"/>
                    <a:pt x="38" y="152"/>
                    <a:pt x="0" y="131"/>
                  </a:cubicBezTo>
                  <a:cubicBezTo>
                    <a:pt x="37" y="166"/>
                    <a:pt x="97" y="189"/>
                    <a:pt x="148" y="1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dirty="0">
                <a:latin typeface="微软雅黑" panose="020B0503020204020204" pitchFamily="34" charset="-122"/>
              </a:endParaRPr>
            </a:p>
          </p:txBody>
        </p:sp>
        <p:sp>
          <p:nvSpPr>
            <p:cNvPr id="54" name="Freeform 43"/>
            <p:cNvSpPr/>
            <p:nvPr/>
          </p:nvSpPr>
          <p:spPr bwMode="auto">
            <a:xfrm>
              <a:off x="6578601" y="4098926"/>
              <a:ext cx="522288" cy="334963"/>
            </a:xfrm>
            <a:custGeom>
              <a:avLst/>
              <a:gdLst>
                <a:gd name="T0" fmla="*/ 139 w 250"/>
                <a:gd name="T1" fmla="*/ 147 h 160"/>
                <a:gd name="T2" fmla="*/ 244 w 250"/>
                <a:gd name="T3" fmla="*/ 0 h 160"/>
                <a:gd name="T4" fmla="*/ 132 w 250"/>
                <a:gd name="T5" fmla="*/ 119 h 160"/>
                <a:gd name="T6" fmla="*/ 0 w 250"/>
                <a:gd name="T7" fmla="*/ 101 h 160"/>
                <a:gd name="T8" fmla="*/ 139 w 250"/>
                <a:gd name="T9" fmla="*/ 147 h 160"/>
              </a:gdLst>
              <a:ahLst/>
              <a:cxnLst>
                <a:cxn ang="0">
                  <a:pos x="T0" y="T1"/>
                </a:cxn>
                <a:cxn ang="0">
                  <a:pos x="T2" y="T3"/>
                </a:cxn>
                <a:cxn ang="0">
                  <a:pos x="T4" y="T5"/>
                </a:cxn>
                <a:cxn ang="0">
                  <a:pos x="T6" y="T7"/>
                </a:cxn>
                <a:cxn ang="0">
                  <a:pos x="T8" y="T9"/>
                </a:cxn>
              </a:cxnLst>
              <a:rect l="0" t="0" r="r" b="b"/>
              <a:pathLst>
                <a:path w="250" h="160">
                  <a:moveTo>
                    <a:pt x="139" y="147"/>
                  </a:moveTo>
                  <a:cubicBezTo>
                    <a:pt x="207" y="130"/>
                    <a:pt x="250" y="67"/>
                    <a:pt x="244" y="0"/>
                  </a:cubicBezTo>
                  <a:cubicBezTo>
                    <a:pt x="234" y="59"/>
                    <a:pt x="194" y="103"/>
                    <a:pt x="132" y="119"/>
                  </a:cubicBezTo>
                  <a:cubicBezTo>
                    <a:pt x="86" y="130"/>
                    <a:pt x="35" y="126"/>
                    <a:pt x="0" y="101"/>
                  </a:cubicBezTo>
                  <a:cubicBezTo>
                    <a:pt x="32" y="140"/>
                    <a:pt x="86" y="160"/>
                    <a:pt x="139" y="14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dirty="0">
                <a:latin typeface="微软雅黑" panose="020B0503020204020204" pitchFamily="34" charset="-122"/>
              </a:endParaRPr>
            </a:p>
          </p:txBody>
        </p:sp>
        <p:sp>
          <p:nvSpPr>
            <p:cNvPr id="55" name="Freeform 44"/>
            <p:cNvSpPr/>
            <p:nvPr/>
          </p:nvSpPr>
          <p:spPr bwMode="auto">
            <a:xfrm>
              <a:off x="5532438" y="877888"/>
              <a:ext cx="509588" cy="238125"/>
            </a:xfrm>
            <a:custGeom>
              <a:avLst/>
              <a:gdLst>
                <a:gd name="T0" fmla="*/ 156 w 244"/>
                <a:gd name="T1" fmla="*/ 0 h 114"/>
                <a:gd name="T2" fmla="*/ 113 w 244"/>
                <a:gd name="T3" fmla="*/ 4 h 114"/>
                <a:gd name="T4" fmla="*/ 5 w 244"/>
                <a:gd name="T5" fmla="*/ 78 h 114"/>
                <a:gd name="T6" fmla="*/ 88 w 244"/>
                <a:gd name="T7" fmla="*/ 114 h 114"/>
                <a:gd name="T8" fmla="*/ 132 w 244"/>
                <a:gd name="T9" fmla="*/ 110 h 114"/>
                <a:gd name="T10" fmla="*/ 239 w 244"/>
                <a:gd name="T11" fmla="*/ 36 h 114"/>
                <a:gd name="T12" fmla="*/ 156 w 244"/>
                <a:gd name="T13" fmla="*/ 0 h 114"/>
              </a:gdLst>
              <a:ahLst/>
              <a:cxnLst>
                <a:cxn ang="0">
                  <a:pos x="T0" y="T1"/>
                </a:cxn>
                <a:cxn ang="0">
                  <a:pos x="T2" y="T3"/>
                </a:cxn>
                <a:cxn ang="0">
                  <a:pos x="T4" y="T5"/>
                </a:cxn>
                <a:cxn ang="0">
                  <a:pos x="T6" y="T7"/>
                </a:cxn>
                <a:cxn ang="0">
                  <a:pos x="T8" y="T9"/>
                </a:cxn>
                <a:cxn ang="0">
                  <a:pos x="T10" y="T11"/>
                </a:cxn>
                <a:cxn ang="0">
                  <a:pos x="T12" y="T13"/>
                </a:cxn>
              </a:cxnLst>
              <a:rect l="0" t="0" r="r" b="b"/>
              <a:pathLst>
                <a:path w="244" h="114">
                  <a:moveTo>
                    <a:pt x="156" y="0"/>
                  </a:moveTo>
                  <a:cubicBezTo>
                    <a:pt x="142" y="0"/>
                    <a:pt x="128" y="1"/>
                    <a:pt x="113" y="4"/>
                  </a:cubicBezTo>
                  <a:cubicBezTo>
                    <a:pt x="48" y="15"/>
                    <a:pt x="0" y="49"/>
                    <a:pt x="5" y="78"/>
                  </a:cubicBezTo>
                  <a:cubicBezTo>
                    <a:pt x="9" y="100"/>
                    <a:pt x="43" y="114"/>
                    <a:pt x="88" y="114"/>
                  </a:cubicBezTo>
                  <a:cubicBezTo>
                    <a:pt x="102" y="114"/>
                    <a:pt x="116" y="113"/>
                    <a:pt x="132" y="110"/>
                  </a:cubicBezTo>
                  <a:cubicBezTo>
                    <a:pt x="196" y="98"/>
                    <a:pt x="244" y="65"/>
                    <a:pt x="239" y="36"/>
                  </a:cubicBezTo>
                  <a:cubicBezTo>
                    <a:pt x="235" y="13"/>
                    <a:pt x="201" y="0"/>
                    <a:pt x="156"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dirty="0">
                <a:latin typeface="微软雅黑" panose="020B0503020204020204" pitchFamily="34" charset="-122"/>
              </a:endParaRPr>
            </a:p>
          </p:txBody>
        </p:sp>
        <p:sp>
          <p:nvSpPr>
            <p:cNvPr id="56" name="Freeform 45"/>
            <p:cNvSpPr/>
            <p:nvPr/>
          </p:nvSpPr>
          <p:spPr bwMode="auto">
            <a:xfrm>
              <a:off x="5553076" y="879476"/>
              <a:ext cx="414338" cy="158750"/>
            </a:xfrm>
            <a:custGeom>
              <a:avLst/>
              <a:gdLst>
                <a:gd name="T0" fmla="*/ 88 w 198"/>
                <a:gd name="T1" fmla="*/ 11 h 76"/>
                <a:gd name="T2" fmla="*/ 4 w 198"/>
                <a:gd name="T3" fmla="*/ 76 h 76"/>
                <a:gd name="T4" fmla="*/ 99 w 198"/>
                <a:gd name="T5" fmla="*/ 20 h 76"/>
                <a:gd name="T6" fmla="*/ 198 w 198"/>
                <a:gd name="T7" fmla="*/ 13 h 76"/>
                <a:gd name="T8" fmla="*/ 88 w 198"/>
                <a:gd name="T9" fmla="*/ 11 h 76"/>
              </a:gdLst>
              <a:ahLst/>
              <a:cxnLst>
                <a:cxn ang="0">
                  <a:pos x="T0" y="T1"/>
                </a:cxn>
                <a:cxn ang="0">
                  <a:pos x="T2" y="T3"/>
                </a:cxn>
                <a:cxn ang="0">
                  <a:pos x="T4" y="T5"/>
                </a:cxn>
                <a:cxn ang="0">
                  <a:pos x="T6" y="T7"/>
                </a:cxn>
                <a:cxn ang="0">
                  <a:pos x="T8" y="T9"/>
                </a:cxn>
              </a:cxnLst>
              <a:rect l="0" t="0" r="r" b="b"/>
              <a:pathLst>
                <a:path w="198" h="76">
                  <a:moveTo>
                    <a:pt x="88" y="11"/>
                  </a:moveTo>
                  <a:cubicBezTo>
                    <a:pt x="35" y="24"/>
                    <a:pt x="0" y="52"/>
                    <a:pt x="4" y="76"/>
                  </a:cubicBezTo>
                  <a:cubicBezTo>
                    <a:pt x="13" y="53"/>
                    <a:pt x="50" y="32"/>
                    <a:pt x="99" y="20"/>
                  </a:cubicBezTo>
                  <a:cubicBezTo>
                    <a:pt x="135" y="11"/>
                    <a:pt x="170" y="7"/>
                    <a:pt x="198" y="13"/>
                  </a:cubicBezTo>
                  <a:cubicBezTo>
                    <a:pt x="172" y="2"/>
                    <a:pt x="130" y="0"/>
                    <a:pt x="88"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dirty="0">
                <a:latin typeface="微软雅黑" panose="020B0503020204020204" pitchFamily="34" charset="-122"/>
              </a:endParaRPr>
            </a:p>
          </p:txBody>
        </p:sp>
        <p:sp>
          <p:nvSpPr>
            <p:cNvPr id="57" name="Freeform 46"/>
            <p:cNvSpPr/>
            <p:nvPr/>
          </p:nvSpPr>
          <p:spPr bwMode="auto">
            <a:xfrm>
              <a:off x="5530851" y="863601"/>
              <a:ext cx="411163" cy="153988"/>
            </a:xfrm>
            <a:custGeom>
              <a:avLst/>
              <a:gdLst>
                <a:gd name="T0" fmla="*/ 92 w 197"/>
                <a:gd name="T1" fmla="*/ 12 h 74"/>
                <a:gd name="T2" fmla="*/ 4 w 197"/>
                <a:gd name="T3" fmla="*/ 74 h 74"/>
                <a:gd name="T4" fmla="*/ 97 w 197"/>
                <a:gd name="T5" fmla="*/ 15 h 74"/>
                <a:gd name="T6" fmla="*/ 197 w 197"/>
                <a:gd name="T7" fmla="*/ 11 h 74"/>
                <a:gd name="T8" fmla="*/ 92 w 197"/>
                <a:gd name="T9" fmla="*/ 12 h 74"/>
              </a:gdLst>
              <a:ahLst/>
              <a:cxnLst>
                <a:cxn ang="0">
                  <a:pos x="T0" y="T1"/>
                </a:cxn>
                <a:cxn ang="0">
                  <a:pos x="T2" y="T3"/>
                </a:cxn>
                <a:cxn ang="0">
                  <a:pos x="T4" y="T5"/>
                </a:cxn>
                <a:cxn ang="0">
                  <a:pos x="T6" y="T7"/>
                </a:cxn>
                <a:cxn ang="0">
                  <a:pos x="T8" y="T9"/>
                </a:cxn>
              </a:cxnLst>
              <a:rect l="0" t="0" r="r" b="b"/>
              <a:pathLst>
                <a:path w="197" h="74">
                  <a:moveTo>
                    <a:pt x="92" y="12"/>
                  </a:moveTo>
                  <a:cubicBezTo>
                    <a:pt x="38" y="25"/>
                    <a:pt x="0" y="50"/>
                    <a:pt x="4" y="74"/>
                  </a:cubicBezTo>
                  <a:cubicBezTo>
                    <a:pt x="12" y="51"/>
                    <a:pt x="48" y="28"/>
                    <a:pt x="97" y="15"/>
                  </a:cubicBezTo>
                  <a:cubicBezTo>
                    <a:pt x="133" y="6"/>
                    <a:pt x="169" y="5"/>
                    <a:pt x="197" y="11"/>
                  </a:cubicBezTo>
                  <a:cubicBezTo>
                    <a:pt x="172" y="0"/>
                    <a:pt x="134" y="1"/>
                    <a:pt x="92"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dirty="0">
                <a:latin typeface="微软雅黑" panose="020B0503020204020204" pitchFamily="34" charset="-122"/>
              </a:endParaRPr>
            </a:p>
          </p:txBody>
        </p:sp>
        <p:sp>
          <p:nvSpPr>
            <p:cNvPr id="58" name="Freeform 47"/>
            <p:cNvSpPr/>
            <p:nvPr/>
          </p:nvSpPr>
          <p:spPr bwMode="auto">
            <a:xfrm>
              <a:off x="5676901" y="950913"/>
              <a:ext cx="390525" cy="179388"/>
            </a:xfrm>
            <a:custGeom>
              <a:avLst/>
              <a:gdLst>
                <a:gd name="T0" fmla="*/ 119 w 187"/>
                <a:gd name="T1" fmla="*/ 71 h 86"/>
                <a:gd name="T2" fmla="*/ 171 w 187"/>
                <a:gd name="T3" fmla="*/ 0 h 86"/>
                <a:gd name="T4" fmla="*/ 102 w 187"/>
                <a:gd name="T5" fmla="*/ 63 h 86"/>
                <a:gd name="T6" fmla="*/ 0 w 187"/>
                <a:gd name="T7" fmla="*/ 79 h 86"/>
                <a:gd name="T8" fmla="*/ 119 w 187"/>
                <a:gd name="T9" fmla="*/ 71 h 86"/>
              </a:gdLst>
              <a:ahLst/>
              <a:cxnLst>
                <a:cxn ang="0">
                  <a:pos x="T0" y="T1"/>
                </a:cxn>
                <a:cxn ang="0">
                  <a:pos x="T2" y="T3"/>
                </a:cxn>
                <a:cxn ang="0">
                  <a:pos x="T4" y="T5"/>
                </a:cxn>
                <a:cxn ang="0">
                  <a:pos x="T6" y="T7"/>
                </a:cxn>
                <a:cxn ang="0">
                  <a:pos x="T8" y="T9"/>
                </a:cxn>
              </a:cxnLst>
              <a:rect l="0" t="0" r="r" b="b"/>
              <a:pathLst>
                <a:path w="187" h="86">
                  <a:moveTo>
                    <a:pt x="119" y="71"/>
                  </a:moveTo>
                  <a:cubicBezTo>
                    <a:pt x="168" y="53"/>
                    <a:pt x="187" y="21"/>
                    <a:pt x="171" y="0"/>
                  </a:cubicBezTo>
                  <a:cubicBezTo>
                    <a:pt x="173" y="22"/>
                    <a:pt x="147" y="47"/>
                    <a:pt x="102" y="63"/>
                  </a:cubicBezTo>
                  <a:cubicBezTo>
                    <a:pt x="69" y="76"/>
                    <a:pt x="31" y="81"/>
                    <a:pt x="0" y="79"/>
                  </a:cubicBezTo>
                  <a:cubicBezTo>
                    <a:pt x="31" y="86"/>
                    <a:pt x="80" y="86"/>
                    <a:pt x="119" y="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dirty="0">
                <a:latin typeface="微软雅黑" panose="020B0503020204020204" pitchFamily="34" charset="-122"/>
              </a:endParaRPr>
            </a:p>
          </p:txBody>
        </p:sp>
        <p:sp>
          <p:nvSpPr>
            <p:cNvPr id="59" name="Freeform 48"/>
            <p:cNvSpPr/>
            <p:nvPr/>
          </p:nvSpPr>
          <p:spPr bwMode="auto">
            <a:xfrm>
              <a:off x="5619751" y="946151"/>
              <a:ext cx="407988" cy="166688"/>
            </a:xfrm>
            <a:custGeom>
              <a:avLst/>
              <a:gdLst>
                <a:gd name="T0" fmla="*/ 113 w 195"/>
                <a:gd name="T1" fmla="*/ 67 h 80"/>
                <a:gd name="T2" fmla="*/ 185 w 195"/>
                <a:gd name="T3" fmla="*/ 0 h 80"/>
                <a:gd name="T4" fmla="*/ 105 w 195"/>
                <a:gd name="T5" fmla="*/ 58 h 80"/>
                <a:gd name="T6" fmla="*/ 0 w 195"/>
                <a:gd name="T7" fmla="*/ 70 h 80"/>
                <a:gd name="T8" fmla="*/ 113 w 195"/>
                <a:gd name="T9" fmla="*/ 67 h 80"/>
              </a:gdLst>
              <a:ahLst/>
              <a:cxnLst>
                <a:cxn ang="0">
                  <a:pos x="T0" y="T1"/>
                </a:cxn>
                <a:cxn ang="0">
                  <a:pos x="T2" y="T3"/>
                </a:cxn>
                <a:cxn ang="0">
                  <a:pos x="T4" y="T5"/>
                </a:cxn>
                <a:cxn ang="0">
                  <a:pos x="T6" y="T7"/>
                </a:cxn>
                <a:cxn ang="0">
                  <a:pos x="T8" y="T9"/>
                </a:cxn>
              </a:cxnLst>
              <a:rect l="0" t="0" r="r" b="b"/>
              <a:pathLst>
                <a:path w="195" h="80">
                  <a:moveTo>
                    <a:pt x="113" y="67"/>
                  </a:moveTo>
                  <a:cubicBezTo>
                    <a:pt x="165" y="52"/>
                    <a:pt x="195" y="23"/>
                    <a:pt x="185" y="0"/>
                  </a:cubicBezTo>
                  <a:cubicBezTo>
                    <a:pt x="181" y="22"/>
                    <a:pt x="153" y="44"/>
                    <a:pt x="105" y="58"/>
                  </a:cubicBezTo>
                  <a:cubicBezTo>
                    <a:pt x="70" y="69"/>
                    <a:pt x="30" y="74"/>
                    <a:pt x="0" y="70"/>
                  </a:cubicBezTo>
                  <a:cubicBezTo>
                    <a:pt x="29" y="80"/>
                    <a:pt x="72" y="79"/>
                    <a:pt x="113" y="6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dirty="0">
                <a:latin typeface="微软雅黑" panose="020B0503020204020204" pitchFamily="34" charset="-122"/>
              </a:endParaRPr>
            </a:p>
          </p:txBody>
        </p:sp>
        <p:sp>
          <p:nvSpPr>
            <p:cNvPr id="60" name="Freeform 49"/>
            <p:cNvSpPr/>
            <p:nvPr/>
          </p:nvSpPr>
          <p:spPr bwMode="auto">
            <a:xfrm>
              <a:off x="4552951" y="4435476"/>
              <a:ext cx="346075" cy="565150"/>
            </a:xfrm>
            <a:custGeom>
              <a:avLst/>
              <a:gdLst>
                <a:gd name="T0" fmla="*/ 136 w 166"/>
                <a:gd name="T1" fmla="*/ 112 h 270"/>
                <a:gd name="T2" fmla="*/ 137 w 166"/>
                <a:gd name="T3" fmla="*/ 258 h 270"/>
                <a:gd name="T4" fmla="*/ 30 w 166"/>
                <a:gd name="T5" fmla="*/ 158 h 270"/>
                <a:gd name="T6" fmla="*/ 30 w 166"/>
                <a:gd name="T7" fmla="*/ 13 h 270"/>
                <a:gd name="T8" fmla="*/ 136 w 166"/>
                <a:gd name="T9" fmla="*/ 112 h 270"/>
              </a:gdLst>
              <a:ahLst/>
              <a:cxnLst>
                <a:cxn ang="0">
                  <a:pos x="T0" y="T1"/>
                </a:cxn>
                <a:cxn ang="0">
                  <a:pos x="T2" y="T3"/>
                </a:cxn>
                <a:cxn ang="0">
                  <a:pos x="T4" y="T5"/>
                </a:cxn>
                <a:cxn ang="0">
                  <a:pos x="T6" y="T7"/>
                </a:cxn>
                <a:cxn ang="0">
                  <a:pos x="T8" y="T9"/>
                </a:cxn>
              </a:cxnLst>
              <a:rect l="0" t="0" r="r" b="b"/>
              <a:pathLst>
                <a:path w="166" h="270">
                  <a:moveTo>
                    <a:pt x="136" y="112"/>
                  </a:moveTo>
                  <a:cubicBezTo>
                    <a:pt x="165" y="180"/>
                    <a:pt x="166" y="245"/>
                    <a:pt x="137" y="258"/>
                  </a:cubicBezTo>
                  <a:cubicBezTo>
                    <a:pt x="108" y="270"/>
                    <a:pt x="60" y="226"/>
                    <a:pt x="30" y="158"/>
                  </a:cubicBezTo>
                  <a:cubicBezTo>
                    <a:pt x="1" y="91"/>
                    <a:pt x="0" y="26"/>
                    <a:pt x="30" y="13"/>
                  </a:cubicBezTo>
                  <a:cubicBezTo>
                    <a:pt x="59" y="0"/>
                    <a:pt x="106" y="45"/>
                    <a:pt x="136" y="1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dirty="0">
                <a:latin typeface="微软雅黑" panose="020B0503020204020204" pitchFamily="34" charset="-122"/>
              </a:endParaRPr>
            </a:p>
          </p:txBody>
        </p:sp>
        <p:sp>
          <p:nvSpPr>
            <p:cNvPr id="61" name="Freeform 50"/>
            <p:cNvSpPr/>
            <p:nvPr/>
          </p:nvSpPr>
          <p:spPr bwMode="auto">
            <a:xfrm>
              <a:off x="4567238" y="4462463"/>
              <a:ext cx="187325" cy="304800"/>
            </a:xfrm>
            <a:custGeom>
              <a:avLst/>
              <a:gdLst>
                <a:gd name="T0" fmla="*/ 21 w 90"/>
                <a:gd name="T1" fmla="*/ 15 h 146"/>
                <a:gd name="T2" fmla="*/ 28 w 90"/>
                <a:gd name="T3" fmla="*/ 146 h 146"/>
                <a:gd name="T4" fmla="*/ 36 w 90"/>
                <a:gd name="T5" fmla="*/ 38 h 146"/>
                <a:gd name="T6" fmla="*/ 90 w 90"/>
                <a:gd name="T7" fmla="*/ 43 h 146"/>
                <a:gd name="T8" fmla="*/ 21 w 90"/>
                <a:gd name="T9" fmla="*/ 15 h 146"/>
              </a:gdLst>
              <a:ahLst/>
              <a:cxnLst>
                <a:cxn ang="0">
                  <a:pos x="T0" y="T1"/>
                </a:cxn>
                <a:cxn ang="0">
                  <a:pos x="T2" y="T3"/>
                </a:cxn>
                <a:cxn ang="0">
                  <a:pos x="T4" y="T5"/>
                </a:cxn>
                <a:cxn ang="0">
                  <a:pos x="T6" y="T7"/>
                </a:cxn>
                <a:cxn ang="0">
                  <a:pos x="T8" y="T9"/>
                </a:cxn>
              </a:cxnLst>
              <a:rect l="0" t="0" r="r" b="b"/>
              <a:pathLst>
                <a:path w="90" h="146">
                  <a:moveTo>
                    <a:pt x="21" y="15"/>
                  </a:moveTo>
                  <a:cubicBezTo>
                    <a:pt x="0" y="34"/>
                    <a:pt x="4" y="90"/>
                    <a:pt x="28" y="146"/>
                  </a:cubicBezTo>
                  <a:cubicBezTo>
                    <a:pt x="13" y="96"/>
                    <a:pt x="17" y="56"/>
                    <a:pt x="36" y="38"/>
                  </a:cubicBezTo>
                  <a:cubicBezTo>
                    <a:pt x="50" y="25"/>
                    <a:pt x="68" y="25"/>
                    <a:pt x="90" y="43"/>
                  </a:cubicBezTo>
                  <a:cubicBezTo>
                    <a:pt x="65" y="13"/>
                    <a:pt x="38" y="0"/>
                    <a:pt x="21"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dirty="0">
                <a:latin typeface="微软雅黑" panose="020B0503020204020204" pitchFamily="34" charset="-122"/>
              </a:endParaRPr>
            </a:p>
          </p:txBody>
        </p:sp>
        <p:sp>
          <p:nvSpPr>
            <p:cNvPr id="62" name="Freeform 51"/>
            <p:cNvSpPr/>
            <p:nvPr/>
          </p:nvSpPr>
          <p:spPr bwMode="auto">
            <a:xfrm>
              <a:off x="4541838" y="4425951"/>
              <a:ext cx="179388" cy="287338"/>
            </a:xfrm>
            <a:custGeom>
              <a:avLst/>
              <a:gdLst>
                <a:gd name="T0" fmla="*/ 22 w 86"/>
                <a:gd name="T1" fmla="*/ 15 h 138"/>
                <a:gd name="T2" fmla="*/ 24 w 86"/>
                <a:gd name="T3" fmla="*/ 138 h 138"/>
                <a:gd name="T4" fmla="*/ 28 w 86"/>
                <a:gd name="T5" fmla="*/ 25 h 138"/>
                <a:gd name="T6" fmla="*/ 86 w 86"/>
                <a:gd name="T7" fmla="*/ 36 h 138"/>
                <a:gd name="T8" fmla="*/ 22 w 86"/>
                <a:gd name="T9" fmla="*/ 15 h 138"/>
              </a:gdLst>
              <a:ahLst/>
              <a:cxnLst>
                <a:cxn ang="0">
                  <a:pos x="T0" y="T1"/>
                </a:cxn>
                <a:cxn ang="0">
                  <a:pos x="T2" y="T3"/>
                </a:cxn>
                <a:cxn ang="0">
                  <a:pos x="T4" y="T5"/>
                </a:cxn>
                <a:cxn ang="0">
                  <a:pos x="T6" y="T7"/>
                </a:cxn>
                <a:cxn ang="0">
                  <a:pos x="T8" y="T9"/>
                </a:cxn>
              </a:cxnLst>
              <a:rect l="0" t="0" r="r" b="b"/>
              <a:pathLst>
                <a:path w="86" h="138">
                  <a:moveTo>
                    <a:pt x="22" y="15"/>
                  </a:moveTo>
                  <a:cubicBezTo>
                    <a:pt x="1" y="34"/>
                    <a:pt x="0" y="83"/>
                    <a:pt x="24" y="138"/>
                  </a:cubicBezTo>
                  <a:cubicBezTo>
                    <a:pt x="9" y="88"/>
                    <a:pt x="9" y="42"/>
                    <a:pt x="28" y="25"/>
                  </a:cubicBezTo>
                  <a:cubicBezTo>
                    <a:pt x="43" y="12"/>
                    <a:pt x="64" y="17"/>
                    <a:pt x="86" y="36"/>
                  </a:cubicBezTo>
                  <a:cubicBezTo>
                    <a:pt x="60" y="5"/>
                    <a:pt x="38" y="0"/>
                    <a:pt x="22"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dirty="0">
                <a:latin typeface="微软雅黑" panose="020B0503020204020204" pitchFamily="34" charset="-122"/>
              </a:endParaRPr>
            </a:p>
          </p:txBody>
        </p:sp>
        <p:sp>
          <p:nvSpPr>
            <p:cNvPr id="63" name="Freeform 52"/>
            <p:cNvSpPr/>
            <p:nvPr/>
          </p:nvSpPr>
          <p:spPr bwMode="auto">
            <a:xfrm>
              <a:off x="4765676" y="4665663"/>
              <a:ext cx="166688" cy="368300"/>
            </a:xfrm>
            <a:custGeom>
              <a:avLst/>
              <a:gdLst>
                <a:gd name="T0" fmla="*/ 66 w 80"/>
                <a:gd name="T1" fmla="*/ 151 h 176"/>
                <a:gd name="T2" fmla="*/ 34 w 80"/>
                <a:gd name="T3" fmla="*/ 0 h 176"/>
                <a:gd name="T4" fmla="*/ 49 w 80"/>
                <a:gd name="T5" fmla="*/ 130 h 176"/>
                <a:gd name="T6" fmla="*/ 0 w 80"/>
                <a:gd name="T7" fmla="*/ 144 h 176"/>
                <a:gd name="T8" fmla="*/ 66 w 80"/>
                <a:gd name="T9" fmla="*/ 151 h 176"/>
              </a:gdLst>
              <a:ahLst/>
              <a:cxnLst>
                <a:cxn ang="0">
                  <a:pos x="T0" y="T1"/>
                </a:cxn>
                <a:cxn ang="0">
                  <a:pos x="T2" y="T3"/>
                </a:cxn>
                <a:cxn ang="0">
                  <a:pos x="T4" y="T5"/>
                </a:cxn>
                <a:cxn ang="0">
                  <a:pos x="T6" y="T7"/>
                </a:cxn>
                <a:cxn ang="0">
                  <a:pos x="T8" y="T9"/>
                </a:cxn>
              </a:cxnLst>
              <a:rect l="0" t="0" r="r" b="b"/>
              <a:pathLst>
                <a:path w="80" h="176">
                  <a:moveTo>
                    <a:pt x="66" y="151"/>
                  </a:moveTo>
                  <a:cubicBezTo>
                    <a:pt x="80" y="121"/>
                    <a:pt x="63" y="52"/>
                    <a:pt x="34" y="0"/>
                  </a:cubicBezTo>
                  <a:cubicBezTo>
                    <a:pt x="55" y="50"/>
                    <a:pt x="62" y="102"/>
                    <a:pt x="49" y="130"/>
                  </a:cubicBezTo>
                  <a:cubicBezTo>
                    <a:pt x="39" y="151"/>
                    <a:pt x="21" y="155"/>
                    <a:pt x="0" y="144"/>
                  </a:cubicBezTo>
                  <a:cubicBezTo>
                    <a:pt x="26" y="167"/>
                    <a:pt x="55" y="176"/>
                    <a:pt x="66" y="15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dirty="0">
                <a:latin typeface="微软雅黑" panose="020B0503020204020204" pitchFamily="34" charset="-122"/>
              </a:endParaRPr>
            </a:p>
          </p:txBody>
        </p:sp>
        <p:sp>
          <p:nvSpPr>
            <p:cNvPr id="64" name="Freeform 53"/>
            <p:cNvSpPr/>
            <p:nvPr/>
          </p:nvSpPr>
          <p:spPr bwMode="auto">
            <a:xfrm>
              <a:off x="4711701" y="4651376"/>
              <a:ext cx="174625" cy="325438"/>
            </a:xfrm>
            <a:custGeom>
              <a:avLst/>
              <a:gdLst>
                <a:gd name="T0" fmla="*/ 66 w 84"/>
                <a:gd name="T1" fmla="*/ 137 h 156"/>
                <a:gd name="T2" fmla="*/ 50 w 84"/>
                <a:gd name="T3" fmla="*/ 0 h 156"/>
                <a:gd name="T4" fmla="*/ 53 w 84"/>
                <a:gd name="T5" fmla="*/ 115 h 156"/>
                <a:gd name="T6" fmla="*/ 0 w 84"/>
                <a:gd name="T7" fmla="*/ 121 h 156"/>
                <a:gd name="T8" fmla="*/ 66 w 84"/>
                <a:gd name="T9" fmla="*/ 137 h 156"/>
              </a:gdLst>
              <a:ahLst/>
              <a:cxnLst>
                <a:cxn ang="0">
                  <a:pos x="T0" y="T1"/>
                </a:cxn>
                <a:cxn ang="0">
                  <a:pos x="T2" y="T3"/>
                </a:cxn>
                <a:cxn ang="0">
                  <a:pos x="T4" y="T5"/>
                </a:cxn>
                <a:cxn ang="0">
                  <a:pos x="T6" y="T7"/>
                </a:cxn>
                <a:cxn ang="0">
                  <a:pos x="T8" y="T9"/>
                </a:cxn>
              </a:cxnLst>
              <a:rect l="0" t="0" r="r" b="b"/>
              <a:pathLst>
                <a:path w="84" h="156">
                  <a:moveTo>
                    <a:pt x="66" y="137"/>
                  </a:moveTo>
                  <a:cubicBezTo>
                    <a:pt x="84" y="113"/>
                    <a:pt x="77" y="54"/>
                    <a:pt x="50" y="0"/>
                  </a:cubicBezTo>
                  <a:cubicBezTo>
                    <a:pt x="68" y="50"/>
                    <a:pt x="70" y="93"/>
                    <a:pt x="53" y="115"/>
                  </a:cubicBezTo>
                  <a:cubicBezTo>
                    <a:pt x="41" y="132"/>
                    <a:pt x="22" y="136"/>
                    <a:pt x="0" y="121"/>
                  </a:cubicBezTo>
                  <a:cubicBezTo>
                    <a:pt x="26" y="149"/>
                    <a:pt x="52" y="156"/>
                    <a:pt x="66" y="13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dirty="0">
                <a:latin typeface="微软雅黑" panose="020B0503020204020204" pitchFamily="34" charset="-122"/>
              </a:endParaRPr>
            </a:p>
          </p:txBody>
        </p:sp>
        <p:sp>
          <p:nvSpPr>
            <p:cNvPr id="65" name="Freeform 54"/>
            <p:cNvSpPr/>
            <p:nvPr/>
          </p:nvSpPr>
          <p:spPr bwMode="auto">
            <a:xfrm>
              <a:off x="7156451" y="1752601"/>
              <a:ext cx="927100" cy="831850"/>
            </a:xfrm>
            <a:custGeom>
              <a:avLst/>
              <a:gdLst>
                <a:gd name="T0" fmla="*/ 419 w 444"/>
                <a:gd name="T1" fmla="*/ 146 h 398"/>
                <a:gd name="T2" fmla="*/ 267 w 444"/>
                <a:gd name="T3" fmla="*/ 368 h 398"/>
                <a:gd name="T4" fmla="*/ 25 w 444"/>
                <a:gd name="T5" fmla="*/ 252 h 398"/>
                <a:gd name="T6" fmla="*/ 177 w 444"/>
                <a:gd name="T7" fmla="*/ 29 h 398"/>
                <a:gd name="T8" fmla="*/ 419 w 444"/>
                <a:gd name="T9" fmla="*/ 146 h 398"/>
              </a:gdLst>
              <a:ahLst/>
              <a:cxnLst>
                <a:cxn ang="0">
                  <a:pos x="T0" y="T1"/>
                </a:cxn>
                <a:cxn ang="0">
                  <a:pos x="T2" y="T3"/>
                </a:cxn>
                <a:cxn ang="0">
                  <a:pos x="T4" y="T5"/>
                </a:cxn>
                <a:cxn ang="0">
                  <a:pos x="T6" y="T7"/>
                </a:cxn>
                <a:cxn ang="0">
                  <a:pos x="T8" y="T9"/>
                </a:cxn>
              </a:cxnLst>
              <a:rect l="0" t="0" r="r" b="b"/>
              <a:pathLst>
                <a:path w="444" h="398">
                  <a:moveTo>
                    <a:pt x="419" y="146"/>
                  </a:moveTo>
                  <a:cubicBezTo>
                    <a:pt x="444" y="240"/>
                    <a:pt x="376" y="339"/>
                    <a:pt x="267" y="368"/>
                  </a:cubicBezTo>
                  <a:cubicBezTo>
                    <a:pt x="159" y="398"/>
                    <a:pt x="50" y="345"/>
                    <a:pt x="25" y="252"/>
                  </a:cubicBezTo>
                  <a:cubicBezTo>
                    <a:pt x="0" y="158"/>
                    <a:pt x="68" y="58"/>
                    <a:pt x="177" y="29"/>
                  </a:cubicBezTo>
                  <a:cubicBezTo>
                    <a:pt x="286" y="0"/>
                    <a:pt x="394" y="53"/>
                    <a:pt x="419" y="1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dirty="0">
                <a:latin typeface="微软雅黑" panose="020B0503020204020204" pitchFamily="34" charset="-122"/>
              </a:endParaRPr>
            </a:p>
          </p:txBody>
        </p:sp>
        <p:sp>
          <p:nvSpPr>
            <p:cNvPr id="66" name="Freeform 55"/>
            <p:cNvSpPr/>
            <p:nvPr/>
          </p:nvSpPr>
          <p:spPr bwMode="auto">
            <a:xfrm>
              <a:off x="7197726" y="1804988"/>
              <a:ext cx="693738" cy="473075"/>
            </a:xfrm>
            <a:custGeom>
              <a:avLst/>
              <a:gdLst>
                <a:gd name="T0" fmla="*/ 136 w 332"/>
                <a:gd name="T1" fmla="*/ 28 h 226"/>
                <a:gd name="T2" fmla="*/ 21 w 332"/>
                <a:gd name="T3" fmla="*/ 226 h 226"/>
                <a:gd name="T4" fmla="*/ 159 w 332"/>
                <a:gd name="T5" fmla="*/ 59 h 226"/>
                <a:gd name="T6" fmla="*/ 332 w 332"/>
                <a:gd name="T7" fmla="*/ 48 h 226"/>
                <a:gd name="T8" fmla="*/ 136 w 332"/>
                <a:gd name="T9" fmla="*/ 28 h 226"/>
              </a:gdLst>
              <a:ahLst/>
              <a:cxnLst>
                <a:cxn ang="0">
                  <a:pos x="T0" y="T1"/>
                </a:cxn>
                <a:cxn ang="0">
                  <a:pos x="T2" y="T3"/>
                </a:cxn>
                <a:cxn ang="0">
                  <a:pos x="T4" y="T5"/>
                </a:cxn>
                <a:cxn ang="0">
                  <a:pos x="T6" y="T7"/>
                </a:cxn>
                <a:cxn ang="0">
                  <a:pos x="T8" y="T9"/>
                </a:cxn>
              </a:cxnLst>
              <a:rect l="0" t="0" r="r" b="b"/>
              <a:pathLst>
                <a:path w="332" h="226">
                  <a:moveTo>
                    <a:pt x="136" y="28"/>
                  </a:moveTo>
                  <a:cubicBezTo>
                    <a:pt x="48" y="64"/>
                    <a:pt x="0" y="149"/>
                    <a:pt x="21" y="226"/>
                  </a:cubicBezTo>
                  <a:cubicBezTo>
                    <a:pt x="24" y="154"/>
                    <a:pt x="78" y="92"/>
                    <a:pt x="159" y="59"/>
                  </a:cubicBezTo>
                  <a:cubicBezTo>
                    <a:pt x="219" y="34"/>
                    <a:pt x="280" y="27"/>
                    <a:pt x="332" y="48"/>
                  </a:cubicBezTo>
                  <a:cubicBezTo>
                    <a:pt x="281" y="10"/>
                    <a:pt x="205" y="0"/>
                    <a:pt x="136" y="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dirty="0">
                <a:latin typeface="微软雅黑" panose="020B0503020204020204" pitchFamily="34" charset="-122"/>
              </a:endParaRPr>
            </a:p>
          </p:txBody>
        </p:sp>
        <p:sp>
          <p:nvSpPr>
            <p:cNvPr id="67" name="Freeform 56"/>
            <p:cNvSpPr/>
            <p:nvPr/>
          </p:nvSpPr>
          <p:spPr bwMode="auto">
            <a:xfrm>
              <a:off x="7143751" y="1752601"/>
              <a:ext cx="693738" cy="454025"/>
            </a:xfrm>
            <a:custGeom>
              <a:avLst/>
              <a:gdLst>
                <a:gd name="T0" fmla="*/ 144 w 332"/>
                <a:gd name="T1" fmla="*/ 29 h 217"/>
                <a:gd name="T2" fmla="*/ 21 w 332"/>
                <a:gd name="T3" fmla="*/ 217 h 217"/>
                <a:gd name="T4" fmla="*/ 155 w 332"/>
                <a:gd name="T5" fmla="*/ 42 h 217"/>
                <a:gd name="T6" fmla="*/ 332 w 332"/>
                <a:gd name="T7" fmla="*/ 39 h 217"/>
                <a:gd name="T8" fmla="*/ 144 w 332"/>
                <a:gd name="T9" fmla="*/ 29 h 217"/>
              </a:gdLst>
              <a:ahLst/>
              <a:cxnLst>
                <a:cxn ang="0">
                  <a:pos x="T0" y="T1"/>
                </a:cxn>
                <a:cxn ang="0">
                  <a:pos x="T2" y="T3"/>
                </a:cxn>
                <a:cxn ang="0">
                  <a:pos x="T4" y="T5"/>
                </a:cxn>
                <a:cxn ang="0">
                  <a:pos x="T6" y="T7"/>
                </a:cxn>
                <a:cxn ang="0">
                  <a:pos x="T8" y="T9"/>
                </a:cxn>
              </a:cxnLst>
              <a:rect l="0" t="0" r="r" b="b"/>
              <a:pathLst>
                <a:path w="332" h="217">
                  <a:moveTo>
                    <a:pt x="144" y="29"/>
                  </a:moveTo>
                  <a:cubicBezTo>
                    <a:pt x="56" y="64"/>
                    <a:pt x="0" y="140"/>
                    <a:pt x="21" y="217"/>
                  </a:cubicBezTo>
                  <a:cubicBezTo>
                    <a:pt x="24" y="145"/>
                    <a:pt x="74" y="75"/>
                    <a:pt x="155" y="42"/>
                  </a:cubicBezTo>
                  <a:cubicBezTo>
                    <a:pt x="215" y="18"/>
                    <a:pt x="279" y="18"/>
                    <a:pt x="332" y="39"/>
                  </a:cubicBezTo>
                  <a:cubicBezTo>
                    <a:pt x="281" y="1"/>
                    <a:pt x="213" y="0"/>
                    <a:pt x="144" y="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dirty="0">
                <a:latin typeface="微软雅黑" panose="020B0503020204020204" pitchFamily="34" charset="-122"/>
              </a:endParaRPr>
            </a:p>
          </p:txBody>
        </p:sp>
        <p:sp>
          <p:nvSpPr>
            <p:cNvPr id="68" name="Freeform 57"/>
            <p:cNvSpPr/>
            <p:nvPr/>
          </p:nvSpPr>
          <p:spPr bwMode="auto">
            <a:xfrm>
              <a:off x="7483476" y="2051051"/>
              <a:ext cx="635000" cy="547688"/>
            </a:xfrm>
            <a:custGeom>
              <a:avLst/>
              <a:gdLst>
                <a:gd name="T0" fmla="*/ 209 w 304"/>
                <a:gd name="T1" fmla="*/ 221 h 262"/>
                <a:gd name="T2" fmla="*/ 264 w 304"/>
                <a:gd name="T3" fmla="*/ 0 h 262"/>
                <a:gd name="T4" fmla="*/ 175 w 304"/>
                <a:gd name="T5" fmla="*/ 194 h 262"/>
                <a:gd name="T6" fmla="*/ 0 w 304"/>
                <a:gd name="T7" fmla="*/ 231 h 262"/>
                <a:gd name="T8" fmla="*/ 209 w 304"/>
                <a:gd name="T9" fmla="*/ 221 h 262"/>
              </a:gdLst>
              <a:ahLst/>
              <a:cxnLst>
                <a:cxn ang="0">
                  <a:pos x="T0" y="T1"/>
                </a:cxn>
                <a:cxn ang="0">
                  <a:pos x="T2" y="T3"/>
                </a:cxn>
                <a:cxn ang="0">
                  <a:pos x="T4" y="T5"/>
                </a:cxn>
                <a:cxn ang="0">
                  <a:pos x="T6" y="T7"/>
                </a:cxn>
                <a:cxn ang="0">
                  <a:pos x="T8" y="T9"/>
                </a:cxn>
              </a:cxnLst>
              <a:rect l="0" t="0" r="r" b="b"/>
              <a:pathLst>
                <a:path w="304" h="262">
                  <a:moveTo>
                    <a:pt x="209" y="221"/>
                  </a:moveTo>
                  <a:cubicBezTo>
                    <a:pt x="287" y="170"/>
                    <a:pt x="304" y="70"/>
                    <a:pt x="264" y="0"/>
                  </a:cubicBezTo>
                  <a:cubicBezTo>
                    <a:pt x="279" y="70"/>
                    <a:pt x="247" y="147"/>
                    <a:pt x="175" y="194"/>
                  </a:cubicBezTo>
                  <a:cubicBezTo>
                    <a:pt x="121" y="229"/>
                    <a:pt x="58" y="241"/>
                    <a:pt x="0" y="231"/>
                  </a:cubicBezTo>
                  <a:cubicBezTo>
                    <a:pt x="61" y="258"/>
                    <a:pt x="147" y="262"/>
                    <a:pt x="209" y="2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dirty="0">
                <a:latin typeface="微软雅黑" panose="020B0503020204020204" pitchFamily="34" charset="-122"/>
              </a:endParaRPr>
            </a:p>
          </p:txBody>
        </p:sp>
        <p:sp>
          <p:nvSpPr>
            <p:cNvPr id="69" name="Freeform 58"/>
            <p:cNvSpPr/>
            <p:nvPr/>
          </p:nvSpPr>
          <p:spPr bwMode="auto">
            <a:xfrm>
              <a:off x="7375526" y="2036763"/>
              <a:ext cx="669925" cy="496888"/>
            </a:xfrm>
            <a:custGeom>
              <a:avLst/>
              <a:gdLst>
                <a:gd name="T0" fmla="*/ 199 w 321"/>
                <a:gd name="T1" fmla="*/ 204 h 238"/>
                <a:gd name="T2" fmla="*/ 292 w 321"/>
                <a:gd name="T3" fmla="*/ 0 h 238"/>
                <a:gd name="T4" fmla="*/ 180 w 321"/>
                <a:gd name="T5" fmla="*/ 175 h 238"/>
                <a:gd name="T6" fmla="*/ 0 w 321"/>
                <a:gd name="T7" fmla="*/ 201 h 238"/>
                <a:gd name="T8" fmla="*/ 199 w 321"/>
                <a:gd name="T9" fmla="*/ 204 h 238"/>
              </a:gdLst>
              <a:ahLst/>
              <a:cxnLst>
                <a:cxn ang="0">
                  <a:pos x="T0" y="T1"/>
                </a:cxn>
                <a:cxn ang="0">
                  <a:pos x="T2" y="T3"/>
                </a:cxn>
                <a:cxn ang="0">
                  <a:pos x="T4" y="T5"/>
                </a:cxn>
                <a:cxn ang="0">
                  <a:pos x="T6" y="T7"/>
                </a:cxn>
                <a:cxn ang="0">
                  <a:pos x="T8" y="T9"/>
                </a:cxn>
              </a:cxnLst>
              <a:rect l="0" t="0" r="r" b="b"/>
              <a:pathLst>
                <a:path w="321" h="238">
                  <a:moveTo>
                    <a:pt x="199" y="204"/>
                  </a:moveTo>
                  <a:cubicBezTo>
                    <a:pt x="283" y="162"/>
                    <a:pt x="321" y="74"/>
                    <a:pt x="292" y="0"/>
                  </a:cubicBezTo>
                  <a:cubicBezTo>
                    <a:pt x="297" y="71"/>
                    <a:pt x="258" y="136"/>
                    <a:pt x="180" y="175"/>
                  </a:cubicBezTo>
                  <a:cubicBezTo>
                    <a:pt x="123" y="204"/>
                    <a:pt x="55" y="218"/>
                    <a:pt x="0" y="201"/>
                  </a:cubicBezTo>
                  <a:cubicBezTo>
                    <a:pt x="55" y="235"/>
                    <a:pt x="132" y="238"/>
                    <a:pt x="199" y="20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dirty="0">
                <a:latin typeface="微软雅黑" panose="020B0503020204020204" pitchFamily="34" charset="-122"/>
              </a:endParaRPr>
            </a:p>
          </p:txBody>
        </p:sp>
        <p:sp>
          <p:nvSpPr>
            <p:cNvPr id="70" name="Freeform 59"/>
            <p:cNvSpPr/>
            <p:nvPr/>
          </p:nvSpPr>
          <p:spPr bwMode="auto">
            <a:xfrm>
              <a:off x="7394576" y="2155826"/>
              <a:ext cx="133350" cy="92075"/>
            </a:xfrm>
            <a:custGeom>
              <a:avLst/>
              <a:gdLst>
                <a:gd name="T0" fmla="*/ 26 w 64"/>
                <a:gd name="T1" fmla="*/ 5 h 44"/>
                <a:gd name="T2" fmla="*/ 4 w 64"/>
                <a:gd name="T3" fmla="*/ 44 h 44"/>
                <a:gd name="T4" fmla="*/ 31 w 64"/>
                <a:gd name="T5" fmla="*/ 11 h 44"/>
                <a:gd name="T6" fmla="*/ 64 w 64"/>
                <a:gd name="T7" fmla="*/ 9 h 44"/>
                <a:gd name="T8" fmla="*/ 26 w 64"/>
                <a:gd name="T9" fmla="*/ 5 h 44"/>
              </a:gdLst>
              <a:ahLst/>
              <a:cxnLst>
                <a:cxn ang="0">
                  <a:pos x="T0" y="T1"/>
                </a:cxn>
                <a:cxn ang="0">
                  <a:pos x="T2" y="T3"/>
                </a:cxn>
                <a:cxn ang="0">
                  <a:pos x="T4" y="T5"/>
                </a:cxn>
                <a:cxn ang="0">
                  <a:pos x="T6" y="T7"/>
                </a:cxn>
                <a:cxn ang="0">
                  <a:pos x="T8" y="T9"/>
                </a:cxn>
              </a:cxnLst>
              <a:rect l="0" t="0" r="r" b="b"/>
              <a:pathLst>
                <a:path w="64" h="44">
                  <a:moveTo>
                    <a:pt x="26" y="5"/>
                  </a:moveTo>
                  <a:cubicBezTo>
                    <a:pt x="9" y="12"/>
                    <a:pt x="0" y="29"/>
                    <a:pt x="4" y="44"/>
                  </a:cubicBezTo>
                  <a:cubicBezTo>
                    <a:pt x="4" y="30"/>
                    <a:pt x="15" y="18"/>
                    <a:pt x="31" y="11"/>
                  </a:cubicBezTo>
                  <a:cubicBezTo>
                    <a:pt x="42" y="6"/>
                    <a:pt x="54" y="5"/>
                    <a:pt x="64" y="9"/>
                  </a:cubicBezTo>
                  <a:cubicBezTo>
                    <a:pt x="54" y="2"/>
                    <a:pt x="39" y="0"/>
                    <a:pt x="26"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dirty="0">
                <a:latin typeface="微软雅黑" panose="020B0503020204020204" pitchFamily="34" charset="-122"/>
              </a:endParaRPr>
            </a:p>
          </p:txBody>
        </p:sp>
        <p:sp>
          <p:nvSpPr>
            <p:cNvPr id="71" name="Freeform 60"/>
            <p:cNvSpPr/>
            <p:nvPr/>
          </p:nvSpPr>
          <p:spPr bwMode="auto">
            <a:xfrm>
              <a:off x="7381876" y="2146301"/>
              <a:ext cx="134938" cy="87313"/>
            </a:xfrm>
            <a:custGeom>
              <a:avLst/>
              <a:gdLst>
                <a:gd name="T0" fmla="*/ 28 w 65"/>
                <a:gd name="T1" fmla="*/ 5 h 42"/>
                <a:gd name="T2" fmla="*/ 4 w 65"/>
                <a:gd name="T3" fmla="*/ 42 h 42"/>
                <a:gd name="T4" fmla="*/ 31 w 65"/>
                <a:gd name="T5" fmla="*/ 8 h 42"/>
                <a:gd name="T6" fmla="*/ 65 w 65"/>
                <a:gd name="T7" fmla="*/ 8 h 42"/>
                <a:gd name="T8" fmla="*/ 28 w 65"/>
                <a:gd name="T9" fmla="*/ 5 h 42"/>
              </a:gdLst>
              <a:ahLst/>
              <a:cxnLst>
                <a:cxn ang="0">
                  <a:pos x="T0" y="T1"/>
                </a:cxn>
                <a:cxn ang="0">
                  <a:pos x="T2" y="T3"/>
                </a:cxn>
                <a:cxn ang="0">
                  <a:pos x="T4" y="T5"/>
                </a:cxn>
                <a:cxn ang="0">
                  <a:pos x="T6" y="T7"/>
                </a:cxn>
                <a:cxn ang="0">
                  <a:pos x="T8" y="T9"/>
                </a:cxn>
              </a:cxnLst>
              <a:rect l="0" t="0" r="r" b="b"/>
              <a:pathLst>
                <a:path w="65" h="42">
                  <a:moveTo>
                    <a:pt x="28" y="5"/>
                  </a:moveTo>
                  <a:cubicBezTo>
                    <a:pt x="11" y="12"/>
                    <a:pt x="0" y="27"/>
                    <a:pt x="4" y="42"/>
                  </a:cubicBezTo>
                  <a:cubicBezTo>
                    <a:pt x="5" y="28"/>
                    <a:pt x="15" y="14"/>
                    <a:pt x="31" y="8"/>
                  </a:cubicBezTo>
                  <a:cubicBezTo>
                    <a:pt x="42" y="3"/>
                    <a:pt x="55" y="3"/>
                    <a:pt x="65" y="8"/>
                  </a:cubicBezTo>
                  <a:cubicBezTo>
                    <a:pt x="55" y="0"/>
                    <a:pt x="42" y="0"/>
                    <a:pt x="28"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dirty="0">
                <a:latin typeface="微软雅黑" panose="020B0503020204020204" pitchFamily="34" charset="-122"/>
              </a:endParaRPr>
            </a:p>
          </p:txBody>
        </p:sp>
        <p:sp>
          <p:nvSpPr>
            <p:cNvPr id="72" name="Freeform 61"/>
            <p:cNvSpPr/>
            <p:nvPr/>
          </p:nvSpPr>
          <p:spPr bwMode="auto">
            <a:xfrm>
              <a:off x="7448551" y="2203451"/>
              <a:ext cx="122238" cy="107950"/>
            </a:xfrm>
            <a:custGeom>
              <a:avLst/>
              <a:gdLst>
                <a:gd name="T0" fmla="*/ 41 w 59"/>
                <a:gd name="T1" fmla="*/ 43 h 51"/>
                <a:gd name="T2" fmla="*/ 52 w 59"/>
                <a:gd name="T3" fmla="*/ 0 h 51"/>
                <a:gd name="T4" fmla="*/ 34 w 59"/>
                <a:gd name="T5" fmla="*/ 38 h 51"/>
                <a:gd name="T6" fmla="*/ 0 w 59"/>
                <a:gd name="T7" fmla="*/ 45 h 51"/>
                <a:gd name="T8" fmla="*/ 41 w 59"/>
                <a:gd name="T9" fmla="*/ 43 h 51"/>
              </a:gdLst>
              <a:ahLst/>
              <a:cxnLst>
                <a:cxn ang="0">
                  <a:pos x="T0" y="T1"/>
                </a:cxn>
                <a:cxn ang="0">
                  <a:pos x="T2" y="T3"/>
                </a:cxn>
                <a:cxn ang="0">
                  <a:pos x="T4" y="T5"/>
                </a:cxn>
                <a:cxn ang="0">
                  <a:pos x="T6" y="T7"/>
                </a:cxn>
                <a:cxn ang="0">
                  <a:pos x="T8" y="T9"/>
                </a:cxn>
              </a:cxnLst>
              <a:rect l="0" t="0" r="r" b="b"/>
              <a:pathLst>
                <a:path w="59" h="51">
                  <a:moveTo>
                    <a:pt x="41" y="43"/>
                  </a:moveTo>
                  <a:cubicBezTo>
                    <a:pt x="56" y="33"/>
                    <a:pt x="59" y="13"/>
                    <a:pt x="52" y="0"/>
                  </a:cubicBezTo>
                  <a:cubicBezTo>
                    <a:pt x="55" y="13"/>
                    <a:pt x="48" y="28"/>
                    <a:pt x="34" y="38"/>
                  </a:cubicBezTo>
                  <a:cubicBezTo>
                    <a:pt x="24" y="44"/>
                    <a:pt x="11" y="47"/>
                    <a:pt x="0" y="45"/>
                  </a:cubicBezTo>
                  <a:cubicBezTo>
                    <a:pt x="12" y="50"/>
                    <a:pt x="29" y="51"/>
                    <a:pt x="41" y="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dirty="0">
                <a:latin typeface="微软雅黑" panose="020B0503020204020204" pitchFamily="34" charset="-122"/>
              </a:endParaRPr>
            </a:p>
          </p:txBody>
        </p:sp>
        <p:sp>
          <p:nvSpPr>
            <p:cNvPr id="73" name="Freeform 62"/>
            <p:cNvSpPr/>
            <p:nvPr/>
          </p:nvSpPr>
          <p:spPr bwMode="auto">
            <a:xfrm>
              <a:off x="7427913" y="2200276"/>
              <a:ext cx="131763" cy="98425"/>
            </a:xfrm>
            <a:custGeom>
              <a:avLst/>
              <a:gdLst>
                <a:gd name="T0" fmla="*/ 39 w 63"/>
                <a:gd name="T1" fmla="*/ 40 h 47"/>
                <a:gd name="T2" fmla="*/ 57 w 63"/>
                <a:gd name="T3" fmla="*/ 0 h 47"/>
                <a:gd name="T4" fmla="*/ 35 w 63"/>
                <a:gd name="T5" fmla="*/ 35 h 47"/>
                <a:gd name="T6" fmla="*/ 0 w 63"/>
                <a:gd name="T7" fmla="*/ 40 h 47"/>
                <a:gd name="T8" fmla="*/ 39 w 63"/>
                <a:gd name="T9" fmla="*/ 40 h 47"/>
              </a:gdLst>
              <a:ahLst/>
              <a:cxnLst>
                <a:cxn ang="0">
                  <a:pos x="T0" y="T1"/>
                </a:cxn>
                <a:cxn ang="0">
                  <a:pos x="T2" y="T3"/>
                </a:cxn>
                <a:cxn ang="0">
                  <a:pos x="T4" y="T5"/>
                </a:cxn>
                <a:cxn ang="0">
                  <a:pos x="T6" y="T7"/>
                </a:cxn>
                <a:cxn ang="0">
                  <a:pos x="T8" y="T9"/>
                </a:cxn>
              </a:cxnLst>
              <a:rect l="0" t="0" r="r" b="b"/>
              <a:pathLst>
                <a:path w="63" h="47">
                  <a:moveTo>
                    <a:pt x="39" y="40"/>
                  </a:moveTo>
                  <a:cubicBezTo>
                    <a:pt x="55" y="32"/>
                    <a:pt x="63" y="15"/>
                    <a:pt x="57" y="0"/>
                  </a:cubicBezTo>
                  <a:cubicBezTo>
                    <a:pt x="58" y="14"/>
                    <a:pt x="50" y="27"/>
                    <a:pt x="35" y="35"/>
                  </a:cubicBezTo>
                  <a:cubicBezTo>
                    <a:pt x="24" y="40"/>
                    <a:pt x="11" y="43"/>
                    <a:pt x="0" y="40"/>
                  </a:cubicBezTo>
                  <a:cubicBezTo>
                    <a:pt x="11" y="46"/>
                    <a:pt x="26" y="47"/>
                    <a:pt x="39" y="4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dirty="0">
                <a:latin typeface="微软雅黑" panose="020B0503020204020204" pitchFamily="34" charset="-122"/>
              </a:endParaRPr>
            </a:p>
          </p:txBody>
        </p:sp>
        <p:sp>
          <p:nvSpPr>
            <p:cNvPr id="74" name="Freeform 63"/>
            <p:cNvSpPr/>
            <p:nvPr/>
          </p:nvSpPr>
          <p:spPr bwMode="auto">
            <a:xfrm>
              <a:off x="7583488" y="1982788"/>
              <a:ext cx="98425" cy="66675"/>
            </a:xfrm>
            <a:custGeom>
              <a:avLst/>
              <a:gdLst>
                <a:gd name="T0" fmla="*/ 19 w 47"/>
                <a:gd name="T1" fmla="*/ 4 h 32"/>
                <a:gd name="T2" fmla="*/ 3 w 47"/>
                <a:gd name="T3" fmla="*/ 32 h 32"/>
                <a:gd name="T4" fmla="*/ 22 w 47"/>
                <a:gd name="T5" fmla="*/ 9 h 32"/>
                <a:gd name="T6" fmla="*/ 47 w 47"/>
                <a:gd name="T7" fmla="*/ 7 h 32"/>
                <a:gd name="T8" fmla="*/ 19 w 47"/>
                <a:gd name="T9" fmla="*/ 4 h 32"/>
              </a:gdLst>
              <a:ahLst/>
              <a:cxnLst>
                <a:cxn ang="0">
                  <a:pos x="T0" y="T1"/>
                </a:cxn>
                <a:cxn ang="0">
                  <a:pos x="T2" y="T3"/>
                </a:cxn>
                <a:cxn ang="0">
                  <a:pos x="T4" y="T5"/>
                </a:cxn>
                <a:cxn ang="0">
                  <a:pos x="T6" y="T7"/>
                </a:cxn>
                <a:cxn ang="0">
                  <a:pos x="T8" y="T9"/>
                </a:cxn>
              </a:cxnLst>
              <a:rect l="0" t="0" r="r" b="b"/>
              <a:pathLst>
                <a:path w="47" h="32">
                  <a:moveTo>
                    <a:pt x="19" y="4"/>
                  </a:moveTo>
                  <a:cubicBezTo>
                    <a:pt x="7" y="9"/>
                    <a:pt x="0" y="21"/>
                    <a:pt x="3" y="32"/>
                  </a:cubicBezTo>
                  <a:cubicBezTo>
                    <a:pt x="3" y="22"/>
                    <a:pt x="11" y="13"/>
                    <a:pt x="22" y="9"/>
                  </a:cubicBezTo>
                  <a:cubicBezTo>
                    <a:pt x="31" y="5"/>
                    <a:pt x="39" y="4"/>
                    <a:pt x="47" y="7"/>
                  </a:cubicBezTo>
                  <a:cubicBezTo>
                    <a:pt x="39" y="2"/>
                    <a:pt x="29" y="0"/>
                    <a:pt x="19"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dirty="0">
                <a:latin typeface="微软雅黑" panose="020B0503020204020204" pitchFamily="34" charset="-122"/>
              </a:endParaRPr>
            </a:p>
          </p:txBody>
        </p:sp>
        <p:sp>
          <p:nvSpPr>
            <p:cNvPr id="75" name="Freeform 64"/>
            <p:cNvSpPr/>
            <p:nvPr/>
          </p:nvSpPr>
          <p:spPr bwMode="auto">
            <a:xfrm>
              <a:off x="7575551" y="1976438"/>
              <a:ext cx="98425" cy="63500"/>
            </a:xfrm>
            <a:custGeom>
              <a:avLst/>
              <a:gdLst>
                <a:gd name="T0" fmla="*/ 20 w 47"/>
                <a:gd name="T1" fmla="*/ 4 h 30"/>
                <a:gd name="T2" fmla="*/ 3 w 47"/>
                <a:gd name="T3" fmla="*/ 30 h 30"/>
                <a:gd name="T4" fmla="*/ 22 w 47"/>
                <a:gd name="T5" fmla="*/ 6 h 30"/>
                <a:gd name="T6" fmla="*/ 47 w 47"/>
                <a:gd name="T7" fmla="*/ 5 h 30"/>
                <a:gd name="T8" fmla="*/ 20 w 47"/>
                <a:gd name="T9" fmla="*/ 4 h 30"/>
              </a:gdLst>
              <a:ahLst/>
              <a:cxnLst>
                <a:cxn ang="0">
                  <a:pos x="T0" y="T1"/>
                </a:cxn>
                <a:cxn ang="0">
                  <a:pos x="T2" y="T3"/>
                </a:cxn>
                <a:cxn ang="0">
                  <a:pos x="T4" y="T5"/>
                </a:cxn>
                <a:cxn ang="0">
                  <a:pos x="T6" y="T7"/>
                </a:cxn>
                <a:cxn ang="0">
                  <a:pos x="T8" y="T9"/>
                </a:cxn>
              </a:cxnLst>
              <a:rect l="0" t="0" r="r" b="b"/>
              <a:pathLst>
                <a:path w="47" h="30">
                  <a:moveTo>
                    <a:pt x="20" y="4"/>
                  </a:moveTo>
                  <a:cubicBezTo>
                    <a:pt x="8" y="9"/>
                    <a:pt x="0" y="20"/>
                    <a:pt x="3" y="30"/>
                  </a:cubicBezTo>
                  <a:cubicBezTo>
                    <a:pt x="4" y="20"/>
                    <a:pt x="11" y="10"/>
                    <a:pt x="22" y="6"/>
                  </a:cubicBezTo>
                  <a:cubicBezTo>
                    <a:pt x="30" y="2"/>
                    <a:pt x="39" y="2"/>
                    <a:pt x="47" y="5"/>
                  </a:cubicBezTo>
                  <a:cubicBezTo>
                    <a:pt x="40" y="0"/>
                    <a:pt x="30" y="0"/>
                    <a:pt x="20"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dirty="0">
                <a:latin typeface="微软雅黑" panose="020B0503020204020204" pitchFamily="34" charset="-122"/>
              </a:endParaRPr>
            </a:p>
          </p:txBody>
        </p:sp>
        <p:sp>
          <p:nvSpPr>
            <p:cNvPr id="76" name="Freeform 65"/>
            <p:cNvSpPr/>
            <p:nvPr/>
          </p:nvSpPr>
          <p:spPr bwMode="auto">
            <a:xfrm>
              <a:off x="7623176" y="2017713"/>
              <a:ext cx="90488" cy="77788"/>
            </a:xfrm>
            <a:custGeom>
              <a:avLst/>
              <a:gdLst>
                <a:gd name="T0" fmla="*/ 29 w 43"/>
                <a:gd name="T1" fmla="*/ 31 h 37"/>
                <a:gd name="T2" fmla="*/ 37 w 43"/>
                <a:gd name="T3" fmla="*/ 0 h 37"/>
                <a:gd name="T4" fmla="*/ 25 w 43"/>
                <a:gd name="T5" fmla="*/ 27 h 37"/>
                <a:gd name="T6" fmla="*/ 0 w 43"/>
                <a:gd name="T7" fmla="*/ 32 h 37"/>
                <a:gd name="T8" fmla="*/ 29 w 43"/>
                <a:gd name="T9" fmla="*/ 31 h 37"/>
              </a:gdLst>
              <a:ahLst/>
              <a:cxnLst>
                <a:cxn ang="0">
                  <a:pos x="T0" y="T1"/>
                </a:cxn>
                <a:cxn ang="0">
                  <a:pos x="T2" y="T3"/>
                </a:cxn>
                <a:cxn ang="0">
                  <a:pos x="T4" y="T5"/>
                </a:cxn>
                <a:cxn ang="0">
                  <a:pos x="T6" y="T7"/>
                </a:cxn>
                <a:cxn ang="0">
                  <a:pos x="T8" y="T9"/>
                </a:cxn>
              </a:cxnLst>
              <a:rect l="0" t="0" r="r" b="b"/>
              <a:pathLst>
                <a:path w="43" h="37">
                  <a:moveTo>
                    <a:pt x="29" y="31"/>
                  </a:moveTo>
                  <a:cubicBezTo>
                    <a:pt x="40" y="24"/>
                    <a:pt x="43" y="10"/>
                    <a:pt x="37" y="0"/>
                  </a:cubicBezTo>
                  <a:cubicBezTo>
                    <a:pt x="39" y="10"/>
                    <a:pt x="35" y="21"/>
                    <a:pt x="25" y="27"/>
                  </a:cubicBezTo>
                  <a:cubicBezTo>
                    <a:pt x="17" y="32"/>
                    <a:pt x="8" y="34"/>
                    <a:pt x="0" y="32"/>
                  </a:cubicBezTo>
                  <a:cubicBezTo>
                    <a:pt x="9" y="36"/>
                    <a:pt x="21" y="37"/>
                    <a:pt x="29" y="3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dirty="0">
                <a:latin typeface="微软雅黑" panose="020B0503020204020204" pitchFamily="34" charset="-122"/>
              </a:endParaRPr>
            </a:p>
          </p:txBody>
        </p:sp>
        <p:sp>
          <p:nvSpPr>
            <p:cNvPr id="77" name="Freeform 66"/>
            <p:cNvSpPr/>
            <p:nvPr/>
          </p:nvSpPr>
          <p:spPr bwMode="auto">
            <a:xfrm>
              <a:off x="7608888" y="2016126"/>
              <a:ext cx="93663" cy="68263"/>
            </a:xfrm>
            <a:custGeom>
              <a:avLst/>
              <a:gdLst>
                <a:gd name="T0" fmla="*/ 28 w 45"/>
                <a:gd name="T1" fmla="*/ 29 h 33"/>
                <a:gd name="T2" fmla="*/ 41 w 45"/>
                <a:gd name="T3" fmla="*/ 0 h 33"/>
                <a:gd name="T4" fmla="*/ 25 w 45"/>
                <a:gd name="T5" fmla="*/ 25 h 33"/>
                <a:gd name="T6" fmla="*/ 0 w 45"/>
                <a:gd name="T7" fmla="*/ 28 h 33"/>
                <a:gd name="T8" fmla="*/ 28 w 45"/>
                <a:gd name="T9" fmla="*/ 29 h 33"/>
              </a:gdLst>
              <a:ahLst/>
              <a:cxnLst>
                <a:cxn ang="0">
                  <a:pos x="T0" y="T1"/>
                </a:cxn>
                <a:cxn ang="0">
                  <a:pos x="T2" y="T3"/>
                </a:cxn>
                <a:cxn ang="0">
                  <a:pos x="T4" y="T5"/>
                </a:cxn>
                <a:cxn ang="0">
                  <a:pos x="T6" y="T7"/>
                </a:cxn>
                <a:cxn ang="0">
                  <a:pos x="T8" y="T9"/>
                </a:cxn>
              </a:cxnLst>
              <a:rect l="0" t="0" r="r" b="b"/>
              <a:pathLst>
                <a:path w="45" h="33">
                  <a:moveTo>
                    <a:pt x="28" y="29"/>
                  </a:moveTo>
                  <a:cubicBezTo>
                    <a:pt x="40" y="23"/>
                    <a:pt x="45" y="10"/>
                    <a:pt x="41" y="0"/>
                  </a:cubicBezTo>
                  <a:cubicBezTo>
                    <a:pt x="42" y="10"/>
                    <a:pt x="36" y="19"/>
                    <a:pt x="25" y="25"/>
                  </a:cubicBezTo>
                  <a:cubicBezTo>
                    <a:pt x="17" y="29"/>
                    <a:pt x="8" y="31"/>
                    <a:pt x="0" y="28"/>
                  </a:cubicBezTo>
                  <a:cubicBezTo>
                    <a:pt x="8" y="33"/>
                    <a:pt x="18" y="33"/>
                    <a:pt x="28" y="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dirty="0">
                <a:latin typeface="微软雅黑" panose="020B0503020204020204" pitchFamily="34" charset="-122"/>
              </a:endParaRPr>
            </a:p>
          </p:txBody>
        </p:sp>
        <p:sp>
          <p:nvSpPr>
            <p:cNvPr id="78" name="Oval 67"/>
            <p:cNvSpPr>
              <a:spLocks noChangeArrowheads="1"/>
            </p:cNvSpPr>
            <p:nvPr/>
          </p:nvSpPr>
          <p:spPr bwMode="auto">
            <a:xfrm>
              <a:off x="5640388" y="2644776"/>
              <a:ext cx="400050" cy="36988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dirty="0">
                <a:latin typeface="微软雅黑" panose="020B0503020204020204" pitchFamily="34" charset="-122"/>
              </a:endParaRPr>
            </a:p>
          </p:txBody>
        </p:sp>
        <p:sp>
          <p:nvSpPr>
            <p:cNvPr id="79" name="Freeform 68"/>
            <p:cNvSpPr/>
            <p:nvPr/>
          </p:nvSpPr>
          <p:spPr bwMode="auto">
            <a:xfrm>
              <a:off x="5656263" y="2652713"/>
              <a:ext cx="339725" cy="180975"/>
            </a:xfrm>
            <a:custGeom>
              <a:avLst/>
              <a:gdLst>
                <a:gd name="T0" fmla="*/ 76 w 163"/>
                <a:gd name="T1" fmla="*/ 5 h 86"/>
                <a:gd name="T2" fmla="*/ 0 w 163"/>
                <a:gd name="T3" fmla="*/ 86 h 86"/>
                <a:gd name="T4" fmla="*/ 83 w 163"/>
                <a:gd name="T5" fmla="*/ 23 h 86"/>
                <a:gd name="T6" fmla="*/ 163 w 163"/>
                <a:gd name="T7" fmla="*/ 40 h 86"/>
                <a:gd name="T8" fmla="*/ 76 w 163"/>
                <a:gd name="T9" fmla="*/ 5 h 86"/>
              </a:gdLst>
              <a:ahLst/>
              <a:cxnLst>
                <a:cxn ang="0">
                  <a:pos x="T0" y="T1"/>
                </a:cxn>
                <a:cxn ang="0">
                  <a:pos x="T2" y="T3"/>
                </a:cxn>
                <a:cxn ang="0">
                  <a:pos x="T4" y="T5"/>
                </a:cxn>
                <a:cxn ang="0">
                  <a:pos x="T6" y="T7"/>
                </a:cxn>
                <a:cxn ang="0">
                  <a:pos x="T8" y="T9"/>
                </a:cxn>
              </a:cxnLst>
              <a:rect l="0" t="0" r="r" b="b"/>
              <a:pathLst>
                <a:path w="163" h="86">
                  <a:moveTo>
                    <a:pt x="76" y="5"/>
                  </a:moveTo>
                  <a:cubicBezTo>
                    <a:pt x="32" y="11"/>
                    <a:pt x="0" y="46"/>
                    <a:pt x="0" y="86"/>
                  </a:cubicBezTo>
                  <a:cubicBezTo>
                    <a:pt x="10" y="52"/>
                    <a:pt x="42" y="29"/>
                    <a:pt x="83" y="23"/>
                  </a:cubicBezTo>
                  <a:cubicBezTo>
                    <a:pt x="113" y="19"/>
                    <a:pt x="142" y="23"/>
                    <a:pt x="163" y="40"/>
                  </a:cubicBezTo>
                  <a:cubicBezTo>
                    <a:pt x="144" y="15"/>
                    <a:pt x="111" y="0"/>
                    <a:pt x="76"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dirty="0">
                <a:latin typeface="微软雅黑" panose="020B0503020204020204" pitchFamily="34" charset="-122"/>
              </a:endParaRPr>
            </a:p>
          </p:txBody>
        </p:sp>
        <p:sp>
          <p:nvSpPr>
            <p:cNvPr id="80" name="Freeform 69"/>
            <p:cNvSpPr/>
            <p:nvPr/>
          </p:nvSpPr>
          <p:spPr bwMode="auto">
            <a:xfrm>
              <a:off x="5638801" y="2624138"/>
              <a:ext cx="341313" cy="166688"/>
            </a:xfrm>
            <a:custGeom>
              <a:avLst/>
              <a:gdLst>
                <a:gd name="T0" fmla="*/ 79 w 163"/>
                <a:gd name="T1" fmla="*/ 5 h 80"/>
                <a:gd name="T2" fmla="*/ 0 w 163"/>
                <a:gd name="T3" fmla="*/ 80 h 80"/>
                <a:gd name="T4" fmla="*/ 83 w 163"/>
                <a:gd name="T5" fmla="*/ 13 h 80"/>
                <a:gd name="T6" fmla="*/ 163 w 163"/>
                <a:gd name="T7" fmla="*/ 35 h 80"/>
                <a:gd name="T8" fmla="*/ 79 w 163"/>
                <a:gd name="T9" fmla="*/ 5 h 80"/>
              </a:gdLst>
              <a:ahLst/>
              <a:cxnLst>
                <a:cxn ang="0">
                  <a:pos x="T0" y="T1"/>
                </a:cxn>
                <a:cxn ang="0">
                  <a:pos x="T2" y="T3"/>
                </a:cxn>
                <a:cxn ang="0">
                  <a:pos x="T4" y="T5"/>
                </a:cxn>
                <a:cxn ang="0">
                  <a:pos x="T6" y="T7"/>
                </a:cxn>
                <a:cxn ang="0">
                  <a:pos x="T8" y="T9"/>
                </a:cxn>
              </a:cxnLst>
              <a:rect l="0" t="0" r="r" b="b"/>
              <a:pathLst>
                <a:path w="163" h="80">
                  <a:moveTo>
                    <a:pt x="79" y="5"/>
                  </a:moveTo>
                  <a:cubicBezTo>
                    <a:pt x="35" y="11"/>
                    <a:pt x="0" y="40"/>
                    <a:pt x="0" y="80"/>
                  </a:cubicBezTo>
                  <a:cubicBezTo>
                    <a:pt x="11" y="46"/>
                    <a:pt x="42" y="18"/>
                    <a:pt x="83" y="13"/>
                  </a:cubicBezTo>
                  <a:cubicBezTo>
                    <a:pt x="113" y="9"/>
                    <a:pt x="142" y="17"/>
                    <a:pt x="163" y="35"/>
                  </a:cubicBezTo>
                  <a:cubicBezTo>
                    <a:pt x="145" y="9"/>
                    <a:pt x="114" y="0"/>
                    <a:pt x="79"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dirty="0">
                <a:latin typeface="微软雅黑" panose="020B0503020204020204" pitchFamily="34" charset="-122"/>
              </a:endParaRPr>
            </a:p>
          </p:txBody>
        </p:sp>
        <p:sp>
          <p:nvSpPr>
            <p:cNvPr id="81" name="Freeform 70"/>
            <p:cNvSpPr/>
            <p:nvPr/>
          </p:nvSpPr>
          <p:spPr bwMode="auto">
            <a:xfrm>
              <a:off x="5735638" y="2827338"/>
              <a:ext cx="327025" cy="234950"/>
            </a:xfrm>
            <a:custGeom>
              <a:avLst/>
              <a:gdLst>
                <a:gd name="T0" fmla="*/ 96 w 157"/>
                <a:gd name="T1" fmla="*/ 101 h 113"/>
                <a:gd name="T2" fmla="*/ 148 w 157"/>
                <a:gd name="T3" fmla="*/ 0 h 113"/>
                <a:gd name="T4" fmla="*/ 84 w 157"/>
                <a:gd name="T5" fmla="*/ 83 h 113"/>
                <a:gd name="T6" fmla="*/ 0 w 157"/>
                <a:gd name="T7" fmla="*/ 79 h 113"/>
                <a:gd name="T8" fmla="*/ 96 w 157"/>
                <a:gd name="T9" fmla="*/ 101 h 113"/>
              </a:gdLst>
              <a:ahLst/>
              <a:cxnLst>
                <a:cxn ang="0">
                  <a:pos x="T0" y="T1"/>
                </a:cxn>
                <a:cxn ang="0">
                  <a:pos x="T2" y="T3"/>
                </a:cxn>
                <a:cxn ang="0">
                  <a:pos x="T4" y="T5"/>
                </a:cxn>
                <a:cxn ang="0">
                  <a:pos x="T6" y="T7"/>
                </a:cxn>
                <a:cxn ang="0">
                  <a:pos x="T8" y="T9"/>
                </a:cxn>
              </a:cxnLst>
              <a:rect l="0" t="0" r="r" b="b"/>
              <a:pathLst>
                <a:path w="157" h="113">
                  <a:moveTo>
                    <a:pt x="96" y="101"/>
                  </a:moveTo>
                  <a:cubicBezTo>
                    <a:pt x="137" y="86"/>
                    <a:pt x="157" y="40"/>
                    <a:pt x="148" y="0"/>
                  </a:cubicBezTo>
                  <a:cubicBezTo>
                    <a:pt x="146" y="36"/>
                    <a:pt x="122" y="70"/>
                    <a:pt x="84" y="83"/>
                  </a:cubicBezTo>
                  <a:cubicBezTo>
                    <a:pt x="55" y="94"/>
                    <a:pt x="25" y="91"/>
                    <a:pt x="0" y="79"/>
                  </a:cubicBezTo>
                  <a:cubicBezTo>
                    <a:pt x="24" y="100"/>
                    <a:pt x="63" y="113"/>
                    <a:pt x="96" y="10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dirty="0">
                <a:latin typeface="微软雅黑" panose="020B0503020204020204" pitchFamily="34" charset="-122"/>
              </a:endParaRPr>
            </a:p>
          </p:txBody>
        </p:sp>
        <p:sp>
          <p:nvSpPr>
            <p:cNvPr id="82" name="Freeform 71"/>
            <p:cNvSpPr/>
            <p:nvPr/>
          </p:nvSpPr>
          <p:spPr bwMode="auto">
            <a:xfrm>
              <a:off x="5695951" y="2814638"/>
              <a:ext cx="334963" cy="198438"/>
            </a:xfrm>
            <a:custGeom>
              <a:avLst/>
              <a:gdLst>
                <a:gd name="T0" fmla="*/ 90 w 161"/>
                <a:gd name="T1" fmla="*/ 87 h 95"/>
                <a:gd name="T2" fmla="*/ 157 w 161"/>
                <a:gd name="T3" fmla="*/ 0 h 95"/>
                <a:gd name="T4" fmla="*/ 85 w 161"/>
                <a:gd name="T5" fmla="*/ 71 h 95"/>
                <a:gd name="T6" fmla="*/ 0 w 161"/>
                <a:gd name="T7" fmla="*/ 60 h 95"/>
                <a:gd name="T8" fmla="*/ 90 w 161"/>
                <a:gd name="T9" fmla="*/ 87 h 95"/>
              </a:gdLst>
              <a:ahLst/>
              <a:cxnLst>
                <a:cxn ang="0">
                  <a:pos x="T0" y="T1"/>
                </a:cxn>
                <a:cxn ang="0">
                  <a:pos x="T2" y="T3"/>
                </a:cxn>
                <a:cxn ang="0">
                  <a:pos x="T4" y="T5"/>
                </a:cxn>
                <a:cxn ang="0">
                  <a:pos x="T6" y="T7"/>
                </a:cxn>
                <a:cxn ang="0">
                  <a:pos x="T8" y="T9"/>
                </a:cxn>
              </a:cxnLst>
              <a:rect l="0" t="0" r="r" b="b"/>
              <a:pathLst>
                <a:path w="161" h="95">
                  <a:moveTo>
                    <a:pt x="90" y="87"/>
                  </a:moveTo>
                  <a:cubicBezTo>
                    <a:pt x="133" y="78"/>
                    <a:pt x="161" y="40"/>
                    <a:pt x="157" y="0"/>
                  </a:cubicBezTo>
                  <a:cubicBezTo>
                    <a:pt x="150" y="35"/>
                    <a:pt x="125" y="62"/>
                    <a:pt x="85" y="71"/>
                  </a:cubicBezTo>
                  <a:cubicBezTo>
                    <a:pt x="55" y="77"/>
                    <a:pt x="23" y="75"/>
                    <a:pt x="0" y="60"/>
                  </a:cubicBezTo>
                  <a:cubicBezTo>
                    <a:pt x="21" y="84"/>
                    <a:pt x="55" y="95"/>
                    <a:pt x="90" y="8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dirty="0">
                <a:latin typeface="微软雅黑" panose="020B0503020204020204" pitchFamily="34" charset="-122"/>
              </a:endParaRPr>
            </a:p>
          </p:txBody>
        </p:sp>
        <p:sp>
          <p:nvSpPr>
            <p:cNvPr id="83" name="Oval 72"/>
            <p:cNvSpPr>
              <a:spLocks noChangeArrowheads="1"/>
            </p:cNvSpPr>
            <p:nvPr/>
          </p:nvSpPr>
          <p:spPr bwMode="auto">
            <a:xfrm>
              <a:off x="6572251" y="4597401"/>
              <a:ext cx="257175" cy="25558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dirty="0">
                <a:latin typeface="微软雅黑" panose="020B0503020204020204" pitchFamily="34" charset="-122"/>
              </a:endParaRPr>
            </a:p>
          </p:txBody>
        </p:sp>
        <p:sp>
          <p:nvSpPr>
            <p:cNvPr id="84" name="Freeform 73"/>
            <p:cNvSpPr/>
            <p:nvPr/>
          </p:nvSpPr>
          <p:spPr bwMode="auto">
            <a:xfrm>
              <a:off x="6583363" y="4602163"/>
              <a:ext cx="217488" cy="125413"/>
            </a:xfrm>
            <a:custGeom>
              <a:avLst/>
              <a:gdLst>
                <a:gd name="T0" fmla="*/ 49 w 104"/>
                <a:gd name="T1" fmla="*/ 4 h 60"/>
                <a:gd name="T2" fmla="*/ 0 w 104"/>
                <a:gd name="T3" fmla="*/ 60 h 60"/>
                <a:gd name="T4" fmla="*/ 53 w 104"/>
                <a:gd name="T5" fmla="*/ 16 h 60"/>
                <a:gd name="T6" fmla="*/ 104 w 104"/>
                <a:gd name="T7" fmla="*/ 28 h 60"/>
                <a:gd name="T8" fmla="*/ 49 w 104"/>
                <a:gd name="T9" fmla="*/ 4 h 60"/>
              </a:gdLst>
              <a:ahLst/>
              <a:cxnLst>
                <a:cxn ang="0">
                  <a:pos x="T0" y="T1"/>
                </a:cxn>
                <a:cxn ang="0">
                  <a:pos x="T2" y="T3"/>
                </a:cxn>
                <a:cxn ang="0">
                  <a:pos x="T4" y="T5"/>
                </a:cxn>
                <a:cxn ang="0">
                  <a:pos x="T6" y="T7"/>
                </a:cxn>
                <a:cxn ang="0">
                  <a:pos x="T8" y="T9"/>
                </a:cxn>
              </a:cxnLst>
              <a:rect l="0" t="0" r="r" b="b"/>
              <a:pathLst>
                <a:path w="104" h="60">
                  <a:moveTo>
                    <a:pt x="49" y="4"/>
                  </a:moveTo>
                  <a:cubicBezTo>
                    <a:pt x="20" y="8"/>
                    <a:pt x="0" y="32"/>
                    <a:pt x="0" y="60"/>
                  </a:cubicBezTo>
                  <a:cubicBezTo>
                    <a:pt x="7" y="36"/>
                    <a:pt x="27" y="20"/>
                    <a:pt x="53" y="16"/>
                  </a:cubicBezTo>
                  <a:cubicBezTo>
                    <a:pt x="72" y="13"/>
                    <a:pt x="90" y="16"/>
                    <a:pt x="104" y="28"/>
                  </a:cubicBezTo>
                  <a:cubicBezTo>
                    <a:pt x="92" y="11"/>
                    <a:pt x="71" y="0"/>
                    <a:pt x="49"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dirty="0">
                <a:latin typeface="微软雅黑" panose="020B0503020204020204" pitchFamily="34" charset="-122"/>
              </a:endParaRPr>
            </a:p>
          </p:txBody>
        </p:sp>
        <p:sp>
          <p:nvSpPr>
            <p:cNvPr id="85" name="Freeform 74"/>
            <p:cNvSpPr/>
            <p:nvPr/>
          </p:nvSpPr>
          <p:spPr bwMode="auto">
            <a:xfrm>
              <a:off x="6572251" y="4584701"/>
              <a:ext cx="217488" cy="114300"/>
            </a:xfrm>
            <a:custGeom>
              <a:avLst/>
              <a:gdLst>
                <a:gd name="T0" fmla="*/ 50 w 104"/>
                <a:gd name="T1" fmla="*/ 3 h 55"/>
                <a:gd name="T2" fmla="*/ 0 w 104"/>
                <a:gd name="T3" fmla="*/ 55 h 55"/>
                <a:gd name="T4" fmla="*/ 53 w 104"/>
                <a:gd name="T5" fmla="*/ 8 h 55"/>
                <a:gd name="T6" fmla="*/ 104 w 104"/>
                <a:gd name="T7" fmla="*/ 23 h 55"/>
                <a:gd name="T8" fmla="*/ 50 w 104"/>
                <a:gd name="T9" fmla="*/ 3 h 55"/>
              </a:gdLst>
              <a:ahLst/>
              <a:cxnLst>
                <a:cxn ang="0">
                  <a:pos x="T0" y="T1"/>
                </a:cxn>
                <a:cxn ang="0">
                  <a:pos x="T2" y="T3"/>
                </a:cxn>
                <a:cxn ang="0">
                  <a:pos x="T4" y="T5"/>
                </a:cxn>
                <a:cxn ang="0">
                  <a:pos x="T6" y="T7"/>
                </a:cxn>
                <a:cxn ang="0">
                  <a:pos x="T8" y="T9"/>
                </a:cxn>
              </a:cxnLst>
              <a:rect l="0" t="0" r="r" b="b"/>
              <a:pathLst>
                <a:path w="104" h="55">
                  <a:moveTo>
                    <a:pt x="50" y="3"/>
                  </a:moveTo>
                  <a:cubicBezTo>
                    <a:pt x="22" y="7"/>
                    <a:pt x="0" y="27"/>
                    <a:pt x="0" y="55"/>
                  </a:cubicBezTo>
                  <a:cubicBezTo>
                    <a:pt x="7" y="31"/>
                    <a:pt x="27" y="12"/>
                    <a:pt x="53" y="8"/>
                  </a:cubicBezTo>
                  <a:cubicBezTo>
                    <a:pt x="72" y="5"/>
                    <a:pt x="90" y="11"/>
                    <a:pt x="104" y="23"/>
                  </a:cubicBezTo>
                  <a:cubicBezTo>
                    <a:pt x="92" y="6"/>
                    <a:pt x="73" y="0"/>
                    <a:pt x="5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dirty="0">
                <a:latin typeface="微软雅黑" panose="020B0503020204020204" pitchFamily="34" charset="-122"/>
              </a:endParaRPr>
            </a:p>
          </p:txBody>
        </p:sp>
        <p:sp>
          <p:nvSpPr>
            <p:cNvPr id="86" name="Freeform 75"/>
            <p:cNvSpPr/>
            <p:nvPr/>
          </p:nvSpPr>
          <p:spPr bwMode="auto">
            <a:xfrm>
              <a:off x="6634163" y="4724401"/>
              <a:ext cx="209550" cy="160338"/>
            </a:xfrm>
            <a:custGeom>
              <a:avLst/>
              <a:gdLst>
                <a:gd name="T0" fmla="*/ 61 w 101"/>
                <a:gd name="T1" fmla="*/ 69 h 77"/>
                <a:gd name="T2" fmla="*/ 94 w 101"/>
                <a:gd name="T3" fmla="*/ 0 h 77"/>
                <a:gd name="T4" fmla="*/ 54 w 101"/>
                <a:gd name="T5" fmla="*/ 57 h 77"/>
                <a:gd name="T6" fmla="*/ 0 w 101"/>
                <a:gd name="T7" fmla="*/ 54 h 77"/>
                <a:gd name="T8" fmla="*/ 61 w 101"/>
                <a:gd name="T9" fmla="*/ 69 h 77"/>
              </a:gdLst>
              <a:ahLst/>
              <a:cxnLst>
                <a:cxn ang="0">
                  <a:pos x="T0" y="T1"/>
                </a:cxn>
                <a:cxn ang="0">
                  <a:pos x="T2" y="T3"/>
                </a:cxn>
                <a:cxn ang="0">
                  <a:pos x="T4" y="T5"/>
                </a:cxn>
                <a:cxn ang="0">
                  <a:pos x="T6" y="T7"/>
                </a:cxn>
                <a:cxn ang="0">
                  <a:pos x="T8" y="T9"/>
                </a:cxn>
              </a:cxnLst>
              <a:rect l="0" t="0" r="r" b="b"/>
              <a:pathLst>
                <a:path w="101" h="77">
                  <a:moveTo>
                    <a:pt x="61" y="69"/>
                  </a:moveTo>
                  <a:cubicBezTo>
                    <a:pt x="88" y="59"/>
                    <a:pt x="101" y="27"/>
                    <a:pt x="94" y="0"/>
                  </a:cubicBezTo>
                  <a:cubicBezTo>
                    <a:pt x="93" y="24"/>
                    <a:pt x="78" y="47"/>
                    <a:pt x="54" y="57"/>
                  </a:cubicBezTo>
                  <a:cubicBezTo>
                    <a:pt x="35" y="64"/>
                    <a:pt x="16" y="62"/>
                    <a:pt x="0" y="54"/>
                  </a:cubicBezTo>
                  <a:cubicBezTo>
                    <a:pt x="16" y="68"/>
                    <a:pt x="40" y="77"/>
                    <a:pt x="61"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dirty="0">
                <a:latin typeface="微软雅黑" panose="020B0503020204020204" pitchFamily="34" charset="-122"/>
              </a:endParaRPr>
            </a:p>
          </p:txBody>
        </p:sp>
        <p:sp>
          <p:nvSpPr>
            <p:cNvPr id="87" name="Freeform 76"/>
            <p:cNvSpPr/>
            <p:nvPr/>
          </p:nvSpPr>
          <p:spPr bwMode="auto">
            <a:xfrm>
              <a:off x="6608763" y="4713288"/>
              <a:ext cx="214313" cy="138113"/>
            </a:xfrm>
            <a:custGeom>
              <a:avLst/>
              <a:gdLst>
                <a:gd name="T0" fmla="*/ 57 w 103"/>
                <a:gd name="T1" fmla="*/ 60 h 66"/>
                <a:gd name="T2" fmla="*/ 100 w 103"/>
                <a:gd name="T3" fmla="*/ 0 h 66"/>
                <a:gd name="T4" fmla="*/ 54 w 103"/>
                <a:gd name="T5" fmla="*/ 49 h 66"/>
                <a:gd name="T6" fmla="*/ 0 w 103"/>
                <a:gd name="T7" fmla="*/ 42 h 66"/>
                <a:gd name="T8" fmla="*/ 57 w 103"/>
                <a:gd name="T9" fmla="*/ 60 h 66"/>
              </a:gdLst>
              <a:ahLst/>
              <a:cxnLst>
                <a:cxn ang="0">
                  <a:pos x="T0" y="T1"/>
                </a:cxn>
                <a:cxn ang="0">
                  <a:pos x="T2" y="T3"/>
                </a:cxn>
                <a:cxn ang="0">
                  <a:pos x="T4" y="T5"/>
                </a:cxn>
                <a:cxn ang="0">
                  <a:pos x="T6" y="T7"/>
                </a:cxn>
                <a:cxn ang="0">
                  <a:pos x="T8" y="T9"/>
                </a:cxn>
              </a:cxnLst>
              <a:rect l="0" t="0" r="r" b="b"/>
              <a:pathLst>
                <a:path w="103" h="66">
                  <a:moveTo>
                    <a:pt x="57" y="60"/>
                  </a:moveTo>
                  <a:cubicBezTo>
                    <a:pt x="85" y="54"/>
                    <a:pt x="103" y="28"/>
                    <a:pt x="100" y="0"/>
                  </a:cubicBezTo>
                  <a:cubicBezTo>
                    <a:pt x="96" y="24"/>
                    <a:pt x="80" y="43"/>
                    <a:pt x="54" y="49"/>
                  </a:cubicBezTo>
                  <a:cubicBezTo>
                    <a:pt x="35" y="54"/>
                    <a:pt x="15" y="52"/>
                    <a:pt x="0" y="42"/>
                  </a:cubicBezTo>
                  <a:cubicBezTo>
                    <a:pt x="13" y="58"/>
                    <a:pt x="35" y="66"/>
                    <a:pt x="57" y="6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dirty="0">
                <a:latin typeface="微软雅黑" panose="020B0503020204020204" pitchFamily="34" charset="-122"/>
              </a:endParaRPr>
            </a:p>
          </p:txBody>
        </p:sp>
        <p:sp>
          <p:nvSpPr>
            <p:cNvPr id="88" name="Oval 77"/>
            <p:cNvSpPr>
              <a:spLocks noChangeArrowheads="1"/>
            </p:cNvSpPr>
            <p:nvPr/>
          </p:nvSpPr>
          <p:spPr bwMode="auto">
            <a:xfrm>
              <a:off x="5751513" y="4765676"/>
              <a:ext cx="196850" cy="19526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dirty="0">
                <a:latin typeface="微软雅黑" panose="020B0503020204020204" pitchFamily="34" charset="-122"/>
              </a:endParaRPr>
            </a:p>
          </p:txBody>
        </p:sp>
        <p:sp>
          <p:nvSpPr>
            <p:cNvPr id="89" name="Freeform 78"/>
            <p:cNvSpPr/>
            <p:nvPr/>
          </p:nvSpPr>
          <p:spPr bwMode="auto">
            <a:xfrm>
              <a:off x="5759451" y="4770438"/>
              <a:ext cx="165100" cy="93663"/>
            </a:xfrm>
            <a:custGeom>
              <a:avLst/>
              <a:gdLst>
                <a:gd name="T0" fmla="*/ 37 w 79"/>
                <a:gd name="T1" fmla="*/ 3 h 45"/>
                <a:gd name="T2" fmla="*/ 0 w 79"/>
                <a:gd name="T3" fmla="*/ 45 h 45"/>
                <a:gd name="T4" fmla="*/ 40 w 79"/>
                <a:gd name="T5" fmla="*/ 12 h 45"/>
                <a:gd name="T6" fmla="*/ 79 w 79"/>
                <a:gd name="T7" fmla="*/ 21 h 45"/>
                <a:gd name="T8" fmla="*/ 37 w 79"/>
                <a:gd name="T9" fmla="*/ 3 h 45"/>
              </a:gdLst>
              <a:ahLst/>
              <a:cxnLst>
                <a:cxn ang="0">
                  <a:pos x="T0" y="T1"/>
                </a:cxn>
                <a:cxn ang="0">
                  <a:pos x="T2" y="T3"/>
                </a:cxn>
                <a:cxn ang="0">
                  <a:pos x="T4" y="T5"/>
                </a:cxn>
                <a:cxn ang="0">
                  <a:pos x="T6" y="T7"/>
                </a:cxn>
                <a:cxn ang="0">
                  <a:pos x="T8" y="T9"/>
                </a:cxn>
              </a:cxnLst>
              <a:rect l="0" t="0" r="r" b="b"/>
              <a:pathLst>
                <a:path w="79" h="45">
                  <a:moveTo>
                    <a:pt x="37" y="3"/>
                  </a:moveTo>
                  <a:cubicBezTo>
                    <a:pt x="16" y="6"/>
                    <a:pt x="0" y="24"/>
                    <a:pt x="0" y="45"/>
                  </a:cubicBezTo>
                  <a:cubicBezTo>
                    <a:pt x="5" y="27"/>
                    <a:pt x="21" y="15"/>
                    <a:pt x="40" y="12"/>
                  </a:cubicBezTo>
                  <a:cubicBezTo>
                    <a:pt x="55" y="10"/>
                    <a:pt x="69" y="12"/>
                    <a:pt x="79" y="21"/>
                  </a:cubicBezTo>
                  <a:cubicBezTo>
                    <a:pt x="70" y="8"/>
                    <a:pt x="54" y="0"/>
                    <a:pt x="37"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dirty="0">
                <a:latin typeface="微软雅黑" panose="020B0503020204020204" pitchFamily="34" charset="-122"/>
              </a:endParaRPr>
            </a:p>
          </p:txBody>
        </p:sp>
        <p:sp>
          <p:nvSpPr>
            <p:cNvPr id="90" name="Freeform 79"/>
            <p:cNvSpPr/>
            <p:nvPr/>
          </p:nvSpPr>
          <p:spPr bwMode="auto">
            <a:xfrm>
              <a:off x="5751513" y="4756151"/>
              <a:ext cx="165100" cy="87313"/>
            </a:xfrm>
            <a:custGeom>
              <a:avLst/>
              <a:gdLst>
                <a:gd name="T0" fmla="*/ 39 w 79"/>
                <a:gd name="T1" fmla="*/ 2 h 42"/>
                <a:gd name="T2" fmla="*/ 0 w 79"/>
                <a:gd name="T3" fmla="*/ 42 h 42"/>
                <a:gd name="T4" fmla="*/ 40 w 79"/>
                <a:gd name="T5" fmla="*/ 6 h 42"/>
                <a:gd name="T6" fmla="*/ 79 w 79"/>
                <a:gd name="T7" fmla="*/ 18 h 42"/>
                <a:gd name="T8" fmla="*/ 39 w 79"/>
                <a:gd name="T9" fmla="*/ 2 h 42"/>
              </a:gdLst>
              <a:ahLst/>
              <a:cxnLst>
                <a:cxn ang="0">
                  <a:pos x="T0" y="T1"/>
                </a:cxn>
                <a:cxn ang="0">
                  <a:pos x="T2" y="T3"/>
                </a:cxn>
                <a:cxn ang="0">
                  <a:pos x="T4" y="T5"/>
                </a:cxn>
                <a:cxn ang="0">
                  <a:pos x="T6" y="T7"/>
                </a:cxn>
                <a:cxn ang="0">
                  <a:pos x="T8" y="T9"/>
                </a:cxn>
              </a:cxnLst>
              <a:rect l="0" t="0" r="r" b="b"/>
              <a:pathLst>
                <a:path w="79" h="42">
                  <a:moveTo>
                    <a:pt x="39" y="2"/>
                  </a:moveTo>
                  <a:cubicBezTo>
                    <a:pt x="17" y="5"/>
                    <a:pt x="0" y="21"/>
                    <a:pt x="0" y="42"/>
                  </a:cubicBezTo>
                  <a:cubicBezTo>
                    <a:pt x="5" y="24"/>
                    <a:pt x="20" y="9"/>
                    <a:pt x="40" y="6"/>
                  </a:cubicBezTo>
                  <a:cubicBezTo>
                    <a:pt x="55" y="4"/>
                    <a:pt x="69" y="9"/>
                    <a:pt x="79" y="18"/>
                  </a:cubicBezTo>
                  <a:cubicBezTo>
                    <a:pt x="70" y="4"/>
                    <a:pt x="55" y="0"/>
                    <a:pt x="39"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dirty="0">
                <a:latin typeface="微软雅黑" panose="020B0503020204020204" pitchFamily="34" charset="-122"/>
              </a:endParaRPr>
            </a:p>
          </p:txBody>
        </p:sp>
        <p:sp>
          <p:nvSpPr>
            <p:cNvPr id="91" name="Freeform 80"/>
            <p:cNvSpPr/>
            <p:nvPr/>
          </p:nvSpPr>
          <p:spPr bwMode="auto">
            <a:xfrm>
              <a:off x="5797551" y="4862513"/>
              <a:ext cx="160338" cy="122238"/>
            </a:xfrm>
            <a:custGeom>
              <a:avLst/>
              <a:gdLst>
                <a:gd name="T0" fmla="*/ 47 w 77"/>
                <a:gd name="T1" fmla="*/ 53 h 59"/>
                <a:gd name="T2" fmla="*/ 72 w 77"/>
                <a:gd name="T3" fmla="*/ 0 h 59"/>
                <a:gd name="T4" fmla="*/ 41 w 77"/>
                <a:gd name="T5" fmla="*/ 43 h 59"/>
                <a:gd name="T6" fmla="*/ 0 w 77"/>
                <a:gd name="T7" fmla="*/ 41 h 59"/>
                <a:gd name="T8" fmla="*/ 47 w 77"/>
                <a:gd name="T9" fmla="*/ 53 h 59"/>
              </a:gdLst>
              <a:ahLst/>
              <a:cxnLst>
                <a:cxn ang="0">
                  <a:pos x="T0" y="T1"/>
                </a:cxn>
                <a:cxn ang="0">
                  <a:pos x="T2" y="T3"/>
                </a:cxn>
                <a:cxn ang="0">
                  <a:pos x="T4" y="T5"/>
                </a:cxn>
                <a:cxn ang="0">
                  <a:pos x="T6" y="T7"/>
                </a:cxn>
                <a:cxn ang="0">
                  <a:pos x="T8" y="T9"/>
                </a:cxn>
              </a:cxnLst>
              <a:rect l="0" t="0" r="r" b="b"/>
              <a:pathLst>
                <a:path w="77" h="59">
                  <a:moveTo>
                    <a:pt x="47" y="53"/>
                  </a:moveTo>
                  <a:cubicBezTo>
                    <a:pt x="67" y="45"/>
                    <a:pt x="77" y="20"/>
                    <a:pt x="72" y="0"/>
                  </a:cubicBezTo>
                  <a:cubicBezTo>
                    <a:pt x="71" y="19"/>
                    <a:pt x="60" y="36"/>
                    <a:pt x="41" y="43"/>
                  </a:cubicBezTo>
                  <a:cubicBezTo>
                    <a:pt x="27" y="49"/>
                    <a:pt x="13" y="47"/>
                    <a:pt x="0" y="41"/>
                  </a:cubicBezTo>
                  <a:cubicBezTo>
                    <a:pt x="12" y="52"/>
                    <a:pt x="31" y="59"/>
                    <a:pt x="47"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dirty="0">
                <a:latin typeface="微软雅黑" panose="020B0503020204020204" pitchFamily="34" charset="-122"/>
              </a:endParaRPr>
            </a:p>
          </p:txBody>
        </p:sp>
        <p:sp>
          <p:nvSpPr>
            <p:cNvPr id="92" name="Freeform 81"/>
            <p:cNvSpPr/>
            <p:nvPr/>
          </p:nvSpPr>
          <p:spPr bwMode="auto">
            <a:xfrm>
              <a:off x="5778501" y="4852988"/>
              <a:ext cx="163513" cy="104775"/>
            </a:xfrm>
            <a:custGeom>
              <a:avLst/>
              <a:gdLst>
                <a:gd name="T0" fmla="*/ 44 w 78"/>
                <a:gd name="T1" fmla="*/ 46 h 50"/>
                <a:gd name="T2" fmla="*/ 76 w 78"/>
                <a:gd name="T3" fmla="*/ 0 h 50"/>
                <a:gd name="T4" fmla="*/ 41 w 78"/>
                <a:gd name="T5" fmla="*/ 37 h 50"/>
                <a:gd name="T6" fmla="*/ 0 w 78"/>
                <a:gd name="T7" fmla="*/ 32 h 50"/>
                <a:gd name="T8" fmla="*/ 44 w 78"/>
                <a:gd name="T9" fmla="*/ 46 h 50"/>
              </a:gdLst>
              <a:ahLst/>
              <a:cxnLst>
                <a:cxn ang="0">
                  <a:pos x="T0" y="T1"/>
                </a:cxn>
                <a:cxn ang="0">
                  <a:pos x="T2" y="T3"/>
                </a:cxn>
                <a:cxn ang="0">
                  <a:pos x="T4" y="T5"/>
                </a:cxn>
                <a:cxn ang="0">
                  <a:pos x="T6" y="T7"/>
                </a:cxn>
                <a:cxn ang="0">
                  <a:pos x="T8" y="T9"/>
                </a:cxn>
              </a:cxnLst>
              <a:rect l="0" t="0" r="r" b="b"/>
              <a:pathLst>
                <a:path w="78" h="50">
                  <a:moveTo>
                    <a:pt x="44" y="46"/>
                  </a:moveTo>
                  <a:cubicBezTo>
                    <a:pt x="65" y="41"/>
                    <a:pt x="78" y="21"/>
                    <a:pt x="76" y="0"/>
                  </a:cubicBezTo>
                  <a:cubicBezTo>
                    <a:pt x="73" y="19"/>
                    <a:pt x="61" y="33"/>
                    <a:pt x="41" y="37"/>
                  </a:cubicBezTo>
                  <a:cubicBezTo>
                    <a:pt x="27" y="41"/>
                    <a:pt x="11" y="40"/>
                    <a:pt x="0" y="32"/>
                  </a:cubicBezTo>
                  <a:cubicBezTo>
                    <a:pt x="10" y="44"/>
                    <a:pt x="27" y="50"/>
                    <a:pt x="44"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dirty="0">
                <a:latin typeface="微软雅黑" panose="020B0503020204020204" pitchFamily="34" charset="-122"/>
              </a:endParaRPr>
            </a:p>
          </p:txBody>
        </p:sp>
        <p:sp>
          <p:nvSpPr>
            <p:cNvPr id="93" name="Oval 82"/>
            <p:cNvSpPr>
              <a:spLocks noChangeArrowheads="1"/>
            </p:cNvSpPr>
            <p:nvPr/>
          </p:nvSpPr>
          <p:spPr bwMode="auto">
            <a:xfrm>
              <a:off x="6311901" y="4613276"/>
              <a:ext cx="150813" cy="15081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dirty="0">
                <a:latin typeface="微软雅黑" panose="020B0503020204020204" pitchFamily="34" charset="-122"/>
              </a:endParaRPr>
            </a:p>
          </p:txBody>
        </p:sp>
        <p:sp>
          <p:nvSpPr>
            <p:cNvPr id="94" name="Freeform 83"/>
            <p:cNvSpPr/>
            <p:nvPr/>
          </p:nvSpPr>
          <p:spPr bwMode="auto">
            <a:xfrm>
              <a:off x="6318251" y="4618038"/>
              <a:ext cx="127000" cy="73025"/>
            </a:xfrm>
            <a:custGeom>
              <a:avLst/>
              <a:gdLst>
                <a:gd name="T0" fmla="*/ 28 w 61"/>
                <a:gd name="T1" fmla="*/ 2 h 35"/>
                <a:gd name="T2" fmla="*/ 0 w 61"/>
                <a:gd name="T3" fmla="*/ 35 h 35"/>
                <a:gd name="T4" fmla="*/ 31 w 61"/>
                <a:gd name="T5" fmla="*/ 9 h 35"/>
                <a:gd name="T6" fmla="*/ 61 w 61"/>
                <a:gd name="T7" fmla="*/ 16 h 35"/>
                <a:gd name="T8" fmla="*/ 28 w 61"/>
                <a:gd name="T9" fmla="*/ 2 h 35"/>
              </a:gdLst>
              <a:ahLst/>
              <a:cxnLst>
                <a:cxn ang="0">
                  <a:pos x="T0" y="T1"/>
                </a:cxn>
                <a:cxn ang="0">
                  <a:pos x="T2" y="T3"/>
                </a:cxn>
                <a:cxn ang="0">
                  <a:pos x="T4" y="T5"/>
                </a:cxn>
                <a:cxn ang="0">
                  <a:pos x="T6" y="T7"/>
                </a:cxn>
                <a:cxn ang="0">
                  <a:pos x="T8" y="T9"/>
                </a:cxn>
              </a:cxnLst>
              <a:rect l="0" t="0" r="r" b="b"/>
              <a:pathLst>
                <a:path w="61" h="35">
                  <a:moveTo>
                    <a:pt x="28" y="2"/>
                  </a:moveTo>
                  <a:cubicBezTo>
                    <a:pt x="12" y="4"/>
                    <a:pt x="0" y="18"/>
                    <a:pt x="0" y="35"/>
                  </a:cubicBezTo>
                  <a:cubicBezTo>
                    <a:pt x="4" y="21"/>
                    <a:pt x="16" y="11"/>
                    <a:pt x="31" y="9"/>
                  </a:cubicBezTo>
                  <a:cubicBezTo>
                    <a:pt x="42" y="7"/>
                    <a:pt x="53" y="9"/>
                    <a:pt x="61" y="16"/>
                  </a:cubicBezTo>
                  <a:cubicBezTo>
                    <a:pt x="54" y="6"/>
                    <a:pt x="42" y="0"/>
                    <a:pt x="28"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dirty="0">
                <a:latin typeface="微软雅黑" panose="020B0503020204020204" pitchFamily="34" charset="-122"/>
              </a:endParaRPr>
            </a:p>
          </p:txBody>
        </p:sp>
        <p:sp>
          <p:nvSpPr>
            <p:cNvPr id="95" name="Freeform 84"/>
            <p:cNvSpPr/>
            <p:nvPr/>
          </p:nvSpPr>
          <p:spPr bwMode="auto">
            <a:xfrm>
              <a:off x="6311901" y="4605338"/>
              <a:ext cx="127000" cy="68263"/>
            </a:xfrm>
            <a:custGeom>
              <a:avLst/>
              <a:gdLst>
                <a:gd name="T0" fmla="*/ 30 w 61"/>
                <a:gd name="T1" fmla="*/ 2 h 33"/>
                <a:gd name="T2" fmla="*/ 0 w 61"/>
                <a:gd name="T3" fmla="*/ 33 h 33"/>
                <a:gd name="T4" fmla="*/ 31 w 61"/>
                <a:gd name="T5" fmla="*/ 5 h 33"/>
                <a:gd name="T6" fmla="*/ 61 w 61"/>
                <a:gd name="T7" fmla="*/ 14 h 33"/>
                <a:gd name="T8" fmla="*/ 30 w 61"/>
                <a:gd name="T9" fmla="*/ 2 h 33"/>
              </a:gdLst>
              <a:ahLst/>
              <a:cxnLst>
                <a:cxn ang="0">
                  <a:pos x="T0" y="T1"/>
                </a:cxn>
                <a:cxn ang="0">
                  <a:pos x="T2" y="T3"/>
                </a:cxn>
                <a:cxn ang="0">
                  <a:pos x="T4" y="T5"/>
                </a:cxn>
                <a:cxn ang="0">
                  <a:pos x="T6" y="T7"/>
                </a:cxn>
                <a:cxn ang="0">
                  <a:pos x="T8" y="T9"/>
                </a:cxn>
              </a:cxnLst>
              <a:rect l="0" t="0" r="r" b="b"/>
              <a:pathLst>
                <a:path w="61" h="33">
                  <a:moveTo>
                    <a:pt x="30" y="2"/>
                  </a:moveTo>
                  <a:cubicBezTo>
                    <a:pt x="13" y="4"/>
                    <a:pt x="0" y="16"/>
                    <a:pt x="0" y="33"/>
                  </a:cubicBezTo>
                  <a:cubicBezTo>
                    <a:pt x="4" y="18"/>
                    <a:pt x="15" y="7"/>
                    <a:pt x="31" y="5"/>
                  </a:cubicBezTo>
                  <a:cubicBezTo>
                    <a:pt x="42" y="3"/>
                    <a:pt x="53" y="7"/>
                    <a:pt x="61" y="14"/>
                  </a:cubicBezTo>
                  <a:cubicBezTo>
                    <a:pt x="54" y="4"/>
                    <a:pt x="43" y="0"/>
                    <a:pt x="3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dirty="0">
                <a:latin typeface="微软雅黑" panose="020B0503020204020204" pitchFamily="34" charset="-122"/>
              </a:endParaRPr>
            </a:p>
          </p:txBody>
        </p:sp>
        <p:sp>
          <p:nvSpPr>
            <p:cNvPr id="96" name="Freeform 85"/>
            <p:cNvSpPr/>
            <p:nvPr/>
          </p:nvSpPr>
          <p:spPr bwMode="auto">
            <a:xfrm>
              <a:off x="6346826" y="4686301"/>
              <a:ext cx="123825" cy="96838"/>
            </a:xfrm>
            <a:custGeom>
              <a:avLst/>
              <a:gdLst>
                <a:gd name="T0" fmla="*/ 36 w 59"/>
                <a:gd name="T1" fmla="*/ 42 h 46"/>
                <a:gd name="T2" fmla="*/ 56 w 59"/>
                <a:gd name="T3" fmla="*/ 0 h 46"/>
                <a:gd name="T4" fmla="*/ 32 w 59"/>
                <a:gd name="T5" fmla="*/ 34 h 46"/>
                <a:gd name="T6" fmla="*/ 0 w 59"/>
                <a:gd name="T7" fmla="*/ 32 h 46"/>
                <a:gd name="T8" fmla="*/ 36 w 59"/>
                <a:gd name="T9" fmla="*/ 42 h 46"/>
              </a:gdLst>
              <a:ahLst/>
              <a:cxnLst>
                <a:cxn ang="0">
                  <a:pos x="T0" y="T1"/>
                </a:cxn>
                <a:cxn ang="0">
                  <a:pos x="T2" y="T3"/>
                </a:cxn>
                <a:cxn ang="0">
                  <a:pos x="T4" y="T5"/>
                </a:cxn>
                <a:cxn ang="0">
                  <a:pos x="T6" y="T7"/>
                </a:cxn>
                <a:cxn ang="0">
                  <a:pos x="T8" y="T9"/>
                </a:cxn>
              </a:cxnLst>
              <a:rect l="0" t="0" r="r" b="b"/>
              <a:pathLst>
                <a:path w="59" h="46">
                  <a:moveTo>
                    <a:pt x="36" y="42"/>
                  </a:moveTo>
                  <a:cubicBezTo>
                    <a:pt x="52" y="35"/>
                    <a:pt x="59" y="16"/>
                    <a:pt x="56" y="0"/>
                  </a:cubicBezTo>
                  <a:cubicBezTo>
                    <a:pt x="55" y="15"/>
                    <a:pt x="46" y="29"/>
                    <a:pt x="32" y="34"/>
                  </a:cubicBezTo>
                  <a:cubicBezTo>
                    <a:pt x="21" y="38"/>
                    <a:pt x="9" y="37"/>
                    <a:pt x="0" y="32"/>
                  </a:cubicBezTo>
                  <a:cubicBezTo>
                    <a:pt x="9" y="41"/>
                    <a:pt x="24" y="46"/>
                    <a:pt x="36" y="4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dirty="0">
                <a:latin typeface="微软雅黑" panose="020B0503020204020204" pitchFamily="34" charset="-122"/>
              </a:endParaRPr>
            </a:p>
          </p:txBody>
        </p:sp>
        <p:sp>
          <p:nvSpPr>
            <p:cNvPr id="97" name="Freeform 86"/>
            <p:cNvSpPr/>
            <p:nvPr/>
          </p:nvSpPr>
          <p:spPr bwMode="auto">
            <a:xfrm>
              <a:off x="6332538" y="4681538"/>
              <a:ext cx="127000" cy="82550"/>
            </a:xfrm>
            <a:custGeom>
              <a:avLst/>
              <a:gdLst>
                <a:gd name="T0" fmla="*/ 34 w 61"/>
                <a:gd name="T1" fmla="*/ 36 h 39"/>
                <a:gd name="T2" fmla="*/ 59 w 61"/>
                <a:gd name="T3" fmla="*/ 0 h 39"/>
                <a:gd name="T4" fmla="*/ 32 w 61"/>
                <a:gd name="T5" fmla="*/ 29 h 39"/>
                <a:gd name="T6" fmla="*/ 0 w 61"/>
                <a:gd name="T7" fmla="*/ 24 h 39"/>
                <a:gd name="T8" fmla="*/ 34 w 61"/>
                <a:gd name="T9" fmla="*/ 36 h 39"/>
              </a:gdLst>
              <a:ahLst/>
              <a:cxnLst>
                <a:cxn ang="0">
                  <a:pos x="T0" y="T1"/>
                </a:cxn>
                <a:cxn ang="0">
                  <a:pos x="T2" y="T3"/>
                </a:cxn>
                <a:cxn ang="0">
                  <a:pos x="T4" y="T5"/>
                </a:cxn>
                <a:cxn ang="0">
                  <a:pos x="T6" y="T7"/>
                </a:cxn>
                <a:cxn ang="0">
                  <a:pos x="T8" y="T9"/>
                </a:cxn>
              </a:cxnLst>
              <a:rect l="0" t="0" r="r" b="b"/>
              <a:pathLst>
                <a:path w="61" h="39">
                  <a:moveTo>
                    <a:pt x="34" y="36"/>
                  </a:moveTo>
                  <a:cubicBezTo>
                    <a:pt x="50" y="31"/>
                    <a:pt x="61" y="16"/>
                    <a:pt x="59" y="0"/>
                  </a:cubicBezTo>
                  <a:cubicBezTo>
                    <a:pt x="57" y="14"/>
                    <a:pt x="47" y="25"/>
                    <a:pt x="32" y="29"/>
                  </a:cubicBezTo>
                  <a:cubicBezTo>
                    <a:pt x="21" y="31"/>
                    <a:pt x="8" y="30"/>
                    <a:pt x="0" y="24"/>
                  </a:cubicBezTo>
                  <a:cubicBezTo>
                    <a:pt x="8" y="34"/>
                    <a:pt x="21" y="39"/>
                    <a:pt x="34"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dirty="0">
                <a:latin typeface="微软雅黑" panose="020B0503020204020204" pitchFamily="34" charset="-122"/>
              </a:endParaRPr>
            </a:p>
          </p:txBody>
        </p:sp>
        <p:sp>
          <p:nvSpPr>
            <p:cNvPr id="98" name="Freeform 87"/>
            <p:cNvSpPr/>
            <p:nvPr/>
          </p:nvSpPr>
          <p:spPr bwMode="auto">
            <a:xfrm>
              <a:off x="7454901" y="4743451"/>
              <a:ext cx="357188" cy="304800"/>
            </a:xfrm>
            <a:custGeom>
              <a:avLst/>
              <a:gdLst>
                <a:gd name="T0" fmla="*/ 161 w 171"/>
                <a:gd name="T1" fmla="*/ 50 h 146"/>
                <a:gd name="T2" fmla="*/ 103 w 171"/>
                <a:gd name="T3" fmla="*/ 133 h 146"/>
                <a:gd name="T4" fmla="*/ 10 w 171"/>
                <a:gd name="T5" fmla="*/ 96 h 146"/>
                <a:gd name="T6" fmla="*/ 67 w 171"/>
                <a:gd name="T7" fmla="*/ 13 h 146"/>
                <a:gd name="T8" fmla="*/ 161 w 171"/>
                <a:gd name="T9" fmla="*/ 50 h 146"/>
              </a:gdLst>
              <a:ahLst/>
              <a:cxnLst>
                <a:cxn ang="0">
                  <a:pos x="T0" y="T1"/>
                </a:cxn>
                <a:cxn ang="0">
                  <a:pos x="T2" y="T3"/>
                </a:cxn>
                <a:cxn ang="0">
                  <a:pos x="T4" y="T5"/>
                </a:cxn>
                <a:cxn ang="0">
                  <a:pos x="T6" y="T7"/>
                </a:cxn>
                <a:cxn ang="0">
                  <a:pos x="T8" y="T9"/>
                </a:cxn>
              </a:cxnLst>
              <a:rect l="0" t="0" r="r" b="b"/>
              <a:pathLst>
                <a:path w="171" h="146">
                  <a:moveTo>
                    <a:pt x="161" y="50"/>
                  </a:moveTo>
                  <a:cubicBezTo>
                    <a:pt x="171" y="84"/>
                    <a:pt x="145" y="121"/>
                    <a:pt x="103" y="133"/>
                  </a:cubicBezTo>
                  <a:cubicBezTo>
                    <a:pt x="62" y="146"/>
                    <a:pt x="20" y="129"/>
                    <a:pt x="10" y="96"/>
                  </a:cubicBezTo>
                  <a:cubicBezTo>
                    <a:pt x="0" y="62"/>
                    <a:pt x="26" y="25"/>
                    <a:pt x="67" y="13"/>
                  </a:cubicBezTo>
                  <a:cubicBezTo>
                    <a:pt x="109" y="0"/>
                    <a:pt x="151" y="17"/>
                    <a:pt x="161" y="5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dirty="0">
                <a:latin typeface="微软雅黑" panose="020B0503020204020204" pitchFamily="34" charset="-122"/>
              </a:endParaRPr>
            </a:p>
          </p:txBody>
        </p:sp>
        <p:sp>
          <p:nvSpPr>
            <p:cNvPr id="99" name="Freeform 88"/>
            <p:cNvSpPr/>
            <p:nvPr/>
          </p:nvSpPr>
          <p:spPr bwMode="auto">
            <a:xfrm>
              <a:off x="7470776" y="4764088"/>
              <a:ext cx="265113" cy="177800"/>
            </a:xfrm>
            <a:custGeom>
              <a:avLst/>
              <a:gdLst>
                <a:gd name="T0" fmla="*/ 52 w 127"/>
                <a:gd name="T1" fmla="*/ 12 h 85"/>
                <a:gd name="T2" fmla="*/ 8 w 127"/>
                <a:gd name="T3" fmla="*/ 85 h 85"/>
                <a:gd name="T4" fmla="*/ 61 w 127"/>
                <a:gd name="T5" fmla="*/ 22 h 85"/>
                <a:gd name="T6" fmla="*/ 127 w 127"/>
                <a:gd name="T7" fmla="*/ 15 h 85"/>
                <a:gd name="T8" fmla="*/ 52 w 127"/>
                <a:gd name="T9" fmla="*/ 12 h 85"/>
              </a:gdLst>
              <a:ahLst/>
              <a:cxnLst>
                <a:cxn ang="0">
                  <a:pos x="T0" y="T1"/>
                </a:cxn>
                <a:cxn ang="0">
                  <a:pos x="T2" y="T3"/>
                </a:cxn>
                <a:cxn ang="0">
                  <a:pos x="T4" y="T5"/>
                </a:cxn>
                <a:cxn ang="0">
                  <a:pos x="T6" y="T7"/>
                </a:cxn>
                <a:cxn ang="0">
                  <a:pos x="T8" y="T9"/>
                </a:cxn>
              </a:cxnLst>
              <a:rect l="0" t="0" r="r" b="b"/>
              <a:pathLst>
                <a:path w="127" h="85">
                  <a:moveTo>
                    <a:pt x="52" y="12"/>
                  </a:moveTo>
                  <a:cubicBezTo>
                    <a:pt x="18" y="26"/>
                    <a:pt x="0" y="58"/>
                    <a:pt x="8" y="85"/>
                  </a:cubicBezTo>
                  <a:cubicBezTo>
                    <a:pt x="9" y="59"/>
                    <a:pt x="30" y="36"/>
                    <a:pt x="61" y="22"/>
                  </a:cubicBezTo>
                  <a:cubicBezTo>
                    <a:pt x="84" y="13"/>
                    <a:pt x="107" y="9"/>
                    <a:pt x="127" y="15"/>
                  </a:cubicBezTo>
                  <a:cubicBezTo>
                    <a:pt x="107" y="3"/>
                    <a:pt x="78" y="0"/>
                    <a:pt x="52"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dirty="0">
                <a:latin typeface="微软雅黑" panose="020B0503020204020204" pitchFamily="34" charset="-122"/>
              </a:endParaRPr>
            </a:p>
          </p:txBody>
        </p:sp>
        <p:sp>
          <p:nvSpPr>
            <p:cNvPr id="100" name="Freeform 89"/>
            <p:cNvSpPr/>
            <p:nvPr/>
          </p:nvSpPr>
          <p:spPr bwMode="auto">
            <a:xfrm>
              <a:off x="7450138" y="4745038"/>
              <a:ext cx="265113" cy="171450"/>
            </a:xfrm>
            <a:custGeom>
              <a:avLst/>
              <a:gdLst>
                <a:gd name="T0" fmla="*/ 55 w 127"/>
                <a:gd name="T1" fmla="*/ 12 h 82"/>
                <a:gd name="T2" fmla="*/ 8 w 127"/>
                <a:gd name="T3" fmla="*/ 82 h 82"/>
                <a:gd name="T4" fmla="*/ 59 w 127"/>
                <a:gd name="T5" fmla="*/ 17 h 82"/>
                <a:gd name="T6" fmla="*/ 127 w 127"/>
                <a:gd name="T7" fmla="*/ 13 h 82"/>
                <a:gd name="T8" fmla="*/ 55 w 127"/>
                <a:gd name="T9" fmla="*/ 12 h 82"/>
              </a:gdLst>
              <a:ahLst/>
              <a:cxnLst>
                <a:cxn ang="0">
                  <a:pos x="T0" y="T1"/>
                </a:cxn>
                <a:cxn ang="0">
                  <a:pos x="T2" y="T3"/>
                </a:cxn>
                <a:cxn ang="0">
                  <a:pos x="T4" y="T5"/>
                </a:cxn>
                <a:cxn ang="0">
                  <a:pos x="T6" y="T7"/>
                </a:cxn>
                <a:cxn ang="0">
                  <a:pos x="T8" y="T9"/>
                </a:cxn>
              </a:cxnLst>
              <a:rect l="0" t="0" r="r" b="b"/>
              <a:pathLst>
                <a:path w="127" h="82">
                  <a:moveTo>
                    <a:pt x="55" y="12"/>
                  </a:moveTo>
                  <a:cubicBezTo>
                    <a:pt x="21" y="27"/>
                    <a:pt x="0" y="55"/>
                    <a:pt x="8" y="82"/>
                  </a:cubicBezTo>
                  <a:cubicBezTo>
                    <a:pt x="9" y="56"/>
                    <a:pt x="28" y="30"/>
                    <a:pt x="59" y="17"/>
                  </a:cubicBezTo>
                  <a:cubicBezTo>
                    <a:pt x="82" y="7"/>
                    <a:pt x="107" y="6"/>
                    <a:pt x="127" y="13"/>
                  </a:cubicBezTo>
                  <a:cubicBezTo>
                    <a:pt x="107" y="0"/>
                    <a:pt x="81" y="1"/>
                    <a:pt x="55"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dirty="0">
                <a:latin typeface="微软雅黑" panose="020B0503020204020204" pitchFamily="34" charset="-122"/>
              </a:endParaRPr>
            </a:p>
          </p:txBody>
        </p:sp>
        <p:sp>
          <p:nvSpPr>
            <p:cNvPr id="101" name="Freeform 90"/>
            <p:cNvSpPr/>
            <p:nvPr/>
          </p:nvSpPr>
          <p:spPr bwMode="auto">
            <a:xfrm>
              <a:off x="7581901" y="4845051"/>
              <a:ext cx="242888" cy="203200"/>
            </a:xfrm>
            <a:custGeom>
              <a:avLst/>
              <a:gdLst>
                <a:gd name="T0" fmla="*/ 80 w 116"/>
                <a:gd name="T1" fmla="*/ 81 h 97"/>
                <a:gd name="T2" fmla="*/ 101 w 116"/>
                <a:gd name="T3" fmla="*/ 0 h 97"/>
                <a:gd name="T4" fmla="*/ 67 w 116"/>
                <a:gd name="T5" fmla="*/ 72 h 97"/>
                <a:gd name="T6" fmla="*/ 0 w 116"/>
                <a:gd name="T7" fmla="*/ 88 h 97"/>
                <a:gd name="T8" fmla="*/ 80 w 116"/>
                <a:gd name="T9" fmla="*/ 81 h 97"/>
              </a:gdLst>
              <a:ahLst/>
              <a:cxnLst>
                <a:cxn ang="0">
                  <a:pos x="T0" y="T1"/>
                </a:cxn>
                <a:cxn ang="0">
                  <a:pos x="T2" y="T3"/>
                </a:cxn>
                <a:cxn ang="0">
                  <a:pos x="T4" y="T5"/>
                </a:cxn>
                <a:cxn ang="0">
                  <a:pos x="T6" y="T7"/>
                </a:cxn>
                <a:cxn ang="0">
                  <a:pos x="T8" y="T9"/>
                </a:cxn>
              </a:cxnLst>
              <a:rect l="0" t="0" r="r" b="b"/>
              <a:pathLst>
                <a:path w="116" h="97">
                  <a:moveTo>
                    <a:pt x="80" y="81"/>
                  </a:moveTo>
                  <a:cubicBezTo>
                    <a:pt x="110" y="61"/>
                    <a:pt x="116" y="25"/>
                    <a:pt x="101" y="0"/>
                  </a:cubicBezTo>
                  <a:cubicBezTo>
                    <a:pt x="107" y="25"/>
                    <a:pt x="94" y="53"/>
                    <a:pt x="67" y="72"/>
                  </a:cubicBezTo>
                  <a:cubicBezTo>
                    <a:pt x="47" y="85"/>
                    <a:pt x="22" y="91"/>
                    <a:pt x="0" y="88"/>
                  </a:cubicBezTo>
                  <a:cubicBezTo>
                    <a:pt x="23" y="97"/>
                    <a:pt x="57" y="96"/>
                    <a:pt x="80" y="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dirty="0">
                <a:latin typeface="微软雅黑" panose="020B0503020204020204" pitchFamily="34" charset="-122"/>
              </a:endParaRPr>
            </a:p>
          </p:txBody>
        </p:sp>
        <p:sp>
          <p:nvSpPr>
            <p:cNvPr id="102" name="Freeform 91"/>
            <p:cNvSpPr/>
            <p:nvPr/>
          </p:nvSpPr>
          <p:spPr bwMode="auto">
            <a:xfrm>
              <a:off x="7540626" y="4841876"/>
              <a:ext cx="257175" cy="185738"/>
            </a:xfrm>
            <a:custGeom>
              <a:avLst/>
              <a:gdLst>
                <a:gd name="T0" fmla="*/ 76 w 123"/>
                <a:gd name="T1" fmla="*/ 75 h 89"/>
                <a:gd name="T2" fmla="*/ 111 w 123"/>
                <a:gd name="T3" fmla="*/ 0 h 89"/>
                <a:gd name="T4" fmla="*/ 69 w 123"/>
                <a:gd name="T5" fmla="*/ 65 h 89"/>
                <a:gd name="T6" fmla="*/ 0 w 123"/>
                <a:gd name="T7" fmla="*/ 78 h 89"/>
                <a:gd name="T8" fmla="*/ 76 w 123"/>
                <a:gd name="T9" fmla="*/ 75 h 89"/>
              </a:gdLst>
              <a:ahLst/>
              <a:cxnLst>
                <a:cxn ang="0">
                  <a:pos x="T0" y="T1"/>
                </a:cxn>
                <a:cxn ang="0">
                  <a:pos x="T2" y="T3"/>
                </a:cxn>
                <a:cxn ang="0">
                  <a:pos x="T4" y="T5"/>
                </a:cxn>
                <a:cxn ang="0">
                  <a:pos x="T6" y="T7"/>
                </a:cxn>
                <a:cxn ang="0">
                  <a:pos x="T8" y="T9"/>
                </a:cxn>
              </a:cxnLst>
              <a:rect l="0" t="0" r="r" b="b"/>
              <a:pathLst>
                <a:path w="123" h="89">
                  <a:moveTo>
                    <a:pt x="76" y="75"/>
                  </a:moveTo>
                  <a:cubicBezTo>
                    <a:pt x="108" y="58"/>
                    <a:pt x="123" y="26"/>
                    <a:pt x="111" y="0"/>
                  </a:cubicBezTo>
                  <a:cubicBezTo>
                    <a:pt x="114" y="26"/>
                    <a:pt x="99" y="49"/>
                    <a:pt x="69" y="65"/>
                  </a:cubicBezTo>
                  <a:cubicBezTo>
                    <a:pt x="47" y="77"/>
                    <a:pt x="21" y="83"/>
                    <a:pt x="0" y="78"/>
                  </a:cubicBezTo>
                  <a:cubicBezTo>
                    <a:pt x="21" y="89"/>
                    <a:pt x="51" y="89"/>
                    <a:pt x="76" y="7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dirty="0">
                <a:latin typeface="微软雅黑" panose="020B0503020204020204" pitchFamily="34" charset="-122"/>
              </a:endParaRPr>
            </a:p>
          </p:txBody>
        </p:sp>
        <p:sp>
          <p:nvSpPr>
            <p:cNvPr id="103" name="Oval 92"/>
            <p:cNvSpPr>
              <a:spLocks noChangeArrowheads="1"/>
            </p:cNvSpPr>
            <p:nvPr/>
          </p:nvSpPr>
          <p:spPr bwMode="auto">
            <a:xfrm>
              <a:off x="8261351" y="2668588"/>
              <a:ext cx="319088" cy="40481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dirty="0">
                <a:latin typeface="微软雅黑" panose="020B0503020204020204" pitchFamily="34" charset="-122"/>
              </a:endParaRPr>
            </a:p>
          </p:txBody>
        </p:sp>
        <p:sp>
          <p:nvSpPr>
            <p:cNvPr id="104" name="Freeform 93"/>
            <p:cNvSpPr/>
            <p:nvPr/>
          </p:nvSpPr>
          <p:spPr bwMode="auto">
            <a:xfrm>
              <a:off x="8274051" y="2678113"/>
              <a:ext cx="271463" cy="196850"/>
            </a:xfrm>
            <a:custGeom>
              <a:avLst/>
              <a:gdLst>
                <a:gd name="T0" fmla="*/ 61 w 130"/>
                <a:gd name="T1" fmla="*/ 5 h 94"/>
                <a:gd name="T2" fmla="*/ 0 w 130"/>
                <a:gd name="T3" fmla="*/ 94 h 94"/>
                <a:gd name="T4" fmla="*/ 66 w 130"/>
                <a:gd name="T5" fmla="*/ 25 h 94"/>
                <a:gd name="T6" fmla="*/ 130 w 130"/>
                <a:gd name="T7" fmla="*/ 44 h 94"/>
                <a:gd name="T8" fmla="*/ 61 w 130"/>
                <a:gd name="T9" fmla="*/ 5 h 94"/>
              </a:gdLst>
              <a:ahLst/>
              <a:cxnLst>
                <a:cxn ang="0">
                  <a:pos x="T0" y="T1"/>
                </a:cxn>
                <a:cxn ang="0">
                  <a:pos x="T2" y="T3"/>
                </a:cxn>
                <a:cxn ang="0">
                  <a:pos x="T4" y="T5"/>
                </a:cxn>
                <a:cxn ang="0">
                  <a:pos x="T6" y="T7"/>
                </a:cxn>
                <a:cxn ang="0">
                  <a:pos x="T8" y="T9"/>
                </a:cxn>
              </a:cxnLst>
              <a:rect l="0" t="0" r="r" b="b"/>
              <a:pathLst>
                <a:path w="130" h="94">
                  <a:moveTo>
                    <a:pt x="61" y="5"/>
                  </a:moveTo>
                  <a:cubicBezTo>
                    <a:pt x="26" y="11"/>
                    <a:pt x="0" y="50"/>
                    <a:pt x="0" y="94"/>
                  </a:cubicBezTo>
                  <a:cubicBezTo>
                    <a:pt x="8" y="56"/>
                    <a:pt x="34" y="31"/>
                    <a:pt x="66" y="25"/>
                  </a:cubicBezTo>
                  <a:cubicBezTo>
                    <a:pt x="90" y="20"/>
                    <a:pt x="113" y="25"/>
                    <a:pt x="130" y="44"/>
                  </a:cubicBezTo>
                  <a:cubicBezTo>
                    <a:pt x="115" y="16"/>
                    <a:pt x="89" y="0"/>
                    <a:pt x="61"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dirty="0">
                <a:latin typeface="微软雅黑" panose="020B0503020204020204" pitchFamily="34" charset="-122"/>
              </a:endParaRPr>
            </a:p>
          </p:txBody>
        </p:sp>
        <p:sp>
          <p:nvSpPr>
            <p:cNvPr id="105" name="Freeform 94"/>
            <p:cNvSpPr/>
            <p:nvPr/>
          </p:nvSpPr>
          <p:spPr bwMode="auto">
            <a:xfrm>
              <a:off x="8261351" y="2644776"/>
              <a:ext cx="271463" cy="184150"/>
            </a:xfrm>
            <a:custGeom>
              <a:avLst/>
              <a:gdLst>
                <a:gd name="T0" fmla="*/ 63 w 130"/>
                <a:gd name="T1" fmla="*/ 5 h 88"/>
                <a:gd name="T2" fmla="*/ 0 w 130"/>
                <a:gd name="T3" fmla="*/ 88 h 88"/>
                <a:gd name="T4" fmla="*/ 66 w 130"/>
                <a:gd name="T5" fmla="*/ 14 h 88"/>
                <a:gd name="T6" fmla="*/ 130 w 130"/>
                <a:gd name="T7" fmla="*/ 38 h 88"/>
                <a:gd name="T8" fmla="*/ 63 w 130"/>
                <a:gd name="T9" fmla="*/ 5 h 88"/>
              </a:gdLst>
              <a:ahLst/>
              <a:cxnLst>
                <a:cxn ang="0">
                  <a:pos x="T0" y="T1"/>
                </a:cxn>
                <a:cxn ang="0">
                  <a:pos x="T2" y="T3"/>
                </a:cxn>
                <a:cxn ang="0">
                  <a:pos x="T4" y="T5"/>
                </a:cxn>
                <a:cxn ang="0">
                  <a:pos x="T6" y="T7"/>
                </a:cxn>
                <a:cxn ang="0">
                  <a:pos x="T8" y="T9"/>
                </a:cxn>
              </a:cxnLst>
              <a:rect l="0" t="0" r="r" b="b"/>
              <a:pathLst>
                <a:path w="130" h="88">
                  <a:moveTo>
                    <a:pt x="63" y="5"/>
                  </a:moveTo>
                  <a:cubicBezTo>
                    <a:pt x="28" y="12"/>
                    <a:pt x="0" y="44"/>
                    <a:pt x="0" y="88"/>
                  </a:cubicBezTo>
                  <a:cubicBezTo>
                    <a:pt x="8" y="50"/>
                    <a:pt x="33" y="20"/>
                    <a:pt x="66" y="14"/>
                  </a:cubicBezTo>
                  <a:cubicBezTo>
                    <a:pt x="90" y="9"/>
                    <a:pt x="113" y="19"/>
                    <a:pt x="130" y="38"/>
                  </a:cubicBezTo>
                  <a:cubicBezTo>
                    <a:pt x="115" y="10"/>
                    <a:pt x="91" y="0"/>
                    <a:pt x="63"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dirty="0">
                <a:latin typeface="微软雅黑" panose="020B0503020204020204" pitchFamily="34" charset="-122"/>
              </a:endParaRPr>
            </a:p>
          </p:txBody>
        </p:sp>
        <p:sp>
          <p:nvSpPr>
            <p:cNvPr id="106" name="Freeform 95"/>
            <p:cNvSpPr/>
            <p:nvPr/>
          </p:nvSpPr>
          <p:spPr bwMode="auto">
            <a:xfrm>
              <a:off x="8335963" y="2868613"/>
              <a:ext cx="263525" cy="257175"/>
            </a:xfrm>
            <a:custGeom>
              <a:avLst/>
              <a:gdLst>
                <a:gd name="T0" fmla="*/ 77 w 126"/>
                <a:gd name="T1" fmla="*/ 110 h 123"/>
                <a:gd name="T2" fmla="*/ 118 w 126"/>
                <a:gd name="T3" fmla="*/ 0 h 123"/>
                <a:gd name="T4" fmla="*/ 67 w 126"/>
                <a:gd name="T5" fmla="*/ 91 h 123"/>
                <a:gd name="T6" fmla="*/ 0 w 126"/>
                <a:gd name="T7" fmla="*/ 85 h 123"/>
                <a:gd name="T8" fmla="*/ 77 w 126"/>
                <a:gd name="T9" fmla="*/ 110 h 123"/>
              </a:gdLst>
              <a:ahLst/>
              <a:cxnLst>
                <a:cxn ang="0">
                  <a:pos x="T0" y="T1"/>
                </a:cxn>
                <a:cxn ang="0">
                  <a:pos x="T2" y="T3"/>
                </a:cxn>
                <a:cxn ang="0">
                  <a:pos x="T4" y="T5"/>
                </a:cxn>
                <a:cxn ang="0">
                  <a:pos x="T6" y="T7"/>
                </a:cxn>
                <a:cxn ang="0">
                  <a:pos x="T8" y="T9"/>
                </a:cxn>
              </a:cxnLst>
              <a:rect l="0" t="0" r="r" b="b"/>
              <a:pathLst>
                <a:path w="126" h="123">
                  <a:moveTo>
                    <a:pt x="77" y="110"/>
                  </a:moveTo>
                  <a:cubicBezTo>
                    <a:pt x="110" y="94"/>
                    <a:pt x="126" y="43"/>
                    <a:pt x="118" y="0"/>
                  </a:cubicBezTo>
                  <a:cubicBezTo>
                    <a:pt x="117" y="39"/>
                    <a:pt x="98" y="76"/>
                    <a:pt x="67" y="91"/>
                  </a:cubicBezTo>
                  <a:cubicBezTo>
                    <a:pt x="44" y="102"/>
                    <a:pt x="20" y="99"/>
                    <a:pt x="0" y="85"/>
                  </a:cubicBezTo>
                  <a:cubicBezTo>
                    <a:pt x="20" y="108"/>
                    <a:pt x="50" y="123"/>
                    <a:pt x="77" y="1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dirty="0">
                <a:latin typeface="微软雅黑" panose="020B0503020204020204" pitchFamily="34" charset="-122"/>
              </a:endParaRPr>
            </a:p>
          </p:txBody>
        </p:sp>
        <p:sp>
          <p:nvSpPr>
            <p:cNvPr id="107" name="Freeform 96"/>
            <p:cNvSpPr/>
            <p:nvPr/>
          </p:nvSpPr>
          <p:spPr bwMode="auto">
            <a:xfrm>
              <a:off x="8304213" y="2852738"/>
              <a:ext cx="268288" cy="219075"/>
            </a:xfrm>
            <a:custGeom>
              <a:avLst/>
              <a:gdLst>
                <a:gd name="T0" fmla="*/ 72 w 128"/>
                <a:gd name="T1" fmla="*/ 96 h 105"/>
                <a:gd name="T2" fmla="*/ 125 w 128"/>
                <a:gd name="T3" fmla="*/ 0 h 105"/>
                <a:gd name="T4" fmla="*/ 68 w 128"/>
                <a:gd name="T5" fmla="*/ 78 h 105"/>
                <a:gd name="T6" fmla="*/ 0 w 128"/>
                <a:gd name="T7" fmla="*/ 66 h 105"/>
                <a:gd name="T8" fmla="*/ 72 w 128"/>
                <a:gd name="T9" fmla="*/ 96 h 105"/>
              </a:gdLst>
              <a:ahLst/>
              <a:cxnLst>
                <a:cxn ang="0">
                  <a:pos x="T0" y="T1"/>
                </a:cxn>
                <a:cxn ang="0">
                  <a:pos x="T2" y="T3"/>
                </a:cxn>
                <a:cxn ang="0">
                  <a:pos x="T4" y="T5"/>
                </a:cxn>
                <a:cxn ang="0">
                  <a:pos x="T6" y="T7"/>
                </a:cxn>
                <a:cxn ang="0">
                  <a:pos x="T8" y="T9"/>
                </a:cxn>
              </a:cxnLst>
              <a:rect l="0" t="0" r="r" b="b"/>
              <a:pathLst>
                <a:path w="128" h="105">
                  <a:moveTo>
                    <a:pt x="72" y="96"/>
                  </a:moveTo>
                  <a:cubicBezTo>
                    <a:pt x="106" y="86"/>
                    <a:pt x="128" y="44"/>
                    <a:pt x="125" y="0"/>
                  </a:cubicBezTo>
                  <a:cubicBezTo>
                    <a:pt x="120" y="39"/>
                    <a:pt x="99" y="68"/>
                    <a:pt x="68" y="78"/>
                  </a:cubicBezTo>
                  <a:cubicBezTo>
                    <a:pt x="44" y="85"/>
                    <a:pt x="18" y="83"/>
                    <a:pt x="0" y="66"/>
                  </a:cubicBezTo>
                  <a:cubicBezTo>
                    <a:pt x="17" y="92"/>
                    <a:pt x="44" y="105"/>
                    <a:pt x="72" y="9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dirty="0">
                <a:latin typeface="微软雅黑" panose="020B0503020204020204" pitchFamily="34" charset="-122"/>
              </a:endParaRPr>
            </a:p>
          </p:txBody>
        </p:sp>
        <p:sp>
          <p:nvSpPr>
            <p:cNvPr id="108" name="Freeform 97"/>
            <p:cNvSpPr/>
            <p:nvPr/>
          </p:nvSpPr>
          <p:spPr bwMode="auto">
            <a:xfrm>
              <a:off x="6273801" y="3178176"/>
              <a:ext cx="298450" cy="269875"/>
            </a:xfrm>
            <a:custGeom>
              <a:avLst/>
              <a:gdLst>
                <a:gd name="T0" fmla="*/ 49 w 143"/>
                <a:gd name="T1" fmla="*/ 22 h 129"/>
                <a:gd name="T2" fmla="*/ 19 w 143"/>
                <a:gd name="T3" fmla="*/ 129 h 129"/>
                <a:gd name="T4" fmla="*/ 64 w 143"/>
                <a:gd name="T5" fmla="*/ 35 h 129"/>
                <a:gd name="T6" fmla="*/ 143 w 143"/>
                <a:gd name="T7" fmla="*/ 14 h 129"/>
                <a:gd name="T8" fmla="*/ 49 w 143"/>
                <a:gd name="T9" fmla="*/ 22 h 129"/>
              </a:gdLst>
              <a:ahLst/>
              <a:cxnLst>
                <a:cxn ang="0">
                  <a:pos x="T0" y="T1"/>
                </a:cxn>
                <a:cxn ang="0">
                  <a:pos x="T2" y="T3"/>
                </a:cxn>
                <a:cxn ang="0">
                  <a:pos x="T4" y="T5"/>
                </a:cxn>
                <a:cxn ang="0">
                  <a:pos x="T6" y="T7"/>
                </a:cxn>
                <a:cxn ang="0">
                  <a:pos x="T8" y="T9"/>
                </a:cxn>
              </a:cxnLst>
              <a:rect l="0" t="0" r="r" b="b"/>
              <a:pathLst>
                <a:path w="143" h="129">
                  <a:moveTo>
                    <a:pt x="49" y="22"/>
                  </a:moveTo>
                  <a:cubicBezTo>
                    <a:pt x="13" y="47"/>
                    <a:pt x="0" y="93"/>
                    <a:pt x="19" y="129"/>
                  </a:cubicBezTo>
                  <a:cubicBezTo>
                    <a:pt x="12" y="94"/>
                    <a:pt x="30" y="58"/>
                    <a:pt x="64" y="35"/>
                  </a:cubicBezTo>
                  <a:cubicBezTo>
                    <a:pt x="89" y="18"/>
                    <a:pt x="116" y="9"/>
                    <a:pt x="143" y="14"/>
                  </a:cubicBezTo>
                  <a:cubicBezTo>
                    <a:pt x="115" y="0"/>
                    <a:pt x="78" y="2"/>
                    <a:pt x="49"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dirty="0">
                <a:latin typeface="微软雅黑" panose="020B0503020204020204" pitchFamily="34" charset="-122"/>
              </a:endParaRPr>
            </a:p>
          </p:txBody>
        </p:sp>
        <p:sp>
          <p:nvSpPr>
            <p:cNvPr id="109" name="Freeform 98"/>
            <p:cNvSpPr/>
            <p:nvPr/>
          </p:nvSpPr>
          <p:spPr bwMode="auto">
            <a:xfrm>
              <a:off x="6246813" y="3148013"/>
              <a:ext cx="325438" cy="227013"/>
            </a:xfrm>
            <a:custGeom>
              <a:avLst/>
              <a:gdLst>
                <a:gd name="T0" fmla="*/ 67 w 156"/>
                <a:gd name="T1" fmla="*/ 14 h 108"/>
                <a:gd name="T2" fmla="*/ 11 w 156"/>
                <a:gd name="T3" fmla="*/ 108 h 108"/>
                <a:gd name="T4" fmla="*/ 72 w 156"/>
                <a:gd name="T5" fmla="*/ 21 h 108"/>
                <a:gd name="T6" fmla="*/ 156 w 156"/>
                <a:gd name="T7" fmla="*/ 21 h 108"/>
                <a:gd name="T8" fmla="*/ 67 w 156"/>
                <a:gd name="T9" fmla="*/ 14 h 108"/>
              </a:gdLst>
              <a:ahLst/>
              <a:cxnLst>
                <a:cxn ang="0">
                  <a:pos x="T0" y="T1"/>
                </a:cxn>
                <a:cxn ang="0">
                  <a:pos x="T2" y="T3"/>
                </a:cxn>
                <a:cxn ang="0">
                  <a:pos x="T4" y="T5"/>
                </a:cxn>
                <a:cxn ang="0">
                  <a:pos x="T6" y="T7"/>
                </a:cxn>
                <a:cxn ang="0">
                  <a:pos x="T8" y="T9"/>
                </a:cxn>
              </a:cxnLst>
              <a:rect l="0" t="0" r="r" b="b"/>
              <a:pathLst>
                <a:path w="156" h="108">
                  <a:moveTo>
                    <a:pt x="67" y="14"/>
                  </a:moveTo>
                  <a:cubicBezTo>
                    <a:pt x="26" y="31"/>
                    <a:pt x="0" y="69"/>
                    <a:pt x="11" y="108"/>
                  </a:cubicBezTo>
                  <a:cubicBezTo>
                    <a:pt x="11" y="72"/>
                    <a:pt x="34" y="37"/>
                    <a:pt x="72" y="21"/>
                  </a:cubicBezTo>
                  <a:cubicBezTo>
                    <a:pt x="100" y="9"/>
                    <a:pt x="131" y="10"/>
                    <a:pt x="156" y="21"/>
                  </a:cubicBezTo>
                  <a:cubicBezTo>
                    <a:pt x="131" y="1"/>
                    <a:pt x="99" y="0"/>
                    <a:pt x="67"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dirty="0">
                <a:latin typeface="微软雅黑" panose="020B0503020204020204" pitchFamily="34" charset="-122"/>
              </a:endParaRPr>
            </a:p>
          </p:txBody>
        </p:sp>
      </p:grpSp>
      <p:grpSp>
        <p:nvGrpSpPr>
          <p:cNvPr id="110" name="Group 139"/>
          <p:cNvGrpSpPr/>
          <p:nvPr/>
        </p:nvGrpSpPr>
        <p:grpSpPr>
          <a:xfrm>
            <a:off x="657183" y="3540134"/>
            <a:ext cx="669788" cy="1503180"/>
            <a:chOff x="2284413" y="412750"/>
            <a:chExt cx="2824162" cy="6337301"/>
          </a:xfrm>
        </p:grpSpPr>
        <p:grpSp>
          <p:nvGrpSpPr>
            <p:cNvPr id="111" name="Group 138"/>
            <p:cNvGrpSpPr/>
            <p:nvPr/>
          </p:nvGrpSpPr>
          <p:grpSpPr>
            <a:xfrm>
              <a:off x="2971800" y="4267201"/>
              <a:ext cx="1501776" cy="2482850"/>
              <a:chOff x="6661150" y="2820988"/>
              <a:chExt cx="1501776" cy="2482850"/>
            </a:xfrm>
          </p:grpSpPr>
          <p:sp>
            <p:nvSpPr>
              <p:cNvPr id="134" name="Freeform 133"/>
              <p:cNvSpPr/>
              <p:nvPr/>
            </p:nvSpPr>
            <p:spPr bwMode="auto">
              <a:xfrm>
                <a:off x="6661150" y="2820988"/>
                <a:ext cx="1501776" cy="2482850"/>
              </a:xfrm>
              <a:custGeom>
                <a:avLst/>
                <a:gdLst>
                  <a:gd name="T0" fmla="*/ 2 w 397"/>
                  <a:gd name="T1" fmla="*/ 268 h 659"/>
                  <a:gd name="T2" fmla="*/ 0 w 397"/>
                  <a:gd name="T3" fmla="*/ 268 h 659"/>
                  <a:gd name="T4" fmla="*/ 0 w 397"/>
                  <a:gd name="T5" fmla="*/ 268 h 659"/>
                  <a:gd name="T6" fmla="*/ 3 w 397"/>
                  <a:gd name="T7" fmla="*/ 271 h 659"/>
                  <a:gd name="T8" fmla="*/ 4 w 397"/>
                  <a:gd name="T9" fmla="*/ 282 h 659"/>
                  <a:gd name="T10" fmla="*/ 5 w 397"/>
                  <a:gd name="T11" fmla="*/ 284 h 659"/>
                  <a:gd name="T12" fmla="*/ 48 w 397"/>
                  <a:gd name="T13" fmla="*/ 418 h 659"/>
                  <a:gd name="T14" fmla="*/ 92 w 397"/>
                  <a:gd name="T15" fmla="*/ 290 h 659"/>
                  <a:gd name="T16" fmla="*/ 172 w 397"/>
                  <a:gd name="T17" fmla="*/ 441 h 659"/>
                  <a:gd name="T18" fmla="*/ 145 w 397"/>
                  <a:gd name="T19" fmla="*/ 564 h 659"/>
                  <a:gd name="T20" fmla="*/ 201 w 397"/>
                  <a:gd name="T21" fmla="*/ 659 h 659"/>
                  <a:gd name="T22" fmla="*/ 172 w 397"/>
                  <a:gd name="T23" fmla="*/ 604 h 659"/>
                  <a:gd name="T24" fmla="*/ 182 w 397"/>
                  <a:gd name="T25" fmla="*/ 528 h 659"/>
                  <a:gd name="T26" fmla="*/ 229 w 397"/>
                  <a:gd name="T27" fmla="*/ 462 h 659"/>
                  <a:gd name="T28" fmla="*/ 272 w 397"/>
                  <a:gd name="T29" fmla="*/ 386 h 659"/>
                  <a:gd name="T30" fmla="*/ 280 w 397"/>
                  <a:gd name="T31" fmla="*/ 362 h 659"/>
                  <a:gd name="T32" fmla="*/ 307 w 397"/>
                  <a:gd name="T33" fmla="*/ 484 h 659"/>
                  <a:gd name="T34" fmla="*/ 325 w 397"/>
                  <a:gd name="T35" fmla="*/ 406 h 659"/>
                  <a:gd name="T36" fmla="*/ 370 w 397"/>
                  <a:gd name="T37" fmla="*/ 198 h 659"/>
                  <a:gd name="T38" fmla="*/ 189 w 397"/>
                  <a:gd name="T39" fmla="*/ 0 h 659"/>
                  <a:gd name="T40" fmla="*/ 3 w 397"/>
                  <a:gd name="T41" fmla="*/ 254 h 659"/>
                  <a:gd name="T42" fmla="*/ 2 w 397"/>
                  <a:gd name="T43" fmla="*/ 268 h 6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97" h="659">
                    <a:moveTo>
                      <a:pt x="2" y="268"/>
                    </a:moveTo>
                    <a:cubicBezTo>
                      <a:pt x="2" y="267"/>
                      <a:pt x="0" y="264"/>
                      <a:pt x="0" y="268"/>
                    </a:cubicBezTo>
                    <a:cubicBezTo>
                      <a:pt x="0" y="268"/>
                      <a:pt x="0" y="268"/>
                      <a:pt x="0" y="268"/>
                    </a:cubicBezTo>
                    <a:cubicBezTo>
                      <a:pt x="0" y="269"/>
                      <a:pt x="2" y="270"/>
                      <a:pt x="3" y="271"/>
                    </a:cubicBezTo>
                    <a:cubicBezTo>
                      <a:pt x="3" y="275"/>
                      <a:pt x="4" y="278"/>
                      <a:pt x="4" y="282"/>
                    </a:cubicBezTo>
                    <a:cubicBezTo>
                      <a:pt x="5" y="283"/>
                      <a:pt x="5" y="283"/>
                      <a:pt x="5" y="284"/>
                    </a:cubicBezTo>
                    <a:cubicBezTo>
                      <a:pt x="10" y="335"/>
                      <a:pt x="25" y="381"/>
                      <a:pt x="48" y="418"/>
                    </a:cubicBezTo>
                    <a:cubicBezTo>
                      <a:pt x="23" y="377"/>
                      <a:pt x="37" y="299"/>
                      <a:pt x="92" y="290"/>
                    </a:cubicBezTo>
                    <a:cubicBezTo>
                      <a:pt x="158" y="280"/>
                      <a:pt x="169" y="399"/>
                      <a:pt x="172" y="441"/>
                    </a:cubicBezTo>
                    <a:cubicBezTo>
                      <a:pt x="174" y="484"/>
                      <a:pt x="145" y="521"/>
                      <a:pt x="145" y="564"/>
                    </a:cubicBezTo>
                    <a:cubicBezTo>
                      <a:pt x="145" y="613"/>
                      <a:pt x="170" y="653"/>
                      <a:pt x="201" y="659"/>
                    </a:cubicBezTo>
                    <a:cubicBezTo>
                      <a:pt x="187" y="656"/>
                      <a:pt x="174" y="616"/>
                      <a:pt x="172" y="604"/>
                    </a:cubicBezTo>
                    <a:cubicBezTo>
                      <a:pt x="168" y="580"/>
                      <a:pt x="175" y="551"/>
                      <a:pt x="182" y="528"/>
                    </a:cubicBezTo>
                    <a:cubicBezTo>
                      <a:pt x="190" y="501"/>
                      <a:pt x="211" y="483"/>
                      <a:pt x="229" y="462"/>
                    </a:cubicBezTo>
                    <a:cubicBezTo>
                      <a:pt x="247" y="440"/>
                      <a:pt x="262" y="414"/>
                      <a:pt x="272" y="386"/>
                    </a:cubicBezTo>
                    <a:cubicBezTo>
                      <a:pt x="275" y="378"/>
                      <a:pt x="278" y="370"/>
                      <a:pt x="280" y="362"/>
                    </a:cubicBezTo>
                    <a:cubicBezTo>
                      <a:pt x="284" y="420"/>
                      <a:pt x="307" y="484"/>
                      <a:pt x="307" y="484"/>
                    </a:cubicBezTo>
                    <a:cubicBezTo>
                      <a:pt x="299" y="437"/>
                      <a:pt x="325" y="406"/>
                      <a:pt x="325" y="406"/>
                    </a:cubicBezTo>
                    <a:cubicBezTo>
                      <a:pt x="397" y="291"/>
                      <a:pt x="370" y="198"/>
                      <a:pt x="370" y="198"/>
                    </a:cubicBezTo>
                    <a:cubicBezTo>
                      <a:pt x="351" y="85"/>
                      <a:pt x="277" y="0"/>
                      <a:pt x="189" y="0"/>
                    </a:cubicBezTo>
                    <a:cubicBezTo>
                      <a:pt x="87" y="0"/>
                      <a:pt x="3" y="114"/>
                      <a:pt x="3" y="254"/>
                    </a:cubicBezTo>
                    <a:cubicBezTo>
                      <a:pt x="3" y="258"/>
                      <a:pt x="2" y="263"/>
                      <a:pt x="2" y="268"/>
                    </a:cubicBezTo>
                    <a:close/>
                  </a:path>
                </a:pathLst>
              </a:custGeom>
              <a:solidFill>
                <a:srgbClr val="F15A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dirty="0">
                  <a:latin typeface="微软雅黑" panose="020B0503020204020204" pitchFamily="34" charset="-122"/>
                </a:endParaRPr>
              </a:p>
            </p:txBody>
          </p:sp>
          <p:sp>
            <p:nvSpPr>
              <p:cNvPr id="135" name="Freeform 134"/>
              <p:cNvSpPr/>
              <p:nvPr/>
            </p:nvSpPr>
            <p:spPr bwMode="auto">
              <a:xfrm>
                <a:off x="6794500" y="2892426"/>
                <a:ext cx="1223963" cy="1563688"/>
              </a:xfrm>
              <a:custGeom>
                <a:avLst/>
                <a:gdLst>
                  <a:gd name="T0" fmla="*/ 154 w 324"/>
                  <a:gd name="T1" fmla="*/ 0 h 415"/>
                  <a:gd name="T2" fmla="*/ 304 w 324"/>
                  <a:gd name="T3" fmla="*/ 172 h 415"/>
                  <a:gd name="T4" fmla="*/ 305 w 324"/>
                  <a:gd name="T5" fmla="*/ 174 h 415"/>
                  <a:gd name="T6" fmla="*/ 305 w 324"/>
                  <a:gd name="T7" fmla="*/ 176 h 415"/>
                  <a:gd name="T8" fmla="*/ 276 w 324"/>
                  <a:gd name="T9" fmla="*/ 338 h 415"/>
                  <a:gd name="T10" fmla="*/ 255 w 324"/>
                  <a:gd name="T11" fmla="*/ 261 h 415"/>
                  <a:gd name="T12" fmla="*/ 230 w 324"/>
                  <a:gd name="T13" fmla="*/ 302 h 415"/>
                  <a:gd name="T14" fmla="*/ 170 w 324"/>
                  <a:gd name="T15" fmla="*/ 412 h 415"/>
                  <a:gd name="T16" fmla="*/ 167 w 324"/>
                  <a:gd name="T17" fmla="*/ 415 h 415"/>
                  <a:gd name="T18" fmla="*/ 167 w 324"/>
                  <a:gd name="T19" fmla="*/ 409 h 415"/>
                  <a:gd name="T20" fmla="*/ 65 w 324"/>
                  <a:gd name="T21" fmla="*/ 228 h 415"/>
                  <a:gd name="T22" fmla="*/ 52 w 324"/>
                  <a:gd name="T23" fmla="*/ 229 h 415"/>
                  <a:gd name="T24" fmla="*/ 2 w 324"/>
                  <a:gd name="T25" fmla="*/ 256 h 415"/>
                  <a:gd name="T26" fmla="*/ 1 w 324"/>
                  <a:gd name="T27" fmla="*/ 251 h 415"/>
                  <a:gd name="T28" fmla="*/ 1 w 324"/>
                  <a:gd name="T29" fmla="*/ 249 h 415"/>
                  <a:gd name="T30" fmla="*/ 0 w 324"/>
                  <a:gd name="T31" fmla="*/ 239 h 415"/>
                  <a:gd name="T32" fmla="*/ 0 w 324"/>
                  <a:gd name="T33" fmla="*/ 236 h 415"/>
                  <a:gd name="T34" fmla="*/ 0 w 324"/>
                  <a:gd name="T35" fmla="*/ 223 h 415"/>
                  <a:gd name="T36" fmla="*/ 154 w 324"/>
                  <a:gd name="T37" fmla="*/ 0 h 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24" h="415">
                    <a:moveTo>
                      <a:pt x="154" y="0"/>
                    </a:moveTo>
                    <a:cubicBezTo>
                      <a:pt x="225" y="0"/>
                      <a:pt x="288" y="73"/>
                      <a:pt x="304" y="172"/>
                    </a:cubicBezTo>
                    <a:cubicBezTo>
                      <a:pt x="305" y="174"/>
                      <a:pt x="305" y="174"/>
                      <a:pt x="305" y="174"/>
                    </a:cubicBezTo>
                    <a:cubicBezTo>
                      <a:pt x="305" y="176"/>
                      <a:pt x="305" y="176"/>
                      <a:pt x="305" y="176"/>
                    </a:cubicBezTo>
                    <a:cubicBezTo>
                      <a:pt x="306" y="179"/>
                      <a:pt x="324" y="248"/>
                      <a:pt x="276" y="338"/>
                    </a:cubicBezTo>
                    <a:cubicBezTo>
                      <a:pt x="276" y="335"/>
                      <a:pt x="256" y="263"/>
                      <a:pt x="255" y="261"/>
                    </a:cubicBezTo>
                    <a:cubicBezTo>
                      <a:pt x="256" y="270"/>
                      <a:pt x="235" y="292"/>
                      <a:pt x="230" y="302"/>
                    </a:cubicBezTo>
                    <a:cubicBezTo>
                      <a:pt x="209" y="338"/>
                      <a:pt x="198" y="379"/>
                      <a:pt x="170" y="412"/>
                    </a:cubicBezTo>
                    <a:cubicBezTo>
                      <a:pt x="169" y="413"/>
                      <a:pt x="168" y="414"/>
                      <a:pt x="167" y="415"/>
                    </a:cubicBezTo>
                    <a:cubicBezTo>
                      <a:pt x="167" y="413"/>
                      <a:pt x="167" y="411"/>
                      <a:pt x="167" y="409"/>
                    </a:cubicBezTo>
                    <a:cubicBezTo>
                      <a:pt x="159" y="260"/>
                      <a:pt x="107" y="228"/>
                      <a:pt x="65" y="228"/>
                    </a:cubicBezTo>
                    <a:cubicBezTo>
                      <a:pt x="61" y="228"/>
                      <a:pt x="57" y="229"/>
                      <a:pt x="52" y="229"/>
                    </a:cubicBezTo>
                    <a:cubicBezTo>
                      <a:pt x="33" y="232"/>
                      <a:pt x="15" y="242"/>
                      <a:pt x="2" y="256"/>
                    </a:cubicBezTo>
                    <a:cubicBezTo>
                      <a:pt x="2" y="254"/>
                      <a:pt x="1" y="253"/>
                      <a:pt x="1" y="251"/>
                    </a:cubicBezTo>
                    <a:cubicBezTo>
                      <a:pt x="1" y="249"/>
                      <a:pt x="1" y="249"/>
                      <a:pt x="1" y="249"/>
                    </a:cubicBezTo>
                    <a:cubicBezTo>
                      <a:pt x="1" y="246"/>
                      <a:pt x="1" y="242"/>
                      <a:pt x="0" y="239"/>
                    </a:cubicBezTo>
                    <a:cubicBezTo>
                      <a:pt x="0" y="239"/>
                      <a:pt x="0" y="236"/>
                      <a:pt x="0" y="236"/>
                    </a:cubicBezTo>
                    <a:cubicBezTo>
                      <a:pt x="0" y="231"/>
                      <a:pt x="0" y="227"/>
                      <a:pt x="0" y="223"/>
                    </a:cubicBezTo>
                    <a:cubicBezTo>
                      <a:pt x="0" y="100"/>
                      <a:pt x="69" y="0"/>
                      <a:pt x="154" y="0"/>
                    </a:cubicBezTo>
                    <a:close/>
                  </a:path>
                </a:pathLst>
              </a:custGeom>
              <a:solidFill>
                <a:srgbClr val="F793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dirty="0">
                  <a:latin typeface="微软雅黑" panose="020B0503020204020204" pitchFamily="34" charset="-122"/>
                </a:endParaRPr>
              </a:p>
            </p:txBody>
          </p:sp>
          <p:sp>
            <p:nvSpPr>
              <p:cNvPr id="136" name="Freeform 135"/>
              <p:cNvSpPr/>
              <p:nvPr/>
            </p:nvSpPr>
            <p:spPr bwMode="auto">
              <a:xfrm>
                <a:off x="6994525" y="2979738"/>
                <a:ext cx="801688" cy="1130300"/>
              </a:xfrm>
              <a:custGeom>
                <a:avLst/>
                <a:gdLst>
                  <a:gd name="T0" fmla="*/ 43 w 212"/>
                  <a:gd name="T1" fmla="*/ 142 h 300"/>
                  <a:gd name="T2" fmla="*/ 34 w 212"/>
                  <a:gd name="T3" fmla="*/ 142 h 300"/>
                  <a:gd name="T4" fmla="*/ 1 w 212"/>
                  <a:gd name="T5" fmla="*/ 159 h 300"/>
                  <a:gd name="T6" fmla="*/ 1 w 212"/>
                  <a:gd name="T7" fmla="*/ 156 h 300"/>
                  <a:gd name="T8" fmla="*/ 1 w 212"/>
                  <a:gd name="T9" fmla="*/ 155 h 300"/>
                  <a:gd name="T10" fmla="*/ 0 w 212"/>
                  <a:gd name="T11" fmla="*/ 148 h 300"/>
                  <a:gd name="T12" fmla="*/ 0 w 212"/>
                  <a:gd name="T13" fmla="*/ 146 h 300"/>
                  <a:gd name="T14" fmla="*/ 0 w 212"/>
                  <a:gd name="T15" fmla="*/ 139 h 300"/>
                  <a:gd name="T16" fmla="*/ 101 w 212"/>
                  <a:gd name="T17" fmla="*/ 0 h 300"/>
                  <a:gd name="T18" fmla="*/ 199 w 212"/>
                  <a:gd name="T19" fmla="*/ 107 h 300"/>
                  <a:gd name="T20" fmla="*/ 200 w 212"/>
                  <a:gd name="T21" fmla="*/ 108 h 300"/>
                  <a:gd name="T22" fmla="*/ 200 w 212"/>
                  <a:gd name="T23" fmla="*/ 109 h 300"/>
                  <a:gd name="T24" fmla="*/ 181 w 212"/>
                  <a:gd name="T25" fmla="*/ 210 h 300"/>
                  <a:gd name="T26" fmla="*/ 167 w 212"/>
                  <a:gd name="T27" fmla="*/ 162 h 300"/>
                  <a:gd name="T28" fmla="*/ 150 w 212"/>
                  <a:gd name="T29" fmla="*/ 187 h 300"/>
                  <a:gd name="T30" fmla="*/ 121 w 212"/>
                  <a:gd name="T31" fmla="*/ 300 h 300"/>
                  <a:gd name="T32" fmla="*/ 43 w 212"/>
                  <a:gd name="T33" fmla="*/ 142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12" h="300">
                    <a:moveTo>
                      <a:pt x="43" y="142"/>
                    </a:moveTo>
                    <a:cubicBezTo>
                      <a:pt x="40" y="142"/>
                      <a:pt x="37" y="142"/>
                      <a:pt x="34" y="142"/>
                    </a:cubicBezTo>
                    <a:cubicBezTo>
                      <a:pt x="21" y="144"/>
                      <a:pt x="10" y="150"/>
                      <a:pt x="1" y="159"/>
                    </a:cubicBezTo>
                    <a:cubicBezTo>
                      <a:pt x="1" y="158"/>
                      <a:pt x="1" y="157"/>
                      <a:pt x="1" y="156"/>
                    </a:cubicBezTo>
                    <a:cubicBezTo>
                      <a:pt x="1" y="155"/>
                      <a:pt x="1" y="155"/>
                      <a:pt x="1" y="155"/>
                    </a:cubicBezTo>
                    <a:cubicBezTo>
                      <a:pt x="0" y="152"/>
                      <a:pt x="0" y="150"/>
                      <a:pt x="0" y="148"/>
                    </a:cubicBezTo>
                    <a:cubicBezTo>
                      <a:pt x="0" y="146"/>
                      <a:pt x="0" y="146"/>
                      <a:pt x="0" y="146"/>
                    </a:cubicBezTo>
                    <a:cubicBezTo>
                      <a:pt x="0" y="143"/>
                      <a:pt x="0" y="141"/>
                      <a:pt x="0" y="139"/>
                    </a:cubicBezTo>
                    <a:cubicBezTo>
                      <a:pt x="0" y="62"/>
                      <a:pt x="45" y="0"/>
                      <a:pt x="101" y="0"/>
                    </a:cubicBezTo>
                    <a:cubicBezTo>
                      <a:pt x="147" y="0"/>
                      <a:pt x="189" y="45"/>
                      <a:pt x="199" y="107"/>
                    </a:cubicBezTo>
                    <a:cubicBezTo>
                      <a:pt x="200" y="108"/>
                      <a:pt x="200" y="108"/>
                      <a:pt x="200" y="108"/>
                    </a:cubicBezTo>
                    <a:cubicBezTo>
                      <a:pt x="200" y="109"/>
                      <a:pt x="200" y="109"/>
                      <a:pt x="200" y="109"/>
                    </a:cubicBezTo>
                    <a:cubicBezTo>
                      <a:pt x="201" y="111"/>
                      <a:pt x="212" y="154"/>
                      <a:pt x="181" y="210"/>
                    </a:cubicBezTo>
                    <a:cubicBezTo>
                      <a:pt x="181" y="208"/>
                      <a:pt x="167" y="164"/>
                      <a:pt x="167" y="162"/>
                    </a:cubicBezTo>
                    <a:cubicBezTo>
                      <a:pt x="168" y="168"/>
                      <a:pt x="154" y="181"/>
                      <a:pt x="150" y="187"/>
                    </a:cubicBezTo>
                    <a:cubicBezTo>
                      <a:pt x="137" y="210"/>
                      <a:pt x="126" y="275"/>
                      <a:pt x="121" y="300"/>
                    </a:cubicBezTo>
                    <a:cubicBezTo>
                      <a:pt x="121" y="300"/>
                      <a:pt x="94" y="134"/>
                      <a:pt x="43" y="142"/>
                    </a:cubicBezTo>
                    <a:close/>
                  </a:path>
                </a:pathLst>
              </a:custGeom>
              <a:solidFill>
                <a:srgbClr val="FBB03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dirty="0">
                  <a:latin typeface="微软雅黑" panose="020B0503020204020204" pitchFamily="34" charset="-122"/>
                </a:endParaRPr>
              </a:p>
            </p:txBody>
          </p:sp>
        </p:grpSp>
        <p:grpSp>
          <p:nvGrpSpPr>
            <p:cNvPr id="112" name="Group 124"/>
            <p:cNvGrpSpPr/>
            <p:nvPr/>
          </p:nvGrpSpPr>
          <p:grpSpPr>
            <a:xfrm>
              <a:off x="2284413" y="412750"/>
              <a:ext cx="2824162" cy="4770438"/>
              <a:chOff x="2284413" y="412750"/>
              <a:chExt cx="2824162" cy="4770438"/>
            </a:xfrm>
          </p:grpSpPr>
          <p:sp>
            <p:nvSpPr>
              <p:cNvPr id="113" name="Freeform 102"/>
              <p:cNvSpPr/>
              <p:nvPr/>
            </p:nvSpPr>
            <p:spPr bwMode="auto">
              <a:xfrm>
                <a:off x="2284413" y="3319463"/>
                <a:ext cx="1177925" cy="1860550"/>
              </a:xfrm>
              <a:custGeom>
                <a:avLst/>
                <a:gdLst>
                  <a:gd name="T0" fmla="*/ 156 w 313"/>
                  <a:gd name="T1" fmla="*/ 0 h 495"/>
                  <a:gd name="T2" fmla="*/ 0 w 313"/>
                  <a:gd name="T3" fmla="*/ 159 h 495"/>
                  <a:gd name="T4" fmla="*/ 0 w 313"/>
                  <a:gd name="T5" fmla="*/ 163 h 495"/>
                  <a:gd name="T6" fmla="*/ 0 w 313"/>
                  <a:gd name="T7" fmla="*/ 163 h 495"/>
                  <a:gd name="T8" fmla="*/ 101 w 313"/>
                  <a:gd name="T9" fmla="*/ 480 h 495"/>
                  <a:gd name="T10" fmla="*/ 106 w 313"/>
                  <a:gd name="T11" fmla="*/ 486 h 495"/>
                  <a:gd name="T12" fmla="*/ 106 w 313"/>
                  <a:gd name="T13" fmla="*/ 486 h 495"/>
                  <a:gd name="T14" fmla="*/ 106 w 313"/>
                  <a:gd name="T15" fmla="*/ 486 h 495"/>
                  <a:gd name="T16" fmla="*/ 128 w 313"/>
                  <a:gd name="T17" fmla="*/ 495 h 495"/>
                  <a:gd name="T18" fmla="*/ 158 w 313"/>
                  <a:gd name="T19" fmla="*/ 469 h 495"/>
                  <a:gd name="T20" fmla="*/ 156 w 313"/>
                  <a:gd name="T21" fmla="*/ 463 h 495"/>
                  <a:gd name="T22" fmla="*/ 156 w 313"/>
                  <a:gd name="T23" fmla="*/ 463 h 495"/>
                  <a:gd name="T24" fmla="*/ 148 w 313"/>
                  <a:gd name="T25" fmla="*/ 415 h 495"/>
                  <a:gd name="T26" fmla="*/ 191 w 313"/>
                  <a:gd name="T27" fmla="*/ 311 h 495"/>
                  <a:gd name="T28" fmla="*/ 191 w 313"/>
                  <a:gd name="T29" fmla="*/ 310 h 495"/>
                  <a:gd name="T30" fmla="*/ 270 w 313"/>
                  <a:gd name="T31" fmla="*/ 264 h 495"/>
                  <a:gd name="T32" fmla="*/ 313 w 313"/>
                  <a:gd name="T33" fmla="*/ 157 h 495"/>
                  <a:gd name="T34" fmla="*/ 156 w 313"/>
                  <a:gd name="T35" fmla="*/ 0 h 4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13" h="495">
                    <a:moveTo>
                      <a:pt x="156" y="0"/>
                    </a:moveTo>
                    <a:cubicBezTo>
                      <a:pt x="70" y="0"/>
                      <a:pt x="0" y="72"/>
                      <a:pt x="0" y="159"/>
                    </a:cubicBezTo>
                    <a:cubicBezTo>
                      <a:pt x="0" y="159"/>
                      <a:pt x="0" y="163"/>
                      <a:pt x="0" y="163"/>
                    </a:cubicBezTo>
                    <a:cubicBezTo>
                      <a:pt x="0" y="163"/>
                      <a:pt x="0" y="163"/>
                      <a:pt x="0" y="163"/>
                    </a:cubicBezTo>
                    <a:cubicBezTo>
                      <a:pt x="0" y="283"/>
                      <a:pt x="38" y="389"/>
                      <a:pt x="101" y="480"/>
                    </a:cubicBezTo>
                    <a:cubicBezTo>
                      <a:pt x="102" y="482"/>
                      <a:pt x="104" y="484"/>
                      <a:pt x="106" y="486"/>
                    </a:cubicBezTo>
                    <a:cubicBezTo>
                      <a:pt x="106" y="486"/>
                      <a:pt x="106" y="486"/>
                      <a:pt x="106" y="486"/>
                    </a:cubicBezTo>
                    <a:cubicBezTo>
                      <a:pt x="106" y="486"/>
                      <a:pt x="106" y="486"/>
                      <a:pt x="106" y="486"/>
                    </a:cubicBezTo>
                    <a:cubicBezTo>
                      <a:pt x="111" y="491"/>
                      <a:pt x="119" y="495"/>
                      <a:pt x="128" y="495"/>
                    </a:cubicBezTo>
                    <a:cubicBezTo>
                      <a:pt x="145" y="495"/>
                      <a:pt x="158" y="486"/>
                      <a:pt x="158" y="469"/>
                    </a:cubicBezTo>
                    <a:cubicBezTo>
                      <a:pt x="158" y="465"/>
                      <a:pt x="158" y="463"/>
                      <a:pt x="156" y="463"/>
                    </a:cubicBezTo>
                    <a:cubicBezTo>
                      <a:pt x="156" y="463"/>
                      <a:pt x="156" y="463"/>
                      <a:pt x="156" y="463"/>
                    </a:cubicBezTo>
                    <a:cubicBezTo>
                      <a:pt x="152" y="443"/>
                      <a:pt x="145" y="431"/>
                      <a:pt x="148" y="415"/>
                    </a:cubicBezTo>
                    <a:cubicBezTo>
                      <a:pt x="155" y="374"/>
                      <a:pt x="164" y="339"/>
                      <a:pt x="191" y="311"/>
                    </a:cubicBezTo>
                    <a:cubicBezTo>
                      <a:pt x="191" y="311"/>
                      <a:pt x="191" y="310"/>
                      <a:pt x="191" y="310"/>
                    </a:cubicBezTo>
                    <a:cubicBezTo>
                      <a:pt x="212" y="288"/>
                      <a:pt x="239" y="271"/>
                      <a:pt x="270" y="264"/>
                    </a:cubicBezTo>
                    <a:cubicBezTo>
                      <a:pt x="297" y="236"/>
                      <a:pt x="313" y="198"/>
                      <a:pt x="313" y="157"/>
                    </a:cubicBezTo>
                    <a:cubicBezTo>
                      <a:pt x="313" y="70"/>
                      <a:pt x="243" y="0"/>
                      <a:pt x="156" y="0"/>
                    </a:cubicBezTo>
                    <a:close/>
                  </a:path>
                </a:pathLst>
              </a:custGeom>
              <a:solidFill>
                <a:srgbClr val="B3B3B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dirty="0">
                  <a:latin typeface="微软雅黑" panose="020B0503020204020204" pitchFamily="34" charset="-122"/>
                </a:endParaRPr>
              </a:p>
            </p:txBody>
          </p:sp>
          <p:sp>
            <p:nvSpPr>
              <p:cNvPr id="114" name="Freeform 103"/>
              <p:cNvSpPr/>
              <p:nvPr/>
            </p:nvSpPr>
            <p:spPr bwMode="auto">
              <a:xfrm>
                <a:off x="2284413" y="3319463"/>
                <a:ext cx="1177925" cy="1860550"/>
              </a:xfrm>
              <a:custGeom>
                <a:avLst/>
                <a:gdLst>
                  <a:gd name="T0" fmla="*/ 156 w 313"/>
                  <a:gd name="T1" fmla="*/ 0 h 495"/>
                  <a:gd name="T2" fmla="*/ 0 w 313"/>
                  <a:gd name="T3" fmla="*/ 159 h 495"/>
                  <a:gd name="T4" fmla="*/ 0 w 313"/>
                  <a:gd name="T5" fmla="*/ 163 h 495"/>
                  <a:gd name="T6" fmla="*/ 0 w 313"/>
                  <a:gd name="T7" fmla="*/ 163 h 495"/>
                  <a:gd name="T8" fmla="*/ 101 w 313"/>
                  <a:gd name="T9" fmla="*/ 480 h 495"/>
                  <a:gd name="T10" fmla="*/ 106 w 313"/>
                  <a:gd name="T11" fmla="*/ 486 h 495"/>
                  <a:gd name="T12" fmla="*/ 106 w 313"/>
                  <a:gd name="T13" fmla="*/ 486 h 495"/>
                  <a:gd name="T14" fmla="*/ 106 w 313"/>
                  <a:gd name="T15" fmla="*/ 486 h 495"/>
                  <a:gd name="T16" fmla="*/ 128 w 313"/>
                  <a:gd name="T17" fmla="*/ 495 h 495"/>
                  <a:gd name="T18" fmla="*/ 158 w 313"/>
                  <a:gd name="T19" fmla="*/ 469 h 495"/>
                  <a:gd name="T20" fmla="*/ 156 w 313"/>
                  <a:gd name="T21" fmla="*/ 463 h 495"/>
                  <a:gd name="T22" fmla="*/ 156 w 313"/>
                  <a:gd name="T23" fmla="*/ 463 h 495"/>
                  <a:gd name="T24" fmla="*/ 148 w 313"/>
                  <a:gd name="T25" fmla="*/ 415 h 495"/>
                  <a:gd name="T26" fmla="*/ 191 w 313"/>
                  <a:gd name="T27" fmla="*/ 311 h 495"/>
                  <a:gd name="T28" fmla="*/ 191 w 313"/>
                  <a:gd name="T29" fmla="*/ 310 h 495"/>
                  <a:gd name="T30" fmla="*/ 270 w 313"/>
                  <a:gd name="T31" fmla="*/ 264 h 495"/>
                  <a:gd name="T32" fmla="*/ 313 w 313"/>
                  <a:gd name="T33" fmla="*/ 157 h 495"/>
                  <a:gd name="T34" fmla="*/ 156 w 313"/>
                  <a:gd name="T35" fmla="*/ 0 h 4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13" h="495">
                    <a:moveTo>
                      <a:pt x="156" y="0"/>
                    </a:moveTo>
                    <a:cubicBezTo>
                      <a:pt x="70" y="0"/>
                      <a:pt x="0" y="72"/>
                      <a:pt x="0" y="159"/>
                    </a:cubicBezTo>
                    <a:cubicBezTo>
                      <a:pt x="0" y="159"/>
                      <a:pt x="0" y="163"/>
                      <a:pt x="0" y="163"/>
                    </a:cubicBezTo>
                    <a:cubicBezTo>
                      <a:pt x="0" y="163"/>
                      <a:pt x="0" y="163"/>
                      <a:pt x="0" y="163"/>
                    </a:cubicBezTo>
                    <a:cubicBezTo>
                      <a:pt x="0" y="283"/>
                      <a:pt x="38" y="389"/>
                      <a:pt x="101" y="480"/>
                    </a:cubicBezTo>
                    <a:cubicBezTo>
                      <a:pt x="102" y="482"/>
                      <a:pt x="104" y="484"/>
                      <a:pt x="106" y="486"/>
                    </a:cubicBezTo>
                    <a:cubicBezTo>
                      <a:pt x="106" y="486"/>
                      <a:pt x="106" y="486"/>
                      <a:pt x="106" y="486"/>
                    </a:cubicBezTo>
                    <a:cubicBezTo>
                      <a:pt x="106" y="486"/>
                      <a:pt x="106" y="486"/>
                      <a:pt x="106" y="486"/>
                    </a:cubicBezTo>
                    <a:cubicBezTo>
                      <a:pt x="111" y="491"/>
                      <a:pt x="119" y="495"/>
                      <a:pt x="128" y="495"/>
                    </a:cubicBezTo>
                    <a:cubicBezTo>
                      <a:pt x="145" y="495"/>
                      <a:pt x="158" y="486"/>
                      <a:pt x="158" y="469"/>
                    </a:cubicBezTo>
                    <a:cubicBezTo>
                      <a:pt x="158" y="465"/>
                      <a:pt x="158" y="463"/>
                      <a:pt x="156" y="463"/>
                    </a:cubicBezTo>
                    <a:cubicBezTo>
                      <a:pt x="156" y="463"/>
                      <a:pt x="156" y="463"/>
                      <a:pt x="156" y="463"/>
                    </a:cubicBezTo>
                    <a:cubicBezTo>
                      <a:pt x="152" y="443"/>
                      <a:pt x="145" y="431"/>
                      <a:pt x="148" y="415"/>
                    </a:cubicBezTo>
                    <a:cubicBezTo>
                      <a:pt x="155" y="374"/>
                      <a:pt x="164" y="339"/>
                      <a:pt x="191" y="311"/>
                    </a:cubicBezTo>
                    <a:cubicBezTo>
                      <a:pt x="191" y="311"/>
                      <a:pt x="191" y="310"/>
                      <a:pt x="191" y="310"/>
                    </a:cubicBezTo>
                    <a:cubicBezTo>
                      <a:pt x="212" y="288"/>
                      <a:pt x="239" y="271"/>
                      <a:pt x="270" y="264"/>
                    </a:cubicBezTo>
                    <a:cubicBezTo>
                      <a:pt x="297" y="236"/>
                      <a:pt x="313" y="198"/>
                      <a:pt x="313" y="157"/>
                    </a:cubicBezTo>
                    <a:cubicBezTo>
                      <a:pt x="313" y="70"/>
                      <a:pt x="243" y="0"/>
                      <a:pt x="156" y="0"/>
                    </a:cubicBezTo>
                    <a:close/>
                  </a:path>
                </a:pathLst>
              </a:custGeom>
              <a:solidFill>
                <a:srgbClr val="B3B3B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dirty="0">
                  <a:latin typeface="微软雅黑" panose="020B0503020204020204" pitchFamily="34" charset="-122"/>
                </a:endParaRPr>
              </a:p>
            </p:txBody>
          </p:sp>
          <p:sp>
            <p:nvSpPr>
              <p:cNvPr id="115" name="Freeform 104"/>
              <p:cNvSpPr/>
              <p:nvPr/>
            </p:nvSpPr>
            <p:spPr bwMode="auto">
              <a:xfrm>
                <a:off x="2284413" y="3319463"/>
                <a:ext cx="1177925" cy="1860550"/>
              </a:xfrm>
              <a:custGeom>
                <a:avLst/>
                <a:gdLst>
                  <a:gd name="T0" fmla="*/ 156 w 313"/>
                  <a:gd name="T1" fmla="*/ 0 h 495"/>
                  <a:gd name="T2" fmla="*/ 0 w 313"/>
                  <a:gd name="T3" fmla="*/ 159 h 495"/>
                  <a:gd name="T4" fmla="*/ 0 w 313"/>
                  <a:gd name="T5" fmla="*/ 163 h 495"/>
                  <a:gd name="T6" fmla="*/ 0 w 313"/>
                  <a:gd name="T7" fmla="*/ 163 h 495"/>
                  <a:gd name="T8" fmla="*/ 101 w 313"/>
                  <a:gd name="T9" fmla="*/ 480 h 495"/>
                  <a:gd name="T10" fmla="*/ 106 w 313"/>
                  <a:gd name="T11" fmla="*/ 486 h 495"/>
                  <a:gd name="T12" fmla="*/ 106 w 313"/>
                  <a:gd name="T13" fmla="*/ 486 h 495"/>
                  <a:gd name="T14" fmla="*/ 106 w 313"/>
                  <a:gd name="T15" fmla="*/ 486 h 495"/>
                  <a:gd name="T16" fmla="*/ 128 w 313"/>
                  <a:gd name="T17" fmla="*/ 495 h 495"/>
                  <a:gd name="T18" fmla="*/ 158 w 313"/>
                  <a:gd name="T19" fmla="*/ 469 h 495"/>
                  <a:gd name="T20" fmla="*/ 156 w 313"/>
                  <a:gd name="T21" fmla="*/ 463 h 495"/>
                  <a:gd name="T22" fmla="*/ 156 w 313"/>
                  <a:gd name="T23" fmla="*/ 463 h 495"/>
                  <a:gd name="T24" fmla="*/ 148 w 313"/>
                  <a:gd name="T25" fmla="*/ 415 h 495"/>
                  <a:gd name="T26" fmla="*/ 191 w 313"/>
                  <a:gd name="T27" fmla="*/ 311 h 495"/>
                  <a:gd name="T28" fmla="*/ 191 w 313"/>
                  <a:gd name="T29" fmla="*/ 310 h 495"/>
                  <a:gd name="T30" fmla="*/ 270 w 313"/>
                  <a:gd name="T31" fmla="*/ 264 h 495"/>
                  <a:gd name="T32" fmla="*/ 313 w 313"/>
                  <a:gd name="T33" fmla="*/ 157 h 495"/>
                  <a:gd name="T34" fmla="*/ 156 w 313"/>
                  <a:gd name="T35" fmla="*/ 0 h 4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13" h="495">
                    <a:moveTo>
                      <a:pt x="156" y="0"/>
                    </a:moveTo>
                    <a:cubicBezTo>
                      <a:pt x="70" y="0"/>
                      <a:pt x="0" y="72"/>
                      <a:pt x="0" y="159"/>
                    </a:cubicBezTo>
                    <a:cubicBezTo>
                      <a:pt x="0" y="159"/>
                      <a:pt x="0" y="163"/>
                      <a:pt x="0" y="163"/>
                    </a:cubicBezTo>
                    <a:cubicBezTo>
                      <a:pt x="0" y="163"/>
                      <a:pt x="0" y="163"/>
                      <a:pt x="0" y="163"/>
                    </a:cubicBezTo>
                    <a:cubicBezTo>
                      <a:pt x="0" y="283"/>
                      <a:pt x="38" y="389"/>
                      <a:pt x="101" y="480"/>
                    </a:cubicBezTo>
                    <a:cubicBezTo>
                      <a:pt x="102" y="482"/>
                      <a:pt x="104" y="484"/>
                      <a:pt x="106" y="486"/>
                    </a:cubicBezTo>
                    <a:cubicBezTo>
                      <a:pt x="106" y="486"/>
                      <a:pt x="106" y="486"/>
                      <a:pt x="106" y="486"/>
                    </a:cubicBezTo>
                    <a:cubicBezTo>
                      <a:pt x="106" y="486"/>
                      <a:pt x="106" y="486"/>
                      <a:pt x="106" y="486"/>
                    </a:cubicBezTo>
                    <a:cubicBezTo>
                      <a:pt x="111" y="491"/>
                      <a:pt x="119" y="495"/>
                      <a:pt x="128" y="495"/>
                    </a:cubicBezTo>
                    <a:cubicBezTo>
                      <a:pt x="145" y="495"/>
                      <a:pt x="158" y="486"/>
                      <a:pt x="158" y="469"/>
                    </a:cubicBezTo>
                    <a:cubicBezTo>
                      <a:pt x="158" y="465"/>
                      <a:pt x="158" y="463"/>
                      <a:pt x="156" y="463"/>
                    </a:cubicBezTo>
                    <a:cubicBezTo>
                      <a:pt x="156" y="463"/>
                      <a:pt x="156" y="463"/>
                      <a:pt x="156" y="463"/>
                    </a:cubicBezTo>
                    <a:cubicBezTo>
                      <a:pt x="152" y="443"/>
                      <a:pt x="145" y="431"/>
                      <a:pt x="148" y="415"/>
                    </a:cubicBezTo>
                    <a:cubicBezTo>
                      <a:pt x="155" y="374"/>
                      <a:pt x="164" y="339"/>
                      <a:pt x="191" y="311"/>
                    </a:cubicBezTo>
                    <a:cubicBezTo>
                      <a:pt x="191" y="311"/>
                      <a:pt x="191" y="310"/>
                      <a:pt x="191" y="310"/>
                    </a:cubicBezTo>
                    <a:cubicBezTo>
                      <a:pt x="212" y="288"/>
                      <a:pt x="239" y="271"/>
                      <a:pt x="270" y="264"/>
                    </a:cubicBezTo>
                    <a:cubicBezTo>
                      <a:pt x="297" y="236"/>
                      <a:pt x="313" y="198"/>
                      <a:pt x="313" y="157"/>
                    </a:cubicBezTo>
                    <a:cubicBezTo>
                      <a:pt x="313" y="70"/>
                      <a:pt x="243" y="0"/>
                      <a:pt x="156" y="0"/>
                    </a:cubicBezTo>
                    <a:close/>
                  </a:path>
                </a:pathLst>
              </a:custGeom>
              <a:solidFill>
                <a:srgbClr val="7A0000"/>
              </a:solidFill>
              <a:ln>
                <a:noFill/>
              </a:ln>
            </p:spPr>
            <p:txBody>
              <a:bodyPr vert="horz" wrap="square" lIns="91440" tIns="45720" rIns="91440" bIns="45720" numCol="1" anchor="t" anchorCtr="0" compatLnSpc="1"/>
              <a:lstStyle/>
              <a:p>
                <a:endParaRPr lang="id-ID" dirty="0">
                  <a:latin typeface="微软雅黑" panose="020B0503020204020204" pitchFamily="34" charset="-122"/>
                </a:endParaRPr>
              </a:p>
            </p:txBody>
          </p:sp>
          <p:sp>
            <p:nvSpPr>
              <p:cNvPr id="116" name="Freeform 105"/>
              <p:cNvSpPr/>
              <p:nvPr/>
            </p:nvSpPr>
            <p:spPr bwMode="auto">
              <a:xfrm>
                <a:off x="3933825" y="3319463"/>
                <a:ext cx="1174750" cy="1860550"/>
              </a:xfrm>
              <a:custGeom>
                <a:avLst/>
                <a:gdLst>
                  <a:gd name="T0" fmla="*/ 156 w 312"/>
                  <a:gd name="T1" fmla="*/ 0 h 495"/>
                  <a:gd name="T2" fmla="*/ 312 w 312"/>
                  <a:gd name="T3" fmla="*/ 159 h 495"/>
                  <a:gd name="T4" fmla="*/ 312 w 312"/>
                  <a:gd name="T5" fmla="*/ 163 h 495"/>
                  <a:gd name="T6" fmla="*/ 312 w 312"/>
                  <a:gd name="T7" fmla="*/ 163 h 495"/>
                  <a:gd name="T8" fmla="*/ 212 w 312"/>
                  <a:gd name="T9" fmla="*/ 480 h 495"/>
                  <a:gd name="T10" fmla="*/ 207 w 312"/>
                  <a:gd name="T11" fmla="*/ 486 h 495"/>
                  <a:gd name="T12" fmla="*/ 207 w 312"/>
                  <a:gd name="T13" fmla="*/ 486 h 495"/>
                  <a:gd name="T14" fmla="*/ 207 w 312"/>
                  <a:gd name="T15" fmla="*/ 486 h 495"/>
                  <a:gd name="T16" fmla="*/ 184 w 312"/>
                  <a:gd name="T17" fmla="*/ 495 h 495"/>
                  <a:gd name="T18" fmla="*/ 154 w 312"/>
                  <a:gd name="T19" fmla="*/ 469 h 495"/>
                  <a:gd name="T20" fmla="*/ 156 w 312"/>
                  <a:gd name="T21" fmla="*/ 463 h 495"/>
                  <a:gd name="T22" fmla="*/ 156 w 312"/>
                  <a:gd name="T23" fmla="*/ 463 h 495"/>
                  <a:gd name="T24" fmla="*/ 165 w 312"/>
                  <a:gd name="T25" fmla="*/ 415 h 495"/>
                  <a:gd name="T26" fmla="*/ 122 w 312"/>
                  <a:gd name="T27" fmla="*/ 311 h 495"/>
                  <a:gd name="T28" fmla="*/ 122 w 312"/>
                  <a:gd name="T29" fmla="*/ 310 h 495"/>
                  <a:gd name="T30" fmla="*/ 42 w 312"/>
                  <a:gd name="T31" fmla="*/ 264 h 495"/>
                  <a:gd name="T32" fmla="*/ 0 w 312"/>
                  <a:gd name="T33" fmla="*/ 157 h 495"/>
                  <a:gd name="T34" fmla="*/ 156 w 312"/>
                  <a:gd name="T35" fmla="*/ 0 h 4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12" h="495">
                    <a:moveTo>
                      <a:pt x="156" y="0"/>
                    </a:moveTo>
                    <a:cubicBezTo>
                      <a:pt x="242" y="0"/>
                      <a:pt x="312" y="72"/>
                      <a:pt x="312" y="159"/>
                    </a:cubicBezTo>
                    <a:cubicBezTo>
                      <a:pt x="312" y="159"/>
                      <a:pt x="312" y="163"/>
                      <a:pt x="312" y="163"/>
                    </a:cubicBezTo>
                    <a:cubicBezTo>
                      <a:pt x="312" y="163"/>
                      <a:pt x="312" y="163"/>
                      <a:pt x="312" y="163"/>
                    </a:cubicBezTo>
                    <a:cubicBezTo>
                      <a:pt x="312" y="283"/>
                      <a:pt x="275" y="389"/>
                      <a:pt x="212" y="480"/>
                    </a:cubicBezTo>
                    <a:cubicBezTo>
                      <a:pt x="210" y="482"/>
                      <a:pt x="209" y="484"/>
                      <a:pt x="207" y="486"/>
                    </a:cubicBezTo>
                    <a:cubicBezTo>
                      <a:pt x="207" y="486"/>
                      <a:pt x="207" y="486"/>
                      <a:pt x="207" y="486"/>
                    </a:cubicBezTo>
                    <a:cubicBezTo>
                      <a:pt x="207" y="486"/>
                      <a:pt x="207" y="486"/>
                      <a:pt x="207" y="486"/>
                    </a:cubicBezTo>
                    <a:cubicBezTo>
                      <a:pt x="201" y="491"/>
                      <a:pt x="193" y="495"/>
                      <a:pt x="184" y="495"/>
                    </a:cubicBezTo>
                    <a:cubicBezTo>
                      <a:pt x="168" y="495"/>
                      <a:pt x="154" y="486"/>
                      <a:pt x="154" y="469"/>
                    </a:cubicBezTo>
                    <a:cubicBezTo>
                      <a:pt x="154" y="465"/>
                      <a:pt x="155" y="463"/>
                      <a:pt x="156" y="463"/>
                    </a:cubicBezTo>
                    <a:cubicBezTo>
                      <a:pt x="156" y="463"/>
                      <a:pt x="156" y="463"/>
                      <a:pt x="156" y="463"/>
                    </a:cubicBezTo>
                    <a:cubicBezTo>
                      <a:pt x="160" y="443"/>
                      <a:pt x="167" y="431"/>
                      <a:pt x="165" y="415"/>
                    </a:cubicBezTo>
                    <a:cubicBezTo>
                      <a:pt x="158" y="374"/>
                      <a:pt x="148" y="339"/>
                      <a:pt x="122" y="311"/>
                    </a:cubicBezTo>
                    <a:cubicBezTo>
                      <a:pt x="122" y="311"/>
                      <a:pt x="122" y="310"/>
                      <a:pt x="122" y="310"/>
                    </a:cubicBezTo>
                    <a:cubicBezTo>
                      <a:pt x="101" y="288"/>
                      <a:pt x="73" y="271"/>
                      <a:pt x="42" y="264"/>
                    </a:cubicBezTo>
                    <a:cubicBezTo>
                      <a:pt x="16" y="236"/>
                      <a:pt x="0" y="198"/>
                      <a:pt x="0" y="157"/>
                    </a:cubicBezTo>
                    <a:cubicBezTo>
                      <a:pt x="0" y="70"/>
                      <a:pt x="70" y="0"/>
                      <a:pt x="156" y="0"/>
                    </a:cubicBezTo>
                    <a:close/>
                  </a:path>
                </a:pathLst>
              </a:custGeom>
              <a:solidFill>
                <a:srgbClr val="B3B3B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dirty="0">
                  <a:latin typeface="微软雅黑" panose="020B0503020204020204" pitchFamily="34" charset="-122"/>
                </a:endParaRPr>
              </a:p>
            </p:txBody>
          </p:sp>
          <p:sp>
            <p:nvSpPr>
              <p:cNvPr id="117" name="Freeform 106"/>
              <p:cNvSpPr/>
              <p:nvPr/>
            </p:nvSpPr>
            <p:spPr bwMode="auto">
              <a:xfrm>
                <a:off x="3933825" y="3319463"/>
                <a:ext cx="1174750" cy="1860550"/>
              </a:xfrm>
              <a:custGeom>
                <a:avLst/>
                <a:gdLst>
                  <a:gd name="T0" fmla="*/ 156 w 312"/>
                  <a:gd name="T1" fmla="*/ 0 h 495"/>
                  <a:gd name="T2" fmla="*/ 312 w 312"/>
                  <a:gd name="T3" fmla="*/ 159 h 495"/>
                  <a:gd name="T4" fmla="*/ 312 w 312"/>
                  <a:gd name="T5" fmla="*/ 163 h 495"/>
                  <a:gd name="T6" fmla="*/ 312 w 312"/>
                  <a:gd name="T7" fmla="*/ 163 h 495"/>
                  <a:gd name="T8" fmla="*/ 212 w 312"/>
                  <a:gd name="T9" fmla="*/ 480 h 495"/>
                  <a:gd name="T10" fmla="*/ 207 w 312"/>
                  <a:gd name="T11" fmla="*/ 486 h 495"/>
                  <a:gd name="T12" fmla="*/ 207 w 312"/>
                  <a:gd name="T13" fmla="*/ 486 h 495"/>
                  <a:gd name="T14" fmla="*/ 207 w 312"/>
                  <a:gd name="T15" fmla="*/ 486 h 495"/>
                  <a:gd name="T16" fmla="*/ 184 w 312"/>
                  <a:gd name="T17" fmla="*/ 495 h 495"/>
                  <a:gd name="T18" fmla="*/ 154 w 312"/>
                  <a:gd name="T19" fmla="*/ 469 h 495"/>
                  <a:gd name="T20" fmla="*/ 156 w 312"/>
                  <a:gd name="T21" fmla="*/ 463 h 495"/>
                  <a:gd name="T22" fmla="*/ 156 w 312"/>
                  <a:gd name="T23" fmla="*/ 463 h 495"/>
                  <a:gd name="T24" fmla="*/ 165 w 312"/>
                  <a:gd name="T25" fmla="*/ 415 h 495"/>
                  <a:gd name="T26" fmla="*/ 122 w 312"/>
                  <a:gd name="T27" fmla="*/ 311 h 495"/>
                  <a:gd name="T28" fmla="*/ 122 w 312"/>
                  <a:gd name="T29" fmla="*/ 310 h 495"/>
                  <a:gd name="T30" fmla="*/ 42 w 312"/>
                  <a:gd name="T31" fmla="*/ 264 h 495"/>
                  <a:gd name="T32" fmla="*/ 0 w 312"/>
                  <a:gd name="T33" fmla="*/ 157 h 495"/>
                  <a:gd name="T34" fmla="*/ 156 w 312"/>
                  <a:gd name="T35" fmla="*/ 0 h 4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12" h="495">
                    <a:moveTo>
                      <a:pt x="156" y="0"/>
                    </a:moveTo>
                    <a:cubicBezTo>
                      <a:pt x="242" y="0"/>
                      <a:pt x="312" y="72"/>
                      <a:pt x="312" y="159"/>
                    </a:cubicBezTo>
                    <a:cubicBezTo>
                      <a:pt x="312" y="159"/>
                      <a:pt x="312" y="163"/>
                      <a:pt x="312" y="163"/>
                    </a:cubicBezTo>
                    <a:cubicBezTo>
                      <a:pt x="312" y="163"/>
                      <a:pt x="312" y="163"/>
                      <a:pt x="312" y="163"/>
                    </a:cubicBezTo>
                    <a:cubicBezTo>
                      <a:pt x="312" y="283"/>
                      <a:pt x="275" y="389"/>
                      <a:pt x="212" y="480"/>
                    </a:cubicBezTo>
                    <a:cubicBezTo>
                      <a:pt x="210" y="482"/>
                      <a:pt x="209" y="484"/>
                      <a:pt x="207" y="486"/>
                    </a:cubicBezTo>
                    <a:cubicBezTo>
                      <a:pt x="207" y="486"/>
                      <a:pt x="207" y="486"/>
                      <a:pt x="207" y="486"/>
                    </a:cubicBezTo>
                    <a:cubicBezTo>
                      <a:pt x="207" y="486"/>
                      <a:pt x="207" y="486"/>
                      <a:pt x="207" y="486"/>
                    </a:cubicBezTo>
                    <a:cubicBezTo>
                      <a:pt x="201" y="491"/>
                      <a:pt x="193" y="495"/>
                      <a:pt x="184" y="495"/>
                    </a:cubicBezTo>
                    <a:cubicBezTo>
                      <a:pt x="168" y="495"/>
                      <a:pt x="154" y="486"/>
                      <a:pt x="154" y="469"/>
                    </a:cubicBezTo>
                    <a:cubicBezTo>
                      <a:pt x="154" y="465"/>
                      <a:pt x="155" y="463"/>
                      <a:pt x="156" y="463"/>
                    </a:cubicBezTo>
                    <a:cubicBezTo>
                      <a:pt x="156" y="463"/>
                      <a:pt x="156" y="463"/>
                      <a:pt x="156" y="463"/>
                    </a:cubicBezTo>
                    <a:cubicBezTo>
                      <a:pt x="160" y="443"/>
                      <a:pt x="167" y="431"/>
                      <a:pt x="165" y="415"/>
                    </a:cubicBezTo>
                    <a:cubicBezTo>
                      <a:pt x="158" y="374"/>
                      <a:pt x="148" y="339"/>
                      <a:pt x="122" y="311"/>
                    </a:cubicBezTo>
                    <a:cubicBezTo>
                      <a:pt x="122" y="311"/>
                      <a:pt x="122" y="310"/>
                      <a:pt x="122" y="310"/>
                    </a:cubicBezTo>
                    <a:cubicBezTo>
                      <a:pt x="101" y="288"/>
                      <a:pt x="73" y="271"/>
                      <a:pt x="42" y="264"/>
                    </a:cubicBezTo>
                    <a:cubicBezTo>
                      <a:pt x="16" y="236"/>
                      <a:pt x="0" y="198"/>
                      <a:pt x="0" y="157"/>
                    </a:cubicBezTo>
                    <a:cubicBezTo>
                      <a:pt x="0" y="70"/>
                      <a:pt x="70" y="0"/>
                      <a:pt x="156" y="0"/>
                    </a:cubicBezTo>
                    <a:close/>
                  </a:path>
                </a:pathLst>
              </a:custGeom>
              <a:solidFill>
                <a:srgbClr val="B3B3B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dirty="0">
                  <a:latin typeface="微软雅黑" panose="020B0503020204020204" pitchFamily="34" charset="-122"/>
                </a:endParaRPr>
              </a:p>
            </p:txBody>
          </p:sp>
          <p:sp>
            <p:nvSpPr>
              <p:cNvPr id="118" name="Freeform 107"/>
              <p:cNvSpPr/>
              <p:nvPr/>
            </p:nvSpPr>
            <p:spPr bwMode="auto">
              <a:xfrm>
                <a:off x="3933825" y="3319463"/>
                <a:ext cx="1174750" cy="1860550"/>
              </a:xfrm>
              <a:custGeom>
                <a:avLst/>
                <a:gdLst>
                  <a:gd name="T0" fmla="*/ 156 w 312"/>
                  <a:gd name="T1" fmla="*/ 0 h 495"/>
                  <a:gd name="T2" fmla="*/ 312 w 312"/>
                  <a:gd name="T3" fmla="*/ 159 h 495"/>
                  <a:gd name="T4" fmla="*/ 312 w 312"/>
                  <a:gd name="T5" fmla="*/ 163 h 495"/>
                  <a:gd name="T6" fmla="*/ 312 w 312"/>
                  <a:gd name="T7" fmla="*/ 163 h 495"/>
                  <a:gd name="T8" fmla="*/ 212 w 312"/>
                  <a:gd name="T9" fmla="*/ 480 h 495"/>
                  <a:gd name="T10" fmla="*/ 207 w 312"/>
                  <a:gd name="T11" fmla="*/ 486 h 495"/>
                  <a:gd name="T12" fmla="*/ 207 w 312"/>
                  <a:gd name="T13" fmla="*/ 486 h 495"/>
                  <a:gd name="T14" fmla="*/ 207 w 312"/>
                  <a:gd name="T15" fmla="*/ 486 h 495"/>
                  <a:gd name="T16" fmla="*/ 184 w 312"/>
                  <a:gd name="T17" fmla="*/ 495 h 495"/>
                  <a:gd name="T18" fmla="*/ 154 w 312"/>
                  <a:gd name="T19" fmla="*/ 469 h 495"/>
                  <a:gd name="T20" fmla="*/ 156 w 312"/>
                  <a:gd name="T21" fmla="*/ 463 h 495"/>
                  <a:gd name="T22" fmla="*/ 156 w 312"/>
                  <a:gd name="T23" fmla="*/ 463 h 495"/>
                  <a:gd name="T24" fmla="*/ 165 w 312"/>
                  <a:gd name="T25" fmla="*/ 415 h 495"/>
                  <a:gd name="T26" fmla="*/ 122 w 312"/>
                  <a:gd name="T27" fmla="*/ 311 h 495"/>
                  <a:gd name="T28" fmla="*/ 122 w 312"/>
                  <a:gd name="T29" fmla="*/ 310 h 495"/>
                  <a:gd name="T30" fmla="*/ 42 w 312"/>
                  <a:gd name="T31" fmla="*/ 264 h 495"/>
                  <a:gd name="T32" fmla="*/ 0 w 312"/>
                  <a:gd name="T33" fmla="*/ 157 h 495"/>
                  <a:gd name="T34" fmla="*/ 156 w 312"/>
                  <a:gd name="T35" fmla="*/ 0 h 4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12" h="495">
                    <a:moveTo>
                      <a:pt x="156" y="0"/>
                    </a:moveTo>
                    <a:cubicBezTo>
                      <a:pt x="242" y="0"/>
                      <a:pt x="312" y="72"/>
                      <a:pt x="312" y="159"/>
                    </a:cubicBezTo>
                    <a:cubicBezTo>
                      <a:pt x="312" y="159"/>
                      <a:pt x="312" y="163"/>
                      <a:pt x="312" y="163"/>
                    </a:cubicBezTo>
                    <a:cubicBezTo>
                      <a:pt x="312" y="163"/>
                      <a:pt x="312" y="163"/>
                      <a:pt x="312" y="163"/>
                    </a:cubicBezTo>
                    <a:cubicBezTo>
                      <a:pt x="312" y="283"/>
                      <a:pt x="275" y="389"/>
                      <a:pt x="212" y="480"/>
                    </a:cubicBezTo>
                    <a:cubicBezTo>
                      <a:pt x="210" y="482"/>
                      <a:pt x="209" y="484"/>
                      <a:pt x="207" y="486"/>
                    </a:cubicBezTo>
                    <a:cubicBezTo>
                      <a:pt x="207" y="486"/>
                      <a:pt x="207" y="486"/>
                      <a:pt x="207" y="486"/>
                    </a:cubicBezTo>
                    <a:cubicBezTo>
                      <a:pt x="207" y="486"/>
                      <a:pt x="207" y="486"/>
                      <a:pt x="207" y="486"/>
                    </a:cubicBezTo>
                    <a:cubicBezTo>
                      <a:pt x="201" y="491"/>
                      <a:pt x="193" y="495"/>
                      <a:pt x="184" y="495"/>
                    </a:cubicBezTo>
                    <a:cubicBezTo>
                      <a:pt x="168" y="495"/>
                      <a:pt x="154" y="486"/>
                      <a:pt x="154" y="469"/>
                    </a:cubicBezTo>
                    <a:cubicBezTo>
                      <a:pt x="154" y="465"/>
                      <a:pt x="155" y="463"/>
                      <a:pt x="156" y="463"/>
                    </a:cubicBezTo>
                    <a:cubicBezTo>
                      <a:pt x="156" y="463"/>
                      <a:pt x="156" y="463"/>
                      <a:pt x="156" y="463"/>
                    </a:cubicBezTo>
                    <a:cubicBezTo>
                      <a:pt x="160" y="443"/>
                      <a:pt x="167" y="431"/>
                      <a:pt x="165" y="415"/>
                    </a:cubicBezTo>
                    <a:cubicBezTo>
                      <a:pt x="158" y="374"/>
                      <a:pt x="148" y="339"/>
                      <a:pt x="122" y="311"/>
                    </a:cubicBezTo>
                    <a:cubicBezTo>
                      <a:pt x="122" y="311"/>
                      <a:pt x="122" y="310"/>
                      <a:pt x="122" y="310"/>
                    </a:cubicBezTo>
                    <a:cubicBezTo>
                      <a:pt x="101" y="288"/>
                      <a:pt x="73" y="271"/>
                      <a:pt x="42" y="264"/>
                    </a:cubicBezTo>
                    <a:cubicBezTo>
                      <a:pt x="16" y="236"/>
                      <a:pt x="0" y="198"/>
                      <a:pt x="0" y="157"/>
                    </a:cubicBezTo>
                    <a:cubicBezTo>
                      <a:pt x="0" y="70"/>
                      <a:pt x="70" y="0"/>
                      <a:pt x="156" y="0"/>
                    </a:cubicBezTo>
                    <a:close/>
                  </a:path>
                </a:pathLst>
              </a:custGeom>
              <a:solidFill>
                <a:srgbClr val="7A0000"/>
              </a:solidFill>
              <a:ln>
                <a:noFill/>
              </a:ln>
            </p:spPr>
            <p:txBody>
              <a:bodyPr vert="horz" wrap="square" lIns="91440" tIns="45720" rIns="91440" bIns="45720" numCol="1" anchor="t" anchorCtr="0" compatLnSpc="1"/>
              <a:lstStyle/>
              <a:p>
                <a:endParaRPr lang="id-ID" dirty="0">
                  <a:latin typeface="微软雅黑" panose="020B0503020204020204" pitchFamily="34" charset="-122"/>
                </a:endParaRPr>
              </a:p>
            </p:txBody>
          </p:sp>
          <p:sp>
            <p:nvSpPr>
              <p:cNvPr id="119" name="Freeform 108"/>
              <p:cNvSpPr/>
              <p:nvPr/>
            </p:nvSpPr>
            <p:spPr bwMode="auto">
              <a:xfrm>
                <a:off x="2597150" y="412750"/>
                <a:ext cx="2244725" cy="4105275"/>
              </a:xfrm>
              <a:custGeom>
                <a:avLst/>
                <a:gdLst>
                  <a:gd name="T0" fmla="*/ 298 w 596"/>
                  <a:gd name="T1" fmla="*/ 1092 h 1092"/>
                  <a:gd name="T2" fmla="*/ 159 w 596"/>
                  <a:gd name="T3" fmla="*/ 1092 h 1092"/>
                  <a:gd name="T4" fmla="*/ 21 w 596"/>
                  <a:gd name="T5" fmla="*/ 513 h 1092"/>
                  <a:gd name="T6" fmla="*/ 298 w 596"/>
                  <a:gd name="T7" fmla="*/ 0 h 1092"/>
                  <a:gd name="T8" fmla="*/ 299 w 596"/>
                  <a:gd name="T9" fmla="*/ 0 h 1092"/>
                  <a:gd name="T10" fmla="*/ 575 w 596"/>
                  <a:gd name="T11" fmla="*/ 513 h 1092"/>
                  <a:gd name="T12" fmla="*/ 437 w 596"/>
                  <a:gd name="T13" fmla="*/ 1092 h 1092"/>
                  <a:gd name="T14" fmla="*/ 298 w 596"/>
                  <a:gd name="T15" fmla="*/ 1092 h 10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96" h="1092">
                    <a:moveTo>
                      <a:pt x="298" y="1092"/>
                    </a:moveTo>
                    <a:cubicBezTo>
                      <a:pt x="159" y="1092"/>
                      <a:pt x="159" y="1092"/>
                      <a:pt x="159" y="1092"/>
                    </a:cubicBezTo>
                    <a:cubicBezTo>
                      <a:pt x="31" y="824"/>
                      <a:pt x="21" y="513"/>
                      <a:pt x="21" y="513"/>
                    </a:cubicBezTo>
                    <a:cubicBezTo>
                      <a:pt x="0" y="212"/>
                      <a:pt x="298" y="0"/>
                      <a:pt x="298" y="0"/>
                    </a:cubicBezTo>
                    <a:cubicBezTo>
                      <a:pt x="299" y="0"/>
                      <a:pt x="299" y="0"/>
                      <a:pt x="299" y="0"/>
                    </a:cubicBezTo>
                    <a:cubicBezTo>
                      <a:pt x="299" y="0"/>
                      <a:pt x="596" y="212"/>
                      <a:pt x="575" y="513"/>
                    </a:cubicBezTo>
                    <a:cubicBezTo>
                      <a:pt x="575" y="513"/>
                      <a:pt x="566" y="824"/>
                      <a:pt x="437" y="1092"/>
                    </a:cubicBezTo>
                    <a:lnTo>
                      <a:pt x="298" y="1092"/>
                    </a:lnTo>
                    <a:close/>
                  </a:path>
                </a:pathLst>
              </a:custGeom>
              <a:solidFill>
                <a:srgbClr val="FF6D6D"/>
              </a:solidFill>
              <a:ln>
                <a:noFill/>
              </a:ln>
            </p:spPr>
            <p:txBody>
              <a:bodyPr vert="horz" wrap="square" lIns="91440" tIns="45720" rIns="91440" bIns="45720" numCol="1" anchor="t" anchorCtr="0" compatLnSpc="1"/>
              <a:lstStyle/>
              <a:p>
                <a:endParaRPr lang="id-ID" dirty="0">
                  <a:latin typeface="微软雅黑" panose="020B0503020204020204" pitchFamily="34" charset="-122"/>
                </a:endParaRPr>
              </a:p>
            </p:txBody>
          </p:sp>
          <p:sp>
            <p:nvSpPr>
              <p:cNvPr id="120" name="Freeform 109"/>
              <p:cNvSpPr/>
              <p:nvPr/>
            </p:nvSpPr>
            <p:spPr bwMode="auto">
              <a:xfrm>
                <a:off x="2728913" y="2792413"/>
                <a:ext cx="1987550" cy="647700"/>
              </a:xfrm>
              <a:custGeom>
                <a:avLst/>
                <a:gdLst>
                  <a:gd name="T0" fmla="*/ 508 w 528"/>
                  <a:gd name="T1" fmla="*/ 124 h 172"/>
                  <a:gd name="T2" fmla="*/ 528 w 528"/>
                  <a:gd name="T3" fmla="*/ 0 h 172"/>
                  <a:gd name="T4" fmla="*/ 248 w 528"/>
                  <a:gd name="T5" fmla="*/ 66 h 172"/>
                  <a:gd name="T6" fmla="*/ 0 w 528"/>
                  <a:gd name="T7" fmla="*/ 15 h 172"/>
                  <a:gd name="T8" fmla="*/ 21 w 528"/>
                  <a:gd name="T9" fmla="*/ 136 h 172"/>
                  <a:gd name="T10" fmla="*/ 248 w 528"/>
                  <a:gd name="T11" fmla="*/ 172 h 172"/>
                  <a:gd name="T12" fmla="*/ 508 w 528"/>
                  <a:gd name="T13" fmla="*/ 124 h 172"/>
                </a:gdLst>
                <a:ahLst/>
                <a:cxnLst>
                  <a:cxn ang="0">
                    <a:pos x="T0" y="T1"/>
                  </a:cxn>
                  <a:cxn ang="0">
                    <a:pos x="T2" y="T3"/>
                  </a:cxn>
                  <a:cxn ang="0">
                    <a:pos x="T4" y="T5"/>
                  </a:cxn>
                  <a:cxn ang="0">
                    <a:pos x="T6" y="T7"/>
                  </a:cxn>
                  <a:cxn ang="0">
                    <a:pos x="T8" y="T9"/>
                  </a:cxn>
                  <a:cxn ang="0">
                    <a:pos x="T10" y="T11"/>
                  </a:cxn>
                  <a:cxn ang="0">
                    <a:pos x="T12" y="T13"/>
                  </a:cxn>
                </a:cxnLst>
                <a:rect l="0" t="0" r="r" b="b"/>
                <a:pathLst>
                  <a:path w="528" h="172">
                    <a:moveTo>
                      <a:pt x="508" y="124"/>
                    </a:moveTo>
                    <a:cubicBezTo>
                      <a:pt x="517" y="79"/>
                      <a:pt x="524" y="36"/>
                      <a:pt x="528" y="0"/>
                    </a:cubicBezTo>
                    <a:cubicBezTo>
                      <a:pt x="444" y="42"/>
                      <a:pt x="349" y="66"/>
                      <a:pt x="248" y="66"/>
                    </a:cubicBezTo>
                    <a:cubicBezTo>
                      <a:pt x="160" y="66"/>
                      <a:pt x="76" y="48"/>
                      <a:pt x="0" y="15"/>
                    </a:cubicBezTo>
                    <a:cubicBezTo>
                      <a:pt x="5" y="51"/>
                      <a:pt x="12" y="92"/>
                      <a:pt x="21" y="136"/>
                    </a:cubicBezTo>
                    <a:cubicBezTo>
                      <a:pt x="92" y="159"/>
                      <a:pt x="169" y="172"/>
                      <a:pt x="248" y="172"/>
                    </a:cubicBezTo>
                    <a:cubicBezTo>
                      <a:pt x="340" y="172"/>
                      <a:pt x="427" y="155"/>
                      <a:pt x="508" y="124"/>
                    </a:cubicBezTo>
                    <a:close/>
                  </a:path>
                </a:pathLst>
              </a:custGeom>
              <a:solidFill>
                <a:srgbClr val="7A0000"/>
              </a:solidFill>
              <a:ln>
                <a:noFill/>
              </a:ln>
            </p:spPr>
            <p:txBody>
              <a:bodyPr vert="horz" wrap="square" lIns="91440" tIns="45720" rIns="91440" bIns="45720" numCol="1" anchor="t" anchorCtr="0" compatLnSpc="1"/>
              <a:lstStyle/>
              <a:p>
                <a:endParaRPr lang="id-ID" dirty="0">
                  <a:latin typeface="微软雅黑" panose="020B0503020204020204" pitchFamily="34" charset="-122"/>
                </a:endParaRPr>
              </a:p>
            </p:txBody>
          </p:sp>
          <p:sp>
            <p:nvSpPr>
              <p:cNvPr id="121" name="Freeform 110"/>
              <p:cNvSpPr/>
              <p:nvPr/>
            </p:nvSpPr>
            <p:spPr bwMode="auto">
              <a:xfrm>
                <a:off x="2668588" y="1962150"/>
                <a:ext cx="2100262" cy="530225"/>
              </a:xfrm>
              <a:custGeom>
                <a:avLst/>
                <a:gdLst>
                  <a:gd name="T0" fmla="*/ 557 w 558"/>
                  <a:gd name="T1" fmla="*/ 80 h 141"/>
                  <a:gd name="T2" fmla="*/ 552 w 558"/>
                  <a:gd name="T3" fmla="*/ 0 h 141"/>
                  <a:gd name="T4" fmla="*/ 278 w 558"/>
                  <a:gd name="T5" fmla="*/ 62 h 141"/>
                  <a:gd name="T6" fmla="*/ 6 w 558"/>
                  <a:gd name="T7" fmla="*/ 1 h 141"/>
                  <a:gd name="T8" fmla="*/ 2 w 558"/>
                  <a:gd name="T9" fmla="*/ 92 h 141"/>
                  <a:gd name="T10" fmla="*/ 264 w 558"/>
                  <a:gd name="T11" fmla="*/ 141 h 141"/>
                  <a:gd name="T12" fmla="*/ 557 w 558"/>
                  <a:gd name="T13" fmla="*/ 80 h 141"/>
                </a:gdLst>
                <a:ahLst/>
                <a:cxnLst>
                  <a:cxn ang="0">
                    <a:pos x="T0" y="T1"/>
                  </a:cxn>
                  <a:cxn ang="0">
                    <a:pos x="T2" y="T3"/>
                  </a:cxn>
                  <a:cxn ang="0">
                    <a:pos x="T4" y="T5"/>
                  </a:cxn>
                  <a:cxn ang="0">
                    <a:pos x="T6" y="T7"/>
                  </a:cxn>
                  <a:cxn ang="0">
                    <a:pos x="T8" y="T9"/>
                  </a:cxn>
                  <a:cxn ang="0">
                    <a:pos x="T10" y="T11"/>
                  </a:cxn>
                  <a:cxn ang="0">
                    <a:pos x="T12" y="T13"/>
                  </a:cxn>
                </a:cxnLst>
                <a:rect l="0" t="0" r="r" b="b"/>
                <a:pathLst>
                  <a:path w="558" h="141">
                    <a:moveTo>
                      <a:pt x="557" y="80"/>
                    </a:moveTo>
                    <a:cubicBezTo>
                      <a:pt x="558" y="53"/>
                      <a:pt x="556" y="26"/>
                      <a:pt x="552" y="0"/>
                    </a:cubicBezTo>
                    <a:cubicBezTo>
                      <a:pt x="469" y="40"/>
                      <a:pt x="376" y="62"/>
                      <a:pt x="278" y="62"/>
                    </a:cubicBezTo>
                    <a:cubicBezTo>
                      <a:pt x="181" y="62"/>
                      <a:pt x="88" y="40"/>
                      <a:pt x="6" y="1"/>
                    </a:cubicBezTo>
                    <a:cubicBezTo>
                      <a:pt x="2" y="31"/>
                      <a:pt x="0" y="61"/>
                      <a:pt x="2" y="92"/>
                    </a:cubicBezTo>
                    <a:cubicBezTo>
                      <a:pt x="84" y="123"/>
                      <a:pt x="172" y="141"/>
                      <a:pt x="264" y="141"/>
                    </a:cubicBezTo>
                    <a:cubicBezTo>
                      <a:pt x="368" y="141"/>
                      <a:pt x="467" y="119"/>
                      <a:pt x="557" y="80"/>
                    </a:cubicBezTo>
                    <a:close/>
                  </a:path>
                </a:pathLst>
              </a:custGeom>
              <a:solidFill>
                <a:srgbClr val="7A0000"/>
              </a:solidFill>
              <a:ln>
                <a:noFill/>
              </a:ln>
            </p:spPr>
            <p:txBody>
              <a:bodyPr vert="horz" wrap="square" lIns="91440" tIns="45720" rIns="91440" bIns="45720" numCol="1" anchor="t" anchorCtr="0" compatLnSpc="1"/>
              <a:lstStyle/>
              <a:p>
                <a:endParaRPr lang="id-ID" dirty="0">
                  <a:latin typeface="微软雅黑" panose="020B0503020204020204" pitchFamily="34" charset="-122"/>
                </a:endParaRPr>
              </a:p>
            </p:txBody>
          </p:sp>
          <p:sp>
            <p:nvSpPr>
              <p:cNvPr id="122" name="Oval 111"/>
              <p:cNvSpPr>
                <a:spLocks noChangeArrowheads="1"/>
              </p:cNvSpPr>
              <p:nvPr/>
            </p:nvSpPr>
            <p:spPr bwMode="auto">
              <a:xfrm>
                <a:off x="3587750" y="2214563"/>
                <a:ext cx="255587" cy="255588"/>
              </a:xfrm>
              <a:prstGeom prst="ellipse">
                <a:avLst/>
              </a:prstGeom>
              <a:solidFill>
                <a:srgbClr val="B3B3B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dirty="0">
                  <a:latin typeface="微软雅黑" panose="020B0503020204020204" pitchFamily="34" charset="-122"/>
                </a:endParaRPr>
              </a:p>
            </p:txBody>
          </p:sp>
          <p:sp>
            <p:nvSpPr>
              <p:cNvPr id="123" name="Oval 112"/>
              <p:cNvSpPr>
                <a:spLocks noChangeArrowheads="1"/>
              </p:cNvSpPr>
              <p:nvPr/>
            </p:nvSpPr>
            <p:spPr bwMode="auto">
              <a:xfrm>
                <a:off x="3587750" y="2214563"/>
                <a:ext cx="255587" cy="255588"/>
              </a:xfrm>
              <a:prstGeom prst="ellipse">
                <a:avLst/>
              </a:prstGeom>
              <a:solidFill>
                <a:srgbClr val="B3B3B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dirty="0">
                  <a:latin typeface="微软雅黑" panose="020B0503020204020204" pitchFamily="34" charset="-122"/>
                </a:endParaRPr>
              </a:p>
            </p:txBody>
          </p:sp>
          <p:sp>
            <p:nvSpPr>
              <p:cNvPr id="124" name="Oval 113"/>
              <p:cNvSpPr>
                <a:spLocks noChangeArrowheads="1"/>
              </p:cNvSpPr>
              <p:nvPr/>
            </p:nvSpPr>
            <p:spPr bwMode="auto">
              <a:xfrm>
                <a:off x="3587750" y="2214563"/>
                <a:ext cx="255587" cy="255588"/>
              </a:xfrm>
              <a:prstGeom prst="ellipse">
                <a:avLst/>
              </a:prstGeom>
              <a:solidFill>
                <a:srgbClr val="BFBFBF"/>
              </a:solidFill>
              <a:ln>
                <a:noFill/>
              </a:ln>
            </p:spPr>
            <p:txBody>
              <a:bodyPr vert="horz" wrap="square" lIns="91440" tIns="45720" rIns="91440" bIns="45720" numCol="1" anchor="t" anchorCtr="0" compatLnSpc="1"/>
              <a:lstStyle/>
              <a:p>
                <a:endParaRPr lang="id-ID" dirty="0">
                  <a:latin typeface="微软雅黑" panose="020B0503020204020204" pitchFamily="34" charset="-122"/>
                </a:endParaRPr>
              </a:p>
            </p:txBody>
          </p:sp>
          <p:sp>
            <p:nvSpPr>
              <p:cNvPr id="125" name="Oval 114"/>
              <p:cNvSpPr>
                <a:spLocks noChangeArrowheads="1"/>
              </p:cNvSpPr>
              <p:nvPr/>
            </p:nvSpPr>
            <p:spPr bwMode="auto">
              <a:xfrm>
                <a:off x="3602038" y="2635250"/>
                <a:ext cx="207962" cy="203200"/>
              </a:xfrm>
              <a:prstGeom prst="ellipse">
                <a:avLst/>
              </a:prstGeom>
              <a:solidFill>
                <a:srgbClr val="B3B3B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dirty="0">
                  <a:latin typeface="微软雅黑" panose="020B0503020204020204" pitchFamily="34" charset="-122"/>
                </a:endParaRPr>
              </a:p>
            </p:txBody>
          </p:sp>
          <p:sp>
            <p:nvSpPr>
              <p:cNvPr id="126" name="Oval 115"/>
              <p:cNvSpPr>
                <a:spLocks noChangeArrowheads="1"/>
              </p:cNvSpPr>
              <p:nvPr/>
            </p:nvSpPr>
            <p:spPr bwMode="auto">
              <a:xfrm>
                <a:off x="3602038" y="2635250"/>
                <a:ext cx="207962" cy="203200"/>
              </a:xfrm>
              <a:prstGeom prst="ellipse">
                <a:avLst/>
              </a:prstGeom>
              <a:solidFill>
                <a:srgbClr val="B3B3B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dirty="0">
                  <a:latin typeface="微软雅黑" panose="020B0503020204020204" pitchFamily="34" charset="-122"/>
                </a:endParaRPr>
              </a:p>
            </p:txBody>
          </p:sp>
          <p:sp>
            <p:nvSpPr>
              <p:cNvPr id="127" name="Oval 116"/>
              <p:cNvSpPr>
                <a:spLocks noChangeArrowheads="1"/>
              </p:cNvSpPr>
              <p:nvPr/>
            </p:nvSpPr>
            <p:spPr bwMode="auto">
              <a:xfrm>
                <a:off x="3602038" y="2635250"/>
                <a:ext cx="207962" cy="203200"/>
              </a:xfrm>
              <a:prstGeom prst="ellipse">
                <a:avLst/>
              </a:prstGeom>
              <a:solidFill>
                <a:srgbClr val="BFBFBF"/>
              </a:solidFill>
              <a:ln>
                <a:noFill/>
              </a:ln>
            </p:spPr>
            <p:txBody>
              <a:bodyPr vert="horz" wrap="square" lIns="91440" tIns="45720" rIns="91440" bIns="45720" numCol="1" anchor="t" anchorCtr="0" compatLnSpc="1"/>
              <a:lstStyle/>
              <a:p>
                <a:endParaRPr lang="id-ID" dirty="0">
                  <a:latin typeface="微软雅黑" panose="020B0503020204020204" pitchFamily="34" charset="-122"/>
                </a:endParaRPr>
              </a:p>
            </p:txBody>
          </p:sp>
          <p:sp>
            <p:nvSpPr>
              <p:cNvPr id="128" name="Oval 117"/>
              <p:cNvSpPr>
                <a:spLocks noChangeArrowheads="1"/>
              </p:cNvSpPr>
              <p:nvPr/>
            </p:nvSpPr>
            <p:spPr bwMode="auto">
              <a:xfrm>
                <a:off x="3602038" y="2987675"/>
                <a:ext cx="207962" cy="203200"/>
              </a:xfrm>
              <a:prstGeom prst="ellipse">
                <a:avLst/>
              </a:prstGeom>
              <a:solidFill>
                <a:srgbClr val="B3B3B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dirty="0">
                  <a:latin typeface="微软雅黑" panose="020B0503020204020204" pitchFamily="34" charset="-122"/>
                </a:endParaRPr>
              </a:p>
            </p:txBody>
          </p:sp>
          <p:sp>
            <p:nvSpPr>
              <p:cNvPr id="129" name="Oval 118"/>
              <p:cNvSpPr>
                <a:spLocks noChangeArrowheads="1"/>
              </p:cNvSpPr>
              <p:nvPr/>
            </p:nvSpPr>
            <p:spPr bwMode="auto">
              <a:xfrm>
                <a:off x="3602038" y="2987675"/>
                <a:ext cx="207962" cy="203200"/>
              </a:xfrm>
              <a:prstGeom prst="ellipse">
                <a:avLst/>
              </a:prstGeom>
              <a:solidFill>
                <a:srgbClr val="B3B3B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dirty="0">
                  <a:latin typeface="微软雅黑" panose="020B0503020204020204" pitchFamily="34" charset="-122"/>
                </a:endParaRPr>
              </a:p>
            </p:txBody>
          </p:sp>
          <p:sp>
            <p:nvSpPr>
              <p:cNvPr id="130" name="Oval 119"/>
              <p:cNvSpPr>
                <a:spLocks noChangeArrowheads="1"/>
              </p:cNvSpPr>
              <p:nvPr/>
            </p:nvSpPr>
            <p:spPr bwMode="auto">
              <a:xfrm>
                <a:off x="3602038" y="2987675"/>
                <a:ext cx="207962" cy="203200"/>
              </a:xfrm>
              <a:prstGeom prst="ellipse">
                <a:avLst/>
              </a:prstGeom>
              <a:solidFill>
                <a:srgbClr val="BFBFBF"/>
              </a:solidFill>
              <a:ln>
                <a:noFill/>
              </a:ln>
            </p:spPr>
            <p:txBody>
              <a:bodyPr vert="horz" wrap="square" lIns="91440" tIns="45720" rIns="91440" bIns="45720" numCol="1" anchor="t" anchorCtr="0" compatLnSpc="1"/>
              <a:lstStyle/>
              <a:p>
                <a:endParaRPr lang="id-ID" dirty="0">
                  <a:latin typeface="微软雅黑" panose="020B0503020204020204" pitchFamily="34" charset="-122"/>
                </a:endParaRPr>
              </a:p>
            </p:txBody>
          </p:sp>
          <p:sp>
            <p:nvSpPr>
              <p:cNvPr id="131" name="Freeform 120"/>
              <p:cNvSpPr/>
              <p:nvPr/>
            </p:nvSpPr>
            <p:spPr bwMode="auto">
              <a:xfrm>
                <a:off x="3568700" y="3319463"/>
                <a:ext cx="293687" cy="1863725"/>
              </a:xfrm>
              <a:custGeom>
                <a:avLst/>
                <a:gdLst>
                  <a:gd name="T0" fmla="*/ 77 w 78"/>
                  <a:gd name="T1" fmla="*/ 48 h 496"/>
                  <a:gd name="T2" fmla="*/ 78 w 78"/>
                  <a:gd name="T3" fmla="*/ 39 h 496"/>
                  <a:gd name="T4" fmla="*/ 39 w 78"/>
                  <a:gd name="T5" fmla="*/ 0 h 496"/>
                  <a:gd name="T6" fmla="*/ 0 w 78"/>
                  <a:gd name="T7" fmla="*/ 40 h 496"/>
                  <a:gd name="T8" fmla="*/ 18 w 78"/>
                  <a:gd name="T9" fmla="*/ 475 h 496"/>
                  <a:gd name="T10" fmla="*/ 19 w 78"/>
                  <a:gd name="T11" fmla="*/ 475 h 496"/>
                  <a:gd name="T12" fmla="*/ 19 w 78"/>
                  <a:gd name="T13" fmla="*/ 475 h 496"/>
                  <a:gd name="T14" fmla="*/ 40 w 78"/>
                  <a:gd name="T15" fmla="*/ 496 h 496"/>
                  <a:gd name="T16" fmla="*/ 61 w 78"/>
                  <a:gd name="T17" fmla="*/ 475 h 496"/>
                  <a:gd name="T18" fmla="*/ 61 w 78"/>
                  <a:gd name="T19" fmla="*/ 475 h 496"/>
                  <a:gd name="T20" fmla="*/ 61 w 78"/>
                  <a:gd name="T21" fmla="*/ 475 h 496"/>
                  <a:gd name="T22" fmla="*/ 77 w 78"/>
                  <a:gd name="T23" fmla="*/ 48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8" h="496">
                    <a:moveTo>
                      <a:pt x="77" y="48"/>
                    </a:moveTo>
                    <a:cubicBezTo>
                      <a:pt x="77" y="45"/>
                      <a:pt x="78" y="42"/>
                      <a:pt x="78" y="39"/>
                    </a:cubicBezTo>
                    <a:cubicBezTo>
                      <a:pt x="78" y="18"/>
                      <a:pt x="60" y="0"/>
                      <a:pt x="39" y="0"/>
                    </a:cubicBezTo>
                    <a:cubicBezTo>
                      <a:pt x="17" y="0"/>
                      <a:pt x="0" y="18"/>
                      <a:pt x="0" y="40"/>
                    </a:cubicBezTo>
                    <a:cubicBezTo>
                      <a:pt x="18" y="475"/>
                      <a:pt x="18" y="475"/>
                      <a:pt x="18" y="475"/>
                    </a:cubicBezTo>
                    <a:cubicBezTo>
                      <a:pt x="19" y="475"/>
                      <a:pt x="19" y="475"/>
                      <a:pt x="19" y="475"/>
                    </a:cubicBezTo>
                    <a:cubicBezTo>
                      <a:pt x="19" y="475"/>
                      <a:pt x="19" y="475"/>
                      <a:pt x="19" y="475"/>
                    </a:cubicBezTo>
                    <a:cubicBezTo>
                      <a:pt x="19" y="487"/>
                      <a:pt x="29" y="496"/>
                      <a:pt x="40" y="496"/>
                    </a:cubicBezTo>
                    <a:cubicBezTo>
                      <a:pt x="52" y="496"/>
                      <a:pt x="61" y="487"/>
                      <a:pt x="61" y="475"/>
                    </a:cubicBezTo>
                    <a:cubicBezTo>
                      <a:pt x="61" y="475"/>
                      <a:pt x="61" y="475"/>
                      <a:pt x="61" y="475"/>
                    </a:cubicBezTo>
                    <a:cubicBezTo>
                      <a:pt x="61" y="475"/>
                      <a:pt x="61" y="475"/>
                      <a:pt x="61" y="475"/>
                    </a:cubicBezTo>
                    <a:lnTo>
                      <a:pt x="77" y="48"/>
                    </a:lnTo>
                    <a:close/>
                  </a:path>
                </a:pathLst>
              </a:custGeom>
              <a:solidFill>
                <a:srgbClr val="7A0000"/>
              </a:solidFill>
              <a:ln>
                <a:noFill/>
              </a:ln>
            </p:spPr>
            <p:txBody>
              <a:bodyPr vert="horz" wrap="square" lIns="91440" tIns="45720" rIns="91440" bIns="45720" numCol="1" anchor="t" anchorCtr="0" compatLnSpc="1"/>
              <a:lstStyle/>
              <a:p>
                <a:endParaRPr lang="id-ID" dirty="0">
                  <a:latin typeface="微软雅黑" panose="020B0503020204020204" pitchFamily="34" charset="-122"/>
                </a:endParaRPr>
              </a:p>
            </p:txBody>
          </p:sp>
          <p:sp>
            <p:nvSpPr>
              <p:cNvPr id="132" name="Oval 121"/>
              <p:cNvSpPr>
                <a:spLocks noChangeArrowheads="1"/>
              </p:cNvSpPr>
              <p:nvPr/>
            </p:nvSpPr>
            <p:spPr bwMode="auto">
              <a:xfrm>
                <a:off x="3360738" y="1187450"/>
                <a:ext cx="735012" cy="733425"/>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dirty="0">
                  <a:latin typeface="微软雅黑" panose="020B0503020204020204" pitchFamily="34" charset="-122"/>
                </a:endParaRPr>
              </a:p>
            </p:txBody>
          </p:sp>
          <p:sp>
            <p:nvSpPr>
              <p:cNvPr id="133" name="Freeform 122"/>
              <p:cNvSpPr>
                <a:spLocks noEditPoints="1"/>
              </p:cNvSpPr>
              <p:nvPr/>
            </p:nvSpPr>
            <p:spPr bwMode="auto">
              <a:xfrm>
                <a:off x="3319463" y="1157288"/>
                <a:ext cx="790575" cy="790575"/>
              </a:xfrm>
              <a:custGeom>
                <a:avLst/>
                <a:gdLst>
                  <a:gd name="T0" fmla="*/ 105 w 210"/>
                  <a:gd name="T1" fmla="*/ 0 h 210"/>
                  <a:gd name="T2" fmla="*/ 0 w 210"/>
                  <a:gd name="T3" fmla="*/ 105 h 210"/>
                  <a:gd name="T4" fmla="*/ 105 w 210"/>
                  <a:gd name="T5" fmla="*/ 210 h 210"/>
                  <a:gd name="T6" fmla="*/ 210 w 210"/>
                  <a:gd name="T7" fmla="*/ 105 h 210"/>
                  <a:gd name="T8" fmla="*/ 105 w 210"/>
                  <a:gd name="T9" fmla="*/ 0 h 210"/>
                  <a:gd name="T10" fmla="*/ 105 w 210"/>
                  <a:gd name="T11" fmla="*/ 193 h 210"/>
                  <a:gd name="T12" fmla="*/ 17 w 210"/>
                  <a:gd name="T13" fmla="*/ 105 h 210"/>
                  <a:gd name="T14" fmla="*/ 105 w 210"/>
                  <a:gd name="T15" fmla="*/ 18 h 210"/>
                  <a:gd name="T16" fmla="*/ 192 w 210"/>
                  <a:gd name="T17" fmla="*/ 105 h 210"/>
                  <a:gd name="T18" fmla="*/ 105 w 210"/>
                  <a:gd name="T19" fmla="*/ 193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0" h="210">
                    <a:moveTo>
                      <a:pt x="105" y="0"/>
                    </a:moveTo>
                    <a:cubicBezTo>
                      <a:pt x="47" y="0"/>
                      <a:pt x="0" y="47"/>
                      <a:pt x="0" y="105"/>
                    </a:cubicBezTo>
                    <a:cubicBezTo>
                      <a:pt x="0" y="163"/>
                      <a:pt x="47" y="210"/>
                      <a:pt x="105" y="210"/>
                    </a:cubicBezTo>
                    <a:cubicBezTo>
                      <a:pt x="163" y="210"/>
                      <a:pt x="210" y="163"/>
                      <a:pt x="210" y="105"/>
                    </a:cubicBezTo>
                    <a:cubicBezTo>
                      <a:pt x="210" y="47"/>
                      <a:pt x="163" y="0"/>
                      <a:pt x="105" y="0"/>
                    </a:cubicBezTo>
                    <a:close/>
                    <a:moveTo>
                      <a:pt x="105" y="193"/>
                    </a:moveTo>
                    <a:cubicBezTo>
                      <a:pt x="56" y="193"/>
                      <a:pt x="17" y="154"/>
                      <a:pt x="17" y="105"/>
                    </a:cubicBezTo>
                    <a:cubicBezTo>
                      <a:pt x="17" y="57"/>
                      <a:pt x="56" y="18"/>
                      <a:pt x="105" y="18"/>
                    </a:cubicBezTo>
                    <a:cubicBezTo>
                      <a:pt x="153" y="18"/>
                      <a:pt x="192" y="57"/>
                      <a:pt x="192" y="105"/>
                    </a:cubicBezTo>
                    <a:cubicBezTo>
                      <a:pt x="192" y="154"/>
                      <a:pt x="153" y="193"/>
                      <a:pt x="105" y="193"/>
                    </a:cubicBezTo>
                    <a:close/>
                  </a:path>
                </a:pathLst>
              </a:custGeom>
              <a:solidFill>
                <a:srgbClr val="7A0000"/>
              </a:solidFill>
              <a:ln>
                <a:noFill/>
              </a:ln>
            </p:spPr>
            <p:txBody>
              <a:bodyPr vert="horz" wrap="square" lIns="91440" tIns="45720" rIns="91440" bIns="45720" numCol="1" anchor="t" anchorCtr="0" compatLnSpc="1"/>
              <a:lstStyle/>
              <a:p>
                <a:endParaRPr lang="id-ID" dirty="0">
                  <a:latin typeface="微软雅黑" panose="020B0503020204020204" pitchFamily="34" charset="-122"/>
                </a:endParaRPr>
              </a:p>
            </p:txBody>
          </p:sp>
        </p:grpSp>
      </p:grpSp>
      <p:grpSp>
        <p:nvGrpSpPr>
          <p:cNvPr id="137" name="Group 399"/>
          <p:cNvGrpSpPr/>
          <p:nvPr/>
        </p:nvGrpSpPr>
        <p:grpSpPr>
          <a:xfrm>
            <a:off x="7150074" y="893599"/>
            <a:ext cx="1739806" cy="1690715"/>
            <a:chOff x="3690938" y="436563"/>
            <a:chExt cx="5264150" cy="5114925"/>
          </a:xfrm>
        </p:grpSpPr>
        <p:sp>
          <p:nvSpPr>
            <p:cNvPr id="138" name="Freeform 400"/>
            <p:cNvSpPr>
              <a:spLocks noEditPoints="1"/>
            </p:cNvSpPr>
            <p:nvPr/>
          </p:nvSpPr>
          <p:spPr bwMode="auto">
            <a:xfrm>
              <a:off x="3690938" y="436563"/>
              <a:ext cx="5264150" cy="5114925"/>
            </a:xfrm>
            <a:custGeom>
              <a:avLst/>
              <a:gdLst>
                <a:gd name="T0" fmla="*/ 2355 w 2519"/>
                <a:gd name="T1" fmla="*/ 1508 h 2448"/>
                <a:gd name="T2" fmla="*/ 2189 w 2519"/>
                <a:gd name="T3" fmla="*/ 1879 h 2448"/>
                <a:gd name="T4" fmla="*/ 2175 w 2519"/>
                <a:gd name="T5" fmla="*/ 1942 h 2448"/>
                <a:gd name="T6" fmla="*/ 2012 w 2519"/>
                <a:gd name="T7" fmla="*/ 2110 h 2448"/>
                <a:gd name="T8" fmla="*/ 1952 w 2519"/>
                <a:gd name="T9" fmla="*/ 2246 h 2448"/>
                <a:gd name="T10" fmla="*/ 1892 w 2519"/>
                <a:gd name="T11" fmla="*/ 2214 h 2448"/>
                <a:gd name="T12" fmla="*/ 1571 w 2519"/>
                <a:gd name="T13" fmla="*/ 2367 h 2448"/>
                <a:gd name="T14" fmla="*/ 1499 w 2519"/>
                <a:gd name="T15" fmla="*/ 2401 h 2448"/>
                <a:gd name="T16" fmla="*/ 1365 w 2519"/>
                <a:gd name="T17" fmla="*/ 2378 h 2448"/>
                <a:gd name="T18" fmla="*/ 856 w 2519"/>
                <a:gd name="T19" fmla="*/ 2171 h 2448"/>
                <a:gd name="T20" fmla="*/ 337 w 2519"/>
                <a:gd name="T21" fmla="*/ 775 h 2448"/>
                <a:gd name="T22" fmla="*/ 1155 w 2519"/>
                <a:gd name="T23" fmla="*/ 132 h 2448"/>
                <a:gd name="T24" fmla="*/ 1223 w 2519"/>
                <a:gd name="T25" fmla="*/ 75 h 2448"/>
                <a:gd name="T26" fmla="*/ 1380 w 2519"/>
                <a:gd name="T27" fmla="*/ 119 h 2448"/>
                <a:gd name="T28" fmla="*/ 1517 w 2519"/>
                <a:gd name="T29" fmla="*/ 98 h 2448"/>
                <a:gd name="T30" fmla="*/ 1927 w 2519"/>
                <a:gd name="T31" fmla="*/ 444 h 2448"/>
                <a:gd name="T32" fmla="*/ 2125 w 2519"/>
                <a:gd name="T33" fmla="*/ 591 h 2448"/>
                <a:gd name="T34" fmla="*/ 2125 w 2519"/>
                <a:gd name="T35" fmla="*/ 591 h 2448"/>
                <a:gd name="T36" fmla="*/ 1690 w 2519"/>
                <a:gd name="T37" fmla="*/ 393 h 2448"/>
                <a:gd name="T38" fmla="*/ 195 w 2519"/>
                <a:gd name="T39" fmla="*/ 1086 h 2448"/>
                <a:gd name="T40" fmla="*/ 163 w 2519"/>
                <a:gd name="T41" fmla="*/ 1009 h 2448"/>
                <a:gd name="T42" fmla="*/ 201 w 2519"/>
                <a:gd name="T43" fmla="*/ 764 h 2448"/>
                <a:gd name="T44" fmla="*/ 337 w 2519"/>
                <a:gd name="T45" fmla="*/ 775 h 2448"/>
                <a:gd name="T46" fmla="*/ 1384 w 2519"/>
                <a:gd name="T47" fmla="*/ 66 h 2448"/>
                <a:gd name="T48" fmla="*/ 1147 w 2519"/>
                <a:gd name="T49" fmla="*/ 0 h 2448"/>
                <a:gd name="T50" fmla="*/ 1064 w 2519"/>
                <a:gd name="T51" fmla="*/ 79 h 2448"/>
                <a:gd name="T52" fmla="*/ 141 w 2519"/>
                <a:gd name="T53" fmla="*/ 925 h 2448"/>
                <a:gd name="T54" fmla="*/ 83 w 2519"/>
                <a:gd name="T55" fmla="*/ 1247 h 2448"/>
                <a:gd name="T56" fmla="*/ 1468 w 2519"/>
                <a:gd name="T57" fmla="*/ 2434 h 2448"/>
                <a:gd name="T58" fmla="*/ 1476 w 2519"/>
                <a:gd name="T59" fmla="*/ 2447 h 2448"/>
                <a:gd name="T60" fmla="*/ 1604 w 2519"/>
                <a:gd name="T61" fmla="*/ 2447 h 2448"/>
                <a:gd name="T62" fmla="*/ 1599 w 2519"/>
                <a:gd name="T63" fmla="*/ 2406 h 2448"/>
                <a:gd name="T64" fmla="*/ 1941 w 2519"/>
                <a:gd name="T65" fmla="*/ 2315 h 2448"/>
                <a:gd name="T66" fmla="*/ 2028 w 2519"/>
                <a:gd name="T67" fmla="*/ 2212 h 2448"/>
                <a:gd name="T68" fmla="*/ 2102 w 2519"/>
                <a:gd name="T69" fmla="*/ 2227 h 2448"/>
                <a:gd name="T70" fmla="*/ 2154 w 2519"/>
                <a:gd name="T71" fmla="*/ 2075 h 2448"/>
                <a:gd name="T72" fmla="*/ 2198 w 2519"/>
                <a:gd name="T73" fmla="*/ 2030 h 2448"/>
                <a:gd name="T74" fmla="*/ 2252 w 2519"/>
                <a:gd name="T75" fmla="*/ 1939 h 2448"/>
                <a:gd name="T76" fmla="*/ 2274 w 2519"/>
                <a:gd name="T77" fmla="*/ 1943 h 2448"/>
                <a:gd name="T78" fmla="*/ 2480 w 2519"/>
                <a:gd name="T79" fmla="*/ 1372 h 2448"/>
                <a:gd name="T80" fmla="*/ 2465 w 2519"/>
                <a:gd name="T81" fmla="*/ 883 h 2448"/>
                <a:gd name="T82" fmla="*/ 1600 w 2519"/>
                <a:gd name="T83" fmla="*/ 96 h 2448"/>
                <a:gd name="T84" fmla="*/ 1553 w 2519"/>
                <a:gd name="T85" fmla="*/ 0 h 2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519" h="2448">
                  <a:moveTo>
                    <a:pt x="2355" y="1508"/>
                  </a:moveTo>
                  <a:cubicBezTo>
                    <a:pt x="2355" y="1508"/>
                    <a:pt x="2355" y="1508"/>
                    <a:pt x="2355" y="1508"/>
                  </a:cubicBezTo>
                  <a:cubicBezTo>
                    <a:pt x="2355" y="1508"/>
                    <a:pt x="2355" y="1508"/>
                    <a:pt x="2355" y="1508"/>
                  </a:cubicBezTo>
                  <a:cubicBezTo>
                    <a:pt x="2306" y="1653"/>
                    <a:pt x="2250" y="1775"/>
                    <a:pt x="2189" y="1879"/>
                  </a:cubicBezTo>
                  <a:cubicBezTo>
                    <a:pt x="2192" y="1882"/>
                    <a:pt x="2194" y="1884"/>
                    <a:pt x="2196" y="1887"/>
                  </a:cubicBezTo>
                  <a:cubicBezTo>
                    <a:pt x="2207" y="1908"/>
                    <a:pt x="2188" y="1927"/>
                    <a:pt x="2175" y="1942"/>
                  </a:cubicBezTo>
                  <a:cubicBezTo>
                    <a:pt x="2155" y="1964"/>
                    <a:pt x="2132" y="1984"/>
                    <a:pt x="2108" y="2000"/>
                  </a:cubicBezTo>
                  <a:cubicBezTo>
                    <a:pt x="2077" y="2040"/>
                    <a:pt x="2045" y="2077"/>
                    <a:pt x="2012" y="2110"/>
                  </a:cubicBezTo>
                  <a:cubicBezTo>
                    <a:pt x="2018" y="2127"/>
                    <a:pt x="2022" y="2147"/>
                    <a:pt x="2023" y="2159"/>
                  </a:cubicBezTo>
                  <a:cubicBezTo>
                    <a:pt x="2003" y="2188"/>
                    <a:pt x="1975" y="2216"/>
                    <a:pt x="1952" y="2246"/>
                  </a:cubicBezTo>
                  <a:cubicBezTo>
                    <a:pt x="1950" y="2246"/>
                    <a:pt x="1948" y="2247"/>
                    <a:pt x="1946" y="2247"/>
                  </a:cubicBezTo>
                  <a:cubicBezTo>
                    <a:pt x="1927" y="2247"/>
                    <a:pt x="1909" y="2229"/>
                    <a:pt x="1892" y="2214"/>
                  </a:cubicBezTo>
                  <a:cubicBezTo>
                    <a:pt x="1791" y="2286"/>
                    <a:pt x="1685" y="2330"/>
                    <a:pt x="1579" y="2354"/>
                  </a:cubicBezTo>
                  <a:cubicBezTo>
                    <a:pt x="1578" y="2359"/>
                    <a:pt x="1575" y="2363"/>
                    <a:pt x="1571" y="2367"/>
                  </a:cubicBezTo>
                  <a:cubicBezTo>
                    <a:pt x="1554" y="2383"/>
                    <a:pt x="1531" y="2401"/>
                    <a:pt x="1507" y="2401"/>
                  </a:cubicBezTo>
                  <a:cubicBezTo>
                    <a:pt x="1504" y="2401"/>
                    <a:pt x="1502" y="2401"/>
                    <a:pt x="1499" y="2401"/>
                  </a:cubicBezTo>
                  <a:cubicBezTo>
                    <a:pt x="1485" y="2395"/>
                    <a:pt x="1475" y="2383"/>
                    <a:pt x="1464" y="2373"/>
                  </a:cubicBezTo>
                  <a:cubicBezTo>
                    <a:pt x="1431" y="2376"/>
                    <a:pt x="1397" y="2378"/>
                    <a:pt x="1365" y="2378"/>
                  </a:cubicBezTo>
                  <a:cubicBezTo>
                    <a:pt x="957" y="2378"/>
                    <a:pt x="601" y="2145"/>
                    <a:pt x="601" y="2145"/>
                  </a:cubicBezTo>
                  <a:cubicBezTo>
                    <a:pt x="690" y="2163"/>
                    <a:pt x="775" y="2171"/>
                    <a:pt x="856" y="2171"/>
                  </a:cubicBezTo>
                  <a:cubicBezTo>
                    <a:pt x="1389" y="2171"/>
                    <a:pt x="1784" y="1817"/>
                    <a:pt x="2355" y="1508"/>
                  </a:cubicBezTo>
                  <a:moveTo>
                    <a:pt x="337" y="775"/>
                  </a:moveTo>
                  <a:cubicBezTo>
                    <a:pt x="448" y="577"/>
                    <a:pt x="616" y="355"/>
                    <a:pt x="860" y="216"/>
                  </a:cubicBezTo>
                  <a:cubicBezTo>
                    <a:pt x="956" y="161"/>
                    <a:pt x="1056" y="136"/>
                    <a:pt x="1155" y="132"/>
                  </a:cubicBezTo>
                  <a:cubicBezTo>
                    <a:pt x="1177" y="110"/>
                    <a:pt x="1192" y="76"/>
                    <a:pt x="1222" y="75"/>
                  </a:cubicBezTo>
                  <a:cubicBezTo>
                    <a:pt x="1222" y="75"/>
                    <a:pt x="1223" y="75"/>
                    <a:pt x="1223" y="75"/>
                  </a:cubicBezTo>
                  <a:cubicBezTo>
                    <a:pt x="1228" y="75"/>
                    <a:pt x="1234" y="76"/>
                    <a:pt x="1239" y="78"/>
                  </a:cubicBezTo>
                  <a:cubicBezTo>
                    <a:pt x="1287" y="90"/>
                    <a:pt x="1331" y="119"/>
                    <a:pt x="1380" y="119"/>
                  </a:cubicBezTo>
                  <a:cubicBezTo>
                    <a:pt x="1387" y="119"/>
                    <a:pt x="1393" y="119"/>
                    <a:pt x="1400" y="117"/>
                  </a:cubicBezTo>
                  <a:cubicBezTo>
                    <a:pt x="1439" y="115"/>
                    <a:pt x="1480" y="116"/>
                    <a:pt x="1517" y="98"/>
                  </a:cubicBezTo>
                  <a:cubicBezTo>
                    <a:pt x="1553" y="117"/>
                    <a:pt x="1536" y="169"/>
                    <a:pt x="1532" y="201"/>
                  </a:cubicBezTo>
                  <a:cubicBezTo>
                    <a:pt x="1629" y="239"/>
                    <a:pt x="1789" y="345"/>
                    <a:pt x="1927" y="444"/>
                  </a:cubicBezTo>
                  <a:cubicBezTo>
                    <a:pt x="1953" y="457"/>
                    <a:pt x="1979" y="473"/>
                    <a:pt x="2002" y="492"/>
                  </a:cubicBezTo>
                  <a:cubicBezTo>
                    <a:pt x="2055" y="534"/>
                    <a:pt x="2095" y="567"/>
                    <a:pt x="2125" y="591"/>
                  </a:cubicBezTo>
                  <a:cubicBezTo>
                    <a:pt x="2169" y="625"/>
                    <a:pt x="2197" y="646"/>
                    <a:pt x="2196" y="646"/>
                  </a:cubicBezTo>
                  <a:cubicBezTo>
                    <a:pt x="2196" y="646"/>
                    <a:pt x="2174" y="630"/>
                    <a:pt x="2125" y="591"/>
                  </a:cubicBezTo>
                  <a:cubicBezTo>
                    <a:pt x="2076" y="553"/>
                    <a:pt x="2005" y="499"/>
                    <a:pt x="1927" y="444"/>
                  </a:cubicBezTo>
                  <a:cubicBezTo>
                    <a:pt x="1856" y="408"/>
                    <a:pt x="1776" y="393"/>
                    <a:pt x="1690" y="393"/>
                  </a:cubicBezTo>
                  <a:cubicBezTo>
                    <a:pt x="1074" y="393"/>
                    <a:pt x="159" y="1197"/>
                    <a:pt x="159" y="1197"/>
                  </a:cubicBezTo>
                  <a:cubicBezTo>
                    <a:pt x="159" y="1197"/>
                    <a:pt x="170" y="1155"/>
                    <a:pt x="195" y="1086"/>
                  </a:cubicBezTo>
                  <a:cubicBezTo>
                    <a:pt x="191" y="1085"/>
                    <a:pt x="186" y="1084"/>
                    <a:pt x="181" y="1083"/>
                  </a:cubicBezTo>
                  <a:cubicBezTo>
                    <a:pt x="135" y="1082"/>
                    <a:pt x="122" y="1031"/>
                    <a:pt x="163" y="1009"/>
                  </a:cubicBezTo>
                  <a:cubicBezTo>
                    <a:pt x="202" y="973"/>
                    <a:pt x="214" y="913"/>
                    <a:pt x="191" y="865"/>
                  </a:cubicBezTo>
                  <a:cubicBezTo>
                    <a:pt x="171" y="834"/>
                    <a:pt x="150" y="778"/>
                    <a:pt x="201" y="764"/>
                  </a:cubicBezTo>
                  <a:cubicBezTo>
                    <a:pt x="203" y="764"/>
                    <a:pt x="206" y="764"/>
                    <a:pt x="209" y="764"/>
                  </a:cubicBezTo>
                  <a:cubicBezTo>
                    <a:pt x="251" y="764"/>
                    <a:pt x="294" y="774"/>
                    <a:pt x="337" y="775"/>
                  </a:cubicBezTo>
                  <a:moveTo>
                    <a:pt x="1553" y="0"/>
                  </a:moveTo>
                  <a:cubicBezTo>
                    <a:pt x="1533" y="0"/>
                    <a:pt x="1484" y="66"/>
                    <a:pt x="1384" y="66"/>
                  </a:cubicBezTo>
                  <a:cubicBezTo>
                    <a:pt x="1384" y="66"/>
                    <a:pt x="1384" y="66"/>
                    <a:pt x="1384" y="66"/>
                  </a:cubicBezTo>
                  <a:cubicBezTo>
                    <a:pt x="1284" y="66"/>
                    <a:pt x="1192" y="0"/>
                    <a:pt x="1147" y="0"/>
                  </a:cubicBezTo>
                  <a:cubicBezTo>
                    <a:pt x="1130" y="0"/>
                    <a:pt x="1120" y="10"/>
                    <a:pt x="1120" y="39"/>
                  </a:cubicBezTo>
                  <a:cubicBezTo>
                    <a:pt x="1120" y="57"/>
                    <a:pt x="1057" y="63"/>
                    <a:pt x="1064" y="79"/>
                  </a:cubicBezTo>
                  <a:cubicBezTo>
                    <a:pt x="685" y="142"/>
                    <a:pt x="390" y="363"/>
                    <a:pt x="219" y="692"/>
                  </a:cubicBezTo>
                  <a:cubicBezTo>
                    <a:pt x="63" y="708"/>
                    <a:pt x="141" y="799"/>
                    <a:pt x="141" y="925"/>
                  </a:cubicBezTo>
                  <a:cubicBezTo>
                    <a:pt x="141" y="1012"/>
                    <a:pt x="0" y="1100"/>
                    <a:pt x="88" y="1144"/>
                  </a:cubicBezTo>
                  <a:cubicBezTo>
                    <a:pt x="85" y="1178"/>
                    <a:pt x="83" y="1212"/>
                    <a:pt x="83" y="1247"/>
                  </a:cubicBezTo>
                  <a:cubicBezTo>
                    <a:pt x="83" y="1910"/>
                    <a:pt x="622" y="2448"/>
                    <a:pt x="1285" y="2448"/>
                  </a:cubicBezTo>
                  <a:cubicBezTo>
                    <a:pt x="1347" y="2448"/>
                    <a:pt x="1408" y="2443"/>
                    <a:pt x="1468" y="2434"/>
                  </a:cubicBezTo>
                  <a:cubicBezTo>
                    <a:pt x="1468" y="2434"/>
                    <a:pt x="1468" y="2435"/>
                    <a:pt x="1468" y="2436"/>
                  </a:cubicBezTo>
                  <a:cubicBezTo>
                    <a:pt x="1468" y="2444"/>
                    <a:pt x="1471" y="2447"/>
                    <a:pt x="1476" y="2447"/>
                  </a:cubicBezTo>
                  <a:cubicBezTo>
                    <a:pt x="1491" y="2447"/>
                    <a:pt x="1526" y="2415"/>
                    <a:pt x="1555" y="2415"/>
                  </a:cubicBezTo>
                  <a:cubicBezTo>
                    <a:pt x="1584" y="2415"/>
                    <a:pt x="1599" y="2447"/>
                    <a:pt x="1604" y="2447"/>
                  </a:cubicBezTo>
                  <a:cubicBezTo>
                    <a:pt x="1606" y="2447"/>
                    <a:pt x="1606" y="2444"/>
                    <a:pt x="1606" y="2436"/>
                  </a:cubicBezTo>
                  <a:cubicBezTo>
                    <a:pt x="1606" y="2425"/>
                    <a:pt x="1604" y="2415"/>
                    <a:pt x="1599" y="2406"/>
                  </a:cubicBezTo>
                  <a:cubicBezTo>
                    <a:pt x="1698" y="2380"/>
                    <a:pt x="1771" y="2347"/>
                    <a:pt x="1858" y="2297"/>
                  </a:cubicBezTo>
                  <a:cubicBezTo>
                    <a:pt x="1901" y="2309"/>
                    <a:pt x="1924" y="2315"/>
                    <a:pt x="1941" y="2315"/>
                  </a:cubicBezTo>
                  <a:cubicBezTo>
                    <a:pt x="1957" y="2315"/>
                    <a:pt x="1967" y="2310"/>
                    <a:pt x="1982" y="2300"/>
                  </a:cubicBezTo>
                  <a:cubicBezTo>
                    <a:pt x="2040" y="2261"/>
                    <a:pt x="1985" y="2212"/>
                    <a:pt x="2028" y="2212"/>
                  </a:cubicBezTo>
                  <a:cubicBezTo>
                    <a:pt x="2040" y="2212"/>
                    <a:pt x="2060" y="2216"/>
                    <a:pt x="2093" y="2225"/>
                  </a:cubicBezTo>
                  <a:cubicBezTo>
                    <a:pt x="2097" y="2227"/>
                    <a:pt x="2100" y="2227"/>
                    <a:pt x="2102" y="2227"/>
                  </a:cubicBezTo>
                  <a:cubicBezTo>
                    <a:pt x="2121" y="2227"/>
                    <a:pt x="2078" y="2189"/>
                    <a:pt x="2054" y="2169"/>
                  </a:cubicBezTo>
                  <a:cubicBezTo>
                    <a:pt x="2089" y="2140"/>
                    <a:pt x="2123" y="2108"/>
                    <a:pt x="2154" y="2075"/>
                  </a:cubicBezTo>
                  <a:cubicBezTo>
                    <a:pt x="2157" y="2079"/>
                    <a:pt x="2159" y="2081"/>
                    <a:pt x="2160" y="2081"/>
                  </a:cubicBezTo>
                  <a:cubicBezTo>
                    <a:pt x="2170" y="2081"/>
                    <a:pt x="2172" y="2030"/>
                    <a:pt x="2198" y="2030"/>
                  </a:cubicBezTo>
                  <a:cubicBezTo>
                    <a:pt x="2246" y="2030"/>
                    <a:pt x="2231" y="2011"/>
                    <a:pt x="2231" y="1958"/>
                  </a:cubicBezTo>
                  <a:cubicBezTo>
                    <a:pt x="2231" y="1943"/>
                    <a:pt x="2241" y="1939"/>
                    <a:pt x="2252" y="1939"/>
                  </a:cubicBezTo>
                  <a:cubicBezTo>
                    <a:pt x="2257" y="1939"/>
                    <a:pt x="2262" y="1940"/>
                    <a:pt x="2266" y="1941"/>
                  </a:cubicBezTo>
                  <a:cubicBezTo>
                    <a:pt x="2270" y="1942"/>
                    <a:pt x="2273" y="1943"/>
                    <a:pt x="2274" y="1943"/>
                  </a:cubicBezTo>
                  <a:cubicBezTo>
                    <a:pt x="2275" y="1943"/>
                    <a:pt x="2273" y="1942"/>
                    <a:pt x="2267" y="1938"/>
                  </a:cubicBezTo>
                  <a:cubicBezTo>
                    <a:pt x="2382" y="1775"/>
                    <a:pt x="2458" y="1581"/>
                    <a:pt x="2480" y="1372"/>
                  </a:cubicBezTo>
                  <a:cubicBezTo>
                    <a:pt x="2519" y="1352"/>
                    <a:pt x="2513" y="1263"/>
                    <a:pt x="2477" y="1147"/>
                  </a:cubicBezTo>
                  <a:cubicBezTo>
                    <a:pt x="2437" y="1017"/>
                    <a:pt x="2512" y="883"/>
                    <a:pt x="2465" y="883"/>
                  </a:cubicBezTo>
                  <a:cubicBezTo>
                    <a:pt x="2455" y="883"/>
                    <a:pt x="2444" y="889"/>
                    <a:pt x="2435" y="900"/>
                  </a:cubicBezTo>
                  <a:cubicBezTo>
                    <a:pt x="2312" y="493"/>
                    <a:pt x="2016" y="195"/>
                    <a:pt x="1600" y="96"/>
                  </a:cubicBezTo>
                  <a:cubicBezTo>
                    <a:pt x="1612" y="75"/>
                    <a:pt x="1564" y="63"/>
                    <a:pt x="1564" y="39"/>
                  </a:cubicBezTo>
                  <a:cubicBezTo>
                    <a:pt x="1564" y="10"/>
                    <a:pt x="1561" y="0"/>
                    <a:pt x="1553" y="0"/>
                  </a:cubicBezTo>
                </a:path>
              </a:pathLst>
            </a:custGeom>
            <a:solidFill>
              <a:srgbClr val="D4D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dirty="0">
                <a:latin typeface="微软雅黑" panose="020B0503020204020204" pitchFamily="34" charset="-122"/>
              </a:endParaRPr>
            </a:p>
          </p:txBody>
        </p:sp>
        <p:sp>
          <p:nvSpPr>
            <p:cNvPr id="139" name="Freeform 401"/>
            <p:cNvSpPr>
              <a:spLocks noEditPoints="1"/>
            </p:cNvSpPr>
            <p:nvPr/>
          </p:nvSpPr>
          <p:spPr bwMode="auto">
            <a:xfrm>
              <a:off x="3946526" y="593726"/>
              <a:ext cx="4335463" cy="2343150"/>
            </a:xfrm>
            <a:custGeom>
              <a:avLst/>
              <a:gdLst>
                <a:gd name="T0" fmla="*/ 2003 w 2075"/>
                <a:gd name="T1" fmla="*/ 516 h 1122"/>
                <a:gd name="T2" fmla="*/ 2074 w 2075"/>
                <a:gd name="T3" fmla="*/ 571 h 1122"/>
                <a:gd name="T4" fmla="*/ 2003 w 2075"/>
                <a:gd name="T5" fmla="*/ 516 h 1122"/>
                <a:gd name="T6" fmla="*/ 1805 w 2075"/>
                <a:gd name="T7" fmla="*/ 369 h 1122"/>
                <a:gd name="T8" fmla="*/ 2003 w 2075"/>
                <a:gd name="T9" fmla="*/ 516 h 1122"/>
                <a:gd name="T10" fmla="*/ 1880 w 2075"/>
                <a:gd name="T11" fmla="*/ 417 h 1122"/>
                <a:gd name="T12" fmla="*/ 1805 w 2075"/>
                <a:gd name="T13" fmla="*/ 369 h 1122"/>
                <a:gd name="T14" fmla="*/ 847 w 2075"/>
                <a:gd name="T15" fmla="*/ 250 h 1122"/>
                <a:gd name="T16" fmla="*/ 764 w 2075"/>
                <a:gd name="T17" fmla="*/ 214 h 1122"/>
                <a:gd name="T18" fmla="*/ 872 w 2075"/>
                <a:gd name="T19" fmla="*/ 140 h 1122"/>
                <a:gd name="T20" fmla="*/ 915 w 2075"/>
                <a:gd name="T21" fmla="*/ 136 h 1122"/>
                <a:gd name="T22" fmla="*/ 998 w 2075"/>
                <a:gd name="T23" fmla="*/ 172 h 1122"/>
                <a:gd name="T24" fmla="*/ 891 w 2075"/>
                <a:gd name="T25" fmla="*/ 246 h 1122"/>
                <a:gd name="T26" fmla="*/ 847 w 2075"/>
                <a:gd name="T27" fmla="*/ 250 h 1122"/>
                <a:gd name="T28" fmla="*/ 1101 w 2075"/>
                <a:gd name="T29" fmla="*/ 0 h 1122"/>
                <a:gd name="T30" fmla="*/ 1100 w 2075"/>
                <a:gd name="T31" fmla="*/ 0 h 1122"/>
                <a:gd name="T32" fmla="*/ 1033 w 2075"/>
                <a:gd name="T33" fmla="*/ 57 h 1122"/>
                <a:gd name="T34" fmla="*/ 738 w 2075"/>
                <a:gd name="T35" fmla="*/ 141 h 1122"/>
                <a:gd name="T36" fmla="*/ 215 w 2075"/>
                <a:gd name="T37" fmla="*/ 700 h 1122"/>
                <a:gd name="T38" fmla="*/ 87 w 2075"/>
                <a:gd name="T39" fmla="*/ 689 h 1122"/>
                <a:gd name="T40" fmla="*/ 79 w 2075"/>
                <a:gd name="T41" fmla="*/ 689 h 1122"/>
                <a:gd name="T42" fmla="*/ 69 w 2075"/>
                <a:gd name="T43" fmla="*/ 790 h 1122"/>
                <a:gd name="T44" fmla="*/ 41 w 2075"/>
                <a:gd name="T45" fmla="*/ 934 h 1122"/>
                <a:gd name="T46" fmla="*/ 59 w 2075"/>
                <a:gd name="T47" fmla="*/ 1008 h 1122"/>
                <a:gd name="T48" fmla="*/ 73 w 2075"/>
                <a:gd name="T49" fmla="*/ 1011 h 1122"/>
                <a:gd name="T50" fmla="*/ 37 w 2075"/>
                <a:gd name="T51" fmla="*/ 1122 h 1122"/>
                <a:gd name="T52" fmla="*/ 1568 w 2075"/>
                <a:gd name="T53" fmla="*/ 318 h 1122"/>
                <a:gd name="T54" fmla="*/ 1805 w 2075"/>
                <a:gd name="T55" fmla="*/ 369 h 1122"/>
                <a:gd name="T56" fmla="*/ 1410 w 2075"/>
                <a:gd name="T57" fmla="*/ 126 h 1122"/>
                <a:gd name="T58" fmla="*/ 1395 w 2075"/>
                <a:gd name="T59" fmla="*/ 23 h 1122"/>
                <a:gd name="T60" fmla="*/ 1278 w 2075"/>
                <a:gd name="T61" fmla="*/ 42 h 1122"/>
                <a:gd name="T62" fmla="*/ 1258 w 2075"/>
                <a:gd name="T63" fmla="*/ 44 h 1122"/>
                <a:gd name="T64" fmla="*/ 1117 w 2075"/>
                <a:gd name="T65" fmla="*/ 3 h 1122"/>
                <a:gd name="T66" fmla="*/ 1101 w 2075"/>
                <a:gd name="T67" fmla="*/ 0 h 1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075" h="1122">
                  <a:moveTo>
                    <a:pt x="2003" y="516"/>
                  </a:moveTo>
                  <a:cubicBezTo>
                    <a:pt x="2052" y="555"/>
                    <a:pt x="2074" y="571"/>
                    <a:pt x="2074" y="571"/>
                  </a:cubicBezTo>
                  <a:cubicBezTo>
                    <a:pt x="2075" y="571"/>
                    <a:pt x="2047" y="550"/>
                    <a:pt x="2003" y="516"/>
                  </a:cubicBezTo>
                  <a:moveTo>
                    <a:pt x="1805" y="369"/>
                  </a:moveTo>
                  <a:cubicBezTo>
                    <a:pt x="1883" y="424"/>
                    <a:pt x="1954" y="478"/>
                    <a:pt x="2003" y="516"/>
                  </a:cubicBezTo>
                  <a:cubicBezTo>
                    <a:pt x="1973" y="492"/>
                    <a:pt x="1933" y="459"/>
                    <a:pt x="1880" y="417"/>
                  </a:cubicBezTo>
                  <a:cubicBezTo>
                    <a:pt x="1857" y="398"/>
                    <a:pt x="1831" y="382"/>
                    <a:pt x="1805" y="369"/>
                  </a:cubicBezTo>
                  <a:moveTo>
                    <a:pt x="847" y="250"/>
                  </a:moveTo>
                  <a:cubicBezTo>
                    <a:pt x="802" y="250"/>
                    <a:pt x="768" y="236"/>
                    <a:pt x="764" y="214"/>
                  </a:cubicBezTo>
                  <a:cubicBezTo>
                    <a:pt x="759" y="185"/>
                    <a:pt x="807" y="151"/>
                    <a:pt x="872" y="140"/>
                  </a:cubicBezTo>
                  <a:cubicBezTo>
                    <a:pt x="887" y="137"/>
                    <a:pt x="901" y="136"/>
                    <a:pt x="915" y="136"/>
                  </a:cubicBezTo>
                  <a:cubicBezTo>
                    <a:pt x="960" y="136"/>
                    <a:pt x="994" y="149"/>
                    <a:pt x="998" y="172"/>
                  </a:cubicBezTo>
                  <a:cubicBezTo>
                    <a:pt x="1003" y="201"/>
                    <a:pt x="955" y="234"/>
                    <a:pt x="891" y="246"/>
                  </a:cubicBezTo>
                  <a:cubicBezTo>
                    <a:pt x="875" y="249"/>
                    <a:pt x="861" y="250"/>
                    <a:pt x="847" y="250"/>
                  </a:cubicBezTo>
                  <a:moveTo>
                    <a:pt x="1101" y="0"/>
                  </a:moveTo>
                  <a:cubicBezTo>
                    <a:pt x="1101" y="0"/>
                    <a:pt x="1100" y="0"/>
                    <a:pt x="1100" y="0"/>
                  </a:cubicBezTo>
                  <a:cubicBezTo>
                    <a:pt x="1070" y="1"/>
                    <a:pt x="1055" y="35"/>
                    <a:pt x="1033" y="57"/>
                  </a:cubicBezTo>
                  <a:cubicBezTo>
                    <a:pt x="934" y="61"/>
                    <a:pt x="834" y="86"/>
                    <a:pt x="738" y="141"/>
                  </a:cubicBezTo>
                  <a:cubicBezTo>
                    <a:pt x="494" y="280"/>
                    <a:pt x="326" y="502"/>
                    <a:pt x="215" y="700"/>
                  </a:cubicBezTo>
                  <a:cubicBezTo>
                    <a:pt x="172" y="699"/>
                    <a:pt x="129" y="689"/>
                    <a:pt x="87" y="689"/>
                  </a:cubicBezTo>
                  <a:cubicBezTo>
                    <a:pt x="84" y="689"/>
                    <a:pt x="81" y="689"/>
                    <a:pt x="79" y="689"/>
                  </a:cubicBezTo>
                  <a:cubicBezTo>
                    <a:pt x="28" y="703"/>
                    <a:pt x="49" y="759"/>
                    <a:pt x="69" y="790"/>
                  </a:cubicBezTo>
                  <a:cubicBezTo>
                    <a:pt x="92" y="838"/>
                    <a:pt x="80" y="898"/>
                    <a:pt x="41" y="934"/>
                  </a:cubicBezTo>
                  <a:cubicBezTo>
                    <a:pt x="0" y="956"/>
                    <a:pt x="13" y="1007"/>
                    <a:pt x="59" y="1008"/>
                  </a:cubicBezTo>
                  <a:cubicBezTo>
                    <a:pt x="64" y="1009"/>
                    <a:pt x="69" y="1010"/>
                    <a:pt x="73" y="1011"/>
                  </a:cubicBezTo>
                  <a:cubicBezTo>
                    <a:pt x="48" y="1080"/>
                    <a:pt x="37" y="1122"/>
                    <a:pt x="37" y="1122"/>
                  </a:cubicBezTo>
                  <a:cubicBezTo>
                    <a:pt x="37" y="1122"/>
                    <a:pt x="952" y="318"/>
                    <a:pt x="1568" y="318"/>
                  </a:cubicBezTo>
                  <a:cubicBezTo>
                    <a:pt x="1654" y="318"/>
                    <a:pt x="1734" y="333"/>
                    <a:pt x="1805" y="369"/>
                  </a:cubicBezTo>
                  <a:cubicBezTo>
                    <a:pt x="1667" y="270"/>
                    <a:pt x="1507" y="164"/>
                    <a:pt x="1410" y="126"/>
                  </a:cubicBezTo>
                  <a:cubicBezTo>
                    <a:pt x="1414" y="94"/>
                    <a:pt x="1431" y="42"/>
                    <a:pt x="1395" y="23"/>
                  </a:cubicBezTo>
                  <a:cubicBezTo>
                    <a:pt x="1358" y="41"/>
                    <a:pt x="1317" y="40"/>
                    <a:pt x="1278" y="42"/>
                  </a:cubicBezTo>
                  <a:cubicBezTo>
                    <a:pt x="1271" y="44"/>
                    <a:pt x="1265" y="44"/>
                    <a:pt x="1258" y="44"/>
                  </a:cubicBezTo>
                  <a:cubicBezTo>
                    <a:pt x="1209" y="44"/>
                    <a:pt x="1165" y="15"/>
                    <a:pt x="1117" y="3"/>
                  </a:cubicBezTo>
                  <a:cubicBezTo>
                    <a:pt x="1112" y="1"/>
                    <a:pt x="1106" y="0"/>
                    <a:pt x="1101" y="0"/>
                  </a:cubicBezTo>
                </a:path>
              </a:pathLst>
            </a:custGeom>
            <a:solidFill>
              <a:srgbClr val="DCE5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dirty="0">
                <a:latin typeface="微软雅黑" panose="020B0503020204020204" pitchFamily="34" charset="-122"/>
              </a:endParaRPr>
            </a:p>
          </p:txBody>
        </p:sp>
        <p:sp>
          <p:nvSpPr>
            <p:cNvPr id="140" name="Freeform 402"/>
            <p:cNvSpPr/>
            <p:nvPr/>
          </p:nvSpPr>
          <p:spPr bwMode="auto">
            <a:xfrm>
              <a:off x="4946651" y="3587751"/>
              <a:ext cx="3665538" cy="1865313"/>
            </a:xfrm>
            <a:custGeom>
              <a:avLst/>
              <a:gdLst>
                <a:gd name="T0" fmla="*/ 1754 w 1754"/>
                <a:gd name="T1" fmla="*/ 0 h 893"/>
                <a:gd name="T2" fmla="*/ 255 w 1754"/>
                <a:gd name="T3" fmla="*/ 663 h 893"/>
                <a:gd name="T4" fmla="*/ 0 w 1754"/>
                <a:gd name="T5" fmla="*/ 637 h 893"/>
                <a:gd name="T6" fmla="*/ 764 w 1754"/>
                <a:gd name="T7" fmla="*/ 870 h 893"/>
                <a:gd name="T8" fmla="*/ 863 w 1754"/>
                <a:gd name="T9" fmla="*/ 865 h 893"/>
                <a:gd name="T10" fmla="*/ 898 w 1754"/>
                <a:gd name="T11" fmla="*/ 893 h 893"/>
                <a:gd name="T12" fmla="*/ 906 w 1754"/>
                <a:gd name="T13" fmla="*/ 893 h 893"/>
                <a:gd name="T14" fmla="*/ 970 w 1754"/>
                <a:gd name="T15" fmla="*/ 859 h 893"/>
                <a:gd name="T16" fmla="*/ 978 w 1754"/>
                <a:gd name="T17" fmla="*/ 846 h 893"/>
                <a:gd name="T18" fmla="*/ 1291 w 1754"/>
                <a:gd name="T19" fmla="*/ 706 h 893"/>
                <a:gd name="T20" fmla="*/ 1345 w 1754"/>
                <a:gd name="T21" fmla="*/ 739 h 893"/>
                <a:gd name="T22" fmla="*/ 1351 w 1754"/>
                <a:gd name="T23" fmla="*/ 738 h 893"/>
                <a:gd name="T24" fmla="*/ 1422 w 1754"/>
                <a:gd name="T25" fmla="*/ 651 h 893"/>
                <a:gd name="T26" fmla="*/ 1411 w 1754"/>
                <a:gd name="T27" fmla="*/ 602 h 893"/>
                <a:gd name="T28" fmla="*/ 1507 w 1754"/>
                <a:gd name="T29" fmla="*/ 492 h 893"/>
                <a:gd name="T30" fmla="*/ 1574 w 1754"/>
                <a:gd name="T31" fmla="*/ 434 h 893"/>
                <a:gd name="T32" fmla="*/ 1595 w 1754"/>
                <a:gd name="T33" fmla="*/ 379 h 893"/>
                <a:gd name="T34" fmla="*/ 1588 w 1754"/>
                <a:gd name="T35" fmla="*/ 371 h 893"/>
                <a:gd name="T36" fmla="*/ 1754 w 1754"/>
                <a:gd name="T37" fmla="*/ 0 h 8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754" h="893">
                  <a:moveTo>
                    <a:pt x="1754" y="0"/>
                  </a:moveTo>
                  <a:cubicBezTo>
                    <a:pt x="1183" y="309"/>
                    <a:pt x="788" y="663"/>
                    <a:pt x="255" y="663"/>
                  </a:cubicBezTo>
                  <a:cubicBezTo>
                    <a:pt x="174" y="663"/>
                    <a:pt x="89" y="655"/>
                    <a:pt x="0" y="637"/>
                  </a:cubicBezTo>
                  <a:cubicBezTo>
                    <a:pt x="0" y="637"/>
                    <a:pt x="356" y="870"/>
                    <a:pt x="764" y="870"/>
                  </a:cubicBezTo>
                  <a:cubicBezTo>
                    <a:pt x="796" y="870"/>
                    <a:pt x="830" y="868"/>
                    <a:pt x="863" y="865"/>
                  </a:cubicBezTo>
                  <a:cubicBezTo>
                    <a:pt x="874" y="875"/>
                    <a:pt x="884" y="887"/>
                    <a:pt x="898" y="893"/>
                  </a:cubicBezTo>
                  <a:cubicBezTo>
                    <a:pt x="901" y="893"/>
                    <a:pt x="903" y="893"/>
                    <a:pt x="906" y="893"/>
                  </a:cubicBezTo>
                  <a:cubicBezTo>
                    <a:pt x="930" y="893"/>
                    <a:pt x="953" y="875"/>
                    <a:pt x="970" y="859"/>
                  </a:cubicBezTo>
                  <a:cubicBezTo>
                    <a:pt x="974" y="855"/>
                    <a:pt x="977" y="851"/>
                    <a:pt x="978" y="846"/>
                  </a:cubicBezTo>
                  <a:cubicBezTo>
                    <a:pt x="1084" y="822"/>
                    <a:pt x="1190" y="778"/>
                    <a:pt x="1291" y="706"/>
                  </a:cubicBezTo>
                  <a:cubicBezTo>
                    <a:pt x="1308" y="721"/>
                    <a:pt x="1326" y="739"/>
                    <a:pt x="1345" y="739"/>
                  </a:cubicBezTo>
                  <a:cubicBezTo>
                    <a:pt x="1347" y="739"/>
                    <a:pt x="1349" y="738"/>
                    <a:pt x="1351" y="738"/>
                  </a:cubicBezTo>
                  <a:cubicBezTo>
                    <a:pt x="1374" y="708"/>
                    <a:pt x="1402" y="680"/>
                    <a:pt x="1422" y="651"/>
                  </a:cubicBezTo>
                  <a:cubicBezTo>
                    <a:pt x="1421" y="639"/>
                    <a:pt x="1417" y="619"/>
                    <a:pt x="1411" y="602"/>
                  </a:cubicBezTo>
                  <a:cubicBezTo>
                    <a:pt x="1444" y="569"/>
                    <a:pt x="1476" y="532"/>
                    <a:pt x="1507" y="492"/>
                  </a:cubicBezTo>
                  <a:cubicBezTo>
                    <a:pt x="1531" y="476"/>
                    <a:pt x="1554" y="456"/>
                    <a:pt x="1574" y="434"/>
                  </a:cubicBezTo>
                  <a:cubicBezTo>
                    <a:pt x="1587" y="419"/>
                    <a:pt x="1606" y="400"/>
                    <a:pt x="1595" y="379"/>
                  </a:cubicBezTo>
                  <a:cubicBezTo>
                    <a:pt x="1593" y="376"/>
                    <a:pt x="1591" y="374"/>
                    <a:pt x="1588" y="371"/>
                  </a:cubicBezTo>
                  <a:cubicBezTo>
                    <a:pt x="1649" y="267"/>
                    <a:pt x="1705" y="145"/>
                    <a:pt x="1754" y="0"/>
                  </a:cubicBezTo>
                </a:path>
              </a:pathLst>
            </a:custGeom>
            <a:solidFill>
              <a:srgbClr val="BECA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dirty="0">
                <a:latin typeface="微软雅黑" panose="020B0503020204020204" pitchFamily="34" charset="-122"/>
              </a:endParaRPr>
            </a:p>
          </p:txBody>
        </p:sp>
        <p:sp>
          <p:nvSpPr>
            <p:cNvPr id="141" name="Oval 403"/>
            <p:cNvSpPr>
              <a:spLocks noChangeArrowheads="1"/>
            </p:cNvSpPr>
            <p:nvPr/>
          </p:nvSpPr>
          <p:spPr bwMode="auto">
            <a:xfrm>
              <a:off x="5056188" y="2335213"/>
              <a:ext cx="1533525" cy="1533525"/>
            </a:xfrm>
            <a:prstGeom prst="ellipse">
              <a:avLst/>
            </a:prstGeom>
            <a:solidFill>
              <a:srgbClr val="C0CA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dirty="0">
                <a:latin typeface="微软雅黑" panose="020B0503020204020204" pitchFamily="34" charset="-122"/>
              </a:endParaRPr>
            </a:p>
          </p:txBody>
        </p:sp>
        <p:sp>
          <p:nvSpPr>
            <p:cNvPr id="142" name="Freeform 404"/>
            <p:cNvSpPr/>
            <p:nvPr/>
          </p:nvSpPr>
          <p:spPr bwMode="auto">
            <a:xfrm>
              <a:off x="5114926" y="2373313"/>
              <a:ext cx="1301750" cy="744538"/>
            </a:xfrm>
            <a:custGeom>
              <a:avLst/>
              <a:gdLst>
                <a:gd name="T0" fmla="*/ 292 w 623"/>
                <a:gd name="T1" fmla="*/ 19 h 356"/>
                <a:gd name="T2" fmla="*/ 0 w 623"/>
                <a:gd name="T3" fmla="*/ 356 h 356"/>
                <a:gd name="T4" fmla="*/ 318 w 623"/>
                <a:gd name="T5" fmla="*/ 94 h 356"/>
                <a:gd name="T6" fmla="*/ 623 w 623"/>
                <a:gd name="T7" fmla="*/ 166 h 356"/>
                <a:gd name="T8" fmla="*/ 292 w 623"/>
                <a:gd name="T9" fmla="*/ 19 h 356"/>
              </a:gdLst>
              <a:ahLst/>
              <a:cxnLst>
                <a:cxn ang="0">
                  <a:pos x="T0" y="T1"/>
                </a:cxn>
                <a:cxn ang="0">
                  <a:pos x="T2" y="T3"/>
                </a:cxn>
                <a:cxn ang="0">
                  <a:pos x="T4" y="T5"/>
                </a:cxn>
                <a:cxn ang="0">
                  <a:pos x="T6" y="T7"/>
                </a:cxn>
                <a:cxn ang="0">
                  <a:pos x="T8" y="T9"/>
                </a:cxn>
              </a:cxnLst>
              <a:rect l="0" t="0" r="r" b="b"/>
              <a:pathLst>
                <a:path w="623" h="356">
                  <a:moveTo>
                    <a:pt x="292" y="19"/>
                  </a:moveTo>
                  <a:cubicBezTo>
                    <a:pt x="122" y="44"/>
                    <a:pt x="0" y="190"/>
                    <a:pt x="0" y="356"/>
                  </a:cubicBezTo>
                  <a:cubicBezTo>
                    <a:pt x="39" y="213"/>
                    <a:pt x="162" y="117"/>
                    <a:pt x="318" y="94"/>
                  </a:cubicBezTo>
                  <a:cubicBezTo>
                    <a:pt x="434" y="77"/>
                    <a:pt x="542" y="95"/>
                    <a:pt x="623" y="166"/>
                  </a:cubicBezTo>
                  <a:cubicBezTo>
                    <a:pt x="552" y="61"/>
                    <a:pt x="425" y="0"/>
                    <a:pt x="292" y="19"/>
                  </a:cubicBezTo>
                  <a:close/>
                </a:path>
              </a:pathLst>
            </a:custGeom>
            <a:solidFill>
              <a:srgbClr val="99AAA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dirty="0">
                <a:latin typeface="微软雅黑" panose="020B0503020204020204" pitchFamily="34" charset="-122"/>
              </a:endParaRPr>
            </a:p>
          </p:txBody>
        </p:sp>
        <p:sp>
          <p:nvSpPr>
            <p:cNvPr id="143" name="Freeform 405"/>
            <p:cNvSpPr/>
            <p:nvPr/>
          </p:nvSpPr>
          <p:spPr bwMode="auto">
            <a:xfrm>
              <a:off x="5051426" y="2249488"/>
              <a:ext cx="1301750" cy="696913"/>
            </a:xfrm>
            <a:custGeom>
              <a:avLst/>
              <a:gdLst>
                <a:gd name="T0" fmla="*/ 302 w 623"/>
                <a:gd name="T1" fmla="*/ 19 h 333"/>
                <a:gd name="T2" fmla="*/ 0 w 623"/>
                <a:gd name="T3" fmla="*/ 333 h 333"/>
                <a:gd name="T4" fmla="*/ 316 w 623"/>
                <a:gd name="T5" fmla="*/ 52 h 333"/>
                <a:gd name="T6" fmla="*/ 623 w 623"/>
                <a:gd name="T7" fmla="*/ 143 h 333"/>
                <a:gd name="T8" fmla="*/ 302 w 623"/>
                <a:gd name="T9" fmla="*/ 19 h 333"/>
              </a:gdLst>
              <a:ahLst/>
              <a:cxnLst>
                <a:cxn ang="0">
                  <a:pos x="T0" y="T1"/>
                </a:cxn>
                <a:cxn ang="0">
                  <a:pos x="T2" y="T3"/>
                </a:cxn>
                <a:cxn ang="0">
                  <a:pos x="T4" y="T5"/>
                </a:cxn>
                <a:cxn ang="0">
                  <a:pos x="T6" y="T7"/>
                </a:cxn>
                <a:cxn ang="0">
                  <a:pos x="T8" y="T9"/>
                </a:cxn>
              </a:cxnLst>
              <a:rect l="0" t="0" r="r" b="b"/>
              <a:pathLst>
                <a:path w="623" h="333">
                  <a:moveTo>
                    <a:pt x="302" y="19"/>
                  </a:moveTo>
                  <a:cubicBezTo>
                    <a:pt x="133" y="44"/>
                    <a:pt x="0" y="166"/>
                    <a:pt x="0" y="333"/>
                  </a:cubicBezTo>
                  <a:cubicBezTo>
                    <a:pt x="39" y="189"/>
                    <a:pt x="159" y="75"/>
                    <a:pt x="316" y="52"/>
                  </a:cubicBezTo>
                  <a:cubicBezTo>
                    <a:pt x="431" y="35"/>
                    <a:pt x="542" y="72"/>
                    <a:pt x="623" y="143"/>
                  </a:cubicBezTo>
                  <a:cubicBezTo>
                    <a:pt x="552" y="38"/>
                    <a:pt x="436" y="0"/>
                    <a:pt x="302" y="19"/>
                  </a:cubicBezTo>
                  <a:close/>
                </a:path>
              </a:pathLst>
            </a:custGeom>
            <a:solidFill>
              <a:srgbClr val="ECECE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dirty="0">
                <a:latin typeface="微软雅黑" panose="020B0503020204020204" pitchFamily="34" charset="-122"/>
              </a:endParaRPr>
            </a:p>
          </p:txBody>
        </p:sp>
        <p:sp>
          <p:nvSpPr>
            <p:cNvPr id="144" name="Freeform 406"/>
            <p:cNvSpPr>
              <a:spLocks noEditPoints="1"/>
            </p:cNvSpPr>
            <p:nvPr/>
          </p:nvSpPr>
          <p:spPr bwMode="auto">
            <a:xfrm>
              <a:off x="5411788" y="3086101"/>
              <a:ext cx="1362075" cy="973138"/>
            </a:xfrm>
            <a:custGeom>
              <a:avLst/>
              <a:gdLst>
                <a:gd name="T0" fmla="*/ 565 w 652"/>
                <a:gd name="T1" fmla="*/ 0 h 466"/>
                <a:gd name="T2" fmla="*/ 545 w 652"/>
                <a:gd name="T3" fmla="*/ 108 h 466"/>
                <a:gd name="T4" fmla="*/ 574 w 652"/>
                <a:gd name="T5" fmla="*/ 95 h 466"/>
                <a:gd name="T6" fmla="*/ 565 w 652"/>
                <a:gd name="T7" fmla="*/ 0 h 466"/>
                <a:gd name="T8" fmla="*/ 640 w 652"/>
                <a:gd name="T9" fmla="*/ 129 h 466"/>
                <a:gd name="T10" fmla="*/ 561 w 652"/>
                <a:gd name="T11" fmla="*/ 240 h 466"/>
                <a:gd name="T12" fmla="*/ 489 w 652"/>
                <a:gd name="T13" fmla="*/ 216 h 466"/>
                <a:gd name="T14" fmla="*/ 469 w 652"/>
                <a:gd name="T15" fmla="*/ 240 h 466"/>
                <a:gd name="T16" fmla="*/ 457 w 652"/>
                <a:gd name="T17" fmla="*/ 234 h 466"/>
                <a:gd name="T18" fmla="*/ 467 w 652"/>
                <a:gd name="T19" fmla="*/ 242 h 466"/>
                <a:gd name="T20" fmla="*/ 320 w 652"/>
                <a:gd name="T21" fmla="*/ 344 h 466"/>
                <a:gd name="T22" fmla="*/ 0 w 652"/>
                <a:gd name="T23" fmla="*/ 324 h 466"/>
                <a:gd name="T24" fmla="*/ 367 w 652"/>
                <a:gd name="T25" fmla="*/ 417 h 466"/>
                <a:gd name="T26" fmla="*/ 518 w 652"/>
                <a:gd name="T27" fmla="*/ 287 h 466"/>
                <a:gd name="T28" fmla="*/ 576 w 652"/>
                <a:gd name="T29" fmla="*/ 264 h 466"/>
                <a:gd name="T30" fmla="*/ 640 w 652"/>
                <a:gd name="T31" fmla="*/ 129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2" h="466">
                  <a:moveTo>
                    <a:pt x="565" y="0"/>
                  </a:moveTo>
                  <a:cubicBezTo>
                    <a:pt x="564" y="37"/>
                    <a:pt x="557" y="73"/>
                    <a:pt x="545" y="108"/>
                  </a:cubicBezTo>
                  <a:cubicBezTo>
                    <a:pt x="554" y="103"/>
                    <a:pt x="564" y="98"/>
                    <a:pt x="574" y="95"/>
                  </a:cubicBezTo>
                  <a:cubicBezTo>
                    <a:pt x="575" y="63"/>
                    <a:pt x="572" y="31"/>
                    <a:pt x="565" y="0"/>
                  </a:cubicBezTo>
                  <a:close/>
                  <a:moveTo>
                    <a:pt x="640" y="129"/>
                  </a:moveTo>
                  <a:cubicBezTo>
                    <a:pt x="638" y="177"/>
                    <a:pt x="608" y="222"/>
                    <a:pt x="561" y="240"/>
                  </a:cubicBezTo>
                  <a:cubicBezTo>
                    <a:pt x="524" y="252"/>
                    <a:pt x="492" y="259"/>
                    <a:pt x="489" y="216"/>
                  </a:cubicBezTo>
                  <a:cubicBezTo>
                    <a:pt x="482" y="224"/>
                    <a:pt x="476" y="232"/>
                    <a:pt x="469" y="240"/>
                  </a:cubicBezTo>
                  <a:cubicBezTo>
                    <a:pt x="465" y="238"/>
                    <a:pt x="461" y="236"/>
                    <a:pt x="457" y="234"/>
                  </a:cubicBezTo>
                  <a:cubicBezTo>
                    <a:pt x="460" y="237"/>
                    <a:pt x="464" y="240"/>
                    <a:pt x="467" y="242"/>
                  </a:cubicBezTo>
                  <a:cubicBezTo>
                    <a:pt x="428" y="286"/>
                    <a:pt x="378" y="321"/>
                    <a:pt x="320" y="344"/>
                  </a:cubicBezTo>
                  <a:cubicBezTo>
                    <a:pt x="211" y="386"/>
                    <a:pt x="95" y="375"/>
                    <a:pt x="0" y="324"/>
                  </a:cubicBezTo>
                  <a:cubicBezTo>
                    <a:pt x="93" y="411"/>
                    <a:pt x="241" y="466"/>
                    <a:pt x="367" y="417"/>
                  </a:cubicBezTo>
                  <a:cubicBezTo>
                    <a:pt x="432" y="392"/>
                    <a:pt x="483" y="345"/>
                    <a:pt x="518" y="287"/>
                  </a:cubicBezTo>
                  <a:cubicBezTo>
                    <a:pt x="523" y="267"/>
                    <a:pt x="532" y="276"/>
                    <a:pt x="576" y="264"/>
                  </a:cubicBezTo>
                  <a:cubicBezTo>
                    <a:pt x="627" y="244"/>
                    <a:pt x="652" y="182"/>
                    <a:pt x="640" y="129"/>
                  </a:cubicBezTo>
                  <a:close/>
                </a:path>
              </a:pathLst>
            </a:custGeom>
            <a:solidFill>
              <a:srgbClr val="99AAA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dirty="0">
                <a:latin typeface="微软雅黑" panose="020B0503020204020204" pitchFamily="34" charset="-122"/>
              </a:endParaRPr>
            </a:p>
          </p:txBody>
        </p:sp>
        <p:sp>
          <p:nvSpPr>
            <p:cNvPr id="145" name="Oval 407"/>
            <p:cNvSpPr>
              <a:spLocks noChangeArrowheads="1"/>
            </p:cNvSpPr>
            <p:nvPr/>
          </p:nvSpPr>
          <p:spPr bwMode="auto">
            <a:xfrm>
              <a:off x="5616576" y="4618038"/>
              <a:ext cx="657225" cy="657225"/>
            </a:xfrm>
            <a:prstGeom prst="ellipse">
              <a:avLst/>
            </a:prstGeom>
            <a:solidFill>
              <a:srgbClr val="C0CA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dirty="0">
                <a:latin typeface="微软雅黑" panose="020B0503020204020204" pitchFamily="34" charset="-122"/>
              </a:endParaRPr>
            </a:p>
          </p:txBody>
        </p:sp>
        <p:sp>
          <p:nvSpPr>
            <p:cNvPr id="146" name="Freeform 408"/>
            <p:cNvSpPr/>
            <p:nvPr/>
          </p:nvSpPr>
          <p:spPr bwMode="auto">
            <a:xfrm>
              <a:off x="5640388" y="4632326"/>
              <a:ext cx="560388" cy="319088"/>
            </a:xfrm>
            <a:custGeom>
              <a:avLst/>
              <a:gdLst>
                <a:gd name="T0" fmla="*/ 125 w 268"/>
                <a:gd name="T1" fmla="*/ 8 h 153"/>
                <a:gd name="T2" fmla="*/ 0 w 268"/>
                <a:gd name="T3" fmla="*/ 153 h 153"/>
                <a:gd name="T4" fmla="*/ 137 w 268"/>
                <a:gd name="T5" fmla="*/ 40 h 153"/>
                <a:gd name="T6" fmla="*/ 268 w 268"/>
                <a:gd name="T7" fmla="*/ 71 h 153"/>
                <a:gd name="T8" fmla="*/ 125 w 268"/>
                <a:gd name="T9" fmla="*/ 8 h 153"/>
              </a:gdLst>
              <a:ahLst/>
              <a:cxnLst>
                <a:cxn ang="0">
                  <a:pos x="T0" y="T1"/>
                </a:cxn>
                <a:cxn ang="0">
                  <a:pos x="T2" y="T3"/>
                </a:cxn>
                <a:cxn ang="0">
                  <a:pos x="T4" y="T5"/>
                </a:cxn>
                <a:cxn ang="0">
                  <a:pos x="T6" y="T7"/>
                </a:cxn>
                <a:cxn ang="0">
                  <a:pos x="T8" y="T9"/>
                </a:cxn>
              </a:cxnLst>
              <a:rect l="0" t="0" r="r" b="b"/>
              <a:pathLst>
                <a:path w="268" h="153">
                  <a:moveTo>
                    <a:pt x="125" y="8"/>
                  </a:moveTo>
                  <a:cubicBezTo>
                    <a:pt x="53" y="19"/>
                    <a:pt x="0" y="82"/>
                    <a:pt x="0" y="153"/>
                  </a:cubicBezTo>
                  <a:cubicBezTo>
                    <a:pt x="17" y="91"/>
                    <a:pt x="70" y="50"/>
                    <a:pt x="137" y="40"/>
                  </a:cubicBezTo>
                  <a:cubicBezTo>
                    <a:pt x="186" y="33"/>
                    <a:pt x="233" y="41"/>
                    <a:pt x="268" y="71"/>
                  </a:cubicBezTo>
                  <a:cubicBezTo>
                    <a:pt x="237" y="26"/>
                    <a:pt x="183" y="0"/>
                    <a:pt x="125" y="8"/>
                  </a:cubicBezTo>
                  <a:close/>
                </a:path>
              </a:pathLst>
            </a:custGeom>
            <a:solidFill>
              <a:srgbClr val="99AAA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dirty="0">
                <a:latin typeface="微软雅黑" panose="020B0503020204020204" pitchFamily="34" charset="-122"/>
              </a:endParaRPr>
            </a:p>
          </p:txBody>
        </p:sp>
        <p:sp>
          <p:nvSpPr>
            <p:cNvPr id="147" name="Freeform 409"/>
            <p:cNvSpPr/>
            <p:nvPr/>
          </p:nvSpPr>
          <p:spPr bwMode="auto">
            <a:xfrm>
              <a:off x="5613401" y="4579938"/>
              <a:ext cx="560388" cy="298450"/>
            </a:xfrm>
            <a:custGeom>
              <a:avLst/>
              <a:gdLst>
                <a:gd name="T0" fmla="*/ 130 w 268"/>
                <a:gd name="T1" fmla="*/ 8 h 143"/>
                <a:gd name="T2" fmla="*/ 0 w 268"/>
                <a:gd name="T3" fmla="*/ 143 h 143"/>
                <a:gd name="T4" fmla="*/ 136 w 268"/>
                <a:gd name="T5" fmla="*/ 22 h 143"/>
                <a:gd name="T6" fmla="*/ 268 w 268"/>
                <a:gd name="T7" fmla="*/ 61 h 143"/>
                <a:gd name="T8" fmla="*/ 130 w 268"/>
                <a:gd name="T9" fmla="*/ 8 h 143"/>
              </a:gdLst>
              <a:ahLst/>
              <a:cxnLst>
                <a:cxn ang="0">
                  <a:pos x="T0" y="T1"/>
                </a:cxn>
                <a:cxn ang="0">
                  <a:pos x="T2" y="T3"/>
                </a:cxn>
                <a:cxn ang="0">
                  <a:pos x="T4" y="T5"/>
                </a:cxn>
                <a:cxn ang="0">
                  <a:pos x="T6" y="T7"/>
                </a:cxn>
                <a:cxn ang="0">
                  <a:pos x="T8" y="T9"/>
                </a:cxn>
              </a:cxnLst>
              <a:rect l="0" t="0" r="r" b="b"/>
              <a:pathLst>
                <a:path w="268" h="143">
                  <a:moveTo>
                    <a:pt x="130" y="8"/>
                  </a:moveTo>
                  <a:cubicBezTo>
                    <a:pt x="57" y="19"/>
                    <a:pt x="0" y="71"/>
                    <a:pt x="0" y="143"/>
                  </a:cubicBezTo>
                  <a:cubicBezTo>
                    <a:pt x="17" y="81"/>
                    <a:pt x="69" y="32"/>
                    <a:pt x="136" y="22"/>
                  </a:cubicBezTo>
                  <a:cubicBezTo>
                    <a:pt x="185" y="15"/>
                    <a:pt x="233" y="31"/>
                    <a:pt x="268" y="61"/>
                  </a:cubicBezTo>
                  <a:cubicBezTo>
                    <a:pt x="238" y="16"/>
                    <a:pt x="187" y="0"/>
                    <a:pt x="130" y="8"/>
                  </a:cubicBezTo>
                  <a:close/>
                </a:path>
              </a:pathLst>
            </a:custGeom>
            <a:solidFill>
              <a:srgbClr val="ECECE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dirty="0">
                <a:latin typeface="微软雅黑" panose="020B0503020204020204" pitchFamily="34" charset="-122"/>
              </a:endParaRPr>
            </a:p>
          </p:txBody>
        </p:sp>
        <p:sp>
          <p:nvSpPr>
            <p:cNvPr id="148" name="Freeform 410"/>
            <p:cNvSpPr/>
            <p:nvPr/>
          </p:nvSpPr>
          <p:spPr bwMode="auto">
            <a:xfrm>
              <a:off x="5770563" y="4941888"/>
              <a:ext cx="541338" cy="417513"/>
            </a:xfrm>
            <a:custGeom>
              <a:avLst/>
              <a:gdLst>
                <a:gd name="T0" fmla="*/ 158 w 259"/>
                <a:gd name="T1" fmla="*/ 179 h 200"/>
                <a:gd name="T2" fmla="*/ 243 w 259"/>
                <a:gd name="T3" fmla="*/ 0 h 200"/>
                <a:gd name="T4" fmla="*/ 138 w 259"/>
                <a:gd name="T5" fmla="*/ 148 h 200"/>
                <a:gd name="T6" fmla="*/ 0 w 259"/>
                <a:gd name="T7" fmla="*/ 139 h 200"/>
                <a:gd name="T8" fmla="*/ 158 w 259"/>
                <a:gd name="T9" fmla="*/ 179 h 200"/>
              </a:gdLst>
              <a:ahLst/>
              <a:cxnLst>
                <a:cxn ang="0">
                  <a:pos x="T0" y="T1"/>
                </a:cxn>
                <a:cxn ang="0">
                  <a:pos x="T2" y="T3"/>
                </a:cxn>
                <a:cxn ang="0">
                  <a:pos x="T4" y="T5"/>
                </a:cxn>
                <a:cxn ang="0">
                  <a:pos x="T6" y="T7"/>
                </a:cxn>
                <a:cxn ang="0">
                  <a:pos x="T8" y="T9"/>
                </a:cxn>
              </a:cxnLst>
              <a:rect l="0" t="0" r="r" b="b"/>
              <a:pathLst>
                <a:path w="259" h="200">
                  <a:moveTo>
                    <a:pt x="158" y="179"/>
                  </a:moveTo>
                  <a:cubicBezTo>
                    <a:pt x="226" y="152"/>
                    <a:pt x="259" y="70"/>
                    <a:pt x="243" y="0"/>
                  </a:cubicBezTo>
                  <a:cubicBezTo>
                    <a:pt x="241" y="64"/>
                    <a:pt x="201" y="123"/>
                    <a:pt x="138" y="148"/>
                  </a:cubicBezTo>
                  <a:cubicBezTo>
                    <a:pt x="91" y="166"/>
                    <a:pt x="41" y="161"/>
                    <a:pt x="0" y="139"/>
                  </a:cubicBezTo>
                  <a:cubicBezTo>
                    <a:pt x="40" y="176"/>
                    <a:pt x="104" y="200"/>
                    <a:pt x="158" y="179"/>
                  </a:cubicBezTo>
                  <a:close/>
                </a:path>
              </a:pathLst>
            </a:custGeom>
            <a:solidFill>
              <a:srgbClr val="99AAA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dirty="0">
                <a:latin typeface="微软雅黑" panose="020B0503020204020204" pitchFamily="34" charset="-122"/>
              </a:endParaRPr>
            </a:p>
          </p:txBody>
        </p:sp>
        <p:sp>
          <p:nvSpPr>
            <p:cNvPr id="149" name="Freeform 411"/>
            <p:cNvSpPr/>
            <p:nvPr/>
          </p:nvSpPr>
          <p:spPr bwMode="auto">
            <a:xfrm>
              <a:off x="5705476" y="4916488"/>
              <a:ext cx="554038" cy="355600"/>
            </a:xfrm>
            <a:custGeom>
              <a:avLst/>
              <a:gdLst>
                <a:gd name="T0" fmla="*/ 147 w 265"/>
                <a:gd name="T1" fmla="*/ 156 h 170"/>
                <a:gd name="T2" fmla="*/ 258 w 265"/>
                <a:gd name="T3" fmla="*/ 0 h 170"/>
                <a:gd name="T4" fmla="*/ 139 w 265"/>
                <a:gd name="T5" fmla="*/ 126 h 170"/>
                <a:gd name="T6" fmla="*/ 0 w 265"/>
                <a:gd name="T7" fmla="*/ 107 h 170"/>
                <a:gd name="T8" fmla="*/ 147 w 265"/>
                <a:gd name="T9" fmla="*/ 156 h 170"/>
              </a:gdLst>
              <a:ahLst/>
              <a:cxnLst>
                <a:cxn ang="0">
                  <a:pos x="T0" y="T1"/>
                </a:cxn>
                <a:cxn ang="0">
                  <a:pos x="T2" y="T3"/>
                </a:cxn>
                <a:cxn ang="0">
                  <a:pos x="T4" y="T5"/>
                </a:cxn>
                <a:cxn ang="0">
                  <a:pos x="T6" y="T7"/>
                </a:cxn>
                <a:cxn ang="0">
                  <a:pos x="T8" y="T9"/>
                </a:cxn>
              </a:cxnLst>
              <a:rect l="0" t="0" r="r" b="b"/>
              <a:pathLst>
                <a:path w="265" h="170">
                  <a:moveTo>
                    <a:pt x="147" y="156"/>
                  </a:moveTo>
                  <a:cubicBezTo>
                    <a:pt x="219" y="138"/>
                    <a:pt x="265" y="71"/>
                    <a:pt x="258" y="0"/>
                  </a:cubicBezTo>
                  <a:cubicBezTo>
                    <a:pt x="247" y="63"/>
                    <a:pt x="205" y="110"/>
                    <a:pt x="139" y="126"/>
                  </a:cubicBezTo>
                  <a:cubicBezTo>
                    <a:pt x="91" y="138"/>
                    <a:pt x="37" y="134"/>
                    <a:pt x="0" y="107"/>
                  </a:cubicBezTo>
                  <a:cubicBezTo>
                    <a:pt x="34" y="149"/>
                    <a:pt x="91" y="170"/>
                    <a:pt x="147" y="156"/>
                  </a:cubicBezTo>
                  <a:close/>
                </a:path>
              </a:pathLst>
            </a:custGeom>
            <a:solidFill>
              <a:srgbClr val="ECECE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dirty="0">
                <a:latin typeface="微软雅黑" panose="020B0503020204020204" pitchFamily="34" charset="-122"/>
              </a:endParaRPr>
            </a:p>
          </p:txBody>
        </p:sp>
        <p:sp>
          <p:nvSpPr>
            <p:cNvPr id="150" name="Oval 412"/>
            <p:cNvSpPr>
              <a:spLocks noChangeArrowheads="1"/>
            </p:cNvSpPr>
            <p:nvPr/>
          </p:nvSpPr>
          <p:spPr bwMode="auto">
            <a:xfrm>
              <a:off x="4573588" y="3548063"/>
              <a:ext cx="315913" cy="312738"/>
            </a:xfrm>
            <a:prstGeom prst="ellipse">
              <a:avLst/>
            </a:prstGeom>
            <a:solidFill>
              <a:srgbClr val="C0CA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dirty="0">
                <a:latin typeface="微软雅黑" panose="020B0503020204020204" pitchFamily="34" charset="-122"/>
              </a:endParaRPr>
            </a:p>
          </p:txBody>
        </p:sp>
        <p:sp>
          <p:nvSpPr>
            <p:cNvPr id="151" name="Freeform 413"/>
            <p:cNvSpPr/>
            <p:nvPr/>
          </p:nvSpPr>
          <p:spPr bwMode="auto">
            <a:xfrm>
              <a:off x="4586288" y="3554413"/>
              <a:ext cx="266700" cy="152400"/>
            </a:xfrm>
            <a:custGeom>
              <a:avLst/>
              <a:gdLst>
                <a:gd name="T0" fmla="*/ 60 w 128"/>
                <a:gd name="T1" fmla="*/ 4 h 73"/>
                <a:gd name="T2" fmla="*/ 0 w 128"/>
                <a:gd name="T3" fmla="*/ 73 h 73"/>
                <a:gd name="T4" fmla="*/ 65 w 128"/>
                <a:gd name="T5" fmla="*/ 20 h 73"/>
                <a:gd name="T6" fmla="*/ 128 w 128"/>
                <a:gd name="T7" fmla="*/ 34 h 73"/>
                <a:gd name="T8" fmla="*/ 60 w 128"/>
                <a:gd name="T9" fmla="*/ 4 h 73"/>
              </a:gdLst>
              <a:ahLst/>
              <a:cxnLst>
                <a:cxn ang="0">
                  <a:pos x="T0" y="T1"/>
                </a:cxn>
                <a:cxn ang="0">
                  <a:pos x="T2" y="T3"/>
                </a:cxn>
                <a:cxn ang="0">
                  <a:pos x="T4" y="T5"/>
                </a:cxn>
                <a:cxn ang="0">
                  <a:pos x="T6" y="T7"/>
                </a:cxn>
                <a:cxn ang="0">
                  <a:pos x="T8" y="T9"/>
                </a:cxn>
              </a:cxnLst>
              <a:rect l="0" t="0" r="r" b="b"/>
              <a:pathLst>
                <a:path w="128" h="73">
                  <a:moveTo>
                    <a:pt x="60" y="4"/>
                  </a:moveTo>
                  <a:cubicBezTo>
                    <a:pt x="25" y="9"/>
                    <a:pt x="0" y="39"/>
                    <a:pt x="0" y="73"/>
                  </a:cubicBezTo>
                  <a:cubicBezTo>
                    <a:pt x="8" y="44"/>
                    <a:pt x="33" y="24"/>
                    <a:pt x="65" y="20"/>
                  </a:cubicBezTo>
                  <a:cubicBezTo>
                    <a:pt x="89" y="16"/>
                    <a:pt x="111" y="20"/>
                    <a:pt x="128" y="34"/>
                  </a:cubicBezTo>
                  <a:cubicBezTo>
                    <a:pt x="113" y="13"/>
                    <a:pt x="87" y="0"/>
                    <a:pt x="60" y="4"/>
                  </a:cubicBezTo>
                  <a:close/>
                </a:path>
              </a:pathLst>
            </a:custGeom>
            <a:solidFill>
              <a:srgbClr val="80808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dirty="0">
                <a:latin typeface="微软雅黑" panose="020B0503020204020204" pitchFamily="34" charset="-122"/>
              </a:endParaRPr>
            </a:p>
          </p:txBody>
        </p:sp>
        <p:sp>
          <p:nvSpPr>
            <p:cNvPr id="152" name="Freeform 414"/>
            <p:cNvSpPr/>
            <p:nvPr/>
          </p:nvSpPr>
          <p:spPr bwMode="auto">
            <a:xfrm>
              <a:off x="4573588" y="3529013"/>
              <a:ext cx="266700" cy="141288"/>
            </a:xfrm>
            <a:custGeom>
              <a:avLst/>
              <a:gdLst>
                <a:gd name="T0" fmla="*/ 62 w 128"/>
                <a:gd name="T1" fmla="*/ 4 h 68"/>
                <a:gd name="T2" fmla="*/ 0 w 128"/>
                <a:gd name="T3" fmla="*/ 68 h 68"/>
                <a:gd name="T4" fmla="*/ 64 w 128"/>
                <a:gd name="T5" fmla="*/ 11 h 68"/>
                <a:gd name="T6" fmla="*/ 128 w 128"/>
                <a:gd name="T7" fmla="*/ 29 h 68"/>
                <a:gd name="T8" fmla="*/ 62 w 128"/>
                <a:gd name="T9" fmla="*/ 4 h 68"/>
              </a:gdLst>
              <a:ahLst/>
              <a:cxnLst>
                <a:cxn ang="0">
                  <a:pos x="T0" y="T1"/>
                </a:cxn>
                <a:cxn ang="0">
                  <a:pos x="T2" y="T3"/>
                </a:cxn>
                <a:cxn ang="0">
                  <a:pos x="T4" y="T5"/>
                </a:cxn>
                <a:cxn ang="0">
                  <a:pos x="T6" y="T7"/>
                </a:cxn>
                <a:cxn ang="0">
                  <a:pos x="T8" y="T9"/>
                </a:cxn>
              </a:cxnLst>
              <a:rect l="0" t="0" r="r" b="b"/>
              <a:pathLst>
                <a:path w="128" h="68">
                  <a:moveTo>
                    <a:pt x="62" y="4"/>
                  </a:moveTo>
                  <a:cubicBezTo>
                    <a:pt x="27" y="9"/>
                    <a:pt x="0" y="34"/>
                    <a:pt x="0" y="68"/>
                  </a:cubicBezTo>
                  <a:cubicBezTo>
                    <a:pt x="8" y="39"/>
                    <a:pt x="32" y="16"/>
                    <a:pt x="64" y="11"/>
                  </a:cubicBezTo>
                  <a:cubicBezTo>
                    <a:pt x="88" y="7"/>
                    <a:pt x="111" y="15"/>
                    <a:pt x="128" y="29"/>
                  </a:cubicBezTo>
                  <a:cubicBezTo>
                    <a:pt x="113" y="8"/>
                    <a:pt x="89" y="0"/>
                    <a:pt x="62" y="4"/>
                  </a:cubicBezTo>
                  <a:close/>
                </a:path>
              </a:pathLst>
            </a:custGeom>
            <a:solidFill>
              <a:srgbClr val="ECECE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dirty="0">
                <a:latin typeface="微软雅黑" panose="020B0503020204020204" pitchFamily="34" charset="-122"/>
              </a:endParaRPr>
            </a:p>
          </p:txBody>
        </p:sp>
        <p:sp>
          <p:nvSpPr>
            <p:cNvPr id="153" name="Freeform 415"/>
            <p:cNvSpPr/>
            <p:nvPr/>
          </p:nvSpPr>
          <p:spPr bwMode="auto">
            <a:xfrm>
              <a:off x="4648201" y="3702051"/>
              <a:ext cx="257175" cy="198438"/>
            </a:xfrm>
            <a:custGeom>
              <a:avLst/>
              <a:gdLst>
                <a:gd name="T0" fmla="*/ 75 w 123"/>
                <a:gd name="T1" fmla="*/ 85 h 95"/>
                <a:gd name="T2" fmla="*/ 116 w 123"/>
                <a:gd name="T3" fmla="*/ 0 h 95"/>
                <a:gd name="T4" fmla="*/ 65 w 123"/>
                <a:gd name="T5" fmla="*/ 70 h 95"/>
                <a:gd name="T6" fmla="*/ 0 w 123"/>
                <a:gd name="T7" fmla="*/ 66 h 95"/>
                <a:gd name="T8" fmla="*/ 75 w 123"/>
                <a:gd name="T9" fmla="*/ 85 h 95"/>
              </a:gdLst>
              <a:ahLst/>
              <a:cxnLst>
                <a:cxn ang="0">
                  <a:pos x="T0" y="T1"/>
                </a:cxn>
                <a:cxn ang="0">
                  <a:pos x="T2" y="T3"/>
                </a:cxn>
                <a:cxn ang="0">
                  <a:pos x="T4" y="T5"/>
                </a:cxn>
                <a:cxn ang="0">
                  <a:pos x="T6" y="T7"/>
                </a:cxn>
                <a:cxn ang="0">
                  <a:pos x="T8" y="T9"/>
                </a:cxn>
              </a:cxnLst>
              <a:rect l="0" t="0" r="r" b="b"/>
              <a:pathLst>
                <a:path w="123" h="95">
                  <a:moveTo>
                    <a:pt x="75" y="85"/>
                  </a:moveTo>
                  <a:cubicBezTo>
                    <a:pt x="108" y="73"/>
                    <a:pt x="123" y="33"/>
                    <a:pt x="116" y="0"/>
                  </a:cubicBezTo>
                  <a:cubicBezTo>
                    <a:pt x="114" y="30"/>
                    <a:pt x="95" y="59"/>
                    <a:pt x="65" y="70"/>
                  </a:cubicBezTo>
                  <a:cubicBezTo>
                    <a:pt x="43" y="79"/>
                    <a:pt x="19" y="77"/>
                    <a:pt x="0" y="66"/>
                  </a:cubicBezTo>
                  <a:cubicBezTo>
                    <a:pt x="19" y="84"/>
                    <a:pt x="49" y="95"/>
                    <a:pt x="75" y="85"/>
                  </a:cubicBezTo>
                  <a:close/>
                </a:path>
              </a:pathLst>
            </a:custGeom>
            <a:solidFill>
              <a:srgbClr val="80808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dirty="0">
                <a:latin typeface="微软雅黑" panose="020B0503020204020204" pitchFamily="34" charset="-122"/>
              </a:endParaRPr>
            </a:p>
          </p:txBody>
        </p:sp>
        <p:sp>
          <p:nvSpPr>
            <p:cNvPr id="154" name="Freeform 416"/>
            <p:cNvSpPr/>
            <p:nvPr/>
          </p:nvSpPr>
          <p:spPr bwMode="auto">
            <a:xfrm>
              <a:off x="4614863" y="3689351"/>
              <a:ext cx="265113" cy="169863"/>
            </a:xfrm>
            <a:custGeom>
              <a:avLst/>
              <a:gdLst>
                <a:gd name="T0" fmla="*/ 71 w 127"/>
                <a:gd name="T1" fmla="*/ 75 h 81"/>
                <a:gd name="T2" fmla="*/ 124 w 127"/>
                <a:gd name="T3" fmla="*/ 0 h 81"/>
                <a:gd name="T4" fmla="*/ 67 w 127"/>
                <a:gd name="T5" fmla="*/ 60 h 81"/>
                <a:gd name="T6" fmla="*/ 0 w 127"/>
                <a:gd name="T7" fmla="*/ 51 h 81"/>
                <a:gd name="T8" fmla="*/ 71 w 127"/>
                <a:gd name="T9" fmla="*/ 75 h 81"/>
              </a:gdLst>
              <a:ahLst/>
              <a:cxnLst>
                <a:cxn ang="0">
                  <a:pos x="T0" y="T1"/>
                </a:cxn>
                <a:cxn ang="0">
                  <a:pos x="T2" y="T3"/>
                </a:cxn>
                <a:cxn ang="0">
                  <a:pos x="T4" y="T5"/>
                </a:cxn>
                <a:cxn ang="0">
                  <a:pos x="T6" y="T7"/>
                </a:cxn>
                <a:cxn ang="0">
                  <a:pos x="T8" y="T9"/>
                </a:cxn>
              </a:cxnLst>
              <a:rect l="0" t="0" r="r" b="b"/>
              <a:pathLst>
                <a:path w="127" h="81">
                  <a:moveTo>
                    <a:pt x="71" y="75"/>
                  </a:moveTo>
                  <a:cubicBezTo>
                    <a:pt x="105" y="66"/>
                    <a:pt x="127" y="34"/>
                    <a:pt x="124" y="0"/>
                  </a:cubicBezTo>
                  <a:cubicBezTo>
                    <a:pt x="119" y="30"/>
                    <a:pt x="99" y="53"/>
                    <a:pt x="67" y="60"/>
                  </a:cubicBezTo>
                  <a:cubicBezTo>
                    <a:pt x="44" y="66"/>
                    <a:pt x="18" y="64"/>
                    <a:pt x="0" y="51"/>
                  </a:cubicBezTo>
                  <a:cubicBezTo>
                    <a:pt x="17" y="71"/>
                    <a:pt x="44" y="81"/>
                    <a:pt x="71" y="75"/>
                  </a:cubicBezTo>
                  <a:close/>
                </a:path>
              </a:pathLst>
            </a:custGeom>
            <a:solidFill>
              <a:srgbClr val="ECECE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dirty="0">
                <a:latin typeface="微软雅黑" panose="020B0503020204020204" pitchFamily="34" charset="-122"/>
              </a:endParaRPr>
            </a:p>
          </p:txBody>
        </p:sp>
        <p:sp>
          <p:nvSpPr>
            <p:cNvPr id="155" name="Oval 417"/>
            <p:cNvSpPr>
              <a:spLocks noChangeArrowheads="1"/>
            </p:cNvSpPr>
            <p:nvPr/>
          </p:nvSpPr>
          <p:spPr bwMode="auto">
            <a:xfrm>
              <a:off x="4964113" y="1500188"/>
              <a:ext cx="593725" cy="593725"/>
            </a:xfrm>
            <a:prstGeom prst="ellipse">
              <a:avLst/>
            </a:prstGeom>
            <a:solidFill>
              <a:srgbClr val="D7DCD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dirty="0">
                <a:latin typeface="微软雅黑" panose="020B0503020204020204" pitchFamily="34" charset="-122"/>
              </a:endParaRPr>
            </a:p>
          </p:txBody>
        </p:sp>
        <p:sp>
          <p:nvSpPr>
            <p:cNvPr id="156" name="Freeform 418"/>
            <p:cNvSpPr/>
            <p:nvPr/>
          </p:nvSpPr>
          <p:spPr bwMode="auto">
            <a:xfrm>
              <a:off x="4986338" y="1512888"/>
              <a:ext cx="504825" cy="287338"/>
            </a:xfrm>
            <a:custGeom>
              <a:avLst/>
              <a:gdLst>
                <a:gd name="T0" fmla="*/ 113 w 241"/>
                <a:gd name="T1" fmla="*/ 8 h 138"/>
                <a:gd name="T2" fmla="*/ 0 w 241"/>
                <a:gd name="T3" fmla="*/ 138 h 138"/>
                <a:gd name="T4" fmla="*/ 123 w 241"/>
                <a:gd name="T5" fmla="*/ 37 h 138"/>
                <a:gd name="T6" fmla="*/ 241 w 241"/>
                <a:gd name="T7" fmla="*/ 65 h 138"/>
                <a:gd name="T8" fmla="*/ 113 w 241"/>
                <a:gd name="T9" fmla="*/ 8 h 138"/>
              </a:gdLst>
              <a:ahLst/>
              <a:cxnLst>
                <a:cxn ang="0">
                  <a:pos x="T0" y="T1"/>
                </a:cxn>
                <a:cxn ang="0">
                  <a:pos x="T2" y="T3"/>
                </a:cxn>
                <a:cxn ang="0">
                  <a:pos x="T4" y="T5"/>
                </a:cxn>
                <a:cxn ang="0">
                  <a:pos x="T6" y="T7"/>
                </a:cxn>
                <a:cxn ang="0">
                  <a:pos x="T8" y="T9"/>
                </a:cxn>
              </a:cxnLst>
              <a:rect l="0" t="0" r="r" b="b"/>
              <a:pathLst>
                <a:path w="241" h="138">
                  <a:moveTo>
                    <a:pt x="113" y="8"/>
                  </a:moveTo>
                  <a:cubicBezTo>
                    <a:pt x="47" y="17"/>
                    <a:pt x="0" y="74"/>
                    <a:pt x="0" y="138"/>
                  </a:cubicBezTo>
                  <a:cubicBezTo>
                    <a:pt x="15" y="83"/>
                    <a:pt x="62" y="45"/>
                    <a:pt x="123" y="37"/>
                  </a:cubicBezTo>
                  <a:cubicBezTo>
                    <a:pt x="167" y="30"/>
                    <a:pt x="209" y="37"/>
                    <a:pt x="241" y="65"/>
                  </a:cubicBezTo>
                  <a:cubicBezTo>
                    <a:pt x="214" y="24"/>
                    <a:pt x="164" y="0"/>
                    <a:pt x="113" y="8"/>
                  </a:cubicBezTo>
                  <a:close/>
                </a:path>
              </a:pathLst>
            </a:custGeom>
            <a:solidFill>
              <a:srgbClr val="80808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dirty="0">
                <a:latin typeface="微软雅黑" panose="020B0503020204020204" pitchFamily="34" charset="-122"/>
              </a:endParaRPr>
            </a:p>
          </p:txBody>
        </p:sp>
        <p:sp>
          <p:nvSpPr>
            <p:cNvPr id="157" name="Freeform 419"/>
            <p:cNvSpPr/>
            <p:nvPr/>
          </p:nvSpPr>
          <p:spPr bwMode="auto">
            <a:xfrm>
              <a:off x="4962526" y="1465263"/>
              <a:ext cx="503238" cy="268288"/>
            </a:xfrm>
            <a:custGeom>
              <a:avLst/>
              <a:gdLst>
                <a:gd name="T0" fmla="*/ 117 w 241"/>
                <a:gd name="T1" fmla="*/ 8 h 129"/>
                <a:gd name="T2" fmla="*/ 0 w 241"/>
                <a:gd name="T3" fmla="*/ 129 h 129"/>
                <a:gd name="T4" fmla="*/ 122 w 241"/>
                <a:gd name="T5" fmla="*/ 21 h 129"/>
                <a:gd name="T6" fmla="*/ 241 w 241"/>
                <a:gd name="T7" fmla="*/ 56 h 129"/>
                <a:gd name="T8" fmla="*/ 117 w 241"/>
                <a:gd name="T9" fmla="*/ 8 h 129"/>
              </a:gdLst>
              <a:ahLst/>
              <a:cxnLst>
                <a:cxn ang="0">
                  <a:pos x="T0" y="T1"/>
                </a:cxn>
                <a:cxn ang="0">
                  <a:pos x="T2" y="T3"/>
                </a:cxn>
                <a:cxn ang="0">
                  <a:pos x="T4" y="T5"/>
                </a:cxn>
                <a:cxn ang="0">
                  <a:pos x="T6" y="T7"/>
                </a:cxn>
                <a:cxn ang="0">
                  <a:pos x="T8" y="T9"/>
                </a:cxn>
              </a:cxnLst>
              <a:rect l="0" t="0" r="r" b="b"/>
              <a:pathLst>
                <a:path w="241" h="129">
                  <a:moveTo>
                    <a:pt x="117" y="8"/>
                  </a:moveTo>
                  <a:cubicBezTo>
                    <a:pt x="51" y="18"/>
                    <a:pt x="0" y="65"/>
                    <a:pt x="0" y="129"/>
                  </a:cubicBezTo>
                  <a:cubicBezTo>
                    <a:pt x="15" y="74"/>
                    <a:pt x="62" y="29"/>
                    <a:pt x="122" y="21"/>
                  </a:cubicBezTo>
                  <a:cubicBezTo>
                    <a:pt x="167" y="14"/>
                    <a:pt x="210" y="28"/>
                    <a:pt x="241" y="56"/>
                  </a:cubicBezTo>
                  <a:cubicBezTo>
                    <a:pt x="214" y="15"/>
                    <a:pt x="169" y="0"/>
                    <a:pt x="117" y="8"/>
                  </a:cubicBezTo>
                  <a:close/>
                </a:path>
              </a:pathLst>
            </a:custGeom>
            <a:solidFill>
              <a:srgbClr val="ECECE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dirty="0">
                <a:latin typeface="微软雅黑" panose="020B0503020204020204" pitchFamily="34" charset="-122"/>
              </a:endParaRPr>
            </a:p>
          </p:txBody>
        </p:sp>
        <p:sp>
          <p:nvSpPr>
            <p:cNvPr id="158" name="Freeform 420"/>
            <p:cNvSpPr/>
            <p:nvPr/>
          </p:nvSpPr>
          <p:spPr bwMode="auto">
            <a:xfrm>
              <a:off x="5103813" y="1792288"/>
              <a:ext cx="487363" cy="376238"/>
            </a:xfrm>
            <a:custGeom>
              <a:avLst/>
              <a:gdLst>
                <a:gd name="T0" fmla="*/ 142 w 233"/>
                <a:gd name="T1" fmla="*/ 161 h 180"/>
                <a:gd name="T2" fmla="*/ 219 w 233"/>
                <a:gd name="T3" fmla="*/ 0 h 180"/>
                <a:gd name="T4" fmla="*/ 124 w 233"/>
                <a:gd name="T5" fmla="*/ 133 h 180"/>
                <a:gd name="T6" fmla="*/ 0 w 233"/>
                <a:gd name="T7" fmla="*/ 125 h 180"/>
                <a:gd name="T8" fmla="*/ 142 w 233"/>
                <a:gd name="T9" fmla="*/ 161 h 180"/>
              </a:gdLst>
              <a:ahLst/>
              <a:cxnLst>
                <a:cxn ang="0">
                  <a:pos x="T0" y="T1"/>
                </a:cxn>
                <a:cxn ang="0">
                  <a:pos x="T2" y="T3"/>
                </a:cxn>
                <a:cxn ang="0">
                  <a:pos x="T4" y="T5"/>
                </a:cxn>
                <a:cxn ang="0">
                  <a:pos x="T6" y="T7"/>
                </a:cxn>
                <a:cxn ang="0">
                  <a:pos x="T8" y="T9"/>
                </a:cxn>
              </a:cxnLst>
              <a:rect l="0" t="0" r="r" b="b"/>
              <a:pathLst>
                <a:path w="233" h="180">
                  <a:moveTo>
                    <a:pt x="142" y="161"/>
                  </a:moveTo>
                  <a:cubicBezTo>
                    <a:pt x="204" y="137"/>
                    <a:pt x="233" y="62"/>
                    <a:pt x="219" y="0"/>
                  </a:cubicBezTo>
                  <a:cubicBezTo>
                    <a:pt x="216" y="57"/>
                    <a:pt x="181" y="111"/>
                    <a:pt x="124" y="133"/>
                  </a:cubicBezTo>
                  <a:cubicBezTo>
                    <a:pt x="82" y="149"/>
                    <a:pt x="37" y="145"/>
                    <a:pt x="0" y="125"/>
                  </a:cubicBezTo>
                  <a:cubicBezTo>
                    <a:pt x="36" y="159"/>
                    <a:pt x="93" y="180"/>
                    <a:pt x="142" y="161"/>
                  </a:cubicBezTo>
                  <a:close/>
                </a:path>
              </a:pathLst>
            </a:custGeom>
            <a:solidFill>
              <a:srgbClr val="80808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dirty="0">
                <a:latin typeface="微软雅黑" panose="020B0503020204020204" pitchFamily="34" charset="-122"/>
              </a:endParaRPr>
            </a:p>
          </p:txBody>
        </p:sp>
        <p:sp>
          <p:nvSpPr>
            <p:cNvPr id="159" name="Freeform 421"/>
            <p:cNvSpPr/>
            <p:nvPr/>
          </p:nvSpPr>
          <p:spPr bwMode="auto">
            <a:xfrm>
              <a:off x="5043488" y="1770063"/>
              <a:ext cx="498475" cy="319088"/>
            </a:xfrm>
            <a:custGeom>
              <a:avLst/>
              <a:gdLst>
                <a:gd name="T0" fmla="*/ 133 w 239"/>
                <a:gd name="T1" fmla="*/ 140 h 153"/>
                <a:gd name="T2" fmla="*/ 233 w 239"/>
                <a:gd name="T3" fmla="*/ 0 h 153"/>
                <a:gd name="T4" fmla="*/ 126 w 239"/>
                <a:gd name="T5" fmla="*/ 114 h 153"/>
                <a:gd name="T6" fmla="*/ 0 w 239"/>
                <a:gd name="T7" fmla="*/ 96 h 153"/>
                <a:gd name="T8" fmla="*/ 133 w 239"/>
                <a:gd name="T9" fmla="*/ 140 h 153"/>
              </a:gdLst>
              <a:ahLst/>
              <a:cxnLst>
                <a:cxn ang="0">
                  <a:pos x="T0" y="T1"/>
                </a:cxn>
                <a:cxn ang="0">
                  <a:pos x="T2" y="T3"/>
                </a:cxn>
                <a:cxn ang="0">
                  <a:pos x="T4" y="T5"/>
                </a:cxn>
                <a:cxn ang="0">
                  <a:pos x="T6" y="T7"/>
                </a:cxn>
                <a:cxn ang="0">
                  <a:pos x="T8" y="T9"/>
                </a:cxn>
              </a:cxnLst>
              <a:rect l="0" t="0" r="r" b="b"/>
              <a:pathLst>
                <a:path w="239" h="153">
                  <a:moveTo>
                    <a:pt x="133" y="140"/>
                  </a:moveTo>
                  <a:cubicBezTo>
                    <a:pt x="198" y="125"/>
                    <a:pt x="239" y="64"/>
                    <a:pt x="233" y="0"/>
                  </a:cubicBezTo>
                  <a:cubicBezTo>
                    <a:pt x="224" y="56"/>
                    <a:pt x="185" y="99"/>
                    <a:pt x="126" y="114"/>
                  </a:cubicBezTo>
                  <a:cubicBezTo>
                    <a:pt x="82" y="124"/>
                    <a:pt x="34" y="121"/>
                    <a:pt x="0" y="96"/>
                  </a:cubicBezTo>
                  <a:cubicBezTo>
                    <a:pt x="31" y="134"/>
                    <a:pt x="83" y="153"/>
                    <a:pt x="133" y="140"/>
                  </a:cubicBezTo>
                  <a:close/>
                </a:path>
              </a:pathLst>
            </a:custGeom>
            <a:solidFill>
              <a:srgbClr val="ECECE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dirty="0">
                <a:latin typeface="微软雅黑" panose="020B0503020204020204" pitchFamily="34" charset="-122"/>
              </a:endParaRPr>
            </a:p>
          </p:txBody>
        </p:sp>
        <p:sp>
          <p:nvSpPr>
            <p:cNvPr id="160" name="Oval 422"/>
            <p:cNvSpPr>
              <a:spLocks noChangeArrowheads="1"/>
            </p:cNvSpPr>
            <p:nvPr/>
          </p:nvSpPr>
          <p:spPr bwMode="auto">
            <a:xfrm>
              <a:off x="6869113" y="1187451"/>
              <a:ext cx="315913" cy="314325"/>
            </a:xfrm>
            <a:prstGeom prst="ellipse">
              <a:avLst/>
            </a:prstGeom>
            <a:solidFill>
              <a:srgbClr val="D7DCD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dirty="0">
                <a:latin typeface="微软雅黑" panose="020B0503020204020204" pitchFamily="34" charset="-122"/>
              </a:endParaRPr>
            </a:p>
          </p:txBody>
        </p:sp>
        <p:sp>
          <p:nvSpPr>
            <p:cNvPr id="161" name="Freeform 423"/>
            <p:cNvSpPr/>
            <p:nvPr/>
          </p:nvSpPr>
          <p:spPr bwMode="auto">
            <a:xfrm>
              <a:off x="6881813" y="1195388"/>
              <a:ext cx="268288" cy="152400"/>
            </a:xfrm>
            <a:custGeom>
              <a:avLst/>
              <a:gdLst>
                <a:gd name="T0" fmla="*/ 60 w 128"/>
                <a:gd name="T1" fmla="*/ 4 h 73"/>
                <a:gd name="T2" fmla="*/ 0 w 128"/>
                <a:gd name="T3" fmla="*/ 73 h 73"/>
                <a:gd name="T4" fmla="*/ 65 w 128"/>
                <a:gd name="T5" fmla="*/ 19 h 73"/>
                <a:gd name="T6" fmla="*/ 128 w 128"/>
                <a:gd name="T7" fmla="*/ 34 h 73"/>
                <a:gd name="T8" fmla="*/ 60 w 128"/>
                <a:gd name="T9" fmla="*/ 4 h 73"/>
              </a:gdLst>
              <a:ahLst/>
              <a:cxnLst>
                <a:cxn ang="0">
                  <a:pos x="T0" y="T1"/>
                </a:cxn>
                <a:cxn ang="0">
                  <a:pos x="T2" y="T3"/>
                </a:cxn>
                <a:cxn ang="0">
                  <a:pos x="T4" y="T5"/>
                </a:cxn>
                <a:cxn ang="0">
                  <a:pos x="T6" y="T7"/>
                </a:cxn>
                <a:cxn ang="0">
                  <a:pos x="T8" y="T9"/>
                </a:cxn>
              </a:cxnLst>
              <a:rect l="0" t="0" r="r" b="b"/>
              <a:pathLst>
                <a:path w="128" h="73">
                  <a:moveTo>
                    <a:pt x="60" y="4"/>
                  </a:moveTo>
                  <a:cubicBezTo>
                    <a:pt x="25" y="9"/>
                    <a:pt x="0" y="39"/>
                    <a:pt x="0" y="73"/>
                  </a:cubicBezTo>
                  <a:cubicBezTo>
                    <a:pt x="8" y="44"/>
                    <a:pt x="33" y="24"/>
                    <a:pt x="65" y="19"/>
                  </a:cubicBezTo>
                  <a:cubicBezTo>
                    <a:pt x="89" y="16"/>
                    <a:pt x="111" y="19"/>
                    <a:pt x="128" y="34"/>
                  </a:cubicBezTo>
                  <a:cubicBezTo>
                    <a:pt x="113" y="12"/>
                    <a:pt x="87" y="0"/>
                    <a:pt x="60" y="4"/>
                  </a:cubicBezTo>
                  <a:close/>
                </a:path>
              </a:pathLst>
            </a:custGeom>
            <a:solidFill>
              <a:srgbClr val="80808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dirty="0">
                <a:latin typeface="微软雅黑" panose="020B0503020204020204" pitchFamily="34" charset="-122"/>
              </a:endParaRPr>
            </a:p>
          </p:txBody>
        </p:sp>
        <p:sp>
          <p:nvSpPr>
            <p:cNvPr id="162" name="Freeform 424"/>
            <p:cNvSpPr/>
            <p:nvPr/>
          </p:nvSpPr>
          <p:spPr bwMode="auto">
            <a:xfrm>
              <a:off x="6869113" y="1169988"/>
              <a:ext cx="268288" cy="141288"/>
            </a:xfrm>
            <a:custGeom>
              <a:avLst/>
              <a:gdLst>
                <a:gd name="T0" fmla="*/ 62 w 128"/>
                <a:gd name="T1" fmla="*/ 4 h 68"/>
                <a:gd name="T2" fmla="*/ 0 w 128"/>
                <a:gd name="T3" fmla="*/ 68 h 68"/>
                <a:gd name="T4" fmla="*/ 65 w 128"/>
                <a:gd name="T5" fmla="*/ 11 h 68"/>
                <a:gd name="T6" fmla="*/ 128 w 128"/>
                <a:gd name="T7" fmla="*/ 29 h 68"/>
                <a:gd name="T8" fmla="*/ 62 w 128"/>
                <a:gd name="T9" fmla="*/ 4 h 68"/>
              </a:gdLst>
              <a:ahLst/>
              <a:cxnLst>
                <a:cxn ang="0">
                  <a:pos x="T0" y="T1"/>
                </a:cxn>
                <a:cxn ang="0">
                  <a:pos x="T2" y="T3"/>
                </a:cxn>
                <a:cxn ang="0">
                  <a:pos x="T4" y="T5"/>
                </a:cxn>
                <a:cxn ang="0">
                  <a:pos x="T6" y="T7"/>
                </a:cxn>
                <a:cxn ang="0">
                  <a:pos x="T8" y="T9"/>
                </a:cxn>
              </a:cxnLst>
              <a:rect l="0" t="0" r="r" b="b"/>
              <a:pathLst>
                <a:path w="128" h="68">
                  <a:moveTo>
                    <a:pt x="62" y="4"/>
                  </a:moveTo>
                  <a:cubicBezTo>
                    <a:pt x="27" y="9"/>
                    <a:pt x="0" y="34"/>
                    <a:pt x="0" y="68"/>
                  </a:cubicBezTo>
                  <a:cubicBezTo>
                    <a:pt x="8" y="39"/>
                    <a:pt x="33" y="15"/>
                    <a:pt x="65" y="11"/>
                  </a:cubicBezTo>
                  <a:cubicBezTo>
                    <a:pt x="88" y="7"/>
                    <a:pt x="111" y="15"/>
                    <a:pt x="128" y="29"/>
                  </a:cubicBezTo>
                  <a:cubicBezTo>
                    <a:pt x="113" y="8"/>
                    <a:pt x="89" y="0"/>
                    <a:pt x="62" y="4"/>
                  </a:cubicBezTo>
                  <a:close/>
                </a:path>
              </a:pathLst>
            </a:custGeom>
            <a:solidFill>
              <a:srgbClr val="ECECE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dirty="0">
                <a:latin typeface="微软雅黑" panose="020B0503020204020204" pitchFamily="34" charset="-122"/>
              </a:endParaRPr>
            </a:p>
          </p:txBody>
        </p:sp>
        <p:sp>
          <p:nvSpPr>
            <p:cNvPr id="163" name="Freeform 425"/>
            <p:cNvSpPr/>
            <p:nvPr/>
          </p:nvSpPr>
          <p:spPr bwMode="auto">
            <a:xfrm>
              <a:off x="6945313" y="1343026"/>
              <a:ext cx="257175" cy="198438"/>
            </a:xfrm>
            <a:custGeom>
              <a:avLst/>
              <a:gdLst>
                <a:gd name="T0" fmla="*/ 75 w 123"/>
                <a:gd name="T1" fmla="*/ 85 h 95"/>
                <a:gd name="T2" fmla="*/ 116 w 123"/>
                <a:gd name="T3" fmla="*/ 0 h 95"/>
                <a:gd name="T4" fmla="*/ 66 w 123"/>
                <a:gd name="T5" fmla="*/ 70 h 95"/>
                <a:gd name="T6" fmla="*/ 0 w 123"/>
                <a:gd name="T7" fmla="*/ 66 h 95"/>
                <a:gd name="T8" fmla="*/ 75 w 123"/>
                <a:gd name="T9" fmla="*/ 85 h 95"/>
              </a:gdLst>
              <a:ahLst/>
              <a:cxnLst>
                <a:cxn ang="0">
                  <a:pos x="T0" y="T1"/>
                </a:cxn>
                <a:cxn ang="0">
                  <a:pos x="T2" y="T3"/>
                </a:cxn>
                <a:cxn ang="0">
                  <a:pos x="T4" y="T5"/>
                </a:cxn>
                <a:cxn ang="0">
                  <a:pos x="T6" y="T7"/>
                </a:cxn>
                <a:cxn ang="0">
                  <a:pos x="T8" y="T9"/>
                </a:cxn>
              </a:cxnLst>
              <a:rect l="0" t="0" r="r" b="b"/>
              <a:pathLst>
                <a:path w="123" h="95">
                  <a:moveTo>
                    <a:pt x="75" y="85"/>
                  </a:moveTo>
                  <a:cubicBezTo>
                    <a:pt x="108" y="72"/>
                    <a:pt x="123" y="33"/>
                    <a:pt x="116" y="0"/>
                  </a:cubicBezTo>
                  <a:cubicBezTo>
                    <a:pt x="115" y="30"/>
                    <a:pt x="96" y="58"/>
                    <a:pt x="66" y="70"/>
                  </a:cubicBezTo>
                  <a:cubicBezTo>
                    <a:pt x="43" y="79"/>
                    <a:pt x="20" y="76"/>
                    <a:pt x="0" y="66"/>
                  </a:cubicBezTo>
                  <a:cubicBezTo>
                    <a:pt x="19" y="84"/>
                    <a:pt x="49" y="95"/>
                    <a:pt x="75" y="85"/>
                  </a:cubicBezTo>
                  <a:close/>
                </a:path>
              </a:pathLst>
            </a:custGeom>
            <a:solidFill>
              <a:srgbClr val="80808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dirty="0">
                <a:latin typeface="微软雅黑" panose="020B0503020204020204" pitchFamily="34" charset="-122"/>
              </a:endParaRPr>
            </a:p>
          </p:txBody>
        </p:sp>
        <p:sp>
          <p:nvSpPr>
            <p:cNvPr id="164" name="Freeform 426"/>
            <p:cNvSpPr/>
            <p:nvPr/>
          </p:nvSpPr>
          <p:spPr bwMode="auto">
            <a:xfrm>
              <a:off x="6913563" y="1330326"/>
              <a:ext cx="263525" cy="169863"/>
            </a:xfrm>
            <a:custGeom>
              <a:avLst/>
              <a:gdLst>
                <a:gd name="T0" fmla="*/ 70 w 126"/>
                <a:gd name="T1" fmla="*/ 74 h 81"/>
                <a:gd name="T2" fmla="*/ 123 w 126"/>
                <a:gd name="T3" fmla="*/ 0 h 81"/>
                <a:gd name="T4" fmla="*/ 66 w 126"/>
                <a:gd name="T5" fmla="*/ 60 h 81"/>
                <a:gd name="T6" fmla="*/ 0 w 126"/>
                <a:gd name="T7" fmla="*/ 51 h 81"/>
                <a:gd name="T8" fmla="*/ 70 w 126"/>
                <a:gd name="T9" fmla="*/ 74 h 81"/>
              </a:gdLst>
              <a:ahLst/>
              <a:cxnLst>
                <a:cxn ang="0">
                  <a:pos x="T0" y="T1"/>
                </a:cxn>
                <a:cxn ang="0">
                  <a:pos x="T2" y="T3"/>
                </a:cxn>
                <a:cxn ang="0">
                  <a:pos x="T4" y="T5"/>
                </a:cxn>
                <a:cxn ang="0">
                  <a:pos x="T6" y="T7"/>
                </a:cxn>
                <a:cxn ang="0">
                  <a:pos x="T8" y="T9"/>
                </a:cxn>
              </a:cxnLst>
              <a:rect l="0" t="0" r="r" b="b"/>
              <a:pathLst>
                <a:path w="126" h="81">
                  <a:moveTo>
                    <a:pt x="70" y="74"/>
                  </a:moveTo>
                  <a:cubicBezTo>
                    <a:pt x="104" y="66"/>
                    <a:pt x="126" y="34"/>
                    <a:pt x="123" y="0"/>
                  </a:cubicBezTo>
                  <a:cubicBezTo>
                    <a:pt x="118" y="30"/>
                    <a:pt x="98" y="52"/>
                    <a:pt x="66" y="60"/>
                  </a:cubicBezTo>
                  <a:cubicBezTo>
                    <a:pt x="43" y="66"/>
                    <a:pt x="18" y="64"/>
                    <a:pt x="0" y="51"/>
                  </a:cubicBezTo>
                  <a:cubicBezTo>
                    <a:pt x="16" y="71"/>
                    <a:pt x="43" y="81"/>
                    <a:pt x="70" y="74"/>
                  </a:cubicBezTo>
                  <a:close/>
                </a:path>
              </a:pathLst>
            </a:custGeom>
            <a:solidFill>
              <a:srgbClr val="ECECE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dirty="0">
                <a:latin typeface="微软雅黑" panose="020B0503020204020204" pitchFamily="34" charset="-122"/>
              </a:endParaRPr>
            </a:p>
          </p:txBody>
        </p:sp>
        <p:sp>
          <p:nvSpPr>
            <p:cNvPr id="165" name="Freeform 427"/>
            <p:cNvSpPr/>
            <p:nvPr/>
          </p:nvSpPr>
          <p:spPr bwMode="auto">
            <a:xfrm>
              <a:off x="7972426" y="3679826"/>
              <a:ext cx="474663" cy="547688"/>
            </a:xfrm>
            <a:custGeom>
              <a:avLst/>
              <a:gdLst>
                <a:gd name="T0" fmla="*/ 214 w 227"/>
                <a:gd name="T1" fmla="*/ 151 h 262"/>
                <a:gd name="T2" fmla="*/ 90 w 227"/>
                <a:gd name="T3" fmla="*/ 251 h 262"/>
                <a:gd name="T4" fmla="*/ 13 w 227"/>
                <a:gd name="T5" fmla="*/ 111 h 262"/>
                <a:gd name="T6" fmla="*/ 137 w 227"/>
                <a:gd name="T7" fmla="*/ 11 h 262"/>
                <a:gd name="T8" fmla="*/ 214 w 227"/>
                <a:gd name="T9" fmla="*/ 151 h 262"/>
              </a:gdLst>
              <a:ahLst/>
              <a:cxnLst>
                <a:cxn ang="0">
                  <a:pos x="T0" y="T1"/>
                </a:cxn>
                <a:cxn ang="0">
                  <a:pos x="T2" y="T3"/>
                </a:cxn>
                <a:cxn ang="0">
                  <a:pos x="T4" y="T5"/>
                </a:cxn>
                <a:cxn ang="0">
                  <a:pos x="T6" y="T7"/>
                </a:cxn>
                <a:cxn ang="0">
                  <a:pos x="T8" y="T9"/>
                </a:cxn>
              </a:cxnLst>
              <a:rect l="0" t="0" r="r" b="b"/>
              <a:pathLst>
                <a:path w="227" h="262">
                  <a:moveTo>
                    <a:pt x="214" y="151"/>
                  </a:moveTo>
                  <a:cubicBezTo>
                    <a:pt x="201" y="217"/>
                    <a:pt x="145" y="262"/>
                    <a:pt x="90" y="251"/>
                  </a:cubicBezTo>
                  <a:cubicBezTo>
                    <a:pt x="34" y="240"/>
                    <a:pt x="0" y="177"/>
                    <a:pt x="13" y="111"/>
                  </a:cubicBezTo>
                  <a:cubicBezTo>
                    <a:pt x="26" y="45"/>
                    <a:pt x="82" y="0"/>
                    <a:pt x="137" y="11"/>
                  </a:cubicBezTo>
                  <a:cubicBezTo>
                    <a:pt x="193" y="22"/>
                    <a:pt x="227" y="85"/>
                    <a:pt x="214" y="151"/>
                  </a:cubicBezTo>
                  <a:close/>
                </a:path>
              </a:pathLst>
            </a:custGeom>
            <a:solidFill>
              <a:srgbClr val="C0CA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dirty="0">
                <a:latin typeface="微软雅黑" panose="020B0503020204020204" pitchFamily="34" charset="-122"/>
              </a:endParaRPr>
            </a:p>
          </p:txBody>
        </p:sp>
        <p:sp>
          <p:nvSpPr>
            <p:cNvPr id="166" name="Freeform 428"/>
            <p:cNvSpPr/>
            <p:nvPr/>
          </p:nvSpPr>
          <p:spPr bwMode="auto">
            <a:xfrm>
              <a:off x="8015288" y="3719513"/>
              <a:ext cx="384175" cy="200025"/>
            </a:xfrm>
            <a:custGeom>
              <a:avLst/>
              <a:gdLst>
                <a:gd name="T0" fmla="*/ 102 w 184"/>
                <a:gd name="T1" fmla="*/ 2 h 96"/>
                <a:gd name="T2" fmla="*/ 0 w 184"/>
                <a:gd name="T3" fmla="*/ 96 h 96"/>
                <a:gd name="T4" fmla="*/ 105 w 184"/>
                <a:gd name="T5" fmla="*/ 27 h 96"/>
                <a:gd name="T6" fmla="*/ 184 w 184"/>
                <a:gd name="T7" fmla="*/ 68 h 96"/>
                <a:gd name="T8" fmla="*/ 102 w 184"/>
                <a:gd name="T9" fmla="*/ 2 h 96"/>
              </a:gdLst>
              <a:ahLst/>
              <a:cxnLst>
                <a:cxn ang="0">
                  <a:pos x="T0" y="T1"/>
                </a:cxn>
                <a:cxn ang="0">
                  <a:pos x="T2" y="T3"/>
                </a:cxn>
                <a:cxn ang="0">
                  <a:pos x="T4" y="T5"/>
                </a:cxn>
                <a:cxn ang="0">
                  <a:pos x="T6" y="T7"/>
                </a:cxn>
                <a:cxn ang="0">
                  <a:pos x="T8" y="T9"/>
                </a:cxn>
              </a:cxnLst>
              <a:rect l="0" t="0" r="r" b="b"/>
              <a:pathLst>
                <a:path w="184" h="96">
                  <a:moveTo>
                    <a:pt x="102" y="2"/>
                  </a:moveTo>
                  <a:cubicBezTo>
                    <a:pt x="54" y="0"/>
                    <a:pt x="11" y="41"/>
                    <a:pt x="0" y="96"/>
                  </a:cubicBezTo>
                  <a:cubicBezTo>
                    <a:pt x="20" y="51"/>
                    <a:pt x="60" y="26"/>
                    <a:pt x="105" y="27"/>
                  </a:cubicBezTo>
                  <a:cubicBezTo>
                    <a:pt x="137" y="28"/>
                    <a:pt x="166" y="40"/>
                    <a:pt x="184" y="68"/>
                  </a:cubicBezTo>
                  <a:cubicBezTo>
                    <a:pt x="171" y="30"/>
                    <a:pt x="140" y="3"/>
                    <a:pt x="102" y="2"/>
                  </a:cubicBezTo>
                  <a:close/>
                </a:path>
              </a:pathLst>
            </a:custGeom>
            <a:solidFill>
              <a:srgbClr val="99AAA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dirty="0">
                <a:latin typeface="微软雅黑" panose="020B0503020204020204" pitchFamily="34" charset="-122"/>
              </a:endParaRPr>
            </a:p>
          </p:txBody>
        </p:sp>
        <p:sp>
          <p:nvSpPr>
            <p:cNvPr id="167" name="Freeform 429"/>
            <p:cNvSpPr/>
            <p:nvPr/>
          </p:nvSpPr>
          <p:spPr bwMode="auto">
            <a:xfrm>
              <a:off x="8008938" y="3676651"/>
              <a:ext cx="384175" cy="182563"/>
            </a:xfrm>
            <a:custGeom>
              <a:avLst/>
              <a:gdLst>
                <a:gd name="T0" fmla="*/ 104 w 184"/>
                <a:gd name="T1" fmla="*/ 1 h 87"/>
                <a:gd name="T2" fmla="*/ 0 w 184"/>
                <a:gd name="T3" fmla="*/ 87 h 87"/>
                <a:gd name="T4" fmla="*/ 105 w 184"/>
                <a:gd name="T5" fmla="*/ 13 h 87"/>
                <a:gd name="T6" fmla="*/ 184 w 184"/>
                <a:gd name="T7" fmla="*/ 59 h 87"/>
                <a:gd name="T8" fmla="*/ 104 w 184"/>
                <a:gd name="T9" fmla="*/ 1 h 87"/>
              </a:gdLst>
              <a:ahLst/>
              <a:cxnLst>
                <a:cxn ang="0">
                  <a:pos x="T0" y="T1"/>
                </a:cxn>
                <a:cxn ang="0">
                  <a:pos x="T2" y="T3"/>
                </a:cxn>
                <a:cxn ang="0">
                  <a:pos x="T4" y="T5"/>
                </a:cxn>
                <a:cxn ang="0">
                  <a:pos x="T6" y="T7"/>
                </a:cxn>
                <a:cxn ang="0">
                  <a:pos x="T8" y="T9"/>
                </a:cxn>
              </a:cxnLst>
              <a:rect l="0" t="0" r="r" b="b"/>
              <a:pathLst>
                <a:path w="184" h="87">
                  <a:moveTo>
                    <a:pt x="104" y="1"/>
                  </a:moveTo>
                  <a:cubicBezTo>
                    <a:pt x="56" y="0"/>
                    <a:pt x="11" y="33"/>
                    <a:pt x="0" y="87"/>
                  </a:cubicBezTo>
                  <a:cubicBezTo>
                    <a:pt x="20" y="42"/>
                    <a:pt x="61" y="12"/>
                    <a:pt x="105" y="13"/>
                  </a:cubicBezTo>
                  <a:cubicBezTo>
                    <a:pt x="138" y="14"/>
                    <a:pt x="166" y="32"/>
                    <a:pt x="184" y="59"/>
                  </a:cubicBezTo>
                  <a:cubicBezTo>
                    <a:pt x="171" y="21"/>
                    <a:pt x="142" y="2"/>
                    <a:pt x="104" y="1"/>
                  </a:cubicBezTo>
                  <a:close/>
                </a:path>
              </a:pathLst>
            </a:custGeom>
            <a:solidFill>
              <a:srgbClr val="ECECE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dirty="0">
                <a:latin typeface="微软雅黑" panose="020B0503020204020204" pitchFamily="34" charset="-122"/>
              </a:endParaRPr>
            </a:p>
          </p:txBody>
        </p:sp>
        <p:sp>
          <p:nvSpPr>
            <p:cNvPr id="168" name="Freeform 430"/>
            <p:cNvSpPr/>
            <p:nvPr/>
          </p:nvSpPr>
          <p:spPr bwMode="auto">
            <a:xfrm>
              <a:off x="8056563" y="3992563"/>
              <a:ext cx="366713" cy="280988"/>
            </a:xfrm>
            <a:custGeom>
              <a:avLst/>
              <a:gdLst>
                <a:gd name="T0" fmla="*/ 94 w 176"/>
                <a:gd name="T1" fmla="*/ 125 h 134"/>
                <a:gd name="T2" fmla="*/ 176 w 176"/>
                <a:gd name="T3" fmla="*/ 0 h 134"/>
                <a:gd name="T4" fmla="*/ 86 w 176"/>
                <a:gd name="T5" fmla="*/ 99 h 134"/>
                <a:gd name="T6" fmla="*/ 0 w 176"/>
                <a:gd name="T7" fmla="*/ 75 h 134"/>
                <a:gd name="T8" fmla="*/ 94 w 176"/>
                <a:gd name="T9" fmla="*/ 125 h 134"/>
              </a:gdLst>
              <a:ahLst/>
              <a:cxnLst>
                <a:cxn ang="0">
                  <a:pos x="T0" y="T1"/>
                </a:cxn>
                <a:cxn ang="0">
                  <a:pos x="T2" y="T3"/>
                </a:cxn>
                <a:cxn ang="0">
                  <a:pos x="T4" y="T5"/>
                </a:cxn>
                <a:cxn ang="0">
                  <a:pos x="T6" y="T7"/>
                </a:cxn>
                <a:cxn ang="0">
                  <a:pos x="T8" y="T9"/>
                </a:cxn>
              </a:cxnLst>
              <a:rect l="0" t="0" r="r" b="b"/>
              <a:pathLst>
                <a:path w="176" h="134">
                  <a:moveTo>
                    <a:pt x="94" y="125"/>
                  </a:moveTo>
                  <a:cubicBezTo>
                    <a:pt x="142" y="114"/>
                    <a:pt x="175" y="55"/>
                    <a:pt x="176" y="0"/>
                  </a:cubicBezTo>
                  <a:cubicBezTo>
                    <a:pt x="165" y="48"/>
                    <a:pt x="130" y="88"/>
                    <a:pt x="86" y="99"/>
                  </a:cubicBezTo>
                  <a:cubicBezTo>
                    <a:pt x="54" y="106"/>
                    <a:pt x="23" y="96"/>
                    <a:pt x="0" y="75"/>
                  </a:cubicBezTo>
                  <a:cubicBezTo>
                    <a:pt x="19" y="108"/>
                    <a:pt x="56" y="134"/>
                    <a:pt x="94" y="125"/>
                  </a:cubicBezTo>
                  <a:close/>
                </a:path>
              </a:pathLst>
            </a:custGeom>
            <a:solidFill>
              <a:srgbClr val="99AAA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dirty="0">
                <a:latin typeface="微软雅黑" panose="020B0503020204020204" pitchFamily="34" charset="-122"/>
              </a:endParaRPr>
            </a:p>
          </p:txBody>
        </p:sp>
        <p:sp>
          <p:nvSpPr>
            <p:cNvPr id="169" name="Freeform 431"/>
            <p:cNvSpPr/>
            <p:nvPr/>
          </p:nvSpPr>
          <p:spPr bwMode="auto">
            <a:xfrm>
              <a:off x="8026401" y="3967163"/>
              <a:ext cx="379413" cy="228600"/>
            </a:xfrm>
            <a:custGeom>
              <a:avLst/>
              <a:gdLst>
                <a:gd name="T0" fmla="*/ 87 w 181"/>
                <a:gd name="T1" fmla="*/ 105 h 109"/>
                <a:gd name="T2" fmla="*/ 181 w 181"/>
                <a:gd name="T3" fmla="*/ 0 h 109"/>
                <a:gd name="T4" fmla="*/ 86 w 181"/>
                <a:gd name="T5" fmla="*/ 81 h 109"/>
                <a:gd name="T6" fmla="*/ 0 w 181"/>
                <a:gd name="T7" fmla="*/ 49 h 109"/>
                <a:gd name="T8" fmla="*/ 87 w 181"/>
                <a:gd name="T9" fmla="*/ 105 h 109"/>
              </a:gdLst>
              <a:ahLst/>
              <a:cxnLst>
                <a:cxn ang="0">
                  <a:pos x="T0" y="T1"/>
                </a:cxn>
                <a:cxn ang="0">
                  <a:pos x="T2" y="T3"/>
                </a:cxn>
                <a:cxn ang="0">
                  <a:pos x="T4" y="T5"/>
                </a:cxn>
                <a:cxn ang="0">
                  <a:pos x="T6" y="T7"/>
                </a:cxn>
                <a:cxn ang="0">
                  <a:pos x="T8" y="T9"/>
                </a:cxn>
              </a:cxnLst>
              <a:rect l="0" t="0" r="r" b="b"/>
              <a:pathLst>
                <a:path w="181" h="109">
                  <a:moveTo>
                    <a:pt x="87" y="105"/>
                  </a:moveTo>
                  <a:cubicBezTo>
                    <a:pt x="135" y="101"/>
                    <a:pt x="175" y="55"/>
                    <a:pt x="181" y="0"/>
                  </a:cubicBezTo>
                  <a:cubicBezTo>
                    <a:pt x="165" y="47"/>
                    <a:pt x="131" y="77"/>
                    <a:pt x="86" y="81"/>
                  </a:cubicBezTo>
                  <a:cubicBezTo>
                    <a:pt x="54" y="84"/>
                    <a:pt x="20" y="74"/>
                    <a:pt x="0" y="49"/>
                  </a:cubicBezTo>
                  <a:cubicBezTo>
                    <a:pt x="16" y="85"/>
                    <a:pt x="49" y="109"/>
                    <a:pt x="87" y="105"/>
                  </a:cubicBezTo>
                  <a:close/>
                </a:path>
              </a:pathLst>
            </a:custGeom>
            <a:solidFill>
              <a:srgbClr val="ECECE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dirty="0">
                <a:latin typeface="微软雅黑" panose="020B0503020204020204" pitchFamily="34" charset="-122"/>
              </a:endParaRPr>
            </a:p>
          </p:txBody>
        </p:sp>
        <p:sp>
          <p:nvSpPr>
            <p:cNvPr id="170" name="Oval 432"/>
            <p:cNvSpPr>
              <a:spLocks noChangeArrowheads="1"/>
            </p:cNvSpPr>
            <p:nvPr/>
          </p:nvSpPr>
          <p:spPr bwMode="auto">
            <a:xfrm>
              <a:off x="6254751" y="3117851"/>
              <a:ext cx="495300" cy="496888"/>
            </a:xfrm>
            <a:prstGeom prst="ellipse">
              <a:avLst/>
            </a:prstGeom>
            <a:solidFill>
              <a:srgbClr val="C0CA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dirty="0">
                <a:latin typeface="微软雅黑" panose="020B0503020204020204" pitchFamily="34" charset="-122"/>
              </a:endParaRPr>
            </a:p>
          </p:txBody>
        </p:sp>
        <p:sp>
          <p:nvSpPr>
            <p:cNvPr id="171" name="Freeform 433"/>
            <p:cNvSpPr/>
            <p:nvPr/>
          </p:nvSpPr>
          <p:spPr bwMode="auto">
            <a:xfrm>
              <a:off x="5273676" y="3405188"/>
              <a:ext cx="1393825" cy="492125"/>
            </a:xfrm>
            <a:custGeom>
              <a:avLst/>
              <a:gdLst>
                <a:gd name="T0" fmla="*/ 667 w 667"/>
                <a:gd name="T1" fmla="*/ 0 h 235"/>
                <a:gd name="T2" fmla="*/ 529 w 667"/>
                <a:gd name="T3" fmla="*/ 60 h 235"/>
                <a:gd name="T4" fmla="*/ 332 w 667"/>
                <a:gd name="T5" fmla="*/ 156 h 235"/>
                <a:gd name="T6" fmla="*/ 0 w 667"/>
                <a:gd name="T7" fmla="*/ 93 h 235"/>
                <a:gd name="T8" fmla="*/ 367 w 667"/>
                <a:gd name="T9" fmla="*/ 186 h 235"/>
                <a:gd name="T10" fmla="*/ 530 w 667"/>
                <a:gd name="T11" fmla="*/ 77 h 235"/>
                <a:gd name="T12" fmla="*/ 594 w 667"/>
                <a:gd name="T13" fmla="*/ 87 h 235"/>
                <a:gd name="T14" fmla="*/ 667 w 667"/>
                <a:gd name="T15" fmla="*/ 0 h 2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67" h="235">
                  <a:moveTo>
                    <a:pt x="667" y="0"/>
                  </a:moveTo>
                  <a:cubicBezTo>
                    <a:pt x="665" y="48"/>
                    <a:pt x="586" y="69"/>
                    <a:pt x="529" y="60"/>
                  </a:cubicBezTo>
                  <a:cubicBezTo>
                    <a:pt x="462" y="107"/>
                    <a:pt x="423" y="119"/>
                    <a:pt x="332" y="156"/>
                  </a:cubicBezTo>
                  <a:cubicBezTo>
                    <a:pt x="202" y="182"/>
                    <a:pt x="95" y="144"/>
                    <a:pt x="0" y="93"/>
                  </a:cubicBezTo>
                  <a:cubicBezTo>
                    <a:pt x="93" y="180"/>
                    <a:pt x="241" y="235"/>
                    <a:pt x="367" y="186"/>
                  </a:cubicBezTo>
                  <a:cubicBezTo>
                    <a:pt x="432" y="160"/>
                    <a:pt x="495" y="135"/>
                    <a:pt x="530" y="77"/>
                  </a:cubicBezTo>
                  <a:cubicBezTo>
                    <a:pt x="548" y="79"/>
                    <a:pt x="561" y="89"/>
                    <a:pt x="594" y="87"/>
                  </a:cubicBezTo>
                  <a:cubicBezTo>
                    <a:pt x="615" y="89"/>
                    <a:pt x="667" y="95"/>
                    <a:pt x="667" y="0"/>
                  </a:cubicBezTo>
                  <a:close/>
                </a:path>
              </a:pathLst>
            </a:custGeom>
            <a:solidFill>
              <a:srgbClr val="ECECE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dirty="0">
                <a:latin typeface="微软雅黑" panose="020B0503020204020204" pitchFamily="34" charset="-122"/>
              </a:endParaRPr>
            </a:p>
          </p:txBody>
        </p:sp>
        <p:sp>
          <p:nvSpPr>
            <p:cNvPr id="172" name="Oval 434"/>
            <p:cNvSpPr>
              <a:spLocks noChangeArrowheads="1"/>
            </p:cNvSpPr>
            <p:nvPr/>
          </p:nvSpPr>
          <p:spPr bwMode="auto">
            <a:xfrm>
              <a:off x="6496051" y="3814763"/>
              <a:ext cx="620713" cy="622300"/>
            </a:xfrm>
            <a:prstGeom prst="ellipse">
              <a:avLst/>
            </a:prstGeom>
            <a:solidFill>
              <a:srgbClr val="C0CA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dirty="0">
                <a:latin typeface="微软雅黑" panose="020B0503020204020204" pitchFamily="34" charset="-122"/>
              </a:endParaRPr>
            </a:p>
          </p:txBody>
        </p:sp>
        <p:sp>
          <p:nvSpPr>
            <p:cNvPr id="173" name="Freeform 435"/>
            <p:cNvSpPr/>
            <p:nvPr/>
          </p:nvSpPr>
          <p:spPr bwMode="auto">
            <a:xfrm>
              <a:off x="6518276" y="3829051"/>
              <a:ext cx="528638" cy="303213"/>
            </a:xfrm>
            <a:custGeom>
              <a:avLst/>
              <a:gdLst>
                <a:gd name="T0" fmla="*/ 118 w 253"/>
                <a:gd name="T1" fmla="*/ 8 h 145"/>
                <a:gd name="T2" fmla="*/ 0 w 253"/>
                <a:gd name="T3" fmla="*/ 145 h 145"/>
                <a:gd name="T4" fmla="*/ 129 w 253"/>
                <a:gd name="T5" fmla="*/ 39 h 145"/>
                <a:gd name="T6" fmla="*/ 253 w 253"/>
                <a:gd name="T7" fmla="*/ 68 h 145"/>
                <a:gd name="T8" fmla="*/ 118 w 253"/>
                <a:gd name="T9" fmla="*/ 8 h 145"/>
              </a:gdLst>
              <a:ahLst/>
              <a:cxnLst>
                <a:cxn ang="0">
                  <a:pos x="T0" y="T1"/>
                </a:cxn>
                <a:cxn ang="0">
                  <a:pos x="T2" y="T3"/>
                </a:cxn>
                <a:cxn ang="0">
                  <a:pos x="T4" y="T5"/>
                </a:cxn>
                <a:cxn ang="0">
                  <a:pos x="T6" y="T7"/>
                </a:cxn>
                <a:cxn ang="0">
                  <a:pos x="T8" y="T9"/>
                </a:cxn>
              </a:cxnLst>
              <a:rect l="0" t="0" r="r" b="b"/>
              <a:pathLst>
                <a:path w="253" h="145">
                  <a:moveTo>
                    <a:pt x="118" y="8"/>
                  </a:moveTo>
                  <a:cubicBezTo>
                    <a:pt x="49" y="18"/>
                    <a:pt x="0" y="77"/>
                    <a:pt x="0" y="145"/>
                  </a:cubicBezTo>
                  <a:cubicBezTo>
                    <a:pt x="16" y="87"/>
                    <a:pt x="66" y="48"/>
                    <a:pt x="129" y="39"/>
                  </a:cubicBezTo>
                  <a:cubicBezTo>
                    <a:pt x="176" y="32"/>
                    <a:pt x="220" y="39"/>
                    <a:pt x="253" y="68"/>
                  </a:cubicBezTo>
                  <a:cubicBezTo>
                    <a:pt x="224" y="25"/>
                    <a:pt x="172" y="0"/>
                    <a:pt x="118" y="8"/>
                  </a:cubicBezTo>
                  <a:close/>
                </a:path>
              </a:pathLst>
            </a:custGeom>
            <a:solidFill>
              <a:srgbClr val="99AAA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dirty="0">
                <a:latin typeface="微软雅黑" panose="020B0503020204020204" pitchFamily="34" charset="-122"/>
              </a:endParaRPr>
            </a:p>
          </p:txBody>
        </p:sp>
        <p:sp>
          <p:nvSpPr>
            <p:cNvPr id="174" name="Freeform 436"/>
            <p:cNvSpPr/>
            <p:nvPr/>
          </p:nvSpPr>
          <p:spPr bwMode="auto">
            <a:xfrm>
              <a:off x="6492876" y="3779838"/>
              <a:ext cx="528638" cy="282575"/>
            </a:xfrm>
            <a:custGeom>
              <a:avLst/>
              <a:gdLst>
                <a:gd name="T0" fmla="*/ 122 w 253"/>
                <a:gd name="T1" fmla="*/ 8 h 135"/>
                <a:gd name="T2" fmla="*/ 0 w 253"/>
                <a:gd name="T3" fmla="*/ 135 h 135"/>
                <a:gd name="T4" fmla="*/ 128 w 253"/>
                <a:gd name="T5" fmla="*/ 22 h 135"/>
                <a:gd name="T6" fmla="*/ 253 w 253"/>
                <a:gd name="T7" fmla="*/ 58 h 135"/>
                <a:gd name="T8" fmla="*/ 122 w 253"/>
                <a:gd name="T9" fmla="*/ 8 h 135"/>
              </a:gdLst>
              <a:ahLst/>
              <a:cxnLst>
                <a:cxn ang="0">
                  <a:pos x="T0" y="T1"/>
                </a:cxn>
                <a:cxn ang="0">
                  <a:pos x="T2" y="T3"/>
                </a:cxn>
                <a:cxn ang="0">
                  <a:pos x="T4" y="T5"/>
                </a:cxn>
                <a:cxn ang="0">
                  <a:pos x="T6" y="T7"/>
                </a:cxn>
                <a:cxn ang="0">
                  <a:pos x="T8" y="T9"/>
                </a:cxn>
              </a:cxnLst>
              <a:rect l="0" t="0" r="r" b="b"/>
              <a:pathLst>
                <a:path w="253" h="135">
                  <a:moveTo>
                    <a:pt x="122" y="8"/>
                  </a:moveTo>
                  <a:cubicBezTo>
                    <a:pt x="54" y="19"/>
                    <a:pt x="0" y="68"/>
                    <a:pt x="0" y="135"/>
                  </a:cubicBezTo>
                  <a:cubicBezTo>
                    <a:pt x="16" y="77"/>
                    <a:pt x="64" y="31"/>
                    <a:pt x="128" y="22"/>
                  </a:cubicBezTo>
                  <a:cubicBezTo>
                    <a:pt x="175" y="15"/>
                    <a:pt x="219" y="30"/>
                    <a:pt x="253" y="58"/>
                  </a:cubicBezTo>
                  <a:cubicBezTo>
                    <a:pt x="224" y="16"/>
                    <a:pt x="176" y="0"/>
                    <a:pt x="122" y="8"/>
                  </a:cubicBezTo>
                  <a:close/>
                </a:path>
              </a:pathLst>
            </a:custGeom>
            <a:solidFill>
              <a:srgbClr val="ECECE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dirty="0">
                <a:latin typeface="微软雅黑" panose="020B0503020204020204" pitchFamily="34" charset="-122"/>
              </a:endParaRPr>
            </a:p>
          </p:txBody>
        </p:sp>
        <p:sp>
          <p:nvSpPr>
            <p:cNvPr id="175" name="Freeform 437"/>
            <p:cNvSpPr/>
            <p:nvPr/>
          </p:nvSpPr>
          <p:spPr bwMode="auto">
            <a:xfrm>
              <a:off x="6642101" y="4122738"/>
              <a:ext cx="509588" cy="393700"/>
            </a:xfrm>
            <a:custGeom>
              <a:avLst/>
              <a:gdLst>
                <a:gd name="T0" fmla="*/ 148 w 244"/>
                <a:gd name="T1" fmla="*/ 169 h 189"/>
                <a:gd name="T2" fmla="*/ 229 w 244"/>
                <a:gd name="T3" fmla="*/ 0 h 189"/>
                <a:gd name="T4" fmla="*/ 130 w 244"/>
                <a:gd name="T5" fmla="*/ 139 h 189"/>
                <a:gd name="T6" fmla="*/ 0 w 244"/>
                <a:gd name="T7" fmla="*/ 131 h 189"/>
                <a:gd name="T8" fmla="*/ 148 w 244"/>
                <a:gd name="T9" fmla="*/ 169 h 189"/>
              </a:gdLst>
              <a:ahLst/>
              <a:cxnLst>
                <a:cxn ang="0">
                  <a:pos x="T0" y="T1"/>
                </a:cxn>
                <a:cxn ang="0">
                  <a:pos x="T2" y="T3"/>
                </a:cxn>
                <a:cxn ang="0">
                  <a:pos x="T4" y="T5"/>
                </a:cxn>
                <a:cxn ang="0">
                  <a:pos x="T6" y="T7"/>
                </a:cxn>
                <a:cxn ang="0">
                  <a:pos x="T8" y="T9"/>
                </a:cxn>
              </a:cxnLst>
              <a:rect l="0" t="0" r="r" b="b"/>
              <a:pathLst>
                <a:path w="244" h="189">
                  <a:moveTo>
                    <a:pt x="148" y="169"/>
                  </a:moveTo>
                  <a:cubicBezTo>
                    <a:pt x="213" y="144"/>
                    <a:pt x="244" y="66"/>
                    <a:pt x="229" y="0"/>
                  </a:cubicBezTo>
                  <a:cubicBezTo>
                    <a:pt x="227" y="60"/>
                    <a:pt x="189" y="116"/>
                    <a:pt x="130" y="139"/>
                  </a:cubicBezTo>
                  <a:cubicBezTo>
                    <a:pt x="86" y="156"/>
                    <a:pt x="38" y="152"/>
                    <a:pt x="0" y="131"/>
                  </a:cubicBezTo>
                  <a:cubicBezTo>
                    <a:pt x="37" y="166"/>
                    <a:pt x="97" y="189"/>
                    <a:pt x="148" y="169"/>
                  </a:cubicBezTo>
                  <a:close/>
                </a:path>
              </a:pathLst>
            </a:custGeom>
            <a:solidFill>
              <a:srgbClr val="99AAA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dirty="0">
                <a:latin typeface="微软雅黑" panose="020B0503020204020204" pitchFamily="34" charset="-122"/>
              </a:endParaRPr>
            </a:p>
          </p:txBody>
        </p:sp>
        <p:sp>
          <p:nvSpPr>
            <p:cNvPr id="176" name="Freeform 438"/>
            <p:cNvSpPr/>
            <p:nvPr/>
          </p:nvSpPr>
          <p:spPr bwMode="auto">
            <a:xfrm>
              <a:off x="6578601" y="4098926"/>
              <a:ext cx="522288" cy="334963"/>
            </a:xfrm>
            <a:custGeom>
              <a:avLst/>
              <a:gdLst>
                <a:gd name="T0" fmla="*/ 139 w 250"/>
                <a:gd name="T1" fmla="*/ 147 h 160"/>
                <a:gd name="T2" fmla="*/ 244 w 250"/>
                <a:gd name="T3" fmla="*/ 0 h 160"/>
                <a:gd name="T4" fmla="*/ 132 w 250"/>
                <a:gd name="T5" fmla="*/ 119 h 160"/>
                <a:gd name="T6" fmla="*/ 0 w 250"/>
                <a:gd name="T7" fmla="*/ 101 h 160"/>
                <a:gd name="T8" fmla="*/ 139 w 250"/>
                <a:gd name="T9" fmla="*/ 147 h 160"/>
              </a:gdLst>
              <a:ahLst/>
              <a:cxnLst>
                <a:cxn ang="0">
                  <a:pos x="T0" y="T1"/>
                </a:cxn>
                <a:cxn ang="0">
                  <a:pos x="T2" y="T3"/>
                </a:cxn>
                <a:cxn ang="0">
                  <a:pos x="T4" y="T5"/>
                </a:cxn>
                <a:cxn ang="0">
                  <a:pos x="T6" y="T7"/>
                </a:cxn>
                <a:cxn ang="0">
                  <a:pos x="T8" y="T9"/>
                </a:cxn>
              </a:cxnLst>
              <a:rect l="0" t="0" r="r" b="b"/>
              <a:pathLst>
                <a:path w="250" h="160">
                  <a:moveTo>
                    <a:pt x="139" y="147"/>
                  </a:moveTo>
                  <a:cubicBezTo>
                    <a:pt x="207" y="130"/>
                    <a:pt x="250" y="67"/>
                    <a:pt x="244" y="0"/>
                  </a:cubicBezTo>
                  <a:cubicBezTo>
                    <a:pt x="234" y="59"/>
                    <a:pt x="194" y="103"/>
                    <a:pt x="132" y="119"/>
                  </a:cubicBezTo>
                  <a:cubicBezTo>
                    <a:pt x="86" y="130"/>
                    <a:pt x="35" y="126"/>
                    <a:pt x="0" y="101"/>
                  </a:cubicBezTo>
                  <a:cubicBezTo>
                    <a:pt x="32" y="140"/>
                    <a:pt x="86" y="160"/>
                    <a:pt x="139" y="147"/>
                  </a:cubicBezTo>
                  <a:close/>
                </a:path>
              </a:pathLst>
            </a:custGeom>
            <a:solidFill>
              <a:srgbClr val="ECECE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dirty="0">
                <a:latin typeface="微软雅黑" panose="020B0503020204020204" pitchFamily="34" charset="-122"/>
              </a:endParaRPr>
            </a:p>
          </p:txBody>
        </p:sp>
        <p:sp>
          <p:nvSpPr>
            <p:cNvPr id="177" name="Freeform 439"/>
            <p:cNvSpPr/>
            <p:nvPr/>
          </p:nvSpPr>
          <p:spPr bwMode="auto">
            <a:xfrm>
              <a:off x="5532438" y="877888"/>
              <a:ext cx="509588" cy="238125"/>
            </a:xfrm>
            <a:custGeom>
              <a:avLst/>
              <a:gdLst>
                <a:gd name="T0" fmla="*/ 156 w 244"/>
                <a:gd name="T1" fmla="*/ 0 h 114"/>
                <a:gd name="T2" fmla="*/ 113 w 244"/>
                <a:gd name="T3" fmla="*/ 4 h 114"/>
                <a:gd name="T4" fmla="*/ 5 w 244"/>
                <a:gd name="T5" fmla="*/ 78 h 114"/>
                <a:gd name="T6" fmla="*/ 88 w 244"/>
                <a:gd name="T7" fmla="*/ 114 h 114"/>
                <a:gd name="T8" fmla="*/ 132 w 244"/>
                <a:gd name="T9" fmla="*/ 110 h 114"/>
                <a:gd name="T10" fmla="*/ 239 w 244"/>
                <a:gd name="T11" fmla="*/ 36 h 114"/>
                <a:gd name="T12" fmla="*/ 156 w 244"/>
                <a:gd name="T13" fmla="*/ 0 h 114"/>
              </a:gdLst>
              <a:ahLst/>
              <a:cxnLst>
                <a:cxn ang="0">
                  <a:pos x="T0" y="T1"/>
                </a:cxn>
                <a:cxn ang="0">
                  <a:pos x="T2" y="T3"/>
                </a:cxn>
                <a:cxn ang="0">
                  <a:pos x="T4" y="T5"/>
                </a:cxn>
                <a:cxn ang="0">
                  <a:pos x="T6" y="T7"/>
                </a:cxn>
                <a:cxn ang="0">
                  <a:pos x="T8" y="T9"/>
                </a:cxn>
                <a:cxn ang="0">
                  <a:pos x="T10" y="T11"/>
                </a:cxn>
                <a:cxn ang="0">
                  <a:pos x="T12" y="T13"/>
                </a:cxn>
              </a:cxnLst>
              <a:rect l="0" t="0" r="r" b="b"/>
              <a:pathLst>
                <a:path w="244" h="114">
                  <a:moveTo>
                    <a:pt x="156" y="0"/>
                  </a:moveTo>
                  <a:cubicBezTo>
                    <a:pt x="142" y="0"/>
                    <a:pt x="128" y="1"/>
                    <a:pt x="113" y="4"/>
                  </a:cubicBezTo>
                  <a:cubicBezTo>
                    <a:pt x="48" y="15"/>
                    <a:pt x="0" y="49"/>
                    <a:pt x="5" y="78"/>
                  </a:cubicBezTo>
                  <a:cubicBezTo>
                    <a:pt x="9" y="100"/>
                    <a:pt x="43" y="114"/>
                    <a:pt x="88" y="114"/>
                  </a:cubicBezTo>
                  <a:cubicBezTo>
                    <a:pt x="102" y="114"/>
                    <a:pt x="116" y="113"/>
                    <a:pt x="132" y="110"/>
                  </a:cubicBezTo>
                  <a:cubicBezTo>
                    <a:pt x="196" y="98"/>
                    <a:pt x="244" y="65"/>
                    <a:pt x="239" y="36"/>
                  </a:cubicBezTo>
                  <a:cubicBezTo>
                    <a:pt x="235" y="13"/>
                    <a:pt x="201" y="0"/>
                    <a:pt x="156" y="0"/>
                  </a:cubicBezTo>
                </a:path>
              </a:pathLst>
            </a:custGeom>
            <a:solidFill>
              <a:srgbClr val="E0E2E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dirty="0">
                <a:latin typeface="微软雅黑" panose="020B0503020204020204" pitchFamily="34" charset="-122"/>
              </a:endParaRPr>
            </a:p>
          </p:txBody>
        </p:sp>
        <p:sp>
          <p:nvSpPr>
            <p:cNvPr id="178" name="Freeform 440"/>
            <p:cNvSpPr/>
            <p:nvPr/>
          </p:nvSpPr>
          <p:spPr bwMode="auto">
            <a:xfrm>
              <a:off x="5553076" y="879476"/>
              <a:ext cx="414338" cy="158750"/>
            </a:xfrm>
            <a:custGeom>
              <a:avLst/>
              <a:gdLst>
                <a:gd name="T0" fmla="*/ 88 w 198"/>
                <a:gd name="T1" fmla="*/ 11 h 76"/>
                <a:gd name="T2" fmla="*/ 4 w 198"/>
                <a:gd name="T3" fmla="*/ 76 h 76"/>
                <a:gd name="T4" fmla="*/ 99 w 198"/>
                <a:gd name="T5" fmla="*/ 20 h 76"/>
                <a:gd name="T6" fmla="*/ 198 w 198"/>
                <a:gd name="T7" fmla="*/ 13 h 76"/>
                <a:gd name="T8" fmla="*/ 88 w 198"/>
                <a:gd name="T9" fmla="*/ 11 h 76"/>
              </a:gdLst>
              <a:ahLst/>
              <a:cxnLst>
                <a:cxn ang="0">
                  <a:pos x="T0" y="T1"/>
                </a:cxn>
                <a:cxn ang="0">
                  <a:pos x="T2" y="T3"/>
                </a:cxn>
                <a:cxn ang="0">
                  <a:pos x="T4" y="T5"/>
                </a:cxn>
                <a:cxn ang="0">
                  <a:pos x="T6" y="T7"/>
                </a:cxn>
                <a:cxn ang="0">
                  <a:pos x="T8" y="T9"/>
                </a:cxn>
              </a:cxnLst>
              <a:rect l="0" t="0" r="r" b="b"/>
              <a:pathLst>
                <a:path w="198" h="76">
                  <a:moveTo>
                    <a:pt x="88" y="11"/>
                  </a:moveTo>
                  <a:cubicBezTo>
                    <a:pt x="35" y="24"/>
                    <a:pt x="0" y="52"/>
                    <a:pt x="4" y="76"/>
                  </a:cubicBezTo>
                  <a:cubicBezTo>
                    <a:pt x="13" y="53"/>
                    <a:pt x="50" y="32"/>
                    <a:pt x="99" y="20"/>
                  </a:cubicBezTo>
                  <a:cubicBezTo>
                    <a:pt x="135" y="11"/>
                    <a:pt x="170" y="7"/>
                    <a:pt x="198" y="13"/>
                  </a:cubicBezTo>
                  <a:cubicBezTo>
                    <a:pt x="172" y="2"/>
                    <a:pt x="130" y="0"/>
                    <a:pt x="88" y="11"/>
                  </a:cubicBezTo>
                  <a:close/>
                </a:path>
              </a:pathLst>
            </a:custGeom>
            <a:solidFill>
              <a:srgbClr val="80808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dirty="0">
                <a:latin typeface="微软雅黑" panose="020B0503020204020204" pitchFamily="34" charset="-122"/>
              </a:endParaRPr>
            </a:p>
          </p:txBody>
        </p:sp>
        <p:sp>
          <p:nvSpPr>
            <p:cNvPr id="179" name="Freeform 441"/>
            <p:cNvSpPr/>
            <p:nvPr/>
          </p:nvSpPr>
          <p:spPr bwMode="auto">
            <a:xfrm>
              <a:off x="5530851" y="863601"/>
              <a:ext cx="411163" cy="153988"/>
            </a:xfrm>
            <a:custGeom>
              <a:avLst/>
              <a:gdLst>
                <a:gd name="T0" fmla="*/ 92 w 197"/>
                <a:gd name="T1" fmla="*/ 12 h 74"/>
                <a:gd name="T2" fmla="*/ 4 w 197"/>
                <a:gd name="T3" fmla="*/ 74 h 74"/>
                <a:gd name="T4" fmla="*/ 97 w 197"/>
                <a:gd name="T5" fmla="*/ 15 h 74"/>
                <a:gd name="T6" fmla="*/ 197 w 197"/>
                <a:gd name="T7" fmla="*/ 11 h 74"/>
                <a:gd name="T8" fmla="*/ 92 w 197"/>
                <a:gd name="T9" fmla="*/ 12 h 74"/>
              </a:gdLst>
              <a:ahLst/>
              <a:cxnLst>
                <a:cxn ang="0">
                  <a:pos x="T0" y="T1"/>
                </a:cxn>
                <a:cxn ang="0">
                  <a:pos x="T2" y="T3"/>
                </a:cxn>
                <a:cxn ang="0">
                  <a:pos x="T4" y="T5"/>
                </a:cxn>
                <a:cxn ang="0">
                  <a:pos x="T6" y="T7"/>
                </a:cxn>
                <a:cxn ang="0">
                  <a:pos x="T8" y="T9"/>
                </a:cxn>
              </a:cxnLst>
              <a:rect l="0" t="0" r="r" b="b"/>
              <a:pathLst>
                <a:path w="197" h="74">
                  <a:moveTo>
                    <a:pt x="92" y="12"/>
                  </a:moveTo>
                  <a:cubicBezTo>
                    <a:pt x="38" y="25"/>
                    <a:pt x="0" y="50"/>
                    <a:pt x="4" y="74"/>
                  </a:cubicBezTo>
                  <a:cubicBezTo>
                    <a:pt x="12" y="51"/>
                    <a:pt x="48" y="28"/>
                    <a:pt x="97" y="15"/>
                  </a:cubicBezTo>
                  <a:cubicBezTo>
                    <a:pt x="133" y="6"/>
                    <a:pt x="169" y="5"/>
                    <a:pt x="197" y="11"/>
                  </a:cubicBezTo>
                  <a:cubicBezTo>
                    <a:pt x="172" y="0"/>
                    <a:pt x="134" y="1"/>
                    <a:pt x="92" y="12"/>
                  </a:cubicBezTo>
                  <a:close/>
                </a:path>
              </a:pathLst>
            </a:custGeom>
            <a:solidFill>
              <a:srgbClr val="ECECE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dirty="0">
                <a:latin typeface="微软雅黑" panose="020B0503020204020204" pitchFamily="34" charset="-122"/>
              </a:endParaRPr>
            </a:p>
          </p:txBody>
        </p:sp>
        <p:sp>
          <p:nvSpPr>
            <p:cNvPr id="180" name="Freeform 442"/>
            <p:cNvSpPr/>
            <p:nvPr/>
          </p:nvSpPr>
          <p:spPr bwMode="auto">
            <a:xfrm>
              <a:off x="5676901" y="950913"/>
              <a:ext cx="390525" cy="179388"/>
            </a:xfrm>
            <a:custGeom>
              <a:avLst/>
              <a:gdLst>
                <a:gd name="T0" fmla="*/ 119 w 187"/>
                <a:gd name="T1" fmla="*/ 71 h 86"/>
                <a:gd name="T2" fmla="*/ 171 w 187"/>
                <a:gd name="T3" fmla="*/ 0 h 86"/>
                <a:gd name="T4" fmla="*/ 102 w 187"/>
                <a:gd name="T5" fmla="*/ 63 h 86"/>
                <a:gd name="T6" fmla="*/ 0 w 187"/>
                <a:gd name="T7" fmla="*/ 79 h 86"/>
                <a:gd name="T8" fmla="*/ 119 w 187"/>
                <a:gd name="T9" fmla="*/ 71 h 86"/>
              </a:gdLst>
              <a:ahLst/>
              <a:cxnLst>
                <a:cxn ang="0">
                  <a:pos x="T0" y="T1"/>
                </a:cxn>
                <a:cxn ang="0">
                  <a:pos x="T2" y="T3"/>
                </a:cxn>
                <a:cxn ang="0">
                  <a:pos x="T4" y="T5"/>
                </a:cxn>
                <a:cxn ang="0">
                  <a:pos x="T6" y="T7"/>
                </a:cxn>
                <a:cxn ang="0">
                  <a:pos x="T8" y="T9"/>
                </a:cxn>
              </a:cxnLst>
              <a:rect l="0" t="0" r="r" b="b"/>
              <a:pathLst>
                <a:path w="187" h="86">
                  <a:moveTo>
                    <a:pt x="119" y="71"/>
                  </a:moveTo>
                  <a:cubicBezTo>
                    <a:pt x="168" y="53"/>
                    <a:pt x="187" y="21"/>
                    <a:pt x="171" y="0"/>
                  </a:cubicBezTo>
                  <a:cubicBezTo>
                    <a:pt x="173" y="22"/>
                    <a:pt x="147" y="47"/>
                    <a:pt x="102" y="63"/>
                  </a:cubicBezTo>
                  <a:cubicBezTo>
                    <a:pt x="69" y="76"/>
                    <a:pt x="31" y="81"/>
                    <a:pt x="0" y="79"/>
                  </a:cubicBezTo>
                  <a:cubicBezTo>
                    <a:pt x="31" y="86"/>
                    <a:pt x="80" y="86"/>
                    <a:pt x="119" y="71"/>
                  </a:cubicBezTo>
                  <a:close/>
                </a:path>
              </a:pathLst>
            </a:custGeom>
            <a:solidFill>
              <a:srgbClr val="80808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dirty="0">
                <a:latin typeface="微软雅黑" panose="020B0503020204020204" pitchFamily="34" charset="-122"/>
              </a:endParaRPr>
            </a:p>
          </p:txBody>
        </p:sp>
        <p:sp>
          <p:nvSpPr>
            <p:cNvPr id="181" name="Freeform 443"/>
            <p:cNvSpPr/>
            <p:nvPr/>
          </p:nvSpPr>
          <p:spPr bwMode="auto">
            <a:xfrm>
              <a:off x="5619751" y="946151"/>
              <a:ext cx="407988" cy="166688"/>
            </a:xfrm>
            <a:custGeom>
              <a:avLst/>
              <a:gdLst>
                <a:gd name="T0" fmla="*/ 113 w 195"/>
                <a:gd name="T1" fmla="*/ 67 h 80"/>
                <a:gd name="T2" fmla="*/ 185 w 195"/>
                <a:gd name="T3" fmla="*/ 0 h 80"/>
                <a:gd name="T4" fmla="*/ 105 w 195"/>
                <a:gd name="T5" fmla="*/ 58 h 80"/>
                <a:gd name="T6" fmla="*/ 0 w 195"/>
                <a:gd name="T7" fmla="*/ 70 h 80"/>
                <a:gd name="T8" fmla="*/ 113 w 195"/>
                <a:gd name="T9" fmla="*/ 67 h 80"/>
              </a:gdLst>
              <a:ahLst/>
              <a:cxnLst>
                <a:cxn ang="0">
                  <a:pos x="T0" y="T1"/>
                </a:cxn>
                <a:cxn ang="0">
                  <a:pos x="T2" y="T3"/>
                </a:cxn>
                <a:cxn ang="0">
                  <a:pos x="T4" y="T5"/>
                </a:cxn>
                <a:cxn ang="0">
                  <a:pos x="T6" y="T7"/>
                </a:cxn>
                <a:cxn ang="0">
                  <a:pos x="T8" y="T9"/>
                </a:cxn>
              </a:cxnLst>
              <a:rect l="0" t="0" r="r" b="b"/>
              <a:pathLst>
                <a:path w="195" h="80">
                  <a:moveTo>
                    <a:pt x="113" y="67"/>
                  </a:moveTo>
                  <a:cubicBezTo>
                    <a:pt x="165" y="52"/>
                    <a:pt x="195" y="23"/>
                    <a:pt x="185" y="0"/>
                  </a:cubicBezTo>
                  <a:cubicBezTo>
                    <a:pt x="181" y="22"/>
                    <a:pt x="153" y="44"/>
                    <a:pt x="105" y="58"/>
                  </a:cubicBezTo>
                  <a:cubicBezTo>
                    <a:pt x="70" y="69"/>
                    <a:pt x="30" y="74"/>
                    <a:pt x="0" y="70"/>
                  </a:cubicBezTo>
                  <a:cubicBezTo>
                    <a:pt x="29" y="80"/>
                    <a:pt x="72" y="79"/>
                    <a:pt x="113" y="67"/>
                  </a:cubicBezTo>
                  <a:close/>
                </a:path>
              </a:pathLst>
            </a:custGeom>
            <a:solidFill>
              <a:srgbClr val="ECECE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dirty="0">
                <a:latin typeface="微软雅黑" panose="020B0503020204020204" pitchFamily="34" charset="-122"/>
              </a:endParaRPr>
            </a:p>
          </p:txBody>
        </p:sp>
        <p:sp>
          <p:nvSpPr>
            <p:cNvPr id="182" name="Freeform 444"/>
            <p:cNvSpPr/>
            <p:nvPr/>
          </p:nvSpPr>
          <p:spPr bwMode="auto">
            <a:xfrm>
              <a:off x="4552951" y="4435476"/>
              <a:ext cx="346075" cy="565150"/>
            </a:xfrm>
            <a:custGeom>
              <a:avLst/>
              <a:gdLst>
                <a:gd name="T0" fmla="*/ 136 w 166"/>
                <a:gd name="T1" fmla="*/ 112 h 270"/>
                <a:gd name="T2" fmla="*/ 137 w 166"/>
                <a:gd name="T3" fmla="*/ 258 h 270"/>
                <a:gd name="T4" fmla="*/ 30 w 166"/>
                <a:gd name="T5" fmla="*/ 158 h 270"/>
                <a:gd name="T6" fmla="*/ 30 w 166"/>
                <a:gd name="T7" fmla="*/ 13 h 270"/>
                <a:gd name="T8" fmla="*/ 136 w 166"/>
                <a:gd name="T9" fmla="*/ 112 h 270"/>
              </a:gdLst>
              <a:ahLst/>
              <a:cxnLst>
                <a:cxn ang="0">
                  <a:pos x="T0" y="T1"/>
                </a:cxn>
                <a:cxn ang="0">
                  <a:pos x="T2" y="T3"/>
                </a:cxn>
                <a:cxn ang="0">
                  <a:pos x="T4" y="T5"/>
                </a:cxn>
                <a:cxn ang="0">
                  <a:pos x="T6" y="T7"/>
                </a:cxn>
                <a:cxn ang="0">
                  <a:pos x="T8" y="T9"/>
                </a:cxn>
              </a:cxnLst>
              <a:rect l="0" t="0" r="r" b="b"/>
              <a:pathLst>
                <a:path w="166" h="270">
                  <a:moveTo>
                    <a:pt x="136" y="112"/>
                  </a:moveTo>
                  <a:cubicBezTo>
                    <a:pt x="165" y="180"/>
                    <a:pt x="166" y="245"/>
                    <a:pt x="137" y="258"/>
                  </a:cubicBezTo>
                  <a:cubicBezTo>
                    <a:pt x="108" y="270"/>
                    <a:pt x="60" y="226"/>
                    <a:pt x="30" y="158"/>
                  </a:cubicBezTo>
                  <a:cubicBezTo>
                    <a:pt x="1" y="91"/>
                    <a:pt x="0" y="26"/>
                    <a:pt x="30" y="13"/>
                  </a:cubicBezTo>
                  <a:cubicBezTo>
                    <a:pt x="59" y="0"/>
                    <a:pt x="106" y="45"/>
                    <a:pt x="136" y="112"/>
                  </a:cubicBezTo>
                  <a:close/>
                </a:path>
              </a:pathLst>
            </a:custGeom>
            <a:solidFill>
              <a:srgbClr val="C0CA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dirty="0">
                <a:latin typeface="微软雅黑" panose="020B0503020204020204" pitchFamily="34" charset="-122"/>
              </a:endParaRPr>
            </a:p>
          </p:txBody>
        </p:sp>
        <p:sp>
          <p:nvSpPr>
            <p:cNvPr id="183" name="Freeform 445"/>
            <p:cNvSpPr/>
            <p:nvPr/>
          </p:nvSpPr>
          <p:spPr bwMode="auto">
            <a:xfrm>
              <a:off x="4567238" y="4462463"/>
              <a:ext cx="187325" cy="304800"/>
            </a:xfrm>
            <a:custGeom>
              <a:avLst/>
              <a:gdLst>
                <a:gd name="T0" fmla="*/ 21 w 90"/>
                <a:gd name="T1" fmla="*/ 15 h 146"/>
                <a:gd name="T2" fmla="*/ 28 w 90"/>
                <a:gd name="T3" fmla="*/ 146 h 146"/>
                <a:gd name="T4" fmla="*/ 36 w 90"/>
                <a:gd name="T5" fmla="*/ 38 h 146"/>
                <a:gd name="T6" fmla="*/ 90 w 90"/>
                <a:gd name="T7" fmla="*/ 43 h 146"/>
                <a:gd name="T8" fmla="*/ 21 w 90"/>
                <a:gd name="T9" fmla="*/ 15 h 146"/>
              </a:gdLst>
              <a:ahLst/>
              <a:cxnLst>
                <a:cxn ang="0">
                  <a:pos x="T0" y="T1"/>
                </a:cxn>
                <a:cxn ang="0">
                  <a:pos x="T2" y="T3"/>
                </a:cxn>
                <a:cxn ang="0">
                  <a:pos x="T4" y="T5"/>
                </a:cxn>
                <a:cxn ang="0">
                  <a:pos x="T6" y="T7"/>
                </a:cxn>
                <a:cxn ang="0">
                  <a:pos x="T8" y="T9"/>
                </a:cxn>
              </a:cxnLst>
              <a:rect l="0" t="0" r="r" b="b"/>
              <a:pathLst>
                <a:path w="90" h="146">
                  <a:moveTo>
                    <a:pt x="21" y="15"/>
                  </a:moveTo>
                  <a:cubicBezTo>
                    <a:pt x="0" y="34"/>
                    <a:pt x="4" y="90"/>
                    <a:pt x="28" y="146"/>
                  </a:cubicBezTo>
                  <a:cubicBezTo>
                    <a:pt x="13" y="96"/>
                    <a:pt x="17" y="56"/>
                    <a:pt x="36" y="38"/>
                  </a:cubicBezTo>
                  <a:cubicBezTo>
                    <a:pt x="50" y="25"/>
                    <a:pt x="68" y="25"/>
                    <a:pt x="90" y="43"/>
                  </a:cubicBezTo>
                  <a:cubicBezTo>
                    <a:pt x="65" y="13"/>
                    <a:pt x="38" y="0"/>
                    <a:pt x="21" y="15"/>
                  </a:cubicBezTo>
                  <a:close/>
                </a:path>
              </a:pathLst>
            </a:custGeom>
            <a:solidFill>
              <a:srgbClr val="A2AE9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dirty="0">
                <a:latin typeface="微软雅黑" panose="020B0503020204020204" pitchFamily="34" charset="-122"/>
              </a:endParaRPr>
            </a:p>
          </p:txBody>
        </p:sp>
        <p:sp>
          <p:nvSpPr>
            <p:cNvPr id="184" name="Freeform 446"/>
            <p:cNvSpPr/>
            <p:nvPr/>
          </p:nvSpPr>
          <p:spPr bwMode="auto">
            <a:xfrm>
              <a:off x="4541838" y="4425951"/>
              <a:ext cx="179388" cy="287338"/>
            </a:xfrm>
            <a:custGeom>
              <a:avLst/>
              <a:gdLst>
                <a:gd name="T0" fmla="*/ 22 w 86"/>
                <a:gd name="T1" fmla="*/ 15 h 138"/>
                <a:gd name="T2" fmla="*/ 24 w 86"/>
                <a:gd name="T3" fmla="*/ 138 h 138"/>
                <a:gd name="T4" fmla="*/ 28 w 86"/>
                <a:gd name="T5" fmla="*/ 25 h 138"/>
                <a:gd name="T6" fmla="*/ 86 w 86"/>
                <a:gd name="T7" fmla="*/ 36 h 138"/>
                <a:gd name="T8" fmla="*/ 22 w 86"/>
                <a:gd name="T9" fmla="*/ 15 h 138"/>
              </a:gdLst>
              <a:ahLst/>
              <a:cxnLst>
                <a:cxn ang="0">
                  <a:pos x="T0" y="T1"/>
                </a:cxn>
                <a:cxn ang="0">
                  <a:pos x="T2" y="T3"/>
                </a:cxn>
                <a:cxn ang="0">
                  <a:pos x="T4" y="T5"/>
                </a:cxn>
                <a:cxn ang="0">
                  <a:pos x="T6" y="T7"/>
                </a:cxn>
                <a:cxn ang="0">
                  <a:pos x="T8" y="T9"/>
                </a:cxn>
              </a:cxnLst>
              <a:rect l="0" t="0" r="r" b="b"/>
              <a:pathLst>
                <a:path w="86" h="138">
                  <a:moveTo>
                    <a:pt x="22" y="15"/>
                  </a:moveTo>
                  <a:cubicBezTo>
                    <a:pt x="1" y="34"/>
                    <a:pt x="0" y="83"/>
                    <a:pt x="24" y="138"/>
                  </a:cubicBezTo>
                  <a:cubicBezTo>
                    <a:pt x="9" y="88"/>
                    <a:pt x="9" y="42"/>
                    <a:pt x="28" y="25"/>
                  </a:cubicBezTo>
                  <a:cubicBezTo>
                    <a:pt x="43" y="12"/>
                    <a:pt x="64" y="17"/>
                    <a:pt x="86" y="36"/>
                  </a:cubicBezTo>
                  <a:cubicBezTo>
                    <a:pt x="60" y="5"/>
                    <a:pt x="38" y="0"/>
                    <a:pt x="22" y="15"/>
                  </a:cubicBezTo>
                  <a:close/>
                </a:path>
              </a:pathLst>
            </a:custGeom>
            <a:solidFill>
              <a:srgbClr val="ECECE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dirty="0">
                <a:latin typeface="微软雅黑" panose="020B0503020204020204" pitchFamily="34" charset="-122"/>
              </a:endParaRPr>
            </a:p>
          </p:txBody>
        </p:sp>
        <p:sp>
          <p:nvSpPr>
            <p:cNvPr id="185" name="Freeform 447"/>
            <p:cNvSpPr/>
            <p:nvPr/>
          </p:nvSpPr>
          <p:spPr bwMode="auto">
            <a:xfrm>
              <a:off x="4765676" y="4665663"/>
              <a:ext cx="166688" cy="368300"/>
            </a:xfrm>
            <a:custGeom>
              <a:avLst/>
              <a:gdLst>
                <a:gd name="T0" fmla="*/ 66 w 80"/>
                <a:gd name="T1" fmla="*/ 151 h 176"/>
                <a:gd name="T2" fmla="*/ 34 w 80"/>
                <a:gd name="T3" fmla="*/ 0 h 176"/>
                <a:gd name="T4" fmla="*/ 49 w 80"/>
                <a:gd name="T5" fmla="*/ 130 h 176"/>
                <a:gd name="T6" fmla="*/ 0 w 80"/>
                <a:gd name="T7" fmla="*/ 144 h 176"/>
                <a:gd name="T8" fmla="*/ 66 w 80"/>
                <a:gd name="T9" fmla="*/ 151 h 176"/>
              </a:gdLst>
              <a:ahLst/>
              <a:cxnLst>
                <a:cxn ang="0">
                  <a:pos x="T0" y="T1"/>
                </a:cxn>
                <a:cxn ang="0">
                  <a:pos x="T2" y="T3"/>
                </a:cxn>
                <a:cxn ang="0">
                  <a:pos x="T4" y="T5"/>
                </a:cxn>
                <a:cxn ang="0">
                  <a:pos x="T6" y="T7"/>
                </a:cxn>
                <a:cxn ang="0">
                  <a:pos x="T8" y="T9"/>
                </a:cxn>
              </a:cxnLst>
              <a:rect l="0" t="0" r="r" b="b"/>
              <a:pathLst>
                <a:path w="80" h="176">
                  <a:moveTo>
                    <a:pt x="66" y="151"/>
                  </a:moveTo>
                  <a:cubicBezTo>
                    <a:pt x="80" y="121"/>
                    <a:pt x="63" y="52"/>
                    <a:pt x="34" y="0"/>
                  </a:cubicBezTo>
                  <a:cubicBezTo>
                    <a:pt x="55" y="50"/>
                    <a:pt x="62" y="102"/>
                    <a:pt x="49" y="130"/>
                  </a:cubicBezTo>
                  <a:cubicBezTo>
                    <a:pt x="39" y="151"/>
                    <a:pt x="21" y="155"/>
                    <a:pt x="0" y="144"/>
                  </a:cubicBezTo>
                  <a:cubicBezTo>
                    <a:pt x="26" y="167"/>
                    <a:pt x="55" y="176"/>
                    <a:pt x="66" y="151"/>
                  </a:cubicBezTo>
                  <a:close/>
                </a:path>
              </a:pathLst>
            </a:custGeom>
            <a:solidFill>
              <a:srgbClr val="A2AE9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dirty="0">
                <a:latin typeface="微软雅黑" panose="020B0503020204020204" pitchFamily="34" charset="-122"/>
              </a:endParaRPr>
            </a:p>
          </p:txBody>
        </p:sp>
        <p:sp>
          <p:nvSpPr>
            <p:cNvPr id="186" name="Freeform 448"/>
            <p:cNvSpPr/>
            <p:nvPr/>
          </p:nvSpPr>
          <p:spPr bwMode="auto">
            <a:xfrm>
              <a:off x="4711701" y="4651376"/>
              <a:ext cx="174625" cy="325438"/>
            </a:xfrm>
            <a:custGeom>
              <a:avLst/>
              <a:gdLst>
                <a:gd name="T0" fmla="*/ 66 w 84"/>
                <a:gd name="T1" fmla="*/ 137 h 156"/>
                <a:gd name="T2" fmla="*/ 50 w 84"/>
                <a:gd name="T3" fmla="*/ 0 h 156"/>
                <a:gd name="T4" fmla="*/ 53 w 84"/>
                <a:gd name="T5" fmla="*/ 115 h 156"/>
                <a:gd name="T6" fmla="*/ 0 w 84"/>
                <a:gd name="T7" fmla="*/ 121 h 156"/>
                <a:gd name="T8" fmla="*/ 66 w 84"/>
                <a:gd name="T9" fmla="*/ 137 h 156"/>
              </a:gdLst>
              <a:ahLst/>
              <a:cxnLst>
                <a:cxn ang="0">
                  <a:pos x="T0" y="T1"/>
                </a:cxn>
                <a:cxn ang="0">
                  <a:pos x="T2" y="T3"/>
                </a:cxn>
                <a:cxn ang="0">
                  <a:pos x="T4" y="T5"/>
                </a:cxn>
                <a:cxn ang="0">
                  <a:pos x="T6" y="T7"/>
                </a:cxn>
                <a:cxn ang="0">
                  <a:pos x="T8" y="T9"/>
                </a:cxn>
              </a:cxnLst>
              <a:rect l="0" t="0" r="r" b="b"/>
              <a:pathLst>
                <a:path w="84" h="156">
                  <a:moveTo>
                    <a:pt x="66" y="137"/>
                  </a:moveTo>
                  <a:cubicBezTo>
                    <a:pt x="84" y="113"/>
                    <a:pt x="77" y="54"/>
                    <a:pt x="50" y="0"/>
                  </a:cubicBezTo>
                  <a:cubicBezTo>
                    <a:pt x="68" y="50"/>
                    <a:pt x="70" y="93"/>
                    <a:pt x="53" y="115"/>
                  </a:cubicBezTo>
                  <a:cubicBezTo>
                    <a:pt x="41" y="132"/>
                    <a:pt x="22" y="136"/>
                    <a:pt x="0" y="121"/>
                  </a:cubicBezTo>
                  <a:cubicBezTo>
                    <a:pt x="26" y="149"/>
                    <a:pt x="52" y="156"/>
                    <a:pt x="66" y="137"/>
                  </a:cubicBezTo>
                  <a:close/>
                </a:path>
              </a:pathLst>
            </a:custGeom>
            <a:solidFill>
              <a:srgbClr val="ECECE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dirty="0">
                <a:latin typeface="微软雅黑" panose="020B0503020204020204" pitchFamily="34" charset="-122"/>
              </a:endParaRPr>
            </a:p>
          </p:txBody>
        </p:sp>
        <p:sp>
          <p:nvSpPr>
            <p:cNvPr id="187" name="Freeform 449"/>
            <p:cNvSpPr/>
            <p:nvPr/>
          </p:nvSpPr>
          <p:spPr bwMode="auto">
            <a:xfrm>
              <a:off x="7156451" y="1752601"/>
              <a:ext cx="927100" cy="831850"/>
            </a:xfrm>
            <a:custGeom>
              <a:avLst/>
              <a:gdLst>
                <a:gd name="T0" fmla="*/ 419 w 444"/>
                <a:gd name="T1" fmla="*/ 146 h 398"/>
                <a:gd name="T2" fmla="*/ 267 w 444"/>
                <a:gd name="T3" fmla="*/ 368 h 398"/>
                <a:gd name="T4" fmla="*/ 25 w 444"/>
                <a:gd name="T5" fmla="*/ 252 h 398"/>
                <a:gd name="T6" fmla="*/ 177 w 444"/>
                <a:gd name="T7" fmla="*/ 29 h 398"/>
                <a:gd name="T8" fmla="*/ 419 w 444"/>
                <a:gd name="T9" fmla="*/ 146 h 398"/>
              </a:gdLst>
              <a:ahLst/>
              <a:cxnLst>
                <a:cxn ang="0">
                  <a:pos x="T0" y="T1"/>
                </a:cxn>
                <a:cxn ang="0">
                  <a:pos x="T2" y="T3"/>
                </a:cxn>
                <a:cxn ang="0">
                  <a:pos x="T4" y="T5"/>
                </a:cxn>
                <a:cxn ang="0">
                  <a:pos x="T6" y="T7"/>
                </a:cxn>
                <a:cxn ang="0">
                  <a:pos x="T8" y="T9"/>
                </a:cxn>
              </a:cxnLst>
              <a:rect l="0" t="0" r="r" b="b"/>
              <a:pathLst>
                <a:path w="444" h="398">
                  <a:moveTo>
                    <a:pt x="419" y="146"/>
                  </a:moveTo>
                  <a:cubicBezTo>
                    <a:pt x="444" y="240"/>
                    <a:pt x="376" y="339"/>
                    <a:pt x="267" y="368"/>
                  </a:cubicBezTo>
                  <a:cubicBezTo>
                    <a:pt x="159" y="398"/>
                    <a:pt x="50" y="345"/>
                    <a:pt x="25" y="252"/>
                  </a:cubicBezTo>
                  <a:cubicBezTo>
                    <a:pt x="0" y="158"/>
                    <a:pt x="68" y="58"/>
                    <a:pt x="177" y="29"/>
                  </a:cubicBezTo>
                  <a:cubicBezTo>
                    <a:pt x="286" y="0"/>
                    <a:pt x="394" y="53"/>
                    <a:pt x="419" y="146"/>
                  </a:cubicBezTo>
                  <a:close/>
                </a:path>
              </a:pathLst>
            </a:custGeom>
            <a:solidFill>
              <a:srgbClr val="C0CA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dirty="0">
                <a:latin typeface="微软雅黑" panose="020B0503020204020204" pitchFamily="34" charset="-122"/>
              </a:endParaRPr>
            </a:p>
          </p:txBody>
        </p:sp>
        <p:sp>
          <p:nvSpPr>
            <p:cNvPr id="188" name="Freeform 450"/>
            <p:cNvSpPr/>
            <p:nvPr/>
          </p:nvSpPr>
          <p:spPr bwMode="auto">
            <a:xfrm>
              <a:off x="7197726" y="1804988"/>
              <a:ext cx="693738" cy="473075"/>
            </a:xfrm>
            <a:custGeom>
              <a:avLst/>
              <a:gdLst>
                <a:gd name="T0" fmla="*/ 136 w 332"/>
                <a:gd name="T1" fmla="*/ 28 h 226"/>
                <a:gd name="T2" fmla="*/ 21 w 332"/>
                <a:gd name="T3" fmla="*/ 226 h 226"/>
                <a:gd name="T4" fmla="*/ 159 w 332"/>
                <a:gd name="T5" fmla="*/ 59 h 226"/>
                <a:gd name="T6" fmla="*/ 332 w 332"/>
                <a:gd name="T7" fmla="*/ 48 h 226"/>
                <a:gd name="T8" fmla="*/ 136 w 332"/>
                <a:gd name="T9" fmla="*/ 28 h 226"/>
              </a:gdLst>
              <a:ahLst/>
              <a:cxnLst>
                <a:cxn ang="0">
                  <a:pos x="T0" y="T1"/>
                </a:cxn>
                <a:cxn ang="0">
                  <a:pos x="T2" y="T3"/>
                </a:cxn>
                <a:cxn ang="0">
                  <a:pos x="T4" y="T5"/>
                </a:cxn>
                <a:cxn ang="0">
                  <a:pos x="T6" y="T7"/>
                </a:cxn>
                <a:cxn ang="0">
                  <a:pos x="T8" y="T9"/>
                </a:cxn>
              </a:cxnLst>
              <a:rect l="0" t="0" r="r" b="b"/>
              <a:pathLst>
                <a:path w="332" h="226">
                  <a:moveTo>
                    <a:pt x="136" y="28"/>
                  </a:moveTo>
                  <a:cubicBezTo>
                    <a:pt x="48" y="64"/>
                    <a:pt x="0" y="149"/>
                    <a:pt x="21" y="226"/>
                  </a:cubicBezTo>
                  <a:cubicBezTo>
                    <a:pt x="24" y="154"/>
                    <a:pt x="78" y="92"/>
                    <a:pt x="159" y="59"/>
                  </a:cubicBezTo>
                  <a:cubicBezTo>
                    <a:pt x="219" y="34"/>
                    <a:pt x="280" y="27"/>
                    <a:pt x="332" y="48"/>
                  </a:cubicBezTo>
                  <a:cubicBezTo>
                    <a:pt x="281" y="10"/>
                    <a:pt x="205" y="0"/>
                    <a:pt x="136" y="28"/>
                  </a:cubicBezTo>
                  <a:close/>
                </a:path>
              </a:pathLst>
            </a:custGeom>
            <a:solidFill>
              <a:srgbClr val="99AAA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dirty="0">
                <a:latin typeface="微软雅黑" panose="020B0503020204020204" pitchFamily="34" charset="-122"/>
              </a:endParaRPr>
            </a:p>
          </p:txBody>
        </p:sp>
        <p:sp>
          <p:nvSpPr>
            <p:cNvPr id="189" name="Freeform 451"/>
            <p:cNvSpPr/>
            <p:nvPr/>
          </p:nvSpPr>
          <p:spPr bwMode="auto">
            <a:xfrm>
              <a:off x="7143751" y="1752601"/>
              <a:ext cx="693738" cy="454025"/>
            </a:xfrm>
            <a:custGeom>
              <a:avLst/>
              <a:gdLst>
                <a:gd name="T0" fmla="*/ 144 w 332"/>
                <a:gd name="T1" fmla="*/ 29 h 217"/>
                <a:gd name="T2" fmla="*/ 21 w 332"/>
                <a:gd name="T3" fmla="*/ 217 h 217"/>
                <a:gd name="T4" fmla="*/ 155 w 332"/>
                <a:gd name="T5" fmla="*/ 42 h 217"/>
                <a:gd name="T6" fmla="*/ 332 w 332"/>
                <a:gd name="T7" fmla="*/ 39 h 217"/>
                <a:gd name="T8" fmla="*/ 144 w 332"/>
                <a:gd name="T9" fmla="*/ 29 h 217"/>
              </a:gdLst>
              <a:ahLst/>
              <a:cxnLst>
                <a:cxn ang="0">
                  <a:pos x="T0" y="T1"/>
                </a:cxn>
                <a:cxn ang="0">
                  <a:pos x="T2" y="T3"/>
                </a:cxn>
                <a:cxn ang="0">
                  <a:pos x="T4" y="T5"/>
                </a:cxn>
                <a:cxn ang="0">
                  <a:pos x="T6" y="T7"/>
                </a:cxn>
                <a:cxn ang="0">
                  <a:pos x="T8" y="T9"/>
                </a:cxn>
              </a:cxnLst>
              <a:rect l="0" t="0" r="r" b="b"/>
              <a:pathLst>
                <a:path w="332" h="217">
                  <a:moveTo>
                    <a:pt x="144" y="29"/>
                  </a:moveTo>
                  <a:cubicBezTo>
                    <a:pt x="56" y="64"/>
                    <a:pt x="0" y="140"/>
                    <a:pt x="21" y="217"/>
                  </a:cubicBezTo>
                  <a:cubicBezTo>
                    <a:pt x="24" y="145"/>
                    <a:pt x="74" y="75"/>
                    <a:pt x="155" y="42"/>
                  </a:cubicBezTo>
                  <a:cubicBezTo>
                    <a:pt x="215" y="18"/>
                    <a:pt x="279" y="18"/>
                    <a:pt x="332" y="39"/>
                  </a:cubicBezTo>
                  <a:cubicBezTo>
                    <a:pt x="281" y="1"/>
                    <a:pt x="213" y="0"/>
                    <a:pt x="144" y="29"/>
                  </a:cubicBezTo>
                  <a:close/>
                </a:path>
              </a:pathLst>
            </a:custGeom>
            <a:solidFill>
              <a:srgbClr val="ECECE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dirty="0">
                <a:latin typeface="微软雅黑" panose="020B0503020204020204" pitchFamily="34" charset="-122"/>
              </a:endParaRPr>
            </a:p>
          </p:txBody>
        </p:sp>
        <p:sp>
          <p:nvSpPr>
            <p:cNvPr id="190" name="Freeform 452"/>
            <p:cNvSpPr/>
            <p:nvPr/>
          </p:nvSpPr>
          <p:spPr bwMode="auto">
            <a:xfrm>
              <a:off x="7483476" y="2051051"/>
              <a:ext cx="635000" cy="547688"/>
            </a:xfrm>
            <a:custGeom>
              <a:avLst/>
              <a:gdLst>
                <a:gd name="T0" fmla="*/ 209 w 304"/>
                <a:gd name="T1" fmla="*/ 221 h 262"/>
                <a:gd name="T2" fmla="*/ 264 w 304"/>
                <a:gd name="T3" fmla="*/ 0 h 262"/>
                <a:gd name="T4" fmla="*/ 175 w 304"/>
                <a:gd name="T5" fmla="*/ 194 h 262"/>
                <a:gd name="T6" fmla="*/ 0 w 304"/>
                <a:gd name="T7" fmla="*/ 231 h 262"/>
                <a:gd name="T8" fmla="*/ 209 w 304"/>
                <a:gd name="T9" fmla="*/ 221 h 262"/>
              </a:gdLst>
              <a:ahLst/>
              <a:cxnLst>
                <a:cxn ang="0">
                  <a:pos x="T0" y="T1"/>
                </a:cxn>
                <a:cxn ang="0">
                  <a:pos x="T2" y="T3"/>
                </a:cxn>
                <a:cxn ang="0">
                  <a:pos x="T4" y="T5"/>
                </a:cxn>
                <a:cxn ang="0">
                  <a:pos x="T6" y="T7"/>
                </a:cxn>
                <a:cxn ang="0">
                  <a:pos x="T8" y="T9"/>
                </a:cxn>
              </a:cxnLst>
              <a:rect l="0" t="0" r="r" b="b"/>
              <a:pathLst>
                <a:path w="304" h="262">
                  <a:moveTo>
                    <a:pt x="209" y="221"/>
                  </a:moveTo>
                  <a:cubicBezTo>
                    <a:pt x="287" y="170"/>
                    <a:pt x="304" y="70"/>
                    <a:pt x="264" y="0"/>
                  </a:cubicBezTo>
                  <a:cubicBezTo>
                    <a:pt x="279" y="70"/>
                    <a:pt x="247" y="147"/>
                    <a:pt x="175" y="194"/>
                  </a:cubicBezTo>
                  <a:cubicBezTo>
                    <a:pt x="121" y="229"/>
                    <a:pt x="58" y="241"/>
                    <a:pt x="0" y="231"/>
                  </a:cubicBezTo>
                  <a:cubicBezTo>
                    <a:pt x="61" y="258"/>
                    <a:pt x="147" y="262"/>
                    <a:pt x="209" y="221"/>
                  </a:cubicBezTo>
                  <a:close/>
                </a:path>
              </a:pathLst>
            </a:custGeom>
            <a:solidFill>
              <a:srgbClr val="99AAA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dirty="0">
                <a:latin typeface="微软雅黑" panose="020B0503020204020204" pitchFamily="34" charset="-122"/>
              </a:endParaRPr>
            </a:p>
          </p:txBody>
        </p:sp>
        <p:sp>
          <p:nvSpPr>
            <p:cNvPr id="191" name="Freeform 453"/>
            <p:cNvSpPr/>
            <p:nvPr/>
          </p:nvSpPr>
          <p:spPr bwMode="auto">
            <a:xfrm>
              <a:off x="7375526" y="2036763"/>
              <a:ext cx="669925" cy="496888"/>
            </a:xfrm>
            <a:custGeom>
              <a:avLst/>
              <a:gdLst>
                <a:gd name="T0" fmla="*/ 199 w 321"/>
                <a:gd name="T1" fmla="*/ 204 h 238"/>
                <a:gd name="T2" fmla="*/ 292 w 321"/>
                <a:gd name="T3" fmla="*/ 0 h 238"/>
                <a:gd name="T4" fmla="*/ 180 w 321"/>
                <a:gd name="T5" fmla="*/ 175 h 238"/>
                <a:gd name="T6" fmla="*/ 0 w 321"/>
                <a:gd name="T7" fmla="*/ 201 h 238"/>
                <a:gd name="T8" fmla="*/ 199 w 321"/>
                <a:gd name="T9" fmla="*/ 204 h 238"/>
              </a:gdLst>
              <a:ahLst/>
              <a:cxnLst>
                <a:cxn ang="0">
                  <a:pos x="T0" y="T1"/>
                </a:cxn>
                <a:cxn ang="0">
                  <a:pos x="T2" y="T3"/>
                </a:cxn>
                <a:cxn ang="0">
                  <a:pos x="T4" y="T5"/>
                </a:cxn>
                <a:cxn ang="0">
                  <a:pos x="T6" y="T7"/>
                </a:cxn>
                <a:cxn ang="0">
                  <a:pos x="T8" y="T9"/>
                </a:cxn>
              </a:cxnLst>
              <a:rect l="0" t="0" r="r" b="b"/>
              <a:pathLst>
                <a:path w="321" h="238">
                  <a:moveTo>
                    <a:pt x="199" y="204"/>
                  </a:moveTo>
                  <a:cubicBezTo>
                    <a:pt x="283" y="162"/>
                    <a:pt x="321" y="74"/>
                    <a:pt x="292" y="0"/>
                  </a:cubicBezTo>
                  <a:cubicBezTo>
                    <a:pt x="297" y="71"/>
                    <a:pt x="258" y="136"/>
                    <a:pt x="180" y="175"/>
                  </a:cubicBezTo>
                  <a:cubicBezTo>
                    <a:pt x="123" y="204"/>
                    <a:pt x="55" y="218"/>
                    <a:pt x="0" y="201"/>
                  </a:cubicBezTo>
                  <a:cubicBezTo>
                    <a:pt x="55" y="235"/>
                    <a:pt x="132" y="238"/>
                    <a:pt x="199" y="204"/>
                  </a:cubicBezTo>
                  <a:close/>
                </a:path>
              </a:pathLst>
            </a:custGeom>
            <a:solidFill>
              <a:srgbClr val="ECECE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dirty="0">
                <a:latin typeface="微软雅黑" panose="020B0503020204020204" pitchFamily="34" charset="-122"/>
              </a:endParaRPr>
            </a:p>
          </p:txBody>
        </p:sp>
        <p:sp>
          <p:nvSpPr>
            <p:cNvPr id="192" name="Freeform 454"/>
            <p:cNvSpPr/>
            <p:nvPr/>
          </p:nvSpPr>
          <p:spPr bwMode="auto">
            <a:xfrm>
              <a:off x="7394576" y="2155826"/>
              <a:ext cx="133350" cy="92075"/>
            </a:xfrm>
            <a:custGeom>
              <a:avLst/>
              <a:gdLst>
                <a:gd name="T0" fmla="*/ 26 w 64"/>
                <a:gd name="T1" fmla="*/ 5 h 44"/>
                <a:gd name="T2" fmla="*/ 4 w 64"/>
                <a:gd name="T3" fmla="*/ 44 h 44"/>
                <a:gd name="T4" fmla="*/ 31 w 64"/>
                <a:gd name="T5" fmla="*/ 11 h 44"/>
                <a:gd name="T6" fmla="*/ 64 w 64"/>
                <a:gd name="T7" fmla="*/ 9 h 44"/>
                <a:gd name="T8" fmla="*/ 26 w 64"/>
                <a:gd name="T9" fmla="*/ 5 h 44"/>
              </a:gdLst>
              <a:ahLst/>
              <a:cxnLst>
                <a:cxn ang="0">
                  <a:pos x="T0" y="T1"/>
                </a:cxn>
                <a:cxn ang="0">
                  <a:pos x="T2" y="T3"/>
                </a:cxn>
                <a:cxn ang="0">
                  <a:pos x="T4" y="T5"/>
                </a:cxn>
                <a:cxn ang="0">
                  <a:pos x="T6" y="T7"/>
                </a:cxn>
                <a:cxn ang="0">
                  <a:pos x="T8" y="T9"/>
                </a:cxn>
              </a:cxnLst>
              <a:rect l="0" t="0" r="r" b="b"/>
              <a:pathLst>
                <a:path w="64" h="44">
                  <a:moveTo>
                    <a:pt x="26" y="5"/>
                  </a:moveTo>
                  <a:cubicBezTo>
                    <a:pt x="9" y="12"/>
                    <a:pt x="0" y="29"/>
                    <a:pt x="4" y="44"/>
                  </a:cubicBezTo>
                  <a:cubicBezTo>
                    <a:pt x="4" y="30"/>
                    <a:pt x="15" y="18"/>
                    <a:pt x="31" y="11"/>
                  </a:cubicBezTo>
                  <a:cubicBezTo>
                    <a:pt x="42" y="6"/>
                    <a:pt x="54" y="5"/>
                    <a:pt x="64" y="9"/>
                  </a:cubicBezTo>
                  <a:cubicBezTo>
                    <a:pt x="54" y="2"/>
                    <a:pt x="39" y="0"/>
                    <a:pt x="26" y="5"/>
                  </a:cubicBezTo>
                  <a:close/>
                </a:path>
              </a:pathLst>
            </a:custGeom>
            <a:solidFill>
              <a:srgbClr val="A2AE9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dirty="0">
                <a:latin typeface="微软雅黑" panose="020B0503020204020204" pitchFamily="34" charset="-122"/>
              </a:endParaRPr>
            </a:p>
          </p:txBody>
        </p:sp>
        <p:sp>
          <p:nvSpPr>
            <p:cNvPr id="193" name="Freeform 455"/>
            <p:cNvSpPr/>
            <p:nvPr/>
          </p:nvSpPr>
          <p:spPr bwMode="auto">
            <a:xfrm>
              <a:off x="7381876" y="2146301"/>
              <a:ext cx="134938" cy="87313"/>
            </a:xfrm>
            <a:custGeom>
              <a:avLst/>
              <a:gdLst>
                <a:gd name="T0" fmla="*/ 28 w 65"/>
                <a:gd name="T1" fmla="*/ 5 h 42"/>
                <a:gd name="T2" fmla="*/ 4 w 65"/>
                <a:gd name="T3" fmla="*/ 42 h 42"/>
                <a:gd name="T4" fmla="*/ 31 w 65"/>
                <a:gd name="T5" fmla="*/ 8 h 42"/>
                <a:gd name="T6" fmla="*/ 65 w 65"/>
                <a:gd name="T7" fmla="*/ 8 h 42"/>
                <a:gd name="T8" fmla="*/ 28 w 65"/>
                <a:gd name="T9" fmla="*/ 5 h 42"/>
              </a:gdLst>
              <a:ahLst/>
              <a:cxnLst>
                <a:cxn ang="0">
                  <a:pos x="T0" y="T1"/>
                </a:cxn>
                <a:cxn ang="0">
                  <a:pos x="T2" y="T3"/>
                </a:cxn>
                <a:cxn ang="0">
                  <a:pos x="T4" y="T5"/>
                </a:cxn>
                <a:cxn ang="0">
                  <a:pos x="T6" y="T7"/>
                </a:cxn>
                <a:cxn ang="0">
                  <a:pos x="T8" y="T9"/>
                </a:cxn>
              </a:cxnLst>
              <a:rect l="0" t="0" r="r" b="b"/>
              <a:pathLst>
                <a:path w="65" h="42">
                  <a:moveTo>
                    <a:pt x="28" y="5"/>
                  </a:moveTo>
                  <a:cubicBezTo>
                    <a:pt x="11" y="12"/>
                    <a:pt x="0" y="27"/>
                    <a:pt x="4" y="42"/>
                  </a:cubicBezTo>
                  <a:cubicBezTo>
                    <a:pt x="5" y="28"/>
                    <a:pt x="15" y="14"/>
                    <a:pt x="31" y="8"/>
                  </a:cubicBezTo>
                  <a:cubicBezTo>
                    <a:pt x="42" y="3"/>
                    <a:pt x="55" y="3"/>
                    <a:pt x="65" y="8"/>
                  </a:cubicBezTo>
                  <a:cubicBezTo>
                    <a:pt x="55" y="0"/>
                    <a:pt x="42" y="0"/>
                    <a:pt x="28" y="5"/>
                  </a:cubicBezTo>
                  <a:close/>
                </a:path>
              </a:pathLst>
            </a:custGeom>
            <a:solidFill>
              <a:srgbClr val="ECECE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dirty="0">
                <a:latin typeface="微软雅黑" panose="020B0503020204020204" pitchFamily="34" charset="-122"/>
              </a:endParaRPr>
            </a:p>
          </p:txBody>
        </p:sp>
        <p:sp>
          <p:nvSpPr>
            <p:cNvPr id="194" name="Freeform 456"/>
            <p:cNvSpPr/>
            <p:nvPr/>
          </p:nvSpPr>
          <p:spPr bwMode="auto">
            <a:xfrm>
              <a:off x="7448551" y="2203451"/>
              <a:ext cx="122238" cy="107950"/>
            </a:xfrm>
            <a:custGeom>
              <a:avLst/>
              <a:gdLst>
                <a:gd name="T0" fmla="*/ 41 w 59"/>
                <a:gd name="T1" fmla="*/ 43 h 51"/>
                <a:gd name="T2" fmla="*/ 52 w 59"/>
                <a:gd name="T3" fmla="*/ 0 h 51"/>
                <a:gd name="T4" fmla="*/ 34 w 59"/>
                <a:gd name="T5" fmla="*/ 38 h 51"/>
                <a:gd name="T6" fmla="*/ 0 w 59"/>
                <a:gd name="T7" fmla="*/ 45 h 51"/>
                <a:gd name="T8" fmla="*/ 41 w 59"/>
                <a:gd name="T9" fmla="*/ 43 h 51"/>
              </a:gdLst>
              <a:ahLst/>
              <a:cxnLst>
                <a:cxn ang="0">
                  <a:pos x="T0" y="T1"/>
                </a:cxn>
                <a:cxn ang="0">
                  <a:pos x="T2" y="T3"/>
                </a:cxn>
                <a:cxn ang="0">
                  <a:pos x="T4" y="T5"/>
                </a:cxn>
                <a:cxn ang="0">
                  <a:pos x="T6" y="T7"/>
                </a:cxn>
                <a:cxn ang="0">
                  <a:pos x="T8" y="T9"/>
                </a:cxn>
              </a:cxnLst>
              <a:rect l="0" t="0" r="r" b="b"/>
              <a:pathLst>
                <a:path w="59" h="51">
                  <a:moveTo>
                    <a:pt x="41" y="43"/>
                  </a:moveTo>
                  <a:cubicBezTo>
                    <a:pt x="56" y="33"/>
                    <a:pt x="59" y="13"/>
                    <a:pt x="52" y="0"/>
                  </a:cubicBezTo>
                  <a:cubicBezTo>
                    <a:pt x="55" y="13"/>
                    <a:pt x="48" y="28"/>
                    <a:pt x="34" y="38"/>
                  </a:cubicBezTo>
                  <a:cubicBezTo>
                    <a:pt x="24" y="44"/>
                    <a:pt x="11" y="47"/>
                    <a:pt x="0" y="45"/>
                  </a:cubicBezTo>
                  <a:cubicBezTo>
                    <a:pt x="12" y="50"/>
                    <a:pt x="29" y="51"/>
                    <a:pt x="41" y="43"/>
                  </a:cubicBezTo>
                  <a:close/>
                </a:path>
              </a:pathLst>
            </a:custGeom>
            <a:solidFill>
              <a:srgbClr val="A2AE9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dirty="0">
                <a:latin typeface="微软雅黑" panose="020B0503020204020204" pitchFamily="34" charset="-122"/>
              </a:endParaRPr>
            </a:p>
          </p:txBody>
        </p:sp>
        <p:sp>
          <p:nvSpPr>
            <p:cNvPr id="195" name="Freeform 457"/>
            <p:cNvSpPr/>
            <p:nvPr/>
          </p:nvSpPr>
          <p:spPr bwMode="auto">
            <a:xfrm>
              <a:off x="7427913" y="2200276"/>
              <a:ext cx="131763" cy="98425"/>
            </a:xfrm>
            <a:custGeom>
              <a:avLst/>
              <a:gdLst>
                <a:gd name="T0" fmla="*/ 39 w 63"/>
                <a:gd name="T1" fmla="*/ 40 h 47"/>
                <a:gd name="T2" fmla="*/ 57 w 63"/>
                <a:gd name="T3" fmla="*/ 0 h 47"/>
                <a:gd name="T4" fmla="*/ 35 w 63"/>
                <a:gd name="T5" fmla="*/ 35 h 47"/>
                <a:gd name="T6" fmla="*/ 0 w 63"/>
                <a:gd name="T7" fmla="*/ 40 h 47"/>
                <a:gd name="T8" fmla="*/ 39 w 63"/>
                <a:gd name="T9" fmla="*/ 40 h 47"/>
              </a:gdLst>
              <a:ahLst/>
              <a:cxnLst>
                <a:cxn ang="0">
                  <a:pos x="T0" y="T1"/>
                </a:cxn>
                <a:cxn ang="0">
                  <a:pos x="T2" y="T3"/>
                </a:cxn>
                <a:cxn ang="0">
                  <a:pos x="T4" y="T5"/>
                </a:cxn>
                <a:cxn ang="0">
                  <a:pos x="T6" y="T7"/>
                </a:cxn>
                <a:cxn ang="0">
                  <a:pos x="T8" y="T9"/>
                </a:cxn>
              </a:cxnLst>
              <a:rect l="0" t="0" r="r" b="b"/>
              <a:pathLst>
                <a:path w="63" h="47">
                  <a:moveTo>
                    <a:pt x="39" y="40"/>
                  </a:moveTo>
                  <a:cubicBezTo>
                    <a:pt x="55" y="32"/>
                    <a:pt x="63" y="15"/>
                    <a:pt x="57" y="0"/>
                  </a:cubicBezTo>
                  <a:cubicBezTo>
                    <a:pt x="58" y="14"/>
                    <a:pt x="50" y="27"/>
                    <a:pt x="35" y="35"/>
                  </a:cubicBezTo>
                  <a:cubicBezTo>
                    <a:pt x="24" y="40"/>
                    <a:pt x="11" y="43"/>
                    <a:pt x="0" y="40"/>
                  </a:cubicBezTo>
                  <a:cubicBezTo>
                    <a:pt x="11" y="46"/>
                    <a:pt x="26" y="47"/>
                    <a:pt x="39" y="40"/>
                  </a:cubicBezTo>
                  <a:close/>
                </a:path>
              </a:pathLst>
            </a:custGeom>
            <a:solidFill>
              <a:srgbClr val="ECECE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dirty="0">
                <a:latin typeface="微软雅黑" panose="020B0503020204020204" pitchFamily="34" charset="-122"/>
              </a:endParaRPr>
            </a:p>
          </p:txBody>
        </p:sp>
        <p:sp>
          <p:nvSpPr>
            <p:cNvPr id="196" name="Freeform 458"/>
            <p:cNvSpPr/>
            <p:nvPr/>
          </p:nvSpPr>
          <p:spPr bwMode="auto">
            <a:xfrm>
              <a:off x="7583488" y="1982788"/>
              <a:ext cx="98425" cy="66675"/>
            </a:xfrm>
            <a:custGeom>
              <a:avLst/>
              <a:gdLst>
                <a:gd name="T0" fmla="*/ 19 w 47"/>
                <a:gd name="T1" fmla="*/ 4 h 32"/>
                <a:gd name="T2" fmla="*/ 3 w 47"/>
                <a:gd name="T3" fmla="*/ 32 h 32"/>
                <a:gd name="T4" fmla="*/ 22 w 47"/>
                <a:gd name="T5" fmla="*/ 9 h 32"/>
                <a:gd name="T6" fmla="*/ 47 w 47"/>
                <a:gd name="T7" fmla="*/ 7 h 32"/>
                <a:gd name="T8" fmla="*/ 19 w 47"/>
                <a:gd name="T9" fmla="*/ 4 h 32"/>
              </a:gdLst>
              <a:ahLst/>
              <a:cxnLst>
                <a:cxn ang="0">
                  <a:pos x="T0" y="T1"/>
                </a:cxn>
                <a:cxn ang="0">
                  <a:pos x="T2" y="T3"/>
                </a:cxn>
                <a:cxn ang="0">
                  <a:pos x="T4" y="T5"/>
                </a:cxn>
                <a:cxn ang="0">
                  <a:pos x="T6" y="T7"/>
                </a:cxn>
                <a:cxn ang="0">
                  <a:pos x="T8" y="T9"/>
                </a:cxn>
              </a:cxnLst>
              <a:rect l="0" t="0" r="r" b="b"/>
              <a:pathLst>
                <a:path w="47" h="32">
                  <a:moveTo>
                    <a:pt x="19" y="4"/>
                  </a:moveTo>
                  <a:cubicBezTo>
                    <a:pt x="7" y="9"/>
                    <a:pt x="0" y="21"/>
                    <a:pt x="3" y="32"/>
                  </a:cubicBezTo>
                  <a:cubicBezTo>
                    <a:pt x="3" y="22"/>
                    <a:pt x="11" y="13"/>
                    <a:pt x="22" y="9"/>
                  </a:cubicBezTo>
                  <a:cubicBezTo>
                    <a:pt x="31" y="5"/>
                    <a:pt x="39" y="4"/>
                    <a:pt x="47" y="7"/>
                  </a:cubicBezTo>
                  <a:cubicBezTo>
                    <a:pt x="39" y="2"/>
                    <a:pt x="29" y="0"/>
                    <a:pt x="19" y="4"/>
                  </a:cubicBezTo>
                  <a:close/>
                </a:path>
              </a:pathLst>
            </a:custGeom>
            <a:solidFill>
              <a:srgbClr val="A2AE9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dirty="0">
                <a:latin typeface="微软雅黑" panose="020B0503020204020204" pitchFamily="34" charset="-122"/>
              </a:endParaRPr>
            </a:p>
          </p:txBody>
        </p:sp>
        <p:sp>
          <p:nvSpPr>
            <p:cNvPr id="197" name="Freeform 459"/>
            <p:cNvSpPr/>
            <p:nvPr/>
          </p:nvSpPr>
          <p:spPr bwMode="auto">
            <a:xfrm>
              <a:off x="7575551" y="1976438"/>
              <a:ext cx="98425" cy="63500"/>
            </a:xfrm>
            <a:custGeom>
              <a:avLst/>
              <a:gdLst>
                <a:gd name="T0" fmla="*/ 20 w 47"/>
                <a:gd name="T1" fmla="*/ 4 h 30"/>
                <a:gd name="T2" fmla="*/ 3 w 47"/>
                <a:gd name="T3" fmla="*/ 30 h 30"/>
                <a:gd name="T4" fmla="*/ 22 w 47"/>
                <a:gd name="T5" fmla="*/ 6 h 30"/>
                <a:gd name="T6" fmla="*/ 47 w 47"/>
                <a:gd name="T7" fmla="*/ 5 h 30"/>
                <a:gd name="T8" fmla="*/ 20 w 47"/>
                <a:gd name="T9" fmla="*/ 4 h 30"/>
              </a:gdLst>
              <a:ahLst/>
              <a:cxnLst>
                <a:cxn ang="0">
                  <a:pos x="T0" y="T1"/>
                </a:cxn>
                <a:cxn ang="0">
                  <a:pos x="T2" y="T3"/>
                </a:cxn>
                <a:cxn ang="0">
                  <a:pos x="T4" y="T5"/>
                </a:cxn>
                <a:cxn ang="0">
                  <a:pos x="T6" y="T7"/>
                </a:cxn>
                <a:cxn ang="0">
                  <a:pos x="T8" y="T9"/>
                </a:cxn>
              </a:cxnLst>
              <a:rect l="0" t="0" r="r" b="b"/>
              <a:pathLst>
                <a:path w="47" h="30">
                  <a:moveTo>
                    <a:pt x="20" y="4"/>
                  </a:moveTo>
                  <a:cubicBezTo>
                    <a:pt x="8" y="9"/>
                    <a:pt x="0" y="20"/>
                    <a:pt x="3" y="30"/>
                  </a:cubicBezTo>
                  <a:cubicBezTo>
                    <a:pt x="4" y="20"/>
                    <a:pt x="11" y="10"/>
                    <a:pt x="22" y="6"/>
                  </a:cubicBezTo>
                  <a:cubicBezTo>
                    <a:pt x="30" y="2"/>
                    <a:pt x="39" y="2"/>
                    <a:pt x="47" y="5"/>
                  </a:cubicBezTo>
                  <a:cubicBezTo>
                    <a:pt x="40" y="0"/>
                    <a:pt x="30" y="0"/>
                    <a:pt x="20" y="4"/>
                  </a:cubicBezTo>
                  <a:close/>
                </a:path>
              </a:pathLst>
            </a:custGeom>
            <a:solidFill>
              <a:srgbClr val="ECECE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dirty="0">
                <a:latin typeface="微软雅黑" panose="020B0503020204020204" pitchFamily="34" charset="-122"/>
              </a:endParaRPr>
            </a:p>
          </p:txBody>
        </p:sp>
        <p:sp>
          <p:nvSpPr>
            <p:cNvPr id="198" name="Freeform 460"/>
            <p:cNvSpPr/>
            <p:nvPr/>
          </p:nvSpPr>
          <p:spPr bwMode="auto">
            <a:xfrm>
              <a:off x="7623176" y="2017713"/>
              <a:ext cx="90488" cy="77788"/>
            </a:xfrm>
            <a:custGeom>
              <a:avLst/>
              <a:gdLst>
                <a:gd name="T0" fmla="*/ 29 w 43"/>
                <a:gd name="T1" fmla="*/ 31 h 37"/>
                <a:gd name="T2" fmla="*/ 37 w 43"/>
                <a:gd name="T3" fmla="*/ 0 h 37"/>
                <a:gd name="T4" fmla="*/ 25 w 43"/>
                <a:gd name="T5" fmla="*/ 27 h 37"/>
                <a:gd name="T6" fmla="*/ 0 w 43"/>
                <a:gd name="T7" fmla="*/ 32 h 37"/>
                <a:gd name="T8" fmla="*/ 29 w 43"/>
                <a:gd name="T9" fmla="*/ 31 h 37"/>
              </a:gdLst>
              <a:ahLst/>
              <a:cxnLst>
                <a:cxn ang="0">
                  <a:pos x="T0" y="T1"/>
                </a:cxn>
                <a:cxn ang="0">
                  <a:pos x="T2" y="T3"/>
                </a:cxn>
                <a:cxn ang="0">
                  <a:pos x="T4" y="T5"/>
                </a:cxn>
                <a:cxn ang="0">
                  <a:pos x="T6" y="T7"/>
                </a:cxn>
                <a:cxn ang="0">
                  <a:pos x="T8" y="T9"/>
                </a:cxn>
              </a:cxnLst>
              <a:rect l="0" t="0" r="r" b="b"/>
              <a:pathLst>
                <a:path w="43" h="37">
                  <a:moveTo>
                    <a:pt x="29" y="31"/>
                  </a:moveTo>
                  <a:cubicBezTo>
                    <a:pt x="40" y="24"/>
                    <a:pt x="43" y="10"/>
                    <a:pt x="37" y="0"/>
                  </a:cubicBezTo>
                  <a:cubicBezTo>
                    <a:pt x="39" y="10"/>
                    <a:pt x="35" y="21"/>
                    <a:pt x="25" y="27"/>
                  </a:cubicBezTo>
                  <a:cubicBezTo>
                    <a:pt x="17" y="32"/>
                    <a:pt x="8" y="34"/>
                    <a:pt x="0" y="32"/>
                  </a:cubicBezTo>
                  <a:cubicBezTo>
                    <a:pt x="9" y="36"/>
                    <a:pt x="21" y="37"/>
                    <a:pt x="29" y="31"/>
                  </a:cubicBezTo>
                  <a:close/>
                </a:path>
              </a:pathLst>
            </a:custGeom>
            <a:solidFill>
              <a:srgbClr val="A2AE9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dirty="0">
                <a:latin typeface="微软雅黑" panose="020B0503020204020204" pitchFamily="34" charset="-122"/>
              </a:endParaRPr>
            </a:p>
          </p:txBody>
        </p:sp>
        <p:sp>
          <p:nvSpPr>
            <p:cNvPr id="199" name="Freeform 461"/>
            <p:cNvSpPr/>
            <p:nvPr/>
          </p:nvSpPr>
          <p:spPr bwMode="auto">
            <a:xfrm>
              <a:off x="7608888" y="2016126"/>
              <a:ext cx="93663" cy="68263"/>
            </a:xfrm>
            <a:custGeom>
              <a:avLst/>
              <a:gdLst>
                <a:gd name="T0" fmla="*/ 28 w 45"/>
                <a:gd name="T1" fmla="*/ 29 h 33"/>
                <a:gd name="T2" fmla="*/ 41 w 45"/>
                <a:gd name="T3" fmla="*/ 0 h 33"/>
                <a:gd name="T4" fmla="*/ 25 w 45"/>
                <a:gd name="T5" fmla="*/ 25 h 33"/>
                <a:gd name="T6" fmla="*/ 0 w 45"/>
                <a:gd name="T7" fmla="*/ 28 h 33"/>
                <a:gd name="T8" fmla="*/ 28 w 45"/>
                <a:gd name="T9" fmla="*/ 29 h 33"/>
              </a:gdLst>
              <a:ahLst/>
              <a:cxnLst>
                <a:cxn ang="0">
                  <a:pos x="T0" y="T1"/>
                </a:cxn>
                <a:cxn ang="0">
                  <a:pos x="T2" y="T3"/>
                </a:cxn>
                <a:cxn ang="0">
                  <a:pos x="T4" y="T5"/>
                </a:cxn>
                <a:cxn ang="0">
                  <a:pos x="T6" y="T7"/>
                </a:cxn>
                <a:cxn ang="0">
                  <a:pos x="T8" y="T9"/>
                </a:cxn>
              </a:cxnLst>
              <a:rect l="0" t="0" r="r" b="b"/>
              <a:pathLst>
                <a:path w="45" h="33">
                  <a:moveTo>
                    <a:pt x="28" y="29"/>
                  </a:moveTo>
                  <a:cubicBezTo>
                    <a:pt x="40" y="23"/>
                    <a:pt x="45" y="10"/>
                    <a:pt x="41" y="0"/>
                  </a:cubicBezTo>
                  <a:cubicBezTo>
                    <a:pt x="42" y="10"/>
                    <a:pt x="36" y="19"/>
                    <a:pt x="25" y="25"/>
                  </a:cubicBezTo>
                  <a:cubicBezTo>
                    <a:pt x="17" y="29"/>
                    <a:pt x="8" y="31"/>
                    <a:pt x="0" y="28"/>
                  </a:cubicBezTo>
                  <a:cubicBezTo>
                    <a:pt x="8" y="33"/>
                    <a:pt x="18" y="33"/>
                    <a:pt x="28" y="29"/>
                  </a:cubicBezTo>
                  <a:close/>
                </a:path>
              </a:pathLst>
            </a:custGeom>
            <a:solidFill>
              <a:srgbClr val="ECECE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dirty="0">
                <a:latin typeface="微软雅黑" panose="020B0503020204020204" pitchFamily="34" charset="-122"/>
              </a:endParaRPr>
            </a:p>
          </p:txBody>
        </p:sp>
        <p:sp>
          <p:nvSpPr>
            <p:cNvPr id="200" name="Oval 462"/>
            <p:cNvSpPr>
              <a:spLocks noChangeArrowheads="1"/>
            </p:cNvSpPr>
            <p:nvPr/>
          </p:nvSpPr>
          <p:spPr bwMode="auto">
            <a:xfrm>
              <a:off x="5640388" y="2644776"/>
              <a:ext cx="400050" cy="369888"/>
            </a:xfrm>
            <a:prstGeom prst="ellipse">
              <a:avLst/>
            </a:prstGeom>
            <a:solidFill>
              <a:srgbClr val="C0CA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dirty="0">
                <a:latin typeface="微软雅黑" panose="020B0503020204020204" pitchFamily="34" charset="-122"/>
              </a:endParaRPr>
            </a:p>
          </p:txBody>
        </p:sp>
        <p:sp>
          <p:nvSpPr>
            <p:cNvPr id="201" name="Freeform 463"/>
            <p:cNvSpPr/>
            <p:nvPr/>
          </p:nvSpPr>
          <p:spPr bwMode="auto">
            <a:xfrm>
              <a:off x="5656263" y="2652713"/>
              <a:ext cx="339725" cy="180975"/>
            </a:xfrm>
            <a:custGeom>
              <a:avLst/>
              <a:gdLst>
                <a:gd name="T0" fmla="*/ 76 w 163"/>
                <a:gd name="T1" fmla="*/ 5 h 86"/>
                <a:gd name="T2" fmla="*/ 0 w 163"/>
                <a:gd name="T3" fmla="*/ 86 h 86"/>
                <a:gd name="T4" fmla="*/ 83 w 163"/>
                <a:gd name="T5" fmla="*/ 23 h 86"/>
                <a:gd name="T6" fmla="*/ 163 w 163"/>
                <a:gd name="T7" fmla="*/ 40 h 86"/>
                <a:gd name="T8" fmla="*/ 76 w 163"/>
                <a:gd name="T9" fmla="*/ 5 h 86"/>
              </a:gdLst>
              <a:ahLst/>
              <a:cxnLst>
                <a:cxn ang="0">
                  <a:pos x="T0" y="T1"/>
                </a:cxn>
                <a:cxn ang="0">
                  <a:pos x="T2" y="T3"/>
                </a:cxn>
                <a:cxn ang="0">
                  <a:pos x="T4" y="T5"/>
                </a:cxn>
                <a:cxn ang="0">
                  <a:pos x="T6" y="T7"/>
                </a:cxn>
                <a:cxn ang="0">
                  <a:pos x="T8" y="T9"/>
                </a:cxn>
              </a:cxnLst>
              <a:rect l="0" t="0" r="r" b="b"/>
              <a:pathLst>
                <a:path w="163" h="86">
                  <a:moveTo>
                    <a:pt x="76" y="5"/>
                  </a:moveTo>
                  <a:cubicBezTo>
                    <a:pt x="32" y="11"/>
                    <a:pt x="0" y="46"/>
                    <a:pt x="0" y="86"/>
                  </a:cubicBezTo>
                  <a:cubicBezTo>
                    <a:pt x="10" y="52"/>
                    <a:pt x="42" y="29"/>
                    <a:pt x="83" y="23"/>
                  </a:cubicBezTo>
                  <a:cubicBezTo>
                    <a:pt x="113" y="19"/>
                    <a:pt x="142" y="23"/>
                    <a:pt x="163" y="40"/>
                  </a:cubicBezTo>
                  <a:cubicBezTo>
                    <a:pt x="144" y="15"/>
                    <a:pt x="111" y="0"/>
                    <a:pt x="76" y="5"/>
                  </a:cubicBezTo>
                  <a:close/>
                </a:path>
              </a:pathLst>
            </a:custGeom>
            <a:solidFill>
              <a:srgbClr val="99AAA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dirty="0">
                <a:latin typeface="微软雅黑" panose="020B0503020204020204" pitchFamily="34" charset="-122"/>
              </a:endParaRPr>
            </a:p>
          </p:txBody>
        </p:sp>
        <p:sp>
          <p:nvSpPr>
            <p:cNvPr id="202" name="Freeform 464"/>
            <p:cNvSpPr/>
            <p:nvPr/>
          </p:nvSpPr>
          <p:spPr bwMode="auto">
            <a:xfrm>
              <a:off x="5638801" y="2624138"/>
              <a:ext cx="341313" cy="166688"/>
            </a:xfrm>
            <a:custGeom>
              <a:avLst/>
              <a:gdLst>
                <a:gd name="T0" fmla="*/ 79 w 163"/>
                <a:gd name="T1" fmla="*/ 5 h 80"/>
                <a:gd name="T2" fmla="*/ 0 w 163"/>
                <a:gd name="T3" fmla="*/ 80 h 80"/>
                <a:gd name="T4" fmla="*/ 83 w 163"/>
                <a:gd name="T5" fmla="*/ 13 h 80"/>
                <a:gd name="T6" fmla="*/ 163 w 163"/>
                <a:gd name="T7" fmla="*/ 35 h 80"/>
                <a:gd name="T8" fmla="*/ 79 w 163"/>
                <a:gd name="T9" fmla="*/ 5 h 80"/>
              </a:gdLst>
              <a:ahLst/>
              <a:cxnLst>
                <a:cxn ang="0">
                  <a:pos x="T0" y="T1"/>
                </a:cxn>
                <a:cxn ang="0">
                  <a:pos x="T2" y="T3"/>
                </a:cxn>
                <a:cxn ang="0">
                  <a:pos x="T4" y="T5"/>
                </a:cxn>
                <a:cxn ang="0">
                  <a:pos x="T6" y="T7"/>
                </a:cxn>
                <a:cxn ang="0">
                  <a:pos x="T8" y="T9"/>
                </a:cxn>
              </a:cxnLst>
              <a:rect l="0" t="0" r="r" b="b"/>
              <a:pathLst>
                <a:path w="163" h="80">
                  <a:moveTo>
                    <a:pt x="79" y="5"/>
                  </a:moveTo>
                  <a:cubicBezTo>
                    <a:pt x="35" y="11"/>
                    <a:pt x="0" y="40"/>
                    <a:pt x="0" y="80"/>
                  </a:cubicBezTo>
                  <a:cubicBezTo>
                    <a:pt x="11" y="46"/>
                    <a:pt x="42" y="18"/>
                    <a:pt x="83" y="13"/>
                  </a:cubicBezTo>
                  <a:cubicBezTo>
                    <a:pt x="113" y="9"/>
                    <a:pt x="142" y="17"/>
                    <a:pt x="163" y="35"/>
                  </a:cubicBezTo>
                  <a:cubicBezTo>
                    <a:pt x="145" y="9"/>
                    <a:pt x="114" y="0"/>
                    <a:pt x="79" y="5"/>
                  </a:cubicBezTo>
                  <a:close/>
                </a:path>
              </a:pathLst>
            </a:custGeom>
            <a:solidFill>
              <a:srgbClr val="EAEAE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dirty="0">
                <a:latin typeface="微软雅黑" panose="020B0503020204020204" pitchFamily="34" charset="-122"/>
              </a:endParaRPr>
            </a:p>
          </p:txBody>
        </p:sp>
        <p:sp>
          <p:nvSpPr>
            <p:cNvPr id="203" name="Freeform 465"/>
            <p:cNvSpPr/>
            <p:nvPr/>
          </p:nvSpPr>
          <p:spPr bwMode="auto">
            <a:xfrm>
              <a:off x="5735638" y="2827338"/>
              <a:ext cx="327025" cy="234950"/>
            </a:xfrm>
            <a:custGeom>
              <a:avLst/>
              <a:gdLst>
                <a:gd name="T0" fmla="*/ 96 w 157"/>
                <a:gd name="T1" fmla="*/ 101 h 113"/>
                <a:gd name="T2" fmla="*/ 148 w 157"/>
                <a:gd name="T3" fmla="*/ 0 h 113"/>
                <a:gd name="T4" fmla="*/ 84 w 157"/>
                <a:gd name="T5" fmla="*/ 83 h 113"/>
                <a:gd name="T6" fmla="*/ 0 w 157"/>
                <a:gd name="T7" fmla="*/ 79 h 113"/>
                <a:gd name="T8" fmla="*/ 96 w 157"/>
                <a:gd name="T9" fmla="*/ 101 h 113"/>
              </a:gdLst>
              <a:ahLst/>
              <a:cxnLst>
                <a:cxn ang="0">
                  <a:pos x="T0" y="T1"/>
                </a:cxn>
                <a:cxn ang="0">
                  <a:pos x="T2" y="T3"/>
                </a:cxn>
                <a:cxn ang="0">
                  <a:pos x="T4" y="T5"/>
                </a:cxn>
                <a:cxn ang="0">
                  <a:pos x="T6" y="T7"/>
                </a:cxn>
                <a:cxn ang="0">
                  <a:pos x="T8" y="T9"/>
                </a:cxn>
              </a:cxnLst>
              <a:rect l="0" t="0" r="r" b="b"/>
              <a:pathLst>
                <a:path w="157" h="113">
                  <a:moveTo>
                    <a:pt x="96" y="101"/>
                  </a:moveTo>
                  <a:cubicBezTo>
                    <a:pt x="137" y="86"/>
                    <a:pt x="157" y="40"/>
                    <a:pt x="148" y="0"/>
                  </a:cubicBezTo>
                  <a:cubicBezTo>
                    <a:pt x="146" y="36"/>
                    <a:pt x="122" y="70"/>
                    <a:pt x="84" y="83"/>
                  </a:cubicBezTo>
                  <a:cubicBezTo>
                    <a:pt x="55" y="94"/>
                    <a:pt x="25" y="91"/>
                    <a:pt x="0" y="79"/>
                  </a:cubicBezTo>
                  <a:cubicBezTo>
                    <a:pt x="24" y="100"/>
                    <a:pt x="63" y="113"/>
                    <a:pt x="96" y="101"/>
                  </a:cubicBezTo>
                  <a:close/>
                </a:path>
              </a:pathLst>
            </a:custGeom>
            <a:solidFill>
              <a:srgbClr val="99AAA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dirty="0">
                <a:latin typeface="微软雅黑" panose="020B0503020204020204" pitchFamily="34" charset="-122"/>
              </a:endParaRPr>
            </a:p>
          </p:txBody>
        </p:sp>
        <p:sp>
          <p:nvSpPr>
            <p:cNvPr id="204" name="Freeform 466"/>
            <p:cNvSpPr/>
            <p:nvPr/>
          </p:nvSpPr>
          <p:spPr bwMode="auto">
            <a:xfrm>
              <a:off x="5695951" y="2814638"/>
              <a:ext cx="334963" cy="198438"/>
            </a:xfrm>
            <a:custGeom>
              <a:avLst/>
              <a:gdLst>
                <a:gd name="T0" fmla="*/ 90 w 161"/>
                <a:gd name="T1" fmla="*/ 87 h 95"/>
                <a:gd name="T2" fmla="*/ 157 w 161"/>
                <a:gd name="T3" fmla="*/ 0 h 95"/>
                <a:gd name="T4" fmla="*/ 85 w 161"/>
                <a:gd name="T5" fmla="*/ 71 h 95"/>
                <a:gd name="T6" fmla="*/ 0 w 161"/>
                <a:gd name="T7" fmla="*/ 60 h 95"/>
                <a:gd name="T8" fmla="*/ 90 w 161"/>
                <a:gd name="T9" fmla="*/ 87 h 95"/>
              </a:gdLst>
              <a:ahLst/>
              <a:cxnLst>
                <a:cxn ang="0">
                  <a:pos x="T0" y="T1"/>
                </a:cxn>
                <a:cxn ang="0">
                  <a:pos x="T2" y="T3"/>
                </a:cxn>
                <a:cxn ang="0">
                  <a:pos x="T4" y="T5"/>
                </a:cxn>
                <a:cxn ang="0">
                  <a:pos x="T6" y="T7"/>
                </a:cxn>
                <a:cxn ang="0">
                  <a:pos x="T8" y="T9"/>
                </a:cxn>
              </a:cxnLst>
              <a:rect l="0" t="0" r="r" b="b"/>
              <a:pathLst>
                <a:path w="161" h="95">
                  <a:moveTo>
                    <a:pt x="90" y="87"/>
                  </a:moveTo>
                  <a:cubicBezTo>
                    <a:pt x="133" y="78"/>
                    <a:pt x="161" y="40"/>
                    <a:pt x="157" y="0"/>
                  </a:cubicBezTo>
                  <a:cubicBezTo>
                    <a:pt x="150" y="35"/>
                    <a:pt x="125" y="62"/>
                    <a:pt x="85" y="71"/>
                  </a:cubicBezTo>
                  <a:cubicBezTo>
                    <a:pt x="55" y="77"/>
                    <a:pt x="23" y="75"/>
                    <a:pt x="0" y="60"/>
                  </a:cubicBezTo>
                  <a:cubicBezTo>
                    <a:pt x="21" y="84"/>
                    <a:pt x="55" y="95"/>
                    <a:pt x="90" y="87"/>
                  </a:cubicBezTo>
                  <a:close/>
                </a:path>
              </a:pathLst>
            </a:custGeom>
            <a:solidFill>
              <a:srgbClr val="EAEAE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dirty="0">
                <a:latin typeface="微软雅黑" panose="020B0503020204020204" pitchFamily="34" charset="-122"/>
              </a:endParaRPr>
            </a:p>
          </p:txBody>
        </p:sp>
        <p:sp>
          <p:nvSpPr>
            <p:cNvPr id="205" name="Oval 467"/>
            <p:cNvSpPr>
              <a:spLocks noChangeArrowheads="1"/>
            </p:cNvSpPr>
            <p:nvPr/>
          </p:nvSpPr>
          <p:spPr bwMode="auto">
            <a:xfrm>
              <a:off x="6572251" y="4597401"/>
              <a:ext cx="257175" cy="255588"/>
            </a:xfrm>
            <a:prstGeom prst="ellipse">
              <a:avLst/>
            </a:prstGeom>
            <a:solidFill>
              <a:srgbClr val="C0CA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dirty="0">
                <a:latin typeface="微软雅黑" panose="020B0503020204020204" pitchFamily="34" charset="-122"/>
              </a:endParaRPr>
            </a:p>
          </p:txBody>
        </p:sp>
        <p:sp>
          <p:nvSpPr>
            <p:cNvPr id="206" name="Freeform 468"/>
            <p:cNvSpPr/>
            <p:nvPr/>
          </p:nvSpPr>
          <p:spPr bwMode="auto">
            <a:xfrm>
              <a:off x="6583363" y="4602163"/>
              <a:ext cx="217488" cy="125413"/>
            </a:xfrm>
            <a:custGeom>
              <a:avLst/>
              <a:gdLst>
                <a:gd name="T0" fmla="*/ 49 w 104"/>
                <a:gd name="T1" fmla="*/ 4 h 60"/>
                <a:gd name="T2" fmla="*/ 0 w 104"/>
                <a:gd name="T3" fmla="*/ 60 h 60"/>
                <a:gd name="T4" fmla="*/ 53 w 104"/>
                <a:gd name="T5" fmla="*/ 16 h 60"/>
                <a:gd name="T6" fmla="*/ 104 w 104"/>
                <a:gd name="T7" fmla="*/ 28 h 60"/>
                <a:gd name="T8" fmla="*/ 49 w 104"/>
                <a:gd name="T9" fmla="*/ 4 h 60"/>
              </a:gdLst>
              <a:ahLst/>
              <a:cxnLst>
                <a:cxn ang="0">
                  <a:pos x="T0" y="T1"/>
                </a:cxn>
                <a:cxn ang="0">
                  <a:pos x="T2" y="T3"/>
                </a:cxn>
                <a:cxn ang="0">
                  <a:pos x="T4" y="T5"/>
                </a:cxn>
                <a:cxn ang="0">
                  <a:pos x="T6" y="T7"/>
                </a:cxn>
                <a:cxn ang="0">
                  <a:pos x="T8" y="T9"/>
                </a:cxn>
              </a:cxnLst>
              <a:rect l="0" t="0" r="r" b="b"/>
              <a:pathLst>
                <a:path w="104" h="60">
                  <a:moveTo>
                    <a:pt x="49" y="4"/>
                  </a:moveTo>
                  <a:cubicBezTo>
                    <a:pt x="20" y="8"/>
                    <a:pt x="0" y="32"/>
                    <a:pt x="0" y="60"/>
                  </a:cubicBezTo>
                  <a:cubicBezTo>
                    <a:pt x="7" y="36"/>
                    <a:pt x="27" y="20"/>
                    <a:pt x="53" y="16"/>
                  </a:cubicBezTo>
                  <a:cubicBezTo>
                    <a:pt x="72" y="13"/>
                    <a:pt x="90" y="16"/>
                    <a:pt x="104" y="28"/>
                  </a:cubicBezTo>
                  <a:cubicBezTo>
                    <a:pt x="92" y="11"/>
                    <a:pt x="71" y="0"/>
                    <a:pt x="49" y="4"/>
                  </a:cubicBezTo>
                  <a:close/>
                </a:path>
              </a:pathLst>
            </a:custGeom>
            <a:solidFill>
              <a:srgbClr val="A2AE9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dirty="0">
                <a:latin typeface="微软雅黑" panose="020B0503020204020204" pitchFamily="34" charset="-122"/>
              </a:endParaRPr>
            </a:p>
          </p:txBody>
        </p:sp>
        <p:sp>
          <p:nvSpPr>
            <p:cNvPr id="207" name="Freeform 469"/>
            <p:cNvSpPr/>
            <p:nvPr/>
          </p:nvSpPr>
          <p:spPr bwMode="auto">
            <a:xfrm>
              <a:off x="6572251" y="4584701"/>
              <a:ext cx="217488" cy="114300"/>
            </a:xfrm>
            <a:custGeom>
              <a:avLst/>
              <a:gdLst>
                <a:gd name="T0" fmla="*/ 50 w 104"/>
                <a:gd name="T1" fmla="*/ 3 h 55"/>
                <a:gd name="T2" fmla="*/ 0 w 104"/>
                <a:gd name="T3" fmla="*/ 55 h 55"/>
                <a:gd name="T4" fmla="*/ 53 w 104"/>
                <a:gd name="T5" fmla="*/ 8 h 55"/>
                <a:gd name="T6" fmla="*/ 104 w 104"/>
                <a:gd name="T7" fmla="*/ 23 h 55"/>
                <a:gd name="T8" fmla="*/ 50 w 104"/>
                <a:gd name="T9" fmla="*/ 3 h 55"/>
              </a:gdLst>
              <a:ahLst/>
              <a:cxnLst>
                <a:cxn ang="0">
                  <a:pos x="T0" y="T1"/>
                </a:cxn>
                <a:cxn ang="0">
                  <a:pos x="T2" y="T3"/>
                </a:cxn>
                <a:cxn ang="0">
                  <a:pos x="T4" y="T5"/>
                </a:cxn>
                <a:cxn ang="0">
                  <a:pos x="T6" y="T7"/>
                </a:cxn>
                <a:cxn ang="0">
                  <a:pos x="T8" y="T9"/>
                </a:cxn>
              </a:cxnLst>
              <a:rect l="0" t="0" r="r" b="b"/>
              <a:pathLst>
                <a:path w="104" h="55">
                  <a:moveTo>
                    <a:pt x="50" y="3"/>
                  </a:moveTo>
                  <a:cubicBezTo>
                    <a:pt x="22" y="7"/>
                    <a:pt x="0" y="27"/>
                    <a:pt x="0" y="55"/>
                  </a:cubicBezTo>
                  <a:cubicBezTo>
                    <a:pt x="7" y="31"/>
                    <a:pt x="27" y="12"/>
                    <a:pt x="53" y="8"/>
                  </a:cubicBezTo>
                  <a:cubicBezTo>
                    <a:pt x="72" y="5"/>
                    <a:pt x="90" y="11"/>
                    <a:pt x="104" y="23"/>
                  </a:cubicBezTo>
                  <a:cubicBezTo>
                    <a:pt x="92" y="6"/>
                    <a:pt x="73" y="0"/>
                    <a:pt x="50" y="3"/>
                  </a:cubicBezTo>
                  <a:close/>
                </a:path>
              </a:pathLst>
            </a:custGeom>
            <a:solidFill>
              <a:srgbClr val="ECECE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dirty="0">
                <a:latin typeface="微软雅黑" panose="020B0503020204020204" pitchFamily="34" charset="-122"/>
              </a:endParaRPr>
            </a:p>
          </p:txBody>
        </p:sp>
        <p:sp>
          <p:nvSpPr>
            <p:cNvPr id="208" name="Freeform 470"/>
            <p:cNvSpPr/>
            <p:nvPr/>
          </p:nvSpPr>
          <p:spPr bwMode="auto">
            <a:xfrm>
              <a:off x="6634163" y="4724401"/>
              <a:ext cx="209550" cy="160338"/>
            </a:xfrm>
            <a:custGeom>
              <a:avLst/>
              <a:gdLst>
                <a:gd name="T0" fmla="*/ 61 w 101"/>
                <a:gd name="T1" fmla="*/ 69 h 77"/>
                <a:gd name="T2" fmla="*/ 94 w 101"/>
                <a:gd name="T3" fmla="*/ 0 h 77"/>
                <a:gd name="T4" fmla="*/ 54 w 101"/>
                <a:gd name="T5" fmla="*/ 57 h 77"/>
                <a:gd name="T6" fmla="*/ 0 w 101"/>
                <a:gd name="T7" fmla="*/ 54 h 77"/>
                <a:gd name="T8" fmla="*/ 61 w 101"/>
                <a:gd name="T9" fmla="*/ 69 h 77"/>
              </a:gdLst>
              <a:ahLst/>
              <a:cxnLst>
                <a:cxn ang="0">
                  <a:pos x="T0" y="T1"/>
                </a:cxn>
                <a:cxn ang="0">
                  <a:pos x="T2" y="T3"/>
                </a:cxn>
                <a:cxn ang="0">
                  <a:pos x="T4" y="T5"/>
                </a:cxn>
                <a:cxn ang="0">
                  <a:pos x="T6" y="T7"/>
                </a:cxn>
                <a:cxn ang="0">
                  <a:pos x="T8" y="T9"/>
                </a:cxn>
              </a:cxnLst>
              <a:rect l="0" t="0" r="r" b="b"/>
              <a:pathLst>
                <a:path w="101" h="77">
                  <a:moveTo>
                    <a:pt x="61" y="69"/>
                  </a:moveTo>
                  <a:cubicBezTo>
                    <a:pt x="88" y="59"/>
                    <a:pt x="101" y="27"/>
                    <a:pt x="94" y="0"/>
                  </a:cubicBezTo>
                  <a:cubicBezTo>
                    <a:pt x="93" y="24"/>
                    <a:pt x="78" y="47"/>
                    <a:pt x="54" y="57"/>
                  </a:cubicBezTo>
                  <a:cubicBezTo>
                    <a:pt x="35" y="64"/>
                    <a:pt x="16" y="62"/>
                    <a:pt x="0" y="54"/>
                  </a:cubicBezTo>
                  <a:cubicBezTo>
                    <a:pt x="16" y="68"/>
                    <a:pt x="40" y="77"/>
                    <a:pt x="61" y="69"/>
                  </a:cubicBezTo>
                  <a:close/>
                </a:path>
              </a:pathLst>
            </a:custGeom>
            <a:solidFill>
              <a:srgbClr val="A2AE9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dirty="0">
                <a:latin typeface="微软雅黑" panose="020B0503020204020204" pitchFamily="34" charset="-122"/>
              </a:endParaRPr>
            </a:p>
          </p:txBody>
        </p:sp>
        <p:sp>
          <p:nvSpPr>
            <p:cNvPr id="209" name="Freeform 471"/>
            <p:cNvSpPr/>
            <p:nvPr/>
          </p:nvSpPr>
          <p:spPr bwMode="auto">
            <a:xfrm>
              <a:off x="6608763" y="4713288"/>
              <a:ext cx="214313" cy="138113"/>
            </a:xfrm>
            <a:custGeom>
              <a:avLst/>
              <a:gdLst>
                <a:gd name="T0" fmla="*/ 57 w 103"/>
                <a:gd name="T1" fmla="*/ 60 h 66"/>
                <a:gd name="T2" fmla="*/ 100 w 103"/>
                <a:gd name="T3" fmla="*/ 0 h 66"/>
                <a:gd name="T4" fmla="*/ 54 w 103"/>
                <a:gd name="T5" fmla="*/ 49 h 66"/>
                <a:gd name="T6" fmla="*/ 0 w 103"/>
                <a:gd name="T7" fmla="*/ 42 h 66"/>
                <a:gd name="T8" fmla="*/ 57 w 103"/>
                <a:gd name="T9" fmla="*/ 60 h 66"/>
              </a:gdLst>
              <a:ahLst/>
              <a:cxnLst>
                <a:cxn ang="0">
                  <a:pos x="T0" y="T1"/>
                </a:cxn>
                <a:cxn ang="0">
                  <a:pos x="T2" y="T3"/>
                </a:cxn>
                <a:cxn ang="0">
                  <a:pos x="T4" y="T5"/>
                </a:cxn>
                <a:cxn ang="0">
                  <a:pos x="T6" y="T7"/>
                </a:cxn>
                <a:cxn ang="0">
                  <a:pos x="T8" y="T9"/>
                </a:cxn>
              </a:cxnLst>
              <a:rect l="0" t="0" r="r" b="b"/>
              <a:pathLst>
                <a:path w="103" h="66">
                  <a:moveTo>
                    <a:pt x="57" y="60"/>
                  </a:moveTo>
                  <a:cubicBezTo>
                    <a:pt x="85" y="54"/>
                    <a:pt x="103" y="28"/>
                    <a:pt x="100" y="0"/>
                  </a:cubicBezTo>
                  <a:cubicBezTo>
                    <a:pt x="96" y="24"/>
                    <a:pt x="80" y="43"/>
                    <a:pt x="54" y="49"/>
                  </a:cubicBezTo>
                  <a:cubicBezTo>
                    <a:pt x="35" y="54"/>
                    <a:pt x="15" y="52"/>
                    <a:pt x="0" y="42"/>
                  </a:cubicBezTo>
                  <a:cubicBezTo>
                    <a:pt x="13" y="58"/>
                    <a:pt x="35" y="66"/>
                    <a:pt x="57" y="60"/>
                  </a:cubicBezTo>
                  <a:close/>
                </a:path>
              </a:pathLst>
            </a:custGeom>
            <a:solidFill>
              <a:srgbClr val="ECECE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dirty="0">
                <a:latin typeface="微软雅黑" panose="020B0503020204020204" pitchFamily="34" charset="-122"/>
              </a:endParaRPr>
            </a:p>
          </p:txBody>
        </p:sp>
        <p:sp>
          <p:nvSpPr>
            <p:cNvPr id="210" name="Oval 472"/>
            <p:cNvSpPr>
              <a:spLocks noChangeArrowheads="1"/>
            </p:cNvSpPr>
            <p:nvPr/>
          </p:nvSpPr>
          <p:spPr bwMode="auto">
            <a:xfrm>
              <a:off x="5751513" y="4765676"/>
              <a:ext cx="196850" cy="195263"/>
            </a:xfrm>
            <a:prstGeom prst="ellipse">
              <a:avLst/>
            </a:prstGeom>
            <a:solidFill>
              <a:srgbClr val="C0CA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dirty="0">
                <a:latin typeface="微软雅黑" panose="020B0503020204020204" pitchFamily="34" charset="-122"/>
              </a:endParaRPr>
            </a:p>
          </p:txBody>
        </p:sp>
        <p:sp>
          <p:nvSpPr>
            <p:cNvPr id="211" name="Freeform 473"/>
            <p:cNvSpPr/>
            <p:nvPr/>
          </p:nvSpPr>
          <p:spPr bwMode="auto">
            <a:xfrm>
              <a:off x="5759451" y="4770438"/>
              <a:ext cx="165100" cy="93663"/>
            </a:xfrm>
            <a:custGeom>
              <a:avLst/>
              <a:gdLst>
                <a:gd name="T0" fmla="*/ 37 w 79"/>
                <a:gd name="T1" fmla="*/ 3 h 45"/>
                <a:gd name="T2" fmla="*/ 0 w 79"/>
                <a:gd name="T3" fmla="*/ 45 h 45"/>
                <a:gd name="T4" fmla="*/ 40 w 79"/>
                <a:gd name="T5" fmla="*/ 12 h 45"/>
                <a:gd name="T6" fmla="*/ 79 w 79"/>
                <a:gd name="T7" fmla="*/ 21 h 45"/>
                <a:gd name="T8" fmla="*/ 37 w 79"/>
                <a:gd name="T9" fmla="*/ 3 h 45"/>
              </a:gdLst>
              <a:ahLst/>
              <a:cxnLst>
                <a:cxn ang="0">
                  <a:pos x="T0" y="T1"/>
                </a:cxn>
                <a:cxn ang="0">
                  <a:pos x="T2" y="T3"/>
                </a:cxn>
                <a:cxn ang="0">
                  <a:pos x="T4" y="T5"/>
                </a:cxn>
                <a:cxn ang="0">
                  <a:pos x="T6" y="T7"/>
                </a:cxn>
                <a:cxn ang="0">
                  <a:pos x="T8" y="T9"/>
                </a:cxn>
              </a:cxnLst>
              <a:rect l="0" t="0" r="r" b="b"/>
              <a:pathLst>
                <a:path w="79" h="45">
                  <a:moveTo>
                    <a:pt x="37" y="3"/>
                  </a:moveTo>
                  <a:cubicBezTo>
                    <a:pt x="16" y="6"/>
                    <a:pt x="0" y="24"/>
                    <a:pt x="0" y="45"/>
                  </a:cubicBezTo>
                  <a:cubicBezTo>
                    <a:pt x="5" y="27"/>
                    <a:pt x="21" y="15"/>
                    <a:pt x="40" y="12"/>
                  </a:cubicBezTo>
                  <a:cubicBezTo>
                    <a:pt x="55" y="10"/>
                    <a:pt x="69" y="12"/>
                    <a:pt x="79" y="21"/>
                  </a:cubicBezTo>
                  <a:cubicBezTo>
                    <a:pt x="70" y="8"/>
                    <a:pt x="54" y="0"/>
                    <a:pt x="37" y="3"/>
                  </a:cubicBezTo>
                  <a:close/>
                </a:path>
              </a:pathLst>
            </a:custGeom>
            <a:solidFill>
              <a:srgbClr val="A2AE9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dirty="0">
                <a:latin typeface="微软雅黑" panose="020B0503020204020204" pitchFamily="34" charset="-122"/>
              </a:endParaRPr>
            </a:p>
          </p:txBody>
        </p:sp>
        <p:sp>
          <p:nvSpPr>
            <p:cNvPr id="212" name="Freeform 474"/>
            <p:cNvSpPr/>
            <p:nvPr/>
          </p:nvSpPr>
          <p:spPr bwMode="auto">
            <a:xfrm>
              <a:off x="5751513" y="4756151"/>
              <a:ext cx="165100" cy="87313"/>
            </a:xfrm>
            <a:custGeom>
              <a:avLst/>
              <a:gdLst>
                <a:gd name="T0" fmla="*/ 39 w 79"/>
                <a:gd name="T1" fmla="*/ 2 h 42"/>
                <a:gd name="T2" fmla="*/ 0 w 79"/>
                <a:gd name="T3" fmla="*/ 42 h 42"/>
                <a:gd name="T4" fmla="*/ 40 w 79"/>
                <a:gd name="T5" fmla="*/ 6 h 42"/>
                <a:gd name="T6" fmla="*/ 79 w 79"/>
                <a:gd name="T7" fmla="*/ 18 h 42"/>
                <a:gd name="T8" fmla="*/ 39 w 79"/>
                <a:gd name="T9" fmla="*/ 2 h 42"/>
              </a:gdLst>
              <a:ahLst/>
              <a:cxnLst>
                <a:cxn ang="0">
                  <a:pos x="T0" y="T1"/>
                </a:cxn>
                <a:cxn ang="0">
                  <a:pos x="T2" y="T3"/>
                </a:cxn>
                <a:cxn ang="0">
                  <a:pos x="T4" y="T5"/>
                </a:cxn>
                <a:cxn ang="0">
                  <a:pos x="T6" y="T7"/>
                </a:cxn>
                <a:cxn ang="0">
                  <a:pos x="T8" y="T9"/>
                </a:cxn>
              </a:cxnLst>
              <a:rect l="0" t="0" r="r" b="b"/>
              <a:pathLst>
                <a:path w="79" h="42">
                  <a:moveTo>
                    <a:pt x="39" y="2"/>
                  </a:moveTo>
                  <a:cubicBezTo>
                    <a:pt x="17" y="5"/>
                    <a:pt x="0" y="21"/>
                    <a:pt x="0" y="42"/>
                  </a:cubicBezTo>
                  <a:cubicBezTo>
                    <a:pt x="5" y="24"/>
                    <a:pt x="20" y="9"/>
                    <a:pt x="40" y="6"/>
                  </a:cubicBezTo>
                  <a:cubicBezTo>
                    <a:pt x="55" y="4"/>
                    <a:pt x="69" y="9"/>
                    <a:pt x="79" y="18"/>
                  </a:cubicBezTo>
                  <a:cubicBezTo>
                    <a:pt x="70" y="4"/>
                    <a:pt x="55" y="0"/>
                    <a:pt x="39" y="2"/>
                  </a:cubicBezTo>
                  <a:close/>
                </a:path>
              </a:pathLst>
            </a:custGeom>
            <a:solidFill>
              <a:srgbClr val="ECECE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dirty="0">
                <a:latin typeface="微软雅黑" panose="020B0503020204020204" pitchFamily="34" charset="-122"/>
              </a:endParaRPr>
            </a:p>
          </p:txBody>
        </p:sp>
        <p:sp>
          <p:nvSpPr>
            <p:cNvPr id="213" name="Freeform 475"/>
            <p:cNvSpPr/>
            <p:nvPr/>
          </p:nvSpPr>
          <p:spPr bwMode="auto">
            <a:xfrm>
              <a:off x="5797551" y="4862513"/>
              <a:ext cx="160338" cy="122238"/>
            </a:xfrm>
            <a:custGeom>
              <a:avLst/>
              <a:gdLst>
                <a:gd name="T0" fmla="*/ 47 w 77"/>
                <a:gd name="T1" fmla="*/ 53 h 59"/>
                <a:gd name="T2" fmla="*/ 72 w 77"/>
                <a:gd name="T3" fmla="*/ 0 h 59"/>
                <a:gd name="T4" fmla="*/ 41 w 77"/>
                <a:gd name="T5" fmla="*/ 43 h 59"/>
                <a:gd name="T6" fmla="*/ 0 w 77"/>
                <a:gd name="T7" fmla="*/ 41 h 59"/>
                <a:gd name="T8" fmla="*/ 47 w 77"/>
                <a:gd name="T9" fmla="*/ 53 h 59"/>
              </a:gdLst>
              <a:ahLst/>
              <a:cxnLst>
                <a:cxn ang="0">
                  <a:pos x="T0" y="T1"/>
                </a:cxn>
                <a:cxn ang="0">
                  <a:pos x="T2" y="T3"/>
                </a:cxn>
                <a:cxn ang="0">
                  <a:pos x="T4" y="T5"/>
                </a:cxn>
                <a:cxn ang="0">
                  <a:pos x="T6" y="T7"/>
                </a:cxn>
                <a:cxn ang="0">
                  <a:pos x="T8" y="T9"/>
                </a:cxn>
              </a:cxnLst>
              <a:rect l="0" t="0" r="r" b="b"/>
              <a:pathLst>
                <a:path w="77" h="59">
                  <a:moveTo>
                    <a:pt x="47" y="53"/>
                  </a:moveTo>
                  <a:cubicBezTo>
                    <a:pt x="67" y="45"/>
                    <a:pt x="77" y="20"/>
                    <a:pt x="72" y="0"/>
                  </a:cubicBezTo>
                  <a:cubicBezTo>
                    <a:pt x="71" y="19"/>
                    <a:pt x="60" y="36"/>
                    <a:pt x="41" y="43"/>
                  </a:cubicBezTo>
                  <a:cubicBezTo>
                    <a:pt x="27" y="49"/>
                    <a:pt x="13" y="47"/>
                    <a:pt x="0" y="41"/>
                  </a:cubicBezTo>
                  <a:cubicBezTo>
                    <a:pt x="12" y="52"/>
                    <a:pt x="31" y="59"/>
                    <a:pt x="47" y="53"/>
                  </a:cubicBezTo>
                  <a:close/>
                </a:path>
              </a:pathLst>
            </a:custGeom>
            <a:solidFill>
              <a:srgbClr val="A2AE9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dirty="0">
                <a:latin typeface="微软雅黑" panose="020B0503020204020204" pitchFamily="34" charset="-122"/>
              </a:endParaRPr>
            </a:p>
          </p:txBody>
        </p:sp>
        <p:sp>
          <p:nvSpPr>
            <p:cNvPr id="214" name="Freeform 476"/>
            <p:cNvSpPr/>
            <p:nvPr/>
          </p:nvSpPr>
          <p:spPr bwMode="auto">
            <a:xfrm>
              <a:off x="5778501" y="4852988"/>
              <a:ext cx="163513" cy="104775"/>
            </a:xfrm>
            <a:custGeom>
              <a:avLst/>
              <a:gdLst>
                <a:gd name="T0" fmla="*/ 44 w 78"/>
                <a:gd name="T1" fmla="*/ 46 h 50"/>
                <a:gd name="T2" fmla="*/ 76 w 78"/>
                <a:gd name="T3" fmla="*/ 0 h 50"/>
                <a:gd name="T4" fmla="*/ 41 w 78"/>
                <a:gd name="T5" fmla="*/ 37 h 50"/>
                <a:gd name="T6" fmla="*/ 0 w 78"/>
                <a:gd name="T7" fmla="*/ 32 h 50"/>
                <a:gd name="T8" fmla="*/ 44 w 78"/>
                <a:gd name="T9" fmla="*/ 46 h 50"/>
              </a:gdLst>
              <a:ahLst/>
              <a:cxnLst>
                <a:cxn ang="0">
                  <a:pos x="T0" y="T1"/>
                </a:cxn>
                <a:cxn ang="0">
                  <a:pos x="T2" y="T3"/>
                </a:cxn>
                <a:cxn ang="0">
                  <a:pos x="T4" y="T5"/>
                </a:cxn>
                <a:cxn ang="0">
                  <a:pos x="T6" y="T7"/>
                </a:cxn>
                <a:cxn ang="0">
                  <a:pos x="T8" y="T9"/>
                </a:cxn>
              </a:cxnLst>
              <a:rect l="0" t="0" r="r" b="b"/>
              <a:pathLst>
                <a:path w="78" h="50">
                  <a:moveTo>
                    <a:pt x="44" y="46"/>
                  </a:moveTo>
                  <a:cubicBezTo>
                    <a:pt x="65" y="41"/>
                    <a:pt x="78" y="21"/>
                    <a:pt x="76" y="0"/>
                  </a:cubicBezTo>
                  <a:cubicBezTo>
                    <a:pt x="73" y="19"/>
                    <a:pt x="61" y="33"/>
                    <a:pt x="41" y="37"/>
                  </a:cubicBezTo>
                  <a:cubicBezTo>
                    <a:pt x="27" y="41"/>
                    <a:pt x="11" y="40"/>
                    <a:pt x="0" y="32"/>
                  </a:cubicBezTo>
                  <a:cubicBezTo>
                    <a:pt x="10" y="44"/>
                    <a:pt x="27" y="50"/>
                    <a:pt x="44" y="46"/>
                  </a:cubicBezTo>
                  <a:close/>
                </a:path>
              </a:pathLst>
            </a:custGeom>
            <a:solidFill>
              <a:srgbClr val="ECECE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dirty="0">
                <a:latin typeface="微软雅黑" panose="020B0503020204020204" pitchFamily="34" charset="-122"/>
              </a:endParaRPr>
            </a:p>
          </p:txBody>
        </p:sp>
        <p:sp>
          <p:nvSpPr>
            <p:cNvPr id="215" name="Oval 477"/>
            <p:cNvSpPr>
              <a:spLocks noChangeArrowheads="1"/>
            </p:cNvSpPr>
            <p:nvPr/>
          </p:nvSpPr>
          <p:spPr bwMode="auto">
            <a:xfrm>
              <a:off x="6311901" y="4613276"/>
              <a:ext cx="150813" cy="150813"/>
            </a:xfrm>
            <a:prstGeom prst="ellipse">
              <a:avLst/>
            </a:prstGeom>
            <a:solidFill>
              <a:srgbClr val="C0CA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dirty="0">
                <a:latin typeface="微软雅黑" panose="020B0503020204020204" pitchFamily="34" charset="-122"/>
              </a:endParaRPr>
            </a:p>
          </p:txBody>
        </p:sp>
        <p:sp>
          <p:nvSpPr>
            <p:cNvPr id="216" name="Freeform 478"/>
            <p:cNvSpPr/>
            <p:nvPr/>
          </p:nvSpPr>
          <p:spPr bwMode="auto">
            <a:xfrm>
              <a:off x="6318251" y="4618038"/>
              <a:ext cx="127000" cy="73025"/>
            </a:xfrm>
            <a:custGeom>
              <a:avLst/>
              <a:gdLst>
                <a:gd name="T0" fmla="*/ 28 w 61"/>
                <a:gd name="T1" fmla="*/ 2 h 35"/>
                <a:gd name="T2" fmla="*/ 0 w 61"/>
                <a:gd name="T3" fmla="*/ 35 h 35"/>
                <a:gd name="T4" fmla="*/ 31 w 61"/>
                <a:gd name="T5" fmla="*/ 9 h 35"/>
                <a:gd name="T6" fmla="*/ 61 w 61"/>
                <a:gd name="T7" fmla="*/ 16 h 35"/>
                <a:gd name="T8" fmla="*/ 28 w 61"/>
                <a:gd name="T9" fmla="*/ 2 h 35"/>
              </a:gdLst>
              <a:ahLst/>
              <a:cxnLst>
                <a:cxn ang="0">
                  <a:pos x="T0" y="T1"/>
                </a:cxn>
                <a:cxn ang="0">
                  <a:pos x="T2" y="T3"/>
                </a:cxn>
                <a:cxn ang="0">
                  <a:pos x="T4" y="T5"/>
                </a:cxn>
                <a:cxn ang="0">
                  <a:pos x="T6" y="T7"/>
                </a:cxn>
                <a:cxn ang="0">
                  <a:pos x="T8" y="T9"/>
                </a:cxn>
              </a:cxnLst>
              <a:rect l="0" t="0" r="r" b="b"/>
              <a:pathLst>
                <a:path w="61" h="35">
                  <a:moveTo>
                    <a:pt x="28" y="2"/>
                  </a:moveTo>
                  <a:cubicBezTo>
                    <a:pt x="12" y="4"/>
                    <a:pt x="0" y="18"/>
                    <a:pt x="0" y="35"/>
                  </a:cubicBezTo>
                  <a:cubicBezTo>
                    <a:pt x="4" y="21"/>
                    <a:pt x="16" y="11"/>
                    <a:pt x="31" y="9"/>
                  </a:cubicBezTo>
                  <a:cubicBezTo>
                    <a:pt x="42" y="7"/>
                    <a:pt x="53" y="9"/>
                    <a:pt x="61" y="16"/>
                  </a:cubicBezTo>
                  <a:cubicBezTo>
                    <a:pt x="54" y="6"/>
                    <a:pt x="42" y="0"/>
                    <a:pt x="28" y="2"/>
                  </a:cubicBezTo>
                  <a:close/>
                </a:path>
              </a:pathLst>
            </a:custGeom>
            <a:solidFill>
              <a:srgbClr val="A2AE9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dirty="0">
                <a:latin typeface="微软雅黑" panose="020B0503020204020204" pitchFamily="34" charset="-122"/>
              </a:endParaRPr>
            </a:p>
          </p:txBody>
        </p:sp>
        <p:sp>
          <p:nvSpPr>
            <p:cNvPr id="217" name="Freeform 479"/>
            <p:cNvSpPr/>
            <p:nvPr/>
          </p:nvSpPr>
          <p:spPr bwMode="auto">
            <a:xfrm>
              <a:off x="6311901" y="4605338"/>
              <a:ext cx="127000" cy="68263"/>
            </a:xfrm>
            <a:custGeom>
              <a:avLst/>
              <a:gdLst>
                <a:gd name="T0" fmla="*/ 30 w 61"/>
                <a:gd name="T1" fmla="*/ 2 h 33"/>
                <a:gd name="T2" fmla="*/ 0 w 61"/>
                <a:gd name="T3" fmla="*/ 33 h 33"/>
                <a:gd name="T4" fmla="*/ 31 w 61"/>
                <a:gd name="T5" fmla="*/ 5 h 33"/>
                <a:gd name="T6" fmla="*/ 61 w 61"/>
                <a:gd name="T7" fmla="*/ 14 h 33"/>
                <a:gd name="T8" fmla="*/ 30 w 61"/>
                <a:gd name="T9" fmla="*/ 2 h 33"/>
              </a:gdLst>
              <a:ahLst/>
              <a:cxnLst>
                <a:cxn ang="0">
                  <a:pos x="T0" y="T1"/>
                </a:cxn>
                <a:cxn ang="0">
                  <a:pos x="T2" y="T3"/>
                </a:cxn>
                <a:cxn ang="0">
                  <a:pos x="T4" y="T5"/>
                </a:cxn>
                <a:cxn ang="0">
                  <a:pos x="T6" y="T7"/>
                </a:cxn>
                <a:cxn ang="0">
                  <a:pos x="T8" y="T9"/>
                </a:cxn>
              </a:cxnLst>
              <a:rect l="0" t="0" r="r" b="b"/>
              <a:pathLst>
                <a:path w="61" h="33">
                  <a:moveTo>
                    <a:pt x="30" y="2"/>
                  </a:moveTo>
                  <a:cubicBezTo>
                    <a:pt x="13" y="4"/>
                    <a:pt x="0" y="16"/>
                    <a:pt x="0" y="33"/>
                  </a:cubicBezTo>
                  <a:cubicBezTo>
                    <a:pt x="4" y="18"/>
                    <a:pt x="15" y="7"/>
                    <a:pt x="31" y="5"/>
                  </a:cubicBezTo>
                  <a:cubicBezTo>
                    <a:pt x="42" y="3"/>
                    <a:pt x="53" y="7"/>
                    <a:pt x="61" y="14"/>
                  </a:cubicBezTo>
                  <a:cubicBezTo>
                    <a:pt x="54" y="4"/>
                    <a:pt x="43" y="0"/>
                    <a:pt x="30" y="2"/>
                  </a:cubicBezTo>
                  <a:close/>
                </a:path>
              </a:pathLst>
            </a:custGeom>
            <a:solidFill>
              <a:srgbClr val="ECECE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dirty="0">
                <a:latin typeface="微软雅黑" panose="020B0503020204020204" pitchFamily="34" charset="-122"/>
              </a:endParaRPr>
            </a:p>
          </p:txBody>
        </p:sp>
        <p:sp>
          <p:nvSpPr>
            <p:cNvPr id="218" name="Freeform 480"/>
            <p:cNvSpPr/>
            <p:nvPr/>
          </p:nvSpPr>
          <p:spPr bwMode="auto">
            <a:xfrm>
              <a:off x="6346826" y="4686301"/>
              <a:ext cx="123825" cy="96838"/>
            </a:xfrm>
            <a:custGeom>
              <a:avLst/>
              <a:gdLst>
                <a:gd name="T0" fmla="*/ 36 w 59"/>
                <a:gd name="T1" fmla="*/ 42 h 46"/>
                <a:gd name="T2" fmla="*/ 56 w 59"/>
                <a:gd name="T3" fmla="*/ 0 h 46"/>
                <a:gd name="T4" fmla="*/ 32 w 59"/>
                <a:gd name="T5" fmla="*/ 34 h 46"/>
                <a:gd name="T6" fmla="*/ 0 w 59"/>
                <a:gd name="T7" fmla="*/ 32 h 46"/>
                <a:gd name="T8" fmla="*/ 36 w 59"/>
                <a:gd name="T9" fmla="*/ 42 h 46"/>
              </a:gdLst>
              <a:ahLst/>
              <a:cxnLst>
                <a:cxn ang="0">
                  <a:pos x="T0" y="T1"/>
                </a:cxn>
                <a:cxn ang="0">
                  <a:pos x="T2" y="T3"/>
                </a:cxn>
                <a:cxn ang="0">
                  <a:pos x="T4" y="T5"/>
                </a:cxn>
                <a:cxn ang="0">
                  <a:pos x="T6" y="T7"/>
                </a:cxn>
                <a:cxn ang="0">
                  <a:pos x="T8" y="T9"/>
                </a:cxn>
              </a:cxnLst>
              <a:rect l="0" t="0" r="r" b="b"/>
              <a:pathLst>
                <a:path w="59" h="46">
                  <a:moveTo>
                    <a:pt x="36" y="42"/>
                  </a:moveTo>
                  <a:cubicBezTo>
                    <a:pt x="52" y="35"/>
                    <a:pt x="59" y="16"/>
                    <a:pt x="56" y="0"/>
                  </a:cubicBezTo>
                  <a:cubicBezTo>
                    <a:pt x="55" y="15"/>
                    <a:pt x="46" y="29"/>
                    <a:pt x="32" y="34"/>
                  </a:cubicBezTo>
                  <a:cubicBezTo>
                    <a:pt x="21" y="38"/>
                    <a:pt x="9" y="37"/>
                    <a:pt x="0" y="32"/>
                  </a:cubicBezTo>
                  <a:cubicBezTo>
                    <a:pt x="9" y="41"/>
                    <a:pt x="24" y="46"/>
                    <a:pt x="36" y="42"/>
                  </a:cubicBezTo>
                  <a:close/>
                </a:path>
              </a:pathLst>
            </a:custGeom>
            <a:solidFill>
              <a:srgbClr val="A2AE9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dirty="0">
                <a:latin typeface="微软雅黑" panose="020B0503020204020204" pitchFamily="34" charset="-122"/>
              </a:endParaRPr>
            </a:p>
          </p:txBody>
        </p:sp>
        <p:sp>
          <p:nvSpPr>
            <p:cNvPr id="219" name="Freeform 481"/>
            <p:cNvSpPr/>
            <p:nvPr/>
          </p:nvSpPr>
          <p:spPr bwMode="auto">
            <a:xfrm>
              <a:off x="6332538" y="4681538"/>
              <a:ext cx="127000" cy="82550"/>
            </a:xfrm>
            <a:custGeom>
              <a:avLst/>
              <a:gdLst>
                <a:gd name="T0" fmla="*/ 34 w 61"/>
                <a:gd name="T1" fmla="*/ 36 h 39"/>
                <a:gd name="T2" fmla="*/ 59 w 61"/>
                <a:gd name="T3" fmla="*/ 0 h 39"/>
                <a:gd name="T4" fmla="*/ 32 w 61"/>
                <a:gd name="T5" fmla="*/ 29 h 39"/>
                <a:gd name="T6" fmla="*/ 0 w 61"/>
                <a:gd name="T7" fmla="*/ 24 h 39"/>
                <a:gd name="T8" fmla="*/ 34 w 61"/>
                <a:gd name="T9" fmla="*/ 36 h 39"/>
              </a:gdLst>
              <a:ahLst/>
              <a:cxnLst>
                <a:cxn ang="0">
                  <a:pos x="T0" y="T1"/>
                </a:cxn>
                <a:cxn ang="0">
                  <a:pos x="T2" y="T3"/>
                </a:cxn>
                <a:cxn ang="0">
                  <a:pos x="T4" y="T5"/>
                </a:cxn>
                <a:cxn ang="0">
                  <a:pos x="T6" y="T7"/>
                </a:cxn>
                <a:cxn ang="0">
                  <a:pos x="T8" y="T9"/>
                </a:cxn>
              </a:cxnLst>
              <a:rect l="0" t="0" r="r" b="b"/>
              <a:pathLst>
                <a:path w="61" h="39">
                  <a:moveTo>
                    <a:pt x="34" y="36"/>
                  </a:moveTo>
                  <a:cubicBezTo>
                    <a:pt x="50" y="31"/>
                    <a:pt x="61" y="16"/>
                    <a:pt x="59" y="0"/>
                  </a:cubicBezTo>
                  <a:cubicBezTo>
                    <a:pt x="57" y="14"/>
                    <a:pt x="47" y="25"/>
                    <a:pt x="32" y="29"/>
                  </a:cubicBezTo>
                  <a:cubicBezTo>
                    <a:pt x="21" y="31"/>
                    <a:pt x="8" y="30"/>
                    <a:pt x="0" y="24"/>
                  </a:cubicBezTo>
                  <a:cubicBezTo>
                    <a:pt x="8" y="34"/>
                    <a:pt x="21" y="39"/>
                    <a:pt x="34" y="36"/>
                  </a:cubicBezTo>
                  <a:close/>
                </a:path>
              </a:pathLst>
            </a:custGeom>
            <a:solidFill>
              <a:srgbClr val="ECECE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dirty="0">
                <a:latin typeface="微软雅黑" panose="020B0503020204020204" pitchFamily="34" charset="-122"/>
              </a:endParaRPr>
            </a:p>
          </p:txBody>
        </p:sp>
        <p:sp>
          <p:nvSpPr>
            <p:cNvPr id="220" name="Freeform 482"/>
            <p:cNvSpPr/>
            <p:nvPr/>
          </p:nvSpPr>
          <p:spPr bwMode="auto">
            <a:xfrm>
              <a:off x="7454901" y="4743451"/>
              <a:ext cx="357188" cy="304800"/>
            </a:xfrm>
            <a:custGeom>
              <a:avLst/>
              <a:gdLst>
                <a:gd name="T0" fmla="*/ 161 w 171"/>
                <a:gd name="T1" fmla="*/ 50 h 146"/>
                <a:gd name="T2" fmla="*/ 103 w 171"/>
                <a:gd name="T3" fmla="*/ 133 h 146"/>
                <a:gd name="T4" fmla="*/ 10 w 171"/>
                <a:gd name="T5" fmla="*/ 96 h 146"/>
                <a:gd name="T6" fmla="*/ 67 w 171"/>
                <a:gd name="T7" fmla="*/ 13 h 146"/>
                <a:gd name="T8" fmla="*/ 161 w 171"/>
                <a:gd name="T9" fmla="*/ 50 h 146"/>
              </a:gdLst>
              <a:ahLst/>
              <a:cxnLst>
                <a:cxn ang="0">
                  <a:pos x="T0" y="T1"/>
                </a:cxn>
                <a:cxn ang="0">
                  <a:pos x="T2" y="T3"/>
                </a:cxn>
                <a:cxn ang="0">
                  <a:pos x="T4" y="T5"/>
                </a:cxn>
                <a:cxn ang="0">
                  <a:pos x="T6" y="T7"/>
                </a:cxn>
                <a:cxn ang="0">
                  <a:pos x="T8" y="T9"/>
                </a:cxn>
              </a:cxnLst>
              <a:rect l="0" t="0" r="r" b="b"/>
              <a:pathLst>
                <a:path w="171" h="146">
                  <a:moveTo>
                    <a:pt x="161" y="50"/>
                  </a:moveTo>
                  <a:cubicBezTo>
                    <a:pt x="171" y="84"/>
                    <a:pt x="145" y="121"/>
                    <a:pt x="103" y="133"/>
                  </a:cubicBezTo>
                  <a:cubicBezTo>
                    <a:pt x="62" y="146"/>
                    <a:pt x="20" y="129"/>
                    <a:pt x="10" y="96"/>
                  </a:cubicBezTo>
                  <a:cubicBezTo>
                    <a:pt x="0" y="62"/>
                    <a:pt x="26" y="25"/>
                    <a:pt x="67" y="13"/>
                  </a:cubicBezTo>
                  <a:cubicBezTo>
                    <a:pt x="109" y="0"/>
                    <a:pt x="151" y="17"/>
                    <a:pt x="161" y="50"/>
                  </a:cubicBezTo>
                  <a:close/>
                </a:path>
              </a:pathLst>
            </a:custGeom>
            <a:solidFill>
              <a:srgbClr val="C0CA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dirty="0">
                <a:latin typeface="微软雅黑" panose="020B0503020204020204" pitchFamily="34" charset="-122"/>
              </a:endParaRPr>
            </a:p>
          </p:txBody>
        </p:sp>
        <p:sp>
          <p:nvSpPr>
            <p:cNvPr id="221" name="Freeform 483"/>
            <p:cNvSpPr/>
            <p:nvPr/>
          </p:nvSpPr>
          <p:spPr bwMode="auto">
            <a:xfrm>
              <a:off x="7470776" y="4764088"/>
              <a:ext cx="265113" cy="177800"/>
            </a:xfrm>
            <a:custGeom>
              <a:avLst/>
              <a:gdLst>
                <a:gd name="T0" fmla="*/ 52 w 127"/>
                <a:gd name="T1" fmla="*/ 12 h 85"/>
                <a:gd name="T2" fmla="*/ 8 w 127"/>
                <a:gd name="T3" fmla="*/ 85 h 85"/>
                <a:gd name="T4" fmla="*/ 61 w 127"/>
                <a:gd name="T5" fmla="*/ 22 h 85"/>
                <a:gd name="T6" fmla="*/ 127 w 127"/>
                <a:gd name="T7" fmla="*/ 15 h 85"/>
                <a:gd name="T8" fmla="*/ 52 w 127"/>
                <a:gd name="T9" fmla="*/ 12 h 85"/>
              </a:gdLst>
              <a:ahLst/>
              <a:cxnLst>
                <a:cxn ang="0">
                  <a:pos x="T0" y="T1"/>
                </a:cxn>
                <a:cxn ang="0">
                  <a:pos x="T2" y="T3"/>
                </a:cxn>
                <a:cxn ang="0">
                  <a:pos x="T4" y="T5"/>
                </a:cxn>
                <a:cxn ang="0">
                  <a:pos x="T6" y="T7"/>
                </a:cxn>
                <a:cxn ang="0">
                  <a:pos x="T8" y="T9"/>
                </a:cxn>
              </a:cxnLst>
              <a:rect l="0" t="0" r="r" b="b"/>
              <a:pathLst>
                <a:path w="127" h="85">
                  <a:moveTo>
                    <a:pt x="52" y="12"/>
                  </a:moveTo>
                  <a:cubicBezTo>
                    <a:pt x="18" y="26"/>
                    <a:pt x="0" y="58"/>
                    <a:pt x="8" y="85"/>
                  </a:cubicBezTo>
                  <a:cubicBezTo>
                    <a:pt x="9" y="59"/>
                    <a:pt x="30" y="36"/>
                    <a:pt x="61" y="22"/>
                  </a:cubicBezTo>
                  <a:cubicBezTo>
                    <a:pt x="84" y="13"/>
                    <a:pt x="107" y="9"/>
                    <a:pt x="127" y="15"/>
                  </a:cubicBezTo>
                  <a:cubicBezTo>
                    <a:pt x="107" y="3"/>
                    <a:pt x="78" y="0"/>
                    <a:pt x="52" y="12"/>
                  </a:cubicBezTo>
                  <a:close/>
                </a:path>
              </a:pathLst>
            </a:custGeom>
            <a:solidFill>
              <a:srgbClr val="A2AE9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dirty="0">
                <a:latin typeface="微软雅黑" panose="020B0503020204020204" pitchFamily="34" charset="-122"/>
              </a:endParaRPr>
            </a:p>
          </p:txBody>
        </p:sp>
        <p:sp>
          <p:nvSpPr>
            <p:cNvPr id="222" name="Freeform 484"/>
            <p:cNvSpPr/>
            <p:nvPr/>
          </p:nvSpPr>
          <p:spPr bwMode="auto">
            <a:xfrm>
              <a:off x="7450138" y="4745038"/>
              <a:ext cx="265113" cy="171450"/>
            </a:xfrm>
            <a:custGeom>
              <a:avLst/>
              <a:gdLst>
                <a:gd name="T0" fmla="*/ 55 w 127"/>
                <a:gd name="T1" fmla="*/ 12 h 82"/>
                <a:gd name="T2" fmla="*/ 8 w 127"/>
                <a:gd name="T3" fmla="*/ 82 h 82"/>
                <a:gd name="T4" fmla="*/ 59 w 127"/>
                <a:gd name="T5" fmla="*/ 17 h 82"/>
                <a:gd name="T6" fmla="*/ 127 w 127"/>
                <a:gd name="T7" fmla="*/ 13 h 82"/>
                <a:gd name="T8" fmla="*/ 55 w 127"/>
                <a:gd name="T9" fmla="*/ 12 h 82"/>
              </a:gdLst>
              <a:ahLst/>
              <a:cxnLst>
                <a:cxn ang="0">
                  <a:pos x="T0" y="T1"/>
                </a:cxn>
                <a:cxn ang="0">
                  <a:pos x="T2" y="T3"/>
                </a:cxn>
                <a:cxn ang="0">
                  <a:pos x="T4" y="T5"/>
                </a:cxn>
                <a:cxn ang="0">
                  <a:pos x="T6" y="T7"/>
                </a:cxn>
                <a:cxn ang="0">
                  <a:pos x="T8" y="T9"/>
                </a:cxn>
              </a:cxnLst>
              <a:rect l="0" t="0" r="r" b="b"/>
              <a:pathLst>
                <a:path w="127" h="82">
                  <a:moveTo>
                    <a:pt x="55" y="12"/>
                  </a:moveTo>
                  <a:cubicBezTo>
                    <a:pt x="21" y="27"/>
                    <a:pt x="0" y="55"/>
                    <a:pt x="8" y="82"/>
                  </a:cubicBezTo>
                  <a:cubicBezTo>
                    <a:pt x="9" y="56"/>
                    <a:pt x="28" y="30"/>
                    <a:pt x="59" y="17"/>
                  </a:cubicBezTo>
                  <a:cubicBezTo>
                    <a:pt x="82" y="7"/>
                    <a:pt x="107" y="6"/>
                    <a:pt x="127" y="13"/>
                  </a:cubicBezTo>
                  <a:cubicBezTo>
                    <a:pt x="107" y="0"/>
                    <a:pt x="81" y="1"/>
                    <a:pt x="55" y="12"/>
                  </a:cubicBezTo>
                  <a:close/>
                </a:path>
              </a:pathLst>
            </a:custGeom>
            <a:solidFill>
              <a:srgbClr val="ECECE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dirty="0">
                <a:latin typeface="微软雅黑" panose="020B0503020204020204" pitchFamily="34" charset="-122"/>
              </a:endParaRPr>
            </a:p>
          </p:txBody>
        </p:sp>
        <p:sp>
          <p:nvSpPr>
            <p:cNvPr id="223" name="Freeform 485"/>
            <p:cNvSpPr/>
            <p:nvPr/>
          </p:nvSpPr>
          <p:spPr bwMode="auto">
            <a:xfrm>
              <a:off x="7581901" y="4845051"/>
              <a:ext cx="242888" cy="203200"/>
            </a:xfrm>
            <a:custGeom>
              <a:avLst/>
              <a:gdLst>
                <a:gd name="T0" fmla="*/ 80 w 116"/>
                <a:gd name="T1" fmla="*/ 81 h 97"/>
                <a:gd name="T2" fmla="*/ 101 w 116"/>
                <a:gd name="T3" fmla="*/ 0 h 97"/>
                <a:gd name="T4" fmla="*/ 67 w 116"/>
                <a:gd name="T5" fmla="*/ 72 h 97"/>
                <a:gd name="T6" fmla="*/ 0 w 116"/>
                <a:gd name="T7" fmla="*/ 88 h 97"/>
                <a:gd name="T8" fmla="*/ 80 w 116"/>
                <a:gd name="T9" fmla="*/ 81 h 97"/>
              </a:gdLst>
              <a:ahLst/>
              <a:cxnLst>
                <a:cxn ang="0">
                  <a:pos x="T0" y="T1"/>
                </a:cxn>
                <a:cxn ang="0">
                  <a:pos x="T2" y="T3"/>
                </a:cxn>
                <a:cxn ang="0">
                  <a:pos x="T4" y="T5"/>
                </a:cxn>
                <a:cxn ang="0">
                  <a:pos x="T6" y="T7"/>
                </a:cxn>
                <a:cxn ang="0">
                  <a:pos x="T8" y="T9"/>
                </a:cxn>
              </a:cxnLst>
              <a:rect l="0" t="0" r="r" b="b"/>
              <a:pathLst>
                <a:path w="116" h="97">
                  <a:moveTo>
                    <a:pt x="80" y="81"/>
                  </a:moveTo>
                  <a:cubicBezTo>
                    <a:pt x="110" y="61"/>
                    <a:pt x="116" y="25"/>
                    <a:pt x="101" y="0"/>
                  </a:cubicBezTo>
                  <a:cubicBezTo>
                    <a:pt x="107" y="25"/>
                    <a:pt x="94" y="53"/>
                    <a:pt x="67" y="72"/>
                  </a:cubicBezTo>
                  <a:cubicBezTo>
                    <a:pt x="47" y="85"/>
                    <a:pt x="22" y="91"/>
                    <a:pt x="0" y="88"/>
                  </a:cubicBezTo>
                  <a:cubicBezTo>
                    <a:pt x="23" y="97"/>
                    <a:pt x="57" y="96"/>
                    <a:pt x="80" y="81"/>
                  </a:cubicBezTo>
                  <a:close/>
                </a:path>
              </a:pathLst>
            </a:custGeom>
            <a:solidFill>
              <a:srgbClr val="A2AE9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dirty="0">
                <a:latin typeface="微软雅黑" panose="020B0503020204020204" pitchFamily="34" charset="-122"/>
              </a:endParaRPr>
            </a:p>
          </p:txBody>
        </p:sp>
        <p:sp>
          <p:nvSpPr>
            <p:cNvPr id="224" name="Freeform 486"/>
            <p:cNvSpPr/>
            <p:nvPr/>
          </p:nvSpPr>
          <p:spPr bwMode="auto">
            <a:xfrm>
              <a:off x="7540626" y="4841876"/>
              <a:ext cx="257175" cy="185738"/>
            </a:xfrm>
            <a:custGeom>
              <a:avLst/>
              <a:gdLst>
                <a:gd name="T0" fmla="*/ 76 w 123"/>
                <a:gd name="T1" fmla="*/ 75 h 89"/>
                <a:gd name="T2" fmla="*/ 111 w 123"/>
                <a:gd name="T3" fmla="*/ 0 h 89"/>
                <a:gd name="T4" fmla="*/ 69 w 123"/>
                <a:gd name="T5" fmla="*/ 65 h 89"/>
                <a:gd name="T6" fmla="*/ 0 w 123"/>
                <a:gd name="T7" fmla="*/ 78 h 89"/>
                <a:gd name="T8" fmla="*/ 76 w 123"/>
                <a:gd name="T9" fmla="*/ 75 h 89"/>
              </a:gdLst>
              <a:ahLst/>
              <a:cxnLst>
                <a:cxn ang="0">
                  <a:pos x="T0" y="T1"/>
                </a:cxn>
                <a:cxn ang="0">
                  <a:pos x="T2" y="T3"/>
                </a:cxn>
                <a:cxn ang="0">
                  <a:pos x="T4" y="T5"/>
                </a:cxn>
                <a:cxn ang="0">
                  <a:pos x="T6" y="T7"/>
                </a:cxn>
                <a:cxn ang="0">
                  <a:pos x="T8" y="T9"/>
                </a:cxn>
              </a:cxnLst>
              <a:rect l="0" t="0" r="r" b="b"/>
              <a:pathLst>
                <a:path w="123" h="89">
                  <a:moveTo>
                    <a:pt x="76" y="75"/>
                  </a:moveTo>
                  <a:cubicBezTo>
                    <a:pt x="108" y="58"/>
                    <a:pt x="123" y="26"/>
                    <a:pt x="111" y="0"/>
                  </a:cubicBezTo>
                  <a:cubicBezTo>
                    <a:pt x="114" y="26"/>
                    <a:pt x="99" y="49"/>
                    <a:pt x="69" y="65"/>
                  </a:cubicBezTo>
                  <a:cubicBezTo>
                    <a:pt x="47" y="77"/>
                    <a:pt x="21" y="83"/>
                    <a:pt x="0" y="78"/>
                  </a:cubicBezTo>
                  <a:cubicBezTo>
                    <a:pt x="21" y="89"/>
                    <a:pt x="51" y="89"/>
                    <a:pt x="76" y="75"/>
                  </a:cubicBezTo>
                  <a:close/>
                </a:path>
              </a:pathLst>
            </a:custGeom>
            <a:solidFill>
              <a:srgbClr val="ECECE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dirty="0">
                <a:latin typeface="微软雅黑" panose="020B0503020204020204" pitchFamily="34" charset="-122"/>
              </a:endParaRPr>
            </a:p>
          </p:txBody>
        </p:sp>
        <p:sp>
          <p:nvSpPr>
            <p:cNvPr id="225" name="Oval 487"/>
            <p:cNvSpPr>
              <a:spLocks noChangeArrowheads="1"/>
            </p:cNvSpPr>
            <p:nvPr/>
          </p:nvSpPr>
          <p:spPr bwMode="auto">
            <a:xfrm>
              <a:off x="8261351" y="2668588"/>
              <a:ext cx="319088" cy="404813"/>
            </a:xfrm>
            <a:prstGeom prst="ellipse">
              <a:avLst/>
            </a:prstGeom>
            <a:solidFill>
              <a:srgbClr val="C0CA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dirty="0">
                <a:latin typeface="微软雅黑" panose="020B0503020204020204" pitchFamily="34" charset="-122"/>
              </a:endParaRPr>
            </a:p>
          </p:txBody>
        </p:sp>
        <p:sp>
          <p:nvSpPr>
            <p:cNvPr id="226" name="Freeform 488"/>
            <p:cNvSpPr/>
            <p:nvPr/>
          </p:nvSpPr>
          <p:spPr bwMode="auto">
            <a:xfrm>
              <a:off x="8274051" y="2678113"/>
              <a:ext cx="271463" cy="196850"/>
            </a:xfrm>
            <a:custGeom>
              <a:avLst/>
              <a:gdLst>
                <a:gd name="T0" fmla="*/ 61 w 130"/>
                <a:gd name="T1" fmla="*/ 5 h 94"/>
                <a:gd name="T2" fmla="*/ 0 w 130"/>
                <a:gd name="T3" fmla="*/ 94 h 94"/>
                <a:gd name="T4" fmla="*/ 66 w 130"/>
                <a:gd name="T5" fmla="*/ 25 h 94"/>
                <a:gd name="T6" fmla="*/ 130 w 130"/>
                <a:gd name="T7" fmla="*/ 44 h 94"/>
                <a:gd name="T8" fmla="*/ 61 w 130"/>
                <a:gd name="T9" fmla="*/ 5 h 94"/>
              </a:gdLst>
              <a:ahLst/>
              <a:cxnLst>
                <a:cxn ang="0">
                  <a:pos x="T0" y="T1"/>
                </a:cxn>
                <a:cxn ang="0">
                  <a:pos x="T2" y="T3"/>
                </a:cxn>
                <a:cxn ang="0">
                  <a:pos x="T4" y="T5"/>
                </a:cxn>
                <a:cxn ang="0">
                  <a:pos x="T6" y="T7"/>
                </a:cxn>
                <a:cxn ang="0">
                  <a:pos x="T8" y="T9"/>
                </a:cxn>
              </a:cxnLst>
              <a:rect l="0" t="0" r="r" b="b"/>
              <a:pathLst>
                <a:path w="130" h="94">
                  <a:moveTo>
                    <a:pt x="61" y="5"/>
                  </a:moveTo>
                  <a:cubicBezTo>
                    <a:pt x="26" y="11"/>
                    <a:pt x="0" y="50"/>
                    <a:pt x="0" y="94"/>
                  </a:cubicBezTo>
                  <a:cubicBezTo>
                    <a:pt x="8" y="56"/>
                    <a:pt x="34" y="31"/>
                    <a:pt x="66" y="25"/>
                  </a:cubicBezTo>
                  <a:cubicBezTo>
                    <a:pt x="90" y="20"/>
                    <a:pt x="113" y="25"/>
                    <a:pt x="130" y="44"/>
                  </a:cubicBezTo>
                  <a:cubicBezTo>
                    <a:pt x="115" y="16"/>
                    <a:pt x="89" y="0"/>
                    <a:pt x="61" y="5"/>
                  </a:cubicBezTo>
                  <a:close/>
                </a:path>
              </a:pathLst>
            </a:custGeom>
            <a:solidFill>
              <a:srgbClr val="99AAA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dirty="0">
                <a:latin typeface="微软雅黑" panose="020B0503020204020204" pitchFamily="34" charset="-122"/>
              </a:endParaRPr>
            </a:p>
          </p:txBody>
        </p:sp>
        <p:sp>
          <p:nvSpPr>
            <p:cNvPr id="227" name="Freeform 489"/>
            <p:cNvSpPr/>
            <p:nvPr/>
          </p:nvSpPr>
          <p:spPr bwMode="auto">
            <a:xfrm>
              <a:off x="8261351" y="2644776"/>
              <a:ext cx="271463" cy="184150"/>
            </a:xfrm>
            <a:custGeom>
              <a:avLst/>
              <a:gdLst>
                <a:gd name="T0" fmla="*/ 63 w 130"/>
                <a:gd name="T1" fmla="*/ 5 h 88"/>
                <a:gd name="T2" fmla="*/ 0 w 130"/>
                <a:gd name="T3" fmla="*/ 88 h 88"/>
                <a:gd name="T4" fmla="*/ 66 w 130"/>
                <a:gd name="T5" fmla="*/ 14 h 88"/>
                <a:gd name="T6" fmla="*/ 130 w 130"/>
                <a:gd name="T7" fmla="*/ 38 h 88"/>
                <a:gd name="T8" fmla="*/ 63 w 130"/>
                <a:gd name="T9" fmla="*/ 5 h 88"/>
              </a:gdLst>
              <a:ahLst/>
              <a:cxnLst>
                <a:cxn ang="0">
                  <a:pos x="T0" y="T1"/>
                </a:cxn>
                <a:cxn ang="0">
                  <a:pos x="T2" y="T3"/>
                </a:cxn>
                <a:cxn ang="0">
                  <a:pos x="T4" y="T5"/>
                </a:cxn>
                <a:cxn ang="0">
                  <a:pos x="T6" y="T7"/>
                </a:cxn>
                <a:cxn ang="0">
                  <a:pos x="T8" y="T9"/>
                </a:cxn>
              </a:cxnLst>
              <a:rect l="0" t="0" r="r" b="b"/>
              <a:pathLst>
                <a:path w="130" h="88">
                  <a:moveTo>
                    <a:pt x="63" y="5"/>
                  </a:moveTo>
                  <a:cubicBezTo>
                    <a:pt x="28" y="12"/>
                    <a:pt x="0" y="44"/>
                    <a:pt x="0" y="88"/>
                  </a:cubicBezTo>
                  <a:cubicBezTo>
                    <a:pt x="8" y="50"/>
                    <a:pt x="33" y="20"/>
                    <a:pt x="66" y="14"/>
                  </a:cubicBezTo>
                  <a:cubicBezTo>
                    <a:pt x="90" y="9"/>
                    <a:pt x="113" y="19"/>
                    <a:pt x="130" y="38"/>
                  </a:cubicBezTo>
                  <a:cubicBezTo>
                    <a:pt x="115" y="10"/>
                    <a:pt x="91" y="0"/>
                    <a:pt x="63" y="5"/>
                  </a:cubicBezTo>
                  <a:close/>
                </a:path>
              </a:pathLst>
            </a:custGeom>
            <a:solidFill>
              <a:srgbClr val="ECECE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dirty="0">
                <a:latin typeface="微软雅黑" panose="020B0503020204020204" pitchFamily="34" charset="-122"/>
              </a:endParaRPr>
            </a:p>
          </p:txBody>
        </p:sp>
        <p:sp>
          <p:nvSpPr>
            <p:cNvPr id="228" name="Freeform 490"/>
            <p:cNvSpPr/>
            <p:nvPr/>
          </p:nvSpPr>
          <p:spPr bwMode="auto">
            <a:xfrm>
              <a:off x="8335963" y="2868613"/>
              <a:ext cx="263525" cy="257175"/>
            </a:xfrm>
            <a:custGeom>
              <a:avLst/>
              <a:gdLst>
                <a:gd name="T0" fmla="*/ 77 w 126"/>
                <a:gd name="T1" fmla="*/ 110 h 123"/>
                <a:gd name="T2" fmla="*/ 118 w 126"/>
                <a:gd name="T3" fmla="*/ 0 h 123"/>
                <a:gd name="T4" fmla="*/ 67 w 126"/>
                <a:gd name="T5" fmla="*/ 91 h 123"/>
                <a:gd name="T6" fmla="*/ 0 w 126"/>
                <a:gd name="T7" fmla="*/ 85 h 123"/>
                <a:gd name="T8" fmla="*/ 77 w 126"/>
                <a:gd name="T9" fmla="*/ 110 h 123"/>
              </a:gdLst>
              <a:ahLst/>
              <a:cxnLst>
                <a:cxn ang="0">
                  <a:pos x="T0" y="T1"/>
                </a:cxn>
                <a:cxn ang="0">
                  <a:pos x="T2" y="T3"/>
                </a:cxn>
                <a:cxn ang="0">
                  <a:pos x="T4" y="T5"/>
                </a:cxn>
                <a:cxn ang="0">
                  <a:pos x="T6" y="T7"/>
                </a:cxn>
                <a:cxn ang="0">
                  <a:pos x="T8" y="T9"/>
                </a:cxn>
              </a:cxnLst>
              <a:rect l="0" t="0" r="r" b="b"/>
              <a:pathLst>
                <a:path w="126" h="123">
                  <a:moveTo>
                    <a:pt x="77" y="110"/>
                  </a:moveTo>
                  <a:cubicBezTo>
                    <a:pt x="110" y="94"/>
                    <a:pt x="126" y="43"/>
                    <a:pt x="118" y="0"/>
                  </a:cubicBezTo>
                  <a:cubicBezTo>
                    <a:pt x="117" y="39"/>
                    <a:pt x="98" y="76"/>
                    <a:pt x="67" y="91"/>
                  </a:cubicBezTo>
                  <a:cubicBezTo>
                    <a:pt x="44" y="102"/>
                    <a:pt x="20" y="99"/>
                    <a:pt x="0" y="85"/>
                  </a:cubicBezTo>
                  <a:cubicBezTo>
                    <a:pt x="20" y="108"/>
                    <a:pt x="50" y="123"/>
                    <a:pt x="77" y="110"/>
                  </a:cubicBezTo>
                  <a:close/>
                </a:path>
              </a:pathLst>
            </a:custGeom>
            <a:solidFill>
              <a:srgbClr val="99AAA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dirty="0">
                <a:latin typeface="微软雅黑" panose="020B0503020204020204" pitchFamily="34" charset="-122"/>
              </a:endParaRPr>
            </a:p>
          </p:txBody>
        </p:sp>
        <p:sp>
          <p:nvSpPr>
            <p:cNvPr id="229" name="Freeform 491"/>
            <p:cNvSpPr/>
            <p:nvPr/>
          </p:nvSpPr>
          <p:spPr bwMode="auto">
            <a:xfrm>
              <a:off x="8304213" y="2852738"/>
              <a:ext cx="268288" cy="219075"/>
            </a:xfrm>
            <a:custGeom>
              <a:avLst/>
              <a:gdLst>
                <a:gd name="T0" fmla="*/ 72 w 128"/>
                <a:gd name="T1" fmla="*/ 96 h 105"/>
                <a:gd name="T2" fmla="*/ 125 w 128"/>
                <a:gd name="T3" fmla="*/ 0 h 105"/>
                <a:gd name="T4" fmla="*/ 68 w 128"/>
                <a:gd name="T5" fmla="*/ 78 h 105"/>
                <a:gd name="T6" fmla="*/ 0 w 128"/>
                <a:gd name="T7" fmla="*/ 66 h 105"/>
                <a:gd name="T8" fmla="*/ 72 w 128"/>
                <a:gd name="T9" fmla="*/ 96 h 105"/>
              </a:gdLst>
              <a:ahLst/>
              <a:cxnLst>
                <a:cxn ang="0">
                  <a:pos x="T0" y="T1"/>
                </a:cxn>
                <a:cxn ang="0">
                  <a:pos x="T2" y="T3"/>
                </a:cxn>
                <a:cxn ang="0">
                  <a:pos x="T4" y="T5"/>
                </a:cxn>
                <a:cxn ang="0">
                  <a:pos x="T6" y="T7"/>
                </a:cxn>
                <a:cxn ang="0">
                  <a:pos x="T8" y="T9"/>
                </a:cxn>
              </a:cxnLst>
              <a:rect l="0" t="0" r="r" b="b"/>
              <a:pathLst>
                <a:path w="128" h="105">
                  <a:moveTo>
                    <a:pt x="72" y="96"/>
                  </a:moveTo>
                  <a:cubicBezTo>
                    <a:pt x="106" y="86"/>
                    <a:pt x="128" y="44"/>
                    <a:pt x="125" y="0"/>
                  </a:cubicBezTo>
                  <a:cubicBezTo>
                    <a:pt x="120" y="39"/>
                    <a:pt x="99" y="68"/>
                    <a:pt x="68" y="78"/>
                  </a:cubicBezTo>
                  <a:cubicBezTo>
                    <a:pt x="44" y="85"/>
                    <a:pt x="18" y="83"/>
                    <a:pt x="0" y="66"/>
                  </a:cubicBezTo>
                  <a:cubicBezTo>
                    <a:pt x="17" y="92"/>
                    <a:pt x="44" y="105"/>
                    <a:pt x="72" y="96"/>
                  </a:cubicBezTo>
                  <a:close/>
                </a:path>
              </a:pathLst>
            </a:custGeom>
            <a:solidFill>
              <a:srgbClr val="ECECE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dirty="0">
                <a:latin typeface="微软雅黑" panose="020B0503020204020204" pitchFamily="34" charset="-122"/>
              </a:endParaRPr>
            </a:p>
          </p:txBody>
        </p:sp>
        <p:sp>
          <p:nvSpPr>
            <p:cNvPr id="230" name="Freeform 492"/>
            <p:cNvSpPr/>
            <p:nvPr/>
          </p:nvSpPr>
          <p:spPr bwMode="auto">
            <a:xfrm>
              <a:off x="6273801" y="3178176"/>
              <a:ext cx="298450" cy="269875"/>
            </a:xfrm>
            <a:custGeom>
              <a:avLst/>
              <a:gdLst>
                <a:gd name="T0" fmla="*/ 49 w 143"/>
                <a:gd name="T1" fmla="*/ 22 h 129"/>
                <a:gd name="T2" fmla="*/ 19 w 143"/>
                <a:gd name="T3" fmla="*/ 129 h 129"/>
                <a:gd name="T4" fmla="*/ 64 w 143"/>
                <a:gd name="T5" fmla="*/ 35 h 129"/>
                <a:gd name="T6" fmla="*/ 143 w 143"/>
                <a:gd name="T7" fmla="*/ 14 h 129"/>
                <a:gd name="T8" fmla="*/ 49 w 143"/>
                <a:gd name="T9" fmla="*/ 22 h 129"/>
              </a:gdLst>
              <a:ahLst/>
              <a:cxnLst>
                <a:cxn ang="0">
                  <a:pos x="T0" y="T1"/>
                </a:cxn>
                <a:cxn ang="0">
                  <a:pos x="T2" y="T3"/>
                </a:cxn>
                <a:cxn ang="0">
                  <a:pos x="T4" y="T5"/>
                </a:cxn>
                <a:cxn ang="0">
                  <a:pos x="T6" y="T7"/>
                </a:cxn>
                <a:cxn ang="0">
                  <a:pos x="T8" y="T9"/>
                </a:cxn>
              </a:cxnLst>
              <a:rect l="0" t="0" r="r" b="b"/>
              <a:pathLst>
                <a:path w="143" h="129">
                  <a:moveTo>
                    <a:pt x="49" y="22"/>
                  </a:moveTo>
                  <a:cubicBezTo>
                    <a:pt x="13" y="47"/>
                    <a:pt x="0" y="93"/>
                    <a:pt x="19" y="129"/>
                  </a:cubicBezTo>
                  <a:cubicBezTo>
                    <a:pt x="12" y="94"/>
                    <a:pt x="30" y="58"/>
                    <a:pt x="64" y="35"/>
                  </a:cubicBezTo>
                  <a:cubicBezTo>
                    <a:pt x="89" y="18"/>
                    <a:pt x="116" y="9"/>
                    <a:pt x="143" y="14"/>
                  </a:cubicBezTo>
                  <a:cubicBezTo>
                    <a:pt x="115" y="0"/>
                    <a:pt x="78" y="2"/>
                    <a:pt x="49" y="22"/>
                  </a:cubicBezTo>
                  <a:close/>
                </a:path>
              </a:pathLst>
            </a:custGeom>
            <a:solidFill>
              <a:srgbClr val="99AAA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dirty="0">
                <a:latin typeface="微软雅黑" panose="020B0503020204020204" pitchFamily="34" charset="-122"/>
              </a:endParaRPr>
            </a:p>
          </p:txBody>
        </p:sp>
        <p:sp>
          <p:nvSpPr>
            <p:cNvPr id="231" name="Freeform 493"/>
            <p:cNvSpPr/>
            <p:nvPr/>
          </p:nvSpPr>
          <p:spPr bwMode="auto">
            <a:xfrm>
              <a:off x="6246813" y="3148013"/>
              <a:ext cx="325438" cy="227013"/>
            </a:xfrm>
            <a:custGeom>
              <a:avLst/>
              <a:gdLst>
                <a:gd name="T0" fmla="*/ 67 w 156"/>
                <a:gd name="T1" fmla="*/ 14 h 108"/>
                <a:gd name="T2" fmla="*/ 11 w 156"/>
                <a:gd name="T3" fmla="*/ 108 h 108"/>
                <a:gd name="T4" fmla="*/ 72 w 156"/>
                <a:gd name="T5" fmla="*/ 21 h 108"/>
                <a:gd name="T6" fmla="*/ 156 w 156"/>
                <a:gd name="T7" fmla="*/ 21 h 108"/>
                <a:gd name="T8" fmla="*/ 67 w 156"/>
                <a:gd name="T9" fmla="*/ 14 h 108"/>
              </a:gdLst>
              <a:ahLst/>
              <a:cxnLst>
                <a:cxn ang="0">
                  <a:pos x="T0" y="T1"/>
                </a:cxn>
                <a:cxn ang="0">
                  <a:pos x="T2" y="T3"/>
                </a:cxn>
                <a:cxn ang="0">
                  <a:pos x="T4" y="T5"/>
                </a:cxn>
                <a:cxn ang="0">
                  <a:pos x="T6" y="T7"/>
                </a:cxn>
                <a:cxn ang="0">
                  <a:pos x="T8" y="T9"/>
                </a:cxn>
              </a:cxnLst>
              <a:rect l="0" t="0" r="r" b="b"/>
              <a:pathLst>
                <a:path w="156" h="108">
                  <a:moveTo>
                    <a:pt x="67" y="14"/>
                  </a:moveTo>
                  <a:cubicBezTo>
                    <a:pt x="26" y="31"/>
                    <a:pt x="0" y="69"/>
                    <a:pt x="11" y="108"/>
                  </a:cubicBezTo>
                  <a:cubicBezTo>
                    <a:pt x="11" y="72"/>
                    <a:pt x="34" y="37"/>
                    <a:pt x="72" y="21"/>
                  </a:cubicBezTo>
                  <a:cubicBezTo>
                    <a:pt x="100" y="9"/>
                    <a:pt x="131" y="10"/>
                    <a:pt x="156" y="21"/>
                  </a:cubicBezTo>
                  <a:cubicBezTo>
                    <a:pt x="131" y="1"/>
                    <a:pt x="99" y="0"/>
                    <a:pt x="67" y="14"/>
                  </a:cubicBezTo>
                  <a:close/>
                </a:path>
              </a:pathLst>
            </a:custGeom>
            <a:solidFill>
              <a:srgbClr val="ECECE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dirty="0">
                <a:latin typeface="微软雅黑" panose="020B0503020204020204" pitchFamily="34" charset="-122"/>
              </a:endParaRPr>
            </a:p>
          </p:txBody>
        </p:sp>
      </p:grpSp>
      <p:sp>
        <p:nvSpPr>
          <p:cNvPr id="234" name="Oval 190"/>
          <p:cNvSpPr/>
          <p:nvPr/>
        </p:nvSpPr>
        <p:spPr>
          <a:xfrm>
            <a:off x="1351999" y="3706317"/>
            <a:ext cx="289742" cy="289781"/>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id-ID"/>
          </a:p>
        </p:txBody>
      </p:sp>
      <p:sp>
        <p:nvSpPr>
          <p:cNvPr id="235" name="TextBox 234"/>
          <p:cNvSpPr txBox="1"/>
          <p:nvPr/>
        </p:nvSpPr>
        <p:spPr>
          <a:xfrm>
            <a:off x="1350325" y="3728171"/>
            <a:ext cx="295612" cy="238537"/>
          </a:xfrm>
          <a:prstGeom prst="rect">
            <a:avLst/>
          </a:prstGeom>
          <a:noFill/>
        </p:spPr>
        <p:txBody>
          <a:bodyPr wrap="none" lIns="68589" tIns="34295" rIns="68589" bIns="34295" rtlCol="0">
            <a:spAutoFit/>
          </a:bodyPr>
          <a:lstStyle/>
          <a:p>
            <a:r>
              <a:rPr lang="id-ID" sz="1100" b="1" dirty="0">
                <a:solidFill>
                  <a:schemeClr val="bg1"/>
                </a:solidFill>
                <a:latin typeface="Raleway" panose="020B0003030101060003" pitchFamily="34" charset="0"/>
              </a:rPr>
              <a:t>01</a:t>
            </a:r>
          </a:p>
        </p:txBody>
      </p:sp>
      <p:sp>
        <p:nvSpPr>
          <p:cNvPr id="238" name="Oval 194"/>
          <p:cNvSpPr/>
          <p:nvPr/>
        </p:nvSpPr>
        <p:spPr>
          <a:xfrm>
            <a:off x="1307056" y="2261804"/>
            <a:ext cx="289742" cy="289781"/>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id-ID"/>
          </a:p>
        </p:txBody>
      </p:sp>
      <p:sp>
        <p:nvSpPr>
          <p:cNvPr id="239" name="TextBox 238"/>
          <p:cNvSpPr txBox="1"/>
          <p:nvPr/>
        </p:nvSpPr>
        <p:spPr>
          <a:xfrm>
            <a:off x="1305382" y="2283659"/>
            <a:ext cx="295612" cy="238537"/>
          </a:xfrm>
          <a:prstGeom prst="rect">
            <a:avLst/>
          </a:prstGeom>
          <a:noFill/>
        </p:spPr>
        <p:txBody>
          <a:bodyPr wrap="none" lIns="68589" tIns="34295" rIns="68589" bIns="34295" rtlCol="0">
            <a:spAutoFit/>
          </a:bodyPr>
          <a:lstStyle/>
          <a:p>
            <a:r>
              <a:rPr lang="id-ID" sz="1100" b="1" dirty="0">
                <a:solidFill>
                  <a:schemeClr val="bg1"/>
                </a:solidFill>
                <a:latin typeface="Raleway" panose="020B0003030101060003" pitchFamily="34" charset="0"/>
              </a:rPr>
              <a:t>02</a:t>
            </a:r>
          </a:p>
        </p:txBody>
      </p:sp>
      <p:sp>
        <p:nvSpPr>
          <p:cNvPr id="246" name="Oval 256"/>
          <p:cNvSpPr/>
          <p:nvPr/>
        </p:nvSpPr>
        <p:spPr>
          <a:xfrm>
            <a:off x="3593055" y="1694420"/>
            <a:ext cx="289742" cy="289781"/>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id-ID"/>
          </a:p>
        </p:txBody>
      </p:sp>
      <p:sp>
        <p:nvSpPr>
          <p:cNvPr id="247" name="TextBox 246"/>
          <p:cNvSpPr txBox="1"/>
          <p:nvPr/>
        </p:nvSpPr>
        <p:spPr>
          <a:xfrm>
            <a:off x="3591382" y="1716274"/>
            <a:ext cx="295612" cy="238537"/>
          </a:xfrm>
          <a:prstGeom prst="rect">
            <a:avLst/>
          </a:prstGeom>
          <a:noFill/>
        </p:spPr>
        <p:txBody>
          <a:bodyPr wrap="none" lIns="68589" tIns="34295" rIns="68589" bIns="34295" rtlCol="0">
            <a:spAutoFit/>
          </a:bodyPr>
          <a:lstStyle/>
          <a:p>
            <a:r>
              <a:rPr lang="en-US" sz="1100" b="1" dirty="0">
                <a:solidFill>
                  <a:schemeClr val="bg1"/>
                </a:solidFill>
                <a:latin typeface="Raleway" panose="020B0003030101060003" pitchFamily="34" charset="0"/>
              </a:rPr>
              <a:t>03</a:t>
            </a:r>
            <a:endParaRPr lang="id-ID" sz="1100" b="1" dirty="0">
              <a:solidFill>
                <a:schemeClr val="bg1"/>
              </a:solidFill>
              <a:latin typeface="Raleway" panose="020B0003030101060003" pitchFamily="34" charset="0"/>
            </a:endParaRPr>
          </a:p>
        </p:txBody>
      </p:sp>
      <p:sp>
        <p:nvSpPr>
          <p:cNvPr id="250" name="Oval 291"/>
          <p:cNvSpPr/>
          <p:nvPr/>
        </p:nvSpPr>
        <p:spPr>
          <a:xfrm>
            <a:off x="3583867" y="3142341"/>
            <a:ext cx="289742" cy="289781"/>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id-ID"/>
          </a:p>
        </p:txBody>
      </p:sp>
      <p:sp>
        <p:nvSpPr>
          <p:cNvPr id="251" name="TextBox 250"/>
          <p:cNvSpPr txBox="1"/>
          <p:nvPr/>
        </p:nvSpPr>
        <p:spPr>
          <a:xfrm>
            <a:off x="3582194" y="3164195"/>
            <a:ext cx="295612" cy="238537"/>
          </a:xfrm>
          <a:prstGeom prst="rect">
            <a:avLst/>
          </a:prstGeom>
          <a:noFill/>
        </p:spPr>
        <p:txBody>
          <a:bodyPr wrap="none" lIns="68589" tIns="34295" rIns="68589" bIns="34295" rtlCol="0">
            <a:spAutoFit/>
          </a:bodyPr>
          <a:lstStyle/>
          <a:p>
            <a:r>
              <a:rPr lang="en-US" sz="1100" b="1" dirty="0">
                <a:solidFill>
                  <a:schemeClr val="bg1"/>
                </a:solidFill>
                <a:latin typeface="Raleway" panose="020B0003030101060003" pitchFamily="34" charset="0"/>
              </a:rPr>
              <a:t>04</a:t>
            </a:r>
            <a:endParaRPr lang="id-ID" sz="1100" b="1" dirty="0">
              <a:solidFill>
                <a:schemeClr val="bg1"/>
              </a:solidFill>
              <a:latin typeface="Raleway" panose="020B0003030101060003" pitchFamily="34" charset="0"/>
            </a:endParaRPr>
          </a:p>
        </p:txBody>
      </p:sp>
      <p:sp>
        <p:nvSpPr>
          <p:cNvPr id="254" name="Oval 295"/>
          <p:cNvSpPr/>
          <p:nvPr/>
        </p:nvSpPr>
        <p:spPr>
          <a:xfrm>
            <a:off x="6447713" y="3345491"/>
            <a:ext cx="289742" cy="289781"/>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id-ID"/>
          </a:p>
        </p:txBody>
      </p:sp>
      <p:sp>
        <p:nvSpPr>
          <p:cNvPr id="255" name="TextBox 254"/>
          <p:cNvSpPr txBox="1"/>
          <p:nvPr/>
        </p:nvSpPr>
        <p:spPr>
          <a:xfrm>
            <a:off x="6446040" y="3367346"/>
            <a:ext cx="295612" cy="238537"/>
          </a:xfrm>
          <a:prstGeom prst="rect">
            <a:avLst/>
          </a:prstGeom>
          <a:noFill/>
        </p:spPr>
        <p:txBody>
          <a:bodyPr wrap="none" lIns="68589" tIns="34295" rIns="68589" bIns="34295" rtlCol="0">
            <a:spAutoFit/>
          </a:bodyPr>
          <a:lstStyle/>
          <a:p>
            <a:r>
              <a:rPr lang="id-ID" sz="1100" b="1" dirty="0">
                <a:solidFill>
                  <a:schemeClr val="bg1"/>
                </a:solidFill>
                <a:latin typeface="Raleway" panose="020B0003030101060003" pitchFamily="34" charset="0"/>
              </a:rPr>
              <a:t>05</a:t>
            </a:r>
          </a:p>
        </p:txBody>
      </p:sp>
      <p:grpSp>
        <p:nvGrpSpPr>
          <p:cNvPr id="285" name="Group 545"/>
          <p:cNvGrpSpPr/>
          <p:nvPr/>
        </p:nvGrpSpPr>
        <p:grpSpPr>
          <a:xfrm>
            <a:off x="6994908" y="2861641"/>
            <a:ext cx="558483" cy="489867"/>
            <a:chOff x="3175" y="-1587"/>
            <a:chExt cx="490538" cy="430212"/>
          </a:xfrm>
          <a:solidFill>
            <a:srgbClr val="00B0F0"/>
          </a:solidFill>
        </p:grpSpPr>
        <p:sp>
          <p:nvSpPr>
            <p:cNvPr id="286" name="Freeform 175"/>
            <p:cNvSpPr>
              <a:spLocks noEditPoints="1"/>
            </p:cNvSpPr>
            <p:nvPr/>
          </p:nvSpPr>
          <p:spPr bwMode="auto">
            <a:xfrm>
              <a:off x="3175" y="-1587"/>
              <a:ext cx="490538" cy="430212"/>
            </a:xfrm>
            <a:custGeom>
              <a:avLst/>
              <a:gdLst>
                <a:gd name="T0" fmla="*/ 128 w 128"/>
                <a:gd name="T1" fmla="*/ 66 h 112"/>
                <a:gd name="T2" fmla="*/ 112 w 128"/>
                <a:gd name="T3" fmla="*/ 6 h 112"/>
                <a:gd name="T4" fmla="*/ 104 w 128"/>
                <a:gd name="T5" fmla="*/ 0 h 112"/>
                <a:gd name="T6" fmla="*/ 64 w 128"/>
                <a:gd name="T7" fmla="*/ 0 h 112"/>
                <a:gd name="T8" fmla="*/ 24 w 128"/>
                <a:gd name="T9" fmla="*/ 0 h 112"/>
                <a:gd name="T10" fmla="*/ 16 w 128"/>
                <a:gd name="T11" fmla="*/ 6 h 112"/>
                <a:gd name="T12" fmla="*/ 0 w 128"/>
                <a:gd name="T13" fmla="*/ 66 h 112"/>
                <a:gd name="T14" fmla="*/ 0 w 128"/>
                <a:gd name="T15" fmla="*/ 68 h 112"/>
                <a:gd name="T16" fmla="*/ 0 w 128"/>
                <a:gd name="T17" fmla="*/ 96 h 112"/>
                <a:gd name="T18" fmla="*/ 16 w 128"/>
                <a:gd name="T19" fmla="*/ 112 h 112"/>
                <a:gd name="T20" fmla="*/ 112 w 128"/>
                <a:gd name="T21" fmla="*/ 112 h 112"/>
                <a:gd name="T22" fmla="*/ 128 w 128"/>
                <a:gd name="T23" fmla="*/ 96 h 112"/>
                <a:gd name="T24" fmla="*/ 128 w 128"/>
                <a:gd name="T25" fmla="*/ 68 h 112"/>
                <a:gd name="T26" fmla="*/ 128 w 128"/>
                <a:gd name="T27" fmla="*/ 66 h 112"/>
                <a:gd name="T28" fmla="*/ 120 w 128"/>
                <a:gd name="T29" fmla="*/ 96 h 112"/>
                <a:gd name="T30" fmla="*/ 112 w 128"/>
                <a:gd name="T31" fmla="*/ 104 h 112"/>
                <a:gd name="T32" fmla="*/ 16 w 128"/>
                <a:gd name="T33" fmla="*/ 104 h 112"/>
                <a:gd name="T34" fmla="*/ 8 w 128"/>
                <a:gd name="T35" fmla="*/ 96 h 112"/>
                <a:gd name="T36" fmla="*/ 8 w 128"/>
                <a:gd name="T37" fmla="*/ 68 h 112"/>
                <a:gd name="T38" fmla="*/ 24 w 128"/>
                <a:gd name="T39" fmla="*/ 8 h 112"/>
                <a:gd name="T40" fmla="*/ 104 w 128"/>
                <a:gd name="T41" fmla="*/ 8 h 112"/>
                <a:gd name="T42" fmla="*/ 120 w 128"/>
                <a:gd name="T43" fmla="*/ 68 h 112"/>
                <a:gd name="T44" fmla="*/ 120 w 128"/>
                <a:gd name="T45" fmla="*/ 9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8" h="112">
                  <a:moveTo>
                    <a:pt x="128" y="66"/>
                  </a:moveTo>
                  <a:cubicBezTo>
                    <a:pt x="112" y="6"/>
                    <a:pt x="112" y="6"/>
                    <a:pt x="112" y="6"/>
                  </a:cubicBezTo>
                  <a:cubicBezTo>
                    <a:pt x="111" y="2"/>
                    <a:pt x="108" y="0"/>
                    <a:pt x="104" y="0"/>
                  </a:cubicBezTo>
                  <a:cubicBezTo>
                    <a:pt x="64" y="0"/>
                    <a:pt x="64" y="0"/>
                    <a:pt x="64" y="0"/>
                  </a:cubicBezTo>
                  <a:cubicBezTo>
                    <a:pt x="24" y="0"/>
                    <a:pt x="24" y="0"/>
                    <a:pt x="24" y="0"/>
                  </a:cubicBezTo>
                  <a:cubicBezTo>
                    <a:pt x="20" y="0"/>
                    <a:pt x="17" y="2"/>
                    <a:pt x="16" y="6"/>
                  </a:cubicBezTo>
                  <a:cubicBezTo>
                    <a:pt x="0" y="66"/>
                    <a:pt x="0" y="66"/>
                    <a:pt x="0" y="66"/>
                  </a:cubicBezTo>
                  <a:cubicBezTo>
                    <a:pt x="0" y="67"/>
                    <a:pt x="0" y="67"/>
                    <a:pt x="0" y="68"/>
                  </a:cubicBezTo>
                  <a:cubicBezTo>
                    <a:pt x="0" y="96"/>
                    <a:pt x="0" y="96"/>
                    <a:pt x="0" y="96"/>
                  </a:cubicBezTo>
                  <a:cubicBezTo>
                    <a:pt x="0" y="105"/>
                    <a:pt x="7" y="112"/>
                    <a:pt x="16" y="112"/>
                  </a:cubicBezTo>
                  <a:cubicBezTo>
                    <a:pt x="112" y="112"/>
                    <a:pt x="112" y="112"/>
                    <a:pt x="112" y="112"/>
                  </a:cubicBezTo>
                  <a:cubicBezTo>
                    <a:pt x="121" y="112"/>
                    <a:pt x="128" y="105"/>
                    <a:pt x="128" y="96"/>
                  </a:cubicBezTo>
                  <a:cubicBezTo>
                    <a:pt x="128" y="68"/>
                    <a:pt x="128" y="68"/>
                    <a:pt x="128" y="68"/>
                  </a:cubicBezTo>
                  <a:cubicBezTo>
                    <a:pt x="128" y="67"/>
                    <a:pt x="128" y="67"/>
                    <a:pt x="128" y="66"/>
                  </a:cubicBezTo>
                  <a:close/>
                  <a:moveTo>
                    <a:pt x="120" y="96"/>
                  </a:moveTo>
                  <a:cubicBezTo>
                    <a:pt x="120" y="100"/>
                    <a:pt x="116" y="104"/>
                    <a:pt x="112" y="104"/>
                  </a:cubicBezTo>
                  <a:cubicBezTo>
                    <a:pt x="16" y="104"/>
                    <a:pt x="16" y="104"/>
                    <a:pt x="16" y="104"/>
                  </a:cubicBezTo>
                  <a:cubicBezTo>
                    <a:pt x="12" y="104"/>
                    <a:pt x="8" y="100"/>
                    <a:pt x="8" y="96"/>
                  </a:cubicBezTo>
                  <a:cubicBezTo>
                    <a:pt x="8" y="68"/>
                    <a:pt x="8" y="68"/>
                    <a:pt x="8" y="68"/>
                  </a:cubicBezTo>
                  <a:cubicBezTo>
                    <a:pt x="24" y="8"/>
                    <a:pt x="24" y="8"/>
                    <a:pt x="24" y="8"/>
                  </a:cubicBezTo>
                  <a:cubicBezTo>
                    <a:pt x="104" y="8"/>
                    <a:pt x="104" y="8"/>
                    <a:pt x="104" y="8"/>
                  </a:cubicBezTo>
                  <a:cubicBezTo>
                    <a:pt x="120" y="68"/>
                    <a:pt x="120" y="68"/>
                    <a:pt x="120" y="68"/>
                  </a:cubicBezTo>
                  <a:lnTo>
                    <a:pt x="120" y="9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dirty="0">
                <a:latin typeface="微软雅黑" panose="020B0503020204020204" pitchFamily="34" charset="-122"/>
              </a:endParaRPr>
            </a:p>
          </p:txBody>
        </p:sp>
        <p:sp>
          <p:nvSpPr>
            <p:cNvPr id="287" name="Freeform 176"/>
            <p:cNvSpPr>
              <a:spLocks noEditPoints="1"/>
            </p:cNvSpPr>
            <p:nvPr/>
          </p:nvSpPr>
          <p:spPr bwMode="auto">
            <a:xfrm>
              <a:off x="60325" y="58738"/>
              <a:ext cx="374650" cy="277812"/>
            </a:xfrm>
            <a:custGeom>
              <a:avLst/>
              <a:gdLst>
                <a:gd name="T0" fmla="*/ 80 w 98"/>
                <a:gd name="T1" fmla="*/ 0 h 72"/>
                <a:gd name="T2" fmla="*/ 18 w 98"/>
                <a:gd name="T3" fmla="*/ 0 h 72"/>
                <a:gd name="T4" fmla="*/ 14 w 98"/>
                <a:gd name="T5" fmla="*/ 3 h 72"/>
                <a:gd name="T6" fmla="*/ 0 w 98"/>
                <a:gd name="T7" fmla="*/ 51 h 72"/>
                <a:gd name="T8" fmla="*/ 1 w 98"/>
                <a:gd name="T9" fmla="*/ 54 h 72"/>
                <a:gd name="T10" fmla="*/ 4 w 98"/>
                <a:gd name="T11" fmla="*/ 56 h 72"/>
                <a:gd name="T12" fmla="*/ 16 w 98"/>
                <a:gd name="T13" fmla="*/ 56 h 72"/>
                <a:gd name="T14" fmla="*/ 20 w 98"/>
                <a:gd name="T15" fmla="*/ 56 h 72"/>
                <a:gd name="T16" fmla="*/ 23 w 98"/>
                <a:gd name="T17" fmla="*/ 56 h 72"/>
                <a:gd name="T18" fmla="*/ 28 w 98"/>
                <a:gd name="T19" fmla="*/ 68 h 72"/>
                <a:gd name="T20" fmla="*/ 35 w 98"/>
                <a:gd name="T21" fmla="*/ 72 h 72"/>
                <a:gd name="T22" fmla="*/ 63 w 98"/>
                <a:gd name="T23" fmla="*/ 72 h 72"/>
                <a:gd name="T24" fmla="*/ 70 w 98"/>
                <a:gd name="T25" fmla="*/ 68 h 72"/>
                <a:gd name="T26" fmla="*/ 75 w 98"/>
                <a:gd name="T27" fmla="*/ 56 h 72"/>
                <a:gd name="T28" fmla="*/ 78 w 98"/>
                <a:gd name="T29" fmla="*/ 56 h 72"/>
                <a:gd name="T30" fmla="*/ 82 w 98"/>
                <a:gd name="T31" fmla="*/ 56 h 72"/>
                <a:gd name="T32" fmla="*/ 94 w 98"/>
                <a:gd name="T33" fmla="*/ 56 h 72"/>
                <a:gd name="T34" fmla="*/ 97 w 98"/>
                <a:gd name="T35" fmla="*/ 54 h 72"/>
                <a:gd name="T36" fmla="*/ 98 w 98"/>
                <a:gd name="T37" fmla="*/ 51 h 72"/>
                <a:gd name="T38" fmla="*/ 84 w 98"/>
                <a:gd name="T39" fmla="*/ 3 h 72"/>
                <a:gd name="T40" fmla="*/ 80 w 98"/>
                <a:gd name="T41" fmla="*/ 0 h 72"/>
                <a:gd name="T42" fmla="*/ 82 w 98"/>
                <a:gd name="T43" fmla="*/ 48 h 72"/>
                <a:gd name="T44" fmla="*/ 75 w 98"/>
                <a:gd name="T45" fmla="*/ 48 h 72"/>
                <a:gd name="T46" fmla="*/ 68 w 98"/>
                <a:gd name="T47" fmla="*/ 52 h 72"/>
                <a:gd name="T48" fmla="*/ 63 w 98"/>
                <a:gd name="T49" fmla="*/ 64 h 72"/>
                <a:gd name="T50" fmla="*/ 35 w 98"/>
                <a:gd name="T51" fmla="*/ 64 h 72"/>
                <a:gd name="T52" fmla="*/ 30 w 98"/>
                <a:gd name="T53" fmla="*/ 52 h 72"/>
                <a:gd name="T54" fmla="*/ 23 w 98"/>
                <a:gd name="T55" fmla="*/ 48 h 72"/>
                <a:gd name="T56" fmla="*/ 16 w 98"/>
                <a:gd name="T57" fmla="*/ 48 h 72"/>
                <a:gd name="T58" fmla="*/ 6 w 98"/>
                <a:gd name="T59" fmla="*/ 48 h 72"/>
                <a:gd name="T60" fmla="*/ 18 w 98"/>
                <a:gd name="T61" fmla="*/ 4 h 72"/>
                <a:gd name="T62" fmla="*/ 80 w 98"/>
                <a:gd name="T63" fmla="*/ 4 h 72"/>
                <a:gd name="T64" fmla="*/ 92 w 98"/>
                <a:gd name="T65" fmla="*/ 48 h 72"/>
                <a:gd name="T66" fmla="*/ 82 w 98"/>
                <a:gd name="T67" fmla="*/ 48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8" h="72">
                  <a:moveTo>
                    <a:pt x="80" y="0"/>
                  </a:moveTo>
                  <a:cubicBezTo>
                    <a:pt x="18" y="0"/>
                    <a:pt x="18" y="0"/>
                    <a:pt x="18" y="0"/>
                  </a:cubicBezTo>
                  <a:cubicBezTo>
                    <a:pt x="16" y="0"/>
                    <a:pt x="15" y="1"/>
                    <a:pt x="14" y="3"/>
                  </a:cubicBezTo>
                  <a:cubicBezTo>
                    <a:pt x="0" y="51"/>
                    <a:pt x="0" y="51"/>
                    <a:pt x="0" y="51"/>
                  </a:cubicBezTo>
                  <a:cubicBezTo>
                    <a:pt x="0" y="52"/>
                    <a:pt x="0" y="53"/>
                    <a:pt x="1" y="54"/>
                  </a:cubicBezTo>
                  <a:cubicBezTo>
                    <a:pt x="2" y="55"/>
                    <a:pt x="3" y="56"/>
                    <a:pt x="4" y="56"/>
                  </a:cubicBezTo>
                  <a:cubicBezTo>
                    <a:pt x="16" y="56"/>
                    <a:pt x="16" y="56"/>
                    <a:pt x="16" y="56"/>
                  </a:cubicBezTo>
                  <a:cubicBezTo>
                    <a:pt x="20" y="56"/>
                    <a:pt x="20" y="56"/>
                    <a:pt x="20" y="56"/>
                  </a:cubicBezTo>
                  <a:cubicBezTo>
                    <a:pt x="23" y="56"/>
                    <a:pt x="23" y="56"/>
                    <a:pt x="23" y="56"/>
                  </a:cubicBezTo>
                  <a:cubicBezTo>
                    <a:pt x="28" y="68"/>
                    <a:pt x="28" y="68"/>
                    <a:pt x="28" y="68"/>
                  </a:cubicBezTo>
                  <a:cubicBezTo>
                    <a:pt x="30" y="70"/>
                    <a:pt x="32" y="72"/>
                    <a:pt x="35" y="72"/>
                  </a:cubicBezTo>
                  <a:cubicBezTo>
                    <a:pt x="63" y="72"/>
                    <a:pt x="63" y="72"/>
                    <a:pt x="63" y="72"/>
                  </a:cubicBezTo>
                  <a:cubicBezTo>
                    <a:pt x="66" y="72"/>
                    <a:pt x="68" y="70"/>
                    <a:pt x="70" y="68"/>
                  </a:cubicBezTo>
                  <a:cubicBezTo>
                    <a:pt x="75" y="56"/>
                    <a:pt x="75" y="56"/>
                    <a:pt x="75" y="56"/>
                  </a:cubicBezTo>
                  <a:cubicBezTo>
                    <a:pt x="78" y="56"/>
                    <a:pt x="78" y="56"/>
                    <a:pt x="78" y="56"/>
                  </a:cubicBezTo>
                  <a:cubicBezTo>
                    <a:pt x="82" y="56"/>
                    <a:pt x="82" y="56"/>
                    <a:pt x="82" y="56"/>
                  </a:cubicBezTo>
                  <a:cubicBezTo>
                    <a:pt x="94" y="56"/>
                    <a:pt x="94" y="56"/>
                    <a:pt x="94" y="56"/>
                  </a:cubicBezTo>
                  <a:cubicBezTo>
                    <a:pt x="95" y="56"/>
                    <a:pt x="96" y="55"/>
                    <a:pt x="97" y="54"/>
                  </a:cubicBezTo>
                  <a:cubicBezTo>
                    <a:pt x="98" y="53"/>
                    <a:pt x="98" y="52"/>
                    <a:pt x="98" y="51"/>
                  </a:cubicBezTo>
                  <a:cubicBezTo>
                    <a:pt x="84" y="3"/>
                    <a:pt x="84" y="3"/>
                    <a:pt x="84" y="3"/>
                  </a:cubicBezTo>
                  <a:cubicBezTo>
                    <a:pt x="83" y="1"/>
                    <a:pt x="82" y="0"/>
                    <a:pt x="80" y="0"/>
                  </a:cubicBezTo>
                  <a:close/>
                  <a:moveTo>
                    <a:pt x="82" y="48"/>
                  </a:moveTo>
                  <a:cubicBezTo>
                    <a:pt x="75" y="48"/>
                    <a:pt x="75" y="48"/>
                    <a:pt x="75" y="48"/>
                  </a:cubicBezTo>
                  <a:cubicBezTo>
                    <a:pt x="72" y="48"/>
                    <a:pt x="70" y="50"/>
                    <a:pt x="68" y="52"/>
                  </a:cubicBezTo>
                  <a:cubicBezTo>
                    <a:pt x="63" y="64"/>
                    <a:pt x="63" y="64"/>
                    <a:pt x="63" y="64"/>
                  </a:cubicBezTo>
                  <a:cubicBezTo>
                    <a:pt x="35" y="64"/>
                    <a:pt x="35" y="64"/>
                    <a:pt x="35" y="64"/>
                  </a:cubicBezTo>
                  <a:cubicBezTo>
                    <a:pt x="30" y="52"/>
                    <a:pt x="30" y="52"/>
                    <a:pt x="30" y="52"/>
                  </a:cubicBezTo>
                  <a:cubicBezTo>
                    <a:pt x="28" y="50"/>
                    <a:pt x="26" y="48"/>
                    <a:pt x="23" y="48"/>
                  </a:cubicBezTo>
                  <a:cubicBezTo>
                    <a:pt x="16" y="48"/>
                    <a:pt x="16" y="48"/>
                    <a:pt x="16" y="48"/>
                  </a:cubicBezTo>
                  <a:cubicBezTo>
                    <a:pt x="6" y="48"/>
                    <a:pt x="6" y="48"/>
                    <a:pt x="6" y="48"/>
                  </a:cubicBezTo>
                  <a:cubicBezTo>
                    <a:pt x="18" y="4"/>
                    <a:pt x="18" y="4"/>
                    <a:pt x="18" y="4"/>
                  </a:cubicBezTo>
                  <a:cubicBezTo>
                    <a:pt x="80" y="4"/>
                    <a:pt x="80" y="4"/>
                    <a:pt x="80" y="4"/>
                  </a:cubicBezTo>
                  <a:cubicBezTo>
                    <a:pt x="92" y="48"/>
                    <a:pt x="92" y="48"/>
                    <a:pt x="92" y="48"/>
                  </a:cubicBezTo>
                  <a:lnTo>
                    <a:pt x="82" y="4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dirty="0">
                <a:latin typeface="微软雅黑" panose="020B0503020204020204" pitchFamily="34" charset="-122"/>
              </a:endParaRPr>
            </a:p>
          </p:txBody>
        </p:sp>
      </p:grpSp>
      <p:grpSp>
        <p:nvGrpSpPr>
          <p:cNvPr id="256" name="组合 255"/>
          <p:cNvGrpSpPr/>
          <p:nvPr/>
        </p:nvGrpSpPr>
        <p:grpSpPr>
          <a:xfrm>
            <a:off x="695901" y="249943"/>
            <a:ext cx="3541831" cy="679699"/>
            <a:chOff x="903371" y="249943"/>
            <a:chExt cx="2831223" cy="679699"/>
          </a:xfrm>
        </p:grpSpPr>
        <p:sp>
          <p:nvSpPr>
            <p:cNvPr id="257" name="任意多边形 256"/>
            <p:cNvSpPr/>
            <p:nvPr/>
          </p:nvSpPr>
          <p:spPr bwMode="auto">
            <a:xfrm>
              <a:off x="903371" y="249943"/>
              <a:ext cx="2831223" cy="679699"/>
            </a:xfrm>
            <a:custGeom>
              <a:avLst/>
              <a:gdLst>
                <a:gd name="connsiteX0" fmla="*/ 352810 w 4452260"/>
                <a:gd name="connsiteY0" fmla="*/ 0 h 1068867"/>
                <a:gd name="connsiteX1" fmla="*/ 636768 w 4452260"/>
                <a:gd name="connsiteY1" fmla="*/ 0 h 1068867"/>
                <a:gd name="connsiteX2" fmla="*/ 647700 w 4452260"/>
                <a:gd name="connsiteY2" fmla="*/ 0 h 1068867"/>
                <a:gd name="connsiteX3" fmla="*/ 724065 w 4452260"/>
                <a:gd name="connsiteY3" fmla="*/ 0 h 1068867"/>
                <a:gd name="connsiteX4" fmla="*/ 782584 w 4452260"/>
                <a:gd name="connsiteY4" fmla="*/ 0 h 1068867"/>
                <a:gd name="connsiteX5" fmla="*/ 799455 w 4452260"/>
                <a:gd name="connsiteY5" fmla="*/ 0 h 1068867"/>
                <a:gd name="connsiteX6" fmla="*/ 809825 w 4452260"/>
                <a:gd name="connsiteY6" fmla="*/ 0 h 1068867"/>
                <a:gd name="connsiteX7" fmla="*/ 818078 w 4452260"/>
                <a:gd name="connsiteY7" fmla="*/ 0 h 1068867"/>
                <a:gd name="connsiteX8" fmla="*/ 843980 w 4452260"/>
                <a:gd name="connsiteY8" fmla="*/ 0 h 1068867"/>
                <a:gd name="connsiteX9" fmla="*/ 931658 w 4452260"/>
                <a:gd name="connsiteY9" fmla="*/ 0 h 1068867"/>
                <a:gd name="connsiteX10" fmla="*/ 961580 w 4452260"/>
                <a:gd name="connsiteY10" fmla="*/ 0 h 1068867"/>
                <a:gd name="connsiteX11" fmla="*/ 1000055 w 4452260"/>
                <a:gd name="connsiteY11" fmla="*/ 0 h 1068867"/>
                <a:gd name="connsiteX12" fmla="*/ 1040537 w 4452260"/>
                <a:gd name="connsiteY12" fmla="*/ 0 h 1068867"/>
                <a:gd name="connsiteX13" fmla="*/ 1051453 w 4452260"/>
                <a:gd name="connsiteY13" fmla="*/ 0 h 1068867"/>
                <a:gd name="connsiteX14" fmla="*/ 1083414 w 4452260"/>
                <a:gd name="connsiteY14" fmla="*/ 0 h 1068867"/>
                <a:gd name="connsiteX15" fmla="*/ 1112969 w 4452260"/>
                <a:gd name="connsiteY15" fmla="*/ 0 h 1068867"/>
                <a:gd name="connsiteX16" fmla="*/ 1138871 w 4452260"/>
                <a:gd name="connsiteY16" fmla="*/ 0 h 1068867"/>
                <a:gd name="connsiteX17" fmla="*/ 1170224 w 4452260"/>
                <a:gd name="connsiteY17" fmla="*/ 0 h 1068867"/>
                <a:gd name="connsiteX18" fmla="*/ 1170711 w 4452260"/>
                <a:gd name="connsiteY18" fmla="*/ 0 h 1068867"/>
                <a:gd name="connsiteX19" fmla="*/ 1202662 w 4452260"/>
                <a:gd name="connsiteY19" fmla="*/ 0 h 1068867"/>
                <a:gd name="connsiteX20" fmla="*/ 1240037 w 4452260"/>
                <a:gd name="connsiteY20" fmla="*/ 0 h 1068867"/>
                <a:gd name="connsiteX21" fmla="*/ 1290626 w 4452260"/>
                <a:gd name="connsiteY21" fmla="*/ 0 h 1068867"/>
                <a:gd name="connsiteX22" fmla="*/ 1324496 w 4452260"/>
                <a:gd name="connsiteY22" fmla="*/ 0 h 1068867"/>
                <a:gd name="connsiteX23" fmla="*/ 1332348 w 4452260"/>
                <a:gd name="connsiteY23" fmla="*/ 0 h 1068867"/>
                <a:gd name="connsiteX24" fmla="*/ 1335428 w 4452260"/>
                <a:gd name="connsiteY24" fmla="*/ 0 h 1068867"/>
                <a:gd name="connsiteX25" fmla="*/ 1411793 w 4452260"/>
                <a:gd name="connsiteY25" fmla="*/ 0 h 1068867"/>
                <a:gd name="connsiteX26" fmla="*/ 1454182 w 4452260"/>
                <a:gd name="connsiteY26" fmla="*/ 0 h 1068867"/>
                <a:gd name="connsiteX27" fmla="*/ 1470312 w 4452260"/>
                <a:gd name="connsiteY27" fmla="*/ 0 h 1068867"/>
                <a:gd name="connsiteX28" fmla="*/ 1487183 w 4452260"/>
                <a:gd name="connsiteY28" fmla="*/ 0 h 1068867"/>
                <a:gd name="connsiteX29" fmla="*/ 1497552 w 4452260"/>
                <a:gd name="connsiteY29" fmla="*/ 0 h 1068867"/>
                <a:gd name="connsiteX30" fmla="*/ 1505806 w 4452260"/>
                <a:gd name="connsiteY30" fmla="*/ 0 h 1068867"/>
                <a:gd name="connsiteX31" fmla="*/ 1528471 w 4452260"/>
                <a:gd name="connsiteY31" fmla="*/ 0 h 1068867"/>
                <a:gd name="connsiteX32" fmla="*/ 1531708 w 4452260"/>
                <a:gd name="connsiteY32" fmla="*/ 0 h 1068867"/>
                <a:gd name="connsiteX33" fmla="*/ 1540992 w 4452260"/>
                <a:gd name="connsiteY33" fmla="*/ 0 h 1068867"/>
                <a:gd name="connsiteX34" fmla="*/ 1541479 w 4452260"/>
                <a:gd name="connsiteY34" fmla="*/ 0 h 1068867"/>
                <a:gd name="connsiteX35" fmla="*/ 1599998 w 4452260"/>
                <a:gd name="connsiteY35" fmla="*/ 0 h 1068867"/>
                <a:gd name="connsiteX36" fmla="*/ 1619386 w 4452260"/>
                <a:gd name="connsiteY36" fmla="*/ 0 h 1068867"/>
                <a:gd name="connsiteX37" fmla="*/ 1635492 w 4452260"/>
                <a:gd name="connsiteY37" fmla="*/ 0 h 1068867"/>
                <a:gd name="connsiteX38" fmla="*/ 1649308 w 4452260"/>
                <a:gd name="connsiteY38" fmla="*/ 0 h 1068867"/>
                <a:gd name="connsiteX39" fmla="*/ 1653720 w 4452260"/>
                <a:gd name="connsiteY39" fmla="*/ 0 h 1068867"/>
                <a:gd name="connsiteX40" fmla="*/ 1661394 w 4452260"/>
                <a:gd name="connsiteY40" fmla="*/ 0 h 1068867"/>
                <a:gd name="connsiteX41" fmla="*/ 1687782 w 4452260"/>
                <a:gd name="connsiteY41" fmla="*/ 0 h 1068867"/>
                <a:gd name="connsiteX42" fmla="*/ 1703116 w 4452260"/>
                <a:gd name="connsiteY42" fmla="*/ 0 h 1068867"/>
                <a:gd name="connsiteX43" fmla="*/ 1739181 w 4452260"/>
                <a:gd name="connsiteY43" fmla="*/ 0 h 1068867"/>
                <a:gd name="connsiteX44" fmla="*/ 1771141 w 4452260"/>
                <a:gd name="connsiteY44" fmla="*/ 0 h 1068867"/>
                <a:gd name="connsiteX45" fmla="*/ 1800697 w 4452260"/>
                <a:gd name="connsiteY45" fmla="*/ 0 h 1068867"/>
                <a:gd name="connsiteX46" fmla="*/ 1811727 w 4452260"/>
                <a:gd name="connsiteY46" fmla="*/ 0 h 1068867"/>
                <a:gd name="connsiteX47" fmla="*/ 1823361 w 4452260"/>
                <a:gd name="connsiteY47" fmla="*/ 0 h 1068867"/>
                <a:gd name="connsiteX48" fmla="*/ 1826599 w 4452260"/>
                <a:gd name="connsiteY48" fmla="*/ 0 h 1068867"/>
                <a:gd name="connsiteX49" fmla="*/ 1857951 w 4452260"/>
                <a:gd name="connsiteY49" fmla="*/ 0 h 1068867"/>
                <a:gd name="connsiteX50" fmla="*/ 1858439 w 4452260"/>
                <a:gd name="connsiteY50" fmla="*/ 0 h 1068867"/>
                <a:gd name="connsiteX51" fmla="*/ 1859676 w 4452260"/>
                <a:gd name="connsiteY51" fmla="*/ 0 h 1068867"/>
                <a:gd name="connsiteX52" fmla="*/ 1893346 w 4452260"/>
                <a:gd name="connsiteY52" fmla="*/ 0 h 1068867"/>
                <a:gd name="connsiteX53" fmla="*/ 1927765 w 4452260"/>
                <a:gd name="connsiteY53" fmla="*/ 0 h 1068867"/>
                <a:gd name="connsiteX54" fmla="*/ 1963365 w 4452260"/>
                <a:gd name="connsiteY54" fmla="*/ 0 h 1068867"/>
                <a:gd name="connsiteX55" fmla="*/ 1978354 w 4452260"/>
                <a:gd name="connsiteY55" fmla="*/ 0 h 1068867"/>
                <a:gd name="connsiteX56" fmla="*/ 1991032 w 4452260"/>
                <a:gd name="connsiteY56" fmla="*/ 0 h 1068867"/>
                <a:gd name="connsiteX57" fmla="*/ 2020076 w 4452260"/>
                <a:gd name="connsiteY57" fmla="*/ 0 h 1068867"/>
                <a:gd name="connsiteX58" fmla="*/ 2021800 w 4452260"/>
                <a:gd name="connsiteY58" fmla="*/ 0 h 1068867"/>
                <a:gd name="connsiteX59" fmla="*/ 2027021 w 4452260"/>
                <a:gd name="connsiteY59" fmla="*/ 0 h 1068867"/>
                <a:gd name="connsiteX60" fmla="*/ 2032162 w 4452260"/>
                <a:gd name="connsiteY60" fmla="*/ 0 h 1068867"/>
                <a:gd name="connsiteX61" fmla="*/ 2141909 w 4452260"/>
                <a:gd name="connsiteY61" fmla="*/ 0 h 1068867"/>
                <a:gd name="connsiteX62" fmla="*/ 2143633 w 4452260"/>
                <a:gd name="connsiteY62" fmla="*/ 0 h 1068867"/>
                <a:gd name="connsiteX63" fmla="*/ 2178359 w 4452260"/>
                <a:gd name="connsiteY63" fmla="*/ 0 h 1068867"/>
                <a:gd name="connsiteX64" fmla="*/ 2228719 w 4452260"/>
                <a:gd name="connsiteY64" fmla="*/ 0 h 1068867"/>
                <a:gd name="connsiteX65" fmla="*/ 2229207 w 4452260"/>
                <a:gd name="connsiteY65" fmla="*/ 0 h 1068867"/>
                <a:gd name="connsiteX66" fmla="*/ 2230931 w 4452260"/>
                <a:gd name="connsiteY66" fmla="*/ 0 h 1068867"/>
                <a:gd name="connsiteX67" fmla="*/ 2287725 w 4452260"/>
                <a:gd name="connsiteY67" fmla="*/ 0 h 1068867"/>
                <a:gd name="connsiteX68" fmla="*/ 2289450 w 4452260"/>
                <a:gd name="connsiteY68" fmla="*/ 0 h 1068867"/>
                <a:gd name="connsiteX69" fmla="*/ 2323220 w 4452260"/>
                <a:gd name="connsiteY69" fmla="*/ 0 h 1068867"/>
                <a:gd name="connsiteX70" fmla="*/ 2324944 w 4452260"/>
                <a:gd name="connsiteY70" fmla="*/ 0 h 1068867"/>
                <a:gd name="connsiteX71" fmla="*/ 2340483 w 4452260"/>
                <a:gd name="connsiteY71" fmla="*/ 0 h 1068867"/>
                <a:gd name="connsiteX72" fmla="*/ 2341447 w 4452260"/>
                <a:gd name="connsiteY72" fmla="*/ 0 h 1068867"/>
                <a:gd name="connsiteX73" fmla="*/ 2343172 w 4452260"/>
                <a:gd name="connsiteY73" fmla="*/ 0 h 1068867"/>
                <a:gd name="connsiteX74" fmla="*/ 2349122 w 4452260"/>
                <a:gd name="connsiteY74" fmla="*/ 0 h 1068867"/>
                <a:gd name="connsiteX75" fmla="*/ 2350846 w 4452260"/>
                <a:gd name="connsiteY75" fmla="*/ 0 h 1068867"/>
                <a:gd name="connsiteX76" fmla="*/ 2390844 w 4452260"/>
                <a:gd name="connsiteY76" fmla="*/ 0 h 1068867"/>
                <a:gd name="connsiteX77" fmla="*/ 2462317 w 4452260"/>
                <a:gd name="connsiteY77" fmla="*/ 0 h 1068867"/>
                <a:gd name="connsiteX78" fmla="*/ 2499455 w 4452260"/>
                <a:gd name="connsiteY78" fmla="*/ 0 h 1068867"/>
                <a:gd name="connsiteX79" fmla="*/ 2530713 w 4452260"/>
                <a:gd name="connsiteY79" fmla="*/ 0 h 1068867"/>
                <a:gd name="connsiteX80" fmla="*/ 2547403 w 4452260"/>
                <a:gd name="connsiteY80" fmla="*/ 0 h 1068867"/>
                <a:gd name="connsiteX81" fmla="*/ 2549127 w 4452260"/>
                <a:gd name="connsiteY81" fmla="*/ 0 h 1068867"/>
                <a:gd name="connsiteX82" fmla="*/ 2581074 w 4452260"/>
                <a:gd name="connsiteY82" fmla="*/ 0 h 1068867"/>
                <a:gd name="connsiteX83" fmla="*/ 2582112 w 4452260"/>
                <a:gd name="connsiteY83" fmla="*/ 0 h 1068867"/>
                <a:gd name="connsiteX84" fmla="*/ 2669530 w 4452260"/>
                <a:gd name="connsiteY84" fmla="*/ 0 h 1068867"/>
                <a:gd name="connsiteX85" fmla="*/ 2678759 w 4452260"/>
                <a:gd name="connsiteY85" fmla="*/ 0 h 1068867"/>
                <a:gd name="connsiteX86" fmla="*/ 2709527 w 4452260"/>
                <a:gd name="connsiteY86" fmla="*/ 0 h 1068867"/>
                <a:gd name="connsiteX87" fmla="*/ 2711252 w 4452260"/>
                <a:gd name="connsiteY87" fmla="*/ 0 h 1068867"/>
                <a:gd name="connsiteX88" fmla="*/ 2714748 w 4452260"/>
                <a:gd name="connsiteY88" fmla="*/ 0 h 1068867"/>
                <a:gd name="connsiteX89" fmla="*/ 2719890 w 4452260"/>
                <a:gd name="connsiteY89" fmla="*/ 0 h 1068867"/>
                <a:gd name="connsiteX90" fmla="*/ 2831360 w 4452260"/>
                <a:gd name="connsiteY90" fmla="*/ 0 h 1068867"/>
                <a:gd name="connsiteX91" fmla="*/ 2833086 w 4452260"/>
                <a:gd name="connsiteY91" fmla="*/ 0 h 1068867"/>
                <a:gd name="connsiteX92" fmla="*/ 2866087 w 4452260"/>
                <a:gd name="connsiteY92" fmla="*/ 0 h 1068867"/>
                <a:gd name="connsiteX93" fmla="*/ 2918659 w 4452260"/>
                <a:gd name="connsiteY93" fmla="*/ 0 h 1068867"/>
                <a:gd name="connsiteX94" fmla="*/ 2919896 w 4452260"/>
                <a:gd name="connsiteY94" fmla="*/ 0 h 1068867"/>
                <a:gd name="connsiteX95" fmla="*/ 2920383 w 4452260"/>
                <a:gd name="connsiteY95" fmla="*/ 0 h 1068867"/>
                <a:gd name="connsiteX96" fmla="*/ 2977177 w 4452260"/>
                <a:gd name="connsiteY96" fmla="*/ 0 h 1068867"/>
                <a:gd name="connsiteX97" fmla="*/ 2978902 w 4452260"/>
                <a:gd name="connsiteY97" fmla="*/ 0 h 1068867"/>
                <a:gd name="connsiteX98" fmla="*/ 3012671 w 4452260"/>
                <a:gd name="connsiteY98" fmla="*/ 0 h 1068867"/>
                <a:gd name="connsiteX99" fmla="*/ 3014397 w 4452260"/>
                <a:gd name="connsiteY99" fmla="*/ 0 h 1068867"/>
                <a:gd name="connsiteX100" fmla="*/ 3028211 w 4452260"/>
                <a:gd name="connsiteY100" fmla="*/ 0 h 1068867"/>
                <a:gd name="connsiteX101" fmla="*/ 3030899 w 4452260"/>
                <a:gd name="connsiteY101" fmla="*/ 0 h 1068867"/>
                <a:gd name="connsiteX102" fmla="*/ 3032624 w 4452260"/>
                <a:gd name="connsiteY102" fmla="*/ 0 h 1068867"/>
                <a:gd name="connsiteX103" fmla="*/ 3038573 w 4452260"/>
                <a:gd name="connsiteY103" fmla="*/ 0 h 1068867"/>
                <a:gd name="connsiteX104" fmla="*/ 3040298 w 4452260"/>
                <a:gd name="connsiteY104" fmla="*/ 0 h 1068867"/>
                <a:gd name="connsiteX105" fmla="*/ 3082021 w 4452260"/>
                <a:gd name="connsiteY105" fmla="*/ 0 h 1068867"/>
                <a:gd name="connsiteX106" fmla="*/ 3150044 w 4452260"/>
                <a:gd name="connsiteY106" fmla="*/ 0 h 1068867"/>
                <a:gd name="connsiteX107" fmla="*/ 3218441 w 4452260"/>
                <a:gd name="connsiteY107" fmla="*/ 0 h 1068867"/>
                <a:gd name="connsiteX108" fmla="*/ 3236855 w 4452260"/>
                <a:gd name="connsiteY108" fmla="*/ 0 h 1068867"/>
                <a:gd name="connsiteX109" fmla="*/ 3269839 w 4452260"/>
                <a:gd name="connsiteY109" fmla="*/ 0 h 1068867"/>
                <a:gd name="connsiteX110" fmla="*/ 3272250 w 4452260"/>
                <a:gd name="connsiteY110" fmla="*/ 0 h 1068867"/>
                <a:gd name="connsiteX111" fmla="*/ 3320378 w 4452260"/>
                <a:gd name="connsiteY111" fmla="*/ 0 h 1068867"/>
                <a:gd name="connsiteX112" fmla="*/ 3346330 w 4452260"/>
                <a:gd name="connsiteY112" fmla="*/ 0 h 1068867"/>
                <a:gd name="connsiteX113" fmla="*/ 3357257 w 4452260"/>
                <a:gd name="connsiteY113" fmla="*/ 0 h 1068867"/>
                <a:gd name="connsiteX114" fmla="*/ 3369936 w 4452260"/>
                <a:gd name="connsiteY114" fmla="*/ 0 h 1068867"/>
                <a:gd name="connsiteX115" fmla="*/ 3398980 w 4452260"/>
                <a:gd name="connsiteY115" fmla="*/ 0 h 1068867"/>
                <a:gd name="connsiteX116" fmla="*/ 3405925 w 4452260"/>
                <a:gd name="connsiteY116" fmla="*/ 0 h 1068867"/>
                <a:gd name="connsiteX117" fmla="*/ 3411066 w 4452260"/>
                <a:gd name="connsiteY117" fmla="*/ 0 h 1068867"/>
                <a:gd name="connsiteX118" fmla="*/ 3520813 w 4452260"/>
                <a:gd name="connsiteY118" fmla="*/ 0 h 1068867"/>
                <a:gd name="connsiteX119" fmla="*/ 3607623 w 4452260"/>
                <a:gd name="connsiteY119" fmla="*/ 0 h 1068867"/>
                <a:gd name="connsiteX120" fmla="*/ 3608111 w 4452260"/>
                <a:gd name="connsiteY120" fmla="*/ 0 h 1068867"/>
                <a:gd name="connsiteX121" fmla="*/ 3666629 w 4452260"/>
                <a:gd name="connsiteY121" fmla="*/ 0 h 1068867"/>
                <a:gd name="connsiteX122" fmla="*/ 3702124 w 4452260"/>
                <a:gd name="connsiteY122" fmla="*/ 0 h 1068867"/>
                <a:gd name="connsiteX123" fmla="*/ 3720351 w 4452260"/>
                <a:gd name="connsiteY123" fmla="*/ 0 h 1068867"/>
                <a:gd name="connsiteX124" fmla="*/ 3728025 w 4452260"/>
                <a:gd name="connsiteY124" fmla="*/ 0 h 1068867"/>
                <a:gd name="connsiteX125" fmla="*/ 3769748 w 4452260"/>
                <a:gd name="connsiteY125" fmla="*/ 0 h 1068867"/>
                <a:gd name="connsiteX126" fmla="*/ 4098793 w 4452260"/>
                <a:gd name="connsiteY126" fmla="*/ 0 h 1068867"/>
                <a:gd name="connsiteX127" fmla="*/ 4193519 w 4452260"/>
                <a:gd name="connsiteY127" fmla="*/ 54408 h 1068867"/>
                <a:gd name="connsiteX128" fmla="*/ 4439104 w 4452260"/>
                <a:gd name="connsiteY128" fmla="*/ 480025 h 1068867"/>
                <a:gd name="connsiteX129" fmla="*/ 4439104 w 4452260"/>
                <a:gd name="connsiteY129" fmla="*/ 588843 h 1068867"/>
                <a:gd name="connsiteX130" fmla="*/ 4193519 w 4452260"/>
                <a:gd name="connsiteY130" fmla="*/ 1014459 h 1068867"/>
                <a:gd name="connsiteX131" fmla="*/ 4098793 w 4452260"/>
                <a:gd name="connsiteY131" fmla="*/ 1068867 h 1068867"/>
                <a:gd name="connsiteX132" fmla="*/ 3728025 w 4452260"/>
                <a:gd name="connsiteY132" fmla="*/ 1068867 h 1068867"/>
                <a:gd name="connsiteX133" fmla="*/ 3607623 w 4452260"/>
                <a:gd name="connsiteY133" fmla="*/ 1068867 h 1068867"/>
                <a:gd name="connsiteX134" fmla="*/ 3411066 w 4452260"/>
                <a:gd name="connsiteY134" fmla="*/ 1068867 h 1068867"/>
                <a:gd name="connsiteX135" fmla="*/ 3357257 w 4452260"/>
                <a:gd name="connsiteY135" fmla="*/ 1068867 h 1068867"/>
                <a:gd name="connsiteX136" fmla="*/ 3236855 w 4452260"/>
                <a:gd name="connsiteY136" fmla="*/ 1068867 h 1068867"/>
                <a:gd name="connsiteX137" fmla="*/ 3040298 w 4452260"/>
                <a:gd name="connsiteY137" fmla="*/ 1068867 h 1068867"/>
                <a:gd name="connsiteX138" fmla="*/ 3038573 w 4452260"/>
                <a:gd name="connsiteY138" fmla="*/ 1068867 h 1068867"/>
                <a:gd name="connsiteX139" fmla="*/ 2919896 w 4452260"/>
                <a:gd name="connsiteY139" fmla="*/ 1068867 h 1068867"/>
                <a:gd name="connsiteX140" fmla="*/ 2866087 w 4452260"/>
                <a:gd name="connsiteY140" fmla="*/ 1068867 h 1068867"/>
                <a:gd name="connsiteX141" fmla="*/ 2719890 w 4452260"/>
                <a:gd name="connsiteY141" fmla="*/ 1068867 h 1068867"/>
                <a:gd name="connsiteX142" fmla="*/ 2669530 w 4452260"/>
                <a:gd name="connsiteY142" fmla="*/ 1068867 h 1068867"/>
                <a:gd name="connsiteX143" fmla="*/ 2549127 w 4452260"/>
                <a:gd name="connsiteY143" fmla="*/ 1068867 h 1068867"/>
                <a:gd name="connsiteX144" fmla="*/ 2547403 w 4452260"/>
                <a:gd name="connsiteY144" fmla="*/ 1068867 h 1068867"/>
                <a:gd name="connsiteX145" fmla="*/ 2350846 w 4452260"/>
                <a:gd name="connsiteY145" fmla="*/ 1068867 h 1068867"/>
                <a:gd name="connsiteX146" fmla="*/ 2349122 w 4452260"/>
                <a:gd name="connsiteY146" fmla="*/ 1068867 h 1068867"/>
                <a:gd name="connsiteX147" fmla="*/ 2228719 w 4452260"/>
                <a:gd name="connsiteY147" fmla="*/ 1068867 h 1068867"/>
                <a:gd name="connsiteX148" fmla="*/ 2178359 w 4452260"/>
                <a:gd name="connsiteY148" fmla="*/ 1068867 h 1068867"/>
                <a:gd name="connsiteX149" fmla="*/ 2032162 w 4452260"/>
                <a:gd name="connsiteY149" fmla="*/ 1068867 h 1068867"/>
                <a:gd name="connsiteX150" fmla="*/ 1978354 w 4452260"/>
                <a:gd name="connsiteY150" fmla="*/ 1068867 h 1068867"/>
                <a:gd name="connsiteX151" fmla="*/ 1859676 w 4452260"/>
                <a:gd name="connsiteY151" fmla="*/ 1068867 h 1068867"/>
                <a:gd name="connsiteX152" fmla="*/ 1857951 w 4452260"/>
                <a:gd name="connsiteY152" fmla="*/ 1068867 h 1068867"/>
                <a:gd name="connsiteX153" fmla="*/ 1826599 w 4452260"/>
                <a:gd name="connsiteY153" fmla="*/ 1068867 h 1068867"/>
                <a:gd name="connsiteX154" fmla="*/ 1661394 w 4452260"/>
                <a:gd name="connsiteY154" fmla="*/ 1068867 h 1068867"/>
                <a:gd name="connsiteX155" fmla="*/ 1540992 w 4452260"/>
                <a:gd name="connsiteY155" fmla="*/ 1068867 h 1068867"/>
                <a:gd name="connsiteX156" fmla="*/ 1531708 w 4452260"/>
                <a:gd name="connsiteY156" fmla="*/ 1068867 h 1068867"/>
                <a:gd name="connsiteX157" fmla="*/ 1487183 w 4452260"/>
                <a:gd name="connsiteY157" fmla="*/ 1068867 h 1068867"/>
                <a:gd name="connsiteX158" fmla="*/ 1335428 w 4452260"/>
                <a:gd name="connsiteY158" fmla="*/ 1068867 h 1068867"/>
                <a:gd name="connsiteX159" fmla="*/ 1290626 w 4452260"/>
                <a:gd name="connsiteY159" fmla="*/ 1068867 h 1068867"/>
                <a:gd name="connsiteX160" fmla="*/ 1170224 w 4452260"/>
                <a:gd name="connsiteY160" fmla="*/ 1068867 h 1068867"/>
                <a:gd name="connsiteX161" fmla="*/ 1138871 w 4452260"/>
                <a:gd name="connsiteY161" fmla="*/ 1068867 h 1068867"/>
                <a:gd name="connsiteX162" fmla="*/ 1040537 w 4452260"/>
                <a:gd name="connsiteY162" fmla="*/ 1068867 h 1068867"/>
                <a:gd name="connsiteX163" fmla="*/ 843980 w 4452260"/>
                <a:gd name="connsiteY163" fmla="*/ 1068867 h 1068867"/>
                <a:gd name="connsiteX164" fmla="*/ 799455 w 4452260"/>
                <a:gd name="connsiteY164" fmla="*/ 1068867 h 1068867"/>
                <a:gd name="connsiteX165" fmla="*/ 647700 w 4452260"/>
                <a:gd name="connsiteY165" fmla="*/ 1068867 h 1068867"/>
                <a:gd name="connsiteX166" fmla="*/ 352810 w 4452260"/>
                <a:gd name="connsiteY166" fmla="*/ 1068867 h 1068867"/>
                <a:gd name="connsiteX167" fmla="*/ 258084 w 4452260"/>
                <a:gd name="connsiteY167" fmla="*/ 1014459 h 1068867"/>
                <a:gd name="connsiteX168" fmla="*/ 12498 w 4452260"/>
                <a:gd name="connsiteY168" fmla="*/ 588843 h 1068867"/>
                <a:gd name="connsiteX169" fmla="*/ 12498 w 4452260"/>
                <a:gd name="connsiteY169" fmla="*/ 480025 h 1068867"/>
                <a:gd name="connsiteX170" fmla="*/ 258084 w 4452260"/>
                <a:gd name="connsiteY170" fmla="*/ 54408 h 1068867"/>
                <a:gd name="connsiteX171" fmla="*/ 352810 w 4452260"/>
                <a:gd name="connsiteY171" fmla="*/ 0 h 1068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4452260" h="1068867">
                  <a:moveTo>
                    <a:pt x="352810" y="0"/>
                  </a:moveTo>
                  <a:cubicBezTo>
                    <a:pt x="475602" y="0"/>
                    <a:pt x="567696" y="0"/>
                    <a:pt x="636768" y="0"/>
                  </a:cubicBezTo>
                  <a:lnTo>
                    <a:pt x="647700" y="0"/>
                  </a:lnTo>
                  <a:lnTo>
                    <a:pt x="724065" y="0"/>
                  </a:lnTo>
                  <a:cubicBezTo>
                    <a:pt x="748048" y="0"/>
                    <a:pt x="767235" y="0"/>
                    <a:pt x="782584" y="0"/>
                  </a:cubicBezTo>
                  <a:lnTo>
                    <a:pt x="799455" y="0"/>
                  </a:lnTo>
                  <a:lnTo>
                    <a:pt x="809825" y="0"/>
                  </a:lnTo>
                  <a:lnTo>
                    <a:pt x="818078" y="0"/>
                  </a:lnTo>
                  <a:cubicBezTo>
                    <a:pt x="843980" y="0"/>
                    <a:pt x="843980" y="0"/>
                    <a:pt x="843980" y="0"/>
                  </a:cubicBezTo>
                  <a:lnTo>
                    <a:pt x="931658" y="0"/>
                  </a:lnTo>
                  <a:lnTo>
                    <a:pt x="961580" y="0"/>
                  </a:lnTo>
                  <a:lnTo>
                    <a:pt x="1000055" y="0"/>
                  </a:lnTo>
                  <a:lnTo>
                    <a:pt x="1040537" y="0"/>
                  </a:lnTo>
                  <a:lnTo>
                    <a:pt x="1051453" y="0"/>
                  </a:lnTo>
                  <a:lnTo>
                    <a:pt x="1083414" y="0"/>
                  </a:lnTo>
                  <a:lnTo>
                    <a:pt x="1112969" y="0"/>
                  </a:lnTo>
                  <a:cubicBezTo>
                    <a:pt x="1138871" y="0"/>
                    <a:pt x="1138871" y="0"/>
                    <a:pt x="1138871" y="0"/>
                  </a:cubicBezTo>
                  <a:lnTo>
                    <a:pt x="1170224" y="0"/>
                  </a:lnTo>
                  <a:lnTo>
                    <a:pt x="1170711" y="0"/>
                  </a:lnTo>
                  <a:lnTo>
                    <a:pt x="1202662" y="0"/>
                  </a:lnTo>
                  <a:lnTo>
                    <a:pt x="1240037" y="0"/>
                  </a:lnTo>
                  <a:cubicBezTo>
                    <a:pt x="1290626" y="0"/>
                    <a:pt x="1290626" y="0"/>
                    <a:pt x="1290626" y="0"/>
                  </a:cubicBezTo>
                  <a:lnTo>
                    <a:pt x="1324496" y="0"/>
                  </a:lnTo>
                  <a:lnTo>
                    <a:pt x="1332348" y="0"/>
                  </a:lnTo>
                  <a:lnTo>
                    <a:pt x="1335428" y="0"/>
                  </a:lnTo>
                  <a:lnTo>
                    <a:pt x="1411793" y="0"/>
                  </a:lnTo>
                  <a:lnTo>
                    <a:pt x="1454182" y="0"/>
                  </a:lnTo>
                  <a:lnTo>
                    <a:pt x="1470312" y="0"/>
                  </a:lnTo>
                  <a:lnTo>
                    <a:pt x="1487183" y="0"/>
                  </a:lnTo>
                  <a:lnTo>
                    <a:pt x="1497552" y="0"/>
                  </a:lnTo>
                  <a:lnTo>
                    <a:pt x="1505806" y="0"/>
                  </a:lnTo>
                  <a:lnTo>
                    <a:pt x="1528471" y="0"/>
                  </a:lnTo>
                  <a:lnTo>
                    <a:pt x="1531708" y="0"/>
                  </a:lnTo>
                  <a:lnTo>
                    <a:pt x="1540992" y="0"/>
                  </a:lnTo>
                  <a:lnTo>
                    <a:pt x="1541479" y="0"/>
                  </a:lnTo>
                  <a:lnTo>
                    <a:pt x="1599998" y="0"/>
                  </a:lnTo>
                  <a:lnTo>
                    <a:pt x="1619386" y="0"/>
                  </a:lnTo>
                  <a:lnTo>
                    <a:pt x="1635492" y="0"/>
                  </a:lnTo>
                  <a:lnTo>
                    <a:pt x="1649308" y="0"/>
                  </a:lnTo>
                  <a:lnTo>
                    <a:pt x="1653720" y="0"/>
                  </a:lnTo>
                  <a:lnTo>
                    <a:pt x="1661394" y="0"/>
                  </a:lnTo>
                  <a:lnTo>
                    <a:pt x="1687782" y="0"/>
                  </a:lnTo>
                  <a:lnTo>
                    <a:pt x="1703116" y="0"/>
                  </a:lnTo>
                  <a:lnTo>
                    <a:pt x="1739181" y="0"/>
                  </a:lnTo>
                  <a:lnTo>
                    <a:pt x="1771141" y="0"/>
                  </a:lnTo>
                  <a:lnTo>
                    <a:pt x="1800697" y="0"/>
                  </a:lnTo>
                  <a:lnTo>
                    <a:pt x="1811727" y="0"/>
                  </a:lnTo>
                  <a:lnTo>
                    <a:pt x="1823361" y="0"/>
                  </a:lnTo>
                  <a:lnTo>
                    <a:pt x="1826599" y="0"/>
                  </a:lnTo>
                  <a:lnTo>
                    <a:pt x="1857951" y="0"/>
                  </a:lnTo>
                  <a:lnTo>
                    <a:pt x="1858439" y="0"/>
                  </a:lnTo>
                  <a:lnTo>
                    <a:pt x="1859676" y="0"/>
                  </a:lnTo>
                  <a:lnTo>
                    <a:pt x="1893346" y="0"/>
                  </a:lnTo>
                  <a:lnTo>
                    <a:pt x="1927765" y="0"/>
                  </a:lnTo>
                  <a:lnTo>
                    <a:pt x="1963365" y="0"/>
                  </a:lnTo>
                  <a:lnTo>
                    <a:pt x="1978354" y="0"/>
                  </a:lnTo>
                  <a:lnTo>
                    <a:pt x="1991032" y="0"/>
                  </a:lnTo>
                  <a:lnTo>
                    <a:pt x="2020076" y="0"/>
                  </a:lnTo>
                  <a:lnTo>
                    <a:pt x="2021800" y="0"/>
                  </a:lnTo>
                  <a:lnTo>
                    <a:pt x="2027021" y="0"/>
                  </a:lnTo>
                  <a:cubicBezTo>
                    <a:pt x="2032162" y="0"/>
                    <a:pt x="2032162" y="0"/>
                    <a:pt x="2032162" y="0"/>
                  </a:cubicBezTo>
                  <a:lnTo>
                    <a:pt x="2141909" y="0"/>
                  </a:lnTo>
                  <a:lnTo>
                    <a:pt x="2143633" y="0"/>
                  </a:lnTo>
                  <a:lnTo>
                    <a:pt x="2178359" y="0"/>
                  </a:lnTo>
                  <a:lnTo>
                    <a:pt x="2228719" y="0"/>
                  </a:lnTo>
                  <a:lnTo>
                    <a:pt x="2229207" y="0"/>
                  </a:lnTo>
                  <a:lnTo>
                    <a:pt x="2230931" y="0"/>
                  </a:lnTo>
                  <a:lnTo>
                    <a:pt x="2287725" y="0"/>
                  </a:lnTo>
                  <a:lnTo>
                    <a:pt x="2289450" y="0"/>
                  </a:lnTo>
                  <a:lnTo>
                    <a:pt x="2323220" y="0"/>
                  </a:lnTo>
                  <a:lnTo>
                    <a:pt x="2324944" y="0"/>
                  </a:lnTo>
                  <a:lnTo>
                    <a:pt x="2340483" y="0"/>
                  </a:lnTo>
                  <a:lnTo>
                    <a:pt x="2341447" y="0"/>
                  </a:lnTo>
                  <a:lnTo>
                    <a:pt x="2343172" y="0"/>
                  </a:lnTo>
                  <a:lnTo>
                    <a:pt x="2349122" y="0"/>
                  </a:lnTo>
                  <a:lnTo>
                    <a:pt x="2350846" y="0"/>
                  </a:lnTo>
                  <a:lnTo>
                    <a:pt x="2390844" y="0"/>
                  </a:lnTo>
                  <a:lnTo>
                    <a:pt x="2462317" y="0"/>
                  </a:lnTo>
                  <a:lnTo>
                    <a:pt x="2499455" y="0"/>
                  </a:lnTo>
                  <a:lnTo>
                    <a:pt x="2530713" y="0"/>
                  </a:lnTo>
                  <a:lnTo>
                    <a:pt x="2547403" y="0"/>
                  </a:lnTo>
                  <a:lnTo>
                    <a:pt x="2549127" y="0"/>
                  </a:lnTo>
                  <a:lnTo>
                    <a:pt x="2581074" y="0"/>
                  </a:lnTo>
                  <a:lnTo>
                    <a:pt x="2582112" y="0"/>
                  </a:lnTo>
                  <a:cubicBezTo>
                    <a:pt x="2669530" y="0"/>
                    <a:pt x="2669530" y="0"/>
                    <a:pt x="2669530" y="0"/>
                  </a:cubicBezTo>
                  <a:lnTo>
                    <a:pt x="2678759" y="0"/>
                  </a:lnTo>
                  <a:lnTo>
                    <a:pt x="2709527" y="0"/>
                  </a:lnTo>
                  <a:lnTo>
                    <a:pt x="2711252" y="0"/>
                  </a:lnTo>
                  <a:lnTo>
                    <a:pt x="2714748" y="0"/>
                  </a:lnTo>
                  <a:lnTo>
                    <a:pt x="2719890" y="0"/>
                  </a:lnTo>
                  <a:lnTo>
                    <a:pt x="2831360" y="0"/>
                  </a:lnTo>
                  <a:lnTo>
                    <a:pt x="2833086" y="0"/>
                  </a:lnTo>
                  <a:lnTo>
                    <a:pt x="2866087" y="0"/>
                  </a:lnTo>
                  <a:lnTo>
                    <a:pt x="2918659" y="0"/>
                  </a:lnTo>
                  <a:lnTo>
                    <a:pt x="2919896" y="0"/>
                  </a:lnTo>
                  <a:lnTo>
                    <a:pt x="2920383" y="0"/>
                  </a:lnTo>
                  <a:lnTo>
                    <a:pt x="2977177" y="0"/>
                  </a:lnTo>
                  <a:lnTo>
                    <a:pt x="2978902" y="0"/>
                  </a:lnTo>
                  <a:lnTo>
                    <a:pt x="3012671" y="0"/>
                  </a:lnTo>
                  <a:lnTo>
                    <a:pt x="3014397" y="0"/>
                  </a:lnTo>
                  <a:lnTo>
                    <a:pt x="3028211" y="0"/>
                  </a:lnTo>
                  <a:lnTo>
                    <a:pt x="3030899" y="0"/>
                  </a:lnTo>
                  <a:lnTo>
                    <a:pt x="3032624" y="0"/>
                  </a:lnTo>
                  <a:lnTo>
                    <a:pt x="3038573" y="0"/>
                  </a:lnTo>
                  <a:lnTo>
                    <a:pt x="3040298" y="0"/>
                  </a:lnTo>
                  <a:lnTo>
                    <a:pt x="3082021" y="0"/>
                  </a:lnTo>
                  <a:lnTo>
                    <a:pt x="3150044" y="0"/>
                  </a:lnTo>
                  <a:lnTo>
                    <a:pt x="3218441" y="0"/>
                  </a:lnTo>
                  <a:lnTo>
                    <a:pt x="3236855" y="0"/>
                  </a:lnTo>
                  <a:lnTo>
                    <a:pt x="3269839" y="0"/>
                  </a:lnTo>
                  <a:lnTo>
                    <a:pt x="3272250" y="0"/>
                  </a:lnTo>
                  <a:lnTo>
                    <a:pt x="3320378" y="0"/>
                  </a:lnTo>
                  <a:lnTo>
                    <a:pt x="3346330" y="0"/>
                  </a:lnTo>
                  <a:lnTo>
                    <a:pt x="3357257" y="0"/>
                  </a:lnTo>
                  <a:lnTo>
                    <a:pt x="3369936" y="0"/>
                  </a:lnTo>
                  <a:lnTo>
                    <a:pt x="3398980" y="0"/>
                  </a:lnTo>
                  <a:lnTo>
                    <a:pt x="3405925" y="0"/>
                  </a:lnTo>
                  <a:cubicBezTo>
                    <a:pt x="3411066" y="0"/>
                    <a:pt x="3411066" y="0"/>
                    <a:pt x="3411066" y="0"/>
                  </a:cubicBezTo>
                  <a:lnTo>
                    <a:pt x="3520813" y="0"/>
                  </a:lnTo>
                  <a:lnTo>
                    <a:pt x="3607623" y="0"/>
                  </a:lnTo>
                  <a:lnTo>
                    <a:pt x="3608111" y="0"/>
                  </a:lnTo>
                  <a:lnTo>
                    <a:pt x="3666629" y="0"/>
                  </a:lnTo>
                  <a:lnTo>
                    <a:pt x="3702124" y="0"/>
                  </a:lnTo>
                  <a:lnTo>
                    <a:pt x="3720351" y="0"/>
                  </a:lnTo>
                  <a:lnTo>
                    <a:pt x="3728025" y="0"/>
                  </a:lnTo>
                  <a:lnTo>
                    <a:pt x="3769748" y="0"/>
                  </a:lnTo>
                  <a:cubicBezTo>
                    <a:pt x="4098793" y="0"/>
                    <a:pt x="4098793" y="0"/>
                    <a:pt x="4098793" y="0"/>
                  </a:cubicBezTo>
                  <a:cubicBezTo>
                    <a:pt x="4133877" y="0"/>
                    <a:pt x="4175977" y="24572"/>
                    <a:pt x="4193519" y="54408"/>
                  </a:cubicBezTo>
                  <a:cubicBezTo>
                    <a:pt x="4439104" y="480025"/>
                    <a:pt x="4439104" y="480025"/>
                    <a:pt x="4439104" y="480025"/>
                  </a:cubicBezTo>
                  <a:cubicBezTo>
                    <a:pt x="4456646" y="509862"/>
                    <a:pt x="4456646" y="559005"/>
                    <a:pt x="4439104" y="588843"/>
                  </a:cubicBezTo>
                  <a:cubicBezTo>
                    <a:pt x="4193519" y="1014459"/>
                    <a:pt x="4193519" y="1014459"/>
                    <a:pt x="4193519" y="1014459"/>
                  </a:cubicBezTo>
                  <a:cubicBezTo>
                    <a:pt x="4175977" y="1044295"/>
                    <a:pt x="4133877" y="1068867"/>
                    <a:pt x="4098793" y="1068867"/>
                  </a:cubicBezTo>
                  <a:lnTo>
                    <a:pt x="3728025" y="1068867"/>
                  </a:lnTo>
                  <a:lnTo>
                    <a:pt x="3607623" y="1068867"/>
                  </a:lnTo>
                  <a:lnTo>
                    <a:pt x="3411066" y="1068867"/>
                  </a:lnTo>
                  <a:lnTo>
                    <a:pt x="3357257" y="1068867"/>
                  </a:lnTo>
                  <a:lnTo>
                    <a:pt x="3236855" y="1068867"/>
                  </a:lnTo>
                  <a:lnTo>
                    <a:pt x="3040298" y="1068867"/>
                  </a:lnTo>
                  <a:lnTo>
                    <a:pt x="3038573" y="1068867"/>
                  </a:lnTo>
                  <a:lnTo>
                    <a:pt x="2919896" y="1068867"/>
                  </a:lnTo>
                  <a:lnTo>
                    <a:pt x="2866087" y="1068867"/>
                  </a:lnTo>
                  <a:lnTo>
                    <a:pt x="2719890" y="1068867"/>
                  </a:lnTo>
                  <a:lnTo>
                    <a:pt x="2669530" y="1068867"/>
                  </a:lnTo>
                  <a:lnTo>
                    <a:pt x="2549127" y="1068867"/>
                  </a:lnTo>
                  <a:lnTo>
                    <a:pt x="2547403" y="1068867"/>
                  </a:lnTo>
                  <a:lnTo>
                    <a:pt x="2350846" y="1068867"/>
                  </a:lnTo>
                  <a:lnTo>
                    <a:pt x="2349122" y="1068867"/>
                  </a:lnTo>
                  <a:lnTo>
                    <a:pt x="2228719" y="1068867"/>
                  </a:lnTo>
                  <a:lnTo>
                    <a:pt x="2178359" y="1068867"/>
                  </a:lnTo>
                  <a:lnTo>
                    <a:pt x="2032162" y="1068867"/>
                  </a:lnTo>
                  <a:lnTo>
                    <a:pt x="1978354" y="1068867"/>
                  </a:lnTo>
                  <a:lnTo>
                    <a:pt x="1859676" y="1068867"/>
                  </a:lnTo>
                  <a:lnTo>
                    <a:pt x="1857951" y="1068867"/>
                  </a:lnTo>
                  <a:lnTo>
                    <a:pt x="1826599" y="1068867"/>
                  </a:lnTo>
                  <a:lnTo>
                    <a:pt x="1661394" y="1068867"/>
                  </a:lnTo>
                  <a:lnTo>
                    <a:pt x="1540992" y="1068867"/>
                  </a:lnTo>
                  <a:lnTo>
                    <a:pt x="1531708" y="1068867"/>
                  </a:lnTo>
                  <a:lnTo>
                    <a:pt x="1487183" y="1068867"/>
                  </a:lnTo>
                  <a:lnTo>
                    <a:pt x="1335428" y="1068867"/>
                  </a:lnTo>
                  <a:lnTo>
                    <a:pt x="1290626" y="1068867"/>
                  </a:lnTo>
                  <a:lnTo>
                    <a:pt x="1170224" y="1068867"/>
                  </a:lnTo>
                  <a:lnTo>
                    <a:pt x="1138871" y="1068867"/>
                  </a:lnTo>
                  <a:lnTo>
                    <a:pt x="1040537" y="1068867"/>
                  </a:lnTo>
                  <a:lnTo>
                    <a:pt x="843980" y="1068867"/>
                  </a:lnTo>
                  <a:lnTo>
                    <a:pt x="799455" y="1068867"/>
                  </a:lnTo>
                  <a:lnTo>
                    <a:pt x="647700" y="1068867"/>
                  </a:lnTo>
                  <a:lnTo>
                    <a:pt x="352810" y="1068867"/>
                  </a:lnTo>
                  <a:cubicBezTo>
                    <a:pt x="318603" y="1068867"/>
                    <a:pt x="275626" y="1044295"/>
                    <a:pt x="258084" y="1014459"/>
                  </a:cubicBezTo>
                  <a:cubicBezTo>
                    <a:pt x="12498" y="588843"/>
                    <a:pt x="12498" y="588843"/>
                    <a:pt x="12498" y="588843"/>
                  </a:cubicBezTo>
                  <a:cubicBezTo>
                    <a:pt x="-4166" y="559005"/>
                    <a:pt x="-4166" y="509862"/>
                    <a:pt x="12498" y="480025"/>
                  </a:cubicBezTo>
                  <a:cubicBezTo>
                    <a:pt x="258084" y="54408"/>
                    <a:pt x="258084" y="54408"/>
                    <a:pt x="258084" y="54408"/>
                  </a:cubicBezTo>
                  <a:cubicBezTo>
                    <a:pt x="275626" y="24572"/>
                    <a:pt x="318603" y="0"/>
                    <a:pt x="352810" y="0"/>
                  </a:cubicBezTo>
                  <a:close/>
                </a:path>
              </a:pathLst>
            </a:custGeom>
            <a:gradFill flip="none" rotWithShape="1">
              <a:gsLst>
                <a:gs pos="100000">
                  <a:schemeClr val="bg1">
                    <a:lumMod val="95000"/>
                  </a:schemeClr>
                </a:gs>
                <a:gs pos="0">
                  <a:srgbClr val="D3D3D3"/>
                </a:gs>
              </a:gsLst>
              <a:lin ang="2700000" scaled="1"/>
              <a:tileRect/>
            </a:gradFill>
            <a:ln w="19050">
              <a:gradFill flip="none" rotWithShape="1">
                <a:gsLst>
                  <a:gs pos="100000">
                    <a:schemeClr val="bg1">
                      <a:lumMod val="75000"/>
                    </a:schemeClr>
                  </a:gs>
                  <a:gs pos="0">
                    <a:schemeClr val="bg1"/>
                  </a:gs>
                </a:gsLst>
                <a:lin ang="2700000" scaled="1"/>
                <a:tileRect/>
              </a:gradFill>
            </a:ln>
            <a:effectLst>
              <a:outerShdw blurRad="127000" dist="50800" dir="2700000" algn="tl" rotWithShape="0">
                <a:prstClr val="black">
                  <a:alpha val="40000"/>
                </a:prstClr>
              </a:outerShdw>
            </a:effectLst>
          </p:spPr>
          <p:txBody>
            <a:bodyPr vert="horz" wrap="square" lIns="91440" tIns="45720" rIns="91440" bIns="45720" numCol="1" anchor="t" anchorCtr="0" compatLnSpc="1">
              <a:noAutofit/>
            </a:bodyPr>
            <a:lstStyle/>
            <a:p>
              <a:endParaRPr lang="zh-CN" altLang="en-US" dirty="0">
                <a:solidFill>
                  <a:prstClr val="black"/>
                </a:solidFill>
                <a:latin typeface="微软雅黑" panose="020B0503020204020204" pitchFamily="34" charset="-122"/>
              </a:endParaRPr>
            </a:p>
          </p:txBody>
        </p:sp>
        <p:sp>
          <p:nvSpPr>
            <p:cNvPr id="258" name="任意多边形 257"/>
            <p:cNvSpPr/>
            <p:nvPr/>
          </p:nvSpPr>
          <p:spPr bwMode="auto">
            <a:xfrm>
              <a:off x="1010779" y="325868"/>
              <a:ext cx="2628449" cy="527848"/>
            </a:xfrm>
            <a:custGeom>
              <a:avLst/>
              <a:gdLst>
                <a:gd name="connsiteX0" fmla="*/ 305125 w 4603109"/>
                <a:gd name="connsiteY0" fmla="*/ 0 h 924402"/>
                <a:gd name="connsiteX1" fmla="*/ 432894 w 4603109"/>
                <a:gd name="connsiteY1" fmla="*/ 0 h 924402"/>
                <a:gd name="connsiteX2" fmla="*/ 445336 w 4603109"/>
                <a:gd name="connsiteY2" fmla="*/ 0 h 924402"/>
                <a:gd name="connsiteX3" fmla="*/ 550703 w 4603109"/>
                <a:gd name="connsiteY3" fmla="*/ 0 h 924402"/>
                <a:gd name="connsiteX4" fmla="*/ 560158 w 4603109"/>
                <a:gd name="connsiteY4" fmla="*/ 0 h 924402"/>
                <a:gd name="connsiteX5" fmla="*/ 573105 w 4603109"/>
                <a:gd name="connsiteY5" fmla="*/ 0 h 924402"/>
                <a:gd name="connsiteX6" fmla="*/ 626202 w 4603109"/>
                <a:gd name="connsiteY6" fmla="*/ 0 h 924402"/>
                <a:gd name="connsiteX7" fmla="*/ 676811 w 4603109"/>
                <a:gd name="connsiteY7" fmla="*/ 0 h 924402"/>
                <a:gd name="connsiteX8" fmla="*/ 678472 w 4603109"/>
                <a:gd name="connsiteY8" fmla="*/ 0 h 924402"/>
                <a:gd name="connsiteX9" fmla="*/ 687927 w 4603109"/>
                <a:gd name="connsiteY9" fmla="*/ 0 h 924402"/>
                <a:gd name="connsiteX10" fmla="*/ 691402 w 4603109"/>
                <a:gd name="connsiteY10" fmla="*/ 0 h 924402"/>
                <a:gd name="connsiteX11" fmla="*/ 700371 w 4603109"/>
                <a:gd name="connsiteY11" fmla="*/ 0 h 924402"/>
                <a:gd name="connsiteX12" fmla="*/ 707508 w 4603109"/>
                <a:gd name="connsiteY12" fmla="*/ 0 h 924402"/>
                <a:gd name="connsiteX13" fmla="*/ 729909 w 4603109"/>
                <a:gd name="connsiteY13" fmla="*/ 0 h 924402"/>
                <a:gd name="connsiteX14" fmla="*/ 753971 w 4603109"/>
                <a:gd name="connsiteY14" fmla="*/ 0 h 924402"/>
                <a:gd name="connsiteX15" fmla="*/ 804580 w 4603109"/>
                <a:gd name="connsiteY15" fmla="*/ 0 h 924402"/>
                <a:gd name="connsiteX16" fmla="*/ 805737 w 4603109"/>
                <a:gd name="connsiteY16" fmla="*/ 0 h 924402"/>
                <a:gd name="connsiteX17" fmla="*/ 819171 w 4603109"/>
                <a:gd name="connsiteY17" fmla="*/ 0 h 924402"/>
                <a:gd name="connsiteX18" fmla="*/ 828140 w 4603109"/>
                <a:gd name="connsiteY18" fmla="*/ 0 h 924402"/>
                <a:gd name="connsiteX19" fmla="*/ 831615 w 4603109"/>
                <a:gd name="connsiteY19" fmla="*/ 0 h 924402"/>
                <a:gd name="connsiteX20" fmla="*/ 835277 w 4603109"/>
                <a:gd name="connsiteY20" fmla="*/ 0 h 924402"/>
                <a:gd name="connsiteX21" fmla="*/ 857678 w 4603109"/>
                <a:gd name="connsiteY21" fmla="*/ 0 h 924402"/>
                <a:gd name="connsiteX22" fmla="*/ 864889 w 4603109"/>
                <a:gd name="connsiteY22" fmla="*/ 0 h 924402"/>
                <a:gd name="connsiteX23" fmla="*/ 899900 w 4603109"/>
                <a:gd name="connsiteY23" fmla="*/ 0 h 924402"/>
                <a:gd name="connsiteX24" fmla="*/ 909341 w 4603109"/>
                <a:gd name="connsiteY24" fmla="*/ 0 h 924402"/>
                <a:gd name="connsiteX25" fmla="*/ 929965 w 4603109"/>
                <a:gd name="connsiteY25" fmla="*/ 0 h 924402"/>
                <a:gd name="connsiteX26" fmla="*/ 933506 w 4603109"/>
                <a:gd name="connsiteY26" fmla="*/ 0 h 924402"/>
                <a:gd name="connsiteX27" fmla="*/ 936982 w 4603109"/>
                <a:gd name="connsiteY27" fmla="*/ 0 h 924402"/>
                <a:gd name="connsiteX28" fmla="*/ 959384 w 4603109"/>
                <a:gd name="connsiteY28" fmla="*/ 0 h 924402"/>
                <a:gd name="connsiteX29" fmla="*/ 962542 w 4603109"/>
                <a:gd name="connsiteY29" fmla="*/ 0 h 924402"/>
                <a:gd name="connsiteX30" fmla="*/ 984943 w 4603109"/>
                <a:gd name="connsiteY30" fmla="*/ 0 h 924402"/>
                <a:gd name="connsiteX31" fmla="*/ 992658 w 4603109"/>
                <a:gd name="connsiteY31" fmla="*/ 0 h 924402"/>
                <a:gd name="connsiteX32" fmla="*/ 1012059 w 4603109"/>
                <a:gd name="connsiteY32" fmla="*/ 0 h 924402"/>
                <a:gd name="connsiteX33" fmla="*/ 1012480 w 4603109"/>
                <a:gd name="connsiteY33" fmla="*/ 0 h 924402"/>
                <a:gd name="connsiteX34" fmla="*/ 1027669 w 4603109"/>
                <a:gd name="connsiteY34" fmla="*/ 0 h 924402"/>
                <a:gd name="connsiteX35" fmla="*/ 1037110 w 4603109"/>
                <a:gd name="connsiteY35" fmla="*/ 0 h 924402"/>
                <a:gd name="connsiteX36" fmla="*/ 1040112 w 4603109"/>
                <a:gd name="connsiteY36" fmla="*/ 0 h 924402"/>
                <a:gd name="connsiteX37" fmla="*/ 1057734 w 4603109"/>
                <a:gd name="connsiteY37" fmla="*/ 0 h 924402"/>
                <a:gd name="connsiteX38" fmla="*/ 1064751 w 4603109"/>
                <a:gd name="connsiteY38" fmla="*/ 0 h 924402"/>
                <a:gd name="connsiteX39" fmla="*/ 1070177 w 4603109"/>
                <a:gd name="connsiteY39" fmla="*/ 0 h 924402"/>
                <a:gd name="connsiteX40" fmla="*/ 1072436 w 4603109"/>
                <a:gd name="connsiteY40" fmla="*/ 0 h 924402"/>
                <a:gd name="connsiteX41" fmla="*/ 1090311 w 4603109"/>
                <a:gd name="connsiteY41" fmla="*/ 0 h 924402"/>
                <a:gd name="connsiteX42" fmla="*/ 1110718 w 4603109"/>
                <a:gd name="connsiteY42" fmla="*/ 0 h 924402"/>
                <a:gd name="connsiteX43" fmla="*/ 1112712 w 4603109"/>
                <a:gd name="connsiteY43" fmla="*/ 0 h 924402"/>
                <a:gd name="connsiteX44" fmla="*/ 1116187 w 4603109"/>
                <a:gd name="connsiteY44" fmla="*/ 0 h 924402"/>
                <a:gd name="connsiteX45" fmla="*/ 1139828 w 4603109"/>
                <a:gd name="connsiteY45" fmla="*/ 0 h 924402"/>
                <a:gd name="connsiteX46" fmla="*/ 1140249 w 4603109"/>
                <a:gd name="connsiteY46" fmla="*/ 0 h 924402"/>
                <a:gd name="connsiteX47" fmla="*/ 1145480 w 4603109"/>
                <a:gd name="connsiteY47" fmla="*/ 0 h 924402"/>
                <a:gd name="connsiteX48" fmla="*/ 1152270 w 4603109"/>
                <a:gd name="connsiteY48" fmla="*/ 0 h 924402"/>
                <a:gd name="connsiteX49" fmla="*/ 1154934 w 4603109"/>
                <a:gd name="connsiteY49" fmla="*/ 0 h 924402"/>
                <a:gd name="connsiteX50" fmla="*/ 1167881 w 4603109"/>
                <a:gd name="connsiteY50" fmla="*/ 0 h 924402"/>
                <a:gd name="connsiteX51" fmla="*/ 1175544 w 4603109"/>
                <a:gd name="connsiteY51" fmla="*/ 0 h 924402"/>
                <a:gd name="connsiteX52" fmla="*/ 1184998 w 4603109"/>
                <a:gd name="connsiteY52" fmla="*/ 0 h 924402"/>
                <a:gd name="connsiteX53" fmla="*/ 1197946 w 4603109"/>
                <a:gd name="connsiteY53" fmla="*/ 0 h 924402"/>
                <a:gd name="connsiteX54" fmla="*/ 1200205 w 4603109"/>
                <a:gd name="connsiteY54" fmla="*/ 0 h 924402"/>
                <a:gd name="connsiteX55" fmla="*/ 1220978 w 4603109"/>
                <a:gd name="connsiteY55" fmla="*/ 0 h 924402"/>
                <a:gd name="connsiteX56" fmla="*/ 1238487 w 4603109"/>
                <a:gd name="connsiteY56" fmla="*/ 0 h 924402"/>
                <a:gd name="connsiteX57" fmla="*/ 1243956 w 4603109"/>
                <a:gd name="connsiteY57" fmla="*/ 0 h 924402"/>
                <a:gd name="connsiteX58" fmla="*/ 1251042 w 4603109"/>
                <a:gd name="connsiteY58" fmla="*/ 0 h 924402"/>
                <a:gd name="connsiteX59" fmla="*/ 1257637 w 4603109"/>
                <a:gd name="connsiteY59" fmla="*/ 0 h 924402"/>
                <a:gd name="connsiteX60" fmla="*/ 1271587 w 4603109"/>
                <a:gd name="connsiteY60" fmla="*/ 0 h 924402"/>
                <a:gd name="connsiteX61" fmla="*/ 1273249 w 4603109"/>
                <a:gd name="connsiteY61" fmla="*/ 0 h 924402"/>
                <a:gd name="connsiteX62" fmla="*/ 1280039 w 4603109"/>
                <a:gd name="connsiteY62" fmla="*/ 0 h 924402"/>
                <a:gd name="connsiteX63" fmla="*/ 1282703 w 4603109"/>
                <a:gd name="connsiteY63" fmla="*/ 0 h 924402"/>
                <a:gd name="connsiteX64" fmla="*/ 1286178 w 4603109"/>
                <a:gd name="connsiteY64" fmla="*/ 0 h 924402"/>
                <a:gd name="connsiteX65" fmla="*/ 1295146 w 4603109"/>
                <a:gd name="connsiteY65" fmla="*/ 0 h 924402"/>
                <a:gd name="connsiteX66" fmla="*/ 1301651 w 4603109"/>
                <a:gd name="connsiteY66" fmla="*/ 0 h 924402"/>
                <a:gd name="connsiteX67" fmla="*/ 1302284 w 4603109"/>
                <a:gd name="connsiteY67" fmla="*/ 0 h 924402"/>
                <a:gd name="connsiteX68" fmla="*/ 1303313 w 4603109"/>
                <a:gd name="connsiteY68" fmla="*/ 0 h 924402"/>
                <a:gd name="connsiteX69" fmla="*/ 1312767 w 4603109"/>
                <a:gd name="connsiteY69" fmla="*/ 0 h 924402"/>
                <a:gd name="connsiteX70" fmla="*/ 1316242 w 4603109"/>
                <a:gd name="connsiteY70" fmla="*/ 0 h 924402"/>
                <a:gd name="connsiteX71" fmla="*/ 1321886 w 4603109"/>
                <a:gd name="connsiteY71" fmla="*/ 0 h 924402"/>
                <a:gd name="connsiteX72" fmla="*/ 1324685 w 4603109"/>
                <a:gd name="connsiteY72" fmla="*/ 0 h 924402"/>
                <a:gd name="connsiteX73" fmla="*/ 1325211 w 4603109"/>
                <a:gd name="connsiteY73" fmla="*/ 0 h 924402"/>
                <a:gd name="connsiteX74" fmla="*/ 1332348 w 4603109"/>
                <a:gd name="connsiteY74" fmla="*/ 0 h 924402"/>
                <a:gd name="connsiteX75" fmla="*/ 1332714 w 4603109"/>
                <a:gd name="connsiteY75" fmla="*/ 0 h 924402"/>
                <a:gd name="connsiteX76" fmla="*/ 1333135 w 4603109"/>
                <a:gd name="connsiteY76" fmla="*/ 0 h 924402"/>
                <a:gd name="connsiteX77" fmla="*/ 1348747 w 4603109"/>
                <a:gd name="connsiteY77" fmla="*/ 0 h 924402"/>
                <a:gd name="connsiteX78" fmla="*/ 1354749 w 4603109"/>
                <a:gd name="connsiteY78" fmla="*/ 0 h 924402"/>
                <a:gd name="connsiteX79" fmla="*/ 1378811 w 4603109"/>
                <a:gd name="connsiteY79" fmla="*/ 0 h 924402"/>
                <a:gd name="connsiteX80" fmla="*/ 1383745 w 4603109"/>
                <a:gd name="connsiteY80" fmla="*/ 0 h 924402"/>
                <a:gd name="connsiteX81" fmla="*/ 1385406 w 4603109"/>
                <a:gd name="connsiteY81" fmla="*/ 0 h 924402"/>
                <a:gd name="connsiteX82" fmla="*/ 1399356 w 4603109"/>
                <a:gd name="connsiteY82" fmla="*/ 0 h 924402"/>
                <a:gd name="connsiteX83" fmla="*/ 1400513 w 4603109"/>
                <a:gd name="connsiteY83" fmla="*/ 0 h 924402"/>
                <a:gd name="connsiteX84" fmla="*/ 1413947 w 4603109"/>
                <a:gd name="connsiteY84" fmla="*/ 0 h 924402"/>
                <a:gd name="connsiteX85" fmla="*/ 1414442 w 4603109"/>
                <a:gd name="connsiteY85" fmla="*/ 0 h 924402"/>
                <a:gd name="connsiteX86" fmla="*/ 1422915 w 4603109"/>
                <a:gd name="connsiteY86" fmla="*/ 0 h 924402"/>
                <a:gd name="connsiteX87" fmla="*/ 1426390 w 4603109"/>
                <a:gd name="connsiteY87" fmla="*/ 0 h 924402"/>
                <a:gd name="connsiteX88" fmla="*/ 1429420 w 4603109"/>
                <a:gd name="connsiteY88" fmla="*/ 0 h 924402"/>
                <a:gd name="connsiteX89" fmla="*/ 1430053 w 4603109"/>
                <a:gd name="connsiteY89" fmla="*/ 0 h 924402"/>
                <a:gd name="connsiteX90" fmla="*/ 1430206 w 4603109"/>
                <a:gd name="connsiteY90" fmla="*/ 0 h 924402"/>
                <a:gd name="connsiteX91" fmla="*/ 1430577 w 4603109"/>
                <a:gd name="connsiteY91" fmla="*/ 0 h 924402"/>
                <a:gd name="connsiteX92" fmla="*/ 1436843 w 4603109"/>
                <a:gd name="connsiteY92" fmla="*/ 0 h 924402"/>
                <a:gd name="connsiteX93" fmla="*/ 1444011 w 4603109"/>
                <a:gd name="connsiteY93" fmla="*/ 0 h 924402"/>
                <a:gd name="connsiteX94" fmla="*/ 1449655 w 4603109"/>
                <a:gd name="connsiteY94" fmla="*/ 0 h 924402"/>
                <a:gd name="connsiteX95" fmla="*/ 1452454 w 4603109"/>
                <a:gd name="connsiteY95" fmla="*/ 0 h 924402"/>
                <a:gd name="connsiteX96" fmla="*/ 1452980 w 4603109"/>
                <a:gd name="connsiteY96" fmla="*/ 0 h 924402"/>
                <a:gd name="connsiteX97" fmla="*/ 1456455 w 4603109"/>
                <a:gd name="connsiteY97" fmla="*/ 0 h 924402"/>
                <a:gd name="connsiteX98" fmla="*/ 1459664 w 4603109"/>
                <a:gd name="connsiteY98" fmla="*/ 0 h 924402"/>
                <a:gd name="connsiteX99" fmla="*/ 1460117 w 4603109"/>
                <a:gd name="connsiteY99" fmla="*/ 0 h 924402"/>
                <a:gd name="connsiteX100" fmla="*/ 1460483 w 4603109"/>
                <a:gd name="connsiteY100" fmla="*/ 0 h 924402"/>
                <a:gd name="connsiteX101" fmla="*/ 1460904 w 4603109"/>
                <a:gd name="connsiteY101" fmla="*/ 0 h 924402"/>
                <a:gd name="connsiteX102" fmla="*/ 1472926 w 4603109"/>
                <a:gd name="connsiteY102" fmla="*/ 0 h 924402"/>
                <a:gd name="connsiteX103" fmla="*/ 1482518 w 4603109"/>
                <a:gd name="connsiteY103" fmla="*/ 0 h 924402"/>
                <a:gd name="connsiteX104" fmla="*/ 1489729 w 4603109"/>
                <a:gd name="connsiteY104" fmla="*/ 0 h 924402"/>
                <a:gd name="connsiteX105" fmla="*/ 1504116 w 4603109"/>
                <a:gd name="connsiteY105" fmla="*/ 0 h 924402"/>
                <a:gd name="connsiteX106" fmla="*/ 1511514 w 4603109"/>
                <a:gd name="connsiteY106" fmla="*/ 0 h 924402"/>
                <a:gd name="connsiteX107" fmla="*/ 1524740 w 4603109"/>
                <a:gd name="connsiteY107" fmla="*/ 0 h 924402"/>
                <a:gd name="connsiteX108" fmla="*/ 1528282 w 4603109"/>
                <a:gd name="connsiteY108" fmla="*/ 0 h 924402"/>
                <a:gd name="connsiteX109" fmla="*/ 1531757 w 4603109"/>
                <a:gd name="connsiteY109" fmla="*/ 0 h 924402"/>
                <a:gd name="connsiteX110" fmla="*/ 1534181 w 4603109"/>
                <a:gd name="connsiteY110" fmla="*/ 0 h 924402"/>
                <a:gd name="connsiteX111" fmla="*/ 1542211 w 4603109"/>
                <a:gd name="connsiteY111" fmla="*/ 0 h 924402"/>
                <a:gd name="connsiteX112" fmla="*/ 1554159 w 4603109"/>
                <a:gd name="connsiteY112" fmla="*/ 0 h 924402"/>
                <a:gd name="connsiteX113" fmla="*/ 1557318 w 4603109"/>
                <a:gd name="connsiteY113" fmla="*/ 0 h 924402"/>
                <a:gd name="connsiteX114" fmla="*/ 1557975 w 4603109"/>
                <a:gd name="connsiteY114" fmla="*/ 0 h 924402"/>
                <a:gd name="connsiteX115" fmla="*/ 1558346 w 4603109"/>
                <a:gd name="connsiteY115" fmla="*/ 0 h 924402"/>
                <a:gd name="connsiteX116" fmla="*/ 1561822 w 4603109"/>
                <a:gd name="connsiteY116" fmla="*/ 0 h 924402"/>
                <a:gd name="connsiteX117" fmla="*/ 1564612 w 4603109"/>
                <a:gd name="connsiteY117" fmla="*/ 0 h 924402"/>
                <a:gd name="connsiteX118" fmla="*/ 1566857 w 4603109"/>
                <a:gd name="connsiteY118" fmla="*/ 0 h 924402"/>
                <a:gd name="connsiteX119" fmla="*/ 1576919 w 4603109"/>
                <a:gd name="connsiteY119" fmla="*/ 0 h 924402"/>
                <a:gd name="connsiteX120" fmla="*/ 1579719 w 4603109"/>
                <a:gd name="connsiteY120" fmla="*/ 0 h 924402"/>
                <a:gd name="connsiteX121" fmla="*/ 1584224 w 4603109"/>
                <a:gd name="connsiteY121" fmla="*/ 0 h 924402"/>
                <a:gd name="connsiteX122" fmla="*/ 1587382 w 4603109"/>
                <a:gd name="connsiteY122" fmla="*/ 0 h 924402"/>
                <a:gd name="connsiteX123" fmla="*/ 1587433 w 4603109"/>
                <a:gd name="connsiteY123" fmla="*/ 0 h 924402"/>
                <a:gd name="connsiteX124" fmla="*/ 1600695 w 4603109"/>
                <a:gd name="connsiteY124" fmla="*/ 0 h 924402"/>
                <a:gd name="connsiteX125" fmla="*/ 1606834 w 4603109"/>
                <a:gd name="connsiteY125" fmla="*/ 0 h 924402"/>
                <a:gd name="connsiteX126" fmla="*/ 1607256 w 4603109"/>
                <a:gd name="connsiteY126" fmla="*/ 0 h 924402"/>
                <a:gd name="connsiteX127" fmla="*/ 1608325 w 4603109"/>
                <a:gd name="connsiteY127" fmla="*/ 0 h 924402"/>
                <a:gd name="connsiteX128" fmla="*/ 1609783 w 4603109"/>
                <a:gd name="connsiteY128" fmla="*/ 0 h 924402"/>
                <a:gd name="connsiteX129" fmla="*/ 1617498 w 4603109"/>
                <a:gd name="connsiteY129" fmla="*/ 0 h 924402"/>
                <a:gd name="connsiteX130" fmla="*/ 1631885 w 4603109"/>
                <a:gd name="connsiteY130" fmla="*/ 0 h 924402"/>
                <a:gd name="connsiteX131" fmla="*/ 1636899 w 4603109"/>
                <a:gd name="connsiteY131" fmla="*/ 0 h 924402"/>
                <a:gd name="connsiteX132" fmla="*/ 1637320 w 4603109"/>
                <a:gd name="connsiteY132" fmla="*/ 0 h 924402"/>
                <a:gd name="connsiteX133" fmla="*/ 1637445 w 4603109"/>
                <a:gd name="connsiteY133" fmla="*/ 0 h 924402"/>
                <a:gd name="connsiteX134" fmla="*/ 1652509 w 4603109"/>
                <a:gd name="connsiteY134" fmla="*/ 0 h 924402"/>
                <a:gd name="connsiteX135" fmla="*/ 1659526 w 4603109"/>
                <a:gd name="connsiteY135" fmla="*/ 0 h 924402"/>
                <a:gd name="connsiteX136" fmla="*/ 1661950 w 4603109"/>
                <a:gd name="connsiteY136" fmla="*/ 0 h 924402"/>
                <a:gd name="connsiteX137" fmla="*/ 1664952 w 4603109"/>
                <a:gd name="connsiteY137" fmla="*/ 0 h 924402"/>
                <a:gd name="connsiteX138" fmla="*/ 1667212 w 4603109"/>
                <a:gd name="connsiteY138" fmla="*/ 0 h 924402"/>
                <a:gd name="connsiteX139" fmla="*/ 1685087 w 4603109"/>
                <a:gd name="connsiteY139" fmla="*/ 0 h 924402"/>
                <a:gd name="connsiteX140" fmla="*/ 1689591 w 4603109"/>
                <a:gd name="connsiteY140" fmla="*/ 0 h 924402"/>
                <a:gd name="connsiteX141" fmla="*/ 1694626 w 4603109"/>
                <a:gd name="connsiteY141" fmla="*/ 0 h 924402"/>
                <a:gd name="connsiteX142" fmla="*/ 1697276 w 4603109"/>
                <a:gd name="connsiteY142" fmla="*/ 0 h 924402"/>
                <a:gd name="connsiteX143" fmla="*/ 1698000 w 4603109"/>
                <a:gd name="connsiteY143" fmla="*/ 0 h 924402"/>
                <a:gd name="connsiteX144" fmla="*/ 1704688 w 4603109"/>
                <a:gd name="connsiteY144" fmla="*/ 0 h 924402"/>
                <a:gd name="connsiteX145" fmla="*/ 1707488 w 4603109"/>
                <a:gd name="connsiteY145" fmla="*/ 0 h 924402"/>
                <a:gd name="connsiteX146" fmla="*/ 1710963 w 4603109"/>
                <a:gd name="connsiteY146" fmla="*/ 0 h 924402"/>
                <a:gd name="connsiteX147" fmla="*/ 1715151 w 4603109"/>
                <a:gd name="connsiteY147" fmla="*/ 0 h 924402"/>
                <a:gd name="connsiteX148" fmla="*/ 1721928 w 4603109"/>
                <a:gd name="connsiteY148" fmla="*/ 0 h 924402"/>
                <a:gd name="connsiteX149" fmla="*/ 1734603 w 4603109"/>
                <a:gd name="connsiteY149" fmla="*/ 0 h 924402"/>
                <a:gd name="connsiteX150" fmla="*/ 1735025 w 4603109"/>
                <a:gd name="connsiteY150" fmla="*/ 0 h 924402"/>
                <a:gd name="connsiteX151" fmla="*/ 1735558 w 4603109"/>
                <a:gd name="connsiteY151" fmla="*/ 0 h 924402"/>
                <a:gd name="connsiteX152" fmla="*/ 1736094 w 4603109"/>
                <a:gd name="connsiteY152" fmla="*/ 0 h 924402"/>
                <a:gd name="connsiteX153" fmla="*/ 1737552 w 4603109"/>
                <a:gd name="connsiteY153" fmla="*/ 0 h 924402"/>
                <a:gd name="connsiteX154" fmla="*/ 1741027 w 4603109"/>
                <a:gd name="connsiteY154" fmla="*/ 0 h 924402"/>
                <a:gd name="connsiteX155" fmla="*/ 1747046 w 4603109"/>
                <a:gd name="connsiteY155" fmla="*/ 0 h 924402"/>
                <a:gd name="connsiteX156" fmla="*/ 1748537 w 4603109"/>
                <a:gd name="connsiteY156" fmla="*/ 0 h 924402"/>
                <a:gd name="connsiteX157" fmla="*/ 1753052 w 4603109"/>
                <a:gd name="connsiteY157" fmla="*/ 0 h 924402"/>
                <a:gd name="connsiteX158" fmla="*/ 1757499 w 4603109"/>
                <a:gd name="connsiteY158" fmla="*/ 0 h 924402"/>
                <a:gd name="connsiteX159" fmla="*/ 1764668 w 4603109"/>
                <a:gd name="connsiteY159" fmla="*/ 0 h 924402"/>
                <a:gd name="connsiteX160" fmla="*/ 1765089 w 4603109"/>
                <a:gd name="connsiteY160" fmla="*/ 0 h 924402"/>
                <a:gd name="connsiteX161" fmla="*/ 1765214 w 4603109"/>
                <a:gd name="connsiteY161" fmla="*/ 0 h 924402"/>
                <a:gd name="connsiteX162" fmla="*/ 1770320 w 4603109"/>
                <a:gd name="connsiteY162" fmla="*/ 0 h 924402"/>
                <a:gd name="connsiteX163" fmla="*/ 1777110 w 4603109"/>
                <a:gd name="connsiteY163" fmla="*/ 0 h 924402"/>
                <a:gd name="connsiteX164" fmla="*/ 1779774 w 4603109"/>
                <a:gd name="connsiteY164" fmla="*/ 0 h 924402"/>
                <a:gd name="connsiteX165" fmla="*/ 1792721 w 4603109"/>
                <a:gd name="connsiteY165" fmla="*/ 0 h 924402"/>
                <a:gd name="connsiteX166" fmla="*/ 1794981 w 4603109"/>
                <a:gd name="connsiteY166" fmla="*/ 0 h 924402"/>
                <a:gd name="connsiteX167" fmla="*/ 1825045 w 4603109"/>
                <a:gd name="connsiteY167" fmla="*/ 0 h 924402"/>
                <a:gd name="connsiteX168" fmla="*/ 1825769 w 4603109"/>
                <a:gd name="connsiteY168" fmla="*/ 0 h 924402"/>
                <a:gd name="connsiteX169" fmla="*/ 1838732 w 4603109"/>
                <a:gd name="connsiteY169" fmla="*/ 0 h 924402"/>
                <a:gd name="connsiteX170" fmla="*/ 1845818 w 4603109"/>
                <a:gd name="connsiteY170" fmla="*/ 0 h 924402"/>
                <a:gd name="connsiteX171" fmla="*/ 1849697 w 4603109"/>
                <a:gd name="connsiteY171" fmla="*/ 0 h 924402"/>
                <a:gd name="connsiteX172" fmla="*/ 1852412 w 4603109"/>
                <a:gd name="connsiteY172" fmla="*/ 0 h 924402"/>
                <a:gd name="connsiteX173" fmla="*/ 1853903 w 4603109"/>
                <a:gd name="connsiteY173" fmla="*/ 0 h 924402"/>
                <a:gd name="connsiteX174" fmla="*/ 1863327 w 4603109"/>
                <a:gd name="connsiteY174" fmla="*/ 0 h 924402"/>
                <a:gd name="connsiteX175" fmla="*/ 1868796 w 4603109"/>
                <a:gd name="connsiteY175" fmla="*/ 0 h 924402"/>
                <a:gd name="connsiteX176" fmla="*/ 1874815 w 4603109"/>
                <a:gd name="connsiteY176" fmla="*/ 0 h 924402"/>
                <a:gd name="connsiteX177" fmla="*/ 1876306 w 4603109"/>
                <a:gd name="connsiteY177" fmla="*/ 0 h 924402"/>
                <a:gd name="connsiteX178" fmla="*/ 1880821 w 4603109"/>
                <a:gd name="connsiteY178" fmla="*/ 0 h 924402"/>
                <a:gd name="connsiteX179" fmla="*/ 1882477 w 4603109"/>
                <a:gd name="connsiteY179" fmla="*/ 0 h 924402"/>
                <a:gd name="connsiteX180" fmla="*/ 1883936 w 4603109"/>
                <a:gd name="connsiteY180" fmla="*/ 0 h 924402"/>
                <a:gd name="connsiteX181" fmla="*/ 1885268 w 4603109"/>
                <a:gd name="connsiteY181" fmla="*/ 0 h 924402"/>
                <a:gd name="connsiteX182" fmla="*/ 1896427 w 4603109"/>
                <a:gd name="connsiteY182" fmla="*/ 0 h 924402"/>
                <a:gd name="connsiteX183" fmla="*/ 1898089 w 4603109"/>
                <a:gd name="connsiteY183" fmla="*/ 0 h 924402"/>
                <a:gd name="connsiteX184" fmla="*/ 1904879 w 4603109"/>
                <a:gd name="connsiteY184" fmla="*/ 0 h 924402"/>
                <a:gd name="connsiteX185" fmla="*/ 1907543 w 4603109"/>
                <a:gd name="connsiteY185" fmla="*/ 0 h 924402"/>
                <a:gd name="connsiteX186" fmla="*/ 1911018 w 4603109"/>
                <a:gd name="connsiteY186" fmla="*/ 0 h 924402"/>
                <a:gd name="connsiteX187" fmla="*/ 1919986 w 4603109"/>
                <a:gd name="connsiteY187" fmla="*/ 0 h 924402"/>
                <a:gd name="connsiteX188" fmla="*/ 1927124 w 4603109"/>
                <a:gd name="connsiteY188" fmla="*/ 0 h 924402"/>
                <a:gd name="connsiteX189" fmla="*/ 1927489 w 4603109"/>
                <a:gd name="connsiteY189" fmla="*/ 0 h 924402"/>
                <a:gd name="connsiteX190" fmla="*/ 1927911 w 4603109"/>
                <a:gd name="connsiteY190" fmla="*/ 0 h 924402"/>
                <a:gd name="connsiteX191" fmla="*/ 1929402 w 4603109"/>
                <a:gd name="connsiteY191" fmla="*/ 0 h 924402"/>
                <a:gd name="connsiteX192" fmla="*/ 1946726 w 4603109"/>
                <a:gd name="connsiteY192" fmla="*/ 0 h 924402"/>
                <a:gd name="connsiteX193" fmla="*/ 1949525 w 4603109"/>
                <a:gd name="connsiteY193" fmla="*/ 0 h 924402"/>
                <a:gd name="connsiteX194" fmla="*/ 1957554 w 4603109"/>
                <a:gd name="connsiteY194" fmla="*/ 0 h 924402"/>
                <a:gd name="connsiteX195" fmla="*/ 1957975 w 4603109"/>
                <a:gd name="connsiteY195" fmla="*/ 0 h 924402"/>
                <a:gd name="connsiteX196" fmla="*/ 1973587 w 4603109"/>
                <a:gd name="connsiteY196" fmla="*/ 0 h 924402"/>
                <a:gd name="connsiteX197" fmla="*/ 1978520 w 4603109"/>
                <a:gd name="connsiteY197" fmla="*/ 0 h 924402"/>
                <a:gd name="connsiteX198" fmla="*/ 1980012 w 4603109"/>
                <a:gd name="connsiteY198" fmla="*/ 0 h 924402"/>
                <a:gd name="connsiteX199" fmla="*/ 1980181 w 4603109"/>
                <a:gd name="connsiteY199" fmla="*/ 0 h 924402"/>
                <a:gd name="connsiteX200" fmla="*/ 1981672 w 4603109"/>
                <a:gd name="connsiteY200" fmla="*/ 0 h 924402"/>
                <a:gd name="connsiteX201" fmla="*/ 2008585 w 4603109"/>
                <a:gd name="connsiteY201" fmla="*/ 0 h 924402"/>
                <a:gd name="connsiteX202" fmla="*/ 2009218 w 4603109"/>
                <a:gd name="connsiteY202" fmla="*/ 0 h 924402"/>
                <a:gd name="connsiteX203" fmla="*/ 2010246 w 4603109"/>
                <a:gd name="connsiteY203" fmla="*/ 0 h 924402"/>
                <a:gd name="connsiteX204" fmla="*/ 2010709 w 4603109"/>
                <a:gd name="connsiteY204" fmla="*/ 0 h 924402"/>
                <a:gd name="connsiteX205" fmla="*/ 2011705 w 4603109"/>
                <a:gd name="connsiteY205" fmla="*/ 0 h 924402"/>
                <a:gd name="connsiteX206" fmla="*/ 2024147 w 4603109"/>
                <a:gd name="connsiteY206" fmla="*/ 0 h 924402"/>
                <a:gd name="connsiteX207" fmla="*/ 2024196 w 4603109"/>
                <a:gd name="connsiteY207" fmla="*/ 0 h 924402"/>
                <a:gd name="connsiteX208" fmla="*/ 2024981 w 4603109"/>
                <a:gd name="connsiteY208" fmla="*/ 0 h 924402"/>
                <a:gd name="connsiteX209" fmla="*/ 2025353 w 4603109"/>
                <a:gd name="connsiteY209" fmla="*/ 0 h 924402"/>
                <a:gd name="connsiteX210" fmla="*/ 2026473 w 4603109"/>
                <a:gd name="connsiteY210" fmla="*/ 0 h 924402"/>
                <a:gd name="connsiteX211" fmla="*/ 2031619 w 4603109"/>
                <a:gd name="connsiteY211" fmla="*/ 0 h 924402"/>
                <a:gd name="connsiteX212" fmla="*/ 2033110 w 4603109"/>
                <a:gd name="connsiteY212" fmla="*/ 0 h 924402"/>
                <a:gd name="connsiteX213" fmla="*/ 2038787 w 4603109"/>
                <a:gd name="connsiteY213" fmla="*/ 0 h 924402"/>
                <a:gd name="connsiteX214" fmla="*/ 2039282 w 4603109"/>
                <a:gd name="connsiteY214" fmla="*/ 0 h 924402"/>
                <a:gd name="connsiteX215" fmla="*/ 2047755 w 4603109"/>
                <a:gd name="connsiteY215" fmla="*/ 0 h 924402"/>
                <a:gd name="connsiteX216" fmla="*/ 2051230 w 4603109"/>
                <a:gd name="connsiteY216" fmla="*/ 0 h 924402"/>
                <a:gd name="connsiteX217" fmla="*/ 2054893 w 4603109"/>
                <a:gd name="connsiteY217" fmla="*/ 0 h 924402"/>
                <a:gd name="connsiteX218" fmla="*/ 2055046 w 4603109"/>
                <a:gd name="connsiteY218" fmla="*/ 0 h 924402"/>
                <a:gd name="connsiteX219" fmla="*/ 2055258 w 4603109"/>
                <a:gd name="connsiteY219" fmla="*/ 0 h 924402"/>
                <a:gd name="connsiteX220" fmla="*/ 2055680 w 4603109"/>
                <a:gd name="connsiteY220" fmla="*/ 0 h 924402"/>
                <a:gd name="connsiteX221" fmla="*/ 2057171 w 4603109"/>
                <a:gd name="connsiteY221" fmla="*/ 0 h 924402"/>
                <a:gd name="connsiteX222" fmla="*/ 2061683 w 4603109"/>
                <a:gd name="connsiteY222" fmla="*/ 0 h 924402"/>
                <a:gd name="connsiteX223" fmla="*/ 2067702 w 4603109"/>
                <a:gd name="connsiteY223" fmla="*/ 0 h 924402"/>
                <a:gd name="connsiteX224" fmla="*/ 2074495 w 4603109"/>
                <a:gd name="connsiteY224" fmla="*/ 0 h 924402"/>
                <a:gd name="connsiteX225" fmla="*/ 2077294 w 4603109"/>
                <a:gd name="connsiteY225" fmla="*/ 0 h 924402"/>
                <a:gd name="connsiteX226" fmla="*/ 2084504 w 4603109"/>
                <a:gd name="connsiteY226" fmla="*/ 0 h 924402"/>
                <a:gd name="connsiteX227" fmla="*/ 2085323 w 4603109"/>
                <a:gd name="connsiteY227" fmla="*/ 0 h 924402"/>
                <a:gd name="connsiteX228" fmla="*/ 2085744 w 4603109"/>
                <a:gd name="connsiteY228" fmla="*/ 0 h 924402"/>
                <a:gd name="connsiteX229" fmla="*/ 2097766 w 4603109"/>
                <a:gd name="connsiteY229" fmla="*/ 0 h 924402"/>
                <a:gd name="connsiteX230" fmla="*/ 2106289 w 4603109"/>
                <a:gd name="connsiteY230" fmla="*/ 0 h 924402"/>
                <a:gd name="connsiteX231" fmla="*/ 2107781 w 4603109"/>
                <a:gd name="connsiteY231" fmla="*/ 0 h 924402"/>
                <a:gd name="connsiteX232" fmla="*/ 2128956 w 4603109"/>
                <a:gd name="connsiteY232" fmla="*/ 0 h 924402"/>
                <a:gd name="connsiteX233" fmla="*/ 2129514 w 4603109"/>
                <a:gd name="connsiteY233" fmla="*/ 0 h 924402"/>
                <a:gd name="connsiteX234" fmla="*/ 2136354 w 4603109"/>
                <a:gd name="connsiteY234" fmla="*/ 0 h 924402"/>
                <a:gd name="connsiteX235" fmla="*/ 2136987 w 4603109"/>
                <a:gd name="connsiteY235" fmla="*/ 0 h 924402"/>
                <a:gd name="connsiteX236" fmla="*/ 2138478 w 4603109"/>
                <a:gd name="connsiteY236" fmla="*/ 0 h 924402"/>
                <a:gd name="connsiteX237" fmla="*/ 2151916 w 4603109"/>
                <a:gd name="connsiteY237" fmla="*/ 0 h 924402"/>
                <a:gd name="connsiteX238" fmla="*/ 2152750 w 4603109"/>
                <a:gd name="connsiteY238" fmla="*/ 0 h 924402"/>
                <a:gd name="connsiteX239" fmla="*/ 2153122 w 4603109"/>
                <a:gd name="connsiteY239" fmla="*/ 0 h 924402"/>
                <a:gd name="connsiteX240" fmla="*/ 2154242 w 4603109"/>
                <a:gd name="connsiteY240" fmla="*/ 0 h 924402"/>
                <a:gd name="connsiteX241" fmla="*/ 2156597 w 4603109"/>
                <a:gd name="connsiteY241" fmla="*/ 0 h 924402"/>
                <a:gd name="connsiteX242" fmla="*/ 2159388 w 4603109"/>
                <a:gd name="connsiteY242" fmla="*/ 0 h 924402"/>
                <a:gd name="connsiteX243" fmla="*/ 2160879 w 4603109"/>
                <a:gd name="connsiteY243" fmla="*/ 0 h 924402"/>
                <a:gd name="connsiteX244" fmla="*/ 2161633 w 4603109"/>
                <a:gd name="connsiteY244" fmla="*/ 0 h 924402"/>
                <a:gd name="connsiteX245" fmla="*/ 2167051 w 4603109"/>
                <a:gd name="connsiteY245" fmla="*/ 0 h 924402"/>
                <a:gd name="connsiteX246" fmla="*/ 2178999 w 4603109"/>
                <a:gd name="connsiteY246" fmla="*/ 0 h 924402"/>
                <a:gd name="connsiteX247" fmla="*/ 2182158 w 4603109"/>
                <a:gd name="connsiteY247" fmla="*/ 0 h 924402"/>
                <a:gd name="connsiteX248" fmla="*/ 2182815 w 4603109"/>
                <a:gd name="connsiteY248" fmla="*/ 0 h 924402"/>
                <a:gd name="connsiteX249" fmla="*/ 2188666 w 4603109"/>
                <a:gd name="connsiteY249" fmla="*/ 0 h 924402"/>
                <a:gd name="connsiteX250" fmla="*/ 2189452 w 4603109"/>
                <a:gd name="connsiteY250" fmla="*/ 0 h 924402"/>
                <a:gd name="connsiteX251" fmla="*/ 2191697 w 4603109"/>
                <a:gd name="connsiteY251" fmla="*/ 0 h 924402"/>
                <a:gd name="connsiteX252" fmla="*/ 2195471 w 4603109"/>
                <a:gd name="connsiteY252" fmla="*/ 0 h 924402"/>
                <a:gd name="connsiteX253" fmla="*/ 2201759 w 4603109"/>
                <a:gd name="connsiteY253" fmla="*/ 0 h 924402"/>
                <a:gd name="connsiteX254" fmla="*/ 2203100 w 4603109"/>
                <a:gd name="connsiteY254" fmla="*/ 0 h 924402"/>
                <a:gd name="connsiteX255" fmla="*/ 2204559 w 4603109"/>
                <a:gd name="connsiteY255" fmla="*/ 0 h 924402"/>
                <a:gd name="connsiteX256" fmla="*/ 2204591 w 4603109"/>
                <a:gd name="connsiteY256" fmla="*/ 0 h 924402"/>
                <a:gd name="connsiteX257" fmla="*/ 2212273 w 4603109"/>
                <a:gd name="connsiteY257" fmla="*/ 0 h 924402"/>
                <a:gd name="connsiteX258" fmla="*/ 2225535 w 4603109"/>
                <a:gd name="connsiteY258" fmla="*/ 0 h 924402"/>
                <a:gd name="connsiteX259" fmla="*/ 2231674 w 4603109"/>
                <a:gd name="connsiteY259" fmla="*/ 0 h 924402"/>
                <a:gd name="connsiteX260" fmla="*/ 2232096 w 4603109"/>
                <a:gd name="connsiteY260" fmla="*/ 0 h 924402"/>
                <a:gd name="connsiteX261" fmla="*/ 2232220 w 4603109"/>
                <a:gd name="connsiteY261" fmla="*/ 0 h 924402"/>
                <a:gd name="connsiteX262" fmla="*/ 2233118 w 4603109"/>
                <a:gd name="connsiteY262" fmla="*/ 0 h 924402"/>
                <a:gd name="connsiteX263" fmla="*/ 2233165 w 4603109"/>
                <a:gd name="connsiteY263" fmla="*/ 0 h 924402"/>
                <a:gd name="connsiteX264" fmla="*/ 2256725 w 4603109"/>
                <a:gd name="connsiteY264" fmla="*/ 0 h 924402"/>
                <a:gd name="connsiteX265" fmla="*/ 2257283 w 4603109"/>
                <a:gd name="connsiteY265" fmla="*/ 0 h 924402"/>
                <a:gd name="connsiteX266" fmla="*/ 2262285 w 4603109"/>
                <a:gd name="connsiteY266" fmla="*/ 0 h 924402"/>
                <a:gd name="connsiteX267" fmla="*/ 2284366 w 4603109"/>
                <a:gd name="connsiteY267" fmla="*/ 0 h 924402"/>
                <a:gd name="connsiteX268" fmla="*/ 2289402 w 4603109"/>
                <a:gd name="connsiteY268" fmla="*/ 0 h 924402"/>
                <a:gd name="connsiteX269" fmla="*/ 2292052 w 4603109"/>
                <a:gd name="connsiteY269" fmla="*/ 0 h 924402"/>
                <a:gd name="connsiteX270" fmla="*/ 2299271 w 4603109"/>
                <a:gd name="connsiteY270" fmla="*/ 0 h 924402"/>
                <a:gd name="connsiteX271" fmla="*/ 2308721 w 4603109"/>
                <a:gd name="connsiteY271" fmla="*/ 0 h 924402"/>
                <a:gd name="connsiteX272" fmla="*/ 2309927 w 4603109"/>
                <a:gd name="connsiteY272" fmla="*/ 0 h 924402"/>
                <a:gd name="connsiteX273" fmla="*/ 2316435 w 4603109"/>
                <a:gd name="connsiteY273" fmla="*/ 0 h 924402"/>
                <a:gd name="connsiteX274" fmla="*/ 2316703 w 4603109"/>
                <a:gd name="connsiteY274" fmla="*/ 0 h 924402"/>
                <a:gd name="connsiteX275" fmla="*/ 2319466 w 4603109"/>
                <a:gd name="connsiteY275" fmla="*/ 0 h 924402"/>
                <a:gd name="connsiteX276" fmla="*/ 2322840 w 4603109"/>
                <a:gd name="connsiteY276" fmla="*/ 0 h 924402"/>
                <a:gd name="connsiteX277" fmla="*/ 2329528 w 4603109"/>
                <a:gd name="connsiteY277" fmla="*/ 0 h 924402"/>
                <a:gd name="connsiteX278" fmla="*/ 2330869 w 4603109"/>
                <a:gd name="connsiteY278" fmla="*/ 0 h 924402"/>
                <a:gd name="connsiteX279" fmla="*/ 2332328 w 4603109"/>
                <a:gd name="connsiteY279" fmla="*/ 0 h 924402"/>
                <a:gd name="connsiteX280" fmla="*/ 2332360 w 4603109"/>
                <a:gd name="connsiteY280" fmla="*/ 0 h 924402"/>
                <a:gd name="connsiteX281" fmla="*/ 2335803 w 4603109"/>
                <a:gd name="connsiteY281" fmla="*/ 0 h 924402"/>
                <a:gd name="connsiteX282" fmla="*/ 2343312 w 4603109"/>
                <a:gd name="connsiteY282" fmla="*/ 0 h 924402"/>
                <a:gd name="connsiteX283" fmla="*/ 2344804 w 4603109"/>
                <a:gd name="connsiteY283" fmla="*/ 0 h 924402"/>
                <a:gd name="connsiteX284" fmla="*/ 2346768 w 4603109"/>
                <a:gd name="connsiteY284" fmla="*/ 0 h 924402"/>
                <a:gd name="connsiteX285" fmla="*/ 2347827 w 4603109"/>
                <a:gd name="connsiteY285" fmla="*/ 0 h 924402"/>
                <a:gd name="connsiteX286" fmla="*/ 2352274 w 4603109"/>
                <a:gd name="connsiteY286" fmla="*/ 0 h 924402"/>
                <a:gd name="connsiteX287" fmla="*/ 2359443 w 4603109"/>
                <a:gd name="connsiteY287" fmla="*/ 0 h 924402"/>
                <a:gd name="connsiteX288" fmla="*/ 2359865 w 4603109"/>
                <a:gd name="connsiteY288" fmla="*/ 0 h 924402"/>
                <a:gd name="connsiteX289" fmla="*/ 2359989 w 4603109"/>
                <a:gd name="connsiteY289" fmla="*/ 0 h 924402"/>
                <a:gd name="connsiteX290" fmla="*/ 2360887 w 4603109"/>
                <a:gd name="connsiteY290" fmla="*/ 0 h 924402"/>
                <a:gd name="connsiteX291" fmla="*/ 2360934 w 4603109"/>
                <a:gd name="connsiteY291" fmla="*/ 0 h 924402"/>
                <a:gd name="connsiteX292" fmla="*/ 2371886 w 4603109"/>
                <a:gd name="connsiteY292" fmla="*/ 0 h 924402"/>
                <a:gd name="connsiteX293" fmla="*/ 2373377 w 4603109"/>
                <a:gd name="connsiteY293" fmla="*/ 0 h 924402"/>
                <a:gd name="connsiteX294" fmla="*/ 2377892 w 4603109"/>
                <a:gd name="connsiteY294" fmla="*/ 0 h 924402"/>
                <a:gd name="connsiteX295" fmla="*/ 2382339 w 4603109"/>
                <a:gd name="connsiteY295" fmla="*/ 0 h 924402"/>
                <a:gd name="connsiteX296" fmla="*/ 2390054 w 4603109"/>
                <a:gd name="connsiteY296" fmla="*/ 0 h 924402"/>
                <a:gd name="connsiteX297" fmla="*/ 2419821 w 4603109"/>
                <a:gd name="connsiteY297" fmla="*/ 0 h 924402"/>
                <a:gd name="connsiteX298" fmla="*/ 2427040 w 4603109"/>
                <a:gd name="connsiteY298" fmla="*/ 0 h 924402"/>
                <a:gd name="connsiteX299" fmla="*/ 2436490 w 4603109"/>
                <a:gd name="connsiteY299" fmla="*/ 0 h 924402"/>
                <a:gd name="connsiteX300" fmla="*/ 2444472 w 4603109"/>
                <a:gd name="connsiteY300" fmla="*/ 0 h 924402"/>
                <a:gd name="connsiteX301" fmla="*/ 2448678 w 4603109"/>
                <a:gd name="connsiteY301" fmla="*/ 0 h 924402"/>
                <a:gd name="connsiteX302" fmla="*/ 2450171 w 4603109"/>
                <a:gd name="connsiteY302" fmla="*/ 0 h 924402"/>
                <a:gd name="connsiteX303" fmla="*/ 2450609 w 4603109"/>
                <a:gd name="connsiteY303" fmla="*/ 0 h 924402"/>
                <a:gd name="connsiteX304" fmla="*/ 2463572 w 4603109"/>
                <a:gd name="connsiteY304" fmla="*/ 0 h 924402"/>
                <a:gd name="connsiteX305" fmla="*/ 2471081 w 4603109"/>
                <a:gd name="connsiteY305" fmla="*/ 0 h 924402"/>
                <a:gd name="connsiteX306" fmla="*/ 2472573 w 4603109"/>
                <a:gd name="connsiteY306" fmla="*/ 0 h 924402"/>
                <a:gd name="connsiteX307" fmla="*/ 2474537 w 4603109"/>
                <a:gd name="connsiteY307" fmla="*/ 0 h 924402"/>
                <a:gd name="connsiteX308" fmla="*/ 2475596 w 4603109"/>
                <a:gd name="connsiteY308" fmla="*/ 0 h 924402"/>
                <a:gd name="connsiteX309" fmla="*/ 2477252 w 4603109"/>
                <a:gd name="connsiteY309" fmla="*/ 0 h 924402"/>
                <a:gd name="connsiteX310" fmla="*/ 2478712 w 4603109"/>
                <a:gd name="connsiteY310" fmla="*/ 0 h 924402"/>
                <a:gd name="connsiteX311" fmla="*/ 2478743 w 4603109"/>
                <a:gd name="connsiteY311" fmla="*/ 0 h 924402"/>
                <a:gd name="connsiteX312" fmla="*/ 2480043 w 4603109"/>
                <a:gd name="connsiteY312" fmla="*/ 0 h 924402"/>
                <a:gd name="connsiteX313" fmla="*/ 2499655 w 4603109"/>
                <a:gd name="connsiteY313" fmla="*/ 0 h 924402"/>
                <a:gd name="connsiteX314" fmla="*/ 2501146 w 4603109"/>
                <a:gd name="connsiteY314" fmla="*/ 0 h 924402"/>
                <a:gd name="connsiteX315" fmla="*/ 2505661 w 4603109"/>
                <a:gd name="connsiteY315" fmla="*/ 0 h 924402"/>
                <a:gd name="connsiteX316" fmla="*/ 2508776 w 4603109"/>
                <a:gd name="connsiteY316" fmla="*/ 0 h 924402"/>
                <a:gd name="connsiteX317" fmla="*/ 2510108 w 4603109"/>
                <a:gd name="connsiteY317" fmla="*/ 0 h 924402"/>
                <a:gd name="connsiteX318" fmla="*/ 2524178 w 4603109"/>
                <a:gd name="connsiteY318" fmla="*/ 0 h 924402"/>
                <a:gd name="connsiteX319" fmla="*/ 2525248 w 4603109"/>
                <a:gd name="connsiteY319" fmla="*/ 0 h 924402"/>
                <a:gd name="connsiteX320" fmla="*/ 2525669 w 4603109"/>
                <a:gd name="connsiteY320" fmla="*/ 0 h 924402"/>
                <a:gd name="connsiteX321" fmla="*/ 2552329 w 4603109"/>
                <a:gd name="connsiteY321" fmla="*/ 0 h 924402"/>
                <a:gd name="connsiteX322" fmla="*/ 2552751 w 4603109"/>
                <a:gd name="connsiteY322" fmla="*/ 0 h 924402"/>
                <a:gd name="connsiteX323" fmla="*/ 2554242 w 4603109"/>
                <a:gd name="connsiteY323" fmla="*/ 0 h 924402"/>
                <a:gd name="connsiteX324" fmla="*/ 2574787 w 4603109"/>
                <a:gd name="connsiteY324" fmla="*/ 0 h 924402"/>
                <a:gd name="connsiteX325" fmla="*/ 2576279 w 4603109"/>
                <a:gd name="connsiteY325" fmla="*/ 0 h 924402"/>
                <a:gd name="connsiteX326" fmla="*/ 2576447 w 4603109"/>
                <a:gd name="connsiteY326" fmla="*/ 0 h 924402"/>
                <a:gd name="connsiteX327" fmla="*/ 2577940 w 4603109"/>
                <a:gd name="connsiteY327" fmla="*/ 0 h 924402"/>
                <a:gd name="connsiteX328" fmla="*/ 2603360 w 4603109"/>
                <a:gd name="connsiteY328" fmla="*/ 0 h 924402"/>
                <a:gd name="connsiteX329" fmla="*/ 2604852 w 4603109"/>
                <a:gd name="connsiteY329" fmla="*/ 0 h 924402"/>
                <a:gd name="connsiteX330" fmla="*/ 2605021 w 4603109"/>
                <a:gd name="connsiteY330" fmla="*/ 0 h 924402"/>
                <a:gd name="connsiteX331" fmla="*/ 2605484 w 4603109"/>
                <a:gd name="connsiteY331" fmla="*/ 0 h 924402"/>
                <a:gd name="connsiteX332" fmla="*/ 2606481 w 4603109"/>
                <a:gd name="connsiteY332" fmla="*/ 0 h 924402"/>
                <a:gd name="connsiteX333" fmla="*/ 2606512 w 4603109"/>
                <a:gd name="connsiteY333" fmla="*/ 0 h 924402"/>
                <a:gd name="connsiteX334" fmla="*/ 2606976 w 4603109"/>
                <a:gd name="connsiteY334" fmla="*/ 0 h 924402"/>
                <a:gd name="connsiteX335" fmla="*/ 2618923 w 4603109"/>
                <a:gd name="connsiteY335" fmla="*/ 0 h 924402"/>
                <a:gd name="connsiteX336" fmla="*/ 2621248 w 4603109"/>
                <a:gd name="connsiteY336" fmla="*/ 0 h 924402"/>
                <a:gd name="connsiteX337" fmla="*/ 2622740 w 4603109"/>
                <a:gd name="connsiteY337" fmla="*/ 0 h 924402"/>
                <a:gd name="connsiteX338" fmla="*/ 2627885 w 4603109"/>
                <a:gd name="connsiteY338" fmla="*/ 0 h 924402"/>
                <a:gd name="connsiteX339" fmla="*/ 2629377 w 4603109"/>
                <a:gd name="connsiteY339" fmla="*/ 0 h 924402"/>
                <a:gd name="connsiteX340" fmla="*/ 2634058 w 4603109"/>
                <a:gd name="connsiteY340" fmla="*/ 0 h 924402"/>
                <a:gd name="connsiteX341" fmla="*/ 2635549 w 4603109"/>
                <a:gd name="connsiteY341" fmla="*/ 0 h 924402"/>
                <a:gd name="connsiteX342" fmla="*/ 2636545 w 4603109"/>
                <a:gd name="connsiteY342" fmla="*/ 0 h 924402"/>
                <a:gd name="connsiteX343" fmla="*/ 2648987 w 4603109"/>
                <a:gd name="connsiteY343" fmla="*/ 0 h 924402"/>
                <a:gd name="connsiteX344" fmla="*/ 2649821 w 4603109"/>
                <a:gd name="connsiteY344" fmla="*/ 0 h 924402"/>
                <a:gd name="connsiteX345" fmla="*/ 2651313 w 4603109"/>
                <a:gd name="connsiteY345" fmla="*/ 0 h 924402"/>
                <a:gd name="connsiteX346" fmla="*/ 2651947 w 4603109"/>
                <a:gd name="connsiteY346" fmla="*/ 0 h 924402"/>
                <a:gd name="connsiteX347" fmla="*/ 2653017 w 4603109"/>
                <a:gd name="connsiteY347" fmla="*/ 0 h 924402"/>
                <a:gd name="connsiteX348" fmla="*/ 2653438 w 4603109"/>
                <a:gd name="connsiteY348" fmla="*/ 0 h 924402"/>
                <a:gd name="connsiteX349" fmla="*/ 2656459 w 4603109"/>
                <a:gd name="connsiteY349" fmla="*/ 0 h 924402"/>
                <a:gd name="connsiteX350" fmla="*/ 2657950 w 4603109"/>
                <a:gd name="connsiteY350" fmla="*/ 0 h 924402"/>
                <a:gd name="connsiteX351" fmla="*/ 2665460 w 4603109"/>
                <a:gd name="connsiteY351" fmla="*/ 0 h 924402"/>
                <a:gd name="connsiteX352" fmla="*/ 2680098 w 4603109"/>
                <a:gd name="connsiteY352" fmla="*/ 0 h 924402"/>
                <a:gd name="connsiteX353" fmla="*/ 2680520 w 4603109"/>
                <a:gd name="connsiteY353" fmla="*/ 0 h 924402"/>
                <a:gd name="connsiteX354" fmla="*/ 2682011 w 4603109"/>
                <a:gd name="connsiteY354" fmla="*/ 0 h 924402"/>
                <a:gd name="connsiteX355" fmla="*/ 2692542 w 4603109"/>
                <a:gd name="connsiteY355" fmla="*/ 0 h 924402"/>
                <a:gd name="connsiteX356" fmla="*/ 2702556 w 4603109"/>
                <a:gd name="connsiteY356" fmla="*/ 0 h 924402"/>
                <a:gd name="connsiteX357" fmla="*/ 2704048 w 4603109"/>
                <a:gd name="connsiteY357" fmla="*/ 0 h 924402"/>
                <a:gd name="connsiteX358" fmla="*/ 2724289 w 4603109"/>
                <a:gd name="connsiteY358" fmla="*/ 0 h 924402"/>
                <a:gd name="connsiteX359" fmla="*/ 2731129 w 4603109"/>
                <a:gd name="connsiteY359" fmla="*/ 0 h 924402"/>
                <a:gd name="connsiteX360" fmla="*/ 2732621 w 4603109"/>
                <a:gd name="connsiteY360" fmla="*/ 0 h 924402"/>
                <a:gd name="connsiteX361" fmla="*/ 2733253 w 4603109"/>
                <a:gd name="connsiteY361" fmla="*/ 0 h 924402"/>
                <a:gd name="connsiteX362" fmla="*/ 2734745 w 4603109"/>
                <a:gd name="connsiteY362" fmla="*/ 0 h 924402"/>
                <a:gd name="connsiteX363" fmla="*/ 2746692 w 4603109"/>
                <a:gd name="connsiteY363" fmla="*/ 0 h 924402"/>
                <a:gd name="connsiteX364" fmla="*/ 2749017 w 4603109"/>
                <a:gd name="connsiteY364" fmla="*/ 0 h 924402"/>
                <a:gd name="connsiteX365" fmla="*/ 2750509 w 4603109"/>
                <a:gd name="connsiteY365" fmla="*/ 0 h 924402"/>
                <a:gd name="connsiteX366" fmla="*/ 2754354 w 4603109"/>
                <a:gd name="connsiteY366" fmla="*/ 0 h 924402"/>
                <a:gd name="connsiteX367" fmla="*/ 2755654 w 4603109"/>
                <a:gd name="connsiteY367" fmla="*/ 0 h 924402"/>
                <a:gd name="connsiteX368" fmla="*/ 2757146 w 4603109"/>
                <a:gd name="connsiteY368" fmla="*/ 0 h 924402"/>
                <a:gd name="connsiteX369" fmla="*/ 2761827 w 4603109"/>
                <a:gd name="connsiteY369" fmla="*/ 0 h 924402"/>
                <a:gd name="connsiteX370" fmla="*/ 2763318 w 4603109"/>
                <a:gd name="connsiteY370" fmla="*/ 0 h 924402"/>
                <a:gd name="connsiteX371" fmla="*/ 2776756 w 4603109"/>
                <a:gd name="connsiteY371" fmla="*/ 0 h 924402"/>
                <a:gd name="connsiteX372" fmla="*/ 2777590 w 4603109"/>
                <a:gd name="connsiteY372" fmla="*/ 0 h 924402"/>
                <a:gd name="connsiteX373" fmla="*/ 2779082 w 4603109"/>
                <a:gd name="connsiteY373" fmla="*/ 0 h 924402"/>
                <a:gd name="connsiteX374" fmla="*/ 2783442 w 4603109"/>
                <a:gd name="connsiteY374" fmla="*/ 0 h 924402"/>
                <a:gd name="connsiteX375" fmla="*/ 2784228 w 4603109"/>
                <a:gd name="connsiteY375" fmla="*/ 0 h 924402"/>
                <a:gd name="connsiteX376" fmla="*/ 2785719 w 4603109"/>
                <a:gd name="connsiteY376" fmla="*/ 0 h 924402"/>
                <a:gd name="connsiteX377" fmla="*/ 2786473 w 4603109"/>
                <a:gd name="connsiteY377" fmla="*/ 0 h 924402"/>
                <a:gd name="connsiteX378" fmla="*/ 2793229 w 4603109"/>
                <a:gd name="connsiteY378" fmla="*/ 0 h 924402"/>
                <a:gd name="connsiteX379" fmla="*/ 2799367 w 4603109"/>
                <a:gd name="connsiteY379" fmla="*/ 0 h 924402"/>
                <a:gd name="connsiteX380" fmla="*/ 2813506 w 4603109"/>
                <a:gd name="connsiteY380" fmla="*/ 0 h 924402"/>
                <a:gd name="connsiteX381" fmla="*/ 2820311 w 4603109"/>
                <a:gd name="connsiteY381" fmla="*/ 0 h 924402"/>
                <a:gd name="connsiteX382" fmla="*/ 2827893 w 4603109"/>
                <a:gd name="connsiteY382" fmla="*/ 0 h 924402"/>
                <a:gd name="connsiteX383" fmla="*/ 2827940 w 4603109"/>
                <a:gd name="connsiteY383" fmla="*/ 0 h 924402"/>
                <a:gd name="connsiteX384" fmla="*/ 2829431 w 4603109"/>
                <a:gd name="connsiteY384" fmla="*/ 0 h 924402"/>
                <a:gd name="connsiteX385" fmla="*/ 2829978 w 4603109"/>
                <a:gd name="connsiteY385" fmla="*/ 0 h 924402"/>
                <a:gd name="connsiteX386" fmla="*/ 2852058 w 4603109"/>
                <a:gd name="connsiteY386" fmla="*/ 0 h 924402"/>
                <a:gd name="connsiteX387" fmla="*/ 2857060 w 4603109"/>
                <a:gd name="connsiteY387" fmla="*/ 0 h 924402"/>
                <a:gd name="connsiteX388" fmla="*/ 2857958 w 4603109"/>
                <a:gd name="connsiteY388" fmla="*/ 0 h 924402"/>
                <a:gd name="connsiteX389" fmla="*/ 2871601 w 4603109"/>
                <a:gd name="connsiteY389" fmla="*/ 0 h 924402"/>
                <a:gd name="connsiteX390" fmla="*/ 2882123 w 4603109"/>
                <a:gd name="connsiteY390" fmla="*/ 0 h 924402"/>
                <a:gd name="connsiteX391" fmla="*/ 2894046 w 4603109"/>
                <a:gd name="connsiteY391" fmla="*/ 0 h 924402"/>
                <a:gd name="connsiteX392" fmla="*/ 2903496 w 4603109"/>
                <a:gd name="connsiteY392" fmla="*/ 0 h 924402"/>
                <a:gd name="connsiteX393" fmla="*/ 2911211 w 4603109"/>
                <a:gd name="connsiteY393" fmla="*/ 0 h 924402"/>
                <a:gd name="connsiteX394" fmla="*/ 2914242 w 4603109"/>
                <a:gd name="connsiteY394" fmla="*/ 0 h 924402"/>
                <a:gd name="connsiteX395" fmla="*/ 2914461 w 4603109"/>
                <a:gd name="connsiteY395" fmla="*/ 0 h 924402"/>
                <a:gd name="connsiteX396" fmla="*/ 2924111 w 4603109"/>
                <a:gd name="connsiteY396" fmla="*/ 0 h 924402"/>
                <a:gd name="connsiteX397" fmla="*/ 2927136 w 4603109"/>
                <a:gd name="connsiteY397" fmla="*/ 0 h 924402"/>
                <a:gd name="connsiteX398" fmla="*/ 2933561 w 4603109"/>
                <a:gd name="connsiteY398" fmla="*/ 0 h 924402"/>
                <a:gd name="connsiteX399" fmla="*/ 2939580 w 4603109"/>
                <a:gd name="connsiteY399" fmla="*/ 0 h 924402"/>
                <a:gd name="connsiteX400" fmla="*/ 2941275 w 4603109"/>
                <a:gd name="connsiteY400" fmla="*/ 0 h 924402"/>
                <a:gd name="connsiteX401" fmla="*/ 2941543 w 4603109"/>
                <a:gd name="connsiteY401" fmla="*/ 0 h 924402"/>
                <a:gd name="connsiteX402" fmla="*/ 2945586 w 4603109"/>
                <a:gd name="connsiteY402" fmla="*/ 0 h 924402"/>
                <a:gd name="connsiteX403" fmla="*/ 2950032 w 4603109"/>
                <a:gd name="connsiteY403" fmla="*/ 0 h 924402"/>
                <a:gd name="connsiteX404" fmla="*/ 2955662 w 4603109"/>
                <a:gd name="connsiteY404" fmla="*/ 0 h 924402"/>
                <a:gd name="connsiteX405" fmla="*/ 2955709 w 4603109"/>
                <a:gd name="connsiteY405" fmla="*/ 0 h 924402"/>
                <a:gd name="connsiteX406" fmla="*/ 2957200 w 4603109"/>
                <a:gd name="connsiteY406" fmla="*/ 0 h 924402"/>
                <a:gd name="connsiteX407" fmla="*/ 2957747 w 4603109"/>
                <a:gd name="connsiteY407" fmla="*/ 0 h 924402"/>
                <a:gd name="connsiteX408" fmla="*/ 2968152 w 4603109"/>
                <a:gd name="connsiteY408" fmla="*/ 0 h 924402"/>
                <a:gd name="connsiteX409" fmla="*/ 2969644 w 4603109"/>
                <a:gd name="connsiteY409" fmla="*/ 0 h 924402"/>
                <a:gd name="connsiteX410" fmla="*/ 2972667 w 4603109"/>
                <a:gd name="connsiteY410" fmla="*/ 0 h 924402"/>
                <a:gd name="connsiteX411" fmla="*/ 2977114 w 4603109"/>
                <a:gd name="connsiteY411" fmla="*/ 0 h 924402"/>
                <a:gd name="connsiteX412" fmla="*/ 2984829 w 4603109"/>
                <a:gd name="connsiteY412" fmla="*/ 0 h 924402"/>
                <a:gd name="connsiteX413" fmla="*/ 2985727 w 4603109"/>
                <a:gd name="connsiteY413" fmla="*/ 0 h 924402"/>
                <a:gd name="connsiteX414" fmla="*/ 2999370 w 4603109"/>
                <a:gd name="connsiteY414" fmla="*/ 0 h 924402"/>
                <a:gd name="connsiteX415" fmla="*/ 3021815 w 4603109"/>
                <a:gd name="connsiteY415" fmla="*/ 0 h 924402"/>
                <a:gd name="connsiteX416" fmla="*/ 3031265 w 4603109"/>
                <a:gd name="connsiteY416" fmla="*/ 0 h 924402"/>
                <a:gd name="connsiteX417" fmla="*/ 3042230 w 4603109"/>
                <a:gd name="connsiteY417" fmla="*/ 0 h 924402"/>
                <a:gd name="connsiteX418" fmla="*/ 3044946 w 4603109"/>
                <a:gd name="connsiteY418" fmla="*/ 0 h 924402"/>
                <a:gd name="connsiteX419" fmla="*/ 3051880 w 4603109"/>
                <a:gd name="connsiteY419" fmla="*/ 0 h 924402"/>
                <a:gd name="connsiteX420" fmla="*/ 3061330 w 4603109"/>
                <a:gd name="connsiteY420" fmla="*/ 0 h 924402"/>
                <a:gd name="connsiteX421" fmla="*/ 3067349 w 4603109"/>
                <a:gd name="connsiteY421" fmla="*/ 0 h 924402"/>
                <a:gd name="connsiteX422" fmla="*/ 3069312 w 4603109"/>
                <a:gd name="connsiteY422" fmla="*/ 0 h 924402"/>
                <a:gd name="connsiteX423" fmla="*/ 3073355 w 4603109"/>
                <a:gd name="connsiteY423" fmla="*/ 0 h 924402"/>
                <a:gd name="connsiteX424" fmla="*/ 3073518 w 4603109"/>
                <a:gd name="connsiteY424" fmla="*/ 0 h 924402"/>
                <a:gd name="connsiteX425" fmla="*/ 3075011 w 4603109"/>
                <a:gd name="connsiteY425" fmla="*/ 0 h 924402"/>
                <a:gd name="connsiteX426" fmla="*/ 3077801 w 4603109"/>
                <a:gd name="connsiteY426" fmla="*/ 0 h 924402"/>
                <a:gd name="connsiteX427" fmla="*/ 3095921 w 4603109"/>
                <a:gd name="connsiteY427" fmla="*/ 0 h 924402"/>
                <a:gd name="connsiteX428" fmla="*/ 3097413 w 4603109"/>
                <a:gd name="connsiteY428" fmla="*/ 0 h 924402"/>
                <a:gd name="connsiteX429" fmla="*/ 3100436 w 4603109"/>
                <a:gd name="connsiteY429" fmla="*/ 0 h 924402"/>
                <a:gd name="connsiteX430" fmla="*/ 3103552 w 4603109"/>
                <a:gd name="connsiteY430" fmla="*/ 0 h 924402"/>
                <a:gd name="connsiteX431" fmla="*/ 3104883 w 4603109"/>
                <a:gd name="connsiteY431" fmla="*/ 0 h 924402"/>
                <a:gd name="connsiteX432" fmla="*/ 3120023 w 4603109"/>
                <a:gd name="connsiteY432" fmla="*/ 0 h 924402"/>
                <a:gd name="connsiteX433" fmla="*/ 3120445 w 4603109"/>
                <a:gd name="connsiteY433" fmla="*/ 0 h 924402"/>
                <a:gd name="connsiteX434" fmla="*/ 3149018 w 4603109"/>
                <a:gd name="connsiteY434" fmla="*/ 0 h 924402"/>
                <a:gd name="connsiteX435" fmla="*/ 3150088 w 4603109"/>
                <a:gd name="connsiteY435" fmla="*/ 0 h 924402"/>
                <a:gd name="connsiteX436" fmla="*/ 3150509 w 4603109"/>
                <a:gd name="connsiteY436" fmla="*/ 0 h 924402"/>
                <a:gd name="connsiteX437" fmla="*/ 3171054 w 4603109"/>
                <a:gd name="connsiteY437" fmla="*/ 0 h 924402"/>
                <a:gd name="connsiteX438" fmla="*/ 3172715 w 4603109"/>
                <a:gd name="connsiteY438" fmla="*/ 0 h 924402"/>
                <a:gd name="connsiteX439" fmla="*/ 3199627 w 4603109"/>
                <a:gd name="connsiteY439" fmla="*/ 0 h 924402"/>
                <a:gd name="connsiteX440" fmla="*/ 3201119 w 4603109"/>
                <a:gd name="connsiteY440" fmla="*/ 0 h 924402"/>
                <a:gd name="connsiteX441" fmla="*/ 3201287 w 4603109"/>
                <a:gd name="connsiteY441" fmla="*/ 0 h 924402"/>
                <a:gd name="connsiteX442" fmla="*/ 3201751 w 4603109"/>
                <a:gd name="connsiteY442" fmla="*/ 0 h 924402"/>
                <a:gd name="connsiteX443" fmla="*/ 3202780 w 4603109"/>
                <a:gd name="connsiteY443" fmla="*/ 0 h 924402"/>
                <a:gd name="connsiteX444" fmla="*/ 3217515 w 4603109"/>
                <a:gd name="connsiteY444" fmla="*/ 0 h 924402"/>
                <a:gd name="connsiteX445" fmla="*/ 3224152 w 4603109"/>
                <a:gd name="connsiteY445" fmla="*/ 0 h 924402"/>
                <a:gd name="connsiteX446" fmla="*/ 3230324 w 4603109"/>
                <a:gd name="connsiteY446" fmla="*/ 0 h 924402"/>
                <a:gd name="connsiteX447" fmla="*/ 3231321 w 4603109"/>
                <a:gd name="connsiteY447" fmla="*/ 0 h 924402"/>
                <a:gd name="connsiteX448" fmla="*/ 3231816 w 4603109"/>
                <a:gd name="connsiteY448" fmla="*/ 0 h 924402"/>
                <a:gd name="connsiteX449" fmla="*/ 3243763 w 4603109"/>
                <a:gd name="connsiteY449" fmla="*/ 0 h 924402"/>
                <a:gd name="connsiteX450" fmla="*/ 3246088 w 4603109"/>
                <a:gd name="connsiteY450" fmla="*/ 0 h 924402"/>
                <a:gd name="connsiteX451" fmla="*/ 3247580 w 4603109"/>
                <a:gd name="connsiteY451" fmla="*/ 0 h 924402"/>
                <a:gd name="connsiteX452" fmla="*/ 3247792 w 4603109"/>
                <a:gd name="connsiteY452" fmla="*/ 0 h 924402"/>
                <a:gd name="connsiteX453" fmla="*/ 3248214 w 4603109"/>
                <a:gd name="connsiteY453" fmla="*/ 0 h 924402"/>
                <a:gd name="connsiteX454" fmla="*/ 3252725 w 4603109"/>
                <a:gd name="connsiteY454" fmla="*/ 0 h 924402"/>
                <a:gd name="connsiteX455" fmla="*/ 3254217 w 4603109"/>
                <a:gd name="connsiteY455" fmla="*/ 0 h 924402"/>
                <a:gd name="connsiteX456" fmla="*/ 3260235 w 4603109"/>
                <a:gd name="connsiteY456" fmla="*/ 0 h 924402"/>
                <a:gd name="connsiteX457" fmla="*/ 3276787 w 4603109"/>
                <a:gd name="connsiteY457" fmla="*/ 0 h 924402"/>
                <a:gd name="connsiteX458" fmla="*/ 3277857 w 4603109"/>
                <a:gd name="connsiteY458" fmla="*/ 0 h 924402"/>
                <a:gd name="connsiteX459" fmla="*/ 3278278 w 4603109"/>
                <a:gd name="connsiteY459" fmla="*/ 0 h 924402"/>
                <a:gd name="connsiteX460" fmla="*/ 3290300 w 4603109"/>
                <a:gd name="connsiteY460" fmla="*/ 0 h 924402"/>
                <a:gd name="connsiteX461" fmla="*/ 3298823 w 4603109"/>
                <a:gd name="connsiteY461" fmla="*/ 0 h 924402"/>
                <a:gd name="connsiteX462" fmla="*/ 3327396 w 4603109"/>
                <a:gd name="connsiteY462" fmla="*/ 0 h 924402"/>
                <a:gd name="connsiteX463" fmla="*/ 3328888 w 4603109"/>
                <a:gd name="connsiteY463" fmla="*/ 0 h 924402"/>
                <a:gd name="connsiteX464" fmla="*/ 3329520 w 4603109"/>
                <a:gd name="connsiteY464" fmla="*/ 0 h 924402"/>
                <a:gd name="connsiteX465" fmla="*/ 3345284 w 4603109"/>
                <a:gd name="connsiteY465" fmla="*/ 0 h 924402"/>
                <a:gd name="connsiteX466" fmla="*/ 3349129 w 4603109"/>
                <a:gd name="connsiteY466" fmla="*/ 0 h 924402"/>
                <a:gd name="connsiteX467" fmla="*/ 3351921 w 4603109"/>
                <a:gd name="connsiteY467" fmla="*/ 0 h 924402"/>
                <a:gd name="connsiteX468" fmla="*/ 3358093 w 4603109"/>
                <a:gd name="connsiteY468" fmla="*/ 0 h 924402"/>
                <a:gd name="connsiteX469" fmla="*/ 3359585 w 4603109"/>
                <a:gd name="connsiteY469" fmla="*/ 0 h 924402"/>
                <a:gd name="connsiteX470" fmla="*/ 3371532 w 4603109"/>
                <a:gd name="connsiteY470" fmla="*/ 0 h 924402"/>
                <a:gd name="connsiteX471" fmla="*/ 3373857 w 4603109"/>
                <a:gd name="connsiteY471" fmla="*/ 0 h 924402"/>
                <a:gd name="connsiteX472" fmla="*/ 3375349 w 4603109"/>
                <a:gd name="connsiteY472" fmla="*/ 0 h 924402"/>
                <a:gd name="connsiteX473" fmla="*/ 3380494 w 4603109"/>
                <a:gd name="connsiteY473" fmla="*/ 0 h 924402"/>
                <a:gd name="connsiteX474" fmla="*/ 3381986 w 4603109"/>
                <a:gd name="connsiteY474" fmla="*/ 0 h 924402"/>
                <a:gd name="connsiteX475" fmla="*/ 3388004 w 4603109"/>
                <a:gd name="connsiteY475" fmla="*/ 0 h 924402"/>
                <a:gd name="connsiteX476" fmla="*/ 3408282 w 4603109"/>
                <a:gd name="connsiteY476" fmla="*/ 0 h 924402"/>
                <a:gd name="connsiteX477" fmla="*/ 3418069 w 4603109"/>
                <a:gd name="connsiteY477" fmla="*/ 0 h 924402"/>
                <a:gd name="connsiteX478" fmla="*/ 3424207 w 4603109"/>
                <a:gd name="connsiteY478" fmla="*/ 0 h 924402"/>
                <a:gd name="connsiteX479" fmla="*/ 3424753 w 4603109"/>
                <a:gd name="connsiteY479" fmla="*/ 0 h 924402"/>
                <a:gd name="connsiteX480" fmla="*/ 3452733 w 4603109"/>
                <a:gd name="connsiteY480" fmla="*/ 0 h 924402"/>
                <a:gd name="connsiteX481" fmla="*/ 3454818 w 4603109"/>
                <a:gd name="connsiteY481" fmla="*/ 0 h 924402"/>
                <a:gd name="connsiteX482" fmla="*/ 3476898 w 4603109"/>
                <a:gd name="connsiteY482" fmla="*/ 0 h 924402"/>
                <a:gd name="connsiteX483" fmla="*/ 3496441 w 4603109"/>
                <a:gd name="connsiteY483" fmla="*/ 0 h 924402"/>
                <a:gd name="connsiteX484" fmla="*/ 3509236 w 4603109"/>
                <a:gd name="connsiteY484" fmla="*/ 0 h 924402"/>
                <a:gd name="connsiteX485" fmla="*/ 3518886 w 4603109"/>
                <a:gd name="connsiteY485" fmla="*/ 0 h 924402"/>
                <a:gd name="connsiteX486" fmla="*/ 3528336 w 4603109"/>
                <a:gd name="connsiteY486" fmla="*/ 0 h 924402"/>
                <a:gd name="connsiteX487" fmla="*/ 3536051 w 4603109"/>
                <a:gd name="connsiteY487" fmla="*/ 0 h 924402"/>
                <a:gd name="connsiteX488" fmla="*/ 3539301 w 4603109"/>
                <a:gd name="connsiteY488" fmla="*/ 0 h 924402"/>
                <a:gd name="connsiteX489" fmla="*/ 3540361 w 4603109"/>
                <a:gd name="connsiteY489" fmla="*/ 0 h 924402"/>
                <a:gd name="connsiteX490" fmla="*/ 3544807 w 4603109"/>
                <a:gd name="connsiteY490" fmla="*/ 0 h 924402"/>
                <a:gd name="connsiteX491" fmla="*/ 3551976 w 4603109"/>
                <a:gd name="connsiteY491" fmla="*/ 0 h 924402"/>
                <a:gd name="connsiteX492" fmla="*/ 3552522 w 4603109"/>
                <a:gd name="connsiteY492" fmla="*/ 0 h 924402"/>
                <a:gd name="connsiteX493" fmla="*/ 3564420 w 4603109"/>
                <a:gd name="connsiteY493" fmla="*/ 0 h 924402"/>
                <a:gd name="connsiteX494" fmla="*/ 3570426 w 4603109"/>
                <a:gd name="connsiteY494" fmla="*/ 0 h 924402"/>
                <a:gd name="connsiteX495" fmla="*/ 3574872 w 4603109"/>
                <a:gd name="connsiteY495" fmla="*/ 0 h 924402"/>
                <a:gd name="connsiteX496" fmla="*/ 3580502 w 4603109"/>
                <a:gd name="connsiteY496" fmla="*/ 0 h 924402"/>
                <a:gd name="connsiteX497" fmla="*/ 3582587 w 4603109"/>
                <a:gd name="connsiteY497" fmla="*/ 0 h 924402"/>
                <a:gd name="connsiteX498" fmla="*/ 3624210 w 4603109"/>
                <a:gd name="connsiteY498" fmla="*/ 0 h 924402"/>
                <a:gd name="connsiteX499" fmla="*/ 3637005 w 4603109"/>
                <a:gd name="connsiteY499" fmla="*/ 0 h 924402"/>
                <a:gd name="connsiteX500" fmla="*/ 3646655 w 4603109"/>
                <a:gd name="connsiteY500" fmla="*/ 0 h 924402"/>
                <a:gd name="connsiteX501" fmla="*/ 3656105 w 4603109"/>
                <a:gd name="connsiteY501" fmla="*/ 0 h 924402"/>
                <a:gd name="connsiteX502" fmla="*/ 3667070 w 4603109"/>
                <a:gd name="connsiteY502" fmla="*/ 0 h 924402"/>
                <a:gd name="connsiteX503" fmla="*/ 3668130 w 4603109"/>
                <a:gd name="connsiteY503" fmla="*/ 0 h 924402"/>
                <a:gd name="connsiteX504" fmla="*/ 3669786 w 4603109"/>
                <a:gd name="connsiteY504" fmla="*/ 0 h 924402"/>
                <a:gd name="connsiteX505" fmla="*/ 3672576 w 4603109"/>
                <a:gd name="connsiteY505" fmla="*/ 0 h 924402"/>
                <a:gd name="connsiteX506" fmla="*/ 3692189 w 4603109"/>
                <a:gd name="connsiteY506" fmla="*/ 0 h 924402"/>
                <a:gd name="connsiteX507" fmla="*/ 3698195 w 4603109"/>
                <a:gd name="connsiteY507" fmla="*/ 0 h 924402"/>
                <a:gd name="connsiteX508" fmla="*/ 3702641 w 4603109"/>
                <a:gd name="connsiteY508" fmla="*/ 0 h 924402"/>
                <a:gd name="connsiteX509" fmla="*/ 3744863 w 4603109"/>
                <a:gd name="connsiteY509" fmla="*/ 0 h 924402"/>
                <a:gd name="connsiteX510" fmla="*/ 3745285 w 4603109"/>
                <a:gd name="connsiteY510" fmla="*/ 0 h 924402"/>
                <a:gd name="connsiteX511" fmla="*/ 3795894 w 4603109"/>
                <a:gd name="connsiteY511" fmla="*/ 0 h 924402"/>
                <a:gd name="connsiteX512" fmla="*/ 3797555 w 4603109"/>
                <a:gd name="connsiteY512" fmla="*/ 0 h 924402"/>
                <a:gd name="connsiteX513" fmla="*/ 3826591 w 4603109"/>
                <a:gd name="connsiteY513" fmla="*/ 0 h 924402"/>
                <a:gd name="connsiteX514" fmla="*/ 3842355 w 4603109"/>
                <a:gd name="connsiteY514" fmla="*/ 0 h 924402"/>
                <a:gd name="connsiteX515" fmla="*/ 3848992 w 4603109"/>
                <a:gd name="connsiteY515" fmla="*/ 0 h 924402"/>
                <a:gd name="connsiteX516" fmla="*/ 3872632 w 4603109"/>
                <a:gd name="connsiteY516" fmla="*/ 0 h 924402"/>
                <a:gd name="connsiteX517" fmla="*/ 3873054 w 4603109"/>
                <a:gd name="connsiteY517" fmla="*/ 0 h 924402"/>
                <a:gd name="connsiteX518" fmla="*/ 3885075 w 4603109"/>
                <a:gd name="connsiteY518" fmla="*/ 0 h 924402"/>
                <a:gd name="connsiteX519" fmla="*/ 3923663 w 4603109"/>
                <a:gd name="connsiteY519" fmla="*/ 0 h 924402"/>
                <a:gd name="connsiteX520" fmla="*/ 3954360 w 4603109"/>
                <a:gd name="connsiteY520" fmla="*/ 0 h 924402"/>
                <a:gd name="connsiteX521" fmla="*/ 3970124 w 4603109"/>
                <a:gd name="connsiteY521" fmla="*/ 0 h 924402"/>
                <a:gd name="connsiteX522" fmla="*/ 3976761 w 4603109"/>
                <a:gd name="connsiteY522" fmla="*/ 0 h 924402"/>
                <a:gd name="connsiteX523" fmla="*/ 4012844 w 4603109"/>
                <a:gd name="connsiteY523" fmla="*/ 0 h 924402"/>
                <a:gd name="connsiteX524" fmla="*/ 4049593 w 4603109"/>
                <a:gd name="connsiteY524" fmla="*/ 0 h 924402"/>
                <a:gd name="connsiteX525" fmla="*/ 4169647 w 4603109"/>
                <a:gd name="connsiteY525" fmla="*/ 0 h 924402"/>
                <a:gd name="connsiteX526" fmla="*/ 4177362 w 4603109"/>
                <a:gd name="connsiteY526" fmla="*/ 0 h 924402"/>
                <a:gd name="connsiteX527" fmla="*/ 4297416 w 4603109"/>
                <a:gd name="connsiteY527" fmla="*/ 0 h 924402"/>
                <a:gd name="connsiteX528" fmla="*/ 4379339 w 4603109"/>
                <a:gd name="connsiteY528" fmla="*/ 47054 h 924402"/>
                <a:gd name="connsiteX529" fmla="*/ 4591731 w 4603109"/>
                <a:gd name="connsiteY529" fmla="*/ 415146 h 924402"/>
                <a:gd name="connsiteX530" fmla="*/ 4591731 w 4603109"/>
                <a:gd name="connsiteY530" fmla="*/ 509257 h 924402"/>
                <a:gd name="connsiteX531" fmla="*/ 4379339 w 4603109"/>
                <a:gd name="connsiteY531" fmla="*/ 877348 h 924402"/>
                <a:gd name="connsiteX532" fmla="*/ 4297416 w 4603109"/>
                <a:gd name="connsiteY532" fmla="*/ 924402 h 924402"/>
                <a:gd name="connsiteX533" fmla="*/ 4169647 w 4603109"/>
                <a:gd name="connsiteY533" fmla="*/ 924402 h 924402"/>
                <a:gd name="connsiteX534" fmla="*/ 3976761 w 4603109"/>
                <a:gd name="connsiteY534" fmla="*/ 924402 h 924402"/>
                <a:gd name="connsiteX535" fmla="*/ 3872632 w 4603109"/>
                <a:gd name="connsiteY535" fmla="*/ 924402 h 924402"/>
                <a:gd name="connsiteX536" fmla="*/ 3848992 w 4603109"/>
                <a:gd name="connsiteY536" fmla="*/ 924402 h 924402"/>
                <a:gd name="connsiteX537" fmla="*/ 3744863 w 4603109"/>
                <a:gd name="connsiteY537" fmla="*/ 924402 h 924402"/>
                <a:gd name="connsiteX538" fmla="*/ 3702641 w 4603109"/>
                <a:gd name="connsiteY538" fmla="*/ 924402 h 924402"/>
                <a:gd name="connsiteX539" fmla="*/ 3672576 w 4603109"/>
                <a:gd name="connsiteY539" fmla="*/ 924402 h 924402"/>
                <a:gd name="connsiteX540" fmla="*/ 3656105 w 4603109"/>
                <a:gd name="connsiteY540" fmla="*/ 924402 h 924402"/>
                <a:gd name="connsiteX541" fmla="*/ 3574872 w 4603109"/>
                <a:gd name="connsiteY541" fmla="*/ 924402 h 924402"/>
                <a:gd name="connsiteX542" fmla="*/ 3551976 w 4603109"/>
                <a:gd name="connsiteY542" fmla="*/ 924402 h 924402"/>
                <a:gd name="connsiteX543" fmla="*/ 3544807 w 4603109"/>
                <a:gd name="connsiteY543" fmla="*/ 924402 h 924402"/>
                <a:gd name="connsiteX544" fmla="*/ 3528336 w 4603109"/>
                <a:gd name="connsiteY544" fmla="*/ 924402 h 924402"/>
                <a:gd name="connsiteX545" fmla="*/ 3424207 w 4603109"/>
                <a:gd name="connsiteY545" fmla="*/ 924402 h 924402"/>
                <a:gd name="connsiteX546" fmla="*/ 3381986 w 4603109"/>
                <a:gd name="connsiteY546" fmla="*/ 924402 h 924402"/>
                <a:gd name="connsiteX547" fmla="*/ 3380494 w 4603109"/>
                <a:gd name="connsiteY547" fmla="*/ 924402 h 924402"/>
                <a:gd name="connsiteX548" fmla="*/ 3351921 w 4603109"/>
                <a:gd name="connsiteY548" fmla="*/ 924402 h 924402"/>
                <a:gd name="connsiteX549" fmla="*/ 3277857 w 4603109"/>
                <a:gd name="connsiteY549" fmla="*/ 924402 h 924402"/>
                <a:gd name="connsiteX550" fmla="*/ 3254217 w 4603109"/>
                <a:gd name="connsiteY550" fmla="*/ 924402 h 924402"/>
                <a:gd name="connsiteX551" fmla="*/ 3252725 w 4603109"/>
                <a:gd name="connsiteY551" fmla="*/ 924402 h 924402"/>
                <a:gd name="connsiteX552" fmla="*/ 3247792 w 4603109"/>
                <a:gd name="connsiteY552" fmla="*/ 924402 h 924402"/>
                <a:gd name="connsiteX553" fmla="*/ 3231321 w 4603109"/>
                <a:gd name="connsiteY553" fmla="*/ 924402 h 924402"/>
                <a:gd name="connsiteX554" fmla="*/ 3224152 w 4603109"/>
                <a:gd name="connsiteY554" fmla="*/ 924402 h 924402"/>
                <a:gd name="connsiteX555" fmla="*/ 3150088 w 4603109"/>
                <a:gd name="connsiteY555" fmla="*/ 924402 h 924402"/>
                <a:gd name="connsiteX556" fmla="*/ 3120023 w 4603109"/>
                <a:gd name="connsiteY556" fmla="*/ 924402 h 924402"/>
                <a:gd name="connsiteX557" fmla="*/ 3104883 w 4603109"/>
                <a:gd name="connsiteY557" fmla="*/ 924402 h 924402"/>
                <a:gd name="connsiteX558" fmla="*/ 3103552 w 4603109"/>
                <a:gd name="connsiteY558" fmla="*/ 924402 h 924402"/>
                <a:gd name="connsiteX559" fmla="*/ 3077801 w 4603109"/>
                <a:gd name="connsiteY559" fmla="*/ 924402 h 924402"/>
                <a:gd name="connsiteX560" fmla="*/ 3061330 w 4603109"/>
                <a:gd name="connsiteY560" fmla="*/ 924402 h 924402"/>
                <a:gd name="connsiteX561" fmla="*/ 3031265 w 4603109"/>
                <a:gd name="connsiteY561" fmla="*/ 924402 h 924402"/>
                <a:gd name="connsiteX562" fmla="*/ 2977114 w 4603109"/>
                <a:gd name="connsiteY562" fmla="*/ 924402 h 924402"/>
                <a:gd name="connsiteX563" fmla="*/ 2957200 w 4603109"/>
                <a:gd name="connsiteY563" fmla="*/ 924402 h 924402"/>
                <a:gd name="connsiteX564" fmla="*/ 2955709 w 4603109"/>
                <a:gd name="connsiteY564" fmla="*/ 924402 h 924402"/>
                <a:gd name="connsiteX565" fmla="*/ 2950032 w 4603109"/>
                <a:gd name="connsiteY565" fmla="*/ 924402 h 924402"/>
                <a:gd name="connsiteX566" fmla="*/ 2933561 w 4603109"/>
                <a:gd name="connsiteY566" fmla="*/ 924402 h 924402"/>
                <a:gd name="connsiteX567" fmla="*/ 2927136 w 4603109"/>
                <a:gd name="connsiteY567" fmla="*/ 924402 h 924402"/>
                <a:gd name="connsiteX568" fmla="*/ 2903496 w 4603109"/>
                <a:gd name="connsiteY568" fmla="*/ 924402 h 924402"/>
                <a:gd name="connsiteX569" fmla="*/ 2829431 w 4603109"/>
                <a:gd name="connsiteY569" fmla="*/ 924402 h 924402"/>
                <a:gd name="connsiteX570" fmla="*/ 2827940 w 4603109"/>
                <a:gd name="connsiteY570" fmla="*/ 924402 h 924402"/>
                <a:gd name="connsiteX571" fmla="*/ 2799367 w 4603109"/>
                <a:gd name="connsiteY571" fmla="*/ 924402 h 924402"/>
                <a:gd name="connsiteX572" fmla="*/ 2785719 w 4603109"/>
                <a:gd name="connsiteY572" fmla="*/ 924402 h 924402"/>
                <a:gd name="connsiteX573" fmla="*/ 2784228 w 4603109"/>
                <a:gd name="connsiteY573" fmla="*/ 924402 h 924402"/>
                <a:gd name="connsiteX574" fmla="*/ 2757146 w 4603109"/>
                <a:gd name="connsiteY574" fmla="*/ 924402 h 924402"/>
                <a:gd name="connsiteX575" fmla="*/ 2755654 w 4603109"/>
                <a:gd name="connsiteY575" fmla="*/ 924402 h 924402"/>
                <a:gd name="connsiteX576" fmla="*/ 2680098 w 4603109"/>
                <a:gd name="connsiteY576" fmla="*/ 924402 h 924402"/>
                <a:gd name="connsiteX577" fmla="*/ 2657950 w 4603109"/>
                <a:gd name="connsiteY577" fmla="*/ 924402 h 924402"/>
                <a:gd name="connsiteX578" fmla="*/ 2656459 w 4603109"/>
                <a:gd name="connsiteY578" fmla="*/ 924402 h 924402"/>
                <a:gd name="connsiteX579" fmla="*/ 2653017 w 4603109"/>
                <a:gd name="connsiteY579" fmla="*/ 924402 h 924402"/>
                <a:gd name="connsiteX580" fmla="*/ 2636545 w 4603109"/>
                <a:gd name="connsiteY580" fmla="*/ 924402 h 924402"/>
                <a:gd name="connsiteX581" fmla="*/ 2629377 w 4603109"/>
                <a:gd name="connsiteY581" fmla="*/ 924402 h 924402"/>
                <a:gd name="connsiteX582" fmla="*/ 2627885 w 4603109"/>
                <a:gd name="connsiteY582" fmla="*/ 924402 h 924402"/>
                <a:gd name="connsiteX583" fmla="*/ 2606481 w 4603109"/>
                <a:gd name="connsiteY583" fmla="*/ 924402 h 924402"/>
                <a:gd name="connsiteX584" fmla="*/ 2552329 w 4603109"/>
                <a:gd name="connsiteY584" fmla="*/ 924402 h 924402"/>
                <a:gd name="connsiteX585" fmla="*/ 2525248 w 4603109"/>
                <a:gd name="connsiteY585" fmla="*/ 924402 h 924402"/>
                <a:gd name="connsiteX586" fmla="*/ 2510108 w 4603109"/>
                <a:gd name="connsiteY586" fmla="*/ 924402 h 924402"/>
                <a:gd name="connsiteX587" fmla="*/ 2508776 w 4603109"/>
                <a:gd name="connsiteY587" fmla="*/ 924402 h 924402"/>
                <a:gd name="connsiteX588" fmla="*/ 2480043 w 4603109"/>
                <a:gd name="connsiteY588" fmla="*/ 924402 h 924402"/>
                <a:gd name="connsiteX589" fmla="*/ 2478712 w 4603109"/>
                <a:gd name="connsiteY589" fmla="*/ 924402 h 924402"/>
                <a:gd name="connsiteX590" fmla="*/ 2463572 w 4603109"/>
                <a:gd name="connsiteY590" fmla="*/ 924402 h 924402"/>
                <a:gd name="connsiteX591" fmla="*/ 2436490 w 4603109"/>
                <a:gd name="connsiteY591" fmla="*/ 924402 h 924402"/>
                <a:gd name="connsiteX592" fmla="*/ 2382339 w 4603109"/>
                <a:gd name="connsiteY592" fmla="*/ 924402 h 924402"/>
                <a:gd name="connsiteX593" fmla="*/ 2360934 w 4603109"/>
                <a:gd name="connsiteY593" fmla="*/ 924402 h 924402"/>
                <a:gd name="connsiteX594" fmla="*/ 2359443 w 4603109"/>
                <a:gd name="connsiteY594" fmla="*/ 924402 h 924402"/>
                <a:gd name="connsiteX595" fmla="*/ 2352274 w 4603109"/>
                <a:gd name="connsiteY595" fmla="*/ 924402 h 924402"/>
                <a:gd name="connsiteX596" fmla="*/ 2335803 w 4603109"/>
                <a:gd name="connsiteY596" fmla="*/ 924402 h 924402"/>
                <a:gd name="connsiteX597" fmla="*/ 2332360 w 4603109"/>
                <a:gd name="connsiteY597" fmla="*/ 924402 h 924402"/>
                <a:gd name="connsiteX598" fmla="*/ 2332328 w 4603109"/>
                <a:gd name="connsiteY598" fmla="*/ 924402 h 924402"/>
                <a:gd name="connsiteX599" fmla="*/ 2330869 w 4603109"/>
                <a:gd name="connsiteY599" fmla="*/ 924402 h 924402"/>
                <a:gd name="connsiteX600" fmla="*/ 2308721 w 4603109"/>
                <a:gd name="connsiteY600" fmla="*/ 924402 h 924402"/>
                <a:gd name="connsiteX601" fmla="*/ 2233165 w 4603109"/>
                <a:gd name="connsiteY601" fmla="*/ 924402 h 924402"/>
                <a:gd name="connsiteX602" fmla="*/ 2231674 w 4603109"/>
                <a:gd name="connsiteY602" fmla="*/ 924402 h 924402"/>
                <a:gd name="connsiteX603" fmla="*/ 2204591 w 4603109"/>
                <a:gd name="connsiteY603" fmla="*/ 924402 h 924402"/>
                <a:gd name="connsiteX604" fmla="*/ 2204559 w 4603109"/>
                <a:gd name="connsiteY604" fmla="*/ 924402 h 924402"/>
                <a:gd name="connsiteX605" fmla="*/ 2203100 w 4603109"/>
                <a:gd name="connsiteY605" fmla="*/ 924402 h 924402"/>
                <a:gd name="connsiteX606" fmla="*/ 2189452 w 4603109"/>
                <a:gd name="connsiteY606" fmla="*/ 924402 h 924402"/>
                <a:gd name="connsiteX607" fmla="*/ 2160879 w 4603109"/>
                <a:gd name="connsiteY607" fmla="*/ 924402 h 924402"/>
                <a:gd name="connsiteX608" fmla="*/ 2159388 w 4603109"/>
                <a:gd name="connsiteY608" fmla="*/ 924402 h 924402"/>
                <a:gd name="connsiteX609" fmla="*/ 2085323 w 4603109"/>
                <a:gd name="connsiteY609" fmla="*/ 924402 h 924402"/>
                <a:gd name="connsiteX610" fmla="*/ 2077294 w 4603109"/>
                <a:gd name="connsiteY610" fmla="*/ 924402 h 924402"/>
                <a:gd name="connsiteX611" fmla="*/ 2061683 w 4603109"/>
                <a:gd name="connsiteY611" fmla="*/ 924402 h 924402"/>
                <a:gd name="connsiteX612" fmla="*/ 2055258 w 4603109"/>
                <a:gd name="connsiteY612" fmla="*/ 924402 h 924402"/>
                <a:gd name="connsiteX613" fmla="*/ 2038787 w 4603109"/>
                <a:gd name="connsiteY613" fmla="*/ 924402 h 924402"/>
                <a:gd name="connsiteX614" fmla="*/ 2033110 w 4603109"/>
                <a:gd name="connsiteY614" fmla="*/ 924402 h 924402"/>
                <a:gd name="connsiteX615" fmla="*/ 2031619 w 4603109"/>
                <a:gd name="connsiteY615" fmla="*/ 924402 h 924402"/>
                <a:gd name="connsiteX616" fmla="*/ 2011705 w 4603109"/>
                <a:gd name="connsiteY616" fmla="*/ 924402 h 924402"/>
                <a:gd name="connsiteX617" fmla="*/ 1957554 w 4603109"/>
                <a:gd name="connsiteY617" fmla="*/ 924402 h 924402"/>
                <a:gd name="connsiteX618" fmla="*/ 1949525 w 4603109"/>
                <a:gd name="connsiteY618" fmla="*/ 924402 h 924402"/>
                <a:gd name="connsiteX619" fmla="*/ 1927489 w 4603109"/>
                <a:gd name="connsiteY619" fmla="*/ 924402 h 924402"/>
                <a:gd name="connsiteX620" fmla="*/ 1911018 w 4603109"/>
                <a:gd name="connsiteY620" fmla="*/ 924402 h 924402"/>
                <a:gd name="connsiteX621" fmla="*/ 1907543 w 4603109"/>
                <a:gd name="connsiteY621" fmla="*/ 924402 h 924402"/>
                <a:gd name="connsiteX622" fmla="*/ 1885268 w 4603109"/>
                <a:gd name="connsiteY622" fmla="*/ 924402 h 924402"/>
                <a:gd name="connsiteX623" fmla="*/ 1883936 w 4603109"/>
                <a:gd name="connsiteY623" fmla="*/ 924402 h 924402"/>
                <a:gd name="connsiteX624" fmla="*/ 1868796 w 4603109"/>
                <a:gd name="connsiteY624" fmla="*/ 924402 h 924402"/>
                <a:gd name="connsiteX625" fmla="*/ 1838732 w 4603109"/>
                <a:gd name="connsiteY625" fmla="*/ 924402 h 924402"/>
                <a:gd name="connsiteX626" fmla="*/ 1779774 w 4603109"/>
                <a:gd name="connsiteY626" fmla="*/ 924402 h 924402"/>
                <a:gd name="connsiteX627" fmla="*/ 1764668 w 4603109"/>
                <a:gd name="connsiteY627" fmla="*/ 924402 h 924402"/>
                <a:gd name="connsiteX628" fmla="*/ 1757499 w 4603109"/>
                <a:gd name="connsiteY628" fmla="*/ 924402 h 924402"/>
                <a:gd name="connsiteX629" fmla="*/ 1741027 w 4603109"/>
                <a:gd name="connsiteY629" fmla="*/ 924402 h 924402"/>
                <a:gd name="connsiteX630" fmla="*/ 1737552 w 4603109"/>
                <a:gd name="connsiteY630" fmla="*/ 924402 h 924402"/>
                <a:gd name="connsiteX631" fmla="*/ 1736094 w 4603109"/>
                <a:gd name="connsiteY631" fmla="*/ 924402 h 924402"/>
                <a:gd name="connsiteX632" fmla="*/ 1734603 w 4603109"/>
                <a:gd name="connsiteY632" fmla="*/ 924402 h 924402"/>
                <a:gd name="connsiteX633" fmla="*/ 1710963 w 4603109"/>
                <a:gd name="connsiteY633" fmla="*/ 924402 h 924402"/>
                <a:gd name="connsiteX634" fmla="*/ 1707488 w 4603109"/>
                <a:gd name="connsiteY634" fmla="*/ 924402 h 924402"/>
                <a:gd name="connsiteX635" fmla="*/ 1652509 w 4603109"/>
                <a:gd name="connsiteY635" fmla="*/ 924402 h 924402"/>
                <a:gd name="connsiteX636" fmla="*/ 1636899 w 4603109"/>
                <a:gd name="connsiteY636" fmla="*/ 924402 h 924402"/>
                <a:gd name="connsiteX637" fmla="*/ 1609783 w 4603109"/>
                <a:gd name="connsiteY637" fmla="*/ 924402 h 924402"/>
                <a:gd name="connsiteX638" fmla="*/ 1608325 w 4603109"/>
                <a:gd name="connsiteY638" fmla="*/ 924402 h 924402"/>
                <a:gd name="connsiteX639" fmla="*/ 1606834 w 4603109"/>
                <a:gd name="connsiteY639" fmla="*/ 924402 h 924402"/>
                <a:gd name="connsiteX640" fmla="*/ 1579719 w 4603109"/>
                <a:gd name="connsiteY640" fmla="*/ 924402 h 924402"/>
                <a:gd name="connsiteX641" fmla="*/ 1564612 w 4603109"/>
                <a:gd name="connsiteY641" fmla="*/ 924402 h 924402"/>
                <a:gd name="connsiteX642" fmla="*/ 1524740 w 4603109"/>
                <a:gd name="connsiteY642" fmla="*/ 924402 h 924402"/>
                <a:gd name="connsiteX643" fmla="*/ 1482518 w 4603109"/>
                <a:gd name="connsiteY643" fmla="*/ 924402 h 924402"/>
                <a:gd name="connsiteX644" fmla="*/ 1460483 w 4603109"/>
                <a:gd name="connsiteY644" fmla="*/ 924402 h 924402"/>
                <a:gd name="connsiteX645" fmla="*/ 1452454 w 4603109"/>
                <a:gd name="connsiteY645" fmla="*/ 924402 h 924402"/>
                <a:gd name="connsiteX646" fmla="*/ 1444011 w 4603109"/>
                <a:gd name="connsiteY646" fmla="*/ 924402 h 924402"/>
                <a:gd name="connsiteX647" fmla="*/ 1436843 w 4603109"/>
                <a:gd name="connsiteY647" fmla="*/ 924402 h 924402"/>
                <a:gd name="connsiteX648" fmla="*/ 1413947 w 4603109"/>
                <a:gd name="connsiteY648" fmla="*/ 924402 h 924402"/>
                <a:gd name="connsiteX649" fmla="*/ 1354749 w 4603109"/>
                <a:gd name="connsiteY649" fmla="*/ 924402 h 924402"/>
                <a:gd name="connsiteX650" fmla="*/ 1332714 w 4603109"/>
                <a:gd name="connsiteY650" fmla="*/ 924402 h 924402"/>
                <a:gd name="connsiteX651" fmla="*/ 1324685 w 4603109"/>
                <a:gd name="connsiteY651" fmla="*/ 924402 h 924402"/>
                <a:gd name="connsiteX652" fmla="*/ 1316242 w 4603109"/>
                <a:gd name="connsiteY652" fmla="*/ 924402 h 924402"/>
                <a:gd name="connsiteX653" fmla="*/ 1312767 w 4603109"/>
                <a:gd name="connsiteY653" fmla="*/ 924402 h 924402"/>
                <a:gd name="connsiteX654" fmla="*/ 1286178 w 4603109"/>
                <a:gd name="connsiteY654" fmla="*/ 924402 h 924402"/>
                <a:gd name="connsiteX655" fmla="*/ 1282703 w 4603109"/>
                <a:gd name="connsiteY655" fmla="*/ 924402 h 924402"/>
                <a:gd name="connsiteX656" fmla="*/ 1243956 w 4603109"/>
                <a:gd name="connsiteY656" fmla="*/ 924402 h 924402"/>
                <a:gd name="connsiteX657" fmla="*/ 1184998 w 4603109"/>
                <a:gd name="connsiteY657" fmla="*/ 924402 h 924402"/>
                <a:gd name="connsiteX658" fmla="*/ 1154934 w 4603109"/>
                <a:gd name="connsiteY658" fmla="*/ 924402 h 924402"/>
                <a:gd name="connsiteX659" fmla="*/ 1139828 w 4603109"/>
                <a:gd name="connsiteY659" fmla="*/ 924402 h 924402"/>
                <a:gd name="connsiteX660" fmla="*/ 1116187 w 4603109"/>
                <a:gd name="connsiteY660" fmla="*/ 924402 h 924402"/>
                <a:gd name="connsiteX661" fmla="*/ 1112712 w 4603109"/>
                <a:gd name="connsiteY661" fmla="*/ 924402 h 924402"/>
                <a:gd name="connsiteX662" fmla="*/ 1057734 w 4603109"/>
                <a:gd name="connsiteY662" fmla="*/ 924402 h 924402"/>
                <a:gd name="connsiteX663" fmla="*/ 1027669 w 4603109"/>
                <a:gd name="connsiteY663" fmla="*/ 924402 h 924402"/>
                <a:gd name="connsiteX664" fmla="*/ 1012059 w 4603109"/>
                <a:gd name="connsiteY664" fmla="*/ 924402 h 924402"/>
                <a:gd name="connsiteX665" fmla="*/ 984943 w 4603109"/>
                <a:gd name="connsiteY665" fmla="*/ 924402 h 924402"/>
                <a:gd name="connsiteX666" fmla="*/ 929965 w 4603109"/>
                <a:gd name="connsiteY666" fmla="*/ 924402 h 924402"/>
                <a:gd name="connsiteX667" fmla="*/ 899900 w 4603109"/>
                <a:gd name="connsiteY667" fmla="*/ 924402 h 924402"/>
                <a:gd name="connsiteX668" fmla="*/ 857678 w 4603109"/>
                <a:gd name="connsiteY668" fmla="*/ 924402 h 924402"/>
                <a:gd name="connsiteX669" fmla="*/ 819171 w 4603109"/>
                <a:gd name="connsiteY669" fmla="*/ 924402 h 924402"/>
                <a:gd name="connsiteX670" fmla="*/ 729909 w 4603109"/>
                <a:gd name="connsiteY670" fmla="*/ 924402 h 924402"/>
                <a:gd name="connsiteX671" fmla="*/ 691402 w 4603109"/>
                <a:gd name="connsiteY671" fmla="*/ 924402 h 924402"/>
                <a:gd name="connsiteX672" fmla="*/ 687927 w 4603109"/>
                <a:gd name="connsiteY672" fmla="*/ 924402 h 924402"/>
                <a:gd name="connsiteX673" fmla="*/ 560158 w 4603109"/>
                <a:gd name="connsiteY673" fmla="*/ 924402 h 924402"/>
                <a:gd name="connsiteX674" fmla="*/ 432894 w 4603109"/>
                <a:gd name="connsiteY674" fmla="*/ 924402 h 924402"/>
                <a:gd name="connsiteX675" fmla="*/ 305125 w 4603109"/>
                <a:gd name="connsiteY675" fmla="*/ 924402 h 924402"/>
                <a:gd name="connsiteX676" fmla="*/ 223202 w 4603109"/>
                <a:gd name="connsiteY676" fmla="*/ 877348 h 924402"/>
                <a:gd name="connsiteX677" fmla="*/ 10809 w 4603109"/>
                <a:gd name="connsiteY677" fmla="*/ 509257 h 924402"/>
                <a:gd name="connsiteX678" fmla="*/ 10809 w 4603109"/>
                <a:gd name="connsiteY678" fmla="*/ 415146 h 924402"/>
                <a:gd name="connsiteX679" fmla="*/ 223202 w 4603109"/>
                <a:gd name="connsiteY679" fmla="*/ 47054 h 924402"/>
                <a:gd name="connsiteX680" fmla="*/ 305125 w 4603109"/>
                <a:gd name="connsiteY680" fmla="*/ 0 h 92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Lst>
              <a:rect l="l" t="t" r="r" b="b"/>
              <a:pathLst>
                <a:path w="4603109" h="924402">
                  <a:moveTo>
                    <a:pt x="305125" y="0"/>
                  </a:moveTo>
                  <a:lnTo>
                    <a:pt x="432894" y="0"/>
                  </a:lnTo>
                  <a:lnTo>
                    <a:pt x="445336" y="0"/>
                  </a:lnTo>
                  <a:cubicBezTo>
                    <a:pt x="485989" y="0"/>
                    <a:pt x="520835" y="0"/>
                    <a:pt x="550703" y="0"/>
                  </a:cubicBezTo>
                  <a:lnTo>
                    <a:pt x="560158" y="0"/>
                  </a:lnTo>
                  <a:lnTo>
                    <a:pt x="573105" y="0"/>
                  </a:lnTo>
                  <a:lnTo>
                    <a:pt x="626202" y="0"/>
                  </a:lnTo>
                  <a:cubicBezTo>
                    <a:pt x="646943" y="0"/>
                    <a:pt x="663537" y="0"/>
                    <a:pt x="676811" y="0"/>
                  </a:cubicBezTo>
                  <a:lnTo>
                    <a:pt x="678472" y="0"/>
                  </a:lnTo>
                  <a:lnTo>
                    <a:pt x="687927" y="0"/>
                  </a:lnTo>
                  <a:lnTo>
                    <a:pt x="691402" y="0"/>
                  </a:lnTo>
                  <a:lnTo>
                    <a:pt x="700371" y="0"/>
                  </a:lnTo>
                  <a:lnTo>
                    <a:pt x="707508" y="0"/>
                  </a:lnTo>
                  <a:cubicBezTo>
                    <a:pt x="729909" y="0"/>
                    <a:pt x="729909" y="0"/>
                    <a:pt x="729909" y="0"/>
                  </a:cubicBezTo>
                  <a:lnTo>
                    <a:pt x="753971" y="0"/>
                  </a:lnTo>
                  <a:lnTo>
                    <a:pt x="804580" y="0"/>
                  </a:lnTo>
                  <a:lnTo>
                    <a:pt x="805737" y="0"/>
                  </a:lnTo>
                  <a:lnTo>
                    <a:pt x="819171" y="0"/>
                  </a:lnTo>
                  <a:lnTo>
                    <a:pt x="828140" y="0"/>
                  </a:lnTo>
                  <a:lnTo>
                    <a:pt x="831615" y="0"/>
                  </a:lnTo>
                  <a:lnTo>
                    <a:pt x="835277" y="0"/>
                  </a:lnTo>
                  <a:lnTo>
                    <a:pt x="857678" y="0"/>
                  </a:lnTo>
                  <a:lnTo>
                    <a:pt x="864889" y="0"/>
                  </a:lnTo>
                  <a:lnTo>
                    <a:pt x="899900" y="0"/>
                  </a:lnTo>
                  <a:lnTo>
                    <a:pt x="909341" y="0"/>
                  </a:lnTo>
                  <a:lnTo>
                    <a:pt x="929965" y="0"/>
                  </a:lnTo>
                  <a:lnTo>
                    <a:pt x="933506" y="0"/>
                  </a:lnTo>
                  <a:lnTo>
                    <a:pt x="936982" y="0"/>
                  </a:lnTo>
                  <a:lnTo>
                    <a:pt x="959384" y="0"/>
                  </a:lnTo>
                  <a:lnTo>
                    <a:pt x="962542" y="0"/>
                  </a:lnTo>
                  <a:lnTo>
                    <a:pt x="984943" y="0"/>
                  </a:lnTo>
                  <a:lnTo>
                    <a:pt x="992658" y="0"/>
                  </a:lnTo>
                  <a:lnTo>
                    <a:pt x="1012059" y="0"/>
                  </a:lnTo>
                  <a:lnTo>
                    <a:pt x="1012480" y="0"/>
                  </a:lnTo>
                  <a:lnTo>
                    <a:pt x="1027669" y="0"/>
                  </a:lnTo>
                  <a:lnTo>
                    <a:pt x="1037110" y="0"/>
                  </a:lnTo>
                  <a:lnTo>
                    <a:pt x="1040112" y="0"/>
                  </a:lnTo>
                  <a:lnTo>
                    <a:pt x="1057734" y="0"/>
                  </a:lnTo>
                  <a:lnTo>
                    <a:pt x="1064751" y="0"/>
                  </a:lnTo>
                  <a:lnTo>
                    <a:pt x="1070177" y="0"/>
                  </a:lnTo>
                  <a:lnTo>
                    <a:pt x="1072436" y="0"/>
                  </a:lnTo>
                  <a:lnTo>
                    <a:pt x="1090311" y="0"/>
                  </a:lnTo>
                  <a:lnTo>
                    <a:pt x="1110718" y="0"/>
                  </a:lnTo>
                  <a:lnTo>
                    <a:pt x="1112712" y="0"/>
                  </a:lnTo>
                  <a:lnTo>
                    <a:pt x="1116187" y="0"/>
                  </a:lnTo>
                  <a:lnTo>
                    <a:pt x="1139828" y="0"/>
                  </a:lnTo>
                  <a:lnTo>
                    <a:pt x="1140249" y="0"/>
                  </a:lnTo>
                  <a:lnTo>
                    <a:pt x="1145480" y="0"/>
                  </a:lnTo>
                  <a:lnTo>
                    <a:pt x="1152270" y="0"/>
                  </a:lnTo>
                  <a:lnTo>
                    <a:pt x="1154934" y="0"/>
                  </a:lnTo>
                  <a:lnTo>
                    <a:pt x="1167881" y="0"/>
                  </a:lnTo>
                  <a:lnTo>
                    <a:pt x="1175544" y="0"/>
                  </a:lnTo>
                  <a:lnTo>
                    <a:pt x="1184998" y="0"/>
                  </a:lnTo>
                  <a:lnTo>
                    <a:pt x="1197946" y="0"/>
                  </a:lnTo>
                  <a:lnTo>
                    <a:pt x="1200205" y="0"/>
                  </a:lnTo>
                  <a:lnTo>
                    <a:pt x="1220978" y="0"/>
                  </a:lnTo>
                  <a:lnTo>
                    <a:pt x="1238487" y="0"/>
                  </a:lnTo>
                  <a:lnTo>
                    <a:pt x="1243956" y="0"/>
                  </a:lnTo>
                  <a:lnTo>
                    <a:pt x="1251042" y="0"/>
                  </a:lnTo>
                  <a:lnTo>
                    <a:pt x="1257637" y="0"/>
                  </a:lnTo>
                  <a:lnTo>
                    <a:pt x="1271587" y="0"/>
                  </a:lnTo>
                  <a:lnTo>
                    <a:pt x="1273249" y="0"/>
                  </a:lnTo>
                  <a:lnTo>
                    <a:pt x="1280039" y="0"/>
                  </a:lnTo>
                  <a:lnTo>
                    <a:pt x="1282703" y="0"/>
                  </a:lnTo>
                  <a:lnTo>
                    <a:pt x="1286178" y="0"/>
                  </a:lnTo>
                  <a:lnTo>
                    <a:pt x="1295146" y="0"/>
                  </a:lnTo>
                  <a:lnTo>
                    <a:pt x="1301651" y="0"/>
                  </a:lnTo>
                  <a:lnTo>
                    <a:pt x="1302284" y="0"/>
                  </a:lnTo>
                  <a:lnTo>
                    <a:pt x="1303313" y="0"/>
                  </a:lnTo>
                  <a:lnTo>
                    <a:pt x="1312767" y="0"/>
                  </a:lnTo>
                  <a:lnTo>
                    <a:pt x="1316242" y="0"/>
                  </a:lnTo>
                  <a:lnTo>
                    <a:pt x="1321886" y="0"/>
                  </a:lnTo>
                  <a:lnTo>
                    <a:pt x="1324685" y="0"/>
                  </a:lnTo>
                  <a:lnTo>
                    <a:pt x="1325211" y="0"/>
                  </a:lnTo>
                  <a:lnTo>
                    <a:pt x="1332348" y="0"/>
                  </a:lnTo>
                  <a:lnTo>
                    <a:pt x="1332714" y="0"/>
                  </a:lnTo>
                  <a:lnTo>
                    <a:pt x="1333135" y="0"/>
                  </a:lnTo>
                  <a:lnTo>
                    <a:pt x="1348747" y="0"/>
                  </a:lnTo>
                  <a:lnTo>
                    <a:pt x="1354749" y="0"/>
                  </a:lnTo>
                  <a:lnTo>
                    <a:pt x="1378811" y="0"/>
                  </a:lnTo>
                  <a:lnTo>
                    <a:pt x="1383745" y="0"/>
                  </a:lnTo>
                  <a:lnTo>
                    <a:pt x="1385406" y="0"/>
                  </a:lnTo>
                  <a:lnTo>
                    <a:pt x="1399356" y="0"/>
                  </a:lnTo>
                  <a:lnTo>
                    <a:pt x="1400513" y="0"/>
                  </a:lnTo>
                  <a:lnTo>
                    <a:pt x="1413947" y="0"/>
                  </a:lnTo>
                  <a:lnTo>
                    <a:pt x="1414442" y="0"/>
                  </a:lnTo>
                  <a:lnTo>
                    <a:pt x="1422915" y="0"/>
                  </a:lnTo>
                  <a:lnTo>
                    <a:pt x="1426390" y="0"/>
                  </a:lnTo>
                  <a:lnTo>
                    <a:pt x="1429420" y="0"/>
                  </a:lnTo>
                  <a:lnTo>
                    <a:pt x="1430053" y="0"/>
                  </a:lnTo>
                  <a:lnTo>
                    <a:pt x="1430206" y="0"/>
                  </a:lnTo>
                  <a:lnTo>
                    <a:pt x="1430577" y="0"/>
                  </a:lnTo>
                  <a:lnTo>
                    <a:pt x="1436843" y="0"/>
                  </a:lnTo>
                  <a:lnTo>
                    <a:pt x="1444011" y="0"/>
                  </a:lnTo>
                  <a:lnTo>
                    <a:pt x="1449655" y="0"/>
                  </a:lnTo>
                  <a:lnTo>
                    <a:pt x="1452454" y="0"/>
                  </a:lnTo>
                  <a:lnTo>
                    <a:pt x="1452980" y="0"/>
                  </a:lnTo>
                  <a:lnTo>
                    <a:pt x="1456455" y="0"/>
                  </a:lnTo>
                  <a:lnTo>
                    <a:pt x="1459664" y="0"/>
                  </a:lnTo>
                  <a:lnTo>
                    <a:pt x="1460117" y="0"/>
                  </a:lnTo>
                  <a:lnTo>
                    <a:pt x="1460483" y="0"/>
                  </a:lnTo>
                  <a:lnTo>
                    <a:pt x="1460904" y="0"/>
                  </a:lnTo>
                  <a:lnTo>
                    <a:pt x="1472926" y="0"/>
                  </a:lnTo>
                  <a:lnTo>
                    <a:pt x="1482518" y="0"/>
                  </a:lnTo>
                  <a:lnTo>
                    <a:pt x="1489729" y="0"/>
                  </a:lnTo>
                  <a:lnTo>
                    <a:pt x="1504116" y="0"/>
                  </a:lnTo>
                  <a:lnTo>
                    <a:pt x="1511514" y="0"/>
                  </a:lnTo>
                  <a:lnTo>
                    <a:pt x="1524740" y="0"/>
                  </a:lnTo>
                  <a:lnTo>
                    <a:pt x="1528282" y="0"/>
                  </a:lnTo>
                  <a:lnTo>
                    <a:pt x="1531757" y="0"/>
                  </a:lnTo>
                  <a:lnTo>
                    <a:pt x="1534181" y="0"/>
                  </a:lnTo>
                  <a:lnTo>
                    <a:pt x="1542211" y="0"/>
                  </a:lnTo>
                  <a:lnTo>
                    <a:pt x="1554159" y="0"/>
                  </a:lnTo>
                  <a:lnTo>
                    <a:pt x="1557318" y="0"/>
                  </a:lnTo>
                  <a:lnTo>
                    <a:pt x="1557975" y="0"/>
                  </a:lnTo>
                  <a:lnTo>
                    <a:pt x="1558346" y="0"/>
                  </a:lnTo>
                  <a:lnTo>
                    <a:pt x="1561822" y="0"/>
                  </a:lnTo>
                  <a:lnTo>
                    <a:pt x="1564612" y="0"/>
                  </a:lnTo>
                  <a:lnTo>
                    <a:pt x="1566857" y="0"/>
                  </a:lnTo>
                  <a:lnTo>
                    <a:pt x="1576919" y="0"/>
                  </a:lnTo>
                  <a:lnTo>
                    <a:pt x="1579719" y="0"/>
                  </a:lnTo>
                  <a:lnTo>
                    <a:pt x="1584224" y="0"/>
                  </a:lnTo>
                  <a:lnTo>
                    <a:pt x="1587382" y="0"/>
                  </a:lnTo>
                  <a:lnTo>
                    <a:pt x="1587433" y="0"/>
                  </a:lnTo>
                  <a:lnTo>
                    <a:pt x="1600695" y="0"/>
                  </a:lnTo>
                  <a:lnTo>
                    <a:pt x="1606834" y="0"/>
                  </a:lnTo>
                  <a:lnTo>
                    <a:pt x="1607256" y="0"/>
                  </a:lnTo>
                  <a:lnTo>
                    <a:pt x="1608325" y="0"/>
                  </a:lnTo>
                  <a:lnTo>
                    <a:pt x="1609783" y="0"/>
                  </a:lnTo>
                  <a:lnTo>
                    <a:pt x="1617498" y="0"/>
                  </a:lnTo>
                  <a:lnTo>
                    <a:pt x="1631885" y="0"/>
                  </a:lnTo>
                  <a:lnTo>
                    <a:pt x="1636899" y="0"/>
                  </a:lnTo>
                  <a:lnTo>
                    <a:pt x="1637320" y="0"/>
                  </a:lnTo>
                  <a:lnTo>
                    <a:pt x="1637445" y="0"/>
                  </a:lnTo>
                  <a:lnTo>
                    <a:pt x="1652509" y="0"/>
                  </a:lnTo>
                  <a:lnTo>
                    <a:pt x="1659526" y="0"/>
                  </a:lnTo>
                  <a:lnTo>
                    <a:pt x="1661950" y="0"/>
                  </a:lnTo>
                  <a:lnTo>
                    <a:pt x="1664952" y="0"/>
                  </a:lnTo>
                  <a:lnTo>
                    <a:pt x="1667212" y="0"/>
                  </a:lnTo>
                  <a:lnTo>
                    <a:pt x="1685087" y="0"/>
                  </a:lnTo>
                  <a:lnTo>
                    <a:pt x="1689591" y="0"/>
                  </a:lnTo>
                  <a:lnTo>
                    <a:pt x="1694626" y="0"/>
                  </a:lnTo>
                  <a:lnTo>
                    <a:pt x="1697276" y="0"/>
                  </a:lnTo>
                  <a:lnTo>
                    <a:pt x="1698000" y="0"/>
                  </a:lnTo>
                  <a:lnTo>
                    <a:pt x="1704688" y="0"/>
                  </a:lnTo>
                  <a:lnTo>
                    <a:pt x="1707488" y="0"/>
                  </a:lnTo>
                  <a:lnTo>
                    <a:pt x="1710963" y="0"/>
                  </a:lnTo>
                  <a:lnTo>
                    <a:pt x="1715151" y="0"/>
                  </a:lnTo>
                  <a:lnTo>
                    <a:pt x="1721928" y="0"/>
                  </a:lnTo>
                  <a:lnTo>
                    <a:pt x="1734603" y="0"/>
                  </a:lnTo>
                  <a:lnTo>
                    <a:pt x="1735025" y="0"/>
                  </a:lnTo>
                  <a:lnTo>
                    <a:pt x="1735558" y="0"/>
                  </a:lnTo>
                  <a:lnTo>
                    <a:pt x="1736094" y="0"/>
                  </a:lnTo>
                  <a:lnTo>
                    <a:pt x="1737552" y="0"/>
                  </a:lnTo>
                  <a:lnTo>
                    <a:pt x="1741027" y="0"/>
                  </a:lnTo>
                  <a:lnTo>
                    <a:pt x="1747046" y="0"/>
                  </a:lnTo>
                  <a:lnTo>
                    <a:pt x="1748537" y="0"/>
                  </a:lnTo>
                  <a:lnTo>
                    <a:pt x="1753052" y="0"/>
                  </a:lnTo>
                  <a:lnTo>
                    <a:pt x="1757499" y="0"/>
                  </a:lnTo>
                  <a:lnTo>
                    <a:pt x="1764668" y="0"/>
                  </a:lnTo>
                  <a:lnTo>
                    <a:pt x="1765089" y="0"/>
                  </a:lnTo>
                  <a:lnTo>
                    <a:pt x="1765214" y="0"/>
                  </a:lnTo>
                  <a:lnTo>
                    <a:pt x="1770320" y="0"/>
                  </a:lnTo>
                  <a:lnTo>
                    <a:pt x="1777110" y="0"/>
                  </a:lnTo>
                  <a:lnTo>
                    <a:pt x="1779774" y="0"/>
                  </a:lnTo>
                  <a:lnTo>
                    <a:pt x="1792721" y="0"/>
                  </a:lnTo>
                  <a:lnTo>
                    <a:pt x="1794981" y="0"/>
                  </a:lnTo>
                  <a:lnTo>
                    <a:pt x="1825045" y="0"/>
                  </a:lnTo>
                  <a:lnTo>
                    <a:pt x="1825769" y="0"/>
                  </a:lnTo>
                  <a:lnTo>
                    <a:pt x="1838732" y="0"/>
                  </a:lnTo>
                  <a:lnTo>
                    <a:pt x="1845818" y="0"/>
                  </a:lnTo>
                  <a:lnTo>
                    <a:pt x="1849697" y="0"/>
                  </a:lnTo>
                  <a:lnTo>
                    <a:pt x="1852412" y="0"/>
                  </a:lnTo>
                  <a:lnTo>
                    <a:pt x="1853903" y="0"/>
                  </a:lnTo>
                  <a:lnTo>
                    <a:pt x="1863327" y="0"/>
                  </a:lnTo>
                  <a:lnTo>
                    <a:pt x="1868796" y="0"/>
                  </a:lnTo>
                  <a:lnTo>
                    <a:pt x="1874815" y="0"/>
                  </a:lnTo>
                  <a:lnTo>
                    <a:pt x="1876306" y="0"/>
                  </a:lnTo>
                  <a:lnTo>
                    <a:pt x="1880821" y="0"/>
                  </a:lnTo>
                  <a:lnTo>
                    <a:pt x="1882477" y="0"/>
                  </a:lnTo>
                  <a:lnTo>
                    <a:pt x="1883936" y="0"/>
                  </a:lnTo>
                  <a:lnTo>
                    <a:pt x="1885268" y="0"/>
                  </a:lnTo>
                  <a:lnTo>
                    <a:pt x="1896427" y="0"/>
                  </a:lnTo>
                  <a:lnTo>
                    <a:pt x="1898089" y="0"/>
                  </a:lnTo>
                  <a:lnTo>
                    <a:pt x="1904879" y="0"/>
                  </a:lnTo>
                  <a:lnTo>
                    <a:pt x="1907543" y="0"/>
                  </a:lnTo>
                  <a:lnTo>
                    <a:pt x="1911018" y="0"/>
                  </a:lnTo>
                  <a:lnTo>
                    <a:pt x="1919986" y="0"/>
                  </a:lnTo>
                  <a:lnTo>
                    <a:pt x="1927124" y="0"/>
                  </a:lnTo>
                  <a:lnTo>
                    <a:pt x="1927489" y="0"/>
                  </a:lnTo>
                  <a:lnTo>
                    <a:pt x="1927911" y="0"/>
                  </a:lnTo>
                  <a:lnTo>
                    <a:pt x="1929402" y="0"/>
                  </a:lnTo>
                  <a:lnTo>
                    <a:pt x="1946726" y="0"/>
                  </a:lnTo>
                  <a:lnTo>
                    <a:pt x="1949525" y="0"/>
                  </a:lnTo>
                  <a:lnTo>
                    <a:pt x="1957554" y="0"/>
                  </a:lnTo>
                  <a:lnTo>
                    <a:pt x="1957975" y="0"/>
                  </a:lnTo>
                  <a:lnTo>
                    <a:pt x="1973587" y="0"/>
                  </a:lnTo>
                  <a:lnTo>
                    <a:pt x="1978520" y="0"/>
                  </a:lnTo>
                  <a:lnTo>
                    <a:pt x="1980012" y="0"/>
                  </a:lnTo>
                  <a:lnTo>
                    <a:pt x="1980181" y="0"/>
                  </a:lnTo>
                  <a:lnTo>
                    <a:pt x="1981672" y="0"/>
                  </a:lnTo>
                  <a:lnTo>
                    <a:pt x="2008585" y="0"/>
                  </a:lnTo>
                  <a:lnTo>
                    <a:pt x="2009218" y="0"/>
                  </a:lnTo>
                  <a:lnTo>
                    <a:pt x="2010246" y="0"/>
                  </a:lnTo>
                  <a:lnTo>
                    <a:pt x="2010709" y="0"/>
                  </a:lnTo>
                  <a:lnTo>
                    <a:pt x="2011705" y="0"/>
                  </a:lnTo>
                  <a:lnTo>
                    <a:pt x="2024147" y="0"/>
                  </a:lnTo>
                  <a:lnTo>
                    <a:pt x="2024196" y="0"/>
                  </a:lnTo>
                  <a:lnTo>
                    <a:pt x="2024981" y="0"/>
                  </a:lnTo>
                  <a:lnTo>
                    <a:pt x="2025353" y="0"/>
                  </a:lnTo>
                  <a:lnTo>
                    <a:pt x="2026473" y="0"/>
                  </a:lnTo>
                  <a:lnTo>
                    <a:pt x="2031619" y="0"/>
                  </a:lnTo>
                  <a:lnTo>
                    <a:pt x="2033110" y="0"/>
                  </a:lnTo>
                  <a:lnTo>
                    <a:pt x="2038787" y="0"/>
                  </a:lnTo>
                  <a:lnTo>
                    <a:pt x="2039282" y="0"/>
                  </a:lnTo>
                  <a:lnTo>
                    <a:pt x="2047755" y="0"/>
                  </a:lnTo>
                  <a:lnTo>
                    <a:pt x="2051230" y="0"/>
                  </a:lnTo>
                  <a:lnTo>
                    <a:pt x="2054893" y="0"/>
                  </a:lnTo>
                  <a:lnTo>
                    <a:pt x="2055046" y="0"/>
                  </a:lnTo>
                  <a:lnTo>
                    <a:pt x="2055258" y="0"/>
                  </a:lnTo>
                  <a:lnTo>
                    <a:pt x="2055680" y="0"/>
                  </a:lnTo>
                  <a:lnTo>
                    <a:pt x="2057171" y="0"/>
                  </a:lnTo>
                  <a:lnTo>
                    <a:pt x="2061683" y="0"/>
                  </a:lnTo>
                  <a:lnTo>
                    <a:pt x="2067702" y="0"/>
                  </a:lnTo>
                  <a:lnTo>
                    <a:pt x="2074495" y="0"/>
                  </a:lnTo>
                  <a:lnTo>
                    <a:pt x="2077294" y="0"/>
                  </a:lnTo>
                  <a:lnTo>
                    <a:pt x="2084504" y="0"/>
                  </a:lnTo>
                  <a:lnTo>
                    <a:pt x="2085323" y="0"/>
                  </a:lnTo>
                  <a:lnTo>
                    <a:pt x="2085744" y="0"/>
                  </a:lnTo>
                  <a:lnTo>
                    <a:pt x="2097766" y="0"/>
                  </a:lnTo>
                  <a:lnTo>
                    <a:pt x="2106289" y="0"/>
                  </a:lnTo>
                  <a:lnTo>
                    <a:pt x="2107781" y="0"/>
                  </a:lnTo>
                  <a:lnTo>
                    <a:pt x="2128956" y="0"/>
                  </a:lnTo>
                  <a:lnTo>
                    <a:pt x="2129514" y="0"/>
                  </a:lnTo>
                  <a:lnTo>
                    <a:pt x="2136354" y="0"/>
                  </a:lnTo>
                  <a:lnTo>
                    <a:pt x="2136987" y="0"/>
                  </a:lnTo>
                  <a:lnTo>
                    <a:pt x="2138478" y="0"/>
                  </a:lnTo>
                  <a:lnTo>
                    <a:pt x="2151916" y="0"/>
                  </a:lnTo>
                  <a:lnTo>
                    <a:pt x="2152750" y="0"/>
                  </a:lnTo>
                  <a:lnTo>
                    <a:pt x="2153122" y="0"/>
                  </a:lnTo>
                  <a:lnTo>
                    <a:pt x="2154242" y="0"/>
                  </a:lnTo>
                  <a:lnTo>
                    <a:pt x="2156597" y="0"/>
                  </a:lnTo>
                  <a:lnTo>
                    <a:pt x="2159388" y="0"/>
                  </a:lnTo>
                  <a:lnTo>
                    <a:pt x="2160879" y="0"/>
                  </a:lnTo>
                  <a:lnTo>
                    <a:pt x="2161633" y="0"/>
                  </a:lnTo>
                  <a:lnTo>
                    <a:pt x="2167051" y="0"/>
                  </a:lnTo>
                  <a:lnTo>
                    <a:pt x="2178999" y="0"/>
                  </a:lnTo>
                  <a:lnTo>
                    <a:pt x="2182158" y="0"/>
                  </a:lnTo>
                  <a:lnTo>
                    <a:pt x="2182815" y="0"/>
                  </a:lnTo>
                  <a:lnTo>
                    <a:pt x="2188666" y="0"/>
                  </a:lnTo>
                  <a:lnTo>
                    <a:pt x="2189452" y="0"/>
                  </a:lnTo>
                  <a:lnTo>
                    <a:pt x="2191697" y="0"/>
                  </a:lnTo>
                  <a:lnTo>
                    <a:pt x="2195471" y="0"/>
                  </a:lnTo>
                  <a:lnTo>
                    <a:pt x="2201759" y="0"/>
                  </a:lnTo>
                  <a:lnTo>
                    <a:pt x="2203100" y="0"/>
                  </a:lnTo>
                  <a:lnTo>
                    <a:pt x="2204559" y="0"/>
                  </a:lnTo>
                  <a:lnTo>
                    <a:pt x="2204591" y="0"/>
                  </a:lnTo>
                  <a:lnTo>
                    <a:pt x="2212273" y="0"/>
                  </a:lnTo>
                  <a:lnTo>
                    <a:pt x="2225535" y="0"/>
                  </a:lnTo>
                  <a:lnTo>
                    <a:pt x="2231674" y="0"/>
                  </a:lnTo>
                  <a:lnTo>
                    <a:pt x="2232096" y="0"/>
                  </a:lnTo>
                  <a:lnTo>
                    <a:pt x="2232220" y="0"/>
                  </a:lnTo>
                  <a:lnTo>
                    <a:pt x="2233118" y="0"/>
                  </a:lnTo>
                  <a:lnTo>
                    <a:pt x="2233165" y="0"/>
                  </a:lnTo>
                  <a:lnTo>
                    <a:pt x="2256725" y="0"/>
                  </a:lnTo>
                  <a:lnTo>
                    <a:pt x="2257283" y="0"/>
                  </a:lnTo>
                  <a:lnTo>
                    <a:pt x="2262285" y="0"/>
                  </a:lnTo>
                  <a:lnTo>
                    <a:pt x="2284366" y="0"/>
                  </a:lnTo>
                  <a:lnTo>
                    <a:pt x="2289402" y="0"/>
                  </a:lnTo>
                  <a:lnTo>
                    <a:pt x="2292052" y="0"/>
                  </a:lnTo>
                  <a:lnTo>
                    <a:pt x="2299271" y="0"/>
                  </a:lnTo>
                  <a:lnTo>
                    <a:pt x="2308721" y="0"/>
                  </a:lnTo>
                  <a:lnTo>
                    <a:pt x="2309927" y="0"/>
                  </a:lnTo>
                  <a:lnTo>
                    <a:pt x="2316435" y="0"/>
                  </a:lnTo>
                  <a:lnTo>
                    <a:pt x="2316703" y="0"/>
                  </a:lnTo>
                  <a:lnTo>
                    <a:pt x="2319466" y="0"/>
                  </a:lnTo>
                  <a:lnTo>
                    <a:pt x="2322840" y="0"/>
                  </a:lnTo>
                  <a:lnTo>
                    <a:pt x="2329528" y="0"/>
                  </a:lnTo>
                  <a:lnTo>
                    <a:pt x="2330869" y="0"/>
                  </a:lnTo>
                  <a:lnTo>
                    <a:pt x="2332328" y="0"/>
                  </a:lnTo>
                  <a:lnTo>
                    <a:pt x="2332360" y="0"/>
                  </a:lnTo>
                  <a:lnTo>
                    <a:pt x="2335803" y="0"/>
                  </a:lnTo>
                  <a:lnTo>
                    <a:pt x="2343312" y="0"/>
                  </a:lnTo>
                  <a:lnTo>
                    <a:pt x="2344804" y="0"/>
                  </a:lnTo>
                  <a:lnTo>
                    <a:pt x="2346768" y="0"/>
                  </a:lnTo>
                  <a:lnTo>
                    <a:pt x="2347827" y="0"/>
                  </a:lnTo>
                  <a:lnTo>
                    <a:pt x="2352274" y="0"/>
                  </a:lnTo>
                  <a:lnTo>
                    <a:pt x="2359443" y="0"/>
                  </a:lnTo>
                  <a:lnTo>
                    <a:pt x="2359865" y="0"/>
                  </a:lnTo>
                  <a:lnTo>
                    <a:pt x="2359989" y="0"/>
                  </a:lnTo>
                  <a:lnTo>
                    <a:pt x="2360887" y="0"/>
                  </a:lnTo>
                  <a:lnTo>
                    <a:pt x="2360934" y="0"/>
                  </a:lnTo>
                  <a:lnTo>
                    <a:pt x="2371886" y="0"/>
                  </a:lnTo>
                  <a:lnTo>
                    <a:pt x="2373377" y="0"/>
                  </a:lnTo>
                  <a:lnTo>
                    <a:pt x="2377892" y="0"/>
                  </a:lnTo>
                  <a:cubicBezTo>
                    <a:pt x="2382339" y="0"/>
                    <a:pt x="2382339" y="0"/>
                    <a:pt x="2382339" y="0"/>
                  </a:cubicBezTo>
                  <a:lnTo>
                    <a:pt x="2390054" y="0"/>
                  </a:lnTo>
                  <a:lnTo>
                    <a:pt x="2419821" y="0"/>
                  </a:lnTo>
                  <a:lnTo>
                    <a:pt x="2427040" y="0"/>
                  </a:lnTo>
                  <a:lnTo>
                    <a:pt x="2436490" y="0"/>
                  </a:lnTo>
                  <a:lnTo>
                    <a:pt x="2444472" y="0"/>
                  </a:lnTo>
                  <a:lnTo>
                    <a:pt x="2448678" y="0"/>
                  </a:lnTo>
                  <a:lnTo>
                    <a:pt x="2450171" y="0"/>
                  </a:lnTo>
                  <a:lnTo>
                    <a:pt x="2450609" y="0"/>
                  </a:lnTo>
                  <a:lnTo>
                    <a:pt x="2463572" y="0"/>
                  </a:lnTo>
                  <a:lnTo>
                    <a:pt x="2471081" y="0"/>
                  </a:lnTo>
                  <a:lnTo>
                    <a:pt x="2472573" y="0"/>
                  </a:lnTo>
                  <a:lnTo>
                    <a:pt x="2474537" y="0"/>
                  </a:lnTo>
                  <a:lnTo>
                    <a:pt x="2475596" y="0"/>
                  </a:lnTo>
                  <a:lnTo>
                    <a:pt x="2477252" y="0"/>
                  </a:lnTo>
                  <a:lnTo>
                    <a:pt x="2478712" y="0"/>
                  </a:lnTo>
                  <a:lnTo>
                    <a:pt x="2478743" y="0"/>
                  </a:lnTo>
                  <a:lnTo>
                    <a:pt x="2480043" y="0"/>
                  </a:lnTo>
                  <a:lnTo>
                    <a:pt x="2499655" y="0"/>
                  </a:lnTo>
                  <a:lnTo>
                    <a:pt x="2501146" y="0"/>
                  </a:lnTo>
                  <a:lnTo>
                    <a:pt x="2505661" y="0"/>
                  </a:lnTo>
                  <a:lnTo>
                    <a:pt x="2508776" y="0"/>
                  </a:lnTo>
                  <a:lnTo>
                    <a:pt x="2510108" y="0"/>
                  </a:lnTo>
                  <a:lnTo>
                    <a:pt x="2524178" y="0"/>
                  </a:lnTo>
                  <a:lnTo>
                    <a:pt x="2525248" y="0"/>
                  </a:lnTo>
                  <a:lnTo>
                    <a:pt x="2525669" y="0"/>
                  </a:lnTo>
                  <a:lnTo>
                    <a:pt x="2552329" y="0"/>
                  </a:lnTo>
                  <a:lnTo>
                    <a:pt x="2552751" y="0"/>
                  </a:lnTo>
                  <a:lnTo>
                    <a:pt x="2554242" y="0"/>
                  </a:lnTo>
                  <a:lnTo>
                    <a:pt x="2574787" y="0"/>
                  </a:lnTo>
                  <a:lnTo>
                    <a:pt x="2576279" y="0"/>
                  </a:lnTo>
                  <a:lnTo>
                    <a:pt x="2576447" y="0"/>
                  </a:lnTo>
                  <a:lnTo>
                    <a:pt x="2577940" y="0"/>
                  </a:lnTo>
                  <a:lnTo>
                    <a:pt x="2603360" y="0"/>
                  </a:lnTo>
                  <a:lnTo>
                    <a:pt x="2604852" y="0"/>
                  </a:lnTo>
                  <a:lnTo>
                    <a:pt x="2605021" y="0"/>
                  </a:lnTo>
                  <a:lnTo>
                    <a:pt x="2605484" y="0"/>
                  </a:lnTo>
                  <a:lnTo>
                    <a:pt x="2606481" y="0"/>
                  </a:lnTo>
                  <a:lnTo>
                    <a:pt x="2606512" y="0"/>
                  </a:lnTo>
                  <a:lnTo>
                    <a:pt x="2606976" y="0"/>
                  </a:lnTo>
                  <a:lnTo>
                    <a:pt x="2618923" y="0"/>
                  </a:lnTo>
                  <a:lnTo>
                    <a:pt x="2621248" y="0"/>
                  </a:lnTo>
                  <a:lnTo>
                    <a:pt x="2622740" y="0"/>
                  </a:lnTo>
                  <a:lnTo>
                    <a:pt x="2627885" y="0"/>
                  </a:lnTo>
                  <a:lnTo>
                    <a:pt x="2629377" y="0"/>
                  </a:lnTo>
                  <a:lnTo>
                    <a:pt x="2634058" y="0"/>
                  </a:lnTo>
                  <a:lnTo>
                    <a:pt x="2635549" y="0"/>
                  </a:lnTo>
                  <a:lnTo>
                    <a:pt x="2636545" y="0"/>
                  </a:lnTo>
                  <a:lnTo>
                    <a:pt x="2648987" y="0"/>
                  </a:lnTo>
                  <a:lnTo>
                    <a:pt x="2649821" y="0"/>
                  </a:lnTo>
                  <a:lnTo>
                    <a:pt x="2651313" y="0"/>
                  </a:lnTo>
                  <a:lnTo>
                    <a:pt x="2651947" y="0"/>
                  </a:lnTo>
                  <a:lnTo>
                    <a:pt x="2653017" y="0"/>
                  </a:lnTo>
                  <a:lnTo>
                    <a:pt x="2653438" y="0"/>
                  </a:lnTo>
                  <a:lnTo>
                    <a:pt x="2656459" y="0"/>
                  </a:lnTo>
                  <a:lnTo>
                    <a:pt x="2657950" y="0"/>
                  </a:lnTo>
                  <a:lnTo>
                    <a:pt x="2665460" y="0"/>
                  </a:lnTo>
                  <a:lnTo>
                    <a:pt x="2680098" y="0"/>
                  </a:lnTo>
                  <a:lnTo>
                    <a:pt x="2680520" y="0"/>
                  </a:lnTo>
                  <a:lnTo>
                    <a:pt x="2682011" y="0"/>
                  </a:lnTo>
                  <a:lnTo>
                    <a:pt x="2692542" y="0"/>
                  </a:lnTo>
                  <a:lnTo>
                    <a:pt x="2702556" y="0"/>
                  </a:lnTo>
                  <a:lnTo>
                    <a:pt x="2704048" y="0"/>
                  </a:lnTo>
                  <a:lnTo>
                    <a:pt x="2724289" y="0"/>
                  </a:lnTo>
                  <a:lnTo>
                    <a:pt x="2731129" y="0"/>
                  </a:lnTo>
                  <a:lnTo>
                    <a:pt x="2732621" y="0"/>
                  </a:lnTo>
                  <a:lnTo>
                    <a:pt x="2733253" y="0"/>
                  </a:lnTo>
                  <a:lnTo>
                    <a:pt x="2734745" y="0"/>
                  </a:lnTo>
                  <a:lnTo>
                    <a:pt x="2746692" y="0"/>
                  </a:lnTo>
                  <a:lnTo>
                    <a:pt x="2749017" y="0"/>
                  </a:lnTo>
                  <a:lnTo>
                    <a:pt x="2750509" y="0"/>
                  </a:lnTo>
                  <a:lnTo>
                    <a:pt x="2754354" y="0"/>
                  </a:lnTo>
                  <a:lnTo>
                    <a:pt x="2755654" y="0"/>
                  </a:lnTo>
                  <a:lnTo>
                    <a:pt x="2757146" y="0"/>
                  </a:lnTo>
                  <a:lnTo>
                    <a:pt x="2761827" y="0"/>
                  </a:lnTo>
                  <a:lnTo>
                    <a:pt x="2763318" y="0"/>
                  </a:lnTo>
                  <a:lnTo>
                    <a:pt x="2776756" y="0"/>
                  </a:lnTo>
                  <a:lnTo>
                    <a:pt x="2777590" y="0"/>
                  </a:lnTo>
                  <a:lnTo>
                    <a:pt x="2779082" y="0"/>
                  </a:lnTo>
                  <a:lnTo>
                    <a:pt x="2783442" y="0"/>
                  </a:lnTo>
                  <a:lnTo>
                    <a:pt x="2784228" y="0"/>
                  </a:lnTo>
                  <a:lnTo>
                    <a:pt x="2785719" y="0"/>
                  </a:lnTo>
                  <a:lnTo>
                    <a:pt x="2786473" y="0"/>
                  </a:lnTo>
                  <a:lnTo>
                    <a:pt x="2793229" y="0"/>
                  </a:lnTo>
                  <a:lnTo>
                    <a:pt x="2799367" y="0"/>
                  </a:lnTo>
                  <a:lnTo>
                    <a:pt x="2813506" y="0"/>
                  </a:lnTo>
                  <a:lnTo>
                    <a:pt x="2820311" y="0"/>
                  </a:lnTo>
                  <a:lnTo>
                    <a:pt x="2827893" y="0"/>
                  </a:lnTo>
                  <a:lnTo>
                    <a:pt x="2827940" y="0"/>
                  </a:lnTo>
                  <a:lnTo>
                    <a:pt x="2829431" y="0"/>
                  </a:lnTo>
                  <a:lnTo>
                    <a:pt x="2829978" y="0"/>
                  </a:lnTo>
                  <a:lnTo>
                    <a:pt x="2852058" y="0"/>
                  </a:lnTo>
                  <a:lnTo>
                    <a:pt x="2857060" y="0"/>
                  </a:lnTo>
                  <a:lnTo>
                    <a:pt x="2857958" y="0"/>
                  </a:lnTo>
                  <a:lnTo>
                    <a:pt x="2871601" y="0"/>
                  </a:lnTo>
                  <a:lnTo>
                    <a:pt x="2882123" y="0"/>
                  </a:lnTo>
                  <a:lnTo>
                    <a:pt x="2894046" y="0"/>
                  </a:lnTo>
                  <a:lnTo>
                    <a:pt x="2903496" y="0"/>
                  </a:lnTo>
                  <a:lnTo>
                    <a:pt x="2911211" y="0"/>
                  </a:lnTo>
                  <a:lnTo>
                    <a:pt x="2914242" y="0"/>
                  </a:lnTo>
                  <a:lnTo>
                    <a:pt x="2914461" y="0"/>
                  </a:lnTo>
                  <a:lnTo>
                    <a:pt x="2924111" y="0"/>
                  </a:lnTo>
                  <a:lnTo>
                    <a:pt x="2927136" y="0"/>
                  </a:lnTo>
                  <a:lnTo>
                    <a:pt x="2933561" y="0"/>
                  </a:lnTo>
                  <a:lnTo>
                    <a:pt x="2939580" y="0"/>
                  </a:lnTo>
                  <a:lnTo>
                    <a:pt x="2941275" y="0"/>
                  </a:lnTo>
                  <a:lnTo>
                    <a:pt x="2941543" y="0"/>
                  </a:lnTo>
                  <a:lnTo>
                    <a:pt x="2945586" y="0"/>
                  </a:lnTo>
                  <a:lnTo>
                    <a:pt x="2950032" y="0"/>
                  </a:lnTo>
                  <a:lnTo>
                    <a:pt x="2955662" y="0"/>
                  </a:lnTo>
                  <a:lnTo>
                    <a:pt x="2955709" y="0"/>
                  </a:lnTo>
                  <a:lnTo>
                    <a:pt x="2957200" y="0"/>
                  </a:lnTo>
                  <a:lnTo>
                    <a:pt x="2957747" y="0"/>
                  </a:lnTo>
                  <a:lnTo>
                    <a:pt x="2968152" y="0"/>
                  </a:lnTo>
                  <a:lnTo>
                    <a:pt x="2969644" y="0"/>
                  </a:lnTo>
                  <a:lnTo>
                    <a:pt x="2972667" y="0"/>
                  </a:lnTo>
                  <a:lnTo>
                    <a:pt x="2977114" y="0"/>
                  </a:lnTo>
                  <a:lnTo>
                    <a:pt x="2984829" y="0"/>
                  </a:lnTo>
                  <a:lnTo>
                    <a:pt x="2985727" y="0"/>
                  </a:lnTo>
                  <a:lnTo>
                    <a:pt x="2999370" y="0"/>
                  </a:lnTo>
                  <a:lnTo>
                    <a:pt x="3021815" y="0"/>
                  </a:lnTo>
                  <a:lnTo>
                    <a:pt x="3031265" y="0"/>
                  </a:lnTo>
                  <a:lnTo>
                    <a:pt x="3042230" y="0"/>
                  </a:lnTo>
                  <a:lnTo>
                    <a:pt x="3044946" y="0"/>
                  </a:lnTo>
                  <a:lnTo>
                    <a:pt x="3051880" y="0"/>
                  </a:lnTo>
                  <a:lnTo>
                    <a:pt x="3061330" y="0"/>
                  </a:lnTo>
                  <a:lnTo>
                    <a:pt x="3067349" y="0"/>
                  </a:lnTo>
                  <a:lnTo>
                    <a:pt x="3069312" y="0"/>
                  </a:lnTo>
                  <a:lnTo>
                    <a:pt x="3073355" y="0"/>
                  </a:lnTo>
                  <a:lnTo>
                    <a:pt x="3073518" y="0"/>
                  </a:lnTo>
                  <a:lnTo>
                    <a:pt x="3075011" y="0"/>
                  </a:lnTo>
                  <a:lnTo>
                    <a:pt x="3077801" y="0"/>
                  </a:lnTo>
                  <a:lnTo>
                    <a:pt x="3095921" y="0"/>
                  </a:lnTo>
                  <a:lnTo>
                    <a:pt x="3097413" y="0"/>
                  </a:lnTo>
                  <a:lnTo>
                    <a:pt x="3100436" y="0"/>
                  </a:lnTo>
                  <a:lnTo>
                    <a:pt x="3103552" y="0"/>
                  </a:lnTo>
                  <a:lnTo>
                    <a:pt x="3104883" y="0"/>
                  </a:lnTo>
                  <a:lnTo>
                    <a:pt x="3120023" y="0"/>
                  </a:lnTo>
                  <a:lnTo>
                    <a:pt x="3120445" y="0"/>
                  </a:lnTo>
                  <a:lnTo>
                    <a:pt x="3149018" y="0"/>
                  </a:lnTo>
                  <a:lnTo>
                    <a:pt x="3150088" y="0"/>
                  </a:lnTo>
                  <a:lnTo>
                    <a:pt x="3150509" y="0"/>
                  </a:lnTo>
                  <a:lnTo>
                    <a:pt x="3171054" y="0"/>
                  </a:lnTo>
                  <a:lnTo>
                    <a:pt x="3172715" y="0"/>
                  </a:lnTo>
                  <a:lnTo>
                    <a:pt x="3199627" y="0"/>
                  </a:lnTo>
                  <a:lnTo>
                    <a:pt x="3201119" y="0"/>
                  </a:lnTo>
                  <a:lnTo>
                    <a:pt x="3201287" y="0"/>
                  </a:lnTo>
                  <a:lnTo>
                    <a:pt x="3201751" y="0"/>
                  </a:lnTo>
                  <a:lnTo>
                    <a:pt x="3202780" y="0"/>
                  </a:lnTo>
                  <a:lnTo>
                    <a:pt x="3217515" y="0"/>
                  </a:lnTo>
                  <a:lnTo>
                    <a:pt x="3224152" y="0"/>
                  </a:lnTo>
                  <a:lnTo>
                    <a:pt x="3230324" y="0"/>
                  </a:lnTo>
                  <a:lnTo>
                    <a:pt x="3231321" y="0"/>
                  </a:lnTo>
                  <a:lnTo>
                    <a:pt x="3231816" y="0"/>
                  </a:lnTo>
                  <a:lnTo>
                    <a:pt x="3243763" y="0"/>
                  </a:lnTo>
                  <a:lnTo>
                    <a:pt x="3246088" y="0"/>
                  </a:lnTo>
                  <a:lnTo>
                    <a:pt x="3247580" y="0"/>
                  </a:lnTo>
                  <a:lnTo>
                    <a:pt x="3247792" y="0"/>
                  </a:lnTo>
                  <a:lnTo>
                    <a:pt x="3248214" y="0"/>
                  </a:lnTo>
                  <a:lnTo>
                    <a:pt x="3252725" y="0"/>
                  </a:lnTo>
                  <a:lnTo>
                    <a:pt x="3254217" y="0"/>
                  </a:lnTo>
                  <a:lnTo>
                    <a:pt x="3260235" y="0"/>
                  </a:lnTo>
                  <a:lnTo>
                    <a:pt x="3276787" y="0"/>
                  </a:lnTo>
                  <a:lnTo>
                    <a:pt x="3277857" y="0"/>
                  </a:lnTo>
                  <a:lnTo>
                    <a:pt x="3278278" y="0"/>
                  </a:lnTo>
                  <a:lnTo>
                    <a:pt x="3290300" y="0"/>
                  </a:lnTo>
                  <a:lnTo>
                    <a:pt x="3298823" y="0"/>
                  </a:lnTo>
                  <a:lnTo>
                    <a:pt x="3327396" y="0"/>
                  </a:lnTo>
                  <a:lnTo>
                    <a:pt x="3328888" y="0"/>
                  </a:lnTo>
                  <a:lnTo>
                    <a:pt x="3329520" y="0"/>
                  </a:lnTo>
                  <a:lnTo>
                    <a:pt x="3345284" y="0"/>
                  </a:lnTo>
                  <a:lnTo>
                    <a:pt x="3349129" y="0"/>
                  </a:lnTo>
                  <a:lnTo>
                    <a:pt x="3351921" y="0"/>
                  </a:lnTo>
                  <a:lnTo>
                    <a:pt x="3358093" y="0"/>
                  </a:lnTo>
                  <a:lnTo>
                    <a:pt x="3359585" y="0"/>
                  </a:lnTo>
                  <a:lnTo>
                    <a:pt x="3371532" y="0"/>
                  </a:lnTo>
                  <a:lnTo>
                    <a:pt x="3373857" y="0"/>
                  </a:lnTo>
                  <a:lnTo>
                    <a:pt x="3375349" y="0"/>
                  </a:lnTo>
                  <a:lnTo>
                    <a:pt x="3380494" y="0"/>
                  </a:lnTo>
                  <a:lnTo>
                    <a:pt x="3381986" y="0"/>
                  </a:lnTo>
                  <a:lnTo>
                    <a:pt x="3388004" y="0"/>
                  </a:lnTo>
                  <a:lnTo>
                    <a:pt x="3408282" y="0"/>
                  </a:lnTo>
                  <a:lnTo>
                    <a:pt x="3418069" y="0"/>
                  </a:lnTo>
                  <a:lnTo>
                    <a:pt x="3424207" y="0"/>
                  </a:lnTo>
                  <a:lnTo>
                    <a:pt x="3424753" y="0"/>
                  </a:lnTo>
                  <a:lnTo>
                    <a:pt x="3452733" y="0"/>
                  </a:lnTo>
                  <a:lnTo>
                    <a:pt x="3454818" y="0"/>
                  </a:lnTo>
                  <a:lnTo>
                    <a:pt x="3476898" y="0"/>
                  </a:lnTo>
                  <a:lnTo>
                    <a:pt x="3496441" y="0"/>
                  </a:lnTo>
                  <a:lnTo>
                    <a:pt x="3509236" y="0"/>
                  </a:lnTo>
                  <a:lnTo>
                    <a:pt x="3518886" y="0"/>
                  </a:lnTo>
                  <a:lnTo>
                    <a:pt x="3528336" y="0"/>
                  </a:lnTo>
                  <a:lnTo>
                    <a:pt x="3536051" y="0"/>
                  </a:lnTo>
                  <a:lnTo>
                    <a:pt x="3539301" y="0"/>
                  </a:lnTo>
                  <a:lnTo>
                    <a:pt x="3540361" y="0"/>
                  </a:lnTo>
                  <a:lnTo>
                    <a:pt x="3544807" y="0"/>
                  </a:lnTo>
                  <a:lnTo>
                    <a:pt x="3551976" y="0"/>
                  </a:lnTo>
                  <a:lnTo>
                    <a:pt x="3552522" y="0"/>
                  </a:lnTo>
                  <a:lnTo>
                    <a:pt x="3564420" y="0"/>
                  </a:lnTo>
                  <a:lnTo>
                    <a:pt x="3570426" y="0"/>
                  </a:lnTo>
                  <a:cubicBezTo>
                    <a:pt x="3574872" y="0"/>
                    <a:pt x="3574872" y="0"/>
                    <a:pt x="3574872" y="0"/>
                  </a:cubicBezTo>
                  <a:lnTo>
                    <a:pt x="3580502" y="0"/>
                  </a:lnTo>
                  <a:lnTo>
                    <a:pt x="3582587" y="0"/>
                  </a:lnTo>
                  <a:lnTo>
                    <a:pt x="3624210" y="0"/>
                  </a:lnTo>
                  <a:lnTo>
                    <a:pt x="3637005" y="0"/>
                  </a:lnTo>
                  <a:lnTo>
                    <a:pt x="3646655" y="0"/>
                  </a:lnTo>
                  <a:lnTo>
                    <a:pt x="3656105" y="0"/>
                  </a:lnTo>
                  <a:lnTo>
                    <a:pt x="3667070" y="0"/>
                  </a:lnTo>
                  <a:lnTo>
                    <a:pt x="3668130" y="0"/>
                  </a:lnTo>
                  <a:lnTo>
                    <a:pt x="3669786" y="0"/>
                  </a:lnTo>
                  <a:lnTo>
                    <a:pt x="3672576" y="0"/>
                  </a:lnTo>
                  <a:lnTo>
                    <a:pt x="3692189" y="0"/>
                  </a:lnTo>
                  <a:lnTo>
                    <a:pt x="3698195" y="0"/>
                  </a:lnTo>
                  <a:lnTo>
                    <a:pt x="3702641" y="0"/>
                  </a:lnTo>
                  <a:lnTo>
                    <a:pt x="3744863" y="0"/>
                  </a:lnTo>
                  <a:lnTo>
                    <a:pt x="3745285" y="0"/>
                  </a:lnTo>
                  <a:lnTo>
                    <a:pt x="3795894" y="0"/>
                  </a:lnTo>
                  <a:lnTo>
                    <a:pt x="3797555" y="0"/>
                  </a:lnTo>
                  <a:lnTo>
                    <a:pt x="3826591" y="0"/>
                  </a:lnTo>
                  <a:lnTo>
                    <a:pt x="3842355" y="0"/>
                  </a:lnTo>
                  <a:lnTo>
                    <a:pt x="3848992" y="0"/>
                  </a:lnTo>
                  <a:lnTo>
                    <a:pt x="3872632" y="0"/>
                  </a:lnTo>
                  <a:lnTo>
                    <a:pt x="3873054" y="0"/>
                  </a:lnTo>
                  <a:lnTo>
                    <a:pt x="3885075" y="0"/>
                  </a:lnTo>
                  <a:lnTo>
                    <a:pt x="3923663" y="0"/>
                  </a:lnTo>
                  <a:lnTo>
                    <a:pt x="3954360" y="0"/>
                  </a:lnTo>
                  <a:lnTo>
                    <a:pt x="3970124" y="0"/>
                  </a:lnTo>
                  <a:lnTo>
                    <a:pt x="3976761" y="0"/>
                  </a:lnTo>
                  <a:lnTo>
                    <a:pt x="4012844" y="0"/>
                  </a:lnTo>
                  <a:lnTo>
                    <a:pt x="4049593" y="0"/>
                  </a:lnTo>
                  <a:cubicBezTo>
                    <a:pt x="4169647" y="0"/>
                    <a:pt x="4169647" y="0"/>
                    <a:pt x="4169647" y="0"/>
                  </a:cubicBezTo>
                  <a:lnTo>
                    <a:pt x="4177362" y="0"/>
                  </a:lnTo>
                  <a:cubicBezTo>
                    <a:pt x="4297416" y="0"/>
                    <a:pt x="4297416" y="0"/>
                    <a:pt x="4297416" y="0"/>
                  </a:cubicBezTo>
                  <a:cubicBezTo>
                    <a:pt x="4327758" y="0"/>
                    <a:pt x="4364168" y="21251"/>
                    <a:pt x="4379339" y="47054"/>
                  </a:cubicBezTo>
                  <a:cubicBezTo>
                    <a:pt x="4591731" y="415146"/>
                    <a:pt x="4591731" y="415146"/>
                    <a:pt x="4591731" y="415146"/>
                  </a:cubicBezTo>
                  <a:cubicBezTo>
                    <a:pt x="4606902" y="440951"/>
                    <a:pt x="4606902" y="483452"/>
                    <a:pt x="4591731" y="509257"/>
                  </a:cubicBezTo>
                  <a:cubicBezTo>
                    <a:pt x="4379339" y="877348"/>
                    <a:pt x="4379339" y="877348"/>
                    <a:pt x="4379339" y="877348"/>
                  </a:cubicBezTo>
                  <a:cubicBezTo>
                    <a:pt x="4364168" y="903151"/>
                    <a:pt x="4327758" y="924402"/>
                    <a:pt x="4297416" y="924402"/>
                  </a:cubicBezTo>
                  <a:lnTo>
                    <a:pt x="4169647" y="924402"/>
                  </a:lnTo>
                  <a:lnTo>
                    <a:pt x="3976761" y="924402"/>
                  </a:lnTo>
                  <a:lnTo>
                    <a:pt x="3872632" y="924402"/>
                  </a:lnTo>
                  <a:lnTo>
                    <a:pt x="3848992" y="924402"/>
                  </a:lnTo>
                  <a:lnTo>
                    <a:pt x="3744863" y="924402"/>
                  </a:lnTo>
                  <a:lnTo>
                    <a:pt x="3702641" y="924402"/>
                  </a:lnTo>
                  <a:lnTo>
                    <a:pt x="3672576" y="924402"/>
                  </a:lnTo>
                  <a:lnTo>
                    <a:pt x="3656105" y="924402"/>
                  </a:lnTo>
                  <a:lnTo>
                    <a:pt x="3574872" y="924402"/>
                  </a:lnTo>
                  <a:lnTo>
                    <a:pt x="3551976" y="924402"/>
                  </a:lnTo>
                  <a:lnTo>
                    <a:pt x="3544807" y="924402"/>
                  </a:lnTo>
                  <a:lnTo>
                    <a:pt x="3528336" y="924402"/>
                  </a:lnTo>
                  <a:lnTo>
                    <a:pt x="3424207" y="924402"/>
                  </a:lnTo>
                  <a:lnTo>
                    <a:pt x="3381986" y="924402"/>
                  </a:lnTo>
                  <a:lnTo>
                    <a:pt x="3380494" y="924402"/>
                  </a:lnTo>
                  <a:lnTo>
                    <a:pt x="3351921" y="924402"/>
                  </a:lnTo>
                  <a:lnTo>
                    <a:pt x="3277857" y="924402"/>
                  </a:lnTo>
                  <a:lnTo>
                    <a:pt x="3254217" y="924402"/>
                  </a:lnTo>
                  <a:lnTo>
                    <a:pt x="3252725" y="924402"/>
                  </a:lnTo>
                  <a:lnTo>
                    <a:pt x="3247792" y="924402"/>
                  </a:lnTo>
                  <a:lnTo>
                    <a:pt x="3231321" y="924402"/>
                  </a:lnTo>
                  <a:lnTo>
                    <a:pt x="3224152" y="924402"/>
                  </a:lnTo>
                  <a:lnTo>
                    <a:pt x="3150088" y="924402"/>
                  </a:lnTo>
                  <a:lnTo>
                    <a:pt x="3120023" y="924402"/>
                  </a:lnTo>
                  <a:lnTo>
                    <a:pt x="3104883" y="924402"/>
                  </a:lnTo>
                  <a:lnTo>
                    <a:pt x="3103552" y="924402"/>
                  </a:lnTo>
                  <a:lnTo>
                    <a:pt x="3077801" y="924402"/>
                  </a:lnTo>
                  <a:lnTo>
                    <a:pt x="3061330" y="924402"/>
                  </a:lnTo>
                  <a:lnTo>
                    <a:pt x="3031265" y="924402"/>
                  </a:lnTo>
                  <a:lnTo>
                    <a:pt x="2977114" y="924402"/>
                  </a:lnTo>
                  <a:lnTo>
                    <a:pt x="2957200" y="924402"/>
                  </a:lnTo>
                  <a:lnTo>
                    <a:pt x="2955709" y="924402"/>
                  </a:lnTo>
                  <a:lnTo>
                    <a:pt x="2950032" y="924402"/>
                  </a:lnTo>
                  <a:lnTo>
                    <a:pt x="2933561" y="924402"/>
                  </a:lnTo>
                  <a:lnTo>
                    <a:pt x="2927136" y="924402"/>
                  </a:lnTo>
                  <a:lnTo>
                    <a:pt x="2903496" y="924402"/>
                  </a:lnTo>
                  <a:lnTo>
                    <a:pt x="2829431" y="924402"/>
                  </a:lnTo>
                  <a:lnTo>
                    <a:pt x="2827940" y="924402"/>
                  </a:lnTo>
                  <a:lnTo>
                    <a:pt x="2799367" y="924402"/>
                  </a:lnTo>
                  <a:lnTo>
                    <a:pt x="2785719" y="924402"/>
                  </a:lnTo>
                  <a:lnTo>
                    <a:pt x="2784228" y="924402"/>
                  </a:lnTo>
                  <a:lnTo>
                    <a:pt x="2757146" y="924402"/>
                  </a:lnTo>
                  <a:lnTo>
                    <a:pt x="2755654" y="924402"/>
                  </a:lnTo>
                  <a:lnTo>
                    <a:pt x="2680098" y="924402"/>
                  </a:lnTo>
                  <a:lnTo>
                    <a:pt x="2657950" y="924402"/>
                  </a:lnTo>
                  <a:lnTo>
                    <a:pt x="2656459" y="924402"/>
                  </a:lnTo>
                  <a:lnTo>
                    <a:pt x="2653017" y="924402"/>
                  </a:lnTo>
                  <a:lnTo>
                    <a:pt x="2636545" y="924402"/>
                  </a:lnTo>
                  <a:lnTo>
                    <a:pt x="2629377" y="924402"/>
                  </a:lnTo>
                  <a:lnTo>
                    <a:pt x="2627885" y="924402"/>
                  </a:lnTo>
                  <a:lnTo>
                    <a:pt x="2606481" y="924402"/>
                  </a:lnTo>
                  <a:lnTo>
                    <a:pt x="2552329" y="924402"/>
                  </a:lnTo>
                  <a:lnTo>
                    <a:pt x="2525248" y="924402"/>
                  </a:lnTo>
                  <a:lnTo>
                    <a:pt x="2510108" y="924402"/>
                  </a:lnTo>
                  <a:lnTo>
                    <a:pt x="2508776" y="924402"/>
                  </a:lnTo>
                  <a:lnTo>
                    <a:pt x="2480043" y="924402"/>
                  </a:lnTo>
                  <a:lnTo>
                    <a:pt x="2478712" y="924402"/>
                  </a:lnTo>
                  <a:lnTo>
                    <a:pt x="2463572" y="924402"/>
                  </a:lnTo>
                  <a:lnTo>
                    <a:pt x="2436490" y="924402"/>
                  </a:lnTo>
                  <a:lnTo>
                    <a:pt x="2382339" y="924402"/>
                  </a:lnTo>
                  <a:lnTo>
                    <a:pt x="2360934" y="924402"/>
                  </a:lnTo>
                  <a:lnTo>
                    <a:pt x="2359443" y="924402"/>
                  </a:lnTo>
                  <a:lnTo>
                    <a:pt x="2352274" y="924402"/>
                  </a:lnTo>
                  <a:lnTo>
                    <a:pt x="2335803" y="924402"/>
                  </a:lnTo>
                  <a:lnTo>
                    <a:pt x="2332360" y="924402"/>
                  </a:lnTo>
                  <a:lnTo>
                    <a:pt x="2332328" y="924402"/>
                  </a:lnTo>
                  <a:lnTo>
                    <a:pt x="2330869" y="924402"/>
                  </a:lnTo>
                  <a:lnTo>
                    <a:pt x="2308721" y="924402"/>
                  </a:lnTo>
                  <a:lnTo>
                    <a:pt x="2233165" y="924402"/>
                  </a:lnTo>
                  <a:lnTo>
                    <a:pt x="2231674" y="924402"/>
                  </a:lnTo>
                  <a:lnTo>
                    <a:pt x="2204591" y="924402"/>
                  </a:lnTo>
                  <a:lnTo>
                    <a:pt x="2204559" y="924402"/>
                  </a:lnTo>
                  <a:lnTo>
                    <a:pt x="2203100" y="924402"/>
                  </a:lnTo>
                  <a:lnTo>
                    <a:pt x="2189452" y="924402"/>
                  </a:lnTo>
                  <a:lnTo>
                    <a:pt x="2160879" y="924402"/>
                  </a:lnTo>
                  <a:lnTo>
                    <a:pt x="2159388" y="924402"/>
                  </a:lnTo>
                  <a:lnTo>
                    <a:pt x="2085323" y="924402"/>
                  </a:lnTo>
                  <a:lnTo>
                    <a:pt x="2077294" y="924402"/>
                  </a:lnTo>
                  <a:lnTo>
                    <a:pt x="2061683" y="924402"/>
                  </a:lnTo>
                  <a:lnTo>
                    <a:pt x="2055258" y="924402"/>
                  </a:lnTo>
                  <a:lnTo>
                    <a:pt x="2038787" y="924402"/>
                  </a:lnTo>
                  <a:lnTo>
                    <a:pt x="2033110" y="924402"/>
                  </a:lnTo>
                  <a:lnTo>
                    <a:pt x="2031619" y="924402"/>
                  </a:lnTo>
                  <a:lnTo>
                    <a:pt x="2011705" y="924402"/>
                  </a:lnTo>
                  <a:lnTo>
                    <a:pt x="1957554" y="924402"/>
                  </a:lnTo>
                  <a:lnTo>
                    <a:pt x="1949525" y="924402"/>
                  </a:lnTo>
                  <a:lnTo>
                    <a:pt x="1927489" y="924402"/>
                  </a:lnTo>
                  <a:lnTo>
                    <a:pt x="1911018" y="924402"/>
                  </a:lnTo>
                  <a:lnTo>
                    <a:pt x="1907543" y="924402"/>
                  </a:lnTo>
                  <a:lnTo>
                    <a:pt x="1885268" y="924402"/>
                  </a:lnTo>
                  <a:lnTo>
                    <a:pt x="1883936" y="924402"/>
                  </a:lnTo>
                  <a:lnTo>
                    <a:pt x="1868796" y="924402"/>
                  </a:lnTo>
                  <a:lnTo>
                    <a:pt x="1838732" y="924402"/>
                  </a:lnTo>
                  <a:lnTo>
                    <a:pt x="1779774" y="924402"/>
                  </a:lnTo>
                  <a:lnTo>
                    <a:pt x="1764668" y="924402"/>
                  </a:lnTo>
                  <a:lnTo>
                    <a:pt x="1757499" y="924402"/>
                  </a:lnTo>
                  <a:lnTo>
                    <a:pt x="1741027" y="924402"/>
                  </a:lnTo>
                  <a:lnTo>
                    <a:pt x="1737552" y="924402"/>
                  </a:lnTo>
                  <a:lnTo>
                    <a:pt x="1736094" y="924402"/>
                  </a:lnTo>
                  <a:lnTo>
                    <a:pt x="1734603" y="924402"/>
                  </a:lnTo>
                  <a:lnTo>
                    <a:pt x="1710963" y="924402"/>
                  </a:lnTo>
                  <a:lnTo>
                    <a:pt x="1707488" y="924402"/>
                  </a:lnTo>
                  <a:lnTo>
                    <a:pt x="1652509" y="924402"/>
                  </a:lnTo>
                  <a:lnTo>
                    <a:pt x="1636899" y="924402"/>
                  </a:lnTo>
                  <a:lnTo>
                    <a:pt x="1609783" y="924402"/>
                  </a:lnTo>
                  <a:lnTo>
                    <a:pt x="1608325" y="924402"/>
                  </a:lnTo>
                  <a:lnTo>
                    <a:pt x="1606834" y="924402"/>
                  </a:lnTo>
                  <a:lnTo>
                    <a:pt x="1579719" y="924402"/>
                  </a:lnTo>
                  <a:lnTo>
                    <a:pt x="1564612" y="924402"/>
                  </a:lnTo>
                  <a:lnTo>
                    <a:pt x="1524740" y="924402"/>
                  </a:lnTo>
                  <a:lnTo>
                    <a:pt x="1482518" y="924402"/>
                  </a:lnTo>
                  <a:lnTo>
                    <a:pt x="1460483" y="924402"/>
                  </a:lnTo>
                  <a:lnTo>
                    <a:pt x="1452454" y="924402"/>
                  </a:lnTo>
                  <a:lnTo>
                    <a:pt x="1444011" y="924402"/>
                  </a:lnTo>
                  <a:lnTo>
                    <a:pt x="1436843" y="924402"/>
                  </a:lnTo>
                  <a:lnTo>
                    <a:pt x="1413947" y="924402"/>
                  </a:lnTo>
                  <a:lnTo>
                    <a:pt x="1354749" y="924402"/>
                  </a:lnTo>
                  <a:lnTo>
                    <a:pt x="1332714" y="924402"/>
                  </a:lnTo>
                  <a:lnTo>
                    <a:pt x="1324685" y="924402"/>
                  </a:lnTo>
                  <a:lnTo>
                    <a:pt x="1316242" y="924402"/>
                  </a:lnTo>
                  <a:lnTo>
                    <a:pt x="1312767" y="924402"/>
                  </a:lnTo>
                  <a:lnTo>
                    <a:pt x="1286178" y="924402"/>
                  </a:lnTo>
                  <a:lnTo>
                    <a:pt x="1282703" y="924402"/>
                  </a:lnTo>
                  <a:lnTo>
                    <a:pt x="1243956" y="924402"/>
                  </a:lnTo>
                  <a:lnTo>
                    <a:pt x="1184998" y="924402"/>
                  </a:lnTo>
                  <a:lnTo>
                    <a:pt x="1154934" y="924402"/>
                  </a:lnTo>
                  <a:lnTo>
                    <a:pt x="1139828" y="924402"/>
                  </a:lnTo>
                  <a:lnTo>
                    <a:pt x="1116187" y="924402"/>
                  </a:lnTo>
                  <a:lnTo>
                    <a:pt x="1112712" y="924402"/>
                  </a:lnTo>
                  <a:lnTo>
                    <a:pt x="1057734" y="924402"/>
                  </a:lnTo>
                  <a:lnTo>
                    <a:pt x="1027669" y="924402"/>
                  </a:lnTo>
                  <a:lnTo>
                    <a:pt x="1012059" y="924402"/>
                  </a:lnTo>
                  <a:lnTo>
                    <a:pt x="984943" y="924402"/>
                  </a:lnTo>
                  <a:lnTo>
                    <a:pt x="929965" y="924402"/>
                  </a:lnTo>
                  <a:lnTo>
                    <a:pt x="899900" y="924402"/>
                  </a:lnTo>
                  <a:lnTo>
                    <a:pt x="857678" y="924402"/>
                  </a:lnTo>
                  <a:lnTo>
                    <a:pt x="819171" y="924402"/>
                  </a:lnTo>
                  <a:lnTo>
                    <a:pt x="729909" y="924402"/>
                  </a:lnTo>
                  <a:lnTo>
                    <a:pt x="691402" y="924402"/>
                  </a:lnTo>
                  <a:lnTo>
                    <a:pt x="687927" y="924402"/>
                  </a:lnTo>
                  <a:lnTo>
                    <a:pt x="560158" y="924402"/>
                  </a:lnTo>
                  <a:lnTo>
                    <a:pt x="432894" y="924402"/>
                  </a:lnTo>
                  <a:lnTo>
                    <a:pt x="305125" y="924402"/>
                  </a:lnTo>
                  <a:cubicBezTo>
                    <a:pt x="275541" y="924402"/>
                    <a:pt x="238373" y="903151"/>
                    <a:pt x="223202" y="877348"/>
                  </a:cubicBezTo>
                  <a:cubicBezTo>
                    <a:pt x="10809" y="509257"/>
                    <a:pt x="10809" y="509257"/>
                    <a:pt x="10809" y="509257"/>
                  </a:cubicBezTo>
                  <a:cubicBezTo>
                    <a:pt x="-3603" y="483452"/>
                    <a:pt x="-3603" y="440951"/>
                    <a:pt x="10809" y="415146"/>
                  </a:cubicBezTo>
                  <a:cubicBezTo>
                    <a:pt x="223202" y="47054"/>
                    <a:pt x="223202" y="47054"/>
                    <a:pt x="223202" y="47054"/>
                  </a:cubicBezTo>
                  <a:cubicBezTo>
                    <a:pt x="238373" y="21251"/>
                    <a:pt x="275541" y="0"/>
                    <a:pt x="305125" y="0"/>
                  </a:cubicBezTo>
                  <a:close/>
                </a:path>
              </a:pathLst>
            </a:custGeom>
            <a:solidFill>
              <a:schemeClr val="accent5">
                <a:lumMod val="95000"/>
              </a:schemeClr>
            </a:solidFill>
            <a:ln w="19050">
              <a:gradFill flip="none" rotWithShape="1">
                <a:gsLst>
                  <a:gs pos="0">
                    <a:schemeClr val="bg1">
                      <a:lumMod val="75000"/>
                    </a:schemeClr>
                  </a:gs>
                  <a:gs pos="100000">
                    <a:schemeClr val="bg1"/>
                  </a:gs>
                </a:gsLst>
                <a:lin ang="2700000" scaled="1"/>
                <a:tileRect/>
              </a:gradFill>
            </a:ln>
            <a:effectLst>
              <a:innerShdw blurRad="63500" dist="50800" dir="13500000">
                <a:prstClr val="black">
                  <a:alpha val="50000"/>
                </a:prstClr>
              </a:innerShdw>
            </a:effectLst>
          </p:spPr>
          <p:txBody>
            <a:bodyPr vert="horz" wrap="square" lIns="91440" tIns="45720" rIns="91440" bIns="45720" numCol="1" anchor="t" anchorCtr="0" compatLnSpc="1">
              <a:noAutofit/>
            </a:bodyPr>
            <a:lstStyle/>
            <a:p>
              <a:endParaRPr lang="zh-CN" altLang="en-US" dirty="0">
                <a:solidFill>
                  <a:prstClr val="black"/>
                </a:solidFill>
                <a:latin typeface="微软雅黑" panose="020B0503020204020204" pitchFamily="34" charset="-122"/>
              </a:endParaRPr>
            </a:p>
          </p:txBody>
        </p:sp>
      </p:grpSp>
      <p:grpSp>
        <p:nvGrpSpPr>
          <p:cNvPr id="259" name="组合 258"/>
          <p:cNvGrpSpPr/>
          <p:nvPr/>
        </p:nvGrpSpPr>
        <p:grpSpPr>
          <a:xfrm rot="16200000">
            <a:off x="367054" y="158162"/>
            <a:ext cx="765103" cy="863262"/>
            <a:chOff x="8439634" y="3544648"/>
            <a:chExt cx="1611146" cy="1817848"/>
          </a:xfrm>
        </p:grpSpPr>
        <p:sp>
          <p:nvSpPr>
            <p:cNvPr id="260" name="Freeform 5"/>
            <p:cNvSpPr/>
            <p:nvPr/>
          </p:nvSpPr>
          <p:spPr bwMode="auto">
            <a:xfrm rot="5400000">
              <a:off x="8336283" y="3647999"/>
              <a:ext cx="1817848" cy="161114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lumMod val="97000"/>
                  </a:schemeClr>
                </a:gs>
                <a:gs pos="100000">
                  <a:schemeClr val="bg1">
                    <a:lumMod val="85000"/>
                  </a:schemeClr>
                </a:gs>
              </a:gsLst>
              <a:lin ang="2700000" scaled="1"/>
              <a:tileRect/>
            </a:gradFill>
            <a:ln w="19050">
              <a:gradFill flip="none" rotWithShape="1">
                <a:gsLst>
                  <a:gs pos="100000">
                    <a:schemeClr val="bg1">
                      <a:lumMod val="75000"/>
                    </a:schemeClr>
                  </a:gs>
                  <a:gs pos="0">
                    <a:schemeClr val="bg1"/>
                  </a:gs>
                </a:gsLst>
                <a:lin ang="2700000" scaled="1"/>
                <a:tileRect/>
              </a:gradFill>
            </a:ln>
            <a:effectLst>
              <a:outerShdw blurRad="127000" dist="50800" dir="2700000" algn="tl" rotWithShape="0">
                <a:prstClr val="black">
                  <a:alpha val="40000"/>
                </a:prstClr>
              </a:outerShdw>
            </a:effectLst>
          </p:spPr>
          <p:txBody>
            <a:bodyPr vert="horz" wrap="square" lIns="91440" tIns="45720" rIns="91440" bIns="45720" numCol="1" anchor="t" anchorCtr="0" compatLnSpc="1"/>
            <a:lstStyle/>
            <a:p>
              <a:endParaRPr lang="zh-CN" altLang="en-US" dirty="0">
                <a:solidFill>
                  <a:prstClr val="black"/>
                </a:solidFill>
                <a:latin typeface="微软雅黑" panose="020B0503020204020204" pitchFamily="34" charset="-122"/>
              </a:endParaRPr>
            </a:p>
          </p:txBody>
        </p:sp>
        <p:sp>
          <p:nvSpPr>
            <p:cNvPr id="261" name="Freeform 5"/>
            <p:cNvSpPr/>
            <p:nvPr/>
          </p:nvSpPr>
          <p:spPr bwMode="auto">
            <a:xfrm rot="5400000">
              <a:off x="8582835" y="3866516"/>
              <a:ext cx="1324744" cy="117411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accent5">
                <a:lumMod val="95000"/>
              </a:schemeClr>
            </a:solidFill>
            <a:ln w="15875">
              <a:gradFill flip="none" rotWithShape="1">
                <a:gsLst>
                  <a:gs pos="0">
                    <a:schemeClr val="bg1">
                      <a:lumMod val="65000"/>
                    </a:schemeClr>
                  </a:gs>
                  <a:gs pos="100000">
                    <a:schemeClr val="bg1"/>
                  </a:gs>
                </a:gsLst>
                <a:lin ang="2700000" scaled="1"/>
                <a:tileRect/>
              </a:gradFill>
            </a:ln>
            <a:effectLst>
              <a:innerShdw blurRad="50800" dist="25400" dir="13500000">
                <a:prstClr val="black">
                  <a:alpha val="50000"/>
                </a:prstClr>
              </a:innerShdw>
            </a:effectLst>
          </p:spPr>
          <p:txBody>
            <a:bodyPr vert="horz" wrap="square" lIns="91440" tIns="45720" rIns="91440" bIns="45720" numCol="1" anchor="t" anchorCtr="0" compatLnSpc="1"/>
            <a:lstStyle/>
            <a:p>
              <a:endParaRPr lang="zh-CN" altLang="en-US" dirty="0">
                <a:solidFill>
                  <a:prstClr val="black"/>
                </a:solidFill>
                <a:latin typeface="微软雅黑" panose="020B0503020204020204" pitchFamily="34" charset="-122"/>
              </a:endParaRPr>
            </a:p>
          </p:txBody>
        </p:sp>
      </p:grpSp>
      <p:grpSp>
        <p:nvGrpSpPr>
          <p:cNvPr id="262" name="Group 17"/>
          <p:cNvGrpSpPr>
            <a:grpSpLocks noChangeAspect="1"/>
          </p:cNvGrpSpPr>
          <p:nvPr/>
        </p:nvGrpSpPr>
        <p:grpSpPr bwMode="auto">
          <a:xfrm>
            <a:off x="619936" y="455655"/>
            <a:ext cx="259340" cy="278386"/>
            <a:chOff x="231" y="1205"/>
            <a:chExt cx="640" cy="687"/>
          </a:xfrm>
          <a:solidFill>
            <a:srgbClr val="00B0F0"/>
          </a:solidFill>
          <a:effectLst/>
        </p:grpSpPr>
        <p:sp>
          <p:nvSpPr>
            <p:cNvPr id="263" name="Freeform 18"/>
            <p:cNvSpPr/>
            <p:nvPr/>
          </p:nvSpPr>
          <p:spPr bwMode="auto">
            <a:xfrm>
              <a:off x="231" y="1205"/>
              <a:ext cx="499" cy="687"/>
            </a:xfrm>
            <a:custGeom>
              <a:avLst/>
              <a:gdLst>
                <a:gd name="T0" fmla="*/ 442 w 499"/>
                <a:gd name="T1" fmla="*/ 629 h 687"/>
                <a:gd name="T2" fmla="*/ 57 w 499"/>
                <a:gd name="T3" fmla="*/ 629 h 687"/>
                <a:gd name="T4" fmla="*/ 57 w 499"/>
                <a:gd name="T5" fmla="*/ 200 h 687"/>
                <a:gd name="T6" fmla="*/ 200 w 499"/>
                <a:gd name="T7" fmla="*/ 200 h 687"/>
                <a:gd name="T8" fmla="*/ 200 w 499"/>
                <a:gd name="T9" fmla="*/ 57 h 687"/>
                <a:gd name="T10" fmla="*/ 442 w 499"/>
                <a:gd name="T11" fmla="*/ 57 h 687"/>
                <a:gd name="T12" fmla="*/ 442 w 499"/>
                <a:gd name="T13" fmla="*/ 116 h 687"/>
                <a:gd name="T14" fmla="*/ 494 w 499"/>
                <a:gd name="T15" fmla="*/ 64 h 687"/>
                <a:gd name="T16" fmla="*/ 499 w 499"/>
                <a:gd name="T17" fmla="*/ 59 h 687"/>
                <a:gd name="T18" fmla="*/ 499 w 499"/>
                <a:gd name="T19" fmla="*/ 0 h 687"/>
                <a:gd name="T20" fmla="*/ 143 w 499"/>
                <a:gd name="T21" fmla="*/ 0 h 687"/>
                <a:gd name="T22" fmla="*/ 143 w 499"/>
                <a:gd name="T23" fmla="*/ 0 h 687"/>
                <a:gd name="T24" fmla="*/ 0 w 499"/>
                <a:gd name="T25" fmla="*/ 143 h 687"/>
                <a:gd name="T26" fmla="*/ 0 w 499"/>
                <a:gd name="T27" fmla="*/ 687 h 687"/>
                <a:gd name="T28" fmla="*/ 499 w 499"/>
                <a:gd name="T29" fmla="*/ 687 h 687"/>
                <a:gd name="T30" fmla="*/ 499 w 499"/>
                <a:gd name="T31" fmla="*/ 429 h 687"/>
                <a:gd name="T32" fmla="*/ 442 w 499"/>
                <a:gd name="T33" fmla="*/ 486 h 687"/>
                <a:gd name="T34" fmla="*/ 442 w 499"/>
                <a:gd name="T35" fmla="*/ 629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9" h="687">
                  <a:moveTo>
                    <a:pt x="442" y="629"/>
                  </a:moveTo>
                  <a:lnTo>
                    <a:pt x="57" y="629"/>
                  </a:lnTo>
                  <a:lnTo>
                    <a:pt x="57" y="200"/>
                  </a:lnTo>
                  <a:lnTo>
                    <a:pt x="200" y="200"/>
                  </a:lnTo>
                  <a:lnTo>
                    <a:pt x="200" y="57"/>
                  </a:lnTo>
                  <a:lnTo>
                    <a:pt x="442" y="57"/>
                  </a:lnTo>
                  <a:lnTo>
                    <a:pt x="442" y="116"/>
                  </a:lnTo>
                  <a:lnTo>
                    <a:pt x="494" y="64"/>
                  </a:lnTo>
                  <a:lnTo>
                    <a:pt x="499" y="59"/>
                  </a:lnTo>
                  <a:lnTo>
                    <a:pt x="499" y="0"/>
                  </a:lnTo>
                  <a:lnTo>
                    <a:pt x="143" y="0"/>
                  </a:lnTo>
                  <a:lnTo>
                    <a:pt x="143" y="0"/>
                  </a:lnTo>
                  <a:lnTo>
                    <a:pt x="0" y="143"/>
                  </a:lnTo>
                  <a:lnTo>
                    <a:pt x="0" y="687"/>
                  </a:lnTo>
                  <a:lnTo>
                    <a:pt x="499" y="687"/>
                  </a:lnTo>
                  <a:lnTo>
                    <a:pt x="499" y="429"/>
                  </a:lnTo>
                  <a:lnTo>
                    <a:pt x="442" y="486"/>
                  </a:lnTo>
                  <a:lnTo>
                    <a:pt x="442" y="62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微软雅黑" panose="020B0503020204020204" pitchFamily="34" charset="-122"/>
              </a:endParaRPr>
            </a:p>
          </p:txBody>
        </p:sp>
        <p:sp>
          <p:nvSpPr>
            <p:cNvPr id="264" name="Freeform 19"/>
            <p:cNvSpPr>
              <a:spLocks noEditPoints="1"/>
            </p:cNvSpPr>
            <p:nvPr/>
          </p:nvSpPr>
          <p:spPr bwMode="auto">
            <a:xfrm>
              <a:off x="436" y="1310"/>
              <a:ext cx="435" cy="431"/>
            </a:xfrm>
            <a:custGeom>
              <a:avLst/>
              <a:gdLst>
                <a:gd name="T0" fmla="*/ 50 w 435"/>
                <a:gd name="T1" fmla="*/ 279 h 431"/>
                <a:gd name="T2" fmla="*/ 50 w 435"/>
                <a:gd name="T3" fmla="*/ 279 h 431"/>
                <a:gd name="T4" fmla="*/ 50 w 435"/>
                <a:gd name="T5" fmla="*/ 279 h 431"/>
                <a:gd name="T6" fmla="*/ 50 w 435"/>
                <a:gd name="T7" fmla="*/ 279 h 431"/>
                <a:gd name="T8" fmla="*/ 0 w 435"/>
                <a:gd name="T9" fmla="*/ 431 h 431"/>
                <a:gd name="T10" fmla="*/ 155 w 435"/>
                <a:gd name="T11" fmla="*/ 381 h 431"/>
                <a:gd name="T12" fmla="*/ 155 w 435"/>
                <a:gd name="T13" fmla="*/ 381 h 431"/>
                <a:gd name="T14" fmla="*/ 155 w 435"/>
                <a:gd name="T15" fmla="*/ 381 h 431"/>
                <a:gd name="T16" fmla="*/ 155 w 435"/>
                <a:gd name="T17" fmla="*/ 381 h 431"/>
                <a:gd name="T18" fmla="*/ 435 w 435"/>
                <a:gd name="T19" fmla="*/ 102 h 431"/>
                <a:gd name="T20" fmla="*/ 330 w 435"/>
                <a:gd name="T21" fmla="*/ 0 h 431"/>
                <a:gd name="T22" fmla="*/ 50 w 435"/>
                <a:gd name="T23" fmla="*/ 279 h 431"/>
                <a:gd name="T24" fmla="*/ 50 w 435"/>
                <a:gd name="T25" fmla="*/ 279 h 431"/>
                <a:gd name="T26" fmla="*/ 141 w 435"/>
                <a:gd name="T27" fmla="*/ 360 h 431"/>
                <a:gd name="T28" fmla="*/ 38 w 435"/>
                <a:gd name="T29" fmla="*/ 396 h 431"/>
                <a:gd name="T30" fmla="*/ 72 w 435"/>
                <a:gd name="T31" fmla="*/ 291 h 431"/>
                <a:gd name="T32" fmla="*/ 141 w 435"/>
                <a:gd name="T33" fmla="*/ 360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35" h="431">
                  <a:moveTo>
                    <a:pt x="50" y="279"/>
                  </a:moveTo>
                  <a:lnTo>
                    <a:pt x="50" y="279"/>
                  </a:lnTo>
                  <a:lnTo>
                    <a:pt x="50" y="279"/>
                  </a:lnTo>
                  <a:lnTo>
                    <a:pt x="50" y="279"/>
                  </a:lnTo>
                  <a:lnTo>
                    <a:pt x="0" y="431"/>
                  </a:lnTo>
                  <a:lnTo>
                    <a:pt x="155" y="381"/>
                  </a:lnTo>
                  <a:lnTo>
                    <a:pt x="155" y="381"/>
                  </a:lnTo>
                  <a:lnTo>
                    <a:pt x="155" y="381"/>
                  </a:lnTo>
                  <a:lnTo>
                    <a:pt x="155" y="381"/>
                  </a:lnTo>
                  <a:lnTo>
                    <a:pt x="435" y="102"/>
                  </a:lnTo>
                  <a:lnTo>
                    <a:pt x="330" y="0"/>
                  </a:lnTo>
                  <a:lnTo>
                    <a:pt x="50" y="279"/>
                  </a:lnTo>
                  <a:lnTo>
                    <a:pt x="50" y="279"/>
                  </a:lnTo>
                  <a:close/>
                  <a:moveTo>
                    <a:pt x="141" y="360"/>
                  </a:moveTo>
                  <a:lnTo>
                    <a:pt x="38" y="396"/>
                  </a:lnTo>
                  <a:lnTo>
                    <a:pt x="72" y="291"/>
                  </a:lnTo>
                  <a:lnTo>
                    <a:pt x="141" y="36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微软雅黑" panose="020B0503020204020204" pitchFamily="34" charset="-122"/>
              </a:endParaRPr>
            </a:p>
          </p:txBody>
        </p:sp>
      </p:grpSp>
      <p:sp>
        <p:nvSpPr>
          <p:cNvPr id="265" name="矩形 3"/>
          <p:cNvSpPr>
            <a:spLocks noChangeArrowheads="1"/>
          </p:cNvSpPr>
          <p:nvPr/>
        </p:nvSpPr>
        <p:spPr bwMode="auto">
          <a:xfrm>
            <a:off x="1219994" y="442914"/>
            <a:ext cx="1677386" cy="377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82" tIns="34292" rIns="68582" bIns="34292">
            <a:spAutoFit/>
          </a:bodyPr>
          <a:lstStyle/>
          <a:p>
            <a:pPr algn="l"/>
            <a:r>
              <a:rPr lang="zh-CN" altLang="en-US" sz="2000" b="0" dirty="0">
                <a:solidFill>
                  <a:schemeClr val="accent3">
                    <a:lumMod val="50000"/>
                  </a:schemeClr>
                </a:solidFill>
                <a:latin typeface="微软雅黑" panose="020B0503020204020204" pitchFamily="34" charset="-122"/>
                <a:ea typeface="微软雅黑" panose="020B0503020204020204" pitchFamily="34" charset="-122"/>
                <a:sym typeface="Arial" panose="020B0604020202020204" pitchFamily="34" charset="0"/>
              </a:rPr>
              <a:t>五年发展规划</a:t>
            </a:r>
          </a:p>
        </p:txBody>
      </p:sp>
      <p:sp>
        <p:nvSpPr>
          <p:cNvPr id="266" name="文本框 37"/>
          <p:cNvSpPr>
            <a:spLocks noChangeArrowheads="1"/>
          </p:cNvSpPr>
          <p:nvPr/>
        </p:nvSpPr>
        <p:spPr bwMode="auto">
          <a:xfrm>
            <a:off x="2820194" y="438944"/>
            <a:ext cx="1731469" cy="346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2" tIns="34292" rIns="68582" bIns="34292">
            <a:spAutoFit/>
          </a:bodyPr>
          <a:lstStyle/>
          <a:p>
            <a:pPr algn="l"/>
            <a:r>
              <a:rPr lang="en-US" altLang="zh-CN" sz="1000" b="0" dirty="0">
                <a:solidFill>
                  <a:schemeClr val="accent3">
                    <a:lumMod val="50000"/>
                  </a:schemeClr>
                </a:solidFill>
                <a:latin typeface="微软雅黑" panose="020B0503020204020204" pitchFamily="34" charset="-122"/>
                <a:sym typeface="Arial" panose="020B0604020202020204" pitchFamily="34" charset="0"/>
              </a:rPr>
              <a:t>FIVE YEAR </a:t>
            </a:r>
          </a:p>
          <a:p>
            <a:pPr algn="l"/>
            <a:r>
              <a:rPr lang="en-US" altLang="zh-CN" sz="800" b="0" dirty="0">
                <a:solidFill>
                  <a:schemeClr val="accent3">
                    <a:lumMod val="50000"/>
                  </a:schemeClr>
                </a:solidFill>
                <a:latin typeface="微软雅黑" panose="020B0503020204020204" pitchFamily="34" charset="-122"/>
                <a:sym typeface="Arial" panose="020B0604020202020204" pitchFamily="34" charset="0"/>
              </a:rPr>
              <a:t>DEVELOPMENT PLAN</a:t>
            </a:r>
            <a:endParaRPr lang="zh-CN" altLang="en-US" sz="800" b="0" baseline="-3000" dirty="0">
              <a:solidFill>
                <a:schemeClr val="accent3">
                  <a:lumMod val="50000"/>
                </a:schemeClr>
              </a:solidFill>
              <a:latin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600" advTm="0">
        <p:blinds dir="vert"/>
      </p:transition>
    </mc:Choice>
    <mc:Fallback xmlns="">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62"/>
                                        </p:tgtEl>
                                        <p:attrNameLst>
                                          <p:attrName>style.visibility</p:attrName>
                                        </p:attrNameLst>
                                      </p:cBhvr>
                                      <p:to>
                                        <p:strVal val="visible"/>
                                      </p:to>
                                    </p:set>
                                    <p:animEffect transition="in" filter="fade">
                                      <p:cBhvr>
                                        <p:cTn id="7" dur="500"/>
                                        <p:tgtEl>
                                          <p:spTgt spid="262"/>
                                        </p:tgtEl>
                                      </p:cBhvr>
                                    </p:animEffect>
                                  </p:childTnLst>
                                </p:cTn>
                              </p:par>
                              <p:par>
                                <p:cTn id="8" presetID="22" presetClass="entr" presetSubtype="8" fill="hold" nodeType="withEffect">
                                  <p:stCondLst>
                                    <p:cond delay="0"/>
                                  </p:stCondLst>
                                  <p:childTnLst>
                                    <p:set>
                                      <p:cBhvr>
                                        <p:cTn id="9" dur="1" fill="hold">
                                          <p:stCondLst>
                                            <p:cond delay="0"/>
                                          </p:stCondLst>
                                        </p:cTn>
                                        <p:tgtEl>
                                          <p:spTgt spid="256"/>
                                        </p:tgtEl>
                                        <p:attrNameLst>
                                          <p:attrName>style.visibility</p:attrName>
                                        </p:attrNameLst>
                                      </p:cBhvr>
                                      <p:to>
                                        <p:strVal val="visible"/>
                                      </p:to>
                                    </p:set>
                                    <p:animEffect transition="in" filter="wipe(left)">
                                      <p:cBhvr>
                                        <p:cTn id="10" dur="500"/>
                                        <p:tgtEl>
                                          <p:spTgt spid="256"/>
                                        </p:tgtEl>
                                      </p:cBhvr>
                                    </p:animEffect>
                                  </p:childTnLst>
                                </p:cTn>
                              </p:par>
                              <p:par>
                                <p:cTn id="11" presetID="53" presetClass="entr" presetSubtype="16" fill="hold" nodeType="withEffect">
                                  <p:stCondLst>
                                    <p:cond delay="0"/>
                                  </p:stCondLst>
                                  <p:childTnLst>
                                    <p:set>
                                      <p:cBhvr>
                                        <p:cTn id="12" dur="1" fill="hold">
                                          <p:stCondLst>
                                            <p:cond delay="0"/>
                                          </p:stCondLst>
                                        </p:cTn>
                                        <p:tgtEl>
                                          <p:spTgt spid="259"/>
                                        </p:tgtEl>
                                        <p:attrNameLst>
                                          <p:attrName>style.visibility</p:attrName>
                                        </p:attrNameLst>
                                      </p:cBhvr>
                                      <p:to>
                                        <p:strVal val="visible"/>
                                      </p:to>
                                    </p:set>
                                    <p:anim calcmode="lin" valueType="num">
                                      <p:cBhvr>
                                        <p:cTn id="13" dur="500" fill="hold"/>
                                        <p:tgtEl>
                                          <p:spTgt spid="259"/>
                                        </p:tgtEl>
                                        <p:attrNameLst>
                                          <p:attrName>ppt_w</p:attrName>
                                        </p:attrNameLst>
                                      </p:cBhvr>
                                      <p:tavLst>
                                        <p:tav tm="0">
                                          <p:val>
                                            <p:fltVal val="0"/>
                                          </p:val>
                                        </p:tav>
                                        <p:tav tm="100000">
                                          <p:val>
                                            <p:strVal val="#ppt_w"/>
                                          </p:val>
                                        </p:tav>
                                      </p:tavLst>
                                    </p:anim>
                                    <p:anim calcmode="lin" valueType="num">
                                      <p:cBhvr>
                                        <p:cTn id="14" dur="500" fill="hold"/>
                                        <p:tgtEl>
                                          <p:spTgt spid="259"/>
                                        </p:tgtEl>
                                        <p:attrNameLst>
                                          <p:attrName>ppt_h</p:attrName>
                                        </p:attrNameLst>
                                      </p:cBhvr>
                                      <p:tavLst>
                                        <p:tav tm="0">
                                          <p:val>
                                            <p:fltVal val="0"/>
                                          </p:val>
                                        </p:tav>
                                        <p:tav tm="100000">
                                          <p:val>
                                            <p:strVal val="#ppt_h"/>
                                          </p:val>
                                        </p:tav>
                                      </p:tavLst>
                                    </p:anim>
                                    <p:animEffect transition="in" filter="fade">
                                      <p:cBhvr>
                                        <p:cTn id="15" dur="500"/>
                                        <p:tgtEl>
                                          <p:spTgt spid="259"/>
                                        </p:tgtEl>
                                      </p:cBhvr>
                                    </p:animEffect>
                                  </p:childTnLst>
                                </p:cTn>
                              </p:par>
                            </p:childTnLst>
                          </p:cTn>
                        </p:par>
                        <p:par>
                          <p:cTn id="16" fill="hold">
                            <p:stCondLst>
                              <p:cond delay="500"/>
                            </p:stCondLst>
                            <p:childTnLst>
                              <p:par>
                                <p:cTn id="17" presetID="22" presetClass="entr" presetSubtype="8" fill="hold" grpId="0" nodeType="afterEffect">
                                  <p:stCondLst>
                                    <p:cond delay="0"/>
                                  </p:stCondLst>
                                  <p:childTnLst>
                                    <p:set>
                                      <p:cBhvr>
                                        <p:cTn id="18" dur="1" fill="hold">
                                          <p:stCondLst>
                                            <p:cond delay="0"/>
                                          </p:stCondLst>
                                        </p:cTn>
                                        <p:tgtEl>
                                          <p:spTgt spid="265"/>
                                        </p:tgtEl>
                                        <p:attrNameLst>
                                          <p:attrName>style.visibility</p:attrName>
                                        </p:attrNameLst>
                                      </p:cBhvr>
                                      <p:to>
                                        <p:strVal val="visible"/>
                                      </p:to>
                                    </p:set>
                                    <p:animEffect transition="in" filter="wipe(left)">
                                      <p:cBhvr>
                                        <p:cTn id="19" dur="500"/>
                                        <p:tgtEl>
                                          <p:spTgt spid="265"/>
                                        </p:tgtEl>
                                      </p:cBhvr>
                                    </p:animEffect>
                                  </p:childTnLst>
                                </p:cTn>
                              </p:par>
                              <p:par>
                                <p:cTn id="20" presetID="22" presetClass="entr" presetSubtype="8" fill="hold" grpId="0" nodeType="withEffect">
                                  <p:stCondLst>
                                    <p:cond delay="100"/>
                                  </p:stCondLst>
                                  <p:childTnLst>
                                    <p:set>
                                      <p:cBhvr>
                                        <p:cTn id="21" dur="1" fill="hold">
                                          <p:stCondLst>
                                            <p:cond delay="0"/>
                                          </p:stCondLst>
                                        </p:cTn>
                                        <p:tgtEl>
                                          <p:spTgt spid="266"/>
                                        </p:tgtEl>
                                        <p:attrNameLst>
                                          <p:attrName>style.visibility</p:attrName>
                                        </p:attrNameLst>
                                      </p:cBhvr>
                                      <p:to>
                                        <p:strVal val="visible"/>
                                      </p:to>
                                    </p:set>
                                    <p:animEffect transition="in" filter="wipe(left)">
                                      <p:cBhvr>
                                        <p:cTn id="22" dur="500"/>
                                        <p:tgtEl>
                                          <p:spTgt spid="266"/>
                                        </p:tgtEl>
                                      </p:cBhvr>
                                    </p:animEffect>
                                  </p:childTnLst>
                                </p:cTn>
                              </p:par>
                              <p:par>
                                <p:cTn id="23" presetID="47" presetClass="entr" presetSubtype="0" fill="hold"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anim calcmode="lin" valueType="num">
                                      <p:cBhvr>
                                        <p:cTn id="26" dur="500" fill="hold"/>
                                        <p:tgtEl>
                                          <p:spTgt spid="6"/>
                                        </p:tgtEl>
                                        <p:attrNameLst>
                                          <p:attrName>ppt_x</p:attrName>
                                        </p:attrNameLst>
                                      </p:cBhvr>
                                      <p:tavLst>
                                        <p:tav tm="0">
                                          <p:val>
                                            <p:strVal val="#ppt_x"/>
                                          </p:val>
                                        </p:tav>
                                        <p:tav tm="100000">
                                          <p:val>
                                            <p:strVal val="#ppt_x"/>
                                          </p:val>
                                        </p:tav>
                                      </p:tavLst>
                                    </p:anim>
                                    <p:anim calcmode="lin" valueType="num">
                                      <p:cBhvr>
                                        <p:cTn id="27" dur="500" fill="hold"/>
                                        <p:tgtEl>
                                          <p:spTgt spid="6"/>
                                        </p:tgtEl>
                                        <p:attrNameLst>
                                          <p:attrName>ppt_y</p:attrName>
                                        </p:attrNameLst>
                                      </p:cBhvr>
                                      <p:tavLst>
                                        <p:tav tm="0">
                                          <p:val>
                                            <p:strVal val="#ppt_y-.1"/>
                                          </p:val>
                                        </p:tav>
                                        <p:tav tm="100000">
                                          <p:val>
                                            <p:strVal val="#ppt_y"/>
                                          </p:val>
                                        </p:tav>
                                      </p:tavLst>
                                    </p:anim>
                                  </p:childTnLst>
                                </p:cTn>
                              </p:par>
                            </p:childTnLst>
                          </p:cTn>
                        </p:par>
                        <p:par>
                          <p:cTn id="28" fill="hold">
                            <p:stCondLst>
                              <p:cond delay="1000"/>
                            </p:stCondLst>
                            <p:childTnLst>
                              <p:par>
                                <p:cTn id="29" presetID="42" presetClass="entr" presetSubtype="0" fill="hold" nodeType="afterEffect">
                                  <p:stCondLst>
                                    <p:cond delay="0"/>
                                  </p:stCondLst>
                                  <p:childTnLst>
                                    <p:set>
                                      <p:cBhvr>
                                        <p:cTn id="30" dur="1" fill="hold">
                                          <p:stCondLst>
                                            <p:cond delay="0"/>
                                          </p:stCondLst>
                                        </p:cTn>
                                        <p:tgtEl>
                                          <p:spTgt spid="110"/>
                                        </p:tgtEl>
                                        <p:attrNameLst>
                                          <p:attrName>style.visibility</p:attrName>
                                        </p:attrNameLst>
                                      </p:cBhvr>
                                      <p:to>
                                        <p:strVal val="visible"/>
                                      </p:to>
                                    </p:set>
                                    <p:animEffect transition="in" filter="fade">
                                      <p:cBhvr>
                                        <p:cTn id="31" dur="1000"/>
                                        <p:tgtEl>
                                          <p:spTgt spid="110"/>
                                        </p:tgtEl>
                                      </p:cBhvr>
                                    </p:animEffect>
                                    <p:anim calcmode="lin" valueType="num">
                                      <p:cBhvr>
                                        <p:cTn id="32" dur="1000" fill="hold"/>
                                        <p:tgtEl>
                                          <p:spTgt spid="110"/>
                                        </p:tgtEl>
                                        <p:attrNameLst>
                                          <p:attrName>ppt_x</p:attrName>
                                        </p:attrNameLst>
                                      </p:cBhvr>
                                      <p:tavLst>
                                        <p:tav tm="0">
                                          <p:val>
                                            <p:strVal val="#ppt_x"/>
                                          </p:val>
                                        </p:tav>
                                        <p:tav tm="100000">
                                          <p:val>
                                            <p:strVal val="#ppt_x"/>
                                          </p:val>
                                        </p:tav>
                                      </p:tavLst>
                                    </p:anim>
                                    <p:anim calcmode="lin" valueType="num">
                                      <p:cBhvr>
                                        <p:cTn id="33" dur="1000" fill="hold"/>
                                        <p:tgtEl>
                                          <p:spTgt spid="110"/>
                                        </p:tgtEl>
                                        <p:attrNameLst>
                                          <p:attrName>ppt_y</p:attrName>
                                        </p:attrNameLst>
                                      </p:cBhvr>
                                      <p:tavLst>
                                        <p:tav tm="0">
                                          <p:val>
                                            <p:strVal val="#ppt_y+.1"/>
                                          </p:val>
                                        </p:tav>
                                        <p:tav tm="100000">
                                          <p:val>
                                            <p:strVal val="#ppt_y"/>
                                          </p:val>
                                        </p:tav>
                                      </p:tavLst>
                                    </p:anim>
                                  </p:childTnLst>
                                </p:cTn>
                              </p:par>
                              <p:par>
                                <p:cTn id="34" presetID="10" presetClass="entr" presetSubtype="0" fill="hold" nodeType="withEffect">
                                  <p:stCondLst>
                                    <p:cond delay="0"/>
                                  </p:stCondLst>
                                  <p:childTnLst>
                                    <p:set>
                                      <p:cBhvr>
                                        <p:cTn id="35" dur="1" fill="hold">
                                          <p:stCondLst>
                                            <p:cond delay="0"/>
                                          </p:stCondLst>
                                        </p:cTn>
                                        <p:tgtEl>
                                          <p:spTgt spid="137"/>
                                        </p:tgtEl>
                                        <p:attrNameLst>
                                          <p:attrName>style.visibility</p:attrName>
                                        </p:attrNameLst>
                                      </p:cBhvr>
                                      <p:to>
                                        <p:strVal val="visible"/>
                                      </p:to>
                                    </p:set>
                                    <p:animEffect transition="in" filter="fade">
                                      <p:cBhvr>
                                        <p:cTn id="36" dur="500"/>
                                        <p:tgtEl>
                                          <p:spTgt spid="137"/>
                                        </p:tgtEl>
                                      </p:cBhvr>
                                    </p:animEffect>
                                  </p:childTnLst>
                                </p:cTn>
                              </p:par>
                              <p:par>
                                <p:cTn id="37" presetID="10" presetClass="entr" presetSubtype="0" fill="hold" nodeType="with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fade">
                                      <p:cBhvr>
                                        <p:cTn id="39" dur="500"/>
                                        <p:tgtEl>
                                          <p:spTgt spid="15"/>
                                        </p:tgtEl>
                                      </p:cBhvr>
                                    </p:animEffect>
                                  </p:childTnLst>
                                </p:cTn>
                              </p:par>
                            </p:childTnLst>
                          </p:cTn>
                        </p:par>
                        <p:par>
                          <p:cTn id="40" fill="hold">
                            <p:stCondLst>
                              <p:cond delay="2000"/>
                            </p:stCondLst>
                            <p:childTnLst>
                              <p:par>
                                <p:cTn id="41" presetID="22" presetClass="entr" presetSubtype="4" fill="hold"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down)">
                                      <p:cBhvr>
                                        <p:cTn id="43" dur="500"/>
                                        <p:tgtEl>
                                          <p:spTgt spid="12"/>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234"/>
                                        </p:tgtEl>
                                        <p:attrNameLst>
                                          <p:attrName>style.visibility</p:attrName>
                                        </p:attrNameLst>
                                      </p:cBhvr>
                                      <p:to>
                                        <p:strVal val="visible"/>
                                      </p:to>
                                    </p:set>
                                    <p:animEffect transition="in" filter="fade">
                                      <p:cBhvr>
                                        <p:cTn id="46" dur="500"/>
                                        <p:tgtEl>
                                          <p:spTgt spid="234"/>
                                        </p:tgtEl>
                                      </p:cBhvr>
                                    </p:animEffect>
                                  </p:childTnLst>
                                </p:cTn>
                              </p:par>
                            </p:childTnLst>
                          </p:cTn>
                        </p:par>
                        <p:par>
                          <p:cTn id="47" fill="hold">
                            <p:stCondLst>
                              <p:cond delay="2500"/>
                            </p:stCondLst>
                            <p:childTnLst>
                              <p:par>
                                <p:cTn id="48" presetID="53" presetClass="entr" presetSubtype="16" fill="hold" grpId="0" nodeType="afterEffect">
                                  <p:stCondLst>
                                    <p:cond delay="0"/>
                                  </p:stCondLst>
                                  <p:childTnLst>
                                    <p:set>
                                      <p:cBhvr>
                                        <p:cTn id="49" dur="1" fill="hold">
                                          <p:stCondLst>
                                            <p:cond delay="0"/>
                                          </p:stCondLst>
                                        </p:cTn>
                                        <p:tgtEl>
                                          <p:spTgt spid="235"/>
                                        </p:tgtEl>
                                        <p:attrNameLst>
                                          <p:attrName>style.visibility</p:attrName>
                                        </p:attrNameLst>
                                      </p:cBhvr>
                                      <p:to>
                                        <p:strVal val="visible"/>
                                      </p:to>
                                    </p:set>
                                    <p:anim calcmode="lin" valueType="num">
                                      <p:cBhvr>
                                        <p:cTn id="50" dur="500" fill="hold"/>
                                        <p:tgtEl>
                                          <p:spTgt spid="235"/>
                                        </p:tgtEl>
                                        <p:attrNameLst>
                                          <p:attrName>ppt_w</p:attrName>
                                        </p:attrNameLst>
                                      </p:cBhvr>
                                      <p:tavLst>
                                        <p:tav tm="0">
                                          <p:val>
                                            <p:fltVal val="0"/>
                                          </p:val>
                                        </p:tav>
                                        <p:tav tm="100000">
                                          <p:val>
                                            <p:strVal val="#ppt_w"/>
                                          </p:val>
                                        </p:tav>
                                      </p:tavLst>
                                    </p:anim>
                                    <p:anim calcmode="lin" valueType="num">
                                      <p:cBhvr>
                                        <p:cTn id="51" dur="500" fill="hold"/>
                                        <p:tgtEl>
                                          <p:spTgt spid="235"/>
                                        </p:tgtEl>
                                        <p:attrNameLst>
                                          <p:attrName>ppt_h</p:attrName>
                                        </p:attrNameLst>
                                      </p:cBhvr>
                                      <p:tavLst>
                                        <p:tav tm="0">
                                          <p:val>
                                            <p:fltVal val="0"/>
                                          </p:val>
                                        </p:tav>
                                        <p:tav tm="100000">
                                          <p:val>
                                            <p:strVal val="#ppt_h"/>
                                          </p:val>
                                        </p:tav>
                                      </p:tavLst>
                                    </p:anim>
                                    <p:animEffect transition="in" filter="fade">
                                      <p:cBhvr>
                                        <p:cTn id="52" dur="500"/>
                                        <p:tgtEl>
                                          <p:spTgt spid="235"/>
                                        </p:tgtEl>
                                      </p:cBhvr>
                                    </p:animEffect>
                                  </p:childTnLst>
                                </p:cTn>
                              </p:par>
                              <p:par>
                                <p:cTn id="53" presetID="22" presetClass="entr" presetSubtype="2" fill="hold" grpId="0" nodeType="withEffect">
                                  <p:stCondLst>
                                    <p:cond delay="0"/>
                                  </p:stCondLst>
                                  <p:childTnLst>
                                    <p:set>
                                      <p:cBhvr>
                                        <p:cTn id="54" dur="1" fill="hold">
                                          <p:stCondLst>
                                            <p:cond delay="0"/>
                                          </p:stCondLst>
                                        </p:cTn>
                                        <p:tgtEl>
                                          <p:spTgt spid="288"/>
                                        </p:tgtEl>
                                        <p:attrNameLst>
                                          <p:attrName>style.visibility</p:attrName>
                                        </p:attrNameLst>
                                      </p:cBhvr>
                                      <p:to>
                                        <p:strVal val="visible"/>
                                      </p:to>
                                    </p:set>
                                    <p:animEffect transition="in" filter="wipe(right)">
                                      <p:cBhvr>
                                        <p:cTn id="55" dur="500"/>
                                        <p:tgtEl>
                                          <p:spTgt spid="288"/>
                                        </p:tgtEl>
                                      </p:cBhvr>
                                    </p:animEffect>
                                  </p:childTnLst>
                                </p:cTn>
                              </p:par>
                              <p:par>
                                <p:cTn id="56" presetID="22" presetClass="entr" presetSubtype="2" fill="hold" grpId="0" nodeType="withEffect">
                                  <p:stCondLst>
                                    <p:cond delay="0"/>
                                  </p:stCondLst>
                                  <p:childTnLst>
                                    <p:set>
                                      <p:cBhvr>
                                        <p:cTn id="57" dur="1" fill="hold">
                                          <p:stCondLst>
                                            <p:cond delay="0"/>
                                          </p:stCondLst>
                                        </p:cTn>
                                        <p:tgtEl>
                                          <p:spTgt spid="289"/>
                                        </p:tgtEl>
                                        <p:attrNameLst>
                                          <p:attrName>style.visibility</p:attrName>
                                        </p:attrNameLst>
                                      </p:cBhvr>
                                      <p:to>
                                        <p:strVal val="visible"/>
                                      </p:to>
                                    </p:set>
                                    <p:animEffect transition="in" filter="wipe(right)">
                                      <p:cBhvr>
                                        <p:cTn id="58" dur="750"/>
                                        <p:tgtEl>
                                          <p:spTgt spid="289"/>
                                        </p:tgtEl>
                                      </p:cBhvr>
                                    </p:animEffect>
                                  </p:childTnLst>
                                </p:cTn>
                              </p:par>
                            </p:childTnLst>
                          </p:cTn>
                        </p:par>
                        <p:par>
                          <p:cTn id="59" fill="hold">
                            <p:stCondLst>
                              <p:cond delay="3000"/>
                            </p:stCondLst>
                            <p:childTnLst>
                              <p:par>
                                <p:cTn id="60" presetID="42" presetClass="path" presetSubtype="0" accel="50000" decel="50000" fill="hold" nodeType="afterEffect">
                                  <p:stCondLst>
                                    <p:cond delay="0"/>
                                  </p:stCondLst>
                                  <p:childTnLst>
                                    <p:animMotion origin="layout" path="M 3.05556E-6 7.40741E-7 L 3.05556E-6 -0.49691 " pathEditMode="relative" rAng="0" ptsTypes="AA">
                                      <p:cBhvr>
                                        <p:cTn id="61" dur="2000" fill="hold"/>
                                        <p:tgtEl>
                                          <p:spTgt spid="110"/>
                                        </p:tgtEl>
                                        <p:attrNameLst>
                                          <p:attrName>ppt_x</p:attrName>
                                          <p:attrName>ppt_y</p:attrName>
                                        </p:attrNameLst>
                                      </p:cBhvr>
                                      <p:rCtr x="0" y="-24846"/>
                                    </p:animMotion>
                                  </p:childTnLst>
                                </p:cTn>
                              </p:par>
                            </p:childTnLst>
                          </p:cTn>
                        </p:par>
                        <p:par>
                          <p:cTn id="62" fill="hold">
                            <p:stCondLst>
                              <p:cond delay="5000"/>
                            </p:stCondLst>
                            <p:childTnLst>
                              <p:par>
                                <p:cTn id="63" presetID="8" presetClass="emph" presetSubtype="0" fill="hold" nodeType="afterEffect">
                                  <p:stCondLst>
                                    <p:cond delay="0"/>
                                  </p:stCondLst>
                                  <p:childTnLst>
                                    <p:animRot by="5400000">
                                      <p:cBhvr>
                                        <p:cTn id="64" dur="1250" fill="hold"/>
                                        <p:tgtEl>
                                          <p:spTgt spid="110"/>
                                        </p:tgtEl>
                                        <p:attrNameLst>
                                          <p:attrName>r</p:attrName>
                                        </p:attrNameLst>
                                      </p:cBhvr>
                                    </p:animRot>
                                  </p:childTnLst>
                                </p:cTn>
                              </p:par>
                              <p:par>
                                <p:cTn id="65" presetID="10" presetClass="entr" presetSubtype="0" fill="hold" grpId="0" nodeType="withEffect">
                                  <p:stCondLst>
                                    <p:cond delay="0"/>
                                  </p:stCondLst>
                                  <p:childTnLst>
                                    <p:set>
                                      <p:cBhvr>
                                        <p:cTn id="66" dur="1" fill="hold">
                                          <p:stCondLst>
                                            <p:cond delay="0"/>
                                          </p:stCondLst>
                                        </p:cTn>
                                        <p:tgtEl>
                                          <p:spTgt spid="238"/>
                                        </p:tgtEl>
                                        <p:attrNameLst>
                                          <p:attrName>style.visibility</p:attrName>
                                        </p:attrNameLst>
                                      </p:cBhvr>
                                      <p:to>
                                        <p:strVal val="visible"/>
                                      </p:to>
                                    </p:set>
                                    <p:animEffect transition="in" filter="fade">
                                      <p:cBhvr>
                                        <p:cTn id="67" dur="1250"/>
                                        <p:tgtEl>
                                          <p:spTgt spid="238"/>
                                        </p:tgtEl>
                                      </p:cBhvr>
                                    </p:animEffect>
                                  </p:childTnLst>
                                </p:cTn>
                              </p:par>
                            </p:childTnLst>
                          </p:cTn>
                        </p:par>
                        <p:par>
                          <p:cTn id="68" fill="hold">
                            <p:stCondLst>
                              <p:cond delay="6500"/>
                            </p:stCondLst>
                            <p:childTnLst>
                              <p:par>
                                <p:cTn id="69" presetID="53" presetClass="entr" presetSubtype="16" fill="hold" grpId="0" nodeType="afterEffect">
                                  <p:stCondLst>
                                    <p:cond delay="0"/>
                                  </p:stCondLst>
                                  <p:childTnLst>
                                    <p:set>
                                      <p:cBhvr>
                                        <p:cTn id="70" dur="1" fill="hold">
                                          <p:stCondLst>
                                            <p:cond delay="0"/>
                                          </p:stCondLst>
                                        </p:cTn>
                                        <p:tgtEl>
                                          <p:spTgt spid="239"/>
                                        </p:tgtEl>
                                        <p:attrNameLst>
                                          <p:attrName>style.visibility</p:attrName>
                                        </p:attrNameLst>
                                      </p:cBhvr>
                                      <p:to>
                                        <p:strVal val="visible"/>
                                      </p:to>
                                    </p:set>
                                    <p:anim calcmode="lin" valueType="num">
                                      <p:cBhvr>
                                        <p:cTn id="71" dur="500" fill="hold"/>
                                        <p:tgtEl>
                                          <p:spTgt spid="239"/>
                                        </p:tgtEl>
                                        <p:attrNameLst>
                                          <p:attrName>ppt_w</p:attrName>
                                        </p:attrNameLst>
                                      </p:cBhvr>
                                      <p:tavLst>
                                        <p:tav tm="0">
                                          <p:val>
                                            <p:fltVal val="0"/>
                                          </p:val>
                                        </p:tav>
                                        <p:tav tm="100000">
                                          <p:val>
                                            <p:strVal val="#ppt_w"/>
                                          </p:val>
                                        </p:tav>
                                      </p:tavLst>
                                    </p:anim>
                                    <p:anim calcmode="lin" valueType="num">
                                      <p:cBhvr>
                                        <p:cTn id="72" dur="500" fill="hold"/>
                                        <p:tgtEl>
                                          <p:spTgt spid="239"/>
                                        </p:tgtEl>
                                        <p:attrNameLst>
                                          <p:attrName>ppt_h</p:attrName>
                                        </p:attrNameLst>
                                      </p:cBhvr>
                                      <p:tavLst>
                                        <p:tav tm="0">
                                          <p:val>
                                            <p:fltVal val="0"/>
                                          </p:val>
                                        </p:tav>
                                        <p:tav tm="100000">
                                          <p:val>
                                            <p:strVal val="#ppt_h"/>
                                          </p:val>
                                        </p:tav>
                                      </p:tavLst>
                                    </p:anim>
                                    <p:animEffect transition="in" filter="fade">
                                      <p:cBhvr>
                                        <p:cTn id="73" dur="500"/>
                                        <p:tgtEl>
                                          <p:spTgt spid="239"/>
                                        </p:tgtEl>
                                      </p:cBhvr>
                                    </p:animEffect>
                                  </p:childTnLst>
                                </p:cTn>
                              </p:par>
                              <p:par>
                                <p:cTn id="74" presetID="22" presetClass="entr" presetSubtype="8" fill="hold" nodeType="with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wipe(left)">
                                      <p:cBhvr>
                                        <p:cTn id="76" dur="500"/>
                                        <p:tgtEl>
                                          <p:spTgt spid="13"/>
                                        </p:tgtEl>
                                      </p:cBhvr>
                                    </p:animEffect>
                                  </p:childTnLst>
                                </p:cTn>
                              </p:par>
                              <p:par>
                                <p:cTn id="77" presetID="22" presetClass="entr" presetSubtype="2" fill="hold" grpId="0" nodeType="withEffect">
                                  <p:stCondLst>
                                    <p:cond delay="0"/>
                                  </p:stCondLst>
                                  <p:childTnLst>
                                    <p:set>
                                      <p:cBhvr>
                                        <p:cTn id="78" dur="1" fill="hold">
                                          <p:stCondLst>
                                            <p:cond delay="0"/>
                                          </p:stCondLst>
                                        </p:cTn>
                                        <p:tgtEl>
                                          <p:spTgt spid="290"/>
                                        </p:tgtEl>
                                        <p:attrNameLst>
                                          <p:attrName>style.visibility</p:attrName>
                                        </p:attrNameLst>
                                      </p:cBhvr>
                                      <p:to>
                                        <p:strVal val="visible"/>
                                      </p:to>
                                    </p:set>
                                    <p:animEffect transition="in" filter="wipe(right)">
                                      <p:cBhvr>
                                        <p:cTn id="79" dur="500"/>
                                        <p:tgtEl>
                                          <p:spTgt spid="290"/>
                                        </p:tgtEl>
                                      </p:cBhvr>
                                    </p:animEffect>
                                  </p:childTnLst>
                                </p:cTn>
                              </p:par>
                              <p:par>
                                <p:cTn id="80" presetID="22" presetClass="entr" presetSubtype="2" fill="hold" grpId="0" nodeType="withEffect">
                                  <p:stCondLst>
                                    <p:cond delay="0"/>
                                  </p:stCondLst>
                                  <p:childTnLst>
                                    <p:set>
                                      <p:cBhvr>
                                        <p:cTn id="81" dur="1" fill="hold">
                                          <p:stCondLst>
                                            <p:cond delay="0"/>
                                          </p:stCondLst>
                                        </p:cTn>
                                        <p:tgtEl>
                                          <p:spTgt spid="291"/>
                                        </p:tgtEl>
                                        <p:attrNameLst>
                                          <p:attrName>style.visibility</p:attrName>
                                        </p:attrNameLst>
                                      </p:cBhvr>
                                      <p:to>
                                        <p:strVal val="visible"/>
                                      </p:to>
                                    </p:set>
                                    <p:animEffect transition="in" filter="wipe(right)">
                                      <p:cBhvr>
                                        <p:cTn id="82" dur="750"/>
                                        <p:tgtEl>
                                          <p:spTgt spid="291"/>
                                        </p:tgtEl>
                                      </p:cBhvr>
                                    </p:animEffect>
                                  </p:childTnLst>
                                </p:cTn>
                              </p:par>
                            </p:childTnLst>
                          </p:cTn>
                        </p:par>
                        <p:par>
                          <p:cTn id="83" fill="hold">
                            <p:stCondLst>
                              <p:cond delay="7000"/>
                            </p:stCondLst>
                            <p:childTnLst>
                              <p:par>
                                <p:cTn id="84" presetID="42" presetClass="path" presetSubtype="0" accel="50000" decel="50000" fill="hold" nodeType="afterEffect">
                                  <p:stCondLst>
                                    <p:cond delay="0"/>
                                  </p:stCondLst>
                                  <p:childTnLst>
                                    <p:animMotion origin="layout" path="M 3.05556E-6 -0.49691 L 0.26024 -0.49691 " pathEditMode="relative" rAng="0" ptsTypes="AA">
                                      <p:cBhvr>
                                        <p:cTn id="85" dur="2000" fill="hold"/>
                                        <p:tgtEl>
                                          <p:spTgt spid="110"/>
                                        </p:tgtEl>
                                        <p:attrNameLst>
                                          <p:attrName>ppt_x</p:attrName>
                                          <p:attrName>ppt_y</p:attrName>
                                        </p:attrNameLst>
                                      </p:cBhvr>
                                      <p:rCtr x="13003" y="0"/>
                                    </p:animMotion>
                                  </p:childTnLst>
                                </p:cTn>
                              </p:par>
                            </p:childTnLst>
                          </p:cTn>
                        </p:par>
                        <p:par>
                          <p:cTn id="86" fill="hold">
                            <p:stCondLst>
                              <p:cond delay="9000"/>
                            </p:stCondLst>
                            <p:childTnLst>
                              <p:par>
                                <p:cTn id="87" presetID="8" presetClass="emph" presetSubtype="0" fill="hold" nodeType="afterEffect">
                                  <p:stCondLst>
                                    <p:cond delay="0"/>
                                  </p:stCondLst>
                                  <p:childTnLst>
                                    <p:animRot by="5400000">
                                      <p:cBhvr>
                                        <p:cTn id="88" dur="1250" fill="hold"/>
                                        <p:tgtEl>
                                          <p:spTgt spid="110"/>
                                        </p:tgtEl>
                                        <p:attrNameLst>
                                          <p:attrName>r</p:attrName>
                                        </p:attrNameLst>
                                      </p:cBhvr>
                                    </p:animRot>
                                  </p:childTnLst>
                                </p:cTn>
                              </p:par>
                            </p:childTnLst>
                          </p:cTn>
                        </p:par>
                        <p:par>
                          <p:cTn id="89" fill="hold">
                            <p:stCondLst>
                              <p:cond delay="10500"/>
                            </p:stCondLst>
                            <p:childTnLst>
                              <p:par>
                                <p:cTn id="90" presetID="8" presetClass="emph" presetSubtype="0" fill="hold" nodeType="afterEffect">
                                  <p:stCondLst>
                                    <p:cond delay="0"/>
                                  </p:stCondLst>
                                  <p:childTnLst>
                                    <p:animRot by="21600000">
                                      <p:cBhvr>
                                        <p:cTn id="91" dur="1250" fill="hold"/>
                                        <p:tgtEl>
                                          <p:spTgt spid="110"/>
                                        </p:tgtEl>
                                        <p:attrNameLst>
                                          <p:attrName>r</p:attrName>
                                        </p:attrNameLst>
                                      </p:cBhvr>
                                    </p:animRot>
                                  </p:childTnLst>
                                </p:cTn>
                              </p:par>
                              <p:par>
                                <p:cTn id="92" presetID="10" presetClass="entr" presetSubtype="0" fill="hold" grpId="0" nodeType="withEffect">
                                  <p:stCondLst>
                                    <p:cond delay="0"/>
                                  </p:stCondLst>
                                  <p:childTnLst>
                                    <p:set>
                                      <p:cBhvr>
                                        <p:cTn id="93" dur="1" fill="hold">
                                          <p:stCondLst>
                                            <p:cond delay="0"/>
                                          </p:stCondLst>
                                        </p:cTn>
                                        <p:tgtEl>
                                          <p:spTgt spid="246"/>
                                        </p:tgtEl>
                                        <p:attrNameLst>
                                          <p:attrName>style.visibility</p:attrName>
                                        </p:attrNameLst>
                                      </p:cBhvr>
                                      <p:to>
                                        <p:strVal val="visible"/>
                                      </p:to>
                                    </p:set>
                                    <p:animEffect transition="in" filter="fade">
                                      <p:cBhvr>
                                        <p:cTn id="94" dur="1000"/>
                                        <p:tgtEl>
                                          <p:spTgt spid="246"/>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47"/>
                                        </p:tgtEl>
                                        <p:attrNameLst>
                                          <p:attrName>style.visibility</p:attrName>
                                        </p:attrNameLst>
                                      </p:cBhvr>
                                      <p:to>
                                        <p:strVal val="visible"/>
                                      </p:to>
                                    </p:set>
                                    <p:anim calcmode="lin" valueType="num">
                                      <p:cBhvr>
                                        <p:cTn id="97" dur="1000" fill="hold"/>
                                        <p:tgtEl>
                                          <p:spTgt spid="247"/>
                                        </p:tgtEl>
                                        <p:attrNameLst>
                                          <p:attrName>ppt_w</p:attrName>
                                        </p:attrNameLst>
                                      </p:cBhvr>
                                      <p:tavLst>
                                        <p:tav tm="0">
                                          <p:val>
                                            <p:fltVal val="0"/>
                                          </p:val>
                                        </p:tav>
                                        <p:tav tm="100000">
                                          <p:val>
                                            <p:strVal val="#ppt_w"/>
                                          </p:val>
                                        </p:tav>
                                      </p:tavLst>
                                    </p:anim>
                                    <p:anim calcmode="lin" valueType="num">
                                      <p:cBhvr>
                                        <p:cTn id="98" dur="1000" fill="hold"/>
                                        <p:tgtEl>
                                          <p:spTgt spid="247"/>
                                        </p:tgtEl>
                                        <p:attrNameLst>
                                          <p:attrName>ppt_h</p:attrName>
                                        </p:attrNameLst>
                                      </p:cBhvr>
                                      <p:tavLst>
                                        <p:tav tm="0">
                                          <p:val>
                                            <p:fltVal val="0"/>
                                          </p:val>
                                        </p:tav>
                                        <p:tav tm="100000">
                                          <p:val>
                                            <p:strVal val="#ppt_h"/>
                                          </p:val>
                                        </p:tav>
                                      </p:tavLst>
                                    </p:anim>
                                    <p:animEffect transition="in" filter="fade">
                                      <p:cBhvr>
                                        <p:cTn id="99" dur="1000"/>
                                        <p:tgtEl>
                                          <p:spTgt spid="247"/>
                                        </p:tgtEl>
                                      </p:cBhvr>
                                    </p:animEffect>
                                  </p:childTnLst>
                                </p:cTn>
                              </p:par>
                              <p:par>
                                <p:cTn id="100" presetID="22" presetClass="entr" presetSubtype="1" fill="hold" nodeType="withEffect">
                                  <p:stCondLst>
                                    <p:cond delay="0"/>
                                  </p:stCondLst>
                                  <p:childTnLst>
                                    <p:set>
                                      <p:cBhvr>
                                        <p:cTn id="101" dur="1" fill="hold">
                                          <p:stCondLst>
                                            <p:cond delay="0"/>
                                          </p:stCondLst>
                                        </p:cTn>
                                        <p:tgtEl>
                                          <p:spTgt spid="14"/>
                                        </p:tgtEl>
                                        <p:attrNameLst>
                                          <p:attrName>style.visibility</p:attrName>
                                        </p:attrNameLst>
                                      </p:cBhvr>
                                      <p:to>
                                        <p:strVal val="visible"/>
                                      </p:to>
                                    </p:set>
                                    <p:animEffect transition="in" filter="wipe(up)">
                                      <p:cBhvr>
                                        <p:cTn id="102" dur="500"/>
                                        <p:tgtEl>
                                          <p:spTgt spid="14"/>
                                        </p:tgtEl>
                                      </p:cBhvr>
                                    </p:animEffect>
                                  </p:childTnLst>
                                </p:cTn>
                              </p:par>
                              <p:par>
                                <p:cTn id="103" presetID="22" presetClass="entr" presetSubtype="2" fill="hold" grpId="0" nodeType="withEffect">
                                  <p:stCondLst>
                                    <p:cond delay="0"/>
                                  </p:stCondLst>
                                  <p:childTnLst>
                                    <p:set>
                                      <p:cBhvr>
                                        <p:cTn id="104" dur="1" fill="hold">
                                          <p:stCondLst>
                                            <p:cond delay="0"/>
                                          </p:stCondLst>
                                        </p:cTn>
                                        <p:tgtEl>
                                          <p:spTgt spid="292"/>
                                        </p:tgtEl>
                                        <p:attrNameLst>
                                          <p:attrName>style.visibility</p:attrName>
                                        </p:attrNameLst>
                                      </p:cBhvr>
                                      <p:to>
                                        <p:strVal val="visible"/>
                                      </p:to>
                                    </p:set>
                                    <p:animEffect transition="in" filter="wipe(right)">
                                      <p:cBhvr>
                                        <p:cTn id="105" dur="500"/>
                                        <p:tgtEl>
                                          <p:spTgt spid="292"/>
                                        </p:tgtEl>
                                      </p:cBhvr>
                                    </p:animEffect>
                                  </p:childTnLst>
                                </p:cTn>
                              </p:par>
                              <p:par>
                                <p:cTn id="106" presetID="22" presetClass="entr" presetSubtype="2" fill="hold" grpId="0" nodeType="withEffect">
                                  <p:stCondLst>
                                    <p:cond delay="0"/>
                                  </p:stCondLst>
                                  <p:childTnLst>
                                    <p:set>
                                      <p:cBhvr>
                                        <p:cTn id="107" dur="1" fill="hold">
                                          <p:stCondLst>
                                            <p:cond delay="0"/>
                                          </p:stCondLst>
                                        </p:cTn>
                                        <p:tgtEl>
                                          <p:spTgt spid="294"/>
                                        </p:tgtEl>
                                        <p:attrNameLst>
                                          <p:attrName>style.visibility</p:attrName>
                                        </p:attrNameLst>
                                      </p:cBhvr>
                                      <p:to>
                                        <p:strVal val="visible"/>
                                      </p:to>
                                    </p:set>
                                    <p:animEffect transition="in" filter="wipe(right)">
                                      <p:cBhvr>
                                        <p:cTn id="108" dur="750"/>
                                        <p:tgtEl>
                                          <p:spTgt spid="294"/>
                                        </p:tgtEl>
                                      </p:cBhvr>
                                    </p:animEffect>
                                  </p:childTnLst>
                                </p:cTn>
                              </p:par>
                            </p:childTnLst>
                          </p:cTn>
                        </p:par>
                        <p:par>
                          <p:cTn id="109" fill="hold">
                            <p:stCondLst>
                              <p:cond delay="12000"/>
                            </p:stCondLst>
                            <p:childTnLst>
                              <p:par>
                                <p:cTn id="110" presetID="42" presetClass="path" presetSubtype="0" accel="50000" decel="50000" fill="hold" nodeType="afterEffect">
                                  <p:stCondLst>
                                    <p:cond delay="0"/>
                                  </p:stCondLst>
                                  <p:childTnLst>
                                    <p:animMotion origin="layout" path="M 0.26024 -0.49691 L 0.25833 -0.00803 " pathEditMode="relative" rAng="0" ptsTypes="AA">
                                      <p:cBhvr>
                                        <p:cTn id="111" dur="2000" fill="hold"/>
                                        <p:tgtEl>
                                          <p:spTgt spid="110"/>
                                        </p:tgtEl>
                                        <p:attrNameLst>
                                          <p:attrName>ppt_x</p:attrName>
                                          <p:attrName>ppt_y</p:attrName>
                                        </p:attrNameLst>
                                      </p:cBhvr>
                                      <p:rCtr x="-104" y="24444"/>
                                    </p:animMotion>
                                  </p:childTnLst>
                                </p:cTn>
                              </p:par>
                            </p:childTnLst>
                          </p:cTn>
                        </p:par>
                        <p:par>
                          <p:cTn id="112" fill="hold">
                            <p:stCondLst>
                              <p:cond delay="14000"/>
                            </p:stCondLst>
                            <p:childTnLst>
                              <p:par>
                                <p:cTn id="113" presetID="8" presetClass="emph" presetSubtype="0" fill="hold" nodeType="afterEffect">
                                  <p:stCondLst>
                                    <p:cond delay="0"/>
                                  </p:stCondLst>
                                  <p:childTnLst>
                                    <p:animRot by="-5400000">
                                      <p:cBhvr>
                                        <p:cTn id="114" dur="1250" fill="hold"/>
                                        <p:tgtEl>
                                          <p:spTgt spid="110"/>
                                        </p:tgtEl>
                                        <p:attrNameLst>
                                          <p:attrName>r</p:attrName>
                                        </p:attrNameLst>
                                      </p:cBhvr>
                                    </p:animRot>
                                  </p:childTnLst>
                                </p:cTn>
                              </p:par>
                              <p:par>
                                <p:cTn id="115" presetID="10" presetClass="entr" presetSubtype="0" fill="hold" grpId="0" nodeType="withEffect">
                                  <p:stCondLst>
                                    <p:cond delay="0"/>
                                  </p:stCondLst>
                                  <p:childTnLst>
                                    <p:set>
                                      <p:cBhvr>
                                        <p:cTn id="116" dur="1" fill="hold">
                                          <p:stCondLst>
                                            <p:cond delay="0"/>
                                          </p:stCondLst>
                                        </p:cTn>
                                        <p:tgtEl>
                                          <p:spTgt spid="250"/>
                                        </p:tgtEl>
                                        <p:attrNameLst>
                                          <p:attrName>style.visibility</p:attrName>
                                        </p:attrNameLst>
                                      </p:cBhvr>
                                      <p:to>
                                        <p:strVal val="visible"/>
                                      </p:to>
                                    </p:set>
                                    <p:animEffect transition="in" filter="fade">
                                      <p:cBhvr>
                                        <p:cTn id="117" dur="1250"/>
                                        <p:tgtEl>
                                          <p:spTgt spid="250"/>
                                        </p:tgtEl>
                                      </p:cBhvr>
                                    </p:animEffect>
                                  </p:childTnLst>
                                </p:cTn>
                              </p:par>
                            </p:childTnLst>
                          </p:cTn>
                        </p:par>
                        <p:par>
                          <p:cTn id="118" fill="hold">
                            <p:stCondLst>
                              <p:cond delay="15500"/>
                            </p:stCondLst>
                            <p:childTnLst>
                              <p:par>
                                <p:cTn id="119" presetID="53" presetClass="entr" presetSubtype="16" fill="hold" grpId="0" nodeType="afterEffect">
                                  <p:stCondLst>
                                    <p:cond delay="0"/>
                                  </p:stCondLst>
                                  <p:childTnLst>
                                    <p:set>
                                      <p:cBhvr>
                                        <p:cTn id="120" dur="1" fill="hold">
                                          <p:stCondLst>
                                            <p:cond delay="0"/>
                                          </p:stCondLst>
                                        </p:cTn>
                                        <p:tgtEl>
                                          <p:spTgt spid="251"/>
                                        </p:tgtEl>
                                        <p:attrNameLst>
                                          <p:attrName>style.visibility</p:attrName>
                                        </p:attrNameLst>
                                      </p:cBhvr>
                                      <p:to>
                                        <p:strVal val="visible"/>
                                      </p:to>
                                    </p:set>
                                    <p:anim calcmode="lin" valueType="num">
                                      <p:cBhvr>
                                        <p:cTn id="121" dur="500" fill="hold"/>
                                        <p:tgtEl>
                                          <p:spTgt spid="251"/>
                                        </p:tgtEl>
                                        <p:attrNameLst>
                                          <p:attrName>ppt_w</p:attrName>
                                        </p:attrNameLst>
                                      </p:cBhvr>
                                      <p:tavLst>
                                        <p:tav tm="0">
                                          <p:val>
                                            <p:fltVal val="0"/>
                                          </p:val>
                                        </p:tav>
                                        <p:tav tm="100000">
                                          <p:val>
                                            <p:strVal val="#ppt_w"/>
                                          </p:val>
                                        </p:tav>
                                      </p:tavLst>
                                    </p:anim>
                                    <p:anim calcmode="lin" valueType="num">
                                      <p:cBhvr>
                                        <p:cTn id="122" dur="500" fill="hold"/>
                                        <p:tgtEl>
                                          <p:spTgt spid="251"/>
                                        </p:tgtEl>
                                        <p:attrNameLst>
                                          <p:attrName>ppt_h</p:attrName>
                                        </p:attrNameLst>
                                      </p:cBhvr>
                                      <p:tavLst>
                                        <p:tav tm="0">
                                          <p:val>
                                            <p:fltVal val="0"/>
                                          </p:val>
                                        </p:tav>
                                        <p:tav tm="100000">
                                          <p:val>
                                            <p:strVal val="#ppt_h"/>
                                          </p:val>
                                        </p:tav>
                                      </p:tavLst>
                                    </p:anim>
                                    <p:animEffect transition="in" filter="fade">
                                      <p:cBhvr>
                                        <p:cTn id="123" dur="500"/>
                                        <p:tgtEl>
                                          <p:spTgt spid="251"/>
                                        </p:tgtEl>
                                      </p:cBhvr>
                                    </p:animEffect>
                                  </p:childTnLst>
                                </p:cTn>
                              </p:par>
                              <p:par>
                                <p:cTn id="124" presetID="22" presetClass="entr" presetSubtype="8" fill="hold" nodeType="withEffect">
                                  <p:stCondLst>
                                    <p:cond delay="0"/>
                                  </p:stCondLst>
                                  <p:childTnLst>
                                    <p:set>
                                      <p:cBhvr>
                                        <p:cTn id="125" dur="1" fill="hold">
                                          <p:stCondLst>
                                            <p:cond delay="0"/>
                                          </p:stCondLst>
                                        </p:cTn>
                                        <p:tgtEl>
                                          <p:spTgt spid="232"/>
                                        </p:tgtEl>
                                        <p:attrNameLst>
                                          <p:attrName>style.visibility</p:attrName>
                                        </p:attrNameLst>
                                      </p:cBhvr>
                                      <p:to>
                                        <p:strVal val="visible"/>
                                      </p:to>
                                    </p:set>
                                    <p:animEffect transition="in" filter="wipe(left)">
                                      <p:cBhvr>
                                        <p:cTn id="126" dur="500"/>
                                        <p:tgtEl>
                                          <p:spTgt spid="232"/>
                                        </p:tgtEl>
                                      </p:cBhvr>
                                    </p:animEffect>
                                  </p:childTnLst>
                                </p:cTn>
                              </p:par>
                              <p:par>
                                <p:cTn id="127" presetID="22" presetClass="entr" presetSubtype="2" fill="hold" grpId="0" nodeType="withEffect">
                                  <p:stCondLst>
                                    <p:cond delay="0"/>
                                  </p:stCondLst>
                                  <p:childTnLst>
                                    <p:set>
                                      <p:cBhvr>
                                        <p:cTn id="128" dur="1" fill="hold">
                                          <p:stCondLst>
                                            <p:cond delay="0"/>
                                          </p:stCondLst>
                                        </p:cTn>
                                        <p:tgtEl>
                                          <p:spTgt spid="295"/>
                                        </p:tgtEl>
                                        <p:attrNameLst>
                                          <p:attrName>style.visibility</p:attrName>
                                        </p:attrNameLst>
                                      </p:cBhvr>
                                      <p:to>
                                        <p:strVal val="visible"/>
                                      </p:to>
                                    </p:set>
                                    <p:animEffect transition="in" filter="wipe(right)">
                                      <p:cBhvr>
                                        <p:cTn id="129" dur="500"/>
                                        <p:tgtEl>
                                          <p:spTgt spid="295"/>
                                        </p:tgtEl>
                                      </p:cBhvr>
                                    </p:animEffect>
                                  </p:childTnLst>
                                </p:cTn>
                              </p:par>
                              <p:par>
                                <p:cTn id="130" presetID="22" presetClass="entr" presetSubtype="2" fill="hold" grpId="0" nodeType="withEffect">
                                  <p:stCondLst>
                                    <p:cond delay="0"/>
                                  </p:stCondLst>
                                  <p:childTnLst>
                                    <p:set>
                                      <p:cBhvr>
                                        <p:cTn id="131" dur="1" fill="hold">
                                          <p:stCondLst>
                                            <p:cond delay="0"/>
                                          </p:stCondLst>
                                        </p:cTn>
                                        <p:tgtEl>
                                          <p:spTgt spid="296"/>
                                        </p:tgtEl>
                                        <p:attrNameLst>
                                          <p:attrName>style.visibility</p:attrName>
                                        </p:attrNameLst>
                                      </p:cBhvr>
                                      <p:to>
                                        <p:strVal val="visible"/>
                                      </p:to>
                                    </p:set>
                                    <p:animEffect transition="in" filter="wipe(right)">
                                      <p:cBhvr>
                                        <p:cTn id="132" dur="750"/>
                                        <p:tgtEl>
                                          <p:spTgt spid="296"/>
                                        </p:tgtEl>
                                      </p:cBhvr>
                                    </p:animEffect>
                                  </p:childTnLst>
                                </p:cTn>
                              </p:par>
                            </p:childTnLst>
                          </p:cTn>
                        </p:par>
                        <p:par>
                          <p:cTn id="133" fill="hold">
                            <p:stCondLst>
                              <p:cond delay="16000"/>
                            </p:stCondLst>
                            <p:childTnLst>
                              <p:par>
                                <p:cTn id="134" presetID="42" presetClass="path" presetSubtype="0" accel="50000" decel="50000" fill="hold" nodeType="afterEffect">
                                  <p:stCondLst>
                                    <p:cond delay="0"/>
                                  </p:stCondLst>
                                  <p:childTnLst>
                                    <p:animMotion origin="layout" path="M 0.25899 -0.00648 L 0.5698 -0.00648 " pathEditMode="relative" rAng="0" ptsTypes="AA">
                                      <p:cBhvr>
                                        <p:cTn id="135" dur="2000" fill="hold"/>
                                        <p:tgtEl>
                                          <p:spTgt spid="110"/>
                                        </p:tgtEl>
                                        <p:attrNameLst>
                                          <p:attrName>ppt_x</p:attrName>
                                          <p:attrName>ppt_y</p:attrName>
                                        </p:attrNameLst>
                                      </p:cBhvr>
                                      <p:rCtr x="15534" y="0"/>
                                    </p:animMotion>
                                  </p:childTnLst>
                                </p:cTn>
                              </p:par>
                            </p:childTnLst>
                          </p:cTn>
                        </p:par>
                        <p:par>
                          <p:cTn id="136" fill="hold">
                            <p:stCondLst>
                              <p:cond delay="18000"/>
                            </p:stCondLst>
                            <p:childTnLst>
                              <p:par>
                                <p:cTn id="137" presetID="8" presetClass="emph" presetSubtype="0" fill="hold" nodeType="afterEffect">
                                  <p:stCondLst>
                                    <p:cond delay="0"/>
                                  </p:stCondLst>
                                  <p:childTnLst>
                                    <p:animRot by="-5400000">
                                      <p:cBhvr>
                                        <p:cTn id="138" dur="1250" fill="hold"/>
                                        <p:tgtEl>
                                          <p:spTgt spid="110"/>
                                        </p:tgtEl>
                                        <p:attrNameLst>
                                          <p:attrName>r</p:attrName>
                                        </p:attrNameLst>
                                      </p:cBhvr>
                                    </p:animRot>
                                  </p:childTnLst>
                                </p:cTn>
                              </p:par>
                              <p:par>
                                <p:cTn id="139" presetID="10" presetClass="entr" presetSubtype="0" fill="hold" grpId="0" nodeType="withEffect">
                                  <p:stCondLst>
                                    <p:cond delay="0"/>
                                  </p:stCondLst>
                                  <p:childTnLst>
                                    <p:set>
                                      <p:cBhvr>
                                        <p:cTn id="140" dur="1" fill="hold">
                                          <p:stCondLst>
                                            <p:cond delay="0"/>
                                          </p:stCondLst>
                                        </p:cTn>
                                        <p:tgtEl>
                                          <p:spTgt spid="254"/>
                                        </p:tgtEl>
                                        <p:attrNameLst>
                                          <p:attrName>style.visibility</p:attrName>
                                        </p:attrNameLst>
                                      </p:cBhvr>
                                      <p:to>
                                        <p:strVal val="visible"/>
                                      </p:to>
                                    </p:set>
                                    <p:animEffect transition="in" filter="fade">
                                      <p:cBhvr>
                                        <p:cTn id="141" dur="1250"/>
                                        <p:tgtEl>
                                          <p:spTgt spid="254"/>
                                        </p:tgtEl>
                                      </p:cBhvr>
                                    </p:animEffect>
                                  </p:childTnLst>
                                </p:cTn>
                              </p:par>
                            </p:childTnLst>
                          </p:cTn>
                        </p:par>
                        <p:par>
                          <p:cTn id="142" fill="hold">
                            <p:stCondLst>
                              <p:cond delay="19500"/>
                            </p:stCondLst>
                            <p:childTnLst>
                              <p:par>
                                <p:cTn id="143" presetID="53" presetClass="entr" presetSubtype="16" fill="hold" grpId="0" nodeType="afterEffect">
                                  <p:stCondLst>
                                    <p:cond delay="0"/>
                                  </p:stCondLst>
                                  <p:childTnLst>
                                    <p:set>
                                      <p:cBhvr>
                                        <p:cTn id="144" dur="1" fill="hold">
                                          <p:stCondLst>
                                            <p:cond delay="0"/>
                                          </p:stCondLst>
                                        </p:cTn>
                                        <p:tgtEl>
                                          <p:spTgt spid="255"/>
                                        </p:tgtEl>
                                        <p:attrNameLst>
                                          <p:attrName>style.visibility</p:attrName>
                                        </p:attrNameLst>
                                      </p:cBhvr>
                                      <p:to>
                                        <p:strVal val="visible"/>
                                      </p:to>
                                    </p:set>
                                    <p:anim calcmode="lin" valueType="num">
                                      <p:cBhvr>
                                        <p:cTn id="145" dur="500" fill="hold"/>
                                        <p:tgtEl>
                                          <p:spTgt spid="255"/>
                                        </p:tgtEl>
                                        <p:attrNameLst>
                                          <p:attrName>ppt_w</p:attrName>
                                        </p:attrNameLst>
                                      </p:cBhvr>
                                      <p:tavLst>
                                        <p:tav tm="0">
                                          <p:val>
                                            <p:fltVal val="0"/>
                                          </p:val>
                                        </p:tav>
                                        <p:tav tm="100000">
                                          <p:val>
                                            <p:strVal val="#ppt_w"/>
                                          </p:val>
                                        </p:tav>
                                      </p:tavLst>
                                    </p:anim>
                                    <p:anim calcmode="lin" valueType="num">
                                      <p:cBhvr>
                                        <p:cTn id="146" dur="500" fill="hold"/>
                                        <p:tgtEl>
                                          <p:spTgt spid="255"/>
                                        </p:tgtEl>
                                        <p:attrNameLst>
                                          <p:attrName>ppt_h</p:attrName>
                                        </p:attrNameLst>
                                      </p:cBhvr>
                                      <p:tavLst>
                                        <p:tav tm="0">
                                          <p:val>
                                            <p:fltVal val="0"/>
                                          </p:val>
                                        </p:tav>
                                        <p:tav tm="100000">
                                          <p:val>
                                            <p:strVal val="#ppt_h"/>
                                          </p:val>
                                        </p:tav>
                                      </p:tavLst>
                                    </p:anim>
                                    <p:animEffect transition="in" filter="fade">
                                      <p:cBhvr>
                                        <p:cTn id="147" dur="500"/>
                                        <p:tgtEl>
                                          <p:spTgt spid="255"/>
                                        </p:tgtEl>
                                      </p:cBhvr>
                                    </p:animEffect>
                                  </p:childTnLst>
                                </p:cTn>
                              </p:par>
                              <p:par>
                                <p:cTn id="148" presetID="53" presetClass="entr" presetSubtype="16" fill="hold" nodeType="withEffect">
                                  <p:stCondLst>
                                    <p:cond delay="0"/>
                                  </p:stCondLst>
                                  <p:childTnLst>
                                    <p:set>
                                      <p:cBhvr>
                                        <p:cTn id="149" dur="1" fill="hold">
                                          <p:stCondLst>
                                            <p:cond delay="0"/>
                                          </p:stCondLst>
                                        </p:cTn>
                                        <p:tgtEl>
                                          <p:spTgt spid="285"/>
                                        </p:tgtEl>
                                        <p:attrNameLst>
                                          <p:attrName>style.visibility</p:attrName>
                                        </p:attrNameLst>
                                      </p:cBhvr>
                                      <p:to>
                                        <p:strVal val="visible"/>
                                      </p:to>
                                    </p:set>
                                    <p:anim calcmode="lin" valueType="num">
                                      <p:cBhvr>
                                        <p:cTn id="150" dur="500" fill="hold"/>
                                        <p:tgtEl>
                                          <p:spTgt spid="285"/>
                                        </p:tgtEl>
                                        <p:attrNameLst>
                                          <p:attrName>ppt_w</p:attrName>
                                        </p:attrNameLst>
                                      </p:cBhvr>
                                      <p:tavLst>
                                        <p:tav tm="0">
                                          <p:val>
                                            <p:fltVal val="0"/>
                                          </p:val>
                                        </p:tav>
                                        <p:tav tm="100000">
                                          <p:val>
                                            <p:strVal val="#ppt_w"/>
                                          </p:val>
                                        </p:tav>
                                      </p:tavLst>
                                    </p:anim>
                                    <p:anim calcmode="lin" valueType="num">
                                      <p:cBhvr>
                                        <p:cTn id="151" dur="500" fill="hold"/>
                                        <p:tgtEl>
                                          <p:spTgt spid="285"/>
                                        </p:tgtEl>
                                        <p:attrNameLst>
                                          <p:attrName>ppt_h</p:attrName>
                                        </p:attrNameLst>
                                      </p:cBhvr>
                                      <p:tavLst>
                                        <p:tav tm="0">
                                          <p:val>
                                            <p:fltVal val="0"/>
                                          </p:val>
                                        </p:tav>
                                        <p:tav tm="100000">
                                          <p:val>
                                            <p:strVal val="#ppt_h"/>
                                          </p:val>
                                        </p:tav>
                                      </p:tavLst>
                                    </p:anim>
                                    <p:animEffect transition="in" filter="fade">
                                      <p:cBhvr>
                                        <p:cTn id="152" dur="500"/>
                                        <p:tgtEl>
                                          <p:spTgt spid="285"/>
                                        </p:tgtEl>
                                      </p:cBhvr>
                                    </p:animEffect>
                                  </p:childTnLst>
                                </p:cTn>
                              </p:par>
                              <p:par>
                                <p:cTn id="153" presetID="22" presetClass="entr" presetSubtype="4" fill="hold" nodeType="withEffect">
                                  <p:stCondLst>
                                    <p:cond delay="0"/>
                                  </p:stCondLst>
                                  <p:childTnLst>
                                    <p:set>
                                      <p:cBhvr>
                                        <p:cTn id="154" dur="1" fill="hold">
                                          <p:stCondLst>
                                            <p:cond delay="0"/>
                                          </p:stCondLst>
                                        </p:cTn>
                                        <p:tgtEl>
                                          <p:spTgt spid="233"/>
                                        </p:tgtEl>
                                        <p:attrNameLst>
                                          <p:attrName>style.visibility</p:attrName>
                                        </p:attrNameLst>
                                      </p:cBhvr>
                                      <p:to>
                                        <p:strVal val="visible"/>
                                      </p:to>
                                    </p:set>
                                    <p:animEffect transition="in" filter="wipe(down)">
                                      <p:cBhvr>
                                        <p:cTn id="155" dur="500"/>
                                        <p:tgtEl>
                                          <p:spTgt spid="233"/>
                                        </p:tgtEl>
                                      </p:cBhvr>
                                    </p:animEffect>
                                  </p:childTnLst>
                                </p:cTn>
                              </p:par>
                              <p:par>
                                <p:cTn id="156" presetID="22" presetClass="entr" presetSubtype="2" fill="hold" grpId="0" nodeType="withEffect">
                                  <p:stCondLst>
                                    <p:cond delay="0"/>
                                  </p:stCondLst>
                                  <p:childTnLst>
                                    <p:set>
                                      <p:cBhvr>
                                        <p:cTn id="157" dur="1" fill="hold">
                                          <p:stCondLst>
                                            <p:cond delay="0"/>
                                          </p:stCondLst>
                                        </p:cTn>
                                        <p:tgtEl>
                                          <p:spTgt spid="297"/>
                                        </p:tgtEl>
                                        <p:attrNameLst>
                                          <p:attrName>style.visibility</p:attrName>
                                        </p:attrNameLst>
                                      </p:cBhvr>
                                      <p:to>
                                        <p:strVal val="visible"/>
                                      </p:to>
                                    </p:set>
                                    <p:animEffect transition="in" filter="wipe(right)">
                                      <p:cBhvr>
                                        <p:cTn id="158" dur="500"/>
                                        <p:tgtEl>
                                          <p:spTgt spid="297"/>
                                        </p:tgtEl>
                                      </p:cBhvr>
                                    </p:animEffect>
                                  </p:childTnLst>
                                </p:cTn>
                              </p:par>
                              <p:par>
                                <p:cTn id="159" presetID="22" presetClass="entr" presetSubtype="2" fill="hold" grpId="0" nodeType="withEffect">
                                  <p:stCondLst>
                                    <p:cond delay="0"/>
                                  </p:stCondLst>
                                  <p:childTnLst>
                                    <p:set>
                                      <p:cBhvr>
                                        <p:cTn id="160" dur="1" fill="hold">
                                          <p:stCondLst>
                                            <p:cond delay="0"/>
                                          </p:stCondLst>
                                        </p:cTn>
                                        <p:tgtEl>
                                          <p:spTgt spid="298"/>
                                        </p:tgtEl>
                                        <p:attrNameLst>
                                          <p:attrName>style.visibility</p:attrName>
                                        </p:attrNameLst>
                                      </p:cBhvr>
                                      <p:to>
                                        <p:strVal val="visible"/>
                                      </p:to>
                                    </p:set>
                                    <p:animEffect transition="in" filter="wipe(right)">
                                      <p:cBhvr>
                                        <p:cTn id="161" dur="750"/>
                                        <p:tgtEl>
                                          <p:spTgt spid="298"/>
                                        </p:tgtEl>
                                      </p:cBhvr>
                                    </p:animEffect>
                                  </p:childTnLst>
                                </p:cTn>
                              </p:par>
                            </p:childTnLst>
                          </p:cTn>
                        </p:par>
                        <p:par>
                          <p:cTn id="162" fill="hold">
                            <p:stCondLst>
                              <p:cond delay="20000"/>
                            </p:stCondLst>
                            <p:childTnLst>
                              <p:par>
                                <p:cTn id="163" presetID="42" presetClass="path" presetSubtype="0" accel="50000" decel="50000" fill="hold" nodeType="afterEffect">
                                  <p:stCondLst>
                                    <p:cond delay="0"/>
                                  </p:stCondLst>
                                  <p:childTnLst>
                                    <p:animMotion origin="layout" path="M 0.5698 -0.00648 L 0.57045 -0.49537 " pathEditMode="relative" rAng="0" ptsTypes="AA">
                                      <p:cBhvr>
                                        <p:cTn id="164" dur="2000" fill="hold"/>
                                        <p:tgtEl>
                                          <p:spTgt spid="110"/>
                                        </p:tgtEl>
                                        <p:attrNameLst>
                                          <p:attrName>ppt_x</p:attrName>
                                          <p:attrName>ppt_y</p:attrName>
                                        </p:attrNameLst>
                                      </p:cBhvr>
                                      <p:rCtr x="26" y="-24444"/>
                                    </p:animMotion>
                                  </p:childTnLst>
                                </p:cTn>
                              </p:par>
                            </p:childTnLst>
                          </p:cTn>
                        </p:par>
                        <p:par>
                          <p:cTn id="165" fill="hold">
                            <p:stCondLst>
                              <p:cond delay="22000"/>
                            </p:stCondLst>
                            <p:childTnLst>
                              <p:par>
                                <p:cTn id="166" presetID="8" presetClass="emph" presetSubtype="0" fill="hold" nodeType="afterEffect">
                                  <p:stCondLst>
                                    <p:cond delay="0"/>
                                  </p:stCondLst>
                                  <p:childTnLst>
                                    <p:animRot by="5400000">
                                      <p:cBhvr>
                                        <p:cTn id="167" dur="1250" fill="hold"/>
                                        <p:tgtEl>
                                          <p:spTgt spid="110"/>
                                        </p:tgtEl>
                                        <p:attrNameLst>
                                          <p:attrName>r</p:attrName>
                                        </p:attrNameLst>
                                      </p:cBhvr>
                                    </p:animRot>
                                  </p:childTnLst>
                                </p:cTn>
                              </p:par>
                            </p:childTnLst>
                          </p:cTn>
                        </p:par>
                        <p:par>
                          <p:cTn id="168" fill="hold">
                            <p:stCondLst>
                              <p:cond delay="23500"/>
                            </p:stCondLst>
                            <p:childTnLst>
                              <p:par>
                                <p:cTn id="169" presetID="42" presetClass="path" presetSubtype="0" accel="50000" decel="50000" fill="hold" nodeType="afterEffect">
                                  <p:stCondLst>
                                    <p:cond delay="0"/>
                                  </p:stCondLst>
                                  <p:childTnLst>
                                    <p:animMotion origin="layout" path="M 0.57045 -0.49537 L 0.7806 -0.49445 " pathEditMode="relative" rAng="0" ptsTypes="AA">
                                      <p:cBhvr>
                                        <p:cTn id="170" dur="2000" fill="hold"/>
                                        <p:tgtEl>
                                          <p:spTgt spid="110"/>
                                        </p:tgtEl>
                                        <p:attrNameLst>
                                          <p:attrName>ppt_x</p:attrName>
                                          <p:attrName>ppt_y</p:attrName>
                                        </p:attrNameLst>
                                      </p:cBhvr>
                                      <p:rCtr x="10508" y="4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8" grpId="0"/>
      <p:bldP spid="289" grpId="0"/>
      <p:bldP spid="290" grpId="0"/>
      <p:bldP spid="291" grpId="0"/>
      <p:bldP spid="292" grpId="0"/>
      <p:bldP spid="294" grpId="0"/>
      <p:bldP spid="295" grpId="0"/>
      <p:bldP spid="296" grpId="0"/>
      <p:bldP spid="297" grpId="0"/>
      <p:bldP spid="298" grpId="0"/>
      <p:bldP spid="234" grpId="0" animBg="1"/>
      <p:bldP spid="235" grpId="0"/>
      <p:bldP spid="238" grpId="0" animBg="1"/>
      <p:bldP spid="239" grpId="0"/>
      <p:bldP spid="246" grpId="0" animBg="1"/>
      <p:bldP spid="247" grpId="0"/>
      <p:bldP spid="250" grpId="0" animBg="1"/>
      <p:bldP spid="251" grpId="0"/>
      <p:bldP spid="254" grpId="0" animBg="1"/>
      <p:bldP spid="255" grpId="0"/>
      <p:bldP spid="265" grpId="0"/>
      <p:bldP spid="26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5" name="组合 124"/>
          <p:cNvGrpSpPr/>
          <p:nvPr/>
        </p:nvGrpSpPr>
        <p:grpSpPr>
          <a:xfrm>
            <a:off x="6285995" y="4182774"/>
            <a:ext cx="1179281" cy="1108158"/>
            <a:chOff x="304800" y="673100"/>
            <a:chExt cx="4000500" cy="4000500"/>
          </a:xfrm>
          <a:effectLst>
            <a:outerShdw blurRad="444500" dist="254000" dir="8100000" algn="tr" rotWithShape="0">
              <a:prstClr val="black">
                <a:alpha val="50000"/>
              </a:prstClr>
            </a:outerShdw>
          </a:effectLst>
        </p:grpSpPr>
        <p:sp>
          <p:nvSpPr>
            <p:cNvPr id="126" name="同心圆 125"/>
            <p:cNvSpPr/>
            <p:nvPr/>
          </p:nvSpPr>
          <p:spPr>
            <a:xfrm>
              <a:off x="304800" y="673100"/>
              <a:ext cx="4000500" cy="4000500"/>
            </a:xfrm>
            <a:prstGeom prst="hexagon">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127" name="椭圆 126"/>
            <p:cNvSpPr/>
            <p:nvPr/>
          </p:nvSpPr>
          <p:spPr>
            <a:xfrm>
              <a:off x="392112" y="760412"/>
              <a:ext cx="3825874" cy="3825874"/>
            </a:xfrm>
            <a:prstGeom prst="hexagon">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grpSp>
        <p:nvGrpSpPr>
          <p:cNvPr id="128" name="组合 127"/>
          <p:cNvGrpSpPr/>
          <p:nvPr/>
        </p:nvGrpSpPr>
        <p:grpSpPr>
          <a:xfrm>
            <a:off x="4758843" y="4644652"/>
            <a:ext cx="630230" cy="592221"/>
            <a:chOff x="304800" y="673100"/>
            <a:chExt cx="4000500" cy="4000500"/>
          </a:xfrm>
          <a:effectLst>
            <a:outerShdw blurRad="444500" dist="254000" dir="8100000" algn="tr" rotWithShape="0">
              <a:prstClr val="black">
                <a:alpha val="50000"/>
              </a:prstClr>
            </a:outerShdw>
          </a:effectLst>
        </p:grpSpPr>
        <p:sp>
          <p:nvSpPr>
            <p:cNvPr id="129" name="同心圆 128"/>
            <p:cNvSpPr/>
            <p:nvPr/>
          </p:nvSpPr>
          <p:spPr>
            <a:xfrm>
              <a:off x="304800" y="673100"/>
              <a:ext cx="4000500" cy="4000500"/>
            </a:xfrm>
            <a:prstGeom prst="hexagon">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130" name="椭圆 129"/>
            <p:cNvSpPr/>
            <p:nvPr/>
          </p:nvSpPr>
          <p:spPr>
            <a:xfrm>
              <a:off x="392112" y="760412"/>
              <a:ext cx="3825874" cy="3825874"/>
            </a:xfrm>
            <a:prstGeom prst="hexagon">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grpSp>
      <p:grpSp>
        <p:nvGrpSpPr>
          <p:cNvPr id="131" name="组合 130"/>
          <p:cNvGrpSpPr/>
          <p:nvPr/>
        </p:nvGrpSpPr>
        <p:grpSpPr>
          <a:xfrm>
            <a:off x="5437632" y="4975466"/>
            <a:ext cx="890519" cy="836812"/>
            <a:chOff x="304800" y="673100"/>
            <a:chExt cx="4000500" cy="4000500"/>
          </a:xfrm>
          <a:effectLst>
            <a:outerShdw blurRad="444500" dist="254000" dir="8100000" algn="tr" rotWithShape="0">
              <a:prstClr val="black">
                <a:alpha val="50000"/>
              </a:prstClr>
            </a:outerShdw>
          </a:effectLst>
        </p:grpSpPr>
        <p:sp>
          <p:nvSpPr>
            <p:cNvPr id="132" name="同心圆 131"/>
            <p:cNvSpPr/>
            <p:nvPr/>
          </p:nvSpPr>
          <p:spPr>
            <a:xfrm>
              <a:off x="304800" y="673100"/>
              <a:ext cx="4000500" cy="4000500"/>
            </a:xfrm>
            <a:prstGeom prst="hexagon">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133" name="椭圆 132"/>
            <p:cNvSpPr/>
            <p:nvPr/>
          </p:nvSpPr>
          <p:spPr>
            <a:xfrm>
              <a:off x="392112" y="760412"/>
              <a:ext cx="3825874" cy="3825874"/>
            </a:xfrm>
            <a:prstGeom prst="hexagon">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grpSp>
      <p:grpSp>
        <p:nvGrpSpPr>
          <p:cNvPr id="134" name="组合 133"/>
          <p:cNvGrpSpPr/>
          <p:nvPr/>
        </p:nvGrpSpPr>
        <p:grpSpPr>
          <a:xfrm>
            <a:off x="7760135" y="4773242"/>
            <a:ext cx="685800" cy="644439"/>
            <a:chOff x="304800" y="673100"/>
            <a:chExt cx="4000500" cy="4000500"/>
          </a:xfrm>
          <a:effectLst>
            <a:outerShdw blurRad="444500" dist="254000" dir="8100000" algn="tr" rotWithShape="0">
              <a:prstClr val="black">
                <a:alpha val="50000"/>
              </a:prstClr>
            </a:outerShdw>
          </a:effectLst>
        </p:grpSpPr>
        <p:sp>
          <p:nvSpPr>
            <p:cNvPr id="135" name="同心圆 134"/>
            <p:cNvSpPr/>
            <p:nvPr/>
          </p:nvSpPr>
          <p:spPr>
            <a:xfrm>
              <a:off x="304800" y="673100"/>
              <a:ext cx="4000500" cy="4000500"/>
            </a:xfrm>
            <a:prstGeom prst="hexagon">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136" name="椭圆 135"/>
            <p:cNvSpPr/>
            <p:nvPr/>
          </p:nvSpPr>
          <p:spPr>
            <a:xfrm>
              <a:off x="392112" y="760412"/>
              <a:ext cx="3825874" cy="3825874"/>
            </a:xfrm>
            <a:prstGeom prst="hexagon">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grpSp>
        <p:nvGrpSpPr>
          <p:cNvPr id="137" name="组合 136"/>
          <p:cNvGrpSpPr/>
          <p:nvPr/>
        </p:nvGrpSpPr>
        <p:grpSpPr>
          <a:xfrm>
            <a:off x="766572" y="5076002"/>
            <a:ext cx="588857" cy="553343"/>
            <a:chOff x="304800" y="673100"/>
            <a:chExt cx="4000500" cy="4000500"/>
          </a:xfrm>
          <a:effectLst>
            <a:outerShdw blurRad="444500" dist="254000" dir="8100000" algn="tr" rotWithShape="0">
              <a:prstClr val="black">
                <a:alpha val="50000"/>
              </a:prstClr>
            </a:outerShdw>
          </a:effectLst>
        </p:grpSpPr>
        <p:sp>
          <p:nvSpPr>
            <p:cNvPr id="138" name="同心圆 137"/>
            <p:cNvSpPr/>
            <p:nvPr/>
          </p:nvSpPr>
          <p:spPr>
            <a:xfrm>
              <a:off x="304800" y="673100"/>
              <a:ext cx="4000500" cy="4000500"/>
            </a:xfrm>
            <a:prstGeom prst="hexagon">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139" name="椭圆 138"/>
            <p:cNvSpPr/>
            <p:nvPr/>
          </p:nvSpPr>
          <p:spPr>
            <a:xfrm>
              <a:off x="392112" y="760412"/>
              <a:ext cx="3825874" cy="3825874"/>
            </a:xfrm>
            <a:prstGeom prst="hexagon">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grpSp>
      <p:grpSp>
        <p:nvGrpSpPr>
          <p:cNvPr id="140" name="组合 139"/>
          <p:cNvGrpSpPr/>
          <p:nvPr/>
        </p:nvGrpSpPr>
        <p:grpSpPr>
          <a:xfrm>
            <a:off x="3963194" y="4545080"/>
            <a:ext cx="252491" cy="237263"/>
            <a:chOff x="304800" y="673100"/>
            <a:chExt cx="4000500" cy="4000500"/>
          </a:xfrm>
          <a:effectLst>
            <a:outerShdw blurRad="444500" dist="254000" dir="8100000" algn="tr" rotWithShape="0">
              <a:prstClr val="black">
                <a:alpha val="50000"/>
              </a:prstClr>
            </a:outerShdw>
          </a:effectLst>
        </p:grpSpPr>
        <p:sp>
          <p:nvSpPr>
            <p:cNvPr id="141" name="同心圆 140"/>
            <p:cNvSpPr/>
            <p:nvPr/>
          </p:nvSpPr>
          <p:spPr>
            <a:xfrm>
              <a:off x="304800" y="673100"/>
              <a:ext cx="4000500" cy="4000500"/>
            </a:xfrm>
            <a:prstGeom prst="hexagon">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142" name="椭圆 141"/>
            <p:cNvSpPr/>
            <p:nvPr/>
          </p:nvSpPr>
          <p:spPr>
            <a:xfrm>
              <a:off x="392112" y="760412"/>
              <a:ext cx="3825874" cy="3825874"/>
            </a:xfrm>
            <a:prstGeom prst="hexagon">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grpSp>
      <p:grpSp>
        <p:nvGrpSpPr>
          <p:cNvPr id="143" name="组合 142"/>
          <p:cNvGrpSpPr/>
          <p:nvPr/>
        </p:nvGrpSpPr>
        <p:grpSpPr>
          <a:xfrm>
            <a:off x="3181804" y="4358960"/>
            <a:ext cx="529075" cy="497166"/>
            <a:chOff x="304800" y="673100"/>
            <a:chExt cx="4000500" cy="4000500"/>
          </a:xfrm>
          <a:effectLst>
            <a:outerShdw blurRad="444500" dist="254000" dir="8100000" algn="tr" rotWithShape="0">
              <a:prstClr val="black">
                <a:alpha val="50000"/>
              </a:prstClr>
            </a:outerShdw>
          </a:effectLst>
        </p:grpSpPr>
        <p:sp>
          <p:nvSpPr>
            <p:cNvPr id="144" name="同心圆 143"/>
            <p:cNvSpPr/>
            <p:nvPr/>
          </p:nvSpPr>
          <p:spPr>
            <a:xfrm>
              <a:off x="304800" y="673100"/>
              <a:ext cx="4000500" cy="4000500"/>
            </a:xfrm>
            <a:prstGeom prst="hexagon">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145" name="椭圆 144"/>
            <p:cNvSpPr/>
            <p:nvPr/>
          </p:nvSpPr>
          <p:spPr>
            <a:xfrm>
              <a:off x="392112" y="760412"/>
              <a:ext cx="3825874" cy="3825874"/>
            </a:xfrm>
            <a:prstGeom prst="hexagon">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grpSp>
      <p:grpSp>
        <p:nvGrpSpPr>
          <p:cNvPr id="146" name="组合 145"/>
          <p:cNvGrpSpPr/>
          <p:nvPr/>
        </p:nvGrpSpPr>
        <p:grpSpPr>
          <a:xfrm>
            <a:off x="8465453" y="3902786"/>
            <a:ext cx="1179281" cy="1108158"/>
            <a:chOff x="304800" y="673100"/>
            <a:chExt cx="4000500" cy="4000500"/>
          </a:xfrm>
          <a:effectLst>
            <a:outerShdw blurRad="444500" dist="254000" dir="8100000" algn="tr" rotWithShape="0">
              <a:prstClr val="black">
                <a:alpha val="50000"/>
              </a:prstClr>
            </a:outerShdw>
          </a:effectLst>
        </p:grpSpPr>
        <p:sp>
          <p:nvSpPr>
            <p:cNvPr id="147" name="同心圆 146"/>
            <p:cNvSpPr/>
            <p:nvPr/>
          </p:nvSpPr>
          <p:spPr>
            <a:xfrm>
              <a:off x="304800" y="673100"/>
              <a:ext cx="4000500" cy="4000500"/>
            </a:xfrm>
            <a:prstGeom prst="hexagon">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148" name="椭圆 147"/>
            <p:cNvSpPr/>
            <p:nvPr/>
          </p:nvSpPr>
          <p:spPr>
            <a:xfrm>
              <a:off x="392112" y="760412"/>
              <a:ext cx="3825874" cy="3825874"/>
            </a:xfrm>
            <a:prstGeom prst="hexagon">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grpSp>
        <p:nvGrpSpPr>
          <p:cNvPr id="149" name="组合 148"/>
          <p:cNvGrpSpPr/>
          <p:nvPr/>
        </p:nvGrpSpPr>
        <p:grpSpPr>
          <a:xfrm>
            <a:off x="4420394" y="4338598"/>
            <a:ext cx="223080" cy="209626"/>
            <a:chOff x="304800" y="673100"/>
            <a:chExt cx="4000500" cy="4000500"/>
          </a:xfrm>
          <a:effectLst>
            <a:outerShdw blurRad="444500" dist="254000" dir="8100000" algn="tr" rotWithShape="0">
              <a:prstClr val="black">
                <a:alpha val="50000"/>
              </a:prstClr>
            </a:outerShdw>
          </a:effectLst>
        </p:grpSpPr>
        <p:sp>
          <p:nvSpPr>
            <p:cNvPr id="150" name="同心圆 149"/>
            <p:cNvSpPr/>
            <p:nvPr/>
          </p:nvSpPr>
          <p:spPr>
            <a:xfrm>
              <a:off x="304800" y="673100"/>
              <a:ext cx="4000500" cy="4000500"/>
            </a:xfrm>
            <a:prstGeom prst="hexagon">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151" name="椭圆 150"/>
            <p:cNvSpPr/>
            <p:nvPr/>
          </p:nvSpPr>
          <p:spPr>
            <a:xfrm>
              <a:off x="392112" y="760412"/>
              <a:ext cx="3825874" cy="3825874"/>
            </a:xfrm>
            <a:prstGeom prst="hexagon">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grpSp>
      <p:grpSp>
        <p:nvGrpSpPr>
          <p:cNvPr id="152" name="组合 151"/>
          <p:cNvGrpSpPr/>
          <p:nvPr/>
        </p:nvGrpSpPr>
        <p:grpSpPr>
          <a:xfrm>
            <a:off x="1943475" y="4777267"/>
            <a:ext cx="1179281" cy="1108158"/>
            <a:chOff x="304800" y="673100"/>
            <a:chExt cx="4000500" cy="4000500"/>
          </a:xfrm>
          <a:effectLst>
            <a:outerShdw blurRad="444500" dist="254000" dir="8100000" algn="tr" rotWithShape="0">
              <a:prstClr val="black">
                <a:alpha val="50000"/>
              </a:prstClr>
            </a:outerShdw>
          </a:effectLst>
        </p:grpSpPr>
        <p:sp>
          <p:nvSpPr>
            <p:cNvPr id="153" name="同心圆 152"/>
            <p:cNvSpPr/>
            <p:nvPr/>
          </p:nvSpPr>
          <p:spPr>
            <a:xfrm>
              <a:off x="304800" y="673100"/>
              <a:ext cx="4000500" cy="4000500"/>
            </a:xfrm>
            <a:prstGeom prst="hexagon">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154" name="椭圆 153"/>
            <p:cNvSpPr/>
            <p:nvPr/>
          </p:nvSpPr>
          <p:spPr>
            <a:xfrm>
              <a:off x="392112" y="760412"/>
              <a:ext cx="3825873" cy="3825873"/>
            </a:xfrm>
            <a:prstGeom prst="hexagon">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grpSp>
        <p:nvGrpSpPr>
          <p:cNvPr id="155" name="组合 154"/>
          <p:cNvGrpSpPr/>
          <p:nvPr/>
        </p:nvGrpSpPr>
        <p:grpSpPr>
          <a:xfrm>
            <a:off x="1275416" y="4638017"/>
            <a:ext cx="520192" cy="488819"/>
            <a:chOff x="304800" y="673100"/>
            <a:chExt cx="4000500" cy="4000500"/>
          </a:xfrm>
          <a:effectLst>
            <a:outerShdw blurRad="444500" dist="254000" dir="8100000" algn="tr" rotWithShape="0">
              <a:prstClr val="black">
                <a:alpha val="50000"/>
              </a:prstClr>
            </a:outerShdw>
          </a:effectLst>
        </p:grpSpPr>
        <p:sp>
          <p:nvSpPr>
            <p:cNvPr id="156" name="同心圆 155"/>
            <p:cNvSpPr/>
            <p:nvPr/>
          </p:nvSpPr>
          <p:spPr>
            <a:xfrm>
              <a:off x="304800" y="673100"/>
              <a:ext cx="4000500" cy="4000500"/>
            </a:xfrm>
            <a:prstGeom prst="hexagon">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157" name="椭圆 156"/>
            <p:cNvSpPr/>
            <p:nvPr/>
          </p:nvSpPr>
          <p:spPr>
            <a:xfrm>
              <a:off x="392112" y="760412"/>
              <a:ext cx="3825874" cy="3825874"/>
            </a:xfrm>
            <a:prstGeom prst="hexagon">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grpSp>
      <p:grpSp>
        <p:nvGrpSpPr>
          <p:cNvPr id="158" name="组合 157"/>
          <p:cNvGrpSpPr/>
          <p:nvPr/>
        </p:nvGrpSpPr>
        <p:grpSpPr>
          <a:xfrm>
            <a:off x="291128" y="4940870"/>
            <a:ext cx="316877" cy="297766"/>
            <a:chOff x="304800" y="673100"/>
            <a:chExt cx="4000500" cy="4000500"/>
          </a:xfrm>
          <a:effectLst>
            <a:outerShdw blurRad="444500" dist="254000" dir="8100000" algn="tr" rotWithShape="0">
              <a:prstClr val="black">
                <a:alpha val="50000"/>
              </a:prstClr>
            </a:outerShdw>
          </a:effectLst>
        </p:grpSpPr>
        <p:sp>
          <p:nvSpPr>
            <p:cNvPr id="159" name="同心圆 158"/>
            <p:cNvSpPr/>
            <p:nvPr/>
          </p:nvSpPr>
          <p:spPr>
            <a:xfrm>
              <a:off x="304800" y="673100"/>
              <a:ext cx="4000500" cy="4000500"/>
            </a:xfrm>
            <a:prstGeom prst="hexagon">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160" name="椭圆 159"/>
            <p:cNvSpPr/>
            <p:nvPr/>
          </p:nvSpPr>
          <p:spPr>
            <a:xfrm>
              <a:off x="392112" y="760412"/>
              <a:ext cx="3825874" cy="3825874"/>
            </a:xfrm>
            <a:prstGeom prst="hexagon">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grpSp>
      <p:grpSp>
        <p:nvGrpSpPr>
          <p:cNvPr id="161" name="组合 160"/>
          <p:cNvGrpSpPr/>
          <p:nvPr/>
        </p:nvGrpSpPr>
        <p:grpSpPr>
          <a:xfrm>
            <a:off x="117164" y="4748006"/>
            <a:ext cx="158438" cy="148883"/>
            <a:chOff x="304800" y="673100"/>
            <a:chExt cx="4000500" cy="4000500"/>
          </a:xfrm>
          <a:effectLst>
            <a:outerShdw blurRad="444500" dist="254000" dir="8100000" algn="tr" rotWithShape="0">
              <a:prstClr val="black">
                <a:alpha val="50000"/>
              </a:prstClr>
            </a:outerShdw>
          </a:effectLst>
        </p:grpSpPr>
        <p:sp>
          <p:nvSpPr>
            <p:cNvPr id="162" name="同心圆 161"/>
            <p:cNvSpPr/>
            <p:nvPr/>
          </p:nvSpPr>
          <p:spPr>
            <a:xfrm>
              <a:off x="304800" y="673100"/>
              <a:ext cx="4000500" cy="4000500"/>
            </a:xfrm>
            <a:prstGeom prst="hexagon">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163" name="椭圆 162"/>
            <p:cNvSpPr/>
            <p:nvPr/>
          </p:nvSpPr>
          <p:spPr>
            <a:xfrm>
              <a:off x="392112" y="760412"/>
              <a:ext cx="3825874" cy="3825874"/>
            </a:xfrm>
            <a:prstGeom prst="hexagon">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grpSp>
      <p:cxnSp>
        <p:nvCxnSpPr>
          <p:cNvPr id="164" name="直接连接符 163"/>
          <p:cNvCxnSpPr/>
          <p:nvPr/>
        </p:nvCxnSpPr>
        <p:spPr>
          <a:xfrm>
            <a:off x="6114500" y="1071667"/>
            <a:ext cx="0" cy="2415277"/>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65" name="组合 164"/>
          <p:cNvGrpSpPr/>
          <p:nvPr/>
        </p:nvGrpSpPr>
        <p:grpSpPr>
          <a:xfrm>
            <a:off x="6042492" y="994117"/>
            <a:ext cx="144016" cy="144016"/>
            <a:chOff x="4971660" y="1569718"/>
            <a:chExt cx="144016" cy="144016"/>
          </a:xfrm>
          <a:solidFill>
            <a:schemeClr val="bg1"/>
          </a:solidFill>
        </p:grpSpPr>
        <p:sp>
          <p:nvSpPr>
            <p:cNvPr id="166" name="椭圆 165"/>
            <p:cNvSpPr/>
            <p:nvPr/>
          </p:nvSpPr>
          <p:spPr>
            <a:xfrm>
              <a:off x="4971660" y="1569718"/>
              <a:ext cx="144016" cy="144016"/>
            </a:xfrm>
            <a:prstGeom prst="hexagon">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3">
                    <a:lumMod val="50000"/>
                  </a:schemeClr>
                </a:solidFill>
              </a:endParaRPr>
            </a:p>
          </p:txBody>
        </p:sp>
        <p:sp>
          <p:nvSpPr>
            <p:cNvPr id="167" name="椭圆 166"/>
            <p:cNvSpPr/>
            <p:nvPr/>
          </p:nvSpPr>
          <p:spPr>
            <a:xfrm>
              <a:off x="5005748" y="1603806"/>
              <a:ext cx="75840" cy="75840"/>
            </a:xfrm>
            <a:prstGeom prst="hexagon">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3">
                    <a:lumMod val="50000"/>
                  </a:schemeClr>
                </a:solidFill>
              </a:endParaRPr>
            </a:p>
          </p:txBody>
        </p:sp>
      </p:grpSp>
      <p:grpSp>
        <p:nvGrpSpPr>
          <p:cNvPr id="168" name="组合 167"/>
          <p:cNvGrpSpPr/>
          <p:nvPr/>
        </p:nvGrpSpPr>
        <p:grpSpPr>
          <a:xfrm>
            <a:off x="6042492" y="1391906"/>
            <a:ext cx="144016" cy="144016"/>
            <a:chOff x="4971660" y="1569718"/>
            <a:chExt cx="144016" cy="144016"/>
          </a:xfrm>
          <a:solidFill>
            <a:schemeClr val="bg1"/>
          </a:solidFill>
        </p:grpSpPr>
        <p:sp>
          <p:nvSpPr>
            <p:cNvPr id="169" name="椭圆 168"/>
            <p:cNvSpPr/>
            <p:nvPr/>
          </p:nvSpPr>
          <p:spPr>
            <a:xfrm>
              <a:off x="4971660" y="1569718"/>
              <a:ext cx="144016" cy="144016"/>
            </a:xfrm>
            <a:prstGeom prst="hexagon">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3">
                    <a:lumMod val="50000"/>
                  </a:schemeClr>
                </a:solidFill>
              </a:endParaRPr>
            </a:p>
          </p:txBody>
        </p:sp>
        <p:sp>
          <p:nvSpPr>
            <p:cNvPr id="170" name="椭圆 169"/>
            <p:cNvSpPr/>
            <p:nvPr/>
          </p:nvSpPr>
          <p:spPr>
            <a:xfrm>
              <a:off x="5005748" y="1603806"/>
              <a:ext cx="75840" cy="75840"/>
            </a:xfrm>
            <a:prstGeom prst="hexagon">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3">
                    <a:lumMod val="50000"/>
                  </a:schemeClr>
                </a:solidFill>
              </a:endParaRPr>
            </a:p>
          </p:txBody>
        </p:sp>
      </p:grpSp>
      <p:grpSp>
        <p:nvGrpSpPr>
          <p:cNvPr id="172" name="组合 171"/>
          <p:cNvGrpSpPr/>
          <p:nvPr/>
        </p:nvGrpSpPr>
        <p:grpSpPr>
          <a:xfrm>
            <a:off x="6042492" y="1789695"/>
            <a:ext cx="144016" cy="144016"/>
            <a:chOff x="4971660" y="1569718"/>
            <a:chExt cx="144016" cy="144016"/>
          </a:xfrm>
          <a:solidFill>
            <a:schemeClr val="bg1"/>
          </a:solidFill>
        </p:grpSpPr>
        <p:sp>
          <p:nvSpPr>
            <p:cNvPr id="173" name="椭圆 172"/>
            <p:cNvSpPr/>
            <p:nvPr/>
          </p:nvSpPr>
          <p:spPr>
            <a:xfrm>
              <a:off x="4971660" y="1569718"/>
              <a:ext cx="144016" cy="144016"/>
            </a:xfrm>
            <a:prstGeom prst="hexagon">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3">
                    <a:lumMod val="50000"/>
                  </a:schemeClr>
                </a:solidFill>
              </a:endParaRPr>
            </a:p>
          </p:txBody>
        </p:sp>
        <p:sp>
          <p:nvSpPr>
            <p:cNvPr id="174" name="椭圆 173"/>
            <p:cNvSpPr/>
            <p:nvPr/>
          </p:nvSpPr>
          <p:spPr>
            <a:xfrm>
              <a:off x="5005748" y="1603806"/>
              <a:ext cx="75840" cy="75840"/>
            </a:xfrm>
            <a:prstGeom prst="hexagon">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3">
                    <a:lumMod val="50000"/>
                  </a:schemeClr>
                </a:solidFill>
              </a:endParaRPr>
            </a:p>
          </p:txBody>
        </p:sp>
      </p:grpSp>
      <p:grpSp>
        <p:nvGrpSpPr>
          <p:cNvPr id="175" name="组合 174"/>
          <p:cNvGrpSpPr/>
          <p:nvPr/>
        </p:nvGrpSpPr>
        <p:grpSpPr>
          <a:xfrm>
            <a:off x="6042492" y="2187484"/>
            <a:ext cx="144016" cy="144016"/>
            <a:chOff x="4971660" y="1569718"/>
            <a:chExt cx="144016" cy="144016"/>
          </a:xfrm>
          <a:solidFill>
            <a:schemeClr val="bg1"/>
          </a:solidFill>
        </p:grpSpPr>
        <p:sp>
          <p:nvSpPr>
            <p:cNvPr id="176" name="椭圆 175"/>
            <p:cNvSpPr/>
            <p:nvPr/>
          </p:nvSpPr>
          <p:spPr>
            <a:xfrm>
              <a:off x="4971660" y="1569718"/>
              <a:ext cx="144016" cy="144016"/>
            </a:xfrm>
            <a:prstGeom prst="hexagon">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3">
                    <a:lumMod val="50000"/>
                  </a:schemeClr>
                </a:solidFill>
              </a:endParaRPr>
            </a:p>
          </p:txBody>
        </p:sp>
        <p:sp>
          <p:nvSpPr>
            <p:cNvPr id="177" name="椭圆 176"/>
            <p:cNvSpPr/>
            <p:nvPr/>
          </p:nvSpPr>
          <p:spPr>
            <a:xfrm>
              <a:off x="5005748" y="1603806"/>
              <a:ext cx="75840" cy="75840"/>
            </a:xfrm>
            <a:prstGeom prst="hexagon">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3">
                    <a:lumMod val="50000"/>
                  </a:schemeClr>
                </a:solidFill>
              </a:endParaRPr>
            </a:p>
          </p:txBody>
        </p:sp>
      </p:grpSp>
      <p:grpSp>
        <p:nvGrpSpPr>
          <p:cNvPr id="178" name="组合 177"/>
          <p:cNvGrpSpPr/>
          <p:nvPr/>
        </p:nvGrpSpPr>
        <p:grpSpPr>
          <a:xfrm>
            <a:off x="6042492" y="2585273"/>
            <a:ext cx="144016" cy="144016"/>
            <a:chOff x="4971660" y="1569718"/>
            <a:chExt cx="144016" cy="144016"/>
          </a:xfrm>
          <a:solidFill>
            <a:schemeClr val="bg1"/>
          </a:solidFill>
        </p:grpSpPr>
        <p:sp>
          <p:nvSpPr>
            <p:cNvPr id="179" name="椭圆 178"/>
            <p:cNvSpPr/>
            <p:nvPr/>
          </p:nvSpPr>
          <p:spPr>
            <a:xfrm>
              <a:off x="4971660" y="1569718"/>
              <a:ext cx="144016" cy="144016"/>
            </a:xfrm>
            <a:prstGeom prst="hexagon">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3">
                    <a:lumMod val="50000"/>
                  </a:schemeClr>
                </a:solidFill>
              </a:endParaRPr>
            </a:p>
          </p:txBody>
        </p:sp>
        <p:sp>
          <p:nvSpPr>
            <p:cNvPr id="180" name="椭圆 179"/>
            <p:cNvSpPr/>
            <p:nvPr/>
          </p:nvSpPr>
          <p:spPr>
            <a:xfrm>
              <a:off x="5005748" y="1603806"/>
              <a:ext cx="75840" cy="75840"/>
            </a:xfrm>
            <a:prstGeom prst="hexagon">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3">
                    <a:lumMod val="50000"/>
                  </a:schemeClr>
                </a:solidFill>
              </a:endParaRPr>
            </a:p>
          </p:txBody>
        </p:sp>
      </p:grpSp>
      <p:grpSp>
        <p:nvGrpSpPr>
          <p:cNvPr id="181" name="组合 180"/>
          <p:cNvGrpSpPr/>
          <p:nvPr/>
        </p:nvGrpSpPr>
        <p:grpSpPr>
          <a:xfrm>
            <a:off x="6042492" y="2983062"/>
            <a:ext cx="144016" cy="144016"/>
            <a:chOff x="4971660" y="1569718"/>
            <a:chExt cx="144016" cy="144016"/>
          </a:xfrm>
          <a:solidFill>
            <a:schemeClr val="bg1"/>
          </a:solidFill>
        </p:grpSpPr>
        <p:sp>
          <p:nvSpPr>
            <p:cNvPr id="182" name="椭圆 181"/>
            <p:cNvSpPr/>
            <p:nvPr/>
          </p:nvSpPr>
          <p:spPr>
            <a:xfrm>
              <a:off x="4971660" y="1569718"/>
              <a:ext cx="144016" cy="144016"/>
            </a:xfrm>
            <a:prstGeom prst="hexagon">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3">
                    <a:lumMod val="50000"/>
                  </a:schemeClr>
                </a:solidFill>
              </a:endParaRPr>
            </a:p>
          </p:txBody>
        </p:sp>
        <p:sp>
          <p:nvSpPr>
            <p:cNvPr id="183" name="椭圆 182"/>
            <p:cNvSpPr/>
            <p:nvPr/>
          </p:nvSpPr>
          <p:spPr>
            <a:xfrm>
              <a:off x="5005748" y="1603806"/>
              <a:ext cx="75840" cy="75840"/>
            </a:xfrm>
            <a:prstGeom prst="hexagon">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3">
                    <a:lumMod val="50000"/>
                  </a:schemeClr>
                </a:solidFill>
              </a:endParaRPr>
            </a:p>
          </p:txBody>
        </p:sp>
      </p:grpSp>
      <p:grpSp>
        <p:nvGrpSpPr>
          <p:cNvPr id="184" name="组合 183"/>
          <p:cNvGrpSpPr/>
          <p:nvPr/>
        </p:nvGrpSpPr>
        <p:grpSpPr>
          <a:xfrm>
            <a:off x="6042492" y="3380848"/>
            <a:ext cx="144016" cy="144016"/>
            <a:chOff x="4971660" y="1569718"/>
            <a:chExt cx="144016" cy="144016"/>
          </a:xfrm>
          <a:solidFill>
            <a:schemeClr val="bg1"/>
          </a:solidFill>
        </p:grpSpPr>
        <p:sp>
          <p:nvSpPr>
            <p:cNvPr id="185" name="椭圆 184"/>
            <p:cNvSpPr/>
            <p:nvPr/>
          </p:nvSpPr>
          <p:spPr>
            <a:xfrm>
              <a:off x="4971660" y="1569718"/>
              <a:ext cx="144016" cy="144016"/>
            </a:xfrm>
            <a:prstGeom prst="hexagon">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3">
                    <a:lumMod val="50000"/>
                  </a:schemeClr>
                </a:solidFill>
              </a:endParaRPr>
            </a:p>
          </p:txBody>
        </p:sp>
        <p:sp>
          <p:nvSpPr>
            <p:cNvPr id="186" name="椭圆 185"/>
            <p:cNvSpPr/>
            <p:nvPr/>
          </p:nvSpPr>
          <p:spPr>
            <a:xfrm>
              <a:off x="5005748" y="1603806"/>
              <a:ext cx="75840" cy="75840"/>
            </a:xfrm>
            <a:prstGeom prst="hexagon">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3">
                    <a:lumMod val="50000"/>
                  </a:schemeClr>
                </a:solidFill>
              </a:endParaRPr>
            </a:p>
          </p:txBody>
        </p:sp>
      </p:grpSp>
      <p:sp>
        <p:nvSpPr>
          <p:cNvPr id="187" name="TextBox 186"/>
          <p:cNvSpPr txBox="1"/>
          <p:nvPr/>
        </p:nvSpPr>
        <p:spPr>
          <a:xfrm>
            <a:off x="6325394" y="811901"/>
            <a:ext cx="1698298" cy="2870006"/>
          </a:xfrm>
          <a:prstGeom prst="rect">
            <a:avLst/>
          </a:prstGeom>
          <a:noFill/>
        </p:spPr>
        <p:txBody>
          <a:bodyPr wrap="square" lIns="68571" tIns="34285" rIns="68571" bIns="34285" rtlCol="0">
            <a:spAutoFit/>
          </a:bodyPr>
          <a:lstStyle/>
          <a:p>
            <a:pPr algn="l">
              <a:lnSpc>
                <a:spcPct val="200000"/>
              </a:lnSpc>
            </a:pPr>
            <a:r>
              <a:rPr lang="zh-CN" altLang="en-US" sz="1300" b="0" dirty="0">
                <a:solidFill>
                  <a:schemeClr val="bg1">
                    <a:lumMod val="95000"/>
                  </a:schemeClr>
                </a:solidFill>
                <a:latin typeface="微软雅黑" panose="020B0503020204020204" pitchFamily="34" charset="-122"/>
                <a:ea typeface="微软雅黑" panose="020B0503020204020204" pitchFamily="34" charset="-122"/>
              </a:rPr>
              <a:t>公司介绍</a:t>
            </a:r>
            <a:endParaRPr lang="en-US" altLang="zh-CN" sz="1300" b="0" dirty="0">
              <a:solidFill>
                <a:schemeClr val="bg1">
                  <a:lumMod val="95000"/>
                </a:schemeClr>
              </a:solidFill>
              <a:latin typeface="微软雅黑" panose="020B0503020204020204" pitchFamily="34" charset="-122"/>
              <a:ea typeface="微软雅黑" panose="020B0503020204020204" pitchFamily="34" charset="-122"/>
            </a:endParaRPr>
          </a:p>
          <a:p>
            <a:pPr algn="l">
              <a:lnSpc>
                <a:spcPct val="200000"/>
              </a:lnSpc>
            </a:pPr>
            <a:r>
              <a:rPr lang="zh-CN" altLang="en-US" sz="1300" b="0" dirty="0">
                <a:solidFill>
                  <a:schemeClr val="bg1">
                    <a:lumMod val="95000"/>
                  </a:schemeClr>
                </a:solidFill>
                <a:latin typeface="微软雅黑" panose="020B0503020204020204" pitchFamily="34" charset="-122"/>
                <a:ea typeface="微软雅黑" panose="020B0503020204020204" pitchFamily="34" charset="-122"/>
              </a:rPr>
              <a:t>团队介绍</a:t>
            </a:r>
            <a:endParaRPr lang="en-US" altLang="zh-CN" sz="1300" b="0" dirty="0">
              <a:solidFill>
                <a:schemeClr val="bg1">
                  <a:lumMod val="95000"/>
                </a:schemeClr>
              </a:solidFill>
              <a:latin typeface="微软雅黑" panose="020B0503020204020204" pitchFamily="34" charset="-122"/>
              <a:ea typeface="微软雅黑" panose="020B0503020204020204" pitchFamily="34" charset="-122"/>
            </a:endParaRPr>
          </a:p>
          <a:p>
            <a:pPr algn="l">
              <a:lnSpc>
                <a:spcPct val="200000"/>
              </a:lnSpc>
            </a:pPr>
            <a:r>
              <a:rPr lang="zh-CN" altLang="en-US" sz="1300" b="0" dirty="0">
                <a:solidFill>
                  <a:schemeClr val="bg1">
                    <a:lumMod val="95000"/>
                  </a:schemeClr>
                </a:solidFill>
                <a:latin typeface="微软雅黑" panose="020B0503020204020204" pitchFamily="34" charset="-122"/>
                <a:ea typeface="微软雅黑" panose="020B0503020204020204" pitchFamily="34" charset="-122"/>
              </a:rPr>
              <a:t>项目成员</a:t>
            </a:r>
            <a:endParaRPr lang="en-US" altLang="zh-CN" sz="1300" b="0" dirty="0">
              <a:solidFill>
                <a:schemeClr val="bg1">
                  <a:lumMod val="95000"/>
                </a:schemeClr>
              </a:solidFill>
              <a:latin typeface="微软雅黑" panose="020B0503020204020204" pitchFamily="34" charset="-122"/>
              <a:ea typeface="微软雅黑" panose="020B0503020204020204" pitchFamily="34" charset="-122"/>
            </a:endParaRPr>
          </a:p>
          <a:p>
            <a:pPr algn="l">
              <a:lnSpc>
                <a:spcPct val="200000"/>
              </a:lnSpc>
            </a:pPr>
            <a:r>
              <a:rPr lang="zh-CN" altLang="en-US" sz="1300" b="0" dirty="0">
                <a:solidFill>
                  <a:schemeClr val="bg1">
                    <a:lumMod val="95000"/>
                  </a:schemeClr>
                </a:solidFill>
                <a:latin typeface="微软雅黑" panose="020B0503020204020204" pitchFamily="34" charset="-122"/>
                <a:ea typeface="微软雅黑" panose="020B0503020204020204" pitchFamily="34" charset="-122"/>
              </a:rPr>
              <a:t>核心成员</a:t>
            </a:r>
            <a:endParaRPr lang="en-US" altLang="zh-CN" sz="1300" b="0" dirty="0">
              <a:solidFill>
                <a:schemeClr val="bg1">
                  <a:lumMod val="95000"/>
                </a:schemeClr>
              </a:solidFill>
              <a:latin typeface="微软雅黑" panose="020B0503020204020204" pitchFamily="34" charset="-122"/>
              <a:ea typeface="微软雅黑" panose="020B0503020204020204" pitchFamily="34" charset="-122"/>
            </a:endParaRPr>
          </a:p>
          <a:p>
            <a:pPr algn="l">
              <a:lnSpc>
                <a:spcPct val="200000"/>
              </a:lnSpc>
            </a:pPr>
            <a:r>
              <a:rPr lang="zh-CN" altLang="en-US" sz="1300" b="0" dirty="0">
                <a:solidFill>
                  <a:schemeClr val="bg1">
                    <a:lumMod val="95000"/>
                  </a:schemeClr>
                </a:solidFill>
                <a:latin typeface="微软雅黑" panose="020B0503020204020204" pitchFamily="34" charset="-122"/>
                <a:ea typeface="微软雅黑" panose="020B0503020204020204" pitchFamily="34" charset="-122"/>
              </a:rPr>
              <a:t>组织架构</a:t>
            </a:r>
            <a:endParaRPr lang="en-US" altLang="zh-CN" sz="1300" b="0" dirty="0">
              <a:solidFill>
                <a:schemeClr val="bg1">
                  <a:lumMod val="95000"/>
                </a:schemeClr>
              </a:solidFill>
              <a:latin typeface="微软雅黑" panose="020B0503020204020204" pitchFamily="34" charset="-122"/>
              <a:ea typeface="微软雅黑" panose="020B0503020204020204" pitchFamily="34" charset="-122"/>
            </a:endParaRPr>
          </a:p>
          <a:p>
            <a:pPr algn="l">
              <a:lnSpc>
                <a:spcPct val="200000"/>
              </a:lnSpc>
            </a:pPr>
            <a:r>
              <a:rPr lang="zh-CN" altLang="en-US" sz="1300" b="0" dirty="0">
                <a:solidFill>
                  <a:schemeClr val="bg1">
                    <a:lumMod val="95000"/>
                  </a:schemeClr>
                </a:solidFill>
                <a:latin typeface="微软雅黑" panose="020B0503020204020204" pitchFamily="34" charset="-122"/>
                <a:ea typeface="微软雅黑" panose="020B0503020204020204" pitchFamily="34" charset="-122"/>
              </a:rPr>
              <a:t>公司大事记</a:t>
            </a:r>
            <a:endParaRPr lang="en-US" altLang="zh-CN" sz="1300" b="0" dirty="0">
              <a:solidFill>
                <a:schemeClr val="bg1">
                  <a:lumMod val="95000"/>
                </a:schemeClr>
              </a:solidFill>
              <a:latin typeface="微软雅黑" panose="020B0503020204020204" pitchFamily="34" charset="-122"/>
              <a:ea typeface="微软雅黑" panose="020B0503020204020204" pitchFamily="34" charset="-122"/>
            </a:endParaRPr>
          </a:p>
          <a:p>
            <a:pPr algn="l">
              <a:lnSpc>
                <a:spcPct val="200000"/>
              </a:lnSpc>
            </a:pPr>
            <a:r>
              <a:rPr lang="zh-CN" altLang="en-US" sz="1300" b="0" dirty="0">
                <a:solidFill>
                  <a:schemeClr val="bg1">
                    <a:lumMod val="95000"/>
                  </a:schemeClr>
                </a:solidFill>
                <a:latin typeface="微软雅黑" panose="020B0503020204020204" pitchFamily="34" charset="-122"/>
                <a:ea typeface="微软雅黑" panose="020B0503020204020204" pitchFamily="34" charset="-122"/>
              </a:rPr>
              <a:t>企业理念</a:t>
            </a:r>
            <a:endParaRPr lang="en-US" altLang="zh-CN" sz="1300" b="0" dirty="0">
              <a:solidFill>
                <a:schemeClr val="bg1">
                  <a:lumMod val="95000"/>
                </a:schemeClr>
              </a:solidFill>
              <a:latin typeface="微软雅黑" panose="020B0503020204020204" pitchFamily="34" charset="-122"/>
              <a:ea typeface="微软雅黑" panose="020B0503020204020204" pitchFamily="34" charset="-122"/>
            </a:endParaRPr>
          </a:p>
        </p:txBody>
      </p:sp>
      <p:grpSp>
        <p:nvGrpSpPr>
          <p:cNvPr id="2" name="组合 1"/>
          <p:cNvGrpSpPr/>
          <p:nvPr/>
        </p:nvGrpSpPr>
        <p:grpSpPr>
          <a:xfrm>
            <a:off x="991394" y="896144"/>
            <a:ext cx="2134459" cy="2145641"/>
            <a:chOff x="1219135" y="1132124"/>
            <a:chExt cx="1380853" cy="1388087"/>
          </a:xfrm>
        </p:grpSpPr>
        <p:grpSp>
          <p:nvGrpSpPr>
            <p:cNvPr id="72" name="组合 71"/>
            <p:cNvGrpSpPr/>
            <p:nvPr/>
          </p:nvGrpSpPr>
          <p:grpSpPr>
            <a:xfrm>
              <a:off x="1219135" y="1132124"/>
              <a:ext cx="1380853" cy="1388087"/>
              <a:chOff x="610393" y="2729597"/>
              <a:chExt cx="1380853" cy="1388087"/>
            </a:xfrm>
          </p:grpSpPr>
          <p:grpSp>
            <p:nvGrpSpPr>
              <p:cNvPr id="73" name="组合 72"/>
              <p:cNvGrpSpPr/>
              <p:nvPr/>
            </p:nvGrpSpPr>
            <p:grpSpPr>
              <a:xfrm>
                <a:off x="789153" y="2729597"/>
                <a:ext cx="1202093" cy="1388087"/>
                <a:chOff x="3273692" y="1099961"/>
                <a:chExt cx="1202093" cy="1388087"/>
              </a:xfrm>
            </p:grpSpPr>
            <p:sp>
              <p:nvSpPr>
                <p:cNvPr id="75" name="Freeform 14"/>
                <p:cNvSpPr/>
                <p:nvPr/>
              </p:nvSpPr>
              <p:spPr bwMode="auto">
                <a:xfrm>
                  <a:off x="3345550" y="1141029"/>
                  <a:ext cx="529701" cy="237166"/>
                </a:xfrm>
                <a:custGeom>
                  <a:avLst/>
                  <a:gdLst>
                    <a:gd name="T0" fmla="*/ 0 w 516"/>
                    <a:gd name="T1" fmla="*/ 231 h 231"/>
                    <a:gd name="T2" fmla="*/ 398 w 516"/>
                    <a:gd name="T3" fmla="*/ 0 h 231"/>
                    <a:gd name="T4" fmla="*/ 516 w 516"/>
                    <a:gd name="T5" fmla="*/ 0 h 231"/>
                    <a:gd name="T6" fmla="*/ 516 w 516"/>
                    <a:gd name="T7" fmla="*/ 231 h 231"/>
                    <a:gd name="T8" fmla="*/ 0 w 516"/>
                    <a:gd name="T9" fmla="*/ 231 h 231"/>
                  </a:gdLst>
                  <a:ahLst/>
                  <a:cxnLst>
                    <a:cxn ang="0">
                      <a:pos x="T0" y="T1"/>
                    </a:cxn>
                    <a:cxn ang="0">
                      <a:pos x="T2" y="T3"/>
                    </a:cxn>
                    <a:cxn ang="0">
                      <a:pos x="T4" y="T5"/>
                    </a:cxn>
                    <a:cxn ang="0">
                      <a:pos x="T6" y="T7"/>
                    </a:cxn>
                    <a:cxn ang="0">
                      <a:pos x="T8" y="T9"/>
                    </a:cxn>
                  </a:cxnLst>
                  <a:rect l="0" t="0" r="r" b="b"/>
                  <a:pathLst>
                    <a:path w="516" h="231">
                      <a:moveTo>
                        <a:pt x="0" y="231"/>
                      </a:moveTo>
                      <a:lnTo>
                        <a:pt x="398" y="0"/>
                      </a:lnTo>
                      <a:lnTo>
                        <a:pt x="516" y="0"/>
                      </a:lnTo>
                      <a:lnTo>
                        <a:pt x="516" y="231"/>
                      </a:lnTo>
                      <a:lnTo>
                        <a:pt x="0" y="231"/>
                      </a:lnTo>
                      <a:close/>
                    </a:path>
                  </a:pathLst>
                </a:custGeom>
                <a:solidFill>
                  <a:srgbClr val="5F6524"/>
                </a:solidFill>
                <a:ln>
                  <a:noFill/>
                </a:ln>
                <a:extLst>
                  <a:ext uri="{91240B29-F687-4F45-9708-019B960494DF}">
                    <a14:hiddenLine xmlns:a14="http://schemas.microsoft.com/office/drawing/2010/main" w="9525">
                      <a:solidFill>
                        <a:srgbClr val="000000"/>
                      </a:solidFill>
                      <a:round/>
                    </a14:hiddenLine>
                  </a:ext>
                </a:extLst>
              </p:spPr>
              <p:txBody>
                <a:bodyPr vert="horz" wrap="square" lIns="68589" tIns="34295" rIns="68589" bIns="34295" numCol="1" anchor="t" anchorCtr="0" compatLnSpc="1"/>
                <a:lstStyle/>
                <a:p>
                  <a:endParaRPr lang="zh-CN" altLang="en-US" dirty="0">
                    <a:latin typeface="微软雅黑" panose="020B0503020204020204" pitchFamily="34" charset="-122"/>
                  </a:endParaRPr>
                </a:p>
              </p:txBody>
            </p:sp>
            <p:sp>
              <p:nvSpPr>
                <p:cNvPr id="76" name="Freeform 15"/>
                <p:cNvSpPr/>
                <p:nvPr/>
              </p:nvSpPr>
              <p:spPr bwMode="auto">
                <a:xfrm>
                  <a:off x="3273692" y="1099961"/>
                  <a:ext cx="1202093" cy="1388087"/>
                </a:xfrm>
                <a:custGeom>
                  <a:avLst/>
                  <a:gdLst>
                    <a:gd name="T0" fmla="*/ 0 w 1171"/>
                    <a:gd name="T1" fmla="*/ 1014 h 1352"/>
                    <a:gd name="T2" fmla="*/ 0 w 1171"/>
                    <a:gd name="T3" fmla="*/ 338 h 1352"/>
                    <a:gd name="T4" fmla="*/ 586 w 1171"/>
                    <a:gd name="T5" fmla="*/ 0 h 1352"/>
                    <a:gd name="T6" fmla="*/ 1171 w 1171"/>
                    <a:gd name="T7" fmla="*/ 338 h 1352"/>
                    <a:gd name="T8" fmla="*/ 1171 w 1171"/>
                    <a:gd name="T9" fmla="*/ 1014 h 1352"/>
                    <a:gd name="T10" fmla="*/ 586 w 1171"/>
                    <a:gd name="T11" fmla="*/ 1352 h 1352"/>
                    <a:gd name="T12" fmla="*/ 0 w 1171"/>
                    <a:gd name="T13" fmla="*/ 1014 h 1352"/>
                  </a:gdLst>
                  <a:ahLst/>
                  <a:cxnLst>
                    <a:cxn ang="0">
                      <a:pos x="T0" y="T1"/>
                    </a:cxn>
                    <a:cxn ang="0">
                      <a:pos x="T2" y="T3"/>
                    </a:cxn>
                    <a:cxn ang="0">
                      <a:pos x="T4" y="T5"/>
                    </a:cxn>
                    <a:cxn ang="0">
                      <a:pos x="T6" y="T7"/>
                    </a:cxn>
                    <a:cxn ang="0">
                      <a:pos x="T8" y="T9"/>
                    </a:cxn>
                    <a:cxn ang="0">
                      <a:pos x="T10" y="T11"/>
                    </a:cxn>
                    <a:cxn ang="0">
                      <a:pos x="T12" y="T13"/>
                    </a:cxn>
                  </a:cxnLst>
                  <a:rect l="0" t="0" r="r" b="b"/>
                  <a:pathLst>
                    <a:path w="1171" h="1352">
                      <a:moveTo>
                        <a:pt x="0" y="1014"/>
                      </a:moveTo>
                      <a:lnTo>
                        <a:pt x="0" y="338"/>
                      </a:lnTo>
                      <a:lnTo>
                        <a:pt x="586" y="0"/>
                      </a:lnTo>
                      <a:lnTo>
                        <a:pt x="1171" y="338"/>
                      </a:lnTo>
                      <a:lnTo>
                        <a:pt x="1171" y="1014"/>
                      </a:lnTo>
                      <a:lnTo>
                        <a:pt x="586" y="1352"/>
                      </a:lnTo>
                      <a:lnTo>
                        <a:pt x="0" y="1014"/>
                      </a:lnTo>
                      <a:close/>
                    </a:path>
                  </a:pathLst>
                </a:custGeom>
                <a:solidFill>
                  <a:schemeClr val="bg1">
                    <a:lumMod val="95000"/>
                  </a:schemeClr>
                </a:solidFill>
                <a:ln>
                  <a:noFill/>
                </a:ln>
                <a:effectLst>
                  <a:outerShdw blurRad="228600" sx="102000" sy="102000" algn="ctr" rotWithShape="0">
                    <a:prstClr val="black">
                      <a:alpha val="28000"/>
                    </a:prstClr>
                  </a:outerShdw>
                </a:effectLst>
              </p:spPr>
              <p:txBody>
                <a:bodyPr vert="horz" wrap="square" lIns="68589" tIns="34295" rIns="68589" bIns="34295" numCol="1" anchor="t" anchorCtr="0" compatLnSpc="1"/>
                <a:lstStyle/>
                <a:p>
                  <a:endParaRPr lang="zh-CN" altLang="en-US" dirty="0">
                    <a:latin typeface="微软雅黑" panose="020B0503020204020204" pitchFamily="34" charset="-122"/>
                  </a:endParaRPr>
                </a:p>
              </p:txBody>
            </p:sp>
            <p:sp>
              <p:nvSpPr>
                <p:cNvPr id="77" name="Freeform 16"/>
                <p:cNvSpPr/>
                <p:nvPr/>
              </p:nvSpPr>
              <p:spPr bwMode="auto">
                <a:xfrm>
                  <a:off x="3345551" y="1141029"/>
                  <a:ext cx="408568" cy="441478"/>
                </a:xfrm>
                <a:custGeom>
                  <a:avLst/>
                  <a:gdLst>
                    <a:gd name="T0" fmla="*/ 0 w 398"/>
                    <a:gd name="T1" fmla="*/ 430 h 430"/>
                    <a:gd name="T2" fmla="*/ 398 w 398"/>
                    <a:gd name="T3" fmla="*/ 430 h 430"/>
                    <a:gd name="T4" fmla="*/ 398 w 398"/>
                    <a:gd name="T5" fmla="*/ 0 h 430"/>
                    <a:gd name="T6" fmla="*/ 0 w 398"/>
                    <a:gd name="T7" fmla="*/ 231 h 430"/>
                    <a:gd name="T8" fmla="*/ 0 w 398"/>
                    <a:gd name="T9" fmla="*/ 430 h 430"/>
                  </a:gdLst>
                  <a:ahLst/>
                  <a:cxnLst>
                    <a:cxn ang="0">
                      <a:pos x="T0" y="T1"/>
                    </a:cxn>
                    <a:cxn ang="0">
                      <a:pos x="T2" y="T3"/>
                    </a:cxn>
                    <a:cxn ang="0">
                      <a:pos x="T4" y="T5"/>
                    </a:cxn>
                    <a:cxn ang="0">
                      <a:pos x="T6" y="T7"/>
                    </a:cxn>
                    <a:cxn ang="0">
                      <a:pos x="T8" y="T9"/>
                    </a:cxn>
                  </a:cxnLst>
                  <a:rect l="0" t="0" r="r" b="b"/>
                  <a:pathLst>
                    <a:path w="398" h="430">
                      <a:moveTo>
                        <a:pt x="0" y="430"/>
                      </a:moveTo>
                      <a:lnTo>
                        <a:pt x="398" y="430"/>
                      </a:lnTo>
                      <a:lnTo>
                        <a:pt x="398" y="0"/>
                      </a:lnTo>
                      <a:lnTo>
                        <a:pt x="0" y="231"/>
                      </a:lnTo>
                      <a:lnTo>
                        <a:pt x="0" y="430"/>
                      </a:lnTo>
                      <a:close/>
                    </a:path>
                  </a:pathLst>
                </a:custGeom>
                <a:solidFill>
                  <a:srgbClr val="00B0F0"/>
                </a:solidFill>
                <a:ln w="28575">
                  <a:no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zh-CN" altLang="en-US" dirty="0">
                    <a:solidFill>
                      <a:schemeClr val="lt1"/>
                    </a:solidFill>
                  </a:endParaRPr>
                </a:p>
              </p:txBody>
            </p:sp>
          </p:grpSp>
          <p:sp>
            <p:nvSpPr>
              <p:cNvPr id="74" name="TextBox 73"/>
              <p:cNvSpPr txBox="1"/>
              <p:nvPr/>
            </p:nvSpPr>
            <p:spPr>
              <a:xfrm>
                <a:off x="610393" y="2828190"/>
                <a:ext cx="948647" cy="438044"/>
              </a:xfrm>
              <a:prstGeom prst="rect">
                <a:avLst/>
              </a:prstGeom>
              <a:noFill/>
            </p:spPr>
            <p:txBody>
              <a:bodyPr wrap="square" rtlCol="0">
                <a:spAutoFit/>
              </a:bodyPr>
              <a:lstStyle/>
              <a:p>
                <a:r>
                  <a:rPr lang="en-US" altLang="zh-CN" sz="3800" dirty="0">
                    <a:solidFill>
                      <a:srgbClr val="FFFFFF"/>
                    </a:solidFill>
                    <a:latin typeface="Agency FB" panose="020B0503020202020204" pitchFamily="34" charset="0"/>
                  </a:rPr>
                  <a:t>01</a:t>
                </a:r>
                <a:endParaRPr lang="zh-CN" altLang="en-US" sz="3800" dirty="0">
                  <a:solidFill>
                    <a:srgbClr val="FFFFFF"/>
                  </a:solidFill>
                  <a:latin typeface="Agency FB" panose="020B0503020202020204" pitchFamily="34" charset="0"/>
                </a:endParaRPr>
              </a:p>
            </p:txBody>
          </p:sp>
        </p:grpSp>
        <p:sp>
          <p:nvSpPr>
            <p:cNvPr id="78" name="Freeform 21"/>
            <p:cNvSpPr>
              <a:spLocks noEditPoints="1"/>
            </p:cNvSpPr>
            <p:nvPr/>
          </p:nvSpPr>
          <p:spPr bwMode="auto">
            <a:xfrm>
              <a:off x="1752536" y="1627713"/>
              <a:ext cx="462041" cy="478315"/>
            </a:xfrm>
            <a:custGeom>
              <a:avLst/>
              <a:gdLst>
                <a:gd name="T0" fmla="*/ 24 w 60"/>
                <a:gd name="T1" fmla="*/ 7 h 62"/>
                <a:gd name="T2" fmla="*/ 38 w 60"/>
                <a:gd name="T3" fmla="*/ 7 h 62"/>
                <a:gd name="T4" fmla="*/ 47 w 60"/>
                <a:gd name="T5" fmla="*/ 7 h 62"/>
                <a:gd name="T6" fmla="*/ 47 w 60"/>
                <a:gd name="T7" fmla="*/ 18 h 62"/>
                <a:gd name="T8" fmla="*/ 47 w 60"/>
                <a:gd name="T9" fmla="*/ 7 h 62"/>
                <a:gd name="T10" fmla="*/ 20 w 60"/>
                <a:gd name="T11" fmla="*/ 37 h 62"/>
                <a:gd name="T12" fmla="*/ 21 w 60"/>
                <a:gd name="T13" fmla="*/ 58 h 62"/>
                <a:gd name="T14" fmla="*/ 15 w 60"/>
                <a:gd name="T15" fmla="*/ 40 h 62"/>
                <a:gd name="T16" fmla="*/ 12 w 60"/>
                <a:gd name="T17" fmla="*/ 58 h 62"/>
                <a:gd name="T18" fmla="*/ 7 w 60"/>
                <a:gd name="T19" fmla="*/ 37 h 62"/>
                <a:gd name="T20" fmla="*/ 2 w 60"/>
                <a:gd name="T21" fmla="*/ 36 h 62"/>
                <a:gd name="T22" fmla="*/ 7 w 60"/>
                <a:gd name="T23" fmla="*/ 19 h 62"/>
                <a:gd name="T24" fmla="*/ 14 w 60"/>
                <a:gd name="T25" fmla="*/ 24 h 62"/>
                <a:gd name="T26" fmla="*/ 21 w 60"/>
                <a:gd name="T27" fmla="*/ 19 h 62"/>
                <a:gd name="T28" fmla="*/ 29 w 60"/>
                <a:gd name="T29" fmla="*/ 16 h 62"/>
                <a:gd name="T30" fmla="*/ 30 w 60"/>
                <a:gd name="T31" fmla="*/ 19 h 62"/>
                <a:gd name="T32" fmla="*/ 30 w 60"/>
                <a:gd name="T33" fmla="*/ 32 h 62"/>
                <a:gd name="T34" fmla="*/ 31 w 60"/>
                <a:gd name="T35" fmla="*/ 32 h 62"/>
                <a:gd name="T36" fmla="*/ 31 w 60"/>
                <a:gd name="T37" fmla="*/ 32 h 62"/>
                <a:gd name="T38" fmla="*/ 32 w 60"/>
                <a:gd name="T39" fmla="*/ 19 h 62"/>
                <a:gd name="T40" fmla="*/ 32 w 60"/>
                <a:gd name="T41" fmla="*/ 16 h 62"/>
                <a:gd name="T42" fmla="*/ 40 w 60"/>
                <a:gd name="T43" fmla="*/ 19 h 62"/>
                <a:gd name="T44" fmla="*/ 47 w 60"/>
                <a:gd name="T45" fmla="*/ 24 h 62"/>
                <a:gd name="T46" fmla="*/ 54 w 60"/>
                <a:gd name="T47" fmla="*/ 19 h 62"/>
                <a:gd name="T48" fmla="*/ 58 w 60"/>
                <a:gd name="T49" fmla="*/ 35 h 62"/>
                <a:gd name="T50" fmla="*/ 53 w 60"/>
                <a:gd name="T51" fmla="*/ 37 h 62"/>
                <a:gd name="T52" fmla="*/ 54 w 60"/>
                <a:gd name="T53" fmla="*/ 58 h 62"/>
                <a:gd name="T54" fmla="*/ 48 w 60"/>
                <a:gd name="T55" fmla="*/ 40 h 62"/>
                <a:gd name="T56" fmla="*/ 45 w 60"/>
                <a:gd name="T57" fmla="*/ 58 h 62"/>
                <a:gd name="T58" fmla="*/ 40 w 60"/>
                <a:gd name="T59" fmla="*/ 37 h 62"/>
                <a:gd name="T60" fmla="*/ 38 w 60"/>
                <a:gd name="T61" fmla="*/ 38 h 62"/>
                <a:gd name="T62" fmla="*/ 33 w 60"/>
                <a:gd name="T63" fmla="*/ 62 h 62"/>
                <a:gd name="T64" fmla="*/ 29 w 60"/>
                <a:gd name="T65" fmla="*/ 41 h 62"/>
                <a:gd name="T66" fmla="*/ 22 w 60"/>
                <a:gd name="T67" fmla="*/ 62 h 62"/>
                <a:gd name="T68" fmla="*/ 20 w 60"/>
                <a:gd name="T69" fmla="*/ 36 h 62"/>
                <a:gd name="T70" fmla="*/ 9 w 60"/>
                <a:gd name="T71" fmla="*/ 13 h 62"/>
                <a:gd name="T72" fmla="*/ 20 w 60"/>
                <a:gd name="T73" fmla="*/ 1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0" h="62">
                  <a:moveTo>
                    <a:pt x="31" y="0"/>
                  </a:moveTo>
                  <a:cubicBezTo>
                    <a:pt x="27" y="0"/>
                    <a:pt x="24" y="4"/>
                    <a:pt x="24" y="7"/>
                  </a:cubicBezTo>
                  <a:cubicBezTo>
                    <a:pt x="24" y="11"/>
                    <a:pt x="27" y="14"/>
                    <a:pt x="31" y="14"/>
                  </a:cubicBezTo>
                  <a:cubicBezTo>
                    <a:pt x="35" y="14"/>
                    <a:pt x="38" y="11"/>
                    <a:pt x="38" y="7"/>
                  </a:cubicBezTo>
                  <a:cubicBezTo>
                    <a:pt x="38" y="4"/>
                    <a:pt x="35" y="0"/>
                    <a:pt x="31" y="0"/>
                  </a:cubicBezTo>
                  <a:close/>
                  <a:moveTo>
                    <a:pt x="47" y="7"/>
                  </a:moveTo>
                  <a:cubicBezTo>
                    <a:pt x="44" y="7"/>
                    <a:pt x="41" y="10"/>
                    <a:pt x="41" y="13"/>
                  </a:cubicBezTo>
                  <a:cubicBezTo>
                    <a:pt x="41" y="16"/>
                    <a:pt x="44" y="18"/>
                    <a:pt x="47" y="18"/>
                  </a:cubicBezTo>
                  <a:cubicBezTo>
                    <a:pt x="50" y="18"/>
                    <a:pt x="53" y="16"/>
                    <a:pt x="53" y="13"/>
                  </a:cubicBezTo>
                  <a:cubicBezTo>
                    <a:pt x="53" y="10"/>
                    <a:pt x="50" y="7"/>
                    <a:pt x="47" y="7"/>
                  </a:cubicBezTo>
                  <a:close/>
                  <a:moveTo>
                    <a:pt x="20" y="36"/>
                  </a:moveTo>
                  <a:cubicBezTo>
                    <a:pt x="20" y="37"/>
                    <a:pt x="20" y="37"/>
                    <a:pt x="20" y="37"/>
                  </a:cubicBezTo>
                  <a:cubicBezTo>
                    <a:pt x="20" y="37"/>
                    <a:pt x="20" y="37"/>
                    <a:pt x="20" y="37"/>
                  </a:cubicBezTo>
                  <a:cubicBezTo>
                    <a:pt x="21" y="58"/>
                    <a:pt x="21" y="58"/>
                    <a:pt x="21" y="58"/>
                  </a:cubicBezTo>
                  <a:cubicBezTo>
                    <a:pt x="16" y="58"/>
                    <a:pt x="16" y="58"/>
                    <a:pt x="16" y="58"/>
                  </a:cubicBezTo>
                  <a:cubicBezTo>
                    <a:pt x="15" y="40"/>
                    <a:pt x="15" y="40"/>
                    <a:pt x="15" y="40"/>
                  </a:cubicBezTo>
                  <a:cubicBezTo>
                    <a:pt x="13" y="40"/>
                    <a:pt x="13" y="40"/>
                    <a:pt x="13" y="40"/>
                  </a:cubicBezTo>
                  <a:cubicBezTo>
                    <a:pt x="12" y="58"/>
                    <a:pt x="12" y="58"/>
                    <a:pt x="12" y="58"/>
                  </a:cubicBezTo>
                  <a:cubicBezTo>
                    <a:pt x="7" y="58"/>
                    <a:pt x="7" y="58"/>
                    <a:pt x="7" y="58"/>
                  </a:cubicBezTo>
                  <a:cubicBezTo>
                    <a:pt x="7" y="37"/>
                    <a:pt x="7" y="37"/>
                    <a:pt x="7" y="37"/>
                  </a:cubicBezTo>
                  <a:cubicBezTo>
                    <a:pt x="7" y="29"/>
                    <a:pt x="7" y="29"/>
                    <a:pt x="7" y="29"/>
                  </a:cubicBezTo>
                  <a:cubicBezTo>
                    <a:pt x="2" y="36"/>
                    <a:pt x="2" y="36"/>
                    <a:pt x="2" y="36"/>
                  </a:cubicBezTo>
                  <a:cubicBezTo>
                    <a:pt x="0" y="34"/>
                    <a:pt x="0" y="34"/>
                    <a:pt x="0" y="34"/>
                  </a:cubicBezTo>
                  <a:cubicBezTo>
                    <a:pt x="7" y="19"/>
                    <a:pt x="7" y="19"/>
                    <a:pt x="7" y="19"/>
                  </a:cubicBezTo>
                  <a:cubicBezTo>
                    <a:pt x="11" y="19"/>
                    <a:pt x="11" y="19"/>
                    <a:pt x="11" y="19"/>
                  </a:cubicBezTo>
                  <a:cubicBezTo>
                    <a:pt x="14" y="24"/>
                    <a:pt x="14" y="24"/>
                    <a:pt x="14" y="24"/>
                  </a:cubicBezTo>
                  <a:cubicBezTo>
                    <a:pt x="18" y="19"/>
                    <a:pt x="18" y="19"/>
                    <a:pt x="18" y="19"/>
                  </a:cubicBezTo>
                  <a:cubicBezTo>
                    <a:pt x="21" y="19"/>
                    <a:pt x="21" y="19"/>
                    <a:pt x="21" y="19"/>
                  </a:cubicBezTo>
                  <a:cubicBezTo>
                    <a:pt x="22" y="16"/>
                    <a:pt x="22" y="16"/>
                    <a:pt x="22" y="16"/>
                  </a:cubicBezTo>
                  <a:cubicBezTo>
                    <a:pt x="29" y="16"/>
                    <a:pt x="29" y="16"/>
                    <a:pt x="29" y="16"/>
                  </a:cubicBezTo>
                  <a:cubicBezTo>
                    <a:pt x="29" y="17"/>
                    <a:pt x="29" y="17"/>
                    <a:pt x="29" y="17"/>
                  </a:cubicBezTo>
                  <a:cubicBezTo>
                    <a:pt x="30" y="19"/>
                    <a:pt x="30" y="19"/>
                    <a:pt x="30" y="19"/>
                  </a:cubicBezTo>
                  <a:cubicBezTo>
                    <a:pt x="28" y="30"/>
                    <a:pt x="28" y="30"/>
                    <a:pt x="28" y="30"/>
                  </a:cubicBezTo>
                  <a:cubicBezTo>
                    <a:pt x="30" y="32"/>
                    <a:pt x="30" y="32"/>
                    <a:pt x="30" y="32"/>
                  </a:cubicBezTo>
                  <a:cubicBezTo>
                    <a:pt x="30" y="33"/>
                    <a:pt x="30" y="33"/>
                    <a:pt x="30" y="33"/>
                  </a:cubicBezTo>
                  <a:cubicBezTo>
                    <a:pt x="31" y="32"/>
                    <a:pt x="31" y="32"/>
                    <a:pt x="31" y="32"/>
                  </a:cubicBezTo>
                  <a:cubicBezTo>
                    <a:pt x="31" y="33"/>
                    <a:pt x="31" y="33"/>
                    <a:pt x="31" y="33"/>
                  </a:cubicBezTo>
                  <a:cubicBezTo>
                    <a:pt x="31" y="32"/>
                    <a:pt x="31" y="32"/>
                    <a:pt x="31" y="32"/>
                  </a:cubicBezTo>
                  <a:cubicBezTo>
                    <a:pt x="33" y="30"/>
                    <a:pt x="33" y="30"/>
                    <a:pt x="33" y="30"/>
                  </a:cubicBezTo>
                  <a:cubicBezTo>
                    <a:pt x="32" y="19"/>
                    <a:pt x="32" y="19"/>
                    <a:pt x="32" y="19"/>
                  </a:cubicBezTo>
                  <a:cubicBezTo>
                    <a:pt x="32" y="17"/>
                    <a:pt x="32" y="17"/>
                    <a:pt x="32" y="17"/>
                  </a:cubicBezTo>
                  <a:cubicBezTo>
                    <a:pt x="32" y="16"/>
                    <a:pt x="32" y="16"/>
                    <a:pt x="32" y="16"/>
                  </a:cubicBezTo>
                  <a:cubicBezTo>
                    <a:pt x="39" y="16"/>
                    <a:pt x="39" y="16"/>
                    <a:pt x="39" y="16"/>
                  </a:cubicBezTo>
                  <a:cubicBezTo>
                    <a:pt x="40" y="19"/>
                    <a:pt x="40" y="19"/>
                    <a:pt x="40" y="19"/>
                  </a:cubicBezTo>
                  <a:cubicBezTo>
                    <a:pt x="44" y="19"/>
                    <a:pt x="44" y="19"/>
                    <a:pt x="44" y="19"/>
                  </a:cubicBezTo>
                  <a:cubicBezTo>
                    <a:pt x="47" y="24"/>
                    <a:pt x="47" y="24"/>
                    <a:pt x="47" y="24"/>
                  </a:cubicBezTo>
                  <a:cubicBezTo>
                    <a:pt x="51" y="19"/>
                    <a:pt x="51" y="19"/>
                    <a:pt x="51" y="19"/>
                  </a:cubicBezTo>
                  <a:cubicBezTo>
                    <a:pt x="54" y="19"/>
                    <a:pt x="54" y="19"/>
                    <a:pt x="54" y="19"/>
                  </a:cubicBezTo>
                  <a:cubicBezTo>
                    <a:pt x="60" y="33"/>
                    <a:pt x="60" y="33"/>
                    <a:pt x="60" y="33"/>
                  </a:cubicBezTo>
                  <a:cubicBezTo>
                    <a:pt x="58" y="35"/>
                    <a:pt x="58" y="35"/>
                    <a:pt x="58" y="35"/>
                  </a:cubicBezTo>
                  <a:cubicBezTo>
                    <a:pt x="54" y="28"/>
                    <a:pt x="54" y="28"/>
                    <a:pt x="54" y="28"/>
                  </a:cubicBezTo>
                  <a:cubicBezTo>
                    <a:pt x="53" y="37"/>
                    <a:pt x="53" y="37"/>
                    <a:pt x="53" y="37"/>
                  </a:cubicBezTo>
                  <a:cubicBezTo>
                    <a:pt x="53" y="37"/>
                    <a:pt x="53" y="37"/>
                    <a:pt x="53" y="37"/>
                  </a:cubicBezTo>
                  <a:cubicBezTo>
                    <a:pt x="54" y="58"/>
                    <a:pt x="54" y="58"/>
                    <a:pt x="54" y="58"/>
                  </a:cubicBezTo>
                  <a:cubicBezTo>
                    <a:pt x="49" y="58"/>
                    <a:pt x="49" y="58"/>
                    <a:pt x="49" y="58"/>
                  </a:cubicBezTo>
                  <a:cubicBezTo>
                    <a:pt x="48" y="40"/>
                    <a:pt x="48" y="40"/>
                    <a:pt x="48" y="40"/>
                  </a:cubicBezTo>
                  <a:cubicBezTo>
                    <a:pt x="46" y="40"/>
                    <a:pt x="46" y="40"/>
                    <a:pt x="46" y="40"/>
                  </a:cubicBezTo>
                  <a:cubicBezTo>
                    <a:pt x="45" y="58"/>
                    <a:pt x="45" y="58"/>
                    <a:pt x="45" y="58"/>
                  </a:cubicBezTo>
                  <a:cubicBezTo>
                    <a:pt x="40" y="58"/>
                    <a:pt x="40" y="58"/>
                    <a:pt x="40" y="58"/>
                  </a:cubicBezTo>
                  <a:cubicBezTo>
                    <a:pt x="40" y="37"/>
                    <a:pt x="40" y="37"/>
                    <a:pt x="40" y="37"/>
                  </a:cubicBezTo>
                  <a:cubicBezTo>
                    <a:pt x="40" y="36"/>
                    <a:pt x="40" y="36"/>
                    <a:pt x="40" y="36"/>
                  </a:cubicBezTo>
                  <a:cubicBezTo>
                    <a:pt x="38" y="38"/>
                    <a:pt x="38" y="38"/>
                    <a:pt x="38" y="38"/>
                  </a:cubicBezTo>
                  <a:cubicBezTo>
                    <a:pt x="39" y="62"/>
                    <a:pt x="39" y="62"/>
                    <a:pt x="39" y="62"/>
                  </a:cubicBezTo>
                  <a:cubicBezTo>
                    <a:pt x="33" y="62"/>
                    <a:pt x="33" y="62"/>
                    <a:pt x="33" y="62"/>
                  </a:cubicBezTo>
                  <a:cubicBezTo>
                    <a:pt x="32" y="41"/>
                    <a:pt x="32" y="41"/>
                    <a:pt x="32" y="41"/>
                  </a:cubicBezTo>
                  <a:cubicBezTo>
                    <a:pt x="29" y="41"/>
                    <a:pt x="29" y="41"/>
                    <a:pt x="29" y="41"/>
                  </a:cubicBezTo>
                  <a:cubicBezTo>
                    <a:pt x="28" y="62"/>
                    <a:pt x="28" y="62"/>
                    <a:pt x="28" y="62"/>
                  </a:cubicBezTo>
                  <a:cubicBezTo>
                    <a:pt x="22" y="62"/>
                    <a:pt x="22" y="62"/>
                    <a:pt x="22" y="62"/>
                  </a:cubicBezTo>
                  <a:cubicBezTo>
                    <a:pt x="23" y="38"/>
                    <a:pt x="23" y="38"/>
                    <a:pt x="23" y="38"/>
                  </a:cubicBezTo>
                  <a:cubicBezTo>
                    <a:pt x="20" y="36"/>
                    <a:pt x="20" y="36"/>
                    <a:pt x="20" y="36"/>
                  </a:cubicBezTo>
                  <a:close/>
                  <a:moveTo>
                    <a:pt x="14" y="7"/>
                  </a:moveTo>
                  <a:cubicBezTo>
                    <a:pt x="11" y="7"/>
                    <a:pt x="9" y="10"/>
                    <a:pt x="9" y="13"/>
                  </a:cubicBezTo>
                  <a:cubicBezTo>
                    <a:pt x="9" y="16"/>
                    <a:pt x="11" y="18"/>
                    <a:pt x="14" y="18"/>
                  </a:cubicBezTo>
                  <a:cubicBezTo>
                    <a:pt x="17" y="18"/>
                    <a:pt x="20" y="16"/>
                    <a:pt x="20" y="13"/>
                  </a:cubicBezTo>
                  <a:cubicBezTo>
                    <a:pt x="20" y="10"/>
                    <a:pt x="17" y="7"/>
                    <a:pt x="14" y="7"/>
                  </a:cubicBezTo>
                  <a:close/>
                </a:path>
              </a:pathLst>
            </a:custGeom>
            <a:solidFill>
              <a:srgbClr val="777777"/>
            </a:solidFill>
            <a:ln>
              <a:noFill/>
            </a:ln>
          </p:spPr>
          <p:txBody>
            <a:bodyPr vert="horz" wrap="square" lIns="91440" tIns="45720" rIns="91440" bIns="45720" numCol="1" anchor="t" anchorCtr="0" compatLnSpc="1"/>
            <a:lstStyle/>
            <a:p>
              <a:endParaRPr lang="zh-CN" altLang="en-US" dirty="0">
                <a:latin typeface="微软雅黑" panose="020B0503020204020204" pitchFamily="34" charset="-122"/>
              </a:endParaRPr>
            </a:p>
          </p:txBody>
        </p:sp>
      </p:grpSp>
      <p:sp>
        <p:nvSpPr>
          <p:cNvPr id="82" name="Rectangle 4"/>
          <p:cNvSpPr txBox="1">
            <a:spLocks noChangeArrowheads="1"/>
          </p:cNvSpPr>
          <p:nvPr/>
        </p:nvSpPr>
        <p:spPr bwMode="auto">
          <a:xfrm>
            <a:off x="1203359" y="2890449"/>
            <a:ext cx="1921635" cy="79678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71" tIns="34285" rIns="68571" bIns="34285"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2500" b="0" i="0" u="none" strike="noStrike" kern="0" cap="none" spc="0" normalizeH="0" baseline="0" noProof="0" dirty="0">
                <a:ln>
                  <a:noFill/>
                </a:ln>
                <a:solidFill>
                  <a:schemeClr val="bg1">
                    <a:lumMod val="95000"/>
                  </a:schemeClr>
                </a:solidFill>
                <a:effectLst/>
                <a:uLnTx/>
                <a:uFillTx/>
                <a:latin typeface="方正兰亭粗黑_GBK" panose="02000000000000000000" pitchFamily="2" charset="-122"/>
                <a:ea typeface="方正兰亭粗黑_GBK" panose="02000000000000000000" pitchFamily="2" charset="-122"/>
              </a:rPr>
              <a:t>公司介绍</a:t>
            </a:r>
          </a:p>
        </p:txBody>
      </p:sp>
    </p:spTree>
  </p:cSld>
  <p:clrMapOvr>
    <a:masterClrMapping/>
  </p:clrMapOvr>
  <mc:AlternateContent xmlns:mc="http://schemas.openxmlformats.org/markup-compatibility/2006" xmlns:p14="http://schemas.microsoft.com/office/powerpoint/2010/main">
    <mc:Choice Requires="p14">
      <p:transition spd="slow" p14:dur="1200" advTm="0">
        <p14:flip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82"/>
                                        </p:tgtEl>
                                        <p:attrNameLst>
                                          <p:attrName>style.visibility</p:attrName>
                                        </p:attrNameLst>
                                      </p:cBhvr>
                                      <p:to>
                                        <p:strVal val="visible"/>
                                      </p:to>
                                    </p:set>
                                    <p:anim calcmode="lin" valueType="num">
                                      <p:cBhvr>
                                        <p:cTn id="7" dur="500" fill="hold"/>
                                        <p:tgtEl>
                                          <p:spTgt spid="82"/>
                                        </p:tgtEl>
                                        <p:attrNameLst>
                                          <p:attrName>ppt_w</p:attrName>
                                        </p:attrNameLst>
                                      </p:cBhvr>
                                      <p:tavLst>
                                        <p:tav tm="0">
                                          <p:val>
                                            <p:fltVal val="0"/>
                                          </p:val>
                                        </p:tav>
                                        <p:tav tm="100000">
                                          <p:val>
                                            <p:strVal val="#ppt_w"/>
                                          </p:val>
                                        </p:tav>
                                      </p:tavLst>
                                    </p:anim>
                                    <p:anim calcmode="lin" valueType="num">
                                      <p:cBhvr>
                                        <p:cTn id="8" dur="500" fill="hold"/>
                                        <p:tgtEl>
                                          <p:spTgt spid="82"/>
                                        </p:tgtEl>
                                        <p:attrNameLst>
                                          <p:attrName>ppt_h</p:attrName>
                                        </p:attrNameLst>
                                      </p:cBhvr>
                                      <p:tavLst>
                                        <p:tav tm="0">
                                          <p:val>
                                            <p:fltVal val="0"/>
                                          </p:val>
                                        </p:tav>
                                        <p:tav tm="100000">
                                          <p:val>
                                            <p:strVal val="#ppt_h"/>
                                          </p:val>
                                        </p:tav>
                                      </p:tavLst>
                                    </p:anim>
                                    <p:animEffect transition="in" filter="fade">
                                      <p:cBhvr>
                                        <p:cTn id="9" dur="500"/>
                                        <p:tgtEl>
                                          <p:spTgt spid="82"/>
                                        </p:tgtEl>
                                      </p:cBhvr>
                                    </p:animEffect>
                                  </p:childTnLst>
                                </p:cTn>
                              </p:par>
                              <p:par>
                                <p:cTn id="10" presetID="31"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1000" fill="hold"/>
                                        <p:tgtEl>
                                          <p:spTgt spid="2"/>
                                        </p:tgtEl>
                                        <p:attrNameLst>
                                          <p:attrName>ppt_w</p:attrName>
                                        </p:attrNameLst>
                                      </p:cBhvr>
                                      <p:tavLst>
                                        <p:tav tm="0">
                                          <p:val>
                                            <p:fltVal val="0"/>
                                          </p:val>
                                        </p:tav>
                                        <p:tav tm="100000">
                                          <p:val>
                                            <p:strVal val="#ppt_w"/>
                                          </p:val>
                                        </p:tav>
                                      </p:tavLst>
                                    </p:anim>
                                    <p:anim calcmode="lin" valueType="num">
                                      <p:cBhvr>
                                        <p:cTn id="13" dur="1000" fill="hold"/>
                                        <p:tgtEl>
                                          <p:spTgt spid="2"/>
                                        </p:tgtEl>
                                        <p:attrNameLst>
                                          <p:attrName>ppt_h</p:attrName>
                                        </p:attrNameLst>
                                      </p:cBhvr>
                                      <p:tavLst>
                                        <p:tav tm="0">
                                          <p:val>
                                            <p:fltVal val="0"/>
                                          </p:val>
                                        </p:tav>
                                        <p:tav tm="100000">
                                          <p:val>
                                            <p:strVal val="#ppt_h"/>
                                          </p:val>
                                        </p:tav>
                                      </p:tavLst>
                                    </p:anim>
                                    <p:anim calcmode="lin" valueType="num">
                                      <p:cBhvr>
                                        <p:cTn id="14" dur="1000" fill="hold"/>
                                        <p:tgtEl>
                                          <p:spTgt spid="2"/>
                                        </p:tgtEl>
                                        <p:attrNameLst>
                                          <p:attrName>style.rotation</p:attrName>
                                        </p:attrNameLst>
                                      </p:cBhvr>
                                      <p:tavLst>
                                        <p:tav tm="0">
                                          <p:val>
                                            <p:fltVal val="90"/>
                                          </p:val>
                                        </p:tav>
                                        <p:tav tm="100000">
                                          <p:val>
                                            <p:fltVal val="0"/>
                                          </p:val>
                                        </p:tav>
                                      </p:tavLst>
                                    </p:anim>
                                    <p:animEffect transition="in" filter="fade">
                                      <p:cBhvr>
                                        <p:cTn id="15" dur="1000"/>
                                        <p:tgtEl>
                                          <p:spTgt spid="2"/>
                                        </p:tgtEl>
                                      </p:cBhvr>
                                    </p:animEffect>
                                  </p:childTnLst>
                                </p:cTn>
                              </p:par>
                            </p:childTnLst>
                          </p:cTn>
                        </p:par>
                        <p:par>
                          <p:cTn id="16" fill="hold">
                            <p:stCondLst>
                              <p:cond delay="500"/>
                            </p:stCondLst>
                            <p:childTnLst>
                              <p:par>
                                <p:cTn id="17" presetID="23" presetClass="entr" presetSubtype="528" fill="hold" nodeType="afterEffect">
                                  <p:stCondLst>
                                    <p:cond delay="0"/>
                                  </p:stCondLst>
                                  <p:childTnLst>
                                    <p:set>
                                      <p:cBhvr>
                                        <p:cTn id="18" dur="1" fill="hold">
                                          <p:stCondLst>
                                            <p:cond delay="0"/>
                                          </p:stCondLst>
                                        </p:cTn>
                                        <p:tgtEl>
                                          <p:spTgt spid="125"/>
                                        </p:tgtEl>
                                        <p:attrNameLst>
                                          <p:attrName>style.visibility</p:attrName>
                                        </p:attrNameLst>
                                      </p:cBhvr>
                                      <p:to>
                                        <p:strVal val="visible"/>
                                      </p:to>
                                    </p:set>
                                    <p:anim calcmode="lin" valueType="num">
                                      <p:cBhvr>
                                        <p:cTn id="19" dur="500" fill="hold"/>
                                        <p:tgtEl>
                                          <p:spTgt spid="125"/>
                                        </p:tgtEl>
                                        <p:attrNameLst>
                                          <p:attrName>ppt_w</p:attrName>
                                        </p:attrNameLst>
                                      </p:cBhvr>
                                      <p:tavLst>
                                        <p:tav tm="0">
                                          <p:val>
                                            <p:fltVal val="0"/>
                                          </p:val>
                                        </p:tav>
                                        <p:tav tm="100000">
                                          <p:val>
                                            <p:strVal val="#ppt_w"/>
                                          </p:val>
                                        </p:tav>
                                      </p:tavLst>
                                    </p:anim>
                                    <p:anim calcmode="lin" valueType="num">
                                      <p:cBhvr>
                                        <p:cTn id="20" dur="500" fill="hold"/>
                                        <p:tgtEl>
                                          <p:spTgt spid="125"/>
                                        </p:tgtEl>
                                        <p:attrNameLst>
                                          <p:attrName>ppt_h</p:attrName>
                                        </p:attrNameLst>
                                      </p:cBhvr>
                                      <p:tavLst>
                                        <p:tav tm="0">
                                          <p:val>
                                            <p:fltVal val="0"/>
                                          </p:val>
                                        </p:tav>
                                        <p:tav tm="100000">
                                          <p:val>
                                            <p:strVal val="#ppt_h"/>
                                          </p:val>
                                        </p:tav>
                                      </p:tavLst>
                                    </p:anim>
                                    <p:anim calcmode="lin" valueType="num">
                                      <p:cBhvr>
                                        <p:cTn id="21" dur="500" fill="hold"/>
                                        <p:tgtEl>
                                          <p:spTgt spid="125"/>
                                        </p:tgtEl>
                                        <p:attrNameLst>
                                          <p:attrName>ppt_x</p:attrName>
                                        </p:attrNameLst>
                                      </p:cBhvr>
                                      <p:tavLst>
                                        <p:tav tm="0">
                                          <p:val>
                                            <p:fltVal val="0.5"/>
                                          </p:val>
                                        </p:tav>
                                        <p:tav tm="100000">
                                          <p:val>
                                            <p:strVal val="#ppt_x"/>
                                          </p:val>
                                        </p:tav>
                                      </p:tavLst>
                                    </p:anim>
                                    <p:anim calcmode="lin" valueType="num">
                                      <p:cBhvr>
                                        <p:cTn id="22" dur="500" fill="hold"/>
                                        <p:tgtEl>
                                          <p:spTgt spid="125"/>
                                        </p:tgtEl>
                                        <p:attrNameLst>
                                          <p:attrName>ppt_y</p:attrName>
                                        </p:attrNameLst>
                                      </p:cBhvr>
                                      <p:tavLst>
                                        <p:tav tm="0">
                                          <p:val>
                                            <p:fltVal val="0.5"/>
                                          </p:val>
                                        </p:tav>
                                        <p:tav tm="100000">
                                          <p:val>
                                            <p:strVal val="#ppt_y"/>
                                          </p:val>
                                        </p:tav>
                                      </p:tavLst>
                                    </p:anim>
                                  </p:childTnLst>
                                </p:cTn>
                              </p:par>
                              <p:par>
                                <p:cTn id="23" presetID="23" presetClass="entr" presetSubtype="528" fill="hold" nodeType="withEffect">
                                  <p:stCondLst>
                                    <p:cond delay="300"/>
                                  </p:stCondLst>
                                  <p:childTnLst>
                                    <p:set>
                                      <p:cBhvr>
                                        <p:cTn id="24" dur="1" fill="hold">
                                          <p:stCondLst>
                                            <p:cond delay="0"/>
                                          </p:stCondLst>
                                        </p:cTn>
                                        <p:tgtEl>
                                          <p:spTgt spid="128"/>
                                        </p:tgtEl>
                                        <p:attrNameLst>
                                          <p:attrName>style.visibility</p:attrName>
                                        </p:attrNameLst>
                                      </p:cBhvr>
                                      <p:to>
                                        <p:strVal val="visible"/>
                                      </p:to>
                                    </p:set>
                                    <p:anim calcmode="lin" valueType="num">
                                      <p:cBhvr>
                                        <p:cTn id="25" dur="500" fill="hold"/>
                                        <p:tgtEl>
                                          <p:spTgt spid="128"/>
                                        </p:tgtEl>
                                        <p:attrNameLst>
                                          <p:attrName>ppt_w</p:attrName>
                                        </p:attrNameLst>
                                      </p:cBhvr>
                                      <p:tavLst>
                                        <p:tav tm="0">
                                          <p:val>
                                            <p:fltVal val="0"/>
                                          </p:val>
                                        </p:tav>
                                        <p:tav tm="100000">
                                          <p:val>
                                            <p:strVal val="#ppt_w"/>
                                          </p:val>
                                        </p:tav>
                                      </p:tavLst>
                                    </p:anim>
                                    <p:anim calcmode="lin" valueType="num">
                                      <p:cBhvr>
                                        <p:cTn id="26" dur="500" fill="hold"/>
                                        <p:tgtEl>
                                          <p:spTgt spid="128"/>
                                        </p:tgtEl>
                                        <p:attrNameLst>
                                          <p:attrName>ppt_h</p:attrName>
                                        </p:attrNameLst>
                                      </p:cBhvr>
                                      <p:tavLst>
                                        <p:tav tm="0">
                                          <p:val>
                                            <p:fltVal val="0"/>
                                          </p:val>
                                        </p:tav>
                                        <p:tav tm="100000">
                                          <p:val>
                                            <p:strVal val="#ppt_h"/>
                                          </p:val>
                                        </p:tav>
                                      </p:tavLst>
                                    </p:anim>
                                    <p:anim calcmode="lin" valueType="num">
                                      <p:cBhvr>
                                        <p:cTn id="27" dur="500" fill="hold"/>
                                        <p:tgtEl>
                                          <p:spTgt spid="128"/>
                                        </p:tgtEl>
                                        <p:attrNameLst>
                                          <p:attrName>ppt_x</p:attrName>
                                        </p:attrNameLst>
                                      </p:cBhvr>
                                      <p:tavLst>
                                        <p:tav tm="0">
                                          <p:val>
                                            <p:fltVal val="0.5"/>
                                          </p:val>
                                        </p:tav>
                                        <p:tav tm="100000">
                                          <p:val>
                                            <p:strVal val="#ppt_x"/>
                                          </p:val>
                                        </p:tav>
                                      </p:tavLst>
                                    </p:anim>
                                    <p:anim calcmode="lin" valueType="num">
                                      <p:cBhvr>
                                        <p:cTn id="28" dur="500" fill="hold"/>
                                        <p:tgtEl>
                                          <p:spTgt spid="128"/>
                                        </p:tgtEl>
                                        <p:attrNameLst>
                                          <p:attrName>ppt_y</p:attrName>
                                        </p:attrNameLst>
                                      </p:cBhvr>
                                      <p:tavLst>
                                        <p:tav tm="0">
                                          <p:val>
                                            <p:fltVal val="0.5"/>
                                          </p:val>
                                        </p:tav>
                                        <p:tav tm="100000">
                                          <p:val>
                                            <p:strVal val="#ppt_y"/>
                                          </p:val>
                                        </p:tav>
                                      </p:tavLst>
                                    </p:anim>
                                  </p:childTnLst>
                                </p:cTn>
                              </p:par>
                              <p:par>
                                <p:cTn id="29" presetID="23" presetClass="entr" presetSubtype="528" fill="hold" nodeType="withEffect">
                                  <p:stCondLst>
                                    <p:cond delay="700"/>
                                  </p:stCondLst>
                                  <p:childTnLst>
                                    <p:set>
                                      <p:cBhvr>
                                        <p:cTn id="30" dur="1" fill="hold">
                                          <p:stCondLst>
                                            <p:cond delay="0"/>
                                          </p:stCondLst>
                                        </p:cTn>
                                        <p:tgtEl>
                                          <p:spTgt spid="131"/>
                                        </p:tgtEl>
                                        <p:attrNameLst>
                                          <p:attrName>style.visibility</p:attrName>
                                        </p:attrNameLst>
                                      </p:cBhvr>
                                      <p:to>
                                        <p:strVal val="visible"/>
                                      </p:to>
                                    </p:set>
                                    <p:anim calcmode="lin" valueType="num">
                                      <p:cBhvr>
                                        <p:cTn id="31" dur="500" fill="hold"/>
                                        <p:tgtEl>
                                          <p:spTgt spid="131"/>
                                        </p:tgtEl>
                                        <p:attrNameLst>
                                          <p:attrName>ppt_w</p:attrName>
                                        </p:attrNameLst>
                                      </p:cBhvr>
                                      <p:tavLst>
                                        <p:tav tm="0">
                                          <p:val>
                                            <p:fltVal val="0"/>
                                          </p:val>
                                        </p:tav>
                                        <p:tav tm="100000">
                                          <p:val>
                                            <p:strVal val="#ppt_w"/>
                                          </p:val>
                                        </p:tav>
                                      </p:tavLst>
                                    </p:anim>
                                    <p:anim calcmode="lin" valueType="num">
                                      <p:cBhvr>
                                        <p:cTn id="32" dur="500" fill="hold"/>
                                        <p:tgtEl>
                                          <p:spTgt spid="131"/>
                                        </p:tgtEl>
                                        <p:attrNameLst>
                                          <p:attrName>ppt_h</p:attrName>
                                        </p:attrNameLst>
                                      </p:cBhvr>
                                      <p:tavLst>
                                        <p:tav tm="0">
                                          <p:val>
                                            <p:fltVal val="0"/>
                                          </p:val>
                                        </p:tav>
                                        <p:tav tm="100000">
                                          <p:val>
                                            <p:strVal val="#ppt_h"/>
                                          </p:val>
                                        </p:tav>
                                      </p:tavLst>
                                    </p:anim>
                                    <p:anim calcmode="lin" valueType="num">
                                      <p:cBhvr>
                                        <p:cTn id="33" dur="500" fill="hold"/>
                                        <p:tgtEl>
                                          <p:spTgt spid="131"/>
                                        </p:tgtEl>
                                        <p:attrNameLst>
                                          <p:attrName>ppt_x</p:attrName>
                                        </p:attrNameLst>
                                      </p:cBhvr>
                                      <p:tavLst>
                                        <p:tav tm="0">
                                          <p:val>
                                            <p:fltVal val="0.5"/>
                                          </p:val>
                                        </p:tav>
                                        <p:tav tm="100000">
                                          <p:val>
                                            <p:strVal val="#ppt_x"/>
                                          </p:val>
                                        </p:tav>
                                      </p:tavLst>
                                    </p:anim>
                                    <p:anim calcmode="lin" valueType="num">
                                      <p:cBhvr>
                                        <p:cTn id="34" dur="500" fill="hold"/>
                                        <p:tgtEl>
                                          <p:spTgt spid="131"/>
                                        </p:tgtEl>
                                        <p:attrNameLst>
                                          <p:attrName>ppt_y</p:attrName>
                                        </p:attrNameLst>
                                      </p:cBhvr>
                                      <p:tavLst>
                                        <p:tav tm="0">
                                          <p:val>
                                            <p:fltVal val="0.5"/>
                                          </p:val>
                                        </p:tav>
                                        <p:tav tm="100000">
                                          <p:val>
                                            <p:strVal val="#ppt_y"/>
                                          </p:val>
                                        </p:tav>
                                      </p:tavLst>
                                    </p:anim>
                                  </p:childTnLst>
                                </p:cTn>
                              </p:par>
                              <p:par>
                                <p:cTn id="35" presetID="23" presetClass="entr" presetSubtype="528" fill="hold" nodeType="withEffect">
                                  <p:stCondLst>
                                    <p:cond delay="300"/>
                                  </p:stCondLst>
                                  <p:childTnLst>
                                    <p:set>
                                      <p:cBhvr>
                                        <p:cTn id="36" dur="1" fill="hold">
                                          <p:stCondLst>
                                            <p:cond delay="0"/>
                                          </p:stCondLst>
                                        </p:cTn>
                                        <p:tgtEl>
                                          <p:spTgt spid="134"/>
                                        </p:tgtEl>
                                        <p:attrNameLst>
                                          <p:attrName>style.visibility</p:attrName>
                                        </p:attrNameLst>
                                      </p:cBhvr>
                                      <p:to>
                                        <p:strVal val="visible"/>
                                      </p:to>
                                    </p:set>
                                    <p:anim calcmode="lin" valueType="num">
                                      <p:cBhvr>
                                        <p:cTn id="37" dur="500" fill="hold"/>
                                        <p:tgtEl>
                                          <p:spTgt spid="134"/>
                                        </p:tgtEl>
                                        <p:attrNameLst>
                                          <p:attrName>ppt_w</p:attrName>
                                        </p:attrNameLst>
                                      </p:cBhvr>
                                      <p:tavLst>
                                        <p:tav tm="0">
                                          <p:val>
                                            <p:fltVal val="0"/>
                                          </p:val>
                                        </p:tav>
                                        <p:tav tm="100000">
                                          <p:val>
                                            <p:strVal val="#ppt_w"/>
                                          </p:val>
                                        </p:tav>
                                      </p:tavLst>
                                    </p:anim>
                                    <p:anim calcmode="lin" valueType="num">
                                      <p:cBhvr>
                                        <p:cTn id="38" dur="500" fill="hold"/>
                                        <p:tgtEl>
                                          <p:spTgt spid="134"/>
                                        </p:tgtEl>
                                        <p:attrNameLst>
                                          <p:attrName>ppt_h</p:attrName>
                                        </p:attrNameLst>
                                      </p:cBhvr>
                                      <p:tavLst>
                                        <p:tav tm="0">
                                          <p:val>
                                            <p:fltVal val="0"/>
                                          </p:val>
                                        </p:tav>
                                        <p:tav tm="100000">
                                          <p:val>
                                            <p:strVal val="#ppt_h"/>
                                          </p:val>
                                        </p:tav>
                                      </p:tavLst>
                                    </p:anim>
                                    <p:anim calcmode="lin" valueType="num">
                                      <p:cBhvr>
                                        <p:cTn id="39" dur="500" fill="hold"/>
                                        <p:tgtEl>
                                          <p:spTgt spid="134"/>
                                        </p:tgtEl>
                                        <p:attrNameLst>
                                          <p:attrName>ppt_x</p:attrName>
                                        </p:attrNameLst>
                                      </p:cBhvr>
                                      <p:tavLst>
                                        <p:tav tm="0">
                                          <p:val>
                                            <p:fltVal val="0.5"/>
                                          </p:val>
                                        </p:tav>
                                        <p:tav tm="100000">
                                          <p:val>
                                            <p:strVal val="#ppt_x"/>
                                          </p:val>
                                        </p:tav>
                                      </p:tavLst>
                                    </p:anim>
                                    <p:anim calcmode="lin" valueType="num">
                                      <p:cBhvr>
                                        <p:cTn id="40" dur="500" fill="hold"/>
                                        <p:tgtEl>
                                          <p:spTgt spid="134"/>
                                        </p:tgtEl>
                                        <p:attrNameLst>
                                          <p:attrName>ppt_y</p:attrName>
                                        </p:attrNameLst>
                                      </p:cBhvr>
                                      <p:tavLst>
                                        <p:tav tm="0">
                                          <p:val>
                                            <p:fltVal val="0.5"/>
                                          </p:val>
                                        </p:tav>
                                        <p:tav tm="100000">
                                          <p:val>
                                            <p:strVal val="#ppt_y"/>
                                          </p:val>
                                        </p:tav>
                                      </p:tavLst>
                                    </p:anim>
                                  </p:childTnLst>
                                </p:cTn>
                              </p:par>
                              <p:par>
                                <p:cTn id="41" presetID="23" presetClass="entr" presetSubtype="528" fill="hold" nodeType="withEffect">
                                  <p:stCondLst>
                                    <p:cond delay="100"/>
                                  </p:stCondLst>
                                  <p:childTnLst>
                                    <p:set>
                                      <p:cBhvr>
                                        <p:cTn id="42" dur="1" fill="hold">
                                          <p:stCondLst>
                                            <p:cond delay="0"/>
                                          </p:stCondLst>
                                        </p:cTn>
                                        <p:tgtEl>
                                          <p:spTgt spid="137"/>
                                        </p:tgtEl>
                                        <p:attrNameLst>
                                          <p:attrName>style.visibility</p:attrName>
                                        </p:attrNameLst>
                                      </p:cBhvr>
                                      <p:to>
                                        <p:strVal val="visible"/>
                                      </p:to>
                                    </p:set>
                                    <p:anim calcmode="lin" valueType="num">
                                      <p:cBhvr>
                                        <p:cTn id="43" dur="500" fill="hold"/>
                                        <p:tgtEl>
                                          <p:spTgt spid="137"/>
                                        </p:tgtEl>
                                        <p:attrNameLst>
                                          <p:attrName>ppt_w</p:attrName>
                                        </p:attrNameLst>
                                      </p:cBhvr>
                                      <p:tavLst>
                                        <p:tav tm="0">
                                          <p:val>
                                            <p:fltVal val="0"/>
                                          </p:val>
                                        </p:tav>
                                        <p:tav tm="100000">
                                          <p:val>
                                            <p:strVal val="#ppt_w"/>
                                          </p:val>
                                        </p:tav>
                                      </p:tavLst>
                                    </p:anim>
                                    <p:anim calcmode="lin" valueType="num">
                                      <p:cBhvr>
                                        <p:cTn id="44" dur="500" fill="hold"/>
                                        <p:tgtEl>
                                          <p:spTgt spid="137"/>
                                        </p:tgtEl>
                                        <p:attrNameLst>
                                          <p:attrName>ppt_h</p:attrName>
                                        </p:attrNameLst>
                                      </p:cBhvr>
                                      <p:tavLst>
                                        <p:tav tm="0">
                                          <p:val>
                                            <p:fltVal val="0"/>
                                          </p:val>
                                        </p:tav>
                                        <p:tav tm="100000">
                                          <p:val>
                                            <p:strVal val="#ppt_h"/>
                                          </p:val>
                                        </p:tav>
                                      </p:tavLst>
                                    </p:anim>
                                    <p:anim calcmode="lin" valueType="num">
                                      <p:cBhvr>
                                        <p:cTn id="45" dur="500" fill="hold"/>
                                        <p:tgtEl>
                                          <p:spTgt spid="137"/>
                                        </p:tgtEl>
                                        <p:attrNameLst>
                                          <p:attrName>ppt_x</p:attrName>
                                        </p:attrNameLst>
                                      </p:cBhvr>
                                      <p:tavLst>
                                        <p:tav tm="0">
                                          <p:val>
                                            <p:fltVal val="0.5"/>
                                          </p:val>
                                        </p:tav>
                                        <p:tav tm="100000">
                                          <p:val>
                                            <p:strVal val="#ppt_x"/>
                                          </p:val>
                                        </p:tav>
                                      </p:tavLst>
                                    </p:anim>
                                    <p:anim calcmode="lin" valueType="num">
                                      <p:cBhvr>
                                        <p:cTn id="46" dur="500" fill="hold"/>
                                        <p:tgtEl>
                                          <p:spTgt spid="137"/>
                                        </p:tgtEl>
                                        <p:attrNameLst>
                                          <p:attrName>ppt_y</p:attrName>
                                        </p:attrNameLst>
                                      </p:cBhvr>
                                      <p:tavLst>
                                        <p:tav tm="0">
                                          <p:val>
                                            <p:fltVal val="0.5"/>
                                          </p:val>
                                        </p:tav>
                                        <p:tav tm="100000">
                                          <p:val>
                                            <p:strVal val="#ppt_y"/>
                                          </p:val>
                                        </p:tav>
                                      </p:tavLst>
                                    </p:anim>
                                  </p:childTnLst>
                                </p:cTn>
                              </p:par>
                              <p:par>
                                <p:cTn id="47" presetID="23" presetClass="entr" presetSubtype="528" fill="hold" nodeType="withEffect">
                                  <p:stCondLst>
                                    <p:cond delay="600"/>
                                  </p:stCondLst>
                                  <p:childTnLst>
                                    <p:set>
                                      <p:cBhvr>
                                        <p:cTn id="48" dur="1" fill="hold">
                                          <p:stCondLst>
                                            <p:cond delay="0"/>
                                          </p:stCondLst>
                                        </p:cTn>
                                        <p:tgtEl>
                                          <p:spTgt spid="140"/>
                                        </p:tgtEl>
                                        <p:attrNameLst>
                                          <p:attrName>style.visibility</p:attrName>
                                        </p:attrNameLst>
                                      </p:cBhvr>
                                      <p:to>
                                        <p:strVal val="visible"/>
                                      </p:to>
                                    </p:set>
                                    <p:anim calcmode="lin" valueType="num">
                                      <p:cBhvr>
                                        <p:cTn id="49" dur="500" fill="hold"/>
                                        <p:tgtEl>
                                          <p:spTgt spid="140"/>
                                        </p:tgtEl>
                                        <p:attrNameLst>
                                          <p:attrName>ppt_w</p:attrName>
                                        </p:attrNameLst>
                                      </p:cBhvr>
                                      <p:tavLst>
                                        <p:tav tm="0">
                                          <p:val>
                                            <p:fltVal val="0"/>
                                          </p:val>
                                        </p:tav>
                                        <p:tav tm="100000">
                                          <p:val>
                                            <p:strVal val="#ppt_w"/>
                                          </p:val>
                                        </p:tav>
                                      </p:tavLst>
                                    </p:anim>
                                    <p:anim calcmode="lin" valueType="num">
                                      <p:cBhvr>
                                        <p:cTn id="50" dur="500" fill="hold"/>
                                        <p:tgtEl>
                                          <p:spTgt spid="140"/>
                                        </p:tgtEl>
                                        <p:attrNameLst>
                                          <p:attrName>ppt_h</p:attrName>
                                        </p:attrNameLst>
                                      </p:cBhvr>
                                      <p:tavLst>
                                        <p:tav tm="0">
                                          <p:val>
                                            <p:fltVal val="0"/>
                                          </p:val>
                                        </p:tav>
                                        <p:tav tm="100000">
                                          <p:val>
                                            <p:strVal val="#ppt_h"/>
                                          </p:val>
                                        </p:tav>
                                      </p:tavLst>
                                    </p:anim>
                                    <p:anim calcmode="lin" valueType="num">
                                      <p:cBhvr>
                                        <p:cTn id="51" dur="500" fill="hold"/>
                                        <p:tgtEl>
                                          <p:spTgt spid="140"/>
                                        </p:tgtEl>
                                        <p:attrNameLst>
                                          <p:attrName>ppt_x</p:attrName>
                                        </p:attrNameLst>
                                      </p:cBhvr>
                                      <p:tavLst>
                                        <p:tav tm="0">
                                          <p:val>
                                            <p:fltVal val="0.5"/>
                                          </p:val>
                                        </p:tav>
                                        <p:tav tm="100000">
                                          <p:val>
                                            <p:strVal val="#ppt_x"/>
                                          </p:val>
                                        </p:tav>
                                      </p:tavLst>
                                    </p:anim>
                                    <p:anim calcmode="lin" valueType="num">
                                      <p:cBhvr>
                                        <p:cTn id="52" dur="500" fill="hold"/>
                                        <p:tgtEl>
                                          <p:spTgt spid="140"/>
                                        </p:tgtEl>
                                        <p:attrNameLst>
                                          <p:attrName>ppt_y</p:attrName>
                                        </p:attrNameLst>
                                      </p:cBhvr>
                                      <p:tavLst>
                                        <p:tav tm="0">
                                          <p:val>
                                            <p:fltVal val="0.5"/>
                                          </p:val>
                                        </p:tav>
                                        <p:tav tm="100000">
                                          <p:val>
                                            <p:strVal val="#ppt_y"/>
                                          </p:val>
                                        </p:tav>
                                      </p:tavLst>
                                    </p:anim>
                                  </p:childTnLst>
                                </p:cTn>
                              </p:par>
                              <p:par>
                                <p:cTn id="53" presetID="23" presetClass="entr" presetSubtype="528" fill="hold" nodeType="withEffect">
                                  <p:stCondLst>
                                    <p:cond delay="300"/>
                                  </p:stCondLst>
                                  <p:childTnLst>
                                    <p:set>
                                      <p:cBhvr>
                                        <p:cTn id="54" dur="1" fill="hold">
                                          <p:stCondLst>
                                            <p:cond delay="0"/>
                                          </p:stCondLst>
                                        </p:cTn>
                                        <p:tgtEl>
                                          <p:spTgt spid="143"/>
                                        </p:tgtEl>
                                        <p:attrNameLst>
                                          <p:attrName>style.visibility</p:attrName>
                                        </p:attrNameLst>
                                      </p:cBhvr>
                                      <p:to>
                                        <p:strVal val="visible"/>
                                      </p:to>
                                    </p:set>
                                    <p:anim calcmode="lin" valueType="num">
                                      <p:cBhvr>
                                        <p:cTn id="55" dur="500" fill="hold"/>
                                        <p:tgtEl>
                                          <p:spTgt spid="143"/>
                                        </p:tgtEl>
                                        <p:attrNameLst>
                                          <p:attrName>ppt_w</p:attrName>
                                        </p:attrNameLst>
                                      </p:cBhvr>
                                      <p:tavLst>
                                        <p:tav tm="0">
                                          <p:val>
                                            <p:fltVal val="0"/>
                                          </p:val>
                                        </p:tav>
                                        <p:tav tm="100000">
                                          <p:val>
                                            <p:strVal val="#ppt_w"/>
                                          </p:val>
                                        </p:tav>
                                      </p:tavLst>
                                    </p:anim>
                                    <p:anim calcmode="lin" valueType="num">
                                      <p:cBhvr>
                                        <p:cTn id="56" dur="500" fill="hold"/>
                                        <p:tgtEl>
                                          <p:spTgt spid="143"/>
                                        </p:tgtEl>
                                        <p:attrNameLst>
                                          <p:attrName>ppt_h</p:attrName>
                                        </p:attrNameLst>
                                      </p:cBhvr>
                                      <p:tavLst>
                                        <p:tav tm="0">
                                          <p:val>
                                            <p:fltVal val="0"/>
                                          </p:val>
                                        </p:tav>
                                        <p:tav tm="100000">
                                          <p:val>
                                            <p:strVal val="#ppt_h"/>
                                          </p:val>
                                        </p:tav>
                                      </p:tavLst>
                                    </p:anim>
                                    <p:anim calcmode="lin" valueType="num">
                                      <p:cBhvr>
                                        <p:cTn id="57" dur="500" fill="hold"/>
                                        <p:tgtEl>
                                          <p:spTgt spid="143"/>
                                        </p:tgtEl>
                                        <p:attrNameLst>
                                          <p:attrName>ppt_x</p:attrName>
                                        </p:attrNameLst>
                                      </p:cBhvr>
                                      <p:tavLst>
                                        <p:tav tm="0">
                                          <p:val>
                                            <p:fltVal val="0.5"/>
                                          </p:val>
                                        </p:tav>
                                        <p:tav tm="100000">
                                          <p:val>
                                            <p:strVal val="#ppt_x"/>
                                          </p:val>
                                        </p:tav>
                                      </p:tavLst>
                                    </p:anim>
                                    <p:anim calcmode="lin" valueType="num">
                                      <p:cBhvr>
                                        <p:cTn id="58" dur="500" fill="hold"/>
                                        <p:tgtEl>
                                          <p:spTgt spid="143"/>
                                        </p:tgtEl>
                                        <p:attrNameLst>
                                          <p:attrName>ppt_y</p:attrName>
                                        </p:attrNameLst>
                                      </p:cBhvr>
                                      <p:tavLst>
                                        <p:tav tm="0">
                                          <p:val>
                                            <p:fltVal val="0.5"/>
                                          </p:val>
                                        </p:tav>
                                        <p:tav tm="100000">
                                          <p:val>
                                            <p:strVal val="#ppt_y"/>
                                          </p:val>
                                        </p:tav>
                                      </p:tavLst>
                                    </p:anim>
                                  </p:childTnLst>
                                </p:cTn>
                              </p:par>
                              <p:par>
                                <p:cTn id="59" presetID="23" presetClass="entr" presetSubtype="528" fill="hold" nodeType="withEffect">
                                  <p:stCondLst>
                                    <p:cond delay="300"/>
                                  </p:stCondLst>
                                  <p:childTnLst>
                                    <p:set>
                                      <p:cBhvr>
                                        <p:cTn id="60" dur="1" fill="hold">
                                          <p:stCondLst>
                                            <p:cond delay="0"/>
                                          </p:stCondLst>
                                        </p:cTn>
                                        <p:tgtEl>
                                          <p:spTgt spid="146"/>
                                        </p:tgtEl>
                                        <p:attrNameLst>
                                          <p:attrName>style.visibility</p:attrName>
                                        </p:attrNameLst>
                                      </p:cBhvr>
                                      <p:to>
                                        <p:strVal val="visible"/>
                                      </p:to>
                                    </p:set>
                                    <p:anim calcmode="lin" valueType="num">
                                      <p:cBhvr>
                                        <p:cTn id="61" dur="500" fill="hold"/>
                                        <p:tgtEl>
                                          <p:spTgt spid="146"/>
                                        </p:tgtEl>
                                        <p:attrNameLst>
                                          <p:attrName>ppt_w</p:attrName>
                                        </p:attrNameLst>
                                      </p:cBhvr>
                                      <p:tavLst>
                                        <p:tav tm="0">
                                          <p:val>
                                            <p:fltVal val="0"/>
                                          </p:val>
                                        </p:tav>
                                        <p:tav tm="100000">
                                          <p:val>
                                            <p:strVal val="#ppt_w"/>
                                          </p:val>
                                        </p:tav>
                                      </p:tavLst>
                                    </p:anim>
                                    <p:anim calcmode="lin" valueType="num">
                                      <p:cBhvr>
                                        <p:cTn id="62" dur="500" fill="hold"/>
                                        <p:tgtEl>
                                          <p:spTgt spid="146"/>
                                        </p:tgtEl>
                                        <p:attrNameLst>
                                          <p:attrName>ppt_h</p:attrName>
                                        </p:attrNameLst>
                                      </p:cBhvr>
                                      <p:tavLst>
                                        <p:tav tm="0">
                                          <p:val>
                                            <p:fltVal val="0"/>
                                          </p:val>
                                        </p:tav>
                                        <p:tav tm="100000">
                                          <p:val>
                                            <p:strVal val="#ppt_h"/>
                                          </p:val>
                                        </p:tav>
                                      </p:tavLst>
                                    </p:anim>
                                    <p:anim calcmode="lin" valueType="num">
                                      <p:cBhvr>
                                        <p:cTn id="63" dur="500" fill="hold"/>
                                        <p:tgtEl>
                                          <p:spTgt spid="146"/>
                                        </p:tgtEl>
                                        <p:attrNameLst>
                                          <p:attrName>ppt_x</p:attrName>
                                        </p:attrNameLst>
                                      </p:cBhvr>
                                      <p:tavLst>
                                        <p:tav tm="0">
                                          <p:val>
                                            <p:fltVal val="0.5"/>
                                          </p:val>
                                        </p:tav>
                                        <p:tav tm="100000">
                                          <p:val>
                                            <p:strVal val="#ppt_x"/>
                                          </p:val>
                                        </p:tav>
                                      </p:tavLst>
                                    </p:anim>
                                    <p:anim calcmode="lin" valueType="num">
                                      <p:cBhvr>
                                        <p:cTn id="64" dur="500" fill="hold"/>
                                        <p:tgtEl>
                                          <p:spTgt spid="146"/>
                                        </p:tgtEl>
                                        <p:attrNameLst>
                                          <p:attrName>ppt_y</p:attrName>
                                        </p:attrNameLst>
                                      </p:cBhvr>
                                      <p:tavLst>
                                        <p:tav tm="0">
                                          <p:val>
                                            <p:fltVal val="0.5"/>
                                          </p:val>
                                        </p:tav>
                                        <p:tav tm="100000">
                                          <p:val>
                                            <p:strVal val="#ppt_y"/>
                                          </p:val>
                                        </p:tav>
                                      </p:tavLst>
                                    </p:anim>
                                  </p:childTnLst>
                                </p:cTn>
                              </p:par>
                              <p:par>
                                <p:cTn id="65" presetID="23" presetClass="entr" presetSubtype="528" fill="hold" nodeType="withEffect">
                                  <p:stCondLst>
                                    <p:cond delay="600"/>
                                  </p:stCondLst>
                                  <p:childTnLst>
                                    <p:set>
                                      <p:cBhvr>
                                        <p:cTn id="66" dur="1" fill="hold">
                                          <p:stCondLst>
                                            <p:cond delay="0"/>
                                          </p:stCondLst>
                                        </p:cTn>
                                        <p:tgtEl>
                                          <p:spTgt spid="149"/>
                                        </p:tgtEl>
                                        <p:attrNameLst>
                                          <p:attrName>style.visibility</p:attrName>
                                        </p:attrNameLst>
                                      </p:cBhvr>
                                      <p:to>
                                        <p:strVal val="visible"/>
                                      </p:to>
                                    </p:set>
                                    <p:anim calcmode="lin" valueType="num">
                                      <p:cBhvr>
                                        <p:cTn id="67" dur="500" fill="hold"/>
                                        <p:tgtEl>
                                          <p:spTgt spid="149"/>
                                        </p:tgtEl>
                                        <p:attrNameLst>
                                          <p:attrName>ppt_w</p:attrName>
                                        </p:attrNameLst>
                                      </p:cBhvr>
                                      <p:tavLst>
                                        <p:tav tm="0">
                                          <p:val>
                                            <p:fltVal val="0"/>
                                          </p:val>
                                        </p:tav>
                                        <p:tav tm="100000">
                                          <p:val>
                                            <p:strVal val="#ppt_w"/>
                                          </p:val>
                                        </p:tav>
                                      </p:tavLst>
                                    </p:anim>
                                    <p:anim calcmode="lin" valueType="num">
                                      <p:cBhvr>
                                        <p:cTn id="68" dur="500" fill="hold"/>
                                        <p:tgtEl>
                                          <p:spTgt spid="149"/>
                                        </p:tgtEl>
                                        <p:attrNameLst>
                                          <p:attrName>ppt_h</p:attrName>
                                        </p:attrNameLst>
                                      </p:cBhvr>
                                      <p:tavLst>
                                        <p:tav tm="0">
                                          <p:val>
                                            <p:fltVal val="0"/>
                                          </p:val>
                                        </p:tav>
                                        <p:tav tm="100000">
                                          <p:val>
                                            <p:strVal val="#ppt_h"/>
                                          </p:val>
                                        </p:tav>
                                      </p:tavLst>
                                    </p:anim>
                                    <p:anim calcmode="lin" valueType="num">
                                      <p:cBhvr>
                                        <p:cTn id="69" dur="500" fill="hold"/>
                                        <p:tgtEl>
                                          <p:spTgt spid="149"/>
                                        </p:tgtEl>
                                        <p:attrNameLst>
                                          <p:attrName>ppt_x</p:attrName>
                                        </p:attrNameLst>
                                      </p:cBhvr>
                                      <p:tavLst>
                                        <p:tav tm="0">
                                          <p:val>
                                            <p:fltVal val="0.5"/>
                                          </p:val>
                                        </p:tav>
                                        <p:tav tm="100000">
                                          <p:val>
                                            <p:strVal val="#ppt_x"/>
                                          </p:val>
                                        </p:tav>
                                      </p:tavLst>
                                    </p:anim>
                                    <p:anim calcmode="lin" valueType="num">
                                      <p:cBhvr>
                                        <p:cTn id="70" dur="500" fill="hold"/>
                                        <p:tgtEl>
                                          <p:spTgt spid="149"/>
                                        </p:tgtEl>
                                        <p:attrNameLst>
                                          <p:attrName>ppt_y</p:attrName>
                                        </p:attrNameLst>
                                      </p:cBhvr>
                                      <p:tavLst>
                                        <p:tav tm="0">
                                          <p:val>
                                            <p:fltVal val="0.5"/>
                                          </p:val>
                                        </p:tav>
                                        <p:tav tm="100000">
                                          <p:val>
                                            <p:strVal val="#ppt_y"/>
                                          </p:val>
                                        </p:tav>
                                      </p:tavLst>
                                    </p:anim>
                                  </p:childTnLst>
                                </p:cTn>
                              </p:par>
                              <p:par>
                                <p:cTn id="71" presetID="23" presetClass="entr" presetSubtype="528" fill="hold" nodeType="withEffect">
                                  <p:stCondLst>
                                    <p:cond delay="600"/>
                                  </p:stCondLst>
                                  <p:childTnLst>
                                    <p:set>
                                      <p:cBhvr>
                                        <p:cTn id="72" dur="1" fill="hold">
                                          <p:stCondLst>
                                            <p:cond delay="0"/>
                                          </p:stCondLst>
                                        </p:cTn>
                                        <p:tgtEl>
                                          <p:spTgt spid="152"/>
                                        </p:tgtEl>
                                        <p:attrNameLst>
                                          <p:attrName>style.visibility</p:attrName>
                                        </p:attrNameLst>
                                      </p:cBhvr>
                                      <p:to>
                                        <p:strVal val="visible"/>
                                      </p:to>
                                    </p:set>
                                    <p:anim calcmode="lin" valueType="num">
                                      <p:cBhvr>
                                        <p:cTn id="73" dur="500" fill="hold"/>
                                        <p:tgtEl>
                                          <p:spTgt spid="152"/>
                                        </p:tgtEl>
                                        <p:attrNameLst>
                                          <p:attrName>ppt_w</p:attrName>
                                        </p:attrNameLst>
                                      </p:cBhvr>
                                      <p:tavLst>
                                        <p:tav tm="0">
                                          <p:val>
                                            <p:fltVal val="0"/>
                                          </p:val>
                                        </p:tav>
                                        <p:tav tm="100000">
                                          <p:val>
                                            <p:strVal val="#ppt_w"/>
                                          </p:val>
                                        </p:tav>
                                      </p:tavLst>
                                    </p:anim>
                                    <p:anim calcmode="lin" valueType="num">
                                      <p:cBhvr>
                                        <p:cTn id="74" dur="500" fill="hold"/>
                                        <p:tgtEl>
                                          <p:spTgt spid="152"/>
                                        </p:tgtEl>
                                        <p:attrNameLst>
                                          <p:attrName>ppt_h</p:attrName>
                                        </p:attrNameLst>
                                      </p:cBhvr>
                                      <p:tavLst>
                                        <p:tav tm="0">
                                          <p:val>
                                            <p:fltVal val="0"/>
                                          </p:val>
                                        </p:tav>
                                        <p:tav tm="100000">
                                          <p:val>
                                            <p:strVal val="#ppt_h"/>
                                          </p:val>
                                        </p:tav>
                                      </p:tavLst>
                                    </p:anim>
                                    <p:anim calcmode="lin" valueType="num">
                                      <p:cBhvr>
                                        <p:cTn id="75" dur="500" fill="hold"/>
                                        <p:tgtEl>
                                          <p:spTgt spid="152"/>
                                        </p:tgtEl>
                                        <p:attrNameLst>
                                          <p:attrName>ppt_x</p:attrName>
                                        </p:attrNameLst>
                                      </p:cBhvr>
                                      <p:tavLst>
                                        <p:tav tm="0">
                                          <p:val>
                                            <p:fltVal val="0.5"/>
                                          </p:val>
                                        </p:tav>
                                        <p:tav tm="100000">
                                          <p:val>
                                            <p:strVal val="#ppt_x"/>
                                          </p:val>
                                        </p:tav>
                                      </p:tavLst>
                                    </p:anim>
                                    <p:anim calcmode="lin" valueType="num">
                                      <p:cBhvr>
                                        <p:cTn id="76" dur="500" fill="hold"/>
                                        <p:tgtEl>
                                          <p:spTgt spid="152"/>
                                        </p:tgtEl>
                                        <p:attrNameLst>
                                          <p:attrName>ppt_y</p:attrName>
                                        </p:attrNameLst>
                                      </p:cBhvr>
                                      <p:tavLst>
                                        <p:tav tm="0">
                                          <p:val>
                                            <p:fltVal val="0.5"/>
                                          </p:val>
                                        </p:tav>
                                        <p:tav tm="100000">
                                          <p:val>
                                            <p:strVal val="#ppt_y"/>
                                          </p:val>
                                        </p:tav>
                                      </p:tavLst>
                                    </p:anim>
                                  </p:childTnLst>
                                </p:cTn>
                              </p:par>
                              <p:par>
                                <p:cTn id="77" presetID="23" presetClass="entr" presetSubtype="528" fill="hold" nodeType="withEffect">
                                  <p:stCondLst>
                                    <p:cond delay="300"/>
                                  </p:stCondLst>
                                  <p:childTnLst>
                                    <p:set>
                                      <p:cBhvr>
                                        <p:cTn id="78" dur="1" fill="hold">
                                          <p:stCondLst>
                                            <p:cond delay="0"/>
                                          </p:stCondLst>
                                        </p:cTn>
                                        <p:tgtEl>
                                          <p:spTgt spid="155"/>
                                        </p:tgtEl>
                                        <p:attrNameLst>
                                          <p:attrName>style.visibility</p:attrName>
                                        </p:attrNameLst>
                                      </p:cBhvr>
                                      <p:to>
                                        <p:strVal val="visible"/>
                                      </p:to>
                                    </p:set>
                                    <p:anim calcmode="lin" valueType="num">
                                      <p:cBhvr>
                                        <p:cTn id="79" dur="500" fill="hold"/>
                                        <p:tgtEl>
                                          <p:spTgt spid="155"/>
                                        </p:tgtEl>
                                        <p:attrNameLst>
                                          <p:attrName>ppt_w</p:attrName>
                                        </p:attrNameLst>
                                      </p:cBhvr>
                                      <p:tavLst>
                                        <p:tav tm="0">
                                          <p:val>
                                            <p:fltVal val="0"/>
                                          </p:val>
                                        </p:tav>
                                        <p:tav tm="100000">
                                          <p:val>
                                            <p:strVal val="#ppt_w"/>
                                          </p:val>
                                        </p:tav>
                                      </p:tavLst>
                                    </p:anim>
                                    <p:anim calcmode="lin" valueType="num">
                                      <p:cBhvr>
                                        <p:cTn id="80" dur="500" fill="hold"/>
                                        <p:tgtEl>
                                          <p:spTgt spid="155"/>
                                        </p:tgtEl>
                                        <p:attrNameLst>
                                          <p:attrName>ppt_h</p:attrName>
                                        </p:attrNameLst>
                                      </p:cBhvr>
                                      <p:tavLst>
                                        <p:tav tm="0">
                                          <p:val>
                                            <p:fltVal val="0"/>
                                          </p:val>
                                        </p:tav>
                                        <p:tav tm="100000">
                                          <p:val>
                                            <p:strVal val="#ppt_h"/>
                                          </p:val>
                                        </p:tav>
                                      </p:tavLst>
                                    </p:anim>
                                    <p:anim calcmode="lin" valueType="num">
                                      <p:cBhvr>
                                        <p:cTn id="81" dur="500" fill="hold"/>
                                        <p:tgtEl>
                                          <p:spTgt spid="155"/>
                                        </p:tgtEl>
                                        <p:attrNameLst>
                                          <p:attrName>ppt_x</p:attrName>
                                        </p:attrNameLst>
                                      </p:cBhvr>
                                      <p:tavLst>
                                        <p:tav tm="0">
                                          <p:val>
                                            <p:fltVal val="0.5"/>
                                          </p:val>
                                        </p:tav>
                                        <p:tav tm="100000">
                                          <p:val>
                                            <p:strVal val="#ppt_x"/>
                                          </p:val>
                                        </p:tav>
                                      </p:tavLst>
                                    </p:anim>
                                    <p:anim calcmode="lin" valueType="num">
                                      <p:cBhvr>
                                        <p:cTn id="82" dur="500" fill="hold"/>
                                        <p:tgtEl>
                                          <p:spTgt spid="155"/>
                                        </p:tgtEl>
                                        <p:attrNameLst>
                                          <p:attrName>ppt_y</p:attrName>
                                        </p:attrNameLst>
                                      </p:cBhvr>
                                      <p:tavLst>
                                        <p:tav tm="0">
                                          <p:val>
                                            <p:fltVal val="0.5"/>
                                          </p:val>
                                        </p:tav>
                                        <p:tav tm="100000">
                                          <p:val>
                                            <p:strVal val="#ppt_y"/>
                                          </p:val>
                                        </p:tav>
                                      </p:tavLst>
                                    </p:anim>
                                  </p:childTnLst>
                                </p:cTn>
                              </p:par>
                              <p:par>
                                <p:cTn id="83" presetID="23" presetClass="entr" presetSubtype="528" fill="hold" nodeType="withEffect">
                                  <p:stCondLst>
                                    <p:cond delay="600"/>
                                  </p:stCondLst>
                                  <p:childTnLst>
                                    <p:set>
                                      <p:cBhvr>
                                        <p:cTn id="84" dur="1" fill="hold">
                                          <p:stCondLst>
                                            <p:cond delay="0"/>
                                          </p:stCondLst>
                                        </p:cTn>
                                        <p:tgtEl>
                                          <p:spTgt spid="158"/>
                                        </p:tgtEl>
                                        <p:attrNameLst>
                                          <p:attrName>style.visibility</p:attrName>
                                        </p:attrNameLst>
                                      </p:cBhvr>
                                      <p:to>
                                        <p:strVal val="visible"/>
                                      </p:to>
                                    </p:set>
                                    <p:anim calcmode="lin" valueType="num">
                                      <p:cBhvr>
                                        <p:cTn id="85" dur="500" fill="hold"/>
                                        <p:tgtEl>
                                          <p:spTgt spid="158"/>
                                        </p:tgtEl>
                                        <p:attrNameLst>
                                          <p:attrName>ppt_w</p:attrName>
                                        </p:attrNameLst>
                                      </p:cBhvr>
                                      <p:tavLst>
                                        <p:tav tm="0">
                                          <p:val>
                                            <p:fltVal val="0"/>
                                          </p:val>
                                        </p:tav>
                                        <p:tav tm="100000">
                                          <p:val>
                                            <p:strVal val="#ppt_w"/>
                                          </p:val>
                                        </p:tav>
                                      </p:tavLst>
                                    </p:anim>
                                    <p:anim calcmode="lin" valueType="num">
                                      <p:cBhvr>
                                        <p:cTn id="86" dur="500" fill="hold"/>
                                        <p:tgtEl>
                                          <p:spTgt spid="158"/>
                                        </p:tgtEl>
                                        <p:attrNameLst>
                                          <p:attrName>ppt_h</p:attrName>
                                        </p:attrNameLst>
                                      </p:cBhvr>
                                      <p:tavLst>
                                        <p:tav tm="0">
                                          <p:val>
                                            <p:fltVal val="0"/>
                                          </p:val>
                                        </p:tav>
                                        <p:tav tm="100000">
                                          <p:val>
                                            <p:strVal val="#ppt_h"/>
                                          </p:val>
                                        </p:tav>
                                      </p:tavLst>
                                    </p:anim>
                                    <p:anim calcmode="lin" valueType="num">
                                      <p:cBhvr>
                                        <p:cTn id="87" dur="500" fill="hold"/>
                                        <p:tgtEl>
                                          <p:spTgt spid="158"/>
                                        </p:tgtEl>
                                        <p:attrNameLst>
                                          <p:attrName>ppt_x</p:attrName>
                                        </p:attrNameLst>
                                      </p:cBhvr>
                                      <p:tavLst>
                                        <p:tav tm="0">
                                          <p:val>
                                            <p:fltVal val="0.5"/>
                                          </p:val>
                                        </p:tav>
                                        <p:tav tm="100000">
                                          <p:val>
                                            <p:strVal val="#ppt_x"/>
                                          </p:val>
                                        </p:tav>
                                      </p:tavLst>
                                    </p:anim>
                                    <p:anim calcmode="lin" valueType="num">
                                      <p:cBhvr>
                                        <p:cTn id="88" dur="500" fill="hold"/>
                                        <p:tgtEl>
                                          <p:spTgt spid="158"/>
                                        </p:tgtEl>
                                        <p:attrNameLst>
                                          <p:attrName>ppt_y</p:attrName>
                                        </p:attrNameLst>
                                      </p:cBhvr>
                                      <p:tavLst>
                                        <p:tav tm="0">
                                          <p:val>
                                            <p:fltVal val="0.5"/>
                                          </p:val>
                                        </p:tav>
                                        <p:tav tm="100000">
                                          <p:val>
                                            <p:strVal val="#ppt_y"/>
                                          </p:val>
                                        </p:tav>
                                      </p:tavLst>
                                    </p:anim>
                                  </p:childTnLst>
                                </p:cTn>
                              </p:par>
                              <p:par>
                                <p:cTn id="89" presetID="23" presetClass="entr" presetSubtype="528" fill="hold" nodeType="withEffect">
                                  <p:stCondLst>
                                    <p:cond delay="600"/>
                                  </p:stCondLst>
                                  <p:childTnLst>
                                    <p:set>
                                      <p:cBhvr>
                                        <p:cTn id="90" dur="1" fill="hold">
                                          <p:stCondLst>
                                            <p:cond delay="0"/>
                                          </p:stCondLst>
                                        </p:cTn>
                                        <p:tgtEl>
                                          <p:spTgt spid="161"/>
                                        </p:tgtEl>
                                        <p:attrNameLst>
                                          <p:attrName>style.visibility</p:attrName>
                                        </p:attrNameLst>
                                      </p:cBhvr>
                                      <p:to>
                                        <p:strVal val="visible"/>
                                      </p:to>
                                    </p:set>
                                    <p:anim calcmode="lin" valueType="num">
                                      <p:cBhvr>
                                        <p:cTn id="91" dur="500" fill="hold"/>
                                        <p:tgtEl>
                                          <p:spTgt spid="161"/>
                                        </p:tgtEl>
                                        <p:attrNameLst>
                                          <p:attrName>ppt_w</p:attrName>
                                        </p:attrNameLst>
                                      </p:cBhvr>
                                      <p:tavLst>
                                        <p:tav tm="0">
                                          <p:val>
                                            <p:fltVal val="0"/>
                                          </p:val>
                                        </p:tav>
                                        <p:tav tm="100000">
                                          <p:val>
                                            <p:strVal val="#ppt_w"/>
                                          </p:val>
                                        </p:tav>
                                      </p:tavLst>
                                    </p:anim>
                                    <p:anim calcmode="lin" valueType="num">
                                      <p:cBhvr>
                                        <p:cTn id="92" dur="500" fill="hold"/>
                                        <p:tgtEl>
                                          <p:spTgt spid="161"/>
                                        </p:tgtEl>
                                        <p:attrNameLst>
                                          <p:attrName>ppt_h</p:attrName>
                                        </p:attrNameLst>
                                      </p:cBhvr>
                                      <p:tavLst>
                                        <p:tav tm="0">
                                          <p:val>
                                            <p:fltVal val="0"/>
                                          </p:val>
                                        </p:tav>
                                        <p:tav tm="100000">
                                          <p:val>
                                            <p:strVal val="#ppt_h"/>
                                          </p:val>
                                        </p:tav>
                                      </p:tavLst>
                                    </p:anim>
                                    <p:anim calcmode="lin" valueType="num">
                                      <p:cBhvr>
                                        <p:cTn id="93" dur="500" fill="hold"/>
                                        <p:tgtEl>
                                          <p:spTgt spid="161"/>
                                        </p:tgtEl>
                                        <p:attrNameLst>
                                          <p:attrName>ppt_x</p:attrName>
                                        </p:attrNameLst>
                                      </p:cBhvr>
                                      <p:tavLst>
                                        <p:tav tm="0">
                                          <p:val>
                                            <p:fltVal val="0.5"/>
                                          </p:val>
                                        </p:tav>
                                        <p:tav tm="100000">
                                          <p:val>
                                            <p:strVal val="#ppt_x"/>
                                          </p:val>
                                        </p:tav>
                                      </p:tavLst>
                                    </p:anim>
                                    <p:anim calcmode="lin" valueType="num">
                                      <p:cBhvr>
                                        <p:cTn id="94" dur="500" fill="hold"/>
                                        <p:tgtEl>
                                          <p:spTgt spid="161"/>
                                        </p:tgtEl>
                                        <p:attrNameLst>
                                          <p:attrName>ppt_y</p:attrName>
                                        </p:attrNameLst>
                                      </p:cBhvr>
                                      <p:tavLst>
                                        <p:tav tm="0">
                                          <p:val>
                                            <p:fltVal val="0.5"/>
                                          </p:val>
                                        </p:tav>
                                        <p:tav tm="100000">
                                          <p:val>
                                            <p:strVal val="#ppt_y"/>
                                          </p:val>
                                        </p:tav>
                                      </p:tavLst>
                                    </p:anim>
                                  </p:childTnLst>
                                </p:cTn>
                              </p:par>
                              <p:par>
                                <p:cTn id="95" presetID="26" presetClass="emph" presetSubtype="0" repeatCount="3000" fill="hold" nodeType="withEffect">
                                  <p:stCondLst>
                                    <p:cond delay="600"/>
                                  </p:stCondLst>
                                  <p:childTnLst>
                                    <p:animEffect transition="out" filter="fade">
                                      <p:cBhvr>
                                        <p:cTn id="96" dur="500" tmFilter="0, 0; .2, .5; .8, .5; 1, 0"/>
                                        <p:tgtEl>
                                          <p:spTgt spid="125"/>
                                        </p:tgtEl>
                                      </p:cBhvr>
                                    </p:animEffect>
                                    <p:animScale>
                                      <p:cBhvr>
                                        <p:cTn id="97" dur="250" autoRev="1" fill="hold"/>
                                        <p:tgtEl>
                                          <p:spTgt spid="125"/>
                                        </p:tgtEl>
                                      </p:cBhvr>
                                      <p:by x="105000" y="105000"/>
                                    </p:animScale>
                                  </p:childTnLst>
                                </p:cTn>
                              </p:par>
                              <p:par>
                                <p:cTn id="98" presetID="26" presetClass="emph" presetSubtype="0" repeatCount="3000" fill="hold" nodeType="withEffect">
                                  <p:stCondLst>
                                    <p:cond delay="710"/>
                                  </p:stCondLst>
                                  <p:childTnLst>
                                    <p:animEffect transition="out" filter="fade">
                                      <p:cBhvr>
                                        <p:cTn id="99" dur="500" tmFilter="0, 0; .2, .5; .8, .5; 1, 0"/>
                                        <p:tgtEl>
                                          <p:spTgt spid="146"/>
                                        </p:tgtEl>
                                      </p:cBhvr>
                                    </p:animEffect>
                                    <p:animScale>
                                      <p:cBhvr>
                                        <p:cTn id="100" dur="250" autoRev="1" fill="hold"/>
                                        <p:tgtEl>
                                          <p:spTgt spid="146"/>
                                        </p:tgtEl>
                                      </p:cBhvr>
                                      <p:by x="105000" y="105000"/>
                                    </p:animScale>
                                  </p:childTnLst>
                                </p:cTn>
                              </p:par>
                              <p:par>
                                <p:cTn id="101" presetID="26" presetClass="emph" presetSubtype="0" repeatCount="3000" fill="hold" nodeType="withEffect">
                                  <p:stCondLst>
                                    <p:cond delay="410"/>
                                  </p:stCondLst>
                                  <p:childTnLst>
                                    <p:animEffect transition="out" filter="fade">
                                      <p:cBhvr>
                                        <p:cTn id="102" dur="500" tmFilter="0, 0; .2, .5; .8, .5; 1, 0"/>
                                        <p:tgtEl>
                                          <p:spTgt spid="152"/>
                                        </p:tgtEl>
                                      </p:cBhvr>
                                    </p:animEffect>
                                    <p:animScale>
                                      <p:cBhvr>
                                        <p:cTn id="103" dur="250" autoRev="1" fill="hold"/>
                                        <p:tgtEl>
                                          <p:spTgt spid="152"/>
                                        </p:tgtEl>
                                      </p:cBhvr>
                                      <p:by x="105000" y="105000"/>
                                    </p:animScale>
                                  </p:childTnLst>
                                </p:cTn>
                              </p:par>
                              <p:par>
                                <p:cTn id="104" presetID="26" presetClass="emph" presetSubtype="0" repeatCount="3000" fill="hold" nodeType="withEffect">
                                  <p:stCondLst>
                                    <p:cond delay="810"/>
                                  </p:stCondLst>
                                  <p:childTnLst>
                                    <p:animEffect transition="out" filter="fade">
                                      <p:cBhvr>
                                        <p:cTn id="105" dur="500" tmFilter="0, 0; .2, .5; .8, .5; 1, 0"/>
                                        <p:tgtEl>
                                          <p:spTgt spid="155"/>
                                        </p:tgtEl>
                                      </p:cBhvr>
                                    </p:animEffect>
                                    <p:animScale>
                                      <p:cBhvr>
                                        <p:cTn id="106" dur="250" autoRev="1" fill="hold"/>
                                        <p:tgtEl>
                                          <p:spTgt spid="155"/>
                                        </p:tgtEl>
                                      </p:cBhvr>
                                      <p:by x="105000" y="105000"/>
                                    </p:animScale>
                                  </p:childTnLst>
                                </p:cTn>
                              </p:par>
                            </p:childTnLst>
                          </p:cTn>
                        </p:par>
                        <p:par>
                          <p:cTn id="107" fill="hold">
                            <p:stCondLst>
                              <p:cond delay="1000"/>
                            </p:stCondLst>
                            <p:childTnLst>
                              <p:par>
                                <p:cTn id="108" presetID="16" presetClass="entr" presetSubtype="42" fill="hold" nodeType="afterEffect">
                                  <p:stCondLst>
                                    <p:cond delay="0"/>
                                  </p:stCondLst>
                                  <p:childTnLst>
                                    <p:set>
                                      <p:cBhvr>
                                        <p:cTn id="109" dur="1" fill="hold">
                                          <p:stCondLst>
                                            <p:cond delay="0"/>
                                          </p:stCondLst>
                                        </p:cTn>
                                        <p:tgtEl>
                                          <p:spTgt spid="164"/>
                                        </p:tgtEl>
                                        <p:attrNameLst>
                                          <p:attrName>style.visibility</p:attrName>
                                        </p:attrNameLst>
                                      </p:cBhvr>
                                      <p:to>
                                        <p:strVal val="visible"/>
                                      </p:to>
                                    </p:set>
                                    <p:animEffect transition="in" filter="barn(outHorizontal)">
                                      <p:cBhvr>
                                        <p:cTn id="110" dur="500"/>
                                        <p:tgtEl>
                                          <p:spTgt spid="164"/>
                                        </p:tgtEl>
                                      </p:cBhvr>
                                    </p:animEffect>
                                  </p:childTnLst>
                                </p:cTn>
                              </p:par>
                            </p:childTnLst>
                          </p:cTn>
                        </p:par>
                        <p:par>
                          <p:cTn id="111" fill="hold">
                            <p:stCondLst>
                              <p:cond delay="1500"/>
                            </p:stCondLst>
                            <p:childTnLst>
                              <p:par>
                                <p:cTn id="112" presetID="23" presetClass="entr" presetSubtype="32" fill="hold" nodeType="afterEffect">
                                  <p:stCondLst>
                                    <p:cond delay="0"/>
                                  </p:stCondLst>
                                  <p:childTnLst>
                                    <p:set>
                                      <p:cBhvr>
                                        <p:cTn id="113" dur="1" fill="hold">
                                          <p:stCondLst>
                                            <p:cond delay="0"/>
                                          </p:stCondLst>
                                        </p:cTn>
                                        <p:tgtEl>
                                          <p:spTgt spid="165"/>
                                        </p:tgtEl>
                                        <p:attrNameLst>
                                          <p:attrName>style.visibility</p:attrName>
                                        </p:attrNameLst>
                                      </p:cBhvr>
                                      <p:to>
                                        <p:strVal val="visible"/>
                                      </p:to>
                                    </p:set>
                                    <p:anim calcmode="lin" valueType="num">
                                      <p:cBhvr>
                                        <p:cTn id="114" dur="500" fill="hold"/>
                                        <p:tgtEl>
                                          <p:spTgt spid="165"/>
                                        </p:tgtEl>
                                        <p:attrNameLst>
                                          <p:attrName>ppt_w</p:attrName>
                                        </p:attrNameLst>
                                      </p:cBhvr>
                                      <p:tavLst>
                                        <p:tav tm="0">
                                          <p:val>
                                            <p:strVal val="4*#ppt_w"/>
                                          </p:val>
                                        </p:tav>
                                        <p:tav tm="100000">
                                          <p:val>
                                            <p:strVal val="#ppt_w"/>
                                          </p:val>
                                        </p:tav>
                                      </p:tavLst>
                                    </p:anim>
                                    <p:anim calcmode="lin" valueType="num">
                                      <p:cBhvr>
                                        <p:cTn id="115" dur="500" fill="hold"/>
                                        <p:tgtEl>
                                          <p:spTgt spid="165"/>
                                        </p:tgtEl>
                                        <p:attrNameLst>
                                          <p:attrName>ppt_h</p:attrName>
                                        </p:attrNameLst>
                                      </p:cBhvr>
                                      <p:tavLst>
                                        <p:tav tm="0">
                                          <p:val>
                                            <p:strVal val="4*#ppt_h"/>
                                          </p:val>
                                        </p:tav>
                                        <p:tav tm="100000">
                                          <p:val>
                                            <p:strVal val="#ppt_h"/>
                                          </p:val>
                                        </p:tav>
                                      </p:tavLst>
                                    </p:anim>
                                  </p:childTnLst>
                                </p:cTn>
                              </p:par>
                              <p:par>
                                <p:cTn id="116" presetID="23" presetClass="entr" presetSubtype="32" fill="hold" nodeType="withEffect">
                                  <p:stCondLst>
                                    <p:cond delay="200"/>
                                  </p:stCondLst>
                                  <p:childTnLst>
                                    <p:set>
                                      <p:cBhvr>
                                        <p:cTn id="117" dur="1" fill="hold">
                                          <p:stCondLst>
                                            <p:cond delay="0"/>
                                          </p:stCondLst>
                                        </p:cTn>
                                        <p:tgtEl>
                                          <p:spTgt spid="168"/>
                                        </p:tgtEl>
                                        <p:attrNameLst>
                                          <p:attrName>style.visibility</p:attrName>
                                        </p:attrNameLst>
                                      </p:cBhvr>
                                      <p:to>
                                        <p:strVal val="visible"/>
                                      </p:to>
                                    </p:set>
                                    <p:anim calcmode="lin" valueType="num">
                                      <p:cBhvr>
                                        <p:cTn id="118" dur="500" fill="hold"/>
                                        <p:tgtEl>
                                          <p:spTgt spid="168"/>
                                        </p:tgtEl>
                                        <p:attrNameLst>
                                          <p:attrName>ppt_w</p:attrName>
                                        </p:attrNameLst>
                                      </p:cBhvr>
                                      <p:tavLst>
                                        <p:tav tm="0">
                                          <p:val>
                                            <p:strVal val="4*#ppt_w"/>
                                          </p:val>
                                        </p:tav>
                                        <p:tav tm="100000">
                                          <p:val>
                                            <p:strVal val="#ppt_w"/>
                                          </p:val>
                                        </p:tav>
                                      </p:tavLst>
                                    </p:anim>
                                    <p:anim calcmode="lin" valueType="num">
                                      <p:cBhvr>
                                        <p:cTn id="119" dur="500" fill="hold"/>
                                        <p:tgtEl>
                                          <p:spTgt spid="168"/>
                                        </p:tgtEl>
                                        <p:attrNameLst>
                                          <p:attrName>ppt_h</p:attrName>
                                        </p:attrNameLst>
                                      </p:cBhvr>
                                      <p:tavLst>
                                        <p:tav tm="0">
                                          <p:val>
                                            <p:strVal val="4*#ppt_h"/>
                                          </p:val>
                                        </p:tav>
                                        <p:tav tm="100000">
                                          <p:val>
                                            <p:strVal val="#ppt_h"/>
                                          </p:val>
                                        </p:tav>
                                      </p:tavLst>
                                    </p:anim>
                                  </p:childTnLst>
                                </p:cTn>
                              </p:par>
                              <p:par>
                                <p:cTn id="120" presetID="23" presetClass="entr" presetSubtype="32" fill="hold" nodeType="withEffect">
                                  <p:stCondLst>
                                    <p:cond delay="200"/>
                                  </p:stCondLst>
                                  <p:childTnLst>
                                    <p:set>
                                      <p:cBhvr>
                                        <p:cTn id="121" dur="1" fill="hold">
                                          <p:stCondLst>
                                            <p:cond delay="0"/>
                                          </p:stCondLst>
                                        </p:cTn>
                                        <p:tgtEl>
                                          <p:spTgt spid="172"/>
                                        </p:tgtEl>
                                        <p:attrNameLst>
                                          <p:attrName>style.visibility</p:attrName>
                                        </p:attrNameLst>
                                      </p:cBhvr>
                                      <p:to>
                                        <p:strVal val="visible"/>
                                      </p:to>
                                    </p:set>
                                    <p:anim calcmode="lin" valueType="num">
                                      <p:cBhvr>
                                        <p:cTn id="122" dur="500" fill="hold"/>
                                        <p:tgtEl>
                                          <p:spTgt spid="172"/>
                                        </p:tgtEl>
                                        <p:attrNameLst>
                                          <p:attrName>ppt_w</p:attrName>
                                        </p:attrNameLst>
                                      </p:cBhvr>
                                      <p:tavLst>
                                        <p:tav tm="0">
                                          <p:val>
                                            <p:strVal val="4*#ppt_w"/>
                                          </p:val>
                                        </p:tav>
                                        <p:tav tm="100000">
                                          <p:val>
                                            <p:strVal val="#ppt_w"/>
                                          </p:val>
                                        </p:tav>
                                      </p:tavLst>
                                    </p:anim>
                                    <p:anim calcmode="lin" valueType="num">
                                      <p:cBhvr>
                                        <p:cTn id="123" dur="500" fill="hold"/>
                                        <p:tgtEl>
                                          <p:spTgt spid="172"/>
                                        </p:tgtEl>
                                        <p:attrNameLst>
                                          <p:attrName>ppt_h</p:attrName>
                                        </p:attrNameLst>
                                      </p:cBhvr>
                                      <p:tavLst>
                                        <p:tav tm="0">
                                          <p:val>
                                            <p:strVal val="4*#ppt_h"/>
                                          </p:val>
                                        </p:tav>
                                        <p:tav tm="100000">
                                          <p:val>
                                            <p:strVal val="#ppt_h"/>
                                          </p:val>
                                        </p:tav>
                                      </p:tavLst>
                                    </p:anim>
                                  </p:childTnLst>
                                </p:cTn>
                              </p:par>
                              <p:par>
                                <p:cTn id="124" presetID="23" presetClass="entr" presetSubtype="32" fill="hold" nodeType="withEffect">
                                  <p:stCondLst>
                                    <p:cond delay="200"/>
                                  </p:stCondLst>
                                  <p:childTnLst>
                                    <p:set>
                                      <p:cBhvr>
                                        <p:cTn id="125" dur="1" fill="hold">
                                          <p:stCondLst>
                                            <p:cond delay="0"/>
                                          </p:stCondLst>
                                        </p:cTn>
                                        <p:tgtEl>
                                          <p:spTgt spid="175"/>
                                        </p:tgtEl>
                                        <p:attrNameLst>
                                          <p:attrName>style.visibility</p:attrName>
                                        </p:attrNameLst>
                                      </p:cBhvr>
                                      <p:to>
                                        <p:strVal val="visible"/>
                                      </p:to>
                                    </p:set>
                                    <p:anim calcmode="lin" valueType="num">
                                      <p:cBhvr>
                                        <p:cTn id="126" dur="500" fill="hold"/>
                                        <p:tgtEl>
                                          <p:spTgt spid="175"/>
                                        </p:tgtEl>
                                        <p:attrNameLst>
                                          <p:attrName>ppt_w</p:attrName>
                                        </p:attrNameLst>
                                      </p:cBhvr>
                                      <p:tavLst>
                                        <p:tav tm="0">
                                          <p:val>
                                            <p:strVal val="4*#ppt_w"/>
                                          </p:val>
                                        </p:tav>
                                        <p:tav tm="100000">
                                          <p:val>
                                            <p:strVal val="#ppt_w"/>
                                          </p:val>
                                        </p:tav>
                                      </p:tavLst>
                                    </p:anim>
                                    <p:anim calcmode="lin" valueType="num">
                                      <p:cBhvr>
                                        <p:cTn id="127" dur="500" fill="hold"/>
                                        <p:tgtEl>
                                          <p:spTgt spid="175"/>
                                        </p:tgtEl>
                                        <p:attrNameLst>
                                          <p:attrName>ppt_h</p:attrName>
                                        </p:attrNameLst>
                                      </p:cBhvr>
                                      <p:tavLst>
                                        <p:tav tm="0">
                                          <p:val>
                                            <p:strVal val="4*#ppt_h"/>
                                          </p:val>
                                        </p:tav>
                                        <p:tav tm="100000">
                                          <p:val>
                                            <p:strVal val="#ppt_h"/>
                                          </p:val>
                                        </p:tav>
                                      </p:tavLst>
                                    </p:anim>
                                  </p:childTnLst>
                                </p:cTn>
                              </p:par>
                              <p:par>
                                <p:cTn id="128" presetID="23" presetClass="entr" presetSubtype="32" fill="hold" nodeType="withEffect">
                                  <p:stCondLst>
                                    <p:cond delay="200"/>
                                  </p:stCondLst>
                                  <p:childTnLst>
                                    <p:set>
                                      <p:cBhvr>
                                        <p:cTn id="129" dur="1" fill="hold">
                                          <p:stCondLst>
                                            <p:cond delay="0"/>
                                          </p:stCondLst>
                                        </p:cTn>
                                        <p:tgtEl>
                                          <p:spTgt spid="178"/>
                                        </p:tgtEl>
                                        <p:attrNameLst>
                                          <p:attrName>style.visibility</p:attrName>
                                        </p:attrNameLst>
                                      </p:cBhvr>
                                      <p:to>
                                        <p:strVal val="visible"/>
                                      </p:to>
                                    </p:set>
                                    <p:anim calcmode="lin" valueType="num">
                                      <p:cBhvr>
                                        <p:cTn id="130" dur="500" fill="hold"/>
                                        <p:tgtEl>
                                          <p:spTgt spid="178"/>
                                        </p:tgtEl>
                                        <p:attrNameLst>
                                          <p:attrName>ppt_w</p:attrName>
                                        </p:attrNameLst>
                                      </p:cBhvr>
                                      <p:tavLst>
                                        <p:tav tm="0">
                                          <p:val>
                                            <p:strVal val="4*#ppt_w"/>
                                          </p:val>
                                        </p:tav>
                                        <p:tav tm="100000">
                                          <p:val>
                                            <p:strVal val="#ppt_w"/>
                                          </p:val>
                                        </p:tav>
                                      </p:tavLst>
                                    </p:anim>
                                    <p:anim calcmode="lin" valueType="num">
                                      <p:cBhvr>
                                        <p:cTn id="131" dur="500" fill="hold"/>
                                        <p:tgtEl>
                                          <p:spTgt spid="178"/>
                                        </p:tgtEl>
                                        <p:attrNameLst>
                                          <p:attrName>ppt_h</p:attrName>
                                        </p:attrNameLst>
                                      </p:cBhvr>
                                      <p:tavLst>
                                        <p:tav tm="0">
                                          <p:val>
                                            <p:strVal val="4*#ppt_h"/>
                                          </p:val>
                                        </p:tav>
                                        <p:tav tm="100000">
                                          <p:val>
                                            <p:strVal val="#ppt_h"/>
                                          </p:val>
                                        </p:tav>
                                      </p:tavLst>
                                    </p:anim>
                                  </p:childTnLst>
                                </p:cTn>
                              </p:par>
                              <p:par>
                                <p:cTn id="132" presetID="23" presetClass="entr" presetSubtype="32" fill="hold" nodeType="withEffect">
                                  <p:stCondLst>
                                    <p:cond delay="200"/>
                                  </p:stCondLst>
                                  <p:childTnLst>
                                    <p:set>
                                      <p:cBhvr>
                                        <p:cTn id="133" dur="1" fill="hold">
                                          <p:stCondLst>
                                            <p:cond delay="0"/>
                                          </p:stCondLst>
                                        </p:cTn>
                                        <p:tgtEl>
                                          <p:spTgt spid="181"/>
                                        </p:tgtEl>
                                        <p:attrNameLst>
                                          <p:attrName>style.visibility</p:attrName>
                                        </p:attrNameLst>
                                      </p:cBhvr>
                                      <p:to>
                                        <p:strVal val="visible"/>
                                      </p:to>
                                    </p:set>
                                    <p:anim calcmode="lin" valueType="num">
                                      <p:cBhvr>
                                        <p:cTn id="134" dur="500" fill="hold"/>
                                        <p:tgtEl>
                                          <p:spTgt spid="181"/>
                                        </p:tgtEl>
                                        <p:attrNameLst>
                                          <p:attrName>ppt_w</p:attrName>
                                        </p:attrNameLst>
                                      </p:cBhvr>
                                      <p:tavLst>
                                        <p:tav tm="0">
                                          <p:val>
                                            <p:strVal val="4*#ppt_w"/>
                                          </p:val>
                                        </p:tav>
                                        <p:tav tm="100000">
                                          <p:val>
                                            <p:strVal val="#ppt_w"/>
                                          </p:val>
                                        </p:tav>
                                      </p:tavLst>
                                    </p:anim>
                                    <p:anim calcmode="lin" valueType="num">
                                      <p:cBhvr>
                                        <p:cTn id="135" dur="500" fill="hold"/>
                                        <p:tgtEl>
                                          <p:spTgt spid="181"/>
                                        </p:tgtEl>
                                        <p:attrNameLst>
                                          <p:attrName>ppt_h</p:attrName>
                                        </p:attrNameLst>
                                      </p:cBhvr>
                                      <p:tavLst>
                                        <p:tav tm="0">
                                          <p:val>
                                            <p:strVal val="4*#ppt_h"/>
                                          </p:val>
                                        </p:tav>
                                        <p:tav tm="100000">
                                          <p:val>
                                            <p:strVal val="#ppt_h"/>
                                          </p:val>
                                        </p:tav>
                                      </p:tavLst>
                                    </p:anim>
                                  </p:childTnLst>
                                </p:cTn>
                              </p:par>
                              <p:par>
                                <p:cTn id="136" presetID="23" presetClass="entr" presetSubtype="32" fill="hold" nodeType="withEffect">
                                  <p:stCondLst>
                                    <p:cond delay="200"/>
                                  </p:stCondLst>
                                  <p:childTnLst>
                                    <p:set>
                                      <p:cBhvr>
                                        <p:cTn id="137" dur="1" fill="hold">
                                          <p:stCondLst>
                                            <p:cond delay="0"/>
                                          </p:stCondLst>
                                        </p:cTn>
                                        <p:tgtEl>
                                          <p:spTgt spid="184"/>
                                        </p:tgtEl>
                                        <p:attrNameLst>
                                          <p:attrName>style.visibility</p:attrName>
                                        </p:attrNameLst>
                                      </p:cBhvr>
                                      <p:to>
                                        <p:strVal val="visible"/>
                                      </p:to>
                                    </p:set>
                                    <p:anim calcmode="lin" valueType="num">
                                      <p:cBhvr>
                                        <p:cTn id="138" dur="500" fill="hold"/>
                                        <p:tgtEl>
                                          <p:spTgt spid="184"/>
                                        </p:tgtEl>
                                        <p:attrNameLst>
                                          <p:attrName>ppt_w</p:attrName>
                                        </p:attrNameLst>
                                      </p:cBhvr>
                                      <p:tavLst>
                                        <p:tav tm="0">
                                          <p:val>
                                            <p:strVal val="4*#ppt_w"/>
                                          </p:val>
                                        </p:tav>
                                        <p:tav tm="100000">
                                          <p:val>
                                            <p:strVal val="#ppt_w"/>
                                          </p:val>
                                        </p:tav>
                                      </p:tavLst>
                                    </p:anim>
                                    <p:anim calcmode="lin" valueType="num">
                                      <p:cBhvr>
                                        <p:cTn id="139" dur="500" fill="hold"/>
                                        <p:tgtEl>
                                          <p:spTgt spid="184"/>
                                        </p:tgtEl>
                                        <p:attrNameLst>
                                          <p:attrName>ppt_h</p:attrName>
                                        </p:attrNameLst>
                                      </p:cBhvr>
                                      <p:tavLst>
                                        <p:tav tm="0">
                                          <p:val>
                                            <p:strVal val="4*#ppt_h"/>
                                          </p:val>
                                        </p:tav>
                                        <p:tav tm="100000">
                                          <p:val>
                                            <p:strVal val="#ppt_h"/>
                                          </p:val>
                                        </p:tav>
                                      </p:tavLst>
                                    </p:anim>
                                  </p:childTnLst>
                                </p:cTn>
                              </p:par>
                            </p:childTnLst>
                          </p:cTn>
                        </p:par>
                        <p:par>
                          <p:cTn id="140" fill="hold">
                            <p:stCondLst>
                              <p:cond delay="2000"/>
                            </p:stCondLst>
                            <p:childTnLst>
                              <p:par>
                                <p:cTn id="141" presetID="22" presetClass="entr" presetSubtype="8" fill="hold" grpId="0" nodeType="afterEffect">
                                  <p:stCondLst>
                                    <p:cond delay="0"/>
                                  </p:stCondLst>
                                  <p:childTnLst>
                                    <p:set>
                                      <p:cBhvr>
                                        <p:cTn id="142" dur="1" fill="hold">
                                          <p:stCondLst>
                                            <p:cond delay="0"/>
                                          </p:stCondLst>
                                        </p:cTn>
                                        <p:tgtEl>
                                          <p:spTgt spid="187"/>
                                        </p:tgtEl>
                                        <p:attrNameLst>
                                          <p:attrName>style.visibility</p:attrName>
                                        </p:attrNameLst>
                                      </p:cBhvr>
                                      <p:to>
                                        <p:strVal val="visible"/>
                                      </p:to>
                                    </p:set>
                                    <p:animEffect transition="in" filter="wipe(left)">
                                      <p:cBhvr>
                                        <p:cTn id="143" dur="500"/>
                                        <p:tgtEl>
                                          <p:spTgt spid="1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p:bldP spid="8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8266914" y="-18254"/>
            <a:ext cx="649280" cy="762000"/>
            <a:chOff x="8266914" y="-18254"/>
            <a:chExt cx="649280" cy="762000"/>
          </a:xfrm>
        </p:grpSpPr>
        <p:sp>
          <p:nvSpPr>
            <p:cNvPr id="7" name="AutoShape 7"/>
            <p:cNvSpPr>
              <a:spLocks noChangeArrowheads="1"/>
            </p:cNvSpPr>
            <p:nvPr/>
          </p:nvSpPr>
          <p:spPr bwMode="auto">
            <a:xfrm rot="5400000">
              <a:off x="8201851" y="88633"/>
              <a:ext cx="762000" cy="548226"/>
            </a:xfrm>
            <a:prstGeom prst="homePlate">
              <a:avLst>
                <a:gd name="adj" fmla="val 35606"/>
              </a:avLst>
            </a:prstGeom>
            <a:solidFill>
              <a:schemeClr val="bg1">
                <a:lumMod val="95000"/>
              </a:schemeClr>
            </a:solidFill>
            <a:ln w="9525">
              <a:noFill/>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ot="10800000" vert="eaVert" wrap="none" lIns="91440" tIns="45720" rIns="91440" bIns="45720"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pPr>
              <a:endParaRPr kumimoji="0" lang="zh-CN" altLang="zh-CN" sz="1800" b="0" i="0" u="none" strike="noStrike" cap="none" normalizeH="0" baseline="0" dirty="0">
                <a:ln>
                  <a:noFill/>
                </a:ln>
                <a:solidFill>
                  <a:schemeClr val="tx1"/>
                </a:solidFill>
                <a:effectLst/>
                <a:latin typeface="微软雅黑" panose="020B0503020204020204" pitchFamily="34" charset="-122"/>
                <a:ea typeface="宋体" panose="02010600030101010101" pitchFamily="2" charset="-122"/>
                <a:cs typeface="宋体" panose="02010600030101010101" pitchFamily="2" charset="-122"/>
              </a:endParaRPr>
            </a:p>
          </p:txBody>
        </p:sp>
        <p:grpSp>
          <p:nvGrpSpPr>
            <p:cNvPr id="8" name="组合 7"/>
            <p:cNvGrpSpPr/>
            <p:nvPr/>
          </p:nvGrpSpPr>
          <p:grpSpPr>
            <a:xfrm>
              <a:off x="8266914" y="134144"/>
              <a:ext cx="649280" cy="475558"/>
              <a:chOff x="235091" y="185120"/>
              <a:chExt cx="649280" cy="475558"/>
            </a:xfrm>
          </p:grpSpPr>
          <p:sp>
            <p:nvSpPr>
              <p:cNvPr id="9" name="矩形 8"/>
              <p:cNvSpPr/>
              <p:nvPr/>
            </p:nvSpPr>
            <p:spPr>
              <a:xfrm>
                <a:off x="235091" y="185120"/>
                <a:ext cx="649280" cy="369332"/>
              </a:xfrm>
              <a:prstGeom prst="rect">
                <a:avLst/>
              </a:prstGeom>
            </p:spPr>
            <p:txBody>
              <a:bodyPr wrap="none">
                <a:spAutoFit/>
              </a:bodyPr>
              <a:lstStyle/>
              <a:p>
                <a:r>
                  <a:rPr lang="en-US" altLang="zh-CN" b="0" dirty="0">
                    <a:solidFill>
                      <a:schemeClr val="accent3">
                        <a:lumMod val="50000"/>
                      </a:schemeClr>
                    </a:solidFill>
                    <a:latin typeface="Impact" panose="020B0806030902050204" pitchFamily="34" charset="0"/>
                  </a:rPr>
                  <a:t>LOGO</a:t>
                </a:r>
                <a:endParaRPr lang="zh-CN" altLang="en-US" b="0" dirty="0">
                  <a:solidFill>
                    <a:schemeClr val="accent3">
                      <a:lumMod val="50000"/>
                    </a:schemeClr>
                  </a:solidFill>
                  <a:latin typeface="Impact" panose="020B0806030902050204" pitchFamily="34" charset="0"/>
                </a:endParaRPr>
              </a:p>
            </p:txBody>
          </p:sp>
          <p:sp>
            <p:nvSpPr>
              <p:cNvPr id="10" name="矩形 9"/>
              <p:cNvSpPr/>
              <p:nvPr/>
            </p:nvSpPr>
            <p:spPr>
              <a:xfrm>
                <a:off x="292677" y="460623"/>
                <a:ext cx="535724" cy="200055"/>
              </a:xfrm>
              <a:prstGeom prst="rect">
                <a:avLst/>
              </a:prstGeom>
            </p:spPr>
            <p:txBody>
              <a:bodyPr wrap="none">
                <a:spAutoFit/>
              </a:bodyPr>
              <a:lstStyle/>
              <a:p>
                <a:r>
                  <a:rPr lang="en-US" altLang="zh-CN" sz="700" b="0" dirty="0">
                    <a:solidFill>
                      <a:srgbClr val="00B0F0"/>
                    </a:solidFill>
                    <a:latin typeface="Impact" panose="020B0806030902050204" pitchFamily="34" charset="0"/>
                    <a:ea typeface="微软雅黑" panose="020B0503020204020204" pitchFamily="34" charset="-122"/>
                  </a:rPr>
                  <a:t>TEXT HERE</a:t>
                </a:r>
                <a:endParaRPr lang="zh-CN" altLang="en-US" sz="700" b="0" dirty="0">
                  <a:solidFill>
                    <a:srgbClr val="00B0F0"/>
                  </a:solidFill>
                  <a:latin typeface="Impact" panose="020B0806030902050204" pitchFamily="34" charset="0"/>
                  <a:ea typeface="微软雅黑" panose="020B0503020204020204" pitchFamily="34" charset="-122"/>
                </a:endParaRPr>
              </a:p>
            </p:txBody>
          </p:sp>
        </p:grpSp>
      </p:grpSp>
      <p:grpSp>
        <p:nvGrpSpPr>
          <p:cNvPr id="11" name="组合 184"/>
          <p:cNvGrpSpPr/>
          <p:nvPr/>
        </p:nvGrpSpPr>
        <p:grpSpPr bwMode="auto">
          <a:xfrm>
            <a:off x="1095431" y="1369366"/>
            <a:ext cx="3964279" cy="3091817"/>
            <a:chOff x="0" y="0"/>
            <a:chExt cx="5407191" cy="4756567"/>
          </a:xfrm>
        </p:grpSpPr>
        <p:sp>
          <p:nvSpPr>
            <p:cNvPr id="12" name="Freeform 3"/>
            <p:cNvSpPr>
              <a:spLocks noChangeArrowheads="1"/>
            </p:cNvSpPr>
            <p:nvPr/>
          </p:nvSpPr>
          <p:spPr bwMode="auto">
            <a:xfrm>
              <a:off x="3148473" y="4482387"/>
              <a:ext cx="297052" cy="274180"/>
            </a:xfrm>
            <a:custGeom>
              <a:avLst/>
              <a:gdLst>
                <a:gd name="T0" fmla="*/ 116 w 177"/>
                <a:gd name="T1" fmla="*/ 27 h 161"/>
                <a:gd name="T2" fmla="*/ 158 w 177"/>
                <a:gd name="T3" fmla="*/ 27 h 161"/>
                <a:gd name="T4" fmla="*/ 198 w 177"/>
                <a:gd name="T5" fmla="*/ 13 h 161"/>
                <a:gd name="T6" fmla="*/ 237 w 177"/>
                <a:gd name="T7" fmla="*/ 27 h 161"/>
                <a:gd name="T8" fmla="*/ 296 w 177"/>
                <a:gd name="T9" fmla="*/ 0 h 161"/>
                <a:gd name="T10" fmla="*/ 375 w 177"/>
                <a:gd name="T11" fmla="*/ 13 h 161"/>
                <a:gd name="T12" fmla="*/ 414 w 177"/>
                <a:gd name="T13" fmla="*/ 0 h 161"/>
                <a:gd name="T14" fmla="*/ 435 w 177"/>
                <a:gd name="T15" fmla="*/ 53 h 161"/>
                <a:gd name="T16" fmla="*/ 375 w 177"/>
                <a:gd name="T17" fmla="*/ 80 h 161"/>
                <a:gd name="T18" fmla="*/ 355 w 177"/>
                <a:gd name="T19" fmla="*/ 171 h 161"/>
                <a:gd name="T20" fmla="*/ 314 w 177"/>
                <a:gd name="T21" fmla="*/ 199 h 161"/>
                <a:gd name="T22" fmla="*/ 314 w 177"/>
                <a:gd name="T23" fmla="*/ 239 h 161"/>
                <a:gd name="T24" fmla="*/ 259 w 177"/>
                <a:gd name="T25" fmla="*/ 224 h 161"/>
                <a:gd name="T26" fmla="*/ 237 w 177"/>
                <a:gd name="T27" fmla="*/ 239 h 161"/>
                <a:gd name="T28" fmla="*/ 237 w 177"/>
                <a:gd name="T29" fmla="*/ 265 h 161"/>
                <a:gd name="T30" fmla="*/ 198 w 177"/>
                <a:gd name="T31" fmla="*/ 265 h 161"/>
                <a:gd name="T32" fmla="*/ 116 w 177"/>
                <a:gd name="T33" fmla="*/ 239 h 161"/>
                <a:gd name="T34" fmla="*/ 20 w 177"/>
                <a:gd name="T35" fmla="*/ 224 h 161"/>
                <a:gd name="T36" fmla="*/ 0 w 177"/>
                <a:gd name="T37" fmla="*/ 144 h 161"/>
                <a:gd name="T38" fmla="*/ 0 w 177"/>
                <a:gd name="T39" fmla="*/ 105 h 161"/>
                <a:gd name="T40" fmla="*/ 97 w 177"/>
                <a:gd name="T41" fmla="*/ 53 h 161"/>
                <a:gd name="T42" fmla="*/ 116 w 177"/>
                <a:gd name="T43" fmla="*/ 27 h 16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77"/>
                <a:gd name="T67" fmla="*/ 0 h 161"/>
                <a:gd name="T68" fmla="*/ 177 w 177"/>
                <a:gd name="T69" fmla="*/ 161 h 16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77" h="161">
                  <a:moveTo>
                    <a:pt x="48" y="16"/>
                  </a:moveTo>
                  <a:lnTo>
                    <a:pt x="64" y="16"/>
                  </a:lnTo>
                  <a:lnTo>
                    <a:pt x="80" y="8"/>
                  </a:lnTo>
                  <a:lnTo>
                    <a:pt x="96" y="16"/>
                  </a:lnTo>
                  <a:lnTo>
                    <a:pt x="120" y="0"/>
                  </a:lnTo>
                  <a:lnTo>
                    <a:pt x="152" y="8"/>
                  </a:lnTo>
                  <a:lnTo>
                    <a:pt x="168" y="0"/>
                  </a:lnTo>
                  <a:lnTo>
                    <a:pt x="176" y="32"/>
                  </a:lnTo>
                  <a:lnTo>
                    <a:pt x="152" y="48"/>
                  </a:lnTo>
                  <a:lnTo>
                    <a:pt x="144" y="104"/>
                  </a:lnTo>
                  <a:lnTo>
                    <a:pt x="128" y="120"/>
                  </a:lnTo>
                  <a:lnTo>
                    <a:pt x="128" y="144"/>
                  </a:lnTo>
                  <a:lnTo>
                    <a:pt x="104" y="136"/>
                  </a:lnTo>
                  <a:lnTo>
                    <a:pt x="96" y="144"/>
                  </a:lnTo>
                  <a:lnTo>
                    <a:pt x="96" y="160"/>
                  </a:lnTo>
                  <a:lnTo>
                    <a:pt x="80" y="160"/>
                  </a:lnTo>
                  <a:lnTo>
                    <a:pt x="48" y="144"/>
                  </a:lnTo>
                  <a:lnTo>
                    <a:pt x="8" y="136"/>
                  </a:lnTo>
                  <a:lnTo>
                    <a:pt x="0" y="88"/>
                  </a:lnTo>
                  <a:lnTo>
                    <a:pt x="0" y="64"/>
                  </a:lnTo>
                  <a:lnTo>
                    <a:pt x="40" y="32"/>
                  </a:lnTo>
                  <a:lnTo>
                    <a:pt x="48" y="16"/>
                  </a:lnTo>
                </a:path>
              </a:pathLst>
            </a:custGeom>
            <a:solidFill>
              <a:srgbClr val="7F7F7F">
                <a:alpha val="39999"/>
              </a:srgbClr>
            </a:solidFill>
            <a:ln w="9525" cmpd="sng">
              <a:solidFill>
                <a:schemeClr val="bg1"/>
              </a:solidFill>
              <a:bevel/>
            </a:ln>
          </p:spPr>
          <p:txBody>
            <a:bodyPr/>
            <a:lstStyle/>
            <a:p>
              <a:endParaRPr lang="zh-CN" altLang="zh-CN" sz="900" b="1" dirty="0">
                <a:solidFill>
                  <a:srgbClr val="000000"/>
                </a:solidFill>
                <a:latin typeface="微软雅黑" panose="020B0503020204020204" pitchFamily="34" charset="-122"/>
                <a:ea typeface="微软雅黑" panose="020B0503020204020204" pitchFamily="34" charset="-122"/>
                <a:sym typeface="方正兰亭黑_GBK" pitchFamily="2" charset="-122"/>
              </a:endParaRPr>
            </a:p>
          </p:txBody>
        </p:sp>
        <p:sp>
          <p:nvSpPr>
            <p:cNvPr id="13" name="Freeform 4"/>
            <p:cNvSpPr>
              <a:spLocks noChangeArrowheads="1"/>
            </p:cNvSpPr>
            <p:nvPr/>
          </p:nvSpPr>
          <p:spPr bwMode="auto">
            <a:xfrm>
              <a:off x="4221785" y="0"/>
              <a:ext cx="1185406" cy="1190682"/>
            </a:xfrm>
            <a:custGeom>
              <a:avLst/>
              <a:gdLst>
                <a:gd name="T0" fmla="*/ 41 w 705"/>
                <a:gd name="T1" fmla="*/ 107 h 697"/>
                <a:gd name="T2" fmla="*/ 79 w 705"/>
                <a:gd name="T3" fmla="*/ 173 h 697"/>
                <a:gd name="T4" fmla="*/ 179 w 705"/>
                <a:gd name="T5" fmla="*/ 173 h 697"/>
                <a:gd name="T6" fmla="*/ 259 w 705"/>
                <a:gd name="T7" fmla="*/ 294 h 697"/>
                <a:gd name="T8" fmla="*/ 397 w 705"/>
                <a:gd name="T9" fmla="*/ 266 h 697"/>
                <a:gd name="T10" fmla="*/ 577 w 705"/>
                <a:gd name="T11" fmla="*/ 280 h 697"/>
                <a:gd name="T12" fmla="*/ 538 w 705"/>
                <a:gd name="T13" fmla="*/ 521 h 697"/>
                <a:gd name="T14" fmla="*/ 476 w 705"/>
                <a:gd name="T15" fmla="*/ 653 h 697"/>
                <a:gd name="T16" fmla="*/ 259 w 705"/>
                <a:gd name="T17" fmla="*/ 773 h 697"/>
                <a:gd name="T18" fmla="*/ 377 w 705"/>
                <a:gd name="T19" fmla="*/ 813 h 697"/>
                <a:gd name="T20" fmla="*/ 338 w 705"/>
                <a:gd name="T21" fmla="*/ 867 h 697"/>
                <a:gd name="T22" fmla="*/ 438 w 705"/>
                <a:gd name="T23" fmla="*/ 908 h 697"/>
                <a:gd name="T24" fmla="*/ 476 w 705"/>
                <a:gd name="T25" fmla="*/ 960 h 697"/>
                <a:gd name="T26" fmla="*/ 718 w 705"/>
                <a:gd name="T27" fmla="*/ 974 h 697"/>
                <a:gd name="T28" fmla="*/ 797 w 705"/>
                <a:gd name="T29" fmla="*/ 988 h 697"/>
                <a:gd name="T30" fmla="*/ 956 w 705"/>
                <a:gd name="T31" fmla="*/ 1067 h 697"/>
                <a:gd name="T32" fmla="*/ 1056 w 705"/>
                <a:gd name="T33" fmla="*/ 1106 h 697"/>
                <a:gd name="T34" fmla="*/ 1074 w 705"/>
                <a:gd name="T35" fmla="*/ 1039 h 697"/>
                <a:gd name="T36" fmla="*/ 1194 w 705"/>
                <a:gd name="T37" fmla="*/ 1161 h 697"/>
                <a:gd name="T38" fmla="*/ 1234 w 705"/>
                <a:gd name="T39" fmla="*/ 1133 h 697"/>
                <a:gd name="T40" fmla="*/ 1373 w 705"/>
                <a:gd name="T41" fmla="*/ 1133 h 697"/>
                <a:gd name="T42" fmla="*/ 1471 w 705"/>
                <a:gd name="T43" fmla="*/ 1052 h 697"/>
                <a:gd name="T44" fmla="*/ 1493 w 705"/>
                <a:gd name="T45" fmla="*/ 881 h 697"/>
                <a:gd name="T46" fmla="*/ 1651 w 705"/>
                <a:gd name="T47" fmla="*/ 894 h 697"/>
                <a:gd name="T48" fmla="*/ 1692 w 705"/>
                <a:gd name="T49" fmla="*/ 573 h 697"/>
                <a:gd name="T50" fmla="*/ 1730 w 705"/>
                <a:gd name="T51" fmla="*/ 493 h 697"/>
                <a:gd name="T52" fmla="*/ 1752 w 705"/>
                <a:gd name="T53" fmla="*/ 429 h 697"/>
                <a:gd name="T54" fmla="*/ 1513 w 705"/>
                <a:gd name="T55" fmla="*/ 533 h 697"/>
                <a:gd name="T56" fmla="*/ 1392 w 705"/>
                <a:gd name="T57" fmla="*/ 601 h 697"/>
                <a:gd name="T58" fmla="*/ 1216 w 705"/>
                <a:gd name="T59" fmla="*/ 506 h 697"/>
                <a:gd name="T60" fmla="*/ 1096 w 705"/>
                <a:gd name="T61" fmla="*/ 466 h 697"/>
                <a:gd name="T62" fmla="*/ 935 w 705"/>
                <a:gd name="T63" fmla="*/ 429 h 697"/>
                <a:gd name="T64" fmla="*/ 895 w 705"/>
                <a:gd name="T65" fmla="*/ 401 h 697"/>
                <a:gd name="T66" fmla="*/ 836 w 705"/>
                <a:gd name="T67" fmla="*/ 414 h 697"/>
                <a:gd name="T68" fmla="*/ 656 w 705"/>
                <a:gd name="T69" fmla="*/ 214 h 697"/>
                <a:gd name="T70" fmla="*/ 619 w 705"/>
                <a:gd name="T71" fmla="*/ 146 h 697"/>
                <a:gd name="T72" fmla="*/ 360 w 705"/>
                <a:gd name="T73" fmla="*/ 41 h 697"/>
                <a:gd name="T74" fmla="*/ 41 w 705"/>
                <a:gd name="T75" fmla="*/ 27 h 69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705"/>
                <a:gd name="T115" fmla="*/ 0 h 697"/>
                <a:gd name="T116" fmla="*/ 705 w 705"/>
                <a:gd name="T117" fmla="*/ 697 h 697"/>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705" h="697">
                  <a:moveTo>
                    <a:pt x="8" y="32"/>
                  </a:moveTo>
                  <a:lnTo>
                    <a:pt x="16" y="64"/>
                  </a:lnTo>
                  <a:lnTo>
                    <a:pt x="0" y="96"/>
                  </a:lnTo>
                  <a:lnTo>
                    <a:pt x="32" y="104"/>
                  </a:lnTo>
                  <a:lnTo>
                    <a:pt x="48" y="88"/>
                  </a:lnTo>
                  <a:lnTo>
                    <a:pt x="72" y="104"/>
                  </a:lnTo>
                  <a:lnTo>
                    <a:pt x="88" y="152"/>
                  </a:lnTo>
                  <a:lnTo>
                    <a:pt x="104" y="176"/>
                  </a:lnTo>
                  <a:lnTo>
                    <a:pt x="144" y="160"/>
                  </a:lnTo>
                  <a:lnTo>
                    <a:pt x="160" y="160"/>
                  </a:lnTo>
                  <a:lnTo>
                    <a:pt x="192" y="128"/>
                  </a:lnTo>
                  <a:lnTo>
                    <a:pt x="232" y="168"/>
                  </a:lnTo>
                  <a:lnTo>
                    <a:pt x="208" y="248"/>
                  </a:lnTo>
                  <a:lnTo>
                    <a:pt x="216" y="312"/>
                  </a:lnTo>
                  <a:lnTo>
                    <a:pt x="192" y="336"/>
                  </a:lnTo>
                  <a:lnTo>
                    <a:pt x="192" y="392"/>
                  </a:lnTo>
                  <a:lnTo>
                    <a:pt x="176" y="368"/>
                  </a:lnTo>
                  <a:lnTo>
                    <a:pt x="104" y="464"/>
                  </a:lnTo>
                  <a:lnTo>
                    <a:pt x="128" y="504"/>
                  </a:lnTo>
                  <a:lnTo>
                    <a:pt x="152" y="488"/>
                  </a:lnTo>
                  <a:lnTo>
                    <a:pt x="160" y="504"/>
                  </a:lnTo>
                  <a:lnTo>
                    <a:pt x="136" y="520"/>
                  </a:lnTo>
                  <a:lnTo>
                    <a:pt x="136" y="544"/>
                  </a:lnTo>
                  <a:lnTo>
                    <a:pt x="176" y="544"/>
                  </a:lnTo>
                  <a:lnTo>
                    <a:pt x="192" y="536"/>
                  </a:lnTo>
                  <a:lnTo>
                    <a:pt x="192" y="576"/>
                  </a:lnTo>
                  <a:lnTo>
                    <a:pt x="232" y="600"/>
                  </a:lnTo>
                  <a:lnTo>
                    <a:pt x="288" y="584"/>
                  </a:lnTo>
                  <a:lnTo>
                    <a:pt x="288" y="608"/>
                  </a:lnTo>
                  <a:lnTo>
                    <a:pt x="320" y="592"/>
                  </a:lnTo>
                  <a:lnTo>
                    <a:pt x="368" y="640"/>
                  </a:lnTo>
                  <a:lnTo>
                    <a:pt x="384" y="640"/>
                  </a:lnTo>
                  <a:lnTo>
                    <a:pt x="400" y="672"/>
                  </a:lnTo>
                  <a:lnTo>
                    <a:pt x="424" y="664"/>
                  </a:lnTo>
                  <a:lnTo>
                    <a:pt x="424" y="632"/>
                  </a:lnTo>
                  <a:lnTo>
                    <a:pt x="432" y="624"/>
                  </a:lnTo>
                  <a:lnTo>
                    <a:pt x="432" y="664"/>
                  </a:lnTo>
                  <a:lnTo>
                    <a:pt x="480" y="696"/>
                  </a:lnTo>
                  <a:lnTo>
                    <a:pt x="488" y="672"/>
                  </a:lnTo>
                  <a:lnTo>
                    <a:pt x="496" y="680"/>
                  </a:lnTo>
                  <a:lnTo>
                    <a:pt x="528" y="648"/>
                  </a:lnTo>
                  <a:lnTo>
                    <a:pt x="552" y="680"/>
                  </a:lnTo>
                  <a:lnTo>
                    <a:pt x="600" y="680"/>
                  </a:lnTo>
                  <a:lnTo>
                    <a:pt x="592" y="632"/>
                  </a:lnTo>
                  <a:lnTo>
                    <a:pt x="568" y="576"/>
                  </a:lnTo>
                  <a:lnTo>
                    <a:pt x="600" y="528"/>
                  </a:lnTo>
                  <a:lnTo>
                    <a:pt x="632" y="520"/>
                  </a:lnTo>
                  <a:lnTo>
                    <a:pt x="664" y="536"/>
                  </a:lnTo>
                  <a:lnTo>
                    <a:pt x="688" y="424"/>
                  </a:lnTo>
                  <a:lnTo>
                    <a:pt x="680" y="344"/>
                  </a:lnTo>
                  <a:lnTo>
                    <a:pt x="696" y="328"/>
                  </a:lnTo>
                  <a:lnTo>
                    <a:pt x="696" y="296"/>
                  </a:lnTo>
                  <a:lnTo>
                    <a:pt x="680" y="288"/>
                  </a:lnTo>
                  <a:lnTo>
                    <a:pt x="704" y="256"/>
                  </a:lnTo>
                  <a:lnTo>
                    <a:pt x="680" y="256"/>
                  </a:lnTo>
                  <a:lnTo>
                    <a:pt x="608" y="320"/>
                  </a:lnTo>
                  <a:lnTo>
                    <a:pt x="608" y="336"/>
                  </a:lnTo>
                  <a:lnTo>
                    <a:pt x="560" y="360"/>
                  </a:lnTo>
                  <a:lnTo>
                    <a:pt x="520" y="360"/>
                  </a:lnTo>
                  <a:lnTo>
                    <a:pt x="488" y="304"/>
                  </a:lnTo>
                  <a:lnTo>
                    <a:pt x="488" y="280"/>
                  </a:lnTo>
                  <a:lnTo>
                    <a:pt x="440" y="280"/>
                  </a:lnTo>
                  <a:lnTo>
                    <a:pt x="416" y="256"/>
                  </a:lnTo>
                  <a:lnTo>
                    <a:pt x="376" y="256"/>
                  </a:lnTo>
                  <a:lnTo>
                    <a:pt x="376" y="240"/>
                  </a:lnTo>
                  <a:lnTo>
                    <a:pt x="360" y="240"/>
                  </a:lnTo>
                  <a:lnTo>
                    <a:pt x="360" y="256"/>
                  </a:lnTo>
                  <a:lnTo>
                    <a:pt x="336" y="248"/>
                  </a:lnTo>
                  <a:lnTo>
                    <a:pt x="296" y="176"/>
                  </a:lnTo>
                  <a:lnTo>
                    <a:pt x="264" y="128"/>
                  </a:lnTo>
                  <a:lnTo>
                    <a:pt x="248" y="104"/>
                  </a:lnTo>
                  <a:lnTo>
                    <a:pt x="248" y="88"/>
                  </a:lnTo>
                  <a:lnTo>
                    <a:pt x="200" y="24"/>
                  </a:lnTo>
                  <a:lnTo>
                    <a:pt x="144" y="24"/>
                  </a:lnTo>
                  <a:lnTo>
                    <a:pt x="104" y="0"/>
                  </a:lnTo>
                  <a:lnTo>
                    <a:pt x="16" y="16"/>
                  </a:lnTo>
                  <a:lnTo>
                    <a:pt x="8" y="32"/>
                  </a:lnTo>
                </a:path>
              </a:pathLst>
            </a:custGeom>
            <a:solidFill>
              <a:srgbClr val="7F7F7F">
                <a:alpha val="39999"/>
              </a:srgbClr>
            </a:solidFill>
            <a:ln w="9525" cmpd="sng">
              <a:solidFill>
                <a:schemeClr val="bg1"/>
              </a:solidFill>
              <a:bevel/>
            </a:ln>
          </p:spPr>
          <p:txBody>
            <a:bodyPr/>
            <a:lstStyle/>
            <a:p>
              <a:endParaRPr lang="zh-CN" altLang="zh-CN" sz="900" b="1" dirty="0">
                <a:solidFill>
                  <a:srgbClr val="000000"/>
                </a:solidFill>
                <a:latin typeface="微软雅黑" panose="020B0503020204020204" pitchFamily="34" charset="-122"/>
                <a:ea typeface="微软雅黑" panose="020B0503020204020204" pitchFamily="34" charset="-122"/>
                <a:sym typeface="方正兰亭黑_GBK" pitchFamily="2" charset="-122"/>
              </a:endParaRPr>
            </a:p>
          </p:txBody>
        </p:sp>
        <p:sp>
          <p:nvSpPr>
            <p:cNvPr id="14" name="Freeform 5"/>
            <p:cNvSpPr>
              <a:spLocks noChangeArrowheads="1"/>
            </p:cNvSpPr>
            <p:nvPr/>
          </p:nvSpPr>
          <p:spPr bwMode="auto">
            <a:xfrm>
              <a:off x="4335281" y="921123"/>
              <a:ext cx="889755" cy="685451"/>
            </a:xfrm>
            <a:custGeom>
              <a:avLst/>
              <a:gdLst>
                <a:gd name="T0" fmla="*/ 1316 w 529"/>
                <a:gd name="T1" fmla="*/ 244 h 401"/>
                <a:gd name="T2" fmla="*/ 1194 w 529"/>
                <a:gd name="T3" fmla="*/ 244 h 401"/>
                <a:gd name="T4" fmla="*/ 1137 w 529"/>
                <a:gd name="T5" fmla="*/ 202 h 401"/>
                <a:gd name="T6" fmla="*/ 1056 w 529"/>
                <a:gd name="T7" fmla="*/ 257 h 401"/>
                <a:gd name="T8" fmla="*/ 1036 w 529"/>
                <a:gd name="T9" fmla="*/ 229 h 401"/>
                <a:gd name="T10" fmla="*/ 1017 w 529"/>
                <a:gd name="T11" fmla="*/ 271 h 401"/>
                <a:gd name="T12" fmla="*/ 898 w 529"/>
                <a:gd name="T13" fmla="*/ 215 h 401"/>
                <a:gd name="T14" fmla="*/ 898 w 529"/>
                <a:gd name="T15" fmla="*/ 149 h 401"/>
                <a:gd name="T16" fmla="*/ 857 w 529"/>
                <a:gd name="T17" fmla="*/ 162 h 401"/>
                <a:gd name="T18" fmla="*/ 879 w 529"/>
                <a:gd name="T19" fmla="*/ 215 h 401"/>
                <a:gd name="T20" fmla="*/ 819 w 529"/>
                <a:gd name="T21" fmla="*/ 215 h 401"/>
                <a:gd name="T22" fmla="*/ 778 w 529"/>
                <a:gd name="T23" fmla="*/ 175 h 401"/>
                <a:gd name="T24" fmla="*/ 736 w 529"/>
                <a:gd name="T25" fmla="*/ 175 h 401"/>
                <a:gd name="T26" fmla="*/ 619 w 529"/>
                <a:gd name="T27" fmla="*/ 94 h 401"/>
                <a:gd name="T28" fmla="*/ 538 w 529"/>
                <a:gd name="T29" fmla="*/ 122 h 401"/>
                <a:gd name="T30" fmla="*/ 538 w 529"/>
                <a:gd name="T31" fmla="*/ 94 h 401"/>
                <a:gd name="T32" fmla="*/ 397 w 529"/>
                <a:gd name="T33" fmla="*/ 109 h 401"/>
                <a:gd name="T34" fmla="*/ 300 w 529"/>
                <a:gd name="T35" fmla="*/ 67 h 401"/>
                <a:gd name="T36" fmla="*/ 300 w 529"/>
                <a:gd name="T37" fmla="*/ 0 h 401"/>
                <a:gd name="T38" fmla="*/ 259 w 529"/>
                <a:gd name="T39" fmla="*/ 13 h 401"/>
                <a:gd name="T40" fmla="*/ 158 w 529"/>
                <a:gd name="T41" fmla="*/ 13 h 401"/>
                <a:gd name="T42" fmla="*/ 179 w 529"/>
                <a:gd name="T43" fmla="*/ 94 h 401"/>
                <a:gd name="T44" fmla="*/ 121 w 529"/>
                <a:gd name="T45" fmla="*/ 94 h 401"/>
                <a:gd name="T46" fmla="*/ 20 w 529"/>
                <a:gd name="T47" fmla="*/ 54 h 401"/>
                <a:gd name="T48" fmla="*/ 0 w 529"/>
                <a:gd name="T49" fmla="*/ 94 h 401"/>
                <a:gd name="T50" fmla="*/ 79 w 529"/>
                <a:gd name="T51" fmla="*/ 149 h 401"/>
                <a:gd name="T52" fmla="*/ 60 w 529"/>
                <a:gd name="T53" fmla="*/ 202 h 401"/>
                <a:gd name="T54" fmla="*/ 121 w 529"/>
                <a:gd name="T55" fmla="*/ 271 h 401"/>
                <a:gd name="T56" fmla="*/ 218 w 529"/>
                <a:gd name="T57" fmla="*/ 229 h 401"/>
                <a:gd name="T58" fmla="*/ 278 w 529"/>
                <a:gd name="T59" fmla="*/ 310 h 401"/>
                <a:gd name="T60" fmla="*/ 278 w 529"/>
                <a:gd name="T61" fmla="*/ 377 h 401"/>
                <a:gd name="T62" fmla="*/ 377 w 529"/>
                <a:gd name="T63" fmla="*/ 377 h 401"/>
                <a:gd name="T64" fmla="*/ 418 w 529"/>
                <a:gd name="T65" fmla="*/ 445 h 401"/>
                <a:gd name="T66" fmla="*/ 438 w 529"/>
                <a:gd name="T67" fmla="*/ 390 h 401"/>
                <a:gd name="T68" fmla="*/ 519 w 529"/>
                <a:gd name="T69" fmla="*/ 472 h 401"/>
                <a:gd name="T70" fmla="*/ 577 w 529"/>
                <a:gd name="T71" fmla="*/ 538 h 401"/>
                <a:gd name="T72" fmla="*/ 577 w 529"/>
                <a:gd name="T73" fmla="*/ 580 h 401"/>
                <a:gd name="T74" fmla="*/ 659 w 529"/>
                <a:gd name="T75" fmla="*/ 674 h 401"/>
                <a:gd name="T76" fmla="*/ 718 w 529"/>
                <a:gd name="T77" fmla="*/ 633 h 401"/>
                <a:gd name="T78" fmla="*/ 757 w 529"/>
                <a:gd name="T79" fmla="*/ 552 h 401"/>
                <a:gd name="T80" fmla="*/ 797 w 529"/>
                <a:gd name="T81" fmla="*/ 538 h 401"/>
                <a:gd name="T82" fmla="*/ 837 w 529"/>
                <a:gd name="T83" fmla="*/ 552 h 401"/>
                <a:gd name="T84" fmla="*/ 819 w 529"/>
                <a:gd name="T85" fmla="*/ 580 h 401"/>
                <a:gd name="T86" fmla="*/ 935 w 529"/>
                <a:gd name="T87" fmla="*/ 580 h 401"/>
                <a:gd name="T88" fmla="*/ 977 w 529"/>
                <a:gd name="T89" fmla="*/ 552 h 401"/>
                <a:gd name="T90" fmla="*/ 977 w 529"/>
                <a:gd name="T91" fmla="*/ 525 h 401"/>
                <a:gd name="T92" fmla="*/ 957 w 529"/>
                <a:gd name="T93" fmla="*/ 497 h 401"/>
                <a:gd name="T94" fmla="*/ 1078 w 529"/>
                <a:gd name="T95" fmla="*/ 458 h 401"/>
                <a:gd name="T96" fmla="*/ 1096 w 529"/>
                <a:gd name="T97" fmla="*/ 445 h 401"/>
                <a:gd name="T98" fmla="*/ 1096 w 529"/>
                <a:gd name="T99" fmla="*/ 416 h 401"/>
                <a:gd name="T100" fmla="*/ 1137 w 529"/>
                <a:gd name="T101" fmla="*/ 403 h 401"/>
                <a:gd name="T102" fmla="*/ 1137 w 529"/>
                <a:gd name="T103" fmla="*/ 323 h 401"/>
                <a:gd name="T104" fmla="*/ 1178 w 529"/>
                <a:gd name="T105" fmla="*/ 323 h 401"/>
                <a:gd name="T106" fmla="*/ 1194 w 529"/>
                <a:gd name="T107" fmla="*/ 363 h 401"/>
                <a:gd name="T108" fmla="*/ 1256 w 529"/>
                <a:gd name="T109" fmla="*/ 390 h 401"/>
                <a:gd name="T110" fmla="*/ 1277 w 529"/>
                <a:gd name="T111" fmla="*/ 377 h 401"/>
                <a:gd name="T112" fmla="*/ 1256 w 529"/>
                <a:gd name="T113" fmla="*/ 350 h 401"/>
                <a:gd name="T114" fmla="*/ 1256 w 529"/>
                <a:gd name="T115" fmla="*/ 323 h 401"/>
                <a:gd name="T116" fmla="*/ 1316 w 529"/>
                <a:gd name="T117" fmla="*/ 310 h 401"/>
                <a:gd name="T118" fmla="*/ 1316 w 529"/>
                <a:gd name="T119" fmla="*/ 244 h 401"/>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529"/>
                <a:gd name="T181" fmla="*/ 0 h 401"/>
                <a:gd name="T182" fmla="*/ 529 w 529"/>
                <a:gd name="T183" fmla="*/ 401 h 401"/>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529" h="401">
                  <a:moveTo>
                    <a:pt x="528" y="144"/>
                  </a:moveTo>
                  <a:lnTo>
                    <a:pt x="480" y="144"/>
                  </a:lnTo>
                  <a:lnTo>
                    <a:pt x="456" y="120"/>
                  </a:lnTo>
                  <a:lnTo>
                    <a:pt x="424" y="152"/>
                  </a:lnTo>
                  <a:lnTo>
                    <a:pt x="416" y="136"/>
                  </a:lnTo>
                  <a:lnTo>
                    <a:pt x="408" y="160"/>
                  </a:lnTo>
                  <a:lnTo>
                    <a:pt x="360" y="128"/>
                  </a:lnTo>
                  <a:lnTo>
                    <a:pt x="360" y="88"/>
                  </a:lnTo>
                  <a:lnTo>
                    <a:pt x="344" y="96"/>
                  </a:lnTo>
                  <a:lnTo>
                    <a:pt x="352" y="128"/>
                  </a:lnTo>
                  <a:lnTo>
                    <a:pt x="328" y="128"/>
                  </a:lnTo>
                  <a:lnTo>
                    <a:pt x="312" y="104"/>
                  </a:lnTo>
                  <a:lnTo>
                    <a:pt x="296" y="104"/>
                  </a:lnTo>
                  <a:lnTo>
                    <a:pt x="248" y="56"/>
                  </a:lnTo>
                  <a:lnTo>
                    <a:pt x="216" y="72"/>
                  </a:lnTo>
                  <a:lnTo>
                    <a:pt x="216" y="56"/>
                  </a:lnTo>
                  <a:lnTo>
                    <a:pt x="160" y="64"/>
                  </a:lnTo>
                  <a:lnTo>
                    <a:pt x="120" y="40"/>
                  </a:lnTo>
                  <a:lnTo>
                    <a:pt x="120" y="0"/>
                  </a:lnTo>
                  <a:lnTo>
                    <a:pt x="104" y="8"/>
                  </a:lnTo>
                  <a:lnTo>
                    <a:pt x="64" y="8"/>
                  </a:lnTo>
                  <a:lnTo>
                    <a:pt x="72" y="56"/>
                  </a:lnTo>
                  <a:lnTo>
                    <a:pt x="48" y="56"/>
                  </a:lnTo>
                  <a:lnTo>
                    <a:pt x="8" y="32"/>
                  </a:lnTo>
                  <a:lnTo>
                    <a:pt x="0" y="56"/>
                  </a:lnTo>
                  <a:lnTo>
                    <a:pt x="32" y="88"/>
                  </a:lnTo>
                  <a:lnTo>
                    <a:pt x="24" y="120"/>
                  </a:lnTo>
                  <a:lnTo>
                    <a:pt x="48" y="160"/>
                  </a:lnTo>
                  <a:lnTo>
                    <a:pt x="88" y="136"/>
                  </a:lnTo>
                  <a:lnTo>
                    <a:pt x="112" y="184"/>
                  </a:lnTo>
                  <a:lnTo>
                    <a:pt x="112" y="224"/>
                  </a:lnTo>
                  <a:lnTo>
                    <a:pt x="152" y="224"/>
                  </a:lnTo>
                  <a:lnTo>
                    <a:pt x="168" y="264"/>
                  </a:lnTo>
                  <a:lnTo>
                    <a:pt x="176" y="232"/>
                  </a:lnTo>
                  <a:lnTo>
                    <a:pt x="208" y="280"/>
                  </a:lnTo>
                  <a:lnTo>
                    <a:pt x="232" y="320"/>
                  </a:lnTo>
                  <a:lnTo>
                    <a:pt x="232" y="344"/>
                  </a:lnTo>
                  <a:lnTo>
                    <a:pt x="264" y="400"/>
                  </a:lnTo>
                  <a:lnTo>
                    <a:pt x="288" y="376"/>
                  </a:lnTo>
                  <a:lnTo>
                    <a:pt x="304" y="328"/>
                  </a:lnTo>
                  <a:lnTo>
                    <a:pt x="320" y="320"/>
                  </a:lnTo>
                  <a:lnTo>
                    <a:pt x="336" y="328"/>
                  </a:lnTo>
                  <a:lnTo>
                    <a:pt x="328" y="344"/>
                  </a:lnTo>
                  <a:lnTo>
                    <a:pt x="376" y="344"/>
                  </a:lnTo>
                  <a:lnTo>
                    <a:pt x="392" y="328"/>
                  </a:lnTo>
                  <a:lnTo>
                    <a:pt x="392" y="312"/>
                  </a:lnTo>
                  <a:lnTo>
                    <a:pt x="384" y="296"/>
                  </a:lnTo>
                  <a:lnTo>
                    <a:pt x="432" y="272"/>
                  </a:lnTo>
                  <a:lnTo>
                    <a:pt x="440" y="264"/>
                  </a:lnTo>
                  <a:lnTo>
                    <a:pt x="440" y="248"/>
                  </a:lnTo>
                  <a:lnTo>
                    <a:pt x="456" y="240"/>
                  </a:lnTo>
                  <a:lnTo>
                    <a:pt x="456" y="192"/>
                  </a:lnTo>
                  <a:lnTo>
                    <a:pt x="472" y="192"/>
                  </a:lnTo>
                  <a:lnTo>
                    <a:pt x="480" y="216"/>
                  </a:lnTo>
                  <a:lnTo>
                    <a:pt x="504" y="232"/>
                  </a:lnTo>
                  <a:lnTo>
                    <a:pt x="512" y="224"/>
                  </a:lnTo>
                  <a:lnTo>
                    <a:pt x="504" y="208"/>
                  </a:lnTo>
                  <a:lnTo>
                    <a:pt x="504" y="192"/>
                  </a:lnTo>
                  <a:lnTo>
                    <a:pt x="528" y="184"/>
                  </a:lnTo>
                  <a:lnTo>
                    <a:pt x="528" y="144"/>
                  </a:lnTo>
                </a:path>
              </a:pathLst>
            </a:custGeom>
            <a:solidFill>
              <a:srgbClr val="7F7F7F">
                <a:alpha val="39999"/>
              </a:srgbClr>
            </a:solidFill>
            <a:ln w="9525" cmpd="sng">
              <a:solidFill>
                <a:schemeClr val="bg1"/>
              </a:solidFill>
              <a:bevel/>
            </a:ln>
          </p:spPr>
          <p:txBody>
            <a:bodyPr/>
            <a:lstStyle/>
            <a:p>
              <a:endParaRPr lang="zh-CN" altLang="zh-CN" sz="900" b="1" dirty="0">
                <a:solidFill>
                  <a:srgbClr val="000000"/>
                </a:solidFill>
                <a:latin typeface="微软雅黑" panose="020B0503020204020204" pitchFamily="34" charset="-122"/>
                <a:ea typeface="微软雅黑" panose="020B0503020204020204" pitchFamily="34" charset="-122"/>
                <a:sym typeface="方正兰亭黑_GBK" pitchFamily="2" charset="-122"/>
              </a:endParaRPr>
            </a:p>
          </p:txBody>
        </p:sp>
        <p:sp>
          <p:nvSpPr>
            <p:cNvPr id="15" name="Freeform 6"/>
            <p:cNvSpPr>
              <a:spLocks noChangeArrowheads="1"/>
            </p:cNvSpPr>
            <p:nvPr/>
          </p:nvSpPr>
          <p:spPr bwMode="auto">
            <a:xfrm>
              <a:off x="4147521" y="1301587"/>
              <a:ext cx="634739" cy="673128"/>
            </a:xfrm>
            <a:custGeom>
              <a:avLst/>
              <a:gdLst>
                <a:gd name="T0" fmla="*/ 941 w 377"/>
                <a:gd name="T1" fmla="*/ 299 h 393"/>
                <a:gd name="T2" fmla="*/ 842 w 377"/>
                <a:gd name="T3" fmla="*/ 203 h 393"/>
                <a:gd name="T4" fmla="*/ 860 w 377"/>
                <a:gd name="T5" fmla="*/ 163 h 393"/>
                <a:gd name="T6" fmla="*/ 782 w 377"/>
                <a:gd name="T7" fmla="*/ 67 h 393"/>
                <a:gd name="T8" fmla="*/ 722 w 377"/>
                <a:gd name="T9" fmla="*/ 13 h 393"/>
                <a:gd name="T10" fmla="*/ 701 w 377"/>
                <a:gd name="T11" fmla="*/ 67 h 393"/>
                <a:gd name="T12" fmla="*/ 661 w 377"/>
                <a:gd name="T13" fmla="*/ 0 h 393"/>
                <a:gd name="T14" fmla="*/ 582 w 377"/>
                <a:gd name="T15" fmla="*/ 0 h 393"/>
                <a:gd name="T16" fmla="*/ 601 w 377"/>
                <a:gd name="T17" fmla="*/ 41 h 393"/>
                <a:gd name="T18" fmla="*/ 500 w 377"/>
                <a:gd name="T19" fmla="*/ 96 h 393"/>
                <a:gd name="T20" fmla="*/ 440 w 377"/>
                <a:gd name="T21" fmla="*/ 96 h 393"/>
                <a:gd name="T22" fmla="*/ 121 w 377"/>
                <a:gd name="T23" fmla="*/ 245 h 393"/>
                <a:gd name="T24" fmla="*/ 60 w 377"/>
                <a:gd name="T25" fmla="*/ 191 h 393"/>
                <a:gd name="T26" fmla="*/ 20 w 377"/>
                <a:gd name="T27" fmla="*/ 191 h 393"/>
                <a:gd name="T28" fmla="*/ 41 w 377"/>
                <a:gd name="T29" fmla="*/ 231 h 393"/>
                <a:gd name="T30" fmla="*/ 41 w 377"/>
                <a:gd name="T31" fmla="*/ 272 h 393"/>
                <a:gd name="T32" fmla="*/ 60 w 377"/>
                <a:gd name="T33" fmla="*/ 314 h 393"/>
                <a:gd name="T34" fmla="*/ 20 w 377"/>
                <a:gd name="T35" fmla="*/ 314 h 393"/>
                <a:gd name="T36" fmla="*/ 20 w 377"/>
                <a:gd name="T37" fmla="*/ 367 h 393"/>
                <a:gd name="T38" fmla="*/ 0 w 377"/>
                <a:gd name="T39" fmla="*/ 395 h 393"/>
                <a:gd name="T40" fmla="*/ 79 w 377"/>
                <a:gd name="T41" fmla="*/ 408 h 393"/>
                <a:gd name="T42" fmla="*/ 162 w 377"/>
                <a:gd name="T43" fmla="*/ 504 h 393"/>
                <a:gd name="T44" fmla="*/ 260 w 377"/>
                <a:gd name="T45" fmla="*/ 408 h 393"/>
                <a:gd name="T46" fmla="*/ 300 w 377"/>
                <a:gd name="T47" fmla="*/ 354 h 393"/>
                <a:gd name="T48" fmla="*/ 401 w 377"/>
                <a:gd name="T49" fmla="*/ 340 h 393"/>
                <a:gd name="T50" fmla="*/ 463 w 377"/>
                <a:gd name="T51" fmla="*/ 367 h 393"/>
                <a:gd name="T52" fmla="*/ 463 w 377"/>
                <a:gd name="T53" fmla="*/ 380 h 393"/>
                <a:gd name="T54" fmla="*/ 482 w 377"/>
                <a:gd name="T55" fmla="*/ 380 h 393"/>
                <a:gd name="T56" fmla="*/ 422 w 377"/>
                <a:gd name="T57" fmla="*/ 476 h 393"/>
                <a:gd name="T58" fmla="*/ 381 w 377"/>
                <a:gd name="T59" fmla="*/ 476 h 393"/>
                <a:gd name="T60" fmla="*/ 401 w 377"/>
                <a:gd name="T61" fmla="*/ 530 h 393"/>
                <a:gd name="T62" fmla="*/ 381 w 377"/>
                <a:gd name="T63" fmla="*/ 544 h 393"/>
                <a:gd name="T64" fmla="*/ 422 w 377"/>
                <a:gd name="T65" fmla="*/ 544 h 393"/>
                <a:gd name="T66" fmla="*/ 341 w 377"/>
                <a:gd name="T67" fmla="*/ 639 h 393"/>
                <a:gd name="T68" fmla="*/ 360 w 377"/>
                <a:gd name="T69" fmla="*/ 666 h 393"/>
                <a:gd name="T70" fmla="*/ 401 w 377"/>
                <a:gd name="T71" fmla="*/ 639 h 393"/>
                <a:gd name="T72" fmla="*/ 422 w 377"/>
                <a:gd name="T73" fmla="*/ 598 h 393"/>
                <a:gd name="T74" fmla="*/ 463 w 377"/>
                <a:gd name="T75" fmla="*/ 598 h 393"/>
                <a:gd name="T76" fmla="*/ 500 w 377"/>
                <a:gd name="T77" fmla="*/ 573 h 393"/>
                <a:gd name="T78" fmla="*/ 500 w 377"/>
                <a:gd name="T79" fmla="*/ 530 h 393"/>
                <a:gd name="T80" fmla="*/ 643 w 377"/>
                <a:gd name="T81" fmla="*/ 476 h 393"/>
                <a:gd name="T82" fmla="*/ 761 w 377"/>
                <a:gd name="T83" fmla="*/ 450 h 393"/>
                <a:gd name="T84" fmla="*/ 782 w 377"/>
                <a:gd name="T85" fmla="*/ 380 h 393"/>
                <a:gd name="T86" fmla="*/ 860 w 377"/>
                <a:gd name="T87" fmla="*/ 340 h 393"/>
                <a:gd name="T88" fmla="*/ 922 w 377"/>
                <a:gd name="T89" fmla="*/ 327 h 393"/>
                <a:gd name="T90" fmla="*/ 941 w 377"/>
                <a:gd name="T91" fmla="*/ 299 h 39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77"/>
                <a:gd name="T139" fmla="*/ 0 h 393"/>
                <a:gd name="T140" fmla="*/ 377 w 377"/>
                <a:gd name="T141" fmla="*/ 393 h 393"/>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77" h="393">
                  <a:moveTo>
                    <a:pt x="376" y="176"/>
                  </a:moveTo>
                  <a:lnTo>
                    <a:pt x="336" y="120"/>
                  </a:lnTo>
                  <a:lnTo>
                    <a:pt x="344" y="96"/>
                  </a:lnTo>
                  <a:lnTo>
                    <a:pt x="312" y="40"/>
                  </a:lnTo>
                  <a:lnTo>
                    <a:pt x="288" y="8"/>
                  </a:lnTo>
                  <a:lnTo>
                    <a:pt x="280" y="40"/>
                  </a:lnTo>
                  <a:lnTo>
                    <a:pt x="264" y="0"/>
                  </a:lnTo>
                  <a:lnTo>
                    <a:pt x="232" y="0"/>
                  </a:lnTo>
                  <a:lnTo>
                    <a:pt x="240" y="24"/>
                  </a:lnTo>
                  <a:lnTo>
                    <a:pt x="200" y="56"/>
                  </a:lnTo>
                  <a:lnTo>
                    <a:pt x="176" y="56"/>
                  </a:lnTo>
                  <a:lnTo>
                    <a:pt x="48" y="144"/>
                  </a:lnTo>
                  <a:lnTo>
                    <a:pt x="24" y="112"/>
                  </a:lnTo>
                  <a:lnTo>
                    <a:pt x="8" y="112"/>
                  </a:lnTo>
                  <a:lnTo>
                    <a:pt x="16" y="136"/>
                  </a:lnTo>
                  <a:lnTo>
                    <a:pt x="16" y="160"/>
                  </a:lnTo>
                  <a:lnTo>
                    <a:pt x="24" y="184"/>
                  </a:lnTo>
                  <a:lnTo>
                    <a:pt x="8" y="184"/>
                  </a:lnTo>
                  <a:lnTo>
                    <a:pt x="8" y="216"/>
                  </a:lnTo>
                  <a:lnTo>
                    <a:pt x="0" y="232"/>
                  </a:lnTo>
                  <a:lnTo>
                    <a:pt x="32" y="240"/>
                  </a:lnTo>
                  <a:lnTo>
                    <a:pt x="64" y="296"/>
                  </a:lnTo>
                  <a:lnTo>
                    <a:pt x="104" y="240"/>
                  </a:lnTo>
                  <a:lnTo>
                    <a:pt x="120" y="208"/>
                  </a:lnTo>
                  <a:lnTo>
                    <a:pt x="160" y="200"/>
                  </a:lnTo>
                  <a:lnTo>
                    <a:pt x="184" y="216"/>
                  </a:lnTo>
                  <a:lnTo>
                    <a:pt x="184" y="224"/>
                  </a:lnTo>
                  <a:lnTo>
                    <a:pt x="192" y="224"/>
                  </a:lnTo>
                  <a:lnTo>
                    <a:pt x="168" y="280"/>
                  </a:lnTo>
                  <a:lnTo>
                    <a:pt x="152" y="280"/>
                  </a:lnTo>
                  <a:lnTo>
                    <a:pt x="160" y="312"/>
                  </a:lnTo>
                  <a:lnTo>
                    <a:pt x="152" y="320"/>
                  </a:lnTo>
                  <a:lnTo>
                    <a:pt x="168" y="320"/>
                  </a:lnTo>
                  <a:lnTo>
                    <a:pt x="136" y="376"/>
                  </a:lnTo>
                  <a:lnTo>
                    <a:pt x="144" y="392"/>
                  </a:lnTo>
                  <a:lnTo>
                    <a:pt x="160" y="376"/>
                  </a:lnTo>
                  <a:lnTo>
                    <a:pt x="168" y="352"/>
                  </a:lnTo>
                  <a:lnTo>
                    <a:pt x="184" y="352"/>
                  </a:lnTo>
                  <a:lnTo>
                    <a:pt x="200" y="336"/>
                  </a:lnTo>
                  <a:lnTo>
                    <a:pt x="200" y="312"/>
                  </a:lnTo>
                  <a:lnTo>
                    <a:pt x="256" y="280"/>
                  </a:lnTo>
                  <a:lnTo>
                    <a:pt x="304" y="264"/>
                  </a:lnTo>
                  <a:lnTo>
                    <a:pt x="312" y="224"/>
                  </a:lnTo>
                  <a:lnTo>
                    <a:pt x="344" y="200"/>
                  </a:lnTo>
                  <a:lnTo>
                    <a:pt x="368" y="192"/>
                  </a:lnTo>
                  <a:lnTo>
                    <a:pt x="376" y="176"/>
                  </a:lnTo>
                </a:path>
              </a:pathLst>
            </a:custGeom>
            <a:solidFill>
              <a:srgbClr val="7F7F7F">
                <a:alpha val="39999"/>
              </a:srgbClr>
            </a:solidFill>
            <a:ln w="9525" cmpd="sng">
              <a:solidFill>
                <a:schemeClr val="bg1"/>
              </a:solidFill>
              <a:bevel/>
            </a:ln>
          </p:spPr>
          <p:txBody>
            <a:bodyPr/>
            <a:lstStyle/>
            <a:p>
              <a:endParaRPr lang="zh-CN" altLang="zh-CN" sz="900" b="1" dirty="0">
                <a:solidFill>
                  <a:srgbClr val="000000"/>
                </a:solidFill>
                <a:latin typeface="微软雅黑" panose="020B0503020204020204" pitchFamily="34" charset="-122"/>
                <a:ea typeface="微软雅黑" panose="020B0503020204020204" pitchFamily="34" charset="-122"/>
                <a:sym typeface="方正兰亭黑_GBK" pitchFamily="2" charset="-122"/>
              </a:endParaRPr>
            </a:p>
          </p:txBody>
        </p:sp>
        <p:sp>
          <p:nvSpPr>
            <p:cNvPr id="16" name="Freeform 7"/>
            <p:cNvSpPr>
              <a:spLocks noChangeArrowheads="1"/>
            </p:cNvSpPr>
            <p:nvPr/>
          </p:nvSpPr>
          <p:spPr bwMode="auto">
            <a:xfrm>
              <a:off x="3664111" y="1454080"/>
              <a:ext cx="592703" cy="916502"/>
            </a:xfrm>
            <a:custGeom>
              <a:avLst/>
              <a:gdLst>
                <a:gd name="T0" fmla="*/ 790 w 353"/>
                <a:gd name="T1" fmla="*/ 266 h 537"/>
                <a:gd name="T2" fmla="*/ 731 w 353"/>
                <a:gd name="T3" fmla="*/ 160 h 537"/>
                <a:gd name="T4" fmla="*/ 614 w 353"/>
                <a:gd name="T5" fmla="*/ 148 h 537"/>
                <a:gd name="T6" fmla="*/ 552 w 353"/>
                <a:gd name="T7" fmla="*/ 0 h 537"/>
                <a:gd name="T8" fmla="*/ 435 w 353"/>
                <a:gd name="T9" fmla="*/ 109 h 537"/>
                <a:gd name="T10" fmla="*/ 336 w 353"/>
                <a:gd name="T11" fmla="*/ 135 h 537"/>
                <a:gd name="T12" fmla="*/ 198 w 353"/>
                <a:gd name="T13" fmla="*/ 173 h 537"/>
                <a:gd name="T14" fmla="*/ 79 w 353"/>
                <a:gd name="T15" fmla="*/ 122 h 537"/>
                <a:gd name="T16" fmla="*/ 20 w 353"/>
                <a:gd name="T17" fmla="*/ 201 h 537"/>
                <a:gd name="T18" fmla="*/ 138 w 353"/>
                <a:gd name="T19" fmla="*/ 335 h 537"/>
                <a:gd name="T20" fmla="*/ 60 w 353"/>
                <a:gd name="T21" fmla="*/ 388 h 537"/>
                <a:gd name="T22" fmla="*/ 158 w 353"/>
                <a:gd name="T23" fmla="*/ 454 h 537"/>
                <a:gd name="T24" fmla="*/ 79 w 353"/>
                <a:gd name="T25" fmla="*/ 480 h 537"/>
                <a:gd name="T26" fmla="*/ 41 w 353"/>
                <a:gd name="T27" fmla="*/ 546 h 537"/>
                <a:gd name="T28" fmla="*/ 79 w 353"/>
                <a:gd name="T29" fmla="*/ 668 h 537"/>
                <a:gd name="T30" fmla="*/ 60 w 353"/>
                <a:gd name="T31" fmla="*/ 854 h 537"/>
                <a:gd name="T32" fmla="*/ 217 w 353"/>
                <a:gd name="T33" fmla="*/ 882 h 537"/>
                <a:gd name="T34" fmla="*/ 277 w 353"/>
                <a:gd name="T35" fmla="*/ 854 h 537"/>
                <a:gd name="T36" fmla="*/ 375 w 353"/>
                <a:gd name="T37" fmla="*/ 708 h 537"/>
                <a:gd name="T38" fmla="*/ 573 w 353"/>
                <a:gd name="T39" fmla="*/ 628 h 537"/>
                <a:gd name="T40" fmla="*/ 593 w 353"/>
                <a:gd name="T41" fmla="*/ 575 h 537"/>
                <a:gd name="T42" fmla="*/ 476 w 353"/>
                <a:gd name="T43" fmla="*/ 534 h 537"/>
                <a:gd name="T44" fmla="*/ 454 w 353"/>
                <a:gd name="T45" fmla="*/ 480 h 537"/>
                <a:gd name="T46" fmla="*/ 397 w 353"/>
                <a:gd name="T47" fmla="*/ 442 h 537"/>
                <a:gd name="T48" fmla="*/ 259 w 353"/>
                <a:gd name="T49" fmla="*/ 429 h 537"/>
                <a:gd name="T50" fmla="*/ 336 w 353"/>
                <a:gd name="T51" fmla="*/ 280 h 537"/>
                <a:gd name="T52" fmla="*/ 397 w 353"/>
                <a:gd name="T53" fmla="*/ 227 h 537"/>
                <a:gd name="T54" fmla="*/ 476 w 353"/>
                <a:gd name="T55" fmla="*/ 253 h 537"/>
                <a:gd name="T56" fmla="*/ 513 w 353"/>
                <a:gd name="T57" fmla="*/ 307 h 537"/>
                <a:gd name="T58" fmla="*/ 552 w 353"/>
                <a:gd name="T59" fmla="*/ 335 h 537"/>
                <a:gd name="T60" fmla="*/ 633 w 353"/>
                <a:gd name="T61" fmla="*/ 429 h 537"/>
                <a:gd name="T62" fmla="*/ 673 w 353"/>
                <a:gd name="T63" fmla="*/ 480 h 537"/>
                <a:gd name="T64" fmla="*/ 810 w 353"/>
                <a:gd name="T65" fmla="*/ 361 h 5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53"/>
                <a:gd name="T100" fmla="*/ 0 h 537"/>
                <a:gd name="T101" fmla="*/ 353 w 353"/>
                <a:gd name="T102" fmla="*/ 537 h 53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53" h="537">
                  <a:moveTo>
                    <a:pt x="352" y="208"/>
                  </a:moveTo>
                  <a:lnTo>
                    <a:pt x="320" y="160"/>
                  </a:lnTo>
                  <a:lnTo>
                    <a:pt x="288" y="152"/>
                  </a:lnTo>
                  <a:lnTo>
                    <a:pt x="296" y="96"/>
                  </a:lnTo>
                  <a:lnTo>
                    <a:pt x="264" y="104"/>
                  </a:lnTo>
                  <a:lnTo>
                    <a:pt x="248" y="88"/>
                  </a:lnTo>
                  <a:lnTo>
                    <a:pt x="248" y="48"/>
                  </a:lnTo>
                  <a:lnTo>
                    <a:pt x="224" y="0"/>
                  </a:lnTo>
                  <a:lnTo>
                    <a:pt x="176" y="24"/>
                  </a:lnTo>
                  <a:lnTo>
                    <a:pt x="176" y="64"/>
                  </a:lnTo>
                  <a:lnTo>
                    <a:pt x="144" y="56"/>
                  </a:lnTo>
                  <a:lnTo>
                    <a:pt x="136" y="80"/>
                  </a:lnTo>
                  <a:lnTo>
                    <a:pt x="112" y="72"/>
                  </a:lnTo>
                  <a:lnTo>
                    <a:pt x="80" y="104"/>
                  </a:lnTo>
                  <a:lnTo>
                    <a:pt x="56" y="56"/>
                  </a:lnTo>
                  <a:lnTo>
                    <a:pt x="32" y="72"/>
                  </a:lnTo>
                  <a:lnTo>
                    <a:pt x="24" y="112"/>
                  </a:lnTo>
                  <a:lnTo>
                    <a:pt x="8" y="120"/>
                  </a:lnTo>
                  <a:lnTo>
                    <a:pt x="32" y="184"/>
                  </a:lnTo>
                  <a:lnTo>
                    <a:pt x="56" y="200"/>
                  </a:lnTo>
                  <a:lnTo>
                    <a:pt x="32" y="216"/>
                  </a:lnTo>
                  <a:lnTo>
                    <a:pt x="24" y="232"/>
                  </a:lnTo>
                  <a:lnTo>
                    <a:pt x="56" y="232"/>
                  </a:lnTo>
                  <a:lnTo>
                    <a:pt x="64" y="272"/>
                  </a:lnTo>
                  <a:lnTo>
                    <a:pt x="48" y="304"/>
                  </a:lnTo>
                  <a:lnTo>
                    <a:pt x="32" y="288"/>
                  </a:lnTo>
                  <a:lnTo>
                    <a:pt x="16" y="304"/>
                  </a:lnTo>
                  <a:lnTo>
                    <a:pt x="16" y="328"/>
                  </a:lnTo>
                  <a:lnTo>
                    <a:pt x="0" y="344"/>
                  </a:lnTo>
                  <a:lnTo>
                    <a:pt x="32" y="400"/>
                  </a:lnTo>
                  <a:lnTo>
                    <a:pt x="8" y="488"/>
                  </a:lnTo>
                  <a:lnTo>
                    <a:pt x="24" y="512"/>
                  </a:lnTo>
                  <a:lnTo>
                    <a:pt x="72" y="512"/>
                  </a:lnTo>
                  <a:lnTo>
                    <a:pt x="88" y="528"/>
                  </a:lnTo>
                  <a:lnTo>
                    <a:pt x="128" y="536"/>
                  </a:lnTo>
                  <a:lnTo>
                    <a:pt x="112" y="512"/>
                  </a:lnTo>
                  <a:lnTo>
                    <a:pt x="120" y="480"/>
                  </a:lnTo>
                  <a:lnTo>
                    <a:pt x="152" y="424"/>
                  </a:lnTo>
                  <a:lnTo>
                    <a:pt x="192" y="384"/>
                  </a:lnTo>
                  <a:lnTo>
                    <a:pt x="232" y="376"/>
                  </a:lnTo>
                  <a:lnTo>
                    <a:pt x="248" y="360"/>
                  </a:lnTo>
                  <a:lnTo>
                    <a:pt x="240" y="344"/>
                  </a:lnTo>
                  <a:lnTo>
                    <a:pt x="224" y="312"/>
                  </a:lnTo>
                  <a:lnTo>
                    <a:pt x="192" y="320"/>
                  </a:lnTo>
                  <a:lnTo>
                    <a:pt x="176" y="312"/>
                  </a:lnTo>
                  <a:lnTo>
                    <a:pt x="184" y="288"/>
                  </a:lnTo>
                  <a:lnTo>
                    <a:pt x="184" y="248"/>
                  </a:lnTo>
                  <a:lnTo>
                    <a:pt x="160" y="264"/>
                  </a:lnTo>
                  <a:lnTo>
                    <a:pt x="128" y="256"/>
                  </a:lnTo>
                  <a:lnTo>
                    <a:pt x="104" y="256"/>
                  </a:lnTo>
                  <a:lnTo>
                    <a:pt x="104" y="224"/>
                  </a:lnTo>
                  <a:lnTo>
                    <a:pt x="136" y="168"/>
                  </a:lnTo>
                  <a:lnTo>
                    <a:pt x="152" y="168"/>
                  </a:lnTo>
                  <a:lnTo>
                    <a:pt x="160" y="136"/>
                  </a:lnTo>
                  <a:lnTo>
                    <a:pt x="176" y="136"/>
                  </a:lnTo>
                  <a:lnTo>
                    <a:pt x="192" y="152"/>
                  </a:lnTo>
                  <a:lnTo>
                    <a:pt x="216" y="152"/>
                  </a:lnTo>
                  <a:lnTo>
                    <a:pt x="208" y="184"/>
                  </a:lnTo>
                  <a:lnTo>
                    <a:pt x="208" y="200"/>
                  </a:lnTo>
                  <a:lnTo>
                    <a:pt x="224" y="200"/>
                  </a:lnTo>
                  <a:lnTo>
                    <a:pt x="224" y="232"/>
                  </a:lnTo>
                  <a:lnTo>
                    <a:pt x="256" y="256"/>
                  </a:lnTo>
                  <a:lnTo>
                    <a:pt x="264" y="280"/>
                  </a:lnTo>
                  <a:lnTo>
                    <a:pt x="272" y="288"/>
                  </a:lnTo>
                  <a:lnTo>
                    <a:pt x="312" y="256"/>
                  </a:lnTo>
                  <a:lnTo>
                    <a:pt x="328" y="216"/>
                  </a:lnTo>
                  <a:lnTo>
                    <a:pt x="352" y="208"/>
                  </a:lnTo>
                </a:path>
              </a:pathLst>
            </a:custGeom>
            <a:solidFill>
              <a:srgbClr val="7F7F7F">
                <a:alpha val="39999"/>
              </a:srgbClr>
            </a:solidFill>
            <a:ln w="9525" cmpd="sng">
              <a:solidFill>
                <a:schemeClr val="bg1"/>
              </a:solidFill>
              <a:bevel/>
            </a:ln>
          </p:spPr>
          <p:txBody>
            <a:bodyPr/>
            <a:lstStyle/>
            <a:p>
              <a:endParaRPr lang="zh-CN" altLang="zh-CN" sz="900" b="1" dirty="0">
                <a:solidFill>
                  <a:srgbClr val="000000"/>
                </a:solidFill>
                <a:latin typeface="微软雅黑" panose="020B0503020204020204" pitchFamily="34" charset="-122"/>
                <a:ea typeface="微软雅黑" panose="020B0503020204020204" pitchFamily="34" charset="-122"/>
                <a:sym typeface="方正兰亭黑_GBK" pitchFamily="2" charset="-122"/>
              </a:endParaRPr>
            </a:p>
          </p:txBody>
        </p:sp>
        <p:sp>
          <p:nvSpPr>
            <p:cNvPr id="17" name="Freeform 8"/>
            <p:cNvSpPr>
              <a:spLocks noChangeArrowheads="1"/>
            </p:cNvSpPr>
            <p:nvPr/>
          </p:nvSpPr>
          <p:spPr bwMode="auto">
            <a:xfrm>
              <a:off x="3836457" y="1686671"/>
              <a:ext cx="190562" cy="218728"/>
            </a:xfrm>
            <a:custGeom>
              <a:avLst/>
              <a:gdLst>
                <a:gd name="T0" fmla="*/ 283 w 113"/>
                <a:gd name="T1" fmla="*/ 103 h 129"/>
                <a:gd name="T2" fmla="*/ 243 w 113"/>
                <a:gd name="T3" fmla="*/ 64 h 129"/>
                <a:gd name="T4" fmla="*/ 283 w 113"/>
                <a:gd name="T5" fmla="*/ 26 h 129"/>
                <a:gd name="T6" fmla="*/ 202 w 113"/>
                <a:gd name="T7" fmla="*/ 26 h 129"/>
                <a:gd name="T8" fmla="*/ 183 w 113"/>
                <a:gd name="T9" fmla="*/ 0 h 129"/>
                <a:gd name="T10" fmla="*/ 141 w 113"/>
                <a:gd name="T11" fmla="*/ 0 h 129"/>
                <a:gd name="T12" fmla="*/ 122 w 113"/>
                <a:gd name="T13" fmla="*/ 52 h 129"/>
                <a:gd name="T14" fmla="*/ 83 w 113"/>
                <a:gd name="T15" fmla="*/ 52 h 129"/>
                <a:gd name="T16" fmla="*/ 0 w 113"/>
                <a:gd name="T17" fmla="*/ 143 h 129"/>
                <a:gd name="T18" fmla="*/ 0 w 113"/>
                <a:gd name="T19" fmla="*/ 194 h 129"/>
                <a:gd name="T20" fmla="*/ 83 w 113"/>
                <a:gd name="T21" fmla="*/ 194 h 129"/>
                <a:gd name="T22" fmla="*/ 122 w 113"/>
                <a:gd name="T23" fmla="*/ 207 h 129"/>
                <a:gd name="T24" fmla="*/ 202 w 113"/>
                <a:gd name="T25" fmla="*/ 181 h 129"/>
                <a:gd name="T26" fmla="*/ 202 w 113"/>
                <a:gd name="T27" fmla="*/ 156 h 129"/>
                <a:gd name="T28" fmla="*/ 183 w 113"/>
                <a:gd name="T29" fmla="*/ 130 h 129"/>
                <a:gd name="T30" fmla="*/ 243 w 113"/>
                <a:gd name="T31" fmla="*/ 130 h 129"/>
                <a:gd name="T32" fmla="*/ 283 w 113"/>
                <a:gd name="T33" fmla="*/ 103 h 1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3"/>
                <a:gd name="T52" fmla="*/ 0 h 129"/>
                <a:gd name="T53" fmla="*/ 113 w 113"/>
                <a:gd name="T54" fmla="*/ 129 h 12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3" h="129">
                  <a:moveTo>
                    <a:pt x="112" y="64"/>
                  </a:moveTo>
                  <a:lnTo>
                    <a:pt x="96" y="40"/>
                  </a:lnTo>
                  <a:lnTo>
                    <a:pt x="112" y="16"/>
                  </a:lnTo>
                  <a:lnTo>
                    <a:pt x="80" y="16"/>
                  </a:lnTo>
                  <a:lnTo>
                    <a:pt x="72" y="0"/>
                  </a:lnTo>
                  <a:lnTo>
                    <a:pt x="56" y="0"/>
                  </a:lnTo>
                  <a:lnTo>
                    <a:pt x="48" y="32"/>
                  </a:lnTo>
                  <a:lnTo>
                    <a:pt x="32" y="32"/>
                  </a:lnTo>
                  <a:lnTo>
                    <a:pt x="0" y="88"/>
                  </a:lnTo>
                  <a:lnTo>
                    <a:pt x="0" y="120"/>
                  </a:lnTo>
                  <a:lnTo>
                    <a:pt x="32" y="120"/>
                  </a:lnTo>
                  <a:lnTo>
                    <a:pt x="48" y="128"/>
                  </a:lnTo>
                  <a:lnTo>
                    <a:pt x="80" y="112"/>
                  </a:lnTo>
                  <a:lnTo>
                    <a:pt x="80" y="96"/>
                  </a:lnTo>
                  <a:lnTo>
                    <a:pt x="72" y="80"/>
                  </a:lnTo>
                  <a:lnTo>
                    <a:pt x="96" y="80"/>
                  </a:lnTo>
                  <a:lnTo>
                    <a:pt x="112" y="64"/>
                  </a:lnTo>
                </a:path>
              </a:pathLst>
            </a:custGeom>
            <a:solidFill>
              <a:srgbClr val="7F7F7F">
                <a:alpha val="39999"/>
              </a:srgbClr>
            </a:solidFill>
            <a:ln w="9525" cmpd="sng">
              <a:solidFill>
                <a:schemeClr val="bg1"/>
              </a:solidFill>
              <a:bevel/>
            </a:ln>
          </p:spPr>
          <p:txBody>
            <a:bodyPr/>
            <a:lstStyle/>
            <a:p>
              <a:endParaRPr lang="zh-CN" altLang="zh-CN" sz="900" b="1" dirty="0">
                <a:solidFill>
                  <a:srgbClr val="000000"/>
                </a:solidFill>
                <a:latin typeface="微软雅黑" panose="020B0503020204020204" pitchFamily="34" charset="-122"/>
                <a:ea typeface="微软雅黑" panose="020B0503020204020204" pitchFamily="34" charset="-122"/>
                <a:sym typeface="方正兰亭黑_GBK" pitchFamily="2" charset="-122"/>
              </a:endParaRPr>
            </a:p>
          </p:txBody>
        </p:sp>
        <p:sp>
          <p:nvSpPr>
            <p:cNvPr id="18" name="Freeform 9"/>
            <p:cNvSpPr>
              <a:spLocks noChangeArrowheads="1"/>
            </p:cNvSpPr>
            <p:nvPr/>
          </p:nvSpPr>
          <p:spPr bwMode="auto">
            <a:xfrm>
              <a:off x="3958361" y="1794495"/>
              <a:ext cx="149927" cy="206405"/>
            </a:xfrm>
            <a:custGeom>
              <a:avLst/>
              <a:gdLst>
                <a:gd name="T0" fmla="*/ 221 w 89"/>
                <a:gd name="T1" fmla="*/ 135 h 121"/>
                <a:gd name="T2" fmla="*/ 200 w 89"/>
                <a:gd name="T3" fmla="*/ 93 h 121"/>
                <a:gd name="T4" fmla="*/ 141 w 89"/>
                <a:gd name="T5" fmla="*/ 66 h 121"/>
                <a:gd name="T6" fmla="*/ 121 w 89"/>
                <a:gd name="T7" fmla="*/ 13 h 121"/>
                <a:gd name="T8" fmla="*/ 79 w 89"/>
                <a:gd name="T9" fmla="*/ 0 h 121"/>
                <a:gd name="T10" fmla="*/ 60 w 89"/>
                <a:gd name="T11" fmla="*/ 13 h 121"/>
                <a:gd name="T12" fmla="*/ 79 w 89"/>
                <a:gd name="T13" fmla="*/ 80 h 121"/>
                <a:gd name="T14" fmla="*/ 20 w 89"/>
                <a:gd name="T15" fmla="*/ 80 h 121"/>
                <a:gd name="T16" fmla="*/ 0 w 89"/>
                <a:gd name="T17" fmla="*/ 186 h 121"/>
                <a:gd name="T18" fmla="*/ 41 w 89"/>
                <a:gd name="T19" fmla="*/ 200 h 121"/>
                <a:gd name="T20" fmla="*/ 141 w 89"/>
                <a:gd name="T21" fmla="*/ 186 h 121"/>
                <a:gd name="T22" fmla="*/ 141 w 89"/>
                <a:gd name="T23" fmla="*/ 135 h 121"/>
                <a:gd name="T24" fmla="*/ 221 w 89"/>
                <a:gd name="T25" fmla="*/ 135 h 12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9"/>
                <a:gd name="T40" fmla="*/ 0 h 121"/>
                <a:gd name="T41" fmla="*/ 89 w 89"/>
                <a:gd name="T42" fmla="*/ 121 h 12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9" h="121">
                  <a:moveTo>
                    <a:pt x="88" y="80"/>
                  </a:moveTo>
                  <a:lnTo>
                    <a:pt x="80" y="56"/>
                  </a:lnTo>
                  <a:lnTo>
                    <a:pt x="56" y="40"/>
                  </a:lnTo>
                  <a:lnTo>
                    <a:pt x="48" y="8"/>
                  </a:lnTo>
                  <a:lnTo>
                    <a:pt x="32" y="0"/>
                  </a:lnTo>
                  <a:lnTo>
                    <a:pt x="24" y="8"/>
                  </a:lnTo>
                  <a:lnTo>
                    <a:pt x="32" y="48"/>
                  </a:lnTo>
                  <a:lnTo>
                    <a:pt x="8" y="48"/>
                  </a:lnTo>
                  <a:lnTo>
                    <a:pt x="0" y="112"/>
                  </a:lnTo>
                  <a:lnTo>
                    <a:pt x="16" y="120"/>
                  </a:lnTo>
                  <a:lnTo>
                    <a:pt x="56" y="112"/>
                  </a:lnTo>
                  <a:lnTo>
                    <a:pt x="56" y="80"/>
                  </a:lnTo>
                  <a:lnTo>
                    <a:pt x="88" y="80"/>
                  </a:lnTo>
                </a:path>
              </a:pathLst>
            </a:custGeom>
            <a:solidFill>
              <a:srgbClr val="7F7F7F">
                <a:alpha val="39999"/>
              </a:srgbClr>
            </a:solidFill>
            <a:ln w="9525" cmpd="sng">
              <a:solidFill>
                <a:schemeClr val="bg1"/>
              </a:solidFill>
              <a:bevel/>
            </a:ln>
          </p:spPr>
          <p:txBody>
            <a:bodyPr/>
            <a:lstStyle/>
            <a:p>
              <a:endParaRPr lang="zh-CN" altLang="zh-CN" sz="900" b="1" dirty="0">
                <a:solidFill>
                  <a:srgbClr val="000000"/>
                </a:solidFill>
                <a:latin typeface="微软雅黑" panose="020B0503020204020204" pitchFamily="34" charset="-122"/>
                <a:ea typeface="微软雅黑" panose="020B0503020204020204" pitchFamily="34" charset="-122"/>
                <a:sym typeface="方正兰亭黑_GBK" pitchFamily="2" charset="-122"/>
              </a:endParaRPr>
            </a:p>
          </p:txBody>
        </p:sp>
        <p:sp>
          <p:nvSpPr>
            <p:cNvPr id="19" name="Freeform 10"/>
            <p:cNvSpPr>
              <a:spLocks noChangeArrowheads="1"/>
            </p:cNvSpPr>
            <p:nvPr/>
          </p:nvSpPr>
          <p:spPr bwMode="auto">
            <a:xfrm>
              <a:off x="3958361" y="1808358"/>
              <a:ext cx="57449" cy="69315"/>
            </a:xfrm>
            <a:custGeom>
              <a:avLst/>
              <a:gdLst>
                <a:gd name="T0" fmla="*/ 96 w 33"/>
                <a:gd name="T1" fmla="*/ 64 h 41"/>
                <a:gd name="T2" fmla="*/ 24 w 33"/>
                <a:gd name="T3" fmla="*/ 64 h 41"/>
                <a:gd name="T4" fmla="*/ 24 w 33"/>
                <a:gd name="T5" fmla="*/ 38 h 41"/>
                <a:gd name="T6" fmla="*/ 0 w 33"/>
                <a:gd name="T7" fmla="*/ 0 h 41"/>
                <a:gd name="T8" fmla="*/ 71 w 33"/>
                <a:gd name="T9" fmla="*/ 13 h 41"/>
                <a:gd name="T10" fmla="*/ 96 w 33"/>
                <a:gd name="T11" fmla="*/ 64 h 41"/>
                <a:gd name="T12" fmla="*/ 0 60000 65536"/>
                <a:gd name="T13" fmla="*/ 0 60000 65536"/>
                <a:gd name="T14" fmla="*/ 0 60000 65536"/>
                <a:gd name="T15" fmla="*/ 0 60000 65536"/>
                <a:gd name="T16" fmla="*/ 0 60000 65536"/>
                <a:gd name="T17" fmla="*/ 0 60000 65536"/>
                <a:gd name="T18" fmla="*/ 0 w 33"/>
                <a:gd name="T19" fmla="*/ 0 h 41"/>
                <a:gd name="T20" fmla="*/ 33 w 33"/>
                <a:gd name="T21" fmla="*/ 41 h 41"/>
              </a:gdLst>
              <a:ahLst/>
              <a:cxnLst>
                <a:cxn ang="T12">
                  <a:pos x="T0" y="T1"/>
                </a:cxn>
                <a:cxn ang="T13">
                  <a:pos x="T2" y="T3"/>
                </a:cxn>
                <a:cxn ang="T14">
                  <a:pos x="T4" y="T5"/>
                </a:cxn>
                <a:cxn ang="T15">
                  <a:pos x="T6" y="T7"/>
                </a:cxn>
                <a:cxn ang="T16">
                  <a:pos x="T8" y="T9"/>
                </a:cxn>
                <a:cxn ang="T17">
                  <a:pos x="T10" y="T11"/>
                </a:cxn>
              </a:cxnLst>
              <a:rect l="T18" t="T19" r="T20" b="T21"/>
              <a:pathLst>
                <a:path w="33" h="41">
                  <a:moveTo>
                    <a:pt x="32" y="40"/>
                  </a:moveTo>
                  <a:lnTo>
                    <a:pt x="8" y="40"/>
                  </a:lnTo>
                  <a:lnTo>
                    <a:pt x="8" y="24"/>
                  </a:lnTo>
                  <a:lnTo>
                    <a:pt x="0" y="0"/>
                  </a:lnTo>
                  <a:lnTo>
                    <a:pt x="24" y="8"/>
                  </a:lnTo>
                  <a:lnTo>
                    <a:pt x="32" y="40"/>
                  </a:lnTo>
                </a:path>
              </a:pathLst>
            </a:custGeom>
            <a:solidFill>
              <a:srgbClr val="7F7F7F">
                <a:alpha val="39999"/>
              </a:srgbClr>
            </a:solidFill>
            <a:ln w="9525" cmpd="sng">
              <a:solidFill>
                <a:schemeClr val="bg1"/>
              </a:solidFill>
              <a:bevel/>
            </a:ln>
          </p:spPr>
          <p:txBody>
            <a:bodyPr/>
            <a:lstStyle/>
            <a:p>
              <a:endParaRPr lang="zh-CN" altLang="zh-CN" sz="900" b="1" dirty="0">
                <a:solidFill>
                  <a:srgbClr val="000000"/>
                </a:solidFill>
                <a:latin typeface="微软雅黑" panose="020B0503020204020204" pitchFamily="34" charset="-122"/>
                <a:ea typeface="微软雅黑" panose="020B0503020204020204" pitchFamily="34" charset="-122"/>
                <a:sym typeface="方正兰亭黑_GBK" pitchFamily="2" charset="-122"/>
              </a:endParaRPr>
            </a:p>
          </p:txBody>
        </p:sp>
        <p:sp>
          <p:nvSpPr>
            <p:cNvPr id="20" name="Freeform 11"/>
            <p:cNvSpPr>
              <a:spLocks noChangeArrowheads="1"/>
            </p:cNvSpPr>
            <p:nvPr/>
          </p:nvSpPr>
          <p:spPr bwMode="auto">
            <a:xfrm>
              <a:off x="3823847" y="2054812"/>
              <a:ext cx="730020" cy="494449"/>
            </a:xfrm>
            <a:custGeom>
              <a:avLst/>
              <a:gdLst>
                <a:gd name="T0" fmla="*/ 384 w 433"/>
                <a:gd name="T1" fmla="*/ 13 h 289"/>
                <a:gd name="T2" fmla="*/ 343 w 433"/>
                <a:gd name="T3" fmla="*/ 41 h 289"/>
                <a:gd name="T4" fmla="*/ 243 w 433"/>
                <a:gd name="T5" fmla="*/ 54 h 289"/>
                <a:gd name="T6" fmla="*/ 141 w 433"/>
                <a:gd name="T7" fmla="*/ 122 h 289"/>
                <a:gd name="T8" fmla="*/ 41 w 433"/>
                <a:gd name="T9" fmla="*/ 215 h 289"/>
                <a:gd name="T10" fmla="*/ 41 w 433"/>
                <a:gd name="T11" fmla="*/ 271 h 289"/>
                <a:gd name="T12" fmla="*/ 83 w 433"/>
                <a:gd name="T13" fmla="*/ 311 h 289"/>
                <a:gd name="T14" fmla="*/ 122 w 433"/>
                <a:gd name="T15" fmla="*/ 298 h 289"/>
                <a:gd name="T16" fmla="*/ 162 w 433"/>
                <a:gd name="T17" fmla="*/ 298 h 289"/>
                <a:gd name="T18" fmla="*/ 20 w 433"/>
                <a:gd name="T19" fmla="*/ 380 h 289"/>
                <a:gd name="T20" fmla="*/ 0 w 433"/>
                <a:gd name="T21" fmla="*/ 419 h 289"/>
                <a:gd name="T22" fmla="*/ 41 w 433"/>
                <a:gd name="T23" fmla="*/ 432 h 289"/>
                <a:gd name="T24" fmla="*/ 122 w 433"/>
                <a:gd name="T25" fmla="*/ 486 h 289"/>
                <a:gd name="T26" fmla="*/ 202 w 433"/>
                <a:gd name="T27" fmla="*/ 486 h 289"/>
                <a:gd name="T28" fmla="*/ 243 w 433"/>
                <a:gd name="T29" fmla="*/ 459 h 289"/>
                <a:gd name="T30" fmla="*/ 243 w 433"/>
                <a:gd name="T31" fmla="*/ 432 h 289"/>
                <a:gd name="T32" fmla="*/ 283 w 433"/>
                <a:gd name="T33" fmla="*/ 445 h 289"/>
                <a:gd name="T34" fmla="*/ 301 w 433"/>
                <a:gd name="T35" fmla="*/ 459 h 289"/>
                <a:gd name="T36" fmla="*/ 384 w 433"/>
                <a:gd name="T37" fmla="*/ 486 h 289"/>
                <a:gd name="T38" fmla="*/ 422 w 433"/>
                <a:gd name="T39" fmla="*/ 459 h 289"/>
                <a:gd name="T40" fmla="*/ 484 w 433"/>
                <a:gd name="T41" fmla="*/ 459 h 289"/>
                <a:gd name="T42" fmla="*/ 484 w 433"/>
                <a:gd name="T43" fmla="*/ 486 h 289"/>
                <a:gd name="T44" fmla="*/ 525 w 433"/>
                <a:gd name="T45" fmla="*/ 472 h 289"/>
                <a:gd name="T46" fmla="*/ 606 w 433"/>
                <a:gd name="T47" fmla="*/ 393 h 289"/>
                <a:gd name="T48" fmla="*/ 646 w 433"/>
                <a:gd name="T49" fmla="*/ 393 h 289"/>
                <a:gd name="T50" fmla="*/ 746 w 433"/>
                <a:gd name="T51" fmla="*/ 285 h 289"/>
                <a:gd name="T52" fmla="*/ 746 w 433"/>
                <a:gd name="T53" fmla="*/ 244 h 289"/>
                <a:gd name="T54" fmla="*/ 766 w 433"/>
                <a:gd name="T55" fmla="*/ 231 h 289"/>
                <a:gd name="T56" fmla="*/ 786 w 433"/>
                <a:gd name="T57" fmla="*/ 258 h 289"/>
                <a:gd name="T58" fmla="*/ 868 w 433"/>
                <a:gd name="T59" fmla="*/ 163 h 289"/>
                <a:gd name="T60" fmla="*/ 948 w 433"/>
                <a:gd name="T61" fmla="*/ 136 h 289"/>
                <a:gd name="T62" fmla="*/ 948 w 433"/>
                <a:gd name="T63" fmla="*/ 149 h 289"/>
                <a:gd name="T64" fmla="*/ 1010 w 433"/>
                <a:gd name="T65" fmla="*/ 109 h 289"/>
                <a:gd name="T66" fmla="*/ 1052 w 433"/>
                <a:gd name="T67" fmla="*/ 122 h 289"/>
                <a:gd name="T68" fmla="*/ 1090 w 433"/>
                <a:gd name="T69" fmla="*/ 41 h 289"/>
                <a:gd name="T70" fmla="*/ 1070 w 433"/>
                <a:gd name="T71" fmla="*/ 27 h 289"/>
                <a:gd name="T72" fmla="*/ 1010 w 433"/>
                <a:gd name="T73" fmla="*/ 27 h 289"/>
                <a:gd name="T74" fmla="*/ 969 w 433"/>
                <a:gd name="T75" fmla="*/ 41 h 289"/>
                <a:gd name="T76" fmla="*/ 868 w 433"/>
                <a:gd name="T77" fmla="*/ 41 h 289"/>
                <a:gd name="T78" fmla="*/ 828 w 433"/>
                <a:gd name="T79" fmla="*/ 0 h 289"/>
                <a:gd name="T80" fmla="*/ 685 w 433"/>
                <a:gd name="T81" fmla="*/ 67 h 289"/>
                <a:gd name="T82" fmla="*/ 668 w 433"/>
                <a:gd name="T83" fmla="*/ 109 h 289"/>
                <a:gd name="T84" fmla="*/ 626 w 433"/>
                <a:gd name="T85" fmla="*/ 109 h 289"/>
                <a:gd name="T86" fmla="*/ 505 w 433"/>
                <a:gd name="T87" fmla="*/ 109 h 289"/>
                <a:gd name="T88" fmla="*/ 505 w 433"/>
                <a:gd name="T89" fmla="*/ 81 h 289"/>
                <a:gd name="T90" fmla="*/ 546 w 433"/>
                <a:gd name="T91" fmla="*/ 54 h 289"/>
                <a:gd name="T92" fmla="*/ 505 w 433"/>
                <a:gd name="T93" fmla="*/ 0 h 289"/>
                <a:gd name="T94" fmla="*/ 444 w 433"/>
                <a:gd name="T95" fmla="*/ 0 h 289"/>
                <a:gd name="T96" fmla="*/ 422 w 433"/>
                <a:gd name="T97" fmla="*/ 0 h 289"/>
                <a:gd name="T98" fmla="*/ 404 w 433"/>
                <a:gd name="T99" fmla="*/ 27 h 289"/>
                <a:gd name="T100" fmla="*/ 384 w 433"/>
                <a:gd name="T101" fmla="*/ 13 h 28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33"/>
                <a:gd name="T154" fmla="*/ 0 h 289"/>
                <a:gd name="T155" fmla="*/ 433 w 433"/>
                <a:gd name="T156" fmla="*/ 289 h 289"/>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33" h="289">
                  <a:moveTo>
                    <a:pt x="152" y="8"/>
                  </a:moveTo>
                  <a:lnTo>
                    <a:pt x="136" y="24"/>
                  </a:lnTo>
                  <a:lnTo>
                    <a:pt x="96" y="32"/>
                  </a:lnTo>
                  <a:lnTo>
                    <a:pt x="56" y="72"/>
                  </a:lnTo>
                  <a:lnTo>
                    <a:pt x="16" y="128"/>
                  </a:lnTo>
                  <a:lnTo>
                    <a:pt x="16" y="160"/>
                  </a:lnTo>
                  <a:lnTo>
                    <a:pt x="32" y="184"/>
                  </a:lnTo>
                  <a:lnTo>
                    <a:pt x="48" y="176"/>
                  </a:lnTo>
                  <a:lnTo>
                    <a:pt x="64" y="176"/>
                  </a:lnTo>
                  <a:lnTo>
                    <a:pt x="8" y="224"/>
                  </a:lnTo>
                  <a:lnTo>
                    <a:pt x="0" y="248"/>
                  </a:lnTo>
                  <a:lnTo>
                    <a:pt x="16" y="256"/>
                  </a:lnTo>
                  <a:lnTo>
                    <a:pt x="48" y="288"/>
                  </a:lnTo>
                  <a:lnTo>
                    <a:pt x="80" y="288"/>
                  </a:lnTo>
                  <a:lnTo>
                    <a:pt x="96" y="272"/>
                  </a:lnTo>
                  <a:lnTo>
                    <a:pt x="96" y="256"/>
                  </a:lnTo>
                  <a:lnTo>
                    <a:pt x="112" y="264"/>
                  </a:lnTo>
                  <a:lnTo>
                    <a:pt x="120" y="272"/>
                  </a:lnTo>
                  <a:lnTo>
                    <a:pt x="152" y="288"/>
                  </a:lnTo>
                  <a:lnTo>
                    <a:pt x="168" y="272"/>
                  </a:lnTo>
                  <a:lnTo>
                    <a:pt x="192" y="272"/>
                  </a:lnTo>
                  <a:lnTo>
                    <a:pt x="192" y="288"/>
                  </a:lnTo>
                  <a:lnTo>
                    <a:pt x="208" y="280"/>
                  </a:lnTo>
                  <a:lnTo>
                    <a:pt x="240" y="232"/>
                  </a:lnTo>
                  <a:lnTo>
                    <a:pt x="256" y="232"/>
                  </a:lnTo>
                  <a:lnTo>
                    <a:pt x="296" y="168"/>
                  </a:lnTo>
                  <a:lnTo>
                    <a:pt x="296" y="144"/>
                  </a:lnTo>
                  <a:lnTo>
                    <a:pt x="304" y="136"/>
                  </a:lnTo>
                  <a:lnTo>
                    <a:pt x="312" y="152"/>
                  </a:lnTo>
                  <a:lnTo>
                    <a:pt x="344" y="96"/>
                  </a:lnTo>
                  <a:lnTo>
                    <a:pt x="376" y="80"/>
                  </a:lnTo>
                  <a:lnTo>
                    <a:pt x="376" y="88"/>
                  </a:lnTo>
                  <a:lnTo>
                    <a:pt x="400" y="64"/>
                  </a:lnTo>
                  <a:lnTo>
                    <a:pt x="416" y="72"/>
                  </a:lnTo>
                  <a:lnTo>
                    <a:pt x="432" y="24"/>
                  </a:lnTo>
                  <a:lnTo>
                    <a:pt x="424" y="16"/>
                  </a:lnTo>
                  <a:lnTo>
                    <a:pt x="400" y="16"/>
                  </a:lnTo>
                  <a:lnTo>
                    <a:pt x="384" y="24"/>
                  </a:lnTo>
                  <a:lnTo>
                    <a:pt x="344" y="24"/>
                  </a:lnTo>
                  <a:lnTo>
                    <a:pt x="328" y="0"/>
                  </a:lnTo>
                  <a:lnTo>
                    <a:pt x="272" y="40"/>
                  </a:lnTo>
                  <a:lnTo>
                    <a:pt x="264" y="64"/>
                  </a:lnTo>
                  <a:lnTo>
                    <a:pt x="248" y="64"/>
                  </a:lnTo>
                  <a:lnTo>
                    <a:pt x="200" y="64"/>
                  </a:lnTo>
                  <a:lnTo>
                    <a:pt x="200" y="48"/>
                  </a:lnTo>
                  <a:lnTo>
                    <a:pt x="216" y="32"/>
                  </a:lnTo>
                  <a:lnTo>
                    <a:pt x="200" y="0"/>
                  </a:lnTo>
                  <a:lnTo>
                    <a:pt x="176" y="0"/>
                  </a:lnTo>
                  <a:lnTo>
                    <a:pt x="168" y="0"/>
                  </a:lnTo>
                  <a:lnTo>
                    <a:pt x="160" y="16"/>
                  </a:lnTo>
                  <a:lnTo>
                    <a:pt x="152" y="8"/>
                  </a:lnTo>
                </a:path>
              </a:pathLst>
            </a:custGeom>
            <a:solidFill>
              <a:srgbClr val="7F7F7F">
                <a:alpha val="39999"/>
              </a:srgbClr>
            </a:solidFill>
            <a:ln w="9525" cmpd="sng">
              <a:solidFill>
                <a:schemeClr val="bg1"/>
              </a:solidFill>
              <a:bevel/>
            </a:ln>
          </p:spPr>
          <p:txBody>
            <a:bodyPr/>
            <a:lstStyle/>
            <a:p>
              <a:endParaRPr lang="zh-CN" altLang="zh-CN" sz="900" b="1" dirty="0">
                <a:solidFill>
                  <a:srgbClr val="000000"/>
                </a:solidFill>
                <a:latin typeface="微软雅黑" panose="020B0503020204020204" pitchFamily="34" charset="-122"/>
                <a:ea typeface="微软雅黑" panose="020B0503020204020204" pitchFamily="34" charset="-122"/>
                <a:sym typeface="方正兰亭黑_GBK" pitchFamily="2" charset="-122"/>
              </a:endParaRPr>
            </a:p>
          </p:txBody>
        </p:sp>
        <p:sp>
          <p:nvSpPr>
            <p:cNvPr id="21" name="Freeform 12"/>
            <p:cNvSpPr>
              <a:spLocks noChangeArrowheads="1"/>
            </p:cNvSpPr>
            <p:nvPr/>
          </p:nvSpPr>
          <p:spPr bwMode="auto">
            <a:xfrm>
              <a:off x="3973774" y="2450679"/>
              <a:ext cx="605314" cy="546820"/>
            </a:xfrm>
            <a:custGeom>
              <a:avLst/>
              <a:gdLst>
                <a:gd name="T0" fmla="*/ 413 w 361"/>
                <a:gd name="T1" fmla="*/ 0 h 321"/>
                <a:gd name="T2" fmla="*/ 373 w 361"/>
                <a:gd name="T3" fmla="*/ 0 h 321"/>
                <a:gd name="T4" fmla="*/ 296 w 361"/>
                <a:gd name="T5" fmla="*/ 80 h 321"/>
                <a:gd name="T6" fmla="*/ 236 w 361"/>
                <a:gd name="T7" fmla="*/ 93 h 321"/>
                <a:gd name="T8" fmla="*/ 236 w 361"/>
                <a:gd name="T9" fmla="*/ 66 h 321"/>
                <a:gd name="T10" fmla="*/ 197 w 361"/>
                <a:gd name="T11" fmla="*/ 66 h 321"/>
                <a:gd name="T12" fmla="*/ 158 w 361"/>
                <a:gd name="T13" fmla="*/ 93 h 321"/>
                <a:gd name="T14" fmla="*/ 78 w 361"/>
                <a:gd name="T15" fmla="*/ 66 h 321"/>
                <a:gd name="T16" fmla="*/ 60 w 361"/>
                <a:gd name="T17" fmla="*/ 53 h 321"/>
                <a:gd name="T18" fmla="*/ 20 w 361"/>
                <a:gd name="T19" fmla="*/ 40 h 321"/>
                <a:gd name="T20" fmla="*/ 20 w 361"/>
                <a:gd name="T21" fmla="*/ 66 h 321"/>
                <a:gd name="T22" fmla="*/ 0 w 361"/>
                <a:gd name="T23" fmla="*/ 80 h 321"/>
                <a:gd name="T24" fmla="*/ 78 w 361"/>
                <a:gd name="T25" fmla="*/ 93 h 321"/>
                <a:gd name="T26" fmla="*/ 97 w 361"/>
                <a:gd name="T27" fmla="*/ 130 h 321"/>
                <a:gd name="T28" fmla="*/ 138 w 361"/>
                <a:gd name="T29" fmla="*/ 130 h 321"/>
                <a:gd name="T30" fmla="*/ 197 w 361"/>
                <a:gd name="T31" fmla="*/ 186 h 321"/>
                <a:gd name="T32" fmla="*/ 254 w 361"/>
                <a:gd name="T33" fmla="*/ 171 h 321"/>
                <a:gd name="T34" fmla="*/ 254 w 361"/>
                <a:gd name="T35" fmla="*/ 239 h 321"/>
                <a:gd name="T36" fmla="*/ 334 w 361"/>
                <a:gd name="T37" fmla="*/ 304 h 321"/>
                <a:gd name="T38" fmla="*/ 373 w 361"/>
                <a:gd name="T39" fmla="*/ 304 h 321"/>
                <a:gd name="T40" fmla="*/ 393 w 361"/>
                <a:gd name="T41" fmla="*/ 279 h 321"/>
                <a:gd name="T42" fmla="*/ 451 w 361"/>
                <a:gd name="T43" fmla="*/ 316 h 321"/>
                <a:gd name="T44" fmla="*/ 413 w 361"/>
                <a:gd name="T45" fmla="*/ 344 h 321"/>
                <a:gd name="T46" fmla="*/ 393 w 361"/>
                <a:gd name="T47" fmla="*/ 331 h 321"/>
                <a:gd name="T48" fmla="*/ 354 w 361"/>
                <a:gd name="T49" fmla="*/ 316 h 321"/>
                <a:gd name="T50" fmla="*/ 354 w 361"/>
                <a:gd name="T51" fmla="*/ 370 h 321"/>
                <a:gd name="T52" fmla="*/ 334 w 361"/>
                <a:gd name="T53" fmla="*/ 396 h 321"/>
                <a:gd name="T54" fmla="*/ 393 w 361"/>
                <a:gd name="T55" fmla="*/ 450 h 321"/>
                <a:gd name="T56" fmla="*/ 393 w 361"/>
                <a:gd name="T57" fmla="*/ 489 h 321"/>
                <a:gd name="T58" fmla="*/ 489 w 361"/>
                <a:gd name="T59" fmla="*/ 489 h 321"/>
                <a:gd name="T60" fmla="*/ 530 w 361"/>
                <a:gd name="T61" fmla="*/ 516 h 321"/>
                <a:gd name="T62" fmla="*/ 588 w 361"/>
                <a:gd name="T63" fmla="*/ 503 h 321"/>
                <a:gd name="T64" fmla="*/ 668 w 361"/>
                <a:gd name="T65" fmla="*/ 529 h 321"/>
                <a:gd name="T66" fmla="*/ 726 w 361"/>
                <a:gd name="T67" fmla="*/ 489 h 321"/>
                <a:gd name="T68" fmla="*/ 785 w 361"/>
                <a:gd name="T69" fmla="*/ 424 h 321"/>
                <a:gd name="T70" fmla="*/ 707 w 361"/>
                <a:gd name="T71" fmla="*/ 396 h 321"/>
                <a:gd name="T72" fmla="*/ 785 w 361"/>
                <a:gd name="T73" fmla="*/ 384 h 321"/>
                <a:gd name="T74" fmla="*/ 805 w 361"/>
                <a:gd name="T75" fmla="*/ 396 h 321"/>
                <a:gd name="T76" fmla="*/ 883 w 361"/>
                <a:gd name="T77" fmla="*/ 384 h 321"/>
                <a:gd name="T78" fmla="*/ 883 w 361"/>
                <a:gd name="T79" fmla="*/ 370 h 321"/>
                <a:gd name="T80" fmla="*/ 785 w 361"/>
                <a:gd name="T81" fmla="*/ 331 h 321"/>
                <a:gd name="T82" fmla="*/ 785 w 361"/>
                <a:gd name="T83" fmla="*/ 304 h 321"/>
                <a:gd name="T84" fmla="*/ 748 w 361"/>
                <a:gd name="T85" fmla="*/ 292 h 321"/>
                <a:gd name="T86" fmla="*/ 707 w 361"/>
                <a:gd name="T87" fmla="*/ 279 h 321"/>
                <a:gd name="T88" fmla="*/ 668 w 361"/>
                <a:gd name="T89" fmla="*/ 212 h 321"/>
                <a:gd name="T90" fmla="*/ 570 w 361"/>
                <a:gd name="T91" fmla="*/ 106 h 321"/>
                <a:gd name="T92" fmla="*/ 570 w 361"/>
                <a:gd name="T93" fmla="*/ 66 h 321"/>
                <a:gd name="T94" fmla="*/ 471 w 361"/>
                <a:gd name="T95" fmla="*/ 53 h 321"/>
                <a:gd name="T96" fmla="*/ 432 w 361"/>
                <a:gd name="T97" fmla="*/ 40 h 321"/>
                <a:gd name="T98" fmla="*/ 413 w 361"/>
                <a:gd name="T99" fmla="*/ 0 h 32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361"/>
                <a:gd name="T151" fmla="*/ 0 h 321"/>
                <a:gd name="T152" fmla="*/ 361 w 361"/>
                <a:gd name="T153" fmla="*/ 321 h 32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361" h="321">
                  <a:moveTo>
                    <a:pt x="168" y="0"/>
                  </a:moveTo>
                  <a:lnTo>
                    <a:pt x="152" y="0"/>
                  </a:lnTo>
                  <a:lnTo>
                    <a:pt x="120" y="48"/>
                  </a:lnTo>
                  <a:lnTo>
                    <a:pt x="96" y="56"/>
                  </a:lnTo>
                  <a:lnTo>
                    <a:pt x="96" y="40"/>
                  </a:lnTo>
                  <a:lnTo>
                    <a:pt x="80" y="40"/>
                  </a:lnTo>
                  <a:lnTo>
                    <a:pt x="64" y="56"/>
                  </a:lnTo>
                  <a:lnTo>
                    <a:pt x="32" y="40"/>
                  </a:lnTo>
                  <a:lnTo>
                    <a:pt x="24" y="32"/>
                  </a:lnTo>
                  <a:lnTo>
                    <a:pt x="8" y="24"/>
                  </a:lnTo>
                  <a:lnTo>
                    <a:pt x="8" y="40"/>
                  </a:lnTo>
                  <a:lnTo>
                    <a:pt x="0" y="48"/>
                  </a:lnTo>
                  <a:lnTo>
                    <a:pt x="32" y="56"/>
                  </a:lnTo>
                  <a:lnTo>
                    <a:pt x="40" y="80"/>
                  </a:lnTo>
                  <a:lnTo>
                    <a:pt x="56" y="80"/>
                  </a:lnTo>
                  <a:lnTo>
                    <a:pt x="80" y="112"/>
                  </a:lnTo>
                  <a:lnTo>
                    <a:pt x="104" y="104"/>
                  </a:lnTo>
                  <a:lnTo>
                    <a:pt x="104" y="144"/>
                  </a:lnTo>
                  <a:lnTo>
                    <a:pt x="136" y="184"/>
                  </a:lnTo>
                  <a:lnTo>
                    <a:pt x="152" y="184"/>
                  </a:lnTo>
                  <a:lnTo>
                    <a:pt x="160" y="168"/>
                  </a:lnTo>
                  <a:lnTo>
                    <a:pt x="184" y="192"/>
                  </a:lnTo>
                  <a:lnTo>
                    <a:pt x="168" y="208"/>
                  </a:lnTo>
                  <a:lnTo>
                    <a:pt x="160" y="200"/>
                  </a:lnTo>
                  <a:lnTo>
                    <a:pt x="144" y="192"/>
                  </a:lnTo>
                  <a:lnTo>
                    <a:pt x="144" y="224"/>
                  </a:lnTo>
                  <a:lnTo>
                    <a:pt x="136" y="240"/>
                  </a:lnTo>
                  <a:lnTo>
                    <a:pt x="160" y="272"/>
                  </a:lnTo>
                  <a:lnTo>
                    <a:pt x="160" y="296"/>
                  </a:lnTo>
                  <a:lnTo>
                    <a:pt x="200" y="296"/>
                  </a:lnTo>
                  <a:lnTo>
                    <a:pt x="216" y="312"/>
                  </a:lnTo>
                  <a:lnTo>
                    <a:pt x="240" y="304"/>
                  </a:lnTo>
                  <a:lnTo>
                    <a:pt x="272" y="320"/>
                  </a:lnTo>
                  <a:lnTo>
                    <a:pt x="296" y="296"/>
                  </a:lnTo>
                  <a:lnTo>
                    <a:pt x="320" y="256"/>
                  </a:lnTo>
                  <a:lnTo>
                    <a:pt x="288" y="240"/>
                  </a:lnTo>
                  <a:lnTo>
                    <a:pt x="320" y="232"/>
                  </a:lnTo>
                  <a:lnTo>
                    <a:pt x="328" y="240"/>
                  </a:lnTo>
                  <a:lnTo>
                    <a:pt x="360" y="232"/>
                  </a:lnTo>
                  <a:lnTo>
                    <a:pt x="360" y="224"/>
                  </a:lnTo>
                  <a:lnTo>
                    <a:pt x="320" y="200"/>
                  </a:lnTo>
                  <a:lnTo>
                    <a:pt x="320" y="184"/>
                  </a:lnTo>
                  <a:lnTo>
                    <a:pt x="304" y="176"/>
                  </a:lnTo>
                  <a:lnTo>
                    <a:pt x="288" y="168"/>
                  </a:lnTo>
                  <a:lnTo>
                    <a:pt x="272" y="128"/>
                  </a:lnTo>
                  <a:lnTo>
                    <a:pt x="232" y="64"/>
                  </a:lnTo>
                  <a:lnTo>
                    <a:pt x="232" y="40"/>
                  </a:lnTo>
                  <a:lnTo>
                    <a:pt x="192" y="32"/>
                  </a:lnTo>
                  <a:lnTo>
                    <a:pt x="176" y="24"/>
                  </a:lnTo>
                  <a:lnTo>
                    <a:pt x="168" y="0"/>
                  </a:lnTo>
                </a:path>
              </a:pathLst>
            </a:custGeom>
            <a:solidFill>
              <a:srgbClr val="7F7F7F">
                <a:alpha val="39999"/>
              </a:srgbClr>
            </a:solidFill>
            <a:ln w="9525" cmpd="sng">
              <a:solidFill>
                <a:schemeClr val="bg1"/>
              </a:solidFill>
              <a:bevel/>
            </a:ln>
          </p:spPr>
          <p:txBody>
            <a:bodyPr/>
            <a:lstStyle/>
            <a:p>
              <a:endParaRPr lang="zh-CN" altLang="zh-CN" sz="900" b="1" dirty="0">
                <a:solidFill>
                  <a:srgbClr val="000000"/>
                </a:solidFill>
                <a:latin typeface="微软雅黑" panose="020B0503020204020204" pitchFamily="34" charset="-122"/>
                <a:ea typeface="微软雅黑" panose="020B0503020204020204" pitchFamily="34" charset="-122"/>
                <a:sym typeface="方正兰亭黑_GBK" pitchFamily="2" charset="-122"/>
              </a:endParaRPr>
            </a:p>
          </p:txBody>
        </p:sp>
        <p:sp>
          <p:nvSpPr>
            <p:cNvPr id="22" name="Freeform 13"/>
            <p:cNvSpPr>
              <a:spLocks noChangeArrowheads="1"/>
            </p:cNvSpPr>
            <p:nvPr/>
          </p:nvSpPr>
          <p:spPr bwMode="auto">
            <a:xfrm>
              <a:off x="4471196" y="2888136"/>
              <a:ext cx="107892" cy="93961"/>
            </a:xfrm>
            <a:custGeom>
              <a:avLst/>
              <a:gdLst>
                <a:gd name="T0" fmla="*/ 54 w 65"/>
                <a:gd name="T1" fmla="*/ 0 h 57"/>
                <a:gd name="T2" fmla="*/ 0 w 65"/>
                <a:gd name="T3" fmla="*/ 56 h 57"/>
                <a:gd name="T4" fmla="*/ 54 w 65"/>
                <a:gd name="T5" fmla="*/ 78 h 57"/>
                <a:gd name="T6" fmla="*/ 150 w 65"/>
                <a:gd name="T7" fmla="*/ 56 h 57"/>
                <a:gd name="T8" fmla="*/ 150 w 65"/>
                <a:gd name="T9" fmla="*/ 34 h 57"/>
                <a:gd name="T10" fmla="*/ 54 w 65"/>
                <a:gd name="T11" fmla="*/ 0 h 57"/>
                <a:gd name="T12" fmla="*/ 0 60000 65536"/>
                <a:gd name="T13" fmla="*/ 0 60000 65536"/>
                <a:gd name="T14" fmla="*/ 0 60000 65536"/>
                <a:gd name="T15" fmla="*/ 0 60000 65536"/>
                <a:gd name="T16" fmla="*/ 0 60000 65536"/>
                <a:gd name="T17" fmla="*/ 0 60000 65536"/>
                <a:gd name="T18" fmla="*/ 0 w 65"/>
                <a:gd name="T19" fmla="*/ 0 h 57"/>
                <a:gd name="T20" fmla="*/ 65 w 65"/>
                <a:gd name="T21" fmla="*/ 57 h 57"/>
              </a:gdLst>
              <a:ahLst/>
              <a:cxnLst>
                <a:cxn ang="T12">
                  <a:pos x="T0" y="T1"/>
                </a:cxn>
                <a:cxn ang="T13">
                  <a:pos x="T2" y="T3"/>
                </a:cxn>
                <a:cxn ang="T14">
                  <a:pos x="T4" y="T5"/>
                </a:cxn>
                <a:cxn ang="T15">
                  <a:pos x="T6" y="T7"/>
                </a:cxn>
                <a:cxn ang="T16">
                  <a:pos x="T8" y="T9"/>
                </a:cxn>
                <a:cxn ang="T17">
                  <a:pos x="T10" y="T11"/>
                </a:cxn>
              </a:cxnLst>
              <a:rect l="T18" t="T19" r="T20" b="T21"/>
              <a:pathLst>
                <a:path w="65" h="57">
                  <a:moveTo>
                    <a:pt x="24" y="0"/>
                  </a:moveTo>
                  <a:lnTo>
                    <a:pt x="0" y="40"/>
                  </a:lnTo>
                  <a:lnTo>
                    <a:pt x="24" y="56"/>
                  </a:lnTo>
                  <a:lnTo>
                    <a:pt x="64" y="40"/>
                  </a:lnTo>
                  <a:lnTo>
                    <a:pt x="64" y="24"/>
                  </a:lnTo>
                  <a:lnTo>
                    <a:pt x="24" y="0"/>
                  </a:lnTo>
                </a:path>
              </a:pathLst>
            </a:custGeom>
            <a:solidFill>
              <a:srgbClr val="7F7F7F">
                <a:alpha val="39999"/>
              </a:srgbClr>
            </a:solidFill>
            <a:ln w="9525" cmpd="sng">
              <a:solidFill>
                <a:schemeClr val="bg1"/>
              </a:solidFill>
              <a:bevel/>
            </a:ln>
          </p:spPr>
          <p:txBody>
            <a:bodyPr/>
            <a:lstStyle/>
            <a:p>
              <a:endParaRPr lang="zh-CN" altLang="zh-CN" sz="900" b="1" dirty="0">
                <a:solidFill>
                  <a:srgbClr val="000000"/>
                </a:solidFill>
                <a:latin typeface="微软雅黑" panose="020B0503020204020204" pitchFamily="34" charset="-122"/>
                <a:ea typeface="微软雅黑" panose="020B0503020204020204" pitchFamily="34" charset="-122"/>
                <a:sym typeface="方正兰亭黑_GBK" pitchFamily="2" charset="-122"/>
              </a:endParaRPr>
            </a:p>
          </p:txBody>
        </p:sp>
        <p:sp>
          <p:nvSpPr>
            <p:cNvPr id="23" name="Freeform 14"/>
            <p:cNvSpPr>
              <a:spLocks noChangeArrowheads="1"/>
            </p:cNvSpPr>
            <p:nvPr/>
          </p:nvSpPr>
          <p:spPr bwMode="auto">
            <a:xfrm>
              <a:off x="4202168" y="2954370"/>
              <a:ext cx="403543" cy="506772"/>
            </a:xfrm>
            <a:custGeom>
              <a:avLst/>
              <a:gdLst>
                <a:gd name="T0" fmla="*/ 448 w 241"/>
                <a:gd name="T1" fmla="*/ 27 h 297"/>
                <a:gd name="T2" fmla="*/ 388 w 241"/>
                <a:gd name="T3" fmla="*/ 0 h 297"/>
                <a:gd name="T4" fmla="*/ 332 w 241"/>
                <a:gd name="T5" fmla="*/ 41 h 297"/>
                <a:gd name="T6" fmla="*/ 253 w 241"/>
                <a:gd name="T7" fmla="*/ 13 h 297"/>
                <a:gd name="T8" fmla="*/ 196 w 241"/>
                <a:gd name="T9" fmla="*/ 27 h 297"/>
                <a:gd name="T10" fmla="*/ 176 w 241"/>
                <a:gd name="T11" fmla="*/ 53 h 297"/>
                <a:gd name="T12" fmla="*/ 155 w 241"/>
                <a:gd name="T13" fmla="*/ 80 h 297"/>
                <a:gd name="T14" fmla="*/ 176 w 241"/>
                <a:gd name="T15" fmla="*/ 122 h 297"/>
                <a:gd name="T16" fmla="*/ 137 w 241"/>
                <a:gd name="T17" fmla="*/ 122 h 297"/>
                <a:gd name="T18" fmla="*/ 116 w 241"/>
                <a:gd name="T19" fmla="*/ 107 h 297"/>
                <a:gd name="T20" fmla="*/ 97 w 241"/>
                <a:gd name="T21" fmla="*/ 107 h 297"/>
                <a:gd name="T22" fmla="*/ 97 w 241"/>
                <a:gd name="T23" fmla="*/ 135 h 297"/>
                <a:gd name="T24" fmla="*/ 97 w 241"/>
                <a:gd name="T25" fmla="*/ 160 h 297"/>
                <a:gd name="T26" fmla="*/ 97 w 241"/>
                <a:gd name="T27" fmla="*/ 160 h 297"/>
                <a:gd name="T28" fmla="*/ 97 w 241"/>
                <a:gd name="T29" fmla="*/ 186 h 297"/>
                <a:gd name="T30" fmla="*/ 20 w 241"/>
                <a:gd name="T31" fmla="*/ 227 h 297"/>
                <a:gd name="T32" fmla="*/ 0 w 241"/>
                <a:gd name="T33" fmla="*/ 240 h 297"/>
                <a:gd name="T34" fmla="*/ 0 w 241"/>
                <a:gd name="T35" fmla="*/ 294 h 297"/>
                <a:gd name="T36" fmla="*/ 60 w 241"/>
                <a:gd name="T37" fmla="*/ 320 h 297"/>
                <a:gd name="T38" fmla="*/ 60 w 241"/>
                <a:gd name="T39" fmla="*/ 388 h 297"/>
                <a:gd name="T40" fmla="*/ 116 w 241"/>
                <a:gd name="T41" fmla="*/ 388 h 297"/>
                <a:gd name="T42" fmla="*/ 116 w 241"/>
                <a:gd name="T43" fmla="*/ 414 h 297"/>
                <a:gd name="T44" fmla="*/ 137 w 241"/>
                <a:gd name="T45" fmla="*/ 440 h 297"/>
                <a:gd name="T46" fmla="*/ 155 w 241"/>
                <a:gd name="T47" fmla="*/ 480 h 297"/>
                <a:gd name="T48" fmla="*/ 213 w 241"/>
                <a:gd name="T49" fmla="*/ 480 h 297"/>
                <a:gd name="T50" fmla="*/ 253 w 241"/>
                <a:gd name="T51" fmla="*/ 440 h 297"/>
                <a:gd name="T52" fmla="*/ 272 w 241"/>
                <a:gd name="T53" fmla="*/ 440 h 297"/>
                <a:gd name="T54" fmla="*/ 272 w 241"/>
                <a:gd name="T55" fmla="*/ 466 h 297"/>
                <a:gd name="T56" fmla="*/ 292 w 241"/>
                <a:gd name="T57" fmla="*/ 480 h 297"/>
                <a:gd name="T58" fmla="*/ 332 w 241"/>
                <a:gd name="T59" fmla="*/ 480 h 297"/>
                <a:gd name="T60" fmla="*/ 332 w 241"/>
                <a:gd name="T61" fmla="*/ 466 h 297"/>
                <a:gd name="T62" fmla="*/ 370 w 241"/>
                <a:gd name="T63" fmla="*/ 466 h 297"/>
                <a:gd name="T64" fmla="*/ 370 w 241"/>
                <a:gd name="T65" fmla="*/ 480 h 297"/>
                <a:gd name="T66" fmla="*/ 388 w 241"/>
                <a:gd name="T67" fmla="*/ 493 h 297"/>
                <a:gd name="T68" fmla="*/ 429 w 241"/>
                <a:gd name="T69" fmla="*/ 480 h 297"/>
                <a:gd name="T70" fmla="*/ 448 w 241"/>
                <a:gd name="T71" fmla="*/ 429 h 297"/>
                <a:gd name="T72" fmla="*/ 448 w 241"/>
                <a:gd name="T73" fmla="*/ 374 h 297"/>
                <a:gd name="T74" fmla="*/ 489 w 241"/>
                <a:gd name="T75" fmla="*/ 374 h 297"/>
                <a:gd name="T76" fmla="*/ 489 w 241"/>
                <a:gd name="T77" fmla="*/ 361 h 297"/>
                <a:gd name="T78" fmla="*/ 489 w 241"/>
                <a:gd name="T79" fmla="*/ 335 h 297"/>
                <a:gd name="T80" fmla="*/ 526 w 241"/>
                <a:gd name="T81" fmla="*/ 361 h 297"/>
                <a:gd name="T82" fmla="*/ 565 w 241"/>
                <a:gd name="T83" fmla="*/ 320 h 297"/>
                <a:gd name="T84" fmla="*/ 526 w 241"/>
                <a:gd name="T85" fmla="*/ 294 h 297"/>
                <a:gd name="T86" fmla="*/ 526 w 241"/>
                <a:gd name="T87" fmla="*/ 280 h 297"/>
                <a:gd name="T88" fmla="*/ 565 w 241"/>
                <a:gd name="T89" fmla="*/ 266 h 297"/>
                <a:gd name="T90" fmla="*/ 545 w 241"/>
                <a:gd name="T91" fmla="*/ 227 h 297"/>
                <a:gd name="T92" fmla="*/ 526 w 241"/>
                <a:gd name="T93" fmla="*/ 214 h 297"/>
                <a:gd name="T94" fmla="*/ 586 w 241"/>
                <a:gd name="T95" fmla="*/ 227 h 297"/>
                <a:gd name="T96" fmla="*/ 586 w 241"/>
                <a:gd name="T97" fmla="*/ 173 h 297"/>
                <a:gd name="T98" fmla="*/ 526 w 241"/>
                <a:gd name="T99" fmla="*/ 201 h 297"/>
                <a:gd name="T100" fmla="*/ 586 w 241"/>
                <a:gd name="T101" fmla="*/ 135 h 297"/>
                <a:gd name="T102" fmla="*/ 489 w 241"/>
                <a:gd name="T103" fmla="*/ 93 h 297"/>
                <a:gd name="T104" fmla="*/ 429 w 241"/>
                <a:gd name="T105" fmla="*/ 93 h 297"/>
                <a:gd name="T106" fmla="*/ 388 w 241"/>
                <a:gd name="T107" fmla="*/ 122 h 297"/>
                <a:gd name="T108" fmla="*/ 370 w 241"/>
                <a:gd name="T109" fmla="*/ 80 h 297"/>
                <a:gd name="T110" fmla="*/ 388 w 241"/>
                <a:gd name="T111" fmla="*/ 66 h 297"/>
                <a:gd name="T112" fmla="*/ 448 w 241"/>
                <a:gd name="T113" fmla="*/ 27 h 29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41"/>
                <a:gd name="T172" fmla="*/ 0 h 297"/>
                <a:gd name="T173" fmla="*/ 241 w 241"/>
                <a:gd name="T174" fmla="*/ 297 h 297"/>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41" h="297">
                  <a:moveTo>
                    <a:pt x="184" y="16"/>
                  </a:moveTo>
                  <a:lnTo>
                    <a:pt x="160" y="0"/>
                  </a:lnTo>
                  <a:lnTo>
                    <a:pt x="136" y="24"/>
                  </a:lnTo>
                  <a:lnTo>
                    <a:pt x="104" y="8"/>
                  </a:lnTo>
                  <a:lnTo>
                    <a:pt x="80" y="16"/>
                  </a:lnTo>
                  <a:lnTo>
                    <a:pt x="72" y="32"/>
                  </a:lnTo>
                  <a:lnTo>
                    <a:pt x="64" y="48"/>
                  </a:lnTo>
                  <a:lnTo>
                    <a:pt x="72" y="72"/>
                  </a:lnTo>
                  <a:lnTo>
                    <a:pt x="56" y="72"/>
                  </a:lnTo>
                  <a:lnTo>
                    <a:pt x="48" y="64"/>
                  </a:lnTo>
                  <a:lnTo>
                    <a:pt x="40" y="64"/>
                  </a:lnTo>
                  <a:lnTo>
                    <a:pt x="40" y="80"/>
                  </a:lnTo>
                  <a:lnTo>
                    <a:pt x="40" y="96"/>
                  </a:lnTo>
                  <a:lnTo>
                    <a:pt x="40" y="112"/>
                  </a:lnTo>
                  <a:lnTo>
                    <a:pt x="8" y="136"/>
                  </a:lnTo>
                  <a:lnTo>
                    <a:pt x="0" y="144"/>
                  </a:lnTo>
                  <a:lnTo>
                    <a:pt x="0" y="176"/>
                  </a:lnTo>
                  <a:lnTo>
                    <a:pt x="24" y="192"/>
                  </a:lnTo>
                  <a:lnTo>
                    <a:pt x="24" y="232"/>
                  </a:lnTo>
                  <a:lnTo>
                    <a:pt x="48" y="232"/>
                  </a:lnTo>
                  <a:lnTo>
                    <a:pt x="48" y="248"/>
                  </a:lnTo>
                  <a:lnTo>
                    <a:pt x="56" y="264"/>
                  </a:lnTo>
                  <a:lnTo>
                    <a:pt x="64" y="288"/>
                  </a:lnTo>
                  <a:lnTo>
                    <a:pt x="88" y="288"/>
                  </a:lnTo>
                  <a:lnTo>
                    <a:pt x="104" y="264"/>
                  </a:lnTo>
                  <a:lnTo>
                    <a:pt x="112" y="264"/>
                  </a:lnTo>
                  <a:lnTo>
                    <a:pt x="112" y="280"/>
                  </a:lnTo>
                  <a:lnTo>
                    <a:pt x="120" y="288"/>
                  </a:lnTo>
                  <a:lnTo>
                    <a:pt x="136" y="288"/>
                  </a:lnTo>
                  <a:lnTo>
                    <a:pt x="136" y="280"/>
                  </a:lnTo>
                  <a:lnTo>
                    <a:pt x="152" y="280"/>
                  </a:lnTo>
                  <a:lnTo>
                    <a:pt x="152" y="288"/>
                  </a:lnTo>
                  <a:lnTo>
                    <a:pt x="160" y="296"/>
                  </a:lnTo>
                  <a:lnTo>
                    <a:pt x="176" y="288"/>
                  </a:lnTo>
                  <a:lnTo>
                    <a:pt x="184" y="256"/>
                  </a:lnTo>
                  <a:lnTo>
                    <a:pt x="184" y="224"/>
                  </a:lnTo>
                  <a:lnTo>
                    <a:pt x="200" y="224"/>
                  </a:lnTo>
                  <a:lnTo>
                    <a:pt x="200" y="216"/>
                  </a:lnTo>
                  <a:lnTo>
                    <a:pt x="200" y="200"/>
                  </a:lnTo>
                  <a:lnTo>
                    <a:pt x="216" y="216"/>
                  </a:lnTo>
                  <a:lnTo>
                    <a:pt x="232" y="192"/>
                  </a:lnTo>
                  <a:lnTo>
                    <a:pt x="216" y="176"/>
                  </a:lnTo>
                  <a:lnTo>
                    <a:pt x="216" y="168"/>
                  </a:lnTo>
                  <a:lnTo>
                    <a:pt x="232" y="160"/>
                  </a:lnTo>
                  <a:lnTo>
                    <a:pt x="224" y="136"/>
                  </a:lnTo>
                  <a:lnTo>
                    <a:pt x="216" y="128"/>
                  </a:lnTo>
                  <a:lnTo>
                    <a:pt x="240" y="136"/>
                  </a:lnTo>
                  <a:lnTo>
                    <a:pt x="240" y="104"/>
                  </a:lnTo>
                  <a:lnTo>
                    <a:pt x="216" y="120"/>
                  </a:lnTo>
                  <a:lnTo>
                    <a:pt x="240" y="80"/>
                  </a:lnTo>
                  <a:lnTo>
                    <a:pt x="200" y="56"/>
                  </a:lnTo>
                  <a:lnTo>
                    <a:pt x="176" y="56"/>
                  </a:lnTo>
                  <a:lnTo>
                    <a:pt x="160" y="72"/>
                  </a:lnTo>
                  <a:lnTo>
                    <a:pt x="152" y="48"/>
                  </a:lnTo>
                  <a:lnTo>
                    <a:pt x="160" y="40"/>
                  </a:lnTo>
                  <a:lnTo>
                    <a:pt x="184" y="16"/>
                  </a:lnTo>
                </a:path>
              </a:pathLst>
            </a:custGeom>
            <a:solidFill>
              <a:srgbClr val="7F7F7F">
                <a:alpha val="39999"/>
              </a:srgbClr>
            </a:solidFill>
            <a:ln w="9525" cmpd="sng">
              <a:solidFill>
                <a:schemeClr val="bg1"/>
              </a:solidFill>
              <a:bevel/>
            </a:ln>
          </p:spPr>
          <p:txBody>
            <a:bodyPr/>
            <a:lstStyle/>
            <a:p>
              <a:endParaRPr lang="zh-CN" altLang="zh-CN" sz="900" b="1" dirty="0">
                <a:solidFill>
                  <a:srgbClr val="000000"/>
                </a:solidFill>
                <a:latin typeface="微软雅黑" panose="020B0503020204020204" pitchFamily="34" charset="-122"/>
                <a:ea typeface="微软雅黑" panose="020B0503020204020204" pitchFamily="34" charset="-122"/>
                <a:sym typeface="方正兰亭黑_GBK" pitchFamily="2" charset="-122"/>
              </a:endParaRPr>
            </a:p>
          </p:txBody>
        </p:sp>
        <p:sp>
          <p:nvSpPr>
            <p:cNvPr id="24" name="Freeform 15"/>
            <p:cNvSpPr>
              <a:spLocks noChangeArrowheads="1"/>
            </p:cNvSpPr>
            <p:nvPr/>
          </p:nvSpPr>
          <p:spPr bwMode="auto">
            <a:xfrm>
              <a:off x="3998995" y="3351778"/>
              <a:ext cx="459590" cy="629999"/>
            </a:xfrm>
            <a:custGeom>
              <a:avLst/>
              <a:gdLst>
                <a:gd name="T0" fmla="*/ 681 w 273"/>
                <a:gd name="T1" fmla="*/ 93 h 369"/>
                <a:gd name="T2" fmla="*/ 681 w 273"/>
                <a:gd name="T3" fmla="*/ 80 h 369"/>
                <a:gd name="T4" fmla="*/ 643 w 273"/>
                <a:gd name="T5" fmla="*/ 80 h 369"/>
                <a:gd name="T6" fmla="*/ 643 w 273"/>
                <a:gd name="T7" fmla="*/ 93 h 369"/>
                <a:gd name="T8" fmla="*/ 601 w 273"/>
                <a:gd name="T9" fmla="*/ 93 h 369"/>
                <a:gd name="T10" fmla="*/ 580 w 273"/>
                <a:gd name="T11" fmla="*/ 93 h 369"/>
                <a:gd name="T12" fmla="*/ 580 w 273"/>
                <a:gd name="T13" fmla="*/ 53 h 369"/>
                <a:gd name="T14" fmla="*/ 560 w 273"/>
                <a:gd name="T15" fmla="*/ 53 h 369"/>
                <a:gd name="T16" fmla="*/ 520 w 273"/>
                <a:gd name="T17" fmla="*/ 93 h 369"/>
                <a:gd name="T18" fmla="*/ 461 w 273"/>
                <a:gd name="T19" fmla="*/ 93 h 369"/>
                <a:gd name="T20" fmla="*/ 440 w 273"/>
                <a:gd name="T21" fmla="*/ 53 h 369"/>
                <a:gd name="T22" fmla="*/ 422 w 273"/>
                <a:gd name="T23" fmla="*/ 27 h 369"/>
                <a:gd name="T24" fmla="*/ 401 w 273"/>
                <a:gd name="T25" fmla="*/ 0 h 369"/>
                <a:gd name="T26" fmla="*/ 360 w 273"/>
                <a:gd name="T27" fmla="*/ 0 h 369"/>
                <a:gd name="T28" fmla="*/ 360 w 273"/>
                <a:gd name="T29" fmla="*/ 13 h 369"/>
                <a:gd name="T30" fmla="*/ 281 w 273"/>
                <a:gd name="T31" fmla="*/ 27 h 369"/>
                <a:gd name="T32" fmla="*/ 281 w 273"/>
                <a:gd name="T33" fmla="*/ 53 h 369"/>
                <a:gd name="T34" fmla="*/ 199 w 273"/>
                <a:gd name="T35" fmla="*/ 53 h 369"/>
                <a:gd name="T36" fmla="*/ 162 w 273"/>
                <a:gd name="T37" fmla="*/ 80 h 369"/>
                <a:gd name="T38" fmla="*/ 162 w 273"/>
                <a:gd name="T39" fmla="*/ 122 h 369"/>
                <a:gd name="T40" fmla="*/ 181 w 273"/>
                <a:gd name="T41" fmla="*/ 149 h 369"/>
                <a:gd name="T42" fmla="*/ 121 w 273"/>
                <a:gd name="T43" fmla="*/ 186 h 369"/>
                <a:gd name="T44" fmla="*/ 101 w 273"/>
                <a:gd name="T45" fmla="*/ 186 h 369"/>
                <a:gd name="T46" fmla="*/ 79 w 273"/>
                <a:gd name="T47" fmla="*/ 241 h 369"/>
                <a:gd name="T48" fmla="*/ 79 w 273"/>
                <a:gd name="T49" fmla="*/ 267 h 369"/>
                <a:gd name="T50" fmla="*/ 79 w 273"/>
                <a:gd name="T51" fmla="*/ 294 h 369"/>
                <a:gd name="T52" fmla="*/ 41 w 273"/>
                <a:gd name="T53" fmla="*/ 336 h 369"/>
                <a:gd name="T54" fmla="*/ 20 w 273"/>
                <a:gd name="T55" fmla="*/ 361 h 369"/>
                <a:gd name="T56" fmla="*/ 0 w 273"/>
                <a:gd name="T57" fmla="*/ 429 h 369"/>
                <a:gd name="T58" fmla="*/ 20 w 273"/>
                <a:gd name="T59" fmla="*/ 454 h 369"/>
                <a:gd name="T60" fmla="*/ 138 w 273"/>
                <a:gd name="T61" fmla="*/ 454 h 369"/>
                <a:gd name="T62" fmla="*/ 199 w 273"/>
                <a:gd name="T63" fmla="*/ 549 h 369"/>
                <a:gd name="T64" fmla="*/ 221 w 273"/>
                <a:gd name="T65" fmla="*/ 615 h 369"/>
                <a:gd name="T66" fmla="*/ 281 w 273"/>
                <a:gd name="T67" fmla="*/ 549 h 369"/>
                <a:gd name="T68" fmla="*/ 300 w 273"/>
                <a:gd name="T69" fmla="*/ 562 h 369"/>
                <a:gd name="T70" fmla="*/ 381 w 273"/>
                <a:gd name="T71" fmla="*/ 510 h 369"/>
                <a:gd name="T72" fmla="*/ 381 w 273"/>
                <a:gd name="T73" fmla="*/ 468 h 369"/>
                <a:gd name="T74" fmla="*/ 461 w 273"/>
                <a:gd name="T75" fmla="*/ 454 h 369"/>
                <a:gd name="T76" fmla="*/ 500 w 273"/>
                <a:gd name="T77" fmla="*/ 388 h 369"/>
                <a:gd name="T78" fmla="*/ 542 w 273"/>
                <a:gd name="T79" fmla="*/ 375 h 369"/>
                <a:gd name="T80" fmla="*/ 542 w 273"/>
                <a:gd name="T81" fmla="*/ 336 h 369"/>
                <a:gd name="T82" fmla="*/ 601 w 273"/>
                <a:gd name="T83" fmla="*/ 336 h 369"/>
                <a:gd name="T84" fmla="*/ 621 w 273"/>
                <a:gd name="T85" fmla="*/ 267 h 369"/>
                <a:gd name="T86" fmla="*/ 601 w 273"/>
                <a:gd name="T87" fmla="*/ 214 h 369"/>
                <a:gd name="T88" fmla="*/ 621 w 273"/>
                <a:gd name="T89" fmla="*/ 201 h 369"/>
                <a:gd name="T90" fmla="*/ 580 w 273"/>
                <a:gd name="T91" fmla="*/ 173 h 369"/>
                <a:gd name="T92" fmla="*/ 621 w 273"/>
                <a:gd name="T93" fmla="*/ 160 h 369"/>
                <a:gd name="T94" fmla="*/ 643 w 273"/>
                <a:gd name="T95" fmla="*/ 173 h 369"/>
                <a:gd name="T96" fmla="*/ 681 w 273"/>
                <a:gd name="T97" fmla="*/ 135 h 369"/>
                <a:gd name="T98" fmla="*/ 681 w 273"/>
                <a:gd name="T99" fmla="*/ 93 h 36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73"/>
                <a:gd name="T151" fmla="*/ 0 h 369"/>
                <a:gd name="T152" fmla="*/ 273 w 273"/>
                <a:gd name="T153" fmla="*/ 369 h 36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73" h="369">
                  <a:moveTo>
                    <a:pt x="272" y="56"/>
                  </a:moveTo>
                  <a:lnTo>
                    <a:pt x="272" y="48"/>
                  </a:lnTo>
                  <a:lnTo>
                    <a:pt x="256" y="48"/>
                  </a:lnTo>
                  <a:lnTo>
                    <a:pt x="256" y="56"/>
                  </a:lnTo>
                  <a:lnTo>
                    <a:pt x="240" y="56"/>
                  </a:lnTo>
                  <a:lnTo>
                    <a:pt x="232" y="56"/>
                  </a:lnTo>
                  <a:lnTo>
                    <a:pt x="232" y="32"/>
                  </a:lnTo>
                  <a:lnTo>
                    <a:pt x="224" y="32"/>
                  </a:lnTo>
                  <a:lnTo>
                    <a:pt x="208" y="56"/>
                  </a:lnTo>
                  <a:lnTo>
                    <a:pt x="184" y="56"/>
                  </a:lnTo>
                  <a:lnTo>
                    <a:pt x="176" y="32"/>
                  </a:lnTo>
                  <a:lnTo>
                    <a:pt x="168" y="16"/>
                  </a:lnTo>
                  <a:lnTo>
                    <a:pt x="160" y="0"/>
                  </a:lnTo>
                  <a:lnTo>
                    <a:pt x="144" y="0"/>
                  </a:lnTo>
                  <a:lnTo>
                    <a:pt x="144" y="8"/>
                  </a:lnTo>
                  <a:lnTo>
                    <a:pt x="112" y="16"/>
                  </a:lnTo>
                  <a:lnTo>
                    <a:pt x="112" y="32"/>
                  </a:lnTo>
                  <a:lnTo>
                    <a:pt x="80" y="32"/>
                  </a:lnTo>
                  <a:lnTo>
                    <a:pt x="64" y="48"/>
                  </a:lnTo>
                  <a:lnTo>
                    <a:pt x="64" y="72"/>
                  </a:lnTo>
                  <a:lnTo>
                    <a:pt x="72" y="88"/>
                  </a:lnTo>
                  <a:lnTo>
                    <a:pt x="48" y="112"/>
                  </a:lnTo>
                  <a:lnTo>
                    <a:pt x="40" y="112"/>
                  </a:lnTo>
                  <a:lnTo>
                    <a:pt x="32" y="144"/>
                  </a:lnTo>
                  <a:lnTo>
                    <a:pt x="32" y="160"/>
                  </a:lnTo>
                  <a:lnTo>
                    <a:pt x="32" y="176"/>
                  </a:lnTo>
                  <a:lnTo>
                    <a:pt x="16" y="200"/>
                  </a:lnTo>
                  <a:lnTo>
                    <a:pt x="8" y="216"/>
                  </a:lnTo>
                  <a:lnTo>
                    <a:pt x="0" y="256"/>
                  </a:lnTo>
                  <a:lnTo>
                    <a:pt x="8" y="272"/>
                  </a:lnTo>
                  <a:lnTo>
                    <a:pt x="56" y="272"/>
                  </a:lnTo>
                  <a:lnTo>
                    <a:pt x="80" y="328"/>
                  </a:lnTo>
                  <a:lnTo>
                    <a:pt x="88" y="368"/>
                  </a:lnTo>
                  <a:lnTo>
                    <a:pt x="112" y="328"/>
                  </a:lnTo>
                  <a:lnTo>
                    <a:pt x="120" y="336"/>
                  </a:lnTo>
                  <a:lnTo>
                    <a:pt x="152" y="304"/>
                  </a:lnTo>
                  <a:lnTo>
                    <a:pt x="152" y="280"/>
                  </a:lnTo>
                  <a:lnTo>
                    <a:pt x="184" y="272"/>
                  </a:lnTo>
                  <a:lnTo>
                    <a:pt x="200" y="232"/>
                  </a:lnTo>
                  <a:lnTo>
                    <a:pt x="216" y="224"/>
                  </a:lnTo>
                  <a:lnTo>
                    <a:pt x="216" y="200"/>
                  </a:lnTo>
                  <a:lnTo>
                    <a:pt x="240" y="200"/>
                  </a:lnTo>
                  <a:lnTo>
                    <a:pt x="248" y="160"/>
                  </a:lnTo>
                  <a:lnTo>
                    <a:pt x="240" y="128"/>
                  </a:lnTo>
                  <a:lnTo>
                    <a:pt x="248" y="120"/>
                  </a:lnTo>
                  <a:lnTo>
                    <a:pt x="232" y="104"/>
                  </a:lnTo>
                  <a:lnTo>
                    <a:pt x="248" y="96"/>
                  </a:lnTo>
                  <a:lnTo>
                    <a:pt x="256" y="104"/>
                  </a:lnTo>
                  <a:lnTo>
                    <a:pt x="272" y="80"/>
                  </a:lnTo>
                  <a:lnTo>
                    <a:pt x="272" y="56"/>
                  </a:lnTo>
                </a:path>
              </a:pathLst>
            </a:custGeom>
            <a:solidFill>
              <a:srgbClr val="7F7F7F">
                <a:alpha val="39999"/>
              </a:srgbClr>
            </a:solidFill>
            <a:ln w="9525" cmpd="sng">
              <a:solidFill>
                <a:schemeClr val="bg1"/>
              </a:solidFill>
              <a:bevel/>
            </a:ln>
          </p:spPr>
          <p:txBody>
            <a:bodyPr/>
            <a:lstStyle/>
            <a:p>
              <a:endParaRPr lang="zh-CN" altLang="zh-CN" sz="900" b="1" dirty="0">
                <a:solidFill>
                  <a:srgbClr val="000000"/>
                </a:solidFill>
                <a:latin typeface="微软雅黑" panose="020B0503020204020204" pitchFamily="34" charset="-122"/>
                <a:ea typeface="微软雅黑" panose="020B0503020204020204" pitchFamily="34" charset="-122"/>
                <a:sym typeface="方正兰亭黑_GBK" pitchFamily="2" charset="-122"/>
              </a:endParaRPr>
            </a:p>
          </p:txBody>
        </p:sp>
        <p:sp>
          <p:nvSpPr>
            <p:cNvPr id="25" name="Freeform 16"/>
            <p:cNvSpPr>
              <a:spLocks noChangeArrowheads="1"/>
            </p:cNvSpPr>
            <p:nvPr/>
          </p:nvSpPr>
          <p:spPr bwMode="auto">
            <a:xfrm>
              <a:off x="3298401" y="3747645"/>
              <a:ext cx="850522" cy="656184"/>
            </a:xfrm>
            <a:custGeom>
              <a:avLst/>
              <a:gdLst>
                <a:gd name="T0" fmla="*/ 1244 w 505"/>
                <a:gd name="T1" fmla="*/ 158 h 385"/>
                <a:gd name="T2" fmla="*/ 1065 w 505"/>
                <a:gd name="T3" fmla="*/ 66 h 385"/>
                <a:gd name="T4" fmla="*/ 1023 w 505"/>
                <a:gd name="T5" fmla="*/ 93 h 385"/>
                <a:gd name="T6" fmla="*/ 944 w 505"/>
                <a:gd name="T7" fmla="*/ 66 h 385"/>
                <a:gd name="T8" fmla="*/ 782 w 505"/>
                <a:gd name="T9" fmla="*/ 93 h 385"/>
                <a:gd name="T10" fmla="*/ 782 w 505"/>
                <a:gd name="T11" fmla="*/ 0 h 385"/>
                <a:gd name="T12" fmla="*/ 703 w 505"/>
                <a:gd name="T13" fmla="*/ 0 h 385"/>
                <a:gd name="T14" fmla="*/ 543 w 505"/>
                <a:gd name="T15" fmla="*/ 13 h 385"/>
                <a:gd name="T16" fmla="*/ 522 w 505"/>
                <a:gd name="T17" fmla="*/ 66 h 385"/>
                <a:gd name="T18" fmla="*/ 422 w 505"/>
                <a:gd name="T19" fmla="*/ 41 h 385"/>
                <a:gd name="T20" fmla="*/ 361 w 505"/>
                <a:gd name="T21" fmla="*/ 80 h 385"/>
                <a:gd name="T22" fmla="*/ 381 w 505"/>
                <a:gd name="T23" fmla="*/ 145 h 385"/>
                <a:gd name="T24" fmla="*/ 361 w 505"/>
                <a:gd name="T25" fmla="*/ 186 h 385"/>
                <a:gd name="T26" fmla="*/ 281 w 505"/>
                <a:gd name="T27" fmla="*/ 279 h 385"/>
                <a:gd name="T28" fmla="*/ 181 w 505"/>
                <a:gd name="T29" fmla="*/ 371 h 385"/>
                <a:gd name="T30" fmla="*/ 79 w 505"/>
                <a:gd name="T31" fmla="*/ 450 h 385"/>
                <a:gd name="T32" fmla="*/ 0 w 505"/>
                <a:gd name="T33" fmla="*/ 492 h 385"/>
                <a:gd name="T34" fmla="*/ 20 w 505"/>
                <a:gd name="T35" fmla="*/ 518 h 385"/>
                <a:gd name="T36" fmla="*/ 41 w 505"/>
                <a:gd name="T37" fmla="*/ 596 h 385"/>
                <a:gd name="T38" fmla="*/ 141 w 505"/>
                <a:gd name="T39" fmla="*/ 636 h 385"/>
                <a:gd name="T40" fmla="*/ 101 w 505"/>
                <a:gd name="T41" fmla="*/ 572 h 385"/>
                <a:gd name="T42" fmla="*/ 200 w 505"/>
                <a:gd name="T43" fmla="*/ 505 h 385"/>
                <a:gd name="T44" fmla="*/ 381 w 505"/>
                <a:gd name="T45" fmla="*/ 465 h 385"/>
                <a:gd name="T46" fmla="*/ 482 w 505"/>
                <a:gd name="T47" fmla="*/ 492 h 385"/>
                <a:gd name="T48" fmla="*/ 601 w 505"/>
                <a:gd name="T49" fmla="*/ 411 h 385"/>
                <a:gd name="T50" fmla="*/ 662 w 505"/>
                <a:gd name="T51" fmla="*/ 398 h 385"/>
                <a:gd name="T52" fmla="*/ 662 w 505"/>
                <a:gd name="T53" fmla="*/ 357 h 385"/>
                <a:gd name="T54" fmla="*/ 703 w 505"/>
                <a:gd name="T55" fmla="*/ 344 h 385"/>
                <a:gd name="T56" fmla="*/ 844 w 505"/>
                <a:gd name="T57" fmla="*/ 384 h 385"/>
                <a:gd name="T58" fmla="*/ 844 w 505"/>
                <a:gd name="T59" fmla="*/ 332 h 385"/>
                <a:gd name="T60" fmla="*/ 944 w 505"/>
                <a:gd name="T61" fmla="*/ 319 h 385"/>
                <a:gd name="T62" fmla="*/ 982 w 505"/>
                <a:gd name="T63" fmla="*/ 332 h 385"/>
                <a:gd name="T64" fmla="*/ 1004 w 505"/>
                <a:gd name="T65" fmla="*/ 306 h 385"/>
                <a:gd name="T66" fmla="*/ 1124 w 505"/>
                <a:gd name="T67" fmla="*/ 292 h 385"/>
                <a:gd name="T68" fmla="*/ 1204 w 505"/>
                <a:gd name="T69" fmla="*/ 226 h 38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05"/>
                <a:gd name="T106" fmla="*/ 0 h 385"/>
                <a:gd name="T107" fmla="*/ 505 w 505"/>
                <a:gd name="T108" fmla="*/ 385 h 38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05" h="385">
                  <a:moveTo>
                    <a:pt x="504" y="128"/>
                  </a:moveTo>
                  <a:lnTo>
                    <a:pt x="496" y="96"/>
                  </a:lnTo>
                  <a:lnTo>
                    <a:pt x="472" y="40"/>
                  </a:lnTo>
                  <a:lnTo>
                    <a:pt x="424" y="40"/>
                  </a:lnTo>
                  <a:lnTo>
                    <a:pt x="416" y="32"/>
                  </a:lnTo>
                  <a:lnTo>
                    <a:pt x="408" y="56"/>
                  </a:lnTo>
                  <a:lnTo>
                    <a:pt x="392" y="56"/>
                  </a:lnTo>
                  <a:lnTo>
                    <a:pt x="376" y="40"/>
                  </a:lnTo>
                  <a:lnTo>
                    <a:pt x="320" y="64"/>
                  </a:lnTo>
                  <a:lnTo>
                    <a:pt x="312" y="56"/>
                  </a:lnTo>
                  <a:lnTo>
                    <a:pt x="336" y="8"/>
                  </a:lnTo>
                  <a:lnTo>
                    <a:pt x="312" y="0"/>
                  </a:lnTo>
                  <a:lnTo>
                    <a:pt x="296" y="16"/>
                  </a:lnTo>
                  <a:lnTo>
                    <a:pt x="280" y="0"/>
                  </a:lnTo>
                  <a:lnTo>
                    <a:pt x="272" y="8"/>
                  </a:lnTo>
                  <a:lnTo>
                    <a:pt x="216" y="8"/>
                  </a:lnTo>
                  <a:lnTo>
                    <a:pt x="224" y="40"/>
                  </a:lnTo>
                  <a:lnTo>
                    <a:pt x="208" y="40"/>
                  </a:lnTo>
                  <a:lnTo>
                    <a:pt x="176" y="16"/>
                  </a:lnTo>
                  <a:lnTo>
                    <a:pt x="168" y="24"/>
                  </a:lnTo>
                  <a:lnTo>
                    <a:pt x="168" y="48"/>
                  </a:lnTo>
                  <a:lnTo>
                    <a:pt x="144" y="48"/>
                  </a:lnTo>
                  <a:lnTo>
                    <a:pt x="144" y="72"/>
                  </a:lnTo>
                  <a:lnTo>
                    <a:pt x="152" y="88"/>
                  </a:lnTo>
                  <a:lnTo>
                    <a:pt x="144" y="96"/>
                  </a:lnTo>
                  <a:lnTo>
                    <a:pt x="144" y="112"/>
                  </a:lnTo>
                  <a:lnTo>
                    <a:pt x="112" y="144"/>
                  </a:lnTo>
                  <a:lnTo>
                    <a:pt x="112" y="168"/>
                  </a:lnTo>
                  <a:lnTo>
                    <a:pt x="104" y="200"/>
                  </a:lnTo>
                  <a:lnTo>
                    <a:pt x="72" y="224"/>
                  </a:lnTo>
                  <a:lnTo>
                    <a:pt x="48" y="256"/>
                  </a:lnTo>
                  <a:lnTo>
                    <a:pt x="32" y="272"/>
                  </a:lnTo>
                  <a:lnTo>
                    <a:pt x="8" y="280"/>
                  </a:lnTo>
                  <a:lnTo>
                    <a:pt x="0" y="296"/>
                  </a:lnTo>
                  <a:lnTo>
                    <a:pt x="16" y="304"/>
                  </a:lnTo>
                  <a:lnTo>
                    <a:pt x="8" y="312"/>
                  </a:lnTo>
                  <a:lnTo>
                    <a:pt x="8" y="352"/>
                  </a:lnTo>
                  <a:lnTo>
                    <a:pt x="16" y="360"/>
                  </a:lnTo>
                  <a:lnTo>
                    <a:pt x="16" y="384"/>
                  </a:lnTo>
                  <a:lnTo>
                    <a:pt x="56" y="384"/>
                  </a:lnTo>
                  <a:lnTo>
                    <a:pt x="56" y="360"/>
                  </a:lnTo>
                  <a:lnTo>
                    <a:pt x="40" y="344"/>
                  </a:lnTo>
                  <a:lnTo>
                    <a:pt x="48" y="312"/>
                  </a:lnTo>
                  <a:lnTo>
                    <a:pt x="80" y="304"/>
                  </a:lnTo>
                  <a:lnTo>
                    <a:pt x="104" y="304"/>
                  </a:lnTo>
                  <a:lnTo>
                    <a:pt x="152" y="280"/>
                  </a:lnTo>
                  <a:lnTo>
                    <a:pt x="184" y="280"/>
                  </a:lnTo>
                  <a:lnTo>
                    <a:pt x="192" y="296"/>
                  </a:lnTo>
                  <a:lnTo>
                    <a:pt x="208" y="264"/>
                  </a:lnTo>
                  <a:lnTo>
                    <a:pt x="240" y="248"/>
                  </a:lnTo>
                  <a:lnTo>
                    <a:pt x="248" y="224"/>
                  </a:lnTo>
                  <a:lnTo>
                    <a:pt x="264" y="240"/>
                  </a:lnTo>
                  <a:lnTo>
                    <a:pt x="272" y="240"/>
                  </a:lnTo>
                  <a:lnTo>
                    <a:pt x="264" y="216"/>
                  </a:lnTo>
                  <a:lnTo>
                    <a:pt x="264" y="184"/>
                  </a:lnTo>
                  <a:lnTo>
                    <a:pt x="280" y="208"/>
                  </a:lnTo>
                  <a:lnTo>
                    <a:pt x="288" y="232"/>
                  </a:lnTo>
                  <a:lnTo>
                    <a:pt x="336" y="232"/>
                  </a:lnTo>
                  <a:lnTo>
                    <a:pt x="320" y="216"/>
                  </a:lnTo>
                  <a:lnTo>
                    <a:pt x="336" y="200"/>
                  </a:lnTo>
                  <a:lnTo>
                    <a:pt x="360" y="208"/>
                  </a:lnTo>
                  <a:lnTo>
                    <a:pt x="376" y="192"/>
                  </a:lnTo>
                  <a:lnTo>
                    <a:pt x="392" y="192"/>
                  </a:lnTo>
                  <a:lnTo>
                    <a:pt x="392" y="200"/>
                  </a:lnTo>
                  <a:lnTo>
                    <a:pt x="400" y="200"/>
                  </a:lnTo>
                  <a:lnTo>
                    <a:pt x="400" y="184"/>
                  </a:lnTo>
                  <a:lnTo>
                    <a:pt x="424" y="192"/>
                  </a:lnTo>
                  <a:lnTo>
                    <a:pt x="448" y="176"/>
                  </a:lnTo>
                  <a:lnTo>
                    <a:pt x="472" y="168"/>
                  </a:lnTo>
                  <a:lnTo>
                    <a:pt x="480" y="136"/>
                  </a:lnTo>
                  <a:lnTo>
                    <a:pt x="504" y="128"/>
                  </a:lnTo>
                </a:path>
              </a:pathLst>
            </a:custGeom>
            <a:solidFill>
              <a:srgbClr val="7F7F7F">
                <a:alpha val="39999"/>
              </a:srgbClr>
            </a:solidFill>
            <a:ln w="9525" cmpd="sng">
              <a:solidFill>
                <a:schemeClr val="bg1"/>
              </a:solidFill>
              <a:bevel/>
            </a:ln>
          </p:spPr>
          <p:txBody>
            <a:bodyPr/>
            <a:lstStyle/>
            <a:p>
              <a:endParaRPr lang="zh-CN" altLang="zh-CN" sz="900" b="1" dirty="0">
                <a:solidFill>
                  <a:srgbClr val="000000"/>
                </a:solidFill>
                <a:latin typeface="微软雅黑" panose="020B0503020204020204" pitchFamily="34" charset="-122"/>
                <a:ea typeface="微软雅黑" panose="020B0503020204020204" pitchFamily="34" charset="-122"/>
                <a:sym typeface="方正兰亭黑_GBK" pitchFamily="2" charset="-122"/>
              </a:endParaRPr>
            </a:p>
          </p:txBody>
        </p:sp>
        <p:sp>
          <p:nvSpPr>
            <p:cNvPr id="26" name="Freeform 17"/>
            <p:cNvSpPr>
              <a:spLocks noChangeArrowheads="1"/>
            </p:cNvSpPr>
            <p:nvPr/>
          </p:nvSpPr>
          <p:spPr bwMode="auto">
            <a:xfrm>
              <a:off x="2732320" y="3624418"/>
              <a:ext cx="837911" cy="656184"/>
            </a:xfrm>
            <a:custGeom>
              <a:avLst/>
              <a:gdLst>
                <a:gd name="T0" fmla="*/ 868 w 497"/>
                <a:gd name="T1" fmla="*/ 572 h 385"/>
                <a:gd name="T2" fmla="*/ 1052 w 497"/>
                <a:gd name="T3" fmla="*/ 492 h 385"/>
                <a:gd name="T4" fmla="*/ 1131 w 497"/>
                <a:gd name="T5" fmla="*/ 398 h 385"/>
                <a:gd name="T6" fmla="*/ 1210 w 497"/>
                <a:gd name="T7" fmla="*/ 306 h 385"/>
                <a:gd name="T8" fmla="*/ 1251 w 497"/>
                <a:gd name="T9" fmla="*/ 266 h 385"/>
                <a:gd name="T10" fmla="*/ 1210 w 497"/>
                <a:gd name="T11" fmla="*/ 214 h 385"/>
                <a:gd name="T12" fmla="*/ 1151 w 497"/>
                <a:gd name="T13" fmla="*/ 158 h 385"/>
                <a:gd name="T14" fmla="*/ 1109 w 497"/>
                <a:gd name="T15" fmla="*/ 186 h 385"/>
                <a:gd name="T16" fmla="*/ 1070 w 497"/>
                <a:gd name="T17" fmla="*/ 173 h 385"/>
                <a:gd name="T18" fmla="*/ 1109 w 497"/>
                <a:gd name="T19" fmla="*/ 93 h 385"/>
                <a:gd name="T20" fmla="*/ 1109 w 497"/>
                <a:gd name="T21" fmla="*/ 27 h 385"/>
                <a:gd name="T22" fmla="*/ 1029 w 497"/>
                <a:gd name="T23" fmla="*/ 13 h 385"/>
                <a:gd name="T24" fmla="*/ 948 w 497"/>
                <a:gd name="T25" fmla="*/ 41 h 385"/>
                <a:gd name="T26" fmla="*/ 907 w 497"/>
                <a:gd name="T27" fmla="*/ 41 h 385"/>
                <a:gd name="T28" fmla="*/ 806 w 497"/>
                <a:gd name="T29" fmla="*/ 53 h 385"/>
                <a:gd name="T30" fmla="*/ 728 w 497"/>
                <a:gd name="T31" fmla="*/ 106 h 385"/>
                <a:gd name="T32" fmla="*/ 668 w 497"/>
                <a:gd name="T33" fmla="*/ 120 h 385"/>
                <a:gd name="T34" fmla="*/ 566 w 497"/>
                <a:gd name="T35" fmla="*/ 158 h 385"/>
                <a:gd name="T36" fmla="*/ 463 w 497"/>
                <a:gd name="T37" fmla="*/ 145 h 385"/>
                <a:gd name="T38" fmla="*/ 404 w 497"/>
                <a:gd name="T39" fmla="*/ 120 h 385"/>
                <a:gd name="T40" fmla="*/ 362 w 497"/>
                <a:gd name="T41" fmla="*/ 145 h 385"/>
                <a:gd name="T42" fmla="*/ 243 w 497"/>
                <a:gd name="T43" fmla="*/ 214 h 385"/>
                <a:gd name="T44" fmla="*/ 83 w 497"/>
                <a:gd name="T45" fmla="*/ 186 h 385"/>
                <a:gd name="T46" fmla="*/ 0 w 497"/>
                <a:gd name="T47" fmla="*/ 214 h 385"/>
                <a:gd name="T48" fmla="*/ 83 w 497"/>
                <a:gd name="T49" fmla="*/ 239 h 385"/>
                <a:gd name="T50" fmla="*/ 223 w 497"/>
                <a:gd name="T51" fmla="*/ 279 h 385"/>
                <a:gd name="T52" fmla="*/ 261 w 497"/>
                <a:gd name="T53" fmla="*/ 344 h 385"/>
                <a:gd name="T54" fmla="*/ 141 w 497"/>
                <a:gd name="T55" fmla="*/ 371 h 385"/>
                <a:gd name="T56" fmla="*/ 223 w 497"/>
                <a:gd name="T57" fmla="*/ 411 h 385"/>
                <a:gd name="T58" fmla="*/ 343 w 497"/>
                <a:gd name="T59" fmla="*/ 465 h 385"/>
                <a:gd name="T60" fmla="*/ 343 w 497"/>
                <a:gd name="T61" fmla="*/ 505 h 385"/>
                <a:gd name="T62" fmla="*/ 525 w 497"/>
                <a:gd name="T63" fmla="*/ 596 h 385"/>
                <a:gd name="T64" fmla="*/ 626 w 497"/>
                <a:gd name="T65" fmla="*/ 596 h 385"/>
                <a:gd name="T66" fmla="*/ 646 w 497"/>
                <a:gd name="T67" fmla="*/ 572 h 385"/>
                <a:gd name="T68" fmla="*/ 746 w 497"/>
                <a:gd name="T69" fmla="*/ 623 h 385"/>
                <a:gd name="T70" fmla="*/ 847 w 497"/>
                <a:gd name="T71" fmla="*/ 610 h 38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97"/>
                <a:gd name="T109" fmla="*/ 0 h 385"/>
                <a:gd name="T110" fmla="*/ 497 w 497"/>
                <a:gd name="T111" fmla="*/ 385 h 38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97" h="385">
                  <a:moveTo>
                    <a:pt x="336" y="368"/>
                  </a:moveTo>
                  <a:lnTo>
                    <a:pt x="344" y="344"/>
                  </a:lnTo>
                  <a:lnTo>
                    <a:pt x="368" y="344"/>
                  </a:lnTo>
                  <a:lnTo>
                    <a:pt x="416" y="296"/>
                  </a:lnTo>
                  <a:lnTo>
                    <a:pt x="440" y="272"/>
                  </a:lnTo>
                  <a:lnTo>
                    <a:pt x="448" y="240"/>
                  </a:lnTo>
                  <a:lnTo>
                    <a:pt x="448" y="216"/>
                  </a:lnTo>
                  <a:lnTo>
                    <a:pt x="480" y="184"/>
                  </a:lnTo>
                  <a:lnTo>
                    <a:pt x="480" y="168"/>
                  </a:lnTo>
                  <a:lnTo>
                    <a:pt x="496" y="160"/>
                  </a:lnTo>
                  <a:lnTo>
                    <a:pt x="480" y="152"/>
                  </a:lnTo>
                  <a:lnTo>
                    <a:pt x="480" y="128"/>
                  </a:lnTo>
                  <a:lnTo>
                    <a:pt x="456" y="128"/>
                  </a:lnTo>
                  <a:lnTo>
                    <a:pt x="456" y="96"/>
                  </a:lnTo>
                  <a:lnTo>
                    <a:pt x="440" y="96"/>
                  </a:lnTo>
                  <a:lnTo>
                    <a:pt x="440" y="112"/>
                  </a:lnTo>
                  <a:lnTo>
                    <a:pt x="424" y="112"/>
                  </a:lnTo>
                  <a:lnTo>
                    <a:pt x="424" y="104"/>
                  </a:lnTo>
                  <a:lnTo>
                    <a:pt x="432" y="64"/>
                  </a:lnTo>
                  <a:lnTo>
                    <a:pt x="440" y="56"/>
                  </a:lnTo>
                  <a:lnTo>
                    <a:pt x="440" y="40"/>
                  </a:lnTo>
                  <a:lnTo>
                    <a:pt x="440" y="16"/>
                  </a:lnTo>
                  <a:lnTo>
                    <a:pt x="432" y="0"/>
                  </a:lnTo>
                  <a:lnTo>
                    <a:pt x="408" y="8"/>
                  </a:lnTo>
                  <a:lnTo>
                    <a:pt x="392" y="8"/>
                  </a:lnTo>
                  <a:lnTo>
                    <a:pt x="376" y="24"/>
                  </a:lnTo>
                  <a:lnTo>
                    <a:pt x="360" y="32"/>
                  </a:lnTo>
                  <a:lnTo>
                    <a:pt x="360" y="24"/>
                  </a:lnTo>
                  <a:lnTo>
                    <a:pt x="344" y="32"/>
                  </a:lnTo>
                  <a:lnTo>
                    <a:pt x="320" y="32"/>
                  </a:lnTo>
                  <a:lnTo>
                    <a:pt x="304" y="40"/>
                  </a:lnTo>
                  <a:lnTo>
                    <a:pt x="288" y="64"/>
                  </a:lnTo>
                  <a:lnTo>
                    <a:pt x="272" y="56"/>
                  </a:lnTo>
                  <a:lnTo>
                    <a:pt x="264" y="72"/>
                  </a:lnTo>
                  <a:lnTo>
                    <a:pt x="232" y="72"/>
                  </a:lnTo>
                  <a:lnTo>
                    <a:pt x="224" y="96"/>
                  </a:lnTo>
                  <a:lnTo>
                    <a:pt x="200" y="104"/>
                  </a:lnTo>
                  <a:lnTo>
                    <a:pt x="184" y="88"/>
                  </a:lnTo>
                  <a:lnTo>
                    <a:pt x="176" y="64"/>
                  </a:lnTo>
                  <a:lnTo>
                    <a:pt x="160" y="72"/>
                  </a:lnTo>
                  <a:lnTo>
                    <a:pt x="160" y="88"/>
                  </a:lnTo>
                  <a:lnTo>
                    <a:pt x="144" y="88"/>
                  </a:lnTo>
                  <a:lnTo>
                    <a:pt x="104" y="112"/>
                  </a:lnTo>
                  <a:lnTo>
                    <a:pt x="96" y="128"/>
                  </a:lnTo>
                  <a:lnTo>
                    <a:pt x="48" y="112"/>
                  </a:lnTo>
                  <a:lnTo>
                    <a:pt x="32" y="112"/>
                  </a:lnTo>
                  <a:lnTo>
                    <a:pt x="24" y="120"/>
                  </a:lnTo>
                  <a:lnTo>
                    <a:pt x="0" y="128"/>
                  </a:lnTo>
                  <a:lnTo>
                    <a:pt x="0" y="144"/>
                  </a:lnTo>
                  <a:lnTo>
                    <a:pt x="32" y="144"/>
                  </a:lnTo>
                  <a:lnTo>
                    <a:pt x="40" y="160"/>
                  </a:lnTo>
                  <a:lnTo>
                    <a:pt x="88" y="168"/>
                  </a:lnTo>
                  <a:lnTo>
                    <a:pt x="96" y="176"/>
                  </a:lnTo>
                  <a:lnTo>
                    <a:pt x="104" y="208"/>
                  </a:lnTo>
                  <a:lnTo>
                    <a:pt x="64" y="208"/>
                  </a:lnTo>
                  <a:lnTo>
                    <a:pt x="56" y="224"/>
                  </a:lnTo>
                  <a:lnTo>
                    <a:pt x="64" y="240"/>
                  </a:lnTo>
                  <a:lnTo>
                    <a:pt x="88" y="248"/>
                  </a:lnTo>
                  <a:lnTo>
                    <a:pt x="136" y="264"/>
                  </a:lnTo>
                  <a:lnTo>
                    <a:pt x="136" y="280"/>
                  </a:lnTo>
                  <a:lnTo>
                    <a:pt x="120" y="288"/>
                  </a:lnTo>
                  <a:lnTo>
                    <a:pt x="136" y="304"/>
                  </a:lnTo>
                  <a:lnTo>
                    <a:pt x="136" y="328"/>
                  </a:lnTo>
                  <a:lnTo>
                    <a:pt x="208" y="360"/>
                  </a:lnTo>
                  <a:lnTo>
                    <a:pt x="224" y="360"/>
                  </a:lnTo>
                  <a:lnTo>
                    <a:pt x="248" y="360"/>
                  </a:lnTo>
                  <a:lnTo>
                    <a:pt x="256" y="368"/>
                  </a:lnTo>
                  <a:lnTo>
                    <a:pt x="256" y="344"/>
                  </a:lnTo>
                  <a:lnTo>
                    <a:pt x="288" y="352"/>
                  </a:lnTo>
                  <a:lnTo>
                    <a:pt x="296" y="376"/>
                  </a:lnTo>
                  <a:lnTo>
                    <a:pt x="312" y="384"/>
                  </a:lnTo>
                  <a:lnTo>
                    <a:pt x="336" y="368"/>
                  </a:lnTo>
                </a:path>
              </a:pathLst>
            </a:custGeom>
            <a:solidFill>
              <a:srgbClr val="7F7F7F">
                <a:alpha val="39999"/>
              </a:srgbClr>
            </a:solidFill>
            <a:ln w="9525" cmpd="sng">
              <a:solidFill>
                <a:schemeClr val="bg1"/>
              </a:solidFill>
              <a:bevel/>
            </a:ln>
          </p:spPr>
          <p:txBody>
            <a:bodyPr/>
            <a:lstStyle/>
            <a:p>
              <a:endParaRPr lang="zh-CN" altLang="zh-CN" sz="900" b="1" dirty="0">
                <a:solidFill>
                  <a:srgbClr val="000000"/>
                </a:solidFill>
                <a:latin typeface="微软雅黑" panose="020B0503020204020204" pitchFamily="34" charset="-122"/>
                <a:ea typeface="微软雅黑" panose="020B0503020204020204" pitchFamily="34" charset="-122"/>
                <a:sym typeface="方正兰亭黑_GBK" pitchFamily="2" charset="-122"/>
              </a:endParaRPr>
            </a:p>
          </p:txBody>
        </p:sp>
        <p:sp>
          <p:nvSpPr>
            <p:cNvPr id="27" name="Freeform 18"/>
            <p:cNvSpPr>
              <a:spLocks noChangeArrowheads="1"/>
            </p:cNvSpPr>
            <p:nvPr/>
          </p:nvSpPr>
          <p:spPr bwMode="auto">
            <a:xfrm>
              <a:off x="2652452" y="3256277"/>
              <a:ext cx="622128" cy="603813"/>
            </a:xfrm>
            <a:custGeom>
              <a:avLst/>
              <a:gdLst>
                <a:gd name="T0" fmla="*/ 122 w 369"/>
                <a:gd name="T1" fmla="*/ 540 h 353"/>
                <a:gd name="T2" fmla="*/ 83 w 369"/>
                <a:gd name="T3" fmla="*/ 445 h 353"/>
                <a:gd name="T4" fmla="*/ 141 w 369"/>
                <a:gd name="T5" fmla="*/ 324 h 353"/>
                <a:gd name="T6" fmla="*/ 20 w 369"/>
                <a:gd name="T7" fmla="*/ 271 h 353"/>
                <a:gd name="T8" fmla="*/ 41 w 369"/>
                <a:gd name="T9" fmla="*/ 231 h 353"/>
                <a:gd name="T10" fmla="*/ 122 w 369"/>
                <a:gd name="T11" fmla="*/ 231 h 353"/>
                <a:gd name="T12" fmla="*/ 261 w 369"/>
                <a:gd name="T13" fmla="*/ 202 h 353"/>
                <a:gd name="T14" fmla="*/ 422 w 369"/>
                <a:gd name="T15" fmla="*/ 189 h 353"/>
                <a:gd name="T16" fmla="*/ 343 w 369"/>
                <a:gd name="T17" fmla="*/ 135 h 353"/>
                <a:gd name="T18" fmla="*/ 362 w 369"/>
                <a:gd name="T19" fmla="*/ 67 h 353"/>
                <a:gd name="T20" fmla="*/ 463 w 369"/>
                <a:gd name="T21" fmla="*/ 67 h 353"/>
                <a:gd name="T22" fmla="*/ 525 w 369"/>
                <a:gd name="T23" fmla="*/ 81 h 353"/>
                <a:gd name="T24" fmla="*/ 585 w 369"/>
                <a:gd name="T25" fmla="*/ 67 h 353"/>
                <a:gd name="T26" fmla="*/ 626 w 369"/>
                <a:gd name="T27" fmla="*/ 0 h 353"/>
                <a:gd name="T28" fmla="*/ 728 w 369"/>
                <a:gd name="T29" fmla="*/ 27 h 353"/>
                <a:gd name="T30" fmla="*/ 806 w 369"/>
                <a:gd name="T31" fmla="*/ 122 h 353"/>
                <a:gd name="T32" fmla="*/ 868 w 369"/>
                <a:gd name="T33" fmla="*/ 149 h 353"/>
                <a:gd name="T34" fmla="*/ 907 w 369"/>
                <a:gd name="T35" fmla="*/ 109 h 353"/>
                <a:gd name="T36" fmla="*/ 907 w 369"/>
                <a:gd name="T37" fmla="*/ 163 h 353"/>
                <a:gd name="T38" fmla="*/ 907 w 369"/>
                <a:gd name="T39" fmla="*/ 215 h 353"/>
                <a:gd name="T40" fmla="*/ 847 w 369"/>
                <a:gd name="T41" fmla="*/ 285 h 353"/>
                <a:gd name="T42" fmla="*/ 928 w 369"/>
                <a:gd name="T43" fmla="*/ 311 h 353"/>
                <a:gd name="T44" fmla="*/ 907 w 369"/>
                <a:gd name="T45" fmla="*/ 351 h 353"/>
                <a:gd name="T46" fmla="*/ 928 w 369"/>
                <a:gd name="T47" fmla="*/ 393 h 353"/>
                <a:gd name="T48" fmla="*/ 868 w 369"/>
                <a:gd name="T49" fmla="*/ 432 h 353"/>
                <a:gd name="T50" fmla="*/ 868 w 369"/>
                <a:gd name="T51" fmla="*/ 472 h 353"/>
                <a:gd name="T52" fmla="*/ 786 w 369"/>
                <a:gd name="T53" fmla="*/ 486 h 353"/>
                <a:gd name="T54" fmla="*/ 685 w 369"/>
                <a:gd name="T55" fmla="*/ 525 h 353"/>
                <a:gd name="T56" fmla="*/ 585 w 369"/>
                <a:gd name="T57" fmla="*/ 513 h 353"/>
                <a:gd name="T58" fmla="*/ 525 w 369"/>
                <a:gd name="T59" fmla="*/ 486 h 353"/>
                <a:gd name="T60" fmla="*/ 485 w 369"/>
                <a:gd name="T61" fmla="*/ 513 h 353"/>
                <a:gd name="T62" fmla="*/ 362 w 369"/>
                <a:gd name="T63" fmla="*/ 594 h 353"/>
                <a:gd name="T64" fmla="*/ 202 w 369"/>
                <a:gd name="T65" fmla="*/ 554 h 35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69"/>
                <a:gd name="T100" fmla="*/ 0 h 353"/>
                <a:gd name="T101" fmla="*/ 369 w 369"/>
                <a:gd name="T102" fmla="*/ 353 h 35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69" h="353">
                  <a:moveTo>
                    <a:pt x="48" y="344"/>
                  </a:moveTo>
                  <a:lnTo>
                    <a:pt x="48" y="320"/>
                  </a:lnTo>
                  <a:lnTo>
                    <a:pt x="64" y="296"/>
                  </a:lnTo>
                  <a:lnTo>
                    <a:pt x="32" y="264"/>
                  </a:lnTo>
                  <a:lnTo>
                    <a:pt x="56" y="224"/>
                  </a:lnTo>
                  <a:lnTo>
                    <a:pt x="56" y="192"/>
                  </a:lnTo>
                  <a:lnTo>
                    <a:pt x="8" y="200"/>
                  </a:lnTo>
                  <a:lnTo>
                    <a:pt x="8" y="160"/>
                  </a:lnTo>
                  <a:lnTo>
                    <a:pt x="0" y="152"/>
                  </a:lnTo>
                  <a:lnTo>
                    <a:pt x="16" y="136"/>
                  </a:lnTo>
                  <a:lnTo>
                    <a:pt x="32" y="144"/>
                  </a:lnTo>
                  <a:lnTo>
                    <a:pt x="48" y="136"/>
                  </a:lnTo>
                  <a:lnTo>
                    <a:pt x="96" y="136"/>
                  </a:lnTo>
                  <a:lnTo>
                    <a:pt x="104" y="120"/>
                  </a:lnTo>
                  <a:lnTo>
                    <a:pt x="112" y="112"/>
                  </a:lnTo>
                  <a:lnTo>
                    <a:pt x="168" y="112"/>
                  </a:lnTo>
                  <a:lnTo>
                    <a:pt x="160" y="80"/>
                  </a:lnTo>
                  <a:lnTo>
                    <a:pt x="136" y="80"/>
                  </a:lnTo>
                  <a:lnTo>
                    <a:pt x="128" y="56"/>
                  </a:lnTo>
                  <a:lnTo>
                    <a:pt x="144" y="40"/>
                  </a:lnTo>
                  <a:lnTo>
                    <a:pt x="168" y="48"/>
                  </a:lnTo>
                  <a:lnTo>
                    <a:pt x="184" y="40"/>
                  </a:lnTo>
                  <a:lnTo>
                    <a:pt x="192" y="56"/>
                  </a:lnTo>
                  <a:lnTo>
                    <a:pt x="208" y="48"/>
                  </a:lnTo>
                  <a:lnTo>
                    <a:pt x="208" y="24"/>
                  </a:lnTo>
                  <a:lnTo>
                    <a:pt x="232" y="40"/>
                  </a:lnTo>
                  <a:lnTo>
                    <a:pt x="240" y="8"/>
                  </a:lnTo>
                  <a:lnTo>
                    <a:pt x="248" y="0"/>
                  </a:lnTo>
                  <a:lnTo>
                    <a:pt x="264" y="16"/>
                  </a:lnTo>
                  <a:lnTo>
                    <a:pt x="288" y="16"/>
                  </a:lnTo>
                  <a:lnTo>
                    <a:pt x="312" y="72"/>
                  </a:lnTo>
                  <a:lnTo>
                    <a:pt x="320" y="72"/>
                  </a:lnTo>
                  <a:lnTo>
                    <a:pt x="328" y="88"/>
                  </a:lnTo>
                  <a:lnTo>
                    <a:pt x="344" y="88"/>
                  </a:lnTo>
                  <a:lnTo>
                    <a:pt x="352" y="72"/>
                  </a:lnTo>
                  <a:lnTo>
                    <a:pt x="360" y="64"/>
                  </a:lnTo>
                  <a:lnTo>
                    <a:pt x="368" y="88"/>
                  </a:lnTo>
                  <a:lnTo>
                    <a:pt x="360" y="96"/>
                  </a:lnTo>
                  <a:lnTo>
                    <a:pt x="360" y="112"/>
                  </a:lnTo>
                  <a:lnTo>
                    <a:pt x="360" y="128"/>
                  </a:lnTo>
                  <a:lnTo>
                    <a:pt x="336" y="152"/>
                  </a:lnTo>
                  <a:lnTo>
                    <a:pt x="336" y="168"/>
                  </a:lnTo>
                  <a:lnTo>
                    <a:pt x="360" y="168"/>
                  </a:lnTo>
                  <a:lnTo>
                    <a:pt x="368" y="184"/>
                  </a:lnTo>
                  <a:lnTo>
                    <a:pt x="360" y="192"/>
                  </a:lnTo>
                  <a:lnTo>
                    <a:pt x="360" y="208"/>
                  </a:lnTo>
                  <a:lnTo>
                    <a:pt x="360" y="232"/>
                  </a:lnTo>
                  <a:lnTo>
                    <a:pt x="368" y="232"/>
                  </a:lnTo>
                  <a:lnTo>
                    <a:pt x="368" y="248"/>
                  </a:lnTo>
                  <a:lnTo>
                    <a:pt x="344" y="256"/>
                  </a:lnTo>
                  <a:lnTo>
                    <a:pt x="344" y="272"/>
                  </a:lnTo>
                  <a:lnTo>
                    <a:pt x="344" y="280"/>
                  </a:lnTo>
                  <a:lnTo>
                    <a:pt x="320" y="272"/>
                  </a:lnTo>
                  <a:lnTo>
                    <a:pt x="312" y="288"/>
                  </a:lnTo>
                  <a:lnTo>
                    <a:pt x="280" y="288"/>
                  </a:lnTo>
                  <a:lnTo>
                    <a:pt x="272" y="312"/>
                  </a:lnTo>
                  <a:lnTo>
                    <a:pt x="248" y="320"/>
                  </a:lnTo>
                  <a:lnTo>
                    <a:pt x="232" y="304"/>
                  </a:lnTo>
                  <a:lnTo>
                    <a:pt x="224" y="280"/>
                  </a:lnTo>
                  <a:lnTo>
                    <a:pt x="208" y="288"/>
                  </a:lnTo>
                  <a:lnTo>
                    <a:pt x="208" y="304"/>
                  </a:lnTo>
                  <a:lnTo>
                    <a:pt x="192" y="304"/>
                  </a:lnTo>
                  <a:lnTo>
                    <a:pt x="152" y="328"/>
                  </a:lnTo>
                  <a:lnTo>
                    <a:pt x="144" y="352"/>
                  </a:lnTo>
                  <a:lnTo>
                    <a:pt x="96" y="328"/>
                  </a:lnTo>
                  <a:lnTo>
                    <a:pt x="80" y="328"/>
                  </a:lnTo>
                  <a:lnTo>
                    <a:pt x="48" y="344"/>
                  </a:lnTo>
                </a:path>
              </a:pathLst>
            </a:custGeom>
            <a:solidFill>
              <a:srgbClr val="7F7F7F">
                <a:alpha val="39999"/>
              </a:srgbClr>
            </a:solidFill>
            <a:ln w="9525" cmpd="sng">
              <a:solidFill>
                <a:schemeClr val="bg1"/>
              </a:solidFill>
              <a:bevel/>
            </a:ln>
          </p:spPr>
          <p:txBody>
            <a:bodyPr/>
            <a:lstStyle/>
            <a:p>
              <a:endParaRPr lang="zh-CN" altLang="zh-CN" sz="900" b="1" dirty="0">
                <a:solidFill>
                  <a:srgbClr val="000000"/>
                </a:solidFill>
                <a:latin typeface="微软雅黑" panose="020B0503020204020204" pitchFamily="34" charset="-122"/>
                <a:ea typeface="微软雅黑" panose="020B0503020204020204" pitchFamily="34" charset="-122"/>
                <a:sym typeface="方正兰亭黑_GBK" pitchFamily="2" charset="-122"/>
              </a:endParaRPr>
            </a:p>
          </p:txBody>
        </p:sp>
        <p:sp>
          <p:nvSpPr>
            <p:cNvPr id="28" name="Freeform 19"/>
            <p:cNvSpPr>
              <a:spLocks noChangeArrowheads="1"/>
            </p:cNvSpPr>
            <p:nvPr/>
          </p:nvSpPr>
          <p:spPr bwMode="auto">
            <a:xfrm>
              <a:off x="1950456" y="3214688"/>
              <a:ext cx="958414" cy="1052052"/>
            </a:xfrm>
            <a:custGeom>
              <a:avLst/>
              <a:gdLst>
                <a:gd name="T0" fmla="*/ 1325 w 569"/>
                <a:gd name="T1" fmla="*/ 745 h 617"/>
                <a:gd name="T2" fmla="*/ 1406 w 569"/>
                <a:gd name="T3" fmla="*/ 690 h 617"/>
                <a:gd name="T4" fmla="*/ 1325 w 569"/>
                <a:gd name="T5" fmla="*/ 677 h 617"/>
                <a:gd name="T6" fmla="*/ 1244 w 569"/>
                <a:gd name="T7" fmla="*/ 638 h 617"/>
                <a:gd name="T8" fmla="*/ 1166 w 569"/>
                <a:gd name="T9" fmla="*/ 599 h 617"/>
                <a:gd name="T10" fmla="*/ 1206 w 569"/>
                <a:gd name="T11" fmla="*/ 531 h 617"/>
                <a:gd name="T12" fmla="*/ 1185 w 569"/>
                <a:gd name="T13" fmla="*/ 413 h 617"/>
                <a:gd name="T14" fmla="*/ 1065 w 569"/>
                <a:gd name="T15" fmla="*/ 373 h 617"/>
                <a:gd name="T16" fmla="*/ 1043 w 569"/>
                <a:gd name="T17" fmla="*/ 293 h 617"/>
                <a:gd name="T18" fmla="*/ 1125 w 569"/>
                <a:gd name="T19" fmla="*/ 279 h 617"/>
                <a:gd name="T20" fmla="*/ 1283 w 569"/>
                <a:gd name="T21" fmla="*/ 266 h 617"/>
                <a:gd name="T22" fmla="*/ 1283 w 569"/>
                <a:gd name="T23" fmla="*/ 186 h 617"/>
                <a:gd name="T24" fmla="*/ 1166 w 569"/>
                <a:gd name="T25" fmla="*/ 186 h 617"/>
                <a:gd name="T26" fmla="*/ 1084 w 569"/>
                <a:gd name="T27" fmla="*/ 106 h 617"/>
                <a:gd name="T28" fmla="*/ 1023 w 569"/>
                <a:gd name="T29" fmla="*/ 159 h 617"/>
                <a:gd name="T30" fmla="*/ 964 w 569"/>
                <a:gd name="T31" fmla="*/ 239 h 617"/>
                <a:gd name="T32" fmla="*/ 922 w 569"/>
                <a:gd name="T33" fmla="*/ 399 h 617"/>
                <a:gd name="T34" fmla="*/ 844 w 569"/>
                <a:gd name="T35" fmla="*/ 373 h 617"/>
                <a:gd name="T36" fmla="*/ 722 w 569"/>
                <a:gd name="T37" fmla="*/ 399 h 617"/>
                <a:gd name="T38" fmla="*/ 682 w 569"/>
                <a:gd name="T39" fmla="*/ 373 h 617"/>
                <a:gd name="T40" fmla="*/ 582 w 569"/>
                <a:gd name="T41" fmla="*/ 173 h 617"/>
                <a:gd name="T42" fmla="*/ 543 w 569"/>
                <a:gd name="T43" fmla="*/ 186 h 617"/>
                <a:gd name="T44" fmla="*/ 523 w 569"/>
                <a:gd name="T45" fmla="*/ 122 h 617"/>
                <a:gd name="T46" fmla="*/ 402 w 569"/>
                <a:gd name="T47" fmla="*/ 66 h 617"/>
                <a:gd name="T48" fmla="*/ 341 w 569"/>
                <a:gd name="T49" fmla="*/ 135 h 617"/>
                <a:gd name="T50" fmla="*/ 341 w 569"/>
                <a:gd name="T51" fmla="*/ 0 h 617"/>
                <a:gd name="T52" fmla="*/ 281 w 569"/>
                <a:gd name="T53" fmla="*/ 0 h 617"/>
                <a:gd name="T54" fmla="*/ 240 w 569"/>
                <a:gd name="T55" fmla="*/ 53 h 617"/>
                <a:gd name="T56" fmla="*/ 221 w 569"/>
                <a:gd name="T57" fmla="*/ 106 h 617"/>
                <a:gd name="T58" fmla="*/ 200 w 569"/>
                <a:gd name="T59" fmla="*/ 159 h 617"/>
                <a:gd name="T60" fmla="*/ 260 w 569"/>
                <a:gd name="T61" fmla="*/ 186 h 617"/>
                <a:gd name="T62" fmla="*/ 221 w 569"/>
                <a:gd name="T63" fmla="*/ 399 h 617"/>
                <a:gd name="T64" fmla="*/ 60 w 569"/>
                <a:gd name="T65" fmla="*/ 466 h 617"/>
                <a:gd name="T66" fmla="*/ 20 w 569"/>
                <a:gd name="T67" fmla="*/ 518 h 617"/>
                <a:gd name="T68" fmla="*/ 0 w 569"/>
                <a:gd name="T69" fmla="*/ 623 h 617"/>
                <a:gd name="T70" fmla="*/ 121 w 569"/>
                <a:gd name="T71" fmla="*/ 611 h 617"/>
                <a:gd name="T72" fmla="*/ 200 w 569"/>
                <a:gd name="T73" fmla="*/ 651 h 617"/>
                <a:gd name="T74" fmla="*/ 221 w 569"/>
                <a:gd name="T75" fmla="*/ 677 h 617"/>
                <a:gd name="T76" fmla="*/ 240 w 569"/>
                <a:gd name="T77" fmla="*/ 745 h 617"/>
                <a:gd name="T78" fmla="*/ 301 w 569"/>
                <a:gd name="T79" fmla="*/ 772 h 617"/>
                <a:gd name="T80" fmla="*/ 281 w 569"/>
                <a:gd name="T81" fmla="*/ 838 h 617"/>
                <a:gd name="T82" fmla="*/ 260 w 569"/>
                <a:gd name="T83" fmla="*/ 876 h 617"/>
                <a:gd name="T84" fmla="*/ 362 w 569"/>
                <a:gd name="T85" fmla="*/ 930 h 617"/>
                <a:gd name="T86" fmla="*/ 501 w 569"/>
                <a:gd name="T87" fmla="*/ 959 h 617"/>
                <a:gd name="T88" fmla="*/ 560 w 569"/>
                <a:gd name="T89" fmla="*/ 943 h 617"/>
                <a:gd name="T90" fmla="*/ 582 w 569"/>
                <a:gd name="T91" fmla="*/ 997 h 617"/>
                <a:gd name="T92" fmla="*/ 662 w 569"/>
                <a:gd name="T93" fmla="*/ 984 h 617"/>
                <a:gd name="T94" fmla="*/ 682 w 569"/>
                <a:gd name="T95" fmla="*/ 851 h 617"/>
                <a:gd name="T96" fmla="*/ 823 w 569"/>
                <a:gd name="T97" fmla="*/ 838 h 617"/>
                <a:gd name="T98" fmla="*/ 882 w 569"/>
                <a:gd name="T99" fmla="*/ 851 h 617"/>
                <a:gd name="T100" fmla="*/ 964 w 569"/>
                <a:gd name="T101" fmla="*/ 851 h 617"/>
                <a:gd name="T102" fmla="*/ 1043 w 569"/>
                <a:gd name="T103" fmla="*/ 866 h 617"/>
                <a:gd name="T104" fmla="*/ 1106 w 569"/>
                <a:gd name="T105" fmla="*/ 838 h 617"/>
                <a:gd name="T106" fmla="*/ 1227 w 569"/>
                <a:gd name="T107" fmla="*/ 784 h 617"/>
                <a:gd name="T108" fmla="*/ 1305 w 569"/>
                <a:gd name="T109" fmla="*/ 772 h 61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569"/>
                <a:gd name="T166" fmla="*/ 0 h 617"/>
                <a:gd name="T167" fmla="*/ 569 w 569"/>
                <a:gd name="T168" fmla="*/ 617 h 61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569" h="617">
                  <a:moveTo>
                    <a:pt x="520" y="464"/>
                  </a:moveTo>
                  <a:lnTo>
                    <a:pt x="528" y="448"/>
                  </a:lnTo>
                  <a:lnTo>
                    <a:pt x="568" y="448"/>
                  </a:lnTo>
                  <a:lnTo>
                    <a:pt x="560" y="416"/>
                  </a:lnTo>
                  <a:lnTo>
                    <a:pt x="552" y="400"/>
                  </a:lnTo>
                  <a:lnTo>
                    <a:pt x="528" y="408"/>
                  </a:lnTo>
                  <a:lnTo>
                    <a:pt x="504" y="400"/>
                  </a:lnTo>
                  <a:lnTo>
                    <a:pt x="496" y="384"/>
                  </a:lnTo>
                  <a:lnTo>
                    <a:pt x="464" y="384"/>
                  </a:lnTo>
                  <a:lnTo>
                    <a:pt x="464" y="360"/>
                  </a:lnTo>
                  <a:lnTo>
                    <a:pt x="464" y="344"/>
                  </a:lnTo>
                  <a:lnTo>
                    <a:pt x="480" y="320"/>
                  </a:lnTo>
                  <a:lnTo>
                    <a:pt x="448" y="288"/>
                  </a:lnTo>
                  <a:lnTo>
                    <a:pt x="472" y="248"/>
                  </a:lnTo>
                  <a:lnTo>
                    <a:pt x="472" y="216"/>
                  </a:lnTo>
                  <a:lnTo>
                    <a:pt x="424" y="224"/>
                  </a:lnTo>
                  <a:lnTo>
                    <a:pt x="424" y="184"/>
                  </a:lnTo>
                  <a:lnTo>
                    <a:pt x="416" y="176"/>
                  </a:lnTo>
                  <a:lnTo>
                    <a:pt x="432" y="160"/>
                  </a:lnTo>
                  <a:lnTo>
                    <a:pt x="448" y="168"/>
                  </a:lnTo>
                  <a:lnTo>
                    <a:pt x="464" y="152"/>
                  </a:lnTo>
                  <a:lnTo>
                    <a:pt x="512" y="160"/>
                  </a:lnTo>
                  <a:lnTo>
                    <a:pt x="528" y="136"/>
                  </a:lnTo>
                  <a:lnTo>
                    <a:pt x="512" y="112"/>
                  </a:lnTo>
                  <a:lnTo>
                    <a:pt x="488" y="128"/>
                  </a:lnTo>
                  <a:lnTo>
                    <a:pt x="464" y="112"/>
                  </a:lnTo>
                  <a:lnTo>
                    <a:pt x="464" y="64"/>
                  </a:lnTo>
                  <a:lnTo>
                    <a:pt x="432" y="64"/>
                  </a:lnTo>
                  <a:lnTo>
                    <a:pt x="424" y="96"/>
                  </a:lnTo>
                  <a:lnTo>
                    <a:pt x="408" y="96"/>
                  </a:lnTo>
                  <a:lnTo>
                    <a:pt x="408" y="120"/>
                  </a:lnTo>
                  <a:lnTo>
                    <a:pt x="384" y="144"/>
                  </a:lnTo>
                  <a:lnTo>
                    <a:pt x="368" y="144"/>
                  </a:lnTo>
                  <a:lnTo>
                    <a:pt x="368" y="240"/>
                  </a:lnTo>
                  <a:lnTo>
                    <a:pt x="344" y="240"/>
                  </a:lnTo>
                  <a:lnTo>
                    <a:pt x="336" y="224"/>
                  </a:lnTo>
                  <a:lnTo>
                    <a:pt x="320" y="240"/>
                  </a:lnTo>
                  <a:lnTo>
                    <a:pt x="288" y="240"/>
                  </a:lnTo>
                  <a:lnTo>
                    <a:pt x="288" y="232"/>
                  </a:lnTo>
                  <a:lnTo>
                    <a:pt x="272" y="224"/>
                  </a:lnTo>
                  <a:lnTo>
                    <a:pt x="272" y="192"/>
                  </a:lnTo>
                  <a:lnTo>
                    <a:pt x="232" y="104"/>
                  </a:lnTo>
                  <a:lnTo>
                    <a:pt x="216" y="104"/>
                  </a:lnTo>
                  <a:lnTo>
                    <a:pt x="216" y="112"/>
                  </a:lnTo>
                  <a:lnTo>
                    <a:pt x="200" y="88"/>
                  </a:lnTo>
                  <a:lnTo>
                    <a:pt x="208" y="72"/>
                  </a:lnTo>
                  <a:lnTo>
                    <a:pt x="176" y="32"/>
                  </a:lnTo>
                  <a:lnTo>
                    <a:pt x="160" y="40"/>
                  </a:lnTo>
                  <a:lnTo>
                    <a:pt x="152" y="80"/>
                  </a:lnTo>
                  <a:lnTo>
                    <a:pt x="136" y="80"/>
                  </a:lnTo>
                  <a:lnTo>
                    <a:pt x="136" y="64"/>
                  </a:lnTo>
                  <a:lnTo>
                    <a:pt x="136" y="0"/>
                  </a:lnTo>
                  <a:lnTo>
                    <a:pt x="120" y="16"/>
                  </a:lnTo>
                  <a:lnTo>
                    <a:pt x="112" y="0"/>
                  </a:lnTo>
                  <a:lnTo>
                    <a:pt x="96" y="16"/>
                  </a:lnTo>
                  <a:lnTo>
                    <a:pt x="96" y="32"/>
                  </a:lnTo>
                  <a:lnTo>
                    <a:pt x="104" y="64"/>
                  </a:lnTo>
                  <a:lnTo>
                    <a:pt x="88" y="64"/>
                  </a:lnTo>
                  <a:lnTo>
                    <a:pt x="72" y="64"/>
                  </a:lnTo>
                  <a:lnTo>
                    <a:pt x="80" y="96"/>
                  </a:lnTo>
                  <a:lnTo>
                    <a:pt x="80" y="112"/>
                  </a:lnTo>
                  <a:lnTo>
                    <a:pt x="104" y="112"/>
                  </a:lnTo>
                  <a:lnTo>
                    <a:pt x="104" y="168"/>
                  </a:lnTo>
                  <a:lnTo>
                    <a:pt x="88" y="240"/>
                  </a:lnTo>
                  <a:lnTo>
                    <a:pt x="40" y="272"/>
                  </a:lnTo>
                  <a:lnTo>
                    <a:pt x="24" y="280"/>
                  </a:lnTo>
                  <a:lnTo>
                    <a:pt x="16" y="288"/>
                  </a:lnTo>
                  <a:lnTo>
                    <a:pt x="8" y="312"/>
                  </a:lnTo>
                  <a:lnTo>
                    <a:pt x="8" y="360"/>
                  </a:lnTo>
                  <a:lnTo>
                    <a:pt x="0" y="376"/>
                  </a:lnTo>
                  <a:lnTo>
                    <a:pt x="32" y="376"/>
                  </a:lnTo>
                  <a:lnTo>
                    <a:pt x="48" y="368"/>
                  </a:lnTo>
                  <a:lnTo>
                    <a:pt x="88" y="376"/>
                  </a:lnTo>
                  <a:lnTo>
                    <a:pt x="80" y="392"/>
                  </a:lnTo>
                  <a:lnTo>
                    <a:pt x="72" y="392"/>
                  </a:lnTo>
                  <a:lnTo>
                    <a:pt x="88" y="408"/>
                  </a:lnTo>
                  <a:lnTo>
                    <a:pt x="80" y="432"/>
                  </a:lnTo>
                  <a:lnTo>
                    <a:pt x="96" y="448"/>
                  </a:lnTo>
                  <a:lnTo>
                    <a:pt x="120" y="448"/>
                  </a:lnTo>
                  <a:lnTo>
                    <a:pt x="120" y="464"/>
                  </a:lnTo>
                  <a:lnTo>
                    <a:pt x="112" y="472"/>
                  </a:lnTo>
                  <a:lnTo>
                    <a:pt x="112" y="504"/>
                  </a:lnTo>
                  <a:lnTo>
                    <a:pt x="96" y="504"/>
                  </a:lnTo>
                  <a:lnTo>
                    <a:pt x="104" y="528"/>
                  </a:lnTo>
                  <a:lnTo>
                    <a:pt x="144" y="528"/>
                  </a:lnTo>
                  <a:lnTo>
                    <a:pt x="144" y="560"/>
                  </a:lnTo>
                  <a:lnTo>
                    <a:pt x="160" y="568"/>
                  </a:lnTo>
                  <a:lnTo>
                    <a:pt x="200" y="576"/>
                  </a:lnTo>
                  <a:lnTo>
                    <a:pt x="216" y="560"/>
                  </a:lnTo>
                  <a:lnTo>
                    <a:pt x="224" y="568"/>
                  </a:lnTo>
                  <a:lnTo>
                    <a:pt x="216" y="592"/>
                  </a:lnTo>
                  <a:lnTo>
                    <a:pt x="232" y="600"/>
                  </a:lnTo>
                  <a:lnTo>
                    <a:pt x="264" y="616"/>
                  </a:lnTo>
                  <a:lnTo>
                    <a:pt x="264" y="592"/>
                  </a:lnTo>
                  <a:lnTo>
                    <a:pt x="264" y="520"/>
                  </a:lnTo>
                  <a:lnTo>
                    <a:pt x="272" y="512"/>
                  </a:lnTo>
                  <a:lnTo>
                    <a:pt x="320" y="512"/>
                  </a:lnTo>
                  <a:lnTo>
                    <a:pt x="328" y="504"/>
                  </a:lnTo>
                  <a:lnTo>
                    <a:pt x="344" y="504"/>
                  </a:lnTo>
                  <a:lnTo>
                    <a:pt x="352" y="512"/>
                  </a:lnTo>
                  <a:lnTo>
                    <a:pt x="376" y="504"/>
                  </a:lnTo>
                  <a:lnTo>
                    <a:pt x="384" y="512"/>
                  </a:lnTo>
                  <a:lnTo>
                    <a:pt x="392" y="504"/>
                  </a:lnTo>
                  <a:lnTo>
                    <a:pt x="416" y="520"/>
                  </a:lnTo>
                  <a:lnTo>
                    <a:pt x="416" y="504"/>
                  </a:lnTo>
                  <a:lnTo>
                    <a:pt x="440" y="504"/>
                  </a:lnTo>
                  <a:lnTo>
                    <a:pt x="480" y="496"/>
                  </a:lnTo>
                  <a:lnTo>
                    <a:pt x="488" y="472"/>
                  </a:lnTo>
                  <a:lnTo>
                    <a:pt x="504" y="464"/>
                  </a:lnTo>
                  <a:lnTo>
                    <a:pt x="520" y="464"/>
                  </a:lnTo>
                </a:path>
              </a:pathLst>
            </a:custGeom>
            <a:solidFill>
              <a:srgbClr val="7F7F7F">
                <a:alpha val="39999"/>
              </a:srgbClr>
            </a:solidFill>
            <a:ln w="9525" cmpd="sng">
              <a:solidFill>
                <a:schemeClr val="bg1"/>
              </a:solidFill>
              <a:bevel/>
            </a:ln>
          </p:spPr>
          <p:txBody>
            <a:bodyPr/>
            <a:lstStyle/>
            <a:p>
              <a:endParaRPr lang="zh-CN" altLang="zh-CN" sz="900" b="1" dirty="0">
                <a:solidFill>
                  <a:srgbClr val="000000"/>
                </a:solidFill>
                <a:latin typeface="微软雅黑" panose="020B0503020204020204" pitchFamily="34" charset="-122"/>
                <a:ea typeface="微软雅黑" panose="020B0503020204020204" pitchFamily="34" charset="-122"/>
                <a:sym typeface="方正兰亭黑_GBK" pitchFamily="2" charset="-122"/>
              </a:endParaRPr>
            </a:p>
          </p:txBody>
        </p:sp>
        <p:sp>
          <p:nvSpPr>
            <p:cNvPr id="29" name="Freeform 20"/>
            <p:cNvSpPr>
              <a:spLocks noChangeArrowheads="1"/>
            </p:cNvSpPr>
            <p:nvPr/>
          </p:nvSpPr>
          <p:spPr bwMode="auto">
            <a:xfrm>
              <a:off x="161137" y="1997820"/>
              <a:ext cx="2037330" cy="1340095"/>
            </a:xfrm>
            <a:custGeom>
              <a:avLst/>
              <a:gdLst>
                <a:gd name="T0" fmla="*/ 2979 w 1209"/>
                <a:gd name="T1" fmla="*/ 1217 h 785"/>
                <a:gd name="T2" fmla="*/ 2919 w 1209"/>
                <a:gd name="T3" fmla="*/ 1217 h 785"/>
                <a:gd name="T4" fmla="*/ 2919 w 1209"/>
                <a:gd name="T5" fmla="*/ 1311 h 785"/>
                <a:gd name="T6" fmla="*/ 2797 w 1209"/>
                <a:gd name="T7" fmla="*/ 1270 h 785"/>
                <a:gd name="T8" fmla="*/ 2736 w 1209"/>
                <a:gd name="T9" fmla="*/ 1257 h 785"/>
                <a:gd name="T10" fmla="*/ 2577 w 1209"/>
                <a:gd name="T11" fmla="*/ 1204 h 785"/>
                <a:gd name="T12" fmla="*/ 2618 w 1209"/>
                <a:gd name="T13" fmla="*/ 1161 h 785"/>
                <a:gd name="T14" fmla="*/ 2595 w 1209"/>
                <a:gd name="T15" fmla="*/ 1138 h 785"/>
                <a:gd name="T16" fmla="*/ 2517 w 1209"/>
                <a:gd name="T17" fmla="*/ 1110 h 785"/>
                <a:gd name="T18" fmla="*/ 2456 w 1209"/>
                <a:gd name="T19" fmla="*/ 1138 h 785"/>
                <a:gd name="T20" fmla="*/ 2334 w 1209"/>
                <a:gd name="T21" fmla="*/ 1084 h 785"/>
                <a:gd name="T22" fmla="*/ 2094 w 1209"/>
                <a:gd name="T23" fmla="*/ 1161 h 785"/>
                <a:gd name="T24" fmla="*/ 2034 w 1209"/>
                <a:gd name="T25" fmla="*/ 1204 h 785"/>
                <a:gd name="T26" fmla="*/ 1834 w 1209"/>
                <a:gd name="T27" fmla="*/ 1230 h 785"/>
                <a:gd name="T28" fmla="*/ 1650 w 1209"/>
                <a:gd name="T29" fmla="*/ 1190 h 785"/>
                <a:gd name="T30" fmla="*/ 1590 w 1209"/>
                <a:gd name="T31" fmla="*/ 1138 h 785"/>
                <a:gd name="T32" fmla="*/ 1468 w 1209"/>
                <a:gd name="T33" fmla="*/ 1177 h 785"/>
                <a:gd name="T34" fmla="*/ 1349 w 1209"/>
                <a:gd name="T35" fmla="*/ 1217 h 785"/>
                <a:gd name="T36" fmla="*/ 1147 w 1209"/>
                <a:gd name="T37" fmla="*/ 1124 h 785"/>
                <a:gd name="T38" fmla="*/ 1027 w 1209"/>
                <a:gd name="T39" fmla="*/ 1069 h 785"/>
                <a:gd name="T40" fmla="*/ 907 w 1209"/>
                <a:gd name="T41" fmla="*/ 1044 h 785"/>
                <a:gd name="T42" fmla="*/ 806 w 1209"/>
                <a:gd name="T43" fmla="*/ 990 h 785"/>
                <a:gd name="T44" fmla="*/ 684 w 1209"/>
                <a:gd name="T45" fmla="*/ 869 h 785"/>
                <a:gd name="T46" fmla="*/ 623 w 1209"/>
                <a:gd name="T47" fmla="*/ 854 h 785"/>
                <a:gd name="T48" fmla="*/ 523 w 1209"/>
                <a:gd name="T49" fmla="*/ 762 h 785"/>
                <a:gd name="T50" fmla="*/ 402 w 1209"/>
                <a:gd name="T51" fmla="*/ 643 h 785"/>
                <a:gd name="T52" fmla="*/ 301 w 1209"/>
                <a:gd name="T53" fmla="*/ 682 h 785"/>
                <a:gd name="T54" fmla="*/ 162 w 1209"/>
                <a:gd name="T55" fmla="*/ 549 h 785"/>
                <a:gd name="T56" fmla="*/ 79 w 1209"/>
                <a:gd name="T57" fmla="*/ 454 h 785"/>
                <a:gd name="T58" fmla="*/ 0 w 1209"/>
                <a:gd name="T59" fmla="*/ 429 h 785"/>
                <a:gd name="T60" fmla="*/ 41 w 1209"/>
                <a:gd name="T61" fmla="*/ 294 h 785"/>
                <a:gd name="T62" fmla="*/ 121 w 1209"/>
                <a:gd name="T63" fmla="*/ 321 h 785"/>
                <a:gd name="T64" fmla="*/ 200 w 1209"/>
                <a:gd name="T65" fmla="*/ 307 h 785"/>
                <a:gd name="T66" fmla="*/ 200 w 1209"/>
                <a:gd name="T67" fmla="*/ 214 h 785"/>
                <a:gd name="T68" fmla="*/ 141 w 1209"/>
                <a:gd name="T69" fmla="*/ 160 h 785"/>
                <a:gd name="T70" fmla="*/ 200 w 1209"/>
                <a:gd name="T71" fmla="*/ 80 h 785"/>
                <a:gd name="T72" fmla="*/ 384 w 1209"/>
                <a:gd name="T73" fmla="*/ 66 h 785"/>
                <a:gd name="T74" fmla="*/ 523 w 1209"/>
                <a:gd name="T75" fmla="*/ 13 h 785"/>
                <a:gd name="T76" fmla="*/ 723 w 1209"/>
                <a:gd name="T77" fmla="*/ 27 h 785"/>
                <a:gd name="T78" fmla="*/ 866 w 1209"/>
                <a:gd name="T79" fmla="*/ 93 h 785"/>
                <a:gd name="T80" fmla="*/ 1087 w 1209"/>
                <a:gd name="T81" fmla="*/ 93 h 785"/>
                <a:gd name="T82" fmla="*/ 1329 w 1209"/>
                <a:gd name="T83" fmla="*/ 66 h 785"/>
                <a:gd name="T84" fmla="*/ 1672 w 1209"/>
                <a:gd name="T85" fmla="*/ 93 h 785"/>
                <a:gd name="T86" fmla="*/ 1791 w 1209"/>
                <a:gd name="T87" fmla="*/ 122 h 785"/>
                <a:gd name="T88" fmla="*/ 1771 w 1209"/>
                <a:gd name="T89" fmla="*/ 160 h 785"/>
                <a:gd name="T90" fmla="*/ 1834 w 1209"/>
                <a:gd name="T91" fmla="*/ 227 h 785"/>
                <a:gd name="T92" fmla="*/ 1791 w 1209"/>
                <a:gd name="T93" fmla="*/ 307 h 785"/>
                <a:gd name="T94" fmla="*/ 1751 w 1209"/>
                <a:gd name="T95" fmla="*/ 416 h 785"/>
                <a:gd name="T96" fmla="*/ 1851 w 1209"/>
                <a:gd name="T97" fmla="*/ 535 h 785"/>
                <a:gd name="T98" fmla="*/ 2094 w 1209"/>
                <a:gd name="T99" fmla="*/ 615 h 785"/>
                <a:gd name="T100" fmla="*/ 2355 w 1209"/>
                <a:gd name="T101" fmla="*/ 695 h 785"/>
                <a:gd name="T102" fmla="*/ 2497 w 1209"/>
                <a:gd name="T103" fmla="*/ 708 h 785"/>
                <a:gd name="T104" fmla="*/ 2535 w 1209"/>
                <a:gd name="T105" fmla="*/ 804 h 785"/>
                <a:gd name="T106" fmla="*/ 2618 w 1209"/>
                <a:gd name="T107" fmla="*/ 830 h 785"/>
                <a:gd name="T108" fmla="*/ 2655 w 1209"/>
                <a:gd name="T109" fmla="*/ 790 h 785"/>
                <a:gd name="T110" fmla="*/ 2718 w 1209"/>
                <a:gd name="T111" fmla="*/ 804 h 785"/>
                <a:gd name="T112" fmla="*/ 2756 w 1209"/>
                <a:gd name="T113" fmla="*/ 776 h 785"/>
                <a:gd name="T114" fmla="*/ 2857 w 1209"/>
                <a:gd name="T115" fmla="*/ 737 h 785"/>
                <a:gd name="T116" fmla="*/ 2960 w 1209"/>
                <a:gd name="T117" fmla="*/ 762 h 785"/>
                <a:gd name="T118" fmla="*/ 3039 w 1209"/>
                <a:gd name="T119" fmla="*/ 895 h 785"/>
                <a:gd name="T120" fmla="*/ 3039 w 1209"/>
                <a:gd name="T121" fmla="*/ 963 h 785"/>
                <a:gd name="T122" fmla="*/ 3019 w 1209"/>
                <a:gd name="T123" fmla="*/ 1190 h 78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209"/>
                <a:gd name="T187" fmla="*/ 0 h 785"/>
                <a:gd name="T188" fmla="*/ 1209 w 1209"/>
                <a:gd name="T189" fmla="*/ 785 h 78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209" h="785">
                  <a:moveTo>
                    <a:pt x="1200" y="712"/>
                  </a:moveTo>
                  <a:lnTo>
                    <a:pt x="1184" y="728"/>
                  </a:lnTo>
                  <a:lnTo>
                    <a:pt x="1176" y="712"/>
                  </a:lnTo>
                  <a:lnTo>
                    <a:pt x="1160" y="728"/>
                  </a:lnTo>
                  <a:lnTo>
                    <a:pt x="1168" y="776"/>
                  </a:lnTo>
                  <a:lnTo>
                    <a:pt x="1160" y="784"/>
                  </a:lnTo>
                  <a:lnTo>
                    <a:pt x="1136" y="776"/>
                  </a:lnTo>
                  <a:lnTo>
                    <a:pt x="1112" y="760"/>
                  </a:lnTo>
                  <a:lnTo>
                    <a:pt x="1112" y="744"/>
                  </a:lnTo>
                  <a:lnTo>
                    <a:pt x="1088" y="752"/>
                  </a:lnTo>
                  <a:lnTo>
                    <a:pt x="1024" y="728"/>
                  </a:lnTo>
                  <a:lnTo>
                    <a:pt x="1024" y="720"/>
                  </a:lnTo>
                  <a:lnTo>
                    <a:pt x="1040" y="712"/>
                  </a:lnTo>
                  <a:lnTo>
                    <a:pt x="1040" y="696"/>
                  </a:lnTo>
                  <a:lnTo>
                    <a:pt x="1024" y="688"/>
                  </a:lnTo>
                  <a:lnTo>
                    <a:pt x="1032" y="680"/>
                  </a:lnTo>
                  <a:lnTo>
                    <a:pt x="1016" y="656"/>
                  </a:lnTo>
                  <a:lnTo>
                    <a:pt x="1000" y="664"/>
                  </a:lnTo>
                  <a:lnTo>
                    <a:pt x="984" y="672"/>
                  </a:lnTo>
                  <a:lnTo>
                    <a:pt x="976" y="680"/>
                  </a:lnTo>
                  <a:lnTo>
                    <a:pt x="960" y="680"/>
                  </a:lnTo>
                  <a:lnTo>
                    <a:pt x="928" y="648"/>
                  </a:lnTo>
                  <a:lnTo>
                    <a:pt x="864" y="696"/>
                  </a:lnTo>
                  <a:lnTo>
                    <a:pt x="832" y="696"/>
                  </a:lnTo>
                  <a:lnTo>
                    <a:pt x="824" y="720"/>
                  </a:lnTo>
                  <a:lnTo>
                    <a:pt x="808" y="720"/>
                  </a:lnTo>
                  <a:lnTo>
                    <a:pt x="760" y="744"/>
                  </a:lnTo>
                  <a:lnTo>
                    <a:pt x="728" y="736"/>
                  </a:lnTo>
                  <a:lnTo>
                    <a:pt x="712" y="712"/>
                  </a:lnTo>
                  <a:lnTo>
                    <a:pt x="656" y="712"/>
                  </a:lnTo>
                  <a:lnTo>
                    <a:pt x="664" y="688"/>
                  </a:lnTo>
                  <a:lnTo>
                    <a:pt x="632" y="680"/>
                  </a:lnTo>
                  <a:lnTo>
                    <a:pt x="600" y="680"/>
                  </a:lnTo>
                  <a:lnTo>
                    <a:pt x="584" y="704"/>
                  </a:lnTo>
                  <a:lnTo>
                    <a:pt x="552" y="728"/>
                  </a:lnTo>
                  <a:lnTo>
                    <a:pt x="536" y="728"/>
                  </a:lnTo>
                  <a:lnTo>
                    <a:pt x="544" y="680"/>
                  </a:lnTo>
                  <a:lnTo>
                    <a:pt x="456" y="672"/>
                  </a:lnTo>
                  <a:lnTo>
                    <a:pt x="424" y="640"/>
                  </a:lnTo>
                  <a:lnTo>
                    <a:pt x="408" y="640"/>
                  </a:lnTo>
                  <a:lnTo>
                    <a:pt x="392" y="648"/>
                  </a:lnTo>
                  <a:lnTo>
                    <a:pt x="360" y="624"/>
                  </a:lnTo>
                  <a:lnTo>
                    <a:pt x="336" y="600"/>
                  </a:lnTo>
                  <a:lnTo>
                    <a:pt x="320" y="592"/>
                  </a:lnTo>
                  <a:lnTo>
                    <a:pt x="280" y="544"/>
                  </a:lnTo>
                  <a:lnTo>
                    <a:pt x="272" y="520"/>
                  </a:lnTo>
                  <a:lnTo>
                    <a:pt x="264" y="512"/>
                  </a:lnTo>
                  <a:lnTo>
                    <a:pt x="248" y="512"/>
                  </a:lnTo>
                  <a:lnTo>
                    <a:pt x="224" y="464"/>
                  </a:lnTo>
                  <a:lnTo>
                    <a:pt x="208" y="456"/>
                  </a:lnTo>
                  <a:lnTo>
                    <a:pt x="192" y="424"/>
                  </a:lnTo>
                  <a:lnTo>
                    <a:pt x="160" y="384"/>
                  </a:lnTo>
                  <a:lnTo>
                    <a:pt x="144" y="384"/>
                  </a:lnTo>
                  <a:lnTo>
                    <a:pt x="120" y="408"/>
                  </a:lnTo>
                  <a:lnTo>
                    <a:pt x="96" y="376"/>
                  </a:lnTo>
                  <a:lnTo>
                    <a:pt x="64" y="328"/>
                  </a:lnTo>
                  <a:lnTo>
                    <a:pt x="40" y="304"/>
                  </a:lnTo>
                  <a:lnTo>
                    <a:pt x="32" y="272"/>
                  </a:lnTo>
                  <a:lnTo>
                    <a:pt x="8" y="280"/>
                  </a:lnTo>
                  <a:lnTo>
                    <a:pt x="0" y="256"/>
                  </a:lnTo>
                  <a:lnTo>
                    <a:pt x="8" y="248"/>
                  </a:lnTo>
                  <a:lnTo>
                    <a:pt x="16" y="176"/>
                  </a:lnTo>
                  <a:lnTo>
                    <a:pt x="32" y="168"/>
                  </a:lnTo>
                  <a:lnTo>
                    <a:pt x="48" y="192"/>
                  </a:lnTo>
                  <a:lnTo>
                    <a:pt x="64" y="184"/>
                  </a:lnTo>
                  <a:lnTo>
                    <a:pt x="80" y="184"/>
                  </a:lnTo>
                  <a:lnTo>
                    <a:pt x="72" y="144"/>
                  </a:lnTo>
                  <a:lnTo>
                    <a:pt x="80" y="128"/>
                  </a:lnTo>
                  <a:lnTo>
                    <a:pt x="56" y="120"/>
                  </a:lnTo>
                  <a:lnTo>
                    <a:pt x="56" y="96"/>
                  </a:lnTo>
                  <a:lnTo>
                    <a:pt x="64" y="56"/>
                  </a:lnTo>
                  <a:lnTo>
                    <a:pt x="80" y="48"/>
                  </a:lnTo>
                  <a:lnTo>
                    <a:pt x="120" y="56"/>
                  </a:lnTo>
                  <a:lnTo>
                    <a:pt x="152" y="40"/>
                  </a:lnTo>
                  <a:lnTo>
                    <a:pt x="176" y="0"/>
                  </a:lnTo>
                  <a:lnTo>
                    <a:pt x="208" y="8"/>
                  </a:lnTo>
                  <a:lnTo>
                    <a:pt x="272" y="32"/>
                  </a:lnTo>
                  <a:lnTo>
                    <a:pt x="288" y="16"/>
                  </a:lnTo>
                  <a:lnTo>
                    <a:pt x="336" y="24"/>
                  </a:lnTo>
                  <a:lnTo>
                    <a:pt x="344" y="56"/>
                  </a:lnTo>
                  <a:lnTo>
                    <a:pt x="408" y="72"/>
                  </a:lnTo>
                  <a:lnTo>
                    <a:pt x="432" y="56"/>
                  </a:lnTo>
                  <a:lnTo>
                    <a:pt x="504" y="56"/>
                  </a:lnTo>
                  <a:lnTo>
                    <a:pt x="528" y="40"/>
                  </a:lnTo>
                  <a:lnTo>
                    <a:pt x="640" y="32"/>
                  </a:lnTo>
                  <a:lnTo>
                    <a:pt x="664" y="56"/>
                  </a:lnTo>
                  <a:lnTo>
                    <a:pt x="696" y="64"/>
                  </a:lnTo>
                  <a:lnTo>
                    <a:pt x="712" y="72"/>
                  </a:lnTo>
                  <a:lnTo>
                    <a:pt x="720" y="88"/>
                  </a:lnTo>
                  <a:lnTo>
                    <a:pt x="704" y="96"/>
                  </a:lnTo>
                  <a:lnTo>
                    <a:pt x="728" y="104"/>
                  </a:lnTo>
                  <a:lnTo>
                    <a:pt x="728" y="136"/>
                  </a:lnTo>
                  <a:lnTo>
                    <a:pt x="704" y="168"/>
                  </a:lnTo>
                  <a:lnTo>
                    <a:pt x="712" y="184"/>
                  </a:lnTo>
                  <a:lnTo>
                    <a:pt x="704" y="232"/>
                  </a:lnTo>
                  <a:lnTo>
                    <a:pt x="696" y="248"/>
                  </a:lnTo>
                  <a:lnTo>
                    <a:pt x="712" y="296"/>
                  </a:lnTo>
                  <a:lnTo>
                    <a:pt x="736" y="320"/>
                  </a:lnTo>
                  <a:lnTo>
                    <a:pt x="784" y="320"/>
                  </a:lnTo>
                  <a:lnTo>
                    <a:pt x="832" y="368"/>
                  </a:lnTo>
                  <a:lnTo>
                    <a:pt x="864" y="376"/>
                  </a:lnTo>
                  <a:lnTo>
                    <a:pt x="936" y="416"/>
                  </a:lnTo>
                  <a:lnTo>
                    <a:pt x="968" y="400"/>
                  </a:lnTo>
                  <a:lnTo>
                    <a:pt x="992" y="424"/>
                  </a:lnTo>
                  <a:lnTo>
                    <a:pt x="1016" y="448"/>
                  </a:lnTo>
                  <a:lnTo>
                    <a:pt x="1008" y="480"/>
                  </a:lnTo>
                  <a:lnTo>
                    <a:pt x="1040" y="480"/>
                  </a:lnTo>
                  <a:lnTo>
                    <a:pt x="1040" y="496"/>
                  </a:lnTo>
                  <a:lnTo>
                    <a:pt x="1064" y="496"/>
                  </a:lnTo>
                  <a:lnTo>
                    <a:pt x="1056" y="472"/>
                  </a:lnTo>
                  <a:lnTo>
                    <a:pt x="1072" y="472"/>
                  </a:lnTo>
                  <a:lnTo>
                    <a:pt x="1080" y="480"/>
                  </a:lnTo>
                  <a:lnTo>
                    <a:pt x="1096" y="480"/>
                  </a:lnTo>
                  <a:lnTo>
                    <a:pt x="1096" y="464"/>
                  </a:lnTo>
                  <a:lnTo>
                    <a:pt x="1120" y="464"/>
                  </a:lnTo>
                  <a:lnTo>
                    <a:pt x="1136" y="440"/>
                  </a:lnTo>
                  <a:lnTo>
                    <a:pt x="1152" y="432"/>
                  </a:lnTo>
                  <a:lnTo>
                    <a:pt x="1176" y="456"/>
                  </a:lnTo>
                  <a:lnTo>
                    <a:pt x="1176" y="480"/>
                  </a:lnTo>
                  <a:lnTo>
                    <a:pt x="1208" y="536"/>
                  </a:lnTo>
                  <a:lnTo>
                    <a:pt x="1192" y="544"/>
                  </a:lnTo>
                  <a:lnTo>
                    <a:pt x="1208" y="576"/>
                  </a:lnTo>
                  <a:lnTo>
                    <a:pt x="1208" y="608"/>
                  </a:lnTo>
                  <a:lnTo>
                    <a:pt x="1200" y="712"/>
                  </a:lnTo>
                </a:path>
              </a:pathLst>
            </a:custGeom>
            <a:solidFill>
              <a:srgbClr val="7F7F7F">
                <a:alpha val="39999"/>
              </a:srgbClr>
            </a:solidFill>
            <a:ln w="9525" cmpd="sng">
              <a:solidFill>
                <a:schemeClr val="bg1"/>
              </a:solidFill>
              <a:bevel/>
            </a:ln>
          </p:spPr>
          <p:txBody>
            <a:bodyPr/>
            <a:lstStyle/>
            <a:p>
              <a:endParaRPr lang="zh-CN" altLang="zh-CN" sz="900" b="1" dirty="0">
                <a:solidFill>
                  <a:srgbClr val="000000"/>
                </a:solidFill>
                <a:latin typeface="微软雅黑" panose="020B0503020204020204" pitchFamily="34" charset="-122"/>
                <a:ea typeface="微软雅黑" panose="020B0503020204020204" pitchFamily="34" charset="-122"/>
                <a:sym typeface="方正兰亭黑_GBK" pitchFamily="2" charset="-122"/>
              </a:endParaRPr>
            </a:p>
          </p:txBody>
        </p:sp>
        <p:sp>
          <p:nvSpPr>
            <p:cNvPr id="30" name="Freeform 21"/>
            <p:cNvSpPr>
              <a:spLocks noChangeArrowheads="1"/>
            </p:cNvSpPr>
            <p:nvPr/>
          </p:nvSpPr>
          <p:spPr bwMode="auto">
            <a:xfrm>
              <a:off x="2075162" y="2546180"/>
              <a:ext cx="1279286" cy="1079778"/>
            </a:xfrm>
            <a:custGeom>
              <a:avLst/>
              <a:gdLst>
                <a:gd name="T0" fmla="*/ 1730 w 761"/>
                <a:gd name="T1" fmla="*/ 812 h 633"/>
                <a:gd name="T2" fmla="*/ 1670 w 761"/>
                <a:gd name="T3" fmla="*/ 838 h 633"/>
                <a:gd name="T4" fmla="*/ 1630 w 761"/>
                <a:gd name="T5" fmla="*/ 812 h 633"/>
                <a:gd name="T6" fmla="*/ 1512 w 761"/>
                <a:gd name="T7" fmla="*/ 719 h 633"/>
                <a:gd name="T8" fmla="*/ 1453 w 761"/>
                <a:gd name="T9" fmla="*/ 707 h 633"/>
                <a:gd name="T10" fmla="*/ 1371 w 761"/>
                <a:gd name="T11" fmla="*/ 732 h 633"/>
                <a:gd name="T12" fmla="*/ 1332 w 761"/>
                <a:gd name="T13" fmla="*/ 786 h 633"/>
                <a:gd name="T14" fmla="*/ 1273 w 761"/>
                <a:gd name="T15" fmla="*/ 773 h 633"/>
                <a:gd name="T16" fmla="*/ 1173 w 761"/>
                <a:gd name="T17" fmla="*/ 786 h 633"/>
                <a:gd name="T18" fmla="*/ 1254 w 761"/>
                <a:gd name="T19" fmla="*/ 825 h 633"/>
                <a:gd name="T20" fmla="*/ 1133 w 761"/>
                <a:gd name="T21" fmla="*/ 880 h 633"/>
                <a:gd name="T22" fmla="*/ 1035 w 761"/>
                <a:gd name="T23" fmla="*/ 867 h 633"/>
                <a:gd name="T24" fmla="*/ 974 w 761"/>
                <a:gd name="T25" fmla="*/ 759 h 633"/>
                <a:gd name="T26" fmla="*/ 894 w 761"/>
                <a:gd name="T27" fmla="*/ 812 h 633"/>
                <a:gd name="T28" fmla="*/ 834 w 761"/>
                <a:gd name="T29" fmla="*/ 838 h 633"/>
                <a:gd name="T30" fmla="*/ 735 w 761"/>
                <a:gd name="T31" fmla="*/ 894 h 633"/>
                <a:gd name="T32" fmla="*/ 675 w 761"/>
                <a:gd name="T33" fmla="*/ 1052 h 633"/>
                <a:gd name="T34" fmla="*/ 619 w 761"/>
                <a:gd name="T35" fmla="*/ 1052 h 633"/>
                <a:gd name="T36" fmla="*/ 537 w 761"/>
                <a:gd name="T37" fmla="*/ 1039 h 633"/>
                <a:gd name="T38" fmla="*/ 498 w 761"/>
                <a:gd name="T39" fmla="*/ 960 h 633"/>
                <a:gd name="T40" fmla="*/ 360 w 761"/>
                <a:gd name="T41" fmla="*/ 825 h 633"/>
                <a:gd name="T42" fmla="*/ 319 w 761"/>
                <a:gd name="T43" fmla="*/ 800 h 633"/>
                <a:gd name="T44" fmla="*/ 259 w 761"/>
                <a:gd name="T45" fmla="*/ 707 h 633"/>
                <a:gd name="T46" fmla="*/ 199 w 761"/>
                <a:gd name="T47" fmla="*/ 773 h 633"/>
                <a:gd name="T48" fmla="*/ 179 w 761"/>
                <a:gd name="T49" fmla="*/ 414 h 633"/>
                <a:gd name="T50" fmla="*/ 179 w 761"/>
                <a:gd name="T51" fmla="*/ 359 h 633"/>
                <a:gd name="T52" fmla="*/ 101 w 761"/>
                <a:gd name="T53" fmla="*/ 227 h 633"/>
                <a:gd name="T54" fmla="*/ 0 w 761"/>
                <a:gd name="T55" fmla="*/ 173 h 633"/>
                <a:gd name="T56" fmla="*/ 20 w 761"/>
                <a:gd name="T57" fmla="*/ 106 h 633"/>
                <a:gd name="T58" fmla="*/ 41 w 761"/>
                <a:gd name="T59" fmla="*/ 53 h 633"/>
                <a:gd name="T60" fmla="*/ 79 w 761"/>
                <a:gd name="T61" fmla="*/ 0 h 633"/>
                <a:gd name="T62" fmla="*/ 158 w 761"/>
                <a:gd name="T63" fmla="*/ 27 h 633"/>
                <a:gd name="T64" fmla="*/ 218 w 761"/>
                <a:gd name="T65" fmla="*/ 135 h 633"/>
                <a:gd name="T66" fmla="*/ 319 w 761"/>
                <a:gd name="T67" fmla="*/ 200 h 633"/>
                <a:gd name="T68" fmla="*/ 377 w 761"/>
                <a:gd name="T69" fmla="*/ 173 h 633"/>
                <a:gd name="T70" fmla="*/ 438 w 761"/>
                <a:gd name="T71" fmla="*/ 214 h 633"/>
                <a:gd name="T72" fmla="*/ 558 w 761"/>
                <a:gd name="T73" fmla="*/ 159 h 633"/>
                <a:gd name="T74" fmla="*/ 716 w 761"/>
                <a:gd name="T75" fmla="*/ 159 h 633"/>
                <a:gd name="T76" fmla="*/ 735 w 761"/>
                <a:gd name="T77" fmla="*/ 66 h 633"/>
                <a:gd name="T78" fmla="*/ 795 w 761"/>
                <a:gd name="T79" fmla="*/ 53 h 633"/>
                <a:gd name="T80" fmla="*/ 855 w 761"/>
                <a:gd name="T81" fmla="*/ 80 h 633"/>
                <a:gd name="T82" fmla="*/ 995 w 761"/>
                <a:gd name="T83" fmla="*/ 122 h 633"/>
                <a:gd name="T84" fmla="*/ 1035 w 761"/>
                <a:gd name="T85" fmla="*/ 227 h 633"/>
                <a:gd name="T86" fmla="*/ 1173 w 761"/>
                <a:gd name="T87" fmla="*/ 266 h 633"/>
                <a:gd name="T88" fmla="*/ 1273 w 761"/>
                <a:gd name="T89" fmla="*/ 227 h 633"/>
                <a:gd name="T90" fmla="*/ 1371 w 761"/>
                <a:gd name="T91" fmla="*/ 239 h 633"/>
                <a:gd name="T92" fmla="*/ 1554 w 761"/>
                <a:gd name="T93" fmla="*/ 307 h 633"/>
                <a:gd name="T94" fmla="*/ 1752 w 761"/>
                <a:gd name="T95" fmla="*/ 374 h 633"/>
                <a:gd name="T96" fmla="*/ 1890 w 761"/>
                <a:gd name="T97" fmla="*/ 427 h 633"/>
                <a:gd name="T98" fmla="*/ 1850 w 761"/>
                <a:gd name="T99" fmla="*/ 493 h 633"/>
                <a:gd name="T100" fmla="*/ 1651 w 761"/>
                <a:gd name="T101" fmla="*/ 520 h 633"/>
                <a:gd name="T102" fmla="*/ 1609 w 761"/>
                <a:gd name="T103" fmla="*/ 559 h 633"/>
                <a:gd name="T104" fmla="*/ 1630 w 761"/>
                <a:gd name="T105" fmla="*/ 600 h 633"/>
                <a:gd name="T106" fmla="*/ 1630 w 761"/>
                <a:gd name="T107" fmla="*/ 627 h 633"/>
                <a:gd name="T108" fmla="*/ 1752 w 761"/>
                <a:gd name="T109" fmla="*/ 759 h 63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761"/>
                <a:gd name="T166" fmla="*/ 0 h 633"/>
                <a:gd name="T167" fmla="*/ 761 w 761"/>
                <a:gd name="T168" fmla="*/ 633 h 633"/>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761" h="633">
                  <a:moveTo>
                    <a:pt x="696" y="480"/>
                  </a:moveTo>
                  <a:lnTo>
                    <a:pt x="696" y="488"/>
                  </a:lnTo>
                  <a:lnTo>
                    <a:pt x="688" y="504"/>
                  </a:lnTo>
                  <a:lnTo>
                    <a:pt x="672" y="504"/>
                  </a:lnTo>
                  <a:lnTo>
                    <a:pt x="664" y="488"/>
                  </a:lnTo>
                  <a:lnTo>
                    <a:pt x="656" y="488"/>
                  </a:lnTo>
                  <a:lnTo>
                    <a:pt x="632" y="432"/>
                  </a:lnTo>
                  <a:lnTo>
                    <a:pt x="608" y="432"/>
                  </a:lnTo>
                  <a:lnTo>
                    <a:pt x="592" y="416"/>
                  </a:lnTo>
                  <a:lnTo>
                    <a:pt x="584" y="424"/>
                  </a:lnTo>
                  <a:lnTo>
                    <a:pt x="576" y="456"/>
                  </a:lnTo>
                  <a:lnTo>
                    <a:pt x="552" y="440"/>
                  </a:lnTo>
                  <a:lnTo>
                    <a:pt x="552" y="464"/>
                  </a:lnTo>
                  <a:lnTo>
                    <a:pt x="536" y="472"/>
                  </a:lnTo>
                  <a:lnTo>
                    <a:pt x="528" y="464"/>
                  </a:lnTo>
                  <a:lnTo>
                    <a:pt x="512" y="464"/>
                  </a:lnTo>
                  <a:lnTo>
                    <a:pt x="488" y="456"/>
                  </a:lnTo>
                  <a:lnTo>
                    <a:pt x="472" y="472"/>
                  </a:lnTo>
                  <a:lnTo>
                    <a:pt x="480" y="496"/>
                  </a:lnTo>
                  <a:lnTo>
                    <a:pt x="504" y="496"/>
                  </a:lnTo>
                  <a:lnTo>
                    <a:pt x="512" y="528"/>
                  </a:lnTo>
                  <a:lnTo>
                    <a:pt x="456" y="528"/>
                  </a:lnTo>
                  <a:lnTo>
                    <a:pt x="440" y="504"/>
                  </a:lnTo>
                  <a:lnTo>
                    <a:pt x="416" y="520"/>
                  </a:lnTo>
                  <a:lnTo>
                    <a:pt x="392" y="504"/>
                  </a:lnTo>
                  <a:lnTo>
                    <a:pt x="392" y="456"/>
                  </a:lnTo>
                  <a:lnTo>
                    <a:pt x="360" y="456"/>
                  </a:lnTo>
                  <a:lnTo>
                    <a:pt x="360" y="488"/>
                  </a:lnTo>
                  <a:lnTo>
                    <a:pt x="336" y="496"/>
                  </a:lnTo>
                  <a:lnTo>
                    <a:pt x="336" y="504"/>
                  </a:lnTo>
                  <a:lnTo>
                    <a:pt x="312" y="536"/>
                  </a:lnTo>
                  <a:lnTo>
                    <a:pt x="296" y="536"/>
                  </a:lnTo>
                  <a:lnTo>
                    <a:pt x="296" y="632"/>
                  </a:lnTo>
                  <a:lnTo>
                    <a:pt x="272" y="632"/>
                  </a:lnTo>
                  <a:lnTo>
                    <a:pt x="264" y="616"/>
                  </a:lnTo>
                  <a:lnTo>
                    <a:pt x="248" y="632"/>
                  </a:lnTo>
                  <a:lnTo>
                    <a:pt x="216" y="632"/>
                  </a:lnTo>
                  <a:lnTo>
                    <a:pt x="216" y="624"/>
                  </a:lnTo>
                  <a:lnTo>
                    <a:pt x="200" y="616"/>
                  </a:lnTo>
                  <a:lnTo>
                    <a:pt x="200" y="576"/>
                  </a:lnTo>
                  <a:lnTo>
                    <a:pt x="160" y="496"/>
                  </a:lnTo>
                  <a:lnTo>
                    <a:pt x="144" y="496"/>
                  </a:lnTo>
                  <a:lnTo>
                    <a:pt x="144" y="504"/>
                  </a:lnTo>
                  <a:lnTo>
                    <a:pt x="128" y="480"/>
                  </a:lnTo>
                  <a:lnTo>
                    <a:pt x="136" y="472"/>
                  </a:lnTo>
                  <a:lnTo>
                    <a:pt x="104" y="424"/>
                  </a:lnTo>
                  <a:lnTo>
                    <a:pt x="88" y="432"/>
                  </a:lnTo>
                  <a:lnTo>
                    <a:pt x="80" y="464"/>
                  </a:lnTo>
                  <a:lnTo>
                    <a:pt x="64" y="472"/>
                  </a:lnTo>
                  <a:lnTo>
                    <a:pt x="72" y="248"/>
                  </a:lnTo>
                  <a:lnTo>
                    <a:pt x="56" y="224"/>
                  </a:lnTo>
                  <a:lnTo>
                    <a:pt x="72" y="216"/>
                  </a:lnTo>
                  <a:lnTo>
                    <a:pt x="40" y="160"/>
                  </a:lnTo>
                  <a:lnTo>
                    <a:pt x="40" y="136"/>
                  </a:lnTo>
                  <a:lnTo>
                    <a:pt x="16" y="112"/>
                  </a:lnTo>
                  <a:lnTo>
                    <a:pt x="0" y="104"/>
                  </a:lnTo>
                  <a:lnTo>
                    <a:pt x="0" y="96"/>
                  </a:lnTo>
                  <a:lnTo>
                    <a:pt x="8" y="64"/>
                  </a:lnTo>
                  <a:lnTo>
                    <a:pt x="24" y="48"/>
                  </a:lnTo>
                  <a:lnTo>
                    <a:pt x="16" y="32"/>
                  </a:lnTo>
                  <a:lnTo>
                    <a:pt x="16" y="0"/>
                  </a:lnTo>
                  <a:lnTo>
                    <a:pt x="32" y="0"/>
                  </a:lnTo>
                  <a:lnTo>
                    <a:pt x="40" y="16"/>
                  </a:lnTo>
                  <a:lnTo>
                    <a:pt x="64" y="16"/>
                  </a:lnTo>
                  <a:lnTo>
                    <a:pt x="88" y="40"/>
                  </a:lnTo>
                  <a:lnTo>
                    <a:pt x="88" y="80"/>
                  </a:lnTo>
                  <a:lnTo>
                    <a:pt x="104" y="80"/>
                  </a:lnTo>
                  <a:lnTo>
                    <a:pt x="128" y="120"/>
                  </a:lnTo>
                  <a:lnTo>
                    <a:pt x="152" y="112"/>
                  </a:lnTo>
                  <a:lnTo>
                    <a:pt x="152" y="104"/>
                  </a:lnTo>
                  <a:lnTo>
                    <a:pt x="160" y="112"/>
                  </a:lnTo>
                  <a:lnTo>
                    <a:pt x="176" y="128"/>
                  </a:lnTo>
                  <a:lnTo>
                    <a:pt x="216" y="128"/>
                  </a:lnTo>
                  <a:lnTo>
                    <a:pt x="224" y="96"/>
                  </a:lnTo>
                  <a:lnTo>
                    <a:pt x="256" y="88"/>
                  </a:lnTo>
                  <a:lnTo>
                    <a:pt x="288" y="96"/>
                  </a:lnTo>
                  <a:lnTo>
                    <a:pt x="304" y="72"/>
                  </a:lnTo>
                  <a:lnTo>
                    <a:pt x="296" y="40"/>
                  </a:lnTo>
                  <a:lnTo>
                    <a:pt x="296" y="32"/>
                  </a:lnTo>
                  <a:lnTo>
                    <a:pt x="320" y="32"/>
                  </a:lnTo>
                  <a:lnTo>
                    <a:pt x="336" y="24"/>
                  </a:lnTo>
                  <a:lnTo>
                    <a:pt x="344" y="48"/>
                  </a:lnTo>
                  <a:lnTo>
                    <a:pt x="384" y="72"/>
                  </a:lnTo>
                  <a:lnTo>
                    <a:pt x="400" y="72"/>
                  </a:lnTo>
                  <a:lnTo>
                    <a:pt x="400" y="88"/>
                  </a:lnTo>
                  <a:lnTo>
                    <a:pt x="416" y="136"/>
                  </a:lnTo>
                  <a:lnTo>
                    <a:pt x="432" y="152"/>
                  </a:lnTo>
                  <a:lnTo>
                    <a:pt x="472" y="160"/>
                  </a:lnTo>
                  <a:lnTo>
                    <a:pt x="496" y="128"/>
                  </a:lnTo>
                  <a:lnTo>
                    <a:pt x="512" y="136"/>
                  </a:lnTo>
                  <a:lnTo>
                    <a:pt x="520" y="152"/>
                  </a:lnTo>
                  <a:lnTo>
                    <a:pt x="552" y="144"/>
                  </a:lnTo>
                  <a:lnTo>
                    <a:pt x="592" y="176"/>
                  </a:lnTo>
                  <a:lnTo>
                    <a:pt x="624" y="184"/>
                  </a:lnTo>
                  <a:lnTo>
                    <a:pt x="656" y="192"/>
                  </a:lnTo>
                  <a:lnTo>
                    <a:pt x="704" y="224"/>
                  </a:lnTo>
                  <a:lnTo>
                    <a:pt x="728" y="232"/>
                  </a:lnTo>
                  <a:lnTo>
                    <a:pt x="760" y="256"/>
                  </a:lnTo>
                  <a:lnTo>
                    <a:pt x="760" y="296"/>
                  </a:lnTo>
                  <a:lnTo>
                    <a:pt x="744" y="296"/>
                  </a:lnTo>
                  <a:lnTo>
                    <a:pt x="712" y="312"/>
                  </a:lnTo>
                  <a:lnTo>
                    <a:pt x="664" y="312"/>
                  </a:lnTo>
                  <a:lnTo>
                    <a:pt x="648" y="328"/>
                  </a:lnTo>
                  <a:lnTo>
                    <a:pt x="648" y="336"/>
                  </a:lnTo>
                  <a:lnTo>
                    <a:pt x="656" y="352"/>
                  </a:lnTo>
                  <a:lnTo>
                    <a:pt x="656" y="360"/>
                  </a:lnTo>
                  <a:lnTo>
                    <a:pt x="648" y="376"/>
                  </a:lnTo>
                  <a:lnTo>
                    <a:pt x="656" y="376"/>
                  </a:lnTo>
                  <a:lnTo>
                    <a:pt x="696" y="424"/>
                  </a:lnTo>
                  <a:lnTo>
                    <a:pt x="704" y="456"/>
                  </a:lnTo>
                  <a:lnTo>
                    <a:pt x="696" y="480"/>
                  </a:lnTo>
                </a:path>
              </a:pathLst>
            </a:custGeom>
            <a:solidFill>
              <a:srgbClr val="7F7F7F">
                <a:alpha val="39999"/>
              </a:srgbClr>
            </a:solidFill>
            <a:ln w="9525" cmpd="sng">
              <a:solidFill>
                <a:schemeClr val="bg1"/>
              </a:solidFill>
              <a:bevel/>
            </a:ln>
          </p:spPr>
          <p:txBody>
            <a:bodyPr/>
            <a:lstStyle/>
            <a:p>
              <a:endParaRPr lang="zh-CN" altLang="zh-CN" sz="900" b="1" dirty="0">
                <a:solidFill>
                  <a:srgbClr val="000000"/>
                </a:solidFill>
                <a:latin typeface="微软雅黑" panose="020B0503020204020204" pitchFamily="34" charset="-122"/>
                <a:ea typeface="微软雅黑" panose="020B0503020204020204" pitchFamily="34" charset="-122"/>
                <a:sym typeface="方正兰亭黑_GBK" pitchFamily="2" charset="-122"/>
              </a:endParaRPr>
            </a:p>
          </p:txBody>
        </p:sp>
        <p:sp>
          <p:nvSpPr>
            <p:cNvPr id="31" name="Freeform 22"/>
            <p:cNvSpPr>
              <a:spLocks noChangeArrowheads="1"/>
            </p:cNvSpPr>
            <p:nvPr/>
          </p:nvSpPr>
          <p:spPr bwMode="auto">
            <a:xfrm>
              <a:off x="1333933" y="1794495"/>
              <a:ext cx="1321322" cy="1053592"/>
            </a:xfrm>
            <a:custGeom>
              <a:avLst/>
              <a:gdLst>
                <a:gd name="T0" fmla="*/ 1679 w 785"/>
                <a:gd name="T1" fmla="*/ 898 h 617"/>
                <a:gd name="T2" fmla="*/ 1541 w 785"/>
                <a:gd name="T3" fmla="*/ 951 h 617"/>
                <a:gd name="T4" fmla="*/ 1481 w 785"/>
                <a:gd name="T5" fmla="*/ 910 h 617"/>
                <a:gd name="T6" fmla="*/ 1420 w 785"/>
                <a:gd name="T7" fmla="*/ 938 h 617"/>
                <a:gd name="T8" fmla="*/ 1320 w 785"/>
                <a:gd name="T9" fmla="*/ 870 h 617"/>
                <a:gd name="T10" fmla="*/ 1260 w 785"/>
                <a:gd name="T11" fmla="*/ 765 h 617"/>
                <a:gd name="T12" fmla="*/ 1181 w 785"/>
                <a:gd name="T13" fmla="*/ 737 h 617"/>
                <a:gd name="T14" fmla="*/ 1140 w 785"/>
                <a:gd name="T15" fmla="*/ 765 h 617"/>
                <a:gd name="T16" fmla="*/ 1160 w 785"/>
                <a:gd name="T17" fmla="*/ 804 h 617"/>
                <a:gd name="T18" fmla="*/ 1102 w 785"/>
                <a:gd name="T19" fmla="*/ 898 h 617"/>
                <a:gd name="T20" fmla="*/ 1140 w 785"/>
                <a:gd name="T21" fmla="*/ 925 h 617"/>
                <a:gd name="T22" fmla="*/ 1060 w 785"/>
                <a:gd name="T23" fmla="*/ 977 h 617"/>
                <a:gd name="T24" fmla="*/ 1002 w 785"/>
                <a:gd name="T25" fmla="*/ 1004 h 617"/>
                <a:gd name="T26" fmla="*/ 941 w 785"/>
                <a:gd name="T27" fmla="*/ 991 h 617"/>
                <a:gd name="T28" fmla="*/ 920 w 785"/>
                <a:gd name="T29" fmla="*/ 1018 h 617"/>
                <a:gd name="T30" fmla="*/ 841 w 785"/>
                <a:gd name="T31" fmla="*/ 1004 h 617"/>
                <a:gd name="T32" fmla="*/ 800 w 785"/>
                <a:gd name="T33" fmla="*/ 951 h 617"/>
                <a:gd name="T34" fmla="*/ 580 w 785"/>
                <a:gd name="T35" fmla="*/ 898 h 617"/>
                <a:gd name="T36" fmla="*/ 339 w 785"/>
                <a:gd name="T37" fmla="*/ 830 h 617"/>
                <a:gd name="T38" fmla="*/ 101 w 785"/>
                <a:gd name="T39" fmla="*/ 737 h 617"/>
                <a:gd name="T40" fmla="*/ 0 w 785"/>
                <a:gd name="T41" fmla="*/ 615 h 617"/>
                <a:gd name="T42" fmla="*/ 41 w 785"/>
                <a:gd name="T43" fmla="*/ 510 h 617"/>
                <a:gd name="T44" fmla="*/ 79 w 785"/>
                <a:gd name="T45" fmla="*/ 416 h 617"/>
                <a:gd name="T46" fmla="*/ 20 w 785"/>
                <a:gd name="T47" fmla="*/ 361 h 617"/>
                <a:gd name="T48" fmla="*/ 121 w 785"/>
                <a:gd name="T49" fmla="*/ 349 h 617"/>
                <a:gd name="T50" fmla="*/ 259 w 785"/>
                <a:gd name="T51" fmla="*/ 375 h 617"/>
                <a:gd name="T52" fmla="*/ 239 w 785"/>
                <a:gd name="T53" fmla="*/ 308 h 617"/>
                <a:gd name="T54" fmla="*/ 321 w 785"/>
                <a:gd name="T55" fmla="*/ 227 h 617"/>
                <a:gd name="T56" fmla="*/ 221 w 785"/>
                <a:gd name="T57" fmla="*/ 122 h 617"/>
                <a:gd name="T58" fmla="*/ 381 w 785"/>
                <a:gd name="T59" fmla="*/ 27 h 617"/>
                <a:gd name="T60" fmla="*/ 722 w 785"/>
                <a:gd name="T61" fmla="*/ 0 h 617"/>
                <a:gd name="T62" fmla="*/ 961 w 785"/>
                <a:gd name="T63" fmla="*/ 67 h 617"/>
                <a:gd name="T64" fmla="*/ 1140 w 785"/>
                <a:gd name="T65" fmla="*/ 173 h 617"/>
                <a:gd name="T66" fmla="*/ 1181 w 785"/>
                <a:gd name="T67" fmla="*/ 80 h 617"/>
                <a:gd name="T68" fmla="*/ 1320 w 785"/>
                <a:gd name="T69" fmla="*/ 122 h 617"/>
                <a:gd name="T70" fmla="*/ 1481 w 785"/>
                <a:gd name="T71" fmla="*/ 161 h 617"/>
                <a:gd name="T72" fmla="*/ 1642 w 785"/>
                <a:gd name="T73" fmla="*/ 201 h 617"/>
                <a:gd name="T74" fmla="*/ 1822 w 785"/>
                <a:gd name="T75" fmla="*/ 294 h 617"/>
                <a:gd name="T76" fmla="*/ 1922 w 785"/>
                <a:gd name="T77" fmla="*/ 388 h 617"/>
                <a:gd name="T78" fmla="*/ 1963 w 785"/>
                <a:gd name="T79" fmla="*/ 562 h 617"/>
                <a:gd name="T80" fmla="*/ 1880 w 785"/>
                <a:gd name="T81" fmla="*/ 602 h 617"/>
                <a:gd name="T82" fmla="*/ 1780 w 785"/>
                <a:gd name="T83" fmla="*/ 682 h 617"/>
                <a:gd name="T84" fmla="*/ 1842 w 785"/>
                <a:gd name="T85" fmla="*/ 724 h 617"/>
                <a:gd name="T86" fmla="*/ 1761 w 785"/>
                <a:gd name="T87" fmla="*/ 765 h 617"/>
                <a:gd name="T88" fmla="*/ 1642 w 785"/>
                <a:gd name="T89" fmla="*/ 751 h 617"/>
                <a:gd name="T90" fmla="*/ 1663 w 785"/>
                <a:gd name="T91" fmla="*/ 817 h 617"/>
                <a:gd name="T92" fmla="*/ 1780 w 785"/>
                <a:gd name="T93" fmla="*/ 845 h 61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785"/>
                <a:gd name="T142" fmla="*/ 0 h 617"/>
                <a:gd name="T143" fmla="*/ 785 w 785"/>
                <a:gd name="T144" fmla="*/ 617 h 617"/>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785" h="617">
                  <a:moveTo>
                    <a:pt x="704" y="528"/>
                  </a:moveTo>
                  <a:lnTo>
                    <a:pt x="672" y="536"/>
                  </a:lnTo>
                  <a:lnTo>
                    <a:pt x="656" y="568"/>
                  </a:lnTo>
                  <a:lnTo>
                    <a:pt x="616" y="568"/>
                  </a:lnTo>
                  <a:lnTo>
                    <a:pt x="608" y="552"/>
                  </a:lnTo>
                  <a:lnTo>
                    <a:pt x="592" y="544"/>
                  </a:lnTo>
                  <a:lnTo>
                    <a:pt x="592" y="552"/>
                  </a:lnTo>
                  <a:lnTo>
                    <a:pt x="568" y="560"/>
                  </a:lnTo>
                  <a:lnTo>
                    <a:pt x="544" y="520"/>
                  </a:lnTo>
                  <a:lnTo>
                    <a:pt x="528" y="520"/>
                  </a:lnTo>
                  <a:lnTo>
                    <a:pt x="528" y="480"/>
                  </a:lnTo>
                  <a:lnTo>
                    <a:pt x="504" y="456"/>
                  </a:lnTo>
                  <a:lnTo>
                    <a:pt x="488" y="456"/>
                  </a:lnTo>
                  <a:lnTo>
                    <a:pt x="472" y="440"/>
                  </a:lnTo>
                  <a:lnTo>
                    <a:pt x="456" y="440"/>
                  </a:lnTo>
                  <a:lnTo>
                    <a:pt x="456" y="456"/>
                  </a:lnTo>
                  <a:lnTo>
                    <a:pt x="456" y="472"/>
                  </a:lnTo>
                  <a:lnTo>
                    <a:pt x="464" y="480"/>
                  </a:lnTo>
                  <a:lnTo>
                    <a:pt x="448" y="496"/>
                  </a:lnTo>
                  <a:lnTo>
                    <a:pt x="440" y="536"/>
                  </a:lnTo>
                  <a:lnTo>
                    <a:pt x="448" y="552"/>
                  </a:lnTo>
                  <a:lnTo>
                    <a:pt x="456" y="552"/>
                  </a:lnTo>
                  <a:lnTo>
                    <a:pt x="440" y="560"/>
                  </a:lnTo>
                  <a:lnTo>
                    <a:pt x="424" y="584"/>
                  </a:lnTo>
                  <a:lnTo>
                    <a:pt x="400" y="584"/>
                  </a:lnTo>
                  <a:lnTo>
                    <a:pt x="400" y="600"/>
                  </a:lnTo>
                  <a:lnTo>
                    <a:pt x="384" y="608"/>
                  </a:lnTo>
                  <a:lnTo>
                    <a:pt x="376" y="592"/>
                  </a:lnTo>
                  <a:lnTo>
                    <a:pt x="360" y="592"/>
                  </a:lnTo>
                  <a:lnTo>
                    <a:pt x="368" y="608"/>
                  </a:lnTo>
                  <a:lnTo>
                    <a:pt x="352" y="616"/>
                  </a:lnTo>
                  <a:lnTo>
                    <a:pt x="336" y="600"/>
                  </a:lnTo>
                  <a:lnTo>
                    <a:pt x="312" y="600"/>
                  </a:lnTo>
                  <a:lnTo>
                    <a:pt x="320" y="568"/>
                  </a:lnTo>
                  <a:lnTo>
                    <a:pt x="264" y="520"/>
                  </a:lnTo>
                  <a:lnTo>
                    <a:pt x="232" y="536"/>
                  </a:lnTo>
                  <a:lnTo>
                    <a:pt x="168" y="496"/>
                  </a:lnTo>
                  <a:lnTo>
                    <a:pt x="136" y="496"/>
                  </a:lnTo>
                  <a:lnTo>
                    <a:pt x="88" y="440"/>
                  </a:lnTo>
                  <a:lnTo>
                    <a:pt x="40" y="440"/>
                  </a:lnTo>
                  <a:lnTo>
                    <a:pt x="16" y="416"/>
                  </a:lnTo>
                  <a:lnTo>
                    <a:pt x="0" y="368"/>
                  </a:lnTo>
                  <a:lnTo>
                    <a:pt x="8" y="352"/>
                  </a:lnTo>
                  <a:lnTo>
                    <a:pt x="16" y="304"/>
                  </a:lnTo>
                  <a:lnTo>
                    <a:pt x="8" y="280"/>
                  </a:lnTo>
                  <a:lnTo>
                    <a:pt x="32" y="248"/>
                  </a:lnTo>
                  <a:lnTo>
                    <a:pt x="32" y="224"/>
                  </a:lnTo>
                  <a:lnTo>
                    <a:pt x="8" y="216"/>
                  </a:lnTo>
                  <a:lnTo>
                    <a:pt x="16" y="208"/>
                  </a:lnTo>
                  <a:lnTo>
                    <a:pt x="48" y="208"/>
                  </a:lnTo>
                  <a:lnTo>
                    <a:pt x="56" y="200"/>
                  </a:lnTo>
                  <a:lnTo>
                    <a:pt x="104" y="224"/>
                  </a:lnTo>
                  <a:lnTo>
                    <a:pt x="104" y="192"/>
                  </a:lnTo>
                  <a:lnTo>
                    <a:pt x="96" y="184"/>
                  </a:lnTo>
                  <a:lnTo>
                    <a:pt x="96" y="160"/>
                  </a:lnTo>
                  <a:lnTo>
                    <a:pt x="128" y="136"/>
                  </a:lnTo>
                  <a:lnTo>
                    <a:pt x="120" y="112"/>
                  </a:lnTo>
                  <a:lnTo>
                    <a:pt x="88" y="72"/>
                  </a:lnTo>
                  <a:lnTo>
                    <a:pt x="96" y="32"/>
                  </a:lnTo>
                  <a:lnTo>
                    <a:pt x="152" y="16"/>
                  </a:lnTo>
                  <a:lnTo>
                    <a:pt x="256" y="8"/>
                  </a:lnTo>
                  <a:lnTo>
                    <a:pt x="288" y="0"/>
                  </a:lnTo>
                  <a:lnTo>
                    <a:pt x="344" y="24"/>
                  </a:lnTo>
                  <a:lnTo>
                    <a:pt x="384" y="40"/>
                  </a:lnTo>
                  <a:lnTo>
                    <a:pt x="424" y="64"/>
                  </a:lnTo>
                  <a:lnTo>
                    <a:pt x="456" y="104"/>
                  </a:lnTo>
                  <a:lnTo>
                    <a:pt x="472" y="56"/>
                  </a:lnTo>
                  <a:lnTo>
                    <a:pt x="472" y="48"/>
                  </a:lnTo>
                  <a:lnTo>
                    <a:pt x="504" y="64"/>
                  </a:lnTo>
                  <a:lnTo>
                    <a:pt x="528" y="72"/>
                  </a:lnTo>
                  <a:lnTo>
                    <a:pt x="584" y="64"/>
                  </a:lnTo>
                  <a:lnTo>
                    <a:pt x="592" y="96"/>
                  </a:lnTo>
                  <a:lnTo>
                    <a:pt x="640" y="128"/>
                  </a:lnTo>
                  <a:lnTo>
                    <a:pt x="656" y="120"/>
                  </a:lnTo>
                  <a:lnTo>
                    <a:pt x="728" y="192"/>
                  </a:lnTo>
                  <a:lnTo>
                    <a:pt x="728" y="176"/>
                  </a:lnTo>
                  <a:lnTo>
                    <a:pt x="760" y="208"/>
                  </a:lnTo>
                  <a:lnTo>
                    <a:pt x="768" y="232"/>
                  </a:lnTo>
                  <a:lnTo>
                    <a:pt x="776" y="288"/>
                  </a:lnTo>
                  <a:lnTo>
                    <a:pt x="784" y="336"/>
                  </a:lnTo>
                  <a:lnTo>
                    <a:pt x="776" y="360"/>
                  </a:lnTo>
                  <a:lnTo>
                    <a:pt x="752" y="360"/>
                  </a:lnTo>
                  <a:lnTo>
                    <a:pt x="744" y="392"/>
                  </a:lnTo>
                  <a:lnTo>
                    <a:pt x="712" y="408"/>
                  </a:lnTo>
                  <a:lnTo>
                    <a:pt x="712" y="424"/>
                  </a:lnTo>
                  <a:lnTo>
                    <a:pt x="736" y="432"/>
                  </a:lnTo>
                  <a:lnTo>
                    <a:pt x="728" y="440"/>
                  </a:lnTo>
                  <a:lnTo>
                    <a:pt x="704" y="456"/>
                  </a:lnTo>
                  <a:lnTo>
                    <a:pt x="672" y="448"/>
                  </a:lnTo>
                  <a:lnTo>
                    <a:pt x="656" y="448"/>
                  </a:lnTo>
                  <a:lnTo>
                    <a:pt x="648" y="464"/>
                  </a:lnTo>
                  <a:lnTo>
                    <a:pt x="664" y="488"/>
                  </a:lnTo>
                  <a:lnTo>
                    <a:pt x="696" y="496"/>
                  </a:lnTo>
                  <a:lnTo>
                    <a:pt x="712" y="504"/>
                  </a:lnTo>
                  <a:lnTo>
                    <a:pt x="704" y="528"/>
                  </a:lnTo>
                </a:path>
              </a:pathLst>
            </a:custGeom>
            <a:solidFill>
              <a:srgbClr val="7F7F7F">
                <a:alpha val="39999"/>
              </a:srgbClr>
            </a:solidFill>
            <a:ln w="9525" cmpd="sng">
              <a:solidFill>
                <a:schemeClr val="bg1"/>
              </a:solidFill>
              <a:bevel/>
            </a:ln>
          </p:spPr>
          <p:txBody>
            <a:bodyPr/>
            <a:lstStyle/>
            <a:p>
              <a:endParaRPr lang="zh-CN" altLang="zh-CN" sz="900" b="1" dirty="0">
                <a:solidFill>
                  <a:srgbClr val="000000"/>
                </a:solidFill>
                <a:latin typeface="微软雅黑" panose="020B0503020204020204" pitchFamily="34" charset="-122"/>
                <a:ea typeface="微软雅黑" panose="020B0503020204020204" pitchFamily="34" charset="-122"/>
                <a:sym typeface="方正兰亭黑_GBK" pitchFamily="2" charset="-122"/>
              </a:endParaRPr>
            </a:p>
          </p:txBody>
        </p:sp>
        <p:sp>
          <p:nvSpPr>
            <p:cNvPr id="32" name="Freeform 23"/>
            <p:cNvSpPr>
              <a:spLocks noChangeArrowheads="1"/>
            </p:cNvSpPr>
            <p:nvPr/>
          </p:nvSpPr>
          <p:spPr bwMode="auto">
            <a:xfrm>
              <a:off x="3729967" y="3131509"/>
              <a:ext cx="514237" cy="728580"/>
            </a:xfrm>
            <a:custGeom>
              <a:avLst/>
              <a:gdLst>
                <a:gd name="T0" fmla="*/ 685 w 305"/>
                <a:gd name="T1" fmla="*/ 69 h 425"/>
                <a:gd name="T2" fmla="*/ 708 w 305"/>
                <a:gd name="T3" fmla="*/ 122 h 425"/>
                <a:gd name="T4" fmla="*/ 766 w 305"/>
                <a:gd name="T5" fmla="*/ 150 h 425"/>
                <a:gd name="T6" fmla="*/ 766 w 305"/>
                <a:gd name="T7" fmla="*/ 231 h 425"/>
                <a:gd name="T8" fmla="*/ 685 w 305"/>
                <a:gd name="T9" fmla="*/ 259 h 425"/>
                <a:gd name="T10" fmla="*/ 685 w 305"/>
                <a:gd name="T11" fmla="*/ 273 h 425"/>
                <a:gd name="T12" fmla="*/ 606 w 305"/>
                <a:gd name="T13" fmla="*/ 273 h 425"/>
                <a:gd name="T14" fmla="*/ 566 w 305"/>
                <a:gd name="T15" fmla="*/ 300 h 425"/>
                <a:gd name="T16" fmla="*/ 566 w 305"/>
                <a:gd name="T17" fmla="*/ 342 h 425"/>
                <a:gd name="T18" fmla="*/ 585 w 305"/>
                <a:gd name="T19" fmla="*/ 354 h 425"/>
                <a:gd name="T20" fmla="*/ 525 w 305"/>
                <a:gd name="T21" fmla="*/ 410 h 425"/>
                <a:gd name="T22" fmla="*/ 485 w 305"/>
                <a:gd name="T23" fmla="*/ 410 h 425"/>
                <a:gd name="T24" fmla="*/ 485 w 305"/>
                <a:gd name="T25" fmla="*/ 464 h 425"/>
                <a:gd name="T26" fmla="*/ 485 w 305"/>
                <a:gd name="T27" fmla="*/ 479 h 425"/>
                <a:gd name="T28" fmla="*/ 485 w 305"/>
                <a:gd name="T29" fmla="*/ 518 h 425"/>
                <a:gd name="T30" fmla="*/ 444 w 305"/>
                <a:gd name="T31" fmla="*/ 546 h 425"/>
                <a:gd name="T32" fmla="*/ 422 w 305"/>
                <a:gd name="T33" fmla="*/ 614 h 425"/>
                <a:gd name="T34" fmla="*/ 404 w 305"/>
                <a:gd name="T35" fmla="*/ 656 h 425"/>
                <a:gd name="T36" fmla="*/ 404 w 305"/>
                <a:gd name="T37" fmla="*/ 669 h 425"/>
                <a:gd name="T38" fmla="*/ 384 w 305"/>
                <a:gd name="T39" fmla="*/ 710 h 425"/>
                <a:gd name="T40" fmla="*/ 343 w 305"/>
                <a:gd name="T41" fmla="*/ 710 h 425"/>
                <a:gd name="T42" fmla="*/ 322 w 305"/>
                <a:gd name="T43" fmla="*/ 696 h 425"/>
                <a:gd name="T44" fmla="*/ 162 w 305"/>
                <a:gd name="T45" fmla="*/ 723 h 425"/>
                <a:gd name="T46" fmla="*/ 141 w 305"/>
                <a:gd name="T47" fmla="*/ 710 h 425"/>
                <a:gd name="T48" fmla="*/ 202 w 305"/>
                <a:gd name="T49" fmla="*/ 629 h 425"/>
                <a:gd name="T50" fmla="*/ 141 w 305"/>
                <a:gd name="T51" fmla="*/ 614 h 425"/>
                <a:gd name="T52" fmla="*/ 101 w 305"/>
                <a:gd name="T53" fmla="*/ 629 h 425"/>
                <a:gd name="T54" fmla="*/ 61 w 305"/>
                <a:gd name="T55" fmla="*/ 614 h 425"/>
                <a:gd name="T56" fmla="*/ 61 w 305"/>
                <a:gd name="T57" fmla="*/ 546 h 425"/>
                <a:gd name="T58" fmla="*/ 101 w 305"/>
                <a:gd name="T59" fmla="*/ 533 h 425"/>
                <a:gd name="T60" fmla="*/ 122 w 305"/>
                <a:gd name="T61" fmla="*/ 533 h 425"/>
                <a:gd name="T62" fmla="*/ 122 w 305"/>
                <a:gd name="T63" fmla="*/ 492 h 425"/>
                <a:gd name="T64" fmla="*/ 83 w 305"/>
                <a:gd name="T65" fmla="*/ 492 h 425"/>
                <a:gd name="T66" fmla="*/ 83 w 305"/>
                <a:gd name="T67" fmla="*/ 464 h 425"/>
                <a:gd name="T68" fmla="*/ 41 w 305"/>
                <a:gd name="T69" fmla="*/ 451 h 425"/>
                <a:gd name="T70" fmla="*/ 41 w 305"/>
                <a:gd name="T71" fmla="*/ 368 h 425"/>
                <a:gd name="T72" fmla="*/ 0 w 305"/>
                <a:gd name="T73" fmla="*/ 342 h 425"/>
                <a:gd name="T74" fmla="*/ 20 w 305"/>
                <a:gd name="T75" fmla="*/ 300 h 425"/>
                <a:gd name="T76" fmla="*/ 83 w 305"/>
                <a:gd name="T77" fmla="*/ 259 h 425"/>
                <a:gd name="T78" fmla="*/ 83 w 305"/>
                <a:gd name="T79" fmla="*/ 218 h 425"/>
                <a:gd name="T80" fmla="*/ 61 w 305"/>
                <a:gd name="T81" fmla="*/ 206 h 425"/>
                <a:gd name="T82" fmla="*/ 83 w 305"/>
                <a:gd name="T83" fmla="*/ 178 h 425"/>
                <a:gd name="T84" fmla="*/ 41 w 305"/>
                <a:gd name="T85" fmla="*/ 136 h 425"/>
                <a:gd name="T86" fmla="*/ 83 w 305"/>
                <a:gd name="T87" fmla="*/ 109 h 425"/>
                <a:gd name="T88" fmla="*/ 141 w 305"/>
                <a:gd name="T89" fmla="*/ 96 h 425"/>
                <a:gd name="T90" fmla="*/ 283 w 305"/>
                <a:gd name="T91" fmla="*/ 41 h 425"/>
                <a:gd name="T92" fmla="*/ 362 w 305"/>
                <a:gd name="T93" fmla="*/ 13 h 425"/>
                <a:gd name="T94" fmla="*/ 422 w 305"/>
                <a:gd name="T95" fmla="*/ 13 h 425"/>
                <a:gd name="T96" fmla="*/ 463 w 305"/>
                <a:gd name="T97" fmla="*/ 0 h 425"/>
                <a:gd name="T98" fmla="*/ 485 w 305"/>
                <a:gd name="T99" fmla="*/ 13 h 425"/>
                <a:gd name="T100" fmla="*/ 463 w 305"/>
                <a:gd name="T101" fmla="*/ 27 h 425"/>
                <a:gd name="T102" fmla="*/ 463 w 305"/>
                <a:gd name="T103" fmla="*/ 56 h 425"/>
                <a:gd name="T104" fmla="*/ 525 w 305"/>
                <a:gd name="T105" fmla="*/ 56 h 425"/>
                <a:gd name="T106" fmla="*/ 525 w 305"/>
                <a:gd name="T107" fmla="*/ 27 h 425"/>
                <a:gd name="T108" fmla="*/ 546 w 305"/>
                <a:gd name="T109" fmla="*/ 0 h 425"/>
                <a:gd name="T110" fmla="*/ 585 w 305"/>
                <a:gd name="T111" fmla="*/ 27 h 425"/>
                <a:gd name="T112" fmla="*/ 606 w 305"/>
                <a:gd name="T113" fmla="*/ 56 h 425"/>
                <a:gd name="T114" fmla="*/ 685 w 305"/>
                <a:gd name="T115" fmla="*/ 56 h 425"/>
                <a:gd name="T116" fmla="*/ 685 w 305"/>
                <a:gd name="T117" fmla="*/ 69 h 42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05"/>
                <a:gd name="T178" fmla="*/ 0 h 425"/>
                <a:gd name="T179" fmla="*/ 305 w 305"/>
                <a:gd name="T180" fmla="*/ 425 h 425"/>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05" h="425">
                  <a:moveTo>
                    <a:pt x="272" y="40"/>
                  </a:moveTo>
                  <a:lnTo>
                    <a:pt x="280" y="72"/>
                  </a:lnTo>
                  <a:lnTo>
                    <a:pt x="304" y="88"/>
                  </a:lnTo>
                  <a:lnTo>
                    <a:pt x="304" y="136"/>
                  </a:lnTo>
                  <a:lnTo>
                    <a:pt x="272" y="152"/>
                  </a:lnTo>
                  <a:lnTo>
                    <a:pt x="272" y="160"/>
                  </a:lnTo>
                  <a:lnTo>
                    <a:pt x="240" y="160"/>
                  </a:lnTo>
                  <a:lnTo>
                    <a:pt x="224" y="176"/>
                  </a:lnTo>
                  <a:lnTo>
                    <a:pt x="224" y="200"/>
                  </a:lnTo>
                  <a:lnTo>
                    <a:pt x="232" y="208"/>
                  </a:lnTo>
                  <a:lnTo>
                    <a:pt x="208" y="240"/>
                  </a:lnTo>
                  <a:lnTo>
                    <a:pt x="192" y="240"/>
                  </a:lnTo>
                  <a:lnTo>
                    <a:pt x="192" y="272"/>
                  </a:lnTo>
                  <a:lnTo>
                    <a:pt x="192" y="280"/>
                  </a:lnTo>
                  <a:lnTo>
                    <a:pt x="192" y="304"/>
                  </a:lnTo>
                  <a:lnTo>
                    <a:pt x="176" y="320"/>
                  </a:lnTo>
                  <a:lnTo>
                    <a:pt x="168" y="360"/>
                  </a:lnTo>
                  <a:lnTo>
                    <a:pt x="160" y="384"/>
                  </a:lnTo>
                  <a:lnTo>
                    <a:pt x="160" y="392"/>
                  </a:lnTo>
                  <a:lnTo>
                    <a:pt x="152" y="416"/>
                  </a:lnTo>
                  <a:lnTo>
                    <a:pt x="136" y="416"/>
                  </a:lnTo>
                  <a:lnTo>
                    <a:pt x="128" y="408"/>
                  </a:lnTo>
                  <a:lnTo>
                    <a:pt x="64" y="424"/>
                  </a:lnTo>
                  <a:lnTo>
                    <a:pt x="56" y="416"/>
                  </a:lnTo>
                  <a:lnTo>
                    <a:pt x="80" y="368"/>
                  </a:lnTo>
                  <a:lnTo>
                    <a:pt x="56" y="360"/>
                  </a:lnTo>
                  <a:lnTo>
                    <a:pt x="40" y="368"/>
                  </a:lnTo>
                  <a:lnTo>
                    <a:pt x="24" y="360"/>
                  </a:lnTo>
                  <a:lnTo>
                    <a:pt x="24" y="320"/>
                  </a:lnTo>
                  <a:lnTo>
                    <a:pt x="40" y="312"/>
                  </a:lnTo>
                  <a:lnTo>
                    <a:pt x="48" y="312"/>
                  </a:lnTo>
                  <a:lnTo>
                    <a:pt x="48" y="288"/>
                  </a:lnTo>
                  <a:lnTo>
                    <a:pt x="32" y="288"/>
                  </a:lnTo>
                  <a:lnTo>
                    <a:pt x="32" y="272"/>
                  </a:lnTo>
                  <a:lnTo>
                    <a:pt x="16" y="264"/>
                  </a:lnTo>
                  <a:lnTo>
                    <a:pt x="16" y="216"/>
                  </a:lnTo>
                  <a:lnTo>
                    <a:pt x="0" y="200"/>
                  </a:lnTo>
                  <a:lnTo>
                    <a:pt x="8" y="176"/>
                  </a:lnTo>
                  <a:lnTo>
                    <a:pt x="32" y="152"/>
                  </a:lnTo>
                  <a:lnTo>
                    <a:pt x="32" y="128"/>
                  </a:lnTo>
                  <a:lnTo>
                    <a:pt x="24" y="120"/>
                  </a:lnTo>
                  <a:lnTo>
                    <a:pt x="32" y="104"/>
                  </a:lnTo>
                  <a:lnTo>
                    <a:pt x="16" y="80"/>
                  </a:lnTo>
                  <a:lnTo>
                    <a:pt x="32" y="64"/>
                  </a:lnTo>
                  <a:lnTo>
                    <a:pt x="56" y="56"/>
                  </a:lnTo>
                  <a:lnTo>
                    <a:pt x="112" y="24"/>
                  </a:lnTo>
                  <a:lnTo>
                    <a:pt x="144" y="8"/>
                  </a:lnTo>
                  <a:lnTo>
                    <a:pt x="168" y="8"/>
                  </a:lnTo>
                  <a:lnTo>
                    <a:pt x="184" y="0"/>
                  </a:lnTo>
                  <a:lnTo>
                    <a:pt x="192" y="8"/>
                  </a:lnTo>
                  <a:lnTo>
                    <a:pt x="184" y="16"/>
                  </a:lnTo>
                  <a:lnTo>
                    <a:pt x="184" y="32"/>
                  </a:lnTo>
                  <a:lnTo>
                    <a:pt x="208" y="32"/>
                  </a:lnTo>
                  <a:lnTo>
                    <a:pt x="208" y="16"/>
                  </a:lnTo>
                  <a:lnTo>
                    <a:pt x="216" y="0"/>
                  </a:lnTo>
                  <a:lnTo>
                    <a:pt x="232" y="16"/>
                  </a:lnTo>
                  <a:lnTo>
                    <a:pt x="240" y="32"/>
                  </a:lnTo>
                  <a:lnTo>
                    <a:pt x="272" y="32"/>
                  </a:lnTo>
                  <a:lnTo>
                    <a:pt x="272" y="40"/>
                  </a:lnTo>
                </a:path>
              </a:pathLst>
            </a:custGeom>
            <a:solidFill>
              <a:srgbClr val="7F7F7F">
                <a:alpha val="39999"/>
              </a:srgbClr>
            </a:solidFill>
            <a:ln w="9525" cmpd="sng">
              <a:solidFill>
                <a:schemeClr val="bg1"/>
              </a:solidFill>
              <a:bevel/>
            </a:ln>
          </p:spPr>
          <p:txBody>
            <a:bodyPr/>
            <a:lstStyle/>
            <a:p>
              <a:endParaRPr lang="zh-CN" altLang="zh-CN" sz="900" b="1" dirty="0">
                <a:solidFill>
                  <a:srgbClr val="000000"/>
                </a:solidFill>
                <a:latin typeface="微软雅黑" panose="020B0503020204020204" pitchFamily="34" charset="-122"/>
                <a:ea typeface="微软雅黑" panose="020B0503020204020204" pitchFamily="34" charset="-122"/>
                <a:sym typeface="方正兰亭黑_GBK" pitchFamily="2" charset="-122"/>
              </a:endParaRPr>
            </a:p>
          </p:txBody>
        </p:sp>
        <p:sp>
          <p:nvSpPr>
            <p:cNvPr id="33" name="Freeform 24"/>
            <p:cNvSpPr>
              <a:spLocks noChangeArrowheads="1"/>
            </p:cNvSpPr>
            <p:nvPr/>
          </p:nvSpPr>
          <p:spPr bwMode="auto">
            <a:xfrm>
              <a:off x="3217132" y="3131509"/>
              <a:ext cx="594104" cy="714717"/>
            </a:xfrm>
            <a:custGeom>
              <a:avLst/>
              <a:gdLst>
                <a:gd name="T0" fmla="*/ 841 w 353"/>
                <a:gd name="T1" fmla="*/ 178 h 417"/>
                <a:gd name="T2" fmla="*/ 860 w 353"/>
                <a:gd name="T3" fmla="*/ 218 h 417"/>
                <a:gd name="T4" fmla="*/ 781 w 353"/>
                <a:gd name="T5" fmla="*/ 300 h 417"/>
                <a:gd name="T6" fmla="*/ 799 w 353"/>
                <a:gd name="T7" fmla="*/ 367 h 417"/>
                <a:gd name="T8" fmla="*/ 799 w 353"/>
                <a:gd name="T9" fmla="*/ 451 h 417"/>
                <a:gd name="T10" fmla="*/ 819 w 353"/>
                <a:gd name="T11" fmla="*/ 491 h 417"/>
                <a:gd name="T12" fmla="*/ 880 w 353"/>
                <a:gd name="T13" fmla="*/ 532 h 417"/>
                <a:gd name="T14" fmla="*/ 819 w 353"/>
                <a:gd name="T15" fmla="*/ 546 h 417"/>
                <a:gd name="T16" fmla="*/ 799 w 353"/>
                <a:gd name="T17" fmla="*/ 626 h 417"/>
                <a:gd name="T18" fmla="*/ 681 w 353"/>
                <a:gd name="T19" fmla="*/ 682 h 417"/>
                <a:gd name="T20" fmla="*/ 560 w 353"/>
                <a:gd name="T21" fmla="*/ 640 h 417"/>
                <a:gd name="T22" fmla="*/ 539 w 353"/>
                <a:gd name="T23" fmla="*/ 695 h 417"/>
                <a:gd name="T24" fmla="*/ 480 w 353"/>
                <a:gd name="T25" fmla="*/ 710 h 417"/>
                <a:gd name="T26" fmla="*/ 422 w 353"/>
                <a:gd name="T27" fmla="*/ 655 h 417"/>
                <a:gd name="T28" fmla="*/ 381 w 353"/>
                <a:gd name="T29" fmla="*/ 682 h 417"/>
                <a:gd name="T30" fmla="*/ 360 w 353"/>
                <a:gd name="T31" fmla="*/ 601 h 417"/>
                <a:gd name="T32" fmla="*/ 381 w 353"/>
                <a:gd name="T33" fmla="*/ 532 h 417"/>
                <a:gd name="T34" fmla="*/ 360 w 353"/>
                <a:gd name="T35" fmla="*/ 491 h 417"/>
                <a:gd name="T36" fmla="*/ 239 w 353"/>
                <a:gd name="T37" fmla="*/ 532 h 417"/>
                <a:gd name="T38" fmla="*/ 160 w 353"/>
                <a:gd name="T39" fmla="*/ 517 h 417"/>
                <a:gd name="T40" fmla="*/ 79 w 353"/>
                <a:gd name="T41" fmla="*/ 532 h 417"/>
                <a:gd name="T42" fmla="*/ 60 w 353"/>
                <a:gd name="T43" fmla="*/ 517 h 417"/>
                <a:gd name="T44" fmla="*/ 41 w 353"/>
                <a:gd name="T45" fmla="*/ 451 h 417"/>
                <a:gd name="T46" fmla="*/ 60 w 353"/>
                <a:gd name="T47" fmla="*/ 408 h 417"/>
                <a:gd name="T48" fmla="*/ 0 w 353"/>
                <a:gd name="T49" fmla="*/ 382 h 417"/>
                <a:gd name="T50" fmla="*/ 60 w 353"/>
                <a:gd name="T51" fmla="*/ 286 h 417"/>
                <a:gd name="T52" fmla="*/ 60 w 353"/>
                <a:gd name="T53" fmla="*/ 231 h 417"/>
                <a:gd name="T54" fmla="*/ 60 w 353"/>
                <a:gd name="T55" fmla="*/ 206 h 417"/>
                <a:gd name="T56" fmla="*/ 121 w 353"/>
                <a:gd name="T57" fmla="*/ 56 h 417"/>
                <a:gd name="T58" fmla="*/ 259 w 353"/>
                <a:gd name="T59" fmla="*/ 69 h 417"/>
                <a:gd name="T60" fmla="*/ 281 w 353"/>
                <a:gd name="T61" fmla="*/ 0 h 417"/>
                <a:gd name="T62" fmla="*/ 459 w 353"/>
                <a:gd name="T63" fmla="*/ 27 h 417"/>
                <a:gd name="T64" fmla="*/ 620 w 353"/>
                <a:gd name="T65" fmla="*/ 69 h 417"/>
                <a:gd name="T66" fmla="*/ 722 w 353"/>
                <a:gd name="T67" fmla="*/ 56 h 417"/>
                <a:gd name="T68" fmla="*/ 759 w 353"/>
                <a:gd name="T69" fmla="*/ 136 h 41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53"/>
                <a:gd name="T106" fmla="*/ 0 h 417"/>
                <a:gd name="T107" fmla="*/ 353 w 353"/>
                <a:gd name="T108" fmla="*/ 417 h 41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53" h="417">
                  <a:moveTo>
                    <a:pt x="320" y="80"/>
                  </a:moveTo>
                  <a:lnTo>
                    <a:pt x="336" y="104"/>
                  </a:lnTo>
                  <a:lnTo>
                    <a:pt x="328" y="120"/>
                  </a:lnTo>
                  <a:lnTo>
                    <a:pt x="344" y="128"/>
                  </a:lnTo>
                  <a:lnTo>
                    <a:pt x="328" y="152"/>
                  </a:lnTo>
                  <a:lnTo>
                    <a:pt x="312" y="176"/>
                  </a:lnTo>
                  <a:lnTo>
                    <a:pt x="304" y="200"/>
                  </a:lnTo>
                  <a:lnTo>
                    <a:pt x="320" y="216"/>
                  </a:lnTo>
                  <a:lnTo>
                    <a:pt x="320" y="248"/>
                  </a:lnTo>
                  <a:lnTo>
                    <a:pt x="320" y="264"/>
                  </a:lnTo>
                  <a:lnTo>
                    <a:pt x="336" y="272"/>
                  </a:lnTo>
                  <a:lnTo>
                    <a:pt x="328" y="288"/>
                  </a:lnTo>
                  <a:lnTo>
                    <a:pt x="352" y="288"/>
                  </a:lnTo>
                  <a:lnTo>
                    <a:pt x="352" y="312"/>
                  </a:lnTo>
                  <a:lnTo>
                    <a:pt x="344" y="312"/>
                  </a:lnTo>
                  <a:lnTo>
                    <a:pt x="328" y="320"/>
                  </a:lnTo>
                  <a:lnTo>
                    <a:pt x="328" y="360"/>
                  </a:lnTo>
                  <a:lnTo>
                    <a:pt x="320" y="368"/>
                  </a:lnTo>
                  <a:lnTo>
                    <a:pt x="264" y="368"/>
                  </a:lnTo>
                  <a:lnTo>
                    <a:pt x="272" y="400"/>
                  </a:lnTo>
                  <a:lnTo>
                    <a:pt x="248" y="400"/>
                  </a:lnTo>
                  <a:lnTo>
                    <a:pt x="224" y="376"/>
                  </a:lnTo>
                  <a:lnTo>
                    <a:pt x="216" y="384"/>
                  </a:lnTo>
                  <a:lnTo>
                    <a:pt x="216" y="408"/>
                  </a:lnTo>
                  <a:lnTo>
                    <a:pt x="200" y="408"/>
                  </a:lnTo>
                  <a:lnTo>
                    <a:pt x="192" y="416"/>
                  </a:lnTo>
                  <a:lnTo>
                    <a:pt x="168" y="416"/>
                  </a:lnTo>
                  <a:lnTo>
                    <a:pt x="168" y="384"/>
                  </a:lnTo>
                  <a:lnTo>
                    <a:pt x="152" y="384"/>
                  </a:lnTo>
                  <a:lnTo>
                    <a:pt x="152" y="400"/>
                  </a:lnTo>
                  <a:lnTo>
                    <a:pt x="136" y="400"/>
                  </a:lnTo>
                  <a:lnTo>
                    <a:pt x="144" y="352"/>
                  </a:lnTo>
                  <a:lnTo>
                    <a:pt x="152" y="336"/>
                  </a:lnTo>
                  <a:lnTo>
                    <a:pt x="152" y="312"/>
                  </a:lnTo>
                  <a:lnTo>
                    <a:pt x="152" y="296"/>
                  </a:lnTo>
                  <a:lnTo>
                    <a:pt x="144" y="288"/>
                  </a:lnTo>
                  <a:lnTo>
                    <a:pt x="96" y="296"/>
                  </a:lnTo>
                  <a:lnTo>
                    <a:pt x="96" y="312"/>
                  </a:lnTo>
                  <a:lnTo>
                    <a:pt x="72" y="320"/>
                  </a:lnTo>
                  <a:lnTo>
                    <a:pt x="64" y="304"/>
                  </a:lnTo>
                  <a:lnTo>
                    <a:pt x="56" y="320"/>
                  </a:lnTo>
                  <a:lnTo>
                    <a:pt x="32" y="312"/>
                  </a:lnTo>
                  <a:lnTo>
                    <a:pt x="32" y="304"/>
                  </a:lnTo>
                  <a:lnTo>
                    <a:pt x="24" y="304"/>
                  </a:lnTo>
                  <a:lnTo>
                    <a:pt x="24" y="288"/>
                  </a:lnTo>
                  <a:lnTo>
                    <a:pt x="16" y="264"/>
                  </a:lnTo>
                  <a:lnTo>
                    <a:pt x="32" y="256"/>
                  </a:lnTo>
                  <a:lnTo>
                    <a:pt x="24" y="240"/>
                  </a:lnTo>
                  <a:lnTo>
                    <a:pt x="0" y="240"/>
                  </a:lnTo>
                  <a:lnTo>
                    <a:pt x="0" y="224"/>
                  </a:lnTo>
                  <a:lnTo>
                    <a:pt x="24" y="192"/>
                  </a:lnTo>
                  <a:lnTo>
                    <a:pt x="24" y="168"/>
                  </a:lnTo>
                  <a:lnTo>
                    <a:pt x="32" y="160"/>
                  </a:lnTo>
                  <a:lnTo>
                    <a:pt x="24" y="136"/>
                  </a:lnTo>
                  <a:lnTo>
                    <a:pt x="16" y="136"/>
                  </a:lnTo>
                  <a:lnTo>
                    <a:pt x="24" y="120"/>
                  </a:lnTo>
                  <a:lnTo>
                    <a:pt x="16" y="80"/>
                  </a:lnTo>
                  <a:lnTo>
                    <a:pt x="48" y="32"/>
                  </a:lnTo>
                  <a:lnTo>
                    <a:pt x="80" y="32"/>
                  </a:lnTo>
                  <a:lnTo>
                    <a:pt x="104" y="40"/>
                  </a:lnTo>
                  <a:lnTo>
                    <a:pt x="96" y="8"/>
                  </a:lnTo>
                  <a:lnTo>
                    <a:pt x="112" y="0"/>
                  </a:lnTo>
                  <a:lnTo>
                    <a:pt x="152" y="16"/>
                  </a:lnTo>
                  <a:lnTo>
                    <a:pt x="184" y="16"/>
                  </a:lnTo>
                  <a:lnTo>
                    <a:pt x="208" y="40"/>
                  </a:lnTo>
                  <a:lnTo>
                    <a:pt x="248" y="40"/>
                  </a:lnTo>
                  <a:lnTo>
                    <a:pt x="256" y="48"/>
                  </a:lnTo>
                  <a:lnTo>
                    <a:pt x="288" y="32"/>
                  </a:lnTo>
                  <a:lnTo>
                    <a:pt x="304" y="32"/>
                  </a:lnTo>
                  <a:lnTo>
                    <a:pt x="304" y="80"/>
                  </a:lnTo>
                  <a:lnTo>
                    <a:pt x="320" y="80"/>
                  </a:lnTo>
                </a:path>
              </a:pathLst>
            </a:custGeom>
            <a:solidFill>
              <a:srgbClr val="7F7F7F">
                <a:alpha val="39999"/>
              </a:srgbClr>
            </a:solidFill>
            <a:ln w="9525" cmpd="sng">
              <a:solidFill>
                <a:schemeClr val="bg1"/>
              </a:solidFill>
              <a:bevel/>
            </a:ln>
          </p:spPr>
          <p:txBody>
            <a:bodyPr/>
            <a:lstStyle/>
            <a:p>
              <a:endParaRPr lang="zh-CN" altLang="zh-CN" sz="900" b="1" dirty="0">
                <a:solidFill>
                  <a:srgbClr val="000000"/>
                </a:solidFill>
                <a:latin typeface="微软雅黑" panose="020B0503020204020204" pitchFamily="34" charset="-122"/>
                <a:ea typeface="微软雅黑" panose="020B0503020204020204" pitchFamily="34" charset="-122"/>
                <a:sym typeface="方正兰亭黑_GBK" pitchFamily="2" charset="-122"/>
              </a:endParaRPr>
            </a:p>
          </p:txBody>
        </p:sp>
        <p:sp>
          <p:nvSpPr>
            <p:cNvPr id="34" name="Freeform 25"/>
            <p:cNvSpPr>
              <a:spLocks noChangeArrowheads="1"/>
            </p:cNvSpPr>
            <p:nvPr/>
          </p:nvSpPr>
          <p:spPr bwMode="auto">
            <a:xfrm>
              <a:off x="3165288" y="2724860"/>
              <a:ext cx="822498" cy="545280"/>
            </a:xfrm>
            <a:custGeom>
              <a:avLst/>
              <a:gdLst>
                <a:gd name="T0" fmla="*/ 1216 w 489"/>
                <a:gd name="T1" fmla="*/ 404 h 321"/>
                <a:gd name="T2" fmla="*/ 1116 w 489"/>
                <a:gd name="T3" fmla="*/ 430 h 321"/>
                <a:gd name="T4" fmla="*/ 977 w 489"/>
                <a:gd name="T5" fmla="*/ 483 h 321"/>
                <a:gd name="T6" fmla="*/ 918 w 489"/>
                <a:gd name="T7" fmla="*/ 495 h 321"/>
                <a:gd name="T8" fmla="*/ 879 w 489"/>
                <a:gd name="T9" fmla="*/ 522 h 321"/>
                <a:gd name="T10" fmla="*/ 819 w 489"/>
                <a:gd name="T11" fmla="*/ 522 h 321"/>
                <a:gd name="T12" fmla="*/ 837 w 489"/>
                <a:gd name="T13" fmla="*/ 444 h 321"/>
                <a:gd name="T14" fmla="*/ 797 w 489"/>
                <a:gd name="T15" fmla="*/ 444 h 321"/>
                <a:gd name="T16" fmla="*/ 718 w 489"/>
                <a:gd name="T17" fmla="*/ 471 h 321"/>
                <a:gd name="T18" fmla="*/ 697 w 489"/>
                <a:gd name="T19" fmla="*/ 458 h 321"/>
                <a:gd name="T20" fmla="*/ 598 w 489"/>
                <a:gd name="T21" fmla="*/ 458 h 321"/>
                <a:gd name="T22" fmla="*/ 559 w 489"/>
                <a:gd name="T23" fmla="*/ 417 h 321"/>
                <a:gd name="T24" fmla="*/ 459 w 489"/>
                <a:gd name="T25" fmla="*/ 417 h 321"/>
                <a:gd name="T26" fmla="*/ 360 w 489"/>
                <a:gd name="T27" fmla="*/ 391 h 321"/>
                <a:gd name="T28" fmla="*/ 319 w 489"/>
                <a:gd name="T29" fmla="*/ 404 h 321"/>
                <a:gd name="T30" fmla="*/ 339 w 489"/>
                <a:gd name="T31" fmla="*/ 458 h 321"/>
                <a:gd name="T32" fmla="*/ 278 w 489"/>
                <a:gd name="T33" fmla="*/ 444 h 321"/>
                <a:gd name="T34" fmla="*/ 199 w 489"/>
                <a:gd name="T35" fmla="*/ 444 h 321"/>
                <a:gd name="T36" fmla="*/ 121 w 489"/>
                <a:gd name="T37" fmla="*/ 522 h 321"/>
                <a:gd name="T38" fmla="*/ 20 w 489"/>
                <a:gd name="T39" fmla="*/ 444 h 321"/>
                <a:gd name="T40" fmla="*/ 0 w 489"/>
                <a:gd name="T41" fmla="*/ 444 h 321"/>
                <a:gd name="T42" fmla="*/ 20 w 489"/>
                <a:gd name="T43" fmla="*/ 417 h 321"/>
                <a:gd name="T44" fmla="*/ 41 w 489"/>
                <a:gd name="T45" fmla="*/ 404 h 321"/>
                <a:gd name="T46" fmla="*/ 0 w 489"/>
                <a:gd name="T47" fmla="*/ 378 h 321"/>
                <a:gd name="T48" fmla="*/ 0 w 489"/>
                <a:gd name="T49" fmla="*/ 365 h 321"/>
                <a:gd name="T50" fmla="*/ 41 w 489"/>
                <a:gd name="T51" fmla="*/ 340 h 321"/>
                <a:gd name="T52" fmla="*/ 179 w 489"/>
                <a:gd name="T53" fmla="*/ 340 h 321"/>
                <a:gd name="T54" fmla="*/ 239 w 489"/>
                <a:gd name="T55" fmla="*/ 314 h 321"/>
                <a:gd name="T56" fmla="*/ 278 w 489"/>
                <a:gd name="T57" fmla="*/ 300 h 321"/>
                <a:gd name="T58" fmla="*/ 278 w 489"/>
                <a:gd name="T59" fmla="*/ 260 h 321"/>
                <a:gd name="T60" fmla="*/ 199 w 489"/>
                <a:gd name="T61" fmla="*/ 196 h 321"/>
                <a:gd name="T62" fmla="*/ 179 w 489"/>
                <a:gd name="T63" fmla="*/ 130 h 321"/>
                <a:gd name="T64" fmla="*/ 218 w 489"/>
                <a:gd name="T65" fmla="*/ 92 h 321"/>
                <a:gd name="T66" fmla="*/ 218 w 489"/>
                <a:gd name="T67" fmla="*/ 66 h 321"/>
                <a:gd name="T68" fmla="*/ 179 w 489"/>
                <a:gd name="T69" fmla="*/ 13 h 321"/>
                <a:gd name="T70" fmla="*/ 319 w 489"/>
                <a:gd name="T71" fmla="*/ 13 h 321"/>
                <a:gd name="T72" fmla="*/ 360 w 489"/>
                <a:gd name="T73" fmla="*/ 26 h 321"/>
                <a:gd name="T74" fmla="*/ 418 w 489"/>
                <a:gd name="T75" fmla="*/ 0 h 321"/>
                <a:gd name="T76" fmla="*/ 519 w 489"/>
                <a:gd name="T77" fmla="*/ 117 h 321"/>
                <a:gd name="T78" fmla="*/ 697 w 489"/>
                <a:gd name="T79" fmla="*/ 117 h 321"/>
                <a:gd name="T80" fmla="*/ 736 w 489"/>
                <a:gd name="T81" fmla="*/ 130 h 321"/>
                <a:gd name="T82" fmla="*/ 778 w 489"/>
                <a:gd name="T83" fmla="*/ 117 h 321"/>
                <a:gd name="T84" fmla="*/ 837 w 489"/>
                <a:gd name="T85" fmla="*/ 143 h 321"/>
                <a:gd name="T86" fmla="*/ 837 w 489"/>
                <a:gd name="T87" fmla="*/ 184 h 321"/>
                <a:gd name="T88" fmla="*/ 879 w 489"/>
                <a:gd name="T89" fmla="*/ 208 h 321"/>
                <a:gd name="T90" fmla="*/ 898 w 489"/>
                <a:gd name="T91" fmla="*/ 184 h 321"/>
                <a:gd name="T92" fmla="*/ 935 w 489"/>
                <a:gd name="T93" fmla="*/ 208 h 321"/>
                <a:gd name="T94" fmla="*/ 1017 w 489"/>
                <a:gd name="T95" fmla="*/ 208 h 321"/>
                <a:gd name="T96" fmla="*/ 1036 w 489"/>
                <a:gd name="T97" fmla="*/ 196 h 321"/>
                <a:gd name="T98" fmla="*/ 1157 w 489"/>
                <a:gd name="T99" fmla="*/ 248 h 321"/>
                <a:gd name="T100" fmla="*/ 1178 w 489"/>
                <a:gd name="T101" fmla="*/ 314 h 321"/>
                <a:gd name="T102" fmla="*/ 1178 w 489"/>
                <a:gd name="T103" fmla="*/ 352 h 321"/>
                <a:gd name="T104" fmla="*/ 1216 w 489"/>
                <a:gd name="T105" fmla="*/ 404 h 32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89"/>
                <a:gd name="T160" fmla="*/ 0 h 321"/>
                <a:gd name="T161" fmla="*/ 489 w 489"/>
                <a:gd name="T162" fmla="*/ 321 h 32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89" h="321">
                  <a:moveTo>
                    <a:pt x="488" y="248"/>
                  </a:moveTo>
                  <a:lnTo>
                    <a:pt x="448" y="264"/>
                  </a:lnTo>
                  <a:lnTo>
                    <a:pt x="392" y="296"/>
                  </a:lnTo>
                  <a:lnTo>
                    <a:pt x="368" y="304"/>
                  </a:lnTo>
                  <a:lnTo>
                    <a:pt x="352" y="320"/>
                  </a:lnTo>
                  <a:lnTo>
                    <a:pt x="328" y="320"/>
                  </a:lnTo>
                  <a:lnTo>
                    <a:pt x="336" y="272"/>
                  </a:lnTo>
                  <a:lnTo>
                    <a:pt x="320" y="272"/>
                  </a:lnTo>
                  <a:lnTo>
                    <a:pt x="288" y="288"/>
                  </a:lnTo>
                  <a:lnTo>
                    <a:pt x="280" y="280"/>
                  </a:lnTo>
                  <a:lnTo>
                    <a:pt x="240" y="280"/>
                  </a:lnTo>
                  <a:lnTo>
                    <a:pt x="224" y="256"/>
                  </a:lnTo>
                  <a:lnTo>
                    <a:pt x="184" y="256"/>
                  </a:lnTo>
                  <a:lnTo>
                    <a:pt x="144" y="240"/>
                  </a:lnTo>
                  <a:lnTo>
                    <a:pt x="128" y="248"/>
                  </a:lnTo>
                  <a:lnTo>
                    <a:pt x="136" y="280"/>
                  </a:lnTo>
                  <a:lnTo>
                    <a:pt x="112" y="272"/>
                  </a:lnTo>
                  <a:lnTo>
                    <a:pt x="80" y="272"/>
                  </a:lnTo>
                  <a:lnTo>
                    <a:pt x="48" y="320"/>
                  </a:lnTo>
                  <a:lnTo>
                    <a:pt x="8" y="272"/>
                  </a:lnTo>
                  <a:lnTo>
                    <a:pt x="0" y="272"/>
                  </a:lnTo>
                  <a:lnTo>
                    <a:pt x="8" y="256"/>
                  </a:lnTo>
                  <a:lnTo>
                    <a:pt x="16" y="248"/>
                  </a:lnTo>
                  <a:lnTo>
                    <a:pt x="0" y="232"/>
                  </a:lnTo>
                  <a:lnTo>
                    <a:pt x="0" y="224"/>
                  </a:lnTo>
                  <a:lnTo>
                    <a:pt x="16" y="208"/>
                  </a:lnTo>
                  <a:lnTo>
                    <a:pt x="72" y="208"/>
                  </a:lnTo>
                  <a:lnTo>
                    <a:pt x="96" y="192"/>
                  </a:lnTo>
                  <a:lnTo>
                    <a:pt x="112" y="184"/>
                  </a:lnTo>
                  <a:lnTo>
                    <a:pt x="112" y="160"/>
                  </a:lnTo>
                  <a:lnTo>
                    <a:pt x="80" y="120"/>
                  </a:lnTo>
                  <a:lnTo>
                    <a:pt x="72" y="80"/>
                  </a:lnTo>
                  <a:lnTo>
                    <a:pt x="88" y="56"/>
                  </a:lnTo>
                  <a:lnTo>
                    <a:pt x="88" y="40"/>
                  </a:lnTo>
                  <a:lnTo>
                    <a:pt x="72" y="8"/>
                  </a:lnTo>
                  <a:lnTo>
                    <a:pt x="128" y="8"/>
                  </a:lnTo>
                  <a:lnTo>
                    <a:pt x="144" y="16"/>
                  </a:lnTo>
                  <a:lnTo>
                    <a:pt x="168" y="0"/>
                  </a:lnTo>
                  <a:lnTo>
                    <a:pt x="208" y="72"/>
                  </a:lnTo>
                  <a:lnTo>
                    <a:pt x="280" y="72"/>
                  </a:lnTo>
                  <a:lnTo>
                    <a:pt x="296" y="80"/>
                  </a:lnTo>
                  <a:lnTo>
                    <a:pt x="312" y="72"/>
                  </a:lnTo>
                  <a:lnTo>
                    <a:pt x="336" y="88"/>
                  </a:lnTo>
                  <a:lnTo>
                    <a:pt x="336" y="112"/>
                  </a:lnTo>
                  <a:lnTo>
                    <a:pt x="352" y="128"/>
                  </a:lnTo>
                  <a:lnTo>
                    <a:pt x="360" y="112"/>
                  </a:lnTo>
                  <a:lnTo>
                    <a:pt x="376" y="128"/>
                  </a:lnTo>
                  <a:lnTo>
                    <a:pt x="408" y="128"/>
                  </a:lnTo>
                  <a:lnTo>
                    <a:pt x="416" y="120"/>
                  </a:lnTo>
                  <a:lnTo>
                    <a:pt x="464" y="152"/>
                  </a:lnTo>
                  <a:lnTo>
                    <a:pt x="472" y="192"/>
                  </a:lnTo>
                  <a:lnTo>
                    <a:pt x="472" y="216"/>
                  </a:lnTo>
                  <a:lnTo>
                    <a:pt x="488" y="248"/>
                  </a:lnTo>
                </a:path>
              </a:pathLst>
            </a:custGeom>
            <a:solidFill>
              <a:srgbClr val="7F7F7F">
                <a:alpha val="39999"/>
              </a:srgbClr>
            </a:solidFill>
            <a:ln w="9525" cmpd="sng">
              <a:solidFill>
                <a:schemeClr val="bg1"/>
              </a:solidFill>
              <a:bevel/>
            </a:ln>
          </p:spPr>
          <p:txBody>
            <a:bodyPr/>
            <a:lstStyle/>
            <a:p>
              <a:endParaRPr lang="zh-CN" altLang="zh-CN" sz="900" b="1" dirty="0">
                <a:solidFill>
                  <a:srgbClr val="000000"/>
                </a:solidFill>
                <a:latin typeface="微软雅黑" panose="020B0503020204020204" pitchFamily="34" charset="-122"/>
                <a:ea typeface="微软雅黑" panose="020B0503020204020204" pitchFamily="34" charset="-122"/>
                <a:sym typeface="方正兰亭黑_GBK" pitchFamily="2" charset="-122"/>
              </a:endParaRPr>
            </a:p>
          </p:txBody>
        </p:sp>
        <p:sp>
          <p:nvSpPr>
            <p:cNvPr id="35" name="Freeform 26"/>
            <p:cNvSpPr>
              <a:spLocks noChangeArrowheads="1"/>
            </p:cNvSpPr>
            <p:nvPr/>
          </p:nvSpPr>
          <p:spPr bwMode="auto">
            <a:xfrm>
              <a:off x="3823847" y="2532317"/>
              <a:ext cx="512835" cy="657725"/>
            </a:xfrm>
            <a:custGeom>
              <a:avLst/>
              <a:gdLst>
                <a:gd name="T0" fmla="*/ 218 w 305"/>
                <a:gd name="T1" fmla="*/ 0 h 385"/>
                <a:gd name="T2" fmla="*/ 319 w 305"/>
                <a:gd name="T3" fmla="*/ 53 h 385"/>
                <a:gd name="T4" fmla="*/ 438 w 305"/>
                <a:gd name="T5" fmla="*/ 109 h 385"/>
                <a:gd name="T6" fmla="*/ 498 w 305"/>
                <a:gd name="T7" fmla="*/ 161 h 385"/>
                <a:gd name="T8" fmla="*/ 598 w 305"/>
                <a:gd name="T9" fmla="*/ 227 h 385"/>
                <a:gd name="T10" fmla="*/ 676 w 305"/>
                <a:gd name="T11" fmla="*/ 241 h 385"/>
                <a:gd name="T12" fmla="*/ 619 w 305"/>
                <a:gd name="T13" fmla="*/ 241 h 385"/>
                <a:gd name="T14" fmla="*/ 577 w 305"/>
                <a:gd name="T15" fmla="*/ 295 h 385"/>
                <a:gd name="T16" fmla="*/ 619 w 305"/>
                <a:gd name="T17" fmla="*/ 375 h 385"/>
                <a:gd name="T18" fmla="*/ 718 w 305"/>
                <a:gd name="T19" fmla="*/ 416 h 385"/>
                <a:gd name="T20" fmla="*/ 718 w 305"/>
                <a:gd name="T21" fmla="*/ 497 h 385"/>
                <a:gd name="T22" fmla="*/ 697 w 305"/>
                <a:gd name="T23" fmla="*/ 538 h 385"/>
                <a:gd name="T24" fmla="*/ 656 w 305"/>
                <a:gd name="T25" fmla="*/ 523 h 385"/>
                <a:gd name="T26" fmla="*/ 676 w 305"/>
                <a:gd name="T27" fmla="*/ 578 h 385"/>
                <a:gd name="T28" fmla="*/ 656 w 305"/>
                <a:gd name="T29" fmla="*/ 604 h 385"/>
                <a:gd name="T30" fmla="*/ 559 w 305"/>
                <a:gd name="T31" fmla="*/ 643 h 385"/>
                <a:gd name="T32" fmla="*/ 458 w 305"/>
                <a:gd name="T33" fmla="*/ 643 h 385"/>
                <a:gd name="T34" fmla="*/ 377 w 305"/>
                <a:gd name="T35" fmla="*/ 618 h 385"/>
                <a:gd name="T36" fmla="*/ 319 w 305"/>
                <a:gd name="T37" fmla="*/ 643 h 385"/>
                <a:gd name="T38" fmla="*/ 338 w 305"/>
                <a:gd name="T39" fmla="*/ 604 h 385"/>
                <a:gd name="T40" fmla="*/ 300 w 305"/>
                <a:gd name="T41" fmla="*/ 618 h 385"/>
                <a:gd name="T42" fmla="*/ 199 w 305"/>
                <a:gd name="T43" fmla="*/ 523 h 385"/>
                <a:gd name="T44" fmla="*/ 179 w 305"/>
                <a:gd name="T45" fmla="*/ 443 h 385"/>
                <a:gd name="T46" fmla="*/ 179 w 305"/>
                <a:gd name="T47" fmla="*/ 363 h 385"/>
                <a:gd name="T48" fmla="*/ 179 w 305"/>
                <a:gd name="T49" fmla="*/ 267 h 385"/>
                <a:gd name="T50" fmla="*/ 60 w 305"/>
                <a:gd name="T51" fmla="*/ 255 h 385"/>
                <a:gd name="T52" fmla="*/ 0 w 305"/>
                <a:gd name="T53" fmla="*/ 227 h 385"/>
                <a:gd name="T54" fmla="*/ 79 w 305"/>
                <a:gd name="T55" fmla="*/ 202 h 385"/>
                <a:gd name="T56" fmla="*/ 101 w 305"/>
                <a:gd name="T57" fmla="*/ 67 h 385"/>
                <a:gd name="T58" fmla="*/ 179 w 305"/>
                <a:gd name="T59" fmla="*/ 94 h 385"/>
                <a:gd name="T60" fmla="*/ 259 w 305"/>
                <a:gd name="T61" fmla="*/ 80 h 385"/>
                <a:gd name="T62" fmla="*/ 199 w 305"/>
                <a:gd name="T63" fmla="*/ 27 h 38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05"/>
                <a:gd name="T97" fmla="*/ 0 h 385"/>
                <a:gd name="T98" fmla="*/ 305 w 305"/>
                <a:gd name="T99" fmla="*/ 385 h 38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05" h="385">
                  <a:moveTo>
                    <a:pt x="80" y="8"/>
                  </a:moveTo>
                  <a:lnTo>
                    <a:pt x="88" y="0"/>
                  </a:lnTo>
                  <a:lnTo>
                    <a:pt x="120" y="8"/>
                  </a:lnTo>
                  <a:lnTo>
                    <a:pt x="128" y="32"/>
                  </a:lnTo>
                  <a:lnTo>
                    <a:pt x="152" y="32"/>
                  </a:lnTo>
                  <a:lnTo>
                    <a:pt x="176" y="64"/>
                  </a:lnTo>
                  <a:lnTo>
                    <a:pt x="184" y="56"/>
                  </a:lnTo>
                  <a:lnTo>
                    <a:pt x="200" y="96"/>
                  </a:lnTo>
                  <a:lnTo>
                    <a:pt x="224" y="136"/>
                  </a:lnTo>
                  <a:lnTo>
                    <a:pt x="240" y="136"/>
                  </a:lnTo>
                  <a:lnTo>
                    <a:pt x="256" y="120"/>
                  </a:lnTo>
                  <a:lnTo>
                    <a:pt x="272" y="144"/>
                  </a:lnTo>
                  <a:lnTo>
                    <a:pt x="256" y="160"/>
                  </a:lnTo>
                  <a:lnTo>
                    <a:pt x="248" y="144"/>
                  </a:lnTo>
                  <a:lnTo>
                    <a:pt x="232" y="144"/>
                  </a:lnTo>
                  <a:lnTo>
                    <a:pt x="232" y="176"/>
                  </a:lnTo>
                  <a:lnTo>
                    <a:pt x="224" y="192"/>
                  </a:lnTo>
                  <a:lnTo>
                    <a:pt x="248" y="224"/>
                  </a:lnTo>
                  <a:lnTo>
                    <a:pt x="248" y="248"/>
                  </a:lnTo>
                  <a:lnTo>
                    <a:pt x="288" y="248"/>
                  </a:lnTo>
                  <a:lnTo>
                    <a:pt x="304" y="264"/>
                  </a:lnTo>
                  <a:lnTo>
                    <a:pt x="288" y="296"/>
                  </a:lnTo>
                  <a:lnTo>
                    <a:pt x="296" y="320"/>
                  </a:lnTo>
                  <a:lnTo>
                    <a:pt x="280" y="320"/>
                  </a:lnTo>
                  <a:lnTo>
                    <a:pt x="280" y="312"/>
                  </a:lnTo>
                  <a:lnTo>
                    <a:pt x="264" y="312"/>
                  </a:lnTo>
                  <a:lnTo>
                    <a:pt x="264" y="328"/>
                  </a:lnTo>
                  <a:lnTo>
                    <a:pt x="272" y="344"/>
                  </a:lnTo>
                  <a:lnTo>
                    <a:pt x="264" y="344"/>
                  </a:lnTo>
                  <a:lnTo>
                    <a:pt x="264" y="360"/>
                  </a:lnTo>
                  <a:lnTo>
                    <a:pt x="232" y="384"/>
                  </a:lnTo>
                  <a:lnTo>
                    <a:pt x="224" y="384"/>
                  </a:lnTo>
                  <a:lnTo>
                    <a:pt x="216" y="376"/>
                  </a:lnTo>
                  <a:lnTo>
                    <a:pt x="184" y="384"/>
                  </a:lnTo>
                  <a:lnTo>
                    <a:pt x="168" y="352"/>
                  </a:lnTo>
                  <a:lnTo>
                    <a:pt x="152" y="368"/>
                  </a:lnTo>
                  <a:lnTo>
                    <a:pt x="152" y="384"/>
                  </a:lnTo>
                  <a:lnTo>
                    <a:pt x="128" y="384"/>
                  </a:lnTo>
                  <a:lnTo>
                    <a:pt x="128" y="368"/>
                  </a:lnTo>
                  <a:lnTo>
                    <a:pt x="136" y="360"/>
                  </a:lnTo>
                  <a:lnTo>
                    <a:pt x="128" y="352"/>
                  </a:lnTo>
                  <a:lnTo>
                    <a:pt x="120" y="368"/>
                  </a:lnTo>
                  <a:lnTo>
                    <a:pt x="88" y="360"/>
                  </a:lnTo>
                  <a:lnTo>
                    <a:pt x="80" y="312"/>
                  </a:lnTo>
                  <a:lnTo>
                    <a:pt x="80" y="296"/>
                  </a:lnTo>
                  <a:lnTo>
                    <a:pt x="72" y="264"/>
                  </a:lnTo>
                  <a:lnTo>
                    <a:pt x="32" y="240"/>
                  </a:lnTo>
                  <a:lnTo>
                    <a:pt x="72" y="216"/>
                  </a:lnTo>
                  <a:lnTo>
                    <a:pt x="80" y="216"/>
                  </a:lnTo>
                  <a:lnTo>
                    <a:pt x="72" y="160"/>
                  </a:lnTo>
                  <a:lnTo>
                    <a:pt x="48" y="168"/>
                  </a:lnTo>
                  <a:lnTo>
                    <a:pt x="24" y="152"/>
                  </a:lnTo>
                  <a:lnTo>
                    <a:pt x="16" y="136"/>
                  </a:lnTo>
                  <a:lnTo>
                    <a:pt x="0" y="136"/>
                  </a:lnTo>
                  <a:lnTo>
                    <a:pt x="8" y="120"/>
                  </a:lnTo>
                  <a:lnTo>
                    <a:pt x="32" y="120"/>
                  </a:lnTo>
                  <a:lnTo>
                    <a:pt x="40" y="88"/>
                  </a:lnTo>
                  <a:lnTo>
                    <a:pt x="40" y="40"/>
                  </a:lnTo>
                  <a:lnTo>
                    <a:pt x="48" y="40"/>
                  </a:lnTo>
                  <a:lnTo>
                    <a:pt x="72" y="56"/>
                  </a:lnTo>
                  <a:lnTo>
                    <a:pt x="80" y="72"/>
                  </a:lnTo>
                  <a:lnTo>
                    <a:pt x="104" y="48"/>
                  </a:lnTo>
                  <a:lnTo>
                    <a:pt x="104" y="32"/>
                  </a:lnTo>
                  <a:lnTo>
                    <a:pt x="80" y="16"/>
                  </a:lnTo>
                  <a:lnTo>
                    <a:pt x="80" y="8"/>
                  </a:lnTo>
                </a:path>
              </a:pathLst>
            </a:custGeom>
            <a:solidFill>
              <a:srgbClr val="7F7F7F">
                <a:alpha val="39999"/>
              </a:srgbClr>
            </a:solidFill>
            <a:ln w="9525" cmpd="sng">
              <a:solidFill>
                <a:schemeClr val="bg1"/>
              </a:solidFill>
              <a:bevel/>
            </a:ln>
          </p:spPr>
          <p:txBody>
            <a:bodyPr/>
            <a:lstStyle/>
            <a:p>
              <a:endParaRPr lang="zh-CN" altLang="zh-CN" sz="900" b="1" dirty="0">
                <a:solidFill>
                  <a:srgbClr val="000000"/>
                </a:solidFill>
                <a:latin typeface="微软雅黑" panose="020B0503020204020204" pitchFamily="34" charset="-122"/>
                <a:ea typeface="微软雅黑" panose="020B0503020204020204" pitchFamily="34" charset="-122"/>
                <a:sym typeface="方正兰亭黑_GBK" pitchFamily="2" charset="-122"/>
              </a:endParaRPr>
            </a:p>
          </p:txBody>
        </p:sp>
        <p:sp>
          <p:nvSpPr>
            <p:cNvPr id="36" name="Freeform 27"/>
            <p:cNvSpPr>
              <a:spLocks noChangeArrowheads="1"/>
            </p:cNvSpPr>
            <p:nvPr/>
          </p:nvSpPr>
          <p:spPr bwMode="auto">
            <a:xfrm>
              <a:off x="3367059" y="2327452"/>
              <a:ext cx="634739" cy="614595"/>
            </a:xfrm>
            <a:custGeom>
              <a:avLst/>
              <a:gdLst>
                <a:gd name="T0" fmla="*/ 500 w 377"/>
                <a:gd name="T1" fmla="*/ 13 h 361"/>
                <a:gd name="T2" fmla="*/ 621 w 377"/>
                <a:gd name="T3" fmla="*/ 0 h 361"/>
                <a:gd name="T4" fmla="*/ 661 w 377"/>
                <a:gd name="T5" fmla="*/ 27 h 361"/>
                <a:gd name="T6" fmla="*/ 761 w 377"/>
                <a:gd name="T7" fmla="*/ 40 h 361"/>
                <a:gd name="T8" fmla="*/ 803 w 377"/>
                <a:gd name="T9" fmla="*/ 27 h 361"/>
                <a:gd name="T10" fmla="*/ 842 w 377"/>
                <a:gd name="T11" fmla="*/ 27 h 361"/>
                <a:gd name="T12" fmla="*/ 701 w 377"/>
                <a:gd name="T13" fmla="*/ 105 h 361"/>
                <a:gd name="T14" fmla="*/ 681 w 377"/>
                <a:gd name="T15" fmla="*/ 144 h 361"/>
                <a:gd name="T16" fmla="*/ 701 w 377"/>
                <a:gd name="T17" fmla="*/ 158 h 361"/>
                <a:gd name="T18" fmla="*/ 722 w 377"/>
                <a:gd name="T19" fmla="*/ 158 h 361"/>
                <a:gd name="T20" fmla="*/ 803 w 377"/>
                <a:gd name="T21" fmla="*/ 210 h 361"/>
                <a:gd name="T22" fmla="*/ 881 w 377"/>
                <a:gd name="T23" fmla="*/ 210 h 361"/>
                <a:gd name="T24" fmla="*/ 881 w 377"/>
                <a:gd name="T25" fmla="*/ 239 h 361"/>
                <a:gd name="T26" fmla="*/ 941 w 377"/>
                <a:gd name="T27" fmla="*/ 252 h 361"/>
                <a:gd name="T28" fmla="*/ 941 w 377"/>
                <a:gd name="T29" fmla="*/ 279 h 361"/>
                <a:gd name="T30" fmla="*/ 881 w 377"/>
                <a:gd name="T31" fmla="*/ 316 h 361"/>
                <a:gd name="T32" fmla="*/ 881 w 377"/>
                <a:gd name="T33" fmla="*/ 292 h 361"/>
                <a:gd name="T34" fmla="*/ 821 w 377"/>
                <a:gd name="T35" fmla="*/ 265 h 361"/>
                <a:gd name="T36" fmla="*/ 782 w 377"/>
                <a:gd name="T37" fmla="*/ 265 h 361"/>
                <a:gd name="T38" fmla="*/ 782 w 377"/>
                <a:gd name="T39" fmla="*/ 344 h 361"/>
                <a:gd name="T40" fmla="*/ 761 w 377"/>
                <a:gd name="T41" fmla="*/ 396 h 361"/>
                <a:gd name="T42" fmla="*/ 701 w 377"/>
                <a:gd name="T43" fmla="*/ 396 h 361"/>
                <a:gd name="T44" fmla="*/ 681 w 377"/>
                <a:gd name="T45" fmla="*/ 409 h 361"/>
                <a:gd name="T46" fmla="*/ 722 w 377"/>
                <a:gd name="T47" fmla="*/ 422 h 361"/>
                <a:gd name="T48" fmla="*/ 743 w 377"/>
                <a:gd name="T49" fmla="*/ 450 h 361"/>
                <a:gd name="T50" fmla="*/ 803 w 377"/>
                <a:gd name="T51" fmla="*/ 474 h 361"/>
                <a:gd name="T52" fmla="*/ 860 w 377"/>
                <a:gd name="T53" fmla="*/ 462 h 361"/>
                <a:gd name="T54" fmla="*/ 881 w 377"/>
                <a:gd name="T55" fmla="*/ 554 h 361"/>
                <a:gd name="T56" fmla="*/ 761 w 377"/>
                <a:gd name="T57" fmla="*/ 594 h 361"/>
                <a:gd name="T58" fmla="*/ 743 w 377"/>
                <a:gd name="T59" fmla="*/ 580 h 361"/>
                <a:gd name="T60" fmla="*/ 722 w 377"/>
                <a:gd name="T61" fmla="*/ 594 h 361"/>
                <a:gd name="T62" fmla="*/ 643 w 377"/>
                <a:gd name="T63" fmla="*/ 594 h 361"/>
                <a:gd name="T64" fmla="*/ 601 w 377"/>
                <a:gd name="T65" fmla="*/ 567 h 361"/>
                <a:gd name="T66" fmla="*/ 582 w 377"/>
                <a:gd name="T67" fmla="*/ 594 h 361"/>
                <a:gd name="T68" fmla="*/ 542 w 377"/>
                <a:gd name="T69" fmla="*/ 567 h 361"/>
                <a:gd name="T70" fmla="*/ 542 w 377"/>
                <a:gd name="T71" fmla="*/ 527 h 361"/>
                <a:gd name="T72" fmla="*/ 482 w 377"/>
                <a:gd name="T73" fmla="*/ 501 h 361"/>
                <a:gd name="T74" fmla="*/ 440 w 377"/>
                <a:gd name="T75" fmla="*/ 514 h 361"/>
                <a:gd name="T76" fmla="*/ 401 w 377"/>
                <a:gd name="T77" fmla="*/ 501 h 361"/>
                <a:gd name="T78" fmla="*/ 221 w 377"/>
                <a:gd name="T79" fmla="*/ 487 h 361"/>
                <a:gd name="T80" fmla="*/ 121 w 377"/>
                <a:gd name="T81" fmla="*/ 382 h 361"/>
                <a:gd name="T82" fmla="*/ 41 w 377"/>
                <a:gd name="T83" fmla="*/ 303 h 361"/>
                <a:gd name="T84" fmla="*/ 0 w 377"/>
                <a:gd name="T85" fmla="*/ 210 h 361"/>
                <a:gd name="T86" fmla="*/ 79 w 377"/>
                <a:gd name="T87" fmla="*/ 210 h 361"/>
                <a:gd name="T88" fmla="*/ 281 w 377"/>
                <a:gd name="T89" fmla="*/ 130 h 361"/>
                <a:gd name="T90" fmla="*/ 341 w 377"/>
                <a:gd name="T91" fmla="*/ 130 h 361"/>
                <a:gd name="T92" fmla="*/ 422 w 377"/>
                <a:gd name="T93" fmla="*/ 130 h 361"/>
                <a:gd name="T94" fmla="*/ 482 w 377"/>
                <a:gd name="T95" fmla="*/ 80 h 361"/>
                <a:gd name="T96" fmla="*/ 500 w 377"/>
                <a:gd name="T97" fmla="*/ 13 h 36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77"/>
                <a:gd name="T148" fmla="*/ 0 h 361"/>
                <a:gd name="T149" fmla="*/ 377 w 377"/>
                <a:gd name="T150" fmla="*/ 361 h 36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77" h="361">
                  <a:moveTo>
                    <a:pt x="200" y="8"/>
                  </a:moveTo>
                  <a:lnTo>
                    <a:pt x="248" y="0"/>
                  </a:lnTo>
                  <a:lnTo>
                    <a:pt x="264" y="16"/>
                  </a:lnTo>
                  <a:lnTo>
                    <a:pt x="304" y="24"/>
                  </a:lnTo>
                  <a:lnTo>
                    <a:pt x="320" y="16"/>
                  </a:lnTo>
                  <a:lnTo>
                    <a:pt x="336" y="16"/>
                  </a:lnTo>
                  <a:lnTo>
                    <a:pt x="280" y="64"/>
                  </a:lnTo>
                  <a:lnTo>
                    <a:pt x="272" y="88"/>
                  </a:lnTo>
                  <a:lnTo>
                    <a:pt x="280" y="96"/>
                  </a:lnTo>
                  <a:lnTo>
                    <a:pt x="288" y="96"/>
                  </a:lnTo>
                  <a:lnTo>
                    <a:pt x="320" y="128"/>
                  </a:lnTo>
                  <a:lnTo>
                    <a:pt x="352" y="128"/>
                  </a:lnTo>
                  <a:lnTo>
                    <a:pt x="352" y="144"/>
                  </a:lnTo>
                  <a:lnTo>
                    <a:pt x="376" y="152"/>
                  </a:lnTo>
                  <a:lnTo>
                    <a:pt x="376" y="168"/>
                  </a:lnTo>
                  <a:lnTo>
                    <a:pt x="352" y="192"/>
                  </a:lnTo>
                  <a:lnTo>
                    <a:pt x="352" y="176"/>
                  </a:lnTo>
                  <a:lnTo>
                    <a:pt x="328" y="160"/>
                  </a:lnTo>
                  <a:lnTo>
                    <a:pt x="312" y="160"/>
                  </a:lnTo>
                  <a:lnTo>
                    <a:pt x="312" y="208"/>
                  </a:lnTo>
                  <a:lnTo>
                    <a:pt x="304" y="240"/>
                  </a:lnTo>
                  <a:lnTo>
                    <a:pt x="280" y="240"/>
                  </a:lnTo>
                  <a:lnTo>
                    <a:pt x="272" y="248"/>
                  </a:lnTo>
                  <a:lnTo>
                    <a:pt x="288" y="256"/>
                  </a:lnTo>
                  <a:lnTo>
                    <a:pt x="296" y="272"/>
                  </a:lnTo>
                  <a:lnTo>
                    <a:pt x="320" y="288"/>
                  </a:lnTo>
                  <a:lnTo>
                    <a:pt x="344" y="280"/>
                  </a:lnTo>
                  <a:lnTo>
                    <a:pt x="352" y="336"/>
                  </a:lnTo>
                  <a:lnTo>
                    <a:pt x="304" y="360"/>
                  </a:lnTo>
                  <a:lnTo>
                    <a:pt x="296" y="352"/>
                  </a:lnTo>
                  <a:lnTo>
                    <a:pt x="288" y="360"/>
                  </a:lnTo>
                  <a:lnTo>
                    <a:pt x="256" y="360"/>
                  </a:lnTo>
                  <a:lnTo>
                    <a:pt x="240" y="344"/>
                  </a:lnTo>
                  <a:lnTo>
                    <a:pt x="232" y="360"/>
                  </a:lnTo>
                  <a:lnTo>
                    <a:pt x="216" y="344"/>
                  </a:lnTo>
                  <a:lnTo>
                    <a:pt x="216" y="320"/>
                  </a:lnTo>
                  <a:lnTo>
                    <a:pt x="192" y="304"/>
                  </a:lnTo>
                  <a:lnTo>
                    <a:pt x="176" y="312"/>
                  </a:lnTo>
                  <a:lnTo>
                    <a:pt x="160" y="304"/>
                  </a:lnTo>
                  <a:lnTo>
                    <a:pt x="88" y="296"/>
                  </a:lnTo>
                  <a:lnTo>
                    <a:pt x="48" y="232"/>
                  </a:lnTo>
                  <a:lnTo>
                    <a:pt x="16" y="184"/>
                  </a:lnTo>
                  <a:lnTo>
                    <a:pt x="0" y="128"/>
                  </a:lnTo>
                  <a:lnTo>
                    <a:pt x="32" y="128"/>
                  </a:lnTo>
                  <a:lnTo>
                    <a:pt x="112" y="80"/>
                  </a:lnTo>
                  <a:lnTo>
                    <a:pt x="136" y="80"/>
                  </a:lnTo>
                  <a:lnTo>
                    <a:pt x="168" y="80"/>
                  </a:lnTo>
                  <a:lnTo>
                    <a:pt x="192" y="48"/>
                  </a:lnTo>
                  <a:lnTo>
                    <a:pt x="200" y="8"/>
                  </a:lnTo>
                </a:path>
              </a:pathLst>
            </a:custGeom>
            <a:solidFill>
              <a:srgbClr val="7F7F7F">
                <a:alpha val="39999"/>
              </a:srgbClr>
            </a:solidFill>
            <a:ln w="9525" cmpd="sng">
              <a:solidFill>
                <a:schemeClr val="bg1"/>
              </a:solidFill>
              <a:bevel/>
            </a:ln>
          </p:spPr>
          <p:txBody>
            <a:bodyPr/>
            <a:lstStyle/>
            <a:p>
              <a:endParaRPr lang="zh-CN" altLang="zh-CN" sz="900" b="1" dirty="0">
                <a:solidFill>
                  <a:srgbClr val="000000"/>
                </a:solidFill>
                <a:latin typeface="微软雅黑" panose="020B0503020204020204" pitchFamily="34" charset="-122"/>
                <a:ea typeface="微软雅黑" panose="020B0503020204020204" pitchFamily="34" charset="-122"/>
                <a:sym typeface="方正兰亭黑_GBK" pitchFamily="2" charset="-122"/>
              </a:endParaRPr>
            </a:p>
          </p:txBody>
        </p:sp>
        <p:sp>
          <p:nvSpPr>
            <p:cNvPr id="37" name="Freeform 28"/>
            <p:cNvSpPr>
              <a:spLocks noChangeArrowheads="1"/>
            </p:cNvSpPr>
            <p:nvPr/>
          </p:nvSpPr>
          <p:spPr bwMode="auto">
            <a:xfrm>
              <a:off x="3354448" y="1768309"/>
              <a:ext cx="418956" cy="780952"/>
            </a:xfrm>
            <a:custGeom>
              <a:avLst/>
              <a:gdLst>
                <a:gd name="T0" fmla="*/ 519 w 249"/>
                <a:gd name="T1" fmla="*/ 565 h 457"/>
                <a:gd name="T2" fmla="*/ 498 w 249"/>
                <a:gd name="T3" fmla="*/ 632 h 457"/>
                <a:gd name="T4" fmla="*/ 438 w 249"/>
                <a:gd name="T5" fmla="*/ 687 h 457"/>
                <a:gd name="T6" fmla="*/ 339 w 249"/>
                <a:gd name="T7" fmla="*/ 673 h 457"/>
                <a:gd name="T8" fmla="*/ 199 w 249"/>
                <a:gd name="T9" fmla="*/ 724 h 457"/>
                <a:gd name="T10" fmla="*/ 101 w 249"/>
                <a:gd name="T11" fmla="*/ 765 h 457"/>
                <a:gd name="T12" fmla="*/ 20 w 249"/>
                <a:gd name="T13" fmla="*/ 765 h 457"/>
                <a:gd name="T14" fmla="*/ 0 w 249"/>
                <a:gd name="T15" fmla="*/ 752 h 457"/>
                <a:gd name="T16" fmla="*/ 41 w 249"/>
                <a:gd name="T17" fmla="*/ 646 h 457"/>
                <a:gd name="T18" fmla="*/ 60 w 249"/>
                <a:gd name="T19" fmla="*/ 619 h 457"/>
                <a:gd name="T20" fmla="*/ 20 w 249"/>
                <a:gd name="T21" fmla="*/ 551 h 457"/>
                <a:gd name="T22" fmla="*/ 41 w 249"/>
                <a:gd name="T23" fmla="*/ 444 h 457"/>
                <a:gd name="T24" fmla="*/ 60 w 249"/>
                <a:gd name="T25" fmla="*/ 376 h 457"/>
                <a:gd name="T26" fmla="*/ 79 w 249"/>
                <a:gd name="T27" fmla="*/ 349 h 457"/>
                <a:gd name="T28" fmla="*/ 41 w 249"/>
                <a:gd name="T29" fmla="*/ 323 h 457"/>
                <a:gd name="T30" fmla="*/ 79 w 249"/>
                <a:gd name="T31" fmla="*/ 270 h 457"/>
                <a:gd name="T32" fmla="*/ 138 w 249"/>
                <a:gd name="T33" fmla="*/ 189 h 457"/>
                <a:gd name="T34" fmla="*/ 138 w 249"/>
                <a:gd name="T35" fmla="*/ 135 h 457"/>
                <a:gd name="T36" fmla="*/ 179 w 249"/>
                <a:gd name="T37" fmla="*/ 135 h 457"/>
                <a:gd name="T38" fmla="*/ 300 w 249"/>
                <a:gd name="T39" fmla="*/ 41 h 457"/>
                <a:gd name="T40" fmla="*/ 360 w 249"/>
                <a:gd name="T41" fmla="*/ 27 h 457"/>
                <a:gd name="T42" fmla="*/ 421 w 249"/>
                <a:gd name="T43" fmla="*/ 0 h 457"/>
                <a:gd name="T44" fmla="*/ 438 w 249"/>
                <a:gd name="T45" fmla="*/ 13 h 457"/>
                <a:gd name="T46" fmla="*/ 538 w 249"/>
                <a:gd name="T47" fmla="*/ 0 h 457"/>
                <a:gd name="T48" fmla="*/ 598 w 249"/>
                <a:gd name="T49" fmla="*/ 41 h 457"/>
                <a:gd name="T50" fmla="*/ 538 w 249"/>
                <a:gd name="T51" fmla="*/ 54 h 457"/>
                <a:gd name="T52" fmla="*/ 519 w 249"/>
                <a:gd name="T53" fmla="*/ 80 h 457"/>
                <a:gd name="T54" fmla="*/ 598 w 249"/>
                <a:gd name="T55" fmla="*/ 80 h 457"/>
                <a:gd name="T56" fmla="*/ 620 w 249"/>
                <a:gd name="T57" fmla="*/ 149 h 457"/>
                <a:gd name="T58" fmla="*/ 580 w 249"/>
                <a:gd name="T59" fmla="*/ 202 h 457"/>
                <a:gd name="T60" fmla="*/ 538 w 249"/>
                <a:gd name="T61" fmla="*/ 175 h 457"/>
                <a:gd name="T62" fmla="*/ 480 w 249"/>
                <a:gd name="T63" fmla="*/ 202 h 457"/>
                <a:gd name="T64" fmla="*/ 498 w 249"/>
                <a:gd name="T65" fmla="*/ 229 h 457"/>
                <a:gd name="T66" fmla="*/ 459 w 249"/>
                <a:gd name="T67" fmla="*/ 270 h 457"/>
                <a:gd name="T68" fmla="*/ 560 w 249"/>
                <a:gd name="T69" fmla="*/ 363 h 457"/>
                <a:gd name="T70" fmla="*/ 480 w 249"/>
                <a:gd name="T71" fmla="*/ 510 h 457"/>
                <a:gd name="T72" fmla="*/ 519 w 249"/>
                <a:gd name="T73" fmla="*/ 565 h 45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49"/>
                <a:gd name="T112" fmla="*/ 0 h 457"/>
                <a:gd name="T113" fmla="*/ 249 w 249"/>
                <a:gd name="T114" fmla="*/ 457 h 45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49" h="457">
                  <a:moveTo>
                    <a:pt x="208" y="336"/>
                  </a:moveTo>
                  <a:lnTo>
                    <a:pt x="200" y="376"/>
                  </a:lnTo>
                  <a:lnTo>
                    <a:pt x="176" y="408"/>
                  </a:lnTo>
                  <a:lnTo>
                    <a:pt x="136" y="400"/>
                  </a:lnTo>
                  <a:lnTo>
                    <a:pt x="80" y="432"/>
                  </a:lnTo>
                  <a:lnTo>
                    <a:pt x="40" y="456"/>
                  </a:lnTo>
                  <a:lnTo>
                    <a:pt x="8" y="456"/>
                  </a:lnTo>
                  <a:lnTo>
                    <a:pt x="0" y="448"/>
                  </a:lnTo>
                  <a:lnTo>
                    <a:pt x="16" y="384"/>
                  </a:lnTo>
                  <a:lnTo>
                    <a:pt x="24" y="368"/>
                  </a:lnTo>
                  <a:lnTo>
                    <a:pt x="8" y="328"/>
                  </a:lnTo>
                  <a:lnTo>
                    <a:pt x="16" y="264"/>
                  </a:lnTo>
                  <a:lnTo>
                    <a:pt x="24" y="224"/>
                  </a:lnTo>
                  <a:lnTo>
                    <a:pt x="32" y="208"/>
                  </a:lnTo>
                  <a:lnTo>
                    <a:pt x="16" y="192"/>
                  </a:lnTo>
                  <a:lnTo>
                    <a:pt x="32" y="160"/>
                  </a:lnTo>
                  <a:lnTo>
                    <a:pt x="56" y="112"/>
                  </a:lnTo>
                  <a:lnTo>
                    <a:pt x="56" y="80"/>
                  </a:lnTo>
                  <a:lnTo>
                    <a:pt x="72" y="80"/>
                  </a:lnTo>
                  <a:lnTo>
                    <a:pt x="120" y="24"/>
                  </a:lnTo>
                  <a:lnTo>
                    <a:pt x="144" y="16"/>
                  </a:lnTo>
                  <a:lnTo>
                    <a:pt x="168" y="0"/>
                  </a:lnTo>
                  <a:lnTo>
                    <a:pt x="176" y="8"/>
                  </a:lnTo>
                  <a:lnTo>
                    <a:pt x="216" y="0"/>
                  </a:lnTo>
                  <a:lnTo>
                    <a:pt x="240" y="24"/>
                  </a:lnTo>
                  <a:lnTo>
                    <a:pt x="216" y="32"/>
                  </a:lnTo>
                  <a:lnTo>
                    <a:pt x="208" y="48"/>
                  </a:lnTo>
                  <a:lnTo>
                    <a:pt x="240" y="48"/>
                  </a:lnTo>
                  <a:lnTo>
                    <a:pt x="248" y="88"/>
                  </a:lnTo>
                  <a:lnTo>
                    <a:pt x="232" y="120"/>
                  </a:lnTo>
                  <a:lnTo>
                    <a:pt x="216" y="104"/>
                  </a:lnTo>
                  <a:lnTo>
                    <a:pt x="192" y="120"/>
                  </a:lnTo>
                  <a:lnTo>
                    <a:pt x="200" y="136"/>
                  </a:lnTo>
                  <a:lnTo>
                    <a:pt x="184" y="160"/>
                  </a:lnTo>
                  <a:lnTo>
                    <a:pt x="224" y="216"/>
                  </a:lnTo>
                  <a:lnTo>
                    <a:pt x="192" y="304"/>
                  </a:lnTo>
                  <a:lnTo>
                    <a:pt x="208" y="336"/>
                  </a:lnTo>
                </a:path>
              </a:pathLst>
            </a:custGeom>
            <a:solidFill>
              <a:srgbClr val="7F7F7F">
                <a:alpha val="39999"/>
              </a:srgbClr>
            </a:solidFill>
            <a:ln w="9525" cmpd="sng">
              <a:solidFill>
                <a:schemeClr val="bg1"/>
              </a:solidFill>
              <a:bevel/>
            </a:ln>
          </p:spPr>
          <p:txBody>
            <a:bodyPr/>
            <a:lstStyle/>
            <a:p>
              <a:endParaRPr lang="zh-CN" altLang="zh-CN" sz="900" b="1" dirty="0">
                <a:solidFill>
                  <a:srgbClr val="000000"/>
                </a:solidFill>
                <a:latin typeface="微软雅黑" panose="020B0503020204020204" pitchFamily="34" charset="-122"/>
                <a:ea typeface="微软雅黑" panose="020B0503020204020204" pitchFamily="34" charset="-122"/>
                <a:sym typeface="方正兰亭黑_GBK" pitchFamily="2" charset="-122"/>
              </a:endParaRPr>
            </a:p>
          </p:txBody>
        </p:sp>
        <p:sp>
          <p:nvSpPr>
            <p:cNvPr id="38" name="Freeform 29"/>
            <p:cNvSpPr>
              <a:spLocks noChangeArrowheads="1"/>
            </p:cNvSpPr>
            <p:nvPr/>
          </p:nvSpPr>
          <p:spPr bwMode="auto">
            <a:xfrm>
              <a:off x="2908870" y="1903859"/>
              <a:ext cx="540859" cy="1038189"/>
            </a:xfrm>
            <a:custGeom>
              <a:avLst/>
              <a:gdLst>
                <a:gd name="T0" fmla="*/ 806 w 321"/>
                <a:gd name="T1" fmla="*/ 797 h 609"/>
                <a:gd name="T2" fmla="*/ 744 w 321"/>
                <a:gd name="T3" fmla="*/ 825 h 609"/>
                <a:gd name="T4" fmla="*/ 705 w 321"/>
                <a:gd name="T5" fmla="*/ 811 h 609"/>
                <a:gd name="T6" fmla="*/ 562 w 321"/>
                <a:gd name="T7" fmla="*/ 811 h 609"/>
                <a:gd name="T8" fmla="*/ 605 w 321"/>
                <a:gd name="T9" fmla="*/ 863 h 609"/>
                <a:gd name="T10" fmla="*/ 562 w 321"/>
                <a:gd name="T11" fmla="*/ 930 h 609"/>
                <a:gd name="T12" fmla="*/ 583 w 321"/>
                <a:gd name="T13" fmla="*/ 1010 h 609"/>
                <a:gd name="T14" fmla="*/ 503 w 321"/>
                <a:gd name="T15" fmla="*/ 996 h 609"/>
                <a:gd name="T16" fmla="*/ 384 w 321"/>
                <a:gd name="T17" fmla="*/ 943 h 609"/>
                <a:gd name="T18" fmla="*/ 240 w 321"/>
                <a:gd name="T19" fmla="*/ 916 h 609"/>
                <a:gd name="T20" fmla="*/ 141 w 321"/>
                <a:gd name="T21" fmla="*/ 863 h 609"/>
                <a:gd name="T22" fmla="*/ 41 w 321"/>
                <a:gd name="T23" fmla="*/ 863 h 609"/>
                <a:gd name="T24" fmla="*/ 41 w 321"/>
                <a:gd name="T25" fmla="*/ 851 h 609"/>
                <a:gd name="T26" fmla="*/ 0 w 321"/>
                <a:gd name="T27" fmla="*/ 838 h 609"/>
                <a:gd name="T28" fmla="*/ 20 w 321"/>
                <a:gd name="T29" fmla="*/ 825 h 609"/>
                <a:gd name="T30" fmla="*/ 20 w 321"/>
                <a:gd name="T31" fmla="*/ 784 h 609"/>
                <a:gd name="T32" fmla="*/ 0 w 321"/>
                <a:gd name="T33" fmla="*/ 771 h 609"/>
                <a:gd name="T34" fmla="*/ 41 w 321"/>
                <a:gd name="T35" fmla="*/ 758 h 609"/>
                <a:gd name="T36" fmla="*/ 121 w 321"/>
                <a:gd name="T37" fmla="*/ 758 h 609"/>
                <a:gd name="T38" fmla="*/ 121 w 321"/>
                <a:gd name="T39" fmla="*/ 572 h 609"/>
                <a:gd name="T40" fmla="*/ 221 w 321"/>
                <a:gd name="T41" fmla="*/ 572 h 609"/>
                <a:gd name="T42" fmla="*/ 221 w 321"/>
                <a:gd name="T43" fmla="*/ 597 h 609"/>
                <a:gd name="T44" fmla="*/ 281 w 321"/>
                <a:gd name="T45" fmla="*/ 597 h 609"/>
                <a:gd name="T46" fmla="*/ 281 w 321"/>
                <a:gd name="T47" fmla="*/ 545 h 609"/>
                <a:gd name="T48" fmla="*/ 402 w 321"/>
                <a:gd name="T49" fmla="*/ 545 h 609"/>
                <a:gd name="T50" fmla="*/ 422 w 321"/>
                <a:gd name="T51" fmla="*/ 466 h 609"/>
                <a:gd name="T52" fmla="*/ 422 w 321"/>
                <a:gd name="T53" fmla="*/ 411 h 609"/>
                <a:gd name="T54" fmla="*/ 362 w 321"/>
                <a:gd name="T55" fmla="*/ 385 h 609"/>
                <a:gd name="T56" fmla="*/ 281 w 321"/>
                <a:gd name="T57" fmla="*/ 345 h 609"/>
                <a:gd name="T58" fmla="*/ 240 w 321"/>
                <a:gd name="T59" fmla="*/ 307 h 609"/>
                <a:gd name="T60" fmla="*/ 260 w 321"/>
                <a:gd name="T61" fmla="*/ 239 h 609"/>
                <a:gd name="T62" fmla="*/ 301 w 321"/>
                <a:gd name="T63" fmla="*/ 214 h 609"/>
                <a:gd name="T64" fmla="*/ 362 w 321"/>
                <a:gd name="T65" fmla="*/ 239 h 609"/>
                <a:gd name="T66" fmla="*/ 444 w 321"/>
                <a:gd name="T67" fmla="*/ 239 h 609"/>
                <a:gd name="T68" fmla="*/ 463 w 321"/>
                <a:gd name="T69" fmla="*/ 199 h 609"/>
                <a:gd name="T70" fmla="*/ 503 w 321"/>
                <a:gd name="T71" fmla="*/ 199 h 609"/>
                <a:gd name="T72" fmla="*/ 483 w 321"/>
                <a:gd name="T73" fmla="*/ 145 h 609"/>
                <a:gd name="T74" fmla="*/ 622 w 321"/>
                <a:gd name="T75" fmla="*/ 53 h 609"/>
                <a:gd name="T76" fmla="*/ 622 w 321"/>
                <a:gd name="T77" fmla="*/ 27 h 609"/>
                <a:gd name="T78" fmla="*/ 705 w 321"/>
                <a:gd name="T79" fmla="*/ 27 h 609"/>
                <a:gd name="T80" fmla="*/ 723 w 321"/>
                <a:gd name="T81" fmla="*/ 41 h 609"/>
                <a:gd name="T82" fmla="*/ 744 w 321"/>
                <a:gd name="T83" fmla="*/ 13 h 609"/>
                <a:gd name="T84" fmla="*/ 765 w 321"/>
                <a:gd name="T85" fmla="*/ 0 h 609"/>
                <a:gd name="T86" fmla="*/ 806 w 321"/>
                <a:gd name="T87" fmla="*/ 41 h 609"/>
                <a:gd name="T88" fmla="*/ 806 w 321"/>
                <a:gd name="T89" fmla="*/ 53 h 609"/>
                <a:gd name="T90" fmla="*/ 705 w 321"/>
                <a:gd name="T91" fmla="*/ 186 h 609"/>
                <a:gd name="T92" fmla="*/ 744 w 321"/>
                <a:gd name="T93" fmla="*/ 214 h 609"/>
                <a:gd name="T94" fmla="*/ 705 w 321"/>
                <a:gd name="T95" fmla="*/ 307 h 609"/>
                <a:gd name="T96" fmla="*/ 684 w 321"/>
                <a:gd name="T97" fmla="*/ 411 h 609"/>
                <a:gd name="T98" fmla="*/ 723 w 321"/>
                <a:gd name="T99" fmla="*/ 479 h 609"/>
                <a:gd name="T100" fmla="*/ 663 w 321"/>
                <a:gd name="T101" fmla="*/ 597 h 609"/>
                <a:gd name="T102" fmla="*/ 684 w 321"/>
                <a:gd name="T103" fmla="*/ 623 h 609"/>
                <a:gd name="T104" fmla="*/ 723 w 321"/>
                <a:gd name="T105" fmla="*/ 716 h 609"/>
                <a:gd name="T106" fmla="*/ 806 w 321"/>
                <a:gd name="T107" fmla="*/ 797 h 60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21"/>
                <a:gd name="T163" fmla="*/ 0 h 609"/>
                <a:gd name="T164" fmla="*/ 321 w 321"/>
                <a:gd name="T165" fmla="*/ 609 h 609"/>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21" h="609">
                  <a:moveTo>
                    <a:pt x="320" y="480"/>
                  </a:moveTo>
                  <a:lnTo>
                    <a:pt x="296" y="496"/>
                  </a:lnTo>
                  <a:lnTo>
                    <a:pt x="280" y="488"/>
                  </a:lnTo>
                  <a:lnTo>
                    <a:pt x="224" y="488"/>
                  </a:lnTo>
                  <a:lnTo>
                    <a:pt x="240" y="520"/>
                  </a:lnTo>
                  <a:lnTo>
                    <a:pt x="224" y="560"/>
                  </a:lnTo>
                  <a:lnTo>
                    <a:pt x="232" y="608"/>
                  </a:lnTo>
                  <a:lnTo>
                    <a:pt x="200" y="600"/>
                  </a:lnTo>
                  <a:lnTo>
                    <a:pt x="152" y="568"/>
                  </a:lnTo>
                  <a:lnTo>
                    <a:pt x="96" y="552"/>
                  </a:lnTo>
                  <a:lnTo>
                    <a:pt x="56" y="520"/>
                  </a:lnTo>
                  <a:lnTo>
                    <a:pt x="16" y="520"/>
                  </a:lnTo>
                  <a:lnTo>
                    <a:pt x="16" y="512"/>
                  </a:lnTo>
                  <a:lnTo>
                    <a:pt x="0" y="504"/>
                  </a:lnTo>
                  <a:lnTo>
                    <a:pt x="8" y="496"/>
                  </a:lnTo>
                  <a:lnTo>
                    <a:pt x="8" y="472"/>
                  </a:lnTo>
                  <a:lnTo>
                    <a:pt x="0" y="464"/>
                  </a:lnTo>
                  <a:lnTo>
                    <a:pt x="16" y="456"/>
                  </a:lnTo>
                  <a:lnTo>
                    <a:pt x="48" y="456"/>
                  </a:lnTo>
                  <a:lnTo>
                    <a:pt x="48" y="344"/>
                  </a:lnTo>
                  <a:lnTo>
                    <a:pt x="88" y="344"/>
                  </a:lnTo>
                  <a:lnTo>
                    <a:pt x="88" y="360"/>
                  </a:lnTo>
                  <a:lnTo>
                    <a:pt x="112" y="360"/>
                  </a:lnTo>
                  <a:lnTo>
                    <a:pt x="112" y="328"/>
                  </a:lnTo>
                  <a:lnTo>
                    <a:pt x="160" y="328"/>
                  </a:lnTo>
                  <a:lnTo>
                    <a:pt x="168" y="280"/>
                  </a:lnTo>
                  <a:lnTo>
                    <a:pt x="168" y="248"/>
                  </a:lnTo>
                  <a:lnTo>
                    <a:pt x="144" y="232"/>
                  </a:lnTo>
                  <a:lnTo>
                    <a:pt x="112" y="208"/>
                  </a:lnTo>
                  <a:lnTo>
                    <a:pt x="96" y="184"/>
                  </a:lnTo>
                  <a:lnTo>
                    <a:pt x="104" y="144"/>
                  </a:lnTo>
                  <a:lnTo>
                    <a:pt x="120" y="128"/>
                  </a:lnTo>
                  <a:lnTo>
                    <a:pt x="144" y="144"/>
                  </a:lnTo>
                  <a:lnTo>
                    <a:pt x="176" y="144"/>
                  </a:lnTo>
                  <a:lnTo>
                    <a:pt x="184" y="120"/>
                  </a:lnTo>
                  <a:lnTo>
                    <a:pt x="200" y="120"/>
                  </a:lnTo>
                  <a:lnTo>
                    <a:pt x="192" y="88"/>
                  </a:lnTo>
                  <a:lnTo>
                    <a:pt x="248" y="32"/>
                  </a:lnTo>
                  <a:lnTo>
                    <a:pt x="248" y="16"/>
                  </a:lnTo>
                  <a:lnTo>
                    <a:pt x="280" y="16"/>
                  </a:lnTo>
                  <a:lnTo>
                    <a:pt x="288" y="24"/>
                  </a:lnTo>
                  <a:lnTo>
                    <a:pt x="296" y="8"/>
                  </a:lnTo>
                  <a:lnTo>
                    <a:pt x="304" y="0"/>
                  </a:lnTo>
                  <a:lnTo>
                    <a:pt x="320" y="24"/>
                  </a:lnTo>
                  <a:lnTo>
                    <a:pt x="320" y="32"/>
                  </a:lnTo>
                  <a:lnTo>
                    <a:pt x="280" y="112"/>
                  </a:lnTo>
                  <a:lnTo>
                    <a:pt x="296" y="128"/>
                  </a:lnTo>
                  <a:lnTo>
                    <a:pt x="280" y="184"/>
                  </a:lnTo>
                  <a:lnTo>
                    <a:pt x="272" y="248"/>
                  </a:lnTo>
                  <a:lnTo>
                    <a:pt x="288" y="288"/>
                  </a:lnTo>
                  <a:lnTo>
                    <a:pt x="264" y="360"/>
                  </a:lnTo>
                  <a:lnTo>
                    <a:pt x="272" y="376"/>
                  </a:lnTo>
                  <a:lnTo>
                    <a:pt x="288" y="432"/>
                  </a:lnTo>
                  <a:lnTo>
                    <a:pt x="320" y="480"/>
                  </a:lnTo>
                </a:path>
              </a:pathLst>
            </a:custGeom>
            <a:solidFill>
              <a:srgbClr val="7F7F7F">
                <a:alpha val="39999"/>
              </a:srgbClr>
            </a:solidFill>
            <a:ln w="9525" cmpd="sng">
              <a:solidFill>
                <a:schemeClr val="bg1"/>
              </a:solidFill>
              <a:bevel/>
            </a:ln>
          </p:spPr>
          <p:txBody>
            <a:bodyPr/>
            <a:lstStyle/>
            <a:p>
              <a:endParaRPr lang="zh-CN" altLang="zh-CN" sz="900" b="1" dirty="0">
                <a:solidFill>
                  <a:srgbClr val="000000"/>
                </a:solidFill>
                <a:latin typeface="微软雅黑" panose="020B0503020204020204" pitchFamily="34" charset="-122"/>
                <a:ea typeface="微软雅黑" panose="020B0503020204020204" pitchFamily="34" charset="-122"/>
                <a:sym typeface="方正兰亭黑_GBK" pitchFamily="2" charset="-122"/>
              </a:endParaRPr>
            </a:p>
          </p:txBody>
        </p:sp>
        <p:sp>
          <p:nvSpPr>
            <p:cNvPr id="39" name="Freeform 30"/>
            <p:cNvSpPr>
              <a:spLocks noChangeArrowheads="1"/>
            </p:cNvSpPr>
            <p:nvPr/>
          </p:nvSpPr>
          <p:spPr bwMode="auto">
            <a:xfrm>
              <a:off x="2807984" y="1917722"/>
              <a:ext cx="295651" cy="534498"/>
            </a:xfrm>
            <a:custGeom>
              <a:avLst/>
              <a:gdLst>
                <a:gd name="T0" fmla="*/ 423 w 177"/>
                <a:gd name="T1" fmla="*/ 201 h 313"/>
                <a:gd name="T2" fmla="*/ 386 w 177"/>
                <a:gd name="T3" fmla="*/ 173 h 313"/>
                <a:gd name="T4" fmla="*/ 288 w 177"/>
                <a:gd name="T5" fmla="*/ 149 h 313"/>
                <a:gd name="T6" fmla="*/ 327 w 177"/>
                <a:gd name="T7" fmla="*/ 53 h 313"/>
                <a:gd name="T8" fmla="*/ 309 w 177"/>
                <a:gd name="T9" fmla="*/ 0 h 313"/>
                <a:gd name="T10" fmla="*/ 175 w 177"/>
                <a:gd name="T11" fmla="*/ 93 h 313"/>
                <a:gd name="T12" fmla="*/ 154 w 177"/>
                <a:gd name="T13" fmla="*/ 187 h 313"/>
                <a:gd name="T14" fmla="*/ 97 w 177"/>
                <a:gd name="T15" fmla="*/ 201 h 313"/>
                <a:gd name="T16" fmla="*/ 20 w 177"/>
                <a:gd name="T17" fmla="*/ 241 h 313"/>
                <a:gd name="T18" fmla="*/ 0 w 177"/>
                <a:gd name="T19" fmla="*/ 280 h 313"/>
                <a:gd name="T20" fmla="*/ 97 w 177"/>
                <a:gd name="T21" fmla="*/ 322 h 313"/>
                <a:gd name="T22" fmla="*/ 97 w 177"/>
                <a:gd name="T23" fmla="*/ 375 h 313"/>
                <a:gd name="T24" fmla="*/ 116 w 177"/>
                <a:gd name="T25" fmla="*/ 402 h 313"/>
                <a:gd name="T26" fmla="*/ 97 w 177"/>
                <a:gd name="T27" fmla="*/ 442 h 313"/>
                <a:gd name="T28" fmla="*/ 116 w 177"/>
                <a:gd name="T29" fmla="*/ 468 h 313"/>
                <a:gd name="T30" fmla="*/ 230 w 177"/>
                <a:gd name="T31" fmla="*/ 523 h 313"/>
                <a:gd name="T32" fmla="*/ 272 w 177"/>
                <a:gd name="T33" fmla="*/ 523 h 313"/>
                <a:gd name="T34" fmla="*/ 272 w 177"/>
                <a:gd name="T35" fmla="*/ 497 h 313"/>
                <a:gd name="T36" fmla="*/ 309 w 177"/>
                <a:gd name="T37" fmla="*/ 456 h 313"/>
                <a:gd name="T38" fmla="*/ 288 w 177"/>
                <a:gd name="T39" fmla="*/ 402 h 313"/>
                <a:gd name="T40" fmla="*/ 272 w 177"/>
                <a:gd name="T41" fmla="*/ 402 h 313"/>
                <a:gd name="T42" fmla="*/ 250 w 177"/>
                <a:gd name="T43" fmla="*/ 349 h 313"/>
                <a:gd name="T44" fmla="*/ 288 w 177"/>
                <a:gd name="T45" fmla="*/ 349 h 313"/>
                <a:gd name="T46" fmla="*/ 288 w 177"/>
                <a:gd name="T47" fmla="*/ 294 h 313"/>
                <a:gd name="T48" fmla="*/ 327 w 177"/>
                <a:gd name="T49" fmla="*/ 294 h 313"/>
                <a:gd name="T50" fmla="*/ 365 w 177"/>
                <a:gd name="T51" fmla="*/ 308 h 313"/>
                <a:gd name="T52" fmla="*/ 386 w 177"/>
                <a:gd name="T53" fmla="*/ 227 h 313"/>
                <a:gd name="T54" fmla="*/ 423 w 177"/>
                <a:gd name="T55" fmla="*/ 201 h 31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77"/>
                <a:gd name="T85" fmla="*/ 0 h 313"/>
                <a:gd name="T86" fmla="*/ 177 w 177"/>
                <a:gd name="T87" fmla="*/ 313 h 313"/>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77" h="313">
                  <a:moveTo>
                    <a:pt x="176" y="120"/>
                  </a:moveTo>
                  <a:lnTo>
                    <a:pt x="160" y="104"/>
                  </a:lnTo>
                  <a:lnTo>
                    <a:pt x="120" y="88"/>
                  </a:lnTo>
                  <a:lnTo>
                    <a:pt x="136" y="32"/>
                  </a:lnTo>
                  <a:lnTo>
                    <a:pt x="128" y="0"/>
                  </a:lnTo>
                  <a:lnTo>
                    <a:pt x="72" y="56"/>
                  </a:lnTo>
                  <a:lnTo>
                    <a:pt x="64" y="112"/>
                  </a:lnTo>
                  <a:lnTo>
                    <a:pt x="40" y="120"/>
                  </a:lnTo>
                  <a:lnTo>
                    <a:pt x="8" y="144"/>
                  </a:lnTo>
                  <a:lnTo>
                    <a:pt x="0" y="168"/>
                  </a:lnTo>
                  <a:lnTo>
                    <a:pt x="40" y="192"/>
                  </a:lnTo>
                  <a:lnTo>
                    <a:pt x="40" y="224"/>
                  </a:lnTo>
                  <a:lnTo>
                    <a:pt x="48" y="240"/>
                  </a:lnTo>
                  <a:lnTo>
                    <a:pt x="40" y="264"/>
                  </a:lnTo>
                  <a:lnTo>
                    <a:pt x="48" y="280"/>
                  </a:lnTo>
                  <a:lnTo>
                    <a:pt x="96" y="312"/>
                  </a:lnTo>
                  <a:lnTo>
                    <a:pt x="112" y="312"/>
                  </a:lnTo>
                  <a:lnTo>
                    <a:pt x="112" y="296"/>
                  </a:lnTo>
                  <a:lnTo>
                    <a:pt x="128" y="272"/>
                  </a:lnTo>
                  <a:lnTo>
                    <a:pt x="120" y="240"/>
                  </a:lnTo>
                  <a:lnTo>
                    <a:pt x="112" y="240"/>
                  </a:lnTo>
                  <a:lnTo>
                    <a:pt x="104" y="208"/>
                  </a:lnTo>
                  <a:lnTo>
                    <a:pt x="120" y="208"/>
                  </a:lnTo>
                  <a:lnTo>
                    <a:pt x="120" y="176"/>
                  </a:lnTo>
                  <a:lnTo>
                    <a:pt x="136" y="176"/>
                  </a:lnTo>
                  <a:lnTo>
                    <a:pt x="152" y="184"/>
                  </a:lnTo>
                  <a:lnTo>
                    <a:pt x="160" y="136"/>
                  </a:lnTo>
                  <a:lnTo>
                    <a:pt x="176" y="120"/>
                  </a:lnTo>
                </a:path>
              </a:pathLst>
            </a:custGeom>
            <a:solidFill>
              <a:srgbClr val="7F7F7F">
                <a:alpha val="39999"/>
              </a:srgbClr>
            </a:solidFill>
            <a:ln w="9525" cmpd="sng">
              <a:solidFill>
                <a:schemeClr val="bg1"/>
              </a:solidFill>
              <a:bevel/>
            </a:ln>
          </p:spPr>
          <p:txBody>
            <a:bodyPr/>
            <a:lstStyle/>
            <a:p>
              <a:endParaRPr lang="zh-CN" altLang="zh-CN" sz="900" b="1" dirty="0">
                <a:solidFill>
                  <a:srgbClr val="000000"/>
                </a:solidFill>
                <a:latin typeface="微软雅黑" panose="020B0503020204020204" pitchFamily="34" charset="-122"/>
                <a:ea typeface="微软雅黑" panose="020B0503020204020204" pitchFamily="34" charset="-122"/>
                <a:sym typeface="方正兰亭黑_GBK" pitchFamily="2" charset="-122"/>
              </a:endParaRPr>
            </a:p>
          </p:txBody>
        </p:sp>
        <p:sp>
          <p:nvSpPr>
            <p:cNvPr id="40" name="Freeform 31"/>
            <p:cNvSpPr>
              <a:spLocks noChangeArrowheads="1"/>
            </p:cNvSpPr>
            <p:nvPr/>
          </p:nvSpPr>
          <p:spPr bwMode="auto">
            <a:xfrm>
              <a:off x="1750086" y="1386305"/>
              <a:ext cx="1443225" cy="1434056"/>
            </a:xfrm>
            <a:custGeom>
              <a:avLst/>
              <a:gdLst>
                <a:gd name="T0" fmla="*/ 1584 w 857"/>
                <a:gd name="T1" fmla="*/ 798 h 841"/>
                <a:gd name="T2" fmla="*/ 1686 w 857"/>
                <a:gd name="T3" fmla="*/ 890 h 841"/>
                <a:gd name="T4" fmla="*/ 1686 w 857"/>
                <a:gd name="T5" fmla="*/ 943 h 841"/>
                <a:gd name="T6" fmla="*/ 1847 w 857"/>
                <a:gd name="T7" fmla="*/ 1038 h 841"/>
                <a:gd name="T8" fmla="*/ 1865 w 857"/>
                <a:gd name="T9" fmla="*/ 997 h 841"/>
                <a:gd name="T10" fmla="*/ 1885 w 857"/>
                <a:gd name="T11" fmla="*/ 917 h 841"/>
                <a:gd name="T12" fmla="*/ 1847 w 857"/>
                <a:gd name="T13" fmla="*/ 866 h 841"/>
                <a:gd name="T14" fmla="*/ 1885 w 857"/>
                <a:gd name="T15" fmla="*/ 811 h 841"/>
                <a:gd name="T16" fmla="*/ 2005 w 857"/>
                <a:gd name="T17" fmla="*/ 851 h 841"/>
                <a:gd name="T18" fmla="*/ 2148 w 857"/>
                <a:gd name="T19" fmla="*/ 917 h 841"/>
                <a:gd name="T20" fmla="*/ 2005 w 857"/>
                <a:gd name="T21" fmla="*/ 1052 h 841"/>
                <a:gd name="T22" fmla="*/ 1946 w 857"/>
                <a:gd name="T23" fmla="*/ 1104 h 841"/>
                <a:gd name="T24" fmla="*/ 1847 w 857"/>
                <a:gd name="T25" fmla="*/ 1077 h 841"/>
                <a:gd name="T26" fmla="*/ 1766 w 857"/>
                <a:gd name="T27" fmla="*/ 1250 h 841"/>
                <a:gd name="T28" fmla="*/ 1745 w 857"/>
                <a:gd name="T29" fmla="*/ 1291 h 841"/>
                <a:gd name="T30" fmla="*/ 1726 w 857"/>
                <a:gd name="T31" fmla="*/ 1343 h 841"/>
                <a:gd name="T32" fmla="*/ 1584 w 857"/>
                <a:gd name="T33" fmla="*/ 1397 h 841"/>
                <a:gd name="T34" fmla="*/ 1487 w 857"/>
                <a:gd name="T35" fmla="*/ 1263 h 841"/>
                <a:gd name="T36" fmla="*/ 1445 w 857"/>
                <a:gd name="T37" fmla="*/ 1250 h 841"/>
                <a:gd name="T38" fmla="*/ 1324 w 857"/>
                <a:gd name="T39" fmla="*/ 1156 h 841"/>
                <a:gd name="T40" fmla="*/ 1244 w 857"/>
                <a:gd name="T41" fmla="*/ 1182 h 841"/>
                <a:gd name="T42" fmla="*/ 1224 w 857"/>
                <a:gd name="T43" fmla="*/ 1210 h 841"/>
                <a:gd name="T44" fmla="*/ 1203 w 857"/>
                <a:gd name="T45" fmla="*/ 1291 h 841"/>
                <a:gd name="T46" fmla="*/ 1165 w 857"/>
                <a:gd name="T47" fmla="*/ 1238 h 841"/>
                <a:gd name="T48" fmla="*/ 1043 w 857"/>
                <a:gd name="T49" fmla="*/ 1210 h 841"/>
                <a:gd name="T50" fmla="*/ 1023 w 857"/>
                <a:gd name="T51" fmla="*/ 1145 h 841"/>
                <a:gd name="T52" fmla="*/ 1144 w 857"/>
                <a:gd name="T53" fmla="*/ 1156 h 841"/>
                <a:gd name="T54" fmla="*/ 1224 w 857"/>
                <a:gd name="T55" fmla="*/ 1118 h 841"/>
                <a:gd name="T56" fmla="*/ 1165 w 857"/>
                <a:gd name="T57" fmla="*/ 1064 h 841"/>
                <a:gd name="T58" fmla="*/ 1264 w 857"/>
                <a:gd name="T59" fmla="*/ 997 h 841"/>
                <a:gd name="T60" fmla="*/ 1344 w 857"/>
                <a:gd name="T61" fmla="*/ 943 h 841"/>
                <a:gd name="T62" fmla="*/ 1203 w 857"/>
                <a:gd name="T63" fmla="*/ 679 h 841"/>
                <a:gd name="T64" fmla="*/ 1023 w 857"/>
                <a:gd name="T65" fmla="*/ 599 h 841"/>
                <a:gd name="T66" fmla="*/ 861 w 857"/>
                <a:gd name="T67" fmla="*/ 559 h 841"/>
                <a:gd name="T68" fmla="*/ 703 w 857"/>
                <a:gd name="T69" fmla="*/ 518 h 841"/>
                <a:gd name="T70" fmla="*/ 522 w 857"/>
                <a:gd name="T71" fmla="*/ 559 h 841"/>
                <a:gd name="T72" fmla="*/ 121 w 857"/>
                <a:gd name="T73" fmla="*/ 399 h 841"/>
                <a:gd name="T74" fmla="*/ 20 w 857"/>
                <a:gd name="T75" fmla="*/ 266 h 841"/>
                <a:gd name="T76" fmla="*/ 121 w 857"/>
                <a:gd name="T77" fmla="*/ 252 h 841"/>
                <a:gd name="T78" fmla="*/ 281 w 857"/>
                <a:gd name="T79" fmla="*/ 159 h 841"/>
                <a:gd name="T80" fmla="*/ 341 w 857"/>
                <a:gd name="T81" fmla="*/ 106 h 841"/>
                <a:gd name="T82" fmla="*/ 542 w 857"/>
                <a:gd name="T83" fmla="*/ 53 h 841"/>
                <a:gd name="T84" fmla="*/ 582 w 857"/>
                <a:gd name="T85" fmla="*/ 0 h 841"/>
                <a:gd name="T86" fmla="*/ 722 w 857"/>
                <a:gd name="T87" fmla="*/ 122 h 841"/>
                <a:gd name="T88" fmla="*/ 743 w 857"/>
                <a:gd name="T89" fmla="*/ 214 h 841"/>
                <a:gd name="T90" fmla="*/ 782 w 857"/>
                <a:gd name="T91" fmla="*/ 293 h 841"/>
                <a:gd name="T92" fmla="*/ 844 w 857"/>
                <a:gd name="T93" fmla="*/ 320 h 841"/>
                <a:gd name="T94" fmla="*/ 1023 w 857"/>
                <a:gd name="T95" fmla="*/ 293 h 841"/>
                <a:gd name="T96" fmla="*/ 1023 w 857"/>
                <a:gd name="T97" fmla="*/ 359 h 841"/>
                <a:gd name="T98" fmla="*/ 964 w 857"/>
                <a:gd name="T99" fmla="*/ 424 h 841"/>
                <a:gd name="T100" fmla="*/ 1083 w 857"/>
                <a:gd name="T101" fmla="*/ 546 h 841"/>
                <a:gd name="T102" fmla="*/ 1244 w 857"/>
                <a:gd name="T103" fmla="*/ 572 h 841"/>
                <a:gd name="T104" fmla="*/ 1324 w 857"/>
                <a:gd name="T105" fmla="*/ 531 h 841"/>
                <a:gd name="T106" fmla="*/ 1465 w 857"/>
                <a:gd name="T107" fmla="*/ 531 h 841"/>
                <a:gd name="T108" fmla="*/ 1565 w 857"/>
                <a:gd name="T109" fmla="*/ 559 h 841"/>
                <a:gd name="T110" fmla="*/ 1445 w 857"/>
                <a:gd name="T111" fmla="*/ 651 h 841"/>
                <a:gd name="T112" fmla="*/ 1505 w 857"/>
                <a:gd name="T113" fmla="*/ 758 h 84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857"/>
                <a:gd name="T172" fmla="*/ 0 h 841"/>
                <a:gd name="T173" fmla="*/ 857 w 857"/>
                <a:gd name="T174" fmla="*/ 841 h 841"/>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857" h="841">
                  <a:moveTo>
                    <a:pt x="640" y="456"/>
                  </a:moveTo>
                  <a:lnTo>
                    <a:pt x="632" y="480"/>
                  </a:lnTo>
                  <a:lnTo>
                    <a:pt x="680" y="504"/>
                  </a:lnTo>
                  <a:lnTo>
                    <a:pt x="672" y="536"/>
                  </a:lnTo>
                  <a:lnTo>
                    <a:pt x="680" y="544"/>
                  </a:lnTo>
                  <a:lnTo>
                    <a:pt x="672" y="568"/>
                  </a:lnTo>
                  <a:lnTo>
                    <a:pt x="680" y="592"/>
                  </a:lnTo>
                  <a:lnTo>
                    <a:pt x="736" y="624"/>
                  </a:lnTo>
                  <a:lnTo>
                    <a:pt x="744" y="624"/>
                  </a:lnTo>
                  <a:lnTo>
                    <a:pt x="744" y="600"/>
                  </a:lnTo>
                  <a:lnTo>
                    <a:pt x="760" y="584"/>
                  </a:lnTo>
                  <a:lnTo>
                    <a:pt x="752" y="552"/>
                  </a:lnTo>
                  <a:lnTo>
                    <a:pt x="736" y="544"/>
                  </a:lnTo>
                  <a:lnTo>
                    <a:pt x="736" y="520"/>
                  </a:lnTo>
                  <a:lnTo>
                    <a:pt x="752" y="520"/>
                  </a:lnTo>
                  <a:lnTo>
                    <a:pt x="752" y="488"/>
                  </a:lnTo>
                  <a:lnTo>
                    <a:pt x="784" y="496"/>
                  </a:lnTo>
                  <a:lnTo>
                    <a:pt x="800" y="512"/>
                  </a:lnTo>
                  <a:lnTo>
                    <a:pt x="840" y="536"/>
                  </a:lnTo>
                  <a:lnTo>
                    <a:pt x="856" y="552"/>
                  </a:lnTo>
                  <a:lnTo>
                    <a:pt x="848" y="632"/>
                  </a:lnTo>
                  <a:lnTo>
                    <a:pt x="800" y="632"/>
                  </a:lnTo>
                  <a:lnTo>
                    <a:pt x="800" y="664"/>
                  </a:lnTo>
                  <a:lnTo>
                    <a:pt x="776" y="664"/>
                  </a:lnTo>
                  <a:lnTo>
                    <a:pt x="776" y="648"/>
                  </a:lnTo>
                  <a:lnTo>
                    <a:pt x="736" y="648"/>
                  </a:lnTo>
                  <a:lnTo>
                    <a:pt x="736" y="760"/>
                  </a:lnTo>
                  <a:lnTo>
                    <a:pt x="704" y="752"/>
                  </a:lnTo>
                  <a:lnTo>
                    <a:pt x="688" y="768"/>
                  </a:lnTo>
                  <a:lnTo>
                    <a:pt x="696" y="776"/>
                  </a:lnTo>
                  <a:lnTo>
                    <a:pt x="704" y="800"/>
                  </a:lnTo>
                  <a:lnTo>
                    <a:pt x="688" y="808"/>
                  </a:lnTo>
                  <a:lnTo>
                    <a:pt x="664" y="840"/>
                  </a:lnTo>
                  <a:lnTo>
                    <a:pt x="632" y="840"/>
                  </a:lnTo>
                  <a:lnTo>
                    <a:pt x="608" y="816"/>
                  </a:lnTo>
                  <a:lnTo>
                    <a:pt x="592" y="760"/>
                  </a:lnTo>
                  <a:lnTo>
                    <a:pt x="592" y="752"/>
                  </a:lnTo>
                  <a:lnTo>
                    <a:pt x="576" y="752"/>
                  </a:lnTo>
                  <a:lnTo>
                    <a:pt x="544" y="736"/>
                  </a:lnTo>
                  <a:lnTo>
                    <a:pt x="528" y="696"/>
                  </a:lnTo>
                  <a:lnTo>
                    <a:pt x="512" y="704"/>
                  </a:lnTo>
                  <a:lnTo>
                    <a:pt x="496" y="712"/>
                  </a:lnTo>
                  <a:lnTo>
                    <a:pt x="488" y="712"/>
                  </a:lnTo>
                  <a:lnTo>
                    <a:pt x="488" y="728"/>
                  </a:lnTo>
                  <a:lnTo>
                    <a:pt x="496" y="752"/>
                  </a:lnTo>
                  <a:lnTo>
                    <a:pt x="480" y="776"/>
                  </a:lnTo>
                  <a:lnTo>
                    <a:pt x="448" y="768"/>
                  </a:lnTo>
                  <a:lnTo>
                    <a:pt x="464" y="744"/>
                  </a:lnTo>
                  <a:lnTo>
                    <a:pt x="448" y="736"/>
                  </a:lnTo>
                  <a:lnTo>
                    <a:pt x="416" y="728"/>
                  </a:lnTo>
                  <a:lnTo>
                    <a:pt x="400" y="704"/>
                  </a:lnTo>
                  <a:lnTo>
                    <a:pt x="408" y="688"/>
                  </a:lnTo>
                  <a:lnTo>
                    <a:pt x="424" y="688"/>
                  </a:lnTo>
                  <a:lnTo>
                    <a:pt x="456" y="696"/>
                  </a:lnTo>
                  <a:lnTo>
                    <a:pt x="480" y="680"/>
                  </a:lnTo>
                  <a:lnTo>
                    <a:pt x="488" y="672"/>
                  </a:lnTo>
                  <a:lnTo>
                    <a:pt x="464" y="664"/>
                  </a:lnTo>
                  <a:lnTo>
                    <a:pt x="464" y="640"/>
                  </a:lnTo>
                  <a:lnTo>
                    <a:pt x="496" y="632"/>
                  </a:lnTo>
                  <a:lnTo>
                    <a:pt x="504" y="600"/>
                  </a:lnTo>
                  <a:lnTo>
                    <a:pt x="528" y="600"/>
                  </a:lnTo>
                  <a:lnTo>
                    <a:pt x="536" y="568"/>
                  </a:lnTo>
                  <a:lnTo>
                    <a:pt x="520" y="480"/>
                  </a:lnTo>
                  <a:lnTo>
                    <a:pt x="480" y="408"/>
                  </a:lnTo>
                  <a:lnTo>
                    <a:pt x="480" y="432"/>
                  </a:lnTo>
                  <a:lnTo>
                    <a:pt x="408" y="360"/>
                  </a:lnTo>
                  <a:lnTo>
                    <a:pt x="392" y="368"/>
                  </a:lnTo>
                  <a:lnTo>
                    <a:pt x="344" y="336"/>
                  </a:lnTo>
                  <a:lnTo>
                    <a:pt x="336" y="304"/>
                  </a:lnTo>
                  <a:lnTo>
                    <a:pt x="280" y="312"/>
                  </a:lnTo>
                  <a:lnTo>
                    <a:pt x="224" y="288"/>
                  </a:lnTo>
                  <a:lnTo>
                    <a:pt x="208" y="336"/>
                  </a:lnTo>
                  <a:lnTo>
                    <a:pt x="136" y="280"/>
                  </a:lnTo>
                  <a:lnTo>
                    <a:pt x="48" y="240"/>
                  </a:lnTo>
                  <a:lnTo>
                    <a:pt x="0" y="248"/>
                  </a:lnTo>
                  <a:lnTo>
                    <a:pt x="8" y="160"/>
                  </a:lnTo>
                  <a:lnTo>
                    <a:pt x="24" y="144"/>
                  </a:lnTo>
                  <a:lnTo>
                    <a:pt x="48" y="152"/>
                  </a:lnTo>
                  <a:lnTo>
                    <a:pt x="72" y="112"/>
                  </a:lnTo>
                  <a:lnTo>
                    <a:pt x="112" y="96"/>
                  </a:lnTo>
                  <a:lnTo>
                    <a:pt x="136" y="80"/>
                  </a:lnTo>
                  <a:lnTo>
                    <a:pt x="136" y="64"/>
                  </a:lnTo>
                  <a:lnTo>
                    <a:pt x="200" y="64"/>
                  </a:lnTo>
                  <a:lnTo>
                    <a:pt x="216" y="32"/>
                  </a:lnTo>
                  <a:lnTo>
                    <a:pt x="216" y="8"/>
                  </a:lnTo>
                  <a:lnTo>
                    <a:pt x="232" y="0"/>
                  </a:lnTo>
                  <a:lnTo>
                    <a:pt x="272" y="8"/>
                  </a:lnTo>
                  <a:lnTo>
                    <a:pt x="288" y="72"/>
                  </a:lnTo>
                  <a:lnTo>
                    <a:pt x="288" y="104"/>
                  </a:lnTo>
                  <a:lnTo>
                    <a:pt x="296" y="128"/>
                  </a:lnTo>
                  <a:lnTo>
                    <a:pt x="312" y="152"/>
                  </a:lnTo>
                  <a:lnTo>
                    <a:pt x="312" y="176"/>
                  </a:lnTo>
                  <a:lnTo>
                    <a:pt x="320" y="192"/>
                  </a:lnTo>
                  <a:lnTo>
                    <a:pt x="336" y="192"/>
                  </a:lnTo>
                  <a:lnTo>
                    <a:pt x="336" y="168"/>
                  </a:lnTo>
                  <a:lnTo>
                    <a:pt x="408" y="176"/>
                  </a:lnTo>
                  <a:lnTo>
                    <a:pt x="408" y="200"/>
                  </a:lnTo>
                  <a:lnTo>
                    <a:pt x="408" y="216"/>
                  </a:lnTo>
                  <a:lnTo>
                    <a:pt x="384" y="240"/>
                  </a:lnTo>
                  <a:lnTo>
                    <a:pt x="384" y="256"/>
                  </a:lnTo>
                  <a:lnTo>
                    <a:pt x="432" y="304"/>
                  </a:lnTo>
                  <a:lnTo>
                    <a:pt x="432" y="328"/>
                  </a:lnTo>
                  <a:lnTo>
                    <a:pt x="488" y="352"/>
                  </a:lnTo>
                  <a:lnTo>
                    <a:pt x="496" y="344"/>
                  </a:lnTo>
                  <a:lnTo>
                    <a:pt x="488" y="312"/>
                  </a:lnTo>
                  <a:lnTo>
                    <a:pt x="528" y="320"/>
                  </a:lnTo>
                  <a:lnTo>
                    <a:pt x="536" y="320"/>
                  </a:lnTo>
                  <a:lnTo>
                    <a:pt x="584" y="320"/>
                  </a:lnTo>
                  <a:lnTo>
                    <a:pt x="608" y="312"/>
                  </a:lnTo>
                  <a:lnTo>
                    <a:pt x="624" y="336"/>
                  </a:lnTo>
                  <a:lnTo>
                    <a:pt x="584" y="368"/>
                  </a:lnTo>
                  <a:lnTo>
                    <a:pt x="576" y="392"/>
                  </a:lnTo>
                  <a:lnTo>
                    <a:pt x="568" y="416"/>
                  </a:lnTo>
                  <a:lnTo>
                    <a:pt x="600" y="456"/>
                  </a:lnTo>
                  <a:lnTo>
                    <a:pt x="640" y="456"/>
                  </a:lnTo>
                </a:path>
              </a:pathLst>
            </a:custGeom>
            <a:solidFill>
              <a:srgbClr val="7F7F7F">
                <a:alpha val="39999"/>
              </a:srgbClr>
            </a:solidFill>
            <a:ln w="9525" cmpd="sng">
              <a:solidFill>
                <a:schemeClr val="bg1"/>
              </a:solidFill>
              <a:bevel/>
            </a:ln>
          </p:spPr>
          <p:txBody>
            <a:bodyPr/>
            <a:lstStyle/>
            <a:p>
              <a:endParaRPr lang="zh-CN" altLang="zh-CN" sz="900" b="1" dirty="0">
                <a:solidFill>
                  <a:srgbClr val="000000"/>
                </a:solidFill>
                <a:latin typeface="微软雅黑" panose="020B0503020204020204" pitchFamily="34" charset="-122"/>
                <a:ea typeface="微软雅黑" panose="020B0503020204020204" pitchFamily="34" charset="-122"/>
                <a:sym typeface="方正兰亭黑_GBK" pitchFamily="2" charset="-122"/>
              </a:endParaRPr>
            </a:p>
          </p:txBody>
        </p:sp>
        <p:sp>
          <p:nvSpPr>
            <p:cNvPr id="41" name="Freeform 32"/>
            <p:cNvSpPr>
              <a:spLocks noChangeArrowheads="1"/>
            </p:cNvSpPr>
            <p:nvPr/>
          </p:nvSpPr>
          <p:spPr bwMode="auto">
            <a:xfrm>
              <a:off x="2208275" y="61614"/>
              <a:ext cx="2397436" cy="2117966"/>
            </a:xfrm>
            <a:custGeom>
              <a:avLst/>
              <a:gdLst>
                <a:gd name="T0" fmla="*/ 41 w 1425"/>
                <a:gd name="T1" fmla="*/ 1497 h 1241"/>
                <a:gd name="T2" fmla="*/ 158 w 1425"/>
                <a:gd name="T3" fmla="*/ 1617 h 1241"/>
                <a:gd name="T4" fmla="*/ 339 w 1425"/>
                <a:gd name="T5" fmla="*/ 1629 h 1241"/>
                <a:gd name="T6" fmla="*/ 279 w 1425"/>
                <a:gd name="T7" fmla="*/ 1722 h 1241"/>
                <a:gd name="T8" fmla="*/ 538 w 1425"/>
                <a:gd name="T9" fmla="*/ 1885 h 1241"/>
                <a:gd name="T10" fmla="*/ 639 w 1425"/>
                <a:gd name="T11" fmla="*/ 1829 h 1241"/>
                <a:gd name="T12" fmla="*/ 879 w 1425"/>
                <a:gd name="T13" fmla="*/ 1843 h 1241"/>
                <a:gd name="T14" fmla="*/ 819 w 1425"/>
                <a:gd name="T15" fmla="*/ 2070 h 1241"/>
                <a:gd name="T16" fmla="*/ 1058 w 1425"/>
                <a:gd name="T17" fmla="*/ 2004 h 1241"/>
                <a:gd name="T18" fmla="*/ 1240 w 1425"/>
                <a:gd name="T19" fmla="*/ 1856 h 1241"/>
                <a:gd name="T20" fmla="*/ 1396 w 1425"/>
                <a:gd name="T21" fmla="*/ 2043 h 1241"/>
                <a:gd name="T22" fmla="*/ 1498 w 1425"/>
                <a:gd name="T23" fmla="*/ 2004 h 1241"/>
                <a:gd name="T24" fmla="*/ 1657 w 1425"/>
                <a:gd name="T25" fmla="*/ 1856 h 1241"/>
                <a:gd name="T26" fmla="*/ 1758 w 1425"/>
                <a:gd name="T27" fmla="*/ 1829 h 1241"/>
                <a:gd name="T28" fmla="*/ 1837 w 1425"/>
                <a:gd name="T29" fmla="*/ 1829 h 1241"/>
                <a:gd name="T30" fmla="*/ 1998 w 1425"/>
                <a:gd name="T31" fmla="*/ 1712 h 1241"/>
                <a:gd name="T32" fmla="*/ 2155 w 1425"/>
                <a:gd name="T33" fmla="*/ 1684 h 1241"/>
                <a:gd name="T34" fmla="*/ 2236 w 1425"/>
                <a:gd name="T35" fmla="*/ 1536 h 1241"/>
                <a:gd name="T36" fmla="*/ 2355 w 1425"/>
                <a:gd name="T37" fmla="*/ 1522 h 1241"/>
                <a:gd name="T38" fmla="*/ 2515 w 1425"/>
                <a:gd name="T39" fmla="*/ 1456 h 1241"/>
                <a:gd name="T40" fmla="*/ 2715 w 1425"/>
                <a:gd name="T41" fmla="*/ 1376 h 1241"/>
                <a:gd name="T42" fmla="*/ 2814 w 1425"/>
                <a:gd name="T43" fmla="*/ 1536 h 1241"/>
                <a:gd name="T44" fmla="*/ 2933 w 1425"/>
                <a:gd name="T45" fmla="*/ 1482 h 1241"/>
                <a:gd name="T46" fmla="*/ 2933 w 1425"/>
                <a:gd name="T47" fmla="*/ 1403 h 1241"/>
                <a:gd name="T48" fmla="*/ 3374 w 1425"/>
                <a:gd name="T49" fmla="*/ 1310 h 1241"/>
                <a:gd name="T50" fmla="*/ 3434 w 1425"/>
                <a:gd name="T51" fmla="*/ 1217 h 1241"/>
                <a:gd name="T52" fmla="*/ 3274 w 1425"/>
                <a:gd name="T53" fmla="*/ 1122 h 1241"/>
                <a:gd name="T54" fmla="*/ 3155 w 1425"/>
                <a:gd name="T55" fmla="*/ 934 h 1241"/>
                <a:gd name="T56" fmla="*/ 3334 w 1425"/>
                <a:gd name="T57" fmla="*/ 934 h 1241"/>
                <a:gd name="T58" fmla="*/ 3374 w 1425"/>
                <a:gd name="T59" fmla="*/ 788 h 1241"/>
                <a:gd name="T60" fmla="*/ 3233 w 1425"/>
                <a:gd name="T61" fmla="*/ 721 h 1241"/>
                <a:gd name="T62" fmla="*/ 3472 w 1425"/>
                <a:gd name="T63" fmla="*/ 493 h 1241"/>
                <a:gd name="T64" fmla="*/ 3554 w 1425"/>
                <a:gd name="T65" fmla="*/ 214 h 1241"/>
                <a:gd name="T66" fmla="*/ 3355 w 1425"/>
                <a:gd name="T67" fmla="*/ 214 h 1241"/>
                <a:gd name="T68" fmla="*/ 3155 w 1425"/>
                <a:gd name="T69" fmla="*/ 122 h 1241"/>
                <a:gd name="T70" fmla="*/ 2974 w 1425"/>
                <a:gd name="T71" fmla="*/ 109 h 1241"/>
                <a:gd name="T72" fmla="*/ 2914 w 1425"/>
                <a:gd name="T73" fmla="*/ 0 h 1241"/>
                <a:gd name="T74" fmla="*/ 2896 w 1425"/>
                <a:gd name="T75" fmla="*/ 109 h 1241"/>
                <a:gd name="T76" fmla="*/ 2814 w 1425"/>
                <a:gd name="T77" fmla="*/ 280 h 1241"/>
                <a:gd name="T78" fmla="*/ 2795 w 1425"/>
                <a:gd name="T79" fmla="*/ 401 h 1241"/>
                <a:gd name="T80" fmla="*/ 2476 w 1425"/>
                <a:gd name="T81" fmla="*/ 466 h 1241"/>
                <a:gd name="T82" fmla="*/ 2476 w 1425"/>
                <a:gd name="T83" fmla="*/ 721 h 1241"/>
                <a:gd name="T84" fmla="*/ 2634 w 1425"/>
                <a:gd name="T85" fmla="*/ 695 h 1241"/>
                <a:gd name="T86" fmla="*/ 2836 w 1425"/>
                <a:gd name="T87" fmla="*/ 748 h 1241"/>
                <a:gd name="T88" fmla="*/ 2836 w 1425"/>
                <a:gd name="T89" fmla="*/ 841 h 1241"/>
                <a:gd name="T90" fmla="*/ 2596 w 1425"/>
                <a:gd name="T91" fmla="*/ 895 h 1241"/>
                <a:gd name="T92" fmla="*/ 2476 w 1425"/>
                <a:gd name="T93" fmla="*/ 988 h 1241"/>
                <a:gd name="T94" fmla="*/ 2155 w 1425"/>
                <a:gd name="T95" fmla="*/ 1109 h 1241"/>
                <a:gd name="T96" fmla="*/ 1897 w 1425"/>
                <a:gd name="T97" fmla="*/ 1082 h 1241"/>
                <a:gd name="T98" fmla="*/ 1916 w 1425"/>
                <a:gd name="T99" fmla="*/ 1255 h 1241"/>
                <a:gd name="T100" fmla="*/ 1596 w 1425"/>
                <a:gd name="T101" fmla="*/ 1415 h 1241"/>
                <a:gd name="T102" fmla="*/ 1139 w 1425"/>
                <a:gd name="T103" fmla="*/ 1469 h 1241"/>
                <a:gd name="T104" fmla="*/ 879 w 1425"/>
                <a:gd name="T105" fmla="*/ 1482 h 1241"/>
                <a:gd name="T106" fmla="*/ 620 w 1425"/>
                <a:gd name="T107" fmla="*/ 1441 h 1241"/>
                <a:gd name="T108" fmla="*/ 239 w 1425"/>
                <a:gd name="T109" fmla="*/ 1363 h 124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25"/>
                <a:gd name="T166" fmla="*/ 0 h 1241"/>
                <a:gd name="T167" fmla="*/ 1425 w 1425"/>
                <a:gd name="T168" fmla="*/ 1241 h 1241"/>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25" h="1241">
                  <a:moveTo>
                    <a:pt x="0" y="784"/>
                  </a:moveTo>
                  <a:lnTo>
                    <a:pt x="16" y="848"/>
                  </a:lnTo>
                  <a:lnTo>
                    <a:pt x="16" y="896"/>
                  </a:lnTo>
                  <a:lnTo>
                    <a:pt x="40" y="928"/>
                  </a:lnTo>
                  <a:lnTo>
                    <a:pt x="48" y="968"/>
                  </a:lnTo>
                  <a:lnTo>
                    <a:pt x="64" y="968"/>
                  </a:lnTo>
                  <a:lnTo>
                    <a:pt x="64" y="944"/>
                  </a:lnTo>
                  <a:lnTo>
                    <a:pt x="136" y="952"/>
                  </a:lnTo>
                  <a:lnTo>
                    <a:pt x="136" y="976"/>
                  </a:lnTo>
                  <a:lnTo>
                    <a:pt x="136" y="992"/>
                  </a:lnTo>
                  <a:lnTo>
                    <a:pt x="112" y="1016"/>
                  </a:lnTo>
                  <a:lnTo>
                    <a:pt x="112" y="1032"/>
                  </a:lnTo>
                  <a:lnTo>
                    <a:pt x="160" y="1080"/>
                  </a:lnTo>
                  <a:lnTo>
                    <a:pt x="160" y="1104"/>
                  </a:lnTo>
                  <a:lnTo>
                    <a:pt x="216" y="1128"/>
                  </a:lnTo>
                  <a:lnTo>
                    <a:pt x="224" y="1120"/>
                  </a:lnTo>
                  <a:lnTo>
                    <a:pt x="216" y="1088"/>
                  </a:lnTo>
                  <a:lnTo>
                    <a:pt x="256" y="1096"/>
                  </a:lnTo>
                  <a:lnTo>
                    <a:pt x="264" y="1096"/>
                  </a:lnTo>
                  <a:lnTo>
                    <a:pt x="336" y="1088"/>
                  </a:lnTo>
                  <a:lnTo>
                    <a:pt x="352" y="1104"/>
                  </a:lnTo>
                  <a:lnTo>
                    <a:pt x="312" y="1144"/>
                  </a:lnTo>
                  <a:lnTo>
                    <a:pt x="296" y="1192"/>
                  </a:lnTo>
                  <a:lnTo>
                    <a:pt x="328" y="1240"/>
                  </a:lnTo>
                  <a:lnTo>
                    <a:pt x="376" y="1232"/>
                  </a:lnTo>
                  <a:lnTo>
                    <a:pt x="400" y="1208"/>
                  </a:lnTo>
                  <a:lnTo>
                    <a:pt x="424" y="1200"/>
                  </a:lnTo>
                  <a:lnTo>
                    <a:pt x="432" y="1136"/>
                  </a:lnTo>
                  <a:lnTo>
                    <a:pt x="488" y="1088"/>
                  </a:lnTo>
                  <a:lnTo>
                    <a:pt x="496" y="1112"/>
                  </a:lnTo>
                  <a:lnTo>
                    <a:pt x="480" y="1176"/>
                  </a:lnTo>
                  <a:lnTo>
                    <a:pt x="520" y="1192"/>
                  </a:lnTo>
                  <a:lnTo>
                    <a:pt x="560" y="1224"/>
                  </a:lnTo>
                  <a:lnTo>
                    <a:pt x="576" y="1224"/>
                  </a:lnTo>
                  <a:lnTo>
                    <a:pt x="592" y="1224"/>
                  </a:lnTo>
                  <a:lnTo>
                    <a:pt x="600" y="1200"/>
                  </a:lnTo>
                  <a:lnTo>
                    <a:pt x="616" y="1200"/>
                  </a:lnTo>
                  <a:lnTo>
                    <a:pt x="608" y="1168"/>
                  </a:lnTo>
                  <a:lnTo>
                    <a:pt x="664" y="1112"/>
                  </a:lnTo>
                  <a:lnTo>
                    <a:pt x="664" y="1096"/>
                  </a:lnTo>
                  <a:lnTo>
                    <a:pt x="696" y="1096"/>
                  </a:lnTo>
                  <a:lnTo>
                    <a:pt x="704" y="1096"/>
                  </a:lnTo>
                  <a:lnTo>
                    <a:pt x="712" y="1080"/>
                  </a:lnTo>
                  <a:lnTo>
                    <a:pt x="720" y="1080"/>
                  </a:lnTo>
                  <a:lnTo>
                    <a:pt x="736" y="1096"/>
                  </a:lnTo>
                  <a:lnTo>
                    <a:pt x="736" y="1072"/>
                  </a:lnTo>
                  <a:lnTo>
                    <a:pt x="760" y="1080"/>
                  </a:lnTo>
                  <a:lnTo>
                    <a:pt x="800" y="1024"/>
                  </a:lnTo>
                  <a:lnTo>
                    <a:pt x="832" y="1016"/>
                  </a:lnTo>
                  <a:lnTo>
                    <a:pt x="848" y="1000"/>
                  </a:lnTo>
                  <a:lnTo>
                    <a:pt x="864" y="1008"/>
                  </a:lnTo>
                  <a:lnTo>
                    <a:pt x="896" y="1000"/>
                  </a:lnTo>
                  <a:lnTo>
                    <a:pt x="872" y="928"/>
                  </a:lnTo>
                  <a:lnTo>
                    <a:pt x="896" y="920"/>
                  </a:lnTo>
                  <a:lnTo>
                    <a:pt x="896" y="888"/>
                  </a:lnTo>
                  <a:lnTo>
                    <a:pt x="928" y="872"/>
                  </a:lnTo>
                  <a:lnTo>
                    <a:pt x="944" y="912"/>
                  </a:lnTo>
                  <a:lnTo>
                    <a:pt x="984" y="888"/>
                  </a:lnTo>
                  <a:lnTo>
                    <a:pt x="1000" y="896"/>
                  </a:lnTo>
                  <a:lnTo>
                    <a:pt x="1008" y="872"/>
                  </a:lnTo>
                  <a:lnTo>
                    <a:pt x="1040" y="880"/>
                  </a:lnTo>
                  <a:lnTo>
                    <a:pt x="1040" y="840"/>
                  </a:lnTo>
                  <a:lnTo>
                    <a:pt x="1088" y="824"/>
                  </a:lnTo>
                  <a:lnTo>
                    <a:pt x="1112" y="864"/>
                  </a:lnTo>
                  <a:lnTo>
                    <a:pt x="1112" y="904"/>
                  </a:lnTo>
                  <a:lnTo>
                    <a:pt x="1128" y="920"/>
                  </a:lnTo>
                  <a:lnTo>
                    <a:pt x="1160" y="912"/>
                  </a:lnTo>
                  <a:lnTo>
                    <a:pt x="1176" y="912"/>
                  </a:lnTo>
                  <a:lnTo>
                    <a:pt x="1176" y="888"/>
                  </a:lnTo>
                  <a:lnTo>
                    <a:pt x="1176" y="864"/>
                  </a:lnTo>
                  <a:lnTo>
                    <a:pt x="1160" y="832"/>
                  </a:lnTo>
                  <a:lnTo>
                    <a:pt x="1176" y="840"/>
                  </a:lnTo>
                  <a:lnTo>
                    <a:pt x="1200" y="872"/>
                  </a:lnTo>
                  <a:lnTo>
                    <a:pt x="1328" y="776"/>
                  </a:lnTo>
                  <a:lnTo>
                    <a:pt x="1352" y="784"/>
                  </a:lnTo>
                  <a:lnTo>
                    <a:pt x="1392" y="752"/>
                  </a:lnTo>
                  <a:lnTo>
                    <a:pt x="1392" y="728"/>
                  </a:lnTo>
                  <a:lnTo>
                    <a:pt x="1376" y="728"/>
                  </a:lnTo>
                  <a:lnTo>
                    <a:pt x="1376" y="688"/>
                  </a:lnTo>
                  <a:lnTo>
                    <a:pt x="1352" y="640"/>
                  </a:lnTo>
                  <a:lnTo>
                    <a:pt x="1312" y="672"/>
                  </a:lnTo>
                  <a:lnTo>
                    <a:pt x="1288" y="616"/>
                  </a:lnTo>
                  <a:lnTo>
                    <a:pt x="1296" y="592"/>
                  </a:lnTo>
                  <a:lnTo>
                    <a:pt x="1264" y="560"/>
                  </a:lnTo>
                  <a:lnTo>
                    <a:pt x="1272" y="536"/>
                  </a:lnTo>
                  <a:lnTo>
                    <a:pt x="1312" y="560"/>
                  </a:lnTo>
                  <a:lnTo>
                    <a:pt x="1336" y="560"/>
                  </a:lnTo>
                  <a:lnTo>
                    <a:pt x="1328" y="512"/>
                  </a:lnTo>
                  <a:lnTo>
                    <a:pt x="1328" y="488"/>
                  </a:lnTo>
                  <a:lnTo>
                    <a:pt x="1352" y="472"/>
                  </a:lnTo>
                  <a:lnTo>
                    <a:pt x="1352" y="456"/>
                  </a:lnTo>
                  <a:lnTo>
                    <a:pt x="1320" y="472"/>
                  </a:lnTo>
                  <a:lnTo>
                    <a:pt x="1296" y="432"/>
                  </a:lnTo>
                  <a:lnTo>
                    <a:pt x="1368" y="336"/>
                  </a:lnTo>
                  <a:lnTo>
                    <a:pt x="1384" y="360"/>
                  </a:lnTo>
                  <a:lnTo>
                    <a:pt x="1392" y="296"/>
                  </a:lnTo>
                  <a:lnTo>
                    <a:pt x="1408" y="272"/>
                  </a:lnTo>
                  <a:lnTo>
                    <a:pt x="1400" y="216"/>
                  </a:lnTo>
                  <a:lnTo>
                    <a:pt x="1424" y="128"/>
                  </a:lnTo>
                  <a:lnTo>
                    <a:pt x="1384" y="88"/>
                  </a:lnTo>
                  <a:lnTo>
                    <a:pt x="1360" y="120"/>
                  </a:lnTo>
                  <a:lnTo>
                    <a:pt x="1344" y="128"/>
                  </a:lnTo>
                  <a:lnTo>
                    <a:pt x="1296" y="144"/>
                  </a:lnTo>
                  <a:lnTo>
                    <a:pt x="1280" y="120"/>
                  </a:lnTo>
                  <a:lnTo>
                    <a:pt x="1264" y="72"/>
                  </a:lnTo>
                  <a:lnTo>
                    <a:pt x="1240" y="56"/>
                  </a:lnTo>
                  <a:lnTo>
                    <a:pt x="1224" y="72"/>
                  </a:lnTo>
                  <a:lnTo>
                    <a:pt x="1192" y="64"/>
                  </a:lnTo>
                  <a:lnTo>
                    <a:pt x="1208" y="32"/>
                  </a:lnTo>
                  <a:lnTo>
                    <a:pt x="1200" y="0"/>
                  </a:lnTo>
                  <a:lnTo>
                    <a:pt x="1168" y="0"/>
                  </a:lnTo>
                  <a:lnTo>
                    <a:pt x="1128" y="40"/>
                  </a:lnTo>
                  <a:lnTo>
                    <a:pt x="1128" y="56"/>
                  </a:lnTo>
                  <a:lnTo>
                    <a:pt x="1160" y="64"/>
                  </a:lnTo>
                  <a:lnTo>
                    <a:pt x="1168" y="88"/>
                  </a:lnTo>
                  <a:lnTo>
                    <a:pt x="1136" y="136"/>
                  </a:lnTo>
                  <a:lnTo>
                    <a:pt x="1128" y="168"/>
                  </a:lnTo>
                  <a:lnTo>
                    <a:pt x="1112" y="200"/>
                  </a:lnTo>
                  <a:lnTo>
                    <a:pt x="1112" y="232"/>
                  </a:lnTo>
                  <a:lnTo>
                    <a:pt x="1120" y="240"/>
                  </a:lnTo>
                  <a:lnTo>
                    <a:pt x="1056" y="288"/>
                  </a:lnTo>
                  <a:lnTo>
                    <a:pt x="1016" y="280"/>
                  </a:lnTo>
                  <a:lnTo>
                    <a:pt x="992" y="280"/>
                  </a:lnTo>
                  <a:lnTo>
                    <a:pt x="944" y="416"/>
                  </a:lnTo>
                  <a:lnTo>
                    <a:pt x="960" y="432"/>
                  </a:lnTo>
                  <a:lnTo>
                    <a:pt x="992" y="432"/>
                  </a:lnTo>
                  <a:lnTo>
                    <a:pt x="1032" y="432"/>
                  </a:lnTo>
                  <a:lnTo>
                    <a:pt x="1040" y="440"/>
                  </a:lnTo>
                  <a:lnTo>
                    <a:pt x="1056" y="416"/>
                  </a:lnTo>
                  <a:lnTo>
                    <a:pt x="1080" y="408"/>
                  </a:lnTo>
                  <a:lnTo>
                    <a:pt x="1104" y="416"/>
                  </a:lnTo>
                  <a:lnTo>
                    <a:pt x="1136" y="448"/>
                  </a:lnTo>
                  <a:lnTo>
                    <a:pt x="1160" y="480"/>
                  </a:lnTo>
                  <a:lnTo>
                    <a:pt x="1160" y="512"/>
                  </a:lnTo>
                  <a:lnTo>
                    <a:pt x="1136" y="504"/>
                  </a:lnTo>
                  <a:lnTo>
                    <a:pt x="1088" y="520"/>
                  </a:lnTo>
                  <a:lnTo>
                    <a:pt x="1048" y="520"/>
                  </a:lnTo>
                  <a:lnTo>
                    <a:pt x="1040" y="536"/>
                  </a:lnTo>
                  <a:lnTo>
                    <a:pt x="1016" y="536"/>
                  </a:lnTo>
                  <a:lnTo>
                    <a:pt x="992" y="560"/>
                  </a:lnTo>
                  <a:lnTo>
                    <a:pt x="992" y="592"/>
                  </a:lnTo>
                  <a:lnTo>
                    <a:pt x="968" y="608"/>
                  </a:lnTo>
                  <a:lnTo>
                    <a:pt x="912" y="616"/>
                  </a:lnTo>
                  <a:lnTo>
                    <a:pt x="864" y="664"/>
                  </a:lnTo>
                  <a:lnTo>
                    <a:pt x="800" y="664"/>
                  </a:lnTo>
                  <a:lnTo>
                    <a:pt x="784" y="648"/>
                  </a:lnTo>
                  <a:lnTo>
                    <a:pt x="760" y="648"/>
                  </a:lnTo>
                  <a:lnTo>
                    <a:pt x="752" y="680"/>
                  </a:lnTo>
                  <a:lnTo>
                    <a:pt x="728" y="704"/>
                  </a:lnTo>
                  <a:lnTo>
                    <a:pt x="768" y="752"/>
                  </a:lnTo>
                  <a:lnTo>
                    <a:pt x="720" y="784"/>
                  </a:lnTo>
                  <a:lnTo>
                    <a:pt x="696" y="824"/>
                  </a:lnTo>
                  <a:lnTo>
                    <a:pt x="640" y="848"/>
                  </a:lnTo>
                  <a:lnTo>
                    <a:pt x="560" y="856"/>
                  </a:lnTo>
                  <a:lnTo>
                    <a:pt x="496" y="864"/>
                  </a:lnTo>
                  <a:lnTo>
                    <a:pt x="456" y="880"/>
                  </a:lnTo>
                  <a:lnTo>
                    <a:pt x="408" y="912"/>
                  </a:lnTo>
                  <a:lnTo>
                    <a:pt x="384" y="912"/>
                  </a:lnTo>
                  <a:lnTo>
                    <a:pt x="352" y="888"/>
                  </a:lnTo>
                  <a:lnTo>
                    <a:pt x="312" y="888"/>
                  </a:lnTo>
                  <a:lnTo>
                    <a:pt x="280" y="864"/>
                  </a:lnTo>
                  <a:lnTo>
                    <a:pt x="248" y="864"/>
                  </a:lnTo>
                  <a:lnTo>
                    <a:pt x="224" y="824"/>
                  </a:lnTo>
                  <a:lnTo>
                    <a:pt x="160" y="816"/>
                  </a:lnTo>
                  <a:lnTo>
                    <a:pt x="96" y="816"/>
                  </a:lnTo>
                  <a:lnTo>
                    <a:pt x="64" y="792"/>
                  </a:lnTo>
                  <a:lnTo>
                    <a:pt x="0" y="784"/>
                  </a:lnTo>
                </a:path>
              </a:pathLst>
            </a:custGeom>
            <a:solidFill>
              <a:srgbClr val="7F7F7F">
                <a:alpha val="39999"/>
              </a:srgbClr>
            </a:solidFill>
            <a:ln w="9525" cmpd="sng">
              <a:solidFill>
                <a:schemeClr val="bg1"/>
              </a:solidFill>
              <a:bevel/>
            </a:ln>
          </p:spPr>
          <p:txBody>
            <a:bodyPr/>
            <a:lstStyle/>
            <a:p>
              <a:endParaRPr lang="zh-CN" altLang="zh-CN" sz="900" b="1" dirty="0">
                <a:solidFill>
                  <a:srgbClr val="000000"/>
                </a:solidFill>
                <a:latin typeface="微软雅黑" panose="020B0503020204020204" pitchFamily="34" charset="-122"/>
                <a:ea typeface="微软雅黑" panose="020B0503020204020204" pitchFamily="34" charset="-122"/>
                <a:sym typeface="方正兰亭黑_GBK" pitchFamily="2" charset="-122"/>
              </a:endParaRPr>
            </a:p>
          </p:txBody>
        </p:sp>
        <p:sp>
          <p:nvSpPr>
            <p:cNvPr id="42" name="Freeform 33"/>
            <p:cNvSpPr>
              <a:spLocks noChangeArrowheads="1"/>
            </p:cNvSpPr>
            <p:nvPr/>
          </p:nvSpPr>
          <p:spPr bwMode="auto">
            <a:xfrm>
              <a:off x="0" y="417432"/>
              <a:ext cx="2142419" cy="1762148"/>
            </a:xfrm>
            <a:custGeom>
              <a:avLst/>
              <a:gdLst>
                <a:gd name="T0" fmla="*/ 3140 w 1273"/>
                <a:gd name="T1" fmla="*/ 960 h 1033"/>
                <a:gd name="T2" fmla="*/ 3099 w 1273"/>
                <a:gd name="T3" fmla="*/ 1052 h 1033"/>
                <a:gd name="T4" fmla="*/ 2939 w 1273"/>
                <a:gd name="T5" fmla="*/ 1052 h 1033"/>
                <a:gd name="T6" fmla="*/ 2879 w 1273"/>
                <a:gd name="T7" fmla="*/ 1105 h 1033"/>
                <a:gd name="T8" fmla="*/ 2699 w 1273"/>
                <a:gd name="T9" fmla="*/ 1199 h 1033"/>
                <a:gd name="T10" fmla="*/ 2620 w 1273"/>
                <a:gd name="T11" fmla="*/ 1213 h 1033"/>
                <a:gd name="T12" fmla="*/ 2339 w 1273"/>
                <a:gd name="T13" fmla="*/ 1373 h 1033"/>
                <a:gd name="T14" fmla="*/ 2200 w 1273"/>
                <a:gd name="T15" fmla="*/ 1467 h 1033"/>
                <a:gd name="T16" fmla="*/ 2300 w 1273"/>
                <a:gd name="T17" fmla="*/ 1571 h 1033"/>
                <a:gd name="T18" fmla="*/ 2222 w 1273"/>
                <a:gd name="T19" fmla="*/ 1653 h 1033"/>
                <a:gd name="T20" fmla="*/ 2239 w 1273"/>
                <a:gd name="T21" fmla="*/ 1720 h 1033"/>
                <a:gd name="T22" fmla="*/ 2101 w 1273"/>
                <a:gd name="T23" fmla="*/ 1692 h 1033"/>
                <a:gd name="T24" fmla="*/ 2018 w 1273"/>
                <a:gd name="T25" fmla="*/ 1666 h 1033"/>
                <a:gd name="T26" fmla="*/ 1841 w 1273"/>
                <a:gd name="T27" fmla="*/ 1598 h 1033"/>
                <a:gd name="T28" fmla="*/ 1500 w 1273"/>
                <a:gd name="T29" fmla="*/ 1640 h 1033"/>
                <a:gd name="T30" fmla="*/ 1282 w 1273"/>
                <a:gd name="T31" fmla="*/ 1653 h 1033"/>
                <a:gd name="T32" fmla="*/ 1079 w 1273"/>
                <a:gd name="T33" fmla="*/ 1585 h 1033"/>
                <a:gd name="T34" fmla="*/ 920 w 1273"/>
                <a:gd name="T35" fmla="*/ 1598 h 1033"/>
                <a:gd name="T36" fmla="*/ 681 w 1273"/>
                <a:gd name="T37" fmla="*/ 1545 h 1033"/>
                <a:gd name="T38" fmla="*/ 539 w 1273"/>
                <a:gd name="T39" fmla="*/ 1640 h 1033"/>
                <a:gd name="T40" fmla="*/ 381 w 1273"/>
                <a:gd name="T41" fmla="*/ 1571 h 1033"/>
                <a:gd name="T42" fmla="*/ 259 w 1273"/>
                <a:gd name="T43" fmla="*/ 1440 h 1033"/>
                <a:gd name="T44" fmla="*/ 138 w 1273"/>
                <a:gd name="T45" fmla="*/ 1332 h 1033"/>
                <a:gd name="T46" fmla="*/ 160 w 1273"/>
                <a:gd name="T47" fmla="*/ 1291 h 1033"/>
                <a:gd name="T48" fmla="*/ 101 w 1273"/>
                <a:gd name="T49" fmla="*/ 1187 h 1033"/>
                <a:gd name="T50" fmla="*/ 0 w 1273"/>
                <a:gd name="T51" fmla="*/ 1146 h 1033"/>
                <a:gd name="T52" fmla="*/ 79 w 1273"/>
                <a:gd name="T53" fmla="*/ 1146 h 1033"/>
                <a:gd name="T54" fmla="*/ 79 w 1273"/>
                <a:gd name="T55" fmla="*/ 1026 h 1033"/>
                <a:gd name="T56" fmla="*/ 60 w 1273"/>
                <a:gd name="T57" fmla="*/ 947 h 1033"/>
                <a:gd name="T58" fmla="*/ 0 w 1273"/>
                <a:gd name="T59" fmla="*/ 867 h 1033"/>
                <a:gd name="T60" fmla="*/ 221 w 1273"/>
                <a:gd name="T61" fmla="*/ 773 h 1033"/>
                <a:gd name="T62" fmla="*/ 339 w 1273"/>
                <a:gd name="T63" fmla="*/ 760 h 1033"/>
                <a:gd name="T64" fmla="*/ 381 w 1273"/>
                <a:gd name="T65" fmla="*/ 800 h 1033"/>
                <a:gd name="T66" fmla="*/ 500 w 1273"/>
                <a:gd name="T67" fmla="*/ 800 h 1033"/>
                <a:gd name="T68" fmla="*/ 759 w 1273"/>
                <a:gd name="T69" fmla="*/ 760 h 1033"/>
                <a:gd name="T70" fmla="*/ 1041 w 1273"/>
                <a:gd name="T71" fmla="*/ 708 h 1033"/>
                <a:gd name="T72" fmla="*/ 1059 w 1273"/>
                <a:gd name="T73" fmla="*/ 627 h 1033"/>
                <a:gd name="T74" fmla="*/ 1179 w 1273"/>
                <a:gd name="T75" fmla="*/ 388 h 1033"/>
                <a:gd name="T76" fmla="*/ 1140 w 1273"/>
                <a:gd name="T77" fmla="*/ 332 h 1033"/>
                <a:gd name="T78" fmla="*/ 1480 w 1273"/>
                <a:gd name="T79" fmla="*/ 374 h 1033"/>
                <a:gd name="T80" fmla="*/ 1660 w 1273"/>
                <a:gd name="T81" fmla="*/ 159 h 1033"/>
                <a:gd name="T82" fmla="*/ 1959 w 1273"/>
                <a:gd name="T83" fmla="*/ 214 h 1033"/>
                <a:gd name="T84" fmla="*/ 1959 w 1273"/>
                <a:gd name="T85" fmla="*/ 135 h 1033"/>
                <a:gd name="T86" fmla="*/ 2101 w 1273"/>
                <a:gd name="T87" fmla="*/ 66 h 1033"/>
                <a:gd name="T88" fmla="*/ 2200 w 1273"/>
                <a:gd name="T89" fmla="*/ 0 h 1033"/>
                <a:gd name="T90" fmla="*/ 2319 w 1273"/>
                <a:gd name="T91" fmla="*/ 27 h 1033"/>
                <a:gd name="T92" fmla="*/ 2319 w 1273"/>
                <a:gd name="T93" fmla="*/ 80 h 1033"/>
                <a:gd name="T94" fmla="*/ 2401 w 1273"/>
                <a:gd name="T95" fmla="*/ 186 h 1033"/>
                <a:gd name="T96" fmla="*/ 2560 w 1273"/>
                <a:gd name="T97" fmla="*/ 239 h 1033"/>
                <a:gd name="T98" fmla="*/ 2599 w 1273"/>
                <a:gd name="T99" fmla="*/ 414 h 1033"/>
                <a:gd name="T100" fmla="*/ 2539 w 1273"/>
                <a:gd name="T101" fmla="*/ 559 h 1033"/>
                <a:gd name="T102" fmla="*/ 2782 w 1273"/>
                <a:gd name="T103" fmla="*/ 615 h 1033"/>
                <a:gd name="T104" fmla="*/ 3021 w 1273"/>
                <a:gd name="T105" fmla="*/ 732 h 1033"/>
                <a:gd name="T106" fmla="*/ 3082 w 1273"/>
                <a:gd name="T107" fmla="*/ 800 h 1033"/>
                <a:gd name="T108" fmla="*/ 3179 w 1273"/>
                <a:gd name="T109" fmla="*/ 947 h 103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73"/>
                <a:gd name="T166" fmla="*/ 0 h 1033"/>
                <a:gd name="T167" fmla="*/ 1273 w 1273"/>
                <a:gd name="T168" fmla="*/ 1033 h 1033"/>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73" h="1033">
                  <a:moveTo>
                    <a:pt x="1272" y="568"/>
                  </a:moveTo>
                  <a:lnTo>
                    <a:pt x="1256" y="576"/>
                  </a:lnTo>
                  <a:lnTo>
                    <a:pt x="1256" y="600"/>
                  </a:lnTo>
                  <a:lnTo>
                    <a:pt x="1240" y="632"/>
                  </a:lnTo>
                  <a:lnTo>
                    <a:pt x="1208" y="632"/>
                  </a:lnTo>
                  <a:lnTo>
                    <a:pt x="1176" y="632"/>
                  </a:lnTo>
                  <a:lnTo>
                    <a:pt x="1176" y="648"/>
                  </a:lnTo>
                  <a:lnTo>
                    <a:pt x="1152" y="664"/>
                  </a:lnTo>
                  <a:lnTo>
                    <a:pt x="1112" y="680"/>
                  </a:lnTo>
                  <a:lnTo>
                    <a:pt x="1080" y="720"/>
                  </a:lnTo>
                  <a:lnTo>
                    <a:pt x="1064" y="712"/>
                  </a:lnTo>
                  <a:lnTo>
                    <a:pt x="1048" y="728"/>
                  </a:lnTo>
                  <a:lnTo>
                    <a:pt x="1040" y="816"/>
                  </a:lnTo>
                  <a:lnTo>
                    <a:pt x="936" y="824"/>
                  </a:lnTo>
                  <a:lnTo>
                    <a:pt x="888" y="840"/>
                  </a:lnTo>
                  <a:lnTo>
                    <a:pt x="880" y="880"/>
                  </a:lnTo>
                  <a:lnTo>
                    <a:pt x="920" y="928"/>
                  </a:lnTo>
                  <a:lnTo>
                    <a:pt x="920" y="944"/>
                  </a:lnTo>
                  <a:lnTo>
                    <a:pt x="888" y="968"/>
                  </a:lnTo>
                  <a:lnTo>
                    <a:pt x="888" y="992"/>
                  </a:lnTo>
                  <a:lnTo>
                    <a:pt x="896" y="1000"/>
                  </a:lnTo>
                  <a:lnTo>
                    <a:pt x="896" y="1032"/>
                  </a:lnTo>
                  <a:lnTo>
                    <a:pt x="840" y="1008"/>
                  </a:lnTo>
                  <a:lnTo>
                    <a:pt x="840" y="1016"/>
                  </a:lnTo>
                  <a:lnTo>
                    <a:pt x="816" y="1016"/>
                  </a:lnTo>
                  <a:lnTo>
                    <a:pt x="808" y="1000"/>
                  </a:lnTo>
                  <a:lnTo>
                    <a:pt x="760" y="976"/>
                  </a:lnTo>
                  <a:lnTo>
                    <a:pt x="736" y="960"/>
                  </a:lnTo>
                  <a:lnTo>
                    <a:pt x="624" y="968"/>
                  </a:lnTo>
                  <a:lnTo>
                    <a:pt x="600" y="984"/>
                  </a:lnTo>
                  <a:lnTo>
                    <a:pt x="528" y="984"/>
                  </a:lnTo>
                  <a:lnTo>
                    <a:pt x="512" y="992"/>
                  </a:lnTo>
                  <a:lnTo>
                    <a:pt x="440" y="984"/>
                  </a:lnTo>
                  <a:lnTo>
                    <a:pt x="432" y="952"/>
                  </a:lnTo>
                  <a:lnTo>
                    <a:pt x="384" y="944"/>
                  </a:lnTo>
                  <a:lnTo>
                    <a:pt x="368" y="960"/>
                  </a:lnTo>
                  <a:lnTo>
                    <a:pt x="296" y="928"/>
                  </a:lnTo>
                  <a:lnTo>
                    <a:pt x="272" y="928"/>
                  </a:lnTo>
                  <a:lnTo>
                    <a:pt x="248" y="968"/>
                  </a:lnTo>
                  <a:lnTo>
                    <a:pt x="216" y="984"/>
                  </a:lnTo>
                  <a:lnTo>
                    <a:pt x="176" y="976"/>
                  </a:lnTo>
                  <a:lnTo>
                    <a:pt x="152" y="944"/>
                  </a:lnTo>
                  <a:lnTo>
                    <a:pt x="152" y="872"/>
                  </a:lnTo>
                  <a:lnTo>
                    <a:pt x="104" y="864"/>
                  </a:lnTo>
                  <a:lnTo>
                    <a:pt x="72" y="816"/>
                  </a:lnTo>
                  <a:lnTo>
                    <a:pt x="56" y="800"/>
                  </a:lnTo>
                  <a:lnTo>
                    <a:pt x="48" y="784"/>
                  </a:lnTo>
                  <a:lnTo>
                    <a:pt x="64" y="776"/>
                  </a:lnTo>
                  <a:lnTo>
                    <a:pt x="64" y="752"/>
                  </a:lnTo>
                  <a:lnTo>
                    <a:pt x="40" y="712"/>
                  </a:lnTo>
                  <a:lnTo>
                    <a:pt x="16" y="704"/>
                  </a:lnTo>
                  <a:lnTo>
                    <a:pt x="0" y="688"/>
                  </a:lnTo>
                  <a:lnTo>
                    <a:pt x="16" y="680"/>
                  </a:lnTo>
                  <a:lnTo>
                    <a:pt x="32" y="688"/>
                  </a:lnTo>
                  <a:lnTo>
                    <a:pt x="40" y="672"/>
                  </a:lnTo>
                  <a:lnTo>
                    <a:pt x="32" y="616"/>
                  </a:lnTo>
                  <a:lnTo>
                    <a:pt x="48" y="592"/>
                  </a:lnTo>
                  <a:lnTo>
                    <a:pt x="24" y="568"/>
                  </a:lnTo>
                  <a:lnTo>
                    <a:pt x="0" y="568"/>
                  </a:lnTo>
                  <a:lnTo>
                    <a:pt x="0" y="520"/>
                  </a:lnTo>
                  <a:lnTo>
                    <a:pt x="48" y="464"/>
                  </a:lnTo>
                  <a:lnTo>
                    <a:pt x="88" y="464"/>
                  </a:lnTo>
                  <a:lnTo>
                    <a:pt x="112" y="448"/>
                  </a:lnTo>
                  <a:lnTo>
                    <a:pt x="136" y="456"/>
                  </a:lnTo>
                  <a:lnTo>
                    <a:pt x="144" y="448"/>
                  </a:lnTo>
                  <a:lnTo>
                    <a:pt x="152" y="480"/>
                  </a:lnTo>
                  <a:lnTo>
                    <a:pt x="168" y="472"/>
                  </a:lnTo>
                  <a:lnTo>
                    <a:pt x="200" y="480"/>
                  </a:lnTo>
                  <a:lnTo>
                    <a:pt x="208" y="456"/>
                  </a:lnTo>
                  <a:lnTo>
                    <a:pt x="304" y="456"/>
                  </a:lnTo>
                  <a:lnTo>
                    <a:pt x="320" y="432"/>
                  </a:lnTo>
                  <a:lnTo>
                    <a:pt x="416" y="424"/>
                  </a:lnTo>
                  <a:lnTo>
                    <a:pt x="424" y="408"/>
                  </a:lnTo>
                  <a:lnTo>
                    <a:pt x="424" y="376"/>
                  </a:lnTo>
                  <a:lnTo>
                    <a:pt x="464" y="352"/>
                  </a:lnTo>
                  <a:lnTo>
                    <a:pt x="472" y="232"/>
                  </a:lnTo>
                  <a:lnTo>
                    <a:pt x="456" y="224"/>
                  </a:lnTo>
                  <a:lnTo>
                    <a:pt x="456" y="200"/>
                  </a:lnTo>
                  <a:lnTo>
                    <a:pt x="576" y="208"/>
                  </a:lnTo>
                  <a:lnTo>
                    <a:pt x="592" y="224"/>
                  </a:lnTo>
                  <a:lnTo>
                    <a:pt x="608" y="176"/>
                  </a:lnTo>
                  <a:lnTo>
                    <a:pt x="664" y="96"/>
                  </a:lnTo>
                  <a:lnTo>
                    <a:pt x="744" y="136"/>
                  </a:lnTo>
                  <a:lnTo>
                    <a:pt x="784" y="128"/>
                  </a:lnTo>
                  <a:lnTo>
                    <a:pt x="792" y="104"/>
                  </a:lnTo>
                  <a:lnTo>
                    <a:pt x="784" y="80"/>
                  </a:lnTo>
                  <a:lnTo>
                    <a:pt x="816" y="48"/>
                  </a:lnTo>
                  <a:lnTo>
                    <a:pt x="840" y="40"/>
                  </a:lnTo>
                  <a:lnTo>
                    <a:pt x="872" y="24"/>
                  </a:lnTo>
                  <a:lnTo>
                    <a:pt x="880" y="0"/>
                  </a:lnTo>
                  <a:lnTo>
                    <a:pt x="928" y="8"/>
                  </a:lnTo>
                  <a:lnTo>
                    <a:pt x="928" y="16"/>
                  </a:lnTo>
                  <a:lnTo>
                    <a:pt x="912" y="32"/>
                  </a:lnTo>
                  <a:lnTo>
                    <a:pt x="928" y="48"/>
                  </a:lnTo>
                  <a:lnTo>
                    <a:pt x="936" y="72"/>
                  </a:lnTo>
                  <a:lnTo>
                    <a:pt x="960" y="112"/>
                  </a:lnTo>
                  <a:lnTo>
                    <a:pt x="984" y="120"/>
                  </a:lnTo>
                  <a:lnTo>
                    <a:pt x="1024" y="144"/>
                  </a:lnTo>
                  <a:lnTo>
                    <a:pt x="1024" y="200"/>
                  </a:lnTo>
                  <a:lnTo>
                    <a:pt x="1040" y="248"/>
                  </a:lnTo>
                  <a:lnTo>
                    <a:pt x="1008" y="304"/>
                  </a:lnTo>
                  <a:lnTo>
                    <a:pt x="1016" y="336"/>
                  </a:lnTo>
                  <a:lnTo>
                    <a:pt x="1048" y="360"/>
                  </a:lnTo>
                  <a:lnTo>
                    <a:pt x="1112" y="368"/>
                  </a:lnTo>
                  <a:lnTo>
                    <a:pt x="1160" y="392"/>
                  </a:lnTo>
                  <a:lnTo>
                    <a:pt x="1208" y="440"/>
                  </a:lnTo>
                  <a:lnTo>
                    <a:pt x="1232" y="440"/>
                  </a:lnTo>
                  <a:lnTo>
                    <a:pt x="1232" y="480"/>
                  </a:lnTo>
                  <a:lnTo>
                    <a:pt x="1248" y="520"/>
                  </a:lnTo>
                  <a:lnTo>
                    <a:pt x="1272" y="568"/>
                  </a:lnTo>
                </a:path>
              </a:pathLst>
            </a:custGeom>
            <a:solidFill>
              <a:srgbClr val="7F7F7F">
                <a:alpha val="39999"/>
              </a:srgbClr>
            </a:solidFill>
            <a:ln w="9525" cmpd="sng">
              <a:solidFill>
                <a:schemeClr val="bg1"/>
              </a:solidFill>
              <a:bevel/>
            </a:ln>
          </p:spPr>
          <p:txBody>
            <a:bodyPr/>
            <a:lstStyle/>
            <a:p>
              <a:endParaRPr lang="zh-CN" altLang="zh-CN" sz="900" b="1" dirty="0">
                <a:solidFill>
                  <a:srgbClr val="000000"/>
                </a:solidFill>
                <a:latin typeface="微软雅黑" panose="020B0503020204020204" pitchFamily="34" charset="-122"/>
                <a:ea typeface="微软雅黑" panose="020B0503020204020204" pitchFamily="34" charset="-122"/>
                <a:sym typeface="方正兰亭黑_GBK" pitchFamily="2" charset="-122"/>
              </a:endParaRPr>
            </a:p>
          </p:txBody>
        </p:sp>
        <p:sp>
          <p:nvSpPr>
            <p:cNvPr id="43" name="Freeform 34"/>
            <p:cNvSpPr>
              <a:spLocks noChangeArrowheads="1"/>
            </p:cNvSpPr>
            <p:nvPr/>
          </p:nvSpPr>
          <p:spPr bwMode="auto">
            <a:xfrm>
              <a:off x="4458586" y="3652144"/>
              <a:ext cx="214382" cy="440537"/>
            </a:xfrm>
            <a:custGeom>
              <a:avLst/>
              <a:gdLst>
                <a:gd name="T0" fmla="*/ 55 w 129"/>
                <a:gd name="T1" fmla="*/ 395 h 257"/>
                <a:gd name="T2" fmla="*/ 75 w 129"/>
                <a:gd name="T3" fmla="*/ 424 h 257"/>
                <a:gd name="T4" fmla="*/ 130 w 129"/>
                <a:gd name="T5" fmla="*/ 437 h 257"/>
                <a:gd name="T6" fmla="*/ 151 w 129"/>
                <a:gd name="T7" fmla="*/ 382 h 257"/>
                <a:gd name="T8" fmla="*/ 243 w 129"/>
                <a:gd name="T9" fmla="*/ 315 h 257"/>
                <a:gd name="T10" fmla="*/ 243 w 129"/>
                <a:gd name="T11" fmla="*/ 218 h 257"/>
                <a:gd name="T12" fmla="*/ 280 w 129"/>
                <a:gd name="T13" fmla="*/ 164 h 257"/>
                <a:gd name="T14" fmla="*/ 300 w 129"/>
                <a:gd name="T15" fmla="*/ 122 h 257"/>
                <a:gd name="T16" fmla="*/ 263 w 129"/>
                <a:gd name="T17" fmla="*/ 96 h 257"/>
                <a:gd name="T18" fmla="*/ 243 w 129"/>
                <a:gd name="T19" fmla="*/ 0 h 257"/>
                <a:gd name="T20" fmla="*/ 151 w 129"/>
                <a:gd name="T21" fmla="*/ 41 h 257"/>
                <a:gd name="T22" fmla="*/ 114 w 129"/>
                <a:gd name="T23" fmla="*/ 41 h 257"/>
                <a:gd name="T24" fmla="*/ 130 w 129"/>
                <a:gd name="T25" fmla="*/ 69 h 257"/>
                <a:gd name="T26" fmla="*/ 55 w 129"/>
                <a:gd name="T27" fmla="*/ 122 h 257"/>
                <a:gd name="T28" fmla="*/ 55 w 129"/>
                <a:gd name="T29" fmla="*/ 191 h 257"/>
                <a:gd name="T30" fmla="*/ 0 w 129"/>
                <a:gd name="T31" fmla="*/ 231 h 257"/>
                <a:gd name="T32" fmla="*/ 18 w 129"/>
                <a:gd name="T33" fmla="*/ 286 h 257"/>
                <a:gd name="T34" fmla="*/ 38 w 129"/>
                <a:gd name="T35" fmla="*/ 382 h 257"/>
                <a:gd name="T36" fmla="*/ 55 w 129"/>
                <a:gd name="T37" fmla="*/ 395 h 25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29"/>
                <a:gd name="T58" fmla="*/ 0 h 257"/>
                <a:gd name="T59" fmla="*/ 129 w 129"/>
                <a:gd name="T60" fmla="*/ 257 h 25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29" h="257">
                  <a:moveTo>
                    <a:pt x="24" y="232"/>
                  </a:moveTo>
                  <a:lnTo>
                    <a:pt x="32" y="248"/>
                  </a:lnTo>
                  <a:lnTo>
                    <a:pt x="56" y="256"/>
                  </a:lnTo>
                  <a:lnTo>
                    <a:pt x="64" y="224"/>
                  </a:lnTo>
                  <a:lnTo>
                    <a:pt x="104" y="184"/>
                  </a:lnTo>
                  <a:lnTo>
                    <a:pt x="104" y="128"/>
                  </a:lnTo>
                  <a:lnTo>
                    <a:pt x="120" y="96"/>
                  </a:lnTo>
                  <a:lnTo>
                    <a:pt x="128" y="72"/>
                  </a:lnTo>
                  <a:lnTo>
                    <a:pt x="112" y="56"/>
                  </a:lnTo>
                  <a:lnTo>
                    <a:pt x="104" y="0"/>
                  </a:lnTo>
                  <a:lnTo>
                    <a:pt x="64" y="24"/>
                  </a:lnTo>
                  <a:lnTo>
                    <a:pt x="48" y="24"/>
                  </a:lnTo>
                  <a:lnTo>
                    <a:pt x="56" y="40"/>
                  </a:lnTo>
                  <a:lnTo>
                    <a:pt x="24" y="72"/>
                  </a:lnTo>
                  <a:lnTo>
                    <a:pt x="24" y="112"/>
                  </a:lnTo>
                  <a:lnTo>
                    <a:pt x="0" y="136"/>
                  </a:lnTo>
                  <a:lnTo>
                    <a:pt x="8" y="168"/>
                  </a:lnTo>
                  <a:lnTo>
                    <a:pt x="16" y="224"/>
                  </a:lnTo>
                  <a:lnTo>
                    <a:pt x="24" y="232"/>
                  </a:lnTo>
                </a:path>
              </a:pathLst>
            </a:custGeom>
            <a:solidFill>
              <a:srgbClr val="7F7F7F">
                <a:alpha val="39999"/>
              </a:srgbClr>
            </a:solidFill>
            <a:ln w="9525" cmpd="sng">
              <a:solidFill>
                <a:schemeClr val="bg1"/>
              </a:solidFill>
              <a:bevel/>
            </a:ln>
          </p:spPr>
          <p:txBody>
            <a:bodyPr/>
            <a:lstStyle/>
            <a:p>
              <a:endParaRPr lang="zh-CN" altLang="zh-CN" sz="900" b="1" dirty="0">
                <a:solidFill>
                  <a:srgbClr val="000000"/>
                </a:solidFill>
                <a:latin typeface="微软雅黑" panose="020B0503020204020204" pitchFamily="34" charset="-122"/>
                <a:ea typeface="微软雅黑" panose="020B0503020204020204" pitchFamily="34" charset="-122"/>
                <a:sym typeface="方正兰亭黑_GBK" pitchFamily="2" charset="-122"/>
              </a:endParaRPr>
            </a:p>
          </p:txBody>
        </p:sp>
      </p:grpSp>
      <p:sp>
        <p:nvSpPr>
          <p:cNvPr id="44" name="Oval 302"/>
          <p:cNvSpPr>
            <a:spLocks noChangeArrowheads="1"/>
          </p:cNvSpPr>
          <p:nvPr/>
        </p:nvSpPr>
        <p:spPr bwMode="auto">
          <a:xfrm>
            <a:off x="1861136" y="2176860"/>
            <a:ext cx="88122" cy="89325"/>
          </a:xfrm>
          <a:prstGeom prst="ellipse">
            <a:avLst/>
          </a:prstGeom>
          <a:solidFill>
            <a:srgbClr val="00B0F0"/>
          </a:solidFill>
          <a:ln w="12700" cap="flat" cmpd="sng">
            <a:solidFill>
              <a:schemeClr val="bg1"/>
            </a:solidFill>
            <a:bevel/>
          </a:ln>
        </p:spPr>
        <p:txBody>
          <a:bodyPr lIns="68589" tIns="34295" rIns="68589" bIns="34295" anchor="ctr"/>
          <a:lstStyle/>
          <a:p>
            <a:pPr algn="ctr"/>
            <a:endParaRPr lang="zh-CN" altLang="zh-CN" sz="2400">
              <a:solidFill>
                <a:srgbClr val="FFFFFF"/>
              </a:solidFill>
              <a:latin typeface="Calibri" panose="020F0502020204030204" pitchFamily="34" charset="0"/>
              <a:cs typeface="Calibri" panose="020F0502020204030204" pitchFamily="34" charset="0"/>
              <a:sym typeface="Calibri" panose="020F0502020204030204" pitchFamily="34" charset="0"/>
            </a:endParaRPr>
          </a:p>
        </p:txBody>
      </p:sp>
      <p:sp>
        <p:nvSpPr>
          <p:cNvPr id="45" name="Oval 303"/>
          <p:cNvSpPr>
            <a:spLocks noChangeArrowheads="1"/>
          </p:cNvSpPr>
          <p:nvPr/>
        </p:nvSpPr>
        <p:spPr bwMode="auto">
          <a:xfrm>
            <a:off x="1651550" y="2985544"/>
            <a:ext cx="88122" cy="88133"/>
          </a:xfrm>
          <a:prstGeom prst="ellipse">
            <a:avLst/>
          </a:prstGeom>
          <a:solidFill>
            <a:srgbClr val="00B0F0"/>
          </a:solidFill>
          <a:ln w="12700" cap="flat" cmpd="sng">
            <a:solidFill>
              <a:schemeClr val="bg1"/>
            </a:solidFill>
            <a:bevel/>
          </a:ln>
        </p:spPr>
        <p:txBody>
          <a:bodyPr lIns="68589" tIns="34295" rIns="68589" bIns="34295" anchor="ctr"/>
          <a:lstStyle/>
          <a:p>
            <a:pPr algn="ctr"/>
            <a:endParaRPr lang="zh-CN" altLang="zh-CN" sz="2400">
              <a:solidFill>
                <a:srgbClr val="FFFFFF"/>
              </a:solidFill>
              <a:latin typeface="Calibri" panose="020F0502020204030204" pitchFamily="34" charset="0"/>
              <a:cs typeface="Calibri" panose="020F0502020204030204" pitchFamily="34" charset="0"/>
              <a:sym typeface="Calibri" panose="020F0502020204030204" pitchFamily="34" charset="0"/>
            </a:endParaRPr>
          </a:p>
        </p:txBody>
      </p:sp>
      <p:sp>
        <p:nvSpPr>
          <p:cNvPr id="46" name="Oval 304"/>
          <p:cNvSpPr>
            <a:spLocks noChangeArrowheads="1"/>
          </p:cNvSpPr>
          <p:nvPr/>
        </p:nvSpPr>
        <p:spPr bwMode="auto">
          <a:xfrm>
            <a:off x="2991235" y="3292820"/>
            <a:ext cx="88122" cy="88133"/>
          </a:xfrm>
          <a:prstGeom prst="ellipse">
            <a:avLst/>
          </a:prstGeom>
          <a:solidFill>
            <a:srgbClr val="00B0F0"/>
          </a:solidFill>
          <a:ln w="12700" cap="flat" cmpd="sng">
            <a:solidFill>
              <a:schemeClr val="bg1"/>
            </a:solidFill>
            <a:bevel/>
          </a:ln>
        </p:spPr>
        <p:txBody>
          <a:bodyPr lIns="68589" tIns="34295" rIns="68589" bIns="34295" anchor="ctr"/>
          <a:lstStyle/>
          <a:p>
            <a:pPr algn="ctr"/>
            <a:endParaRPr lang="zh-CN" altLang="zh-CN" sz="2400">
              <a:solidFill>
                <a:srgbClr val="FFFFFF"/>
              </a:solidFill>
              <a:latin typeface="Calibri" panose="020F0502020204030204" pitchFamily="34" charset="0"/>
              <a:cs typeface="Calibri" panose="020F0502020204030204" pitchFamily="34" charset="0"/>
              <a:sym typeface="Calibri" panose="020F0502020204030204" pitchFamily="34" charset="0"/>
            </a:endParaRPr>
          </a:p>
        </p:txBody>
      </p:sp>
      <p:sp>
        <p:nvSpPr>
          <p:cNvPr id="47" name="Oval 305"/>
          <p:cNvSpPr>
            <a:spLocks noChangeArrowheads="1"/>
          </p:cNvSpPr>
          <p:nvPr/>
        </p:nvSpPr>
        <p:spPr bwMode="auto">
          <a:xfrm>
            <a:off x="3388973" y="3021274"/>
            <a:ext cx="89313" cy="89324"/>
          </a:xfrm>
          <a:prstGeom prst="ellipse">
            <a:avLst/>
          </a:prstGeom>
          <a:solidFill>
            <a:srgbClr val="00B0F0"/>
          </a:solidFill>
          <a:ln w="12700" cap="flat" cmpd="sng">
            <a:solidFill>
              <a:schemeClr val="bg1"/>
            </a:solidFill>
            <a:bevel/>
          </a:ln>
        </p:spPr>
        <p:txBody>
          <a:bodyPr lIns="68589" tIns="34295" rIns="68589" bIns="34295" anchor="ctr"/>
          <a:lstStyle/>
          <a:p>
            <a:pPr algn="ctr"/>
            <a:endParaRPr lang="zh-CN" altLang="zh-CN" sz="2400">
              <a:solidFill>
                <a:srgbClr val="FFFFFF"/>
              </a:solidFill>
              <a:latin typeface="Calibri" panose="020F0502020204030204" pitchFamily="34" charset="0"/>
              <a:cs typeface="Calibri" panose="020F0502020204030204" pitchFamily="34" charset="0"/>
              <a:sym typeface="Calibri" panose="020F0502020204030204" pitchFamily="34" charset="0"/>
            </a:endParaRPr>
          </a:p>
        </p:txBody>
      </p:sp>
      <p:sp>
        <p:nvSpPr>
          <p:cNvPr id="48" name="Oval 306"/>
          <p:cNvSpPr>
            <a:spLocks noChangeArrowheads="1"/>
          </p:cNvSpPr>
          <p:nvPr/>
        </p:nvSpPr>
        <p:spPr bwMode="auto">
          <a:xfrm>
            <a:off x="3943901" y="2554404"/>
            <a:ext cx="89313" cy="89324"/>
          </a:xfrm>
          <a:prstGeom prst="ellipse">
            <a:avLst/>
          </a:prstGeom>
          <a:solidFill>
            <a:srgbClr val="00B0F0"/>
          </a:solidFill>
          <a:ln w="12700" cap="flat" cmpd="sng">
            <a:solidFill>
              <a:schemeClr val="bg1"/>
            </a:solidFill>
            <a:bevel/>
          </a:ln>
        </p:spPr>
        <p:txBody>
          <a:bodyPr lIns="68589" tIns="34295" rIns="68589" bIns="34295" anchor="ctr"/>
          <a:lstStyle/>
          <a:p>
            <a:pPr algn="ctr"/>
            <a:endParaRPr lang="zh-CN" altLang="zh-CN" sz="2400">
              <a:solidFill>
                <a:srgbClr val="FFFFFF"/>
              </a:solidFill>
              <a:latin typeface="Calibri" panose="020F0502020204030204" pitchFamily="34" charset="0"/>
              <a:cs typeface="Calibri" panose="020F0502020204030204" pitchFamily="34" charset="0"/>
              <a:sym typeface="Calibri" panose="020F0502020204030204" pitchFamily="34" charset="0"/>
            </a:endParaRPr>
          </a:p>
        </p:txBody>
      </p:sp>
      <p:sp>
        <p:nvSpPr>
          <p:cNvPr id="49" name="Oval 307"/>
          <p:cNvSpPr>
            <a:spLocks noChangeArrowheads="1"/>
          </p:cNvSpPr>
          <p:nvPr/>
        </p:nvSpPr>
        <p:spPr bwMode="auto">
          <a:xfrm>
            <a:off x="4336875" y="3232079"/>
            <a:ext cx="88122" cy="89325"/>
          </a:xfrm>
          <a:prstGeom prst="ellipse">
            <a:avLst/>
          </a:prstGeom>
          <a:solidFill>
            <a:srgbClr val="00B0F0"/>
          </a:solidFill>
          <a:ln w="12700" cap="flat" cmpd="sng">
            <a:solidFill>
              <a:schemeClr val="bg1"/>
            </a:solidFill>
            <a:bevel/>
          </a:ln>
        </p:spPr>
        <p:txBody>
          <a:bodyPr lIns="68589" tIns="34295" rIns="68589" bIns="34295" anchor="ctr"/>
          <a:lstStyle/>
          <a:p>
            <a:pPr algn="ctr"/>
            <a:endParaRPr lang="zh-CN" altLang="zh-CN" sz="2400">
              <a:solidFill>
                <a:srgbClr val="FFFFFF"/>
              </a:solidFill>
              <a:latin typeface="Calibri" panose="020F0502020204030204" pitchFamily="34" charset="0"/>
              <a:cs typeface="Calibri" panose="020F0502020204030204" pitchFamily="34" charset="0"/>
              <a:sym typeface="Calibri" panose="020F0502020204030204" pitchFamily="34" charset="0"/>
            </a:endParaRPr>
          </a:p>
        </p:txBody>
      </p:sp>
      <p:sp>
        <p:nvSpPr>
          <p:cNvPr id="52" name="Freeform 158"/>
          <p:cNvSpPr>
            <a:spLocks noEditPoints="1"/>
          </p:cNvSpPr>
          <p:nvPr/>
        </p:nvSpPr>
        <p:spPr bwMode="auto">
          <a:xfrm>
            <a:off x="3881916" y="2228373"/>
            <a:ext cx="225504" cy="298080"/>
          </a:xfrm>
          <a:custGeom>
            <a:avLst/>
            <a:gdLst>
              <a:gd name="T0" fmla="*/ 72 w 144"/>
              <a:gd name="T1" fmla="*/ 0 h 192"/>
              <a:gd name="T2" fmla="*/ 0 w 144"/>
              <a:gd name="T3" fmla="*/ 72 h 192"/>
              <a:gd name="T4" fmla="*/ 72 w 144"/>
              <a:gd name="T5" fmla="*/ 192 h 192"/>
              <a:gd name="T6" fmla="*/ 144 w 144"/>
              <a:gd name="T7" fmla="*/ 72 h 192"/>
              <a:gd name="T8" fmla="*/ 72 w 144"/>
              <a:gd name="T9" fmla="*/ 0 h 192"/>
              <a:gd name="T10" fmla="*/ 72 w 144"/>
              <a:gd name="T11" fmla="*/ 120 h 192"/>
              <a:gd name="T12" fmla="*/ 24 w 144"/>
              <a:gd name="T13" fmla="*/ 72 h 192"/>
              <a:gd name="T14" fmla="*/ 72 w 144"/>
              <a:gd name="T15" fmla="*/ 24 h 192"/>
              <a:gd name="T16" fmla="*/ 120 w 144"/>
              <a:gd name="T17" fmla="*/ 72 h 192"/>
              <a:gd name="T18" fmla="*/ 72 w 144"/>
              <a:gd name="T19" fmla="*/ 120 h 192"/>
              <a:gd name="T20" fmla="*/ 72 w 144"/>
              <a:gd name="T21" fmla="*/ 48 h 192"/>
              <a:gd name="T22" fmla="*/ 48 w 144"/>
              <a:gd name="T23" fmla="*/ 72 h 192"/>
              <a:gd name="T24" fmla="*/ 72 w 144"/>
              <a:gd name="T25" fmla="*/ 96 h 192"/>
              <a:gd name="T26" fmla="*/ 96 w 144"/>
              <a:gd name="T27" fmla="*/ 72 h 192"/>
              <a:gd name="T28" fmla="*/ 72 w 144"/>
              <a:gd name="T29" fmla="*/ 48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4" h="192">
                <a:moveTo>
                  <a:pt x="72" y="0"/>
                </a:moveTo>
                <a:cubicBezTo>
                  <a:pt x="32" y="0"/>
                  <a:pt x="0" y="32"/>
                  <a:pt x="0" y="72"/>
                </a:cubicBezTo>
                <a:cubicBezTo>
                  <a:pt x="0" y="112"/>
                  <a:pt x="72" y="192"/>
                  <a:pt x="72" y="192"/>
                </a:cubicBezTo>
                <a:cubicBezTo>
                  <a:pt x="72" y="192"/>
                  <a:pt x="144" y="112"/>
                  <a:pt x="144" y="72"/>
                </a:cubicBezTo>
                <a:cubicBezTo>
                  <a:pt x="144" y="32"/>
                  <a:pt x="112" y="0"/>
                  <a:pt x="72" y="0"/>
                </a:cubicBezTo>
                <a:close/>
                <a:moveTo>
                  <a:pt x="72" y="120"/>
                </a:moveTo>
                <a:cubicBezTo>
                  <a:pt x="45" y="120"/>
                  <a:pt x="24" y="99"/>
                  <a:pt x="24" y="72"/>
                </a:cubicBezTo>
                <a:cubicBezTo>
                  <a:pt x="24" y="45"/>
                  <a:pt x="45" y="24"/>
                  <a:pt x="72" y="24"/>
                </a:cubicBezTo>
                <a:cubicBezTo>
                  <a:pt x="99" y="24"/>
                  <a:pt x="120" y="45"/>
                  <a:pt x="120" y="72"/>
                </a:cubicBezTo>
                <a:cubicBezTo>
                  <a:pt x="120" y="99"/>
                  <a:pt x="99" y="120"/>
                  <a:pt x="72" y="120"/>
                </a:cubicBezTo>
                <a:close/>
                <a:moveTo>
                  <a:pt x="72" y="48"/>
                </a:moveTo>
                <a:cubicBezTo>
                  <a:pt x="59" y="48"/>
                  <a:pt x="48" y="59"/>
                  <a:pt x="48" y="72"/>
                </a:cubicBezTo>
                <a:cubicBezTo>
                  <a:pt x="48" y="85"/>
                  <a:pt x="59" y="96"/>
                  <a:pt x="72" y="96"/>
                </a:cubicBezTo>
                <a:cubicBezTo>
                  <a:pt x="85" y="96"/>
                  <a:pt x="96" y="85"/>
                  <a:pt x="96" y="72"/>
                </a:cubicBezTo>
                <a:cubicBezTo>
                  <a:pt x="96" y="59"/>
                  <a:pt x="85" y="48"/>
                  <a:pt x="72" y="48"/>
                </a:cubicBezTo>
                <a:close/>
              </a:path>
            </a:pathLst>
          </a:custGeom>
          <a:solidFill>
            <a:srgbClr val="00B0F0"/>
          </a:solidFill>
          <a:ln>
            <a:noFill/>
          </a:ln>
        </p:spPr>
        <p:txBody>
          <a:bodyPr vert="horz" wrap="square" lIns="91440" tIns="45720" rIns="91440" bIns="45720" numCol="1" anchor="t" anchorCtr="0" compatLnSpc="1"/>
          <a:lstStyle/>
          <a:p>
            <a:endParaRPr lang="zh-CN" altLang="en-US" dirty="0">
              <a:latin typeface="微软雅黑" panose="020B0503020204020204" pitchFamily="34" charset="-122"/>
            </a:endParaRPr>
          </a:p>
        </p:txBody>
      </p:sp>
      <p:sp>
        <p:nvSpPr>
          <p:cNvPr id="53" name="Freeform 158"/>
          <p:cNvSpPr>
            <a:spLocks noEditPoints="1"/>
          </p:cNvSpPr>
          <p:nvPr/>
        </p:nvSpPr>
        <p:spPr bwMode="auto">
          <a:xfrm>
            <a:off x="3335816" y="2669971"/>
            <a:ext cx="225504" cy="298080"/>
          </a:xfrm>
          <a:custGeom>
            <a:avLst/>
            <a:gdLst>
              <a:gd name="T0" fmla="*/ 72 w 144"/>
              <a:gd name="T1" fmla="*/ 0 h 192"/>
              <a:gd name="T2" fmla="*/ 0 w 144"/>
              <a:gd name="T3" fmla="*/ 72 h 192"/>
              <a:gd name="T4" fmla="*/ 72 w 144"/>
              <a:gd name="T5" fmla="*/ 192 h 192"/>
              <a:gd name="T6" fmla="*/ 144 w 144"/>
              <a:gd name="T7" fmla="*/ 72 h 192"/>
              <a:gd name="T8" fmla="*/ 72 w 144"/>
              <a:gd name="T9" fmla="*/ 0 h 192"/>
              <a:gd name="T10" fmla="*/ 72 w 144"/>
              <a:gd name="T11" fmla="*/ 120 h 192"/>
              <a:gd name="T12" fmla="*/ 24 w 144"/>
              <a:gd name="T13" fmla="*/ 72 h 192"/>
              <a:gd name="T14" fmla="*/ 72 w 144"/>
              <a:gd name="T15" fmla="*/ 24 h 192"/>
              <a:gd name="T16" fmla="*/ 120 w 144"/>
              <a:gd name="T17" fmla="*/ 72 h 192"/>
              <a:gd name="T18" fmla="*/ 72 w 144"/>
              <a:gd name="T19" fmla="*/ 120 h 192"/>
              <a:gd name="T20" fmla="*/ 72 w 144"/>
              <a:gd name="T21" fmla="*/ 48 h 192"/>
              <a:gd name="T22" fmla="*/ 48 w 144"/>
              <a:gd name="T23" fmla="*/ 72 h 192"/>
              <a:gd name="T24" fmla="*/ 72 w 144"/>
              <a:gd name="T25" fmla="*/ 96 h 192"/>
              <a:gd name="T26" fmla="*/ 96 w 144"/>
              <a:gd name="T27" fmla="*/ 72 h 192"/>
              <a:gd name="T28" fmla="*/ 72 w 144"/>
              <a:gd name="T29" fmla="*/ 48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4" h="192">
                <a:moveTo>
                  <a:pt x="72" y="0"/>
                </a:moveTo>
                <a:cubicBezTo>
                  <a:pt x="32" y="0"/>
                  <a:pt x="0" y="32"/>
                  <a:pt x="0" y="72"/>
                </a:cubicBezTo>
                <a:cubicBezTo>
                  <a:pt x="0" y="112"/>
                  <a:pt x="72" y="192"/>
                  <a:pt x="72" y="192"/>
                </a:cubicBezTo>
                <a:cubicBezTo>
                  <a:pt x="72" y="192"/>
                  <a:pt x="144" y="112"/>
                  <a:pt x="144" y="72"/>
                </a:cubicBezTo>
                <a:cubicBezTo>
                  <a:pt x="144" y="32"/>
                  <a:pt x="112" y="0"/>
                  <a:pt x="72" y="0"/>
                </a:cubicBezTo>
                <a:close/>
                <a:moveTo>
                  <a:pt x="72" y="120"/>
                </a:moveTo>
                <a:cubicBezTo>
                  <a:pt x="45" y="120"/>
                  <a:pt x="24" y="99"/>
                  <a:pt x="24" y="72"/>
                </a:cubicBezTo>
                <a:cubicBezTo>
                  <a:pt x="24" y="45"/>
                  <a:pt x="45" y="24"/>
                  <a:pt x="72" y="24"/>
                </a:cubicBezTo>
                <a:cubicBezTo>
                  <a:pt x="99" y="24"/>
                  <a:pt x="120" y="45"/>
                  <a:pt x="120" y="72"/>
                </a:cubicBezTo>
                <a:cubicBezTo>
                  <a:pt x="120" y="99"/>
                  <a:pt x="99" y="120"/>
                  <a:pt x="72" y="120"/>
                </a:cubicBezTo>
                <a:close/>
                <a:moveTo>
                  <a:pt x="72" y="48"/>
                </a:moveTo>
                <a:cubicBezTo>
                  <a:pt x="59" y="48"/>
                  <a:pt x="48" y="59"/>
                  <a:pt x="48" y="72"/>
                </a:cubicBezTo>
                <a:cubicBezTo>
                  <a:pt x="48" y="85"/>
                  <a:pt x="59" y="96"/>
                  <a:pt x="72" y="96"/>
                </a:cubicBezTo>
                <a:cubicBezTo>
                  <a:pt x="85" y="96"/>
                  <a:pt x="96" y="85"/>
                  <a:pt x="96" y="72"/>
                </a:cubicBezTo>
                <a:cubicBezTo>
                  <a:pt x="96" y="59"/>
                  <a:pt x="85" y="48"/>
                  <a:pt x="72" y="48"/>
                </a:cubicBezTo>
                <a:close/>
              </a:path>
            </a:pathLst>
          </a:custGeom>
          <a:solidFill>
            <a:srgbClr val="00B0F0"/>
          </a:solidFill>
          <a:ln>
            <a:noFill/>
          </a:ln>
        </p:spPr>
        <p:txBody>
          <a:bodyPr vert="horz" wrap="square" lIns="91440" tIns="45720" rIns="91440" bIns="45720" numCol="1" anchor="t" anchorCtr="0" compatLnSpc="1"/>
          <a:lstStyle/>
          <a:p>
            <a:endParaRPr lang="zh-CN" altLang="en-US" dirty="0">
              <a:latin typeface="微软雅黑" panose="020B0503020204020204" pitchFamily="34" charset="-122"/>
            </a:endParaRPr>
          </a:p>
        </p:txBody>
      </p:sp>
      <p:sp>
        <p:nvSpPr>
          <p:cNvPr id="54" name="Freeform 158"/>
          <p:cNvSpPr>
            <a:spLocks noEditPoints="1"/>
          </p:cNvSpPr>
          <p:nvPr/>
        </p:nvSpPr>
        <p:spPr bwMode="auto">
          <a:xfrm>
            <a:off x="1583216" y="2669971"/>
            <a:ext cx="225504" cy="298080"/>
          </a:xfrm>
          <a:custGeom>
            <a:avLst/>
            <a:gdLst>
              <a:gd name="T0" fmla="*/ 72 w 144"/>
              <a:gd name="T1" fmla="*/ 0 h 192"/>
              <a:gd name="T2" fmla="*/ 0 w 144"/>
              <a:gd name="T3" fmla="*/ 72 h 192"/>
              <a:gd name="T4" fmla="*/ 72 w 144"/>
              <a:gd name="T5" fmla="*/ 192 h 192"/>
              <a:gd name="T6" fmla="*/ 144 w 144"/>
              <a:gd name="T7" fmla="*/ 72 h 192"/>
              <a:gd name="T8" fmla="*/ 72 w 144"/>
              <a:gd name="T9" fmla="*/ 0 h 192"/>
              <a:gd name="T10" fmla="*/ 72 w 144"/>
              <a:gd name="T11" fmla="*/ 120 h 192"/>
              <a:gd name="T12" fmla="*/ 24 w 144"/>
              <a:gd name="T13" fmla="*/ 72 h 192"/>
              <a:gd name="T14" fmla="*/ 72 w 144"/>
              <a:gd name="T15" fmla="*/ 24 h 192"/>
              <a:gd name="T16" fmla="*/ 120 w 144"/>
              <a:gd name="T17" fmla="*/ 72 h 192"/>
              <a:gd name="T18" fmla="*/ 72 w 144"/>
              <a:gd name="T19" fmla="*/ 120 h 192"/>
              <a:gd name="T20" fmla="*/ 72 w 144"/>
              <a:gd name="T21" fmla="*/ 48 h 192"/>
              <a:gd name="T22" fmla="*/ 48 w 144"/>
              <a:gd name="T23" fmla="*/ 72 h 192"/>
              <a:gd name="T24" fmla="*/ 72 w 144"/>
              <a:gd name="T25" fmla="*/ 96 h 192"/>
              <a:gd name="T26" fmla="*/ 96 w 144"/>
              <a:gd name="T27" fmla="*/ 72 h 192"/>
              <a:gd name="T28" fmla="*/ 72 w 144"/>
              <a:gd name="T29" fmla="*/ 48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4" h="192">
                <a:moveTo>
                  <a:pt x="72" y="0"/>
                </a:moveTo>
                <a:cubicBezTo>
                  <a:pt x="32" y="0"/>
                  <a:pt x="0" y="32"/>
                  <a:pt x="0" y="72"/>
                </a:cubicBezTo>
                <a:cubicBezTo>
                  <a:pt x="0" y="112"/>
                  <a:pt x="72" y="192"/>
                  <a:pt x="72" y="192"/>
                </a:cubicBezTo>
                <a:cubicBezTo>
                  <a:pt x="72" y="192"/>
                  <a:pt x="144" y="112"/>
                  <a:pt x="144" y="72"/>
                </a:cubicBezTo>
                <a:cubicBezTo>
                  <a:pt x="144" y="32"/>
                  <a:pt x="112" y="0"/>
                  <a:pt x="72" y="0"/>
                </a:cubicBezTo>
                <a:close/>
                <a:moveTo>
                  <a:pt x="72" y="120"/>
                </a:moveTo>
                <a:cubicBezTo>
                  <a:pt x="45" y="120"/>
                  <a:pt x="24" y="99"/>
                  <a:pt x="24" y="72"/>
                </a:cubicBezTo>
                <a:cubicBezTo>
                  <a:pt x="24" y="45"/>
                  <a:pt x="45" y="24"/>
                  <a:pt x="72" y="24"/>
                </a:cubicBezTo>
                <a:cubicBezTo>
                  <a:pt x="99" y="24"/>
                  <a:pt x="120" y="45"/>
                  <a:pt x="120" y="72"/>
                </a:cubicBezTo>
                <a:cubicBezTo>
                  <a:pt x="120" y="99"/>
                  <a:pt x="99" y="120"/>
                  <a:pt x="72" y="120"/>
                </a:cubicBezTo>
                <a:close/>
                <a:moveTo>
                  <a:pt x="72" y="48"/>
                </a:moveTo>
                <a:cubicBezTo>
                  <a:pt x="59" y="48"/>
                  <a:pt x="48" y="59"/>
                  <a:pt x="48" y="72"/>
                </a:cubicBezTo>
                <a:cubicBezTo>
                  <a:pt x="48" y="85"/>
                  <a:pt x="59" y="96"/>
                  <a:pt x="72" y="96"/>
                </a:cubicBezTo>
                <a:cubicBezTo>
                  <a:pt x="85" y="96"/>
                  <a:pt x="96" y="85"/>
                  <a:pt x="96" y="72"/>
                </a:cubicBezTo>
                <a:cubicBezTo>
                  <a:pt x="96" y="59"/>
                  <a:pt x="85" y="48"/>
                  <a:pt x="72" y="48"/>
                </a:cubicBezTo>
                <a:close/>
              </a:path>
            </a:pathLst>
          </a:custGeom>
          <a:solidFill>
            <a:srgbClr val="00B0F0"/>
          </a:solidFill>
          <a:ln>
            <a:noFill/>
          </a:ln>
        </p:spPr>
        <p:txBody>
          <a:bodyPr vert="horz" wrap="square" lIns="91440" tIns="45720" rIns="91440" bIns="45720" numCol="1" anchor="t" anchorCtr="0" compatLnSpc="1"/>
          <a:lstStyle/>
          <a:p>
            <a:endParaRPr lang="zh-CN" altLang="en-US" dirty="0">
              <a:latin typeface="微软雅黑" panose="020B0503020204020204" pitchFamily="34" charset="-122"/>
            </a:endParaRPr>
          </a:p>
        </p:txBody>
      </p:sp>
      <p:sp>
        <p:nvSpPr>
          <p:cNvPr id="55" name="Freeform 158"/>
          <p:cNvSpPr>
            <a:spLocks noEditPoints="1"/>
          </p:cNvSpPr>
          <p:nvPr/>
        </p:nvSpPr>
        <p:spPr bwMode="auto">
          <a:xfrm>
            <a:off x="2929377" y="2985544"/>
            <a:ext cx="225504" cy="298080"/>
          </a:xfrm>
          <a:custGeom>
            <a:avLst/>
            <a:gdLst>
              <a:gd name="T0" fmla="*/ 72 w 144"/>
              <a:gd name="T1" fmla="*/ 0 h 192"/>
              <a:gd name="T2" fmla="*/ 0 w 144"/>
              <a:gd name="T3" fmla="*/ 72 h 192"/>
              <a:gd name="T4" fmla="*/ 72 w 144"/>
              <a:gd name="T5" fmla="*/ 192 h 192"/>
              <a:gd name="T6" fmla="*/ 144 w 144"/>
              <a:gd name="T7" fmla="*/ 72 h 192"/>
              <a:gd name="T8" fmla="*/ 72 w 144"/>
              <a:gd name="T9" fmla="*/ 0 h 192"/>
              <a:gd name="T10" fmla="*/ 72 w 144"/>
              <a:gd name="T11" fmla="*/ 120 h 192"/>
              <a:gd name="T12" fmla="*/ 24 w 144"/>
              <a:gd name="T13" fmla="*/ 72 h 192"/>
              <a:gd name="T14" fmla="*/ 72 w 144"/>
              <a:gd name="T15" fmla="*/ 24 h 192"/>
              <a:gd name="T16" fmla="*/ 120 w 144"/>
              <a:gd name="T17" fmla="*/ 72 h 192"/>
              <a:gd name="T18" fmla="*/ 72 w 144"/>
              <a:gd name="T19" fmla="*/ 120 h 192"/>
              <a:gd name="T20" fmla="*/ 72 w 144"/>
              <a:gd name="T21" fmla="*/ 48 h 192"/>
              <a:gd name="T22" fmla="*/ 48 w 144"/>
              <a:gd name="T23" fmla="*/ 72 h 192"/>
              <a:gd name="T24" fmla="*/ 72 w 144"/>
              <a:gd name="T25" fmla="*/ 96 h 192"/>
              <a:gd name="T26" fmla="*/ 96 w 144"/>
              <a:gd name="T27" fmla="*/ 72 h 192"/>
              <a:gd name="T28" fmla="*/ 72 w 144"/>
              <a:gd name="T29" fmla="*/ 48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4" h="192">
                <a:moveTo>
                  <a:pt x="72" y="0"/>
                </a:moveTo>
                <a:cubicBezTo>
                  <a:pt x="32" y="0"/>
                  <a:pt x="0" y="32"/>
                  <a:pt x="0" y="72"/>
                </a:cubicBezTo>
                <a:cubicBezTo>
                  <a:pt x="0" y="112"/>
                  <a:pt x="72" y="192"/>
                  <a:pt x="72" y="192"/>
                </a:cubicBezTo>
                <a:cubicBezTo>
                  <a:pt x="72" y="192"/>
                  <a:pt x="144" y="112"/>
                  <a:pt x="144" y="72"/>
                </a:cubicBezTo>
                <a:cubicBezTo>
                  <a:pt x="144" y="32"/>
                  <a:pt x="112" y="0"/>
                  <a:pt x="72" y="0"/>
                </a:cubicBezTo>
                <a:close/>
                <a:moveTo>
                  <a:pt x="72" y="120"/>
                </a:moveTo>
                <a:cubicBezTo>
                  <a:pt x="45" y="120"/>
                  <a:pt x="24" y="99"/>
                  <a:pt x="24" y="72"/>
                </a:cubicBezTo>
                <a:cubicBezTo>
                  <a:pt x="24" y="45"/>
                  <a:pt x="45" y="24"/>
                  <a:pt x="72" y="24"/>
                </a:cubicBezTo>
                <a:cubicBezTo>
                  <a:pt x="99" y="24"/>
                  <a:pt x="120" y="45"/>
                  <a:pt x="120" y="72"/>
                </a:cubicBezTo>
                <a:cubicBezTo>
                  <a:pt x="120" y="99"/>
                  <a:pt x="99" y="120"/>
                  <a:pt x="72" y="120"/>
                </a:cubicBezTo>
                <a:close/>
                <a:moveTo>
                  <a:pt x="72" y="48"/>
                </a:moveTo>
                <a:cubicBezTo>
                  <a:pt x="59" y="48"/>
                  <a:pt x="48" y="59"/>
                  <a:pt x="48" y="72"/>
                </a:cubicBezTo>
                <a:cubicBezTo>
                  <a:pt x="48" y="85"/>
                  <a:pt x="59" y="96"/>
                  <a:pt x="72" y="96"/>
                </a:cubicBezTo>
                <a:cubicBezTo>
                  <a:pt x="85" y="96"/>
                  <a:pt x="96" y="85"/>
                  <a:pt x="96" y="72"/>
                </a:cubicBezTo>
                <a:cubicBezTo>
                  <a:pt x="96" y="59"/>
                  <a:pt x="85" y="48"/>
                  <a:pt x="72" y="48"/>
                </a:cubicBezTo>
                <a:close/>
              </a:path>
            </a:pathLst>
          </a:custGeom>
          <a:solidFill>
            <a:srgbClr val="00B0F0"/>
          </a:solidFill>
          <a:ln>
            <a:noFill/>
          </a:ln>
        </p:spPr>
        <p:txBody>
          <a:bodyPr vert="horz" wrap="square" lIns="91440" tIns="45720" rIns="91440" bIns="45720" numCol="1" anchor="t" anchorCtr="0" compatLnSpc="1"/>
          <a:lstStyle/>
          <a:p>
            <a:endParaRPr lang="zh-CN" altLang="en-US" dirty="0">
              <a:latin typeface="微软雅黑" panose="020B0503020204020204" pitchFamily="34" charset="-122"/>
            </a:endParaRPr>
          </a:p>
        </p:txBody>
      </p:sp>
      <p:sp>
        <p:nvSpPr>
          <p:cNvPr id="56" name="Freeform 158"/>
          <p:cNvSpPr>
            <a:spLocks noEditPoints="1"/>
          </p:cNvSpPr>
          <p:nvPr/>
        </p:nvSpPr>
        <p:spPr bwMode="auto">
          <a:xfrm>
            <a:off x="1792445" y="1878015"/>
            <a:ext cx="225504" cy="298080"/>
          </a:xfrm>
          <a:custGeom>
            <a:avLst/>
            <a:gdLst>
              <a:gd name="T0" fmla="*/ 72 w 144"/>
              <a:gd name="T1" fmla="*/ 0 h 192"/>
              <a:gd name="T2" fmla="*/ 0 w 144"/>
              <a:gd name="T3" fmla="*/ 72 h 192"/>
              <a:gd name="T4" fmla="*/ 72 w 144"/>
              <a:gd name="T5" fmla="*/ 192 h 192"/>
              <a:gd name="T6" fmla="*/ 144 w 144"/>
              <a:gd name="T7" fmla="*/ 72 h 192"/>
              <a:gd name="T8" fmla="*/ 72 w 144"/>
              <a:gd name="T9" fmla="*/ 0 h 192"/>
              <a:gd name="T10" fmla="*/ 72 w 144"/>
              <a:gd name="T11" fmla="*/ 120 h 192"/>
              <a:gd name="T12" fmla="*/ 24 w 144"/>
              <a:gd name="T13" fmla="*/ 72 h 192"/>
              <a:gd name="T14" fmla="*/ 72 w 144"/>
              <a:gd name="T15" fmla="*/ 24 h 192"/>
              <a:gd name="T16" fmla="*/ 120 w 144"/>
              <a:gd name="T17" fmla="*/ 72 h 192"/>
              <a:gd name="T18" fmla="*/ 72 w 144"/>
              <a:gd name="T19" fmla="*/ 120 h 192"/>
              <a:gd name="T20" fmla="*/ 72 w 144"/>
              <a:gd name="T21" fmla="*/ 48 h 192"/>
              <a:gd name="T22" fmla="*/ 48 w 144"/>
              <a:gd name="T23" fmla="*/ 72 h 192"/>
              <a:gd name="T24" fmla="*/ 72 w 144"/>
              <a:gd name="T25" fmla="*/ 96 h 192"/>
              <a:gd name="T26" fmla="*/ 96 w 144"/>
              <a:gd name="T27" fmla="*/ 72 h 192"/>
              <a:gd name="T28" fmla="*/ 72 w 144"/>
              <a:gd name="T29" fmla="*/ 48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4" h="192">
                <a:moveTo>
                  <a:pt x="72" y="0"/>
                </a:moveTo>
                <a:cubicBezTo>
                  <a:pt x="32" y="0"/>
                  <a:pt x="0" y="32"/>
                  <a:pt x="0" y="72"/>
                </a:cubicBezTo>
                <a:cubicBezTo>
                  <a:pt x="0" y="112"/>
                  <a:pt x="72" y="192"/>
                  <a:pt x="72" y="192"/>
                </a:cubicBezTo>
                <a:cubicBezTo>
                  <a:pt x="72" y="192"/>
                  <a:pt x="144" y="112"/>
                  <a:pt x="144" y="72"/>
                </a:cubicBezTo>
                <a:cubicBezTo>
                  <a:pt x="144" y="32"/>
                  <a:pt x="112" y="0"/>
                  <a:pt x="72" y="0"/>
                </a:cubicBezTo>
                <a:close/>
                <a:moveTo>
                  <a:pt x="72" y="120"/>
                </a:moveTo>
                <a:cubicBezTo>
                  <a:pt x="45" y="120"/>
                  <a:pt x="24" y="99"/>
                  <a:pt x="24" y="72"/>
                </a:cubicBezTo>
                <a:cubicBezTo>
                  <a:pt x="24" y="45"/>
                  <a:pt x="45" y="24"/>
                  <a:pt x="72" y="24"/>
                </a:cubicBezTo>
                <a:cubicBezTo>
                  <a:pt x="99" y="24"/>
                  <a:pt x="120" y="45"/>
                  <a:pt x="120" y="72"/>
                </a:cubicBezTo>
                <a:cubicBezTo>
                  <a:pt x="120" y="99"/>
                  <a:pt x="99" y="120"/>
                  <a:pt x="72" y="120"/>
                </a:cubicBezTo>
                <a:close/>
                <a:moveTo>
                  <a:pt x="72" y="48"/>
                </a:moveTo>
                <a:cubicBezTo>
                  <a:pt x="59" y="48"/>
                  <a:pt x="48" y="59"/>
                  <a:pt x="48" y="72"/>
                </a:cubicBezTo>
                <a:cubicBezTo>
                  <a:pt x="48" y="85"/>
                  <a:pt x="59" y="96"/>
                  <a:pt x="72" y="96"/>
                </a:cubicBezTo>
                <a:cubicBezTo>
                  <a:pt x="85" y="96"/>
                  <a:pt x="96" y="85"/>
                  <a:pt x="96" y="72"/>
                </a:cubicBezTo>
                <a:cubicBezTo>
                  <a:pt x="96" y="59"/>
                  <a:pt x="85" y="48"/>
                  <a:pt x="72" y="48"/>
                </a:cubicBezTo>
                <a:close/>
              </a:path>
            </a:pathLst>
          </a:custGeom>
          <a:solidFill>
            <a:srgbClr val="00B0F0"/>
          </a:solidFill>
          <a:ln>
            <a:noFill/>
          </a:ln>
        </p:spPr>
        <p:txBody>
          <a:bodyPr vert="horz" wrap="square" lIns="91440" tIns="45720" rIns="91440" bIns="45720" numCol="1" anchor="t" anchorCtr="0" compatLnSpc="1"/>
          <a:lstStyle/>
          <a:p>
            <a:endParaRPr lang="zh-CN" altLang="en-US" dirty="0">
              <a:latin typeface="微软雅黑" panose="020B0503020204020204" pitchFamily="34" charset="-122"/>
            </a:endParaRPr>
          </a:p>
        </p:txBody>
      </p:sp>
      <p:sp>
        <p:nvSpPr>
          <p:cNvPr id="57" name="Freeform 158"/>
          <p:cNvSpPr>
            <a:spLocks noEditPoints="1"/>
          </p:cNvSpPr>
          <p:nvPr/>
        </p:nvSpPr>
        <p:spPr bwMode="auto">
          <a:xfrm>
            <a:off x="4260734" y="2919787"/>
            <a:ext cx="225504" cy="298080"/>
          </a:xfrm>
          <a:custGeom>
            <a:avLst/>
            <a:gdLst>
              <a:gd name="T0" fmla="*/ 72 w 144"/>
              <a:gd name="T1" fmla="*/ 0 h 192"/>
              <a:gd name="T2" fmla="*/ 0 w 144"/>
              <a:gd name="T3" fmla="*/ 72 h 192"/>
              <a:gd name="T4" fmla="*/ 72 w 144"/>
              <a:gd name="T5" fmla="*/ 192 h 192"/>
              <a:gd name="T6" fmla="*/ 144 w 144"/>
              <a:gd name="T7" fmla="*/ 72 h 192"/>
              <a:gd name="T8" fmla="*/ 72 w 144"/>
              <a:gd name="T9" fmla="*/ 0 h 192"/>
              <a:gd name="T10" fmla="*/ 72 w 144"/>
              <a:gd name="T11" fmla="*/ 120 h 192"/>
              <a:gd name="T12" fmla="*/ 24 w 144"/>
              <a:gd name="T13" fmla="*/ 72 h 192"/>
              <a:gd name="T14" fmla="*/ 72 w 144"/>
              <a:gd name="T15" fmla="*/ 24 h 192"/>
              <a:gd name="T16" fmla="*/ 120 w 144"/>
              <a:gd name="T17" fmla="*/ 72 h 192"/>
              <a:gd name="T18" fmla="*/ 72 w 144"/>
              <a:gd name="T19" fmla="*/ 120 h 192"/>
              <a:gd name="T20" fmla="*/ 72 w 144"/>
              <a:gd name="T21" fmla="*/ 48 h 192"/>
              <a:gd name="T22" fmla="*/ 48 w 144"/>
              <a:gd name="T23" fmla="*/ 72 h 192"/>
              <a:gd name="T24" fmla="*/ 72 w 144"/>
              <a:gd name="T25" fmla="*/ 96 h 192"/>
              <a:gd name="T26" fmla="*/ 96 w 144"/>
              <a:gd name="T27" fmla="*/ 72 h 192"/>
              <a:gd name="T28" fmla="*/ 72 w 144"/>
              <a:gd name="T29" fmla="*/ 48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4" h="192">
                <a:moveTo>
                  <a:pt x="72" y="0"/>
                </a:moveTo>
                <a:cubicBezTo>
                  <a:pt x="32" y="0"/>
                  <a:pt x="0" y="32"/>
                  <a:pt x="0" y="72"/>
                </a:cubicBezTo>
                <a:cubicBezTo>
                  <a:pt x="0" y="112"/>
                  <a:pt x="72" y="192"/>
                  <a:pt x="72" y="192"/>
                </a:cubicBezTo>
                <a:cubicBezTo>
                  <a:pt x="72" y="192"/>
                  <a:pt x="144" y="112"/>
                  <a:pt x="144" y="72"/>
                </a:cubicBezTo>
                <a:cubicBezTo>
                  <a:pt x="144" y="32"/>
                  <a:pt x="112" y="0"/>
                  <a:pt x="72" y="0"/>
                </a:cubicBezTo>
                <a:close/>
                <a:moveTo>
                  <a:pt x="72" y="120"/>
                </a:moveTo>
                <a:cubicBezTo>
                  <a:pt x="45" y="120"/>
                  <a:pt x="24" y="99"/>
                  <a:pt x="24" y="72"/>
                </a:cubicBezTo>
                <a:cubicBezTo>
                  <a:pt x="24" y="45"/>
                  <a:pt x="45" y="24"/>
                  <a:pt x="72" y="24"/>
                </a:cubicBezTo>
                <a:cubicBezTo>
                  <a:pt x="99" y="24"/>
                  <a:pt x="120" y="45"/>
                  <a:pt x="120" y="72"/>
                </a:cubicBezTo>
                <a:cubicBezTo>
                  <a:pt x="120" y="99"/>
                  <a:pt x="99" y="120"/>
                  <a:pt x="72" y="120"/>
                </a:cubicBezTo>
                <a:close/>
                <a:moveTo>
                  <a:pt x="72" y="48"/>
                </a:moveTo>
                <a:cubicBezTo>
                  <a:pt x="59" y="48"/>
                  <a:pt x="48" y="59"/>
                  <a:pt x="48" y="72"/>
                </a:cubicBezTo>
                <a:cubicBezTo>
                  <a:pt x="48" y="85"/>
                  <a:pt x="59" y="96"/>
                  <a:pt x="72" y="96"/>
                </a:cubicBezTo>
                <a:cubicBezTo>
                  <a:pt x="85" y="96"/>
                  <a:pt x="96" y="85"/>
                  <a:pt x="96" y="72"/>
                </a:cubicBezTo>
                <a:cubicBezTo>
                  <a:pt x="96" y="59"/>
                  <a:pt x="85" y="48"/>
                  <a:pt x="72" y="48"/>
                </a:cubicBezTo>
                <a:close/>
              </a:path>
            </a:pathLst>
          </a:custGeom>
          <a:solidFill>
            <a:srgbClr val="00B0F0"/>
          </a:solidFill>
          <a:ln>
            <a:noFill/>
          </a:ln>
        </p:spPr>
        <p:txBody>
          <a:bodyPr vert="horz" wrap="square" lIns="91440" tIns="45720" rIns="91440" bIns="45720" numCol="1" anchor="t" anchorCtr="0" compatLnSpc="1"/>
          <a:lstStyle/>
          <a:p>
            <a:endParaRPr lang="zh-CN" altLang="en-US" dirty="0">
              <a:latin typeface="微软雅黑" panose="020B0503020204020204" pitchFamily="34" charset="-122"/>
            </a:endParaRPr>
          </a:p>
        </p:txBody>
      </p:sp>
      <p:sp>
        <p:nvSpPr>
          <p:cNvPr id="58" name="矩形 57"/>
          <p:cNvSpPr/>
          <p:nvPr/>
        </p:nvSpPr>
        <p:spPr>
          <a:xfrm>
            <a:off x="5731500" y="1538332"/>
            <a:ext cx="2701300" cy="1131079"/>
          </a:xfrm>
          <a:prstGeom prst="rect">
            <a:avLst/>
          </a:prstGeom>
        </p:spPr>
        <p:txBody>
          <a:bodyPr wrap="square">
            <a:spAutoFit/>
          </a:bodyPr>
          <a:lstStyle/>
          <a:p>
            <a:pPr>
              <a:lnSpc>
                <a:spcPct val="150000"/>
              </a:lnSpc>
            </a:pPr>
            <a:r>
              <a:rPr lang="zh-CN" altLang="en-US" sz="900" b="0" dirty="0">
                <a:solidFill>
                  <a:schemeClr val="bg1"/>
                </a:solidFill>
                <a:latin typeface="微软雅黑" panose="020B0503020204020204" pitchFamily="34" charset="-122"/>
                <a:ea typeface="微软雅黑" panose="020B0503020204020204" pitchFamily="34" charset="-122"/>
                <a:cs typeface="华文黑体" pitchFamily="2" charset="-122"/>
              </a:rPr>
              <a:t>您的内容打在这里，或者通过复制您的文本后，在此框中选择粘贴，并选择只保留文字。您的内容打在这里，或者通过复制您的文本后，在此框中选择粘贴，并选择只保留文字。您的内容打在这里，或者通过复制您的文本后。</a:t>
            </a:r>
            <a:endParaRPr lang="zh-CN" altLang="en-US" sz="900" b="0" dirty="0">
              <a:solidFill>
                <a:schemeClr val="bg1"/>
              </a:solidFill>
              <a:latin typeface="微软雅黑" panose="020B0503020204020204" pitchFamily="34" charset="-122"/>
              <a:ea typeface="微软雅黑" panose="020B0503020204020204" pitchFamily="34" charset="-122"/>
            </a:endParaRPr>
          </a:p>
        </p:txBody>
      </p:sp>
      <p:sp>
        <p:nvSpPr>
          <p:cNvPr id="59" name="矩形 58"/>
          <p:cNvSpPr/>
          <p:nvPr/>
        </p:nvSpPr>
        <p:spPr>
          <a:xfrm>
            <a:off x="5731500" y="3051186"/>
            <a:ext cx="2701300" cy="1131079"/>
          </a:xfrm>
          <a:prstGeom prst="rect">
            <a:avLst/>
          </a:prstGeom>
        </p:spPr>
        <p:txBody>
          <a:bodyPr wrap="square">
            <a:spAutoFit/>
          </a:bodyPr>
          <a:lstStyle/>
          <a:p>
            <a:pPr>
              <a:lnSpc>
                <a:spcPct val="150000"/>
              </a:lnSpc>
            </a:pPr>
            <a:r>
              <a:rPr lang="zh-CN" altLang="en-US" sz="900" b="0" dirty="0">
                <a:solidFill>
                  <a:schemeClr val="bg1"/>
                </a:solidFill>
                <a:latin typeface="微软雅黑" panose="020B0503020204020204" pitchFamily="34" charset="-122"/>
                <a:ea typeface="微软雅黑" panose="020B0503020204020204" pitchFamily="34" charset="-122"/>
                <a:cs typeface="华文黑体" pitchFamily="2" charset="-122"/>
              </a:rPr>
              <a:t>您的内容打在这里，或者通过复制您的文本后，在此框中选择粘贴，并选择只保留文字。您的内容打在这里，或者通过复制您的文本后，在此框中选择粘贴，并选择只保留文字。您的内容打在这里，或者通过复制您的文本后。</a:t>
            </a:r>
            <a:endParaRPr lang="zh-CN" altLang="en-US" sz="900" b="0" dirty="0">
              <a:solidFill>
                <a:schemeClr val="bg1"/>
              </a:solidFill>
              <a:latin typeface="微软雅黑" panose="020B0503020204020204" pitchFamily="34" charset="-122"/>
              <a:ea typeface="微软雅黑" panose="020B0503020204020204" pitchFamily="34" charset="-122"/>
            </a:endParaRPr>
          </a:p>
        </p:txBody>
      </p:sp>
      <p:grpSp>
        <p:nvGrpSpPr>
          <p:cNvPr id="60" name="组合 59"/>
          <p:cNvGrpSpPr/>
          <p:nvPr/>
        </p:nvGrpSpPr>
        <p:grpSpPr>
          <a:xfrm>
            <a:off x="695901" y="249943"/>
            <a:ext cx="3685035" cy="679699"/>
            <a:chOff x="903371" y="249943"/>
            <a:chExt cx="2831223" cy="679699"/>
          </a:xfrm>
        </p:grpSpPr>
        <p:sp>
          <p:nvSpPr>
            <p:cNvPr id="61" name="任意多边形 60"/>
            <p:cNvSpPr/>
            <p:nvPr/>
          </p:nvSpPr>
          <p:spPr bwMode="auto">
            <a:xfrm>
              <a:off x="903371" y="249943"/>
              <a:ext cx="2831223" cy="679699"/>
            </a:xfrm>
            <a:custGeom>
              <a:avLst/>
              <a:gdLst>
                <a:gd name="connsiteX0" fmla="*/ 352810 w 4452260"/>
                <a:gd name="connsiteY0" fmla="*/ 0 h 1068867"/>
                <a:gd name="connsiteX1" fmla="*/ 636768 w 4452260"/>
                <a:gd name="connsiteY1" fmla="*/ 0 h 1068867"/>
                <a:gd name="connsiteX2" fmla="*/ 647700 w 4452260"/>
                <a:gd name="connsiteY2" fmla="*/ 0 h 1068867"/>
                <a:gd name="connsiteX3" fmla="*/ 724065 w 4452260"/>
                <a:gd name="connsiteY3" fmla="*/ 0 h 1068867"/>
                <a:gd name="connsiteX4" fmla="*/ 782584 w 4452260"/>
                <a:gd name="connsiteY4" fmla="*/ 0 h 1068867"/>
                <a:gd name="connsiteX5" fmla="*/ 799455 w 4452260"/>
                <a:gd name="connsiteY5" fmla="*/ 0 h 1068867"/>
                <a:gd name="connsiteX6" fmla="*/ 809825 w 4452260"/>
                <a:gd name="connsiteY6" fmla="*/ 0 h 1068867"/>
                <a:gd name="connsiteX7" fmla="*/ 818078 w 4452260"/>
                <a:gd name="connsiteY7" fmla="*/ 0 h 1068867"/>
                <a:gd name="connsiteX8" fmla="*/ 843980 w 4452260"/>
                <a:gd name="connsiteY8" fmla="*/ 0 h 1068867"/>
                <a:gd name="connsiteX9" fmla="*/ 931658 w 4452260"/>
                <a:gd name="connsiteY9" fmla="*/ 0 h 1068867"/>
                <a:gd name="connsiteX10" fmla="*/ 961580 w 4452260"/>
                <a:gd name="connsiteY10" fmla="*/ 0 h 1068867"/>
                <a:gd name="connsiteX11" fmla="*/ 1000055 w 4452260"/>
                <a:gd name="connsiteY11" fmla="*/ 0 h 1068867"/>
                <a:gd name="connsiteX12" fmla="*/ 1040537 w 4452260"/>
                <a:gd name="connsiteY12" fmla="*/ 0 h 1068867"/>
                <a:gd name="connsiteX13" fmla="*/ 1051453 w 4452260"/>
                <a:gd name="connsiteY13" fmla="*/ 0 h 1068867"/>
                <a:gd name="connsiteX14" fmla="*/ 1083414 w 4452260"/>
                <a:gd name="connsiteY14" fmla="*/ 0 h 1068867"/>
                <a:gd name="connsiteX15" fmla="*/ 1112969 w 4452260"/>
                <a:gd name="connsiteY15" fmla="*/ 0 h 1068867"/>
                <a:gd name="connsiteX16" fmla="*/ 1138871 w 4452260"/>
                <a:gd name="connsiteY16" fmla="*/ 0 h 1068867"/>
                <a:gd name="connsiteX17" fmla="*/ 1170224 w 4452260"/>
                <a:gd name="connsiteY17" fmla="*/ 0 h 1068867"/>
                <a:gd name="connsiteX18" fmla="*/ 1170711 w 4452260"/>
                <a:gd name="connsiteY18" fmla="*/ 0 h 1068867"/>
                <a:gd name="connsiteX19" fmla="*/ 1202662 w 4452260"/>
                <a:gd name="connsiteY19" fmla="*/ 0 h 1068867"/>
                <a:gd name="connsiteX20" fmla="*/ 1240037 w 4452260"/>
                <a:gd name="connsiteY20" fmla="*/ 0 h 1068867"/>
                <a:gd name="connsiteX21" fmla="*/ 1290626 w 4452260"/>
                <a:gd name="connsiteY21" fmla="*/ 0 h 1068867"/>
                <a:gd name="connsiteX22" fmla="*/ 1324496 w 4452260"/>
                <a:gd name="connsiteY22" fmla="*/ 0 h 1068867"/>
                <a:gd name="connsiteX23" fmla="*/ 1332348 w 4452260"/>
                <a:gd name="connsiteY23" fmla="*/ 0 h 1068867"/>
                <a:gd name="connsiteX24" fmla="*/ 1335428 w 4452260"/>
                <a:gd name="connsiteY24" fmla="*/ 0 h 1068867"/>
                <a:gd name="connsiteX25" fmla="*/ 1411793 w 4452260"/>
                <a:gd name="connsiteY25" fmla="*/ 0 h 1068867"/>
                <a:gd name="connsiteX26" fmla="*/ 1454182 w 4452260"/>
                <a:gd name="connsiteY26" fmla="*/ 0 h 1068867"/>
                <a:gd name="connsiteX27" fmla="*/ 1470312 w 4452260"/>
                <a:gd name="connsiteY27" fmla="*/ 0 h 1068867"/>
                <a:gd name="connsiteX28" fmla="*/ 1487183 w 4452260"/>
                <a:gd name="connsiteY28" fmla="*/ 0 h 1068867"/>
                <a:gd name="connsiteX29" fmla="*/ 1497552 w 4452260"/>
                <a:gd name="connsiteY29" fmla="*/ 0 h 1068867"/>
                <a:gd name="connsiteX30" fmla="*/ 1505806 w 4452260"/>
                <a:gd name="connsiteY30" fmla="*/ 0 h 1068867"/>
                <a:gd name="connsiteX31" fmla="*/ 1528471 w 4452260"/>
                <a:gd name="connsiteY31" fmla="*/ 0 h 1068867"/>
                <a:gd name="connsiteX32" fmla="*/ 1531708 w 4452260"/>
                <a:gd name="connsiteY32" fmla="*/ 0 h 1068867"/>
                <a:gd name="connsiteX33" fmla="*/ 1540992 w 4452260"/>
                <a:gd name="connsiteY33" fmla="*/ 0 h 1068867"/>
                <a:gd name="connsiteX34" fmla="*/ 1541479 w 4452260"/>
                <a:gd name="connsiteY34" fmla="*/ 0 h 1068867"/>
                <a:gd name="connsiteX35" fmla="*/ 1599998 w 4452260"/>
                <a:gd name="connsiteY35" fmla="*/ 0 h 1068867"/>
                <a:gd name="connsiteX36" fmla="*/ 1619386 w 4452260"/>
                <a:gd name="connsiteY36" fmla="*/ 0 h 1068867"/>
                <a:gd name="connsiteX37" fmla="*/ 1635492 w 4452260"/>
                <a:gd name="connsiteY37" fmla="*/ 0 h 1068867"/>
                <a:gd name="connsiteX38" fmla="*/ 1649308 w 4452260"/>
                <a:gd name="connsiteY38" fmla="*/ 0 h 1068867"/>
                <a:gd name="connsiteX39" fmla="*/ 1653720 w 4452260"/>
                <a:gd name="connsiteY39" fmla="*/ 0 h 1068867"/>
                <a:gd name="connsiteX40" fmla="*/ 1661394 w 4452260"/>
                <a:gd name="connsiteY40" fmla="*/ 0 h 1068867"/>
                <a:gd name="connsiteX41" fmla="*/ 1687782 w 4452260"/>
                <a:gd name="connsiteY41" fmla="*/ 0 h 1068867"/>
                <a:gd name="connsiteX42" fmla="*/ 1703116 w 4452260"/>
                <a:gd name="connsiteY42" fmla="*/ 0 h 1068867"/>
                <a:gd name="connsiteX43" fmla="*/ 1739181 w 4452260"/>
                <a:gd name="connsiteY43" fmla="*/ 0 h 1068867"/>
                <a:gd name="connsiteX44" fmla="*/ 1771141 w 4452260"/>
                <a:gd name="connsiteY44" fmla="*/ 0 h 1068867"/>
                <a:gd name="connsiteX45" fmla="*/ 1800697 w 4452260"/>
                <a:gd name="connsiteY45" fmla="*/ 0 h 1068867"/>
                <a:gd name="connsiteX46" fmla="*/ 1811727 w 4452260"/>
                <a:gd name="connsiteY46" fmla="*/ 0 h 1068867"/>
                <a:gd name="connsiteX47" fmla="*/ 1823361 w 4452260"/>
                <a:gd name="connsiteY47" fmla="*/ 0 h 1068867"/>
                <a:gd name="connsiteX48" fmla="*/ 1826599 w 4452260"/>
                <a:gd name="connsiteY48" fmla="*/ 0 h 1068867"/>
                <a:gd name="connsiteX49" fmla="*/ 1857951 w 4452260"/>
                <a:gd name="connsiteY49" fmla="*/ 0 h 1068867"/>
                <a:gd name="connsiteX50" fmla="*/ 1858439 w 4452260"/>
                <a:gd name="connsiteY50" fmla="*/ 0 h 1068867"/>
                <a:gd name="connsiteX51" fmla="*/ 1859676 w 4452260"/>
                <a:gd name="connsiteY51" fmla="*/ 0 h 1068867"/>
                <a:gd name="connsiteX52" fmla="*/ 1893346 w 4452260"/>
                <a:gd name="connsiteY52" fmla="*/ 0 h 1068867"/>
                <a:gd name="connsiteX53" fmla="*/ 1927765 w 4452260"/>
                <a:gd name="connsiteY53" fmla="*/ 0 h 1068867"/>
                <a:gd name="connsiteX54" fmla="*/ 1963365 w 4452260"/>
                <a:gd name="connsiteY54" fmla="*/ 0 h 1068867"/>
                <a:gd name="connsiteX55" fmla="*/ 1978354 w 4452260"/>
                <a:gd name="connsiteY55" fmla="*/ 0 h 1068867"/>
                <a:gd name="connsiteX56" fmla="*/ 1991032 w 4452260"/>
                <a:gd name="connsiteY56" fmla="*/ 0 h 1068867"/>
                <a:gd name="connsiteX57" fmla="*/ 2020076 w 4452260"/>
                <a:gd name="connsiteY57" fmla="*/ 0 h 1068867"/>
                <a:gd name="connsiteX58" fmla="*/ 2021800 w 4452260"/>
                <a:gd name="connsiteY58" fmla="*/ 0 h 1068867"/>
                <a:gd name="connsiteX59" fmla="*/ 2027021 w 4452260"/>
                <a:gd name="connsiteY59" fmla="*/ 0 h 1068867"/>
                <a:gd name="connsiteX60" fmla="*/ 2032162 w 4452260"/>
                <a:gd name="connsiteY60" fmla="*/ 0 h 1068867"/>
                <a:gd name="connsiteX61" fmla="*/ 2141909 w 4452260"/>
                <a:gd name="connsiteY61" fmla="*/ 0 h 1068867"/>
                <a:gd name="connsiteX62" fmla="*/ 2143633 w 4452260"/>
                <a:gd name="connsiteY62" fmla="*/ 0 h 1068867"/>
                <a:gd name="connsiteX63" fmla="*/ 2178359 w 4452260"/>
                <a:gd name="connsiteY63" fmla="*/ 0 h 1068867"/>
                <a:gd name="connsiteX64" fmla="*/ 2228719 w 4452260"/>
                <a:gd name="connsiteY64" fmla="*/ 0 h 1068867"/>
                <a:gd name="connsiteX65" fmla="*/ 2229207 w 4452260"/>
                <a:gd name="connsiteY65" fmla="*/ 0 h 1068867"/>
                <a:gd name="connsiteX66" fmla="*/ 2230931 w 4452260"/>
                <a:gd name="connsiteY66" fmla="*/ 0 h 1068867"/>
                <a:gd name="connsiteX67" fmla="*/ 2287725 w 4452260"/>
                <a:gd name="connsiteY67" fmla="*/ 0 h 1068867"/>
                <a:gd name="connsiteX68" fmla="*/ 2289450 w 4452260"/>
                <a:gd name="connsiteY68" fmla="*/ 0 h 1068867"/>
                <a:gd name="connsiteX69" fmla="*/ 2323220 w 4452260"/>
                <a:gd name="connsiteY69" fmla="*/ 0 h 1068867"/>
                <a:gd name="connsiteX70" fmla="*/ 2324944 w 4452260"/>
                <a:gd name="connsiteY70" fmla="*/ 0 h 1068867"/>
                <a:gd name="connsiteX71" fmla="*/ 2340483 w 4452260"/>
                <a:gd name="connsiteY71" fmla="*/ 0 h 1068867"/>
                <a:gd name="connsiteX72" fmla="*/ 2341447 w 4452260"/>
                <a:gd name="connsiteY72" fmla="*/ 0 h 1068867"/>
                <a:gd name="connsiteX73" fmla="*/ 2343172 w 4452260"/>
                <a:gd name="connsiteY73" fmla="*/ 0 h 1068867"/>
                <a:gd name="connsiteX74" fmla="*/ 2349122 w 4452260"/>
                <a:gd name="connsiteY74" fmla="*/ 0 h 1068867"/>
                <a:gd name="connsiteX75" fmla="*/ 2350846 w 4452260"/>
                <a:gd name="connsiteY75" fmla="*/ 0 h 1068867"/>
                <a:gd name="connsiteX76" fmla="*/ 2390844 w 4452260"/>
                <a:gd name="connsiteY76" fmla="*/ 0 h 1068867"/>
                <a:gd name="connsiteX77" fmla="*/ 2462317 w 4452260"/>
                <a:gd name="connsiteY77" fmla="*/ 0 h 1068867"/>
                <a:gd name="connsiteX78" fmla="*/ 2499455 w 4452260"/>
                <a:gd name="connsiteY78" fmla="*/ 0 h 1068867"/>
                <a:gd name="connsiteX79" fmla="*/ 2530713 w 4452260"/>
                <a:gd name="connsiteY79" fmla="*/ 0 h 1068867"/>
                <a:gd name="connsiteX80" fmla="*/ 2547403 w 4452260"/>
                <a:gd name="connsiteY80" fmla="*/ 0 h 1068867"/>
                <a:gd name="connsiteX81" fmla="*/ 2549127 w 4452260"/>
                <a:gd name="connsiteY81" fmla="*/ 0 h 1068867"/>
                <a:gd name="connsiteX82" fmla="*/ 2581074 w 4452260"/>
                <a:gd name="connsiteY82" fmla="*/ 0 h 1068867"/>
                <a:gd name="connsiteX83" fmla="*/ 2582112 w 4452260"/>
                <a:gd name="connsiteY83" fmla="*/ 0 h 1068867"/>
                <a:gd name="connsiteX84" fmla="*/ 2669530 w 4452260"/>
                <a:gd name="connsiteY84" fmla="*/ 0 h 1068867"/>
                <a:gd name="connsiteX85" fmla="*/ 2678759 w 4452260"/>
                <a:gd name="connsiteY85" fmla="*/ 0 h 1068867"/>
                <a:gd name="connsiteX86" fmla="*/ 2709527 w 4452260"/>
                <a:gd name="connsiteY86" fmla="*/ 0 h 1068867"/>
                <a:gd name="connsiteX87" fmla="*/ 2711252 w 4452260"/>
                <a:gd name="connsiteY87" fmla="*/ 0 h 1068867"/>
                <a:gd name="connsiteX88" fmla="*/ 2714748 w 4452260"/>
                <a:gd name="connsiteY88" fmla="*/ 0 h 1068867"/>
                <a:gd name="connsiteX89" fmla="*/ 2719890 w 4452260"/>
                <a:gd name="connsiteY89" fmla="*/ 0 h 1068867"/>
                <a:gd name="connsiteX90" fmla="*/ 2831360 w 4452260"/>
                <a:gd name="connsiteY90" fmla="*/ 0 h 1068867"/>
                <a:gd name="connsiteX91" fmla="*/ 2833086 w 4452260"/>
                <a:gd name="connsiteY91" fmla="*/ 0 h 1068867"/>
                <a:gd name="connsiteX92" fmla="*/ 2866087 w 4452260"/>
                <a:gd name="connsiteY92" fmla="*/ 0 h 1068867"/>
                <a:gd name="connsiteX93" fmla="*/ 2918659 w 4452260"/>
                <a:gd name="connsiteY93" fmla="*/ 0 h 1068867"/>
                <a:gd name="connsiteX94" fmla="*/ 2919896 w 4452260"/>
                <a:gd name="connsiteY94" fmla="*/ 0 h 1068867"/>
                <a:gd name="connsiteX95" fmla="*/ 2920383 w 4452260"/>
                <a:gd name="connsiteY95" fmla="*/ 0 h 1068867"/>
                <a:gd name="connsiteX96" fmla="*/ 2977177 w 4452260"/>
                <a:gd name="connsiteY96" fmla="*/ 0 h 1068867"/>
                <a:gd name="connsiteX97" fmla="*/ 2978902 w 4452260"/>
                <a:gd name="connsiteY97" fmla="*/ 0 h 1068867"/>
                <a:gd name="connsiteX98" fmla="*/ 3012671 w 4452260"/>
                <a:gd name="connsiteY98" fmla="*/ 0 h 1068867"/>
                <a:gd name="connsiteX99" fmla="*/ 3014397 w 4452260"/>
                <a:gd name="connsiteY99" fmla="*/ 0 h 1068867"/>
                <a:gd name="connsiteX100" fmla="*/ 3028211 w 4452260"/>
                <a:gd name="connsiteY100" fmla="*/ 0 h 1068867"/>
                <a:gd name="connsiteX101" fmla="*/ 3030899 w 4452260"/>
                <a:gd name="connsiteY101" fmla="*/ 0 h 1068867"/>
                <a:gd name="connsiteX102" fmla="*/ 3032624 w 4452260"/>
                <a:gd name="connsiteY102" fmla="*/ 0 h 1068867"/>
                <a:gd name="connsiteX103" fmla="*/ 3038573 w 4452260"/>
                <a:gd name="connsiteY103" fmla="*/ 0 h 1068867"/>
                <a:gd name="connsiteX104" fmla="*/ 3040298 w 4452260"/>
                <a:gd name="connsiteY104" fmla="*/ 0 h 1068867"/>
                <a:gd name="connsiteX105" fmla="*/ 3082021 w 4452260"/>
                <a:gd name="connsiteY105" fmla="*/ 0 h 1068867"/>
                <a:gd name="connsiteX106" fmla="*/ 3150044 w 4452260"/>
                <a:gd name="connsiteY106" fmla="*/ 0 h 1068867"/>
                <a:gd name="connsiteX107" fmla="*/ 3218441 w 4452260"/>
                <a:gd name="connsiteY107" fmla="*/ 0 h 1068867"/>
                <a:gd name="connsiteX108" fmla="*/ 3236855 w 4452260"/>
                <a:gd name="connsiteY108" fmla="*/ 0 h 1068867"/>
                <a:gd name="connsiteX109" fmla="*/ 3269839 w 4452260"/>
                <a:gd name="connsiteY109" fmla="*/ 0 h 1068867"/>
                <a:gd name="connsiteX110" fmla="*/ 3272250 w 4452260"/>
                <a:gd name="connsiteY110" fmla="*/ 0 h 1068867"/>
                <a:gd name="connsiteX111" fmla="*/ 3320378 w 4452260"/>
                <a:gd name="connsiteY111" fmla="*/ 0 h 1068867"/>
                <a:gd name="connsiteX112" fmla="*/ 3346330 w 4452260"/>
                <a:gd name="connsiteY112" fmla="*/ 0 h 1068867"/>
                <a:gd name="connsiteX113" fmla="*/ 3357257 w 4452260"/>
                <a:gd name="connsiteY113" fmla="*/ 0 h 1068867"/>
                <a:gd name="connsiteX114" fmla="*/ 3369936 w 4452260"/>
                <a:gd name="connsiteY114" fmla="*/ 0 h 1068867"/>
                <a:gd name="connsiteX115" fmla="*/ 3398980 w 4452260"/>
                <a:gd name="connsiteY115" fmla="*/ 0 h 1068867"/>
                <a:gd name="connsiteX116" fmla="*/ 3405925 w 4452260"/>
                <a:gd name="connsiteY116" fmla="*/ 0 h 1068867"/>
                <a:gd name="connsiteX117" fmla="*/ 3411066 w 4452260"/>
                <a:gd name="connsiteY117" fmla="*/ 0 h 1068867"/>
                <a:gd name="connsiteX118" fmla="*/ 3520813 w 4452260"/>
                <a:gd name="connsiteY118" fmla="*/ 0 h 1068867"/>
                <a:gd name="connsiteX119" fmla="*/ 3607623 w 4452260"/>
                <a:gd name="connsiteY119" fmla="*/ 0 h 1068867"/>
                <a:gd name="connsiteX120" fmla="*/ 3608111 w 4452260"/>
                <a:gd name="connsiteY120" fmla="*/ 0 h 1068867"/>
                <a:gd name="connsiteX121" fmla="*/ 3666629 w 4452260"/>
                <a:gd name="connsiteY121" fmla="*/ 0 h 1068867"/>
                <a:gd name="connsiteX122" fmla="*/ 3702124 w 4452260"/>
                <a:gd name="connsiteY122" fmla="*/ 0 h 1068867"/>
                <a:gd name="connsiteX123" fmla="*/ 3720351 w 4452260"/>
                <a:gd name="connsiteY123" fmla="*/ 0 h 1068867"/>
                <a:gd name="connsiteX124" fmla="*/ 3728025 w 4452260"/>
                <a:gd name="connsiteY124" fmla="*/ 0 h 1068867"/>
                <a:gd name="connsiteX125" fmla="*/ 3769748 w 4452260"/>
                <a:gd name="connsiteY125" fmla="*/ 0 h 1068867"/>
                <a:gd name="connsiteX126" fmla="*/ 4098793 w 4452260"/>
                <a:gd name="connsiteY126" fmla="*/ 0 h 1068867"/>
                <a:gd name="connsiteX127" fmla="*/ 4193519 w 4452260"/>
                <a:gd name="connsiteY127" fmla="*/ 54408 h 1068867"/>
                <a:gd name="connsiteX128" fmla="*/ 4439104 w 4452260"/>
                <a:gd name="connsiteY128" fmla="*/ 480025 h 1068867"/>
                <a:gd name="connsiteX129" fmla="*/ 4439104 w 4452260"/>
                <a:gd name="connsiteY129" fmla="*/ 588843 h 1068867"/>
                <a:gd name="connsiteX130" fmla="*/ 4193519 w 4452260"/>
                <a:gd name="connsiteY130" fmla="*/ 1014459 h 1068867"/>
                <a:gd name="connsiteX131" fmla="*/ 4098793 w 4452260"/>
                <a:gd name="connsiteY131" fmla="*/ 1068867 h 1068867"/>
                <a:gd name="connsiteX132" fmla="*/ 3728025 w 4452260"/>
                <a:gd name="connsiteY132" fmla="*/ 1068867 h 1068867"/>
                <a:gd name="connsiteX133" fmla="*/ 3607623 w 4452260"/>
                <a:gd name="connsiteY133" fmla="*/ 1068867 h 1068867"/>
                <a:gd name="connsiteX134" fmla="*/ 3411066 w 4452260"/>
                <a:gd name="connsiteY134" fmla="*/ 1068867 h 1068867"/>
                <a:gd name="connsiteX135" fmla="*/ 3357257 w 4452260"/>
                <a:gd name="connsiteY135" fmla="*/ 1068867 h 1068867"/>
                <a:gd name="connsiteX136" fmla="*/ 3236855 w 4452260"/>
                <a:gd name="connsiteY136" fmla="*/ 1068867 h 1068867"/>
                <a:gd name="connsiteX137" fmla="*/ 3040298 w 4452260"/>
                <a:gd name="connsiteY137" fmla="*/ 1068867 h 1068867"/>
                <a:gd name="connsiteX138" fmla="*/ 3038573 w 4452260"/>
                <a:gd name="connsiteY138" fmla="*/ 1068867 h 1068867"/>
                <a:gd name="connsiteX139" fmla="*/ 2919896 w 4452260"/>
                <a:gd name="connsiteY139" fmla="*/ 1068867 h 1068867"/>
                <a:gd name="connsiteX140" fmla="*/ 2866087 w 4452260"/>
                <a:gd name="connsiteY140" fmla="*/ 1068867 h 1068867"/>
                <a:gd name="connsiteX141" fmla="*/ 2719890 w 4452260"/>
                <a:gd name="connsiteY141" fmla="*/ 1068867 h 1068867"/>
                <a:gd name="connsiteX142" fmla="*/ 2669530 w 4452260"/>
                <a:gd name="connsiteY142" fmla="*/ 1068867 h 1068867"/>
                <a:gd name="connsiteX143" fmla="*/ 2549127 w 4452260"/>
                <a:gd name="connsiteY143" fmla="*/ 1068867 h 1068867"/>
                <a:gd name="connsiteX144" fmla="*/ 2547403 w 4452260"/>
                <a:gd name="connsiteY144" fmla="*/ 1068867 h 1068867"/>
                <a:gd name="connsiteX145" fmla="*/ 2350846 w 4452260"/>
                <a:gd name="connsiteY145" fmla="*/ 1068867 h 1068867"/>
                <a:gd name="connsiteX146" fmla="*/ 2349122 w 4452260"/>
                <a:gd name="connsiteY146" fmla="*/ 1068867 h 1068867"/>
                <a:gd name="connsiteX147" fmla="*/ 2228719 w 4452260"/>
                <a:gd name="connsiteY147" fmla="*/ 1068867 h 1068867"/>
                <a:gd name="connsiteX148" fmla="*/ 2178359 w 4452260"/>
                <a:gd name="connsiteY148" fmla="*/ 1068867 h 1068867"/>
                <a:gd name="connsiteX149" fmla="*/ 2032162 w 4452260"/>
                <a:gd name="connsiteY149" fmla="*/ 1068867 h 1068867"/>
                <a:gd name="connsiteX150" fmla="*/ 1978354 w 4452260"/>
                <a:gd name="connsiteY150" fmla="*/ 1068867 h 1068867"/>
                <a:gd name="connsiteX151" fmla="*/ 1859676 w 4452260"/>
                <a:gd name="connsiteY151" fmla="*/ 1068867 h 1068867"/>
                <a:gd name="connsiteX152" fmla="*/ 1857951 w 4452260"/>
                <a:gd name="connsiteY152" fmla="*/ 1068867 h 1068867"/>
                <a:gd name="connsiteX153" fmla="*/ 1826599 w 4452260"/>
                <a:gd name="connsiteY153" fmla="*/ 1068867 h 1068867"/>
                <a:gd name="connsiteX154" fmla="*/ 1661394 w 4452260"/>
                <a:gd name="connsiteY154" fmla="*/ 1068867 h 1068867"/>
                <a:gd name="connsiteX155" fmla="*/ 1540992 w 4452260"/>
                <a:gd name="connsiteY155" fmla="*/ 1068867 h 1068867"/>
                <a:gd name="connsiteX156" fmla="*/ 1531708 w 4452260"/>
                <a:gd name="connsiteY156" fmla="*/ 1068867 h 1068867"/>
                <a:gd name="connsiteX157" fmla="*/ 1487183 w 4452260"/>
                <a:gd name="connsiteY157" fmla="*/ 1068867 h 1068867"/>
                <a:gd name="connsiteX158" fmla="*/ 1335428 w 4452260"/>
                <a:gd name="connsiteY158" fmla="*/ 1068867 h 1068867"/>
                <a:gd name="connsiteX159" fmla="*/ 1290626 w 4452260"/>
                <a:gd name="connsiteY159" fmla="*/ 1068867 h 1068867"/>
                <a:gd name="connsiteX160" fmla="*/ 1170224 w 4452260"/>
                <a:gd name="connsiteY160" fmla="*/ 1068867 h 1068867"/>
                <a:gd name="connsiteX161" fmla="*/ 1138871 w 4452260"/>
                <a:gd name="connsiteY161" fmla="*/ 1068867 h 1068867"/>
                <a:gd name="connsiteX162" fmla="*/ 1040537 w 4452260"/>
                <a:gd name="connsiteY162" fmla="*/ 1068867 h 1068867"/>
                <a:gd name="connsiteX163" fmla="*/ 843980 w 4452260"/>
                <a:gd name="connsiteY163" fmla="*/ 1068867 h 1068867"/>
                <a:gd name="connsiteX164" fmla="*/ 799455 w 4452260"/>
                <a:gd name="connsiteY164" fmla="*/ 1068867 h 1068867"/>
                <a:gd name="connsiteX165" fmla="*/ 647700 w 4452260"/>
                <a:gd name="connsiteY165" fmla="*/ 1068867 h 1068867"/>
                <a:gd name="connsiteX166" fmla="*/ 352810 w 4452260"/>
                <a:gd name="connsiteY166" fmla="*/ 1068867 h 1068867"/>
                <a:gd name="connsiteX167" fmla="*/ 258084 w 4452260"/>
                <a:gd name="connsiteY167" fmla="*/ 1014459 h 1068867"/>
                <a:gd name="connsiteX168" fmla="*/ 12498 w 4452260"/>
                <a:gd name="connsiteY168" fmla="*/ 588843 h 1068867"/>
                <a:gd name="connsiteX169" fmla="*/ 12498 w 4452260"/>
                <a:gd name="connsiteY169" fmla="*/ 480025 h 1068867"/>
                <a:gd name="connsiteX170" fmla="*/ 258084 w 4452260"/>
                <a:gd name="connsiteY170" fmla="*/ 54408 h 1068867"/>
                <a:gd name="connsiteX171" fmla="*/ 352810 w 4452260"/>
                <a:gd name="connsiteY171" fmla="*/ 0 h 1068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4452260" h="1068867">
                  <a:moveTo>
                    <a:pt x="352810" y="0"/>
                  </a:moveTo>
                  <a:cubicBezTo>
                    <a:pt x="475602" y="0"/>
                    <a:pt x="567696" y="0"/>
                    <a:pt x="636768" y="0"/>
                  </a:cubicBezTo>
                  <a:lnTo>
                    <a:pt x="647700" y="0"/>
                  </a:lnTo>
                  <a:lnTo>
                    <a:pt x="724065" y="0"/>
                  </a:lnTo>
                  <a:cubicBezTo>
                    <a:pt x="748048" y="0"/>
                    <a:pt x="767235" y="0"/>
                    <a:pt x="782584" y="0"/>
                  </a:cubicBezTo>
                  <a:lnTo>
                    <a:pt x="799455" y="0"/>
                  </a:lnTo>
                  <a:lnTo>
                    <a:pt x="809825" y="0"/>
                  </a:lnTo>
                  <a:lnTo>
                    <a:pt x="818078" y="0"/>
                  </a:lnTo>
                  <a:cubicBezTo>
                    <a:pt x="843980" y="0"/>
                    <a:pt x="843980" y="0"/>
                    <a:pt x="843980" y="0"/>
                  </a:cubicBezTo>
                  <a:lnTo>
                    <a:pt x="931658" y="0"/>
                  </a:lnTo>
                  <a:lnTo>
                    <a:pt x="961580" y="0"/>
                  </a:lnTo>
                  <a:lnTo>
                    <a:pt x="1000055" y="0"/>
                  </a:lnTo>
                  <a:lnTo>
                    <a:pt x="1040537" y="0"/>
                  </a:lnTo>
                  <a:lnTo>
                    <a:pt x="1051453" y="0"/>
                  </a:lnTo>
                  <a:lnTo>
                    <a:pt x="1083414" y="0"/>
                  </a:lnTo>
                  <a:lnTo>
                    <a:pt x="1112969" y="0"/>
                  </a:lnTo>
                  <a:cubicBezTo>
                    <a:pt x="1138871" y="0"/>
                    <a:pt x="1138871" y="0"/>
                    <a:pt x="1138871" y="0"/>
                  </a:cubicBezTo>
                  <a:lnTo>
                    <a:pt x="1170224" y="0"/>
                  </a:lnTo>
                  <a:lnTo>
                    <a:pt x="1170711" y="0"/>
                  </a:lnTo>
                  <a:lnTo>
                    <a:pt x="1202662" y="0"/>
                  </a:lnTo>
                  <a:lnTo>
                    <a:pt x="1240037" y="0"/>
                  </a:lnTo>
                  <a:cubicBezTo>
                    <a:pt x="1290626" y="0"/>
                    <a:pt x="1290626" y="0"/>
                    <a:pt x="1290626" y="0"/>
                  </a:cubicBezTo>
                  <a:lnTo>
                    <a:pt x="1324496" y="0"/>
                  </a:lnTo>
                  <a:lnTo>
                    <a:pt x="1332348" y="0"/>
                  </a:lnTo>
                  <a:lnTo>
                    <a:pt x="1335428" y="0"/>
                  </a:lnTo>
                  <a:lnTo>
                    <a:pt x="1411793" y="0"/>
                  </a:lnTo>
                  <a:lnTo>
                    <a:pt x="1454182" y="0"/>
                  </a:lnTo>
                  <a:lnTo>
                    <a:pt x="1470312" y="0"/>
                  </a:lnTo>
                  <a:lnTo>
                    <a:pt x="1487183" y="0"/>
                  </a:lnTo>
                  <a:lnTo>
                    <a:pt x="1497552" y="0"/>
                  </a:lnTo>
                  <a:lnTo>
                    <a:pt x="1505806" y="0"/>
                  </a:lnTo>
                  <a:lnTo>
                    <a:pt x="1528471" y="0"/>
                  </a:lnTo>
                  <a:lnTo>
                    <a:pt x="1531708" y="0"/>
                  </a:lnTo>
                  <a:lnTo>
                    <a:pt x="1540992" y="0"/>
                  </a:lnTo>
                  <a:lnTo>
                    <a:pt x="1541479" y="0"/>
                  </a:lnTo>
                  <a:lnTo>
                    <a:pt x="1599998" y="0"/>
                  </a:lnTo>
                  <a:lnTo>
                    <a:pt x="1619386" y="0"/>
                  </a:lnTo>
                  <a:lnTo>
                    <a:pt x="1635492" y="0"/>
                  </a:lnTo>
                  <a:lnTo>
                    <a:pt x="1649308" y="0"/>
                  </a:lnTo>
                  <a:lnTo>
                    <a:pt x="1653720" y="0"/>
                  </a:lnTo>
                  <a:lnTo>
                    <a:pt x="1661394" y="0"/>
                  </a:lnTo>
                  <a:lnTo>
                    <a:pt x="1687782" y="0"/>
                  </a:lnTo>
                  <a:lnTo>
                    <a:pt x="1703116" y="0"/>
                  </a:lnTo>
                  <a:lnTo>
                    <a:pt x="1739181" y="0"/>
                  </a:lnTo>
                  <a:lnTo>
                    <a:pt x="1771141" y="0"/>
                  </a:lnTo>
                  <a:lnTo>
                    <a:pt x="1800697" y="0"/>
                  </a:lnTo>
                  <a:lnTo>
                    <a:pt x="1811727" y="0"/>
                  </a:lnTo>
                  <a:lnTo>
                    <a:pt x="1823361" y="0"/>
                  </a:lnTo>
                  <a:lnTo>
                    <a:pt x="1826599" y="0"/>
                  </a:lnTo>
                  <a:lnTo>
                    <a:pt x="1857951" y="0"/>
                  </a:lnTo>
                  <a:lnTo>
                    <a:pt x="1858439" y="0"/>
                  </a:lnTo>
                  <a:lnTo>
                    <a:pt x="1859676" y="0"/>
                  </a:lnTo>
                  <a:lnTo>
                    <a:pt x="1893346" y="0"/>
                  </a:lnTo>
                  <a:lnTo>
                    <a:pt x="1927765" y="0"/>
                  </a:lnTo>
                  <a:lnTo>
                    <a:pt x="1963365" y="0"/>
                  </a:lnTo>
                  <a:lnTo>
                    <a:pt x="1978354" y="0"/>
                  </a:lnTo>
                  <a:lnTo>
                    <a:pt x="1991032" y="0"/>
                  </a:lnTo>
                  <a:lnTo>
                    <a:pt x="2020076" y="0"/>
                  </a:lnTo>
                  <a:lnTo>
                    <a:pt x="2021800" y="0"/>
                  </a:lnTo>
                  <a:lnTo>
                    <a:pt x="2027021" y="0"/>
                  </a:lnTo>
                  <a:cubicBezTo>
                    <a:pt x="2032162" y="0"/>
                    <a:pt x="2032162" y="0"/>
                    <a:pt x="2032162" y="0"/>
                  </a:cubicBezTo>
                  <a:lnTo>
                    <a:pt x="2141909" y="0"/>
                  </a:lnTo>
                  <a:lnTo>
                    <a:pt x="2143633" y="0"/>
                  </a:lnTo>
                  <a:lnTo>
                    <a:pt x="2178359" y="0"/>
                  </a:lnTo>
                  <a:lnTo>
                    <a:pt x="2228719" y="0"/>
                  </a:lnTo>
                  <a:lnTo>
                    <a:pt x="2229207" y="0"/>
                  </a:lnTo>
                  <a:lnTo>
                    <a:pt x="2230931" y="0"/>
                  </a:lnTo>
                  <a:lnTo>
                    <a:pt x="2287725" y="0"/>
                  </a:lnTo>
                  <a:lnTo>
                    <a:pt x="2289450" y="0"/>
                  </a:lnTo>
                  <a:lnTo>
                    <a:pt x="2323220" y="0"/>
                  </a:lnTo>
                  <a:lnTo>
                    <a:pt x="2324944" y="0"/>
                  </a:lnTo>
                  <a:lnTo>
                    <a:pt x="2340483" y="0"/>
                  </a:lnTo>
                  <a:lnTo>
                    <a:pt x="2341447" y="0"/>
                  </a:lnTo>
                  <a:lnTo>
                    <a:pt x="2343172" y="0"/>
                  </a:lnTo>
                  <a:lnTo>
                    <a:pt x="2349122" y="0"/>
                  </a:lnTo>
                  <a:lnTo>
                    <a:pt x="2350846" y="0"/>
                  </a:lnTo>
                  <a:lnTo>
                    <a:pt x="2390844" y="0"/>
                  </a:lnTo>
                  <a:lnTo>
                    <a:pt x="2462317" y="0"/>
                  </a:lnTo>
                  <a:lnTo>
                    <a:pt x="2499455" y="0"/>
                  </a:lnTo>
                  <a:lnTo>
                    <a:pt x="2530713" y="0"/>
                  </a:lnTo>
                  <a:lnTo>
                    <a:pt x="2547403" y="0"/>
                  </a:lnTo>
                  <a:lnTo>
                    <a:pt x="2549127" y="0"/>
                  </a:lnTo>
                  <a:lnTo>
                    <a:pt x="2581074" y="0"/>
                  </a:lnTo>
                  <a:lnTo>
                    <a:pt x="2582112" y="0"/>
                  </a:lnTo>
                  <a:cubicBezTo>
                    <a:pt x="2669530" y="0"/>
                    <a:pt x="2669530" y="0"/>
                    <a:pt x="2669530" y="0"/>
                  </a:cubicBezTo>
                  <a:lnTo>
                    <a:pt x="2678759" y="0"/>
                  </a:lnTo>
                  <a:lnTo>
                    <a:pt x="2709527" y="0"/>
                  </a:lnTo>
                  <a:lnTo>
                    <a:pt x="2711252" y="0"/>
                  </a:lnTo>
                  <a:lnTo>
                    <a:pt x="2714748" y="0"/>
                  </a:lnTo>
                  <a:lnTo>
                    <a:pt x="2719890" y="0"/>
                  </a:lnTo>
                  <a:lnTo>
                    <a:pt x="2831360" y="0"/>
                  </a:lnTo>
                  <a:lnTo>
                    <a:pt x="2833086" y="0"/>
                  </a:lnTo>
                  <a:lnTo>
                    <a:pt x="2866087" y="0"/>
                  </a:lnTo>
                  <a:lnTo>
                    <a:pt x="2918659" y="0"/>
                  </a:lnTo>
                  <a:lnTo>
                    <a:pt x="2919896" y="0"/>
                  </a:lnTo>
                  <a:lnTo>
                    <a:pt x="2920383" y="0"/>
                  </a:lnTo>
                  <a:lnTo>
                    <a:pt x="2977177" y="0"/>
                  </a:lnTo>
                  <a:lnTo>
                    <a:pt x="2978902" y="0"/>
                  </a:lnTo>
                  <a:lnTo>
                    <a:pt x="3012671" y="0"/>
                  </a:lnTo>
                  <a:lnTo>
                    <a:pt x="3014397" y="0"/>
                  </a:lnTo>
                  <a:lnTo>
                    <a:pt x="3028211" y="0"/>
                  </a:lnTo>
                  <a:lnTo>
                    <a:pt x="3030899" y="0"/>
                  </a:lnTo>
                  <a:lnTo>
                    <a:pt x="3032624" y="0"/>
                  </a:lnTo>
                  <a:lnTo>
                    <a:pt x="3038573" y="0"/>
                  </a:lnTo>
                  <a:lnTo>
                    <a:pt x="3040298" y="0"/>
                  </a:lnTo>
                  <a:lnTo>
                    <a:pt x="3082021" y="0"/>
                  </a:lnTo>
                  <a:lnTo>
                    <a:pt x="3150044" y="0"/>
                  </a:lnTo>
                  <a:lnTo>
                    <a:pt x="3218441" y="0"/>
                  </a:lnTo>
                  <a:lnTo>
                    <a:pt x="3236855" y="0"/>
                  </a:lnTo>
                  <a:lnTo>
                    <a:pt x="3269839" y="0"/>
                  </a:lnTo>
                  <a:lnTo>
                    <a:pt x="3272250" y="0"/>
                  </a:lnTo>
                  <a:lnTo>
                    <a:pt x="3320378" y="0"/>
                  </a:lnTo>
                  <a:lnTo>
                    <a:pt x="3346330" y="0"/>
                  </a:lnTo>
                  <a:lnTo>
                    <a:pt x="3357257" y="0"/>
                  </a:lnTo>
                  <a:lnTo>
                    <a:pt x="3369936" y="0"/>
                  </a:lnTo>
                  <a:lnTo>
                    <a:pt x="3398980" y="0"/>
                  </a:lnTo>
                  <a:lnTo>
                    <a:pt x="3405925" y="0"/>
                  </a:lnTo>
                  <a:cubicBezTo>
                    <a:pt x="3411066" y="0"/>
                    <a:pt x="3411066" y="0"/>
                    <a:pt x="3411066" y="0"/>
                  </a:cubicBezTo>
                  <a:lnTo>
                    <a:pt x="3520813" y="0"/>
                  </a:lnTo>
                  <a:lnTo>
                    <a:pt x="3607623" y="0"/>
                  </a:lnTo>
                  <a:lnTo>
                    <a:pt x="3608111" y="0"/>
                  </a:lnTo>
                  <a:lnTo>
                    <a:pt x="3666629" y="0"/>
                  </a:lnTo>
                  <a:lnTo>
                    <a:pt x="3702124" y="0"/>
                  </a:lnTo>
                  <a:lnTo>
                    <a:pt x="3720351" y="0"/>
                  </a:lnTo>
                  <a:lnTo>
                    <a:pt x="3728025" y="0"/>
                  </a:lnTo>
                  <a:lnTo>
                    <a:pt x="3769748" y="0"/>
                  </a:lnTo>
                  <a:cubicBezTo>
                    <a:pt x="4098793" y="0"/>
                    <a:pt x="4098793" y="0"/>
                    <a:pt x="4098793" y="0"/>
                  </a:cubicBezTo>
                  <a:cubicBezTo>
                    <a:pt x="4133877" y="0"/>
                    <a:pt x="4175977" y="24572"/>
                    <a:pt x="4193519" y="54408"/>
                  </a:cubicBezTo>
                  <a:cubicBezTo>
                    <a:pt x="4439104" y="480025"/>
                    <a:pt x="4439104" y="480025"/>
                    <a:pt x="4439104" y="480025"/>
                  </a:cubicBezTo>
                  <a:cubicBezTo>
                    <a:pt x="4456646" y="509862"/>
                    <a:pt x="4456646" y="559005"/>
                    <a:pt x="4439104" y="588843"/>
                  </a:cubicBezTo>
                  <a:cubicBezTo>
                    <a:pt x="4193519" y="1014459"/>
                    <a:pt x="4193519" y="1014459"/>
                    <a:pt x="4193519" y="1014459"/>
                  </a:cubicBezTo>
                  <a:cubicBezTo>
                    <a:pt x="4175977" y="1044295"/>
                    <a:pt x="4133877" y="1068867"/>
                    <a:pt x="4098793" y="1068867"/>
                  </a:cubicBezTo>
                  <a:lnTo>
                    <a:pt x="3728025" y="1068867"/>
                  </a:lnTo>
                  <a:lnTo>
                    <a:pt x="3607623" y="1068867"/>
                  </a:lnTo>
                  <a:lnTo>
                    <a:pt x="3411066" y="1068867"/>
                  </a:lnTo>
                  <a:lnTo>
                    <a:pt x="3357257" y="1068867"/>
                  </a:lnTo>
                  <a:lnTo>
                    <a:pt x="3236855" y="1068867"/>
                  </a:lnTo>
                  <a:lnTo>
                    <a:pt x="3040298" y="1068867"/>
                  </a:lnTo>
                  <a:lnTo>
                    <a:pt x="3038573" y="1068867"/>
                  </a:lnTo>
                  <a:lnTo>
                    <a:pt x="2919896" y="1068867"/>
                  </a:lnTo>
                  <a:lnTo>
                    <a:pt x="2866087" y="1068867"/>
                  </a:lnTo>
                  <a:lnTo>
                    <a:pt x="2719890" y="1068867"/>
                  </a:lnTo>
                  <a:lnTo>
                    <a:pt x="2669530" y="1068867"/>
                  </a:lnTo>
                  <a:lnTo>
                    <a:pt x="2549127" y="1068867"/>
                  </a:lnTo>
                  <a:lnTo>
                    <a:pt x="2547403" y="1068867"/>
                  </a:lnTo>
                  <a:lnTo>
                    <a:pt x="2350846" y="1068867"/>
                  </a:lnTo>
                  <a:lnTo>
                    <a:pt x="2349122" y="1068867"/>
                  </a:lnTo>
                  <a:lnTo>
                    <a:pt x="2228719" y="1068867"/>
                  </a:lnTo>
                  <a:lnTo>
                    <a:pt x="2178359" y="1068867"/>
                  </a:lnTo>
                  <a:lnTo>
                    <a:pt x="2032162" y="1068867"/>
                  </a:lnTo>
                  <a:lnTo>
                    <a:pt x="1978354" y="1068867"/>
                  </a:lnTo>
                  <a:lnTo>
                    <a:pt x="1859676" y="1068867"/>
                  </a:lnTo>
                  <a:lnTo>
                    <a:pt x="1857951" y="1068867"/>
                  </a:lnTo>
                  <a:lnTo>
                    <a:pt x="1826599" y="1068867"/>
                  </a:lnTo>
                  <a:lnTo>
                    <a:pt x="1661394" y="1068867"/>
                  </a:lnTo>
                  <a:lnTo>
                    <a:pt x="1540992" y="1068867"/>
                  </a:lnTo>
                  <a:lnTo>
                    <a:pt x="1531708" y="1068867"/>
                  </a:lnTo>
                  <a:lnTo>
                    <a:pt x="1487183" y="1068867"/>
                  </a:lnTo>
                  <a:lnTo>
                    <a:pt x="1335428" y="1068867"/>
                  </a:lnTo>
                  <a:lnTo>
                    <a:pt x="1290626" y="1068867"/>
                  </a:lnTo>
                  <a:lnTo>
                    <a:pt x="1170224" y="1068867"/>
                  </a:lnTo>
                  <a:lnTo>
                    <a:pt x="1138871" y="1068867"/>
                  </a:lnTo>
                  <a:lnTo>
                    <a:pt x="1040537" y="1068867"/>
                  </a:lnTo>
                  <a:lnTo>
                    <a:pt x="843980" y="1068867"/>
                  </a:lnTo>
                  <a:lnTo>
                    <a:pt x="799455" y="1068867"/>
                  </a:lnTo>
                  <a:lnTo>
                    <a:pt x="647700" y="1068867"/>
                  </a:lnTo>
                  <a:lnTo>
                    <a:pt x="352810" y="1068867"/>
                  </a:lnTo>
                  <a:cubicBezTo>
                    <a:pt x="318603" y="1068867"/>
                    <a:pt x="275626" y="1044295"/>
                    <a:pt x="258084" y="1014459"/>
                  </a:cubicBezTo>
                  <a:cubicBezTo>
                    <a:pt x="12498" y="588843"/>
                    <a:pt x="12498" y="588843"/>
                    <a:pt x="12498" y="588843"/>
                  </a:cubicBezTo>
                  <a:cubicBezTo>
                    <a:pt x="-4166" y="559005"/>
                    <a:pt x="-4166" y="509862"/>
                    <a:pt x="12498" y="480025"/>
                  </a:cubicBezTo>
                  <a:cubicBezTo>
                    <a:pt x="258084" y="54408"/>
                    <a:pt x="258084" y="54408"/>
                    <a:pt x="258084" y="54408"/>
                  </a:cubicBezTo>
                  <a:cubicBezTo>
                    <a:pt x="275626" y="24572"/>
                    <a:pt x="318603" y="0"/>
                    <a:pt x="352810" y="0"/>
                  </a:cubicBezTo>
                  <a:close/>
                </a:path>
              </a:pathLst>
            </a:custGeom>
            <a:gradFill flip="none" rotWithShape="1">
              <a:gsLst>
                <a:gs pos="100000">
                  <a:schemeClr val="bg1">
                    <a:lumMod val="95000"/>
                  </a:schemeClr>
                </a:gs>
                <a:gs pos="0">
                  <a:srgbClr val="D3D3D3"/>
                </a:gs>
              </a:gsLst>
              <a:lin ang="2700000" scaled="1"/>
              <a:tileRect/>
            </a:gradFill>
            <a:ln w="19050">
              <a:gradFill flip="none" rotWithShape="1">
                <a:gsLst>
                  <a:gs pos="100000">
                    <a:schemeClr val="bg1">
                      <a:lumMod val="75000"/>
                    </a:schemeClr>
                  </a:gs>
                  <a:gs pos="0">
                    <a:schemeClr val="bg1"/>
                  </a:gs>
                </a:gsLst>
                <a:lin ang="2700000" scaled="1"/>
                <a:tileRect/>
              </a:gradFill>
            </a:ln>
            <a:effectLst>
              <a:outerShdw blurRad="127000" dist="50800" dir="2700000" algn="tl" rotWithShape="0">
                <a:prstClr val="black">
                  <a:alpha val="40000"/>
                </a:prstClr>
              </a:outerShdw>
            </a:effectLst>
          </p:spPr>
          <p:txBody>
            <a:bodyPr vert="horz" wrap="square" lIns="91440" tIns="45720" rIns="91440" bIns="45720" numCol="1" anchor="t" anchorCtr="0" compatLnSpc="1">
              <a:noAutofit/>
            </a:bodyPr>
            <a:lstStyle/>
            <a:p>
              <a:endParaRPr lang="zh-CN" altLang="en-US" dirty="0">
                <a:solidFill>
                  <a:prstClr val="black"/>
                </a:solidFill>
                <a:latin typeface="微软雅黑" panose="020B0503020204020204" pitchFamily="34" charset="-122"/>
              </a:endParaRPr>
            </a:p>
          </p:txBody>
        </p:sp>
        <p:sp>
          <p:nvSpPr>
            <p:cNvPr id="62" name="任意多边形 61"/>
            <p:cNvSpPr/>
            <p:nvPr/>
          </p:nvSpPr>
          <p:spPr bwMode="auto">
            <a:xfrm>
              <a:off x="1010779" y="325868"/>
              <a:ext cx="2628449" cy="527848"/>
            </a:xfrm>
            <a:custGeom>
              <a:avLst/>
              <a:gdLst>
                <a:gd name="connsiteX0" fmla="*/ 305125 w 4603109"/>
                <a:gd name="connsiteY0" fmla="*/ 0 h 924402"/>
                <a:gd name="connsiteX1" fmla="*/ 432894 w 4603109"/>
                <a:gd name="connsiteY1" fmla="*/ 0 h 924402"/>
                <a:gd name="connsiteX2" fmla="*/ 445336 w 4603109"/>
                <a:gd name="connsiteY2" fmla="*/ 0 h 924402"/>
                <a:gd name="connsiteX3" fmla="*/ 550703 w 4603109"/>
                <a:gd name="connsiteY3" fmla="*/ 0 h 924402"/>
                <a:gd name="connsiteX4" fmla="*/ 560158 w 4603109"/>
                <a:gd name="connsiteY4" fmla="*/ 0 h 924402"/>
                <a:gd name="connsiteX5" fmla="*/ 573105 w 4603109"/>
                <a:gd name="connsiteY5" fmla="*/ 0 h 924402"/>
                <a:gd name="connsiteX6" fmla="*/ 626202 w 4603109"/>
                <a:gd name="connsiteY6" fmla="*/ 0 h 924402"/>
                <a:gd name="connsiteX7" fmla="*/ 676811 w 4603109"/>
                <a:gd name="connsiteY7" fmla="*/ 0 h 924402"/>
                <a:gd name="connsiteX8" fmla="*/ 678472 w 4603109"/>
                <a:gd name="connsiteY8" fmla="*/ 0 h 924402"/>
                <a:gd name="connsiteX9" fmla="*/ 687927 w 4603109"/>
                <a:gd name="connsiteY9" fmla="*/ 0 h 924402"/>
                <a:gd name="connsiteX10" fmla="*/ 691402 w 4603109"/>
                <a:gd name="connsiteY10" fmla="*/ 0 h 924402"/>
                <a:gd name="connsiteX11" fmla="*/ 700371 w 4603109"/>
                <a:gd name="connsiteY11" fmla="*/ 0 h 924402"/>
                <a:gd name="connsiteX12" fmla="*/ 707508 w 4603109"/>
                <a:gd name="connsiteY12" fmla="*/ 0 h 924402"/>
                <a:gd name="connsiteX13" fmla="*/ 729909 w 4603109"/>
                <a:gd name="connsiteY13" fmla="*/ 0 h 924402"/>
                <a:gd name="connsiteX14" fmla="*/ 753971 w 4603109"/>
                <a:gd name="connsiteY14" fmla="*/ 0 h 924402"/>
                <a:gd name="connsiteX15" fmla="*/ 804580 w 4603109"/>
                <a:gd name="connsiteY15" fmla="*/ 0 h 924402"/>
                <a:gd name="connsiteX16" fmla="*/ 805737 w 4603109"/>
                <a:gd name="connsiteY16" fmla="*/ 0 h 924402"/>
                <a:gd name="connsiteX17" fmla="*/ 819171 w 4603109"/>
                <a:gd name="connsiteY17" fmla="*/ 0 h 924402"/>
                <a:gd name="connsiteX18" fmla="*/ 828140 w 4603109"/>
                <a:gd name="connsiteY18" fmla="*/ 0 h 924402"/>
                <a:gd name="connsiteX19" fmla="*/ 831615 w 4603109"/>
                <a:gd name="connsiteY19" fmla="*/ 0 h 924402"/>
                <a:gd name="connsiteX20" fmla="*/ 835277 w 4603109"/>
                <a:gd name="connsiteY20" fmla="*/ 0 h 924402"/>
                <a:gd name="connsiteX21" fmla="*/ 857678 w 4603109"/>
                <a:gd name="connsiteY21" fmla="*/ 0 h 924402"/>
                <a:gd name="connsiteX22" fmla="*/ 864889 w 4603109"/>
                <a:gd name="connsiteY22" fmla="*/ 0 h 924402"/>
                <a:gd name="connsiteX23" fmla="*/ 899900 w 4603109"/>
                <a:gd name="connsiteY23" fmla="*/ 0 h 924402"/>
                <a:gd name="connsiteX24" fmla="*/ 909341 w 4603109"/>
                <a:gd name="connsiteY24" fmla="*/ 0 h 924402"/>
                <a:gd name="connsiteX25" fmla="*/ 929965 w 4603109"/>
                <a:gd name="connsiteY25" fmla="*/ 0 h 924402"/>
                <a:gd name="connsiteX26" fmla="*/ 933506 w 4603109"/>
                <a:gd name="connsiteY26" fmla="*/ 0 h 924402"/>
                <a:gd name="connsiteX27" fmla="*/ 936982 w 4603109"/>
                <a:gd name="connsiteY27" fmla="*/ 0 h 924402"/>
                <a:gd name="connsiteX28" fmla="*/ 959384 w 4603109"/>
                <a:gd name="connsiteY28" fmla="*/ 0 h 924402"/>
                <a:gd name="connsiteX29" fmla="*/ 962542 w 4603109"/>
                <a:gd name="connsiteY29" fmla="*/ 0 h 924402"/>
                <a:gd name="connsiteX30" fmla="*/ 984943 w 4603109"/>
                <a:gd name="connsiteY30" fmla="*/ 0 h 924402"/>
                <a:gd name="connsiteX31" fmla="*/ 992658 w 4603109"/>
                <a:gd name="connsiteY31" fmla="*/ 0 h 924402"/>
                <a:gd name="connsiteX32" fmla="*/ 1012059 w 4603109"/>
                <a:gd name="connsiteY32" fmla="*/ 0 h 924402"/>
                <a:gd name="connsiteX33" fmla="*/ 1012480 w 4603109"/>
                <a:gd name="connsiteY33" fmla="*/ 0 h 924402"/>
                <a:gd name="connsiteX34" fmla="*/ 1027669 w 4603109"/>
                <a:gd name="connsiteY34" fmla="*/ 0 h 924402"/>
                <a:gd name="connsiteX35" fmla="*/ 1037110 w 4603109"/>
                <a:gd name="connsiteY35" fmla="*/ 0 h 924402"/>
                <a:gd name="connsiteX36" fmla="*/ 1040112 w 4603109"/>
                <a:gd name="connsiteY36" fmla="*/ 0 h 924402"/>
                <a:gd name="connsiteX37" fmla="*/ 1057734 w 4603109"/>
                <a:gd name="connsiteY37" fmla="*/ 0 h 924402"/>
                <a:gd name="connsiteX38" fmla="*/ 1064751 w 4603109"/>
                <a:gd name="connsiteY38" fmla="*/ 0 h 924402"/>
                <a:gd name="connsiteX39" fmla="*/ 1070177 w 4603109"/>
                <a:gd name="connsiteY39" fmla="*/ 0 h 924402"/>
                <a:gd name="connsiteX40" fmla="*/ 1072436 w 4603109"/>
                <a:gd name="connsiteY40" fmla="*/ 0 h 924402"/>
                <a:gd name="connsiteX41" fmla="*/ 1090311 w 4603109"/>
                <a:gd name="connsiteY41" fmla="*/ 0 h 924402"/>
                <a:gd name="connsiteX42" fmla="*/ 1110718 w 4603109"/>
                <a:gd name="connsiteY42" fmla="*/ 0 h 924402"/>
                <a:gd name="connsiteX43" fmla="*/ 1112712 w 4603109"/>
                <a:gd name="connsiteY43" fmla="*/ 0 h 924402"/>
                <a:gd name="connsiteX44" fmla="*/ 1116187 w 4603109"/>
                <a:gd name="connsiteY44" fmla="*/ 0 h 924402"/>
                <a:gd name="connsiteX45" fmla="*/ 1139828 w 4603109"/>
                <a:gd name="connsiteY45" fmla="*/ 0 h 924402"/>
                <a:gd name="connsiteX46" fmla="*/ 1140249 w 4603109"/>
                <a:gd name="connsiteY46" fmla="*/ 0 h 924402"/>
                <a:gd name="connsiteX47" fmla="*/ 1145480 w 4603109"/>
                <a:gd name="connsiteY47" fmla="*/ 0 h 924402"/>
                <a:gd name="connsiteX48" fmla="*/ 1152270 w 4603109"/>
                <a:gd name="connsiteY48" fmla="*/ 0 h 924402"/>
                <a:gd name="connsiteX49" fmla="*/ 1154934 w 4603109"/>
                <a:gd name="connsiteY49" fmla="*/ 0 h 924402"/>
                <a:gd name="connsiteX50" fmla="*/ 1167881 w 4603109"/>
                <a:gd name="connsiteY50" fmla="*/ 0 h 924402"/>
                <a:gd name="connsiteX51" fmla="*/ 1175544 w 4603109"/>
                <a:gd name="connsiteY51" fmla="*/ 0 h 924402"/>
                <a:gd name="connsiteX52" fmla="*/ 1184998 w 4603109"/>
                <a:gd name="connsiteY52" fmla="*/ 0 h 924402"/>
                <a:gd name="connsiteX53" fmla="*/ 1197946 w 4603109"/>
                <a:gd name="connsiteY53" fmla="*/ 0 h 924402"/>
                <a:gd name="connsiteX54" fmla="*/ 1200205 w 4603109"/>
                <a:gd name="connsiteY54" fmla="*/ 0 h 924402"/>
                <a:gd name="connsiteX55" fmla="*/ 1220978 w 4603109"/>
                <a:gd name="connsiteY55" fmla="*/ 0 h 924402"/>
                <a:gd name="connsiteX56" fmla="*/ 1238487 w 4603109"/>
                <a:gd name="connsiteY56" fmla="*/ 0 h 924402"/>
                <a:gd name="connsiteX57" fmla="*/ 1243956 w 4603109"/>
                <a:gd name="connsiteY57" fmla="*/ 0 h 924402"/>
                <a:gd name="connsiteX58" fmla="*/ 1251042 w 4603109"/>
                <a:gd name="connsiteY58" fmla="*/ 0 h 924402"/>
                <a:gd name="connsiteX59" fmla="*/ 1257637 w 4603109"/>
                <a:gd name="connsiteY59" fmla="*/ 0 h 924402"/>
                <a:gd name="connsiteX60" fmla="*/ 1271587 w 4603109"/>
                <a:gd name="connsiteY60" fmla="*/ 0 h 924402"/>
                <a:gd name="connsiteX61" fmla="*/ 1273249 w 4603109"/>
                <a:gd name="connsiteY61" fmla="*/ 0 h 924402"/>
                <a:gd name="connsiteX62" fmla="*/ 1280039 w 4603109"/>
                <a:gd name="connsiteY62" fmla="*/ 0 h 924402"/>
                <a:gd name="connsiteX63" fmla="*/ 1282703 w 4603109"/>
                <a:gd name="connsiteY63" fmla="*/ 0 h 924402"/>
                <a:gd name="connsiteX64" fmla="*/ 1286178 w 4603109"/>
                <a:gd name="connsiteY64" fmla="*/ 0 h 924402"/>
                <a:gd name="connsiteX65" fmla="*/ 1295146 w 4603109"/>
                <a:gd name="connsiteY65" fmla="*/ 0 h 924402"/>
                <a:gd name="connsiteX66" fmla="*/ 1301651 w 4603109"/>
                <a:gd name="connsiteY66" fmla="*/ 0 h 924402"/>
                <a:gd name="connsiteX67" fmla="*/ 1302284 w 4603109"/>
                <a:gd name="connsiteY67" fmla="*/ 0 h 924402"/>
                <a:gd name="connsiteX68" fmla="*/ 1303313 w 4603109"/>
                <a:gd name="connsiteY68" fmla="*/ 0 h 924402"/>
                <a:gd name="connsiteX69" fmla="*/ 1312767 w 4603109"/>
                <a:gd name="connsiteY69" fmla="*/ 0 h 924402"/>
                <a:gd name="connsiteX70" fmla="*/ 1316242 w 4603109"/>
                <a:gd name="connsiteY70" fmla="*/ 0 h 924402"/>
                <a:gd name="connsiteX71" fmla="*/ 1321886 w 4603109"/>
                <a:gd name="connsiteY71" fmla="*/ 0 h 924402"/>
                <a:gd name="connsiteX72" fmla="*/ 1324685 w 4603109"/>
                <a:gd name="connsiteY72" fmla="*/ 0 h 924402"/>
                <a:gd name="connsiteX73" fmla="*/ 1325211 w 4603109"/>
                <a:gd name="connsiteY73" fmla="*/ 0 h 924402"/>
                <a:gd name="connsiteX74" fmla="*/ 1332348 w 4603109"/>
                <a:gd name="connsiteY74" fmla="*/ 0 h 924402"/>
                <a:gd name="connsiteX75" fmla="*/ 1332714 w 4603109"/>
                <a:gd name="connsiteY75" fmla="*/ 0 h 924402"/>
                <a:gd name="connsiteX76" fmla="*/ 1333135 w 4603109"/>
                <a:gd name="connsiteY76" fmla="*/ 0 h 924402"/>
                <a:gd name="connsiteX77" fmla="*/ 1348747 w 4603109"/>
                <a:gd name="connsiteY77" fmla="*/ 0 h 924402"/>
                <a:gd name="connsiteX78" fmla="*/ 1354749 w 4603109"/>
                <a:gd name="connsiteY78" fmla="*/ 0 h 924402"/>
                <a:gd name="connsiteX79" fmla="*/ 1378811 w 4603109"/>
                <a:gd name="connsiteY79" fmla="*/ 0 h 924402"/>
                <a:gd name="connsiteX80" fmla="*/ 1383745 w 4603109"/>
                <a:gd name="connsiteY80" fmla="*/ 0 h 924402"/>
                <a:gd name="connsiteX81" fmla="*/ 1385406 w 4603109"/>
                <a:gd name="connsiteY81" fmla="*/ 0 h 924402"/>
                <a:gd name="connsiteX82" fmla="*/ 1399356 w 4603109"/>
                <a:gd name="connsiteY82" fmla="*/ 0 h 924402"/>
                <a:gd name="connsiteX83" fmla="*/ 1400513 w 4603109"/>
                <a:gd name="connsiteY83" fmla="*/ 0 h 924402"/>
                <a:gd name="connsiteX84" fmla="*/ 1413947 w 4603109"/>
                <a:gd name="connsiteY84" fmla="*/ 0 h 924402"/>
                <a:gd name="connsiteX85" fmla="*/ 1414442 w 4603109"/>
                <a:gd name="connsiteY85" fmla="*/ 0 h 924402"/>
                <a:gd name="connsiteX86" fmla="*/ 1422915 w 4603109"/>
                <a:gd name="connsiteY86" fmla="*/ 0 h 924402"/>
                <a:gd name="connsiteX87" fmla="*/ 1426390 w 4603109"/>
                <a:gd name="connsiteY87" fmla="*/ 0 h 924402"/>
                <a:gd name="connsiteX88" fmla="*/ 1429420 w 4603109"/>
                <a:gd name="connsiteY88" fmla="*/ 0 h 924402"/>
                <a:gd name="connsiteX89" fmla="*/ 1430053 w 4603109"/>
                <a:gd name="connsiteY89" fmla="*/ 0 h 924402"/>
                <a:gd name="connsiteX90" fmla="*/ 1430206 w 4603109"/>
                <a:gd name="connsiteY90" fmla="*/ 0 h 924402"/>
                <a:gd name="connsiteX91" fmla="*/ 1430577 w 4603109"/>
                <a:gd name="connsiteY91" fmla="*/ 0 h 924402"/>
                <a:gd name="connsiteX92" fmla="*/ 1436843 w 4603109"/>
                <a:gd name="connsiteY92" fmla="*/ 0 h 924402"/>
                <a:gd name="connsiteX93" fmla="*/ 1444011 w 4603109"/>
                <a:gd name="connsiteY93" fmla="*/ 0 h 924402"/>
                <a:gd name="connsiteX94" fmla="*/ 1449655 w 4603109"/>
                <a:gd name="connsiteY94" fmla="*/ 0 h 924402"/>
                <a:gd name="connsiteX95" fmla="*/ 1452454 w 4603109"/>
                <a:gd name="connsiteY95" fmla="*/ 0 h 924402"/>
                <a:gd name="connsiteX96" fmla="*/ 1452980 w 4603109"/>
                <a:gd name="connsiteY96" fmla="*/ 0 h 924402"/>
                <a:gd name="connsiteX97" fmla="*/ 1456455 w 4603109"/>
                <a:gd name="connsiteY97" fmla="*/ 0 h 924402"/>
                <a:gd name="connsiteX98" fmla="*/ 1459664 w 4603109"/>
                <a:gd name="connsiteY98" fmla="*/ 0 h 924402"/>
                <a:gd name="connsiteX99" fmla="*/ 1460117 w 4603109"/>
                <a:gd name="connsiteY99" fmla="*/ 0 h 924402"/>
                <a:gd name="connsiteX100" fmla="*/ 1460483 w 4603109"/>
                <a:gd name="connsiteY100" fmla="*/ 0 h 924402"/>
                <a:gd name="connsiteX101" fmla="*/ 1460904 w 4603109"/>
                <a:gd name="connsiteY101" fmla="*/ 0 h 924402"/>
                <a:gd name="connsiteX102" fmla="*/ 1472926 w 4603109"/>
                <a:gd name="connsiteY102" fmla="*/ 0 h 924402"/>
                <a:gd name="connsiteX103" fmla="*/ 1482518 w 4603109"/>
                <a:gd name="connsiteY103" fmla="*/ 0 h 924402"/>
                <a:gd name="connsiteX104" fmla="*/ 1489729 w 4603109"/>
                <a:gd name="connsiteY104" fmla="*/ 0 h 924402"/>
                <a:gd name="connsiteX105" fmla="*/ 1504116 w 4603109"/>
                <a:gd name="connsiteY105" fmla="*/ 0 h 924402"/>
                <a:gd name="connsiteX106" fmla="*/ 1511514 w 4603109"/>
                <a:gd name="connsiteY106" fmla="*/ 0 h 924402"/>
                <a:gd name="connsiteX107" fmla="*/ 1524740 w 4603109"/>
                <a:gd name="connsiteY107" fmla="*/ 0 h 924402"/>
                <a:gd name="connsiteX108" fmla="*/ 1528282 w 4603109"/>
                <a:gd name="connsiteY108" fmla="*/ 0 h 924402"/>
                <a:gd name="connsiteX109" fmla="*/ 1531757 w 4603109"/>
                <a:gd name="connsiteY109" fmla="*/ 0 h 924402"/>
                <a:gd name="connsiteX110" fmla="*/ 1534181 w 4603109"/>
                <a:gd name="connsiteY110" fmla="*/ 0 h 924402"/>
                <a:gd name="connsiteX111" fmla="*/ 1542211 w 4603109"/>
                <a:gd name="connsiteY111" fmla="*/ 0 h 924402"/>
                <a:gd name="connsiteX112" fmla="*/ 1554159 w 4603109"/>
                <a:gd name="connsiteY112" fmla="*/ 0 h 924402"/>
                <a:gd name="connsiteX113" fmla="*/ 1557318 w 4603109"/>
                <a:gd name="connsiteY113" fmla="*/ 0 h 924402"/>
                <a:gd name="connsiteX114" fmla="*/ 1557975 w 4603109"/>
                <a:gd name="connsiteY114" fmla="*/ 0 h 924402"/>
                <a:gd name="connsiteX115" fmla="*/ 1558346 w 4603109"/>
                <a:gd name="connsiteY115" fmla="*/ 0 h 924402"/>
                <a:gd name="connsiteX116" fmla="*/ 1561822 w 4603109"/>
                <a:gd name="connsiteY116" fmla="*/ 0 h 924402"/>
                <a:gd name="connsiteX117" fmla="*/ 1564612 w 4603109"/>
                <a:gd name="connsiteY117" fmla="*/ 0 h 924402"/>
                <a:gd name="connsiteX118" fmla="*/ 1566857 w 4603109"/>
                <a:gd name="connsiteY118" fmla="*/ 0 h 924402"/>
                <a:gd name="connsiteX119" fmla="*/ 1576919 w 4603109"/>
                <a:gd name="connsiteY119" fmla="*/ 0 h 924402"/>
                <a:gd name="connsiteX120" fmla="*/ 1579719 w 4603109"/>
                <a:gd name="connsiteY120" fmla="*/ 0 h 924402"/>
                <a:gd name="connsiteX121" fmla="*/ 1584224 w 4603109"/>
                <a:gd name="connsiteY121" fmla="*/ 0 h 924402"/>
                <a:gd name="connsiteX122" fmla="*/ 1587382 w 4603109"/>
                <a:gd name="connsiteY122" fmla="*/ 0 h 924402"/>
                <a:gd name="connsiteX123" fmla="*/ 1587433 w 4603109"/>
                <a:gd name="connsiteY123" fmla="*/ 0 h 924402"/>
                <a:gd name="connsiteX124" fmla="*/ 1600695 w 4603109"/>
                <a:gd name="connsiteY124" fmla="*/ 0 h 924402"/>
                <a:gd name="connsiteX125" fmla="*/ 1606834 w 4603109"/>
                <a:gd name="connsiteY125" fmla="*/ 0 h 924402"/>
                <a:gd name="connsiteX126" fmla="*/ 1607256 w 4603109"/>
                <a:gd name="connsiteY126" fmla="*/ 0 h 924402"/>
                <a:gd name="connsiteX127" fmla="*/ 1608325 w 4603109"/>
                <a:gd name="connsiteY127" fmla="*/ 0 h 924402"/>
                <a:gd name="connsiteX128" fmla="*/ 1609783 w 4603109"/>
                <a:gd name="connsiteY128" fmla="*/ 0 h 924402"/>
                <a:gd name="connsiteX129" fmla="*/ 1617498 w 4603109"/>
                <a:gd name="connsiteY129" fmla="*/ 0 h 924402"/>
                <a:gd name="connsiteX130" fmla="*/ 1631885 w 4603109"/>
                <a:gd name="connsiteY130" fmla="*/ 0 h 924402"/>
                <a:gd name="connsiteX131" fmla="*/ 1636899 w 4603109"/>
                <a:gd name="connsiteY131" fmla="*/ 0 h 924402"/>
                <a:gd name="connsiteX132" fmla="*/ 1637320 w 4603109"/>
                <a:gd name="connsiteY132" fmla="*/ 0 h 924402"/>
                <a:gd name="connsiteX133" fmla="*/ 1637445 w 4603109"/>
                <a:gd name="connsiteY133" fmla="*/ 0 h 924402"/>
                <a:gd name="connsiteX134" fmla="*/ 1652509 w 4603109"/>
                <a:gd name="connsiteY134" fmla="*/ 0 h 924402"/>
                <a:gd name="connsiteX135" fmla="*/ 1659526 w 4603109"/>
                <a:gd name="connsiteY135" fmla="*/ 0 h 924402"/>
                <a:gd name="connsiteX136" fmla="*/ 1661950 w 4603109"/>
                <a:gd name="connsiteY136" fmla="*/ 0 h 924402"/>
                <a:gd name="connsiteX137" fmla="*/ 1664952 w 4603109"/>
                <a:gd name="connsiteY137" fmla="*/ 0 h 924402"/>
                <a:gd name="connsiteX138" fmla="*/ 1667212 w 4603109"/>
                <a:gd name="connsiteY138" fmla="*/ 0 h 924402"/>
                <a:gd name="connsiteX139" fmla="*/ 1685087 w 4603109"/>
                <a:gd name="connsiteY139" fmla="*/ 0 h 924402"/>
                <a:gd name="connsiteX140" fmla="*/ 1689591 w 4603109"/>
                <a:gd name="connsiteY140" fmla="*/ 0 h 924402"/>
                <a:gd name="connsiteX141" fmla="*/ 1694626 w 4603109"/>
                <a:gd name="connsiteY141" fmla="*/ 0 h 924402"/>
                <a:gd name="connsiteX142" fmla="*/ 1697276 w 4603109"/>
                <a:gd name="connsiteY142" fmla="*/ 0 h 924402"/>
                <a:gd name="connsiteX143" fmla="*/ 1698000 w 4603109"/>
                <a:gd name="connsiteY143" fmla="*/ 0 h 924402"/>
                <a:gd name="connsiteX144" fmla="*/ 1704688 w 4603109"/>
                <a:gd name="connsiteY144" fmla="*/ 0 h 924402"/>
                <a:gd name="connsiteX145" fmla="*/ 1707488 w 4603109"/>
                <a:gd name="connsiteY145" fmla="*/ 0 h 924402"/>
                <a:gd name="connsiteX146" fmla="*/ 1710963 w 4603109"/>
                <a:gd name="connsiteY146" fmla="*/ 0 h 924402"/>
                <a:gd name="connsiteX147" fmla="*/ 1715151 w 4603109"/>
                <a:gd name="connsiteY147" fmla="*/ 0 h 924402"/>
                <a:gd name="connsiteX148" fmla="*/ 1721928 w 4603109"/>
                <a:gd name="connsiteY148" fmla="*/ 0 h 924402"/>
                <a:gd name="connsiteX149" fmla="*/ 1734603 w 4603109"/>
                <a:gd name="connsiteY149" fmla="*/ 0 h 924402"/>
                <a:gd name="connsiteX150" fmla="*/ 1735025 w 4603109"/>
                <a:gd name="connsiteY150" fmla="*/ 0 h 924402"/>
                <a:gd name="connsiteX151" fmla="*/ 1735558 w 4603109"/>
                <a:gd name="connsiteY151" fmla="*/ 0 h 924402"/>
                <a:gd name="connsiteX152" fmla="*/ 1736094 w 4603109"/>
                <a:gd name="connsiteY152" fmla="*/ 0 h 924402"/>
                <a:gd name="connsiteX153" fmla="*/ 1737552 w 4603109"/>
                <a:gd name="connsiteY153" fmla="*/ 0 h 924402"/>
                <a:gd name="connsiteX154" fmla="*/ 1741027 w 4603109"/>
                <a:gd name="connsiteY154" fmla="*/ 0 h 924402"/>
                <a:gd name="connsiteX155" fmla="*/ 1747046 w 4603109"/>
                <a:gd name="connsiteY155" fmla="*/ 0 h 924402"/>
                <a:gd name="connsiteX156" fmla="*/ 1748537 w 4603109"/>
                <a:gd name="connsiteY156" fmla="*/ 0 h 924402"/>
                <a:gd name="connsiteX157" fmla="*/ 1753052 w 4603109"/>
                <a:gd name="connsiteY157" fmla="*/ 0 h 924402"/>
                <a:gd name="connsiteX158" fmla="*/ 1757499 w 4603109"/>
                <a:gd name="connsiteY158" fmla="*/ 0 h 924402"/>
                <a:gd name="connsiteX159" fmla="*/ 1764668 w 4603109"/>
                <a:gd name="connsiteY159" fmla="*/ 0 h 924402"/>
                <a:gd name="connsiteX160" fmla="*/ 1765089 w 4603109"/>
                <a:gd name="connsiteY160" fmla="*/ 0 h 924402"/>
                <a:gd name="connsiteX161" fmla="*/ 1765214 w 4603109"/>
                <a:gd name="connsiteY161" fmla="*/ 0 h 924402"/>
                <a:gd name="connsiteX162" fmla="*/ 1770320 w 4603109"/>
                <a:gd name="connsiteY162" fmla="*/ 0 h 924402"/>
                <a:gd name="connsiteX163" fmla="*/ 1777110 w 4603109"/>
                <a:gd name="connsiteY163" fmla="*/ 0 h 924402"/>
                <a:gd name="connsiteX164" fmla="*/ 1779774 w 4603109"/>
                <a:gd name="connsiteY164" fmla="*/ 0 h 924402"/>
                <a:gd name="connsiteX165" fmla="*/ 1792721 w 4603109"/>
                <a:gd name="connsiteY165" fmla="*/ 0 h 924402"/>
                <a:gd name="connsiteX166" fmla="*/ 1794981 w 4603109"/>
                <a:gd name="connsiteY166" fmla="*/ 0 h 924402"/>
                <a:gd name="connsiteX167" fmla="*/ 1825045 w 4603109"/>
                <a:gd name="connsiteY167" fmla="*/ 0 h 924402"/>
                <a:gd name="connsiteX168" fmla="*/ 1825769 w 4603109"/>
                <a:gd name="connsiteY168" fmla="*/ 0 h 924402"/>
                <a:gd name="connsiteX169" fmla="*/ 1838732 w 4603109"/>
                <a:gd name="connsiteY169" fmla="*/ 0 h 924402"/>
                <a:gd name="connsiteX170" fmla="*/ 1845818 w 4603109"/>
                <a:gd name="connsiteY170" fmla="*/ 0 h 924402"/>
                <a:gd name="connsiteX171" fmla="*/ 1849697 w 4603109"/>
                <a:gd name="connsiteY171" fmla="*/ 0 h 924402"/>
                <a:gd name="connsiteX172" fmla="*/ 1852412 w 4603109"/>
                <a:gd name="connsiteY172" fmla="*/ 0 h 924402"/>
                <a:gd name="connsiteX173" fmla="*/ 1853903 w 4603109"/>
                <a:gd name="connsiteY173" fmla="*/ 0 h 924402"/>
                <a:gd name="connsiteX174" fmla="*/ 1863327 w 4603109"/>
                <a:gd name="connsiteY174" fmla="*/ 0 h 924402"/>
                <a:gd name="connsiteX175" fmla="*/ 1868796 w 4603109"/>
                <a:gd name="connsiteY175" fmla="*/ 0 h 924402"/>
                <a:gd name="connsiteX176" fmla="*/ 1874815 w 4603109"/>
                <a:gd name="connsiteY176" fmla="*/ 0 h 924402"/>
                <a:gd name="connsiteX177" fmla="*/ 1876306 w 4603109"/>
                <a:gd name="connsiteY177" fmla="*/ 0 h 924402"/>
                <a:gd name="connsiteX178" fmla="*/ 1880821 w 4603109"/>
                <a:gd name="connsiteY178" fmla="*/ 0 h 924402"/>
                <a:gd name="connsiteX179" fmla="*/ 1882477 w 4603109"/>
                <a:gd name="connsiteY179" fmla="*/ 0 h 924402"/>
                <a:gd name="connsiteX180" fmla="*/ 1883936 w 4603109"/>
                <a:gd name="connsiteY180" fmla="*/ 0 h 924402"/>
                <a:gd name="connsiteX181" fmla="*/ 1885268 w 4603109"/>
                <a:gd name="connsiteY181" fmla="*/ 0 h 924402"/>
                <a:gd name="connsiteX182" fmla="*/ 1896427 w 4603109"/>
                <a:gd name="connsiteY182" fmla="*/ 0 h 924402"/>
                <a:gd name="connsiteX183" fmla="*/ 1898089 w 4603109"/>
                <a:gd name="connsiteY183" fmla="*/ 0 h 924402"/>
                <a:gd name="connsiteX184" fmla="*/ 1904879 w 4603109"/>
                <a:gd name="connsiteY184" fmla="*/ 0 h 924402"/>
                <a:gd name="connsiteX185" fmla="*/ 1907543 w 4603109"/>
                <a:gd name="connsiteY185" fmla="*/ 0 h 924402"/>
                <a:gd name="connsiteX186" fmla="*/ 1911018 w 4603109"/>
                <a:gd name="connsiteY186" fmla="*/ 0 h 924402"/>
                <a:gd name="connsiteX187" fmla="*/ 1919986 w 4603109"/>
                <a:gd name="connsiteY187" fmla="*/ 0 h 924402"/>
                <a:gd name="connsiteX188" fmla="*/ 1927124 w 4603109"/>
                <a:gd name="connsiteY188" fmla="*/ 0 h 924402"/>
                <a:gd name="connsiteX189" fmla="*/ 1927489 w 4603109"/>
                <a:gd name="connsiteY189" fmla="*/ 0 h 924402"/>
                <a:gd name="connsiteX190" fmla="*/ 1927911 w 4603109"/>
                <a:gd name="connsiteY190" fmla="*/ 0 h 924402"/>
                <a:gd name="connsiteX191" fmla="*/ 1929402 w 4603109"/>
                <a:gd name="connsiteY191" fmla="*/ 0 h 924402"/>
                <a:gd name="connsiteX192" fmla="*/ 1946726 w 4603109"/>
                <a:gd name="connsiteY192" fmla="*/ 0 h 924402"/>
                <a:gd name="connsiteX193" fmla="*/ 1949525 w 4603109"/>
                <a:gd name="connsiteY193" fmla="*/ 0 h 924402"/>
                <a:gd name="connsiteX194" fmla="*/ 1957554 w 4603109"/>
                <a:gd name="connsiteY194" fmla="*/ 0 h 924402"/>
                <a:gd name="connsiteX195" fmla="*/ 1957975 w 4603109"/>
                <a:gd name="connsiteY195" fmla="*/ 0 h 924402"/>
                <a:gd name="connsiteX196" fmla="*/ 1973587 w 4603109"/>
                <a:gd name="connsiteY196" fmla="*/ 0 h 924402"/>
                <a:gd name="connsiteX197" fmla="*/ 1978520 w 4603109"/>
                <a:gd name="connsiteY197" fmla="*/ 0 h 924402"/>
                <a:gd name="connsiteX198" fmla="*/ 1980012 w 4603109"/>
                <a:gd name="connsiteY198" fmla="*/ 0 h 924402"/>
                <a:gd name="connsiteX199" fmla="*/ 1980181 w 4603109"/>
                <a:gd name="connsiteY199" fmla="*/ 0 h 924402"/>
                <a:gd name="connsiteX200" fmla="*/ 1981672 w 4603109"/>
                <a:gd name="connsiteY200" fmla="*/ 0 h 924402"/>
                <a:gd name="connsiteX201" fmla="*/ 2008585 w 4603109"/>
                <a:gd name="connsiteY201" fmla="*/ 0 h 924402"/>
                <a:gd name="connsiteX202" fmla="*/ 2009218 w 4603109"/>
                <a:gd name="connsiteY202" fmla="*/ 0 h 924402"/>
                <a:gd name="connsiteX203" fmla="*/ 2010246 w 4603109"/>
                <a:gd name="connsiteY203" fmla="*/ 0 h 924402"/>
                <a:gd name="connsiteX204" fmla="*/ 2010709 w 4603109"/>
                <a:gd name="connsiteY204" fmla="*/ 0 h 924402"/>
                <a:gd name="connsiteX205" fmla="*/ 2011705 w 4603109"/>
                <a:gd name="connsiteY205" fmla="*/ 0 h 924402"/>
                <a:gd name="connsiteX206" fmla="*/ 2024147 w 4603109"/>
                <a:gd name="connsiteY206" fmla="*/ 0 h 924402"/>
                <a:gd name="connsiteX207" fmla="*/ 2024196 w 4603109"/>
                <a:gd name="connsiteY207" fmla="*/ 0 h 924402"/>
                <a:gd name="connsiteX208" fmla="*/ 2024981 w 4603109"/>
                <a:gd name="connsiteY208" fmla="*/ 0 h 924402"/>
                <a:gd name="connsiteX209" fmla="*/ 2025353 w 4603109"/>
                <a:gd name="connsiteY209" fmla="*/ 0 h 924402"/>
                <a:gd name="connsiteX210" fmla="*/ 2026473 w 4603109"/>
                <a:gd name="connsiteY210" fmla="*/ 0 h 924402"/>
                <a:gd name="connsiteX211" fmla="*/ 2031619 w 4603109"/>
                <a:gd name="connsiteY211" fmla="*/ 0 h 924402"/>
                <a:gd name="connsiteX212" fmla="*/ 2033110 w 4603109"/>
                <a:gd name="connsiteY212" fmla="*/ 0 h 924402"/>
                <a:gd name="connsiteX213" fmla="*/ 2038787 w 4603109"/>
                <a:gd name="connsiteY213" fmla="*/ 0 h 924402"/>
                <a:gd name="connsiteX214" fmla="*/ 2039282 w 4603109"/>
                <a:gd name="connsiteY214" fmla="*/ 0 h 924402"/>
                <a:gd name="connsiteX215" fmla="*/ 2047755 w 4603109"/>
                <a:gd name="connsiteY215" fmla="*/ 0 h 924402"/>
                <a:gd name="connsiteX216" fmla="*/ 2051230 w 4603109"/>
                <a:gd name="connsiteY216" fmla="*/ 0 h 924402"/>
                <a:gd name="connsiteX217" fmla="*/ 2054893 w 4603109"/>
                <a:gd name="connsiteY217" fmla="*/ 0 h 924402"/>
                <a:gd name="connsiteX218" fmla="*/ 2055046 w 4603109"/>
                <a:gd name="connsiteY218" fmla="*/ 0 h 924402"/>
                <a:gd name="connsiteX219" fmla="*/ 2055258 w 4603109"/>
                <a:gd name="connsiteY219" fmla="*/ 0 h 924402"/>
                <a:gd name="connsiteX220" fmla="*/ 2055680 w 4603109"/>
                <a:gd name="connsiteY220" fmla="*/ 0 h 924402"/>
                <a:gd name="connsiteX221" fmla="*/ 2057171 w 4603109"/>
                <a:gd name="connsiteY221" fmla="*/ 0 h 924402"/>
                <a:gd name="connsiteX222" fmla="*/ 2061683 w 4603109"/>
                <a:gd name="connsiteY222" fmla="*/ 0 h 924402"/>
                <a:gd name="connsiteX223" fmla="*/ 2067702 w 4603109"/>
                <a:gd name="connsiteY223" fmla="*/ 0 h 924402"/>
                <a:gd name="connsiteX224" fmla="*/ 2074495 w 4603109"/>
                <a:gd name="connsiteY224" fmla="*/ 0 h 924402"/>
                <a:gd name="connsiteX225" fmla="*/ 2077294 w 4603109"/>
                <a:gd name="connsiteY225" fmla="*/ 0 h 924402"/>
                <a:gd name="connsiteX226" fmla="*/ 2084504 w 4603109"/>
                <a:gd name="connsiteY226" fmla="*/ 0 h 924402"/>
                <a:gd name="connsiteX227" fmla="*/ 2085323 w 4603109"/>
                <a:gd name="connsiteY227" fmla="*/ 0 h 924402"/>
                <a:gd name="connsiteX228" fmla="*/ 2085744 w 4603109"/>
                <a:gd name="connsiteY228" fmla="*/ 0 h 924402"/>
                <a:gd name="connsiteX229" fmla="*/ 2097766 w 4603109"/>
                <a:gd name="connsiteY229" fmla="*/ 0 h 924402"/>
                <a:gd name="connsiteX230" fmla="*/ 2106289 w 4603109"/>
                <a:gd name="connsiteY230" fmla="*/ 0 h 924402"/>
                <a:gd name="connsiteX231" fmla="*/ 2107781 w 4603109"/>
                <a:gd name="connsiteY231" fmla="*/ 0 h 924402"/>
                <a:gd name="connsiteX232" fmla="*/ 2128956 w 4603109"/>
                <a:gd name="connsiteY232" fmla="*/ 0 h 924402"/>
                <a:gd name="connsiteX233" fmla="*/ 2129514 w 4603109"/>
                <a:gd name="connsiteY233" fmla="*/ 0 h 924402"/>
                <a:gd name="connsiteX234" fmla="*/ 2136354 w 4603109"/>
                <a:gd name="connsiteY234" fmla="*/ 0 h 924402"/>
                <a:gd name="connsiteX235" fmla="*/ 2136987 w 4603109"/>
                <a:gd name="connsiteY235" fmla="*/ 0 h 924402"/>
                <a:gd name="connsiteX236" fmla="*/ 2138478 w 4603109"/>
                <a:gd name="connsiteY236" fmla="*/ 0 h 924402"/>
                <a:gd name="connsiteX237" fmla="*/ 2151916 w 4603109"/>
                <a:gd name="connsiteY237" fmla="*/ 0 h 924402"/>
                <a:gd name="connsiteX238" fmla="*/ 2152750 w 4603109"/>
                <a:gd name="connsiteY238" fmla="*/ 0 h 924402"/>
                <a:gd name="connsiteX239" fmla="*/ 2153122 w 4603109"/>
                <a:gd name="connsiteY239" fmla="*/ 0 h 924402"/>
                <a:gd name="connsiteX240" fmla="*/ 2154242 w 4603109"/>
                <a:gd name="connsiteY240" fmla="*/ 0 h 924402"/>
                <a:gd name="connsiteX241" fmla="*/ 2156597 w 4603109"/>
                <a:gd name="connsiteY241" fmla="*/ 0 h 924402"/>
                <a:gd name="connsiteX242" fmla="*/ 2159388 w 4603109"/>
                <a:gd name="connsiteY242" fmla="*/ 0 h 924402"/>
                <a:gd name="connsiteX243" fmla="*/ 2160879 w 4603109"/>
                <a:gd name="connsiteY243" fmla="*/ 0 h 924402"/>
                <a:gd name="connsiteX244" fmla="*/ 2161633 w 4603109"/>
                <a:gd name="connsiteY244" fmla="*/ 0 h 924402"/>
                <a:gd name="connsiteX245" fmla="*/ 2167051 w 4603109"/>
                <a:gd name="connsiteY245" fmla="*/ 0 h 924402"/>
                <a:gd name="connsiteX246" fmla="*/ 2178999 w 4603109"/>
                <a:gd name="connsiteY246" fmla="*/ 0 h 924402"/>
                <a:gd name="connsiteX247" fmla="*/ 2182158 w 4603109"/>
                <a:gd name="connsiteY247" fmla="*/ 0 h 924402"/>
                <a:gd name="connsiteX248" fmla="*/ 2182815 w 4603109"/>
                <a:gd name="connsiteY248" fmla="*/ 0 h 924402"/>
                <a:gd name="connsiteX249" fmla="*/ 2188666 w 4603109"/>
                <a:gd name="connsiteY249" fmla="*/ 0 h 924402"/>
                <a:gd name="connsiteX250" fmla="*/ 2189452 w 4603109"/>
                <a:gd name="connsiteY250" fmla="*/ 0 h 924402"/>
                <a:gd name="connsiteX251" fmla="*/ 2191697 w 4603109"/>
                <a:gd name="connsiteY251" fmla="*/ 0 h 924402"/>
                <a:gd name="connsiteX252" fmla="*/ 2195471 w 4603109"/>
                <a:gd name="connsiteY252" fmla="*/ 0 h 924402"/>
                <a:gd name="connsiteX253" fmla="*/ 2201759 w 4603109"/>
                <a:gd name="connsiteY253" fmla="*/ 0 h 924402"/>
                <a:gd name="connsiteX254" fmla="*/ 2203100 w 4603109"/>
                <a:gd name="connsiteY254" fmla="*/ 0 h 924402"/>
                <a:gd name="connsiteX255" fmla="*/ 2204559 w 4603109"/>
                <a:gd name="connsiteY255" fmla="*/ 0 h 924402"/>
                <a:gd name="connsiteX256" fmla="*/ 2204591 w 4603109"/>
                <a:gd name="connsiteY256" fmla="*/ 0 h 924402"/>
                <a:gd name="connsiteX257" fmla="*/ 2212273 w 4603109"/>
                <a:gd name="connsiteY257" fmla="*/ 0 h 924402"/>
                <a:gd name="connsiteX258" fmla="*/ 2225535 w 4603109"/>
                <a:gd name="connsiteY258" fmla="*/ 0 h 924402"/>
                <a:gd name="connsiteX259" fmla="*/ 2231674 w 4603109"/>
                <a:gd name="connsiteY259" fmla="*/ 0 h 924402"/>
                <a:gd name="connsiteX260" fmla="*/ 2232096 w 4603109"/>
                <a:gd name="connsiteY260" fmla="*/ 0 h 924402"/>
                <a:gd name="connsiteX261" fmla="*/ 2232220 w 4603109"/>
                <a:gd name="connsiteY261" fmla="*/ 0 h 924402"/>
                <a:gd name="connsiteX262" fmla="*/ 2233118 w 4603109"/>
                <a:gd name="connsiteY262" fmla="*/ 0 h 924402"/>
                <a:gd name="connsiteX263" fmla="*/ 2233165 w 4603109"/>
                <a:gd name="connsiteY263" fmla="*/ 0 h 924402"/>
                <a:gd name="connsiteX264" fmla="*/ 2256725 w 4603109"/>
                <a:gd name="connsiteY264" fmla="*/ 0 h 924402"/>
                <a:gd name="connsiteX265" fmla="*/ 2257283 w 4603109"/>
                <a:gd name="connsiteY265" fmla="*/ 0 h 924402"/>
                <a:gd name="connsiteX266" fmla="*/ 2262285 w 4603109"/>
                <a:gd name="connsiteY266" fmla="*/ 0 h 924402"/>
                <a:gd name="connsiteX267" fmla="*/ 2284366 w 4603109"/>
                <a:gd name="connsiteY267" fmla="*/ 0 h 924402"/>
                <a:gd name="connsiteX268" fmla="*/ 2289402 w 4603109"/>
                <a:gd name="connsiteY268" fmla="*/ 0 h 924402"/>
                <a:gd name="connsiteX269" fmla="*/ 2292052 w 4603109"/>
                <a:gd name="connsiteY269" fmla="*/ 0 h 924402"/>
                <a:gd name="connsiteX270" fmla="*/ 2299271 w 4603109"/>
                <a:gd name="connsiteY270" fmla="*/ 0 h 924402"/>
                <a:gd name="connsiteX271" fmla="*/ 2308721 w 4603109"/>
                <a:gd name="connsiteY271" fmla="*/ 0 h 924402"/>
                <a:gd name="connsiteX272" fmla="*/ 2309927 w 4603109"/>
                <a:gd name="connsiteY272" fmla="*/ 0 h 924402"/>
                <a:gd name="connsiteX273" fmla="*/ 2316435 w 4603109"/>
                <a:gd name="connsiteY273" fmla="*/ 0 h 924402"/>
                <a:gd name="connsiteX274" fmla="*/ 2316703 w 4603109"/>
                <a:gd name="connsiteY274" fmla="*/ 0 h 924402"/>
                <a:gd name="connsiteX275" fmla="*/ 2319466 w 4603109"/>
                <a:gd name="connsiteY275" fmla="*/ 0 h 924402"/>
                <a:gd name="connsiteX276" fmla="*/ 2322840 w 4603109"/>
                <a:gd name="connsiteY276" fmla="*/ 0 h 924402"/>
                <a:gd name="connsiteX277" fmla="*/ 2329528 w 4603109"/>
                <a:gd name="connsiteY277" fmla="*/ 0 h 924402"/>
                <a:gd name="connsiteX278" fmla="*/ 2330869 w 4603109"/>
                <a:gd name="connsiteY278" fmla="*/ 0 h 924402"/>
                <a:gd name="connsiteX279" fmla="*/ 2332328 w 4603109"/>
                <a:gd name="connsiteY279" fmla="*/ 0 h 924402"/>
                <a:gd name="connsiteX280" fmla="*/ 2332360 w 4603109"/>
                <a:gd name="connsiteY280" fmla="*/ 0 h 924402"/>
                <a:gd name="connsiteX281" fmla="*/ 2335803 w 4603109"/>
                <a:gd name="connsiteY281" fmla="*/ 0 h 924402"/>
                <a:gd name="connsiteX282" fmla="*/ 2343312 w 4603109"/>
                <a:gd name="connsiteY282" fmla="*/ 0 h 924402"/>
                <a:gd name="connsiteX283" fmla="*/ 2344804 w 4603109"/>
                <a:gd name="connsiteY283" fmla="*/ 0 h 924402"/>
                <a:gd name="connsiteX284" fmla="*/ 2346768 w 4603109"/>
                <a:gd name="connsiteY284" fmla="*/ 0 h 924402"/>
                <a:gd name="connsiteX285" fmla="*/ 2347827 w 4603109"/>
                <a:gd name="connsiteY285" fmla="*/ 0 h 924402"/>
                <a:gd name="connsiteX286" fmla="*/ 2352274 w 4603109"/>
                <a:gd name="connsiteY286" fmla="*/ 0 h 924402"/>
                <a:gd name="connsiteX287" fmla="*/ 2359443 w 4603109"/>
                <a:gd name="connsiteY287" fmla="*/ 0 h 924402"/>
                <a:gd name="connsiteX288" fmla="*/ 2359865 w 4603109"/>
                <a:gd name="connsiteY288" fmla="*/ 0 h 924402"/>
                <a:gd name="connsiteX289" fmla="*/ 2359989 w 4603109"/>
                <a:gd name="connsiteY289" fmla="*/ 0 h 924402"/>
                <a:gd name="connsiteX290" fmla="*/ 2360887 w 4603109"/>
                <a:gd name="connsiteY290" fmla="*/ 0 h 924402"/>
                <a:gd name="connsiteX291" fmla="*/ 2360934 w 4603109"/>
                <a:gd name="connsiteY291" fmla="*/ 0 h 924402"/>
                <a:gd name="connsiteX292" fmla="*/ 2371886 w 4603109"/>
                <a:gd name="connsiteY292" fmla="*/ 0 h 924402"/>
                <a:gd name="connsiteX293" fmla="*/ 2373377 w 4603109"/>
                <a:gd name="connsiteY293" fmla="*/ 0 h 924402"/>
                <a:gd name="connsiteX294" fmla="*/ 2377892 w 4603109"/>
                <a:gd name="connsiteY294" fmla="*/ 0 h 924402"/>
                <a:gd name="connsiteX295" fmla="*/ 2382339 w 4603109"/>
                <a:gd name="connsiteY295" fmla="*/ 0 h 924402"/>
                <a:gd name="connsiteX296" fmla="*/ 2390054 w 4603109"/>
                <a:gd name="connsiteY296" fmla="*/ 0 h 924402"/>
                <a:gd name="connsiteX297" fmla="*/ 2419821 w 4603109"/>
                <a:gd name="connsiteY297" fmla="*/ 0 h 924402"/>
                <a:gd name="connsiteX298" fmla="*/ 2427040 w 4603109"/>
                <a:gd name="connsiteY298" fmla="*/ 0 h 924402"/>
                <a:gd name="connsiteX299" fmla="*/ 2436490 w 4603109"/>
                <a:gd name="connsiteY299" fmla="*/ 0 h 924402"/>
                <a:gd name="connsiteX300" fmla="*/ 2444472 w 4603109"/>
                <a:gd name="connsiteY300" fmla="*/ 0 h 924402"/>
                <a:gd name="connsiteX301" fmla="*/ 2448678 w 4603109"/>
                <a:gd name="connsiteY301" fmla="*/ 0 h 924402"/>
                <a:gd name="connsiteX302" fmla="*/ 2450171 w 4603109"/>
                <a:gd name="connsiteY302" fmla="*/ 0 h 924402"/>
                <a:gd name="connsiteX303" fmla="*/ 2450609 w 4603109"/>
                <a:gd name="connsiteY303" fmla="*/ 0 h 924402"/>
                <a:gd name="connsiteX304" fmla="*/ 2463572 w 4603109"/>
                <a:gd name="connsiteY304" fmla="*/ 0 h 924402"/>
                <a:gd name="connsiteX305" fmla="*/ 2471081 w 4603109"/>
                <a:gd name="connsiteY305" fmla="*/ 0 h 924402"/>
                <a:gd name="connsiteX306" fmla="*/ 2472573 w 4603109"/>
                <a:gd name="connsiteY306" fmla="*/ 0 h 924402"/>
                <a:gd name="connsiteX307" fmla="*/ 2474537 w 4603109"/>
                <a:gd name="connsiteY307" fmla="*/ 0 h 924402"/>
                <a:gd name="connsiteX308" fmla="*/ 2475596 w 4603109"/>
                <a:gd name="connsiteY308" fmla="*/ 0 h 924402"/>
                <a:gd name="connsiteX309" fmla="*/ 2477252 w 4603109"/>
                <a:gd name="connsiteY309" fmla="*/ 0 h 924402"/>
                <a:gd name="connsiteX310" fmla="*/ 2478712 w 4603109"/>
                <a:gd name="connsiteY310" fmla="*/ 0 h 924402"/>
                <a:gd name="connsiteX311" fmla="*/ 2478743 w 4603109"/>
                <a:gd name="connsiteY311" fmla="*/ 0 h 924402"/>
                <a:gd name="connsiteX312" fmla="*/ 2480043 w 4603109"/>
                <a:gd name="connsiteY312" fmla="*/ 0 h 924402"/>
                <a:gd name="connsiteX313" fmla="*/ 2499655 w 4603109"/>
                <a:gd name="connsiteY313" fmla="*/ 0 h 924402"/>
                <a:gd name="connsiteX314" fmla="*/ 2501146 w 4603109"/>
                <a:gd name="connsiteY314" fmla="*/ 0 h 924402"/>
                <a:gd name="connsiteX315" fmla="*/ 2505661 w 4603109"/>
                <a:gd name="connsiteY315" fmla="*/ 0 h 924402"/>
                <a:gd name="connsiteX316" fmla="*/ 2508776 w 4603109"/>
                <a:gd name="connsiteY316" fmla="*/ 0 h 924402"/>
                <a:gd name="connsiteX317" fmla="*/ 2510108 w 4603109"/>
                <a:gd name="connsiteY317" fmla="*/ 0 h 924402"/>
                <a:gd name="connsiteX318" fmla="*/ 2524178 w 4603109"/>
                <a:gd name="connsiteY318" fmla="*/ 0 h 924402"/>
                <a:gd name="connsiteX319" fmla="*/ 2525248 w 4603109"/>
                <a:gd name="connsiteY319" fmla="*/ 0 h 924402"/>
                <a:gd name="connsiteX320" fmla="*/ 2525669 w 4603109"/>
                <a:gd name="connsiteY320" fmla="*/ 0 h 924402"/>
                <a:gd name="connsiteX321" fmla="*/ 2552329 w 4603109"/>
                <a:gd name="connsiteY321" fmla="*/ 0 h 924402"/>
                <a:gd name="connsiteX322" fmla="*/ 2552751 w 4603109"/>
                <a:gd name="connsiteY322" fmla="*/ 0 h 924402"/>
                <a:gd name="connsiteX323" fmla="*/ 2554242 w 4603109"/>
                <a:gd name="connsiteY323" fmla="*/ 0 h 924402"/>
                <a:gd name="connsiteX324" fmla="*/ 2574787 w 4603109"/>
                <a:gd name="connsiteY324" fmla="*/ 0 h 924402"/>
                <a:gd name="connsiteX325" fmla="*/ 2576279 w 4603109"/>
                <a:gd name="connsiteY325" fmla="*/ 0 h 924402"/>
                <a:gd name="connsiteX326" fmla="*/ 2576447 w 4603109"/>
                <a:gd name="connsiteY326" fmla="*/ 0 h 924402"/>
                <a:gd name="connsiteX327" fmla="*/ 2577940 w 4603109"/>
                <a:gd name="connsiteY327" fmla="*/ 0 h 924402"/>
                <a:gd name="connsiteX328" fmla="*/ 2603360 w 4603109"/>
                <a:gd name="connsiteY328" fmla="*/ 0 h 924402"/>
                <a:gd name="connsiteX329" fmla="*/ 2604852 w 4603109"/>
                <a:gd name="connsiteY329" fmla="*/ 0 h 924402"/>
                <a:gd name="connsiteX330" fmla="*/ 2605021 w 4603109"/>
                <a:gd name="connsiteY330" fmla="*/ 0 h 924402"/>
                <a:gd name="connsiteX331" fmla="*/ 2605484 w 4603109"/>
                <a:gd name="connsiteY331" fmla="*/ 0 h 924402"/>
                <a:gd name="connsiteX332" fmla="*/ 2606481 w 4603109"/>
                <a:gd name="connsiteY332" fmla="*/ 0 h 924402"/>
                <a:gd name="connsiteX333" fmla="*/ 2606512 w 4603109"/>
                <a:gd name="connsiteY333" fmla="*/ 0 h 924402"/>
                <a:gd name="connsiteX334" fmla="*/ 2606976 w 4603109"/>
                <a:gd name="connsiteY334" fmla="*/ 0 h 924402"/>
                <a:gd name="connsiteX335" fmla="*/ 2618923 w 4603109"/>
                <a:gd name="connsiteY335" fmla="*/ 0 h 924402"/>
                <a:gd name="connsiteX336" fmla="*/ 2621248 w 4603109"/>
                <a:gd name="connsiteY336" fmla="*/ 0 h 924402"/>
                <a:gd name="connsiteX337" fmla="*/ 2622740 w 4603109"/>
                <a:gd name="connsiteY337" fmla="*/ 0 h 924402"/>
                <a:gd name="connsiteX338" fmla="*/ 2627885 w 4603109"/>
                <a:gd name="connsiteY338" fmla="*/ 0 h 924402"/>
                <a:gd name="connsiteX339" fmla="*/ 2629377 w 4603109"/>
                <a:gd name="connsiteY339" fmla="*/ 0 h 924402"/>
                <a:gd name="connsiteX340" fmla="*/ 2634058 w 4603109"/>
                <a:gd name="connsiteY340" fmla="*/ 0 h 924402"/>
                <a:gd name="connsiteX341" fmla="*/ 2635549 w 4603109"/>
                <a:gd name="connsiteY341" fmla="*/ 0 h 924402"/>
                <a:gd name="connsiteX342" fmla="*/ 2636545 w 4603109"/>
                <a:gd name="connsiteY342" fmla="*/ 0 h 924402"/>
                <a:gd name="connsiteX343" fmla="*/ 2648987 w 4603109"/>
                <a:gd name="connsiteY343" fmla="*/ 0 h 924402"/>
                <a:gd name="connsiteX344" fmla="*/ 2649821 w 4603109"/>
                <a:gd name="connsiteY344" fmla="*/ 0 h 924402"/>
                <a:gd name="connsiteX345" fmla="*/ 2651313 w 4603109"/>
                <a:gd name="connsiteY345" fmla="*/ 0 h 924402"/>
                <a:gd name="connsiteX346" fmla="*/ 2651947 w 4603109"/>
                <a:gd name="connsiteY346" fmla="*/ 0 h 924402"/>
                <a:gd name="connsiteX347" fmla="*/ 2653017 w 4603109"/>
                <a:gd name="connsiteY347" fmla="*/ 0 h 924402"/>
                <a:gd name="connsiteX348" fmla="*/ 2653438 w 4603109"/>
                <a:gd name="connsiteY348" fmla="*/ 0 h 924402"/>
                <a:gd name="connsiteX349" fmla="*/ 2656459 w 4603109"/>
                <a:gd name="connsiteY349" fmla="*/ 0 h 924402"/>
                <a:gd name="connsiteX350" fmla="*/ 2657950 w 4603109"/>
                <a:gd name="connsiteY350" fmla="*/ 0 h 924402"/>
                <a:gd name="connsiteX351" fmla="*/ 2665460 w 4603109"/>
                <a:gd name="connsiteY351" fmla="*/ 0 h 924402"/>
                <a:gd name="connsiteX352" fmla="*/ 2680098 w 4603109"/>
                <a:gd name="connsiteY352" fmla="*/ 0 h 924402"/>
                <a:gd name="connsiteX353" fmla="*/ 2680520 w 4603109"/>
                <a:gd name="connsiteY353" fmla="*/ 0 h 924402"/>
                <a:gd name="connsiteX354" fmla="*/ 2682011 w 4603109"/>
                <a:gd name="connsiteY354" fmla="*/ 0 h 924402"/>
                <a:gd name="connsiteX355" fmla="*/ 2692542 w 4603109"/>
                <a:gd name="connsiteY355" fmla="*/ 0 h 924402"/>
                <a:gd name="connsiteX356" fmla="*/ 2702556 w 4603109"/>
                <a:gd name="connsiteY356" fmla="*/ 0 h 924402"/>
                <a:gd name="connsiteX357" fmla="*/ 2704048 w 4603109"/>
                <a:gd name="connsiteY357" fmla="*/ 0 h 924402"/>
                <a:gd name="connsiteX358" fmla="*/ 2724289 w 4603109"/>
                <a:gd name="connsiteY358" fmla="*/ 0 h 924402"/>
                <a:gd name="connsiteX359" fmla="*/ 2731129 w 4603109"/>
                <a:gd name="connsiteY359" fmla="*/ 0 h 924402"/>
                <a:gd name="connsiteX360" fmla="*/ 2732621 w 4603109"/>
                <a:gd name="connsiteY360" fmla="*/ 0 h 924402"/>
                <a:gd name="connsiteX361" fmla="*/ 2733253 w 4603109"/>
                <a:gd name="connsiteY361" fmla="*/ 0 h 924402"/>
                <a:gd name="connsiteX362" fmla="*/ 2734745 w 4603109"/>
                <a:gd name="connsiteY362" fmla="*/ 0 h 924402"/>
                <a:gd name="connsiteX363" fmla="*/ 2746692 w 4603109"/>
                <a:gd name="connsiteY363" fmla="*/ 0 h 924402"/>
                <a:gd name="connsiteX364" fmla="*/ 2749017 w 4603109"/>
                <a:gd name="connsiteY364" fmla="*/ 0 h 924402"/>
                <a:gd name="connsiteX365" fmla="*/ 2750509 w 4603109"/>
                <a:gd name="connsiteY365" fmla="*/ 0 h 924402"/>
                <a:gd name="connsiteX366" fmla="*/ 2754354 w 4603109"/>
                <a:gd name="connsiteY366" fmla="*/ 0 h 924402"/>
                <a:gd name="connsiteX367" fmla="*/ 2755654 w 4603109"/>
                <a:gd name="connsiteY367" fmla="*/ 0 h 924402"/>
                <a:gd name="connsiteX368" fmla="*/ 2757146 w 4603109"/>
                <a:gd name="connsiteY368" fmla="*/ 0 h 924402"/>
                <a:gd name="connsiteX369" fmla="*/ 2761827 w 4603109"/>
                <a:gd name="connsiteY369" fmla="*/ 0 h 924402"/>
                <a:gd name="connsiteX370" fmla="*/ 2763318 w 4603109"/>
                <a:gd name="connsiteY370" fmla="*/ 0 h 924402"/>
                <a:gd name="connsiteX371" fmla="*/ 2776756 w 4603109"/>
                <a:gd name="connsiteY371" fmla="*/ 0 h 924402"/>
                <a:gd name="connsiteX372" fmla="*/ 2777590 w 4603109"/>
                <a:gd name="connsiteY372" fmla="*/ 0 h 924402"/>
                <a:gd name="connsiteX373" fmla="*/ 2779082 w 4603109"/>
                <a:gd name="connsiteY373" fmla="*/ 0 h 924402"/>
                <a:gd name="connsiteX374" fmla="*/ 2783442 w 4603109"/>
                <a:gd name="connsiteY374" fmla="*/ 0 h 924402"/>
                <a:gd name="connsiteX375" fmla="*/ 2784228 w 4603109"/>
                <a:gd name="connsiteY375" fmla="*/ 0 h 924402"/>
                <a:gd name="connsiteX376" fmla="*/ 2785719 w 4603109"/>
                <a:gd name="connsiteY376" fmla="*/ 0 h 924402"/>
                <a:gd name="connsiteX377" fmla="*/ 2786473 w 4603109"/>
                <a:gd name="connsiteY377" fmla="*/ 0 h 924402"/>
                <a:gd name="connsiteX378" fmla="*/ 2793229 w 4603109"/>
                <a:gd name="connsiteY378" fmla="*/ 0 h 924402"/>
                <a:gd name="connsiteX379" fmla="*/ 2799367 w 4603109"/>
                <a:gd name="connsiteY379" fmla="*/ 0 h 924402"/>
                <a:gd name="connsiteX380" fmla="*/ 2813506 w 4603109"/>
                <a:gd name="connsiteY380" fmla="*/ 0 h 924402"/>
                <a:gd name="connsiteX381" fmla="*/ 2820311 w 4603109"/>
                <a:gd name="connsiteY381" fmla="*/ 0 h 924402"/>
                <a:gd name="connsiteX382" fmla="*/ 2827893 w 4603109"/>
                <a:gd name="connsiteY382" fmla="*/ 0 h 924402"/>
                <a:gd name="connsiteX383" fmla="*/ 2827940 w 4603109"/>
                <a:gd name="connsiteY383" fmla="*/ 0 h 924402"/>
                <a:gd name="connsiteX384" fmla="*/ 2829431 w 4603109"/>
                <a:gd name="connsiteY384" fmla="*/ 0 h 924402"/>
                <a:gd name="connsiteX385" fmla="*/ 2829978 w 4603109"/>
                <a:gd name="connsiteY385" fmla="*/ 0 h 924402"/>
                <a:gd name="connsiteX386" fmla="*/ 2852058 w 4603109"/>
                <a:gd name="connsiteY386" fmla="*/ 0 h 924402"/>
                <a:gd name="connsiteX387" fmla="*/ 2857060 w 4603109"/>
                <a:gd name="connsiteY387" fmla="*/ 0 h 924402"/>
                <a:gd name="connsiteX388" fmla="*/ 2857958 w 4603109"/>
                <a:gd name="connsiteY388" fmla="*/ 0 h 924402"/>
                <a:gd name="connsiteX389" fmla="*/ 2871601 w 4603109"/>
                <a:gd name="connsiteY389" fmla="*/ 0 h 924402"/>
                <a:gd name="connsiteX390" fmla="*/ 2882123 w 4603109"/>
                <a:gd name="connsiteY390" fmla="*/ 0 h 924402"/>
                <a:gd name="connsiteX391" fmla="*/ 2894046 w 4603109"/>
                <a:gd name="connsiteY391" fmla="*/ 0 h 924402"/>
                <a:gd name="connsiteX392" fmla="*/ 2903496 w 4603109"/>
                <a:gd name="connsiteY392" fmla="*/ 0 h 924402"/>
                <a:gd name="connsiteX393" fmla="*/ 2911211 w 4603109"/>
                <a:gd name="connsiteY393" fmla="*/ 0 h 924402"/>
                <a:gd name="connsiteX394" fmla="*/ 2914242 w 4603109"/>
                <a:gd name="connsiteY394" fmla="*/ 0 h 924402"/>
                <a:gd name="connsiteX395" fmla="*/ 2914461 w 4603109"/>
                <a:gd name="connsiteY395" fmla="*/ 0 h 924402"/>
                <a:gd name="connsiteX396" fmla="*/ 2924111 w 4603109"/>
                <a:gd name="connsiteY396" fmla="*/ 0 h 924402"/>
                <a:gd name="connsiteX397" fmla="*/ 2927136 w 4603109"/>
                <a:gd name="connsiteY397" fmla="*/ 0 h 924402"/>
                <a:gd name="connsiteX398" fmla="*/ 2933561 w 4603109"/>
                <a:gd name="connsiteY398" fmla="*/ 0 h 924402"/>
                <a:gd name="connsiteX399" fmla="*/ 2939580 w 4603109"/>
                <a:gd name="connsiteY399" fmla="*/ 0 h 924402"/>
                <a:gd name="connsiteX400" fmla="*/ 2941275 w 4603109"/>
                <a:gd name="connsiteY400" fmla="*/ 0 h 924402"/>
                <a:gd name="connsiteX401" fmla="*/ 2941543 w 4603109"/>
                <a:gd name="connsiteY401" fmla="*/ 0 h 924402"/>
                <a:gd name="connsiteX402" fmla="*/ 2945586 w 4603109"/>
                <a:gd name="connsiteY402" fmla="*/ 0 h 924402"/>
                <a:gd name="connsiteX403" fmla="*/ 2950032 w 4603109"/>
                <a:gd name="connsiteY403" fmla="*/ 0 h 924402"/>
                <a:gd name="connsiteX404" fmla="*/ 2955662 w 4603109"/>
                <a:gd name="connsiteY404" fmla="*/ 0 h 924402"/>
                <a:gd name="connsiteX405" fmla="*/ 2955709 w 4603109"/>
                <a:gd name="connsiteY405" fmla="*/ 0 h 924402"/>
                <a:gd name="connsiteX406" fmla="*/ 2957200 w 4603109"/>
                <a:gd name="connsiteY406" fmla="*/ 0 h 924402"/>
                <a:gd name="connsiteX407" fmla="*/ 2957747 w 4603109"/>
                <a:gd name="connsiteY407" fmla="*/ 0 h 924402"/>
                <a:gd name="connsiteX408" fmla="*/ 2968152 w 4603109"/>
                <a:gd name="connsiteY408" fmla="*/ 0 h 924402"/>
                <a:gd name="connsiteX409" fmla="*/ 2969644 w 4603109"/>
                <a:gd name="connsiteY409" fmla="*/ 0 h 924402"/>
                <a:gd name="connsiteX410" fmla="*/ 2972667 w 4603109"/>
                <a:gd name="connsiteY410" fmla="*/ 0 h 924402"/>
                <a:gd name="connsiteX411" fmla="*/ 2977114 w 4603109"/>
                <a:gd name="connsiteY411" fmla="*/ 0 h 924402"/>
                <a:gd name="connsiteX412" fmla="*/ 2984829 w 4603109"/>
                <a:gd name="connsiteY412" fmla="*/ 0 h 924402"/>
                <a:gd name="connsiteX413" fmla="*/ 2985727 w 4603109"/>
                <a:gd name="connsiteY413" fmla="*/ 0 h 924402"/>
                <a:gd name="connsiteX414" fmla="*/ 2999370 w 4603109"/>
                <a:gd name="connsiteY414" fmla="*/ 0 h 924402"/>
                <a:gd name="connsiteX415" fmla="*/ 3021815 w 4603109"/>
                <a:gd name="connsiteY415" fmla="*/ 0 h 924402"/>
                <a:gd name="connsiteX416" fmla="*/ 3031265 w 4603109"/>
                <a:gd name="connsiteY416" fmla="*/ 0 h 924402"/>
                <a:gd name="connsiteX417" fmla="*/ 3042230 w 4603109"/>
                <a:gd name="connsiteY417" fmla="*/ 0 h 924402"/>
                <a:gd name="connsiteX418" fmla="*/ 3044946 w 4603109"/>
                <a:gd name="connsiteY418" fmla="*/ 0 h 924402"/>
                <a:gd name="connsiteX419" fmla="*/ 3051880 w 4603109"/>
                <a:gd name="connsiteY419" fmla="*/ 0 h 924402"/>
                <a:gd name="connsiteX420" fmla="*/ 3061330 w 4603109"/>
                <a:gd name="connsiteY420" fmla="*/ 0 h 924402"/>
                <a:gd name="connsiteX421" fmla="*/ 3067349 w 4603109"/>
                <a:gd name="connsiteY421" fmla="*/ 0 h 924402"/>
                <a:gd name="connsiteX422" fmla="*/ 3069312 w 4603109"/>
                <a:gd name="connsiteY422" fmla="*/ 0 h 924402"/>
                <a:gd name="connsiteX423" fmla="*/ 3073355 w 4603109"/>
                <a:gd name="connsiteY423" fmla="*/ 0 h 924402"/>
                <a:gd name="connsiteX424" fmla="*/ 3073518 w 4603109"/>
                <a:gd name="connsiteY424" fmla="*/ 0 h 924402"/>
                <a:gd name="connsiteX425" fmla="*/ 3075011 w 4603109"/>
                <a:gd name="connsiteY425" fmla="*/ 0 h 924402"/>
                <a:gd name="connsiteX426" fmla="*/ 3077801 w 4603109"/>
                <a:gd name="connsiteY426" fmla="*/ 0 h 924402"/>
                <a:gd name="connsiteX427" fmla="*/ 3095921 w 4603109"/>
                <a:gd name="connsiteY427" fmla="*/ 0 h 924402"/>
                <a:gd name="connsiteX428" fmla="*/ 3097413 w 4603109"/>
                <a:gd name="connsiteY428" fmla="*/ 0 h 924402"/>
                <a:gd name="connsiteX429" fmla="*/ 3100436 w 4603109"/>
                <a:gd name="connsiteY429" fmla="*/ 0 h 924402"/>
                <a:gd name="connsiteX430" fmla="*/ 3103552 w 4603109"/>
                <a:gd name="connsiteY430" fmla="*/ 0 h 924402"/>
                <a:gd name="connsiteX431" fmla="*/ 3104883 w 4603109"/>
                <a:gd name="connsiteY431" fmla="*/ 0 h 924402"/>
                <a:gd name="connsiteX432" fmla="*/ 3120023 w 4603109"/>
                <a:gd name="connsiteY432" fmla="*/ 0 h 924402"/>
                <a:gd name="connsiteX433" fmla="*/ 3120445 w 4603109"/>
                <a:gd name="connsiteY433" fmla="*/ 0 h 924402"/>
                <a:gd name="connsiteX434" fmla="*/ 3149018 w 4603109"/>
                <a:gd name="connsiteY434" fmla="*/ 0 h 924402"/>
                <a:gd name="connsiteX435" fmla="*/ 3150088 w 4603109"/>
                <a:gd name="connsiteY435" fmla="*/ 0 h 924402"/>
                <a:gd name="connsiteX436" fmla="*/ 3150509 w 4603109"/>
                <a:gd name="connsiteY436" fmla="*/ 0 h 924402"/>
                <a:gd name="connsiteX437" fmla="*/ 3171054 w 4603109"/>
                <a:gd name="connsiteY437" fmla="*/ 0 h 924402"/>
                <a:gd name="connsiteX438" fmla="*/ 3172715 w 4603109"/>
                <a:gd name="connsiteY438" fmla="*/ 0 h 924402"/>
                <a:gd name="connsiteX439" fmla="*/ 3199627 w 4603109"/>
                <a:gd name="connsiteY439" fmla="*/ 0 h 924402"/>
                <a:gd name="connsiteX440" fmla="*/ 3201119 w 4603109"/>
                <a:gd name="connsiteY440" fmla="*/ 0 h 924402"/>
                <a:gd name="connsiteX441" fmla="*/ 3201287 w 4603109"/>
                <a:gd name="connsiteY441" fmla="*/ 0 h 924402"/>
                <a:gd name="connsiteX442" fmla="*/ 3201751 w 4603109"/>
                <a:gd name="connsiteY442" fmla="*/ 0 h 924402"/>
                <a:gd name="connsiteX443" fmla="*/ 3202780 w 4603109"/>
                <a:gd name="connsiteY443" fmla="*/ 0 h 924402"/>
                <a:gd name="connsiteX444" fmla="*/ 3217515 w 4603109"/>
                <a:gd name="connsiteY444" fmla="*/ 0 h 924402"/>
                <a:gd name="connsiteX445" fmla="*/ 3224152 w 4603109"/>
                <a:gd name="connsiteY445" fmla="*/ 0 h 924402"/>
                <a:gd name="connsiteX446" fmla="*/ 3230324 w 4603109"/>
                <a:gd name="connsiteY446" fmla="*/ 0 h 924402"/>
                <a:gd name="connsiteX447" fmla="*/ 3231321 w 4603109"/>
                <a:gd name="connsiteY447" fmla="*/ 0 h 924402"/>
                <a:gd name="connsiteX448" fmla="*/ 3231816 w 4603109"/>
                <a:gd name="connsiteY448" fmla="*/ 0 h 924402"/>
                <a:gd name="connsiteX449" fmla="*/ 3243763 w 4603109"/>
                <a:gd name="connsiteY449" fmla="*/ 0 h 924402"/>
                <a:gd name="connsiteX450" fmla="*/ 3246088 w 4603109"/>
                <a:gd name="connsiteY450" fmla="*/ 0 h 924402"/>
                <a:gd name="connsiteX451" fmla="*/ 3247580 w 4603109"/>
                <a:gd name="connsiteY451" fmla="*/ 0 h 924402"/>
                <a:gd name="connsiteX452" fmla="*/ 3247792 w 4603109"/>
                <a:gd name="connsiteY452" fmla="*/ 0 h 924402"/>
                <a:gd name="connsiteX453" fmla="*/ 3248214 w 4603109"/>
                <a:gd name="connsiteY453" fmla="*/ 0 h 924402"/>
                <a:gd name="connsiteX454" fmla="*/ 3252725 w 4603109"/>
                <a:gd name="connsiteY454" fmla="*/ 0 h 924402"/>
                <a:gd name="connsiteX455" fmla="*/ 3254217 w 4603109"/>
                <a:gd name="connsiteY455" fmla="*/ 0 h 924402"/>
                <a:gd name="connsiteX456" fmla="*/ 3260235 w 4603109"/>
                <a:gd name="connsiteY456" fmla="*/ 0 h 924402"/>
                <a:gd name="connsiteX457" fmla="*/ 3276787 w 4603109"/>
                <a:gd name="connsiteY457" fmla="*/ 0 h 924402"/>
                <a:gd name="connsiteX458" fmla="*/ 3277857 w 4603109"/>
                <a:gd name="connsiteY458" fmla="*/ 0 h 924402"/>
                <a:gd name="connsiteX459" fmla="*/ 3278278 w 4603109"/>
                <a:gd name="connsiteY459" fmla="*/ 0 h 924402"/>
                <a:gd name="connsiteX460" fmla="*/ 3290300 w 4603109"/>
                <a:gd name="connsiteY460" fmla="*/ 0 h 924402"/>
                <a:gd name="connsiteX461" fmla="*/ 3298823 w 4603109"/>
                <a:gd name="connsiteY461" fmla="*/ 0 h 924402"/>
                <a:gd name="connsiteX462" fmla="*/ 3327396 w 4603109"/>
                <a:gd name="connsiteY462" fmla="*/ 0 h 924402"/>
                <a:gd name="connsiteX463" fmla="*/ 3328888 w 4603109"/>
                <a:gd name="connsiteY463" fmla="*/ 0 h 924402"/>
                <a:gd name="connsiteX464" fmla="*/ 3329520 w 4603109"/>
                <a:gd name="connsiteY464" fmla="*/ 0 h 924402"/>
                <a:gd name="connsiteX465" fmla="*/ 3345284 w 4603109"/>
                <a:gd name="connsiteY465" fmla="*/ 0 h 924402"/>
                <a:gd name="connsiteX466" fmla="*/ 3349129 w 4603109"/>
                <a:gd name="connsiteY466" fmla="*/ 0 h 924402"/>
                <a:gd name="connsiteX467" fmla="*/ 3351921 w 4603109"/>
                <a:gd name="connsiteY467" fmla="*/ 0 h 924402"/>
                <a:gd name="connsiteX468" fmla="*/ 3358093 w 4603109"/>
                <a:gd name="connsiteY468" fmla="*/ 0 h 924402"/>
                <a:gd name="connsiteX469" fmla="*/ 3359585 w 4603109"/>
                <a:gd name="connsiteY469" fmla="*/ 0 h 924402"/>
                <a:gd name="connsiteX470" fmla="*/ 3371532 w 4603109"/>
                <a:gd name="connsiteY470" fmla="*/ 0 h 924402"/>
                <a:gd name="connsiteX471" fmla="*/ 3373857 w 4603109"/>
                <a:gd name="connsiteY471" fmla="*/ 0 h 924402"/>
                <a:gd name="connsiteX472" fmla="*/ 3375349 w 4603109"/>
                <a:gd name="connsiteY472" fmla="*/ 0 h 924402"/>
                <a:gd name="connsiteX473" fmla="*/ 3380494 w 4603109"/>
                <a:gd name="connsiteY473" fmla="*/ 0 h 924402"/>
                <a:gd name="connsiteX474" fmla="*/ 3381986 w 4603109"/>
                <a:gd name="connsiteY474" fmla="*/ 0 h 924402"/>
                <a:gd name="connsiteX475" fmla="*/ 3388004 w 4603109"/>
                <a:gd name="connsiteY475" fmla="*/ 0 h 924402"/>
                <a:gd name="connsiteX476" fmla="*/ 3408282 w 4603109"/>
                <a:gd name="connsiteY476" fmla="*/ 0 h 924402"/>
                <a:gd name="connsiteX477" fmla="*/ 3418069 w 4603109"/>
                <a:gd name="connsiteY477" fmla="*/ 0 h 924402"/>
                <a:gd name="connsiteX478" fmla="*/ 3424207 w 4603109"/>
                <a:gd name="connsiteY478" fmla="*/ 0 h 924402"/>
                <a:gd name="connsiteX479" fmla="*/ 3424753 w 4603109"/>
                <a:gd name="connsiteY479" fmla="*/ 0 h 924402"/>
                <a:gd name="connsiteX480" fmla="*/ 3452733 w 4603109"/>
                <a:gd name="connsiteY480" fmla="*/ 0 h 924402"/>
                <a:gd name="connsiteX481" fmla="*/ 3454818 w 4603109"/>
                <a:gd name="connsiteY481" fmla="*/ 0 h 924402"/>
                <a:gd name="connsiteX482" fmla="*/ 3476898 w 4603109"/>
                <a:gd name="connsiteY482" fmla="*/ 0 h 924402"/>
                <a:gd name="connsiteX483" fmla="*/ 3496441 w 4603109"/>
                <a:gd name="connsiteY483" fmla="*/ 0 h 924402"/>
                <a:gd name="connsiteX484" fmla="*/ 3509236 w 4603109"/>
                <a:gd name="connsiteY484" fmla="*/ 0 h 924402"/>
                <a:gd name="connsiteX485" fmla="*/ 3518886 w 4603109"/>
                <a:gd name="connsiteY485" fmla="*/ 0 h 924402"/>
                <a:gd name="connsiteX486" fmla="*/ 3528336 w 4603109"/>
                <a:gd name="connsiteY486" fmla="*/ 0 h 924402"/>
                <a:gd name="connsiteX487" fmla="*/ 3536051 w 4603109"/>
                <a:gd name="connsiteY487" fmla="*/ 0 h 924402"/>
                <a:gd name="connsiteX488" fmla="*/ 3539301 w 4603109"/>
                <a:gd name="connsiteY488" fmla="*/ 0 h 924402"/>
                <a:gd name="connsiteX489" fmla="*/ 3540361 w 4603109"/>
                <a:gd name="connsiteY489" fmla="*/ 0 h 924402"/>
                <a:gd name="connsiteX490" fmla="*/ 3544807 w 4603109"/>
                <a:gd name="connsiteY490" fmla="*/ 0 h 924402"/>
                <a:gd name="connsiteX491" fmla="*/ 3551976 w 4603109"/>
                <a:gd name="connsiteY491" fmla="*/ 0 h 924402"/>
                <a:gd name="connsiteX492" fmla="*/ 3552522 w 4603109"/>
                <a:gd name="connsiteY492" fmla="*/ 0 h 924402"/>
                <a:gd name="connsiteX493" fmla="*/ 3564420 w 4603109"/>
                <a:gd name="connsiteY493" fmla="*/ 0 h 924402"/>
                <a:gd name="connsiteX494" fmla="*/ 3570426 w 4603109"/>
                <a:gd name="connsiteY494" fmla="*/ 0 h 924402"/>
                <a:gd name="connsiteX495" fmla="*/ 3574872 w 4603109"/>
                <a:gd name="connsiteY495" fmla="*/ 0 h 924402"/>
                <a:gd name="connsiteX496" fmla="*/ 3580502 w 4603109"/>
                <a:gd name="connsiteY496" fmla="*/ 0 h 924402"/>
                <a:gd name="connsiteX497" fmla="*/ 3582587 w 4603109"/>
                <a:gd name="connsiteY497" fmla="*/ 0 h 924402"/>
                <a:gd name="connsiteX498" fmla="*/ 3624210 w 4603109"/>
                <a:gd name="connsiteY498" fmla="*/ 0 h 924402"/>
                <a:gd name="connsiteX499" fmla="*/ 3637005 w 4603109"/>
                <a:gd name="connsiteY499" fmla="*/ 0 h 924402"/>
                <a:gd name="connsiteX500" fmla="*/ 3646655 w 4603109"/>
                <a:gd name="connsiteY500" fmla="*/ 0 h 924402"/>
                <a:gd name="connsiteX501" fmla="*/ 3656105 w 4603109"/>
                <a:gd name="connsiteY501" fmla="*/ 0 h 924402"/>
                <a:gd name="connsiteX502" fmla="*/ 3667070 w 4603109"/>
                <a:gd name="connsiteY502" fmla="*/ 0 h 924402"/>
                <a:gd name="connsiteX503" fmla="*/ 3668130 w 4603109"/>
                <a:gd name="connsiteY503" fmla="*/ 0 h 924402"/>
                <a:gd name="connsiteX504" fmla="*/ 3669786 w 4603109"/>
                <a:gd name="connsiteY504" fmla="*/ 0 h 924402"/>
                <a:gd name="connsiteX505" fmla="*/ 3672576 w 4603109"/>
                <a:gd name="connsiteY505" fmla="*/ 0 h 924402"/>
                <a:gd name="connsiteX506" fmla="*/ 3692189 w 4603109"/>
                <a:gd name="connsiteY506" fmla="*/ 0 h 924402"/>
                <a:gd name="connsiteX507" fmla="*/ 3698195 w 4603109"/>
                <a:gd name="connsiteY507" fmla="*/ 0 h 924402"/>
                <a:gd name="connsiteX508" fmla="*/ 3702641 w 4603109"/>
                <a:gd name="connsiteY508" fmla="*/ 0 h 924402"/>
                <a:gd name="connsiteX509" fmla="*/ 3744863 w 4603109"/>
                <a:gd name="connsiteY509" fmla="*/ 0 h 924402"/>
                <a:gd name="connsiteX510" fmla="*/ 3745285 w 4603109"/>
                <a:gd name="connsiteY510" fmla="*/ 0 h 924402"/>
                <a:gd name="connsiteX511" fmla="*/ 3795894 w 4603109"/>
                <a:gd name="connsiteY511" fmla="*/ 0 h 924402"/>
                <a:gd name="connsiteX512" fmla="*/ 3797555 w 4603109"/>
                <a:gd name="connsiteY512" fmla="*/ 0 h 924402"/>
                <a:gd name="connsiteX513" fmla="*/ 3826591 w 4603109"/>
                <a:gd name="connsiteY513" fmla="*/ 0 h 924402"/>
                <a:gd name="connsiteX514" fmla="*/ 3842355 w 4603109"/>
                <a:gd name="connsiteY514" fmla="*/ 0 h 924402"/>
                <a:gd name="connsiteX515" fmla="*/ 3848992 w 4603109"/>
                <a:gd name="connsiteY515" fmla="*/ 0 h 924402"/>
                <a:gd name="connsiteX516" fmla="*/ 3872632 w 4603109"/>
                <a:gd name="connsiteY516" fmla="*/ 0 h 924402"/>
                <a:gd name="connsiteX517" fmla="*/ 3873054 w 4603109"/>
                <a:gd name="connsiteY517" fmla="*/ 0 h 924402"/>
                <a:gd name="connsiteX518" fmla="*/ 3885075 w 4603109"/>
                <a:gd name="connsiteY518" fmla="*/ 0 h 924402"/>
                <a:gd name="connsiteX519" fmla="*/ 3923663 w 4603109"/>
                <a:gd name="connsiteY519" fmla="*/ 0 h 924402"/>
                <a:gd name="connsiteX520" fmla="*/ 3954360 w 4603109"/>
                <a:gd name="connsiteY520" fmla="*/ 0 h 924402"/>
                <a:gd name="connsiteX521" fmla="*/ 3970124 w 4603109"/>
                <a:gd name="connsiteY521" fmla="*/ 0 h 924402"/>
                <a:gd name="connsiteX522" fmla="*/ 3976761 w 4603109"/>
                <a:gd name="connsiteY522" fmla="*/ 0 h 924402"/>
                <a:gd name="connsiteX523" fmla="*/ 4012844 w 4603109"/>
                <a:gd name="connsiteY523" fmla="*/ 0 h 924402"/>
                <a:gd name="connsiteX524" fmla="*/ 4049593 w 4603109"/>
                <a:gd name="connsiteY524" fmla="*/ 0 h 924402"/>
                <a:gd name="connsiteX525" fmla="*/ 4169647 w 4603109"/>
                <a:gd name="connsiteY525" fmla="*/ 0 h 924402"/>
                <a:gd name="connsiteX526" fmla="*/ 4177362 w 4603109"/>
                <a:gd name="connsiteY526" fmla="*/ 0 h 924402"/>
                <a:gd name="connsiteX527" fmla="*/ 4297416 w 4603109"/>
                <a:gd name="connsiteY527" fmla="*/ 0 h 924402"/>
                <a:gd name="connsiteX528" fmla="*/ 4379339 w 4603109"/>
                <a:gd name="connsiteY528" fmla="*/ 47054 h 924402"/>
                <a:gd name="connsiteX529" fmla="*/ 4591731 w 4603109"/>
                <a:gd name="connsiteY529" fmla="*/ 415146 h 924402"/>
                <a:gd name="connsiteX530" fmla="*/ 4591731 w 4603109"/>
                <a:gd name="connsiteY530" fmla="*/ 509257 h 924402"/>
                <a:gd name="connsiteX531" fmla="*/ 4379339 w 4603109"/>
                <a:gd name="connsiteY531" fmla="*/ 877348 h 924402"/>
                <a:gd name="connsiteX532" fmla="*/ 4297416 w 4603109"/>
                <a:gd name="connsiteY532" fmla="*/ 924402 h 924402"/>
                <a:gd name="connsiteX533" fmla="*/ 4169647 w 4603109"/>
                <a:gd name="connsiteY533" fmla="*/ 924402 h 924402"/>
                <a:gd name="connsiteX534" fmla="*/ 3976761 w 4603109"/>
                <a:gd name="connsiteY534" fmla="*/ 924402 h 924402"/>
                <a:gd name="connsiteX535" fmla="*/ 3872632 w 4603109"/>
                <a:gd name="connsiteY535" fmla="*/ 924402 h 924402"/>
                <a:gd name="connsiteX536" fmla="*/ 3848992 w 4603109"/>
                <a:gd name="connsiteY536" fmla="*/ 924402 h 924402"/>
                <a:gd name="connsiteX537" fmla="*/ 3744863 w 4603109"/>
                <a:gd name="connsiteY537" fmla="*/ 924402 h 924402"/>
                <a:gd name="connsiteX538" fmla="*/ 3702641 w 4603109"/>
                <a:gd name="connsiteY538" fmla="*/ 924402 h 924402"/>
                <a:gd name="connsiteX539" fmla="*/ 3672576 w 4603109"/>
                <a:gd name="connsiteY539" fmla="*/ 924402 h 924402"/>
                <a:gd name="connsiteX540" fmla="*/ 3656105 w 4603109"/>
                <a:gd name="connsiteY540" fmla="*/ 924402 h 924402"/>
                <a:gd name="connsiteX541" fmla="*/ 3574872 w 4603109"/>
                <a:gd name="connsiteY541" fmla="*/ 924402 h 924402"/>
                <a:gd name="connsiteX542" fmla="*/ 3551976 w 4603109"/>
                <a:gd name="connsiteY542" fmla="*/ 924402 h 924402"/>
                <a:gd name="connsiteX543" fmla="*/ 3544807 w 4603109"/>
                <a:gd name="connsiteY543" fmla="*/ 924402 h 924402"/>
                <a:gd name="connsiteX544" fmla="*/ 3528336 w 4603109"/>
                <a:gd name="connsiteY544" fmla="*/ 924402 h 924402"/>
                <a:gd name="connsiteX545" fmla="*/ 3424207 w 4603109"/>
                <a:gd name="connsiteY545" fmla="*/ 924402 h 924402"/>
                <a:gd name="connsiteX546" fmla="*/ 3381986 w 4603109"/>
                <a:gd name="connsiteY546" fmla="*/ 924402 h 924402"/>
                <a:gd name="connsiteX547" fmla="*/ 3380494 w 4603109"/>
                <a:gd name="connsiteY547" fmla="*/ 924402 h 924402"/>
                <a:gd name="connsiteX548" fmla="*/ 3351921 w 4603109"/>
                <a:gd name="connsiteY548" fmla="*/ 924402 h 924402"/>
                <a:gd name="connsiteX549" fmla="*/ 3277857 w 4603109"/>
                <a:gd name="connsiteY549" fmla="*/ 924402 h 924402"/>
                <a:gd name="connsiteX550" fmla="*/ 3254217 w 4603109"/>
                <a:gd name="connsiteY550" fmla="*/ 924402 h 924402"/>
                <a:gd name="connsiteX551" fmla="*/ 3252725 w 4603109"/>
                <a:gd name="connsiteY551" fmla="*/ 924402 h 924402"/>
                <a:gd name="connsiteX552" fmla="*/ 3247792 w 4603109"/>
                <a:gd name="connsiteY552" fmla="*/ 924402 h 924402"/>
                <a:gd name="connsiteX553" fmla="*/ 3231321 w 4603109"/>
                <a:gd name="connsiteY553" fmla="*/ 924402 h 924402"/>
                <a:gd name="connsiteX554" fmla="*/ 3224152 w 4603109"/>
                <a:gd name="connsiteY554" fmla="*/ 924402 h 924402"/>
                <a:gd name="connsiteX555" fmla="*/ 3150088 w 4603109"/>
                <a:gd name="connsiteY555" fmla="*/ 924402 h 924402"/>
                <a:gd name="connsiteX556" fmla="*/ 3120023 w 4603109"/>
                <a:gd name="connsiteY556" fmla="*/ 924402 h 924402"/>
                <a:gd name="connsiteX557" fmla="*/ 3104883 w 4603109"/>
                <a:gd name="connsiteY557" fmla="*/ 924402 h 924402"/>
                <a:gd name="connsiteX558" fmla="*/ 3103552 w 4603109"/>
                <a:gd name="connsiteY558" fmla="*/ 924402 h 924402"/>
                <a:gd name="connsiteX559" fmla="*/ 3077801 w 4603109"/>
                <a:gd name="connsiteY559" fmla="*/ 924402 h 924402"/>
                <a:gd name="connsiteX560" fmla="*/ 3061330 w 4603109"/>
                <a:gd name="connsiteY560" fmla="*/ 924402 h 924402"/>
                <a:gd name="connsiteX561" fmla="*/ 3031265 w 4603109"/>
                <a:gd name="connsiteY561" fmla="*/ 924402 h 924402"/>
                <a:gd name="connsiteX562" fmla="*/ 2977114 w 4603109"/>
                <a:gd name="connsiteY562" fmla="*/ 924402 h 924402"/>
                <a:gd name="connsiteX563" fmla="*/ 2957200 w 4603109"/>
                <a:gd name="connsiteY563" fmla="*/ 924402 h 924402"/>
                <a:gd name="connsiteX564" fmla="*/ 2955709 w 4603109"/>
                <a:gd name="connsiteY564" fmla="*/ 924402 h 924402"/>
                <a:gd name="connsiteX565" fmla="*/ 2950032 w 4603109"/>
                <a:gd name="connsiteY565" fmla="*/ 924402 h 924402"/>
                <a:gd name="connsiteX566" fmla="*/ 2933561 w 4603109"/>
                <a:gd name="connsiteY566" fmla="*/ 924402 h 924402"/>
                <a:gd name="connsiteX567" fmla="*/ 2927136 w 4603109"/>
                <a:gd name="connsiteY567" fmla="*/ 924402 h 924402"/>
                <a:gd name="connsiteX568" fmla="*/ 2903496 w 4603109"/>
                <a:gd name="connsiteY568" fmla="*/ 924402 h 924402"/>
                <a:gd name="connsiteX569" fmla="*/ 2829431 w 4603109"/>
                <a:gd name="connsiteY569" fmla="*/ 924402 h 924402"/>
                <a:gd name="connsiteX570" fmla="*/ 2827940 w 4603109"/>
                <a:gd name="connsiteY570" fmla="*/ 924402 h 924402"/>
                <a:gd name="connsiteX571" fmla="*/ 2799367 w 4603109"/>
                <a:gd name="connsiteY571" fmla="*/ 924402 h 924402"/>
                <a:gd name="connsiteX572" fmla="*/ 2785719 w 4603109"/>
                <a:gd name="connsiteY572" fmla="*/ 924402 h 924402"/>
                <a:gd name="connsiteX573" fmla="*/ 2784228 w 4603109"/>
                <a:gd name="connsiteY573" fmla="*/ 924402 h 924402"/>
                <a:gd name="connsiteX574" fmla="*/ 2757146 w 4603109"/>
                <a:gd name="connsiteY574" fmla="*/ 924402 h 924402"/>
                <a:gd name="connsiteX575" fmla="*/ 2755654 w 4603109"/>
                <a:gd name="connsiteY575" fmla="*/ 924402 h 924402"/>
                <a:gd name="connsiteX576" fmla="*/ 2680098 w 4603109"/>
                <a:gd name="connsiteY576" fmla="*/ 924402 h 924402"/>
                <a:gd name="connsiteX577" fmla="*/ 2657950 w 4603109"/>
                <a:gd name="connsiteY577" fmla="*/ 924402 h 924402"/>
                <a:gd name="connsiteX578" fmla="*/ 2656459 w 4603109"/>
                <a:gd name="connsiteY578" fmla="*/ 924402 h 924402"/>
                <a:gd name="connsiteX579" fmla="*/ 2653017 w 4603109"/>
                <a:gd name="connsiteY579" fmla="*/ 924402 h 924402"/>
                <a:gd name="connsiteX580" fmla="*/ 2636545 w 4603109"/>
                <a:gd name="connsiteY580" fmla="*/ 924402 h 924402"/>
                <a:gd name="connsiteX581" fmla="*/ 2629377 w 4603109"/>
                <a:gd name="connsiteY581" fmla="*/ 924402 h 924402"/>
                <a:gd name="connsiteX582" fmla="*/ 2627885 w 4603109"/>
                <a:gd name="connsiteY582" fmla="*/ 924402 h 924402"/>
                <a:gd name="connsiteX583" fmla="*/ 2606481 w 4603109"/>
                <a:gd name="connsiteY583" fmla="*/ 924402 h 924402"/>
                <a:gd name="connsiteX584" fmla="*/ 2552329 w 4603109"/>
                <a:gd name="connsiteY584" fmla="*/ 924402 h 924402"/>
                <a:gd name="connsiteX585" fmla="*/ 2525248 w 4603109"/>
                <a:gd name="connsiteY585" fmla="*/ 924402 h 924402"/>
                <a:gd name="connsiteX586" fmla="*/ 2510108 w 4603109"/>
                <a:gd name="connsiteY586" fmla="*/ 924402 h 924402"/>
                <a:gd name="connsiteX587" fmla="*/ 2508776 w 4603109"/>
                <a:gd name="connsiteY587" fmla="*/ 924402 h 924402"/>
                <a:gd name="connsiteX588" fmla="*/ 2480043 w 4603109"/>
                <a:gd name="connsiteY588" fmla="*/ 924402 h 924402"/>
                <a:gd name="connsiteX589" fmla="*/ 2478712 w 4603109"/>
                <a:gd name="connsiteY589" fmla="*/ 924402 h 924402"/>
                <a:gd name="connsiteX590" fmla="*/ 2463572 w 4603109"/>
                <a:gd name="connsiteY590" fmla="*/ 924402 h 924402"/>
                <a:gd name="connsiteX591" fmla="*/ 2436490 w 4603109"/>
                <a:gd name="connsiteY591" fmla="*/ 924402 h 924402"/>
                <a:gd name="connsiteX592" fmla="*/ 2382339 w 4603109"/>
                <a:gd name="connsiteY592" fmla="*/ 924402 h 924402"/>
                <a:gd name="connsiteX593" fmla="*/ 2360934 w 4603109"/>
                <a:gd name="connsiteY593" fmla="*/ 924402 h 924402"/>
                <a:gd name="connsiteX594" fmla="*/ 2359443 w 4603109"/>
                <a:gd name="connsiteY594" fmla="*/ 924402 h 924402"/>
                <a:gd name="connsiteX595" fmla="*/ 2352274 w 4603109"/>
                <a:gd name="connsiteY595" fmla="*/ 924402 h 924402"/>
                <a:gd name="connsiteX596" fmla="*/ 2335803 w 4603109"/>
                <a:gd name="connsiteY596" fmla="*/ 924402 h 924402"/>
                <a:gd name="connsiteX597" fmla="*/ 2332360 w 4603109"/>
                <a:gd name="connsiteY597" fmla="*/ 924402 h 924402"/>
                <a:gd name="connsiteX598" fmla="*/ 2332328 w 4603109"/>
                <a:gd name="connsiteY598" fmla="*/ 924402 h 924402"/>
                <a:gd name="connsiteX599" fmla="*/ 2330869 w 4603109"/>
                <a:gd name="connsiteY599" fmla="*/ 924402 h 924402"/>
                <a:gd name="connsiteX600" fmla="*/ 2308721 w 4603109"/>
                <a:gd name="connsiteY600" fmla="*/ 924402 h 924402"/>
                <a:gd name="connsiteX601" fmla="*/ 2233165 w 4603109"/>
                <a:gd name="connsiteY601" fmla="*/ 924402 h 924402"/>
                <a:gd name="connsiteX602" fmla="*/ 2231674 w 4603109"/>
                <a:gd name="connsiteY602" fmla="*/ 924402 h 924402"/>
                <a:gd name="connsiteX603" fmla="*/ 2204591 w 4603109"/>
                <a:gd name="connsiteY603" fmla="*/ 924402 h 924402"/>
                <a:gd name="connsiteX604" fmla="*/ 2204559 w 4603109"/>
                <a:gd name="connsiteY604" fmla="*/ 924402 h 924402"/>
                <a:gd name="connsiteX605" fmla="*/ 2203100 w 4603109"/>
                <a:gd name="connsiteY605" fmla="*/ 924402 h 924402"/>
                <a:gd name="connsiteX606" fmla="*/ 2189452 w 4603109"/>
                <a:gd name="connsiteY606" fmla="*/ 924402 h 924402"/>
                <a:gd name="connsiteX607" fmla="*/ 2160879 w 4603109"/>
                <a:gd name="connsiteY607" fmla="*/ 924402 h 924402"/>
                <a:gd name="connsiteX608" fmla="*/ 2159388 w 4603109"/>
                <a:gd name="connsiteY608" fmla="*/ 924402 h 924402"/>
                <a:gd name="connsiteX609" fmla="*/ 2085323 w 4603109"/>
                <a:gd name="connsiteY609" fmla="*/ 924402 h 924402"/>
                <a:gd name="connsiteX610" fmla="*/ 2077294 w 4603109"/>
                <a:gd name="connsiteY610" fmla="*/ 924402 h 924402"/>
                <a:gd name="connsiteX611" fmla="*/ 2061683 w 4603109"/>
                <a:gd name="connsiteY611" fmla="*/ 924402 h 924402"/>
                <a:gd name="connsiteX612" fmla="*/ 2055258 w 4603109"/>
                <a:gd name="connsiteY612" fmla="*/ 924402 h 924402"/>
                <a:gd name="connsiteX613" fmla="*/ 2038787 w 4603109"/>
                <a:gd name="connsiteY613" fmla="*/ 924402 h 924402"/>
                <a:gd name="connsiteX614" fmla="*/ 2033110 w 4603109"/>
                <a:gd name="connsiteY614" fmla="*/ 924402 h 924402"/>
                <a:gd name="connsiteX615" fmla="*/ 2031619 w 4603109"/>
                <a:gd name="connsiteY615" fmla="*/ 924402 h 924402"/>
                <a:gd name="connsiteX616" fmla="*/ 2011705 w 4603109"/>
                <a:gd name="connsiteY616" fmla="*/ 924402 h 924402"/>
                <a:gd name="connsiteX617" fmla="*/ 1957554 w 4603109"/>
                <a:gd name="connsiteY617" fmla="*/ 924402 h 924402"/>
                <a:gd name="connsiteX618" fmla="*/ 1949525 w 4603109"/>
                <a:gd name="connsiteY618" fmla="*/ 924402 h 924402"/>
                <a:gd name="connsiteX619" fmla="*/ 1927489 w 4603109"/>
                <a:gd name="connsiteY619" fmla="*/ 924402 h 924402"/>
                <a:gd name="connsiteX620" fmla="*/ 1911018 w 4603109"/>
                <a:gd name="connsiteY620" fmla="*/ 924402 h 924402"/>
                <a:gd name="connsiteX621" fmla="*/ 1907543 w 4603109"/>
                <a:gd name="connsiteY621" fmla="*/ 924402 h 924402"/>
                <a:gd name="connsiteX622" fmla="*/ 1885268 w 4603109"/>
                <a:gd name="connsiteY622" fmla="*/ 924402 h 924402"/>
                <a:gd name="connsiteX623" fmla="*/ 1883936 w 4603109"/>
                <a:gd name="connsiteY623" fmla="*/ 924402 h 924402"/>
                <a:gd name="connsiteX624" fmla="*/ 1868796 w 4603109"/>
                <a:gd name="connsiteY624" fmla="*/ 924402 h 924402"/>
                <a:gd name="connsiteX625" fmla="*/ 1838732 w 4603109"/>
                <a:gd name="connsiteY625" fmla="*/ 924402 h 924402"/>
                <a:gd name="connsiteX626" fmla="*/ 1779774 w 4603109"/>
                <a:gd name="connsiteY626" fmla="*/ 924402 h 924402"/>
                <a:gd name="connsiteX627" fmla="*/ 1764668 w 4603109"/>
                <a:gd name="connsiteY627" fmla="*/ 924402 h 924402"/>
                <a:gd name="connsiteX628" fmla="*/ 1757499 w 4603109"/>
                <a:gd name="connsiteY628" fmla="*/ 924402 h 924402"/>
                <a:gd name="connsiteX629" fmla="*/ 1741027 w 4603109"/>
                <a:gd name="connsiteY629" fmla="*/ 924402 h 924402"/>
                <a:gd name="connsiteX630" fmla="*/ 1737552 w 4603109"/>
                <a:gd name="connsiteY630" fmla="*/ 924402 h 924402"/>
                <a:gd name="connsiteX631" fmla="*/ 1736094 w 4603109"/>
                <a:gd name="connsiteY631" fmla="*/ 924402 h 924402"/>
                <a:gd name="connsiteX632" fmla="*/ 1734603 w 4603109"/>
                <a:gd name="connsiteY632" fmla="*/ 924402 h 924402"/>
                <a:gd name="connsiteX633" fmla="*/ 1710963 w 4603109"/>
                <a:gd name="connsiteY633" fmla="*/ 924402 h 924402"/>
                <a:gd name="connsiteX634" fmla="*/ 1707488 w 4603109"/>
                <a:gd name="connsiteY634" fmla="*/ 924402 h 924402"/>
                <a:gd name="connsiteX635" fmla="*/ 1652509 w 4603109"/>
                <a:gd name="connsiteY635" fmla="*/ 924402 h 924402"/>
                <a:gd name="connsiteX636" fmla="*/ 1636899 w 4603109"/>
                <a:gd name="connsiteY636" fmla="*/ 924402 h 924402"/>
                <a:gd name="connsiteX637" fmla="*/ 1609783 w 4603109"/>
                <a:gd name="connsiteY637" fmla="*/ 924402 h 924402"/>
                <a:gd name="connsiteX638" fmla="*/ 1608325 w 4603109"/>
                <a:gd name="connsiteY638" fmla="*/ 924402 h 924402"/>
                <a:gd name="connsiteX639" fmla="*/ 1606834 w 4603109"/>
                <a:gd name="connsiteY639" fmla="*/ 924402 h 924402"/>
                <a:gd name="connsiteX640" fmla="*/ 1579719 w 4603109"/>
                <a:gd name="connsiteY640" fmla="*/ 924402 h 924402"/>
                <a:gd name="connsiteX641" fmla="*/ 1564612 w 4603109"/>
                <a:gd name="connsiteY641" fmla="*/ 924402 h 924402"/>
                <a:gd name="connsiteX642" fmla="*/ 1524740 w 4603109"/>
                <a:gd name="connsiteY642" fmla="*/ 924402 h 924402"/>
                <a:gd name="connsiteX643" fmla="*/ 1482518 w 4603109"/>
                <a:gd name="connsiteY643" fmla="*/ 924402 h 924402"/>
                <a:gd name="connsiteX644" fmla="*/ 1460483 w 4603109"/>
                <a:gd name="connsiteY644" fmla="*/ 924402 h 924402"/>
                <a:gd name="connsiteX645" fmla="*/ 1452454 w 4603109"/>
                <a:gd name="connsiteY645" fmla="*/ 924402 h 924402"/>
                <a:gd name="connsiteX646" fmla="*/ 1444011 w 4603109"/>
                <a:gd name="connsiteY646" fmla="*/ 924402 h 924402"/>
                <a:gd name="connsiteX647" fmla="*/ 1436843 w 4603109"/>
                <a:gd name="connsiteY647" fmla="*/ 924402 h 924402"/>
                <a:gd name="connsiteX648" fmla="*/ 1413947 w 4603109"/>
                <a:gd name="connsiteY648" fmla="*/ 924402 h 924402"/>
                <a:gd name="connsiteX649" fmla="*/ 1354749 w 4603109"/>
                <a:gd name="connsiteY649" fmla="*/ 924402 h 924402"/>
                <a:gd name="connsiteX650" fmla="*/ 1332714 w 4603109"/>
                <a:gd name="connsiteY650" fmla="*/ 924402 h 924402"/>
                <a:gd name="connsiteX651" fmla="*/ 1324685 w 4603109"/>
                <a:gd name="connsiteY651" fmla="*/ 924402 h 924402"/>
                <a:gd name="connsiteX652" fmla="*/ 1316242 w 4603109"/>
                <a:gd name="connsiteY652" fmla="*/ 924402 h 924402"/>
                <a:gd name="connsiteX653" fmla="*/ 1312767 w 4603109"/>
                <a:gd name="connsiteY653" fmla="*/ 924402 h 924402"/>
                <a:gd name="connsiteX654" fmla="*/ 1286178 w 4603109"/>
                <a:gd name="connsiteY654" fmla="*/ 924402 h 924402"/>
                <a:gd name="connsiteX655" fmla="*/ 1282703 w 4603109"/>
                <a:gd name="connsiteY655" fmla="*/ 924402 h 924402"/>
                <a:gd name="connsiteX656" fmla="*/ 1243956 w 4603109"/>
                <a:gd name="connsiteY656" fmla="*/ 924402 h 924402"/>
                <a:gd name="connsiteX657" fmla="*/ 1184998 w 4603109"/>
                <a:gd name="connsiteY657" fmla="*/ 924402 h 924402"/>
                <a:gd name="connsiteX658" fmla="*/ 1154934 w 4603109"/>
                <a:gd name="connsiteY658" fmla="*/ 924402 h 924402"/>
                <a:gd name="connsiteX659" fmla="*/ 1139828 w 4603109"/>
                <a:gd name="connsiteY659" fmla="*/ 924402 h 924402"/>
                <a:gd name="connsiteX660" fmla="*/ 1116187 w 4603109"/>
                <a:gd name="connsiteY660" fmla="*/ 924402 h 924402"/>
                <a:gd name="connsiteX661" fmla="*/ 1112712 w 4603109"/>
                <a:gd name="connsiteY661" fmla="*/ 924402 h 924402"/>
                <a:gd name="connsiteX662" fmla="*/ 1057734 w 4603109"/>
                <a:gd name="connsiteY662" fmla="*/ 924402 h 924402"/>
                <a:gd name="connsiteX663" fmla="*/ 1027669 w 4603109"/>
                <a:gd name="connsiteY663" fmla="*/ 924402 h 924402"/>
                <a:gd name="connsiteX664" fmla="*/ 1012059 w 4603109"/>
                <a:gd name="connsiteY664" fmla="*/ 924402 h 924402"/>
                <a:gd name="connsiteX665" fmla="*/ 984943 w 4603109"/>
                <a:gd name="connsiteY665" fmla="*/ 924402 h 924402"/>
                <a:gd name="connsiteX666" fmla="*/ 929965 w 4603109"/>
                <a:gd name="connsiteY666" fmla="*/ 924402 h 924402"/>
                <a:gd name="connsiteX667" fmla="*/ 899900 w 4603109"/>
                <a:gd name="connsiteY667" fmla="*/ 924402 h 924402"/>
                <a:gd name="connsiteX668" fmla="*/ 857678 w 4603109"/>
                <a:gd name="connsiteY668" fmla="*/ 924402 h 924402"/>
                <a:gd name="connsiteX669" fmla="*/ 819171 w 4603109"/>
                <a:gd name="connsiteY669" fmla="*/ 924402 h 924402"/>
                <a:gd name="connsiteX670" fmla="*/ 729909 w 4603109"/>
                <a:gd name="connsiteY670" fmla="*/ 924402 h 924402"/>
                <a:gd name="connsiteX671" fmla="*/ 691402 w 4603109"/>
                <a:gd name="connsiteY671" fmla="*/ 924402 h 924402"/>
                <a:gd name="connsiteX672" fmla="*/ 687927 w 4603109"/>
                <a:gd name="connsiteY672" fmla="*/ 924402 h 924402"/>
                <a:gd name="connsiteX673" fmla="*/ 560158 w 4603109"/>
                <a:gd name="connsiteY673" fmla="*/ 924402 h 924402"/>
                <a:gd name="connsiteX674" fmla="*/ 432894 w 4603109"/>
                <a:gd name="connsiteY674" fmla="*/ 924402 h 924402"/>
                <a:gd name="connsiteX675" fmla="*/ 305125 w 4603109"/>
                <a:gd name="connsiteY675" fmla="*/ 924402 h 924402"/>
                <a:gd name="connsiteX676" fmla="*/ 223202 w 4603109"/>
                <a:gd name="connsiteY676" fmla="*/ 877348 h 924402"/>
                <a:gd name="connsiteX677" fmla="*/ 10809 w 4603109"/>
                <a:gd name="connsiteY677" fmla="*/ 509257 h 924402"/>
                <a:gd name="connsiteX678" fmla="*/ 10809 w 4603109"/>
                <a:gd name="connsiteY678" fmla="*/ 415146 h 924402"/>
                <a:gd name="connsiteX679" fmla="*/ 223202 w 4603109"/>
                <a:gd name="connsiteY679" fmla="*/ 47054 h 924402"/>
                <a:gd name="connsiteX680" fmla="*/ 305125 w 4603109"/>
                <a:gd name="connsiteY680" fmla="*/ 0 h 92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Lst>
              <a:rect l="l" t="t" r="r" b="b"/>
              <a:pathLst>
                <a:path w="4603109" h="924402">
                  <a:moveTo>
                    <a:pt x="305125" y="0"/>
                  </a:moveTo>
                  <a:lnTo>
                    <a:pt x="432894" y="0"/>
                  </a:lnTo>
                  <a:lnTo>
                    <a:pt x="445336" y="0"/>
                  </a:lnTo>
                  <a:cubicBezTo>
                    <a:pt x="485989" y="0"/>
                    <a:pt x="520835" y="0"/>
                    <a:pt x="550703" y="0"/>
                  </a:cubicBezTo>
                  <a:lnTo>
                    <a:pt x="560158" y="0"/>
                  </a:lnTo>
                  <a:lnTo>
                    <a:pt x="573105" y="0"/>
                  </a:lnTo>
                  <a:lnTo>
                    <a:pt x="626202" y="0"/>
                  </a:lnTo>
                  <a:cubicBezTo>
                    <a:pt x="646943" y="0"/>
                    <a:pt x="663537" y="0"/>
                    <a:pt x="676811" y="0"/>
                  </a:cubicBezTo>
                  <a:lnTo>
                    <a:pt x="678472" y="0"/>
                  </a:lnTo>
                  <a:lnTo>
                    <a:pt x="687927" y="0"/>
                  </a:lnTo>
                  <a:lnTo>
                    <a:pt x="691402" y="0"/>
                  </a:lnTo>
                  <a:lnTo>
                    <a:pt x="700371" y="0"/>
                  </a:lnTo>
                  <a:lnTo>
                    <a:pt x="707508" y="0"/>
                  </a:lnTo>
                  <a:cubicBezTo>
                    <a:pt x="729909" y="0"/>
                    <a:pt x="729909" y="0"/>
                    <a:pt x="729909" y="0"/>
                  </a:cubicBezTo>
                  <a:lnTo>
                    <a:pt x="753971" y="0"/>
                  </a:lnTo>
                  <a:lnTo>
                    <a:pt x="804580" y="0"/>
                  </a:lnTo>
                  <a:lnTo>
                    <a:pt x="805737" y="0"/>
                  </a:lnTo>
                  <a:lnTo>
                    <a:pt x="819171" y="0"/>
                  </a:lnTo>
                  <a:lnTo>
                    <a:pt x="828140" y="0"/>
                  </a:lnTo>
                  <a:lnTo>
                    <a:pt x="831615" y="0"/>
                  </a:lnTo>
                  <a:lnTo>
                    <a:pt x="835277" y="0"/>
                  </a:lnTo>
                  <a:lnTo>
                    <a:pt x="857678" y="0"/>
                  </a:lnTo>
                  <a:lnTo>
                    <a:pt x="864889" y="0"/>
                  </a:lnTo>
                  <a:lnTo>
                    <a:pt x="899900" y="0"/>
                  </a:lnTo>
                  <a:lnTo>
                    <a:pt x="909341" y="0"/>
                  </a:lnTo>
                  <a:lnTo>
                    <a:pt x="929965" y="0"/>
                  </a:lnTo>
                  <a:lnTo>
                    <a:pt x="933506" y="0"/>
                  </a:lnTo>
                  <a:lnTo>
                    <a:pt x="936982" y="0"/>
                  </a:lnTo>
                  <a:lnTo>
                    <a:pt x="959384" y="0"/>
                  </a:lnTo>
                  <a:lnTo>
                    <a:pt x="962542" y="0"/>
                  </a:lnTo>
                  <a:lnTo>
                    <a:pt x="984943" y="0"/>
                  </a:lnTo>
                  <a:lnTo>
                    <a:pt x="992658" y="0"/>
                  </a:lnTo>
                  <a:lnTo>
                    <a:pt x="1012059" y="0"/>
                  </a:lnTo>
                  <a:lnTo>
                    <a:pt x="1012480" y="0"/>
                  </a:lnTo>
                  <a:lnTo>
                    <a:pt x="1027669" y="0"/>
                  </a:lnTo>
                  <a:lnTo>
                    <a:pt x="1037110" y="0"/>
                  </a:lnTo>
                  <a:lnTo>
                    <a:pt x="1040112" y="0"/>
                  </a:lnTo>
                  <a:lnTo>
                    <a:pt x="1057734" y="0"/>
                  </a:lnTo>
                  <a:lnTo>
                    <a:pt x="1064751" y="0"/>
                  </a:lnTo>
                  <a:lnTo>
                    <a:pt x="1070177" y="0"/>
                  </a:lnTo>
                  <a:lnTo>
                    <a:pt x="1072436" y="0"/>
                  </a:lnTo>
                  <a:lnTo>
                    <a:pt x="1090311" y="0"/>
                  </a:lnTo>
                  <a:lnTo>
                    <a:pt x="1110718" y="0"/>
                  </a:lnTo>
                  <a:lnTo>
                    <a:pt x="1112712" y="0"/>
                  </a:lnTo>
                  <a:lnTo>
                    <a:pt x="1116187" y="0"/>
                  </a:lnTo>
                  <a:lnTo>
                    <a:pt x="1139828" y="0"/>
                  </a:lnTo>
                  <a:lnTo>
                    <a:pt x="1140249" y="0"/>
                  </a:lnTo>
                  <a:lnTo>
                    <a:pt x="1145480" y="0"/>
                  </a:lnTo>
                  <a:lnTo>
                    <a:pt x="1152270" y="0"/>
                  </a:lnTo>
                  <a:lnTo>
                    <a:pt x="1154934" y="0"/>
                  </a:lnTo>
                  <a:lnTo>
                    <a:pt x="1167881" y="0"/>
                  </a:lnTo>
                  <a:lnTo>
                    <a:pt x="1175544" y="0"/>
                  </a:lnTo>
                  <a:lnTo>
                    <a:pt x="1184998" y="0"/>
                  </a:lnTo>
                  <a:lnTo>
                    <a:pt x="1197946" y="0"/>
                  </a:lnTo>
                  <a:lnTo>
                    <a:pt x="1200205" y="0"/>
                  </a:lnTo>
                  <a:lnTo>
                    <a:pt x="1220978" y="0"/>
                  </a:lnTo>
                  <a:lnTo>
                    <a:pt x="1238487" y="0"/>
                  </a:lnTo>
                  <a:lnTo>
                    <a:pt x="1243956" y="0"/>
                  </a:lnTo>
                  <a:lnTo>
                    <a:pt x="1251042" y="0"/>
                  </a:lnTo>
                  <a:lnTo>
                    <a:pt x="1257637" y="0"/>
                  </a:lnTo>
                  <a:lnTo>
                    <a:pt x="1271587" y="0"/>
                  </a:lnTo>
                  <a:lnTo>
                    <a:pt x="1273249" y="0"/>
                  </a:lnTo>
                  <a:lnTo>
                    <a:pt x="1280039" y="0"/>
                  </a:lnTo>
                  <a:lnTo>
                    <a:pt x="1282703" y="0"/>
                  </a:lnTo>
                  <a:lnTo>
                    <a:pt x="1286178" y="0"/>
                  </a:lnTo>
                  <a:lnTo>
                    <a:pt x="1295146" y="0"/>
                  </a:lnTo>
                  <a:lnTo>
                    <a:pt x="1301651" y="0"/>
                  </a:lnTo>
                  <a:lnTo>
                    <a:pt x="1302284" y="0"/>
                  </a:lnTo>
                  <a:lnTo>
                    <a:pt x="1303313" y="0"/>
                  </a:lnTo>
                  <a:lnTo>
                    <a:pt x="1312767" y="0"/>
                  </a:lnTo>
                  <a:lnTo>
                    <a:pt x="1316242" y="0"/>
                  </a:lnTo>
                  <a:lnTo>
                    <a:pt x="1321886" y="0"/>
                  </a:lnTo>
                  <a:lnTo>
                    <a:pt x="1324685" y="0"/>
                  </a:lnTo>
                  <a:lnTo>
                    <a:pt x="1325211" y="0"/>
                  </a:lnTo>
                  <a:lnTo>
                    <a:pt x="1332348" y="0"/>
                  </a:lnTo>
                  <a:lnTo>
                    <a:pt x="1332714" y="0"/>
                  </a:lnTo>
                  <a:lnTo>
                    <a:pt x="1333135" y="0"/>
                  </a:lnTo>
                  <a:lnTo>
                    <a:pt x="1348747" y="0"/>
                  </a:lnTo>
                  <a:lnTo>
                    <a:pt x="1354749" y="0"/>
                  </a:lnTo>
                  <a:lnTo>
                    <a:pt x="1378811" y="0"/>
                  </a:lnTo>
                  <a:lnTo>
                    <a:pt x="1383745" y="0"/>
                  </a:lnTo>
                  <a:lnTo>
                    <a:pt x="1385406" y="0"/>
                  </a:lnTo>
                  <a:lnTo>
                    <a:pt x="1399356" y="0"/>
                  </a:lnTo>
                  <a:lnTo>
                    <a:pt x="1400513" y="0"/>
                  </a:lnTo>
                  <a:lnTo>
                    <a:pt x="1413947" y="0"/>
                  </a:lnTo>
                  <a:lnTo>
                    <a:pt x="1414442" y="0"/>
                  </a:lnTo>
                  <a:lnTo>
                    <a:pt x="1422915" y="0"/>
                  </a:lnTo>
                  <a:lnTo>
                    <a:pt x="1426390" y="0"/>
                  </a:lnTo>
                  <a:lnTo>
                    <a:pt x="1429420" y="0"/>
                  </a:lnTo>
                  <a:lnTo>
                    <a:pt x="1430053" y="0"/>
                  </a:lnTo>
                  <a:lnTo>
                    <a:pt x="1430206" y="0"/>
                  </a:lnTo>
                  <a:lnTo>
                    <a:pt x="1430577" y="0"/>
                  </a:lnTo>
                  <a:lnTo>
                    <a:pt x="1436843" y="0"/>
                  </a:lnTo>
                  <a:lnTo>
                    <a:pt x="1444011" y="0"/>
                  </a:lnTo>
                  <a:lnTo>
                    <a:pt x="1449655" y="0"/>
                  </a:lnTo>
                  <a:lnTo>
                    <a:pt x="1452454" y="0"/>
                  </a:lnTo>
                  <a:lnTo>
                    <a:pt x="1452980" y="0"/>
                  </a:lnTo>
                  <a:lnTo>
                    <a:pt x="1456455" y="0"/>
                  </a:lnTo>
                  <a:lnTo>
                    <a:pt x="1459664" y="0"/>
                  </a:lnTo>
                  <a:lnTo>
                    <a:pt x="1460117" y="0"/>
                  </a:lnTo>
                  <a:lnTo>
                    <a:pt x="1460483" y="0"/>
                  </a:lnTo>
                  <a:lnTo>
                    <a:pt x="1460904" y="0"/>
                  </a:lnTo>
                  <a:lnTo>
                    <a:pt x="1472926" y="0"/>
                  </a:lnTo>
                  <a:lnTo>
                    <a:pt x="1482518" y="0"/>
                  </a:lnTo>
                  <a:lnTo>
                    <a:pt x="1489729" y="0"/>
                  </a:lnTo>
                  <a:lnTo>
                    <a:pt x="1504116" y="0"/>
                  </a:lnTo>
                  <a:lnTo>
                    <a:pt x="1511514" y="0"/>
                  </a:lnTo>
                  <a:lnTo>
                    <a:pt x="1524740" y="0"/>
                  </a:lnTo>
                  <a:lnTo>
                    <a:pt x="1528282" y="0"/>
                  </a:lnTo>
                  <a:lnTo>
                    <a:pt x="1531757" y="0"/>
                  </a:lnTo>
                  <a:lnTo>
                    <a:pt x="1534181" y="0"/>
                  </a:lnTo>
                  <a:lnTo>
                    <a:pt x="1542211" y="0"/>
                  </a:lnTo>
                  <a:lnTo>
                    <a:pt x="1554159" y="0"/>
                  </a:lnTo>
                  <a:lnTo>
                    <a:pt x="1557318" y="0"/>
                  </a:lnTo>
                  <a:lnTo>
                    <a:pt x="1557975" y="0"/>
                  </a:lnTo>
                  <a:lnTo>
                    <a:pt x="1558346" y="0"/>
                  </a:lnTo>
                  <a:lnTo>
                    <a:pt x="1561822" y="0"/>
                  </a:lnTo>
                  <a:lnTo>
                    <a:pt x="1564612" y="0"/>
                  </a:lnTo>
                  <a:lnTo>
                    <a:pt x="1566857" y="0"/>
                  </a:lnTo>
                  <a:lnTo>
                    <a:pt x="1576919" y="0"/>
                  </a:lnTo>
                  <a:lnTo>
                    <a:pt x="1579719" y="0"/>
                  </a:lnTo>
                  <a:lnTo>
                    <a:pt x="1584224" y="0"/>
                  </a:lnTo>
                  <a:lnTo>
                    <a:pt x="1587382" y="0"/>
                  </a:lnTo>
                  <a:lnTo>
                    <a:pt x="1587433" y="0"/>
                  </a:lnTo>
                  <a:lnTo>
                    <a:pt x="1600695" y="0"/>
                  </a:lnTo>
                  <a:lnTo>
                    <a:pt x="1606834" y="0"/>
                  </a:lnTo>
                  <a:lnTo>
                    <a:pt x="1607256" y="0"/>
                  </a:lnTo>
                  <a:lnTo>
                    <a:pt x="1608325" y="0"/>
                  </a:lnTo>
                  <a:lnTo>
                    <a:pt x="1609783" y="0"/>
                  </a:lnTo>
                  <a:lnTo>
                    <a:pt x="1617498" y="0"/>
                  </a:lnTo>
                  <a:lnTo>
                    <a:pt x="1631885" y="0"/>
                  </a:lnTo>
                  <a:lnTo>
                    <a:pt x="1636899" y="0"/>
                  </a:lnTo>
                  <a:lnTo>
                    <a:pt x="1637320" y="0"/>
                  </a:lnTo>
                  <a:lnTo>
                    <a:pt x="1637445" y="0"/>
                  </a:lnTo>
                  <a:lnTo>
                    <a:pt x="1652509" y="0"/>
                  </a:lnTo>
                  <a:lnTo>
                    <a:pt x="1659526" y="0"/>
                  </a:lnTo>
                  <a:lnTo>
                    <a:pt x="1661950" y="0"/>
                  </a:lnTo>
                  <a:lnTo>
                    <a:pt x="1664952" y="0"/>
                  </a:lnTo>
                  <a:lnTo>
                    <a:pt x="1667212" y="0"/>
                  </a:lnTo>
                  <a:lnTo>
                    <a:pt x="1685087" y="0"/>
                  </a:lnTo>
                  <a:lnTo>
                    <a:pt x="1689591" y="0"/>
                  </a:lnTo>
                  <a:lnTo>
                    <a:pt x="1694626" y="0"/>
                  </a:lnTo>
                  <a:lnTo>
                    <a:pt x="1697276" y="0"/>
                  </a:lnTo>
                  <a:lnTo>
                    <a:pt x="1698000" y="0"/>
                  </a:lnTo>
                  <a:lnTo>
                    <a:pt x="1704688" y="0"/>
                  </a:lnTo>
                  <a:lnTo>
                    <a:pt x="1707488" y="0"/>
                  </a:lnTo>
                  <a:lnTo>
                    <a:pt x="1710963" y="0"/>
                  </a:lnTo>
                  <a:lnTo>
                    <a:pt x="1715151" y="0"/>
                  </a:lnTo>
                  <a:lnTo>
                    <a:pt x="1721928" y="0"/>
                  </a:lnTo>
                  <a:lnTo>
                    <a:pt x="1734603" y="0"/>
                  </a:lnTo>
                  <a:lnTo>
                    <a:pt x="1735025" y="0"/>
                  </a:lnTo>
                  <a:lnTo>
                    <a:pt x="1735558" y="0"/>
                  </a:lnTo>
                  <a:lnTo>
                    <a:pt x="1736094" y="0"/>
                  </a:lnTo>
                  <a:lnTo>
                    <a:pt x="1737552" y="0"/>
                  </a:lnTo>
                  <a:lnTo>
                    <a:pt x="1741027" y="0"/>
                  </a:lnTo>
                  <a:lnTo>
                    <a:pt x="1747046" y="0"/>
                  </a:lnTo>
                  <a:lnTo>
                    <a:pt x="1748537" y="0"/>
                  </a:lnTo>
                  <a:lnTo>
                    <a:pt x="1753052" y="0"/>
                  </a:lnTo>
                  <a:lnTo>
                    <a:pt x="1757499" y="0"/>
                  </a:lnTo>
                  <a:lnTo>
                    <a:pt x="1764668" y="0"/>
                  </a:lnTo>
                  <a:lnTo>
                    <a:pt x="1765089" y="0"/>
                  </a:lnTo>
                  <a:lnTo>
                    <a:pt x="1765214" y="0"/>
                  </a:lnTo>
                  <a:lnTo>
                    <a:pt x="1770320" y="0"/>
                  </a:lnTo>
                  <a:lnTo>
                    <a:pt x="1777110" y="0"/>
                  </a:lnTo>
                  <a:lnTo>
                    <a:pt x="1779774" y="0"/>
                  </a:lnTo>
                  <a:lnTo>
                    <a:pt x="1792721" y="0"/>
                  </a:lnTo>
                  <a:lnTo>
                    <a:pt x="1794981" y="0"/>
                  </a:lnTo>
                  <a:lnTo>
                    <a:pt x="1825045" y="0"/>
                  </a:lnTo>
                  <a:lnTo>
                    <a:pt x="1825769" y="0"/>
                  </a:lnTo>
                  <a:lnTo>
                    <a:pt x="1838732" y="0"/>
                  </a:lnTo>
                  <a:lnTo>
                    <a:pt x="1845818" y="0"/>
                  </a:lnTo>
                  <a:lnTo>
                    <a:pt x="1849697" y="0"/>
                  </a:lnTo>
                  <a:lnTo>
                    <a:pt x="1852412" y="0"/>
                  </a:lnTo>
                  <a:lnTo>
                    <a:pt x="1853903" y="0"/>
                  </a:lnTo>
                  <a:lnTo>
                    <a:pt x="1863327" y="0"/>
                  </a:lnTo>
                  <a:lnTo>
                    <a:pt x="1868796" y="0"/>
                  </a:lnTo>
                  <a:lnTo>
                    <a:pt x="1874815" y="0"/>
                  </a:lnTo>
                  <a:lnTo>
                    <a:pt x="1876306" y="0"/>
                  </a:lnTo>
                  <a:lnTo>
                    <a:pt x="1880821" y="0"/>
                  </a:lnTo>
                  <a:lnTo>
                    <a:pt x="1882477" y="0"/>
                  </a:lnTo>
                  <a:lnTo>
                    <a:pt x="1883936" y="0"/>
                  </a:lnTo>
                  <a:lnTo>
                    <a:pt x="1885268" y="0"/>
                  </a:lnTo>
                  <a:lnTo>
                    <a:pt x="1896427" y="0"/>
                  </a:lnTo>
                  <a:lnTo>
                    <a:pt x="1898089" y="0"/>
                  </a:lnTo>
                  <a:lnTo>
                    <a:pt x="1904879" y="0"/>
                  </a:lnTo>
                  <a:lnTo>
                    <a:pt x="1907543" y="0"/>
                  </a:lnTo>
                  <a:lnTo>
                    <a:pt x="1911018" y="0"/>
                  </a:lnTo>
                  <a:lnTo>
                    <a:pt x="1919986" y="0"/>
                  </a:lnTo>
                  <a:lnTo>
                    <a:pt x="1927124" y="0"/>
                  </a:lnTo>
                  <a:lnTo>
                    <a:pt x="1927489" y="0"/>
                  </a:lnTo>
                  <a:lnTo>
                    <a:pt x="1927911" y="0"/>
                  </a:lnTo>
                  <a:lnTo>
                    <a:pt x="1929402" y="0"/>
                  </a:lnTo>
                  <a:lnTo>
                    <a:pt x="1946726" y="0"/>
                  </a:lnTo>
                  <a:lnTo>
                    <a:pt x="1949525" y="0"/>
                  </a:lnTo>
                  <a:lnTo>
                    <a:pt x="1957554" y="0"/>
                  </a:lnTo>
                  <a:lnTo>
                    <a:pt x="1957975" y="0"/>
                  </a:lnTo>
                  <a:lnTo>
                    <a:pt x="1973587" y="0"/>
                  </a:lnTo>
                  <a:lnTo>
                    <a:pt x="1978520" y="0"/>
                  </a:lnTo>
                  <a:lnTo>
                    <a:pt x="1980012" y="0"/>
                  </a:lnTo>
                  <a:lnTo>
                    <a:pt x="1980181" y="0"/>
                  </a:lnTo>
                  <a:lnTo>
                    <a:pt x="1981672" y="0"/>
                  </a:lnTo>
                  <a:lnTo>
                    <a:pt x="2008585" y="0"/>
                  </a:lnTo>
                  <a:lnTo>
                    <a:pt x="2009218" y="0"/>
                  </a:lnTo>
                  <a:lnTo>
                    <a:pt x="2010246" y="0"/>
                  </a:lnTo>
                  <a:lnTo>
                    <a:pt x="2010709" y="0"/>
                  </a:lnTo>
                  <a:lnTo>
                    <a:pt x="2011705" y="0"/>
                  </a:lnTo>
                  <a:lnTo>
                    <a:pt x="2024147" y="0"/>
                  </a:lnTo>
                  <a:lnTo>
                    <a:pt x="2024196" y="0"/>
                  </a:lnTo>
                  <a:lnTo>
                    <a:pt x="2024981" y="0"/>
                  </a:lnTo>
                  <a:lnTo>
                    <a:pt x="2025353" y="0"/>
                  </a:lnTo>
                  <a:lnTo>
                    <a:pt x="2026473" y="0"/>
                  </a:lnTo>
                  <a:lnTo>
                    <a:pt x="2031619" y="0"/>
                  </a:lnTo>
                  <a:lnTo>
                    <a:pt x="2033110" y="0"/>
                  </a:lnTo>
                  <a:lnTo>
                    <a:pt x="2038787" y="0"/>
                  </a:lnTo>
                  <a:lnTo>
                    <a:pt x="2039282" y="0"/>
                  </a:lnTo>
                  <a:lnTo>
                    <a:pt x="2047755" y="0"/>
                  </a:lnTo>
                  <a:lnTo>
                    <a:pt x="2051230" y="0"/>
                  </a:lnTo>
                  <a:lnTo>
                    <a:pt x="2054893" y="0"/>
                  </a:lnTo>
                  <a:lnTo>
                    <a:pt x="2055046" y="0"/>
                  </a:lnTo>
                  <a:lnTo>
                    <a:pt x="2055258" y="0"/>
                  </a:lnTo>
                  <a:lnTo>
                    <a:pt x="2055680" y="0"/>
                  </a:lnTo>
                  <a:lnTo>
                    <a:pt x="2057171" y="0"/>
                  </a:lnTo>
                  <a:lnTo>
                    <a:pt x="2061683" y="0"/>
                  </a:lnTo>
                  <a:lnTo>
                    <a:pt x="2067702" y="0"/>
                  </a:lnTo>
                  <a:lnTo>
                    <a:pt x="2074495" y="0"/>
                  </a:lnTo>
                  <a:lnTo>
                    <a:pt x="2077294" y="0"/>
                  </a:lnTo>
                  <a:lnTo>
                    <a:pt x="2084504" y="0"/>
                  </a:lnTo>
                  <a:lnTo>
                    <a:pt x="2085323" y="0"/>
                  </a:lnTo>
                  <a:lnTo>
                    <a:pt x="2085744" y="0"/>
                  </a:lnTo>
                  <a:lnTo>
                    <a:pt x="2097766" y="0"/>
                  </a:lnTo>
                  <a:lnTo>
                    <a:pt x="2106289" y="0"/>
                  </a:lnTo>
                  <a:lnTo>
                    <a:pt x="2107781" y="0"/>
                  </a:lnTo>
                  <a:lnTo>
                    <a:pt x="2128956" y="0"/>
                  </a:lnTo>
                  <a:lnTo>
                    <a:pt x="2129514" y="0"/>
                  </a:lnTo>
                  <a:lnTo>
                    <a:pt x="2136354" y="0"/>
                  </a:lnTo>
                  <a:lnTo>
                    <a:pt x="2136987" y="0"/>
                  </a:lnTo>
                  <a:lnTo>
                    <a:pt x="2138478" y="0"/>
                  </a:lnTo>
                  <a:lnTo>
                    <a:pt x="2151916" y="0"/>
                  </a:lnTo>
                  <a:lnTo>
                    <a:pt x="2152750" y="0"/>
                  </a:lnTo>
                  <a:lnTo>
                    <a:pt x="2153122" y="0"/>
                  </a:lnTo>
                  <a:lnTo>
                    <a:pt x="2154242" y="0"/>
                  </a:lnTo>
                  <a:lnTo>
                    <a:pt x="2156597" y="0"/>
                  </a:lnTo>
                  <a:lnTo>
                    <a:pt x="2159388" y="0"/>
                  </a:lnTo>
                  <a:lnTo>
                    <a:pt x="2160879" y="0"/>
                  </a:lnTo>
                  <a:lnTo>
                    <a:pt x="2161633" y="0"/>
                  </a:lnTo>
                  <a:lnTo>
                    <a:pt x="2167051" y="0"/>
                  </a:lnTo>
                  <a:lnTo>
                    <a:pt x="2178999" y="0"/>
                  </a:lnTo>
                  <a:lnTo>
                    <a:pt x="2182158" y="0"/>
                  </a:lnTo>
                  <a:lnTo>
                    <a:pt x="2182815" y="0"/>
                  </a:lnTo>
                  <a:lnTo>
                    <a:pt x="2188666" y="0"/>
                  </a:lnTo>
                  <a:lnTo>
                    <a:pt x="2189452" y="0"/>
                  </a:lnTo>
                  <a:lnTo>
                    <a:pt x="2191697" y="0"/>
                  </a:lnTo>
                  <a:lnTo>
                    <a:pt x="2195471" y="0"/>
                  </a:lnTo>
                  <a:lnTo>
                    <a:pt x="2201759" y="0"/>
                  </a:lnTo>
                  <a:lnTo>
                    <a:pt x="2203100" y="0"/>
                  </a:lnTo>
                  <a:lnTo>
                    <a:pt x="2204559" y="0"/>
                  </a:lnTo>
                  <a:lnTo>
                    <a:pt x="2204591" y="0"/>
                  </a:lnTo>
                  <a:lnTo>
                    <a:pt x="2212273" y="0"/>
                  </a:lnTo>
                  <a:lnTo>
                    <a:pt x="2225535" y="0"/>
                  </a:lnTo>
                  <a:lnTo>
                    <a:pt x="2231674" y="0"/>
                  </a:lnTo>
                  <a:lnTo>
                    <a:pt x="2232096" y="0"/>
                  </a:lnTo>
                  <a:lnTo>
                    <a:pt x="2232220" y="0"/>
                  </a:lnTo>
                  <a:lnTo>
                    <a:pt x="2233118" y="0"/>
                  </a:lnTo>
                  <a:lnTo>
                    <a:pt x="2233165" y="0"/>
                  </a:lnTo>
                  <a:lnTo>
                    <a:pt x="2256725" y="0"/>
                  </a:lnTo>
                  <a:lnTo>
                    <a:pt x="2257283" y="0"/>
                  </a:lnTo>
                  <a:lnTo>
                    <a:pt x="2262285" y="0"/>
                  </a:lnTo>
                  <a:lnTo>
                    <a:pt x="2284366" y="0"/>
                  </a:lnTo>
                  <a:lnTo>
                    <a:pt x="2289402" y="0"/>
                  </a:lnTo>
                  <a:lnTo>
                    <a:pt x="2292052" y="0"/>
                  </a:lnTo>
                  <a:lnTo>
                    <a:pt x="2299271" y="0"/>
                  </a:lnTo>
                  <a:lnTo>
                    <a:pt x="2308721" y="0"/>
                  </a:lnTo>
                  <a:lnTo>
                    <a:pt x="2309927" y="0"/>
                  </a:lnTo>
                  <a:lnTo>
                    <a:pt x="2316435" y="0"/>
                  </a:lnTo>
                  <a:lnTo>
                    <a:pt x="2316703" y="0"/>
                  </a:lnTo>
                  <a:lnTo>
                    <a:pt x="2319466" y="0"/>
                  </a:lnTo>
                  <a:lnTo>
                    <a:pt x="2322840" y="0"/>
                  </a:lnTo>
                  <a:lnTo>
                    <a:pt x="2329528" y="0"/>
                  </a:lnTo>
                  <a:lnTo>
                    <a:pt x="2330869" y="0"/>
                  </a:lnTo>
                  <a:lnTo>
                    <a:pt x="2332328" y="0"/>
                  </a:lnTo>
                  <a:lnTo>
                    <a:pt x="2332360" y="0"/>
                  </a:lnTo>
                  <a:lnTo>
                    <a:pt x="2335803" y="0"/>
                  </a:lnTo>
                  <a:lnTo>
                    <a:pt x="2343312" y="0"/>
                  </a:lnTo>
                  <a:lnTo>
                    <a:pt x="2344804" y="0"/>
                  </a:lnTo>
                  <a:lnTo>
                    <a:pt x="2346768" y="0"/>
                  </a:lnTo>
                  <a:lnTo>
                    <a:pt x="2347827" y="0"/>
                  </a:lnTo>
                  <a:lnTo>
                    <a:pt x="2352274" y="0"/>
                  </a:lnTo>
                  <a:lnTo>
                    <a:pt x="2359443" y="0"/>
                  </a:lnTo>
                  <a:lnTo>
                    <a:pt x="2359865" y="0"/>
                  </a:lnTo>
                  <a:lnTo>
                    <a:pt x="2359989" y="0"/>
                  </a:lnTo>
                  <a:lnTo>
                    <a:pt x="2360887" y="0"/>
                  </a:lnTo>
                  <a:lnTo>
                    <a:pt x="2360934" y="0"/>
                  </a:lnTo>
                  <a:lnTo>
                    <a:pt x="2371886" y="0"/>
                  </a:lnTo>
                  <a:lnTo>
                    <a:pt x="2373377" y="0"/>
                  </a:lnTo>
                  <a:lnTo>
                    <a:pt x="2377892" y="0"/>
                  </a:lnTo>
                  <a:cubicBezTo>
                    <a:pt x="2382339" y="0"/>
                    <a:pt x="2382339" y="0"/>
                    <a:pt x="2382339" y="0"/>
                  </a:cubicBezTo>
                  <a:lnTo>
                    <a:pt x="2390054" y="0"/>
                  </a:lnTo>
                  <a:lnTo>
                    <a:pt x="2419821" y="0"/>
                  </a:lnTo>
                  <a:lnTo>
                    <a:pt x="2427040" y="0"/>
                  </a:lnTo>
                  <a:lnTo>
                    <a:pt x="2436490" y="0"/>
                  </a:lnTo>
                  <a:lnTo>
                    <a:pt x="2444472" y="0"/>
                  </a:lnTo>
                  <a:lnTo>
                    <a:pt x="2448678" y="0"/>
                  </a:lnTo>
                  <a:lnTo>
                    <a:pt x="2450171" y="0"/>
                  </a:lnTo>
                  <a:lnTo>
                    <a:pt x="2450609" y="0"/>
                  </a:lnTo>
                  <a:lnTo>
                    <a:pt x="2463572" y="0"/>
                  </a:lnTo>
                  <a:lnTo>
                    <a:pt x="2471081" y="0"/>
                  </a:lnTo>
                  <a:lnTo>
                    <a:pt x="2472573" y="0"/>
                  </a:lnTo>
                  <a:lnTo>
                    <a:pt x="2474537" y="0"/>
                  </a:lnTo>
                  <a:lnTo>
                    <a:pt x="2475596" y="0"/>
                  </a:lnTo>
                  <a:lnTo>
                    <a:pt x="2477252" y="0"/>
                  </a:lnTo>
                  <a:lnTo>
                    <a:pt x="2478712" y="0"/>
                  </a:lnTo>
                  <a:lnTo>
                    <a:pt x="2478743" y="0"/>
                  </a:lnTo>
                  <a:lnTo>
                    <a:pt x="2480043" y="0"/>
                  </a:lnTo>
                  <a:lnTo>
                    <a:pt x="2499655" y="0"/>
                  </a:lnTo>
                  <a:lnTo>
                    <a:pt x="2501146" y="0"/>
                  </a:lnTo>
                  <a:lnTo>
                    <a:pt x="2505661" y="0"/>
                  </a:lnTo>
                  <a:lnTo>
                    <a:pt x="2508776" y="0"/>
                  </a:lnTo>
                  <a:lnTo>
                    <a:pt x="2510108" y="0"/>
                  </a:lnTo>
                  <a:lnTo>
                    <a:pt x="2524178" y="0"/>
                  </a:lnTo>
                  <a:lnTo>
                    <a:pt x="2525248" y="0"/>
                  </a:lnTo>
                  <a:lnTo>
                    <a:pt x="2525669" y="0"/>
                  </a:lnTo>
                  <a:lnTo>
                    <a:pt x="2552329" y="0"/>
                  </a:lnTo>
                  <a:lnTo>
                    <a:pt x="2552751" y="0"/>
                  </a:lnTo>
                  <a:lnTo>
                    <a:pt x="2554242" y="0"/>
                  </a:lnTo>
                  <a:lnTo>
                    <a:pt x="2574787" y="0"/>
                  </a:lnTo>
                  <a:lnTo>
                    <a:pt x="2576279" y="0"/>
                  </a:lnTo>
                  <a:lnTo>
                    <a:pt x="2576447" y="0"/>
                  </a:lnTo>
                  <a:lnTo>
                    <a:pt x="2577940" y="0"/>
                  </a:lnTo>
                  <a:lnTo>
                    <a:pt x="2603360" y="0"/>
                  </a:lnTo>
                  <a:lnTo>
                    <a:pt x="2604852" y="0"/>
                  </a:lnTo>
                  <a:lnTo>
                    <a:pt x="2605021" y="0"/>
                  </a:lnTo>
                  <a:lnTo>
                    <a:pt x="2605484" y="0"/>
                  </a:lnTo>
                  <a:lnTo>
                    <a:pt x="2606481" y="0"/>
                  </a:lnTo>
                  <a:lnTo>
                    <a:pt x="2606512" y="0"/>
                  </a:lnTo>
                  <a:lnTo>
                    <a:pt x="2606976" y="0"/>
                  </a:lnTo>
                  <a:lnTo>
                    <a:pt x="2618923" y="0"/>
                  </a:lnTo>
                  <a:lnTo>
                    <a:pt x="2621248" y="0"/>
                  </a:lnTo>
                  <a:lnTo>
                    <a:pt x="2622740" y="0"/>
                  </a:lnTo>
                  <a:lnTo>
                    <a:pt x="2627885" y="0"/>
                  </a:lnTo>
                  <a:lnTo>
                    <a:pt x="2629377" y="0"/>
                  </a:lnTo>
                  <a:lnTo>
                    <a:pt x="2634058" y="0"/>
                  </a:lnTo>
                  <a:lnTo>
                    <a:pt x="2635549" y="0"/>
                  </a:lnTo>
                  <a:lnTo>
                    <a:pt x="2636545" y="0"/>
                  </a:lnTo>
                  <a:lnTo>
                    <a:pt x="2648987" y="0"/>
                  </a:lnTo>
                  <a:lnTo>
                    <a:pt x="2649821" y="0"/>
                  </a:lnTo>
                  <a:lnTo>
                    <a:pt x="2651313" y="0"/>
                  </a:lnTo>
                  <a:lnTo>
                    <a:pt x="2651947" y="0"/>
                  </a:lnTo>
                  <a:lnTo>
                    <a:pt x="2653017" y="0"/>
                  </a:lnTo>
                  <a:lnTo>
                    <a:pt x="2653438" y="0"/>
                  </a:lnTo>
                  <a:lnTo>
                    <a:pt x="2656459" y="0"/>
                  </a:lnTo>
                  <a:lnTo>
                    <a:pt x="2657950" y="0"/>
                  </a:lnTo>
                  <a:lnTo>
                    <a:pt x="2665460" y="0"/>
                  </a:lnTo>
                  <a:lnTo>
                    <a:pt x="2680098" y="0"/>
                  </a:lnTo>
                  <a:lnTo>
                    <a:pt x="2680520" y="0"/>
                  </a:lnTo>
                  <a:lnTo>
                    <a:pt x="2682011" y="0"/>
                  </a:lnTo>
                  <a:lnTo>
                    <a:pt x="2692542" y="0"/>
                  </a:lnTo>
                  <a:lnTo>
                    <a:pt x="2702556" y="0"/>
                  </a:lnTo>
                  <a:lnTo>
                    <a:pt x="2704048" y="0"/>
                  </a:lnTo>
                  <a:lnTo>
                    <a:pt x="2724289" y="0"/>
                  </a:lnTo>
                  <a:lnTo>
                    <a:pt x="2731129" y="0"/>
                  </a:lnTo>
                  <a:lnTo>
                    <a:pt x="2732621" y="0"/>
                  </a:lnTo>
                  <a:lnTo>
                    <a:pt x="2733253" y="0"/>
                  </a:lnTo>
                  <a:lnTo>
                    <a:pt x="2734745" y="0"/>
                  </a:lnTo>
                  <a:lnTo>
                    <a:pt x="2746692" y="0"/>
                  </a:lnTo>
                  <a:lnTo>
                    <a:pt x="2749017" y="0"/>
                  </a:lnTo>
                  <a:lnTo>
                    <a:pt x="2750509" y="0"/>
                  </a:lnTo>
                  <a:lnTo>
                    <a:pt x="2754354" y="0"/>
                  </a:lnTo>
                  <a:lnTo>
                    <a:pt x="2755654" y="0"/>
                  </a:lnTo>
                  <a:lnTo>
                    <a:pt x="2757146" y="0"/>
                  </a:lnTo>
                  <a:lnTo>
                    <a:pt x="2761827" y="0"/>
                  </a:lnTo>
                  <a:lnTo>
                    <a:pt x="2763318" y="0"/>
                  </a:lnTo>
                  <a:lnTo>
                    <a:pt x="2776756" y="0"/>
                  </a:lnTo>
                  <a:lnTo>
                    <a:pt x="2777590" y="0"/>
                  </a:lnTo>
                  <a:lnTo>
                    <a:pt x="2779082" y="0"/>
                  </a:lnTo>
                  <a:lnTo>
                    <a:pt x="2783442" y="0"/>
                  </a:lnTo>
                  <a:lnTo>
                    <a:pt x="2784228" y="0"/>
                  </a:lnTo>
                  <a:lnTo>
                    <a:pt x="2785719" y="0"/>
                  </a:lnTo>
                  <a:lnTo>
                    <a:pt x="2786473" y="0"/>
                  </a:lnTo>
                  <a:lnTo>
                    <a:pt x="2793229" y="0"/>
                  </a:lnTo>
                  <a:lnTo>
                    <a:pt x="2799367" y="0"/>
                  </a:lnTo>
                  <a:lnTo>
                    <a:pt x="2813506" y="0"/>
                  </a:lnTo>
                  <a:lnTo>
                    <a:pt x="2820311" y="0"/>
                  </a:lnTo>
                  <a:lnTo>
                    <a:pt x="2827893" y="0"/>
                  </a:lnTo>
                  <a:lnTo>
                    <a:pt x="2827940" y="0"/>
                  </a:lnTo>
                  <a:lnTo>
                    <a:pt x="2829431" y="0"/>
                  </a:lnTo>
                  <a:lnTo>
                    <a:pt x="2829978" y="0"/>
                  </a:lnTo>
                  <a:lnTo>
                    <a:pt x="2852058" y="0"/>
                  </a:lnTo>
                  <a:lnTo>
                    <a:pt x="2857060" y="0"/>
                  </a:lnTo>
                  <a:lnTo>
                    <a:pt x="2857958" y="0"/>
                  </a:lnTo>
                  <a:lnTo>
                    <a:pt x="2871601" y="0"/>
                  </a:lnTo>
                  <a:lnTo>
                    <a:pt x="2882123" y="0"/>
                  </a:lnTo>
                  <a:lnTo>
                    <a:pt x="2894046" y="0"/>
                  </a:lnTo>
                  <a:lnTo>
                    <a:pt x="2903496" y="0"/>
                  </a:lnTo>
                  <a:lnTo>
                    <a:pt x="2911211" y="0"/>
                  </a:lnTo>
                  <a:lnTo>
                    <a:pt x="2914242" y="0"/>
                  </a:lnTo>
                  <a:lnTo>
                    <a:pt x="2914461" y="0"/>
                  </a:lnTo>
                  <a:lnTo>
                    <a:pt x="2924111" y="0"/>
                  </a:lnTo>
                  <a:lnTo>
                    <a:pt x="2927136" y="0"/>
                  </a:lnTo>
                  <a:lnTo>
                    <a:pt x="2933561" y="0"/>
                  </a:lnTo>
                  <a:lnTo>
                    <a:pt x="2939580" y="0"/>
                  </a:lnTo>
                  <a:lnTo>
                    <a:pt x="2941275" y="0"/>
                  </a:lnTo>
                  <a:lnTo>
                    <a:pt x="2941543" y="0"/>
                  </a:lnTo>
                  <a:lnTo>
                    <a:pt x="2945586" y="0"/>
                  </a:lnTo>
                  <a:lnTo>
                    <a:pt x="2950032" y="0"/>
                  </a:lnTo>
                  <a:lnTo>
                    <a:pt x="2955662" y="0"/>
                  </a:lnTo>
                  <a:lnTo>
                    <a:pt x="2955709" y="0"/>
                  </a:lnTo>
                  <a:lnTo>
                    <a:pt x="2957200" y="0"/>
                  </a:lnTo>
                  <a:lnTo>
                    <a:pt x="2957747" y="0"/>
                  </a:lnTo>
                  <a:lnTo>
                    <a:pt x="2968152" y="0"/>
                  </a:lnTo>
                  <a:lnTo>
                    <a:pt x="2969644" y="0"/>
                  </a:lnTo>
                  <a:lnTo>
                    <a:pt x="2972667" y="0"/>
                  </a:lnTo>
                  <a:lnTo>
                    <a:pt x="2977114" y="0"/>
                  </a:lnTo>
                  <a:lnTo>
                    <a:pt x="2984829" y="0"/>
                  </a:lnTo>
                  <a:lnTo>
                    <a:pt x="2985727" y="0"/>
                  </a:lnTo>
                  <a:lnTo>
                    <a:pt x="2999370" y="0"/>
                  </a:lnTo>
                  <a:lnTo>
                    <a:pt x="3021815" y="0"/>
                  </a:lnTo>
                  <a:lnTo>
                    <a:pt x="3031265" y="0"/>
                  </a:lnTo>
                  <a:lnTo>
                    <a:pt x="3042230" y="0"/>
                  </a:lnTo>
                  <a:lnTo>
                    <a:pt x="3044946" y="0"/>
                  </a:lnTo>
                  <a:lnTo>
                    <a:pt x="3051880" y="0"/>
                  </a:lnTo>
                  <a:lnTo>
                    <a:pt x="3061330" y="0"/>
                  </a:lnTo>
                  <a:lnTo>
                    <a:pt x="3067349" y="0"/>
                  </a:lnTo>
                  <a:lnTo>
                    <a:pt x="3069312" y="0"/>
                  </a:lnTo>
                  <a:lnTo>
                    <a:pt x="3073355" y="0"/>
                  </a:lnTo>
                  <a:lnTo>
                    <a:pt x="3073518" y="0"/>
                  </a:lnTo>
                  <a:lnTo>
                    <a:pt x="3075011" y="0"/>
                  </a:lnTo>
                  <a:lnTo>
                    <a:pt x="3077801" y="0"/>
                  </a:lnTo>
                  <a:lnTo>
                    <a:pt x="3095921" y="0"/>
                  </a:lnTo>
                  <a:lnTo>
                    <a:pt x="3097413" y="0"/>
                  </a:lnTo>
                  <a:lnTo>
                    <a:pt x="3100436" y="0"/>
                  </a:lnTo>
                  <a:lnTo>
                    <a:pt x="3103552" y="0"/>
                  </a:lnTo>
                  <a:lnTo>
                    <a:pt x="3104883" y="0"/>
                  </a:lnTo>
                  <a:lnTo>
                    <a:pt x="3120023" y="0"/>
                  </a:lnTo>
                  <a:lnTo>
                    <a:pt x="3120445" y="0"/>
                  </a:lnTo>
                  <a:lnTo>
                    <a:pt x="3149018" y="0"/>
                  </a:lnTo>
                  <a:lnTo>
                    <a:pt x="3150088" y="0"/>
                  </a:lnTo>
                  <a:lnTo>
                    <a:pt x="3150509" y="0"/>
                  </a:lnTo>
                  <a:lnTo>
                    <a:pt x="3171054" y="0"/>
                  </a:lnTo>
                  <a:lnTo>
                    <a:pt x="3172715" y="0"/>
                  </a:lnTo>
                  <a:lnTo>
                    <a:pt x="3199627" y="0"/>
                  </a:lnTo>
                  <a:lnTo>
                    <a:pt x="3201119" y="0"/>
                  </a:lnTo>
                  <a:lnTo>
                    <a:pt x="3201287" y="0"/>
                  </a:lnTo>
                  <a:lnTo>
                    <a:pt x="3201751" y="0"/>
                  </a:lnTo>
                  <a:lnTo>
                    <a:pt x="3202780" y="0"/>
                  </a:lnTo>
                  <a:lnTo>
                    <a:pt x="3217515" y="0"/>
                  </a:lnTo>
                  <a:lnTo>
                    <a:pt x="3224152" y="0"/>
                  </a:lnTo>
                  <a:lnTo>
                    <a:pt x="3230324" y="0"/>
                  </a:lnTo>
                  <a:lnTo>
                    <a:pt x="3231321" y="0"/>
                  </a:lnTo>
                  <a:lnTo>
                    <a:pt x="3231816" y="0"/>
                  </a:lnTo>
                  <a:lnTo>
                    <a:pt x="3243763" y="0"/>
                  </a:lnTo>
                  <a:lnTo>
                    <a:pt x="3246088" y="0"/>
                  </a:lnTo>
                  <a:lnTo>
                    <a:pt x="3247580" y="0"/>
                  </a:lnTo>
                  <a:lnTo>
                    <a:pt x="3247792" y="0"/>
                  </a:lnTo>
                  <a:lnTo>
                    <a:pt x="3248214" y="0"/>
                  </a:lnTo>
                  <a:lnTo>
                    <a:pt x="3252725" y="0"/>
                  </a:lnTo>
                  <a:lnTo>
                    <a:pt x="3254217" y="0"/>
                  </a:lnTo>
                  <a:lnTo>
                    <a:pt x="3260235" y="0"/>
                  </a:lnTo>
                  <a:lnTo>
                    <a:pt x="3276787" y="0"/>
                  </a:lnTo>
                  <a:lnTo>
                    <a:pt x="3277857" y="0"/>
                  </a:lnTo>
                  <a:lnTo>
                    <a:pt x="3278278" y="0"/>
                  </a:lnTo>
                  <a:lnTo>
                    <a:pt x="3290300" y="0"/>
                  </a:lnTo>
                  <a:lnTo>
                    <a:pt x="3298823" y="0"/>
                  </a:lnTo>
                  <a:lnTo>
                    <a:pt x="3327396" y="0"/>
                  </a:lnTo>
                  <a:lnTo>
                    <a:pt x="3328888" y="0"/>
                  </a:lnTo>
                  <a:lnTo>
                    <a:pt x="3329520" y="0"/>
                  </a:lnTo>
                  <a:lnTo>
                    <a:pt x="3345284" y="0"/>
                  </a:lnTo>
                  <a:lnTo>
                    <a:pt x="3349129" y="0"/>
                  </a:lnTo>
                  <a:lnTo>
                    <a:pt x="3351921" y="0"/>
                  </a:lnTo>
                  <a:lnTo>
                    <a:pt x="3358093" y="0"/>
                  </a:lnTo>
                  <a:lnTo>
                    <a:pt x="3359585" y="0"/>
                  </a:lnTo>
                  <a:lnTo>
                    <a:pt x="3371532" y="0"/>
                  </a:lnTo>
                  <a:lnTo>
                    <a:pt x="3373857" y="0"/>
                  </a:lnTo>
                  <a:lnTo>
                    <a:pt x="3375349" y="0"/>
                  </a:lnTo>
                  <a:lnTo>
                    <a:pt x="3380494" y="0"/>
                  </a:lnTo>
                  <a:lnTo>
                    <a:pt x="3381986" y="0"/>
                  </a:lnTo>
                  <a:lnTo>
                    <a:pt x="3388004" y="0"/>
                  </a:lnTo>
                  <a:lnTo>
                    <a:pt x="3408282" y="0"/>
                  </a:lnTo>
                  <a:lnTo>
                    <a:pt x="3418069" y="0"/>
                  </a:lnTo>
                  <a:lnTo>
                    <a:pt x="3424207" y="0"/>
                  </a:lnTo>
                  <a:lnTo>
                    <a:pt x="3424753" y="0"/>
                  </a:lnTo>
                  <a:lnTo>
                    <a:pt x="3452733" y="0"/>
                  </a:lnTo>
                  <a:lnTo>
                    <a:pt x="3454818" y="0"/>
                  </a:lnTo>
                  <a:lnTo>
                    <a:pt x="3476898" y="0"/>
                  </a:lnTo>
                  <a:lnTo>
                    <a:pt x="3496441" y="0"/>
                  </a:lnTo>
                  <a:lnTo>
                    <a:pt x="3509236" y="0"/>
                  </a:lnTo>
                  <a:lnTo>
                    <a:pt x="3518886" y="0"/>
                  </a:lnTo>
                  <a:lnTo>
                    <a:pt x="3528336" y="0"/>
                  </a:lnTo>
                  <a:lnTo>
                    <a:pt x="3536051" y="0"/>
                  </a:lnTo>
                  <a:lnTo>
                    <a:pt x="3539301" y="0"/>
                  </a:lnTo>
                  <a:lnTo>
                    <a:pt x="3540361" y="0"/>
                  </a:lnTo>
                  <a:lnTo>
                    <a:pt x="3544807" y="0"/>
                  </a:lnTo>
                  <a:lnTo>
                    <a:pt x="3551976" y="0"/>
                  </a:lnTo>
                  <a:lnTo>
                    <a:pt x="3552522" y="0"/>
                  </a:lnTo>
                  <a:lnTo>
                    <a:pt x="3564420" y="0"/>
                  </a:lnTo>
                  <a:lnTo>
                    <a:pt x="3570426" y="0"/>
                  </a:lnTo>
                  <a:cubicBezTo>
                    <a:pt x="3574872" y="0"/>
                    <a:pt x="3574872" y="0"/>
                    <a:pt x="3574872" y="0"/>
                  </a:cubicBezTo>
                  <a:lnTo>
                    <a:pt x="3580502" y="0"/>
                  </a:lnTo>
                  <a:lnTo>
                    <a:pt x="3582587" y="0"/>
                  </a:lnTo>
                  <a:lnTo>
                    <a:pt x="3624210" y="0"/>
                  </a:lnTo>
                  <a:lnTo>
                    <a:pt x="3637005" y="0"/>
                  </a:lnTo>
                  <a:lnTo>
                    <a:pt x="3646655" y="0"/>
                  </a:lnTo>
                  <a:lnTo>
                    <a:pt x="3656105" y="0"/>
                  </a:lnTo>
                  <a:lnTo>
                    <a:pt x="3667070" y="0"/>
                  </a:lnTo>
                  <a:lnTo>
                    <a:pt x="3668130" y="0"/>
                  </a:lnTo>
                  <a:lnTo>
                    <a:pt x="3669786" y="0"/>
                  </a:lnTo>
                  <a:lnTo>
                    <a:pt x="3672576" y="0"/>
                  </a:lnTo>
                  <a:lnTo>
                    <a:pt x="3692189" y="0"/>
                  </a:lnTo>
                  <a:lnTo>
                    <a:pt x="3698195" y="0"/>
                  </a:lnTo>
                  <a:lnTo>
                    <a:pt x="3702641" y="0"/>
                  </a:lnTo>
                  <a:lnTo>
                    <a:pt x="3744863" y="0"/>
                  </a:lnTo>
                  <a:lnTo>
                    <a:pt x="3745285" y="0"/>
                  </a:lnTo>
                  <a:lnTo>
                    <a:pt x="3795894" y="0"/>
                  </a:lnTo>
                  <a:lnTo>
                    <a:pt x="3797555" y="0"/>
                  </a:lnTo>
                  <a:lnTo>
                    <a:pt x="3826591" y="0"/>
                  </a:lnTo>
                  <a:lnTo>
                    <a:pt x="3842355" y="0"/>
                  </a:lnTo>
                  <a:lnTo>
                    <a:pt x="3848992" y="0"/>
                  </a:lnTo>
                  <a:lnTo>
                    <a:pt x="3872632" y="0"/>
                  </a:lnTo>
                  <a:lnTo>
                    <a:pt x="3873054" y="0"/>
                  </a:lnTo>
                  <a:lnTo>
                    <a:pt x="3885075" y="0"/>
                  </a:lnTo>
                  <a:lnTo>
                    <a:pt x="3923663" y="0"/>
                  </a:lnTo>
                  <a:lnTo>
                    <a:pt x="3954360" y="0"/>
                  </a:lnTo>
                  <a:lnTo>
                    <a:pt x="3970124" y="0"/>
                  </a:lnTo>
                  <a:lnTo>
                    <a:pt x="3976761" y="0"/>
                  </a:lnTo>
                  <a:lnTo>
                    <a:pt x="4012844" y="0"/>
                  </a:lnTo>
                  <a:lnTo>
                    <a:pt x="4049593" y="0"/>
                  </a:lnTo>
                  <a:cubicBezTo>
                    <a:pt x="4169647" y="0"/>
                    <a:pt x="4169647" y="0"/>
                    <a:pt x="4169647" y="0"/>
                  </a:cubicBezTo>
                  <a:lnTo>
                    <a:pt x="4177362" y="0"/>
                  </a:lnTo>
                  <a:cubicBezTo>
                    <a:pt x="4297416" y="0"/>
                    <a:pt x="4297416" y="0"/>
                    <a:pt x="4297416" y="0"/>
                  </a:cubicBezTo>
                  <a:cubicBezTo>
                    <a:pt x="4327758" y="0"/>
                    <a:pt x="4364168" y="21251"/>
                    <a:pt x="4379339" y="47054"/>
                  </a:cubicBezTo>
                  <a:cubicBezTo>
                    <a:pt x="4591731" y="415146"/>
                    <a:pt x="4591731" y="415146"/>
                    <a:pt x="4591731" y="415146"/>
                  </a:cubicBezTo>
                  <a:cubicBezTo>
                    <a:pt x="4606902" y="440951"/>
                    <a:pt x="4606902" y="483452"/>
                    <a:pt x="4591731" y="509257"/>
                  </a:cubicBezTo>
                  <a:cubicBezTo>
                    <a:pt x="4379339" y="877348"/>
                    <a:pt x="4379339" y="877348"/>
                    <a:pt x="4379339" y="877348"/>
                  </a:cubicBezTo>
                  <a:cubicBezTo>
                    <a:pt x="4364168" y="903151"/>
                    <a:pt x="4327758" y="924402"/>
                    <a:pt x="4297416" y="924402"/>
                  </a:cubicBezTo>
                  <a:lnTo>
                    <a:pt x="4169647" y="924402"/>
                  </a:lnTo>
                  <a:lnTo>
                    <a:pt x="3976761" y="924402"/>
                  </a:lnTo>
                  <a:lnTo>
                    <a:pt x="3872632" y="924402"/>
                  </a:lnTo>
                  <a:lnTo>
                    <a:pt x="3848992" y="924402"/>
                  </a:lnTo>
                  <a:lnTo>
                    <a:pt x="3744863" y="924402"/>
                  </a:lnTo>
                  <a:lnTo>
                    <a:pt x="3702641" y="924402"/>
                  </a:lnTo>
                  <a:lnTo>
                    <a:pt x="3672576" y="924402"/>
                  </a:lnTo>
                  <a:lnTo>
                    <a:pt x="3656105" y="924402"/>
                  </a:lnTo>
                  <a:lnTo>
                    <a:pt x="3574872" y="924402"/>
                  </a:lnTo>
                  <a:lnTo>
                    <a:pt x="3551976" y="924402"/>
                  </a:lnTo>
                  <a:lnTo>
                    <a:pt x="3544807" y="924402"/>
                  </a:lnTo>
                  <a:lnTo>
                    <a:pt x="3528336" y="924402"/>
                  </a:lnTo>
                  <a:lnTo>
                    <a:pt x="3424207" y="924402"/>
                  </a:lnTo>
                  <a:lnTo>
                    <a:pt x="3381986" y="924402"/>
                  </a:lnTo>
                  <a:lnTo>
                    <a:pt x="3380494" y="924402"/>
                  </a:lnTo>
                  <a:lnTo>
                    <a:pt x="3351921" y="924402"/>
                  </a:lnTo>
                  <a:lnTo>
                    <a:pt x="3277857" y="924402"/>
                  </a:lnTo>
                  <a:lnTo>
                    <a:pt x="3254217" y="924402"/>
                  </a:lnTo>
                  <a:lnTo>
                    <a:pt x="3252725" y="924402"/>
                  </a:lnTo>
                  <a:lnTo>
                    <a:pt x="3247792" y="924402"/>
                  </a:lnTo>
                  <a:lnTo>
                    <a:pt x="3231321" y="924402"/>
                  </a:lnTo>
                  <a:lnTo>
                    <a:pt x="3224152" y="924402"/>
                  </a:lnTo>
                  <a:lnTo>
                    <a:pt x="3150088" y="924402"/>
                  </a:lnTo>
                  <a:lnTo>
                    <a:pt x="3120023" y="924402"/>
                  </a:lnTo>
                  <a:lnTo>
                    <a:pt x="3104883" y="924402"/>
                  </a:lnTo>
                  <a:lnTo>
                    <a:pt x="3103552" y="924402"/>
                  </a:lnTo>
                  <a:lnTo>
                    <a:pt x="3077801" y="924402"/>
                  </a:lnTo>
                  <a:lnTo>
                    <a:pt x="3061330" y="924402"/>
                  </a:lnTo>
                  <a:lnTo>
                    <a:pt x="3031265" y="924402"/>
                  </a:lnTo>
                  <a:lnTo>
                    <a:pt x="2977114" y="924402"/>
                  </a:lnTo>
                  <a:lnTo>
                    <a:pt x="2957200" y="924402"/>
                  </a:lnTo>
                  <a:lnTo>
                    <a:pt x="2955709" y="924402"/>
                  </a:lnTo>
                  <a:lnTo>
                    <a:pt x="2950032" y="924402"/>
                  </a:lnTo>
                  <a:lnTo>
                    <a:pt x="2933561" y="924402"/>
                  </a:lnTo>
                  <a:lnTo>
                    <a:pt x="2927136" y="924402"/>
                  </a:lnTo>
                  <a:lnTo>
                    <a:pt x="2903496" y="924402"/>
                  </a:lnTo>
                  <a:lnTo>
                    <a:pt x="2829431" y="924402"/>
                  </a:lnTo>
                  <a:lnTo>
                    <a:pt x="2827940" y="924402"/>
                  </a:lnTo>
                  <a:lnTo>
                    <a:pt x="2799367" y="924402"/>
                  </a:lnTo>
                  <a:lnTo>
                    <a:pt x="2785719" y="924402"/>
                  </a:lnTo>
                  <a:lnTo>
                    <a:pt x="2784228" y="924402"/>
                  </a:lnTo>
                  <a:lnTo>
                    <a:pt x="2757146" y="924402"/>
                  </a:lnTo>
                  <a:lnTo>
                    <a:pt x="2755654" y="924402"/>
                  </a:lnTo>
                  <a:lnTo>
                    <a:pt x="2680098" y="924402"/>
                  </a:lnTo>
                  <a:lnTo>
                    <a:pt x="2657950" y="924402"/>
                  </a:lnTo>
                  <a:lnTo>
                    <a:pt x="2656459" y="924402"/>
                  </a:lnTo>
                  <a:lnTo>
                    <a:pt x="2653017" y="924402"/>
                  </a:lnTo>
                  <a:lnTo>
                    <a:pt x="2636545" y="924402"/>
                  </a:lnTo>
                  <a:lnTo>
                    <a:pt x="2629377" y="924402"/>
                  </a:lnTo>
                  <a:lnTo>
                    <a:pt x="2627885" y="924402"/>
                  </a:lnTo>
                  <a:lnTo>
                    <a:pt x="2606481" y="924402"/>
                  </a:lnTo>
                  <a:lnTo>
                    <a:pt x="2552329" y="924402"/>
                  </a:lnTo>
                  <a:lnTo>
                    <a:pt x="2525248" y="924402"/>
                  </a:lnTo>
                  <a:lnTo>
                    <a:pt x="2510108" y="924402"/>
                  </a:lnTo>
                  <a:lnTo>
                    <a:pt x="2508776" y="924402"/>
                  </a:lnTo>
                  <a:lnTo>
                    <a:pt x="2480043" y="924402"/>
                  </a:lnTo>
                  <a:lnTo>
                    <a:pt x="2478712" y="924402"/>
                  </a:lnTo>
                  <a:lnTo>
                    <a:pt x="2463572" y="924402"/>
                  </a:lnTo>
                  <a:lnTo>
                    <a:pt x="2436490" y="924402"/>
                  </a:lnTo>
                  <a:lnTo>
                    <a:pt x="2382339" y="924402"/>
                  </a:lnTo>
                  <a:lnTo>
                    <a:pt x="2360934" y="924402"/>
                  </a:lnTo>
                  <a:lnTo>
                    <a:pt x="2359443" y="924402"/>
                  </a:lnTo>
                  <a:lnTo>
                    <a:pt x="2352274" y="924402"/>
                  </a:lnTo>
                  <a:lnTo>
                    <a:pt x="2335803" y="924402"/>
                  </a:lnTo>
                  <a:lnTo>
                    <a:pt x="2332360" y="924402"/>
                  </a:lnTo>
                  <a:lnTo>
                    <a:pt x="2332328" y="924402"/>
                  </a:lnTo>
                  <a:lnTo>
                    <a:pt x="2330869" y="924402"/>
                  </a:lnTo>
                  <a:lnTo>
                    <a:pt x="2308721" y="924402"/>
                  </a:lnTo>
                  <a:lnTo>
                    <a:pt x="2233165" y="924402"/>
                  </a:lnTo>
                  <a:lnTo>
                    <a:pt x="2231674" y="924402"/>
                  </a:lnTo>
                  <a:lnTo>
                    <a:pt x="2204591" y="924402"/>
                  </a:lnTo>
                  <a:lnTo>
                    <a:pt x="2204559" y="924402"/>
                  </a:lnTo>
                  <a:lnTo>
                    <a:pt x="2203100" y="924402"/>
                  </a:lnTo>
                  <a:lnTo>
                    <a:pt x="2189452" y="924402"/>
                  </a:lnTo>
                  <a:lnTo>
                    <a:pt x="2160879" y="924402"/>
                  </a:lnTo>
                  <a:lnTo>
                    <a:pt x="2159388" y="924402"/>
                  </a:lnTo>
                  <a:lnTo>
                    <a:pt x="2085323" y="924402"/>
                  </a:lnTo>
                  <a:lnTo>
                    <a:pt x="2077294" y="924402"/>
                  </a:lnTo>
                  <a:lnTo>
                    <a:pt x="2061683" y="924402"/>
                  </a:lnTo>
                  <a:lnTo>
                    <a:pt x="2055258" y="924402"/>
                  </a:lnTo>
                  <a:lnTo>
                    <a:pt x="2038787" y="924402"/>
                  </a:lnTo>
                  <a:lnTo>
                    <a:pt x="2033110" y="924402"/>
                  </a:lnTo>
                  <a:lnTo>
                    <a:pt x="2031619" y="924402"/>
                  </a:lnTo>
                  <a:lnTo>
                    <a:pt x="2011705" y="924402"/>
                  </a:lnTo>
                  <a:lnTo>
                    <a:pt x="1957554" y="924402"/>
                  </a:lnTo>
                  <a:lnTo>
                    <a:pt x="1949525" y="924402"/>
                  </a:lnTo>
                  <a:lnTo>
                    <a:pt x="1927489" y="924402"/>
                  </a:lnTo>
                  <a:lnTo>
                    <a:pt x="1911018" y="924402"/>
                  </a:lnTo>
                  <a:lnTo>
                    <a:pt x="1907543" y="924402"/>
                  </a:lnTo>
                  <a:lnTo>
                    <a:pt x="1885268" y="924402"/>
                  </a:lnTo>
                  <a:lnTo>
                    <a:pt x="1883936" y="924402"/>
                  </a:lnTo>
                  <a:lnTo>
                    <a:pt x="1868796" y="924402"/>
                  </a:lnTo>
                  <a:lnTo>
                    <a:pt x="1838732" y="924402"/>
                  </a:lnTo>
                  <a:lnTo>
                    <a:pt x="1779774" y="924402"/>
                  </a:lnTo>
                  <a:lnTo>
                    <a:pt x="1764668" y="924402"/>
                  </a:lnTo>
                  <a:lnTo>
                    <a:pt x="1757499" y="924402"/>
                  </a:lnTo>
                  <a:lnTo>
                    <a:pt x="1741027" y="924402"/>
                  </a:lnTo>
                  <a:lnTo>
                    <a:pt x="1737552" y="924402"/>
                  </a:lnTo>
                  <a:lnTo>
                    <a:pt x="1736094" y="924402"/>
                  </a:lnTo>
                  <a:lnTo>
                    <a:pt x="1734603" y="924402"/>
                  </a:lnTo>
                  <a:lnTo>
                    <a:pt x="1710963" y="924402"/>
                  </a:lnTo>
                  <a:lnTo>
                    <a:pt x="1707488" y="924402"/>
                  </a:lnTo>
                  <a:lnTo>
                    <a:pt x="1652509" y="924402"/>
                  </a:lnTo>
                  <a:lnTo>
                    <a:pt x="1636899" y="924402"/>
                  </a:lnTo>
                  <a:lnTo>
                    <a:pt x="1609783" y="924402"/>
                  </a:lnTo>
                  <a:lnTo>
                    <a:pt x="1608325" y="924402"/>
                  </a:lnTo>
                  <a:lnTo>
                    <a:pt x="1606834" y="924402"/>
                  </a:lnTo>
                  <a:lnTo>
                    <a:pt x="1579719" y="924402"/>
                  </a:lnTo>
                  <a:lnTo>
                    <a:pt x="1564612" y="924402"/>
                  </a:lnTo>
                  <a:lnTo>
                    <a:pt x="1524740" y="924402"/>
                  </a:lnTo>
                  <a:lnTo>
                    <a:pt x="1482518" y="924402"/>
                  </a:lnTo>
                  <a:lnTo>
                    <a:pt x="1460483" y="924402"/>
                  </a:lnTo>
                  <a:lnTo>
                    <a:pt x="1452454" y="924402"/>
                  </a:lnTo>
                  <a:lnTo>
                    <a:pt x="1444011" y="924402"/>
                  </a:lnTo>
                  <a:lnTo>
                    <a:pt x="1436843" y="924402"/>
                  </a:lnTo>
                  <a:lnTo>
                    <a:pt x="1413947" y="924402"/>
                  </a:lnTo>
                  <a:lnTo>
                    <a:pt x="1354749" y="924402"/>
                  </a:lnTo>
                  <a:lnTo>
                    <a:pt x="1332714" y="924402"/>
                  </a:lnTo>
                  <a:lnTo>
                    <a:pt x="1324685" y="924402"/>
                  </a:lnTo>
                  <a:lnTo>
                    <a:pt x="1316242" y="924402"/>
                  </a:lnTo>
                  <a:lnTo>
                    <a:pt x="1312767" y="924402"/>
                  </a:lnTo>
                  <a:lnTo>
                    <a:pt x="1286178" y="924402"/>
                  </a:lnTo>
                  <a:lnTo>
                    <a:pt x="1282703" y="924402"/>
                  </a:lnTo>
                  <a:lnTo>
                    <a:pt x="1243956" y="924402"/>
                  </a:lnTo>
                  <a:lnTo>
                    <a:pt x="1184998" y="924402"/>
                  </a:lnTo>
                  <a:lnTo>
                    <a:pt x="1154934" y="924402"/>
                  </a:lnTo>
                  <a:lnTo>
                    <a:pt x="1139828" y="924402"/>
                  </a:lnTo>
                  <a:lnTo>
                    <a:pt x="1116187" y="924402"/>
                  </a:lnTo>
                  <a:lnTo>
                    <a:pt x="1112712" y="924402"/>
                  </a:lnTo>
                  <a:lnTo>
                    <a:pt x="1057734" y="924402"/>
                  </a:lnTo>
                  <a:lnTo>
                    <a:pt x="1027669" y="924402"/>
                  </a:lnTo>
                  <a:lnTo>
                    <a:pt x="1012059" y="924402"/>
                  </a:lnTo>
                  <a:lnTo>
                    <a:pt x="984943" y="924402"/>
                  </a:lnTo>
                  <a:lnTo>
                    <a:pt x="929965" y="924402"/>
                  </a:lnTo>
                  <a:lnTo>
                    <a:pt x="899900" y="924402"/>
                  </a:lnTo>
                  <a:lnTo>
                    <a:pt x="857678" y="924402"/>
                  </a:lnTo>
                  <a:lnTo>
                    <a:pt x="819171" y="924402"/>
                  </a:lnTo>
                  <a:lnTo>
                    <a:pt x="729909" y="924402"/>
                  </a:lnTo>
                  <a:lnTo>
                    <a:pt x="691402" y="924402"/>
                  </a:lnTo>
                  <a:lnTo>
                    <a:pt x="687927" y="924402"/>
                  </a:lnTo>
                  <a:lnTo>
                    <a:pt x="560158" y="924402"/>
                  </a:lnTo>
                  <a:lnTo>
                    <a:pt x="432894" y="924402"/>
                  </a:lnTo>
                  <a:lnTo>
                    <a:pt x="305125" y="924402"/>
                  </a:lnTo>
                  <a:cubicBezTo>
                    <a:pt x="275541" y="924402"/>
                    <a:pt x="238373" y="903151"/>
                    <a:pt x="223202" y="877348"/>
                  </a:cubicBezTo>
                  <a:cubicBezTo>
                    <a:pt x="10809" y="509257"/>
                    <a:pt x="10809" y="509257"/>
                    <a:pt x="10809" y="509257"/>
                  </a:cubicBezTo>
                  <a:cubicBezTo>
                    <a:pt x="-3603" y="483452"/>
                    <a:pt x="-3603" y="440951"/>
                    <a:pt x="10809" y="415146"/>
                  </a:cubicBezTo>
                  <a:cubicBezTo>
                    <a:pt x="223202" y="47054"/>
                    <a:pt x="223202" y="47054"/>
                    <a:pt x="223202" y="47054"/>
                  </a:cubicBezTo>
                  <a:cubicBezTo>
                    <a:pt x="238373" y="21251"/>
                    <a:pt x="275541" y="0"/>
                    <a:pt x="305125" y="0"/>
                  </a:cubicBezTo>
                  <a:close/>
                </a:path>
              </a:pathLst>
            </a:custGeom>
            <a:solidFill>
              <a:schemeClr val="accent5">
                <a:lumMod val="95000"/>
              </a:schemeClr>
            </a:solidFill>
            <a:ln w="19050">
              <a:gradFill flip="none" rotWithShape="1">
                <a:gsLst>
                  <a:gs pos="0">
                    <a:schemeClr val="bg1">
                      <a:lumMod val="75000"/>
                    </a:schemeClr>
                  </a:gs>
                  <a:gs pos="100000">
                    <a:schemeClr val="bg1"/>
                  </a:gs>
                </a:gsLst>
                <a:lin ang="2700000" scaled="1"/>
                <a:tileRect/>
              </a:gradFill>
            </a:ln>
            <a:effectLst>
              <a:innerShdw blurRad="63500" dist="50800" dir="13500000">
                <a:prstClr val="black">
                  <a:alpha val="50000"/>
                </a:prstClr>
              </a:innerShdw>
            </a:effectLst>
          </p:spPr>
          <p:txBody>
            <a:bodyPr vert="horz" wrap="square" lIns="91440" tIns="45720" rIns="91440" bIns="45720" numCol="1" anchor="t" anchorCtr="0" compatLnSpc="1">
              <a:noAutofit/>
            </a:bodyPr>
            <a:lstStyle/>
            <a:p>
              <a:endParaRPr lang="zh-CN" altLang="en-US" dirty="0">
                <a:solidFill>
                  <a:prstClr val="black"/>
                </a:solidFill>
                <a:latin typeface="微软雅黑" panose="020B0503020204020204" pitchFamily="34" charset="-122"/>
              </a:endParaRPr>
            </a:p>
          </p:txBody>
        </p:sp>
      </p:grpSp>
      <p:grpSp>
        <p:nvGrpSpPr>
          <p:cNvPr id="63" name="组合 62"/>
          <p:cNvGrpSpPr/>
          <p:nvPr/>
        </p:nvGrpSpPr>
        <p:grpSpPr>
          <a:xfrm rot="16200000">
            <a:off x="367054" y="158162"/>
            <a:ext cx="765103" cy="863262"/>
            <a:chOff x="8439634" y="3544648"/>
            <a:chExt cx="1611146" cy="1817848"/>
          </a:xfrm>
        </p:grpSpPr>
        <p:sp>
          <p:nvSpPr>
            <p:cNvPr id="64" name="Freeform 5"/>
            <p:cNvSpPr/>
            <p:nvPr/>
          </p:nvSpPr>
          <p:spPr bwMode="auto">
            <a:xfrm rot="5400000">
              <a:off x="8336283" y="3647999"/>
              <a:ext cx="1817848" cy="161114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lumMod val="97000"/>
                  </a:schemeClr>
                </a:gs>
                <a:gs pos="100000">
                  <a:schemeClr val="bg1">
                    <a:lumMod val="85000"/>
                  </a:schemeClr>
                </a:gs>
              </a:gsLst>
              <a:lin ang="2700000" scaled="1"/>
              <a:tileRect/>
            </a:gradFill>
            <a:ln w="19050">
              <a:gradFill flip="none" rotWithShape="1">
                <a:gsLst>
                  <a:gs pos="100000">
                    <a:schemeClr val="bg1">
                      <a:lumMod val="75000"/>
                    </a:schemeClr>
                  </a:gs>
                  <a:gs pos="0">
                    <a:schemeClr val="bg1"/>
                  </a:gs>
                </a:gsLst>
                <a:lin ang="2700000" scaled="1"/>
                <a:tileRect/>
              </a:gradFill>
            </a:ln>
            <a:effectLst>
              <a:outerShdw blurRad="127000" dist="50800" dir="2700000" algn="tl" rotWithShape="0">
                <a:prstClr val="black">
                  <a:alpha val="40000"/>
                </a:prstClr>
              </a:outerShdw>
            </a:effectLst>
          </p:spPr>
          <p:txBody>
            <a:bodyPr vert="horz" wrap="square" lIns="91440" tIns="45720" rIns="91440" bIns="45720" numCol="1" anchor="t" anchorCtr="0" compatLnSpc="1"/>
            <a:lstStyle/>
            <a:p>
              <a:endParaRPr lang="zh-CN" altLang="en-US" dirty="0">
                <a:solidFill>
                  <a:prstClr val="black"/>
                </a:solidFill>
                <a:latin typeface="微软雅黑" panose="020B0503020204020204" pitchFamily="34" charset="-122"/>
              </a:endParaRPr>
            </a:p>
          </p:txBody>
        </p:sp>
        <p:sp>
          <p:nvSpPr>
            <p:cNvPr id="65" name="Freeform 5"/>
            <p:cNvSpPr/>
            <p:nvPr/>
          </p:nvSpPr>
          <p:spPr bwMode="auto">
            <a:xfrm rot="5400000">
              <a:off x="8582835" y="3866516"/>
              <a:ext cx="1324744" cy="117411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accent5">
                <a:lumMod val="95000"/>
              </a:schemeClr>
            </a:solidFill>
            <a:ln w="15875">
              <a:gradFill flip="none" rotWithShape="1">
                <a:gsLst>
                  <a:gs pos="0">
                    <a:schemeClr val="bg1">
                      <a:lumMod val="65000"/>
                    </a:schemeClr>
                  </a:gs>
                  <a:gs pos="100000">
                    <a:schemeClr val="bg1"/>
                  </a:gs>
                </a:gsLst>
                <a:lin ang="2700000" scaled="1"/>
                <a:tileRect/>
              </a:gradFill>
            </a:ln>
            <a:effectLst>
              <a:innerShdw blurRad="50800" dist="25400" dir="13500000">
                <a:prstClr val="black">
                  <a:alpha val="50000"/>
                </a:prstClr>
              </a:innerShdw>
            </a:effectLst>
          </p:spPr>
          <p:txBody>
            <a:bodyPr vert="horz" wrap="square" lIns="91440" tIns="45720" rIns="91440" bIns="45720" numCol="1" anchor="t" anchorCtr="0" compatLnSpc="1"/>
            <a:lstStyle/>
            <a:p>
              <a:endParaRPr lang="zh-CN" altLang="en-US" dirty="0">
                <a:solidFill>
                  <a:prstClr val="black"/>
                </a:solidFill>
                <a:latin typeface="微软雅黑" panose="020B0503020204020204" pitchFamily="34" charset="-122"/>
              </a:endParaRPr>
            </a:p>
          </p:txBody>
        </p:sp>
      </p:grpSp>
      <p:grpSp>
        <p:nvGrpSpPr>
          <p:cNvPr id="66" name="Group 17"/>
          <p:cNvGrpSpPr>
            <a:grpSpLocks noChangeAspect="1"/>
          </p:cNvGrpSpPr>
          <p:nvPr/>
        </p:nvGrpSpPr>
        <p:grpSpPr bwMode="auto">
          <a:xfrm>
            <a:off x="619936" y="455655"/>
            <a:ext cx="259340" cy="278386"/>
            <a:chOff x="231" y="1205"/>
            <a:chExt cx="640" cy="687"/>
          </a:xfrm>
          <a:solidFill>
            <a:srgbClr val="00B0F0"/>
          </a:solidFill>
          <a:effectLst/>
        </p:grpSpPr>
        <p:sp>
          <p:nvSpPr>
            <p:cNvPr id="67" name="Freeform 18"/>
            <p:cNvSpPr/>
            <p:nvPr/>
          </p:nvSpPr>
          <p:spPr bwMode="auto">
            <a:xfrm>
              <a:off x="231" y="1205"/>
              <a:ext cx="499" cy="687"/>
            </a:xfrm>
            <a:custGeom>
              <a:avLst/>
              <a:gdLst>
                <a:gd name="T0" fmla="*/ 442 w 499"/>
                <a:gd name="T1" fmla="*/ 629 h 687"/>
                <a:gd name="T2" fmla="*/ 57 w 499"/>
                <a:gd name="T3" fmla="*/ 629 h 687"/>
                <a:gd name="T4" fmla="*/ 57 w 499"/>
                <a:gd name="T5" fmla="*/ 200 h 687"/>
                <a:gd name="T6" fmla="*/ 200 w 499"/>
                <a:gd name="T7" fmla="*/ 200 h 687"/>
                <a:gd name="T8" fmla="*/ 200 w 499"/>
                <a:gd name="T9" fmla="*/ 57 h 687"/>
                <a:gd name="T10" fmla="*/ 442 w 499"/>
                <a:gd name="T11" fmla="*/ 57 h 687"/>
                <a:gd name="T12" fmla="*/ 442 w 499"/>
                <a:gd name="T13" fmla="*/ 116 h 687"/>
                <a:gd name="T14" fmla="*/ 494 w 499"/>
                <a:gd name="T15" fmla="*/ 64 h 687"/>
                <a:gd name="T16" fmla="*/ 499 w 499"/>
                <a:gd name="T17" fmla="*/ 59 h 687"/>
                <a:gd name="T18" fmla="*/ 499 w 499"/>
                <a:gd name="T19" fmla="*/ 0 h 687"/>
                <a:gd name="T20" fmla="*/ 143 w 499"/>
                <a:gd name="T21" fmla="*/ 0 h 687"/>
                <a:gd name="T22" fmla="*/ 143 w 499"/>
                <a:gd name="T23" fmla="*/ 0 h 687"/>
                <a:gd name="T24" fmla="*/ 0 w 499"/>
                <a:gd name="T25" fmla="*/ 143 h 687"/>
                <a:gd name="T26" fmla="*/ 0 w 499"/>
                <a:gd name="T27" fmla="*/ 687 h 687"/>
                <a:gd name="T28" fmla="*/ 499 w 499"/>
                <a:gd name="T29" fmla="*/ 687 h 687"/>
                <a:gd name="T30" fmla="*/ 499 w 499"/>
                <a:gd name="T31" fmla="*/ 429 h 687"/>
                <a:gd name="T32" fmla="*/ 442 w 499"/>
                <a:gd name="T33" fmla="*/ 486 h 687"/>
                <a:gd name="T34" fmla="*/ 442 w 499"/>
                <a:gd name="T35" fmla="*/ 629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9" h="687">
                  <a:moveTo>
                    <a:pt x="442" y="629"/>
                  </a:moveTo>
                  <a:lnTo>
                    <a:pt x="57" y="629"/>
                  </a:lnTo>
                  <a:lnTo>
                    <a:pt x="57" y="200"/>
                  </a:lnTo>
                  <a:lnTo>
                    <a:pt x="200" y="200"/>
                  </a:lnTo>
                  <a:lnTo>
                    <a:pt x="200" y="57"/>
                  </a:lnTo>
                  <a:lnTo>
                    <a:pt x="442" y="57"/>
                  </a:lnTo>
                  <a:lnTo>
                    <a:pt x="442" y="116"/>
                  </a:lnTo>
                  <a:lnTo>
                    <a:pt x="494" y="64"/>
                  </a:lnTo>
                  <a:lnTo>
                    <a:pt x="499" y="59"/>
                  </a:lnTo>
                  <a:lnTo>
                    <a:pt x="499" y="0"/>
                  </a:lnTo>
                  <a:lnTo>
                    <a:pt x="143" y="0"/>
                  </a:lnTo>
                  <a:lnTo>
                    <a:pt x="143" y="0"/>
                  </a:lnTo>
                  <a:lnTo>
                    <a:pt x="0" y="143"/>
                  </a:lnTo>
                  <a:lnTo>
                    <a:pt x="0" y="687"/>
                  </a:lnTo>
                  <a:lnTo>
                    <a:pt x="499" y="687"/>
                  </a:lnTo>
                  <a:lnTo>
                    <a:pt x="499" y="429"/>
                  </a:lnTo>
                  <a:lnTo>
                    <a:pt x="442" y="486"/>
                  </a:lnTo>
                  <a:lnTo>
                    <a:pt x="442" y="62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微软雅黑" panose="020B0503020204020204" pitchFamily="34" charset="-122"/>
              </a:endParaRPr>
            </a:p>
          </p:txBody>
        </p:sp>
        <p:sp>
          <p:nvSpPr>
            <p:cNvPr id="68" name="Freeform 19"/>
            <p:cNvSpPr>
              <a:spLocks noEditPoints="1"/>
            </p:cNvSpPr>
            <p:nvPr/>
          </p:nvSpPr>
          <p:spPr bwMode="auto">
            <a:xfrm>
              <a:off x="436" y="1310"/>
              <a:ext cx="435" cy="431"/>
            </a:xfrm>
            <a:custGeom>
              <a:avLst/>
              <a:gdLst>
                <a:gd name="T0" fmla="*/ 50 w 435"/>
                <a:gd name="T1" fmla="*/ 279 h 431"/>
                <a:gd name="T2" fmla="*/ 50 w 435"/>
                <a:gd name="T3" fmla="*/ 279 h 431"/>
                <a:gd name="T4" fmla="*/ 50 w 435"/>
                <a:gd name="T5" fmla="*/ 279 h 431"/>
                <a:gd name="T6" fmla="*/ 50 w 435"/>
                <a:gd name="T7" fmla="*/ 279 h 431"/>
                <a:gd name="T8" fmla="*/ 0 w 435"/>
                <a:gd name="T9" fmla="*/ 431 h 431"/>
                <a:gd name="T10" fmla="*/ 155 w 435"/>
                <a:gd name="T11" fmla="*/ 381 h 431"/>
                <a:gd name="T12" fmla="*/ 155 w 435"/>
                <a:gd name="T13" fmla="*/ 381 h 431"/>
                <a:gd name="T14" fmla="*/ 155 w 435"/>
                <a:gd name="T15" fmla="*/ 381 h 431"/>
                <a:gd name="T16" fmla="*/ 155 w 435"/>
                <a:gd name="T17" fmla="*/ 381 h 431"/>
                <a:gd name="T18" fmla="*/ 435 w 435"/>
                <a:gd name="T19" fmla="*/ 102 h 431"/>
                <a:gd name="T20" fmla="*/ 330 w 435"/>
                <a:gd name="T21" fmla="*/ 0 h 431"/>
                <a:gd name="T22" fmla="*/ 50 w 435"/>
                <a:gd name="T23" fmla="*/ 279 h 431"/>
                <a:gd name="T24" fmla="*/ 50 w 435"/>
                <a:gd name="T25" fmla="*/ 279 h 431"/>
                <a:gd name="T26" fmla="*/ 141 w 435"/>
                <a:gd name="T27" fmla="*/ 360 h 431"/>
                <a:gd name="T28" fmla="*/ 38 w 435"/>
                <a:gd name="T29" fmla="*/ 396 h 431"/>
                <a:gd name="T30" fmla="*/ 72 w 435"/>
                <a:gd name="T31" fmla="*/ 291 h 431"/>
                <a:gd name="T32" fmla="*/ 141 w 435"/>
                <a:gd name="T33" fmla="*/ 360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35" h="431">
                  <a:moveTo>
                    <a:pt x="50" y="279"/>
                  </a:moveTo>
                  <a:lnTo>
                    <a:pt x="50" y="279"/>
                  </a:lnTo>
                  <a:lnTo>
                    <a:pt x="50" y="279"/>
                  </a:lnTo>
                  <a:lnTo>
                    <a:pt x="50" y="279"/>
                  </a:lnTo>
                  <a:lnTo>
                    <a:pt x="0" y="431"/>
                  </a:lnTo>
                  <a:lnTo>
                    <a:pt x="155" y="381"/>
                  </a:lnTo>
                  <a:lnTo>
                    <a:pt x="155" y="381"/>
                  </a:lnTo>
                  <a:lnTo>
                    <a:pt x="155" y="381"/>
                  </a:lnTo>
                  <a:lnTo>
                    <a:pt x="155" y="381"/>
                  </a:lnTo>
                  <a:lnTo>
                    <a:pt x="435" y="102"/>
                  </a:lnTo>
                  <a:lnTo>
                    <a:pt x="330" y="0"/>
                  </a:lnTo>
                  <a:lnTo>
                    <a:pt x="50" y="279"/>
                  </a:lnTo>
                  <a:lnTo>
                    <a:pt x="50" y="279"/>
                  </a:lnTo>
                  <a:close/>
                  <a:moveTo>
                    <a:pt x="141" y="360"/>
                  </a:moveTo>
                  <a:lnTo>
                    <a:pt x="38" y="396"/>
                  </a:lnTo>
                  <a:lnTo>
                    <a:pt x="72" y="291"/>
                  </a:lnTo>
                  <a:lnTo>
                    <a:pt x="141" y="36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微软雅黑" panose="020B0503020204020204" pitchFamily="34" charset="-122"/>
              </a:endParaRPr>
            </a:p>
          </p:txBody>
        </p:sp>
      </p:grpSp>
      <p:sp>
        <p:nvSpPr>
          <p:cNvPr id="69" name="矩形 3"/>
          <p:cNvSpPr>
            <a:spLocks noChangeArrowheads="1"/>
          </p:cNvSpPr>
          <p:nvPr/>
        </p:nvSpPr>
        <p:spPr bwMode="auto">
          <a:xfrm>
            <a:off x="1219994" y="442914"/>
            <a:ext cx="1677386" cy="377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82" tIns="34292" rIns="68582" bIns="34292">
            <a:spAutoFit/>
          </a:bodyPr>
          <a:lstStyle/>
          <a:p>
            <a:pPr algn="l"/>
            <a:r>
              <a:rPr lang="zh-CN" altLang="en-US" sz="2000" b="0" dirty="0">
                <a:solidFill>
                  <a:schemeClr val="accent3">
                    <a:lumMod val="50000"/>
                  </a:schemeClr>
                </a:solidFill>
                <a:latin typeface="微软雅黑" panose="020B0503020204020204" pitchFamily="34" charset="-122"/>
                <a:ea typeface="微软雅黑" panose="020B0503020204020204" pitchFamily="34" charset="-122"/>
                <a:sym typeface="Arial" panose="020B0604020202020204" pitchFamily="34" charset="0"/>
              </a:rPr>
              <a:t>销售网络布局</a:t>
            </a:r>
          </a:p>
        </p:txBody>
      </p:sp>
      <p:sp>
        <p:nvSpPr>
          <p:cNvPr id="70" name="文本框 37"/>
          <p:cNvSpPr>
            <a:spLocks noChangeArrowheads="1"/>
          </p:cNvSpPr>
          <p:nvPr/>
        </p:nvSpPr>
        <p:spPr bwMode="auto">
          <a:xfrm>
            <a:off x="2820194" y="438944"/>
            <a:ext cx="1731469" cy="223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2" tIns="34292" rIns="68582" bIns="34292">
            <a:spAutoFit/>
          </a:bodyPr>
          <a:lstStyle/>
          <a:p>
            <a:pPr algn="l"/>
            <a:r>
              <a:rPr lang="en-US" altLang="zh-CN" sz="1000" b="0" dirty="0">
                <a:solidFill>
                  <a:schemeClr val="accent3">
                    <a:lumMod val="50000"/>
                  </a:schemeClr>
                </a:solidFill>
                <a:latin typeface="微软雅黑" panose="020B0503020204020204" pitchFamily="34" charset="-122"/>
                <a:sym typeface="Arial" panose="020B0604020202020204" pitchFamily="34" charset="0"/>
              </a:rPr>
              <a:t>SALES NETWORK LAYOUT</a:t>
            </a:r>
            <a:endParaRPr lang="zh-CN" altLang="en-US" sz="1000" b="0" baseline="-3000" dirty="0">
              <a:solidFill>
                <a:schemeClr val="accent3">
                  <a:lumMod val="50000"/>
                </a:schemeClr>
              </a:solidFill>
              <a:latin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600" advTm="0">
        <p:blinds dir="vert"/>
      </p:transition>
    </mc:Choice>
    <mc:Fallback xmlns="">
      <p:transition spd="slow" advTm="0">
        <p:blinds dir="vert"/>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fade">
                                          <p:cBhvr>
                                            <p:cTn id="7" dur="500"/>
                                            <p:tgtEl>
                                              <p:spTgt spid="66"/>
                                            </p:tgtEl>
                                          </p:cBhvr>
                                        </p:animEffect>
                                      </p:childTnLst>
                                    </p:cTn>
                                  </p:par>
                                  <p:par>
                                    <p:cTn id="8" presetID="22" presetClass="entr" presetSubtype="8" fill="hold" nodeType="withEffect">
                                      <p:stCondLst>
                                        <p:cond delay="0"/>
                                      </p:stCondLst>
                                      <p:childTnLst>
                                        <p:set>
                                          <p:cBhvr>
                                            <p:cTn id="9" dur="1" fill="hold">
                                              <p:stCondLst>
                                                <p:cond delay="0"/>
                                              </p:stCondLst>
                                            </p:cTn>
                                            <p:tgtEl>
                                              <p:spTgt spid="60"/>
                                            </p:tgtEl>
                                            <p:attrNameLst>
                                              <p:attrName>style.visibility</p:attrName>
                                            </p:attrNameLst>
                                          </p:cBhvr>
                                          <p:to>
                                            <p:strVal val="visible"/>
                                          </p:to>
                                        </p:set>
                                        <p:animEffect transition="in" filter="wipe(left)">
                                          <p:cBhvr>
                                            <p:cTn id="10" dur="500"/>
                                            <p:tgtEl>
                                              <p:spTgt spid="60"/>
                                            </p:tgtEl>
                                          </p:cBhvr>
                                        </p:animEffect>
                                      </p:childTnLst>
                                    </p:cTn>
                                  </p:par>
                                  <p:par>
                                    <p:cTn id="11" presetID="53" presetClass="entr" presetSubtype="16" fill="hold" nodeType="withEffect">
                                      <p:stCondLst>
                                        <p:cond delay="0"/>
                                      </p:stCondLst>
                                      <p:childTnLst>
                                        <p:set>
                                          <p:cBhvr>
                                            <p:cTn id="12" dur="1" fill="hold">
                                              <p:stCondLst>
                                                <p:cond delay="0"/>
                                              </p:stCondLst>
                                            </p:cTn>
                                            <p:tgtEl>
                                              <p:spTgt spid="63"/>
                                            </p:tgtEl>
                                            <p:attrNameLst>
                                              <p:attrName>style.visibility</p:attrName>
                                            </p:attrNameLst>
                                          </p:cBhvr>
                                          <p:to>
                                            <p:strVal val="visible"/>
                                          </p:to>
                                        </p:set>
                                        <p:anim calcmode="lin" valueType="num">
                                          <p:cBhvr>
                                            <p:cTn id="13" dur="500" fill="hold"/>
                                            <p:tgtEl>
                                              <p:spTgt spid="63"/>
                                            </p:tgtEl>
                                            <p:attrNameLst>
                                              <p:attrName>ppt_w</p:attrName>
                                            </p:attrNameLst>
                                          </p:cBhvr>
                                          <p:tavLst>
                                            <p:tav tm="0">
                                              <p:val>
                                                <p:fltVal val="0"/>
                                              </p:val>
                                            </p:tav>
                                            <p:tav tm="100000">
                                              <p:val>
                                                <p:strVal val="#ppt_w"/>
                                              </p:val>
                                            </p:tav>
                                          </p:tavLst>
                                        </p:anim>
                                        <p:anim calcmode="lin" valueType="num">
                                          <p:cBhvr>
                                            <p:cTn id="14" dur="500" fill="hold"/>
                                            <p:tgtEl>
                                              <p:spTgt spid="63"/>
                                            </p:tgtEl>
                                            <p:attrNameLst>
                                              <p:attrName>ppt_h</p:attrName>
                                            </p:attrNameLst>
                                          </p:cBhvr>
                                          <p:tavLst>
                                            <p:tav tm="0">
                                              <p:val>
                                                <p:fltVal val="0"/>
                                              </p:val>
                                            </p:tav>
                                            <p:tav tm="100000">
                                              <p:val>
                                                <p:strVal val="#ppt_h"/>
                                              </p:val>
                                            </p:tav>
                                          </p:tavLst>
                                        </p:anim>
                                        <p:animEffect transition="in" filter="fade">
                                          <p:cBhvr>
                                            <p:cTn id="15" dur="500"/>
                                            <p:tgtEl>
                                              <p:spTgt spid="63"/>
                                            </p:tgtEl>
                                          </p:cBhvr>
                                        </p:animEffect>
                                      </p:childTnLst>
                                    </p:cTn>
                                  </p:par>
                                </p:childTnLst>
                              </p:cTn>
                            </p:par>
                            <p:par>
                              <p:cTn id="16" fill="hold">
                                <p:stCondLst>
                                  <p:cond delay="500"/>
                                </p:stCondLst>
                                <p:childTnLst>
                                  <p:par>
                                    <p:cTn id="17" presetID="22" presetClass="entr" presetSubtype="8" fill="hold" grpId="0" nodeType="afterEffect">
                                      <p:stCondLst>
                                        <p:cond delay="0"/>
                                      </p:stCondLst>
                                      <p:childTnLst>
                                        <p:set>
                                          <p:cBhvr>
                                            <p:cTn id="18" dur="1" fill="hold">
                                              <p:stCondLst>
                                                <p:cond delay="0"/>
                                              </p:stCondLst>
                                            </p:cTn>
                                            <p:tgtEl>
                                              <p:spTgt spid="69"/>
                                            </p:tgtEl>
                                            <p:attrNameLst>
                                              <p:attrName>style.visibility</p:attrName>
                                            </p:attrNameLst>
                                          </p:cBhvr>
                                          <p:to>
                                            <p:strVal val="visible"/>
                                          </p:to>
                                        </p:set>
                                        <p:animEffect transition="in" filter="wipe(left)">
                                          <p:cBhvr>
                                            <p:cTn id="19" dur="500"/>
                                            <p:tgtEl>
                                              <p:spTgt spid="69"/>
                                            </p:tgtEl>
                                          </p:cBhvr>
                                        </p:animEffect>
                                      </p:childTnLst>
                                    </p:cTn>
                                  </p:par>
                                  <p:par>
                                    <p:cTn id="20" presetID="22" presetClass="entr" presetSubtype="8" fill="hold" grpId="0" nodeType="withEffect">
                                      <p:stCondLst>
                                        <p:cond delay="100"/>
                                      </p:stCondLst>
                                      <p:childTnLst>
                                        <p:set>
                                          <p:cBhvr>
                                            <p:cTn id="21" dur="1" fill="hold">
                                              <p:stCondLst>
                                                <p:cond delay="0"/>
                                              </p:stCondLst>
                                            </p:cTn>
                                            <p:tgtEl>
                                              <p:spTgt spid="70"/>
                                            </p:tgtEl>
                                            <p:attrNameLst>
                                              <p:attrName>style.visibility</p:attrName>
                                            </p:attrNameLst>
                                          </p:cBhvr>
                                          <p:to>
                                            <p:strVal val="visible"/>
                                          </p:to>
                                        </p:set>
                                        <p:animEffect transition="in" filter="wipe(left)">
                                          <p:cBhvr>
                                            <p:cTn id="22" dur="500"/>
                                            <p:tgtEl>
                                              <p:spTgt spid="70"/>
                                            </p:tgtEl>
                                          </p:cBhvr>
                                        </p:animEffect>
                                      </p:childTnLst>
                                    </p:cTn>
                                  </p:par>
                                  <p:par>
                                    <p:cTn id="23" presetID="47" presetClass="entr" presetSubtype="0" fill="hold"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anim calcmode="lin" valueType="num">
                                          <p:cBhvr>
                                            <p:cTn id="26" dur="500" fill="hold"/>
                                            <p:tgtEl>
                                              <p:spTgt spid="6"/>
                                            </p:tgtEl>
                                            <p:attrNameLst>
                                              <p:attrName>ppt_x</p:attrName>
                                            </p:attrNameLst>
                                          </p:cBhvr>
                                          <p:tavLst>
                                            <p:tav tm="0">
                                              <p:val>
                                                <p:strVal val="#ppt_x"/>
                                              </p:val>
                                            </p:tav>
                                            <p:tav tm="100000">
                                              <p:val>
                                                <p:strVal val="#ppt_x"/>
                                              </p:val>
                                            </p:tav>
                                          </p:tavLst>
                                        </p:anim>
                                        <p:anim calcmode="lin" valueType="num">
                                          <p:cBhvr>
                                            <p:cTn id="27" dur="500" fill="hold"/>
                                            <p:tgtEl>
                                              <p:spTgt spid="6"/>
                                            </p:tgtEl>
                                            <p:attrNameLst>
                                              <p:attrName>ppt_y</p:attrName>
                                            </p:attrNameLst>
                                          </p:cBhvr>
                                          <p:tavLst>
                                            <p:tav tm="0">
                                              <p:val>
                                                <p:strVal val="#ppt_y-.1"/>
                                              </p:val>
                                            </p:tav>
                                            <p:tav tm="100000">
                                              <p:val>
                                                <p:strVal val="#ppt_y"/>
                                              </p:val>
                                            </p:tav>
                                          </p:tavLst>
                                        </p:anim>
                                      </p:childTnLst>
                                    </p:cTn>
                                  </p:par>
                                </p:childTnLst>
                              </p:cTn>
                            </p:par>
                            <p:par>
                              <p:cTn id="28" fill="hold">
                                <p:stCondLst>
                                  <p:cond delay="1000"/>
                                </p:stCondLst>
                                <p:childTnLst>
                                  <p:par>
                                    <p:cTn id="29" presetID="53" presetClass="entr" presetSubtype="16" fill="hold"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500" fill="hold"/>
                                            <p:tgtEl>
                                              <p:spTgt spid="11"/>
                                            </p:tgtEl>
                                            <p:attrNameLst>
                                              <p:attrName>ppt_w</p:attrName>
                                            </p:attrNameLst>
                                          </p:cBhvr>
                                          <p:tavLst>
                                            <p:tav tm="0">
                                              <p:val>
                                                <p:fltVal val="0"/>
                                              </p:val>
                                            </p:tav>
                                            <p:tav tm="100000">
                                              <p:val>
                                                <p:strVal val="#ppt_w"/>
                                              </p:val>
                                            </p:tav>
                                          </p:tavLst>
                                        </p:anim>
                                        <p:anim calcmode="lin" valueType="num">
                                          <p:cBhvr>
                                            <p:cTn id="32" dur="500" fill="hold"/>
                                            <p:tgtEl>
                                              <p:spTgt spid="11"/>
                                            </p:tgtEl>
                                            <p:attrNameLst>
                                              <p:attrName>ppt_h</p:attrName>
                                            </p:attrNameLst>
                                          </p:cBhvr>
                                          <p:tavLst>
                                            <p:tav tm="0">
                                              <p:val>
                                                <p:fltVal val="0"/>
                                              </p:val>
                                            </p:tav>
                                            <p:tav tm="100000">
                                              <p:val>
                                                <p:strVal val="#ppt_h"/>
                                              </p:val>
                                            </p:tav>
                                          </p:tavLst>
                                        </p:anim>
                                        <p:animEffect transition="in" filter="fade">
                                          <p:cBhvr>
                                            <p:cTn id="33" dur="500"/>
                                            <p:tgtEl>
                                              <p:spTgt spid="11"/>
                                            </p:tgtEl>
                                          </p:cBhvr>
                                        </p:animEffect>
                                      </p:childTnLst>
                                    </p:cTn>
                                  </p:par>
                                </p:childTnLst>
                              </p:cTn>
                            </p:par>
                            <p:par>
                              <p:cTn id="34" fill="hold">
                                <p:stCondLst>
                                  <p:cond delay="1500"/>
                                </p:stCondLst>
                                <p:childTnLst>
                                  <p:par>
                                    <p:cTn id="35" presetID="10" presetClass="entr" presetSubtype="0"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Effect transition="in" filter="fade">
                                          <p:cBhvr>
                                            <p:cTn id="37" dur="500"/>
                                            <p:tgtEl>
                                              <p:spTgt spid="44"/>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45"/>
                                            </p:tgtEl>
                                            <p:attrNameLst>
                                              <p:attrName>style.visibility</p:attrName>
                                            </p:attrNameLst>
                                          </p:cBhvr>
                                          <p:to>
                                            <p:strVal val="visible"/>
                                          </p:to>
                                        </p:set>
                                        <p:animEffect transition="in" filter="fade">
                                          <p:cBhvr>
                                            <p:cTn id="40" dur="500"/>
                                            <p:tgtEl>
                                              <p:spTgt spid="45"/>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46"/>
                                            </p:tgtEl>
                                            <p:attrNameLst>
                                              <p:attrName>style.visibility</p:attrName>
                                            </p:attrNameLst>
                                          </p:cBhvr>
                                          <p:to>
                                            <p:strVal val="visible"/>
                                          </p:to>
                                        </p:set>
                                        <p:animEffect transition="in" filter="fade">
                                          <p:cBhvr>
                                            <p:cTn id="43" dur="500"/>
                                            <p:tgtEl>
                                              <p:spTgt spid="46"/>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47"/>
                                            </p:tgtEl>
                                            <p:attrNameLst>
                                              <p:attrName>style.visibility</p:attrName>
                                            </p:attrNameLst>
                                          </p:cBhvr>
                                          <p:to>
                                            <p:strVal val="visible"/>
                                          </p:to>
                                        </p:set>
                                        <p:animEffect transition="in" filter="fade">
                                          <p:cBhvr>
                                            <p:cTn id="46" dur="500"/>
                                            <p:tgtEl>
                                              <p:spTgt spid="47"/>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48"/>
                                            </p:tgtEl>
                                            <p:attrNameLst>
                                              <p:attrName>style.visibility</p:attrName>
                                            </p:attrNameLst>
                                          </p:cBhvr>
                                          <p:to>
                                            <p:strVal val="visible"/>
                                          </p:to>
                                        </p:set>
                                        <p:animEffect transition="in" filter="fade">
                                          <p:cBhvr>
                                            <p:cTn id="49" dur="500"/>
                                            <p:tgtEl>
                                              <p:spTgt spid="48"/>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49"/>
                                            </p:tgtEl>
                                            <p:attrNameLst>
                                              <p:attrName>style.visibility</p:attrName>
                                            </p:attrNameLst>
                                          </p:cBhvr>
                                          <p:to>
                                            <p:strVal val="visible"/>
                                          </p:to>
                                        </p:set>
                                        <p:animEffect transition="in" filter="fade">
                                          <p:cBhvr>
                                            <p:cTn id="52" dur="500"/>
                                            <p:tgtEl>
                                              <p:spTgt spid="49"/>
                                            </p:tgtEl>
                                          </p:cBhvr>
                                        </p:animEffect>
                                      </p:childTnLst>
                                    </p:cTn>
                                  </p:par>
                                </p:childTnLst>
                              </p:cTn>
                            </p:par>
                            <p:par>
                              <p:cTn id="53" fill="hold">
                                <p:stCondLst>
                                  <p:cond delay="2000"/>
                                </p:stCondLst>
                                <p:childTnLst>
                                  <p:par>
                                    <p:cTn id="54" presetID="2" presetClass="entr" presetSubtype="1" fill="hold" grpId="0" nodeType="afterEffect" p14:presetBounceEnd="46000">
                                      <p:stCondLst>
                                        <p:cond delay="0"/>
                                      </p:stCondLst>
                                      <p:childTnLst>
                                        <p:set>
                                          <p:cBhvr>
                                            <p:cTn id="55" dur="1" fill="hold">
                                              <p:stCondLst>
                                                <p:cond delay="0"/>
                                              </p:stCondLst>
                                            </p:cTn>
                                            <p:tgtEl>
                                              <p:spTgt spid="57"/>
                                            </p:tgtEl>
                                            <p:attrNameLst>
                                              <p:attrName>style.visibility</p:attrName>
                                            </p:attrNameLst>
                                          </p:cBhvr>
                                          <p:to>
                                            <p:strVal val="visible"/>
                                          </p:to>
                                        </p:set>
                                        <p:anim calcmode="lin" valueType="num" p14:bounceEnd="46000">
                                          <p:cBhvr additive="base">
                                            <p:cTn id="56" dur="500" fill="hold"/>
                                            <p:tgtEl>
                                              <p:spTgt spid="57"/>
                                            </p:tgtEl>
                                            <p:attrNameLst>
                                              <p:attrName>ppt_x</p:attrName>
                                            </p:attrNameLst>
                                          </p:cBhvr>
                                          <p:tavLst>
                                            <p:tav tm="0">
                                              <p:val>
                                                <p:strVal val="#ppt_x"/>
                                              </p:val>
                                            </p:tav>
                                            <p:tav tm="100000">
                                              <p:val>
                                                <p:strVal val="#ppt_x"/>
                                              </p:val>
                                            </p:tav>
                                          </p:tavLst>
                                        </p:anim>
                                        <p:anim calcmode="lin" valueType="num" p14:bounceEnd="46000">
                                          <p:cBhvr additive="base">
                                            <p:cTn id="57" dur="500" fill="hold"/>
                                            <p:tgtEl>
                                              <p:spTgt spid="57"/>
                                            </p:tgtEl>
                                            <p:attrNameLst>
                                              <p:attrName>ppt_y</p:attrName>
                                            </p:attrNameLst>
                                          </p:cBhvr>
                                          <p:tavLst>
                                            <p:tav tm="0">
                                              <p:val>
                                                <p:strVal val="0-#ppt_h/2"/>
                                              </p:val>
                                            </p:tav>
                                            <p:tav tm="100000">
                                              <p:val>
                                                <p:strVal val="#ppt_y"/>
                                              </p:val>
                                            </p:tav>
                                          </p:tavLst>
                                        </p:anim>
                                      </p:childTnLst>
                                    </p:cTn>
                                  </p:par>
                                  <p:par>
                                    <p:cTn id="58" presetID="2" presetClass="entr" presetSubtype="1" fill="hold" grpId="0" nodeType="withEffect" p14:presetBounceEnd="46000">
                                      <p:stCondLst>
                                        <p:cond delay="200"/>
                                      </p:stCondLst>
                                      <p:childTnLst>
                                        <p:set>
                                          <p:cBhvr>
                                            <p:cTn id="59" dur="1" fill="hold">
                                              <p:stCondLst>
                                                <p:cond delay="0"/>
                                              </p:stCondLst>
                                            </p:cTn>
                                            <p:tgtEl>
                                              <p:spTgt spid="52"/>
                                            </p:tgtEl>
                                            <p:attrNameLst>
                                              <p:attrName>style.visibility</p:attrName>
                                            </p:attrNameLst>
                                          </p:cBhvr>
                                          <p:to>
                                            <p:strVal val="visible"/>
                                          </p:to>
                                        </p:set>
                                        <p:anim calcmode="lin" valueType="num" p14:bounceEnd="46000">
                                          <p:cBhvr additive="base">
                                            <p:cTn id="60" dur="500" fill="hold"/>
                                            <p:tgtEl>
                                              <p:spTgt spid="52"/>
                                            </p:tgtEl>
                                            <p:attrNameLst>
                                              <p:attrName>ppt_x</p:attrName>
                                            </p:attrNameLst>
                                          </p:cBhvr>
                                          <p:tavLst>
                                            <p:tav tm="0">
                                              <p:val>
                                                <p:strVal val="#ppt_x"/>
                                              </p:val>
                                            </p:tav>
                                            <p:tav tm="100000">
                                              <p:val>
                                                <p:strVal val="#ppt_x"/>
                                              </p:val>
                                            </p:tav>
                                          </p:tavLst>
                                        </p:anim>
                                        <p:anim calcmode="lin" valueType="num" p14:bounceEnd="46000">
                                          <p:cBhvr additive="base">
                                            <p:cTn id="61" dur="500" fill="hold"/>
                                            <p:tgtEl>
                                              <p:spTgt spid="52"/>
                                            </p:tgtEl>
                                            <p:attrNameLst>
                                              <p:attrName>ppt_y</p:attrName>
                                            </p:attrNameLst>
                                          </p:cBhvr>
                                          <p:tavLst>
                                            <p:tav tm="0">
                                              <p:val>
                                                <p:strVal val="0-#ppt_h/2"/>
                                              </p:val>
                                            </p:tav>
                                            <p:tav tm="100000">
                                              <p:val>
                                                <p:strVal val="#ppt_y"/>
                                              </p:val>
                                            </p:tav>
                                          </p:tavLst>
                                        </p:anim>
                                      </p:childTnLst>
                                    </p:cTn>
                                  </p:par>
                                  <p:par>
                                    <p:cTn id="62" presetID="2" presetClass="entr" presetSubtype="1" fill="hold" grpId="0" nodeType="withEffect" p14:presetBounceEnd="46000">
                                      <p:stCondLst>
                                        <p:cond delay="200"/>
                                      </p:stCondLst>
                                      <p:childTnLst>
                                        <p:set>
                                          <p:cBhvr>
                                            <p:cTn id="63" dur="1" fill="hold">
                                              <p:stCondLst>
                                                <p:cond delay="0"/>
                                              </p:stCondLst>
                                            </p:cTn>
                                            <p:tgtEl>
                                              <p:spTgt spid="53"/>
                                            </p:tgtEl>
                                            <p:attrNameLst>
                                              <p:attrName>style.visibility</p:attrName>
                                            </p:attrNameLst>
                                          </p:cBhvr>
                                          <p:to>
                                            <p:strVal val="visible"/>
                                          </p:to>
                                        </p:set>
                                        <p:anim calcmode="lin" valueType="num" p14:bounceEnd="46000">
                                          <p:cBhvr additive="base">
                                            <p:cTn id="64" dur="500" fill="hold"/>
                                            <p:tgtEl>
                                              <p:spTgt spid="53"/>
                                            </p:tgtEl>
                                            <p:attrNameLst>
                                              <p:attrName>ppt_x</p:attrName>
                                            </p:attrNameLst>
                                          </p:cBhvr>
                                          <p:tavLst>
                                            <p:tav tm="0">
                                              <p:val>
                                                <p:strVal val="#ppt_x"/>
                                              </p:val>
                                            </p:tav>
                                            <p:tav tm="100000">
                                              <p:val>
                                                <p:strVal val="#ppt_x"/>
                                              </p:val>
                                            </p:tav>
                                          </p:tavLst>
                                        </p:anim>
                                        <p:anim calcmode="lin" valueType="num" p14:bounceEnd="46000">
                                          <p:cBhvr additive="base">
                                            <p:cTn id="65" dur="500" fill="hold"/>
                                            <p:tgtEl>
                                              <p:spTgt spid="53"/>
                                            </p:tgtEl>
                                            <p:attrNameLst>
                                              <p:attrName>ppt_y</p:attrName>
                                            </p:attrNameLst>
                                          </p:cBhvr>
                                          <p:tavLst>
                                            <p:tav tm="0">
                                              <p:val>
                                                <p:strVal val="0-#ppt_h/2"/>
                                              </p:val>
                                            </p:tav>
                                            <p:tav tm="100000">
                                              <p:val>
                                                <p:strVal val="#ppt_y"/>
                                              </p:val>
                                            </p:tav>
                                          </p:tavLst>
                                        </p:anim>
                                      </p:childTnLst>
                                    </p:cTn>
                                  </p:par>
                                  <p:par>
                                    <p:cTn id="66" presetID="2" presetClass="entr" presetSubtype="1" fill="hold" grpId="0" nodeType="withEffect" p14:presetBounceEnd="46000">
                                      <p:stCondLst>
                                        <p:cond delay="500"/>
                                      </p:stCondLst>
                                      <p:childTnLst>
                                        <p:set>
                                          <p:cBhvr>
                                            <p:cTn id="67" dur="1" fill="hold">
                                              <p:stCondLst>
                                                <p:cond delay="0"/>
                                              </p:stCondLst>
                                            </p:cTn>
                                            <p:tgtEl>
                                              <p:spTgt spid="55"/>
                                            </p:tgtEl>
                                            <p:attrNameLst>
                                              <p:attrName>style.visibility</p:attrName>
                                            </p:attrNameLst>
                                          </p:cBhvr>
                                          <p:to>
                                            <p:strVal val="visible"/>
                                          </p:to>
                                        </p:set>
                                        <p:anim calcmode="lin" valueType="num" p14:bounceEnd="46000">
                                          <p:cBhvr additive="base">
                                            <p:cTn id="68" dur="500" fill="hold"/>
                                            <p:tgtEl>
                                              <p:spTgt spid="55"/>
                                            </p:tgtEl>
                                            <p:attrNameLst>
                                              <p:attrName>ppt_x</p:attrName>
                                            </p:attrNameLst>
                                          </p:cBhvr>
                                          <p:tavLst>
                                            <p:tav tm="0">
                                              <p:val>
                                                <p:strVal val="#ppt_x"/>
                                              </p:val>
                                            </p:tav>
                                            <p:tav tm="100000">
                                              <p:val>
                                                <p:strVal val="#ppt_x"/>
                                              </p:val>
                                            </p:tav>
                                          </p:tavLst>
                                        </p:anim>
                                        <p:anim calcmode="lin" valueType="num" p14:bounceEnd="46000">
                                          <p:cBhvr additive="base">
                                            <p:cTn id="69" dur="500" fill="hold"/>
                                            <p:tgtEl>
                                              <p:spTgt spid="55"/>
                                            </p:tgtEl>
                                            <p:attrNameLst>
                                              <p:attrName>ppt_y</p:attrName>
                                            </p:attrNameLst>
                                          </p:cBhvr>
                                          <p:tavLst>
                                            <p:tav tm="0">
                                              <p:val>
                                                <p:strVal val="0-#ppt_h/2"/>
                                              </p:val>
                                            </p:tav>
                                            <p:tav tm="100000">
                                              <p:val>
                                                <p:strVal val="#ppt_y"/>
                                              </p:val>
                                            </p:tav>
                                          </p:tavLst>
                                        </p:anim>
                                      </p:childTnLst>
                                    </p:cTn>
                                  </p:par>
                                  <p:par>
                                    <p:cTn id="70" presetID="2" presetClass="entr" presetSubtype="1" fill="hold" grpId="0" nodeType="withEffect" p14:presetBounceEnd="46000">
                                      <p:stCondLst>
                                        <p:cond delay="300"/>
                                      </p:stCondLst>
                                      <p:childTnLst>
                                        <p:set>
                                          <p:cBhvr>
                                            <p:cTn id="71" dur="1" fill="hold">
                                              <p:stCondLst>
                                                <p:cond delay="0"/>
                                              </p:stCondLst>
                                            </p:cTn>
                                            <p:tgtEl>
                                              <p:spTgt spid="56"/>
                                            </p:tgtEl>
                                            <p:attrNameLst>
                                              <p:attrName>style.visibility</p:attrName>
                                            </p:attrNameLst>
                                          </p:cBhvr>
                                          <p:to>
                                            <p:strVal val="visible"/>
                                          </p:to>
                                        </p:set>
                                        <p:anim calcmode="lin" valueType="num" p14:bounceEnd="46000">
                                          <p:cBhvr additive="base">
                                            <p:cTn id="72" dur="500" fill="hold"/>
                                            <p:tgtEl>
                                              <p:spTgt spid="56"/>
                                            </p:tgtEl>
                                            <p:attrNameLst>
                                              <p:attrName>ppt_x</p:attrName>
                                            </p:attrNameLst>
                                          </p:cBhvr>
                                          <p:tavLst>
                                            <p:tav tm="0">
                                              <p:val>
                                                <p:strVal val="#ppt_x"/>
                                              </p:val>
                                            </p:tav>
                                            <p:tav tm="100000">
                                              <p:val>
                                                <p:strVal val="#ppt_x"/>
                                              </p:val>
                                            </p:tav>
                                          </p:tavLst>
                                        </p:anim>
                                        <p:anim calcmode="lin" valueType="num" p14:bounceEnd="46000">
                                          <p:cBhvr additive="base">
                                            <p:cTn id="73" dur="500" fill="hold"/>
                                            <p:tgtEl>
                                              <p:spTgt spid="56"/>
                                            </p:tgtEl>
                                            <p:attrNameLst>
                                              <p:attrName>ppt_y</p:attrName>
                                            </p:attrNameLst>
                                          </p:cBhvr>
                                          <p:tavLst>
                                            <p:tav tm="0">
                                              <p:val>
                                                <p:strVal val="0-#ppt_h/2"/>
                                              </p:val>
                                            </p:tav>
                                            <p:tav tm="100000">
                                              <p:val>
                                                <p:strVal val="#ppt_y"/>
                                              </p:val>
                                            </p:tav>
                                          </p:tavLst>
                                        </p:anim>
                                      </p:childTnLst>
                                    </p:cTn>
                                  </p:par>
                                  <p:par>
                                    <p:cTn id="74" presetID="2" presetClass="entr" presetSubtype="1" fill="hold" grpId="0" nodeType="withEffect" p14:presetBounceEnd="46000">
                                      <p:stCondLst>
                                        <p:cond delay="300"/>
                                      </p:stCondLst>
                                      <p:childTnLst>
                                        <p:set>
                                          <p:cBhvr>
                                            <p:cTn id="75" dur="1" fill="hold">
                                              <p:stCondLst>
                                                <p:cond delay="0"/>
                                              </p:stCondLst>
                                            </p:cTn>
                                            <p:tgtEl>
                                              <p:spTgt spid="54"/>
                                            </p:tgtEl>
                                            <p:attrNameLst>
                                              <p:attrName>style.visibility</p:attrName>
                                            </p:attrNameLst>
                                          </p:cBhvr>
                                          <p:to>
                                            <p:strVal val="visible"/>
                                          </p:to>
                                        </p:set>
                                        <p:anim calcmode="lin" valueType="num" p14:bounceEnd="46000">
                                          <p:cBhvr additive="base">
                                            <p:cTn id="76" dur="500" fill="hold"/>
                                            <p:tgtEl>
                                              <p:spTgt spid="54"/>
                                            </p:tgtEl>
                                            <p:attrNameLst>
                                              <p:attrName>ppt_x</p:attrName>
                                            </p:attrNameLst>
                                          </p:cBhvr>
                                          <p:tavLst>
                                            <p:tav tm="0">
                                              <p:val>
                                                <p:strVal val="#ppt_x"/>
                                              </p:val>
                                            </p:tav>
                                            <p:tav tm="100000">
                                              <p:val>
                                                <p:strVal val="#ppt_x"/>
                                              </p:val>
                                            </p:tav>
                                          </p:tavLst>
                                        </p:anim>
                                        <p:anim calcmode="lin" valueType="num" p14:bounceEnd="46000">
                                          <p:cBhvr additive="base">
                                            <p:cTn id="77" dur="500" fill="hold"/>
                                            <p:tgtEl>
                                              <p:spTgt spid="54"/>
                                            </p:tgtEl>
                                            <p:attrNameLst>
                                              <p:attrName>ppt_y</p:attrName>
                                            </p:attrNameLst>
                                          </p:cBhvr>
                                          <p:tavLst>
                                            <p:tav tm="0">
                                              <p:val>
                                                <p:strVal val="0-#ppt_h/2"/>
                                              </p:val>
                                            </p:tav>
                                            <p:tav tm="100000">
                                              <p:val>
                                                <p:strVal val="#ppt_y"/>
                                              </p:val>
                                            </p:tav>
                                          </p:tavLst>
                                        </p:anim>
                                      </p:childTnLst>
                                    </p:cTn>
                                  </p:par>
                                </p:childTnLst>
                              </p:cTn>
                            </p:par>
                            <p:par>
                              <p:cTn id="78" fill="hold">
                                <p:stCondLst>
                                  <p:cond delay="2500"/>
                                </p:stCondLst>
                                <p:childTnLst>
                                  <p:par>
                                    <p:cTn id="79" presetID="42" presetClass="entr" presetSubtype="0" fill="hold" grpId="0" nodeType="afterEffect">
                                      <p:stCondLst>
                                        <p:cond delay="0"/>
                                      </p:stCondLst>
                                      <p:childTnLst>
                                        <p:set>
                                          <p:cBhvr>
                                            <p:cTn id="80" dur="1" fill="hold">
                                              <p:stCondLst>
                                                <p:cond delay="0"/>
                                              </p:stCondLst>
                                            </p:cTn>
                                            <p:tgtEl>
                                              <p:spTgt spid="58"/>
                                            </p:tgtEl>
                                            <p:attrNameLst>
                                              <p:attrName>style.visibility</p:attrName>
                                            </p:attrNameLst>
                                          </p:cBhvr>
                                          <p:to>
                                            <p:strVal val="visible"/>
                                          </p:to>
                                        </p:set>
                                        <p:animEffect transition="in" filter="fade">
                                          <p:cBhvr>
                                            <p:cTn id="81" dur="1000"/>
                                            <p:tgtEl>
                                              <p:spTgt spid="58"/>
                                            </p:tgtEl>
                                          </p:cBhvr>
                                        </p:animEffect>
                                        <p:anim calcmode="lin" valueType="num">
                                          <p:cBhvr>
                                            <p:cTn id="82" dur="1000" fill="hold"/>
                                            <p:tgtEl>
                                              <p:spTgt spid="58"/>
                                            </p:tgtEl>
                                            <p:attrNameLst>
                                              <p:attrName>ppt_x</p:attrName>
                                            </p:attrNameLst>
                                          </p:cBhvr>
                                          <p:tavLst>
                                            <p:tav tm="0">
                                              <p:val>
                                                <p:strVal val="#ppt_x"/>
                                              </p:val>
                                            </p:tav>
                                            <p:tav tm="100000">
                                              <p:val>
                                                <p:strVal val="#ppt_x"/>
                                              </p:val>
                                            </p:tav>
                                          </p:tavLst>
                                        </p:anim>
                                        <p:anim calcmode="lin" valueType="num">
                                          <p:cBhvr>
                                            <p:cTn id="83" dur="1000" fill="hold"/>
                                            <p:tgtEl>
                                              <p:spTgt spid="58"/>
                                            </p:tgtEl>
                                            <p:attrNameLst>
                                              <p:attrName>ppt_y</p:attrName>
                                            </p:attrNameLst>
                                          </p:cBhvr>
                                          <p:tavLst>
                                            <p:tav tm="0">
                                              <p:val>
                                                <p:strVal val="#ppt_y+.1"/>
                                              </p:val>
                                            </p:tav>
                                            <p:tav tm="100000">
                                              <p:val>
                                                <p:strVal val="#ppt_y"/>
                                              </p:val>
                                            </p:tav>
                                          </p:tavLst>
                                        </p:anim>
                                      </p:childTnLst>
                                    </p:cTn>
                                  </p:par>
                                </p:childTnLst>
                              </p:cTn>
                            </p:par>
                            <p:par>
                              <p:cTn id="84" fill="hold">
                                <p:stCondLst>
                                  <p:cond delay="3500"/>
                                </p:stCondLst>
                                <p:childTnLst>
                                  <p:par>
                                    <p:cTn id="85" presetID="47" presetClass="entr" presetSubtype="0" fill="hold" grpId="0" nodeType="afterEffect">
                                      <p:stCondLst>
                                        <p:cond delay="0"/>
                                      </p:stCondLst>
                                      <p:childTnLst>
                                        <p:set>
                                          <p:cBhvr>
                                            <p:cTn id="86" dur="1" fill="hold">
                                              <p:stCondLst>
                                                <p:cond delay="0"/>
                                              </p:stCondLst>
                                            </p:cTn>
                                            <p:tgtEl>
                                              <p:spTgt spid="59"/>
                                            </p:tgtEl>
                                            <p:attrNameLst>
                                              <p:attrName>style.visibility</p:attrName>
                                            </p:attrNameLst>
                                          </p:cBhvr>
                                          <p:to>
                                            <p:strVal val="visible"/>
                                          </p:to>
                                        </p:set>
                                        <p:animEffect transition="in" filter="fade">
                                          <p:cBhvr>
                                            <p:cTn id="87" dur="1000"/>
                                            <p:tgtEl>
                                              <p:spTgt spid="59"/>
                                            </p:tgtEl>
                                          </p:cBhvr>
                                        </p:animEffect>
                                        <p:anim calcmode="lin" valueType="num">
                                          <p:cBhvr>
                                            <p:cTn id="88" dur="1000" fill="hold"/>
                                            <p:tgtEl>
                                              <p:spTgt spid="59"/>
                                            </p:tgtEl>
                                            <p:attrNameLst>
                                              <p:attrName>ppt_x</p:attrName>
                                            </p:attrNameLst>
                                          </p:cBhvr>
                                          <p:tavLst>
                                            <p:tav tm="0">
                                              <p:val>
                                                <p:strVal val="#ppt_x"/>
                                              </p:val>
                                            </p:tav>
                                            <p:tav tm="100000">
                                              <p:val>
                                                <p:strVal val="#ppt_x"/>
                                              </p:val>
                                            </p:tav>
                                          </p:tavLst>
                                        </p:anim>
                                        <p:anim calcmode="lin" valueType="num">
                                          <p:cBhvr>
                                            <p:cTn id="89" dur="1000" fill="hold"/>
                                            <p:tgtEl>
                                              <p:spTgt spid="5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animBg="1"/>
          <p:bldP spid="46" grpId="0" animBg="1"/>
          <p:bldP spid="47" grpId="0" animBg="1"/>
          <p:bldP spid="48" grpId="0" animBg="1"/>
          <p:bldP spid="49" grpId="0" animBg="1"/>
          <p:bldP spid="52" grpId="0" animBg="1"/>
          <p:bldP spid="53" grpId="0" animBg="1"/>
          <p:bldP spid="54" grpId="0" animBg="1"/>
          <p:bldP spid="55" grpId="0" animBg="1"/>
          <p:bldP spid="56" grpId="0" animBg="1"/>
          <p:bldP spid="57" grpId="0" animBg="1"/>
          <p:bldP spid="58" grpId="0"/>
          <p:bldP spid="59" grpId="0"/>
          <p:bldP spid="69" grpId="0"/>
          <p:bldP spid="70"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fade">
                                          <p:cBhvr>
                                            <p:cTn id="7" dur="500"/>
                                            <p:tgtEl>
                                              <p:spTgt spid="66"/>
                                            </p:tgtEl>
                                          </p:cBhvr>
                                        </p:animEffect>
                                      </p:childTnLst>
                                    </p:cTn>
                                  </p:par>
                                  <p:par>
                                    <p:cTn id="8" presetID="22" presetClass="entr" presetSubtype="8" fill="hold" nodeType="withEffect">
                                      <p:stCondLst>
                                        <p:cond delay="0"/>
                                      </p:stCondLst>
                                      <p:childTnLst>
                                        <p:set>
                                          <p:cBhvr>
                                            <p:cTn id="9" dur="1" fill="hold">
                                              <p:stCondLst>
                                                <p:cond delay="0"/>
                                              </p:stCondLst>
                                            </p:cTn>
                                            <p:tgtEl>
                                              <p:spTgt spid="60"/>
                                            </p:tgtEl>
                                            <p:attrNameLst>
                                              <p:attrName>style.visibility</p:attrName>
                                            </p:attrNameLst>
                                          </p:cBhvr>
                                          <p:to>
                                            <p:strVal val="visible"/>
                                          </p:to>
                                        </p:set>
                                        <p:animEffect transition="in" filter="wipe(left)">
                                          <p:cBhvr>
                                            <p:cTn id="10" dur="500"/>
                                            <p:tgtEl>
                                              <p:spTgt spid="60"/>
                                            </p:tgtEl>
                                          </p:cBhvr>
                                        </p:animEffect>
                                      </p:childTnLst>
                                    </p:cTn>
                                  </p:par>
                                  <p:par>
                                    <p:cTn id="11" presetID="53" presetClass="entr" presetSubtype="16" fill="hold" nodeType="withEffect">
                                      <p:stCondLst>
                                        <p:cond delay="0"/>
                                      </p:stCondLst>
                                      <p:childTnLst>
                                        <p:set>
                                          <p:cBhvr>
                                            <p:cTn id="12" dur="1" fill="hold">
                                              <p:stCondLst>
                                                <p:cond delay="0"/>
                                              </p:stCondLst>
                                            </p:cTn>
                                            <p:tgtEl>
                                              <p:spTgt spid="63"/>
                                            </p:tgtEl>
                                            <p:attrNameLst>
                                              <p:attrName>style.visibility</p:attrName>
                                            </p:attrNameLst>
                                          </p:cBhvr>
                                          <p:to>
                                            <p:strVal val="visible"/>
                                          </p:to>
                                        </p:set>
                                        <p:anim calcmode="lin" valueType="num">
                                          <p:cBhvr>
                                            <p:cTn id="13" dur="500" fill="hold"/>
                                            <p:tgtEl>
                                              <p:spTgt spid="63"/>
                                            </p:tgtEl>
                                            <p:attrNameLst>
                                              <p:attrName>ppt_w</p:attrName>
                                            </p:attrNameLst>
                                          </p:cBhvr>
                                          <p:tavLst>
                                            <p:tav tm="0">
                                              <p:val>
                                                <p:fltVal val="0"/>
                                              </p:val>
                                            </p:tav>
                                            <p:tav tm="100000">
                                              <p:val>
                                                <p:strVal val="#ppt_w"/>
                                              </p:val>
                                            </p:tav>
                                          </p:tavLst>
                                        </p:anim>
                                        <p:anim calcmode="lin" valueType="num">
                                          <p:cBhvr>
                                            <p:cTn id="14" dur="500" fill="hold"/>
                                            <p:tgtEl>
                                              <p:spTgt spid="63"/>
                                            </p:tgtEl>
                                            <p:attrNameLst>
                                              <p:attrName>ppt_h</p:attrName>
                                            </p:attrNameLst>
                                          </p:cBhvr>
                                          <p:tavLst>
                                            <p:tav tm="0">
                                              <p:val>
                                                <p:fltVal val="0"/>
                                              </p:val>
                                            </p:tav>
                                            <p:tav tm="100000">
                                              <p:val>
                                                <p:strVal val="#ppt_h"/>
                                              </p:val>
                                            </p:tav>
                                          </p:tavLst>
                                        </p:anim>
                                        <p:animEffect transition="in" filter="fade">
                                          <p:cBhvr>
                                            <p:cTn id="15" dur="500"/>
                                            <p:tgtEl>
                                              <p:spTgt spid="63"/>
                                            </p:tgtEl>
                                          </p:cBhvr>
                                        </p:animEffect>
                                      </p:childTnLst>
                                    </p:cTn>
                                  </p:par>
                                </p:childTnLst>
                              </p:cTn>
                            </p:par>
                            <p:par>
                              <p:cTn id="16" fill="hold">
                                <p:stCondLst>
                                  <p:cond delay="500"/>
                                </p:stCondLst>
                                <p:childTnLst>
                                  <p:par>
                                    <p:cTn id="17" presetID="22" presetClass="entr" presetSubtype="8" fill="hold" grpId="0" nodeType="afterEffect">
                                      <p:stCondLst>
                                        <p:cond delay="0"/>
                                      </p:stCondLst>
                                      <p:childTnLst>
                                        <p:set>
                                          <p:cBhvr>
                                            <p:cTn id="18" dur="1" fill="hold">
                                              <p:stCondLst>
                                                <p:cond delay="0"/>
                                              </p:stCondLst>
                                            </p:cTn>
                                            <p:tgtEl>
                                              <p:spTgt spid="69"/>
                                            </p:tgtEl>
                                            <p:attrNameLst>
                                              <p:attrName>style.visibility</p:attrName>
                                            </p:attrNameLst>
                                          </p:cBhvr>
                                          <p:to>
                                            <p:strVal val="visible"/>
                                          </p:to>
                                        </p:set>
                                        <p:animEffect transition="in" filter="wipe(left)">
                                          <p:cBhvr>
                                            <p:cTn id="19" dur="500"/>
                                            <p:tgtEl>
                                              <p:spTgt spid="69"/>
                                            </p:tgtEl>
                                          </p:cBhvr>
                                        </p:animEffect>
                                      </p:childTnLst>
                                    </p:cTn>
                                  </p:par>
                                  <p:par>
                                    <p:cTn id="20" presetID="22" presetClass="entr" presetSubtype="8" fill="hold" grpId="0" nodeType="withEffect">
                                      <p:stCondLst>
                                        <p:cond delay="100"/>
                                      </p:stCondLst>
                                      <p:childTnLst>
                                        <p:set>
                                          <p:cBhvr>
                                            <p:cTn id="21" dur="1" fill="hold">
                                              <p:stCondLst>
                                                <p:cond delay="0"/>
                                              </p:stCondLst>
                                            </p:cTn>
                                            <p:tgtEl>
                                              <p:spTgt spid="70"/>
                                            </p:tgtEl>
                                            <p:attrNameLst>
                                              <p:attrName>style.visibility</p:attrName>
                                            </p:attrNameLst>
                                          </p:cBhvr>
                                          <p:to>
                                            <p:strVal val="visible"/>
                                          </p:to>
                                        </p:set>
                                        <p:animEffect transition="in" filter="wipe(left)">
                                          <p:cBhvr>
                                            <p:cTn id="22" dur="500"/>
                                            <p:tgtEl>
                                              <p:spTgt spid="70"/>
                                            </p:tgtEl>
                                          </p:cBhvr>
                                        </p:animEffect>
                                      </p:childTnLst>
                                    </p:cTn>
                                  </p:par>
                                  <p:par>
                                    <p:cTn id="23" presetID="47" presetClass="entr" presetSubtype="0" fill="hold"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anim calcmode="lin" valueType="num">
                                          <p:cBhvr>
                                            <p:cTn id="26" dur="500" fill="hold"/>
                                            <p:tgtEl>
                                              <p:spTgt spid="6"/>
                                            </p:tgtEl>
                                            <p:attrNameLst>
                                              <p:attrName>ppt_x</p:attrName>
                                            </p:attrNameLst>
                                          </p:cBhvr>
                                          <p:tavLst>
                                            <p:tav tm="0">
                                              <p:val>
                                                <p:strVal val="#ppt_x"/>
                                              </p:val>
                                            </p:tav>
                                            <p:tav tm="100000">
                                              <p:val>
                                                <p:strVal val="#ppt_x"/>
                                              </p:val>
                                            </p:tav>
                                          </p:tavLst>
                                        </p:anim>
                                        <p:anim calcmode="lin" valueType="num">
                                          <p:cBhvr>
                                            <p:cTn id="27" dur="500" fill="hold"/>
                                            <p:tgtEl>
                                              <p:spTgt spid="6"/>
                                            </p:tgtEl>
                                            <p:attrNameLst>
                                              <p:attrName>ppt_y</p:attrName>
                                            </p:attrNameLst>
                                          </p:cBhvr>
                                          <p:tavLst>
                                            <p:tav tm="0">
                                              <p:val>
                                                <p:strVal val="#ppt_y-.1"/>
                                              </p:val>
                                            </p:tav>
                                            <p:tav tm="100000">
                                              <p:val>
                                                <p:strVal val="#ppt_y"/>
                                              </p:val>
                                            </p:tav>
                                          </p:tavLst>
                                        </p:anim>
                                      </p:childTnLst>
                                    </p:cTn>
                                  </p:par>
                                </p:childTnLst>
                              </p:cTn>
                            </p:par>
                            <p:par>
                              <p:cTn id="28" fill="hold">
                                <p:stCondLst>
                                  <p:cond delay="1000"/>
                                </p:stCondLst>
                                <p:childTnLst>
                                  <p:par>
                                    <p:cTn id="29" presetID="53" presetClass="entr" presetSubtype="16" fill="hold"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500" fill="hold"/>
                                            <p:tgtEl>
                                              <p:spTgt spid="11"/>
                                            </p:tgtEl>
                                            <p:attrNameLst>
                                              <p:attrName>ppt_w</p:attrName>
                                            </p:attrNameLst>
                                          </p:cBhvr>
                                          <p:tavLst>
                                            <p:tav tm="0">
                                              <p:val>
                                                <p:fltVal val="0"/>
                                              </p:val>
                                            </p:tav>
                                            <p:tav tm="100000">
                                              <p:val>
                                                <p:strVal val="#ppt_w"/>
                                              </p:val>
                                            </p:tav>
                                          </p:tavLst>
                                        </p:anim>
                                        <p:anim calcmode="lin" valueType="num">
                                          <p:cBhvr>
                                            <p:cTn id="32" dur="500" fill="hold"/>
                                            <p:tgtEl>
                                              <p:spTgt spid="11"/>
                                            </p:tgtEl>
                                            <p:attrNameLst>
                                              <p:attrName>ppt_h</p:attrName>
                                            </p:attrNameLst>
                                          </p:cBhvr>
                                          <p:tavLst>
                                            <p:tav tm="0">
                                              <p:val>
                                                <p:fltVal val="0"/>
                                              </p:val>
                                            </p:tav>
                                            <p:tav tm="100000">
                                              <p:val>
                                                <p:strVal val="#ppt_h"/>
                                              </p:val>
                                            </p:tav>
                                          </p:tavLst>
                                        </p:anim>
                                        <p:animEffect transition="in" filter="fade">
                                          <p:cBhvr>
                                            <p:cTn id="33" dur="500"/>
                                            <p:tgtEl>
                                              <p:spTgt spid="11"/>
                                            </p:tgtEl>
                                          </p:cBhvr>
                                        </p:animEffect>
                                      </p:childTnLst>
                                    </p:cTn>
                                  </p:par>
                                </p:childTnLst>
                              </p:cTn>
                            </p:par>
                            <p:par>
                              <p:cTn id="34" fill="hold">
                                <p:stCondLst>
                                  <p:cond delay="1500"/>
                                </p:stCondLst>
                                <p:childTnLst>
                                  <p:par>
                                    <p:cTn id="35" presetID="10" presetClass="entr" presetSubtype="0"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Effect transition="in" filter="fade">
                                          <p:cBhvr>
                                            <p:cTn id="37" dur="500"/>
                                            <p:tgtEl>
                                              <p:spTgt spid="44"/>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45"/>
                                            </p:tgtEl>
                                            <p:attrNameLst>
                                              <p:attrName>style.visibility</p:attrName>
                                            </p:attrNameLst>
                                          </p:cBhvr>
                                          <p:to>
                                            <p:strVal val="visible"/>
                                          </p:to>
                                        </p:set>
                                        <p:animEffect transition="in" filter="fade">
                                          <p:cBhvr>
                                            <p:cTn id="40" dur="500"/>
                                            <p:tgtEl>
                                              <p:spTgt spid="45"/>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46"/>
                                            </p:tgtEl>
                                            <p:attrNameLst>
                                              <p:attrName>style.visibility</p:attrName>
                                            </p:attrNameLst>
                                          </p:cBhvr>
                                          <p:to>
                                            <p:strVal val="visible"/>
                                          </p:to>
                                        </p:set>
                                        <p:animEffect transition="in" filter="fade">
                                          <p:cBhvr>
                                            <p:cTn id="43" dur="500"/>
                                            <p:tgtEl>
                                              <p:spTgt spid="46"/>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47"/>
                                            </p:tgtEl>
                                            <p:attrNameLst>
                                              <p:attrName>style.visibility</p:attrName>
                                            </p:attrNameLst>
                                          </p:cBhvr>
                                          <p:to>
                                            <p:strVal val="visible"/>
                                          </p:to>
                                        </p:set>
                                        <p:animEffect transition="in" filter="fade">
                                          <p:cBhvr>
                                            <p:cTn id="46" dur="500"/>
                                            <p:tgtEl>
                                              <p:spTgt spid="47"/>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48"/>
                                            </p:tgtEl>
                                            <p:attrNameLst>
                                              <p:attrName>style.visibility</p:attrName>
                                            </p:attrNameLst>
                                          </p:cBhvr>
                                          <p:to>
                                            <p:strVal val="visible"/>
                                          </p:to>
                                        </p:set>
                                        <p:animEffect transition="in" filter="fade">
                                          <p:cBhvr>
                                            <p:cTn id="49" dur="500"/>
                                            <p:tgtEl>
                                              <p:spTgt spid="48"/>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49"/>
                                            </p:tgtEl>
                                            <p:attrNameLst>
                                              <p:attrName>style.visibility</p:attrName>
                                            </p:attrNameLst>
                                          </p:cBhvr>
                                          <p:to>
                                            <p:strVal val="visible"/>
                                          </p:to>
                                        </p:set>
                                        <p:animEffect transition="in" filter="fade">
                                          <p:cBhvr>
                                            <p:cTn id="52" dur="500"/>
                                            <p:tgtEl>
                                              <p:spTgt spid="49"/>
                                            </p:tgtEl>
                                          </p:cBhvr>
                                        </p:animEffect>
                                      </p:childTnLst>
                                    </p:cTn>
                                  </p:par>
                                </p:childTnLst>
                              </p:cTn>
                            </p:par>
                            <p:par>
                              <p:cTn id="53" fill="hold">
                                <p:stCondLst>
                                  <p:cond delay="2000"/>
                                </p:stCondLst>
                                <p:childTnLst>
                                  <p:par>
                                    <p:cTn id="54" presetID="2" presetClass="entr" presetSubtype="1"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 calcmode="lin" valueType="num">
                                          <p:cBhvr additive="base">
                                            <p:cTn id="56" dur="500" fill="hold"/>
                                            <p:tgtEl>
                                              <p:spTgt spid="57"/>
                                            </p:tgtEl>
                                            <p:attrNameLst>
                                              <p:attrName>ppt_x</p:attrName>
                                            </p:attrNameLst>
                                          </p:cBhvr>
                                          <p:tavLst>
                                            <p:tav tm="0">
                                              <p:val>
                                                <p:strVal val="#ppt_x"/>
                                              </p:val>
                                            </p:tav>
                                            <p:tav tm="100000">
                                              <p:val>
                                                <p:strVal val="#ppt_x"/>
                                              </p:val>
                                            </p:tav>
                                          </p:tavLst>
                                        </p:anim>
                                        <p:anim calcmode="lin" valueType="num">
                                          <p:cBhvr additive="base">
                                            <p:cTn id="57" dur="500" fill="hold"/>
                                            <p:tgtEl>
                                              <p:spTgt spid="57"/>
                                            </p:tgtEl>
                                            <p:attrNameLst>
                                              <p:attrName>ppt_y</p:attrName>
                                            </p:attrNameLst>
                                          </p:cBhvr>
                                          <p:tavLst>
                                            <p:tav tm="0">
                                              <p:val>
                                                <p:strVal val="0-#ppt_h/2"/>
                                              </p:val>
                                            </p:tav>
                                            <p:tav tm="100000">
                                              <p:val>
                                                <p:strVal val="#ppt_y"/>
                                              </p:val>
                                            </p:tav>
                                          </p:tavLst>
                                        </p:anim>
                                      </p:childTnLst>
                                    </p:cTn>
                                  </p:par>
                                  <p:par>
                                    <p:cTn id="58" presetID="2" presetClass="entr" presetSubtype="1" fill="hold" grpId="0" nodeType="withEffect">
                                      <p:stCondLst>
                                        <p:cond delay="200"/>
                                      </p:stCondLst>
                                      <p:childTnLst>
                                        <p:set>
                                          <p:cBhvr>
                                            <p:cTn id="59" dur="1" fill="hold">
                                              <p:stCondLst>
                                                <p:cond delay="0"/>
                                              </p:stCondLst>
                                            </p:cTn>
                                            <p:tgtEl>
                                              <p:spTgt spid="52"/>
                                            </p:tgtEl>
                                            <p:attrNameLst>
                                              <p:attrName>style.visibility</p:attrName>
                                            </p:attrNameLst>
                                          </p:cBhvr>
                                          <p:to>
                                            <p:strVal val="visible"/>
                                          </p:to>
                                        </p:set>
                                        <p:anim calcmode="lin" valueType="num">
                                          <p:cBhvr additive="base">
                                            <p:cTn id="60" dur="500" fill="hold"/>
                                            <p:tgtEl>
                                              <p:spTgt spid="52"/>
                                            </p:tgtEl>
                                            <p:attrNameLst>
                                              <p:attrName>ppt_x</p:attrName>
                                            </p:attrNameLst>
                                          </p:cBhvr>
                                          <p:tavLst>
                                            <p:tav tm="0">
                                              <p:val>
                                                <p:strVal val="#ppt_x"/>
                                              </p:val>
                                            </p:tav>
                                            <p:tav tm="100000">
                                              <p:val>
                                                <p:strVal val="#ppt_x"/>
                                              </p:val>
                                            </p:tav>
                                          </p:tavLst>
                                        </p:anim>
                                        <p:anim calcmode="lin" valueType="num">
                                          <p:cBhvr additive="base">
                                            <p:cTn id="61" dur="500" fill="hold"/>
                                            <p:tgtEl>
                                              <p:spTgt spid="52"/>
                                            </p:tgtEl>
                                            <p:attrNameLst>
                                              <p:attrName>ppt_y</p:attrName>
                                            </p:attrNameLst>
                                          </p:cBhvr>
                                          <p:tavLst>
                                            <p:tav tm="0">
                                              <p:val>
                                                <p:strVal val="0-#ppt_h/2"/>
                                              </p:val>
                                            </p:tav>
                                            <p:tav tm="100000">
                                              <p:val>
                                                <p:strVal val="#ppt_y"/>
                                              </p:val>
                                            </p:tav>
                                          </p:tavLst>
                                        </p:anim>
                                      </p:childTnLst>
                                    </p:cTn>
                                  </p:par>
                                  <p:par>
                                    <p:cTn id="62" presetID="2" presetClass="entr" presetSubtype="1" fill="hold" grpId="0" nodeType="withEffect">
                                      <p:stCondLst>
                                        <p:cond delay="200"/>
                                      </p:stCondLst>
                                      <p:childTnLst>
                                        <p:set>
                                          <p:cBhvr>
                                            <p:cTn id="63" dur="1" fill="hold">
                                              <p:stCondLst>
                                                <p:cond delay="0"/>
                                              </p:stCondLst>
                                            </p:cTn>
                                            <p:tgtEl>
                                              <p:spTgt spid="53"/>
                                            </p:tgtEl>
                                            <p:attrNameLst>
                                              <p:attrName>style.visibility</p:attrName>
                                            </p:attrNameLst>
                                          </p:cBhvr>
                                          <p:to>
                                            <p:strVal val="visible"/>
                                          </p:to>
                                        </p:set>
                                        <p:anim calcmode="lin" valueType="num">
                                          <p:cBhvr additive="base">
                                            <p:cTn id="64" dur="500" fill="hold"/>
                                            <p:tgtEl>
                                              <p:spTgt spid="53"/>
                                            </p:tgtEl>
                                            <p:attrNameLst>
                                              <p:attrName>ppt_x</p:attrName>
                                            </p:attrNameLst>
                                          </p:cBhvr>
                                          <p:tavLst>
                                            <p:tav tm="0">
                                              <p:val>
                                                <p:strVal val="#ppt_x"/>
                                              </p:val>
                                            </p:tav>
                                            <p:tav tm="100000">
                                              <p:val>
                                                <p:strVal val="#ppt_x"/>
                                              </p:val>
                                            </p:tav>
                                          </p:tavLst>
                                        </p:anim>
                                        <p:anim calcmode="lin" valueType="num">
                                          <p:cBhvr additive="base">
                                            <p:cTn id="65" dur="500" fill="hold"/>
                                            <p:tgtEl>
                                              <p:spTgt spid="53"/>
                                            </p:tgtEl>
                                            <p:attrNameLst>
                                              <p:attrName>ppt_y</p:attrName>
                                            </p:attrNameLst>
                                          </p:cBhvr>
                                          <p:tavLst>
                                            <p:tav tm="0">
                                              <p:val>
                                                <p:strVal val="0-#ppt_h/2"/>
                                              </p:val>
                                            </p:tav>
                                            <p:tav tm="100000">
                                              <p:val>
                                                <p:strVal val="#ppt_y"/>
                                              </p:val>
                                            </p:tav>
                                          </p:tavLst>
                                        </p:anim>
                                      </p:childTnLst>
                                    </p:cTn>
                                  </p:par>
                                  <p:par>
                                    <p:cTn id="66" presetID="2" presetClass="entr" presetSubtype="1" fill="hold" grpId="0" nodeType="withEffect">
                                      <p:stCondLst>
                                        <p:cond delay="500"/>
                                      </p:stCondLst>
                                      <p:childTnLst>
                                        <p:set>
                                          <p:cBhvr>
                                            <p:cTn id="67" dur="1" fill="hold">
                                              <p:stCondLst>
                                                <p:cond delay="0"/>
                                              </p:stCondLst>
                                            </p:cTn>
                                            <p:tgtEl>
                                              <p:spTgt spid="55"/>
                                            </p:tgtEl>
                                            <p:attrNameLst>
                                              <p:attrName>style.visibility</p:attrName>
                                            </p:attrNameLst>
                                          </p:cBhvr>
                                          <p:to>
                                            <p:strVal val="visible"/>
                                          </p:to>
                                        </p:set>
                                        <p:anim calcmode="lin" valueType="num">
                                          <p:cBhvr additive="base">
                                            <p:cTn id="68" dur="500" fill="hold"/>
                                            <p:tgtEl>
                                              <p:spTgt spid="55"/>
                                            </p:tgtEl>
                                            <p:attrNameLst>
                                              <p:attrName>ppt_x</p:attrName>
                                            </p:attrNameLst>
                                          </p:cBhvr>
                                          <p:tavLst>
                                            <p:tav tm="0">
                                              <p:val>
                                                <p:strVal val="#ppt_x"/>
                                              </p:val>
                                            </p:tav>
                                            <p:tav tm="100000">
                                              <p:val>
                                                <p:strVal val="#ppt_x"/>
                                              </p:val>
                                            </p:tav>
                                          </p:tavLst>
                                        </p:anim>
                                        <p:anim calcmode="lin" valueType="num">
                                          <p:cBhvr additive="base">
                                            <p:cTn id="69" dur="500" fill="hold"/>
                                            <p:tgtEl>
                                              <p:spTgt spid="55"/>
                                            </p:tgtEl>
                                            <p:attrNameLst>
                                              <p:attrName>ppt_y</p:attrName>
                                            </p:attrNameLst>
                                          </p:cBhvr>
                                          <p:tavLst>
                                            <p:tav tm="0">
                                              <p:val>
                                                <p:strVal val="0-#ppt_h/2"/>
                                              </p:val>
                                            </p:tav>
                                            <p:tav tm="100000">
                                              <p:val>
                                                <p:strVal val="#ppt_y"/>
                                              </p:val>
                                            </p:tav>
                                          </p:tavLst>
                                        </p:anim>
                                      </p:childTnLst>
                                    </p:cTn>
                                  </p:par>
                                  <p:par>
                                    <p:cTn id="70" presetID="2" presetClass="entr" presetSubtype="1" fill="hold" grpId="0" nodeType="withEffect">
                                      <p:stCondLst>
                                        <p:cond delay="300"/>
                                      </p:stCondLst>
                                      <p:childTnLst>
                                        <p:set>
                                          <p:cBhvr>
                                            <p:cTn id="71" dur="1" fill="hold">
                                              <p:stCondLst>
                                                <p:cond delay="0"/>
                                              </p:stCondLst>
                                            </p:cTn>
                                            <p:tgtEl>
                                              <p:spTgt spid="56"/>
                                            </p:tgtEl>
                                            <p:attrNameLst>
                                              <p:attrName>style.visibility</p:attrName>
                                            </p:attrNameLst>
                                          </p:cBhvr>
                                          <p:to>
                                            <p:strVal val="visible"/>
                                          </p:to>
                                        </p:set>
                                        <p:anim calcmode="lin" valueType="num">
                                          <p:cBhvr additive="base">
                                            <p:cTn id="72" dur="500" fill="hold"/>
                                            <p:tgtEl>
                                              <p:spTgt spid="56"/>
                                            </p:tgtEl>
                                            <p:attrNameLst>
                                              <p:attrName>ppt_x</p:attrName>
                                            </p:attrNameLst>
                                          </p:cBhvr>
                                          <p:tavLst>
                                            <p:tav tm="0">
                                              <p:val>
                                                <p:strVal val="#ppt_x"/>
                                              </p:val>
                                            </p:tav>
                                            <p:tav tm="100000">
                                              <p:val>
                                                <p:strVal val="#ppt_x"/>
                                              </p:val>
                                            </p:tav>
                                          </p:tavLst>
                                        </p:anim>
                                        <p:anim calcmode="lin" valueType="num">
                                          <p:cBhvr additive="base">
                                            <p:cTn id="73" dur="500" fill="hold"/>
                                            <p:tgtEl>
                                              <p:spTgt spid="56"/>
                                            </p:tgtEl>
                                            <p:attrNameLst>
                                              <p:attrName>ppt_y</p:attrName>
                                            </p:attrNameLst>
                                          </p:cBhvr>
                                          <p:tavLst>
                                            <p:tav tm="0">
                                              <p:val>
                                                <p:strVal val="0-#ppt_h/2"/>
                                              </p:val>
                                            </p:tav>
                                            <p:tav tm="100000">
                                              <p:val>
                                                <p:strVal val="#ppt_y"/>
                                              </p:val>
                                            </p:tav>
                                          </p:tavLst>
                                        </p:anim>
                                      </p:childTnLst>
                                    </p:cTn>
                                  </p:par>
                                  <p:par>
                                    <p:cTn id="74" presetID="2" presetClass="entr" presetSubtype="1" fill="hold" grpId="0" nodeType="withEffect">
                                      <p:stCondLst>
                                        <p:cond delay="300"/>
                                      </p:stCondLst>
                                      <p:childTnLst>
                                        <p:set>
                                          <p:cBhvr>
                                            <p:cTn id="75" dur="1" fill="hold">
                                              <p:stCondLst>
                                                <p:cond delay="0"/>
                                              </p:stCondLst>
                                            </p:cTn>
                                            <p:tgtEl>
                                              <p:spTgt spid="54"/>
                                            </p:tgtEl>
                                            <p:attrNameLst>
                                              <p:attrName>style.visibility</p:attrName>
                                            </p:attrNameLst>
                                          </p:cBhvr>
                                          <p:to>
                                            <p:strVal val="visible"/>
                                          </p:to>
                                        </p:set>
                                        <p:anim calcmode="lin" valueType="num">
                                          <p:cBhvr additive="base">
                                            <p:cTn id="76" dur="500" fill="hold"/>
                                            <p:tgtEl>
                                              <p:spTgt spid="54"/>
                                            </p:tgtEl>
                                            <p:attrNameLst>
                                              <p:attrName>ppt_x</p:attrName>
                                            </p:attrNameLst>
                                          </p:cBhvr>
                                          <p:tavLst>
                                            <p:tav tm="0">
                                              <p:val>
                                                <p:strVal val="#ppt_x"/>
                                              </p:val>
                                            </p:tav>
                                            <p:tav tm="100000">
                                              <p:val>
                                                <p:strVal val="#ppt_x"/>
                                              </p:val>
                                            </p:tav>
                                          </p:tavLst>
                                        </p:anim>
                                        <p:anim calcmode="lin" valueType="num">
                                          <p:cBhvr additive="base">
                                            <p:cTn id="77" dur="500" fill="hold"/>
                                            <p:tgtEl>
                                              <p:spTgt spid="54"/>
                                            </p:tgtEl>
                                            <p:attrNameLst>
                                              <p:attrName>ppt_y</p:attrName>
                                            </p:attrNameLst>
                                          </p:cBhvr>
                                          <p:tavLst>
                                            <p:tav tm="0">
                                              <p:val>
                                                <p:strVal val="0-#ppt_h/2"/>
                                              </p:val>
                                            </p:tav>
                                            <p:tav tm="100000">
                                              <p:val>
                                                <p:strVal val="#ppt_y"/>
                                              </p:val>
                                            </p:tav>
                                          </p:tavLst>
                                        </p:anim>
                                      </p:childTnLst>
                                    </p:cTn>
                                  </p:par>
                                </p:childTnLst>
                              </p:cTn>
                            </p:par>
                            <p:par>
                              <p:cTn id="78" fill="hold">
                                <p:stCondLst>
                                  <p:cond delay="2500"/>
                                </p:stCondLst>
                                <p:childTnLst>
                                  <p:par>
                                    <p:cTn id="79" presetID="42" presetClass="entr" presetSubtype="0" fill="hold" grpId="0" nodeType="afterEffect">
                                      <p:stCondLst>
                                        <p:cond delay="0"/>
                                      </p:stCondLst>
                                      <p:childTnLst>
                                        <p:set>
                                          <p:cBhvr>
                                            <p:cTn id="80" dur="1" fill="hold">
                                              <p:stCondLst>
                                                <p:cond delay="0"/>
                                              </p:stCondLst>
                                            </p:cTn>
                                            <p:tgtEl>
                                              <p:spTgt spid="58"/>
                                            </p:tgtEl>
                                            <p:attrNameLst>
                                              <p:attrName>style.visibility</p:attrName>
                                            </p:attrNameLst>
                                          </p:cBhvr>
                                          <p:to>
                                            <p:strVal val="visible"/>
                                          </p:to>
                                        </p:set>
                                        <p:animEffect transition="in" filter="fade">
                                          <p:cBhvr>
                                            <p:cTn id="81" dur="1000"/>
                                            <p:tgtEl>
                                              <p:spTgt spid="58"/>
                                            </p:tgtEl>
                                          </p:cBhvr>
                                        </p:animEffect>
                                        <p:anim calcmode="lin" valueType="num">
                                          <p:cBhvr>
                                            <p:cTn id="82" dur="1000" fill="hold"/>
                                            <p:tgtEl>
                                              <p:spTgt spid="58"/>
                                            </p:tgtEl>
                                            <p:attrNameLst>
                                              <p:attrName>ppt_x</p:attrName>
                                            </p:attrNameLst>
                                          </p:cBhvr>
                                          <p:tavLst>
                                            <p:tav tm="0">
                                              <p:val>
                                                <p:strVal val="#ppt_x"/>
                                              </p:val>
                                            </p:tav>
                                            <p:tav tm="100000">
                                              <p:val>
                                                <p:strVal val="#ppt_x"/>
                                              </p:val>
                                            </p:tav>
                                          </p:tavLst>
                                        </p:anim>
                                        <p:anim calcmode="lin" valueType="num">
                                          <p:cBhvr>
                                            <p:cTn id="83" dur="1000" fill="hold"/>
                                            <p:tgtEl>
                                              <p:spTgt spid="58"/>
                                            </p:tgtEl>
                                            <p:attrNameLst>
                                              <p:attrName>ppt_y</p:attrName>
                                            </p:attrNameLst>
                                          </p:cBhvr>
                                          <p:tavLst>
                                            <p:tav tm="0">
                                              <p:val>
                                                <p:strVal val="#ppt_y+.1"/>
                                              </p:val>
                                            </p:tav>
                                            <p:tav tm="100000">
                                              <p:val>
                                                <p:strVal val="#ppt_y"/>
                                              </p:val>
                                            </p:tav>
                                          </p:tavLst>
                                        </p:anim>
                                      </p:childTnLst>
                                    </p:cTn>
                                  </p:par>
                                </p:childTnLst>
                              </p:cTn>
                            </p:par>
                            <p:par>
                              <p:cTn id="84" fill="hold">
                                <p:stCondLst>
                                  <p:cond delay="3500"/>
                                </p:stCondLst>
                                <p:childTnLst>
                                  <p:par>
                                    <p:cTn id="85" presetID="47" presetClass="entr" presetSubtype="0" fill="hold" grpId="0" nodeType="afterEffect">
                                      <p:stCondLst>
                                        <p:cond delay="0"/>
                                      </p:stCondLst>
                                      <p:childTnLst>
                                        <p:set>
                                          <p:cBhvr>
                                            <p:cTn id="86" dur="1" fill="hold">
                                              <p:stCondLst>
                                                <p:cond delay="0"/>
                                              </p:stCondLst>
                                            </p:cTn>
                                            <p:tgtEl>
                                              <p:spTgt spid="59"/>
                                            </p:tgtEl>
                                            <p:attrNameLst>
                                              <p:attrName>style.visibility</p:attrName>
                                            </p:attrNameLst>
                                          </p:cBhvr>
                                          <p:to>
                                            <p:strVal val="visible"/>
                                          </p:to>
                                        </p:set>
                                        <p:animEffect transition="in" filter="fade">
                                          <p:cBhvr>
                                            <p:cTn id="87" dur="1000"/>
                                            <p:tgtEl>
                                              <p:spTgt spid="59"/>
                                            </p:tgtEl>
                                          </p:cBhvr>
                                        </p:animEffect>
                                        <p:anim calcmode="lin" valueType="num">
                                          <p:cBhvr>
                                            <p:cTn id="88" dur="1000" fill="hold"/>
                                            <p:tgtEl>
                                              <p:spTgt spid="59"/>
                                            </p:tgtEl>
                                            <p:attrNameLst>
                                              <p:attrName>ppt_x</p:attrName>
                                            </p:attrNameLst>
                                          </p:cBhvr>
                                          <p:tavLst>
                                            <p:tav tm="0">
                                              <p:val>
                                                <p:strVal val="#ppt_x"/>
                                              </p:val>
                                            </p:tav>
                                            <p:tav tm="100000">
                                              <p:val>
                                                <p:strVal val="#ppt_x"/>
                                              </p:val>
                                            </p:tav>
                                          </p:tavLst>
                                        </p:anim>
                                        <p:anim calcmode="lin" valueType="num">
                                          <p:cBhvr>
                                            <p:cTn id="89" dur="1000" fill="hold"/>
                                            <p:tgtEl>
                                              <p:spTgt spid="5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animBg="1"/>
          <p:bldP spid="46" grpId="0" animBg="1"/>
          <p:bldP spid="47" grpId="0" animBg="1"/>
          <p:bldP spid="48" grpId="0" animBg="1"/>
          <p:bldP spid="49" grpId="0" animBg="1"/>
          <p:bldP spid="52" grpId="0" animBg="1"/>
          <p:bldP spid="53" grpId="0" animBg="1"/>
          <p:bldP spid="54" grpId="0" animBg="1"/>
          <p:bldP spid="55" grpId="0" animBg="1"/>
          <p:bldP spid="56" grpId="0" animBg="1"/>
          <p:bldP spid="57" grpId="0" animBg="1"/>
          <p:bldP spid="58" grpId="0"/>
          <p:bldP spid="59" grpId="0"/>
          <p:bldP spid="69" grpId="0"/>
          <p:bldP spid="70" grpId="0"/>
        </p:bldLst>
      </p:timing>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 name="组合 50"/>
          <p:cNvGrpSpPr/>
          <p:nvPr/>
        </p:nvGrpSpPr>
        <p:grpSpPr>
          <a:xfrm>
            <a:off x="8266914" y="-18254"/>
            <a:ext cx="649280" cy="762000"/>
            <a:chOff x="8266914" y="-18254"/>
            <a:chExt cx="649280" cy="762000"/>
          </a:xfrm>
        </p:grpSpPr>
        <p:sp>
          <p:nvSpPr>
            <p:cNvPr id="52" name="AutoShape 7"/>
            <p:cNvSpPr>
              <a:spLocks noChangeArrowheads="1"/>
            </p:cNvSpPr>
            <p:nvPr/>
          </p:nvSpPr>
          <p:spPr bwMode="auto">
            <a:xfrm rot="5400000">
              <a:off x="8201851" y="88633"/>
              <a:ext cx="762000" cy="548226"/>
            </a:xfrm>
            <a:prstGeom prst="homePlate">
              <a:avLst>
                <a:gd name="adj" fmla="val 35606"/>
              </a:avLst>
            </a:prstGeom>
            <a:solidFill>
              <a:schemeClr val="bg1">
                <a:lumMod val="95000"/>
              </a:schemeClr>
            </a:solidFill>
            <a:ln w="9525">
              <a:noFill/>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ot="10800000" vert="eaVert" wrap="none" lIns="91440" tIns="45720" rIns="91440" bIns="45720"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pPr>
              <a:endParaRPr kumimoji="0" lang="zh-CN" altLang="zh-CN" sz="1800" b="0" i="0" u="none" strike="noStrike" cap="none" normalizeH="0" baseline="0" dirty="0">
                <a:ln>
                  <a:noFill/>
                </a:ln>
                <a:solidFill>
                  <a:schemeClr val="tx1"/>
                </a:solidFill>
                <a:effectLst/>
                <a:latin typeface="微软雅黑" panose="020B0503020204020204" pitchFamily="34" charset="-122"/>
                <a:ea typeface="宋体" panose="02010600030101010101" pitchFamily="2" charset="-122"/>
                <a:cs typeface="宋体" panose="02010600030101010101" pitchFamily="2" charset="-122"/>
              </a:endParaRPr>
            </a:p>
          </p:txBody>
        </p:sp>
        <p:grpSp>
          <p:nvGrpSpPr>
            <p:cNvPr id="53" name="组合 52"/>
            <p:cNvGrpSpPr/>
            <p:nvPr/>
          </p:nvGrpSpPr>
          <p:grpSpPr>
            <a:xfrm>
              <a:off x="8266914" y="134144"/>
              <a:ext cx="649280" cy="475558"/>
              <a:chOff x="235091" y="185120"/>
              <a:chExt cx="649280" cy="475558"/>
            </a:xfrm>
          </p:grpSpPr>
          <p:sp>
            <p:nvSpPr>
              <p:cNvPr id="54" name="矩形 53"/>
              <p:cNvSpPr/>
              <p:nvPr/>
            </p:nvSpPr>
            <p:spPr>
              <a:xfrm>
                <a:off x="235091" y="185120"/>
                <a:ext cx="649280" cy="369332"/>
              </a:xfrm>
              <a:prstGeom prst="rect">
                <a:avLst/>
              </a:prstGeom>
            </p:spPr>
            <p:txBody>
              <a:bodyPr wrap="none">
                <a:spAutoFit/>
              </a:bodyPr>
              <a:lstStyle/>
              <a:p>
                <a:r>
                  <a:rPr lang="en-US" altLang="zh-CN" b="0" dirty="0">
                    <a:solidFill>
                      <a:schemeClr val="accent3">
                        <a:lumMod val="50000"/>
                      </a:schemeClr>
                    </a:solidFill>
                    <a:latin typeface="Impact" panose="020B0806030902050204" pitchFamily="34" charset="0"/>
                  </a:rPr>
                  <a:t>LOGO</a:t>
                </a:r>
                <a:endParaRPr lang="zh-CN" altLang="en-US" b="0" dirty="0">
                  <a:solidFill>
                    <a:schemeClr val="accent3">
                      <a:lumMod val="50000"/>
                    </a:schemeClr>
                  </a:solidFill>
                  <a:latin typeface="Impact" panose="020B0806030902050204" pitchFamily="34" charset="0"/>
                </a:endParaRPr>
              </a:p>
            </p:txBody>
          </p:sp>
          <p:sp>
            <p:nvSpPr>
              <p:cNvPr id="55" name="矩形 54"/>
              <p:cNvSpPr/>
              <p:nvPr/>
            </p:nvSpPr>
            <p:spPr>
              <a:xfrm>
                <a:off x="292677" y="460623"/>
                <a:ext cx="535724" cy="200055"/>
              </a:xfrm>
              <a:prstGeom prst="rect">
                <a:avLst/>
              </a:prstGeom>
            </p:spPr>
            <p:txBody>
              <a:bodyPr wrap="none">
                <a:spAutoFit/>
              </a:bodyPr>
              <a:lstStyle/>
              <a:p>
                <a:r>
                  <a:rPr lang="en-US" altLang="zh-CN" sz="700" b="0" dirty="0">
                    <a:solidFill>
                      <a:srgbClr val="00B0F0"/>
                    </a:solidFill>
                    <a:latin typeface="Impact" panose="020B0806030902050204" pitchFamily="34" charset="0"/>
                    <a:ea typeface="微软雅黑" panose="020B0503020204020204" pitchFamily="34" charset="-122"/>
                  </a:rPr>
                  <a:t>TEXT HERE</a:t>
                </a:r>
                <a:endParaRPr lang="zh-CN" altLang="en-US" sz="700" b="0" dirty="0">
                  <a:solidFill>
                    <a:srgbClr val="00B0F0"/>
                  </a:solidFill>
                  <a:latin typeface="Impact" panose="020B0806030902050204" pitchFamily="34" charset="0"/>
                  <a:ea typeface="微软雅黑" panose="020B0503020204020204" pitchFamily="34" charset="-122"/>
                </a:endParaRPr>
              </a:p>
            </p:txBody>
          </p:sp>
        </p:grpSp>
      </p:grpSp>
      <p:grpSp>
        <p:nvGrpSpPr>
          <p:cNvPr id="57" name="组合 56"/>
          <p:cNvGrpSpPr/>
          <p:nvPr/>
        </p:nvGrpSpPr>
        <p:grpSpPr>
          <a:xfrm>
            <a:off x="1677194" y="1582206"/>
            <a:ext cx="2851220" cy="2622351"/>
            <a:chOff x="304800" y="673100"/>
            <a:chExt cx="4000500" cy="4000500"/>
          </a:xfrm>
          <a:effectLst>
            <a:outerShdw blurRad="444500" dist="254000" dir="8100000" algn="tr" rotWithShape="0">
              <a:prstClr val="black">
                <a:alpha val="50000"/>
              </a:prstClr>
            </a:outerShdw>
          </a:effectLst>
        </p:grpSpPr>
        <p:sp>
          <p:nvSpPr>
            <p:cNvPr id="58" name="同心圆 57"/>
            <p:cNvSpPr/>
            <p:nvPr/>
          </p:nvSpPr>
          <p:spPr>
            <a:xfrm>
              <a:off x="304800" y="673100"/>
              <a:ext cx="4000500" cy="4000500"/>
            </a:xfrm>
            <a:prstGeom prst="hexagon">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59" name="椭圆 58"/>
            <p:cNvSpPr/>
            <p:nvPr/>
          </p:nvSpPr>
          <p:spPr>
            <a:xfrm>
              <a:off x="392112" y="760412"/>
              <a:ext cx="3825874" cy="3825874"/>
            </a:xfrm>
            <a:prstGeom prst="hexagon">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grpSp>
        <p:nvGrpSpPr>
          <p:cNvPr id="70" name="组合 69"/>
          <p:cNvGrpSpPr/>
          <p:nvPr/>
        </p:nvGrpSpPr>
        <p:grpSpPr>
          <a:xfrm>
            <a:off x="3916485" y="3300999"/>
            <a:ext cx="656312" cy="603630"/>
            <a:chOff x="304800" y="673100"/>
            <a:chExt cx="4000500" cy="4000500"/>
          </a:xfrm>
          <a:effectLst>
            <a:outerShdw blurRad="444500" dist="254000" dir="8100000" algn="tr" rotWithShape="0">
              <a:prstClr val="black">
                <a:alpha val="50000"/>
              </a:prstClr>
            </a:outerShdw>
          </a:effectLst>
        </p:grpSpPr>
        <p:sp>
          <p:nvSpPr>
            <p:cNvPr id="71" name="同心圆 70"/>
            <p:cNvSpPr/>
            <p:nvPr/>
          </p:nvSpPr>
          <p:spPr>
            <a:xfrm>
              <a:off x="304800" y="673100"/>
              <a:ext cx="4000500" cy="4000500"/>
            </a:xfrm>
            <a:prstGeom prst="hexagon">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72" name="椭圆 71"/>
            <p:cNvSpPr/>
            <p:nvPr/>
          </p:nvSpPr>
          <p:spPr>
            <a:xfrm>
              <a:off x="392112" y="760412"/>
              <a:ext cx="3825874" cy="3825874"/>
            </a:xfrm>
            <a:prstGeom prst="hexagon">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grpSp>
        <p:nvGrpSpPr>
          <p:cNvPr id="73" name="组合 72"/>
          <p:cNvGrpSpPr/>
          <p:nvPr/>
        </p:nvGrpSpPr>
        <p:grpSpPr>
          <a:xfrm>
            <a:off x="2122202" y="1838871"/>
            <a:ext cx="282390" cy="259722"/>
            <a:chOff x="304800" y="673100"/>
            <a:chExt cx="4000500" cy="4000500"/>
          </a:xfrm>
          <a:effectLst>
            <a:outerShdw blurRad="444500" dist="254000" dir="8100000" algn="tr" rotWithShape="0">
              <a:prstClr val="black">
                <a:alpha val="50000"/>
              </a:prstClr>
            </a:outerShdw>
          </a:effectLst>
        </p:grpSpPr>
        <p:sp>
          <p:nvSpPr>
            <p:cNvPr id="74" name="同心圆 73"/>
            <p:cNvSpPr/>
            <p:nvPr/>
          </p:nvSpPr>
          <p:spPr>
            <a:xfrm>
              <a:off x="304800" y="673100"/>
              <a:ext cx="4000500" cy="4000500"/>
            </a:xfrm>
            <a:prstGeom prst="hexagon">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75" name="椭圆 74"/>
            <p:cNvSpPr/>
            <p:nvPr/>
          </p:nvSpPr>
          <p:spPr>
            <a:xfrm>
              <a:off x="392112" y="760412"/>
              <a:ext cx="3825874" cy="3825874"/>
            </a:xfrm>
            <a:prstGeom prst="hexagon">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grpSp>
        <p:nvGrpSpPr>
          <p:cNvPr id="78" name="组合 77"/>
          <p:cNvGrpSpPr/>
          <p:nvPr/>
        </p:nvGrpSpPr>
        <p:grpSpPr>
          <a:xfrm>
            <a:off x="3609333" y="4213875"/>
            <a:ext cx="328649" cy="302268"/>
            <a:chOff x="304800" y="673100"/>
            <a:chExt cx="4000500" cy="4000500"/>
          </a:xfrm>
          <a:effectLst>
            <a:outerShdw blurRad="444500" dist="254000" dir="8100000" algn="tr" rotWithShape="0">
              <a:prstClr val="black">
                <a:alpha val="50000"/>
              </a:prstClr>
            </a:outerShdw>
          </a:effectLst>
        </p:grpSpPr>
        <p:sp>
          <p:nvSpPr>
            <p:cNvPr id="79" name="同心圆 78"/>
            <p:cNvSpPr/>
            <p:nvPr/>
          </p:nvSpPr>
          <p:spPr>
            <a:xfrm>
              <a:off x="304800" y="673100"/>
              <a:ext cx="4000500" cy="4000500"/>
            </a:xfrm>
            <a:prstGeom prst="hexagon">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80" name="椭圆 79"/>
            <p:cNvSpPr/>
            <p:nvPr/>
          </p:nvSpPr>
          <p:spPr>
            <a:xfrm>
              <a:off x="392112" y="760412"/>
              <a:ext cx="3825874" cy="3825874"/>
            </a:xfrm>
            <a:prstGeom prst="hexagon">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grpSp>
        <p:nvGrpSpPr>
          <p:cNvPr id="83" name="组合 82"/>
          <p:cNvGrpSpPr/>
          <p:nvPr/>
        </p:nvGrpSpPr>
        <p:grpSpPr>
          <a:xfrm>
            <a:off x="3265607" y="1273574"/>
            <a:ext cx="343725" cy="316134"/>
            <a:chOff x="304800" y="673100"/>
            <a:chExt cx="4000500" cy="4000500"/>
          </a:xfrm>
          <a:effectLst>
            <a:outerShdw blurRad="444500" dist="254000" dir="8100000" algn="tr" rotWithShape="0">
              <a:prstClr val="black">
                <a:alpha val="50000"/>
              </a:prstClr>
            </a:outerShdw>
          </a:effectLst>
        </p:grpSpPr>
        <p:sp>
          <p:nvSpPr>
            <p:cNvPr id="84" name="同心圆 83"/>
            <p:cNvSpPr/>
            <p:nvPr/>
          </p:nvSpPr>
          <p:spPr>
            <a:xfrm>
              <a:off x="304800" y="673100"/>
              <a:ext cx="4000500" cy="4000500"/>
            </a:xfrm>
            <a:prstGeom prst="hexagon">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85" name="椭圆 84"/>
            <p:cNvSpPr/>
            <p:nvPr/>
          </p:nvSpPr>
          <p:spPr>
            <a:xfrm>
              <a:off x="392112" y="760412"/>
              <a:ext cx="3825874" cy="3825874"/>
            </a:xfrm>
            <a:prstGeom prst="hexagon">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grpSp>
        <p:nvGrpSpPr>
          <p:cNvPr id="87" name="组合 86"/>
          <p:cNvGrpSpPr/>
          <p:nvPr/>
        </p:nvGrpSpPr>
        <p:grpSpPr>
          <a:xfrm>
            <a:off x="1574266" y="3981936"/>
            <a:ext cx="218415" cy="200882"/>
            <a:chOff x="304800" y="673100"/>
            <a:chExt cx="4000500" cy="4000500"/>
          </a:xfrm>
          <a:effectLst>
            <a:outerShdw blurRad="444500" dist="254000" dir="8100000" algn="tr" rotWithShape="0">
              <a:prstClr val="black">
                <a:alpha val="50000"/>
              </a:prstClr>
            </a:outerShdw>
          </a:effectLst>
        </p:grpSpPr>
        <p:sp>
          <p:nvSpPr>
            <p:cNvPr id="88" name="同心圆 87"/>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89" name="椭圆 88"/>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grpSp>
        <p:nvGrpSpPr>
          <p:cNvPr id="91" name="Group 30"/>
          <p:cNvGrpSpPr/>
          <p:nvPr/>
        </p:nvGrpSpPr>
        <p:grpSpPr>
          <a:xfrm>
            <a:off x="2896394" y="2044052"/>
            <a:ext cx="576066" cy="452292"/>
            <a:chOff x="3440113" y="1050925"/>
            <a:chExt cx="390525" cy="333376"/>
          </a:xfrm>
          <a:solidFill>
            <a:srgbClr val="00B0F0"/>
          </a:solidFill>
        </p:grpSpPr>
        <p:sp>
          <p:nvSpPr>
            <p:cNvPr id="92" name="Freeform 8"/>
            <p:cNvSpPr/>
            <p:nvPr/>
          </p:nvSpPr>
          <p:spPr bwMode="auto">
            <a:xfrm>
              <a:off x="3563938" y="1244600"/>
              <a:ext cx="69850" cy="71438"/>
            </a:xfrm>
            <a:custGeom>
              <a:avLst/>
              <a:gdLst>
                <a:gd name="T0" fmla="*/ 44 w 44"/>
                <a:gd name="T1" fmla="*/ 25 h 45"/>
                <a:gd name="T2" fmla="*/ 19 w 44"/>
                <a:gd name="T3" fmla="*/ 0 h 45"/>
                <a:gd name="T4" fmla="*/ 19 w 44"/>
                <a:gd name="T5" fmla="*/ 0 h 45"/>
                <a:gd name="T6" fmla="*/ 0 w 44"/>
                <a:gd name="T7" fmla="*/ 45 h 45"/>
                <a:gd name="T8" fmla="*/ 44 w 44"/>
                <a:gd name="T9" fmla="*/ 25 h 45"/>
              </a:gdLst>
              <a:ahLst/>
              <a:cxnLst>
                <a:cxn ang="0">
                  <a:pos x="T0" y="T1"/>
                </a:cxn>
                <a:cxn ang="0">
                  <a:pos x="T2" y="T3"/>
                </a:cxn>
                <a:cxn ang="0">
                  <a:pos x="T4" y="T5"/>
                </a:cxn>
                <a:cxn ang="0">
                  <a:pos x="T6" y="T7"/>
                </a:cxn>
                <a:cxn ang="0">
                  <a:pos x="T8" y="T9"/>
                </a:cxn>
              </a:cxnLst>
              <a:rect l="0" t="0" r="r" b="b"/>
              <a:pathLst>
                <a:path w="44" h="45">
                  <a:moveTo>
                    <a:pt x="44" y="25"/>
                  </a:moveTo>
                  <a:lnTo>
                    <a:pt x="19" y="0"/>
                  </a:lnTo>
                  <a:lnTo>
                    <a:pt x="19" y="0"/>
                  </a:lnTo>
                  <a:lnTo>
                    <a:pt x="0" y="45"/>
                  </a:lnTo>
                  <a:lnTo>
                    <a:pt x="44" y="2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latin typeface="微软雅黑" panose="020B0503020204020204" pitchFamily="34" charset="-122"/>
              </a:endParaRPr>
            </a:p>
          </p:txBody>
        </p:sp>
        <p:sp>
          <p:nvSpPr>
            <p:cNvPr id="93" name="Rectangle 9"/>
            <p:cNvSpPr>
              <a:spLocks noChangeArrowheads="1"/>
            </p:cNvSpPr>
            <p:nvPr/>
          </p:nvSpPr>
          <p:spPr bwMode="auto">
            <a:xfrm>
              <a:off x="3633788" y="1284288"/>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dirty="0">
                <a:latin typeface="微软雅黑" panose="020B0503020204020204" pitchFamily="34" charset="-122"/>
              </a:endParaRPr>
            </a:p>
          </p:txBody>
        </p:sp>
        <p:sp>
          <p:nvSpPr>
            <p:cNvPr id="94" name="Freeform 10"/>
            <p:cNvSpPr/>
            <p:nvPr/>
          </p:nvSpPr>
          <p:spPr bwMode="auto">
            <a:xfrm>
              <a:off x="3605213" y="1074738"/>
              <a:ext cx="176213" cy="176213"/>
            </a:xfrm>
            <a:custGeom>
              <a:avLst/>
              <a:gdLst>
                <a:gd name="T0" fmla="*/ 101 w 111"/>
                <a:gd name="T1" fmla="*/ 0 h 111"/>
                <a:gd name="T2" fmla="*/ 0 w 111"/>
                <a:gd name="T3" fmla="*/ 101 h 111"/>
                <a:gd name="T4" fmla="*/ 10 w 111"/>
                <a:gd name="T5" fmla="*/ 111 h 111"/>
                <a:gd name="T6" fmla="*/ 111 w 111"/>
                <a:gd name="T7" fmla="*/ 10 h 111"/>
                <a:gd name="T8" fmla="*/ 101 w 111"/>
                <a:gd name="T9" fmla="*/ 0 h 111"/>
              </a:gdLst>
              <a:ahLst/>
              <a:cxnLst>
                <a:cxn ang="0">
                  <a:pos x="T0" y="T1"/>
                </a:cxn>
                <a:cxn ang="0">
                  <a:pos x="T2" y="T3"/>
                </a:cxn>
                <a:cxn ang="0">
                  <a:pos x="T4" y="T5"/>
                </a:cxn>
                <a:cxn ang="0">
                  <a:pos x="T6" y="T7"/>
                </a:cxn>
                <a:cxn ang="0">
                  <a:pos x="T8" y="T9"/>
                </a:cxn>
              </a:cxnLst>
              <a:rect l="0" t="0" r="r" b="b"/>
              <a:pathLst>
                <a:path w="111" h="111">
                  <a:moveTo>
                    <a:pt x="101" y="0"/>
                  </a:moveTo>
                  <a:lnTo>
                    <a:pt x="0" y="101"/>
                  </a:lnTo>
                  <a:lnTo>
                    <a:pt x="10" y="111"/>
                  </a:lnTo>
                  <a:lnTo>
                    <a:pt x="111" y="10"/>
                  </a:lnTo>
                  <a:lnTo>
                    <a:pt x="10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latin typeface="微软雅黑" panose="020B0503020204020204" pitchFamily="34" charset="-122"/>
              </a:endParaRPr>
            </a:p>
          </p:txBody>
        </p:sp>
        <p:sp>
          <p:nvSpPr>
            <p:cNvPr id="95" name="Freeform 11"/>
            <p:cNvSpPr/>
            <p:nvPr/>
          </p:nvSpPr>
          <p:spPr bwMode="auto">
            <a:xfrm>
              <a:off x="3629025" y="1098550"/>
              <a:ext cx="177800" cy="177800"/>
            </a:xfrm>
            <a:custGeom>
              <a:avLst/>
              <a:gdLst>
                <a:gd name="T0" fmla="*/ 0 w 112"/>
                <a:gd name="T1" fmla="*/ 102 h 112"/>
                <a:gd name="T2" fmla="*/ 10 w 112"/>
                <a:gd name="T3" fmla="*/ 112 h 112"/>
                <a:gd name="T4" fmla="*/ 112 w 112"/>
                <a:gd name="T5" fmla="*/ 12 h 112"/>
                <a:gd name="T6" fmla="*/ 102 w 112"/>
                <a:gd name="T7" fmla="*/ 0 h 112"/>
                <a:gd name="T8" fmla="*/ 0 w 112"/>
                <a:gd name="T9" fmla="*/ 102 h 112"/>
              </a:gdLst>
              <a:ahLst/>
              <a:cxnLst>
                <a:cxn ang="0">
                  <a:pos x="T0" y="T1"/>
                </a:cxn>
                <a:cxn ang="0">
                  <a:pos x="T2" y="T3"/>
                </a:cxn>
                <a:cxn ang="0">
                  <a:pos x="T4" y="T5"/>
                </a:cxn>
                <a:cxn ang="0">
                  <a:pos x="T6" y="T7"/>
                </a:cxn>
                <a:cxn ang="0">
                  <a:pos x="T8" y="T9"/>
                </a:cxn>
              </a:cxnLst>
              <a:rect l="0" t="0" r="r" b="b"/>
              <a:pathLst>
                <a:path w="112" h="112">
                  <a:moveTo>
                    <a:pt x="0" y="102"/>
                  </a:moveTo>
                  <a:lnTo>
                    <a:pt x="10" y="112"/>
                  </a:lnTo>
                  <a:lnTo>
                    <a:pt x="112" y="12"/>
                  </a:lnTo>
                  <a:lnTo>
                    <a:pt x="102" y="0"/>
                  </a:lnTo>
                  <a:lnTo>
                    <a:pt x="0" y="10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latin typeface="微软雅黑" panose="020B0503020204020204" pitchFamily="34" charset="-122"/>
              </a:endParaRPr>
            </a:p>
          </p:txBody>
        </p:sp>
        <p:sp>
          <p:nvSpPr>
            <p:cNvPr id="96" name="Freeform 12"/>
            <p:cNvSpPr/>
            <p:nvPr/>
          </p:nvSpPr>
          <p:spPr bwMode="auto">
            <a:xfrm>
              <a:off x="3775075" y="1050925"/>
              <a:ext cx="55563" cy="52388"/>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latin typeface="微软雅黑" panose="020B0503020204020204" pitchFamily="34" charset="-122"/>
              </a:endParaRPr>
            </a:p>
          </p:txBody>
        </p:sp>
        <p:sp>
          <p:nvSpPr>
            <p:cNvPr id="97" name="Freeform 13"/>
            <p:cNvSpPr/>
            <p:nvPr/>
          </p:nvSpPr>
          <p:spPr bwMode="auto">
            <a:xfrm>
              <a:off x="3440113" y="1058863"/>
              <a:ext cx="327025" cy="325438"/>
            </a:xfrm>
            <a:custGeom>
              <a:avLst/>
              <a:gdLst>
                <a:gd name="T0" fmla="*/ 182 w 206"/>
                <a:gd name="T1" fmla="*/ 180 h 205"/>
                <a:gd name="T2" fmla="*/ 25 w 206"/>
                <a:gd name="T3" fmla="*/ 180 h 205"/>
                <a:gd name="T4" fmla="*/ 25 w 206"/>
                <a:gd name="T5" fmla="*/ 25 h 205"/>
                <a:gd name="T6" fmla="*/ 172 w 206"/>
                <a:gd name="T7" fmla="*/ 25 h 205"/>
                <a:gd name="T8" fmla="*/ 198 w 206"/>
                <a:gd name="T9" fmla="*/ 0 h 205"/>
                <a:gd name="T10" fmla="*/ 0 w 206"/>
                <a:gd name="T11" fmla="*/ 0 h 205"/>
                <a:gd name="T12" fmla="*/ 0 w 206"/>
                <a:gd name="T13" fmla="*/ 205 h 205"/>
                <a:gd name="T14" fmla="*/ 206 w 206"/>
                <a:gd name="T15" fmla="*/ 205 h 205"/>
                <a:gd name="T16" fmla="*/ 206 w 206"/>
                <a:gd name="T17" fmla="*/ 76 h 205"/>
                <a:gd name="T18" fmla="*/ 182 w 206"/>
                <a:gd name="T19" fmla="*/ 101 h 205"/>
                <a:gd name="T20" fmla="*/ 182 w 206"/>
                <a:gd name="T21" fmla="*/ 180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6" h="205">
                  <a:moveTo>
                    <a:pt x="182" y="180"/>
                  </a:moveTo>
                  <a:lnTo>
                    <a:pt x="25" y="180"/>
                  </a:lnTo>
                  <a:lnTo>
                    <a:pt x="25" y="25"/>
                  </a:lnTo>
                  <a:lnTo>
                    <a:pt x="172" y="25"/>
                  </a:lnTo>
                  <a:lnTo>
                    <a:pt x="198" y="0"/>
                  </a:lnTo>
                  <a:lnTo>
                    <a:pt x="0" y="0"/>
                  </a:lnTo>
                  <a:lnTo>
                    <a:pt x="0" y="205"/>
                  </a:lnTo>
                  <a:lnTo>
                    <a:pt x="206" y="205"/>
                  </a:lnTo>
                  <a:lnTo>
                    <a:pt x="206" y="76"/>
                  </a:lnTo>
                  <a:lnTo>
                    <a:pt x="182" y="101"/>
                  </a:lnTo>
                  <a:lnTo>
                    <a:pt x="182" y="18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latin typeface="微软雅黑" panose="020B0503020204020204" pitchFamily="34" charset="-122"/>
              </a:endParaRPr>
            </a:p>
          </p:txBody>
        </p:sp>
      </p:grpSp>
      <p:sp>
        <p:nvSpPr>
          <p:cNvPr id="98" name="矩形 1"/>
          <p:cNvSpPr>
            <a:spLocks noChangeArrowheads="1"/>
          </p:cNvSpPr>
          <p:nvPr/>
        </p:nvSpPr>
        <p:spPr bwMode="auto">
          <a:xfrm>
            <a:off x="2394255" y="2570786"/>
            <a:ext cx="1568939"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eaLnBrk="1" hangingPunct="1">
              <a:lnSpc>
                <a:spcPct val="150000"/>
              </a:lnSpc>
            </a:pPr>
            <a:r>
              <a:rPr lang="zh-CN" altLang="en-US" sz="900" b="0" dirty="0">
                <a:solidFill>
                  <a:srgbClr val="595959"/>
                </a:solidFill>
                <a:latin typeface="微软雅黑" panose="020B0503020204020204" pitchFamily="34" charset="-122"/>
                <a:ea typeface="微软雅黑" panose="020B0503020204020204" pitchFamily="34" charset="-122"/>
              </a:rPr>
              <a:t>此处添加标题内容点击此处添加内容点击此处添加内容此处添加标题内容点击此处添加内容点击此处添加内容</a:t>
            </a:r>
            <a:endParaRPr lang="zh-CN" altLang="zh-CN" sz="900" b="0" dirty="0">
              <a:solidFill>
                <a:srgbClr val="595959"/>
              </a:solidFill>
              <a:latin typeface="微软雅黑" panose="020B0503020204020204" pitchFamily="34" charset="-122"/>
              <a:ea typeface="微软雅黑" panose="020B0503020204020204" pitchFamily="34" charset="-122"/>
            </a:endParaRPr>
          </a:p>
        </p:txBody>
      </p:sp>
      <p:sp>
        <p:nvSpPr>
          <p:cNvPr id="99" name="TextBox 98"/>
          <p:cNvSpPr txBox="1"/>
          <p:nvPr/>
        </p:nvSpPr>
        <p:spPr>
          <a:xfrm>
            <a:off x="6096000" y="2572544"/>
            <a:ext cx="2743994" cy="400110"/>
          </a:xfrm>
          <a:prstGeom prst="rect">
            <a:avLst/>
          </a:prstGeom>
          <a:noFill/>
        </p:spPr>
        <p:txBody>
          <a:bodyPr wrap="square" rtlCol="0">
            <a:spAutoFit/>
          </a:bodyPr>
          <a:lstStyle/>
          <a:p>
            <a:pPr algn="ctr"/>
            <a:r>
              <a:rPr lang="zh-CN" altLang="en-US" sz="2000" b="0" dirty="0">
                <a:solidFill>
                  <a:schemeClr val="bg1"/>
                </a:solidFill>
                <a:latin typeface="微软雅黑" panose="020B0503020204020204" pitchFamily="34" charset="-122"/>
                <a:ea typeface="微软雅黑" panose="020B0503020204020204" pitchFamily="34" charset="-122"/>
              </a:rPr>
              <a:t>添加相关项目名称</a:t>
            </a:r>
          </a:p>
        </p:txBody>
      </p:sp>
      <p:sp>
        <p:nvSpPr>
          <p:cNvPr id="100" name="TextBox 22"/>
          <p:cNvSpPr txBox="1"/>
          <p:nvPr/>
        </p:nvSpPr>
        <p:spPr>
          <a:xfrm>
            <a:off x="5884272" y="3044124"/>
            <a:ext cx="2802528" cy="1340666"/>
          </a:xfrm>
          <a:prstGeom prst="rect">
            <a:avLst/>
          </a:prstGeom>
          <a:noFill/>
        </p:spPr>
        <p:txBody>
          <a:bodyPr wrap="square" lIns="65828" tIns="32914" rIns="65828" bIns="32914" rtlCol="0">
            <a:spAutoFit/>
          </a:bodyPr>
          <a:lstStyle>
            <a:defPPr>
              <a:defRPr lang="zh-CN"/>
            </a:defPPr>
            <a:lvl1pPr lvl="0">
              <a:lnSpc>
                <a:spcPct val="120000"/>
              </a:lnSpc>
              <a:spcAft>
                <a:spcPct val="40000"/>
              </a:spcAft>
              <a:buClr>
                <a:srgbClr val="292929"/>
              </a:buClr>
              <a:defRPr sz="1400">
                <a:solidFill>
                  <a:srgbClr val="333333"/>
                </a:solidFill>
                <a:latin typeface="微软雅黑" panose="020B0503020204020204" pitchFamily="34" charset="-122"/>
                <a:ea typeface="微软雅黑" panose="020B0503020204020204" pitchFamily="34" charset="-122"/>
              </a:defRPr>
            </a:lvl1pPr>
          </a:lstStyle>
          <a:p>
            <a:pPr algn="l" fontAlgn="auto">
              <a:spcBef>
                <a:spcPts val="0"/>
              </a:spcBef>
              <a:defRPr/>
            </a:pPr>
            <a:r>
              <a:rPr kumimoji="0" lang="zh-CN" altLang="en-US" sz="1150" b="0" i="0" u="none" strike="noStrike" kern="0" cap="none" spc="0" normalizeH="0" baseline="0" noProof="1">
                <a:ln>
                  <a:noFill/>
                </a:ln>
                <a:solidFill>
                  <a:schemeClr val="bg1"/>
                </a:solidFill>
                <a:effectLst/>
                <a:uLnTx/>
                <a:uFillTx/>
              </a:rPr>
              <a:t>您的内容打在这里，或者通过复制您的文本后，在此框中选择粘贴，并选择只保留</a:t>
            </a:r>
            <a:r>
              <a:rPr lang="zh-CN" altLang="en-US" sz="1150" b="0" kern="0" noProof="1">
                <a:solidFill>
                  <a:schemeClr val="bg1"/>
                </a:solidFill>
              </a:rPr>
              <a:t>文字您的内容打在这里，或者通过复制您的文本后，在此框中选择粘贴，并选择只保留文字。您的内容打在这里，或者通过复制您的文本后，在此框中选择粘贴</a:t>
            </a:r>
            <a:endParaRPr lang="en-US" altLang="zh-CN" sz="1150" b="0" kern="0" noProof="1">
              <a:solidFill>
                <a:schemeClr val="bg1"/>
              </a:solidFill>
            </a:endParaRPr>
          </a:p>
        </p:txBody>
      </p:sp>
      <p:grpSp>
        <p:nvGrpSpPr>
          <p:cNvPr id="101" name="组合 100"/>
          <p:cNvGrpSpPr/>
          <p:nvPr/>
        </p:nvGrpSpPr>
        <p:grpSpPr>
          <a:xfrm>
            <a:off x="4987122" y="1477020"/>
            <a:ext cx="998801" cy="918629"/>
            <a:chOff x="5252030" y="2008764"/>
            <a:chExt cx="809336" cy="809336"/>
          </a:xfrm>
          <a:solidFill>
            <a:srgbClr val="00B0F0"/>
          </a:solidFill>
        </p:grpSpPr>
        <p:sp>
          <p:nvSpPr>
            <p:cNvPr id="102" name="椭圆 101"/>
            <p:cNvSpPr/>
            <p:nvPr/>
          </p:nvSpPr>
          <p:spPr>
            <a:xfrm>
              <a:off x="5252030" y="2008764"/>
              <a:ext cx="809336" cy="809336"/>
            </a:xfrm>
            <a:prstGeom prst="hexagon">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103" name="椭圆 102"/>
            <p:cNvSpPr/>
            <p:nvPr/>
          </p:nvSpPr>
          <p:spPr>
            <a:xfrm>
              <a:off x="5269270" y="2029388"/>
              <a:ext cx="769580" cy="769580"/>
            </a:xfrm>
            <a:prstGeom prst="hexagon">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07" name="组合 106"/>
          <p:cNvGrpSpPr/>
          <p:nvPr/>
        </p:nvGrpSpPr>
        <p:grpSpPr>
          <a:xfrm>
            <a:off x="875349" y="1890916"/>
            <a:ext cx="1146259" cy="1054251"/>
            <a:chOff x="5252030" y="2008764"/>
            <a:chExt cx="809336" cy="809336"/>
          </a:xfrm>
          <a:solidFill>
            <a:srgbClr val="00B0F0"/>
          </a:solidFill>
        </p:grpSpPr>
        <p:sp>
          <p:nvSpPr>
            <p:cNvPr id="108" name="椭圆 107"/>
            <p:cNvSpPr/>
            <p:nvPr/>
          </p:nvSpPr>
          <p:spPr>
            <a:xfrm>
              <a:off x="5252030" y="2008764"/>
              <a:ext cx="809336" cy="809336"/>
            </a:xfrm>
            <a:prstGeom prst="hexagon">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109" name="椭圆 108"/>
            <p:cNvSpPr/>
            <p:nvPr/>
          </p:nvSpPr>
          <p:spPr>
            <a:xfrm>
              <a:off x="5269270" y="2029388"/>
              <a:ext cx="769580" cy="769580"/>
            </a:xfrm>
            <a:prstGeom prst="hexagon">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10" name="组合 109"/>
          <p:cNvGrpSpPr/>
          <p:nvPr/>
        </p:nvGrpSpPr>
        <p:grpSpPr>
          <a:xfrm>
            <a:off x="921970" y="3481503"/>
            <a:ext cx="444479" cy="408801"/>
            <a:chOff x="5252030" y="2008764"/>
            <a:chExt cx="809336" cy="809336"/>
          </a:xfrm>
          <a:solidFill>
            <a:srgbClr val="00B0F0"/>
          </a:solidFill>
        </p:grpSpPr>
        <p:sp>
          <p:nvSpPr>
            <p:cNvPr id="111" name="椭圆 110"/>
            <p:cNvSpPr/>
            <p:nvPr/>
          </p:nvSpPr>
          <p:spPr>
            <a:xfrm>
              <a:off x="5252030" y="2008764"/>
              <a:ext cx="809336" cy="809336"/>
            </a:xfrm>
            <a:prstGeom prst="hexagon">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112" name="椭圆 111"/>
            <p:cNvSpPr/>
            <p:nvPr/>
          </p:nvSpPr>
          <p:spPr>
            <a:xfrm>
              <a:off x="5269270" y="2029388"/>
              <a:ext cx="769580" cy="769580"/>
            </a:xfrm>
            <a:prstGeom prst="hexagon">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13" name="组合 112"/>
          <p:cNvGrpSpPr/>
          <p:nvPr/>
        </p:nvGrpSpPr>
        <p:grpSpPr>
          <a:xfrm>
            <a:off x="1878803" y="3083214"/>
            <a:ext cx="221831" cy="204025"/>
            <a:chOff x="5252030" y="2008764"/>
            <a:chExt cx="809336" cy="809336"/>
          </a:xfrm>
          <a:solidFill>
            <a:srgbClr val="00B0F0"/>
          </a:solidFill>
        </p:grpSpPr>
        <p:sp>
          <p:nvSpPr>
            <p:cNvPr id="114" name="椭圆 113"/>
            <p:cNvSpPr/>
            <p:nvPr/>
          </p:nvSpPr>
          <p:spPr>
            <a:xfrm>
              <a:off x="5252030" y="2008764"/>
              <a:ext cx="809336" cy="809336"/>
            </a:xfrm>
            <a:prstGeom prst="hexagon">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115" name="椭圆 114"/>
            <p:cNvSpPr/>
            <p:nvPr/>
          </p:nvSpPr>
          <p:spPr>
            <a:xfrm>
              <a:off x="5269270" y="2029388"/>
              <a:ext cx="769580" cy="769580"/>
            </a:xfrm>
            <a:prstGeom prst="hexagon">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16" name="组合 115"/>
          <p:cNvGrpSpPr/>
          <p:nvPr/>
        </p:nvGrpSpPr>
        <p:grpSpPr>
          <a:xfrm>
            <a:off x="1698046" y="1496598"/>
            <a:ext cx="221831" cy="204025"/>
            <a:chOff x="5252030" y="2008764"/>
            <a:chExt cx="809336" cy="809336"/>
          </a:xfrm>
          <a:solidFill>
            <a:srgbClr val="00B0F0"/>
          </a:solidFill>
        </p:grpSpPr>
        <p:sp>
          <p:nvSpPr>
            <p:cNvPr id="117" name="椭圆 116"/>
            <p:cNvSpPr/>
            <p:nvPr/>
          </p:nvSpPr>
          <p:spPr>
            <a:xfrm>
              <a:off x="5252030" y="2008764"/>
              <a:ext cx="809336" cy="809336"/>
            </a:xfrm>
            <a:prstGeom prst="hexagon">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118" name="椭圆 117"/>
            <p:cNvSpPr/>
            <p:nvPr/>
          </p:nvSpPr>
          <p:spPr>
            <a:xfrm>
              <a:off x="5269270" y="2029388"/>
              <a:ext cx="769580" cy="769580"/>
            </a:xfrm>
            <a:prstGeom prst="hexagon">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19" name="组合 118"/>
          <p:cNvGrpSpPr/>
          <p:nvPr/>
        </p:nvGrpSpPr>
        <p:grpSpPr>
          <a:xfrm>
            <a:off x="2509792" y="3950473"/>
            <a:ext cx="221831" cy="204025"/>
            <a:chOff x="5252030" y="2008764"/>
            <a:chExt cx="809336" cy="809336"/>
          </a:xfrm>
          <a:solidFill>
            <a:srgbClr val="00B0F0"/>
          </a:solidFill>
        </p:grpSpPr>
        <p:sp>
          <p:nvSpPr>
            <p:cNvPr id="120" name="椭圆 119"/>
            <p:cNvSpPr/>
            <p:nvPr/>
          </p:nvSpPr>
          <p:spPr>
            <a:xfrm>
              <a:off x="5252030" y="2008764"/>
              <a:ext cx="809336" cy="809336"/>
            </a:xfrm>
            <a:prstGeom prst="hexagon">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121" name="椭圆 120"/>
            <p:cNvSpPr/>
            <p:nvPr/>
          </p:nvSpPr>
          <p:spPr>
            <a:xfrm>
              <a:off x="5269270" y="2029388"/>
              <a:ext cx="769580" cy="769580"/>
            </a:xfrm>
            <a:prstGeom prst="hexagon">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22" name="组合 121"/>
          <p:cNvGrpSpPr/>
          <p:nvPr/>
        </p:nvGrpSpPr>
        <p:grpSpPr>
          <a:xfrm>
            <a:off x="2937878" y="3671203"/>
            <a:ext cx="164925" cy="151687"/>
            <a:chOff x="5252030" y="2008764"/>
            <a:chExt cx="809336" cy="809336"/>
          </a:xfrm>
          <a:solidFill>
            <a:srgbClr val="00B0F0"/>
          </a:solidFill>
        </p:grpSpPr>
        <p:sp>
          <p:nvSpPr>
            <p:cNvPr id="123" name="椭圆 122"/>
            <p:cNvSpPr/>
            <p:nvPr/>
          </p:nvSpPr>
          <p:spPr>
            <a:xfrm>
              <a:off x="5252030" y="2008764"/>
              <a:ext cx="809336" cy="809336"/>
            </a:xfrm>
            <a:prstGeom prst="hexagon">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124" name="椭圆 123"/>
            <p:cNvSpPr/>
            <p:nvPr/>
          </p:nvSpPr>
          <p:spPr>
            <a:xfrm>
              <a:off x="5269270" y="2029388"/>
              <a:ext cx="769580" cy="769580"/>
            </a:xfrm>
            <a:prstGeom prst="hexagon">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25" name="组合 124"/>
          <p:cNvGrpSpPr/>
          <p:nvPr/>
        </p:nvGrpSpPr>
        <p:grpSpPr>
          <a:xfrm>
            <a:off x="4128318" y="2078896"/>
            <a:ext cx="444479" cy="408801"/>
            <a:chOff x="5252030" y="2008764"/>
            <a:chExt cx="809336" cy="809336"/>
          </a:xfrm>
          <a:solidFill>
            <a:srgbClr val="00B0F0"/>
          </a:solidFill>
        </p:grpSpPr>
        <p:sp>
          <p:nvSpPr>
            <p:cNvPr id="126" name="椭圆 125"/>
            <p:cNvSpPr/>
            <p:nvPr/>
          </p:nvSpPr>
          <p:spPr>
            <a:xfrm>
              <a:off x="5252030" y="2008764"/>
              <a:ext cx="809336" cy="809336"/>
            </a:xfrm>
            <a:prstGeom prst="hexagon">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127" name="椭圆 126"/>
            <p:cNvSpPr/>
            <p:nvPr/>
          </p:nvSpPr>
          <p:spPr>
            <a:xfrm>
              <a:off x="5269270" y="2029388"/>
              <a:ext cx="769580" cy="769580"/>
            </a:xfrm>
            <a:prstGeom prst="hexagon">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28" name="组合 127"/>
          <p:cNvGrpSpPr/>
          <p:nvPr/>
        </p:nvGrpSpPr>
        <p:grpSpPr>
          <a:xfrm>
            <a:off x="4665401" y="2925930"/>
            <a:ext cx="321721" cy="295897"/>
            <a:chOff x="5252030" y="2008764"/>
            <a:chExt cx="809336" cy="809336"/>
          </a:xfrm>
          <a:solidFill>
            <a:srgbClr val="00B0F0"/>
          </a:solidFill>
        </p:grpSpPr>
        <p:sp>
          <p:nvSpPr>
            <p:cNvPr id="129" name="椭圆 128"/>
            <p:cNvSpPr/>
            <p:nvPr/>
          </p:nvSpPr>
          <p:spPr>
            <a:xfrm>
              <a:off x="5252030" y="2008764"/>
              <a:ext cx="809336" cy="809336"/>
            </a:xfrm>
            <a:prstGeom prst="hexagon">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130" name="椭圆 129"/>
            <p:cNvSpPr/>
            <p:nvPr/>
          </p:nvSpPr>
          <p:spPr>
            <a:xfrm>
              <a:off x="5269270" y="2029388"/>
              <a:ext cx="769580" cy="769580"/>
            </a:xfrm>
            <a:prstGeom prst="hexagon">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31" name="组合 130"/>
          <p:cNvGrpSpPr/>
          <p:nvPr/>
        </p:nvGrpSpPr>
        <p:grpSpPr>
          <a:xfrm>
            <a:off x="4825213" y="2579895"/>
            <a:ext cx="160860" cy="147948"/>
            <a:chOff x="5252030" y="2008764"/>
            <a:chExt cx="809336" cy="809336"/>
          </a:xfrm>
          <a:solidFill>
            <a:srgbClr val="00B0F0"/>
          </a:solidFill>
        </p:grpSpPr>
        <p:sp>
          <p:nvSpPr>
            <p:cNvPr id="132" name="椭圆 131"/>
            <p:cNvSpPr/>
            <p:nvPr/>
          </p:nvSpPr>
          <p:spPr>
            <a:xfrm>
              <a:off x="5252030" y="2008764"/>
              <a:ext cx="809336" cy="809336"/>
            </a:xfrm>
            <a:prstGeom prst="hexagon">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133" name="椭圆 132"/>
            <p:cNvSpPr/>
            <p:nvPr/>
          </p:nvSpPr>
          <p:spPr>
            <a:xfrm>
              <a:off x="5269270" y="2029388"/>
              <a:ext cx="769580" cy="769580"/>
            </a:xfrm>
            <a:prstGeom prst="hexagon">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9" name="组合 68"/>
          <p:cNvGrpSpPr/>
          <p:nvPr/>
        </p:nvGrpSpPr>
        <p:grpSpPr>
          <a:xfrm>
            <a:off x="695901" y="249943"/>
            <a:ext cx="3343493" cy="679699"/>
            <a:chOff x="903371" y="249943"/>
            <a:chExt cx="2831223" cy="679699"/>
          </a:xfrm>
        </p:grpSpPr>
        <p:sp>
          <p:nvSpPr>
            <p:cNvPr id="76" name="任意多边形 75"/>
            <p:cNvSpPr/>
            <p:nvPr/>
          </p:nvSpPr>
          <p:spPr bwMode="auto">
            <a:xfrm>
              <a:off x="903371" y="249943"/>
              <a:ext cx="2831223" cy="679699"/>
            </a:xfrm>
            <a:custGeom>
              <a:avLst/>
              <a:gdLst>
                <a:gd name="connsiteX0" fmla="*/ 352810 w 4452260"/>
                <a:gd name="connsiteY0" fmla="*/ 0 h 1068867"/>
                <a:gd name="connsiteX1" fmla="*/ 636768 w 4452260"/>
                <a:gd name="connsiteY1" fmla="*/ 0 h 1068867"/>
                <a:gd name="connsiteX2" fmla="*/ 647700 w 4452260"/>
                <a:gd name="connsiteY2" fmla="*/ 0 h 1068867"/>
                <a:gd name="connsiteX3" fmla="*/ 724065 w 4452260"/>
                <a:gd name="connsiteY3" fmla="*/ 0 h 1068867"/>
                <a:gd name="connsiteX4" fmla="*/ 782584 w 4452260"/>
                <a:gd name="connsiteY4" fmla="*/ 0 h 1068867"/>
                <a:gd name="connsiteX5" fmla="*/ 799455 w 4452260"/>
                <a:gd name="connsiteY5" fmla="*/ 0 h 1068867"/>
                <a:gd name="connsiteX6" fmla="*/ 809825 w 4452260"/>
                <a:gd name="connsiteY6" fmla="*/ 0 h 1068867"/>
                <a:gd name="connsiteX7" fmla="*/ 818078 w 4452260"/>
                <a:gd name="connsiteY7" fmla="*/ 0 h 1068867"/>
                <a:gd name="connsiteX8" fmla="*/ 843980 w 4452260"/>
                <a:gd name="connsiteY8" fmla="*/ 0 h 1068867"/>
                <a:gd name="connsiteX9" fmla="*/ 931658 w 4452260"/>
                <a:gd name="connsiteY9" fmla="*/ 0 h 1068867"/>
                <a:gd name="connsiteX10" fmla="*/ 961580 w 4452260"/>
                <a:gd name="connsiteY10" fmla="*/ 0 h 1068867"/>
                <a:gd name="connsiteX11" fmla="*/ 1000055 w 4452260"/>
                <a:gd name="connsiteY11" fmla="*/ 0 h 1068867"/>
                <a:gd name="connsiteX12" fmla="*/ 1040537 w 4452260"/>
                <a:gd name="connsiteY12" fmla="*/ 0 h 1068867"/>
                <a:gd name="connsiteX13" fmla="*/ 1051453 w 4452260"/>
                <a:gd name="connsiteY13" fmla="*/ 0 h 1068867"/>
                <a:gd name="connsiteX14" fmla="*/ 1083414 w 4452260"/>
                <a:gd name="connsiteY14" fmla="*/ 0 h 1068867"/>
                <a:gd name="connsiteX15" fmla="*/ 1112969 w 4452260"/>
                <a:gd name="connsiteY15" fmla="*/ 0 h 1068867"/>
                <a:gd name="connsiteX16" fmla="*/ 1138871 w 4452260"/>
                <a:gd name="connsiteY16" fmla="*/ 0 h 1068867"/>
                <a:gd name="connsiteX17" fmla="*/ 1170224 w 4452260"/>
                <a:gd name="connsiteY17" fmla="*/ 0 h 1068867"/>
                <a:gd name="connsiteX18" fmla="*/ 1170711 w 4452260"/>
                <a:gd name="connsiteY18" fmla="*/ 0 h 1068867"/>
                <a:gd name="connsiteX19" fmla="*/ 1202662 w 4452260"/>
                <a:gd name="connsiteY19" fmla="*/ 0 h 1068867"/>
                <a:gd name="connsiteX20" fmla="*/ 1240037 w 4452260"/>
                <a:gd name="connsiteY20" fmla="*/ 0 h 1068867"/>
                <a:gd name="connsiteX21" fmla="*/ 1290626 w 4452260"/>
                <a:gd name="connsiteY21" fmla="*/ 0 h 1068867"/>
                <a:gd name="connsiteX22" fmla="*/ 1324496 w 4452260"/>
                <a:gd name="connsiteY22" fmla="*/ 0 h 1068867"/>
                <a:gd name="connsiteX23" fmla="*/ 1332348 w 4452260"/>
                <a:gd name="connsiteY23" fmla="*/ 0 h 1068867"/>
                <a:gd name="connsiteX24" fmla="*/ 1335428 w 4452260"/>
                <a:gd name="connsiteY24" fmla="*/ 0 h 1068867"/>
                <a:gd name="connsiteX25" fmla="*/ 1411793 w 4452260"/>
                <a:gd name="connsiteY25" fmla="*/ 0 h 1068867"/>
                <a:gd name="connsiteX26" fmla="*/ 1454182 w 4452260"/>
                <a:gd name="connsiteY26" fmla="*/ 0 h 1068867"/>
                <a:gd name="connsiteX27" fmla="*/ 1470312 w 4452260"/>
                <a:gd name="connsiteY27" fmla="*/ 0 h 1068867"/>
                <a:gd name="connsiteX28" fmla="*/ 1487183 w 4452260"/>
                <a:gd name="connsiteY28" fmla="*/ 0 h 1068867"/>
                <a:gd name="connsiteX29" fmla="*/ 1497552 w 4452260"/>
                <a:gd name="connsiteY29" fmla="*/ 0 h 1068867"/>
                <a:gd name="connsiteX30" fmla="*/ 1505806 w 4452260"/>
                <a:gd name="connsiteY30" fmla="*/ 0 h 1068867"/>
                <a:gd name="connsiteX31" fmla="*/ 1528471 w 4452260"/>
                <a:gd name="connsiteY31" fmla="*/ 0 h 1068867"/>
                <a:gd name="connsiteX32" fmla="*/ 1531708 w 4452260"/>
                <a:gd name="connsiteY32" fmla="*/ 0 h 1068867"/>
                <a:gd name="connsiteX33" fmla="*/ 1540992 w 4452260"/>
                <a:gd name="connsiteY33" fmla="*/ 0 h 1068867"/>
                <a:gd name="connsiteX34" fmla="*/ 1541479 w 4452260"/>
                <a:gd name="connsiteY34" fmla="*/ 0 h 1068867"/>
                <a:gd name="connsiteX35" fmla="*/ 1599998 w 4452260"/>
                <a:gd name="connsiteY35" fmla="*/ 0 h 1068867"/>
                <a:gd name="connsiteX36" fmla="*/ 1619386 w 4452260"/>
                <a:gd name="connsiteY36" fmla="*/ 0 h 1068867"/>
                <a:gd name="connsiteX37" fmla="*/ 1635492 w 4452260"/>
                <a:gd name="connsiteY37" fmla="*/ 0 h 1068867"/>
                <a:gd name="connsiteX38" fmla="*/ 1649308 w 4452260"/>
                <a:gd name="connsiteY38" fmla="*/ 0 h 1068867"/>
                <a:gd name="connsiteX39" fmla="*/ 1653720 w 4452260"/>
                <a:gd name="connsiteY39" fmla="*/ 0 h 1068867"/>
                <a:gd name="connsiteX40" fmla="*/ 1661394 w 4452260"/>
                <a:gd name="connsiteY40" fmla="*/ 0 h 1068867"/>
                <a:gd name="connsiteX41" fmla="*/ 1687782 w 4452260"/>
                <a:gd name="connsiteY41" fmla="*/ 0 h 1068867"/>
                <a:gd name="connsiteX42" fmla="*/ 1703116 w 4452260"/>
                <a:gd name="connsiteY42" fmla="*/ 0 h 1068867"/>
                <a:gd name="connsiteX43" fmla="*/ 1739181 w 4452260"/>
                <a:gd name="connsiteY43" fmla="*/ 0 h 1068867"/>
                <a:gd name="connsiteX44" fmla="*/ 1771141 w 4452260"/>
                <a:gd name="connsiteY44" fmla="*/ 0 h 1068867"/>
                <a:gd name="connsiteX45" fmla="*/ 1800697 w 4452260"/>
                <a:gd name="connsiteY45" fmla="*/ 0 h 1068867"/>
                <a:gd name="connsiteX46" fmla="*/ 1811727 w 4452260"/>
                <a:gd name="connsiteY46" fmla="*/ 0 h 1068867"/>
                <a:gd name="connsiteX47" fmla="*/ 1823361 w 4452260"/>
                <a:gd name="connsiteY47" fmla="*/ 0 h 1068867"/>
                <a:gd name="connsiteX48" fmla="*/ 1826599 w 4452260"/>
                <a:gd name="connsiteY48" fmla="*/ 0 h 1068867"/>
                <a:gd name="connsiteX49" fmla="*/ 1857951 w 4452260"/>
                <a:gd name="connsiteY49" fmla="*/ 0 h 1068867"/>
                <a:gd name="connsiteX50" fmla="*/ 1858439 w 4452260"/>
                <a:gd name="connsiteY50" fmla="*/ 0 h 1068867"/>
                <a:gd name="connsiteX51" fmla="*/ 1859676 w 4452260"/>
                <a:gd name="connsiteY51" fmla="*/ 0 h 1068867"/>
                <a:gd name="connsiteX52" fmla="*/ 1893346 w 4452260"/>
                <a:gd name="connsiteY52" fmla="*/ 0 h 1068867"/>
                <a:gd name="connsiteX53" fmla="*/ 1927765 w 4452260"/>
                <a:gd name="connsiteY53" fmla="*/ 0 h 1068867"/>
                <a:gd name="connsiteX54" fmla="*/ 1963365 w 4452260"/>
                <a:gd name="connsiteY54" fmla="*/ 0 h 1068867"/>
                <a:gd name="connsiteX55" fmla="*/ 1978354 w 4452260"/>
                <a:gd name="connsiteY55" fmla="*/ 0 h 1068867"/>
                <a:gd name="connsiteX56" fmla="*/ 1991032 w 4452260"/>
                <a:gd name="connsiteY56" fmla="*/ 0 h 1068867"/>
                <a:gd name="connsiteX57" fmla="*/ 2020076 w 4452260"/>
                <a:gd name="connsiteY57" fmla="*/ 0 h 1068867"/>
                <a:gd name="connsiteX58" fmla="*/ 2021800 w 4452260"/>
                <a:gd name="connsiteY58" fmla="*/ 0 h 1068867"/>
                <a:gd name="connsiteX59" fmla="*/ 2027021 w 4452260"/>
                <a:gd name="connsiteY59" fmla="*/ 0 h 1068867"/>
                <a:gd name="connsiteX60" fmla="*/ 2032162 w 4452260"/>
                <a:gd name="connsiteY60" fmla="*/ 0 h 1068867"/>
                <a:gd name="connsiteX61" fmla="*/ 2141909 w 4452260"/>
                <a:gd name="connsiteY61" fmla="*/ 0 h 1068867"/>
                <a:gd name="connsiteX62" fmla="*/ 2143633 w 4452260"/>
                <a:gd name="connsiteY62" fmla="*/ 0 h 1068867"/>
                <a:gd name="connsiteX63" fmla="*/ 2178359 w 4452260"/>
                <a:gd name="connsiteY63" fmla="*/ 0 h 1068867"/>
                <a:gd name="connsiteX64" fmla="*/ 2228719 w 4452260"/>
                <a:gd name="connsiteY64" fmla="*/ 0 h 1068867"/>
                <a:gd name="connsiteX65" fmla="*/ 2229207 w 4452260"/>
                <a:gd name="connsiteY65" fmla="*/ 0 h 1068867"/>
                <a:gd name="connsiteX66" fmla="*/ 2230931 w 4452260"/>
                <a:gd name="connsiteY66" fmla="*/ 0 h 1068867"/>
                <a:gd name="connsiteX67" fmla="*/ 2287725 w 4452260"/>
                <a:gd name="connsiteY67" fmla="*/ 0 h 1068867"/>
                <a:gd name="connsiteX68" fmla="*/ 2289450 w 4452260"/>
                <a:gd name="connsiteY68" fmla="*/ 0 h 1068867"/>
                <a:gd name="connsiteX69" fmla="*/ 2323220 w 4452260"/>
                <a:gd name="connsiteY69" fmla="*/ 0 h 1068867"/>
                <a:gd name="connsiteX70" fmla="*/ 2324944 w 4452260"/>
                <a:gd name="connsiteY70" fmla="*/ 0 h 1068867"/>
                <a:gd name="connsiteX71" fmla="*/ 2340483 w 4452260"/>
                <a:gd name="connsiteY71" fmla="*/ 0 h 1068867"/>
                <a:gd name="connsiteX72" fmla="*/ 2341447 w 4452260"/>
                <a:gd name="connsiteY72" fmla="*/ 0 h 1068867"/>
                <a:gd name="connsiteX73" fmla="*/ 2343172 w 4452260"/>
                <a:gd name="connsiteY73" fmla="*/ 0 h 1068867"/>
                <a:gd name="connsiteX74" fmla="*/ 2349122 w 4452260"/>
                <a:gd name="connsiteY74" fmla="*/ 0 h 1068867"/>
                <a:gd name="connsiteX75" fmla="*/ 2350846 w 4452260"/>
                <a:gd name="connsiteY75" fmla="*/ 0 h 1068867"/>
                <a:gd name="connsiteX76" fmla="*/ 2390844 w 4452260"/>
                <a:gd name="connsiteY76" fmla="*/ 0 h 1068867"/>
                <a:gd name="connsiteX77" fmla="*/ 2462317 w 4452260"/>
                <a:gd name="connsiteY77" fmla="*/ 0 h 1068867"/>
                <a:gd name="connsiteX78" fmla="*/ 2499455 w 4452260"/>
                <a:gd name="connsiteY78" fmla="*/ 0 h 1068867"/>
                <a:gd name="connsiteX79" fmla="*/ 2530713 w 4452260"/>
                <a:gd name="connsiteY79" fmla="*/ 0 h 1068867"/>
                <a:gd name="connsiteX80" fmla="*/ 2547403 w 4452260"/>
                <a:gd name="connsiteY80" fmla="*/ 0 h 1068867"/>
                <a:gd name="connsiteX81" fmla="*/ 2549127 w 4452260"/>
                <a:gd name="connsiteY81" fmla="*/ 0 h 1068867"/>
                <a:gd name="connsiteX82" fmla="*/ 2581074 w 4452260"/>
                <a:gd name="connsiteY82" fmla="*/ 0 h 1068867"/>
                <a:gd name="connsiteX83" fmla="*/ 2582112 w 4452260"/>
                <a:gd name="connsiteY83" fmla="*/ 0 h 1068867"/>
                <a:gd name="connsiteX84" fmla="*/ 2669530 w 4452260"/>
                <a:gd name="connsiteY84" fmla="*/ 0 h 1068867"/>
                <a:gd name="connsiteX85" fmla="*/ 2678759 w 4452260"/>
                <a:gd name="connsiteY85" fmla="*/ 0 h 1068867"/>
                <a:gd name="connsiteX86" fmla="*/ 2709527 w 4452260"/>
                <a:gd name="connsiteY86" fmla="*/ 0 h 1068867"/>
                <a:gd name="connsiteX87" fmla="*/ 2711252 w 4452260"/>
                <a:gd name="connsiteY87" fmla="*/ 0 h 1068867"/>
                <a:gd name="connsiteX88" fmla="*/ 2714748 w 4452260"/>
                <a:gd name="connsiteY88" fmla="*/ 0 h 1068867"/>
                <a:gd name="connsiteX89" fmla="*/ 2719890 w 4452260"/>
                <a:gd name="connsiteY89" fmla="*/ 0 h 1068867"/>
                <a:gd name="connsiteX90" fmla="*/ 2831360 w 4452260"/>
                <a:gd name="connsiteY90" fmla="*/ 0 h 1068867"/>
                <a:gd name="connsiteX91" fmla="*/ 2833086 w 4452260"/>
                <a:gd name="connsiteY91" fmla="*/ 0 h 1068867"/>
                <a:gd name="connsiteX92" fmla="*/ 2866087 w 4452260"/>
                <a:gd name="connsiteY92" fmla="*/ 0 h 1068867"/>
                <a:gd name="connsiteX93" fmla="*/ 2918659 w 4452260"/>
                <a:gd name="connsiteY93" fmla="*/ 0 h 1068867"/>
                <a:gd name="connsiteX94" fmla="*/ 2919896 w 4452260"/>
                <a:gd name="connsiteY94" fmla="*/ 0 h 1068867"/>
                <a:gd name="connsiteX95" fmla="*/ 2920383 w 4452260"/>
                <a:gd name="connsiteY95" fmla="*/ 0 h 1068867"/>
                <a:gd name="connsiteX96" fmla="*/ 2977177 w 4452260"/>
                <a:gd name="connsiteY96" fmla="*/ 0 h 1068867"/>
                <a:gd name="connsiteX97" fmla="*/ 2978902 w 4452260"/>
                <a:gd name="connsiteY97" fmla="*/ 0 h 1068867"/>
                <a:gd name="connsiteX98" fmla="*/ 3012671 w 4452260"/>
                <a:gd name="connsiteY98" fmla="*/ 0 h 1068867"/>
                <a:gd name="connsiteX99" fmla="*/ 3014397 w 4452260"/>
                <a:gd name="connsiteY99" fmla="*/ 0 h 1068867"/>
                <a:gd name="connsiteX100" fmla="*/ 3028211 w 4452260"/>
                <a:gd name="connsiteY100" fmla="*/ 0 h 1068867"/>
                <a:gd name="connsiteX101" fmla="*/ 3030899 w 4452260"/>
                <a:gd name="connsiteY101" fmla="*/ 0 h 1068867"/>
                <a:gd name="connsiteX102" fmla="*/ 3032624 w 4452260"/>
                <a:gd name="connsiteY102" fmla="*/ 0 h 1068867"/>
                <a:gd name="connsiteX103" fmla="*/ 3038573 w 4452260"/>
                <a:gd name="connsiteY103" fmla="*/ 0 h 1068867"/>
                <a:gd name="connsiteX104" fmla="*/ 3040298 w 4452260"/>
                <a:gd name="connsiteY104" fmla="*/ 0 h 1068867"/>
                <a:gd name="connsiteX105" fmla="*/ 3082021 w 4452260"/>
                <a:gd name="connsiteY105" fmla="*/ 0 h 1068867"/>
                <a:gd name="connsiteX106" fmla="*/ 3150044 w 4452260"/>
                <a:gd name="connsiteY106" fmla="*/ 0 h 1068867"/>
                <a:gd name="connsiteX107" fmla="*/ 3218441 w 4452260"/>
                <a:gd name="connsiteY107" fmla="*/ 0 h 1068867"/>
                <a:gd name="connsiteX108" fmla="*/ 3236855 w 4452260"/>
                <a:gd name="connsiteY108" fmla="*/ 0 h 1068867"/>
                <a:gd name="connsiteX109" fmla="*/ 3269839 w 4452260"/>
                <a:gd name="connsiteY109" fmla="*/ 0 h 1068867"/>
                <a:gd name="connsiteX110" fmla="*/ 3272250 w 4452260"/>
                <a:gd name="connsiteY110" fmla="*/ 0 h 1068867"/>
                <a:gd name="connsiteX111" fmla="*/ 3320378 w 4452260"/>
                <a:gd name="connsiteY111" fmla="*/ 0 h 1068867"/>
                <a:gd name="connsiteX112" fmla="*/ 3346330 w 4452260"/>
                <a:gd name="connsiteY112" fmla="*/ 0 h 1068867"/>
                <a:gd name="connsiteX113" fmla="*/ 3357257 w 4452260"/>
                <a:gd name="connsiteY113" fmla="*/ 0 h 1068867"/>
                <a:gd name="connsiteX114" fmla="*/ 3369936 w 4452260"/>
                <a:gd name="connsiteY114" fmla="*/ 0 h 1068867"/>
                <a:gd name="connsiteX115" fmla="*/ 3398980 w 4452260"/>
                <a:gd name="connsiteY115" fmla="*/ 0 h 1068867"/>
                <a:gd name="connsiteX116" fmla="*/ 3405925 w 4452260"/>
                <a:gd name="connsiteY116" fmla="*/ 0 h 1068867"/>
                <a:gd name="connsiteX117" fmla="*/ 3411066 w 4452260"/>
                <a:gd name="connsiteY117" fmla="*/ 0 h 1068867"/>
                <a:gd name="connsiteX118" fmla="*/ 3520813 w 4452260"/>
                <a:gd name="connsiteY118" fmla="*/ 0 h 1068867"/>
                <a:gd name="connsiteX119" fmla="*/ 3607623 w 4452260"/>
                <a:gd name="connsiteY119" fmla="*/ 0 h 1068867"/>
                <a:gd name="connsiteX120" fmla="*/ 3608111 w 4452260"/>
                <a:gd name="connsiteY120" fmla="*/ 0 h 1068867"/>
                <a:gd name="connsiteX121" fmla="*/ 3666629 w 4452260"/>
                <a:gd name="connsiteY121" fmla="*/ 0 h 1068867"/>
                <a:gd name="connsiteX122" fmla="*/ 3702124 w 4452260"/>
                <a:gd name="connsiteY122" fmla="*/ 0 h 1068867"/>
                <a:gd name="connsiteX123" fmla="*/ 3720351 w 4452260"/>
                <a:gd name="connsiteY123" fmla="*/ 0 h 1068867"/>
                <a:gd name="connsiteX124" fmla="*/ 3728025 w 4452260"/>
                <a:gd name="connsiteY124" fmla="*/ 0 h 1068867"/>
                <a:gd name="connsiteX125" fmla="*/ 3769748 w 4452260"/>
                <a:gd name="connsiteY125" fmla="*/ 0 h 1068867"/>
                <a:gd name="connsiteX126" fmla="*/ 4098793 w 4452260"/>
                <a:gd name="connsiteY126" fmla="*/ 0 h 1068867"/>
                <a:gd name="connsiteX127" fmla="*/ 4193519 w 4452260"/>
                <a:gd name="connsiteY127" fmla="*/ 54408 h 1068867"/>
                <a:gd name="connsiteX128" fmla="*/ 4439104 w 4452260"/>
                <a:gd name="connsiteY128" fmla="*/ 480025 h 1068867"/>
                <a:gd name="connsiteX129" fmla="*/ 4439104 w 4452260"/>
                <a:gd name="connsiteY129" fmla="*/ 588843 h 1068867"/>
                <a:gd name="connsiteX130" fmla="*/ 4193519 w 4452260"/>
                <a:gd name="connsiteY130" fmla="*/ 1014459 h 1068867"/>
                <a:gd name="connsiteX131" fmla="*/ 4098793 w 4452260"/>
                <a:gd name="connsiteY131" fmla="*/ 1068867 h 1068867"/>
                <a:gd name="connsiteX132" fmla="*/ 3728025 w 4452260"/>
                <a:gd name="connsiteY132" fmla="*/ 1068867 h 1068867"/>
                <a:gd name="connsiteX133" fmla="*/ 3607623 w 4452260"/>
                <a:gd name="connsiteY133" fmla="*/ 1068867 h 1068867"/>
                <a:gd name="connsiteX134" fmla="*/ 3411066 w 4452260"/>
                <a:gd name="connsiteY134" fmla="*/ 1068867 h 1068867"/>
                <a:gd name="connsiteX135" fmla="*/ 3357257 w 4452260"/>
                <a:gd name="connsiteY135" fmla="*/ 1068867 h 1068867"/>
                <a:gd name="connsiteX136" fmla="*/ 3236855 w 4452260"/>
                <a:gd name="connsiteY136" fmla="*/ 1068867 h 1068867"/>
                <a:gd name="connsiteX137" fmla="*/ 3040298 w 4452260"/>
                <a:gd name="connsiteY137" fmla="*/ 1068867 h 1068867"/>
                <a:gd name="connsiteX138" fmla="*/ 3038573 w 4452260"/>
                <a:gd name="connsiteY138" fmla="*/ 1068867 h 1068867"/>
                <a:gd name="connsiteX139" fmla="*/ 2919896 w 4452260"/>
                <a:gd name="connsiteY139" fmla="*/ 1068867 h 1068867"/>
                <a:gd name="connsiteX140" fmla="*/ 2866087 w 4452260"/>
                <a:gd name="connsiteY140" fmla="*/ 1068867 h 1068867"/>
                <a:gd name="connsiteX141" fmla="*/ 2719890 w 4452260"/>
                <a:gd name="connsiteY141" fmla="*/ 1068867 h 1068867"/>
                <a:gd name="connsiteX142" fmla="*/ 2669530 w 4452260"/>
                <a:gd name="connsiteY142" fmla="*/ 1068867 h 1068867"/>
                <a:gd name="connsiteX143" fmla="*/ 2549127 w 4452260"/>
                <a:gd name="connsiteY143" fmla="*/ 1068867 h 1068867"/>
                <a:gd name="connsiteX144" fmla="*/ 2547403 w 4452260"/>
                <a:gd name="connsiteY144" fmla="*/ 1068867 h 1068867"/>
                <a:gd name="connsiteX145" fmla="*/ 2350846 w 4452260"/>
                <a:gd name="connsiteY145" fmla="*/ 1068867 h 1068867"/>
                <a:gd name="connsiteX146" fmla="*/ 2349122 w 4452260"/>
                <a:gd name="connsiteY146" fmla="*/ 1068867 h 1068867"/>
                <a:gd name="connsiteX147" fmla="*/ 2228719 w 4452260"/>
                <a:gd name="connsiteY147" fmla="*/ 1068867 h 1068867"/>
                <a:gd name="connsiteX148" fmla="*/ 2178359 w 4452260"/>
                <a:gd name="connsiteY148" fmla="*/ 1068867 h 1068867"/>
                <a:gd name="connsiteX149" fmla="*/ 2032162 w 4452260"/>
                <a:gd name="connsiteY149" fmla="*/ 1068867 h 1068867"/>
                <a:gd name="connsiteX150" fmla="*/ 1978354 w 4452260"/>
                <a:gd name="connsiteY150" fmla="*/ 1068867 h 1068867"/>
                <a:gd name="connsiteX151" fmla="*/ 1859676 w 4452260"/>
                <a:gd name="connsiteY151" fmla="*/ 1068867 h 1068867"/>
                <a:gd name="connsiteX152" fmla="*/ 1857951 w 4452260"/>
                <a:gd name="connsiteY152" fmla="*/ 1068867 h 1068867"/>
                <a:gd name="connsiteX153" fmla="*/ 1826599 w 4452260"/>
                <a:gd name="connsiteY153" fmla="*/ 1068867 h 1068867"/>
                <a:gd name="connsiteX154" fmla="*/ 1661394 w 4452260"/>
                <a:gd name="connsiteY154" fmla="*/ 1068867 h 1068867"/>
                <a:gd name="connsiteX155" fmla="*/ 1540992 w 4452260"/>
                <a:gd name="connsiteY155" fmla="*/ 1068867 h 1068867"/>
                <a:gd name="connsiteX156" fmla="*/ 1531708 w 4452260"/>
                <a:gd name="connsiteY156" fmla="*/ 1068867 h 1068867"/>
                <a:gd name="connsiteX157" fmla="*/ 1487183 w 4452260"/>
                <a:gd name="connsiteY157" fmla="*/ 1068867 h 1068867"/>
                <a:gd name="connsiteX158" fmla="*/ 1335428 w 4452260"/>
                <a:gd name="connsiteY158" fmla="*/ 1068867 h 1068867"/>
                <a:gd name="connsiteX159" fmla="*/ 1290626 w 4452260"/>
                <a:gd name="connsiteY159" fmla="*/ 1068867 h 1068867"/>
                <a:gd name="connsiteX160" fmla="*/ 1170224 w 4452260"/>
                <a:gd name="connsiteY160" fmla="*/ 1068867 h 1068867"/>
                <a:gd name="connsiteX161" fmla="*/ 1138871 w 4452260"/>
                <a:gd name="connsiteY161" fmla="*/ 1068867 h 1068867"/>
                <a:gd name="connsiteX162" fmla="*/ 1040537 w 4452260"/>
                <a:gd name="connsiteY162" fmla="*/ 1068867 h 1068867"/>
                <a:gd name="connsiteX163" fmla="*/ 843980 w 4452260"/>
                <a:gd name="connsiteY163" fmla="*/ 1068867 h 1068867"/>
                <a:gd name="connsiteX164" fmla="*/ 799455 w 4452260"/>
                <a:gd name="connsiteY164" fmla="*/ 1068867 h 1068867"/>
                <a:gd name="connsiteX165" fmla="*/ 647700 w 4452260"/>
                <a:gd name="connsiteY165" fmla="*/ 1068867 h 1068867"/>
                <a:gd name="connsiteX166" fmla="*/ 352810 w 4452260"/>
                <a:gd name="connsiteY166" fmla="*/ 1068867 h 1068867"/>
                <a:gd name="connsiteX167" fmla="*/ 258084 w 4452260"/>
                <a:gd name="connsiteY167" fmla="*/ 1014459 h 1068867"/>
                <a:gd name="connsiteX168" fmla="*/ 12498 w 4452260"/>
                <a:gd name="connsiteY168" fmla="*/ 588843 h 1068867"/>
                <a:gd name="connsiteX169" fmla="*/ 12498 w 4452260"/>
                <a:gd name="connsiteY169" fmla="*/ 480025 h 1068867"/>
                <a:gd name="connsiteX170" fmla="*/ 258084 w 4452260"/>
                <a:gd name="connsiteY170" fmla="*/ 54408 h 1068867"/>
                <a:gd name="connsiteX171" fmla="*/ 352810 w 4452260"/>
                <a:gd name="connsiteY171" fmla="*/ 0 h 1068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4452260" h="1068867">
                  <a:moveTo>
                    <a:pt x="352810" y="0"/>
                  </a:moveTo>
                  <a:cubicBezTo>
                    <a:pt x="475602" y="0"/>
                    <a:pt x="567696" y="0"/>
                    <a:pt x="636768" y="0"/>
                  </a:cubicBezTo>
                  <a:lnTo>
                    <a:pt x="647700" y="0"/>
                  </a:lnTo>
                  <a:lnTo>
                    <a:pt x="724065" y="0"/>
                  </a:lnTo>
                  <a:cubicBezTo>
                    <a:pt x="748048" y="0"/>
                    <a:pt x="767235" y="0"/>
                    <a:pt x="782584" y="0"/>
                  </a:cubicBezTo>
                  <a:lnTo>
                    <a:pt x="799455" y="0"/>
                  </a:lnTo>
                  <a:lnTo>
                    <a:pt x="809825" y="0"/>
                  </a:lnTo>
                  <a:lnTo>
                    <a:pt x="818078" y="0"/>
                  </a:lnTo>
                  <a:cubicBezTo>
                    <a:pt x="843980" y="0"/>
                    <a:pt x="843980" y="0"/>
                    <a:pt x="843980" y="0"/>
                  </a:cubicBezTo>
                  <a:lnTo>
                    <a:pt x="931658" y="0"/>
                  </a:lnTo>
                  <a:lnTo>
                    <a:pt x="961580" y="0"/>
                  </a:lnTo>
                  <a:lnTo>
                    <a:pt x="1000055" y="0"/>
                  </a:lnTo>
                  <a:lnTo>
                    <a:pt x="1040537" y="0"/>
                  </a:lnTo>
                  <a:lnTo>
                    <a:pt x="1051453" y="0"/>
                  </a:lnTo>
                  <a:lnTo>
                    <a:pt x="1083414" y="0"/>
                  </a:lnTo>
                  <a:lnTo>
                    <a:pt x="1112969" y="0"/>
                  </a:lnTo>
                  <a:cubicBezTo>
                    <a:pt x="1138871" y="0"/>
                    <a:pt x="1138871" y="0"/>
                    <a:pt x="1138871" y="0"/>
                  </a:cubicBezTo>
                  <a:lnTo>
                    <a:pt x="1170224" y="0"/>
                  </a:lnTo>
                  <a:lnTo>
                    <a:pt x="1170711" y="0"/>
                  </a:lnTo>
                  <a:lnTo>
                    <a:pt x="1202662" y="0"/>
                  </a:lnTo>
                  <a:lnTo>
                    <a:pt x="1240037" y="0"/>
                  </a:lnTo>
                  <a:cubicBezTo>
                    <a:pt x="1290626" y="0"/>
                    <a:pt x="1290626" y="0"/>
                    <a:pt x="1290626" y="0"/>
                  </a:cubicBezTo>
                  <a:lnTo>
                    <a:pt x="1324496" y="0"/>
                  </a:lnTo>
                  <a:lnTo>
                    <a:pt x="1332348" y="0"/>
                  </a:lnTo>
                  <a:lnTo>
                    <a:pt x="1335428" y="0"/>
                  </a:lnTo>
                  <a:lnTo>
                    <a:pt x="1411793" y="0"/>
                  </a:lnTo>
                  <a:lnTo>
                    <a:pt x="1454182" y="0"/>
                  </a:lnTo>
                  <a:lnTo>
                    <a:pt x="1470312" y="0"/>
                  </a:lnTo>
                  <a:lnTo>
                    <a:pt x="1487183" y="0"/>
                  </a:lnTo>
                  <a:lnTo>
                    <a:pt x="1497552" y="0"/>
                  </a:lnTo>
                  <a:lnTo>
                    <a:pt x="1505806" y="0"/>
                  </a:lnTo>
                  <a:lnTo>
                    <a:pt x="1528471" y="0"/>
                  </a:lnTo>
                  <a:lnTo>
                    <a:pt x="1531708" y="0"/>
                  </a:lnTo>
                  <a:lnTo>
                    <a:pt x="1540992" y="0"/>
                  </a:lnTo>
                  <a:lnTo>
                    <a:pt x="1541479" y="0"/>
                  </a:lnTo>
                  <a:lnTo>
                    <a:pt x="1599998" y="0"/>
                  </a:lnTo>
                  <a:lnTo>
                    <a:pt x="1619386" y="0"/>
                  </a:lnTo>
                  <a:lnTo>
                    <a:pt x="1635492" y="0"/>
                  </a:lnTo>
                  <a:lnTo>
                    <a:pt x="1649308" y="0"/>
                  </a:lnTo>
                  <a:lnTo>
                    <a:pt x="1653720" y="0"/>
                  </a:lnTo>
                  <a:lnTo>
                    <a:pt x="1661394" y="0"/>
                  </a:lnTo>
                  <a:lnTo>
                    <a:pt x="1687782" y="0"/>
                  </a:lnTo>
                  <a:lnTo>
                    <a:pt x="1703116" y="0"/>
                  </a:lnTo>
                  <a:lnTo>
                    <a:pt x="1739181" y="0"/>
                  </a:lnTo>
                  <a:lnTo>
                    <a:pt x="1771141" y="0"/>
                  </a:lnTo>
                  <a:lnTo>
                    <a:pt x="1800697" y="0"/>
                  </a:lnTo>
                  <a:lnTo>
                    <a:pt x="1811727" y="0"/>
                  </a:lnTo>
                  <a:lnTo>
                    <a:pt x="1823361" y="0"/>
                  </a:lnTo>
                  <a:lnTo>
                    <a:pt x="1826599" y="0"/>
                  </a:lnTo>
                  <a:lnTo>
                    <a:pt x="1857951" y="0"/>
                  </a:lnTo>
                  <a:lnTo>
                    <a:pt x="1858439" y="0"/>
                  </a:lnTo>
                  <a:lnTo>
                    <a:pt x="1859676" y="0"/>
                  </a:lnTo>
                  <a:lnTo>
                    <a:pt x="1893346" y="0"/>
                  </a:lnTo>
                  <a:lnTo>
                    <a:pt x="1927765" y="0"/>
                  </a:lnTo>
                  <a:lnTo>
                    <a:pt x="1963365" y="0"/>
                  </a:lnTo>
                  <a:lnTo>
                    <a:pt x="1978354" y="0"/>
                  </a:lnTo>
                  <a:lnTo>
                    <a:pt x="1991032" y="0"/>
                  </a:lnTo>
                  <a:lnTo>
                    <a:pt x="2020076" y="0"/>
                  </a:lnTo>
                  <a:lnTo>
                    <a:pt x="2021800" y="0"/>
                  </a:lnTo>
                  <a:lnTo>
                    <a:pt x="2027021" y="0"/>
                  </a:lnTo>
                  <a:cubicBezTo>
                    <a:pt x="2032162" y="0"/>
                    <a:pt x="2032162" y="0"/>
                    <a:pt x="2032162" y="0"/>
                  </a:cubicBezTo>
                  <a:lnTo>
                    <a:pt x="2141909" y="0"/>
                  </a:lnTo>
                  <a:lnTo>
                    <a:pt x="2143633" y="0"/>
                  </a:lnTo>
                  <a:lnTo>
                    <a:pt x="2178359" y="0"/>
                  </a:lnTo>
                  <a:lnTo>
                    <a:pt x="2228719" y="0"/>
                  </a:lnTo>
                  <a:lnTo>
                    <a:pt x="2229207" y="0"/>
                  </a:lnTo>
                  <a:lnTo>
                    <a:pt x="2230931" y="0"/>
                  </a:lnTo>
                  <a:lnTo>
                    <a:pt x="2287725" y="0"/>
                  </a:lnTo>
                  <a:lnTo>
                    <a:pt x="2289450" y="0"/>
                  </a:lnTo>
                  <a:lnTo>
                    <a:pt x="2323220" y="0"/>
                  </a:lnTo>
                  <a:lnTo>
                    <a:pt x="2324944" y="0"/>
                  </a:lnTo>
                  <a:lnTo>
                    <a:pt x="2340483" y="0"/>
                  </a:lnTo>
                  <a:lnTo>
                    <a:pt x="2341447" y="0"/>
                  </a:lnTo>
                  <a:lnTo>
                    <a:pt x="2343172" y="0"/>
                  </a:lnTo>
                  <a:lnTo>
                    <a:pt x="2349122" y="0"/>
                  </a:lnTo>
                  <a:lnTo>
                    <a:pt x="2350846" y="0"/>
                  </a:lnTo>
                  <a:lnTo>
                    <a:pt x="2390844" y="0"/>
                  </a:lnTo>
                  <a:lnTo>
                    <a:pt x="2462317" y="0"/>
                  </a:lnTo>
                  <a:lnTo>
                    <a:pt x="2499455" y="0"/>
                  </a:lnTo>
                  <a:lnTo>
                    <a:pt x="2530713" y="0"/>
                  </a:lnTo>
                  <a:lnTo>
                    <a:pt x="2547403" y="0"/>
                  </a:lnTo>
                  <a:lnTo>
                    <a:pt x="2549127" y="0"/>
                  </a:lnTo>
                  <a:lnTo>
                    <a:pt x="2581074" y="0"/>
                  </a:lnTo>
                  <a:lnTo>
                    <a:pt x="2582112" y="0"/>
                  </a:lnTo>
                  <a:cubicBezTo>
                    <a:pt x="2669530" y="0"/>
                    <a:pt x="2669530" y="0"/>
                    <a:pt x="2669530" y="0"/>
                  </a:cubicBezTo>
                  <a:lnTo>
                    <a:pt x="2678759" y="0"/>
                  </a:lnTo>
                  <a:lnTo>
                    <a:pt x="2709527" y="0"/>
                  </a:lnTo>
                  <a:lnTo>
                    <a:pt x="2711252" y="0"/>
                  </a:lnTo>
                  <a:lnTo>
                    <a:pt x="2714748" y="0"/>
                  </a:lnTo>
                  <a:lnTo>
                    <a:pt x="2719890" y="0"/>
                  </a:lnTo>
                  <a:lnTo>
                    <a:pt x="2831360" y="0"/>
                  </a:lnTo>
                  <a:lnTo>
                    <a:pt x="2833086" y="0"/>
                  </a:lnTo>
                  <a:lnTo>
                    <a:pt x="2866087" y="0"/>
                  </a:lnTo>
                  <a:lnTo>
                    <a:pt x="2918659" y="0"/>
                  </a:lnTo>
                  <a:lnTo>
                    <a:pt x="2919896" y="0"/>
                  </a:lnTo>
                  <a:lnTo>
                    <a:pt x="2920383" y="0"/>
                  </a:lnTo>
                  <a:lnTo>
                    <a:pt x="2977177" y="0"/>
                  </a:lnTo>
                  <a:lnTo>
                    <a:pt x="2978902" y="0"/>
                  </a:lnTo>
                  <a:lnTo>
                    <a:pt x="3012671" y="0"/>
                  </a:lnTo>
                  <a:lnTo>
                    <a:pt x="3014397" y="0"/>
                  </a:lnTo>
                  <a:lnTo>
                    <a:pt x="3028211" y="0"/>
                  </a:lnTo>
                  <a:lnTo>
                    <a:pt x="3030899" y="0"/>
                  </a:lnTo>
                  <a:lnTo>
                    <a:pt x="3032624" y="0"/>
                  </a:lnTo>
                  <a:lnTo>
                    <a:pt x="3038573" y="0"/>
                  </a:lnTo>
                  <a:lnTo>
                    <a:pt x="3040298" y="0"/>
                  </a:lnTo>
                  <a:lnTo>
                    <a:pt x="3082021" y="0"/>
                  </a:lnTo>
                  <a:lnTo>
                    <a:pt x="3150044" y="0"/>
                  </a:lnTo>
                  <a:lnTo>
                    <a:pt x="3218441" y="0"/>
                  </a:lnTo>
                  <a:lnTo>
                    <a:pt x="3236855" y="0"/>
                  </a:lnTo>
                  <a:lnTo>
                    <a:pt x="3269839" y="0"/>
                  </a:lnTo>
                  <a:lnTo>
                    <a:pt x="3272250" y="0"/>
                  </a:lnTo>
                  <a:lnTo>
                    <a:pt x="3320378" y="0"/>
                  </a:lnTo>
                  <a:lnTo>
                    <a:pt x="3346330" y="0"/>
                  </a:lnTo>
                  <a:lnTo>
                    <a:pt x="3357257" y="0"/>
                  </a:lnTo>
                  <a:lnTo>
                    <a:pt x="3369936" y="0"/>
                  </a:lnTo>
                  <a:lnTo>
                    <a:pt x="3398980" y="0"/>
                  </a:lnTo>
                  <a:lnTo>
                    <a:pt x="3405925" y="0"/>
                  </a:lnTo>
                  <a:cubicBezTo>
                    <a:pt x="3411066" y="0"/>
                    <a:pt x="3411066" y="0"/>
                    <a:pt x="3411066" y="0"/>
                  </a:cubicBezTo>
                  <a:lnTo>
                    <a:pt x="3520813" y="0"/>
                  </a:lnTo>
                  <a:lnTo>
                    <a:pt x="3607623" y="0"/>
                  </a:lnTo>
                  <a:lnTo>
                    <a:pt x="3608111" y="0"/>
                  </a:lnTo>
                  <a:lnTo>
                    <a:pt x="3666629" y="0"/>
                  </a:lnTo>
                  <a:lnTo>
                    <a:pt x="3702124" y="0"/>
                  </a:lnTo>
                  <a:lnTo>
                    <a:pt x="3720351" y="0"/>
                  </a:lnTo>
                  <a:lnTo>
                    <a:pt x="3728025" y="0"/>
                  </a:lnTo>
                  <a:lnTo>
                    <a:pt x="3769748" y="0"/>
                  </a:lnTo>
                  <a:cubicBezTo>
                    <a:pt x="4098793" y="0"/>
                    <a:pt x="4098793" y="0"/>
                    <a:pt x="4098793" y="0"/>
                  </a:cubicBezTo>
                  <a:cubicBezTo>
                    <a:pt x="4133877" y="0"/>
                    <a:pt x="4175977" y="24572"/>
                    <a:pt x="4193519" y="54408"/>
                  </a:cubicBezTo>
                  <a:cubicBezTo>
                    <a:pt x="4439104" y="480025"/>
                    <a:pt x="4439104" y="480025"/>
                    <a:pt x="4439104" y="480025"/>
                  </a:cubicBezTo>
                  <a:cubicBezTo>
                    <a:pt x="4456646" y="509862"/>
                    <a:pt x="4456646" y="559005"/>
                    <a:pt x="4439104" y="588843"/>
                  </a:cubicBezTo>
                  <a:cubicBezTo>
                    <a:pt x="4193519" y="1014459"/>
                    <a:pt x="4193519" y="1014459"/>
                    <a:pt x="4193519" y="1014459"/>
                  </a:cubicBezTo>
                  <a:cubicBezTo>
                    <a:pt x="4175977" y="1044295"/>
                    <a:pt x="4133877" y="1068867"/>
                    <a:pt x="4098793" y="1068867"/>
                  </a:cubicBezTo>
                  <a:lnTo>
                    <a:pt x="3728025" y="1068867"/>
                  </a:lnTo>
                  <a:lnTo>
                    <a:pt x="3607623" y="1068867"/>
                  </a:lnTo>
                  <a:lnTo>
                    <a:pt x="3411066" y="1068867"/>
                  </a:lnTo>
                  <a:lnTo>
                    <a:pt x="3357257" y="1068867"/>
                  </a:lnTo>
                  <a:lnTo>
                    <a:pt x="3236855" y="1068867"/>
                  </a:lnTo>
                  <a:lnTo>
                    <a:pt x="3040298" y="1068867"/>
                  </a:lnTo>
                  <a:lnTo>
                    <a:pt x="3038573" y="1068867"/>
                  </a:lnTo>
                  <a:lnTo>
                    <a:pt x="2919896" y="1068867"/>
                  </a:lnTo>
                  <a:lnTo>
                    <a:pt x="2866087" y="1068867"/>
                  </a:lnTo>
                  <a:lnTo>
                    <a:pt x="2719890" y="1068867"/>
                  </a:lnTo>
                  <a:lnTo>
                    <a:pt x="2669530" y="1068867"/>
                  </a:lnTo>
                  <a:lnTo>
                    <a:pt x="2549127" y="1068867"/>
                  </a:lnTo>
                  <a:lnTo>
                    <a:pt x="2547403" y="1068867"/>
                  </a:lnTo>
                  <a:lnTo>
                    <a:pt x="2350846" y="1068867"/>
                  </a:lnTo>
                  <a:lnTo>
                    <a:pt x="2349122" y="1068867"/>
                  </a:lnTo>
                  <a:lnTo>
                    <a:pt x="2228719" y="1068867"/>
                  </a:lnTo>
                  <a:lnTo>
                    <a:pt x="2178359" y="1068867"/>
                  </a:lnTo>
                  <a:lnTo>
                    <a:pt x="2032162" y="1068867"/>
                  </a:lnTo>
                  <a:lnTo>
                    <a:pt x="1978354" y="1068867"/>
                  </a:lnTo>
                  <a:lnTo>
                    <a:pt x="1859676" y="1068867"/>
                  </a:lnTo>
                  <a:lnTo>
                    <a:pt x="1857951" y="1068867"/>
                  </a:lnTo>
                  <a:lnTo>
                    <a:pt x="1826599" y="1068867"/>
                  </a:lnTo>
                  <a:lnTo>
                    <a:pt x="1661394" y="1068867"/>
                  </a:lnTo>
                  <a:lnTo>
                    <a:pt x="1540992" y="1068867"/>
                  </a:lnTo>
                  <a:lnTo>
                    <a:pt x="1531708" y="1068867"/>
                  </a:lnTo>
                  <a:lnTo>
                    <a:pt x="1487183" y="1068867"/>
                  </a:lnTo>
                  <a:lnTo>
                    <a:pt x="1335428" y="1068867"/>
                  </a:lnTo>
                  <a:lnTo>
                    <a:pt x="1290626" y="1068867"/>
                  </a:lnTo>
                  <a:lnTo>
                    <a:pt x="1170224" y="1068867"/>
                  </a:lnTo>
                  <a:lnTo>
                    <a:pt x="1138871" y="1068867"/>
                  </a:lnTo>
                  <a:lnTo>
                    <a:pt x="1040537" y="1068867"/>
                  </a:lnTo>
                  <a:lnTo>
                    <a:pt x="843980" y="1068867"/>
                  </a:lnTo>
                  <a:lnTo>
                    <a:pt x="799455" y="1068867"/>
                  </a:lnTo>
                  <a:lnTo>
                    <a:pt x="647700" y="1068867"/>
                  </a:lnTo>
                  <a:lnTo>
                    <a:pt x="352810" y="1068867"/>
                  </a:lnTo>
                  <a:cubicBezTo>
                    <a:pt x="318603" y="1068867"/>
                    <a:pt x="275626" y="1044295"/>
                    <a:pt x="258084" y="1014459"/>
                  </a:cubicBezTo>
                  <a:cubicBezTo>
                    <a:pt x="12498" y="588843"/>
                    <a:pt x="12498" y="588843"/>
                    <a:pt x="12498" y="588843"/>
                  </a:cubicBezTo>
                  <a:cubicBezTo>
                    <a:pt x="-4166" y="559005"/>
                    <a:pt x="-4166" y="509862"/>
                    <a:pt x="12498" y="480025"/>
                  </a:cubicBezTo>
                  <a:cubicBezTo>
                    <a:pt x="258084" y="54408"/>
                    <a:pt x="258084" y="54408"/>
                    <a:pt x="258084" y="54408"/>
                  </a:cubicBezTo>
                  <a:cubicBezTo>
                    <a:pt x="275626" y="24572"/>
                    <a:pt x="318603" y="0"/>
                    <a:pt x="352810" y="0"/>
                  </a:cubicBezTo>
                  <a:close/>
                </a:path>
              </a:pathLst>
            </a:custGeom>
            <a:gradFill flip="none" rotWithShape="1">
              <a:gsLst>
                <a:gs pos="100000">
                  <a:schemeClr val="bg1">
                    <a:lumMod val="95000"/>
                  </a:schemeClr>
                </a:gs>
                <a:gs pos="0">
                  <a:srgbClr val="D3D3D3"/>
                </a:gs>
              </a:gsLst>
              <a:lin ang="2700000" scaled="1"/>
              <a:tileRect/>
            </a:gradFill>
            <a:ln w="19050">
              <a:gradFill flip="none" rotWithShape="1">
                <a:gsLst>
                  <a:gs pos="100000">
                    <a:schemeClr val="bg1">
                      <a:lumMod val="75000"/>
                    </a:schemeClr>
                  </a:gs>
                  <a:gs pos="0">
                    <a:schemeClr val="bg1"/>
                  </a:gs>
                </a:gsLst>
                <a:lin ang="2700000" scaled="1"/>
                <a:tileRect/>
              </a:gradFill>
            </a:ln>
            <a:effectLst>
              <a:outerShdw blurRad="127000" dist="50800" dir="2700000" algn="tl" rotWithShape="0">
                <a:prstClr val="black">
                  <a:alpha val="40000"/>
                </a:prstClr>
              </a:outerShdw>
            </a:effectLst>
          </p:spPr>
          <p:txBody>
            <a:bodyPr vert="horz" wrap="square" lIns="91440" tIns="45720" rIns="91440" bIns="45720" numCol="1" anchor="t" anchorCtr="0" compatLnSpc="1">
              <a:noAutofit/>
            </a:bodyPr>
            <a:lstStyle/>
            <a:p>
              <a:endParaRPr lang="zh-CN" altLang="en-US" dirty="0">
                <a:solidFill>
                  <a:prstClr val="black"/>
                </a:solidFill>
                <a:latin typeface="微软雅黑" panose="020B0503020204020204" pitchFamily="34" charset="-122"/>
              </a:endParaRPr>
            </a:p>
          </p:txBody>
        </p:sp>
        <p:sp>
          <p:nvSpPr>
            <p:cNvPr id="77" name="任意多边形 76"/>
            <p:cNvSpPr/>
            <p:nvPr/>
          </p:nvSpPr>
          <p:spPr bwMode="auto">
            <a:xfrm>
              <a:off x="1010779" y="325868"/>
              <a:ext cx="2628449" cy="527848"/>
            </a:xfrm>
            <a:custGeom>
              <a:avLst/>
              <a:gdLst>
                <a:gd name="connsiteX0" fmla="*/ 305125 w 4603109"/>
                <a:gd name="connsiteY0" fmla="*/ 0 h 924402"/>
                <a:gd name="connsiteX1" fmla="*/ 432894 w 4603109"/>
                <a:gd name="connsiteY1" fmla="*/ 0 h 924402"/>
                <a:gd name="connsiteX2" fmla="*/ 445336 w 4603109"/>
                <a:gd name="connsiteY2" fmla="*/ 0 h 924402"/>
                <a:gd name="connsiteX3" fmla="*/ 550703 w 4603109"/>
                <a:gd name="connsiteY3" fmla="*/ 0 h 924402"/>
                <a:gd name="connsiteX4" fmla="*/ 560158 w 4603109"/>
                <a:gd name="connsiteY4" fmla="*/ 0 h 924402"/>
                <a:gd name="connsiteX5" fmla="*/ 573105 w 4603109"/>
                <a:gd name="connsiteY5" fmla="*/ 0 h 924402"/>
                <a:gd name="connsiteX6" fmla="*/ 626202 w 4603109"/>
                <a:gd name="connsiteY6" fmla="*/ 0 h 924402"/>
                <a:gd name="connsiteX7" fmla="*/ 676811 w 4603109"/>
                <a:gd name="connsiteY7" fmla="*/ 0 h 924402"/>
                <a:gd name="connsiteX8" fmla="*/ 678472 w 4603109"/>
                <a:gd name="connsiteY8" fmla="*/ 0 h 924402"/>
                <a:gd name="connsiteX9" fmla="*/ 687927 w 4603109"/>
                <a:gd name="connsiteY9" fmla="*/ 0 h 924402"/>
                <a:gd name="connsiteX10" fmla="*/ 691402 w 4603109"/>
                <a:gd name="connsiteY10" fmla="*/ 0 h 924402"/>
                <a:gd name="connsiteX11" fmla="*/ 700371 w 4603109"/>
                <a:gd name="connsiteY11" fmla="*/ 0 h 924402"/>
                <a:gd name="connsiteX12" fmla="*/ 707508 w 4603109"/>
                <a:gd name="connsiteY12" fmla="*/ 0 h 924402"/>
                <a:gd name="connsiteX13" fmla="*/ 729909 w 4603109"/>
                <a:gd name="connsiteY13" fmla="*/ 0 h 924402"/>
                <a:gd name="connsiteX14" fmla="*/ 753971 w 4603109"/>
                <a:gd name="connsiteY14" fmla="*/ 0 h 924402"/>
                <a:gd name="connsiteX15" fmla="*/ 804580 w 4603109"/>
                <a:gd name="connsiteY15" fmla="*/ 0 h 924402"/>
                <a:gd name="connsiteX16" fmla="*/ 805737 w 4603109"/>
                <a:gd name="connsiteY16" fmla="*/ 0 h 924402"/>
                <a:gd name="connsiteX17" fmla="*/ 819171 w 4603109"/>
                <a:gd name="connsiteY17" fmla="*/ 0 h 924402"/>
                <a:gd name="connsiteX18" fmla="*/ 828140 w 4603109"/>
                <a:gd name="connsiteY18" fmla="*/ 0 h 924402"/>
                <a:gd name="connsiteX19" fmla="*/ 831615 w 4603109"/>
                <a:gd name="connsiteY19" fmla="*/ 0 h 924402"/>
                <a:gd name="connsiteX20" fmla="*/ 835277 w 4603109"/>
                <a:gd name="connsiteY20" fmla="*/ 0 h 924402"/>
                <a:gd name="connsiteX21" fmla="*/ 857678 w 4603109"/>
                <a:gd name="connsiteY21" fmla="*/ 0 h 924402"/>
                <a:gd name="connsiteX22" fmla="*/ 864889 w 4603109"/>
                <a:gd name="connsiteY22" fmla="*/ 0 h 924402"/>
                <a:gd name="connsiteX23" fmla="*/ 899900 w 4603109"/>
                <a:gd name="connsiteY23" fmla="*/ 0 h 924402"/>
                <a:gd name="connsiteX24" fmla="*/ 909341 w 4603109"/>
                <a:gd name="connsiteY24" fmla="*/ 0 h 924402"/>
                <a:gd name="connsiteX25" fmla="*/ 929965 w 4603109"/>
                <a:gd name="connsiteY25" fmla="*/ 0 h 924402"/>
                <a:gd name="connsiteX26" fmla="*/ 933506 w 4603109"/>
                <a:gd name="connsiteY26" fmla="*/ 0 h 924402"/>
                <a:gd name="connsiteX27" fmla="*/ 936982 w 4603109"/>
                <a:gd name="connsiteY27" fmla="*/ 0 h 924402"/>
                <a:gd name="connsiteX28" fmla="*/ 959384 w 4603109"/>
                <a:gd name="connsiteY28" fmla="*/ 0 h 924402"/>
                <a:gd name="connsiteX29" fmla="*/ 962542 w 4603109"/>
                <a:gd name="connsiteY29" fmla="*/ 0 h 924402"/>
                <a:gd name="connsiteX30" fmla="*/ 984943 w 4603109"/>
                <a:gd name="connsiteY30" fmla="*/ 0 h 924402"/>
                <a:gd name="connsiteX31" fmla="*/ 992658 w 4603109"/>
                <a:gd name="connsiteY31" fmla="*/ 0 h 924402"/>
                <a:gd name="connsiteX32" fmla="*/ 1012059 w 4603109"/>
                <a:gd name="connsiteY32" fmla="*/ 0 h 924402"/>
                <a:gd name="connsiteX33" fmla="*/ 1012480 w 4603109"/>
                <a:gd name="connsiteY33" fmla="*/ 0 h 924402"/>
                <a:gd name="connsiteX34" fmla="*/ 1027669 w 4603109"/>
                <a:gd name="connsiteY34" fmla="*/ 0 h 924402"/>
                <a:gd name="connsiteX35" fmla="*/ 1037110 w 4603109"/>
                <a:gd name="connsiteY35" fmla="*/ 0 h 924402"/>
                <a:gd name="connsiteX36" fmla="*/ 1040112 w 4603109"/>
                <a:gd name="connsiteY36" fmla="*/ 0 h 924402"/>
                <a:gd name="connsiteX37" fmla="*/ 1057734 w 4603109"/>
                <a:gd name="connsiteY37" fmla="*/ 0 h 924402"/>
                <a:gd name="connsiteX38" fmla="*/ 1064751 w 4603109"/>
                <a:gd name="connsiteY38" fmla="*/ 0 h 924402"/>
                <a:gd name="connsiteX39" fmla="*/ 1070177 w 4603109"/>
                <a:gd name="connsiteY39" fmla="*/ 0 h 924402"/>
                <a:gd name="connsiteX40" fmla="*/ 1072436 w 4603109"/>
                <a:gd name="connsiteY40" fmla="*/ 0 h 924402"/>
                <a:gd name="connsiteX41" fmla="*/ 1090311 w 4603109"/>
                <a:gd name="connsiteY41" fmla="*/ 0 h 924402"/>
                <a:gd name="connsiteX42" fmla="*/ 1110718 w 4603109"/>
                <a:gd name="connsiteY42" fmla="*/ 0 h 924402"/>
                <a:gd name="connsiteX43" fmla="*/ 1112712 w 4603109"/>
                <a:gd name="connsiteY43" fmla="*/ 0 h 924402"/>
                <a:gd name="connsiteX44" fmla="*/ 1116187 w 4603109"/>
                <a:gd name="connsiteY44" fmla="*/ 0 h 924402"/>
                <a:gd name="connsiteX45" fmla="*/ 1139828 w 4603109"/>
                <a:gd name="connsiteY45" fmla="*/ 0 h 924402"/>
                <a:gd name="connsiteX46" fmla="*/ 1140249 w 4603109"/>
                <a:gd name="connsiteY46" fmla="*/ 0 h 924402"/>
                <a:gd name="connsiteX47" fmla="*/ 1145480 w 4603109"/>
                <a:gd name="connsiteY47" fmla="*/ 0 h 924402"/>
                <a:gd name="connsiteX48" fmla="*/ 1152270 w 4603109"/>
                <a:gd name="connsiteY48" fmla="*/ 0 h 924402"/>
                <a:gd name="connsiteX49" fmla="*/ 1154934 w 4603109"/>
                <a:gd name="connsiteY49" fmla="*/ 0 h 924402"/>
                <a:gd name="connsiteX50" fmla="*/ 1167881 w 4603109"/>
                <a:gd name="connsiteY50" fmla="*/ 0 h 924402"/>
                <a:gd name="connsiteX51" fmla="*/ 1175544 w 4603109"/>
                <a:gd name="connsiteY51" fmla="*/ 0 h 924402"/>
                <a:gd name="connsiteX52" fmla="*/ 1184998 w 4603109"/>
                <a:gd name="connsiteY52" fmla="*/ 0 h 924402"/>
                <a:gd name="connsiteX53" fmla="*/ 1197946 w 4603109"/>
                <a:gd name="connsiteY53" fmla="*/ 0 h 924402"/>
                <a:gd name="connsiteX54" fmla="*/ 1200205 w 4603109"/>
                <a:gd name="connsiteY54" fmla="*/ 0 h 924402"/>
                <a:gd name="connsiteX55" fmla="*/ 1220978 w 4603109"/>
                <a:gd name="connsiteY55" fmla="*/ 0 h 924402"/>
                <a:gd name="connsiteX56" fmla="*/ 1238487 w 4603109"/>
                <a:gd name="connsiteY56" fmla="*/ 0 h 924402"/>
                <a:gd name="connsiteX57" fmla="*/ 1243956 w 4603109"/>
                <a:gd name="connsiteY57" fmla="*/ 0 h 924402"/>
                <a:gd name="connsiteX58" fmla="*/ 1251042 w 4603109"/>
                <a:gd name="connsiteY58" fmla="*/ 0 h 924402"/>
                <a:gd name="connsiteX59" fmla="*/ 1257637 w 4603109"/>
                <a:gd name="connsiteY59" fmla="*/ 0 h 924402"/>
                <a:gd name="connsiteX60" fmla="*/ 1271587 w 4603109"/>
                <a:gd name="connsiteY60" fmla="*/ 0 h 924402"/>
                <a:gd name="connsiteX61" fmla="*/ 1273249 w 4603109"/>
                <a:gd name="connsiteY61" fmla="*/ 0 h 924402"/>
                <a:gd name="connsiteX62" fmla="*/ 1280039 w 4603109"/>
                <a:gd name="connsiteY62" fmla="*/ 0 h 924402"/>
                <a:gd name="connsiteX63" fmla="*/ 1282703 w 4603109"/>
                <a:gd name="connsiteY63" fmla="*/ 0 h 924402"/>
                <a:gd name="connsiteX64" fmla="*/ 1286178 w 4603109"/>
                <a:gd name="connsiteY64" fmla="*/ 0 h 924402"/>
                <a:gd name="connsiteX65" fmla="*/ 1295146 w 4603109"/>
                <a:gd name="connsiteY65" fmla="*/ 0 h 924402"/>
                <a:gd name="connsiteX66" fmla="*/ 1301651 w 4603109"/>
                <a:gd name="connsiteY66" fmla="*/ 0 h 924402"/>
                <a:gd name="connsiteX67" fmla="*/ 1302284 w 4603109"/>
                <a:gd name="connsiteY67" fmla="*/ 0 h 924402"/>
                <a:gd name="connsiteX68" fmla="*/ 1303313 w 4603109"/>
                <a:gd name="connsiteY68" fmla="*/ 0 h 924402"/>
                <a:gd name="connsiteX69" fmla="*/ 1312767 w 4603109"/>
                <a:gd name="connsiteY69" fmla="*/ 0 h 924402"/>
                <a:gd name="connsiteX70" fmla="*/ 1316242 w 4603109"/>
                <a:gd name="connsiteY70" fmla="*/ 0 h 924402"/>
                <a:gd name="connsiteX71" fmla="*/ 1321886 w 4603109"/>
                <a:gd name="connsiteY71" fmla="*/ 0 h 924402"/>
                <a:gd name="connsiteX72" fmla="*/ 1324685 w 4603109"/>
                <a:gd name="connsiteY72" fmla="*/ 0 h 924402"/>
                <a:gd name="connsiteX73" fmla="*/ 1325211 w 4603109"/>
                <a:gd name="connsiteY73" fmla="*/ 0 h 924402"/>
                <a:gd name="connsiteX74" fmla="*/ 1332348 w 4603109"/>
                <a:gd name="connsiteY74" fmla="*/ 0 h 924402"/>
                <a:gd name="connsiteX75" fmla="*/ 1332714 w 4603109"/>
                <a:gd name="connsiteY75" fmla="*/ 0 h 924402"/>
                <a:gd name="connsiteX76" fmla="*/ 1333135 w 4603109"/>
                <a:gd name="connsiteY76" fmla="*/ 0 h 924402"/>
                <a:gd name="connsiteX77" fmla="*/ 1348747 w 4603109"/>
                <a:gd name="connsiteY77" fmla="*/ 0 h 924402"/>
                <a:gd name="connsiteX78" fmla="*/ 1354749 w 4603109"/>
                <a:gd name="connsiteY78" fmla="*/ 0 h 924402"/>
                <a:gd name="connsiteX79" fmla="*/ 1378811 w 4603109"/>
                <a:gd name="connsiteY79" fmla="*/ 0 h 924402"/>
                <a:gd name="connsiteX80" fmla="*/ 1383745 w 4603109"/>
                <a:gd name="connsiteY80" fmla="*/ 0 h 924402"/>
                <a:gd name="connsiteX81" fmla="*/ 1385406 w 4603109"/>
                <a:gd name="connsiteY81" fmla="*/ 0 h 924402"/>
                <a:gd name="connsiteX82" fmla="*/ 1399356 w 4603109"/>
                <a:gd name="connsiteY82" fmla="*/ 0 h 924402"/>
                <a:gd name="connsiteX83" fmla="*/ 1400513 w 4603109"/>
                <a:gd name="connsiteY83" fmla="*/ 0 h 924402"/>
                <a:gd name="connsiteX84" fmla="*/ 1413947 w 4603109"/>
                <a:gd name="connsiteY84" fmla="*/ 0 h 924402"/>
                <a:gd name="connsiteX85" fmla="*/ 1414442 w 4603109"/>
                <a:gd name="connsiteY85" fmla="*/ 0 h 924402"/>
                <a:gd name="connsiteX86" fmla="*/ 1422915 w 4603109"/>
                <a:gd name="connsiteY86" fmla="*/ 0 h 924402"/>
                <a:gd name="connsiteX87" fmla="*/ 1426390 w 4603109"/>
                <a:gd name="connsiteY87" fmla="*/ 0 h 924402"/>
                <a:gd name="connsiteX88" fmla="*/ 1429420 w 4603109"/>
                <a:gd name="connsiteY88" fmla="*/ 0 h 924402"/>
                <a:gd name="connsiteX89" fmla="*/ 1430053 w 4603109"/>
                <a:gd name="connsiteY89" fmla="*/ 0 h 924402"/>
                <a:gd name="connsiteX90" fmla="*/ 1430206 w 4603109"/>
                <a:gd name="connsiteY90" fmla="*/ 0 h 924402"/>
                <a:gd name="connsiteX91" fmla="*/ 1430577 w 4603109"/>
                <a:gd name="connsiteY91" fmla="*/ 0 h 924402"/>
                <a:gd name="connsiteX92" fmla="*/ 1436843 w 4603109"/>
                <a:gd name="connsiteY92" fmla="*/ 0 h 924402"/>
                <a:gd name="connsiteX93" fmla="*/ 1444011 w 4603109"/>
                <a:gd name="connsiteY93" fmla="*/ 0 h 924402"/>
                <a:gd name="connsiteX94" fmla="*/ 1449655 w 4603109"/>
                <a:gd name="connsiteY94" fmla="*/ 0 h 924402"/>
                <a:gd name="connsiteX95" fmla="*/ 1452454 w 4603109"/>
                <a:gd name="connsiteY95" fmla="*/ 0 h 924402"/>
                <a:gd name="connsiteX96" fmla="*/ 1452980 w 4603109"/>
                <a:gd name="connsiteY96" fmla="*/ 0 h 924402"/>
                <a:gd name="connsiteX97" fmla="*/ 1456455 w 4603109"/>
                <a:gd name="connsiteY97" fmla="*/ 0 h 924402"/>
                <a:gd name="connsiteX98" fmla="*/ 1459664 w 4603109"/>
                <a:gd name="connsiteY98" fmla="*/ 0 h 924402"/>
                <a:gd name="connsiteX99" fmla="*/ 1460117 w 4603109"/>
                <a:gd name="connsiteY99" fmla="*/ 0 h 924402"/>
                <a:gd name="connsiteX100" fmla="*/ 1460483 w 4603109"/>
                <a:gd name="connsiteY100" fmla="*/ 0 h 924402"/>
                <a:gd name="connsiteX101" fmla="*/ 1460904 w 4603109"/>
                <a:gd name="connsiteY101" fmla="*/ 0 h 924402"/>
                <a:gd name="connsiteX102" fmla="*/ 1472926 w 4603109"/>
                <a:gd name="connsiteY102" fmla="*/ 0 h 924402"/>
                <a:gd name="connsiteX103" fmla="*/ 1482518 w 4603109"/>
                <a:gd name="connsiteY103" fmla="*/ 0 h 924402"/>
                <a:gd name="connsiteX104" fmla="*/ 1489729 w 4603109"/>
                <a:gd name="connsiteY104" fmla="*/ 0 h 924402"/>
                <a:gd name="connsiteX105" fmla="*/ 1504116 w 4603109"/>
                <a:gd name="connsiteY105" fmla="*/ 0 h 924402"/>
                <a:gd name="connsiteX106" fmla="*/ 1511514 w 4603109"/>
                <a:gd name="connsiteY106" fmla="*/ 0 h 924402"/>
                <a:gd name="connsiteX107" fmla="*/ 1524740 w 4603109"/>
                <a:gd name="connsiteY107" fmla="*/ 0 h 924402"/>
                <a:gd name="connsiteX108" fmla="*/ 1528282 w 4603109"/>
                <a:gd name="connsiteY108" fmla="*/ 0 h 924402"/>
                <a:gd name="connsiteX109" fmla="*/ 1531757 w 4603109"/>
                <a:gd name="connsiteY109" fmla="*/ 0 h 924402"/>
                <a:gd name="connsiteX110" fmla="*/ 1534181 w 4603109"/>
                <a:gd name="connsiteY110" fmla="*/ 0 h 924402"/>
                <a:gd name="connsiteX111" fmla="*/ 1542211 w 4603109"/>
                <a:gd name="connsiteY111" fmla="*/ 0 h 924402"/>
                <a:gd name="connsiteX112" fmla="*/ 1554159 w 4603109"/>
                <a:gd name="connsiteY112" fmla="*/ 0 h 924402"/>
                <a:gd name="connsiteX113" fmla="*/ 1557318 w 4603109"/>
                <a:gd name="connsiteY113" fmla="*/ 0 h 924402"/>
                <a:gd name="connsiteX114" fmla="*/ 1557975 w 4603109"/>
                <a:gd name="connsiteY114" fmla="*/ 0 h 924402"/>
                <a:gd name="connsiteX115" fmla="*/ 1558346 w 4603109"/>
                <a:gd name="connsiteY115" fmla="*/ 0 h 924402"/>
                <a:gd name="connsiteX116" fmla="*/ 1561822 w 4603109"/>
                <a:gd name="connsiteY116" fmla="*/ 0 h 924402"/>
                <a:gd name="connsiteX117" fmla="*/ 1564612 w 4603109"/>
                <a:gd name="connsiteY117" fmla="*/ 0 h 924402"/>
                <a:gd name="connsiteX118" fmla="*/ 1566857 w 4603109"/>
                <a:gd name="connsiteY118" fmla="*/ 0 h 924402"/>
                <a:gd name="connsiteX119" fmla="*/ 1576919 w 4603109"/>
                <a:gd name="connsiteY119" fmla="*/ 0 h 924402"/>
                <a:gd name="connsiteX120" fmla="*/ 1579719 w 4603109"/>
                <a:gd name="connsiteY120" fmla="*/ 0 h 924402"/>
                <a:gd name="connsiteX121" fmla="*/ 1584224 w 4603109"/>
                <a:gd name="connsiteY121" fmla="*/ 0 h 924402"/>
                <a:gd name="connsiteX122" fmla="*/ 1587382 w 4603109"/>
                <a:gd name="connsiteY122" fmla="*/ 0 h 924402"/>
                <a:gd name="connsiteX123" fmla="*/ 1587433 w 4603109"/>
                <a:gd name="connsiteY123" fmla="*/ 0 h 924402"/>
                <a:gd name="connsiteX124" fmla="*/ 1600695 w 4603109"/>
                <a:gd name="connsiteY124" fmla="*/ 0 h 924402"/>
                <a:gd name="connsiteX125" fmla="*/ 1606834 w 4603109"/>
                <a:gd name="connsiteY125" fmla="*/ 0 h 924402"/>
                <a:gd name="connsiteX126" fmla="*/ 1607256 w 4603109"/>
                <a:gd name="connsiteY126" fmla="*/ 0 h 924402"/>
                <a:gd name="connsiteX127" fmla="*/ 1608325 w 4603109"/>
                <a:gd name="connsiteY127" fmla="*/ 0 h 924402"/>
                <a:gd name="connsiteX128" fmla="*/ 1609783 w 4603109"/>
                <a:gd name="connsiteY128" fmla="*/ 0 h 924402"/>
                <a:gd name="connsiteX129" fmla="*/ 1617498 w 4603109"/>
                <a:gd name="connsiteY129" fmla="*/ 0 h 924402"/>
                <a:gd name="connsiteX130" fmla="*/ 1631885 w 4603109"/>
                <a:gd name="connsiteY130" fmla="*/ 0 h 924402"/>
                <a:gd name="connsiteX131" fmla="*/ 1636899 w 4603109"/>
                <a:gd name="connsiteY131" fmla="*/ 0 h 924402"/>
                <a:gd name="connsiteX132" fmla="*/ 1637320 w 4603109"/>
                <a:gd name="connsiteY132" fmla="*/ 0 h 924402"/>
                <a:gd name="connsiteX133" fmla="*/ 1637445 w 4603109"/>
                <a:gd name="connsiteY133" fmla="*/ 0 h 924402"/>
                <a:gd name="connsiteX134" fmla="*/ 1652509 w 4603109"/>
                <a:gd name="connsiteY134" fmla="*/ 0 h 924402"/>
                <a:gd name="connsiteX135" fmla="*/ 1659526 w 4603109"/>
                <a:gd name="connsiteY135" fmla="*/ 0 h 924402"/>
                <a:gd name="connsiteX136" fmla="*/ 1661950 w 4603109"/>
                <a:gd name="connsiteY136" fmla="*/ 0 h 924402"/>
                <a:gd name="connsiteX137" fmla="*/ 1664952 w 4603109"/>
                <a:gd name="connsiteY137" fmla="*/ 0 h 924402"/>
                <a:gd name="connsiteX138" fmla="*/ 1667212 w 4603109"/>
                <a:gd name="connsiteY138" fmla="*/ 0 h 924402"/>
                <a:gd name="connsiteX139" fmla="*/ 1685087 w 4603109"/>
                <a:gd name="connsiteY139" fmla="*/ 0 h 924402"/>
                <a:gd name="connsiteX140" fmla="*/ 1689591 w 4603109"/>
                <a:gd name="connsiteY140" fmla="*/ 0 h 924402"/>
                <a:gd name="connsiteX141" fmla="*/ 1694626 w 4603109"/>
                <a:gd name="connsiteY141" fmla="*/ 0 h 924402"/>
                <a:gd name="connsiteX142" fmla="*/ 1697276 w 4603109"/>
                <a:gd name="connsiteY142" fmla="*/ 0 h 924402"/>
                <a:gd name="connsiteX143" fmla="*/ 1698000 w 4603109"/>
                <a:gd name="connsiteY143" fmla="*/ 0 h 924402"/>
                <a:gd name="connsiteX144" fmla="*/ 1704688 w 4603109"/>
                <a:gd name="connsiteY144" fmla="*/ 0 h 924402"/>
                <a:gd name="connsiteX145" fmla="*/ 1707488 w 4603109"/>
                <a:gd name="connsiteY145" fmla="*/ 0 h 924402"/>
                <a:gd name="connsiteX146" fmla="*/ 1710963 w 4603109"/>
                <a:gd name="connsiteY146" fmla="*/ 0 h 924402"/>
                <a:gd name="connsiteX147" fmla="*/ 1715151 w 4603109"/>
                <a:gd name="connsiteY147" fmla="*/ 0 h 924402"/>
                <a:gd name="connsiteX148" fmla="*/ 1721928 w 4603109"/>
                <a:gd name="connsiteY148" fmla="*/ 0 h 924402"/>
                <a:gd name="connsiteX149" fmla="*/ 1734603 w 4603109"/>
                <a:gd name="connsiteY149" fmla="*/ 0 h 924402"/>
                <a:gd name="connsiteX150" fmla="*/ 1735025 w 4603109"/>
                <a:gd name="connsiteY150" fmla="*/ 0 h 924402"/>
                <a:gd name="connsiteX151" fmla="*/ 1735558 w 4603109"/>
                <a:gd name="connsiteY151" fmla="*/ 0 h 924402"/>
                <a:gd name="connsiteX152" fmla="*/ 1736094 w 4603109"/>
                <a:gd name="connsiteY152" fmla="*/ 0 h 924402"/>
                <a:gd name="connsiteX153" fmla="*/ 1737552 w 4603109"/>
                <a:gd name="connsiteY153" fmla="*/ 0 h 924402"/>
                <a:gd name="connsiteX154" fmla="*/ 1741027 w 4603109"/>
                <a:gd name="connsiteY154" fmla="*/ 0 h 924402"/>
                <a:gd name="connsiteX155" fmla="*/ 1747046 w 4603109"/>
                <a:gd name="connsiteY155" fmla="*/ 0 h 924402"/>
                <a:gd name="connsiteX156" fmla="*/ 1748537 w 4603109"/>
                <a:gd name="connsiteY156" fmla="*/ 0 h 924402"/>
                <a:gd name="connsiteX157" fmla="*/ 1753052 w 4603109"/>
                <a:gd name="connsiteY157" fmla="*/ 0 h 924402"/>
                <a:gd name="connsiteX158" fmla="*/ 1757499 w 4603109"/>
                <a:gd name="connsiteY158" fmla="*/ 0 h 924402"/>
                <a:gd name="connsiteX159" fmla="*/ 1764668 w 4603109"/>
                <a:gd name="connsiteY159" fmla="*/ 0 h 924402"/>
                <a:gd name="connsiteX160" fmla="*/ 1765089 w 4603109"/>
                <a:gd name="connsiteY160" fmla="*/ 0 h 924402"/>
                <a:gd name="connsiteX161" fmla="*/ 1765214 w 4603109"/>
                <a:gd name="connsiteY161" fmla="*/ 0 h 924402"/>
                <a:gd name="connsiteX162" fmla="*/ 1770320 w 4603109"/>
                <a:gd name="connsiteY162" fmla="*/ 0 h 924402"/>
                <a:gd name="connsiteX163" fmla="*/ 1777110 w 4603109"/>
                <a:gd name="connsiteY163" fmla="*/ 0 h 924402"/>
                <a:gd name="connsiteX164" fmla="*/ 1779774 w 4603109"/>
                <a:gd name="connsiteY164" fmla="*/ 0 h 924402"/>
                <a:gd name="connsiteX165" fmla="*/ 1792721 w 4603109"/>
                <a:gd name="connsiteY165" fmla="*/ 0 h 924402"/>
                <a:gd name="connsiteX166" fmla="*/ 1794981 w 4603109"/>
                <a:gd name="connsiteY166" fmla="*/ 0 h 924402"/>
                <a:gd name="connsiteX167" fmla="*/ 1825045 w 4603109"/>
                <a:gd name="connsiteY167" fmla="*/ 0 h 924402"/>
                <a:gd name="connsiteX168" fmla="*/ 1825769 w 4603109"/>
                <a:gd name="connsiteY168" fmla="*/ 0 h 924402"/>
                <a:gd name="connsiteX169" fmla="*/ 1838732 w 4603109"/>
                <a:gd name="connsiteY169" fmla="*/ 0 h 924402"/>
                <a:gd name="connsiteX170" fmla="*/ 1845818 w 4603109"/>
                <a:gd name="connsiteY170" fmla="*/ 0 h 924402"/>
                <a:gd name="connsiteX171" fmla="*/ 1849697 w 4603109"/>
                <a:gd name="connsiteY171" fmla="*/ 0 h 924402"/>
                <a:gd name="connsiteX172" fmla="*/ 1852412 w 4603109"/>
                <a:gd name="connsiteY172" fmla="*/ 0 h 924402"/>
                <a:gd name="connsiteX173" fmla="*/ 1853903 w 4603109"/>
                <a:gd name="connsiteY173" fmla="*/ 0 h 924402"/>
                <a:gd name="connsiteX174" fmla="*/ 1863327 w 4603109"/>
                <a:gd name="connsiteY174" fmla="*/ 0 h 924402"/>
                <a:gd name="connsiteX175" fmla="*/ 1868796 w 4603109"/>
                <a:gd name="connsiteY175" fmla="*/ 0 h 924402"/>
                <a:gd name="connsiteX176" fmla="*/ 1874815 w 4603109"/>
                <a:gd name="connsiteY176" fmla="*/ 0 h 924402"/>
                <a:gd name="connsiteX177" fmla="*/ 1876306 w 4603109"/>
                <a:gd name="connsiteY177" fmla="*/ 0 h 924402"/>
                <a:gd name="connsiteX178" fmla="*/ 1880821 w 4603109"/>
                <a:gd name="connsiteY178" fmla="*/ 0 h 924402"/>
                <a:gd name="connsiteX179" fmla="*/ 1882477 w 4603109"/>
                <a:gd name="connsiteY179" fmla="*/ 0 h 924402"/>
                <a:gd name="connsiteX180" fmla="*/ 1883936 w 4603109"/>
                <a:gd name="connsiteY180" fmla="*/ 0 h 924402"/>
                <a:gd name="connsiteX181" fmla="*/ 1885268 w 4603109"/>
                <a:gd name="connsiteY181" fmla="*/ 0 h 924402"/>
                <a:gd name="connsiteX182" fmla="*/ 1896427 w 4603109"/>
                <a:gd name="connsiteY182" fmla="*/ 0 h 924402"/>
                <a:gd name="connsiteX183" fmla="*/ 1898089 w 4603109"/>
                <a:gd name="connsiteY183" fmla="*/ 0 h 924402"/>
                <a:gd name="connsiteX184" fmla="*/ 1904879 w 4603109"/>
                <a:gd name="connsiteY184" fmla="*/ 0 h 924402"/>
                <a:gd name="connsiteX185" fmla="*/ 1907543 w 4603109"/>
                <a:gd name="connsiteY185" fmla="*/ 0 h 924402"/>
                <a:gd name="connsiteX186" fmla="*/ 1911018 w 4603109"/>
                <a:gd name="connsiteY186" fmla="*/ 0 h 924402"/>
                <a:gd name="connsiteX187" fmla="*/ 1919986 w 4603109"/>
                <a:gd name="connsiteY187" fmla="*/ 0 h 924402"/>
                <a:gd name="connsiteX188" fmla="*/ 1927124 w 4603109"/>
                <a:gd name="connsiteY188" fmla="*/ 0 h 924402"/>
                <a:gd name="connsiteX189" fmla="*/ 1927489 w 4603109"/>
                <a:gd name="connsiteY189" fmla="*/ 0 h 924402"/>
                <a:gd name="connsiteX190" fmla="*/ 1927911 w 4603109"/>
                <a:gd name="connsiteY190" fmla="*/ 0 h 924402"/>
                <a:gd name="connsiteX191" fmla="*/ 1929402 w 4603109"/>
                <a:gd name="connsiteY191" fmla="*/ 0 h 924402"/>
                <a:gd name="connsiteX192" fmla="*/ 1946726 w 4603109"/>
                <a:gd name="connsiteY192" fmla="*/ 0 h 924402"/>
                <a:gd name="connsiteX193" fmla="*/ 1949525 w 4603109"/>
                <a:gd name="connsiteY193" fmla="*/ 0 h 924402"/>
                <a:gd name="connsiteX194" fmla="*/ 1957554 w 4603109"/>
                <a:gd name="connsiteY194" fmla="*/ 0 h 924402"/>
                <a:gd name="connsiteX195" fmla="*/ 1957975 w 4603109"/>
                <a:gd name="connsiteY195" fmla="*/ 0 h 924402"/>
                <a:gd name="connsiteX196" fmla="*/ 1973587 w 4603109"/>
                <a:gd name="connsiteY196" fmla="*/ 0 h 924402"/>
                <a:gd name="connsiteX197" fmla="*/ 1978520 w 4603109"/>
                <a:gd name="connsiteY197" fmla="*/ 0 h 924402"/>
                <a:gd name="connsiteX198" fmla="*/ 1980012 w 4603109"/>
                <a:gd name="connsiteY198" fmla="*/ 0 h 924402"/>
                <a:gd name="connsiteX199" fmla="*/ 1980181 w 4603109"/>
                <a:gd name="connsiteY199" fmla="*/ 0 h 924402"/>
                <a:gd name="connsiteX200" fmla="*/ 1981672 w 4603109"/>
                <a:gd name="connsiteY200" fmla="*/ 0 h 924402"/>
                <a:gd name="connsiteX201" fmla="*/ 2008585 w 4603109"/>
                <a:gd name="connsiteY201" fmla="*/ 0 h 924402"/>
                <a:gd name="connsiteX202" fmla="*/ 2009218 w 4603109"/>
                <a:gd name="connsiteY202" fmla="*/ 0 h 924402"/>
                <a:gd name="connsiteX203" fmla="*/ 2010246 w 4603109"/>
                <a:gd name="connsiteY203" fmla="*/ 0 h 924402"/>
                <a:gd name="connsiteX204" fmla="*/ 2010709 w 4603109"/>
                <a:gd name="connsiteY204" fmla="*/ 0 h 924402"/>
                <a:gd name="connsiteX205" fmla="*/ 2011705 w 4603109"/>
                <a:gd name="connsiteY205" fmla="*/ 0 h 924402"/>
                <a:gd name="connsiteX206" fmla="*/ 2024147 w 4603109"/>
                <a:gd name="connsiteY206" fmla="*/ 0 h 924402"/>
                <a:gd name="connsiteX207" fmla="*/ 2024196 w 4603109"/>
                <a:gd name="connsiteY207" fmla="*/ 0 h 924402"/>
                <a:gd name="connsiteX208" fmla="*/ 2024981 w 4603109"/>
                <a:gd name="connsiteY208" fmla="*/ 0 h 924402"/>
                <a:gd name="connsiteX209" fmla="*/ 2025353 w 4603109"/>
                <a:gd name="connsiteY209" fmla="*/ 0 h 924402"/>
                <a:gd name="connsiteX210" fmla="*/ 2026473 w 4603109"/>
                <a:gd name="connsiteY210" fmla="*/ 0 h 924402"/>
                <a:gd name="connsiteX211" fmla="*/ 2031619 w 4603109"/>
                <a:gd name="connsiteY211" fmla="*/ 0 h 924402"/>
                <a:gd name="connsiteX212" fmla="*/ 2033110 w 4603109"/>
                <a:gd name="connsiteY212" fmla="*/ 0 h 924402"/>
                <a:gd name="connsiteX213" fmla="*/ 2038787 w 4603109"/>
                <a:gd name="connsiteY213" fmla="*/ 0 h 924402"/>
                <a:gd name="connsiteX214" fmla="*/ 2039282 w 4603109"/>
                <a:gd name="connsiteY214" fmla="*/ 0 h 924402"/>
                <a:gd name="connsiteX215" fmla="*/ 2047755 w 4603109"/>
                <a:gd name="connsiteY215" fmla="*/ 0 h 924402"/>
                <a:gd name="connsiteX216" fmla="*/ 2051230 w 4603109"/>
                <a:gd name="connsiteY216" fmla="*/ 0 h 924402"/>
                <a:gd name="connsiteX217" fmla="*/ 2054893 w 4603109"/>
                <a:gd name="connsiteY217" fmla="*/ 0 h 924402"/>
                <a:gd name="connsiteX218" fmla="*/ 2055046 w 4603109"/>
                <a:gd name="connsiteY218" fmla="*/ 0 h 924402"/>
                <a:gd name="connsiteX219" fmla="*/ 2055258 w 4603109"/>
                <a:gd name="connsiteY219" fmla="*/ 0 h 924402"/>
                <a:gd name="connsiteX220" fmla="*/ 2055680 w 4603109"/>
                <a:gd name="connsiteY220" fmla="*/ 0 h 924402"/>
                <a:gd name="connsiteX221" fmla="*/ 2057171 w 4603109"/>
                <a:gd name="connsiteY221" fmla="*/ 0 h 924402"/>
                <a:gd name="connsiteX222" fmla="*/ 2061683 w 4603109"/>
                <a:gd name="connsiteY222" fmla="*/ 0 h 924402"/>
                <a:gd name="connsiteX223" fmla="*/ 2067702 w 4603109"/>
                <a:gd name="connsiteY223" fmla="*/ 0 h 924402"/>
                <a:gd name="connsiteX224" fmla="*/ 2074495 w 4603109"/>
                <a:gd name="connsiteY224" fmla="*/ 0 h 924402"/>
                <a:gd name="connsiteX225" fmla="*/ 2077294 w 4603109"/>
                <a:gd name="connsiteY225" fmla="*/ 0 h 924402"/>
                <a:gd name="connsiteX226" fmla="*/ 2084504 w 4603109"/>
                <a:gd name="connsiteY226" fmla="*/ 0 h 924402"/>
                <a:gd name="connsiteX227" fmla="*/ 2085323 w 4603109"/>
                <a:gd name="connsiteY227" fmla="*/ 0 h 924402"/>
                <a:gd name="connsiteX228" fmla="*/ 2085744 w 4603109"/>
                <a:gd name="connsiteY228" fmla="*/ 0 h 924402"/>
                <a:gd name="connsiteX229" fmla="*/ 2097766 w 4603109"/>
                <a:gd name="connsiteY229" fmla="*/ 0 h 924402"/>
                <a:gd name="connsiteX230" fmla="*/ 2106289 w 4603109"/>
                <a:gd name="connsiteY230" fmla="*/ 0 h 924402"/>
                <a:gd name="connsiteX231" fmla="*/ 2107781 w 4603109"/>
                <a:gd name="connsiteY231" fmla="*/ 0 h 924402"/>
                <a:gd name="connsiteX232" fmla="*/ 2128956 w 4603109"/>
                <a:gd name="connsiteY232" fmla="*/ 0 h 924402"/>
                <a:gd name="connsiteX233" fmla="*/ 2129514 w 4603109"/>
                <a:gd name="connsiteY233" fmla="*/ 0 h 924402"/>
                <a:gd name="connsiteX234" fmla="*/ 2136354 w 4603109"/>
                <a:gd name="connsiteY234" fmla="*/ 0 h 924402"/>
                <a:gd name="connsiteX235" fmla="*/ 2136987 w 4603109"/>
                <a:gd name="connsiteY235" fmla="*/ 0 h 924402"/>
                <a:gd name="connsiteX236" fmla="*/ 2138478 w 4603109"/>
                <a:gd name="connsiteY236" fmla="*/ 0 h 924402"/>
                <a:gd name="connsiteX237" fmla="*/ 2151916 w 4603109"/>
                <a:gd name="connsiteY237" fmla="*/ 0 h 924402"/>
                <a:gd name="connsiteX238" fmla="*/ 2152750 w 4603109"/>
                <a:gd name="connsiteY238" fmla="*/ 0 h 924402"/>
                <a:gd name="connsiteX239" fmla="*/ 2153122 w 4603109"/>
                <a:gd name="connsiteY239" fmla="*/ 0 h 924402"/>
                <a:gd name="connsiteX240" fmla="*/ 2154242 w 4603109"/>
                <a:gd name="connsiteY240" fmla="*/ 0 h 924402"/>
                <a:gd name="connsiteX241" fmla="*/ 2156597 w 4603109"/>
                <a:gd name="connsiteY241" fmla="*/ 0 h 924402"/>
                <a:gd name="connsiteX242" fmla="*/ 2159388 w 4603109"/>
                <a:gd name="connsiteY242" fmla="*/ 0 h 924402"/>
                <a:gd name="connsiteX243" fmla="*/ 2160879 w 4603109"/>
                <a:gd name="connsiteY243" fmla="*/ 0 h 924402"/>
                <a:gd name="connsiteX244" fmla="*/ 2161633 w 4603109"/>
                <a:gd name="connsiteY244" fmla="*/ 0 h 924402"/>
                <a:gd name="connsiteX245" fmla="*/ 2167051 w 4603109"/>
                <a:gd name="connsiteY245" fmla="*/ 0 h 924402"/>
                <a:gd name="connsiteX246" fmla="*/ 2178999 w 4603109"/>
                <a:gd name="connsiteY246" fmla="*/ 0 h 924402"/>
                <a:gd name="connsiteX247" fmla="*/ 2182158 w 4603109"/>
                <a:gd name="connsiteY247" fmla="*/ 0 h 924402"/>
                <a:gd name="connsiteX248" fmla="*/ 2182815 w 4603109"/>
                <a:gd name="connsiteY248" fmla="*/ 0 h 924402"/>
                <a:gd name="connsiteX249" fmla="*/ 2188666 w 4603109"/>
                <a:gd name="connsiteY249" fmla="*/ 0 h 924402"/>
                <a:gd name="connsiteX250" fmla="*/ 2189452 w 4603109"/>
                <a:gd name="connsiteY250" fmla="*/ 0 h 924402"/>
                <a:gd name="connsiteX251" fmla="*/ 2191697 w 4603109"/>
                <a:gd name="connsiteY251" fmla="*/ 0 h 924402"/>
                <a:gd name="connsiteX252" fmla="*/ 2195471 w 4603109"/>
                <a:gd name="connsiteY252" fmla="*/ 0 h 924402"/>
                <a:gd name="connsiteX253" fmla="*/ 2201759 w 4603109"/>
                <a:gd name="connsiteY253" fmla="*/ 0 h 924402"/>
                <a:gd name="connsiteX254" fmla="*/ 2203100 w 4603109"/>
                <a:gd name="connsiteY254" fmla="*/ 0 h 924402"/>
                <a:gd name="connsiteX255" fmla="*/ 2204559 w 4603109"/>
                <a:gd name="connsiteY255" fmla="*/ 0 h 924402"/>
                <a:gd name="connsiteX256" fmla="*/ 2204591 w 4603109"/>
                <a:gd name="connsiteY256" fmla="*/ 0 h 924402"/>
                <a:gd name="connsiteX257" fmla="*/ 2212273 w 4603109"/>
                <a:gd name="connsiteY257" fmla="*/ 0 h 924402"/>
                <a:gd name="connsiteX258" fmla="*/ 2225535 w 4603109"/>
                <a:gd name="connsiteY258" fmla="*/ 0 h 924402"/>
                <a:gd name="connsiteX259" fmla="*/ 2231674 w 4603109"/>
                <a:gd name="connsiteY259" fmla="*/ 0 h 924402"/>
                <a:gd name="connsiteX260" fmla="*/ 2232096 w 4603109"/>
                <a:gd name="connsiteY260" fmla="*/ 0 h 924402"/>
                <a:gd name="connsiteX261" fmla="*/ 2232220 w 4603109"/>
                <a:gd name="connsiteY261" fmla="*/ 0 h 924402"/>
                <a:gd name="connsiteX262" fmla="*/ 2233118 w 4603109"/>
                <a:gd name="connsiteY262" fmla="*/ 0 h 924402"/>
                <a:gd name="connsiteX263" fmla="*/ 2233165 w 4603109"/>
                <a:gd name="connsiteY263" fmla="*/ 0 h 924402"/>
                <a:gd name="connsiteX264" fmla="*/ 2256725 w 4603109"/>
                <a:gd name="connsiteY264" fmla="*/ 0 h 924402"/>
                <a:gd name="connsiteX265" fmla="*/ 2257283 w 4603109"/>
                <a:gd name="connsiteY265" fmla="*/ 0 h 924402"/>
                <a:gd name="connsiteX266" fmla="*/ 2262285 w 4603109"/>
                <a:gd name="connsiteY266" fmla="*/ 0 h 924402"/>
                <a:gd name="connsiteX267" fmla="*/ 2284366 w 4603109"/>
                <a:gd name="connsiteY267" fmla="*/ 0 h 924402"/>
                <a:gd name="connsiteX268" fmla="*/ 2289402 w 4603109"/>
                <a:gd name="connsiteY268" fmla="*/ 0 h 924402"/>
                <a:gd name="connsiteX269" fmla="*/ 2292052 w 4603109"/>
                <a:gd name="connsiteY269" fmla="*/ 0 h 924402"/>
                <a:gd name="connsiteX270" fmla="*/ 2299271 w 4603109"/>
                <a:gd name="connsiteY270" fmla="*/ 0 h 924402"/>
                <a:gd name="connsiteX271" fmla="*/ 2308721 w 4603109"/>
                <a:gd name="connsiteY271" fmla="*/ 0 h 924402"/>
                <a:gd name="connsiteX272" fmla="*/ 2309927 w 4603109"/>
                <a:gd name="connsiteY272" fmla="*/ 0 h 924402"/>
                <a:gd name="connsiteX273" fmla="*/ 2316435 w 4603109"/>
                <a:gd name="connsiteY273" fmla="*/ 0 h 924402"/>
                <a:gd name="connsiteX274" fmla="*/ 2316703 w 4603109"/>
                <a:gd name="connsiteY274" fmla="*/ 0 h 924402"/>
                <a:gd name="connsiteX275" fmla="*/ 2319466 w 4603109"/>
                <a:gd name="connsiteY275" fmla="*/ 0 h 924402"/>
                <a:gd name="connsiteX276" fmla="*/ 2322840 w 4603109"/>
                <a:gd name="connsiteY276" fmla="*/ 0 h 924402"/>
                <a:gd name="connsiteX277" fmla="*/ 2329528 w 4603109"/>
                <a:gd name="connsiteY277" fmla="*/ 0 h 924402"/>
                <a:gd name="connsiteX278" fmla="*/ 2330869 w 4603109"/>
                <a:gd name="connsiteY278" fmla="*/ 0 h 924402"/>
                <a:gd name="connsiteX279" fmla="*/ 2332328 w 4603109"/>
                <a:gd name="connsiteY279" fmla="*/ 0 h 924402"/>
                <a:gd name="connsiteX280" fmla="*/ 2332360 w 4603109"/>
                <a:gd name="connsiteY280" fmla="*/ 0 h 924402"/>
                <a:gd name="connsiteX281" fmla="*/ 2335803 w 4603109"/>
                <a:gd name="connsiteY281" fmla="*/ 0 h 924402"/>
                <a:gd name="connsiteX282" fmla="*/ 2343312 w 4603109"/>
                <a:gd name="connsiteY282" fmla="*/ 0 h 924402"/>
                <a:gd name="connsiteX283" fmla="*/ 2344804 w 4603109"/>
                <a:gd name="connsiteY283" fmla="*/ 0 h 924402"/>
                <a:gd name="connsiteX284" fmla="*/ 2346768 w 4603109"/>
                <a:gd name="connsiteY284" fmla="*/ 0 h 924402"/>
                <a:gd name="connsiteX285" fmla="*/ 2347827 w 4603109"/>
                <a:gd name="connsiteY285" fmla="*/ 0 h 924402"/>
                <a:gd name="connsiteX286" fmla="*/ 2352274 w 4603109"/>
                <a:gd name="connsiteY286" fmla="*/ 0 h 924402"/>
                <a:gd name="connsiteX287" fmla="*/ 2359443 w 4603109"/>
                <a:gd name="connsiteY287" fmla="*/ 0 h 924402"/>
                <a:gd name="connsiteX288" fmla="*/ 2359865 w 4603109"/>
                <a:gd name="connsiteY288" fmla="*/ 0 h 924402"/>
                <a:gd name="connsiteX289" fmla="*/ 2359989 w 4603109"/>
                <a:gd name="connsiteY289" fmla="*/ 0 h 924402"/>
                <a:gd name="connsiteX290" fmla="*/ 2360887 w 4603109"/>
                <a:gd name="connsiteY290" fmla="*/ 0 h 924402"/>
                <a:gd name="connsiteX291" fmla="*/ 2360934 w 4603109"/>
                <a:gd name="connsiteY291" fmla="*/ 0 h 924402"/>
                <a:gd name="connsiteX292" fmla="*/ 2371886 w 4603109"/>
                <a:gd name="connsiteY292" fmla="*/ 0 h 924402"/>
                <a:gd name="connsiteX293" fmla="*/ 2373377 w 4603109"/>
                <a:gd name="connsiteY293" fmla="*/ 0 h 924402"/>
                <a:gd name="connsiteX294" fmla="*/ 2377892 w 4603109"/>
                <a:gd name="connsiteY294" fmla="*/ 0 h 924402"/>
                <a:gd name="connsiteX295" fmla="*/ 2382339 w 4603109"/>
                <a:gd name="connsiteY295" fmla="*/ 0 h 924402"/>
                <a:gd name="connsiteX296" fmla="*/ 2390054 w 4603109"/>
                <a:gd name="connsiteY296" fmla="*/ 0 h 924402"/>
                <a:gd name="connsiteX297" fmla="*/ 2419821 w 4603109"/>
                <a:gd name="connsiteY297" fmla="*/ 0 h 924402"/>
                <a:gd name="connsiteX298" fmla="*/ 2427040 w 4603109"/>
                <a:gd name="connsiteY298" fmla="*/ 0 h 924402"/>
                <a:gd name="connsiteX299" fmla="*/ 2436490 w 4603109"/>
                <a:gd name="connsiteY299" fmla="*/ 0 h 924402"/>
                <a:gd name="connsiteX300" fmla="*/ 2444472 w 4603109"/>
                <a:gd name="connsiteY300" fmla="*/ 0 h 924402"/>
                <a:gd name="connsiteX301" fmla="*/ 2448678 w 4603109"/>
                <a:gd name="connsiteY301" fmla="*/ 0 h 924402"/>
                <a:gd name="connsiteX302" fmla="*/ 2450171 w 4603109"/>
                <a:gd name="connsiteY302" fmla="*/ 0 h 924402"/>
                <a:gd name="connsiteX303" fmla="*/ 2450609 w 4603109"/>
                <a:gd name="connsiteY303" fmla="*/ 0 h 924402"/>
                <a:gd name="connsiteX304" fmla="*/ 2463572 w 4603109"/>
                <a:gd name="connsiteY304" fmla="*/ 0 h 924402"/>
                <a:gd name="connsiteX305" fmla="*/ 2471081 w 4603109"/>
                <a:gd name="connsiteY305" fmla="*/ 0 h 924402"/>
                <a:gd name="connsiteX306" fmla="*/ 2472573 w 4603109"/>
                <a:gd name="connsiteY306" fmla="*/ 0 h 924402"/>
                <a:gd name="connsiteX307" fmla="*/ 2474537 w 4603109"/>
                <a:gd name="connsiteY307" fmla="*/ 0 h 924402"/>
                <a:gd name="connsiteX308" fmla="*/ 2475596 w 4603109"/>
                <a:gd name="connsiteY308" fmla="*/ 0 h 924402"/>
                <a:gd name="connsiteX309" fmla="*/ 2477252 w 4603109"/>
                <a:gd name="connsiteY309" fmla="*/ 0 h 924402"/>
                <a:gd name="connsiteX310" fmla="*/ 2478712 w 4603109"/>
                <a:gd name="connsiteY310" fmla="*/ 0 h 924402"/>
                <a:gd name="connsiteX311" fmla="*/ 2478743 w 4603109"/>
                <a:gd name="connsiteY311" fmla="*/ 0 h 924402"/>
                <a:gd name="connsiteX312" fmla="*/ 2480043 w 4603109"/>
                <a:gd name="connsiteY312" fmla="*/ 0 h 924402"/>
                <a:gd name="connsiteX313" fmla="*/ 2499655 w 4603109"/>
                <a:gd name="connsiteY313" fmla="*/ 0 h 924402"/>
                <a:gd name="connsiteX314" fmla="*/ 2501146 w 4603109"/>
                <a:gd name="connsiteY314" fmla="*/ 0 h 924402"/>
                <a:gd name="connsiteX315" fmla="*/ 2505661 w 4603109"/>
                <a:gd name="connsiteY315" fmla="*/ 0 h 924402"/>
                <a:gd name="connsiteX316" fmla="*/ 2508776 w 4603109"/>
                <a:gd name="connsiteY316" fmla="*/ 0 h 924402"/>
                <a:gd name="connsiteX317" fmla="*/ 2510108 w 4603109"/>
                <a:gd name="connsiteY317" fmla="*/ 0 h 924402"/>
                <a:gd name="connsiteX318" fmla="*/ 2524178 w 4603109"/>
                <a:gd name="connsiteY318" fmla="*/ 0 h 924402"/>
                <a:gd name="connsiteX319" fmla="*/ 2525248 w 4603109"/>
                <a:gd name="connsiteY319" fmla="*/ 0 h 924402"/>
                <a:gd name="connsiteX320" fmla="*/ 2525669 w 4603109"/>
                <a:gd name="connsiteY320" fmla="*/ 0 h 924402"/>
                <a:gd name="connsiteX321" fmla="*/ 2552329 w 4603109"/>
                <a:gd name="connsiteY321" fmla="*/ 0 h 924402"/>
                <a:gd name="connsiteX322" fmla="*/ 2552751 w 4603109"/>
                <a:gd name="connsiteY322" fmla="*/ 0 h 924402"/>
                <a:gd name="connsiteX323" fmla="*/ 2554242 w 4603109"/>
                <a:gd name="connsiteY323" fmla="*/ 0 h 924402"/>
                <a:gd name="connsiteX324" fmla="*/ 2574787 w 4603109"/>
                <a:gd name="connsiteY324" fmla="*/ 0 h 924402"/>
                <a:gd name="connsiteX325" fmla="*/ 2576279 w 4603109"/>
                <a:gd name="connsiteY325" fmla="*/ 0 h 924402"/>
                <a:gd name="connsiteX326" fmla="*/ 2576447 w 4603109"/>
                <a:gd name="connsiteY326" fmla="*/ 0 h 924402"/>
                <a:gd name="connsiteX327" fmla="*/ 2577940 w 4603109"/>
                <a:gd name="connsiteY327" fmla="*/ 0 h 924402"/>
                <a:gd name="connsiteX328" fmla="*/ 2603360 w 4603109"/>
                <a:gd name="connsiteY328" fmla="*/ 0 h 924402"/>
                <a:gd name="connsiteX329" fmla="*/ 2604852 w 4603109"/>
                <a:gd name="connsiteY329" fmla="*/ 0 h 924402"/>
                <a:gd name="connsiteX330" fmla="*/ 2605021 w 4603109"/>
                <a:gd name="connsiteY330" fmla="*/ 0 h 924402"/>
                <a:gd name="connsiteX331" fmla="*/ 2605484 w 4603109"/>
                <a:gd name="connsiteY331" fmla="*/ 0 h 924402"/>
                <a:gd name="connsiteX332" fmla="*/ 2606481 w 4603109"/>
                <a:gd name="connsiteY332" fmla="*/ 0 h 924402"/>
                <a:gd name="connsiteX333" fmla="*/ 2606512 w 4603109"/>
                <a:gd name="connsiteY333" fmla="*/ 0 h 924402"/>
                <a:gd name="connsiteX334" fmla="*/ 2606976 w 4603109"/>
                <a:gd name="connsiteY334" fmla="*/ 0 h 924402"/>
                <a:gd name="connsiteX335" fmla="*/ 2618923 w 4603109"/>
                <a:gd name="connsiteY335" fmla="*/ 0 h 924402"/>
                <a:gd name="connsiteX336" fmla="*/ 2621248 w 4603109"/>
                <a:gd name="connsiteY336" fmla="*/ 0 h 924402"/>
                <a:gd name="connsiteX337" fmla="*/ 2622740 w 4603109"/>
                <a:gd name="connsiteY337" fmla="*/ 0 h 924402"/>
                <a:gd name="connsiteX338" fmla="*/ 2627885 w 4603109"/>
                <a:gd name="connsiteY338" fmla="*/ 0 h 924402"/>
                <a:gd name="connsiteX339" fmla="*/ 2629377 w 4603109"/>
                <a:gd name="connsiteY339" fmla="*/ 0 h 924402"/>
                <a:gd name="connsiteX340" fmla="*/ 2634058 w 4603109"/>
                <a:gd name="connsiteY340" fmla="*/ 0 h 924402"/>
                <a:gd name="connsiteX341" fmla="*/ 2635549 w 4603109"/>
                <a:gd name="connsiteY341" fmla="*/ 0 h 924402"/>
                <a:gd name="connsiteX342" fmla="*/ 2636545 w 4603109"/>
                <a:gd name="connsiteY342" fmla="*/ 0 h 924402"/>
                <a:gd name="connsiteX343" fmla="*/ 2648987 w 4603109"/>
                <a:gd name="connsiteY343" fmla="*/ 0 h 924402"/>
                <a:gd name="connsiteX344" fmla="*/ 2649821 w 4603109"/>
                <a:gd name="connsiteY344" fmla="*/ 0 h 924402"/>
                <a:gd name="connsiteX345" fmla="*/ 2651313 w 4603109"/>
                <a:gd name="connsiteY345" fmla="*/ 0 h 924402"/>
                <a:gd name="connsiteX346" fmla="*/ 2651947 w 4603109"/>
                <a:gd name="connsiteY346" fmla="*/ 0 h 924402"/>
                <a:gd name="connsiteX347" fmla="*/ 2653017 w 4603109"/>
                <a:gd name="connsiteY347" fmla="*/ 0 h 924402"/>
                <a:gd name="connsiteX348" fmla="*/ 2653438 w 4603109"/>
                <a:gd name="connsiteY348" fmla="*/ 0 h 924402"/>
                <a:gd name="connsiteX349" fmla="*/ 2656459 w 4603109"/>
                <a:gd name="connsiteY349" fmla="*/ 0 h 924402"/>
                <a:gd name="connsiteX350" fmla="*/ 2657950 w 4603109"/>
                <a:gd name="connsiteY350" fmla="*/ 0 h 924402"/>
                <a:gd name="connsiteX351" fmla="*/ 2665460 w 4603109"/>
                <a:gd name="connsiteY351" fmla="*/ 0 h 924402"/>
                <a:gd name="connsiteX352" fmla="*/ 2680098 w 4603109"/>
                <a:gd name="connsiteY352" fmla="*/ 0 h 924402"/>
                <a:gd name="connsiteX353" fmla="*/ 2680520 w 4603109"/>
                <a:gd name="connsiteY353" fmla="*/ 0 h 924402"/>
                <a:gd name="connsiteX354" fmla="*/ 2682011 w 4603109"/>
                <a:gd name="connsiteY354" fmla="*/ 0 h 924402"/>
                <a:gd name="connsiteX355" fmla="*/ 2692542 w 4603109"/>
                <a:gd name="connsiteY355" fmla="*/ 0 h 924402"/>
                <a:gd name="connsiteX356" fmla="*/ 2702556 w 4603109"/>
                <a:gd name="connsiteY356" fmla="*/ 0 h 924402"/>
                <a:gd name="connsiteX357" fmla="*/ 2704048 w 4603109"/>
                <a:gd name="connsiteY357" fmla="*/ 0 h 924402"/>
                <a:gd name="connsiteX358" fmla="*/ 2724289 w 4603109"/>
                <a:gd name="connsiteY358" fmla="*/ 0 h 924402"/>
                <a:gd name="connsiteX359" fmla="*/ 2731129 w 4603109"/>
                <a:gd name="connsiteY359" fmla="*/ 0 h 924402"/>
                <a:gd name="connsiteX360" fmla="*/ 2732621 w 4603109"/>
                <a:gd name="connsiteY360" fmla="*/ 0 h 924402"/>
                <a:gd name="connsiteX361" fmla="*/ 2733253 w 4603109"/>
                <a:gd name="connsiteY361" fmla="*/ 0 h 924402"/>
                <a:gd name="connsiteX362" fmla="*/ 2734745 w 4603109"/>
                <a:gd name="connsiteY362" fmla="*/ 0 h 924402"/>
                <a:gd name="connsiteX363" fmla="*/ 2746692 w 4603109"/>
                <a:gd name="connsiteY363" fmla="*/ 0 h 924402"/>
                <a:gd name="connsiteX364" fmla="*/ 2749017 w 4603109"/>
                <a:gd name="connsiteY364" fmla="*/ 0 h 924402"/>
                <a:gd name="connsiteX365" fmla="*/ 2750509 w 4603109"/>
                <a:gd name="connsiteY365" fmla="*/ 0 h 924402"/>
                <a:gd name="connsiteX366" fmla="*/ 2754354 w 4603109"/>
                <a:gd name="connsiteY366" fmla="*/ 0 h 924402"/>
                <a:gd name="connsiteX367" fmla="*/ 2755654 w 4603109"/>
                <a:gd name="connsiteY367" fmla="*/ 0 h 924402"/>
                <a:gd name="connsiteX368" fmla="*/ 2757146 w 4603109"/>
                <a:gd name="connsiteY368" fmla="*/ 0 h 924402"/>
                <a:gd name="connsiteX369" fmla="*/ 2761827 w 4603109"/>
                <a:gd name="connsiteY369" fmla="*/ 0 h 924402"/>
                <a:gd name="connsiteX370" fmla="*/ 2763318 w 4603109"/>
                <a:gd name="connsiteY370" fmla="*/ 0 h 924402"/>
                <a:gd name="connsiteX371" fmla="*/ 2776756 w 4603109"/>
                <a:gd name="connsiteY371" fmla="*/ 0 h 924402"/>
                <a:gd name="connsiteX372" fmla="*/ 2777590 w 4603109"/>
                <a:gd name="connsiteY372" fmla="*/ 0 h 924402"/>
                <a:gd name="connsiteX373" fmla="*/ 2779082 w 4603109"/>
                <a:gd name="connsiteY373" fmla="*/ 0 h 924402"/>
                <a:gd name="connsiteX374" fmla="*/ 2783442 w 4603109"/>
                <a:gd name="connsiteY374" fmla="*/ 0 h 924402"/>
                <a:gd name="connsiteX375" fmla="*/ 2784228 w 4603109"/>
                <a:gd name="connsiteY375" fmla="*/ 0 h 924402"/>
                <a:gd name="connsiteX376" fmla="*/ 2785719 w 4603109"/>
                <a:gd name="connsiteY376" fmla="*/ 0 h 924402"/>
                <a:gd name="connsiteX377" fmla="*/ 2786473 w 4603109"/>
                <a:gd name="connsiteY377" fmla="*/ 0 h 924402"/>
                <a:gd name="connsiteX378" fmla="*/ 2793229 w 4603109"/>
                <a:gd name="connsiteY378" fmla="*/ 0 h 924402"/>
                <a:gd name="connsiteX379" fmla="*/ 2799367 w 4603109"/>
                <a:gd name="connsiteY379" fmla="*/ 0 h 924402"/>
                <a:gd name="connsiteX380" fmla="*/ 2813506 w 4603109"/>
                <a:gd name="connsiteY380" fmla="*/ 0 h 924402"/>
                <a:gd name="connsiteX381" fmla="*/ 2820311 w 4603109"/>
                <a:gd name="connsiteY381" fmla="*/ 0 h 924402"/>
                <a:gd name="connsiteX382" fmla="*/ 2827893 w 4603109"/>
                <a:gd name="connsiteY382" fmla="*/ 0 h 924402"/>
                <a:gd name="connsiteX383" fmla="*/ 2827940 w 4603109"/>
                <a:gd name="connsiteY383" fmla="*/ 0 h 924402"/>
                <a:gd name="connsiteX384" fmla="*/ 2829431 w 4603109"/>
                <a:gd name="connsiteY384" fmla="*/ 0 h 924402"/>
                <a:gd name="connsiteX385" fmla="*/ 2829978 w 4603109"/>
                <a:gd name="connsiteY385" fmla="*/ 0 h 924402"/>
                <a:gd name="connsiteX386" fmla="*/ 2852058 w 4603109"/>
                <a:gd name="connsiteY386" fmla="*/ 0 h 924402"/>
                <a:gd name="connsiteX387" fmla="*/ 2857060 w 4603109"/>
                <a:gd name="connsiteY387" fmla="*/ 0 h 924402"/>
                <a:gd name="connsiteX388" fmla="*/ 2857958 w 4603109"/>
                <a:gd name="connsiteY388" fmla="*/ 0 h 924402"/>
                <a:gd name="connsiteX389" fmla="*/ 2871601 w 4603109"/>
                <a:gd name="connsiteY389" fmla="*/ 0 h 924402"/>
                <a:gd name="connsiteX390" fmla="*/ 2882123 w 4603109"/>
                <a:gd name="connsiteY390" fmla="*/ 0 h 924402"/>
                <a:gd name="connsiteX391" fmla="*/ 2894046 w 4603109"/>
                <a:gd name="connsiteY391" fmla="*/ 0 h 924402"/>
                <a:gd name="connsiteX392" fmla="*/ 2903496 w 4603109"/>
                <a:gd name="connsiteY392" fmla="*/ 0 h 924402"/>
                <a:gd name="connsiteX393" fmla="*/ 2911211 w 4603109"/>
                <a:gd name="connsiteY393" fmla="*/ 0 h 924402"/>
                <a:gd name="connsiteX394" fmla="*/ 2914242 w 4603109"/>
                <a:gd name="connsiteY394" fmla="*/ 0 h 924402"/>
                <a:gd name="connsiteX395" fmla="*/ 2914461 w 4603109"/>
                <a:gd name="connsiteY395" fmla="*/ 0 h 924402"/>
                <a:gd name="connsiteX396" fmla="*/ 2924111 w 4603109"/>
                <a:gd name="connsiteY396" fmla="*/ 0 h 924402"/>
                <a:gd name="connsiteX397" fmla="*/ 2927136 w 4603109"/>
                <a:gd name="connsiteY397" fmla="*/ 0 h 924402"/>
                <a:gd name="connsiteX398" fmla="*/ 2933561 w 4603109"/>
                <a:gd name="connsiteY398" fmla="*/ 0 h 924402"/>
                <a:gd name="connsiteX399" fmla="*/ 2939580 w 4603109"/>
                <a:gd name="connsiteY399" fmla="*/ 0 h 924402"/>
                <a:gd name="connsiteX400" fmla="*/ 2941275 w 4603109"/>
                <a:gd name="connsiteY400" fmla="*/ 0 h 924402"/>
                <a:gd name="connsiteX401" fmla="*/ 2941543 w 4603109"/>
                <a:gd name="connsiteY401" fmla="*/ 0 h 924402"/>
                <a:gd name="connsiteX402" fmla="*/ 2945586 w 4603109"/>
                <a:gd name="connsiteY402" fmla="*/ 0 h 924402"/>
                <a:gd name="connsiteX403" fmla="*/ 2950032 w 4603109"/>
                <a:gd name="connsiteY403" fmla="*/ 0 h 924402"/>
                <a:gd name="connsiteX404" fmla="*/ 2955662 w 4603109"/>
                <a:gd name="connsiteY404" fmla="*/ 0 h 924402"/>
                <a:gd name="connsiteX405" fmla="*/ 2955709 w 4603109"/>
                <a:gd name="connsiteY405" fmla="*/ 0 h 924402"/>
                <a:gd name="connsiteX406" fmla="*/ 2957200 w 4603109"/>
                <a:gd name="connsiteY406" fmla="*/ 0 h 924402"/>
                <a:gd name="connsiteX407" fmla="*/ 2957747 w 4603109"/>
                <a:gd name="connsiteY407" fmla="*/ 0 h 924402"/>
                <a:gd name="connsiteX408" fmla="*/ 2968152 w 4603109"/>
                <a:gd name="connsiteY408" fmla="*/ 0 h 924402"/>
                <a:gd name="connsiteX409" fmla="*/ 2969644 w 4603109"/>
                <a:gd name="connsiteY409" fmla="*/ 0 h 924402"/>
                <a:gd name="connsiteX410" fmla="*/ 2972667 w 4603109"/>
                <a:gd name="connsiteY410" fmla="*/ 0 h 924402"/>
                <a:gd name="connsiteX411" fmla="*/ 2977114 w 4603109"/>
                <a:gd name="connsiteY411" fmla="*/ 0 h 924402"/>
                <a:gd name="connsiteX412" fmla="*/ 2984829 w 4603109"/>
                <a:gd name="connsiteY412" fmla="*/ 0 h 924402"/>
                <a:gd name="connsiteX413" fmla="*/ 2985727 w 4603109"/>
                <a:gd name="connsiteY413" fmla="*/ 0 h 924402"/>
                <a:gd name="connsiteX414" fmla="*/ 2999370 w 4603109"/>
                <a:gd name="connsiteY414" fmla="*/ 0 h 924402"/>
                <a:gd name="connsiteX415" fmla="*/ 3021815 w 4603109"/>
                <a:gd name="connsiteY415" fmla="*/ 0 h 924402"/>
                <a:gd name="connsiteX416" fmla="*/ 3031265 w 4603109"/>
                <a:gd name="connsiteY416" fmla="*/ 0 h 924402"/>
                <a:gd name="connsiteX417" fmla="*/ 3042230 w 4603109"/>
                <a:gd name="connsiteY417" fmla="*/ 0 h 924402"/>
                <a:gd name="connsiteX418" fmla="*/ 3044946 w 4603109"/>
                <a:gd name="connsiteY418" fmla="*/ 0 h 924402"/>
                <a:gd name="connsiteX419" fmla="*/ 3051880 w 4603109"/>
                <a:gd name="connsiteY419" fmla="*/ 0 h 924402"/>
                <a:gd name="connsiteX420" fmla="*/ 3061330 w 4603109"/>
                <a:gd name="connsiteY420" fmla="*/ 0 h 924402"/>
                <a:gd name="connsiteX421" fmla="*/ 3067349 w 4603109"/>
                <a:gd name="connsiteY421" fmla="*/ 0 h 924402"/>
                <a:gd name="connsiteX422" fmla="*/ 3069312 w 4603109"/>
                <a:gd name="connsiteY422" fmla="*/ 0 h 924402"/>
                <a:gd name="connsiteX423" fmla="*/ 3073355 w 4603109"/>
                <a:gd name="connsiteY423" fmla="*/ 0 h 924402"/>
                <a:gd name="connsiteX424" fmla="*/ 3073518 w 4603109"/>
                <a:gd name="connsiteY424" fmla="*/ 0 h 924402"/>
                <a:gd name="connsiteX425" fmla="*/ 3075011 w 4603109"/>
                <a:gd name="connsiteY425" fmla="*/ 0 h 924402"/>
                <a:gd name="connsiteX426" fmla="*/ 3077801 w 4603109"/>
                <a:gd name="connsiteY426" fmla="*/ 0 h 924402"/>
                <a:gd name="connsiteX427" fmla="*/ 3095921 w 4603109"/>
                <a:gd name="connsiteY427" fmla="*/ 0 h 924402"/>
                <a:gd name="connsiteX428" fmla="*/ 3097413 w 4603109"/>
                <a:gd name="connsiteY428" fmla="*/ 0 h 924402"/>
                <a:gd name="connsiteX429" fmla="*/ 3100436 w 4603109"/>
                <a:gd name="connsiteY429" fmla="*/ 0 h 924402"/>
                <a:gd name="connsiteX430" fmla="*/ 3103552 w 4603109"/>
                <a:gd name="connsiteY430" fmla="*/ 0 h 924402"/>
                <a:gd name="connsiteX431" fmla="*/ 3104883 w 4603109"/>
                <a:gd name="connsiteY431" fmla="*/ 0 h 924402"/>
                <a:gd name="connsiteX432" fmla="*/ 3120023 w 4603109"/>
                <a:gd name="connsiteY432" fmla="*/ 0 h 924402"/>
                <a:gd name="connsiteX433" fmla="*/ 3120445 w 4603109"/>
                <a:gd name="connsiteY433" fmla="*/ 0 h 924402"/>
                <a:gd name="connsiteX434" fmla="*/ 3149018 w 4603109"/>
                <a:gd name="connsiteY434" fmla="*/ 0 h 924402"/>
                <a:gd name="connsiteX435" fmla="*/ 3150088 w 4603109"/>
                <a:gd name="connsiteY435" fmla="*/ 0 h 924402"/>
                <a:gd name="connsiteX436" fmla="*/ 3150509 w 4603109"/>
                <a:gd name="connsiteY436" fmla="*/ 0 h 924402"/>
                <a:gd name="connsiteX437" fmla="*/ 3171054 w 4603109"/>
                <a:gd name="connsiteY437" fmla="*/ 0 h 924402"/>
                <a:gd name="connsiteX438" fmla="*/ 3172715 w 4603109"/>
                <a:gd name="connsiteY438" fmla="*/ 0 h 924402"/>
                <a:gd name="connsiteX439" fmla="*/ 3199627 w 4603109"/>
                <a:gd name="connsiteY439" fmla="*/ 0 h 924402"/>
                <a:gd name="connsiteX440" fmla="*/ 3201119 w 4603109"/>
                <a:gd name="connsiteY440" fmla="*/ 0 h 924402"/>
                <a:gd name="connsiteX441" fmla="*/ 3201287 w 4603109"/>
                <a:gd name="connsiteY441" fmla="*/ 0 h 924402"/>
                <a:gd name="connsiteX442" fmla="*/ 3201751 w 4603109"/>
                <a:gd name="connsiteY442" fmla="*/ 0 h 924402"/>
                <a:gd name="connsiteX443" fmla="*/ 3202780 w 4603109"/>
                <a:gd name="connsiteY443" fmla="*/ 0 h 924402"/>
                <a:gd name="connsiteX444" fmla="*/ 3217515 w 4603109"/>
                <a:gd name="connsiteY444" fmla="*/ 0 h 924402"/>
                <a:gd name="connsiteX445" fmla="*/ 3224152 w 4603109"/>
                <a:gd name="connsiteY445" fmla="*/ 0 h 924402"/>
                <a:gd name="connsiteX446" fmla="*/ 3230324 w 4603109"/>
                <a:gd name="connsiteY446" fmla="*/ 0 h 924402"/>
                <a:gd name="connsiteX447" fmla="*/ 3231321 w 4603109"/>
                <a:gd name="connsiteY447" fmla="*/ 0 h 924402"/>
                <a:gd name="connsiteX448" fmla="*/ 3231816 w 4603109"/>
                <a:gd name="connsiteY448" fmla="*/ 0 h 924402"/>
                <a:gd name="connsiteX449" fmla="*/ 3243763 w 4603109"/>
                <a:gd name="connsiteY449" fmla="*/ 0 h 924402"/>
                <a:gd name="connsiteX450" fmla="*/ 3246088 w 4603109"/>
                <a:gd name="connsiteY450" fmla="*/ 0 h 924402"/>
                <a:gd name="connsiteX451" fmla="*/ 3247580 w 4603109"/>
                <a:gd name="connsiteY451" fmla="*/ 0 h 924402"/>
                <a:gd name="connsiteX452" fmla="*/ 3247792 w 4603109"/>
                <a:gd name="connsiteY452" fmla="*/ 0 h 924402"/>
                <a:gd name="connsiteX453" fmla="*/ 3248214 w 4603109"/>
                <a:gd name="connsiteY453" fmla="*/ 0 h 924402"/>
                <a:gd name="connsiteX454" fmla="*/ 3252725 w 4603109"/>
                <a:gd name="connsiteY454" fmla="*/ 0 h 924402"/>
                <a:gd name="connsiteX455" fmla="*/ 3254217 w 4603109"/>
                <a:gd name="connsiteY455" fmla="*/ 0 h 924402"/>
                <a:gd name="connsiteX456" fmla="*/ 3260235 w 4603109"/>
                <a:gd name="connsiteY456" fmla="*/ 0 h 924402"/>
                <a:gd name="connsiteX457" fmla="*/ 3276787 w 4603109"/>
                <a:gd name="connsiteY457" fmla="*/ 0 h 924402"/>
                <a:gd name="connsiteX458" fmla="*/ 3277857 w 4603109"/>
                <a:gd name="connsiteY458" fmla="*/ 0 h 924402"/>
                <a:gd name="connsiteX459" fmla="*/ 3278278 w 4603109"/>
                <a:gd name="connsiteY459" fmla="*/ 0 h 924402"/>
                <a:gd name="connsiteX460" fmla="*/ 3290300 w 4603109"/>
                <a:gd name="connsiteY460" fmla="*/ 0 h 924402"/>
                <a:gd name="connsiteX461" fmla="*/ 3298823 w 4603109"/>
                <a:gd name="connsiteY461" fmla="*/ 0 h 924402"/>
                <a:gd name="connsiteX462" fmla="*/ 3327396 w 4603109"/>
                <a:gd name="connsiteY462" fmla="*/ 0 h 924402"/>
                <a:gd name="connsiteX463" fmla="*/ 3328888 w 4603109"/>
                <a:gd name="connsiteY463" fmla="*/ 0 h 924402"/>
                <a:gd name="connsiteX464" fmla="*/ 3329520 w 4603109"/>
                <a:gd name="connsiteY464" fmla="*/ 0 h 924402"/>
                <a:gd name="connsiteX465" fmla="*/ 3345284 w 4603109"/>
                <a:gd name="connsiteY465" fmla="*/ 0 h 924402"/>
                <a:gd name="connsiteX466" fmla="*/ 3349129 w 4603109"/>
                <a:gd name="connsiteY466" fmla="*/ 0 h 924402"/>
                <a:gd name="connsiteX467" fmla="*/ 3351921 w 4603109"/>
                <a:gd name="connsiteY467" fmla="*/ 0 h 924402"/>
                <a:gd name="connsiteX468" fmla="*/ 3358093 w 4603109"/>
                <a:gd name="connsiteY468" fmla="*/ 0 h 924402"/>
                <a:gd name="connsiteX469" fmla="*/ 3359585 w 4603109"/>
                <a:gd name="connsiteY469" fmla="*/ 0 h 924402"/>
                <a:gd name="connsiteX470" fmla="*/ 3371532 w 4603109"/>
                <a:gd name="connsiteY470" fmla="*/ 0 h 924402"/>
                <a:gd name="connsiteX471" fmla="*/ 3373857 w 4603109"/>
                <a:gd name="connsiteY471" fmla="*/ 0 h 924402"/>
                <a:gd name="connsiteX472" fmla="*/ 3375349 w 4603109"/>
                <a:gd name="connsiteY472" fmla="*/ 0 h 924402"/>
                <a:gd name="connsiteX473" fmla="*/ 3380494 w 4603109"/>
                <a:gd name="connsiteY473" fmla="*/ 0 h 924402"/>
                <a:gd name="connsiteX474" fmla="*/ 3381986 w 4603109"/>
                <a:gd name="connsiteY474" fmla="*/ 0 h 924402"/>
                <a:gd name="connsiteX475" fmla="*/ 3388004 w 4603109"/>
                <a:gd name="connsiteY475" fmla="*/ 0 h 924402"/>
                <a:gd name="connsiteX476" fmla="*/ 3408282 w 4603109"/>
                <a:gd name="connsiteY476" fmla="*/ 0 h 924402"/>
                <a:gd name="connsiteX477" fmla="*/ 3418069 w 4603109"/>
                <a:gd name="connsiteY477" fmla="*/ 0 h 924402"/>
                <a:gd name="connsiteX478" fmla="*/ 3424207 w 4603109"/>
                <a:gd name="connsiteY478" fmla="*/ 0 h 924402"/>
                <a:gd name="connsiteX479" fmla="*/ 3424753 w 4603109"/>
                <a:gd name="connsiteY479" fmla="*/ 0 h 924402"/>
                <a:gd name="connsiteX480" fmla="*/ 3452733 w 4603109"/>
                <a:gd name="connsiteY480" fmla="*/ 0 h 924402"/>
                <a:gd name="connsiteX481" fmla="*/ 3454818 w 4603109"/>
                <a:gd name="connsiteY481" fmla="*/ 0 h 924402"/>
                <a:gd name="connsiteX482" fmla="*/ 3476898 w 4603109"/>
                <a:gd name="connsiteY482" fmla="*/ 0 h 924402"/>
                <a:gd name="connsiteX483" fmla="*/ 3496441 w 4603109"/>
                <a:gd name="connsiteY483" fmla="*/ 0 h 924402"/>
                <a:gd name="connsiteX484" fmla="*/ 3509236 w 4603109"/>
                <a:gd name="connsiteY484" fmla="*/ 0 h 924402"/>
                <a:gd name="connsiteX485" fmla="*/ 3518886 w 4603109"/>
                <a:gd name="connsiteY485" fmla="*/ 0 h 924402"/>
                <a:gd name="connsiteX486" fmla="*/ 3528336 w 4603109"/>
                <a:gd name="connsiteY486" fmla="*/ 0 h 924402"/>
                <a:gd name="connsiteX487" fmla="*/ 3536051 w 4603109"/>
                <a:gd name="connsiteY487" fmla="*/ 0 h 924402"/>
                <a:gd name="connsiteX488" fmla="*/ 3539301 w 4603109"/>
                <a:gd name="connsiteY488" fmla="*/ 0 h 924402"/>
                <a:gd name="connsiteX489" fmla="*/ 3540361 w 4603109"/>
                <a:gd name="connsiteY489" fmla="*/ 0 h 924402"/>
                <a:gd name="connsiteX490" fmla="*/ 3544807 w 4603109"/>
                <a:gd name="connsiteY490" fmla="*/ 0 h 924402"/>
                <a:gd name="connsiteX491" fmla="*/ 3551976 w 4603109"/>
                <a:gd name="connsiteY491" fmla="*/ 0 h 924402"/>
                <a:gd name="connsiteX492" fmla="*/ 3552522 w 4603109"/>
                <a:gd name="connsiteY492" fmla="*/ 0 h 924402"/>
                <a:gd name="connsiteX493" fmla="*/ 3564420 w 4603109"/>
                <a:gd name="connsiteY493" fmla="*/ 0 h 924402"/>
                <a:gd name="connsiteX494" fmla="*/ 3570426 w 4603109"/>
                <a:gd name="connsiteY494" fmla="*/ 0 h 924402"/>
                <a:gd name="connsiteX495" fmla="*/ 3574872 w 4603109"/>
                <a:gd name="connsiteY495" fmla="*/ 0 h 924402"/>
                <a:gd name="connsiteX496" fmla="*/ 3580502 w 4603109"/>
                <a:gd name="connsiteY496" fmla="*/ 0 h 924402"/>
                <a:gd name="connsiteX497" fmla="*/ 3582587 w 4603109"/>
                <a:gd name="connsiteY497" fmla="*/ 0 h 924402"/>
                <a:gd name="connsiteX498" fmla="*/ 3624210 w 4603109"/>
                <a:gd name="connsiteY498" fmla="*/ 0 h 924402"/>
                <a:gd name="connsiteX499" fmla="*/ 3637005 w 4603109"/>
                <a:gd name="connsiteY499" fmla="*/ 0 h 924402"/>
                <a:gd name="connsiteX500" fmla="*/ 3646655 w 4603109"/>
                <a:gd name="connsiteY500" fmla="*/ 0 h 924402"/>
                <a:gd name="connsiteX501" fmla="*/ 3656105 w 4603109"/>
                <a:gd name="connsiteY501" fmla="*/ 0 h 924402"/>
                <a:gd name="connsiteX502" fmla="*/ 3667070 w 4603109"/>
                <a:gd name="connsiteY502" fmla="*/ 0 h 924402"/>
                <a:gd name="connsiteX503" fmla="*/ 3668130 w 4603109"/>
                <a:gd name="connsiteY503" fmla="*/ 0 h 924402"/>
                <a:gd name="connsiteX504" fmla="*/ 3669786 w 4603109"/>
                <a:gd name="connsiteY504" fmla="*/ 0 h 924402"/>
                <a:gd name="connsiteX505" fmla="*/ 3672576 w 4603109"/>
                <a:gd name="connsiteY505" fmla="*/ 0 h 924402"/>
                <a:gd name="connsiteX506" fmla="*/ 3692189 w 4603109"/>
                <a:gd name="connsiteY506" fmla="*/ 0 h 924402"/>
                <a:gd name="connsiteX507" fmla="*/ 3698195 w 4603109"/>
                <a:gd name="connsiteY507" fmla="*/ 0 h 924402"/>
                <a:gd name="connsiteX508" fmla="*/ 3702641 w 4603109"/>
                <a:gd name="connsiteY508" fmla="*/ 0 h 924402"/>
                <a:gd name="connsiteX509" fmla="*/ 3744863 w 4603109"/>
                <a:gd name="connsiteY509" fmla="*/ 0 h 924402"/>
                <a:gd name="connsiteX510" fmla="*/ 3745285 w 4603109"/>
                <a:gd name="connsiteY510" fmla="*/ 0 h 924402"/>
                <a:gd name="connsiteX511" fmla="*/ 3795894 w 4603109"/>
                <a:gd name="connsiteY511" fmla="*/ 0 h 924402"/>
                <a:gd name="connsiteX512" fmla="*/ 3797555 w 4603109"/>
                <a:gd name="connsiteY512" fmla="*/ 0 h 924402"/>
                <a:gd name="connsiteX513" fmla="*/ 3826591 w 4603109"/>
                <a:gd name="connsiteY513" fmla="*/ 0 h 924402"/>
                <a:gd name="connsiteX514" fmla="*/ 3842355 w 4603109"/>
                <a:gd name="connsiteY514" fmla="*/ 0 h 924402"/>
                <a:gd name="connsiteX515" fmla="*/ 3848992 w 4603109"/>
                <a:gd name="connsiteY515" fmla="*/ 0 h 924402"/>
                <a:gd name="connsiteX516" fmla="*/ 3872632 w 4603109"/>
                <a:gd name="connsiteY516" fmla="*/ 0 h 924402"/>
                <a:gd name="connsiteX517" fmla="*/ 3873054 w 4603109"/>
                <a:gd name="connsiteY517" fmla="*/ 0 h 924402"/>
                <a:gd name="connsiteX518" fmla="*/ 3885075 w 4603109"/>
                <a:gd name="connsiteY518" fmla="*/ 0 h 924402"/>
                <a:gd name="connsiteX519" fmla="*/ 3923663 w 4603109"/>
                <a:gd name="connsiteY519" fmla="*/ 0 h 924402"/>
                <a:gd name="connsiteX520" fmla="*/ 3954360 w 4603109"/>
                <a:gd name="connsiteY520" fmla="*/ 0 h 924402"/>
                <a:gd name="connsiteX521" fmla="*/ 3970124 w 4603109"/>
                <a:gd name="connsiteY521" fmla="*/ 0 h 924402"/>
                <a:gd name="connsiteX522" fmla="*/ 3976761 w 4603109"/>
                <a:gd name="connsiteY522" fmla="*/ 0 h 924402"/>
                <a:gd name="connsiteX523" fmla="*/ 4012844 w 4603109"/>
                <a:gd name="connsiteY523" fmla="*/ 0 h 924402"/>
                <a:gd name="connsiteX524" fmla="*/ 4049593 w 4603109"/>
                <a:gd name="connsiteY524" fmla="*/ 0 h 924402"/>
                <a:gd name="connsiteX525" fmla="*/ 4169647 w 4603109"/>
                <a:gd name="connsiteY525" fmla="*/ 0 h 924402"/>
                <a:gd name="connsiteX526" fmla="*/ 4177362 w 4603109"/>
                <a:gd name="connsiteY526" fmla="*/ 0 h 924402"/>
                <a:gd name="connsiteX527" fmla="*/ 4297416 w 4603109"/>
                <a:gd name="connsiteY527" fmla="*/ 0 h 924402"/>
                <a:gd name="connsiteX528" fmla="*/ 4379339 w 4603109"/>
                <a:gd name="connsiteY528" fmla="*/ 47054 h 924402"/>
                <a:gd name="connsiteX529" fmla="*/ 4591731 w 4603109"/>
                <a:gd name="connsiteY529" fmla="*/ 415146 h 924402"/>
                <a:gd name="connsiteX530" fmla="*/ 4591731 w 4603109"/>
                <a:gd name="connsiteY530" fmla="*/ 509257 h 924402"/>
                <a:gd name="connsiteX531" fmla="*/ 4379339 w 4603109"/>
                <a:gd name="connsiteY531" fmla="*/ 877348 h 924402"/>
                <a:gd name="connsiteX532" fmla="*/ 4297416 w 4603109"/>
                <a:gd name="connsiteY532" fmla="*/ 924402 h 924402"/>
                <a:gd name="connsiteX533" fmla="*/ 4169647 w 4603109"/>
                <a:gd name="connsiteY533" fmla="*/ 924402 h 924402"/>
                <a:gd name="connsiteX534" fmla="*/ 3976761 w 4603109"/>
                <a:gd name="connsiteY534" fmla="*/ 924402 h 924402"/>
                <a:gd name="connsiteX535" fmla="*/ 3872632 w 4603109"/>
                <a:gd name="connsiteY535" fmla="*/ 924402 h 924402"/>
                <a:gd name="connsiteX536" fmla="*/ 3848992 w 4603109"/>
                <a:gd name="connsiteY536" fmla="*/ 924402 h 924402"/>
                <a:gd name="connsiteX537" fmla="*/ 3744863 w 4603109"/>
                <a:gd name="connsiteY537" fmla="*/ 924402 h 924402"/>
                <a:gd name="connsiteX538" fmla="*/ 3702641 w 4603109"/>
                <a:gd name="connsiteY538" fmla="*/ 924402 h 924402"/>
                <a:gd name="connsiteX539" fmla="*/ 3672576 w 4603109"/>
                <a:gd name="connsiteY539" fmla="*/ 924402 h 924402"/>
                <a:gd name="connsiteX540" fmla="*/ 3656105 w 4603109"/>
                <a:gd name="connsiteY540" fmla="*/ 924402 h 924402"/>
                <a:gd name="connsiteX541" fmla="*/ 3574872 w 4603109"/>
                <a:gd name="connsiteY541" fmla="*/ 924402 h 924402"/>
                <a:gd name="connsiteX542" fmla="*/ 3551976 w 4603109"/>
                <a:gd name="connsiteY542" fmla="*/ 924402 h 924402"/>
                <a:gd name="connsiteX543" fmla="*/ 3544807 w 4603109"/>
                <a:gd name="connsiteY543" fmla="*/ 924402 h 924402"/>
                <a:gd name="connsiteX544" fmla="*/ 3528336 w 4603109"/>
                <a:gd name="connsiteY544" fmla="*/ 924402 h 924402"/>
                <a:gd name="connsiteX545" fmla="*/ 3424207 w 4603109"/>
                <a:gd name="connsiteY545" fmla="*/ 924402 h 924402"/>
                <a:gd name="connsiteX546" fmla="*/ 3381986 w 4603109"/>
                <a:gd name="connsiteY546" fmla="*/ 924402 h 924402"/>
                <a:gd name="connsiteX547" fmla="*/ 3380494 w 4603109"/>
                <a:gd name="connsiteY547" fmla="*/ 924402 h 924402"/>
                <a:gd name="connsiteX548" fmla="*/ 3351921 w 4603109"/>
                <a:gd name="connsiteY548" fmla="*/ 924402 h 924402"/>
                <a:gd name="connsiteX549" fmla="*/ 3277857 w 4603109"/>
                <a:gd name="connsiteY549" fmla="*/ 924402 h 924402"/>
                <a:gd name="connsiteX550" fmla="*/ 3254217 w 4603109"/>
                <a:gd name="connsiteY550" fmla="*/ 924402 h 924402"/>
                <a:gd name="connsiteX551" fmla="*/ 3252725 w 4603109"/>
                <a:gd name="connsiteY551" fmla="*/ 924402 h 924402"/>
                <a:gd name="connsiteX552" fmla="*/ 3247792 w 4603109"/>
                <a:gd name="connsiteY552" fmla="*/ 924402 h 924402"/>
                <a:gd name="connsiteX553" fmla="*/ 3231321 w 4603109"/>
                <a:gd name="connsiteY553" fmla="*/ 924402 h 924402"/>
                <a:gd name="connsiteX554" fmla="*/ 3224152 w 4603109"/>
                <a:gd name="connsiteY554" fmla="*/ 924402 h 924402"/>
                <a:gd name="connsiteX555" fmla="*/ 3150088 w 4603109"/>
                <a:gd name="connsiteY555" fmla="*/ 924402 h 924402"/>
                <a:gd name="connsiteX556" fmla="*/ 3120023 w 4603109"/>
                <a:gd name="connsiteY556" fmla="*/ 924402 h 924402"/>
                <a:gd name="connsiteX557" fmla="*/ 3104883 w 4603109"/>
                <a:gd name="connsiteY557" fmla="*/ 924402 h 924402"/>
                <a:gd name="connsiteX558" fmla="*/ 3103552 w 4603109"/>
                <a:gd name="connsiteY558" fmla="*/ 924402 h 924402"/>
                <a:gd name="connsiteX559" fmla="*/ 3077801 w 4603109"/>
                <a:gd name="connsiteY559" fmla="*/ 924402 h 924402"/>
                <a:gd name="connsiteX560" fmla="*/ 3061330 w 4603109"/>
                <a:gd name="connsiteY560" fmla="*/ 924402 h 924402"/>
                <a:gd name="connsiteX561" fmla="*/ 3031265 w 4603109"/>
                <a:gd name="connsiteY561" fmla="*/ 924402 h 924402"/>
                <a:gd name="connsiteX562" fmla="*/ 2977114 w 4603109"/>
                <a:gd name="connsiteY562" fmla="*/ 924402 h 924402"/>
                <a:gd name="connsiteX563" fmla="*/ 2957200 w 4603109"/>
                <a:gd name="connsiteY563" fmla="*/ 924402 h 924402"/>
                <a:gd name="connsiteX564" fmla="*/ 2955709 w 4603109"/>
                <a:gd name="connsiteY564" fmla="*/ 924402 h 924402"/>
                <a:gd name="connsiteX565" fmla="*/ 2950032 w 4603109"/>
                <a:gd name="connsiteY565" fmla="*/ 924402 h 924402"/>
                <a:gd name="connsiteX566" fmla="*/ 2933561 w 4603109"/>
                <a:gd name="connsiteY566" fmla="*/ 924402 h 924402"/>
                <a:gd name="connsiteX567" fmla="*/ 2927136 w 4603109"/>
                <a:gd name="connsiteY567" fmla="*/ 924402 h 924402"/>
                <a:gd name="connsiteX568" fmla="*/ 2903496 w 4603109"/>
                <a:gd name="connsiteY568" fmla="*/ 924402 h 924402"/>
                <a:gd name="connsiteX569" fmla="*/ 2829431 w 4603109"/>
                <a:gd name="connsiteY569" fmla="*/ 924402 h 924402"/>
                <a:gd name="connsiteX570" fmla="*/ 2827940 w 4603109"/>
                <a:gd name="connsiteY570" fmla="*/ 924402 h 924402"/>
                <a:gd name="connsiteX571" fmla="*/ 2799367 w 4603109"/>
                <a:gd name="connsiteY571" fmla="*/ 924402 h 924402"/>
                <a:gd name="connsiteX572" fmla="*/ 2785719 w 4603109"/>
                <a:gd name="connsiteY572" fmla="*/ 924402 h 924402"/>
                <a:gd name="connsiteX573" fmla="*/ 2784228 w 4603109"/>
                <a:gd name="connsiteY573" fmla="*/ 924402 h 924402"/>
                <a:gd name="connsiteX574" fmla="*/ 2757146 w 4603109"/>
                <a:gd name="connsiteY574" fmla="*/ 924402 h 924402"/>
                <a:gd name="connsiteX575" fmla="*/ 2755654 w 4603109"/>
                <a:gd name="connsiteY575" fmla="*/ 924402 h 924402"/>
                <a:gd name="connsiteX576" fmla="*/ 2680098 w 4603109"/>
                <a:gd name="connsiteY576" fmla="*/ 924402 h 924402"/>
                <a:gd name="connsiteX577" fmla="*/ 2657950 w 4603109"/>
                <a:gd name="connsiteY577" fmla="*/ 924402 h 924402"/>
                <a:gd name="connsiteX578" fmla="*/ 2656459 w 4603109"/>
                <a:gd name="connsiteY578" fmla="*/ 924402 h 924402"/>
                <a:gd name="connsiteX579" fmla="*/ 2653017 w 4603109"/>
                <a:gd name="connsiteY579" fmla="*/ 924402 h 924402"/>
                <a:gd name="connsiteX580" fmla="*/ 2636545 w 4603109"/>
                <a:gd name="connsiteY580" fmla="*/ 924402 h 924402"/>
                <a:gd name="connsiteX581" fmla="*/ 2629377 w 4603109"/>
                <a:gd name="connsiteY581" fmla="*/ 924402 h 924402"/>
                <a:gd name="connsiteX582" fmla="*/ 2627885 w 4603109"/>
                <a:gd name="connsiteY582" fmla="*/ 924402 h 924402"/>
                <a:gd name="connsiteX583" fmla="*/ 2606481 w 4603109"/>
                <a:gd name="connsiteY583" fmla="*/ 924402 h 924402"/>
                <a:gd name="connsiteX584" fmla="*/ 2552329 w 4603109"/>
                <a:gd name="connsiteY584" fmla="*/ 924402 h 924402"/>
                <a:gd name="connsiteX585" fmla="*/ 2525248 w 4603109"/>
                <a:gd name="connsiteY585" fmla="*/ 924402 h 924402"/>
                <a:gd name="connsiteX586" fmla="*/ 2510108 w 4603109"/>
                <a:gd name="connsiteY586" fmla="*/ 924402 h 924402"/>
                <a:gd name="connsiteX587" fmla="*/ 2508776 w 4603109"/>
                <a:gd name="connsiteY587" fmla="*/ 924402 h 924402"/>
                <a:gd name="connsiteX588" fmla="*/ 2480043 w 4603109"/>
                <a:gd name="connsiteY588" fmla="*/ 924402 h 924402"/>
                <a:gd name="connsiteX589" fmla="*/ 2478712 w 4603109"/>
                <a:gd name="connsiteY589" fmla="*/ 924402 h 924402"/>
                <a:gd name="connsiteX590" fmla="*/ 2463572 w 4603109"/>
                <a:gd name="connsiteY590" fmla="*/ 924402 h 924402"/>
                <a:gd name="connsiteX591" fmla="*/ 2436490 w 4603109"/>
                <a:gd name="connsiteY591" fmla="*/ 924402 h 924402"/>
                <a:gd name="connsiteX592" fmla="*/ 2382339 w 4603109"/>
                <a:gd name="connsiteY592" fmla="*/ 924402 h 924402"/>
                <a:gd name="connsiteX593" fmla="*/ 2360934 w 4603109"/>
                <a:gd name="connsiteY593" fmla="*/ 924402 h 924402"/>
                <a:gd name="connsiteX594" fmla="*/ 2359443 w 4603109"/>
                <a:gd name="connsiteY594" fmla="*/ 924402 h 924402"/>
                <a:gd name="connsiteX595" fmla="*/ 2352274 w 4603109"/>
                <a:gd name="connsiteY595" fmla="*/ 924402 h 924402"/>
                <a:gd name="connsiteX596" fmla="*/ 2335803 w 4603109"/>
                <a:gd name="connsiteY596" fmla="*/ 924402 h 924402"/>
                <a:gd name="connsiteX597" fmla="*/ 2332360 w 4603109"/>
                <a:gd name="connsiteY597" fmla="*/ 924402 h 924402"/>
                <a:gd name="connsiteX598" fmla="*/ 2332328 w 4603109"/>
                <a:gd name="connsiteY598" fmla="*/ 924402 h 924402"/>
                <a:gd name="connsiteX599" fmla="*/ 2330869 w 4603109"/>
                <a:gd name="connsiteY599" fmla="*/ 924402 h 924402"/>
                <a:gd name="connsiteX600" fmla="*/ 2308721 w 4603109"/>
                <a:gd name="connsiteY600" fmla="*/ 924402 h 924402"/>
                <a:gd name="connsiteX601" fmla="*/ 2233165 w 4603109"/>
                <a:gd name="connsiteY601" fmla="*/ 924402 h 924402"/>
                <a:gd name="connsiteX602" fmla="*/ 2231674 w 4603109"/>
                <a:gd name="connsiteY602" fmla="*/ 924402 h 924402"/>
                <a:gd name="connsiteX603" fmla="*/ 2204591 w 4603109"/>
                <a:gd name="connsiteY603" fmla="*/ 924402 h 924402"/>
                <a:gd name="connsiteX604" fmla="*/ 2204559 w 4603109"/>
                <a:gd name="connsiteY604" fmla="*/ 924402 h 924402"/>
                <a:gd name="connsiteX605" fmla="*/ 2203100 w 4603109"/>
                <a:gd name="connsiteY605" fmla="*/ 924402 h 924402"/>
                <a:gd name="connsiteX606" fmla="*/ 2189452 w 4603109"/>
                <a:gd name="connsiteY606" fmla="*/ 924402 h 924402"/>
                <a:gd name="connsiteX607" fmla="*/ 2160879 w 4603109"/>
                <a:gd name="connsiteY607" fmla="*/ 924402 h 924402"/>
                <a:gd name="connsiteX608" fmla="*/ 2159388 w 4603109"/>
                <a:gd name="connsiteY608" fmla="*/ 924402 h 924402"/>
                <a:gd name="connsiteX609" fmla="*/ 2085323 w 4603109"/>
                <a:gd name="connsiteY609" fmla="*/ 924402 h 924402"/>
                <a:gd name="connsiteX610" fmla="*/ 2077294 w 4603109"/>
                <a:gd name="connsiteY610" fmla="*/ 924402 h 924402"/>
                <a:gd name="connsiteX611" fmla="*/ 2061683 w 4603109"/>
                <a:gd name="connsiteY611" fmla="*/ 924402 h 924402"/>
                <a:gd name="connsiteX612" fmla="*/ 2055258 w 4603109"/>
                <a:gd name="connsiteY612" fmla="*/ 924402 h 924402"/>
                <a:gd name="connsiteX613" fmla="*/ 2038787 w 4603109"/>
                <a:gd name="connsiteY613" fmla="*/ 924402 h 924402"/>
                <a:gd name="connsiteX614" fmla="*/ 2033110 w 4603109"/>
                <a:gd name="connsiteY614" fmla="*/ 924402 h 924402"/>
                <a:gd name="connsiteX615" fmla="*/ 2031619 w 4603109"/>
                <a:gd name="connsiteY615" fmla="*/ 924402 h 924402"/>
                <a:gd name="connsiteX616" fmla="*/ 2011705 w 4603109"/>
                <a:gd name="connsiteY616" fmla="*/ 924402 h 924402"/>
                <a:gd name="connsiteX617" fmla="*/ 1957554 w 4603109"/>
                <a:gd name="connsiteY617" fmla="*/ 924402 h 924402"/>
                <a:gd name="connsiteX618" fmla="*/ 1949525 w 4603109"/>
                <a:gd name="connsiteY618" fmla="*/ 924402 h 924402"/>
                <a:gd name="connsiteX619" fmla="*/ 1927489 w 4603109"/>
                <a:gd name="connsiteY619" fmla="*/ 924402 h 924402"/>
                <a:gd name="connsiteX620" fmla="*/ 1911018 w 4603109"/>
                <a:gd name="connsiteY620" fmla="*/ 924402 h 924402"/>
                <a:gd name="connsiteX621" fmla="*/ 1907543 w 4603109"/>
                <a:gd name="connsiteY621" fmla="*/ 924402 h 924402"/>
                <a:gd name="connsiteX622" fmla="*/ 1885268 w 4603109"/>
                <a:gd name="connsiteY622" fmla="*/ 924402 h 924402"/>
                <a:gd name="connsiteX623" fmla="*/ 1883936 w 4603109"/>
                <a:gd name="connsiteY623" fmla="*/ 924402 h 924402"/>
                <a:gd name="connsiteX624" fmla="*/ 1868796 w 4603109"/>
                <a:gd name="connsiteY624" fmla="*/ 924402 h 924402"/>
                <a:gd name="connsiteX625" fmla="*/ 1838732 w 4603109"/>
                <a:gd name="connsiteY625" fmla="*/ 924402 h 924402"/>
                <a:gd name="connsiteX626" fmla="*/ 1779774 w 4603109"/>
                <a:gd name="connsiteY626" fmla="*/ 924402 h 924402"/>
                <a:gd name="connsiteX627" fmla="*/ 1764668 w 4603109"/>
                <a:gd name="connsiteY627" fmla="*/ 924402 h 924402"/>
                <a:gd name="connsiteX628" fmla="*/ 1757499 w 4603109"/>
                <a:gd name="connsiteY628" fmla="*/ 924402 h 924402"/>
                <a:gd name="connsiteX629" fmla="*/ 1741027 w 4603109"/>
                <a:gd name="connsiteY629" fmla="*/ 924402 h 924402"/>
                <a:gd name="connsiteX630" fmla="*/ 1737552 w 4603109"/>
                <a:gd name="connsiteY630" fmla="*/ 924402 h 924402"/>
                <a:gd name="connsiteX631" fmla="*/ 1736094 w 4603109"/>
                <a:gd name="connsiteY631" fmla="*/ 924402 h 924402"/>
                <a:gd name="connsiteX632" fmla="*/ 1734603 w 4603109"/>
                <a:gd name="connsiteY632" fmla="*/ 924402 h 924402"/>
                <a:gd name="connsiteX633" fmla="*/ 1710963 w 4603109"/>
                <a:gd name="connsiteY633" fmla="*/ 924402 h 924402"/>
                <a:gd name="connsiteX634" fmla="*/ 1707488 w 4603109"/>
                <a:gd name="connsiteY634" fmla="*/ 924402 h 924402"/>
                <a:gd name="connsiteX635" fmla="*/ 1652509 w 4603109"/>
                <a:gd name="connsiteY635" fmla="*/ 924402 h 924402"/>
                <a:gd name="connsiteX636" fmla="*/ 1636899 w 4603109"/>
                <a:gd name="connsiteY636" fmla="*/ 924402 h 924402"/>
                <a:gd name="connsiteX637" fmla="*/ 1609783 w 4603109"/>
                <a:gd name="connsiteY637" fmla="*/ 924402 h 924402"/>
                <a:gd name="connsiteX638" fmla="*/ 1608325 w 4603109"/>
                <a:gd name="connsiteY638" fmla="*/ 924402 h 924402"/>
                <a:gd name="connsiteX639" fmla="*/ 1606834 w 4603109"/>
                <a:gd name="connsiteY639" fmla="*/ 924402 h 924402"/>
                <a:gd name="connsiteX640" fmla="*/ 1579719 w 4603109"/>
                <a:gd name="connsiteY640" fmla="*/ 924402 h 924402"/>
                <a:gd name="connsiteX641" fmla="*/ 1564612 w 4603109"/>
                <a:gd name="connsiteY641" fmla="*/ 924402 h 924402"/>
                <a:gd name="connsiteX642" fmla="*/ 1524740 w 4603109"/>
                <a:gd name="connsiteY642" fmla="*/ 924402 h 924402"/>
                <a:gd name="connsiteX643" fmla="*/ 1482518 w 4603109"/>
                <a:gd name="connsiteY643" fmla="*/ 924402 h 924402"/>
                <a:gd name="connsiteX644" fmla="*/ 1460483 w 4603109"/>
                <a:gd name="connsiteY644" fmla="*/ 924402 h 924402"/>
                <a:gd name="connsiteX645" fmla="*/ 1452454 w 4603109"/>
                <a:gd name="connsiteY645" fmla="*/ 924402 h 924402"/>
                <a:gd name="connsiteX646" fmla="*/ 1444011 w 4603109"/>
                <a:gd name="connsiteY646" fmla="*/ 924402 h 924402"/>
                <a:gd name="connsiteX647" fmla="*/ 1436843 w 4603109"/>
                <a:gd name="connsiteY647" fmla="*/ 924402 h 924402"/>
                <a:gd name="connsiteX648" fmla="*/ 1413947 w 4603109"/>
                <a:gd name="connsiteY648" fmla="*/ 924402 h 924402"/>
                <a:gd name="connsiteX649" fmla="*/ 1354749 w 4603109"/>
                <a:gd name="connsiteY649" fmla="*/ 924402 h 924402"/>
                <a:gd name="connsiteX650" fmla="*/ 1332714 w 4603109"/>
                <a:gd name="connsiteY650" fmla="*/ 924402 h 924402"/>
                <a:gd name="connsiteX651" fmla="*/ 1324685 w 4603109"/>
                <a:gd name="connsiteY651" fmla="*/ 924402 h 924402"/>
                <a:gd name="connsiteX652" fmla="*/ 1316242 w 4603109"/>
                <a:gd name="connsiteY652" fmla="*/ 924402 h 924402"/>
                <a:gd name="connsiteX653" fmla="*/ 1312767 w 4603109"/>
                <a:gd name="connsiteY653" fmla="*/ 924402 h 924402"/>
                <a:gd name="connsiteX654" fmla="*/ 1286178 w 4603109"/>
                <a:gd name="connsiteY654" fmla="*/ 924402 h 924402"/>
                <a:gd name="connsiteX655" fmla="*/ 1282703 w 4603109"/>
                <a:gd name="connsiteY655" fmla="*/ 924402 h 924402"/>
                <a:gd name="connsiteX656" fmla="*/ 1243956 w 4603109"/>
                <a:gd name="connsiteY656" fmla="*/ 924402 h 924402"/>
                <a:gd name="connsiteX657" fmla="*/ 1184998 w 4603109"/>
                <a:gd name="connsiteY657" fmla="*/ 924402 h 924402"/>
                <a:gd name="connsiteX658" fmla="*/ 1154934 w 4603109"/>
                <a:gd name="connsiteY658" fmla="*/ 924402 h 924402"/>
                <a:gd name="connsiteX659" fmla="*/ 1139828 w 4603109"/>
                <a:gd name="connsiteY659" fmla="*/ 924402 h 924402"/>
                <a:gd name="connsiteX660" fmla="*/ 1116187 w 4603109"/>
                <a:gd name="connsiteY660" fmla="*/ 924402 h 924402"/>
                <a:gd name="connsiteX661" fmla="*/ 1112712 w 4603109"/>
                <a:gd name="connsiteY661" fmla="*/ 924402 h 924402"/>
                <a:gd name="connsiteX662" fmla="*/ 1057734 w 4603109"/>
                <a:gd name="connsiteY662" fmla="*/ 924402 h 924402"/>
                <a:gd name="connsiteX663" fmla="*/ 1027669 w 4603109"/>
                <a:gd name="connsiteY663" fmla="*/ 924402 h 924402"/>
                <a:gd name="connsiteX664" fmla="*/ 1012059 w 4603109"/>
                <a:gd name="connsiteY664" fmla="*/ 924402 h 924402"/>
                <a:gd name="connsiteX665" fmla="*/ 984943 w 4603109"/>
                <a:gd name="connsiteY665" fmla="*/ 924402 h 924402"/>
                <a:gd name="connsiteX666" fmla="*/ 929965 w 4603109"/>
                <a:gd name="connsiteY666" fmla="*/ 924402 h 924402"/>
                <a:gd name="connsiteX667" fmla="*/ 899900 w 4603109"/>
                <a:gd name="connsiteY667" fmla="*/ 924402 h 924402"/>
                <a:gd name="connsiteX668" fmla="*/ 857678 w 4603109"/>
                <a:gd name="connsiteY668" fmla="*/ 924402 h 924402"/>
                <a:gd name="connsiteX669" fmla="*/ 819171 w 4603109"/>
                <a:gd name="connsiteY669" fmla="*/ 924402 h 924402"/>
                <a:gd name="connsiteX670" fmla="*/ 729909 w 4603109"/>
                <a:gd name="connsiteY670" fmla="*/ 924402 h 924402"/>
                <a:gd name="connsiteX671" fmla="*/ 691402 w 4603109"/>
                <a:gd name="connsiteY671" fmla="*/ 924402 h 924402"/>
                <a:gd name="connsiteX672" fmla="*/ 687927 w 4603109"/>
                <a:gd name="connsiteY672" fmla="*/ 924402 h 924402"/>
                <a:gd name="connsiteX673" fmla="*/ 560158 w 4603109"/>
                <a:gd name="connsiteY673" fmla="*/ 924402 h 924402"/>
                <a:gd name="connsiteX674" fmla="*/ 432894 w 4603109"/>
                <a:gd name="connsiteY674" fmla="*/ 924402 h 924402"/>
                <a:gd name="connsiteX675" fmla="*/ 305125 w 4603109"/>
                <a:gd name="connsiteY675" fmla="*/ 924402 h 924402"/>
                <a:gd name="connsiteX676" fmla="*/ 223202 w 4603109"/>
                <a:gd name="connsiteY676" fmla="*/ 877348 h 924402"/>
                <a:gd name="connsiteX677" fmla="*/ 10809 w 4603109"/>
                <a:gd name="connsiteY677" fmla="*/ 509257 h 924402"/>
                <a:gd name="connsiteX678" fmla="*/ 10809 w 4603109"/>
                <a:gd name="connsiteY678" fmla="*/ 415146 h 924402"/>
                <a:gd name="connsiteX679" fmla="*/ 223202 w 4603109"/>
                <a:gd name="connsiteY679" fmla="*/ 47054 h 924402"/>
                <a:gd name="connsiteX680" fmla="*/ 305125 w 4603109"/>
                <a:gd name="connsiteY680" fmla="*/ 0 h 92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Lst>
              <a:rect l="l" t="t" r="r" b="b"/>
              <a:pathLst>
                <a:path w="4603109" h="924402">
                  <a:moveTo>
                    <a:pt x="305125" y="0"/>
                  </a:moveTo>
                  <a:lnTo>
                    <a:pt x="432894" y="0"/>
                  </a:lnTo>
                  <a:lnTo>
                    <a:pt x="445336" y="0"/>
                  </a:lnTo>
                  <a:cubicBezTo>
                    <a:pt x="485989" y="0"/>
                    <a:pt x="520835" y="0"/>
                    <a:pt x="550703" y="0"/>
                  </a:cubicBezTo>
                  <a:lnTo>
                    <a:pt x="560158" y="0"/>
                  </a:lnTo>
                  <a:lnTo>
                    <a:pt x="573105" y="0"/>
                  </a:lnTo>
                  <a:lnTo>
                    <a:pt x="626202" y="0"/>
                  </a:lnTo>
                  <a:cubicBezTo>
                    <a:pt x="646943" y="0"/>
                    <a:pt x="663537" y="0"/>
                    <a:pt x="676811" y="0"/>
                  </a:cubicBezTo>
                  <a:lnTo>
                    <a:pt x="678472" y="0"/>
                  </a:lnTo>
                  <a:lnTo>
                    <a:pt x="687927" y="0"/>
                  </a:lnTo>
                  <a:lnTo>
                    <a:pt x="691402" y="0"/>
                  </a:lnTo>
                  <a:lnTo>
                    <a:pt x="700371" y="0"/>
                  </a:lnTo>
                  <a:lnTo>
                    <a:pt x="707508" y="0"/>
                  </a:lnTo>
                  <a:cubicBezTo>
                    <a:pt x="729909" y="0"/>
                    <a:pt x="729909" y="0"/>
                    <a:pt x="729909" y="0"/>
                  </a:cubicBezTo>
                  <a:lnTo>
                    <a:pt x="753971" y="0"/>
                  </a:lnTo>
                  <a:lnTo>
                    <a:pt x="804580" y="0"/>
                  </a:lnTo>
                  <a:lnTo>
                    <a:pt x="805737" y="0"/>
                  </a:lnTo>
                  <a:lnTo>
                    <a:pt x="819171" y="0"/>
                  </a:lnTo>
                  <a:lnTo>
                    <a:pt x="828140" y="0"/>
                  </a:lnTo>
                  <a:lnTo>
                    <a:pt x="831615" y="0"/>
                  </a:lnTo>
                  <a:lnTo>
                    <a:pt x="835277" y="0"/>
                  </a:lnTo>
                  <a:lnTo>
                    <a:pt x="857678" y="0"/>
                  </a:lnTo>
                  <a:lnTo>
                    <a:pt x="864889" y="0"/>
                  </a:lnTo>
                  <a:lnTo>
                    <a:pt x="899900" y="0"/>
                  </a:lnTo>
                  <a:lnTo>
                    <a:pt x="909341" y="0"/>
                  </a:lnTo>
                  <a:lnTo>
                    <a:pt x="929965" y="0"/>
                  </a:lnTo>
                  <a:lnTo>
                    <a:pt x="933506" y="0"/>
                  </a:lnTo>
                  <a:lnTo>
                    <a:pt x="936982" y="0"/>
                  </a:lnTo>
                  <a:lnTo>
                    <a:pt x="959384" y="0"/>
                  </a:lnTo>
                  <a:lnTo>
                    <a:pt x="962542" y="0"/>
                  </a:lnTo>
                  <a:lnTo>
                    <a:pt x="984943" y="0"/>
                  </a:lnTo>
                  <a:lnTo>
                    <a:pt x="992658" y="0"/>
                  </a:lnTo>
                  <a:lnTo>
                    <a:pt x="1012059" y="0"/>
                  </a:lnTo>
                  <a:lnTo>
                    <a:pt x="1012480" y="0"/>
                  </a:lnTo>
                  <a:lnTo>
                    <a:pt x="1027669" y="0"/>
                  </a:lnTo>
                  <a:lnTo>
                    <a:pt x="1037110" y="0"/>
                  </a:lnTo>
                  <a:lnTo>
                    <a:pt x="1040112" y="0"/>
                  </a:lnTo>
                  <a:lnTo>
                    <a:pt x="1057734" y="0"/>
                  </a:lnTo>
                  <a:lnTo>
                    <a:pt x="1064751" y="0"/>
                  </a:lnTo>
                  <a:lnTo>
                    <a:pt x="1070177" y="0"/>
                  </a:lnTo>
                  <a:lnTo>
                    <a:pt x="1072436" y="0"/>
                  </a:lnTo>
                  <a:lnTo>
                    <a:pt x="1090311" y="0"/>
                  </a:lnTo>
                  <a:lnTo>
                    <a:pt x="1110718" y="0"/>
                  </a:lnTo>
                  <a:lnTo>
                    <a:pt x="1112712" y="0"/>
                  </a:lnTo>
                  <a:lnTo>
                    <a:pt x="1116187" y="0"/>
                  </a:lnTo>
                  <a:lnTo>
                    <a:pt x="1139828" y="0"/>
                  </a:lnTo>
                  <a:lnTo>
                    <a:pt x="1140249" y="0"/>
                  </a:lnTo>
                  <a:lnTo>
                    <a:pt x="1145480" y="0"/>
                  </a:lnTo>
                  <a:lnTo>
                    <a:pt x="1152270" y="0"/>
                  </a:lnTo>
                  <a:lnTo>
                    <a:pt x="1154934" y="0"/>
                  </a:lnTo>
                  <a:lnTo>
                    <a:pt x="1167881" y="0"/>
                  </a:lnTo>
                  <a:lnTo>
                    <a:pt x="1175544" y="0"/>
                  </a:lnTo>
                  <a:lnTo>
                    <a:pt x="1184998" y="0"/>
                  </a:lnTo>
                  <a:lnTo>
                    <a:pt x="1197946" y="0"/>
                  </a:lnTo>
                  <a:lnTo>
                    <a:pt x="1200205" y="0"/>
                  </a:lnTo>
                  <a:lnTo>
                    <a:pt x="1220978" y="0"/>
                  </a:lnTo>
                  <a:lnTo>
                    <a:pt x="1238487" y="0"/>
                  </a:lnTo>
                  <a:lnTo>
                    <a:pt x="1243956" y="0"/>
                  </a:lnTo>
                  <a:lnTo>
                    <a:pt x="1251042" y="0"/>
                  </a:lnTo>
                  <a:lnTo>
                    <a:pt x="1257637" y="0"/>
                  </a:lnTo>
                  <a:lnTo>
                    <a:pt x="1271587" y="0"/>
                  </a:lnTo>
                  <a:lnTo>
                    <a:pt x="1273249" y="0"/>
                  </a:lnTo>
                  <a:lnTo>
                    <a:pt x="1280039" y="0"/>
                  </a:lnTo>
                  <a:lnTo>
                    <a:pt x="1282703" y="0"/>
                  </a:lnTo>
                  <a:lnTo>
                    <a:pt x="1286178" y="0"/>
                  </a:lnTo>
                  <a:lnTo>
                    <a:pt x="1295146" y="0"/>
                  </a:lnTo>
                  <a:lnTo>
                    <a:pt x="1301651" y="0"/>
                  </a:lnTo>
                  <a:lnTo>
                    <a:pt x="1302284" y="0"/>
                  </a:lnTo>
                  <a:lnTo>
                    <a:pt x="1303313" y="0"/>
                  </a:lnTo>
                  <a:lnTo>
                    <a:pt x="1312767" y="0"/>
                  </a:lnTo>
                  <a:lnTo>
                    <a:pt x="1316242" y="0"/>
                  </a:lnTo>
                  <a:lnTo>
                    <a:pt x="1321886" y="0"/>
                  </a:lnTo>
                  <a:lnTo>
                    <a:pt x="1324685" y="0"/>
                  </a:lnTo>
                  <a:lnTo>
                    <a:pt x="1325211" y="0"/>
                  </a:lnTo>
                  <a:lnTo>
                    <a:pt x="1332348" y="0"/>
                  </a:lnTo>
                  <a:lnTo>
                    <a:pt x="1332714" y="0"/>
                  </a:lnTo>
                  <a:lnTo>
                    <a:pt x="1333135" y="0"/>
                  </a:lnTo>
                  <a:lnTo>
                    <a:pt x="1348747" y="0"/>
                  </a:lnTo>
                  <a:lnTo>
                    <a:pt x="1354749" y="0"/>
                  </a:lnTo>
                  <a:lnTo>
                    <a:pt x="1378811" y="0"/>
                  </a:lnTo>
                  <a:lnTo>
                    <a:pt x="1383745" y="0"/>
                  </a:lnTo>
                  <a:lnTo>
                    <a:pt x="1385406" y="0"/>
                  </a:lnTo>
                  <a:lnTo>
                    <a:pt x="1399356" y="0"/>
                  </a:lnTo>
                  <a:lnTo>
                    <a:pt x="1400513" y="0"/>
                  </a:lnTo>
                  <a:lnTo>
                    <a:pt x="1413947" y="0"/>
                  </a:lnTo>
                  <a:lnTo>
                    <a:pt x="1414442" y="0"/>
                  </a:lnTo>
                  <a:lnTo>
                    <a:pt x="1422915" y="0"/>
                  </a:lnTo>
                  <a:lnTo>
                    <a:pt x="1426390" y="0"/>
                  </a:lnTo>
                  <a:lnTo>
                    <a:pt x="1429420" y="0"/>
                  </a:lnTo>
                  <a:lnTo>
                    <a:pt x="1430053" y="0"/>
                  </a:lnTo>
                  <a:lnTo>
                    <a:pt x="1430206" y="0"/>
                  </a:lnTo>
                  <a:lnTo>
                    <a:pt x="1430577" y="0"/>
                  </a:lnTo>
                  <a:lnTo>
                    <a:pt x="1436843" y="0"/>
                  </a:lnTo>
                  <a:lnTo>
                    <a:pt x="1444011" y="0"/>
                  </a:lnTo>
                  <a:lnTo>
                    <a:pt x="1449655" y="0"/>
                  </a:lnTo>
                  <a:lnTo>
                    <a:pt x="1452454" y="0"/>
                  </a:lnTo>
                  <a:lnTo>
                    <a:pt x="1452980" y="0"/>
                  </a:lnTo>
                  <a:lnTo>
                    <a:pt x="1456455" y="0"/>
                  </a:lnTo>
                  <a:lnTo>
                    <a:pt x="1459664" y="0"/>
                  </a:lnTo>
                  <a:lnTo>
                    <a:pt x="1460117" y="0"/>
                  </a:lnTo>
                  <a:lnTo>
                    <a:pt x="1460483" y="0"/>
                  </a:lnTo>
                  <a:lnTo>
                    <a:pt x="1460904" y="0"/>
                  </a:lnTo>
                  <a:lnTo>
                    <a:pt x="1472926" y="0"/>
                  </a:lnTo>
                  <a:lnTo>
                    <a:pt x="1482518" y="0"/>
                  </a:lnTo>
                  <a:lnTo>
                    <a:pt x="1489729" y="0"/>
                  </a:lnTo>
                  <a:lnTo>
                    <a:pt x="1504116" y="0"/>
                  </a:lnTo>
                  <a:lnTo>
                    <a:pt x="1511514" y="0"/>
                  </a:lnTo>
                  <a:lnTo>
                    <a:pt x="1524740" y="0"/>
                  </a:lnTo>
                  <a:lnTo>
                    <a:pt x="1528282" y="0"/>
                  </a:lnTo>
                  <a:lnTo>
                    <a:pt x="1531757" y="0"/>
                  </a:lnTo>
                  <a:lnTo>
                    <a:pt x="1534181" y="0"/>
                  </a:lnTo>
                  <a:lnTo>
                    <a:pt x="1542211" y="0"/>
                  </a:lnTo>
                  <a:lnTo>
                    <a:pt x="1554159" y="0"/>
                  </a:lnTo>
                  <a:lnTo>
                    <a:pt x="1557318" y="0"/>
                  </a:lnTo>
                  <a:lnTo>
                    <a:pt x="1557975" y="0"/>
                  </a:lnTo>
                  <a:lnTo>
                    <a:pt x="1558346" y="0"/>
                  </a:lnTo>
                  <a:lnTo>
                    <a:pt x="1561822" y="0"/>
                  </a:lnTo>
                  <a:lnTo>
                    <a:pt x="1564612" y="0"/>
                  </a:lnTo>
                  <a:lnTo>
                    <a:pt x="1566857" y="0"/>
                  </a:lnTo>
                  <a:lnTo>
                    <a:pt x="1576919" y="0"/>
                  </a:lnTo>
                  <a:lnTo>
                    <a:pt x="1579719" y="0"/>
                  </a:lnTo>
                  <a:lnTo>
                    <a:pt x="1584224" y="0"/>
                  </a:lnTo>
                  <a:lnTo>
                    <a:pt x="1587382" y="0"/>
                  </a:lnTo>
                  <a:lnTo>
                    <a:pt x="1587433" y="0"/>
                  </a:lnTo>
                  <a:lnTo>
                    <a:pt x="1600695" y="0"/>
                  </a:lnTo>
                  <a:lnTo>
                    <a:pt x="1606834" y="0"/>
                  </a:lnTo>
                  <a:lnTo>
                    <a:pt x="1607256" y="0"/>
                  </a:lnTo>
                  <a:lnTo>
                    <a:pt x="1608325" y="0"/>
                  </a:lnTo>
                  <a:lnTo>
                    <a:pt x="1609783" y="0"/>
                  </a:lnTo>
                  <a:lnTo>
                    <a:pt x="1617498" y="0"/>
                  </a:lnTo>
                  <a:lnTo>
                    <a:pt x="1631885" y="0"/>
                  </a:lnTo>
                  <a:lnTo>
                    <a:pt x="1636899" y="0"/>
                  </a:lnTo>
                  <a:lnTo>
                    <a:pt x="1637320" y="0"/>
                  </a:lnTo>
                  <a:lnTo>
                    <a:pt x="1637445" y="0"/>
                  </a:lnTo>
                  <a:lnTo>
                    <a:pt x="1652509" y="0"/>
                  </a:lnTo>
                  <a:lnTo>
                    <a:pt x="1659526" y="0"/>
                  </a:lnTo>
                  <a:lnTo>
                    <a:pt x="1661950" y="0"/>
                  </a:lnTo>
                  <a:lnTo>
                    <a:pt x="1664952" y="0"/>
                  </a:lnTo>
                  <a:lnTo>
                    <a:pt x="1667212" y="0"/>
                  </a:lnTo>
                  <a:lnTo>
                    <a:pt x="1685087" y="0"/>
                  </a:lnTo>
                  <a:lnTo>
                    <a:pt x="1689591" y="0"/>
                  </a:lnTo>
                  <a:lnTo>
                    <a:pt x="1694626" y="0"/>
                  </a:lnTo>
                  <a:lnTo>
                    <a:pt x="1697276" y="0"/>
                  </a:lnTo>
                  <a:lnTo>
                    <a:pt x="1698000" y="0"/>
                  </a:lnTo>
                  <a:lnTo>
                    <a:pt x="1704688" y="0"/>
                  </a:lnTo>
                  <a:lnTo>
                    <a:pt x="1707488" y="0"/>
                  </a:lnTo>
                  <a:lnTo>
                    <a:pt x="1710963" y="0"/>
                  </a:lnTo>
                  <a:lnTo>
                    <a:pt x="1715151" y="0"/>
                  </a:lnTo>
                  <a:lnTo>
                    <a:pt x="1721928" y="0"/>
                  </a:lnTo>
                  <a:lnTo>
                    <a:pt x="1734603" y="0"/>
                  </a:lnTo>
                  <a:lnTo>
                    <a:pt x="1735025" y="0"/>
                  </a:lnTo>
                  <a:lnTo>
                    <a:pt x="1735558" y="0"/>
                  </a:lnTo>
                  <a:lnTo>
                    <a:pt x="1736094" y="0"/>
                  </a:lnTo>
                  <a:lnTo>
                    <a:pt x="1737552" y="0"/>
                  </a:lnTo>
                  <a:lnTo>
                    <a:pt x="1741027" y="0"/>
                  </a:lnTo>
                  <a:lnTo>
                    <a:pt x="1747046" y="0"/>
                  </a:lnTo>
                  <a:lnTo>
                    <a:pt x="1748537" y="0"/>
                  </a:lnTo>
                  <a:lnTo>
                    <a:pt x="1753052" y="0"/>
                  </a:lnTo>
                  <a:lnTo>
                    <a:pt x="1757499" y="0"/>
                  </a:lnTo>
                  <a:lnTo>
                    <a:pt x="1764668" y="0"/>
                  </a:lnTo>
                  <a:lnTo>
                    <a:pt x="1765089" y="0"/>
                  </a:lnTo>
                  <a:lnTo>
                    <a:pt x="1765214" y="0"/>
                  </a:lnTo>
                  <a:lnTo>
                    <a:pt x="1770320" y="0"/>
                  </a:lnTo>
                  <a:lnTo>
                    <a:pt x="1777110" y="0"/>
                  </a:lnTo>
                  <a:lnTo>
                    <a:pt x="1779774" y="0"/>
                  </a:lnTo>
                  <a:lnTo>
                    <a:pt x="1792721" y="0"/>
                  </a:lnTo>
                  <a:lnTo>
                    <a:pt x="1794981" y="0"/>
                  </a:lnTo>
                  <a:lnTo>
                    <a:pt x="1825045" y="0"/>
                  </a:lnTo>
                  <a:lnTo>
                    <a:pt x="1825769" y="0"/>
                  </a:lnTo>
                  <a:lnTo>
                    <a:pt x="1838732" y="0"/>
                  </a:lnTo>
                  <a:lnTo>
                    <a:pt x="1845818" y="0"/>
                  </a:lnTo>
                  <a:lnTo>
                    <a:pt x="1849697" y="0"/>
                  </a:lnTo>
                  <a:lnTo>
                    <a:pt x="1852412" y="0"/>
                  </a:lnTo>
                  <a:lnTo>
                    <a:pt x="1853903" y="0"/>
                  </a:lnTo>
                  <a:lnTo>
                    <a:pt x="1863327" y="0"/>
                  </a:lnTo>
                  <a:lnTo>
                    <a:pt x="1868796" y="0"/>
                  </a:lnTo>
                  <a:lnTo>
                    <a:pt x="1874815" y="0"/>
                  </a:lnTo>
                  <a:lnTo>
                    <a:pt x="1876306" y="0"/>
                  </a:lnTo>
                  <a:lnTo>
                    <a:pt x="1880821" y="0"/>
                  </a:lnTo>
                  <a:lnTo>
                    <a:pt x="1882477" y="0"/>
                  </a:lnTo>
                  <a:lnTo>
                    <a:pt x="1883936" y="0"/>
                  </a:lnTo>
                  <a:lnTo>
                    <a:pt x="1885268" y="0"/>
                  </a:lnTo>
                  <a:lnTo>
                    <a:pt x="1896427" y="0"/>
                  </a:lnTo>
                  <a:lnTo>
                    <a:pt x="1898089" y="0"/>
                  </a:lnTo>
                  <a:lnTo>
                    <a:pt x="1904879" y="0"/>
                  </a:lnTo>
                  <a:lnTo>
                    <a:pt x="1907543" y="0"/>
                  </a:lnTo>
                  <a:lnTo>
                    <a:pt x="1911018" y="0"/>
                  </a:lnTo>
                  <a:lnTo>
                    <a:pt x="1919986" y="0"/>
                  </a:lnTo>
                  <a:lnTo>
                    <a:pt x="1927124" y="0"/>
                  </a:lnTo>
                  <a:lnTo>
                    <a:pt x="1927489" y="0"/>
                  </a:lnTo>
                  <a:lnTo>
                    <a:pt x="1927911" y="0"/>
                  </a:lnTo>
                  <a:lnTo>
                    <a:pt x="1929402" y="0"/>
                  </a:lnTo>
                  <a:lnTo>
                    <a:pt x="1946726" y="0"/>
                  </a:lnTo>
                  <a:lnTo>
                    <a:pt x="1949525" y="0"/>
                  </a:lnTo>
                  <a:lnTo>
                    <a:pt x="1957554" y="0"/>
                  </a:lnTo>
                  <a:lnTo>
                    <a:pt x="1957975" y="0"/>
                  </a:lnTo>
                  <a:lnTo>
                    <a:pt x="1973587" y="0"/>
                  </a:lnTo>
                  <a:lnTo>
                    <a:pt x="1978520" y="0"/>
                  </a:lnTo>
                  <a:lnTo>
                    <a:pt x="1980012" y="0"/>
                  </a:lnTo>
                  <a:lnTo>
                    <a:pt x="1980181" y="0"/>
                  </a:lnTo>
                  <a:lnTo>
                    <a:pt x="1981672" y="0"/>
                  </a:lnTo>
                  <a:lnTo>
                    <a:pt x="2008585" y="0"/>
                  </a:lnTo>
                  <a:lnTo>
                    <a:pt x="2009218" y="0"/>
                  </a:lnTo>
                  <a:lnTo>
                    <a:pt x="2010246" y="0"/>
                  </a:lnTo>
                  <a:lnTo>
                    <a:pt x="2010709" y="0"/>
                  </a:lnTo>
                  <a:lnTo>
                    <a:pt x="2011705" y="0"/>
                  </a:lnTo>
                  <a:lnTo>
                    <a:pt x="2024147" y="0"/>
                  </a:lnTo>
                  <a:lnTo>
                    <a:pt x="2024196" y="0"/>
                  </a:lnTo>
                  <a:lnTo>
                    <a:pt x="2024981" y="0"/>
                  </a:lnTo>
                  <a:lnTo>
                    <a:pt x="2025353" y="0"/>
                  </a:lnTo>
                  <a:lnTo>
                    <a:pt x="2026473" y="0"/>
                  </a:lnTo>
                  <a:lnTo>
                    <a:pt x="2031619" y="0"/>
                  </a:lnTo>
                  <a:lnTo>
                    <a:pt x="2033110" y="0"/>
                  </a:lnTo>
                  <a:lnTo>
                    <a:pt x="2038787" y="0"/>
                  </a:lnTo>
                  <a:lnTo>
                    <a:pt x="2039282" y="0"/>
                  </a:lnTo>
                  <a:lnTo>
                    <a:pt x="2047755" y="0"/>
                  </a:lnTo>
                  <a:lnTo>
                    <a:pt x="2051230" y="0"/>
                  </a:lnTo>
                  <a:lnTo>
                    <a:pt x="2054893" y="0"/>
                  </a:lnTo>
                  <a:lnTo>
                    <a:pt x="2055046" y="0"/>
                  </a:lnTo>
                  <a:lnTo>
                    <a:pt x="2055258" y="0"/>
                  </a:lnTo>
                  <a:lnTo>
                    <a:pt x="2055680" y="0"/>
                  </a:lnTo>
                  <a:lnTo>
                    <a:pt x="2057171" y="0"/>
                  </a:lnTo>
                  <a:lnTo>
                    <a:pt x="2061683" y="0"/>
                  </a:lnTo>
                  <a:lnTo>
                    <a:pt x="2067702" y="0"/>
                  </a:lnTo>
                  <a:lnTo>
                    <a:pt x="2074495" y="0"/>
                  </a:lnTo>
                  <a:lnTo>
                    <a:pt x="2077294" y="0"/>
                  </a:lnTo>
                  <a:lnTo>
                    <a:pt x="2084504" y="0"/>
                  </a:lnTo>
                  <a:lnTo>
                    <a:pt x="2085323" y="0"/>
                  </a:lnTo>
                  <a:lnTo>
                    <a:pt x="2085744" y="0"/>
                  </a:lnTo>
                  <a:lnTo>
                    <a:pt x="2097766" y="0"/>
                  </a:lnTo>
                  <a:lnTo>
                    <a:pt x="2106289" y="0"/>
                  </a:lnTo>
                  <a:lnTo>
                    <a:pt x="2107781" y="0"/>
                  </a:lnTo>
                  <a:lnTo>
                    <a:pt x="2128956" y="0"/>
                  </a:lnTo>
                  <a:lnTo>
                    <a:pt x="2129514" y="0"/>
                  </a:lnTo>
                  <a:lnTo>
                    <a:pt x="2136354" y="0"/>
                  </a:lnTo>
                  <a:lnTo>
                    <a:pt x="2136987" y="0"/>
                  </a:lnTo>
                  <a:lnTo>
                    <a:pt x="2138478" y="0"/>
                  </a:lnTo>
                  <a:lnTo>
                    <a:pt x="2151916" y="0"/>
                  </a:lnTo>
                  <a:lnTo>
                    <a:pt x="2152750" y="0"/>
                  </a:lnTo>
                  <a:lnTo>
                    <a:pt x="2153122" y="0"/>
                  </a:lnTo>
                  <a:lnTo>
                    <a:pt x="2154242" y="0"/>
                  </a:lnTo>
                  <a:lnTo>
                    <a:pt x="2156597" y="0"/>
                  </a:lnTo>
                  <a:lnTo>
                    <a:pt x="2159388" y="0"/>
                  </a:lnTo>
                  <a:lnTo>
                    <a:pt x="2160879" y="0"/>
                  </a:lnTo>
                  <a:lnTo>
                    <a:pt x="2161633" y="0"/>
                  </a:lnTo>
                  <a:lnTo>
                    <a:pt x="2167051" y="0"/>
                  </a:lnTo>
                  <a:lnTo>
                    <a:pt x="2178999" y="0"/>
                  </a:lnTo>
                  <a:lnTo>
                    <a:pt x="2182158" y="0"/>
                  </a:lnTo>
                  <a:lnTo>
                    <a:pt x="2182815" y="0"/>
                  </a:lnTo>
                  <a:lnTo>
                    <a:pt x="2188666" y="0"/>
                  </a:lnTo>
                  <a:lnTo>
                    <a:pt x="2189452" y="0"/>
                  </a:lnTo>
                  <a:lnTo>
                    <a:pt x="2191697" y="0"/>
                  </a:lnTo>
                  <a:lnTo>
                    <a:pt x="2195471" y="0"/>
                  </a:lnTo>
                  <a:lnTo>
                    <a:pt x="2201759" y="0"/>
                  </a:lnTo>
                  <a:lnTo>
                    <a:pt x="2203100" y="0"/>
                  </a:lnTo>
                  <a:lnTo>
                    <a:pt x="2204559" y="0"/>
                  </a:lnTo>
                  <a:lnTo>
                    <a:pt x="2204591" y="0"/>
                  </a:lnTo>
                  <a:lnTo>
                    <a:pt x="2212273" y="0"/>
                  </a:lnTo>
                  <a:lnTo>
                    <a:pt x="2225535" y="0"/>
                  </a:lnTo>
                  <a:lnTo>
                    <a:pt x="2231674" y="0"/>
                  </a:lnTo>
                  <a:lnTo>
                    <a:pt x="2232096" y="0"/>
                  </a:lnTo>
                  <a:lnTo>
                    <a:pt x="2232220" y="0"/>
                  </a:lnTo>
                  <a:lnTo>
                    <a:pt x="2233118" y="0"/>
                  </a:lnTo>
                  <a:lnTo>
                    <a:pt x="2233165" y="0"/>
                  </a:lnTo>
                  <a:lnTo>
                    <a:pt x="2256725" y="0"/>
                  </a:lnTo>
                  <a:lnTo>
                    <a:pt x="2257283" y="0"/>
                  </a:lnTo>
                  <a:lnTo>
                    <a:pt x="2262285" y="0"/>
                  </a:lnTo>
                  <a:lnTo>
                    <a:pt x="2284366" y="0"/>
                  </a:lnTo>
                  <a:lnTo>
                    <a:pt x="2289402" y="0"/>
                  </a:lnTo>
                  <a:lnTo>
                    <a:pt x="2292052" y="0"/>
                  </a:lnTo>
                  <a:lnTo>
                    <a:pt x="2299271" y="0"/>
                  </a:lnTo>
                  <a:lnTo>
                    <a:pt x="2308721" y="0"/>
                  </a:lnTo>
                  <a:lnTo>
                    <a:pt x="2309927" y="0"/>
                  </a:lnTo>
                  <a:lnTo>
                    <a:pt x="2316435" y="0"/>
                  </a:lnTo>
                  <a:lnTo>
                    <a:pt x="2316703" y="0"/>
                  </a:lnTo>
                  <a:lnTo>
                    <a:pt x="2319466" y="0"/>
                  </a:lnTo>
                  <a:lnTo>
                    <a:pt x="2322840" y="0"/>
                  </a:lnTo>
                  <a:lnTo>
                    <a:pt x="2329528" y="0"/>
                  </a:lnTo>
                  <a:lnTo>
                    <a:pt x="2330869" y="0"/>
                  </a:lnTo>
                  <a:lnTo>
                    <a:pt x="2332328" y="0"/>
                  </a:lnTo>
                  <a:lnTo>
                    <a:pt x="2332360" y="0"/>
                  </a:lnTo>
                  <a:lnTo>
                    <a:pt x="2335803" y="0"/>
                  </a:lnTo>
                  <a:lnTo>
                    <a:pt x="2343312" y="0"/>
                  </a:lnTo>
                  <a:lnTo>
                    <a:pt x="2344804" y="0"/>
                  </a:lnTo>
                  <a:lnTo>
                    <a:pt x="2346768" y="0"/>
                  </a:lnTo>
                  <a:lnTo>
                    <a:pt x="2347827" y="0"/>
                  </a:lnTo>
                  <a:lnTo>
                    <a:pt x="2352274" y="0"/>
                  </a:lnTo>
                  <a:lnTo>
                    <a:pt x="2359443" y="0"/>
                  </a:lnTo>
                  <a:lnTo>
                    <a:pt x="2359865" y="0"/>
                  </a:lnTo>
                  <a:lnTo>
                    <a:pt x="2359989" y="0"/>
                  </a:lnTo>
                  <a:lnTo>
                    <a:pt x="2360887" y="0"/>
                  </a:lnTo>
                  <a:lnTo>
                    <a:pt x="2360934" y="0"/>
                  </a:lnTo>
                  <a:lnTo>
                    <a:pt x="2371886" y="0"/>
                  </a:lnTo>
                  <a:lnTo>
                    <a:pt x="2373377" y="0"/>
                  </a:lnTo>
                  <a:lnTo>
                    <a:pt x="2377892" y="0"/>
                  </a:lnTo>
                  <a:cubicBezTo>
                    <a:pt x="2382339" y="0"/>
                    <a:pt x="2382339" y="0"/>
                    <a:pt x="2382339" y="0"/>
                  </a:cubicBezTo>
                  <a:lnTo>
                    <a:pt x="2390054" y="0"/>
                  </a:lnTo>
                  <a:lnTo>
                    <a:pt x="2419821" y="0"/>
                  </a:lnTo>
                  <a:lnTo>
                    <a:pt x="2427040" y="0"/>
                  </a:lnTo>
                  <a:lnTo>
                    <a:pt x="2436490" y="0"/>
                  </a:lnTo>
                  <a:lnTo>
                    <a:pt x="2444472" y="0"/>
                  </a:lnTo>
                  <a:lnTo>
                    <a:pt x="2448678" y="0"/>
                  </a:lnTo>
                  <a:lnTo>
                    <a:pt x="2450171" y="0"/>
                  </a:lnTo>
                  <a:lnTo>
                    <a:pt x="2450609" y="0"/>
                  </a:lnTo>
                  <a:lnTo>
                    <a:pt x="2463572" y="0"/>
                  </a:lnTo>
                  <a:lnTo>
                    <a:pt x="2471081" y="0"/>
                  </a:lnTo>
                  <a:lnTo>
                    <a:pt x="2472573" y="0"/>
                  </a:lnTo>
                  <a:lnTo>
                    <a:pt x="2474537" y="0"/>
                  </a:lnTo>
                  <a:lnTo>
                    <a:pt x="2475596" y="0"/>
                  </a:lnTo>
                  <a:lnTo>
                    <a:pt x="2477252" y="0"/>
                  </a:lnTo>
                  <a:lnTo>
                    <a:pt x="2478712" y="0"/>
                  </a:lnTo>
                  <a:lnTo>
                    <a:pt x="2478743" y="0"/>
                  </a:lnTo>
                  <a:lnTo>
                    <a:pt x="2480043" y="0"/>
                  </a:lnTo>
                  <a:lnTo>
                    <a:pt x="2499655" y="0"/>
                  </a:lnTo>
                  <a:lnTo>
                    <a:pt x="2501146" y="0"/>
                  </a:lnTo>
                  <a:lnTo>
                    <a:pt x="2505661" y="0"/>
                  </a:lnTo>
                  <a:lnTo>
                    <a:pt x="2508776" y="0"/>
                  </a:lnTo>
                  <a:lnTo>
                    <a:pt x="2510108" y="0"/>
                  </a:lnTo>
                  <a:lnTo>
                    <a:pt x="2524178" y="0"/>
                  </a:lnTo>
                  <a:lnTo>
                    <a:pt x="2525248" y="0"/>
                  </a:lnTo>
                  <a:lnTo>
                    <a:pt x="2525669" y="0"/>
                  </a:lnTo>
                  <a:lnTo>
                    <a:pt x="2552329" y="0"/>
                  </a:lnTo>
                  <a:lnTo>
                    <a:pt x="2552751" y="0"/>
                  </a:lnTo>
                  <a:lnTo>
                    <a:pt x="2554242" y="0"/>
                  </a:lnTo>
                  <a:lnTo>
                    <a:pt x="2574787" y="0"/>
                  </a:lnTo>
                  <a:lnTo>
                    <a:pt x="2576279" y="0"/>
                  </a:lnTo>
                  <a:lnTo>
                    <a:pt x="2576447" y="0"/>
                  </a:lnTo>
                  <a:lnTo>
                    <a:pt x="2577940" y="0"/>
                  </a:lnTo>
                  <a:lnTo>
                    <a:pt x="2603360" y="0"/>
                  </a:lnTo>
                  <a:lnTo>
                    <a:pt x="2604852" y="0"/>
                  </a:lnTo>
                  <a:lnTo>
                    <a:pt x="2605021" y="0"/>
                  </a:lnTo>
                  <a:lnTo>
                    <a:pt x="2605484" y="0"/>
                  </a:lnTo>
                  <a:lnTo>
                    <a:pt x="2606481" y="0"/>
                  </a:lnTo>
                  <a:lnTo>
                    <a:pt x="2606512" y="0"/>
                  </a:lnTo>
                  <a:lnTo>
                    <a:pt x="2606976" y="0"/>
                  </a:lnTo>
                  <a:lnTo>
                    <a:pt x="2618923" y="0"/>
                  </a:lnTo>
                  <a:lnTo>
                    <a:pt x="2621248" y="0"/>
                  </a:lnTo>
                  <a:lnTo>
                    <a:pt x="2622740" y="0"/>
                  </a:lnTo>
                  <a:lnTo>
                    <a:pt x="2627885" y="0"/>
                  </a:lnTo>
                  <a:lnTo>
                    <a:pt x="2629377" y="0"/>
                  </a:lnTo>
                  <a:lnTo>
                    <a:pt x="2634058" y="0"/>
                  </a:lnTo>
                  <a:lnTo>
                    <a:pt x="2635549" y="0"/>
                  </a:lnTo>
                  <a:lnTo>
                    <a:pt x="2636545" y="0"/>
                  </a:lnTo>
                  <a:lnTo>
                    <a:pt x="2648987" y="0"/>
                  </a:lnTo>
                  <a:lnTo>
                    <a:pt x="2649821" y="0"/>
                  </a:lnTo>
                  <a:lnTo>
                    <a:pt x="2651313" y="0"/>
                  </a:lnTo>
                  <a:lnTo>
                    <a:pt x="2651947" y="0"/>
                  </a:lnTo>
                  <a:lnTo>
                    <a:pt x="2653017" y="0"/>
                  </a:lnTo>
                  <a:lnTo>
                    <a:pt x="2653438" y="0"/>
                  </a:lnTo>
                  <a:lnTo>
                    <a:pt x="2656459" y="0"/>
                  </a:lnTo>
                  <a:lnTo>
                    <a:pt x="2657950" y="0"/>
                  </a:lnTo>
                  <a:lnTo>
                    <a:pt x="2665460" y="0"/>
                  </a:lnTo>
                  <a:lnTo>
                    <a:pt x="2680098" y="0"/>
                  </a:lnTo>
                  <a:lnTo>
                    <a:pt x="2680520" y="0"/>
                  </a:lnTo>
                  <a:lnTo>
                    <a:pt x="2682011" y="0"/>
                  </a:lnTo>
                  <a:lnTo>
                    <a:pt x="2692542" y="0"/>
                  </a:lnTo>
                  <a:lnTo>
                    <a:pt x="2702556" y="0"/>
                  </a:lnTo>
                  <a:lnTo>
                    <a:pt x="2704048" y="0"/>
                  </a:lnTo>
                  <a:lnTo>
                    <a:pt x="2724289" y="0"/>
                  </a:lnTo>
                  <a:lnTo>
                    <a:pt x="2731129" y="0"/>
                  </a:lnTo>
                  <a:lnTo>
                    <a:pt x="2732621" y="0"/>
                  </a:lnTo>
                  <a:lnTo>
                    <a:pt x="2733253" y="0"/>
                  </a:lnTo>
                  <a:lnTo>
                    <a:pt x="2734745" y="0"/>
                  </a:lnTo>
                  <a:lnTo>
                    <a:pt x="2746692" y="0"/>
                  </a:lnTo>
                  <a:lnTo>
                    <a:pt x="2749017" y="0"/>
                  </a:lnTo>
                  <a:lnTo>
                    <a:pt x="2750509" y="0"/>
                  </a:lnTo>
                  <a:lnTo>
                    <a:pt x="2754354" y="0"/>
                  </a:lnTo>
                  <a:lnTo>
                    <a:pt x="2755654" y="0"/>
                  </a:lnTo>
                  <a:lnTo>
                    <a:pt x="2757146" y="0"/>
                  </a:lnTo>
                  <a:lnTo>
                    <a:pt x="2761827" y="0"/>
                  </a:lnTo>
                  <a:lnTo>
                    <a:pt x="2763318" y="0"/>
                  </a:lnTo>
                  <a:lnTo>
                    <a:pt x="2776756" y="0"/>
                  </a:lnTo>
                  <a:lnTo>
                    <a:pt x="2777590" y="0"/>
                  </a:lnTo>
                  <a:lnTo>
                    <a:pt x="2779082" y="0"/>
                  </a:lnTo>
                  <a:lnTo>
                    <a:pt x="2783442" y="0"/>
                  </a:lnTo>
                  <a:lnTo>
                    <a:pt x="2784228" y="0"/>
                  </a:lnTo>
                  <a:lnTo>
                    <a:pt x="2785719" y="0"/>
                  </a:lnTo>
                  <a:lnTo>
                    <a:pt x="2786473" y="0"/>
                  </a:lnTo>
                  <a:lnTo>
                    <a:pt x="2793229" y="0"/>
                  </a:lnTo>
                  <a:lnTo>
                    <a:pt x="2799367" y="0"/>
                  </a:lnTo>
                  <a:lnTo>
                    <a:pt x="2813506" y="0"/>
                  </a:lnTo>
                  <a:lnTo>
                    <a:pt x="2820311" y="0"/>
                  </a:lnTo>
                  <a:lnTo>
                    <a:pt x="2827893" y="0"/>
                  </a:lnTo>
                  <a:lnTo>
                    <a:pt x="2827940" y="0"/>
                  </a:lnTo>
                  <a:lnTo>
                    <a:pt x="2829431" y="0"/>
                  </a:lnTo>
                  <a:lnTo>
                    <a:pt x="2829978" y="0"/>
                  </a:lnTo>
                  <a:lnTo>
                    <a:pt x="2852058" y="0"/>
                  </a:lnTo>
                  <a:lnTo>
                    <a:pt x="2857060" y="0"/>
                  </a:lnTo>
                  <a:lnTo>
                    <a:pt x="2857958" y="0"/>
                  </a:lnTo>
                  <a:lnTo>
                    <a:pt x="2871601" y="0"/>
                  </a:lnTo>
                  <a:lnTo>
                    <a:pt x="2882123" y="0"/>
                  </a:lnTo>
                  <a:lnTo>
                    <a:pt x="2894046" y="0"/>
                  </a:lnTo>
                  <a:lnTo>
                    <a:pt x="2903496" y="0"/>
                  </a:lnTo>
                  <a:lnTo>
                    <a:pt x="2911211" y="0"/>
                  </a:lnTo>
                  <a:lnTo>
                    <a:pt x="2914242" y="0"/>
                  </a:lnTo>
                  <a:lnTo>
                    <a:pt x="2914461" y="0"/>
                  </a:lnTo>
                  <a:lnTo>
                    <a:pt x="2924111" y="0"/>
                  </a:lnTo>
                  <a:lnTo>
                    <a:pt x="2927136" y="0"/>
                  </a:lnTo>
                  <a:lnTo>
                    <a:pt x="2933561" y="0"/>
                  </a:lnTo>
                  <a:lnTo>
                    <a:pt x="2939580" y="0"/>
                  </a:lnTo>
                  <a:lnTo>
                    <a:pt x="2941275" y="0"/>
                  </a:lnTo>
                  <a:lnTo>
                    <a:pt x="2941543" y="0"/>
                  </a:lnTo>
                  <a:lnTo>
                    <a:pt x="2945586" y="0"/>
                  </a:lnTo>
                  <a:lnTo>
                    <a:pt x="2950032" y="0"/>
                  </a:lnTo>
                  <a:lnTo>
                    <a:pt x="2955662" y="0"/>
                  </a:lnTo>
                  <a:lnTo>
                    <a:pt x="2955709" y="0"/>
                  </a:lnTo>
                  <a:lnTo>
                    <a:pt x="2957200" y="0"/>
                  </a:lnTo>
                  <a:lnTo>
                    <a:pt x="2957747" y="0"/>
                  </a:lnTo>
                  <a:lnTo>
                    <a:pt x="2968152" y="0"/>
                  </a:lnTo>
                  <a:lnTo>
                    <a:pt x="2969644" y="0"/>
                  </a:lnTo>
                  <a:lnTo>
                    <a:pt x="2972667" y="0"/>
                  </a:lnTo>
                  <a:lnTo>
                    <a:pt x="2977114" y="0"/>
                  </a:lnTo>
                  <a:lnTo>
                    <a:pt x="2984829" y="0"/>
                  </a:lnTo>
                  <a:lnTo>
                    <a:pt x="2985727" y="0"/>
                  </a:lnTo>
                  <a:lnTo>
                    <a:pt x="2999370" y="0"/>
                  </a:lnTo>
                  <a:lnTo>
                    <a:pt x="3021815" y="0"/>
                  </a:lnTo>
                  <a:lnTo>
                    <a:pt x="3031265" y="0"/>
                  </a:lnTo>
                  <a:lnTo>
                    <a:pt x="3042230" y="0"/>
                  </a:lnTo>
                  <a:lnTo>
                    <a:pt x="3044946" y="0"/>
                  </a:lnTo>
                  <a:lnTo>
                    <a:pt x="3051880" y="0"/>
                  </a:lnTo>
                  <a:lnTo>
                    <a:pt x="3061330" y="0"/>
                  </a:lnTo>
                  <a:lnTo>
                    <a:pt x="3067349" y="0"/>
                  </a:lnTo>
                  <a:lnTo>
                    <a:pt x="3069312" y="0"/>
                  </a:lnTo>
                  <a:lnTo>
                    <a:pt x="3073355" y="0"/>
                  </a:lnTo>
                  <a:lnTo>
                    <a:pt x="3073518" y="0"/>
                  </a:lnTo>
                  <a:lnTo>
                    <a:pt x="3075011" y="0"/>
                  </a:lnTo>
                  <a:lnTo>
                    <a:pt x="3077801" y="0"/>
                  </a:lnTo>
                  <a:lnTo>
                    <a:pt x="3095921" y="0"/>
                  </a:lnTo>
                  <a:lnTo>
                    <a:pt x="3097413" y="0"/>
                  </a:lnTo>
                  <a:lnTo>
                    <a:pt x="3100436" y="0"/>
                  </a:lnTo>
                  <a:lnTo>
                    <a:pt x="3103552" y="0"/>
                  </a:lnTo>
                  <a:lnTo>
                    <a:pt x="3104883" y="0"/>
                  </a:lnTo>
                  <a:lnTo>
                    <a:pt x="3120023" y="0"/>
                  </a:lnTo>
                  <a:lnTo>
                    <a:pt x="3120445" y="0"/>
                  </a:lnTo>
                  <a:lnTo>
                    <a:pt x="3149018" y="0"/>
                  </a:lnTo>
                  <a:lnTo>
                    <a:pt x="3150088" y="0"/>
                  </a:lnTo>
                  <a:lnTo>
                    <a:pt x="3150509" y="0"/>
                  </a:lnTo>
                  <a:lnTo>
                    <a:pt x="3171054" y="0"/>
                  </a:lnTo>
                  <a:lnTo>
                    <a:pt x="3172715" y="0"/>
                  </a:lnTo>
                  <a:lnTo>
                    <a:pt x="3199627" y="0"/>
                  </a:lnTo>
                  <a:lnTo>
                    <a:pt x="3201119" y="0"/>
                  </a:lnTo>
                  <a:lnTo>
                    <a:pt x="3201287" y="0"/>
                  </a:lnTo>
                  <a:lnTo>
                    <a:pt x="3201751" y="0"/>
                  </a:lnTo>
                  <a:lnTo>
                    <a:pt x="3202780" y="0"/>
                  </a:lnTo>
                  <a:lnTo>
                    <a:pt x="3217515" y="0"/>
                  </a:lnTo>
                  <a:lnTo>
                    <a:pt x="3224152" y="0"/>
                  </a:lnTo>
                  <a:lnTo>
                    <a:pt x="3230324" y="0"/>
                  </a:lnTo>
                  <a:lnTo>
                    <a:pt x="3231321" y="0"/>
                  </a:lnTo>
                  <a:lnTo>
                    <a:pt x="3231816" y="0"/>
                  </a:lnTo>
                  <a:lnTo>
                    <a:pt x="3243763" y="0"/>
                  </a:lnTo>
                  <a:lnTo>
                    <a:pt x="3246088" y="0"/>
                  </a:lnTo>
                  <a:lnTo>
                    <a:pt x="3247580" y="0"/>
                  </a:lnTo>
                  <a:lnTo>
                    <a:pt x="3247792" y="0"/>
                  </a:lnTo>
                  <a:lnTo>
                    <a:pt x="3248214" y="0"/>
                  </a:lnTo>
                  <a:lnTo>
                    <a:pt x="3252725" y="0"/>
                  </a:lnTo>
                  <a:lnTo>
                    <a:pt x="3254217" y="0"/>
                  </a:lnTo>
                  <a:lnTo>
                    <a:pt x="3260235" y="0"/>
                  </a:lnTo>
                  <a:lnTo>
                    <a:pt x="3276787" y="0"/>
                  </a:lnTo>
                  <a:lnTo>
                    <a:pt x="3277857" y="0"/>
                  </a:lnTo>
                  <a:lnTo>
                    <a:pt x="3278278" y="0"/>
                  </a:lnTo>
                  <a:lnTo>
                    <a:pt x="3290300" y="0"/>
                  </a:lnTo>
                  <a:lnTo>
                    <a:pt x="3298823" y="0"/>
                  </a:lnTo>
                  <a:lnTo>
                    <a:pt x="3327396" y="0"/>
                  </a:lnTo>
                  <a:lnTo>
                    <a:pt x="3328888" y="0"/>
                  </a:lnTo>
                  <a:lnTo>
                    <a:pt x="3329520" y="0"/>
                  </a:lnTo>
                  <a:lnTo>
                    <a:pt x="3345284" y="0"/>
                  </a:lnTo>
                  <a:lnTo>
                    <a:pt x="3349129" y="0"/>
                  </a:lnTo>
                  <a:lnTo>
                    <a:pt x="3351921" y="0"/>
                  </a:lnTo>
                  <a:lnTo>
                    <a:pt x="3358093" y="0"/>
                  </a:lnTo>
                  <a:lnTo>
                    <a:pt x="3359585" y="0"/>
                  </a:lnTo>
                  <a:lnTo>
                    <a:pt x="3371532" y="0"/>
                  </a:lnTo>
                  <a:lnTo>
                    <a:pt x="3373857" y="0"/>
                  </a:lnTo>
                  <a:lnTo>
                    <a:pt x="3375349" y="0"/>
                  </a:lnTo>
                  <a:lnTo>
                    <a:pt x="3380494" y="0"/>
                  </a:lnTo>
                  <a:lnTo>
                    <a:pt x="3381986" y="0"/>
                  </a:lnTo>
                  <a:lnTo>
                    <a:pt x="3388004" y="0"/>
                  </a:lnTo>
                  <a:lnTo>
                    <a:pt x="3408282" y="0"/>
                  </a:lnTo>
                  <a:lnTo>
                    <a:pt x="3418069" y="0"/>
                  </a:lnTo>
                  <a:lnTo>
                    <a:pt x="3424207" y="0"/>
                  </a:lnTo>
                  <a:lnTo>
                    <a:pt x="3424753" y="0"/>
                  </a:lnTo>
                  <a:lnTo>
                    <a:pt x="3452733" y="0"/>
                  </a:lnTo>
                  <a:lnTo>
                    <a:pt x="3454818" y="0"/>
                  </a:lnTo>
                  <a:lnTo>
                    <a:pt x="3476898" y="0"/>
                  </a:lnTo>
                  <a:lnTo>
                    <a:pt x="3496441" y="0"/>
                  </a:lnTo>
                  <a:lnTo>
                    <a:pt x="3509236" y="0"/>
                  </a:lnTo>
                  <a:lnTo>
                    <a:pt x="3518886" y="0"/>
                  </a:lnTo>
                  <a:lnTo>
                    <a:pt x="3528336" y="0"/>
                  </a:lnTo>
                  <a:lnTo>
                    <a:pt x="3536051" y="0"/>
                  </a:lnTo>
                  <a:lnTo>
                    <a:pt x="3539301" y="0"/>
                  </a:lnTo>
                  <a:lnTo>
                    <a:pt x="3540361" y="0"/>
                  </a:lnTo>
                  <a:lnTo>
                    <a:pt x="3544807" y="0"/>
                  </a:lnTo>
                  <a:lnTo>
                    <a:pt x="3551976" y="0"/>
                  </a:lnTo>
                  <a:lnTo>
                    <a:pt x="3552522" y="0"/>
                  </a:lnTo>
                  <a:lnTo>
                    <a:pt x="3564420" y="0"/>
                  </a:lnTo>
                  <a:lnTo>
                    <a:pt x="3570426" y="0"/>
                  </a:lnTo>
                  <a:cubicBezTo>
                    <a:pt x="3574872" y="0"/>
                    <a:pt x="3574872" y="0"/>
                    <a:pt x="3574872" y="0"/>
                  </a:cubicBezTo>
                  <a:lnTo>
                    <a:pt x="3580502" y="0"/>
                  </a:lnTo>
                  <a:lnTo>
                    <a:pt x="3582587" y="0"/>
                  </a:lnTo>
                  <a:lnTo>
                    <a:pt x="3624210" y="0"/>
                  </a:lnTo>
                  <a:lnTo>
                    <a:pt x="3637005" y="0"/>
                  </a:lnTo>
                  <a:lnTo>
                    <a:pt x="3646655" y="0"/>
                  </a:lnTo>
                  <a:lnTo>
                    <a:pt x="3656105" y="0"/>
                  </a:lnTo>
                  <a:lnTo>
                    <a:pt x="3667070" y="0"/>
                  </a:lnTo>
                  <a:lnTo>
                    <a:pt x="3668130" y="0"/>
                  </a:lnTo>
                  <a:lnTo>
                    <a:pt x="3669786" y="0"/>
                  </a:lnTo>
                  <a:lnTo>
                    <a:pt x="3672576" y="0"/>
                  </a:lnTo>
                  <a:lnTo>
                    <a:pt x="3692189" y="0"/>
                  </a:lnTo>
                  <a:lnTo>
                    <a:pt x="3698195" y="0"/>
                  </a:lnTo>
                  <a:lnTo>
                    <a:pt x="3702641" y="0"/>
                  </a:lnTo>
                  <a:lnTo>
                    <a:pt x="3744863" y="0"/>
                  </a:lnTo>
                  <a:lnTo>
                    <a:pt x="3745285" y="0"/>
                  </a:lnTo>
                  <a:lnTo>
                    <a:pt x="3795894" y="0"/>
                  </a:lnTo>
                  <a:lnTo>
                    <a:pt x="3797555" y="0"/>
                  </a:lnTo>
                  <a:lnTo>
                    <a:pt x="3826591" y="0"/>
                  </a:lnTo>
                  <a:lnTo>
                    <a:pt x="3842355" y="0"/>
                  </a:lnTo>
                  <a:lnTo>
                    <a:pt x="3848992" y="0"/>
                  </a:lnTo>
                  <a:lnTo>
                    <a:pt x="3872632" y="0"/>
                  </a:lnTo>
                  <a:lnTo>
                    <a:pt x="3873054" y="0"/>
                  </a:lnTo>
                  <a:lnTo>
                    <a:pt x="3885075" y="0"/>
                  </a:lnTo>
                  <a:lnTo>
                    <a:pt x="3923663" y="0"/>
                  </a:lnTo>
                  <a:lnTo>
                    <a:pt x="3954360" y="0"/>
                  </a:lnTo>
                  <a:lnTo>
                    <a:pt x="3970124" y="0"/>
                  </a:lnTo>
                  <a:lnTo>
                    <a:pt x="3976761" y="0"/>
                  </a:lnTo>
                  <a:lnTo>
                    <a:pt x="4012844" y="0"/>
                  </a:lnTo>
                  <a:lnTo>
                    <a:pt x="4049593" y="0"/>
                  </a:lnTo>
                  <a:cubicBezTo>
                    <a:pt x="4169647" y="0"/>
                    <a:pt x="4169647" y="0"/>
                    <a:pt x="4169647" y="0"/>
                  </a:cubicBezTo>
                  <a:lnTo>
                    <a:pt x="4177362" y="0"/>
                  </a:lnTo>
                  <a:cubicBezTo>
                    <a:pt x="4297416" y="0"/>
                    <a:pt x="4297416" y="0"/>
                    <a:pt x="4297416" y="0"/>
                  </a:cubicBezTo>
                  <a:cubicBezTo>
                    <a:pt x="4327758" y="0"/>
                    <a:pt x="4364168" y="21251"/>
                    <a:pt x="4379339" y="47054"/>
                  </a:cubicBezTo>
                  <a:cubicBezTo>
                    <a:pt x="4591731" y="415146"/>
                    <a:pt x="4591731" y="415146"/>
                    <a:pt x="4591731" y="415146"/>
                  </a:cubicBezTo>
                  <a:cubicBezTo>
                    <a:pt x="4606902" y="440951"/>
                    <a:pt x="4606902" y="483452"/>
                    <a:pt x="4591731" y="509257"/>
                  </a:cubicBezTo>
                  <a:cubicBezTo>
                    <a:pt x="4379339" y="877348"/>
                    <a:pt x="4379339" y="877348"/>
                    <a:pt x="4379339" y="877348"/>
                  </a:cubicBezTo>
                  <a:cubicBezTo>
                    <a:pt x="4364168" y="903151"/>
                    <a:pt x="4327758" y="924402"/>
                    <a:pt x="4297416" y="924402"/>
                  </a:cubicBezTo>
                  <a:lnTo>
                    <a:pt x="4169647" y="924402"/>
                  </a:lnTo>
                  <a:lnTo>
                    <a:pt x="3976761" y="924402"/>
                  </a:lnTo>
                  <a:lnTo>
                    <a:pt x="3872632" y="924402"/>
                  </a:lnTo>
                  <a:lnTo>
                    <a:pt x="3848992" y="924402"/>
                  </a:lnTo>
                  <a:lnTo>
                    <a:pt x="3744863" y="924402"/>
                  </a:lnTo>
                  <a:lnTo>
                    <a:pt x="3702641" y="924402"/>
                  </a:lnTo>
                  <a:lnTo>
                    <a:pt x="3672576" y="924402"/>
                  </a:lnTo>
                  <a:lnTo>
                    <a:pt x="3656105" y="924402"/>
                  </a:lnTo>
                  <a:lnTo>
                    <a:pt x="3574872" y="924402"/>
                  </a:lnTo>
                  <a:lnTo>
                    <a:pt x="3551976" y="924402"/>
                  </a:lnTo>
                  <a:lnTo>
                    <a:pt x="3544807" y="924402"/>
                  </a:lnTo>
                  <a:lnTo>
                    <a:pt x="3528336" y="924402"/>
                  </a:lnTo>
                  <a:lnTo>
                    <a:pt x="3424207" y="924402"/>
                  </a:lnTo>
                  <a:lnTo>
                    <a:pt x="3381986" y="924402"/>
                  </a:lnTo>
                  <a:lnTo>
                    <a:pt x="3380494" y="924402"/>
                  </a:lnTo>
                  <a:lnTo>
                    <a:pt x="3351921" y="924402"/>
                  </a:lnTo>
                  <a:lnTo>
                    <a:pt x="3277857" y="924402"/>
                  </a:lnTo>
                  <a:lnTo>
                    <a:pt x="3254217" y="924402"/>
                  </a:lnTo>
                  <a:lnTo>
                    <a:pt x="3252725" y="924402"/>
                  </a:lnTo>
                  <a:lnTo>
                    <a:pt x="3247792" y="924402"/>
                  </a:lnTo>
                  <a:lnTo>
                    <a:pt x="3231321" y="924402"/>
                  </a:lnTo>
                  <a:lnTo>
                    <a:pt x="3224152" y="924402"/>
                  </a:lnTo>
                  <a:lnTo>
                    <a:pt x="3150088" y="924402"/>
                  </a:lnTo>
                  <a:lnTo>
                    <a:pt x="3120023" y="924402"/>
                  </a:lnTo>
                  <a:lnTo>
                    <a:pt x="3104883" y="924402"/>
                  </a:lnTo>
                  <a:lnTo>
                    <a:pt x="3103552" y="924402"/>
                  </a:lnTo>
                  <a:lnTo>
                    <a:pt x="3077801" y="924402"/>
                  </a:lnTo>
                  <a:lnTo>
                    <a:pt x="3061330" y="924402"/>
                  </a:lnTo>
                  <a:lnTo>
                    <a:pt x="3031265" y="924402"/>
                  </a:lnTo>
                  <a:lnTo>
                    <a:pt x="2977114" y="924402"/>
                  </a:lnTo>
                  <a:lnTo>
                    <a:pt x="2957200" y="924402"/>
                  </a:lnTo>
                  <a:lnTo>
                    <a:pt x="2955709" y="924402"/>
                  </a:lnTo>
                  <a:lnTo>
                    <a:pt x="2950032" y="924402"/>
                  </a:lnTo>
                  <a:lnTo>
                    <a:pt x="2933561" y="924402"/>
                  </a:lnTo>
                  <a:lnTo>
                    <a:pt x="2927136" y="924402"/>
                  </a:lnTo>
                  <a:lnTo>
                    <a:pt x="2903496" y="924402"/>
                  </a:lnTo>
                  <a:lnTo>
                    <a:pt x="2829431" y="924402"/>
                  </a:lnTo>
                  <a:lnTo>
                    <a:pt x="2827940" y="924402"/>
                  </a:lnTo>
                  <a:lnTo>
                    <a:pt x="2799367" y="924402"/>
                  </a:lnTo>
                  <a:lnTo>
                    <a:pt x="2785719" y="924402"/>
                  </a:lnTo>
                  <a:lnTo>
                    <a:pt x="2784228" y="924402"/>
                  </a:lnTo>
                  <a:lnTo>
                    <a:pt x="2757146" y="924402"/>
                  </a:lnTo>
                  <a:lnTo>
                    <a:pt x="2755654" y="924402"/>
                  </a:lnTo>
                  <a:lnTo>
                    <a:pt x="2680098" y="924402"/>
                  </a:lnTo>
                  <a:lnTo>
                    <a:pt x="2657950" y="924402"/>
                  </a:lnTo>
                  <a:lnTo>
                    <a:pt x="2656459" y="924402"/>
                  </a:lnTo>
                  <a:lnTo>
                    <a:pt x="2653017" y="924402"/>
                  </a:lnTo>
                  <a:lnTo>
                    <a:pt x="2636545" y="924402"/>
                  </a:lnTo>
                  <a:lnTo>
                    <a:pt x="2629377" y="924402"/>
                  </a:lnTo>
                  <a:lnTo>
                    <a:pt x="2627885" y="924402"/>
                  </a:lnTo>
                  <a:lnTo>
                    <a:pt x="2606481" y="924402"/>
                  </a:lnTo>
                  <a:lnTo>
                    <a:pt x="2552329" y="924402"/>
                  </a:lnTo>
                  <a:lnTo>
                    <a:pt x="2525248" y="924402"/>
                  </a:lnTo>
                  <a:lnTo>
                    <a:pt x="2510108" y="924402"/>
                  </a:lnTo>
                  <a:lnTo>
                    <a:pt x="2508776" y="924402"/>
                  </a:lnTo>
                  <a:lnTo>
                    <a:pt x="2480043" y="924402"/>
                  </a:lnTo>
                  <a:lnTo>
                    <a:pt x="2478712" y="924402"/>
                  </a:lnTo>
                  <a:lnTo>
                    <a:pt x="2463572" y="924402"/>
                  </a:lnTo>
                  <a:lnTo>
                    <a:pt x="2436490" y="924402"/>
                  </a:lnTo>
                  <a:lnTo>
                    <a:pt x="2382339" y="924402"/>
                  </a:lnTo>
                  <a:lnTo>
                    <a:pt x="2360934" y="924402"/>
                  </a:lnTo>
                  <a:lnTo>
                    <a:pt x="2359443" y="924402"/>
                  </a:lnTo>
                  <a:lnTo>
                    <a:pt x="2352274" y="924402"/>
                  </a:lnTo>
                  <a:lnTo>
                    <a:pt x="2335803" y="924402"/>
                  </a:lnTo>
                  <a:lnTo>
                    <a:pt x="2332360" y="924402"/>
                  </a:lnTo>
                  <a:lnTo>
                    <a:pt x="2332328" y="924402"/>
                  </a:lnTo>
                  <a:lnTo>
                    <a:pt x="2330869" y="924402"/>
                  </a:lnTo>
                  <a:lnTo>
                    <a:pt x="2308721" y="924402"/>
                  </a:lnTo>
                  <a:lnTo>
                    <a:pt x="2233165" y="924402"/>
                  </a:lnTo>
                  <a:lnTo>
                    <a:pt x="2231674" y="924402"/>
                  </a:lnTo>
                  <a:lnTo>
                    <a:pt x="2204591" y="924402"/>
                  </a:lnTo>
                  <a:lnTo>
                    <a:pt x="2204559" y="924402"/>
                  </a:lnTo>
                  <a:lnTo>
                    <a:pt x="2203100" y="924402"/>
                  </a:lnTo>
                  <a:lnTo>
                    <a:pt x="2189452" y="924402"/>
                  </a:lnTo>
                  <a:lnTo>
                    <a:pt x="2160879" y="924402"/>
                  </a:lnTo>
                  <a:lnTo>
                    <a:pt x="2159388" y="924402"/>
                  </a:lnTo>
                  <a:lnTo>
                    <a:pt x="2085323" y="924402"/>
                  </a:lnTo>
                  <a:lnTo>
                    <a:pt x="2077294" y="924402"/>
                  </a:lnTo>
                  <a:lnTo>
                    <a:pt x="2061683" y="924402"/>
                  </a:lnTo>
                  <a:lnTo>
                    <a:pt x="2055258" y="924402"/>
                  </a:lnTo>
                  <a:lnTo>
                    <a:pt x="2038787" y="924402"/>
                  </a:lnTo>
                  <a:lnTo>
                    <a:pt x="2033110" y="924402"/>
                  </a:lnTo>
                  <a:lnTo>
                    <a:pt x="2031619" y="924402"/>
                  </a:lnTo>
                  <a:lnTo>
                    <a:pt x="2011705" y="924402"/>
                  </a:lnTo>
                  <a:lnTo>
                    <a:pt x="1957554" y="924402"/>
                  </a:lnTo>
                  <a:lnTo>
                    <a:pt x="1949525" y="924402"/>
                  </a:lnTo>
                  <a:lnTo>
                    <a:pt x="1927489" y="924402"/>
                  </a:lnTo>
                  <a:lnTo>
                    <a:pt x="1911018" y="924402"/>
                  </a:lnTo>
                  <a:lnTo>
                    <a:pt x="1907543" y="924402"/>
                  </a:lnTo>
                  <a:lnTo>
                    <a:pt x="1885268" y="924402"/>
                  </a:lnTo>
                  <a:lnTo>
                    <a:pt x="1883936" y="924402"/>
                  </a:lnTo>
                  <a:lnTo>
                    <a:pt x="1868796" y="924402"/>
                  </a:lnTo>
                  <a:lnTo>
                    <a:pt x="1838732" y="924402"/>
                  </a:lnTo>
                  <a:lnTo>
                    <a:pt x="1779774" y="924402"/>
                  </a:lnTo>
                  <a:lnTo>
                    <a:pt x="1764668" y="924402"/>
                  </a:lnTo>
                  <a:lnTo>
                    <a:pt x="1757499" y="924402"/>
                  </a:lnTo>
                  <a:lnTo>
                    <a:pt x="1741027" y="924402"/>
                  </a:lnTo>
                  <a:lnTo>
                    <a:pt x="1737552" y="924402"/>
                  </a:lnTo>
                  <a:lnTo>
                    <a:pt x="1736094" y="924402"/>
                  </a:lnTo>
                  <a:lnTo>
                    <a:pt x="1734603" y="924402"/>
                  </a:lnTo>
                  <a:lnTo>
                    <a:pt x="1710963" y="924402"/>
                  </a:lnTo>
                  <a:lnTo>
                    <a:pt x="1707488" y="924402"/>
                  </a:lnTo>
                  <a:lnTo>
                    <a:pt x="1652509" y="924402"/>
                  </a:lnTo>
                  <a:lnTo>
                    <a:pt x="1636899" y="924402"/>
                  </a:lnTo>
                  <a:lnTo>
                    <a:pt x="1609783" y="924402"/>
                  </a:lnTo>
                  <a:lnTo>
                    <a:pt x="1608325" y="924402"/>
                  </a:lnTo>
                  <a:lnTo>
                    <a:pt x="1606834" y="924402"/>
                  </a:lnTo>
                  <a:lnTo>
                    <a:pt x="1579719" y="924402"/>
                  </a:lnTo>
                  <a:lnTo>
                    <a:pt x="1564612" y="924402"/>
                  </a:lnTo>
                  <a:lnTo>
                    <a:pt x="1524740" y="924402"/>
                  </a:lnTo>
                  <a:lnTo>
                    <a:pt x="1482518" y="924402"/>
                  </a:lnTo>
                  <a:lnTo>
                    <a:pt x="1460483" y="924402"/>
                  </a:lnTo>
                  <a:lnTo>
                    <a:pt x="1452454" y="924402"/>
                  </a:lnTo>
                  <a:lnTo>
                    <a:pt x="1444011" y="924402"/>
                  </a:lnTo>
                  <a:lnTo>
                    <a:pt x="1436843" y="924402"/>
                  </a:lnTo>
                  <a:lnTo>
                    <a:pt x="1413947" y="924402"/>
                  </a:lnTo>
                  <a:lnTo>
                    <a:pt x="1354749" y="924402"/>
                  </a:lnTo>
                  <a:lnTo>
                    <a:pt x="1332714" y="924402"/>
                  </a:lnTo>
                  <a:lnTo>
                    <a:pt x="1324685" y="924402"/>
                  </a:lnTo>
                  <a:lnTo>
                    <a:pt x="1316242" y="924402"/>
                  </a:lnTo>
                  <a:lnTo>
                    <a:pt x="1312767" y="924402"/>
                  </a:lnTo>
                  <a:lnTo>
                    <a:pt x="1286178" y="924402"/>
                  </a:lnTo>
                  <a:lnTo>
                    <a:pt x="1282703" y="924402"/>
                  </a:lnTo>
                  <a:lnTo>
                    <a:pt x="1243956" y="924402"/>
                  </a:lnTo>
                  <a:lnTo>
                    <a:pt x="1184998" y="924402"/>
                  </a:lnTo>
                  <a:lnTo>
                    <a:pt x="1154934" y="924402"/>
                  </a:lnTo>
                  <a:lnTo>
                    <a:pt x="1139828" y="924402"/>
                  </a:lnTo>
                  <a:lnTo>
                    <a:pt x="1116187" y="924402"/>
                  </a:lnTo>
                  <a:lnTo>
                    <a:pt x="1112712" y="924402"/>
                  </a:lnTo>
                  <a:lnTo>
                    <a:pt x="1057734" y="924402"/>
                  </a:lnTo>
                  <a:lnTo>
                    <a:pt x="1027669" y="924402"/>
                  </a:lnTo>
                  <a:lnTo>
                    <a:pt x="1012059" y="924402"/>
                  </a:lnTo>
                  <a:lnTo>
                    <a:pt x="984943" y="924402"/>
                  </a:lnTo>
                  <a:lnTo>
                    <a:pt x="929965" y="924402"/>
                  </a:lnTo>
                  <a:lnTo>
                    <a:pt x="899900" y="924402"/>
                  </a:lnTo>
                  <a:lnTo>
                    <a:pt x="857678" y="924402"/>
                  </a:lnTo>
                  <a:lnTo>
                    <a:pt x="819171" y="924402"/>
                  </a:lnTo>
                  <a:lnTo>
                    <a:pt x="729909" y="924402"/>
                  </a:lnTo>
                  <a:lnTo>
                    <a:pt x="691402" y="924402"/>
                  </a:lnTo>
                  <a:lnTo>
                    <a:pt x="687927" y="924402"/>
                  </a:lnTo>
                  <a:lnTo>
                    <a:pt x="560158" y="924402"/>
                  </a:lnTo>
                  <a:lnTo>
                    <a:pt x="432894" y="924402"/>
                  </a:lnTo>
                  <a:lnTo>
                    <a:pt x="305125" y="924402"/>
                  </a:lnTo>
                  <a:cubicBezTo>
                    <a:pt x="275541" y="924402"/>
                    <a:pt x="238373" y="903151"/>
                    <a:pt x="223202" y="877348"/>
                  </a:cubicBezTo>
                  <a:cubicBezTo>
                    <a:pt x="10809" y="509257"/>
                    <a:pt x="10809" y="509257"/>
                    <a:pt x="10809" y="509257"/>
                  </a:cubicBezTo>
                  <a:cubicBezTo>
                    <a:pt x="-3603" y="483452"/>
                    <a:pt x="-3603" y="440951"/>
                    <a:pt x="10809" y="415146"/>
                  </a:cubicBezTo>
                  <a:cubicBezTo>
                    <a:pt x="223202" y="47054"/>
                    <a:pt x="223202" y="47054"/>
                    <a:pt x="223202" y="47054"/>
                  </a:cubicBezTo>
                  <a:cubicBezTo>
                    <a:pt x="238373" y="21251"/>
                    <a:pt x="275541" y="0"/>
                    <a:pt x="305125" y="0"/>
                  </a:cubicBezTo>
                  <a:close/>
                </a:path>
              </a:pathLst>
            </a:custGeom>
            <a:solidFill>
              <a:schemeClr val="accent5">
                <a:lumMod val="95000"/>
              </a:schemeClr>
            </a:solidFill>
            <a:ln w="19050">
              <a:gradFill flip="none" rotWithShape="1">
                <a:gsLst>
                  <a:gs pos="0">
                    <a:schemeClr val="bg1">
                      <a:lumMod val="75000"/>
                    </a:schemeClr>
                  </a:gs>
                  <a:gs pos="100000">
                    <a:schemeClr val="bg1"/>
                  </a:gs>
                </a:gsLst>
                <a:lin ang="2700000" scaled="1"/>
                <a:tileRect/>
              </a:gradFill>
            </a:ln>
            <a:effectLst>
              <a:innerShdw blurRad="63500" dist="50800" dir="13500000">
                <a:prstClr val="black">
                  <a:alpha val="50000"/>
                </a:prstClr>
              </a:innerShdw>
            </a:effectLst>
          </p:spPr>
          <p:txBody>
            <a:bodyPr vert="horz" wrap="square" lIns="91440" tIns="45720" rIns="91440" bIns="45720" numCol="1" anchor="t" anchorCtr="0" compatLnSpc="1">
              <a:noAutofit/>
            </a:bodyPr>
            <a:lstStyle/>
            <a:p>
              <a:endParaRPr lang="zh-CN" altLang="en-US" dirty="0">
                <a:solidFill>
                  <a:prstClr val="black"/>
                </a:solidFill>
                <a:latin typeface="微软雅黑" panose="020B0503020204020204" pitchFamily="34" charset="-122"/>
              </a:endParaRPr>
            </a:p>
          </p:txBody>
        </p:sp>
      </p:grpSp>
      <p:grpSp>
        <p:nvGrpSpPr>
          <p:cNvPr id="81" name="组合 80"/>
          <p:cNvGrpSpPr/>
          <p:nvPr/>
        </p:nvGrpSpPr>
        <p:grpSpPr>
          <a:xfrm rot="16200000">
            <a:off x="367054" y="158162"/>
            <a:ext cx="765103" cy="863262"/>
            <a:chOff x="8439634" y="3544648"/>
            <a:chExt cx="1611146" cy="1817848"/>
          </a:xfrm>
        </p:grpSpPr>
        <p:sp>
          <p:nvSpPr>
            <p:cNvPr id="82" name="Freeform 5"/>
            <p:cNvSpPr/>
            <p:nvPr/>
          </p:nvSpPr>
          <p:spPr bwMode="auto">
            <a:xfrm rot="5400000">
              <a:off x="8336283" y="3647999"/>
              <a:ext cx="1817848" cy="161114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lumMod val="97000"/>
                  </a:schemeClr>
                </a:gs>
                <a:gs pos="100000">
                  <a:schemeClr val="bg1">
                    <a:lumMod val="85000"/>
                  </a:schemeClr>
                </a:gs>
              </a:gsLst>
              <a:lin ang="2700000" scaled="1"/>
              <a:tileRect/>
            </a:gradFill>
            <a:ln w="19050">
              <a:gradFill flip="none" rotWithShape="1">
                <a:gsLst>
                  <a:gs pos="100000">
                    <a:schemeClr val="bg1">
                      <a:lumMod val="75000"/>
                    </a:schemeClr>
                  </a:gs>
                  <a:gs pos="0">
                    <a:schemeClr val="bg1"/>
                  </a:gs>
                </a:gsLst>
                <a:lin ang="2700000" scaled="1"/>
                <a:tileRect/>
              </a:gradFill>
            </a:ln>
            <a:effectLst>
              <a:outerShdw blurRad="127000" dist="50800" dir="2700000" algn="tl" rotWithShape="0">
                <a:prstClr val="black">
                  <a:alpha val="40000"/>
                </a:prstClr>
              </a:outerShdw>
            </a:effectLst>
          </p:spPr>
          <p:txBody>
            <a:bodyPr vert="horz" wrap="square" lIns="91440" tIns="45720" rIns="91440" bIns="45720" numCol="1" anchor="t" anchorCtr="0" compatLnSpc="1"/>
            <a:lstStyle/>
            <a:p>
              <a:endParaRPr lang="zh-CN" altLang="en-US" dirty="0">
                <a:solidFill>
                  <a:prstClr val="black"/>
                </a:solidFill>
                <a:latin typeface="微软雅黑" panose="020B0503020204020204" pitchFamily="34" charset="-122"/>
              </a:endParaRPr>
            </a:p>
          </p:txBody>
        </p:sp>
        <p:sp>
          <p:nvSpPr>
            <p:cNvPr id="86" name="Freeform 5"/>
            <p:cNvSpPr/>
            <p:nvPr/>
          </p:nvSpPr>
          <p:spPr bwMode="auto">
            <a:xfrm rot="5400000">
              <a:off x="8582835" y="3866516"/>
              <a:ext cx="1324744" cy="117411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accent5">
                <a:lumMod val="95000"/>
              </a:schemeClr>
            </a:solidFill>
            <a:ln w="15875">
              <a:gradFill flip="none" rotWithShape="1">
                <a:gsLst>
                  <a:gs pos="0">
                    <a:schemeClr val="bg1">
                      <a:lumMod val="65000"/>
                    </a:schemeClr>
                  </a:gs>
                  <a:gs pos="100000">
                    <a:schemeClr val="bg1"/>
                  </a:gs>
                </a:gsLst>
                <a:lin ang="2700000" scaled="1"/>
                <a:tileRect/>
              </a:gradFill>
            </a:ln>
            <a:effectLst>
              <a:innerShdw blurRad="50800" dist="25400" dir="13500000">
                <a:prstClr val="black">
                  <a:alpha val="50000"/>
                </a:prstClr>
              </a:innerShdw>
            </a:effectLst>
          </p:spPr>
          <p:txBody>
            <a:bodyPr vert="horz" wrap="square" lIns="91440" tIns="45720" rIns="91440" bIns="45720" numCol="1" anchor="t" anchorCtr="0" compatLnSpc="1"/>
            <a:lstStyle/>
            <a:p>
              <a:endParaRPr lang="zh-CN" altLang="en-US" dirty="0">
                <a:solidFill>
                  <a:prstClr val="black"/>
                </a:solidFill>
                <a:latin typeface="微软雅黑" panose="020B0503020204020204" pitchFamily="34" charset="-122"/>
              </a:endParaRPr>
            </a:p>
          </p:txBody>
        </p:sp>
      </p:grpSp>
      <p:grpSp>
        <p:nvGrpSpPr>
          <p:cNvPr id="90" name="Group 17"/>
          <p:cNvGrpSpPr>
            <a:grpSpLocks noChangeAspect="1"/>
          </p:cNvGrpSpPr>
          <p:nvPr/>
        </p:nvGrpSpPr>
        <p:grpSpPr bwMode="auto">
          <a:xfrm>
            <a:off x="619936" y="455655"/>
            <a:ext cx="259340" cy="278386"/>
            <a:chOff x="231" y="1205"/>
            <a:chExt cx="640" cy="687"/>
          </a:xfrm>
          <a:solidFill>
            <a:srgbClr val="00B0F0"/>
          </a:solidFill>
          <a:effectLst/>
        </p:grpSpPr>
        <p:sp>
          <p:nvSpPr>
            <p:cNvPr id="104" name="Freeform 18"/>
            <p:cNvSpPr/>
            <p:nvPr/>
          </p:nvSpPr>
          <p:spPr bwMode="auto">
            <a:xfrm>
              <a:off x="231" y="1205"/>
              <a:ext cx="499" cy="687"/>
            </a:xfrm>
            <a:custGeom>
              <a:avLst/>
              <a:gdLst>
                <a:gd name="T0" fmla="*/ 442 w 499"/>
                <a:gd name="T1" fmla="*/ 629 h 687"/>
                <a:gd name="T2" fmla="*/ 57 w 499"/>
                <a:gd name="T3" fmla="*/ 629 h 687"/>
                <a:gd name="T4" fmla="*/ 57 w 499"/>
                <a:gd name="T5" fmla="*/ 200 h 687"/>
                <a:gd name="T6" fmla="*/ 200 w 499"/>
                <a:gd name="T7" fmla="*/ 200 h 687"/>
                <a:gd name="T8" fmla="*/ 200 w 499"/>
                <a:gd name="T9" fmla="*/ 57 h 687"/>
                <a:gd name="T10" fmla="*/ 442 w 499"/>
                <a:gd name="T11" fmla="*/ 57 h 687"/>
                <a:gd name="T12" fmla="*/ 442 w 499"/>
                <a:gd name="T13" fmla="*/ 116 h 687"/>
                <a:gd name="T14" fmla="*/ 494 w 499"/>
                <a:gd name="T15" fmla="*/ 64 h 687"/>
                <a:gd name="T16" fmla="*/ 499 w 499"/>
                <a:gd name="T17" fmla="*/ 59 h 687"/>
                <a:gd name="T18" fmla="*/ 499 w 499"/>
                <a:gd name="T19" fmla="*/ 0 h 687"/>
                <a:gd name="T20" fmla="*/ 143 w 499"/>
                <a:gd name="T21" fmla="*/ 0 h 687"/>
                <a:gd name="T22" fmla="*/ 143 w 499"/>
                <a:gd name="T23" fmla="*/ 0 h 687"/>
                <a:gd name="T24" fmla="*/ 0 w 499"/>
                <a:gd name="T25" fmla="*/ 143 h 687"/>
                <a:gd name="T26" fmla="*/ 0 w 499"/>
                <a:gd name="T27" fmla="*/ 687 h 687"/>
                <a:gd name="T28" fmla="*/ 499 w 499"/>
                <a:gd name="T29" fmla="*/ 687 h 687"/>
                <a:gd name="T30" fmla="*/ 499 w 499"/>
                <a:gd name="T31" fmla="*/ 429 h 687"/>
                <a:gd name="T32" fmla="*/ 442 w 499"/>
                <a:gd name="T33" fmla="*/ 486 h 687"/>
                <a:gd name="T34" fmla="*/ 442 w 499"/>
                <a:gd name="T35" fmla="*/ 629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9" h="687">
                  <a:moveTo>
                    <a:pt x="442" y="629"/>
                  </a:moveTo>
                  <a:lnTo>
                    <a:pt x="57" y="629"/>
                  </a:lnTo>
                  <a:lnTo>
                    <a:pt x="57" y="200"/>
                  </a:lnTo>
                  <a:lnTo>
                    <a:pt x="200" y="200"/>
                  </a:lnTo>
                  <a:lnTo>
                    <a:pt x="200" y="57"/>
                  </a:lnTo>
                  <a:lnTo>
                    <a:pt x="442" y="57"/>
                  </a:lnTo>
                  <a:lnTo>
                    <a:pt x="442" y="116"/>
                  </a:lnTo>
                  <a:lnTo>
                    <a:pt x="494" y="64"/>
                  </a:lnTo>
                  <a:lnTo>
                    <a:pt x="499" y="59"/>
                  </a:lnTo>
                  <a:lnTo>
                    <a:pt x="499" y="0"/>
                  </a:lnTo>
                  <a:lnTo>
                    <a:pt x="143" y="0"/>
                  </a:lnTo>
                  <a:lnTo>
                    <a:pt x="143" y="0"/>
                  </a:lnTo>
                  <a:lnTo>
                    <a:pt x="0" y="143"/>
                  </a:lnTo>
                  <a:lnTo>
                    <a:pt x="0" y="687"/>
                  </a:lnTo>
                  <a:lnTo>
                    <a:pt x="499" y="687"/>
                  </a:lnTo>
                  <a:lnTo>
                    <a:pt x="499" y="429"/>
                  </a:lnTo>
                  <a:lnTo>
                    <a:pt x="442" y="486"/>
                  </a:lnTo>
                  <a:lnTo>
                    <a:pt x="442" y="62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微软雅黑" panose="020B0503020204020204" pitchFamily="34" charset="-122"/>
              </a:endParaRPr>
            </a:p>
          </p:txBody>
        </p:sp>
        <p:sp>
          <p:nvSpPr>
            <p:cNvPr id="105" name="Freeform 19"/>
            <p:cNvSpPr>
              <a:spLocks noEditPoints="1"/>
            </p:cNvSpPr>
            <p:nvPr/>
          </p:nvSpPr>
          <p:spPr bwMode="auto">
            <a:xfrm>
              <a:off x="436" y="1310"/>
              <a:ext cx="435" cy="431"/>
            </a:xfrm>
            <a:custGeom>
              <a:avLst/>
              <a:gdLst>
                <a:gd name="T0" fmla="*/ 50 w 435"/>
                <a:gd name="T1" fmla="*/ 279 h 431"/>
                <a:gd name="T2" fmla="*/ 50 w 435"/>
                <a:gd name="T3" fmla="*/ 279 h 431"/>
                <a:gd name="T4" fmla="*/ 50 w 435"/>
                <a:gd name="T5" fmla="*/ 279 h 431"/>
                <a:gd name="T6" fmla="*/ 50 w 435"/>
                <a:gd name="T7" fmla="*/ 279 h 431"/>
                <a:gd name="T8" fmla="*/ 0 w 435"/>
                <a:gd name="T9" fmla="*/ 431 h 431"/>
                <a:gd name="T10" fmla="*/ 155 w 435"/>
                <a:gd name="T11" fmla="*/ 381 h 431"/>
                <a:gd name="T12" fmla="*/ 155 w 435"/>
                <a:gd name="T13" fmla="*/ 381 h 431"/>
                <a:gd name="T14" fmla="*/ 155 w 435"/>
                <a:gd name="T15" fmla="*/ 381 h 431"/>
                <a:gd name="T16" fmla="*/ 155 w 435"/>
                <a:gd name="T17" fmla="*/ 381 h 431"/>
                <a:gd name="T18" fmla="*/ 435 w 435"/>
                <a:gd name="T19" fmla="*/ 102 h 431"/>
                <a:gd name="T20" fmla="*/ 330 w 435"/>
                <a:gd name="T21" fmla="*/ 0 h 431"/>
                <a:gd name="T22" fmla="*/ 50 w 435"/>
                <a:gd name="T23" fmla="*/ 279 h 431"/>
                <a:gd name="T24" fmla="*/ 50 w 435"/>
                <a:gd name="T25" fmla="*/ 279 h 431"/>
                <a:gd name="T26" fmla="*/ 141 w 435"/>
                <a:gd name="T27" fmla="*/ 360 h 431"/>
                <a:gd name="T28" fmla="*/ 38 w 435"/>
                <a:gd name="T29" fmla="*/ 396 h 431"/>
                <a:gd name="T30" fmla="*/ 72 w 435"/>
                <a:gd name="T31" fmla="*/ 291 h 431"/>
                <a:gd name="T32" fmla="*/ 141 w 435"/>
                <a:gd name="T33" fmla="*/ 360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35" h="431">
                  <a:moveTo>
                    <a:pt x="50" y="279"/>
                  </a:moveTo>
                  <a:lnTo>
                    <a:pt x="50" y="279"/>
                  </a:lnTo>
                  <a:lnTo>
                    <a:pt x="50" y="279"/>
                  </a:lnTo>
                  <a:lnTo>
                    <a:pt x="50" y="279"/>
                  </a:lnTo>
                  <a:lnTo>
                    <a:pt x="0" y="431"/>
                  </a:lnTo>
                  <a:lnTo>
                    <a:pt x="155" y="381"/>
                  </a:lnTo>
                  <a:lnTo>
                    <a:pt x="155" y="381"/>
                  </a:lnTo>
                  <a:lnTo>
                    <a:pt x="155" y="381"/>
                  </a:lnTo>
                  <a:lnTo>
                    <a:pt x="155" y="381"/>
                  </a:lnTo>
                  <a:lnTo>
                    <a:pt x="435" y="102"/>
                  </a:lnTo>
                  <a:lnTo>
                    <a:pt x="330" y="0"/>
                  </a:lnTo>
                  <a:lnTo>
                    <a:pt x="50" y="279"/>
                  </a:lnTo>
                  <a:lnTo>
                    <a:pt x="50" y="279"/>
                  </a:lnTo>
                  <a:close/>
                  <a:moveTo>
                    <a:pt x="141" y="360"/>
                  </a:moveTo>
                  <a:lnTo>
                    <a:pt x="38" y="396"/>
                  </a:lnTo>
                  <a:lnTo>
                    <a:pt x="72" y="291"/>
                  </a:lnTo>
                  <a:lnTo>
                    <a:pt x="141" y="36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微软雅黑" panose="020B0503020204020204" pitchFamily="34" charset="-122"/>
              </a:endParaRPr>
            </a:p>
          </p:txBody>
        </p:sp>
      </p:grpSp>
      <p:sp>
        <p:nvSpPr>
          <p:cNvPr id="106" name="矩形 3"/>
          <p:cNvSpPr>
            <a:spLocks noChangeArrowheads="1"/>
          </p:cNvSpPr>
          <p:nvPr/>
        </p:nvSpPr>
        <p:spPr bwMode="auto">
          <a:xfrm>
            <a:off x="1219994" y="442914"/>
            <a:ext cx="1677386" cy="377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82" tIns="34292" rIns="68582" bIns="34292">
            <a:spAutoFit/>
          </a:bodyPr>
          <a:lstStyle/>
          <a:p>
            <a:pPr algn="l"/>
            <a:r>
              <a:rPr lang="zh-CN" altLang="en-US" sz="2000" b="0" dirty="0">
                <a:solidFill>
                  <a:schemeClr val="accent3">
                    <a:lumMod val="50000"/>
                  </a:schemeClr>
                </a:solidFill>
                <a:latin typeface="微软雅黑" panose="020B0503020204020204" pitchFamily="34" charset="-122"/>
                <a:ea typeface="微软雅黑" panose="020B0503020204020204" pitchFamily="34" charset="-122"/>
                <a:sym typeface="Arial" panose="020B0604020202020204" pitchFamily="34" charset="0"/>
              </a:rPr>
              <a:t>短期盈利计划</a:t>
            </a:r>
          </a:p>
        </p:txBody>
      </p:sp>
      <p:sp>
        <p:nvSpPr>
          <p:cNvPr id="134" name="文本框 37"/>
          <p:cNvSpPr>
            <a:spLocks noChangeArrowheads="1"/>
          </p:cNvSpPr>
          <p:nvPr/>
        </p:nvSpPr>
        <p:spPr bwMode="auto">
          <a:xfrm>
            <a:off x="2820194" y="438944"/>
            <a:ext cx="1731469" cy="377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2" tIns="34292" rIns="68582" bIns="34292">
            <a:spAutoFit/>
          </a:bodyPr>
          <a:lstStyle/>
          <a:p>
            <a:pPr algn="l"/>
            <a:r>
              <a:rPr lang="en-US" altLang="zh-CN" sz="1000" b="0" dirty="0">
                <a:solidFill>
                  <a:schemeClr val="accent3">
                    <a:lumMod val="50000"/>
                  </a:schemeClr>
                </a:solidFill>
                <a:latin typeface="微软雅黑" panose="020B0503020204020204" pitchFamily="34" charset="-122"/>
                <a:sym typeface="Arial" panose="020B0604020202020204" pitchFamily="34" charset="0"/>
              </a:rPr>
              <a:t>SHORT TERM </a:t>
            </a:r>
          </a:p>
          <a:p>
            <a:pPr algn="l"/>
            <a:r>
              <a:rPr lang="en-US" altLang="zh-CN" sz="1000" b="0" dirty="0">
                <a:solidFill>
                  <a:schemeClr val="accent3">
                    <a:lumMod val="50000"/>
                  </a:schemeClr>
                </a:solidFill>
                <a:latin typeface="微软雅黑" panose="020B0503020204020204" pitchFamily="34" charset="-122"/>
                <a:sym typeface="Arial" panose="020B0604020202020204" pitchFamily="34" charset="0"/>
              </a:rPr>
              <a:t>PROFIT PLAN</a:t>
            </a:r>
            <a:endParaRPr lang="zh-CN" altLang="en-US" sz="1000" b="0" baseline="-3000" dirty="0">
              <a:solidFill>
                <a:schemeClr val="accent3">
                  <a:lumMod val="50000"/>
                </a:schemeClr>
              </a:solidFill>
              <a:latin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600" advTm="0">
        <p:blinds dir="vert"/>
      </p:transition>
    </mc:Choice>
    <mc:Fallback xmlns="">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fade">
                                      <p:cBhvr>
                                        <p:cTn id="7" dur="500"/>
                                        <p:tgtEl>
                                          <p:spTgt spid="90"/>
                                        </p:tgtEl>
                                      </p:cBhvr>
                                    </p:animEffect>
                                  </p:childTnLst>
                                </p:cTn>
                              </p:par>
                              <p:par>
                                <p:cTn id="8" presetID="22" presetClass="entr" presetSubtype="8" fill="hold" nodeType="withEffect">
                                  <p:stCondLst>
                                    <p:cond delay="0"/>
                                  </p:stCondLst>
                                  <p:childTnLst>
                                    <p:set>
                                      <p:cBhvr>
                                        <p:cTn id="9" dur="1" fill="hold">
                                          <p:stCondLst>
                                            <p:cond delay="0"/>
                                          </p:stCondLst>
                                        </p:cTn>
                                        <p:tgtEl>
                                          <p:spTgt spid="69"/>
                                        </p:tgtEl>
                                        <p:attrNameLst>
                                          <p:attrName>style.visibility</p:attrName>
                                        </p:attrNameLst>
                                      </p:cBhvr>
                                      <p:to>
                                        <p:strVal val="visible"/>
                                      </p:to>
                                    </p:set>
                                    <p:animEffect transition="in" filter="wipe(left)">
                                      <p:cBhvr>
                                        <p:cTn id="10" dur="500"/>
                                        <p:tgtEl>
                                          <p:spTgt spid="69"/>
                                        </p:tgtEl>
                                      </p:cBhvr>
                                    </p:animEffect>
                                  </p:childTnLst>
                                </p:cTn>
                              </p:par>
                              <p:par>
                                <p:cTn id="11" presetID="53" presetClass="entr" presetSubtype="16" fill="hold" nodeType="withEffect">
                                  <p:stCondLst>
                                    <p:cond delay="0"/>
                                  </p:stCondLst>
                                  <p:childTnLst>
                                    <p:set>
                                      <p:cBhvr>
                                        <p:cTn id="12" dur="1" fill="hold">
                                          <p:stCondLst>
                                            <p:cond delay="0"/>
                                          </p:stCondLst>
                                        </p:cTn>
                                        <p:tgtEl>
                                          <p:spTgt spid="81"/>
                                        </p:tgtEl>
                                        <p:attrNameLst>
                                          <p:attrName>style.visibility</p:attrName>
                                        </p:attrNameLst>
                                      </p:cBhvr>
                                      <p:to>
                                        <p:strVal val="visible"/>
                                      </p:to>
                                    </p:set>
                                    <p:anim calcmode="lin" valueType="num">
                                      <p:cBhvr>
                                        <p:cTn id="13" dur="500" fill="hold"/>
                                        <p:tgtEl>
                                          <p:spTgt spid="81"/>
                                        </p:tgtEl>
                                        <p:attrNameLst>
                                          <p:attrName>ppt_w</p:attrName>
                                        </p:attrNameLst>
                                      </p:cBhvr>
                                      <p:tavLst>
                                        <p:tav tm="0">
                                          <p:val>
                                            <p:fltVal val="0"/>
                                          </p:val>
                                        </p:tav>
                                        <p:tav tm="100000">
                                          <p:val>
                                            <p:strVal val="#ppt_w"/>
                                          </p:val>
                                        </p:tav>
                                      </p:tavLst>
                                    </p:anim>
                                    <p:anim calcmode="lin" valueType="num">
                                      <p:cBhvr>
                                        <p:cTn id="14" dur="500" fill="hold"/>
                                        <p:tgtEl>
                                          <p:spTgt spid="81"/>
                                        </p:tgtEl>
                                        <p:attrNameLst>
                                          <p:attrName>ppt_h</p:attrName>
                                        </p:attrNameLst>
                                      </p:cBhvr>
                                      <p:tavLst>
                                        <p:tav tm="0">
                                          <p:val>
                                            <p:fltVal val="0"/>
                                          </p:val>
                                        </p:tav>
                                        <p:tav tm="100000">
                                          <p:val>
                                            <p:strVal val="#ppt_h"/>
                                          </p:val>
                                        </p:tav>
                                      </p:tavLst>
                                    </p:anim>
                                    <p:animEffect transition="in" filter="fade">
                                      <p:cBhvr>
                                        <p:cTn id="15" dur="500"/>
                                        <p:tgtEl>
                                          <p:spTgt spid="81"/>
                                        </p:tgtEl>
                                      </p:cBhvr>
                                    </p:animEffect>
                                  </p:childTnLst>
                                </p:cTn>
                              </p:par>
                            </p:childTnLst>
                          </p:cTn>
                        </p:par>
                        <p:par>
                          <p:cTn id="16" fill="hold">
                            <p:stCondLst>
                              <p:cond delay="500"/>
                            </p:stCondLst>
                            <p:childTnLst>
                              <p:par>
                                <p:cTn id="17" presetID="22" presetClass="entr" presetSubtype="8" fill="hold" grpId="0" nodeType="afterEffect">
                                  <p:stCondLst>
                                    <p:cond delay="0"/>
                                  </p:stCondLst>
                                  <p:childTnLst>
                                    <p:set>
                                      <p:cBhvr>
                                        <p:cTn id="18" dur="1" fill="hold">
                                          <p:stCondLst>
                                            <p:cond delay="0"/>
                                          </p:stCondLst>
                                        </p:cTn>
                                        <p:tgtEl>
                                          <p:spTgt spid="106"/>
                                        </p:tgtEl>
                                        <p:attrNameLst>
                                          <p:attrName>style.visibility</p:attrName>
                                        </p:attrNameLst>
                                      </p:cBhvr>
                                      <p:to>
                                        <p:strVal val="visible"/>
                                      </p:to>
                                    </p:set>
                                    <p:animEffect transition="in" filter="wipe(left)">
                                      <p:cBhvr>
                                        <p:cTn id="19" dur="500"/>
                                        <p:tgtEl>
                                          <p:spTgt spid="106"/>
                                        </p:tgtEl>
                                      </p:cBhvr>
                                    </p:animEffect>
                                  </p:childTnLst>
                                </p:cTn>
                              </p:par>
                              <p:par>
                                <p:cTn id="20" presetID="22" presetClass="entr" presetSubtype="8" fill="hold" grpId="0" nodeType="withEffect">
                                  <p:stCondLst>
                                    <p:cond delay="100"/>
                                  </p:stCondLst>
                                  <p:childTnLst>
                                    <p:set>
                                      <p:cBhvr>
                                        <p:cTn id="21" dur="1" fill="hold">
                                          <p:stCondLst>
                                            <p:cond delay="0"/>
                                          </p:stCondLst>
                                        </p:cTn>
                                        <p:tgtEl>
                                          <p:spTgt spid="134"/>
                                        </p:tgtEl>
                                        <p:attrNameLst>
                                          <p:attrName>style.visibility</p:attrName>
                                        </p:attrNameLst>
                                      </p:cBhvr>
                                      <p:to>
                                        <p:strVal val="visible"/>
                                      </p:to>
                                    </p:set>
                                    <p:animEffect transition="in" filter="wipe(left)">
                                      <p:cBhvr>
                                        <p:cTn id="22" dur="500"/>
                                        <p:tgtEl>
                                          <p:spTgt spid="134"/>
                                        </p:tgtEl>
                                      </p:cBhvr>
                                    </p:animEffect>
                                  </p:childTnLst>
                                </p:cTn>
                              </p:par>
                              <p:par>
                                <p:cTn id="23" presetID="47" presetClass="entr" presetSubtype="0" fill="hold" nodeType="with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500"/>
                                        <p:tgtEl>
                                          <p:spTgt spid="51"/>
                                        </p:tgtEl>
                                      </p:cBhvr>
                                    </p:animEffect>
                                    <p:anim calcmode="lin" valueType="num">
                                      <p:cBhvr>
                                        <p:cTn id="26" dur="500" fill="hold"/>
                                        <p:tgtEl>
                                          <p:spTgt spid="51"/>
                                        </p:tgtEl>
                                        <p:attrNameLst>
                                          <p:attrName>ppt_x</p:attrName>
                                        </p:attrNameLst>
                                      </p:cBhvr>
                                      <p:tavLst>
                                        <p:tav tm="0">
                                          <p:val>
                                            <p:strVal val="#ppt_x"/>
                                          </p:val>
                                        </p:tav>
                                        <p:tav tm="100000">
                                          <p:val>
                                            <p:strVal val="#ppt_x"/>
                                          </p:val>
                                        </p:tav>
                                      </p:tavLst>
                                    </p:anim>
                                    <p:anim calcmode="lin" valueType="num">
                                      <p:cBhvr>
                                        <p:cTn id="27" dur="500" fill="hold"/>
                                        <p:tgtEl>
                                          <p:spTgt spid="51"/>
                                        </p:tgtEl>
                                        <p:attrNameLst>
                                          <p:attrName>ppt_y</p:attrName>
                                        </p:attrNameLst>
                                      </p:cBhvr>
                                      <p:tavLst>
                                        <p:tav tm="0">
                                          <p:val>
                                            <p:strVal val="#ppt_y-.1"/>
                                          </p:val>
                                        </p:tav>
                                        <p:tav tm="100000">
                                          <p:val>
                                            <p:strVal val="#ppt_y"/>
                                          </p:val>
                                        </p:tav>
                                      </p:tavLst>
                                    </p:anim>
                                  </p:childTnLst>
                                </p:cTn>
                              </p:par>
                              <p:par>
                                <p:cTn id="28" presetID="23" presetClass="entr" presetSubtype="36" fill="hold" nodeType="withEffect">
                                  <p:stCondLst>
                                    <p:cond delay="300"/>
                                  </p:stCondLst>
                                  <p:childTnLst>
                                    <p:set>
                                      <p:cBhvr>
                                        <p:cTn id="29" dur="1" fill="hold">
                                          <p:stCondLst>
                                            <p:cond delay="0"/>
                                          </p:stCondLst>
                                        </p:cTn>
                                        <p:tgtEl>
                                          <p:spTgt spid="57"/>
                                        </p:tgtEl>
                                        <p:attrNameLst>
                                          <p:attrName>style.visibility</p:attrName>
                                        </p:attrNameLst>
                                      </p:cBhvr>
                                      <p:to>
                                        <p:strVal val="visible"/>
                                      </p:to>
                                    </p:set>
                                    <p:anim calcmode="lin" valueType="num">
                                      <p:cBhvr>
                                        <p:cTn id="30" dur="500" fill="hold"/>
                                        <p:tgtEl>
                                          <p:spTgt spid="57"/>
                                        </p:tgtEl>
                                        <p:attrNameLst>
                                          <p:attrName>ppt_w</p:attrName>
                                        </p:attrNameLst>
                                      </p:cBhvr>
                                      <p:tavLst>
                                        <p:tav tm="0">
                                          <p:val>
                                            <p:strVal val="(6*min(max(#ppt_w*#ppt_h,.3),1)-7.4)/-.7*#ppt_w"/>
                                          </p:val>
                                        </p:tav>
                                        <p:tav tm="100000">
                                          <p:val>
                                            <p:strVal val="#ppt_w"/>
                                          </p:val>
                                        </p:tav>
                                      </p:tavLst>
                                    </p:anim>
                                    <p:anim calcmode="lin" valueType="num">
                                      <p:cBhvr>
                                        <p:cTn id="31" dur="500" fill="hold"/>
                                        <p:tgtEl>
                                          <p:spTgt spid="57"/>
                                        </p:tgtEl>
                                        <p:attrNameLst>
                                          <p:attrName>ppt_h</p:attrName>
                                        </p:attrNameLst>
                                      </p:cBhvr>
                                      <p:tavLst>
                                        <p:tav tm="0">
                                          <p:val>
                                            <p:strVal val="(6*min(max(#ppt_w*#ppt_h,.3),1)-7.4)/-.7*#ppt_h"/>
                                          </p:val>
                                        </p:tav>
                                        <p:tav tm="100000">
                                          <p:val>
                                            <p:strVal val="#ppt_h"/>
                                          </p:val>
                                        </p:tav>
                                      </p:tavLst>
                                    </p:anim>
                                    <p:anim calcmode="lin" valueType="num">
                                      <p:cBhvr>
                                        <p:cTn id="32" dur="500" fill="hold"/>
                                        <p:tgtEl>
                                          <p:spTgt spid="57"/>
                                        </p:tgtEl>
                                        <p:attrNameLst>
                                          <p:attrName>ppt_x</p:attrName>
                                        </p:attrNameLst>
                                      </p:cBhvr>
                                      <p:tavLst>
                                        <p:tav tm="0">
                                          <p:val>
                                            <p:fltVal val="0.5"/>
                                          </p:val>
                                        </p:tav>
                                        <p:tav tm="100000">
                                          <p:val>
                                            <p:strVal val="#ppt_x"/>
                                          </p:val>
                                        </p:tav>
                                      </p:tavLst>
                                    </p:anim>
                                    <p:anim calcmode="lin" valueType="num">
                                      <p:cBhvr>
                                        <p:cTn id="33" dur="500" fill="hold"/>
                                        <p:tgtEl>
                                          <p:spTgt spid="57"/>
                                        </p:tgtEl>
                                        <p:attrNameLst>
                                          <p:attrName>ppt_y</p:attrName>
                                        </p:attrNameLst>
                                      </p:cBhvr>
                                      <p:tavLst>
                                        <p:tav tm="0">
                                          <p:val>
                                            <p:strVal val="1+(6*min(max(#ppt_w*#ppt_h,.3),1)-7.4)/-.7*#ppt_h/2"/>
                                          </p:val>
                                        </p:tav>
                                        <p:tav tm="100000">
                                          <p:val>
                                            <p:strVal val="#ppt_y"/>
                                          </p:val>
                                        </p:tav>
                                      </p:tavLst>
                                    </p:anim>
                                  </p:childTnLst>
                                </p:cTn>
                              </p:par>
                              <p:par>
                                <p:cTn id="34" presetID="53" presetClass="entr" presetSubtype="16" fill="hold" nodeType="withEffect">
                                  <p:stCondLst>
                                    <p:cond delay="300"/>
                                  </p:stCondLst>
                                  <p:childTnLst>
                                    <p:set>
                                      <p:cBhvr>
                                        <p:cTn id="35" dur="1" fill="hold">
                                          <p:stCondLst>
                                            <p:cond delay="0"/>
                                          </p:stCondLst>
                                        </p:cTn>
                                        <p:tgtEl>
                                          <p:spTgt spid="101"/>
                                        </p:tgtEl>
                                        <p:attrNameLst>
                                          <p:attrName>style.visibility</p:attrName>
                                        </p:attrNameLst>
                                      </p:cBhvr>
                                      <p:to>
                                        <p:strVal val="visible"/>
                                      </p:to>
                                    </p:set>
                                    <p:anim calcmode="lin" valueType="num">
                                      <p:cBhvr>
                                        <p:cTn id="36" dur="500" fill="hold"/>
                                        <p:tgtEl>
                                          <p:spTgt spid="101"/>
                                        </p:tgtEl>
                                        <p:attrNameLst>
                                          <p:attrName>ppt_w</p:attrName>
                                        </p:attrNameLst>
                                      </p:cBhvr>
                                      <p:tavLst>
                                        <p:tav tm="0">
                                          <p:val>
                                            <p:fltVal val="0"/>
                                          </p:val>
                                        </p:tav>
                                        <p:tav tm="100000">
                                          <p:val>
                                            <p:strVal val="#ppt_w"/>
                                          </p:val>
                                        </p:tav>
                                      </p:tavLst>
                                    </p:anim>
                                    <p:anim calcmode="lin" valueType="num">
                                      <p:cBhvr>
                                        <p:cTn id="37" dur="500" fill="hold"/>
                                        <p:tgtEl>
                                          <p:spTgt spid="101"/>
                                        </p:tgtEl>
                                        <p:attrNameLst>
                                          <p:attrName>ppt_h</p:attrName>
                                        </p:attrNameLst>
                                      </p:cBhvr>
                                      <p:tavLst>
                                        <p:tav tm="0">
                                          <p:val>
                                            <p:fltVal val="0"/>
                                          </p:val>
                                        </p:tav>
                                        <p:tav tm="100000">
                                          <p:val>
                                            <p:strVal val="#ppt_h"/>
                                          </p:val>
                                        </p:tav>
                                      </p:tavLst>
                                    </p:anim>
                                    <p:animEffect transition="in" filter="fade">
                                      <p:cBhvr>
                                        <p:cTn id="38" dur="500"/>
                                        <p:tgtEl>
                                          <p:spTgt spid="101"/>
                                        </p:tgtEl>
                                      </p:cBhvr>
                                    </p:animEffect>
                                  </p:childTnLst>
                                </p:cTn>
                              </p:par>
                              <p:par>
                                <p:cTn id="39" presetID="53" presetClass="entr" presetSubtype="16" fill="hold" nodeType="withEffect">
                                  <p:stCondLst>
                                    <p:cond delay="100"/>
                                  </p:stCondLst>
                                  <p:childTnLst>
                                    <p:set>
                                      <p:cBhvr>
                                        <p:cTn id="40" dur="1" fill="hold">
                                          <p:stCondLst>
                                            <p:cond delay="0"/>
                                          </p:stCondLst>
                                        </p:cTn>
                                        <p:tgtEl>
                                          <p:spTgt spid="107"/>
                                        </p:tgtEl>
                                        <p:attrNameLst>
                                          <p:attrName>style.visibility</p:attrName>
                                        </p:attrNameLst>
                                      </p:cBhvr>
                                      <p:to>
                                        <p:strVal val="visible"/>
                                      </p:to>
                                    </p:set>
                                    <p:anim calcmode="lin" valueType="num">
                                      <p:cBhvr>
                                        <p:cTn id="41" dur="500" fill="hold"/>
                                        <p:tgtEl>
                                          <p:spTgt spid="107"/>
                                        </p:tgtEl>
                                        <p:attrNameLst>
                                          <p:attrName>ppt_w</p:attrName>
                                        </p:attrNameLst>
                                      </p:cBhvr>
                                      <p:tavLst>
                                        <p:tav tm="0">
                                          <p:val>
                                            <p:fltVal val="0"/>
                                          </p:val>
                                        </p:tav>
                                        <p:tav tm="100000">
                                          <p:val>
                                            <p:strVal val="#ppt_w"/>
                                          </p:val>
                                        </p:tav>
                                      </p:tavLst>
                                    </p:anim>
                                    <p:anim calcmode="lin" valueType="num">
                                      <p:cBhvr>
                                        <p:cTn id="42" dur="500" fill="hold"/>
                                        <p:tgtEl>
                                          <p:spTgt spid="107"/>
                                        </p:tgtEl>
                                        <p:attrNameLst>
                                          <p:attrName>ppt_h</p:attrName>
                                        </p:attrNameLst>
                                      </p:cBhvr>
                                      <p:tavLst>
                                        <p:tav tm="0">
                                          <p:val>
                                            <p:fltVal val="0"/>
                                          </p:val>
                                        </p:tav>
                                        <p:tav tm="100000">
                                          <p:val>
                                            <p:strVal val="#ppt_h"/>
                                          </p:val>
                                        </p:tav>
                                      </p:tavLst>
                                    </p:anim>
                                    <p:animEffect transition="in" filter="fade">
                                      <p:cBhvr>
                                        <p:cTn id="43" dur="500"/>
                                        <p:tgtEl>
                                          <p:spTgt spid="107"/>
                                        </p:tgtEl>
                                      </p:cBhvr>
                                    </p:animEffect>
                                  </p:childTnLst>
                                </p:cTn>
                              </p:par>
                              <p:par>
                                <p:cTn id="44" presetID="53" presetClass="entr" presetSubtype="16" fill="hold" nodeType="withEffect">
                                  <p:stCondLst>
                                    <p:cond delay="400"/>
                                  </p:stCondLst>
                                  <p:childTnLst>
                                    <p:set>
                                      <p:cBhvr>
                                        <p:cTn id="45" dur="1" fill="hold">
                                          <p:stCondLst>
                                            <p:cond delay="0"/>
                                          </p:stCondLst>
                                        </p:cTn>
                                        <p:tgtEl>
                                          <p:spTgt spid="110"/>
                                        </p:tgtEl>
                                        <p:attrNameLst>
                                          <p:attrName>style.visibility</p:attrName>
                                        </p:attrNameLst>
                                      </p:cBhvr>
                                      <p:to>
                                        <p:strVal val="visible"/>
                                      </p:to>
                                    </p:set>
                                    <p:anim calcmode="lin" valueType="num">
                                      <p:cBhvr>
                                        <p:cTn id="46" dur="500" fill="hold"/>
                                        <p:tgtEl>
                                          <p:spTgt spid="110"/>
                                        </p:tgtEl>
                                        <p:attrNameLst>
                                          <p:attrName>ppt_w</p:attrName>
                                        </p:attrNameLst>
                                      </p:cBhvr>
                                      <p:tavLst>
                                        <p:tav tm="0">
                                          <p:val>
                                            <p:fltVal val="0"/>
                                          </p:val>
                                        </p:tav>
                                        <p:tav tm="100000">
                                          <p:val>
                                            <p:strVal val="#ppt_w"/>
                                          </p:val>
                                        </p:tav>
                                      </p:tavLst>
                                    </p:anim>
                                    <p:anim calcmode="lin" valueType="num">
                                      <p:cBhvr>
                                        <p:cTn id="47" dur="500" fill="hold"/>
                                        <p:tgtEl>
                                          <p:spTgt spid="110"/>
                                        </p:tgtEl>
                                        <p:attrNameLst>
                                          <p:attrName>ppt_h</p:attrName>
                                        </p:attrNameLst>
                                      </p:cBhvr>
                                      <p:tavLst>
                                        <p:tav tm="0">
                                          <p:val>
                                            <p:fltVal val="0"/>
                                          </p:val>
                                        </p:tav>
                                        <p:tav tm="100000">
                                          <p:val>
                                            <p:strVal val="#ppt_h"/>
                                          </p:val>
                                        </p:tav>
                                      </p:tavLst>
                                    </p:anim>
                                    <p:animEffect transition="in" filter="fade">
                                      <p:cBhvr>
                                        <p:cTn id="48" dur="500"/>
                                        <p:tgtEl>
                                          <p:spTgt spid="110"/>
                                        </p:tgtEl>
                                      </p:cBhvr>
                                    </p:animEffect>
                                  </p:childTnLst>
                                </p:cTn>
                              </p:par>
                              <p:par>
                                <p:cTn id="49" presetID="53" presetClass="entr" presetSubtype="16" fill="hold" nodeType="withEffect">
                                  <p:stCondLst>
                                    <p:cond delay="300"/>
                                  </p:stCondLst>
                                  <p:childTnLst>
                                    <p:set>
                                      <p:cBhvr>
                                        <p:cTn id="50" dur="1" fill="hold">
                                          <p:stCondLst>
                                            <p:cond delay="0"/>
                                          </p:stCondLst>
                                        </p:cTn>
                                        <p:tgtEl>
                                          <p:spTgt spid="125"/>
                                        </p:tgtEl>
                                        <p:attrNameLst>
                                          <p:attrName>style.visibility</p:attrName>
                                        </p:attrNameLst>
                                      </p:cBhvr>
                                      <p:to>
                                        <p:strVal val="visible"/>
                                      </p:to>
                                    </p:set>
                                    <p:anim calcmode="lin" valueType="num">
                                      <p:cBhvr>
                                        <p:cTn id="51" dur="500" fill="hold"/>
                                        <p:tgtEl>
                                          <p:spTgt spid="125"/>
                                        </p:tgtEl>
                                        <p:attrNameLst>
                                          <p:attrName>ppt_w</p:attrName>
                                        </p:attrNameLst>
                                      </p:cBhvr>
                                      <p:tavLst>
                                        <p:tav tm="0">
                                          <p:val>
                                            <p:fltVal val="0"/>
                                          </p:val>
                                        </p:tav>
                                        <p:tav tm="100000">
                                          <p:val>
                                            <p:strVal val="#ppt_w"/>
                                          </p:val>
                                        </p:tav>
                                      </p:tavLst>
                                    </p:anim>
                                    <p:anim calcmode="lin" valueType="num">
                                      <p:cBhvr>
                                        <p:cTn id="52" dur="500" fill="hold"/>
                                        <p:tgtEl>
                                          <p:spTgt spid="125"/>
                                        </p:tgtEl>
                                        <p:attrNameLst>
                                          <p:attrName>ppt_h</p:attrName>
                                        </p:attrNameLst>
                                      </p:cBhvr>
                                      <p:tavLst>
                                        <p:tav tm="0">
                                          <p:val>
                                            <p:fltVal val="0"/>
                                          </p:val>
                                        </p:tav>
                                        <p:tav tm="100000">
                                          <p:val>
                                            <p:strVal val="#ppt_h"/>
                                          </p:val>
                                        </p:tav>
                                      </p:tavLst>
                                    </p:anim>
                                    <p:animEffect transition="in" filter="fade">
                                      <p:cBhvr>
                                        <p:cTn id="53" dur="500"/>
                                        <p:tgtEl>
                                          <p:spTgt spid="125"/>
                                        </p:tgtEl>
                                      </p:cBhvr>
                                    </p:animEffect>
                                  </p:childTnLst>
                                </p:cTn>
                              </p:par>
                              <p:par>
                                <p:cTn id="54" presetID="23" presetClass="entr" presetSubtype="528" fill="hold" nodeType="withEffect">
                                  <p:stCondLst>
                                    <p:cond delay="0"/>
                                  </p:stCondLst>
                                  <p:childTnLst>
                                    <p:set>
                                      <p:cBhvr>
                                        <p:cTn id="55" dur="1" fill="hold">
                                          <p:stCondLst>
                                            <p:cond delay="0"/>
                                          </p:stCondLst>
                                        </p:cTn>
                                        <p:tgtEl>
                                          <p:spTgt spid="70"/>
                                        </p:tgtEl>
                                        <p:attrNameLst>
                                          <p:attrName>style.visibility</p:attrName>
                                        </p:attrNameLst>
                                      </p:cBhvr>
                                      <p:to>
                                        <p:strVal val="visible"/>
                                      </p:to>
                                    </p:set>
                                    <p:anim calcmode="lin" valueType="num">
                                      <p:cBhvr>
                                        <p:cTn id="56" dur="1000" fill="hold"/>
                                        <p:tgtEl>
                                          <p:spTgt spid="70"/>
                                        </p:tgtEl>
                                        <p:attrNameLst>
                                          <p:attrName>ppt_w</p:attrName>
                                        </p:attrNameLst>
                                      </p:cBhvr>
                                      <p:tavLst>
                                        <p:tav tm="0">
                                          <p:val>
                                            <p:fltVal val="0"/>
                                          </p:val>
                                        </p:tav>
                                        <p:tav tm="100000">
                                          <p:val>
                                            <p:strVal val="#ppt_w"/>
                                          </p:val>
                                        </p:tav>
                                      </p:tavLst>
                                    </p:anim>
                                    <p:anim calcmode="lin" valueType="num">
                                      <p:cBhvr>
                                        <p:cTn id="57" dur="1000" fill="hold"/>
                                        <p:tgtEl>
                                          <p:spTgt spid="70"/>
                                        </p:tgtEl>
                                        <p:attrNameLst>
                                          <p:attrName>ppt_h</p:attrName>
                                        </p:attrNameLst>
                                      </p:cBhvr>
                                      <p:tavLst>
                                        <p:tav tm="0">
                                          <p:val>
                                            <p:fltVal val="0"/>
                                          </p:val>
                                        </p:tav>
                                        <p:tav tm="100000">
                                          <p:val>
                                            <p:strVal val="#ppt_h"/>
                                          </p:val>
                                        </p:tav>
                                      </p:tavLst>
                                    </p:anim>
                                    <p:anim calcmode="lin" valueType="num">
                                      <p:cBhvr>
                                        <p:cTn id="58" dur="1000" fill="hold"/>
                                        <p:tgtEl>
                                          <p:spTgt spid="70"/>
                                        </p:tgtEl>
                                        <p:attrNameLst>
                                          <p:attrName>ppt_x</p:attrName>
                                        </p:attrNameLst>
                                      </p:cBhvr>
                                      <p:tavLst>
                                        <p:tav tm="0">
                                          <p:val>
                                            <p:fltVal val="0.5"/>
                                          </p:val>
                                        </p:tav>
                                        <p:tav tm="100000">
                                          <p:val>
                                            <p:strVal val="#ppt_x"/>
                                          </p:val>
                                        </p:tav>
                                      </p:tavLst>
                                    </p:anim>
                                    <p:anim calcmode="lin" valueType="num">
                                      <p:cBhvr>
                                        <p:cTn id="59" dur="1000" fill="hold"/>
                                        <p:tgtEl>
                                          <p:spTgt spid="70"/>
                                        </p:tgtEl>
                                        <p:attrNameLst>
                                          <p:attrName>ppt_y</p:attrName>
                                        </p:attrNameLst>
                                      </p:cBhvr>
                                      <p:tavLst>
                                        <p:tav tm="0">
                                          <p:val>
                                            <p:fltVal val="0.5"/>
                                          </p:val>
                                        </p:tav>
                                        <p:tav tm="100000">
                                          <p:val>
                                            <p:strVal val="#ppt_y"/>
                                          </p:val>
                                        </p:tav>
                                      </p:tavLst>
                                    </p:anim>
                                  </p:childTnLst>
                                </p:cTn>
                              </p:par>
                              <p:par>
                                <p:cTn id="60" presetID="23" presetClass="entr" presetSubtype="528" fill="hold" nodeType="withEffect">
                                  <p:stCondLst>
                                    <p:cond delay="200"/>
                                  </p:stCondLst>
                                  <p:childTnLst>
                                    <p:set>
                                      <p:cBhvr>
                                        <p:cTn id="61" dur="1" fill="hold">
                                          <p:stCondLst>
                                            <p:cond delay="0"/>
                                          </p:stCondLst>
                                        </p:cTn>
                                        <p:tgtEl>
                                          <p:spTgt spid="73"/>
                                        </p:tgtEl>
                                        <p:attrNameLst>
                                          <p:attrName>style.visibility</p:attrName>
                                        </p:attrNameLst>
                                      </p:cBhvr>
                                      <p:to>
                                        <p:strVal val="visible"/>
                                      </p:to>
                                    </p:set>
                                    <p:anim calcmode="lin" valueType="num">
                                      <p:cBhvr>
                                        <p:cTn id="62" dur="1000" fill="hold"/>
                                        <p:tgtEl>
                                          <p:spTgt spid="73"/>
                                        </p:tgtEl>
                                        <p:attrNameLst>
                                          <p:attrName>ppt_w</p:attrName>
                                        </p:attrNameLst>
                                      </p:cBhvr>
                                      <p:tavLst>
                                        <p:tav tm="0">
                                          <p:val>
                                            <p:fltVal val="0"/>
                                          </p:val>
                                        </p:tav>
                                        <p:tav tm="100000">
                                          <p:val>
                                            <p:strVal val="#ppt_w"/>
                                          </p:val>
                                        </p:tav>
                                      </p:tavLst>
                                    </p:anim>
                                    <p:anim calcmode="lin" valueType="num">
                                      <p:cBhvr>
                                        <p:cTn id="63" dur="1000" fill="hold"/>
                                        <p:tgtEl>
                                          <p:spTgt spid="73"/>
                                        </p:tgtEl>
                                        <p:attrNameLst>
                                          <p:attrName>ppt_h</p:attrName>
                                        </p:attrNameLst>
                                      </p:cBhvr>
                                      <p:tavLst>
                                        <p:tav tm="0">
                                          <p:val>
                                            <p:fltVal val="0"/>
                                          </p:val>
                                        </p:tav>
                                        <p:tav tm="100000">
                                          <p:val>
                                            <p:strVal val="#ppt_h"/>
                                          </p:val>
                                        </p:tav>
                                      </p:tavLst>
                                    </p:anim>
                                    <p:anim calcmode="lin" valueType="num">
                                      <p:cBhvr>
                                        <p:cTn id="64" dur="1000" fill="hold"/>
                                        <p:tgtEl>
                                          <p:spTgt spid="73"/>
                                        </p:tgtEl>
                                        <p:attrNameLst>
                                          <p:attrName>ppt_x</p:attrName>
                                        </p:attrNameLst>
                                      </p:cBhvr>
                                      <p:tavLst>
                                        <p:tav tm="0">
                                          <p:val>
                                            <p:fltVal val="0.5"/>
                                          </p:val>
                                        </p:tav>
                                        <p:tav tm="100000">
                                          <p:val>
                                            <p:strVal val="#ppt_x"/>
                                          </p:val>
                                        </p:tav>
                                      </p:tavLst>
                                    </p:anim>
                                    <p:anim calcmode="lin" valueType="num">
                                      <p:cBhvr>
                                        <p:cTn id="65" dur="1000" fill="hold"/>
                                        <p:tgtEl>
                                          <p:spTgt spid="73"/>
                                        </p:tgtEl>
                                        <p:attrNameLst>
                                          <p:attrName>ppt_y</p:attrName>
                                        </p:attrNameLst>
                                      </p:cBhvr>
                                      <p:tavLst>
                                        <p:tav tm="0">
                                          <p:val>
                                            <p:fltVal val="0.5"/>
                                          </p:val>
                                        </p:tav>
                                        <p:tav tm="100000">
                                          <p:val>
                                            <p:strVal val="#ppt_y"/>
                                          </p:val>
                                        </p:tav>
                                      </p:tavLst>
                                    </p:anim>
                                  </p:childTnLst>
                                </p:cTn>
                              </p:par>
                              <p:par>
                                <p:cTn id="66" presetID="53" presetClass="entr" presetSubtype="16" fill="hold" nodeType="withEffect">
                                  <p:stCondLst>
                                    <p:cond delay="100"/>
                                  </p:stCondLst>
                                  <p:childTnLst>
                                    <p:set>
                                      <p:cBhvr>
                                        <p:cTn id="67" dur="1" fill="hold">
                                          <p:stCondLst>
                                            <p:cond delay="0"/>
                                          </p:stCondLst>
                                        </p:cTn>
                                        <p:tgtEl>
                                          <p:spTgt spid="122"/>
                                        </p:tgtEl>
                                        <p:attrNameLst>
                                          <p:attrName>style.visibility</p:attrName>
                                        </p:attrNameLst>
                                      </p:cBhvr>
                                      <p:to>
                                        <p:strVal val="visible"/>
                                      </p:to>
                                    </p:set>
                                    <p:anim calcmode="lin" valueType="num">
                                      <p:cBhvr>
                                        <p:cTn id="68" dur="500" fill="hold"/>
                                        <p:tgtEl>
                                          <p:spTgt spid="122"/>
                                        </p:tgtEl>
                                        <p:attrNameLst>
                                          <p:attrName>ppt_w</p:attrName>
                                        </p:attrNameLst>
                                      </p:cBhvr>
                                      <p:tavLst>
                                        <p:tav tm="0">
                                          <p:val>
                                            <p:fltVal val="0"/>
                                          </p:val>
                                        </p:tav>
                                        <p:tav tm="100000">
                                          <p:val>
                                            <p:strVal val="#ppt_w"/>
                                          </p:val>
                                        </p:tav>
                                      </p:tavLst>
                                    </p:anim>
                                    <p:anim calcmode="lin" valueType="num">
                                      <p:cBhvr>
                                        <p:cTn id="69" dur="500" fill="hold"/>
                                        <p:tgtEl>
                                          <p:spTgt spid="122"/>
                                        </p:tgtEl>
                                        <p:attrNameLst>
                                          <p:attrName>ppt_h</p:attrName>
                                        </p:attrNameLst>
                                      </p:cBhvr>
                                      <p:tavLst>
                                        <p:tav tm="0">
                                          <p:val>
                                            <p:fltVal val="0"/>
                                          </p:val>
                                        </p:tav>
                                        <p:tav tm="100000">
                                          <p:val>
                                            <p:strVal val="#ppt_h"/>
                                          </p:val>
                                        </p:tav>
                                      </p:tavLst>
                                    </p:anim>
                                    <p:animEffect transition="in" filter="fade">
                                      <p:cBhvr>
                                        <p:cTn id="70" dur="500"/>
                                        <p:tgtEl>
                                          <p:spTgt spid="122"/>
                                        </p:tgtEl>
                                      </p:cBhvr>
                                    </p:animEffect>
                                  </p:childTnLst>
                                </p:cTn>
                              </p:par>
                              <p:par>
                                <p:cTn id="71" presetID="53" presetClass="entr" presetSubtype="16" fill="hold" nodeType="withEffect">
                                  <p:stCondLst>
                                    <p:cond delay="500"/>
                                  </p:stCondLst>
                                  <p:childTnLst>
                                    <p:set>
                                      <p:cBhvr>
                                        <p:cTn id="72" dur="1" fill="hold">
                                          <p:stCondLst>
                                            <p:cond delay="0"/>
                                          </p:stCondLst>
                                        </p:cTn>
                                        <p:tgtEl>
                                          <p:spTgt spid="119"/>
                                        </p:tgtEl>
                                        <p:attrNameLst>
                                          <p:attrName>style.visibility</p:attrName>
                                        </p:attrNameLst>
                                      </p:cBhvr>
                                      <p:to>
                                        <p:strVal val="visible"/>
                                      </p:to>
                                    </p:set>
                                    <p:anim calcmode="lin" valueType="num">
                                      <p:cBhvr>
                                        <p:cTn id="73" dur="500" fill="hold"/>
                                        <p:tgtEl>
                                          <p:spTgt spid="119"/>
                                        </p:tgtEl>
                                        <p:attrNameLst>
                                          <p:attrName>ppt_w</p:attrName>
                                        </p:attrNameLst>
                                      </p:cBhvr>
                                      <p:tavLst>
                                        <p:tav tm="0">
                                          <p:val>
                                            <p:fltVal val="0"/>
                                          </p:val>
                                        </p:tav>
                                        <p:tav tm="100000">
                                          <p:val>
                                            <p:strVal val="#ppt_w"/>
                                          </p:val>
                                        </p:tav>
                                      </p:tavLst>
                                    </p:anim>
                                    <p:anim calcmode="lin" valueType="num">
                                      <p:cBhvr>
                                        <p:cTn id="74" dur="500" fill="hold"/>
                                        <p:tgtEl>
                                          <p:spTgt spid="119"/>
                                        </p:tgtEl>
                                        <p:attrNameLst>
                                          <p:attrName>ppt_h</p:attrName>
                                        </p:attrNameLst>
                                      </p:cBhvr>
                                      <p:tavLst>
                                        <p:tav tm="0">
                                          <p:val>
                                            <p:fltVal val="0"/>
                                          </p:val>
                                        </p:tav>
                                        <p:tav tm="100000">
                                          <p:val>
                                            <p:strVal val="#ppt_h"/>
                                          </p:val>
                                        </p:tav>
                                      </p:tavLst>
                                    </p:anim>
                                    <p:animEffect transition="in" filter="fade">
                                      <p:cBhvr>
                                        <p:cTn id="75" dur="500"/>
                                        <p:tgtEl>
                                          <p:spTgt spid="119"/>
                                        </p:tgtEl>
                                      </p:cBhvr>
                                    </p:animEffect>
                                  </p:childTnLst>
                                </p:cTn>
                              </p:par>
                              <p:par>
                                <p:cTn id="76" presetID="23" presetClass="entr" presetSubtype="528" fill="hold" nodeType="withEffect">
                                  <p:stCondLst>
                                    <p:cond delay="0"/>
                                  </p:stCondLst>
                                  <p:childTnLst>
                                    <p:set>
                                      <p:cBhvr>
                                        <p:cTn id="77" dur="1" fill="hold">
                                          <p:stCondLst>
                                            <p:cond delay="0"/>
                                          </p:stCondLst>
                                        </p:cTn>
                                        <p:tgtEl>
                                          <p:spTgt spid="78"/>
                                        </p:tgtEl>
                                        <p:attrNameLst>
                                          <p:attrName>style.visibility</p:attrName>
                                        </p:attrNameLst>
                                      </p:cBhvr>
                                      <p:to>
                                        <p:strVal val="visible"/>
                                      </p:to>
                                    </p:set>
                                    <p:anim calcmode="lin" valueType="num">
                                      <p:cBhvr>
                                        <p:cTn id="78" dur="1000" fill="hold"/>
                                        <p:tgtEl>
                                          <p:spTgt spid="78"/>
                                        </p:tgtEl>
                                        <p:attrNameLst>
                                          <p:attrName>ppt_w</p:attrName>
                                        </p:attrNameLst>
                                      </p:cBhvr>
                                      <p:tavLst>
                                        <p:tav tm="0">
                                          <p:val>
                                            <p:fltVal val="0"/>
                                          </p:val>
                                        </p:tav>
                                        <p:tav tm="100000">
                                          <p:val>
                                            <p:strVal val="#ppt_w"/>
                                          </p:val>
                                        </p:tav>
                                      </p:tavLst>
                                    </p:anim>
                                    <p:anim calcmode="lin" valueType="num">
                                      <p:cBhvr>
                                        <p:cTn id="79" dur="1000" fill="hold"/>
                                        <p:tgtEl>
                                          <p:spTgt spid="78"/>
                                        </p:tgtEl>
                                        <p:attrNameLst>
                                          <p:attrName>ppt_h</p:attrName>
                                        </p:attrNameLst>
                                      </p:cBhvr>
                                      <p:tavLst>
                                        <p:tav tm="0">
                                          <p:val>
                                            <p:fltVal val="0"/>
                                          </p:val>
                                        </p:tav>
                                        <p:tav tm="100000">
                                          <p:val>
                                            <p:strVal val="#ppt_h"/>
                                          </p:val>
                                        </p:tav>
                                      </p:tavLst>
                                    </p:anim>
                                    <p:anim calcmode="lin" valueType="num">
                                      <p:cBhvr>
                                        <p:cTn id="80" dur="1000" fill="hold"/>
                                        <p:tgtEl>
                                          <p:spTgt spid="78"/>
                                        </p:tgtEl>
                                        <p:attrNameLst>
                                          <p:attrName>ppt_x</p:attrName>
                                        </p:attrNameLst>
                                      </p:cBhvr>
                                      <p:tavLst>
                                        <p:tav tm="0">
                                          <p:val>
                                            <p:fltVal val="0.5"/>
                                          </p:val>
                                        </p:tav>
                                        <p:tav tm="100000">
                                          <p:val>
                                            <p:strVal val="#ppt_x"/>
                                          </p:val>
                                        </p:tav>
                                      </p:tavLst>
                                    </p:anim>
                                    <p:anim calcmode="lin" valueType="num">
                                      <p:cBhvr>
                                        <p:cTn id="81" dur="1000" fill="hold"/>
                                        <p:tgtEl>
                                          <p:spTgt spid="78"/>
                                        </p:tgtEl>
                                        <p:attrNameLst>
                                          <p:attrName>ppt_y</p:attrName>
                                        </p:attrNameLst>
                                      </p:cBhvr>
                                      <p:tavLst>
                                        <p:tav tm="0">
                                          <p:val>
                                            <p:fltVal val="0.5"/>
                                          </p:val>
                                        </p:tav>
                                        <p:tav tm="100000">
                                          <p:val>
                                            <p:strVal val="#ppt_y"/>
                                          </p:val>
                                        </p:tav>
                                      </p:tavLst>
                                    </p:anim>
                                  </p:childTnLst>
                                </p:cTn>
                              </p:par>
                              <p:par>
                                <p:cTn id="82" presetID="53" presetClass="entr" presetSubtype="16" fill="hold" nodeType="withEffect">
                                  <p:stCondLst>
                                    <p:cond delay="300"/>
                                  </p:stCondLst>
                                  <p:childTnLst>
                                    <p:set>
                                      <p:cBhvr>
                                        <p:cTn id="83" dur="1" fill="hold">
                                          <p:stCondLst>
                                            <p:cond delay="0"/>
                                          </p:stCondLst>
                                        </p:cTn>
                                        <p:tgtEl>
                                          <p:spTgt spid="131"/>
                                        </p:tgtEl>
                                        <p:attrNameLst>
                                          <p:attrName>style.visibility</p:attrName>
                                        </p:attrNameLst>
                                      </p:cBhvr>
                                      <p:to>
                                        <p:strVal val="visible"/>
                                      </p:to>
                                    </p:set>
                                    <p:anim calcmode="lin" valueType="num">
                                      <p:cBhvr>
                                        <p:cTn id="84" dur="500" fill="hold"/>
                                        <p:tgtEl>
                                          <p:spTgt spid="131"/>
                                        </p:tgtEl>
                                        <p:attrNameLst>
                                          <p:attrName>ppt_w</p:attrName>
                                        </p:attrNameLst>
                                      </p:cBhvr>
                                      <p:tavLst>
                                        <p:tav tm="0">
                                          <p:val>
                                            <p:fltVal val="0"/>
                                          </p:val>
                                        </p:tav>
                                        <p:tav tm="100000">
                                          <p:val>
                                            <p:strVal val="#ppt_w"/>
                                          </p:val>
                                        </p:tav>
                                      </p:tavLst>
                                    </p:anim>
                                    <p:anim calcmode="lin" valueType="num">
                                      <p:cBhvr>
                                        <p:cTn id="85" dur="500" fill="hold"/>
                                        <p:tgtEl>
                                          <p:spTgt spid="131"/>
                                        </p:tgtEl>
                                        <p:attrNameLst>
                                          <p:attrName>ppt_h</p:attrName>
                                        </p:attrNameLst>
                                      </p:cBhvr>
                                      <p:tavLst>
                                        <p:tav tm="0">
                                          <p:val>
                                            <p:fltVal val="0"/>
                                          </p:val>
                                        </p:tav>
                                        <p:tav tm="100000">
                                          <p:val>
                                            <p:strVal val="#ppt_h"/>
                                          </p:val>
                                        </p:tav>
                                      </p:tavLst>
                                    </p:anim>
                                    <p:animEffect transition="in" filter="fade">
                                      <p:cBhvr>
                                        <p:cTn id="86" dur="500"/>
                                        <p:tgtEl>
                                          <p:spTgt spid="131"/>
                                        </p:tgtEl>
                                      </p:cBhvr>
                                    </p:animEffect>
                                  </p:childTnLst>
                                </p:cTn>
                              </p:par>
                              <p:par>
                                <p:cTn id="87" presetID="53" presetClass="entr" presetSubtype="16" fill="hold" nodeType="withEffect">
                                  <p:stCondLst>
                                    <p:cond delay="400"/>
                                  </p:stCondLst>
                                  <p:childTnLst>
                                    <p:set>
                                      <p:cBhvr>
                                        <p:cTn id="88" dur="1" fill="hold">
                                          <p:stCondLst>
                                            <p:cond delay="0"/>
                                          </p:stCondLst>
                                        </p:cTn>
                                        <p:tgtEl>
                                          <p:spTgt spid="128"/>
                                        </p:tgtEl>
                                        <p:attrNameLst>
                                          <p:attrName>style.visibility</p:attrName>
                                        </p:attrNameLst>
                                      </p:cBhvr>
                                      <p:to>
                                        <p:strVal val="visible"/>
                                      </p:to>
                                    </p:set>
                                    <p:anim calcmode="lin" valueType="num">
                                      <p:cBhvr>
                                        <p:cTn id="89" dur="500" fill="hold"/>
                                        <p:tgtEl>
                                          <p:spTgt spid="128"/>
                                        </p:tgtEl>
                                        <p:attrNameLst>
                                          <p:attrName>ppt_w</p:attrName>
                                        </p:attrNameLst>
                                      </p:cBhvr>
                                      <p:tavLst>
                                        <p:tav tm="0">
                                          <p:val>
                                            <p:fltVal val="0"/>
                                          </p:val>
                                        </p:tav>
                                        <p:tav tm="100000">
                                          <p:val>
                                            <p:strVal val="#ppt_w"/>
                                          </p:val>
                                        </p:tav>
                                      </p:tavLst>
                                    </p:anim>
                                    <p:anim calcmode="lin" valueType="num">
                                      <p:cBhvr>
                                        <p:cTn id="90" dur="500" fill="hold"/>
                                        <p:tgtEl>
                                          <p:spTgt spid="128"/>
                                        </p:tgtEl>
                                        <p:attrNameLst>
                                          <p:attrName>ppt_h</p:attrName>
                                        </p:attrNameLst>
                                      </p:cBhvr>
                                      <p:tavLst>
                                        <p:tav tm="0">
                                          <p:val>
                                            <p:fltVal val="0"/>
                                          </p:val>
                                        </p:tav>
                                        <p:tav tm="100000">
                                          <p:val>
                                            <p:strVal val="#ppt_h"/>
                                          </p:val>
                                        </p:tav>
                                      </p:tavLst>
                                    </p:anim>
                                    <p:animEffect transition="in" filter="fade">
                                      <p:cBhvr>
                                        <p:cTn id="91" dur="500"/>
                                        <p:tgtEl>
                                          <p:spTgt spid="128"/>
                                        </p:tgtEl>
                                      </p:cBhvr>
                                    </p:animEffect>
                                  </p:childTnLst>
                                </p:cTn>
                              </p:par>
                              <p:par>
                                <p:cTn id="92" presetID="23" presetClass="entr" presetSubtype="528" fill="hold" nodeType="withEffect">
                                  <p:stCondLst>
                                    <p:cond delay="200"/>
                                  </p:stCondLst>
                                  <p:childTnLst>
                                    <p:set>
                                      <p:cBhvr>
                                        <p:cTn id="93" dur="1" fill="hold">
                                          <p:stCondLst>
                                            <p:cond delay="0"/>
                                          </p:stCondLst>
                                        </p:cTn>
                                        <p:tgtEl>
                                          <p:spTgt spid="83"/>
                                        </p:tgtEl>
                                        <p:attrNameLst>
                                          <p:attrName>style.visibility</p:attrName>
                                        </p:attrNameLst>
                                      </p:cBhvr>
                                      <p:to>
                                        <p:strVal val="visible"/>
                                      </p:to>
                                    </p:set>
                                    <p:anim calcmode="lin" valueType="num">
                                      <p:cBhvr>
                                        <p:cTn id="94" dur="600" fill="hold"/>
                                        <p:tgtEl>
                                          <p:spTgt spid="83"/>
                                        </p:tgtEl>
                                        <p:attrNameLst>
                                          <p:attrName>ppt_w</p:attrName>
                                        </p:attrNameLst>
                                      </p:cBhvr>
                                      <p:tavLst>
                                        <p:tav tm="0">
                                          <p:val>
                                            <p:fltVal val="0"/>
                                          </p:val>
                                        </p:tav>
                                        <p:tav tm="100000">
                                          <p:val>
                                            <p:strVal val="#ppt_w"/>
                                          </p:val>
                                        </p:tav>
                                      </p:tavLst>
                                    </p:anim>
                                    <p:anim calcmode="lin" valueType="num">
                                      <p:cBhvr>
                                        <p:cTn id="95" dur="600" fill="hold"/>
                                        <p:tgtEl>
                                          <p:spTgt spid="83"/>
                                        </p:tgtEl>
                                        <p:attrNameLst>
                                          <p:attrName>ppt_h</p:attrName>
                                        </p:attrNameLst>
                                      </p:cBhvr>
                                      <p:tavLst>
                                        <p:tav tm="0">
                                          <p:val>
                                            <p:fltVal val="0"/>
                                          </p:val>
                                        </p:tav>
                                        <p:tav tm="100000">
                                          <p:val>
                                            <p:strVal val="#ppt_h"/>
                                          </p:val>
                                        </p:tav>
                                      </p:tavLst>
                                    </p:anim>
                                    <p:anim calcmode="lin" valueType="num">
                                      <p:cBhvr>
                                        <p:cTn id="96" dur="600" fill="hold"/>
                                        <p:tgtEl>
                                          <p:spTgt spid="83"/>
                                        </p:tgtEl>
                                        <p:attrNameLst>
                                          <p:attrName>ppt_x</p:attrName>
                                        </p:attrNameLst>
                                      </p:cBhvr>
                                      <p:tavLst>
                                        <p:tav tm="0">
                                          <p:val>
                                            <p:fltVal val="0.5"/>
                                          </p:val>
                                        </p:tav>
                                        <p:tav tm="100000">
                                          <p:val>
                                            <p:strVal val="#ppt_x"/>
                                          </p:val>
                                        </p:tav>
                                      </p:tavLst>
                                    </p:anim>
                                    <p:anim calcmode="lin" valueType="num">
                                      <p:cBhvr>
                                        <p:cTn id="97" dur="600" fill="hold"/>
                                        <p:tgtEl>
                                          <p:spTgt spid="83"/>
                                        </p:tgtEl>
                                        <p:attrNameLst>
                                          <p:attrName>ppt_y</p:attrName>
                                        </p:attrNameLst>
                                      </p:cBhvr>
                                      <p:tavLst>
                                        <p:tav tm="0">
                                          <p:val>
                                            <p:fltVal val="0.5"/>
                                          </p:val>
                                        </p:tav>
                                        <p:tav tm="100000">
                                          <p:val>
                                            <p:strVal val="#ppt_y"/>
                                          </p:val>
                                        </p:tav>
                                      </p:tavLst>
                                    </p:anim>
                                  </p:childTnLst>
                                </p:cTn>
                              </p:par>
                              <p:par>
                                <p:cTn id="98" presetID="53" presetClass="entr" presetSubtype="16" fill="hold" nodeType="withEffect">
                                  <p:stCondLst>
                                    <p:cond delay="600"/>
                                  </p:stCondLst>
                                  <p:childTnLst>
                                    <p:set>
                                      <p:cBhvr>
                                        <p:cTn id="99" dur="1" fill="hold">
                                          <p:stCondLst>
                                            <p:cond delay="0"/>
                                          </p:stCondLst>
                                        </p:cTn>
                                        <p:tgtEl>
                                          <p:spTgt spid="116"/>
                                        </p:tgtEl>
                                        <p:attrNameLst>
                                          <p:attrName>style.visibility</p:attrName>
                                        </p:attrNameLst>
                                      </p:cBhvr>
                                      <p:to>
                                        <p:strVal val="visible"/>
                                      </p:to>
                                    </p:set>
                                    <p:anim calcmode="lin" valueType="num">
                                      <p:cBhvr>
                                        <p:cTn id="100" dur="500" fill="hold"/>
                                        <p:tgtEl>
                                          <p:spTgt spid="116"/>
                                        </p:tgtEl>
                                        <p:attrNameLst>
                                          <p:attrName>ppt_w</p:attrName>
                                        </p:attrNameLst>
                                      </p:cBhvr>
                                      <p:tavLst>
                                        <p:tav tm="0">
                                          <p:val>
                                            <p:fltVal val="0"/>
                                          </p:val>
                                        </p:tav>
                                        <p:tav tm="100000">
                                          <p:val>
                                            <p:strVal val="#ppt_w"/>
                                          </p:val>
                                        </p:tav>
                                      </p:tavLst>
                                    </p:anim>
                                    <p:anim calcmode="lin" valueType="num">
                                      <p:cBhvr>
                                        <p:cTn id="101" dur="500" fill="hold"/>
                                        <p:tgtEl>
                                          <p:spTgt spid="116"/>
                                        </p:tgtEl>
                                        <p:attrNameLst>
                                          <p:attrName>ppt_h</p:attrName>
                                        </p:attrNameLst>
                                      </p:cBhvr>
                                      <p:tavLst>
                                        <p:tav tm="0">
                                          <p:val>
                                            <p:fltVal val="0"/>
                                          </p:val>
                                        </p:tav>
                                        <p:tav tm="100000">
                                          <p:val>
                                            <p:strVal val="#ppt_h"/>
                                          </p:val>
                                        </p:tav>
                                      </p:tavLst>
                                    </p:anim>
                                    <p:animEffect transition="in" filter="fade">
                                      <p:cBhvr>
                                        <p:cTn id="102" dur="500"/>
                                        <p:tgtEl>
                                          <p:spTgt spid="116"/>
                                        </p:tgtEl>
                                      </p:cBhvr>
                                    </p:animEffect>
                                  </p:childTnLst>
                                </p:cTn>
                              </p:par>
                              <p:par>
                                <p:cTn id="103" presetID="23" presetClass="entr" presetSubtype="528" fill="hold" nodeType="withEffect">
                                  <p:stCondLst>
                                    <p:cond delay="0"/>
                                  </p:stCondLst>
                                  <p:childTnLst>
                                    <p:set>
                                      <p:cBhvr>
                                        <p:cTn id="104" dur="1" fill="hold">
                                          <p:stCondLst>
                                            <p:cond delay="0"/>
                                          </p:stCondLst>
                                        </p:cTn>
                                        <p:tgtEl>
                                          <p:spTgt spid="87"/>
                                        </p:tgtEl>
                                        <p:attrNameLst>
                                          <p:attrName>style.visibility</p:attrName>
                                        </p:attrNameLst>
                                      </p:cBhvr>
                                      <p:to>
                                        <p:strVal val="visible"/>
                                      </p:to>
                                    </p:set>
                                    <p:anim calcmode="lin" valueType="num">
                                      <p:cBhvr>
                                        <p:cTn id="105" dur="700" fill="hold"/>
                                        <p:tgtEl>
                                          <p:spTgt spid="87"/>
                                        </p:tgtEl>
                                        <p:attrNameLst>
                                          <p:attrName>ppt_w</p:attrName>
                                        </p:attrNameLst>
                                      </p:cBhvr>
                                      <p:tavLst>
                                        <p:tav tm="0">
                                          <p:val>
                                            <p:fltVal val="0"/>
                                          </p:val>
                                        </p:tav>
                                        <p:tav tm="100000">
                                          <p:val>
                                            <p:strVal val="#ppt_w"/>
                                          </p:val>
                                        </p:tav>
                                      </p:tavLst>
                                    </p:anim>
                                    <p:anim calcmode="lin" valueType="num">
                                      <p:cBhvr>
                                        <p:cTn id="106" dur="700" fill="hold"/>
                                        <p:tgtEl>
                                          <p:spTgt spid="87"/>
                                        </p:tgtEl>
                                        <p:attrNameLst>
                                          <p:attrName>ppt_h</p:attrName>
                                        </p:attrNameLst>
                                      </p:cBhvr>
                                      <p:tavLst>
                                        <p:tav tm="0">
                                          <p:val>
                                            <p:fltVal val="0"/>
                                          </p:val>
                                        </p:tav>
                                        <p:tav tm="100000">
                                          <p:val>
                                            <p:strVal val="#ppt_h"/>
                                          </p:val>
                                        </p:tav>
                                      </p:tavLst>
                                    </p:anim>
                                    <p:anim calcmode="lin" valueType="num">
                                      <p:cBhvr>
                                        <p:cTn id="107" dur="700" fill="hold"/>
                                        <p:tgtEl>
                                          <p:spTgt spid="87"/>
                                        </p:tgtEl>
                                        <p:attrNameLst>
                                          <p:attrName>ppt_x</p:attrName>
                                        </p:attrNameLst>
                                      </p:cBhvr>
                                      <p:tavLst>
                                        <p:tav tm="0">
                                          <p:val>
                                            <p:fltVal val="0.5"/>
                                          </p:val>
                                        </p:tav>
                                        <p:tav tm="100000">
                                          <p:val>
                                            <p:strVal val="#ppt_x"/>
                                          </p:val>
                                        </p:tav>
                                      </p:tavLst>
                                    </p:anim>
                                    <p:anim calcmode="lin" valueType="num">
                                      <p:cBhvr>
                                        <p:cTn id="108" dur="700" fill="hold"/>
                                        <p:tgtEl>
                                          <p:spTgt spid="87"/>
                                        </p:tgtEl>
                                        <p:attrNameLst>
                                          <p:attrName>ppt_y</p:attrName>
                                        </p:attrNameLst>
                                      </p:cBhvr>
                                      <p:tavLst>
                                        <p:tav tm="0">
                                          <p:val>
                                            <p:fltVal val="0.5"/>
                                          </p:val>
                                        </p:tav>
                                        <p:tav tm="100000">
                                          <p:val>
                                            <p:strVal val="#ppt_y"/>
                                          </p:val>
                                        </p:tav>
                                      </p:tavLst>
                                    </p:anim>
                                  </p:childTnLst>
                                </p:cTn>
                              </p:par>
                              <p:par>
                                <p:cTn id="109" presetID="53" presetClass="entr" presetSubtype="16" fill="hold" nodeType="withEffect">
                                  <p:stCondLst>
                                    <p:cond delay="400"/>
                                  </p:stCondLst>
                                  <p:childTnLst>
                                    <p:set>
                                      <p:cBhvr>
                                        <p:cTn id="110" dur="1" fill="hold">
                                          <p:stCondLst>
                                            <p:cond delay="0"/>
                                          </p:stCondLst>
                                        </p:cTn>
                                        <p:tgtEl>
                                          <p:spTgt spid="113"/>
                                        </p:tgtEl>
                                        <p:attrNameLst>
                                          <p:attrName>style.visibility</p:attrName>
                                        </p:attrNameLst>
                                      </p:cBhvr>
                                      <p:to>
                                        <p:strVal val="visible"/>
                                      </p:to>
                                    </p:set>
                                    <p:anim calcmode="lin" valueType="num">
                                      <p:cBhvr>
                                        <p:cTn id="111" dur="500" fill="hold"/>
                                        <p:tgtEl>
                                          <p:spTgt spid="113"/>
                                        </p:tgtEl>
                                        <p:attrNameLst>
                                          <p:attrName>ppt_w</p:attrName>
                                        </p:attrNameLst>
                                      </p:cBhvr>
                                      <p:tavLst>
                                        <p:tav tm="0">
                                          <p:val>
                                            <p:fltVal val="0"/>
                                          </p:val>
                                        </p:tav>
                                        <p:tav tm="100000">
                                          <p:val>
                                            <p:strVal val="#ppt_w"/>
                                          </p:val>
                                        </p:tav>
                                      </p:tavLst>
                                    </p:anim>
                                    <p:anim calcmode="lin" valueType="num">
                                      <p:cBhvr>
                                        <p:cTn id="112" dur="500" fill="hold"/>
                                        <p:tgtEl>
                                          <p:spTgt spid="113"/>
                                        </p:tgtEl>
                                        <p:attrNameLst>
                                          <p:attrName>ppt_h</p:attrName>
                                        </p:attrNameLst>
                                      </p:cBhvr>
                                      <p:tavLst>
                                        <p:tav tm="0">
                                          <p:val>
                                            <p:fltVal val="0"/>
                                          </p:val>
                                        </p:tav>
                                        <p:tav tm="100000">
                                          <p:val>
                                            <p:strVal val="#ppt_h"/>
                                          </p:val>
                                        </p:tav>
                                      </p:tavLst>
                                    </p:anim>
                                    <p:animEffect transition="in" filter="fade">
                                      <p:cBhvr>
                                        <p:cTn id="113" dur="500"/>
                                        <p:tgtEl>
                                          <p:spTgt spid="113"/>
                                        </p:tgtEl>
                                      </p:cBhvr>
                                    </p:animEffect>
                                  </p:childTnLst>
                                </p:cTn>
                              </p:par>
                            </p:childTnLst>
                          </p:cTn>
                        </p:par>
                        <p:par>
                          <p:cTn id="114" fill="hold">
                            <p:stCondLst>
                              <p:cond delay="1000"/>
                            </p:stCondLst>
                            <p:childTnLst>
                              <p:par>
                                <p:cTn id="115" presetID="42" presetClass="entr" presetSubtype="0" fill="hold" nodeType="after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par>
                                <p:cTn id="120" presetID="47" presetClass="entr" presetSubtype="0" fill="hold" grpId="0" nodeType="withEffect">
                                  <p:stCondLst>
                                    <p:cond delay="0"/>
                                  </p:stCondLst>
                                  <p:childTnLst>
                                    <p:set>
                                      <p:cBhvr>
                                        <p:cTn id="121" dur="1" fill="hold">
                                          <p:stCondLst>
                                            <p:cond delay="0"/>
                                          </p:stCondLst>
                                        </p:cTn>
                                        <p:tgtEl>
                                          <p:spTgt spid="98"/>
                                        </p:tgtEl>
                                        <p:attrNameLst>
                                          <p:attrName>style.visibility</p:attrName>
                                        </p:attrNameLst>
                                      </p:cBhvr>
                                      <p:to>
                                        <p:strVal val="visible"/>
                                      </p:to>
                                    </p:set>
                                    <p:animEffect transition="in" filter="fade">
                                      <p:cBhvr>
                                        <p:cTn id="122" dur="1000"/>
                                        <p:tgtEl>
                                          <p:spTgt spid="98"/>
                                        </p:tgtEl>
                                      </p:cBhvr>
                                    </p:animEffect>
                                    <p:anim calcmode="lin" valueType="num">
                                      <p:cBhvr>
                                        <p:cTn id="123" dur="1000" fill="hold"/>
                                        <p:tgtEl>
                                          <p:spTgt spid="98"/>
                                        </p:tgtEl>
                                        <p:attrNameLst>
                                          <p:attrName>ppt_x</p:attrName>
                                        </p:attrNameLst>
                                      </p:cBhvr>
                                      <p:tavLst>
                                        <p:tav tm="0">
                                          <p:val>
                                            <p:strVal val="#ppt_x"/>
                                          </p:val>
                                        </p:tav>
                                        <p:tav tm="100000">
                                          <p:val>
                                            <p:strVal val="#ppt_x"/>
                                          </p:val>
                                        </p:tav>
                                      </p:tavLst>
                                    </p:anim>
                                    <p:anim calcmode="lin" valueType="num">
                                      <p:cBhvr>
                                        <p:cTn id="124" dur="1000" fill="hold"/>
                                        <p:tgtEl>
                                          <p:spTgt spid="98"/>
                                        </p:tgtEl>
                                        <p:attrNameLst>
                                          <p:attrName>ppt_y</p:attrName>
                                        </p:attrNameLst>
                                      </p:cBhvr>
                                      <p:tavLst>
                                        <p:tav tm="0">
                                          <p:val>
                                            <p:strVal val="#ppt_y-.1"/>
                                          </p:val>
                                        </p:tav>
                                        <p:tav tm="100000">
                                          <p:val>
                                            <p:strVal val="#ppt_y"/>
                                          </p:val>
                                        </p:tav>
                                      </p:tavLst>
                                    </p:anim>
                                  </p:childTnLst>
                                </p:cTn>
                              </p:par>
                            </p:childTnLst>
                          </p:cTn>
                        </p:par>
                        <p:par>
                          <p:cTn id="125" fill="hold">
                            <p:stCondLst>
                              <p:cond delay="2000"/>
                            </p:stCondLst>
                            <p:childTnLst>
                              <p:par>
                                <p:cTn id="126" presetID="52" presetClass="entr" presetSubtype="0" fill="hold" grpId="0" nodeType="afterEffect">
                                  <p:stCondLst>
                                    <p:cond delay="0"/>
                                  </p:stCondLst>
                                  <p:childTnLst>
                                    <p:set>
                                      <p:cBhvr>
                                        <p:cTn id="127" dur="1" fill="hold">
                                          <p:stCondLst>
                                            <p:cond delay="0"/>
                                          </p:stCondLst>
                                        </p:cTn>
                                        <p:tgtEl>
                                          <p:spTgt spid="99"/>
                                        </p:tgtEl>
                                        <p:attrNameLst>
                                          <p:attrName>style.visibility</p:attrName>
                                        </p:attrNameLst>
                                      </p:cBhvr>
                                      <p:to>
                                        <p:strVal val="visible"/>
                                      </p:to>
                                    </p:set>
                                    <p:animScale>
                                      <p:cBhvr>
                                        <p:cTn id="128" dur="500" decel="50000" fill="hold">
                                          <p:stCondLst>
                                            <p:cond delay="0"/>
                                          </p:stCondLst>
                                        </p:cTn>
                                        <p:tgtEl>
                                          <p:spTgt spid="9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9" dur="500" decel="50000" fill="hold">
                                          <p:stCondLst>
                                            <p:cond delay="0"/>
                                          </p:stCondLst>
                                        </p:cTn>
                                        <p:tgtEl>
                                          <p:spTgt spid="99"/>
                                        </p:tgtEl>
                                        <p:attrNameLst>
                                          <p:attrName>ppt_x</p:attrName>
                                          <p:attrName>ppt_y</p:attrName>
                                        </p:attrNameLst>
                                      </p:cBhvr>
                                    </p:animMotion>
                                    <p:animEffect transition="in" filter="fade">
                                      <p:cBhvr>
                                        <p:cTn id="130" dur="500"/>
                                        <p:tgtEl>
                                          <p:spTgt spid="99"/>
                                        </p:tgtEl>
                                      </p:cBhvr>
                                    </p:animEffect>
                                  </p:childTnLst>
                                </p:cTn>
                              </p:par>
                            </p:childTnLst>
                          </p:cTn>
                        </p:par>
                        <p:par>
                          <p:cTn id="131" fill="hold">
                            <p:stCondLst>
                              <p:cond delay="2500"/>
                            </p:stCondLst>
                            <p:childTnLst>
                              <p:par>
                                <p:cTn id="132" presetID="16" presetClass="entr" presetSubtype="21" fill="hold" grpId="0" nodeType="afterEffect">
                                  <p:stCondLst>
                                    <p:cond delay="0"/>
                                  </p:stCondLst>
                                  <p:childTnLst>
                                    <p:set>
                                      <p:cBhvr>
                                        <p:cTn id="133" dur="1" fill="hold">
                                          <p:stCondLst>
                                            <p:cond delay="0"/>
                                          </p:stCondLst>
                                        </p:cTn>
                                        <p:tgtEl>
                                          <p:spTgt spid="100"/>
                                        </p:tgtEl>
                                        <p:attrNameLst>
                                          <p:attrName>style.visibility</p:attrName>
                                        </p:attrNameLst>
                                      </p:cBhvr>
                                      <p:to>
                                        <p:strVal val="visible"/>
                                      </p:to>
                                    </p:set>
                                    <p:animEffect transition="in" filter="barn(inVertical)">
                                      <p:cBhvr>
                                        <p:cTn id="134"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 grpId="0"/>
      <p:bldP spid="99" grpId="0"/>
      <p:bldP spid="100" grpId="0"/>
      <p:bldP spid="106" grpId="0"/>
      <p:bldP spid="13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p:cNvGrpSpPr/>
          <p:nvPr/>
        </p:nvGrpSpPr>
        <p:grpSpPr>
          <a:xfrm>
            <a:off x="6285995" y="4206958"/>
            <a:ext cx="1179281" cy="1083973"/>
            <a:chOff x="304800" y="673100"/>
            <a:chExt cx="4000500" cy="4000500"/>
          </a:xfrm>
          <a:effectLst>
            <a:outerShdw blurRad="444500" dist="254000" dir="8100000" algn="tr" rotWithShape="0">
              <a:prstClr val="black">
                <a:alpha val="50000"/>
              </a:prstClr>
            </a:outerShdw>
          </a:effectLst>
        </p:grpSpPr>
        <p:sp>
          <p:nvSpPr>
            <p:cNvPr id="12" name="同心圆 11"/>
            <p:cNvSpPr/>
            <p:nvPr/>
          </p:nvSpPr>
          <p:spPr>
            <a:xfrm>
              <a:off x="304800" y="673100"/>
              <a:ext cx="4000500" cy="4000500"/>
            </a:xfrm>
            <a:prstGeom prst="hexagon">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13" name="椭圆 12"/>
            <p:cNvSpPr/>
            <p:nvPr/>
          </p:nvSpPr>
          <p:spPr>
            <a:xfrm>
              <a:off x="392112" y="760412"/>
              <a:ext cx="3825874" cy="3825874"/>
            </a:xfrm>
            <a:prstGeom prst="hexagon">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grpSp>
        <p:nvGrpSpPr>
          <p:cNvPr id="14" name="组合 13"/>
          <p:cNvGrpSpPr/>
          <p:nvPr/>
        </p:nvGrpSpPr>
        <p:grpSpPr>
          <a:xfrm>
            <a:off x="4758843" y="4657577"/>
            <a:ext cx="630230" cy="579296"/>
            <a:chOff x="304800" y="673100"/>
            <a:chExt cx="4000500" cy="4000500"/>
          </a:xfrm>
          <a:effectLst>
            <a:outerShdw blurRad="444500" dist="254000" dir="8100000" algn="tr" rotWithShape="0">
              <a:prstClr val="black">
                <a:alpha val="50000"/>
              </a:prstClr>
            </a:outerShdw>
          </a:effectLst>
        </p:grpSpPr>
        <p:sp>
          <p:nvSpPr>
            <p:cNvPr id="15" name="同心圆 14"/>
            <p:cNvSpPr/>
            <p:nvPr/>
          </p:nvSpPr>
          <p:spPr>
            <a:xfrm>
              <a:off x="304800" y="673100"/>
              <a:ext cx="4000500" cy="4000500"/>
            </a:xfrm>
            <a:prstGeom prst="hexagon">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16" name="椭圆 15"/>
            <p:cNvSpPr/>
            <p:nvPr/>
          </p:nvSpPr>
          <p:spPr>
            <a:xfrm>
              <a:off x="392112" y="760412"/>
              <a:ext cx="3825874" cy="3825874"/>
            </a:xfrm>
            <a:prstGeom prst="hexagon">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grpSp>
      <p:grpSp>
        <p:nvGrpSpPr>
          <p:cNvPr id="17" name="组合 16"/>
          <p:cNvGrpSpPr/>
          <p:nvPr/>
        </p:nvGrpSpPr>
        <p:grpSpPr>
          <a:xfrm>
            <a:off x="5437632" y="4993728"/>
            <a:ext cx="890519" cy="818549"/>
            <a:chOff x="304800" y="673100"/>
            <a:chExt cx="4000500" cy="4000500"/>
          </a:xfrm>
          <a:effectLst>
            <a:outerShdw blurRad="444500" dist="254000" dir="8100000" algn="tr" rotWithShape="0">
              <a:prstClr val="black">
                <a:alpha val="50000"/>
              </a:prstClr>
            </a:outerShdw>
          </a:effectLst>
        </p:grpSpPr>
        <p:sp>
          <p:nvSpPr>
            <p:cNvPr id="18" name="同心圆 17"/>
            <p:cNvSpPr/>
            <p:nvPr/>
          </p:nvSpPr>
          <p:spPr>
            <a:xfrm>
              <a:off x="304800" y="673100"/>
              <a:ext cx="4000500" cy="4000500"/>
            </a:xfrm>
            <a:prstGeom prst="hexagon">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19" name="椭圆 18"/>
            <p:cNvSpPr/>
            <p:nvPr/>
          </p:nvSpPr>
          <p:spPr>
            <a:xfrm>
              <a:off x="392112" y="760412"/>
              <a:ext cx="3825874" cy="3825874"/>
            </a:xfrm>
            <a:prstGeom prst="hexagon">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grpSp>
      <p:grpSp>
        <p:nvGrpSpPr>
          <p:cNvPr id="20" name="组合 19"/>
          <p:cNvGrpSpPr/>
          <p:nvPr/>
        </p:nvGrpSpPr>
        <p:grpSpPr>
          <a:xfrm>
            <a:off x="7760135" y="4787307"/>
            <a:ext cx="685800" cy="630374"/>
            <a:chOff x="304800" y="673100"/>
            <a:chExt cx="4000500" cy="4000500"/>
          </a:xfrm>
          <a:effectLst>
            <a:outerShdw blurRad="444500" dist="254000" dir="8100000" algn="tr" rotWithShape="0">
              <a:prstClr val="black">
                <a:alpha val="50000"/>
              </a:prstClr>
            </a:outerShdw>
          </a:effectLst>
        </p:grpSpPr>
        <p:sp>
          <p:nvSpPr>
            <p:cNvPr id="21" name="同心圆 20"/>
            <p:cNvSpPr/>
            <p:nvPr/>
          </p:nvSpPr>
          <p:spPr>
            <a:xfrm>
              <a:off x="304800" y="673100"/>
              <a:ext cx="4000500" cy="4000500"/>
            </a:xfrm>
            <a:prstGeom prst="hexagon">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22" name="椭圆 21"/>
            <p:cNvSpPr/>
            <p:nvPr/>
          </p:nvSpPr>
          <p:spPr>
            <a:xfrm>
              <a:off x="392112" y="760412"/>
              <a:ext cx="3825874" cy="3825874"/>
            </a:xfrm>
            <a:prstGeom prst="hexagon">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grpSp>
        <p:nvGrpSpPr>
          <p:cNvPr id="23" name="组合 22"/>
          <p:cNvGrpSpPr/>
          <p:nvPr/>
        </p:nvGrpSpPr>
        <p:grpSpPr>
          <a:xfrm>
            <a:off x="766572" y="5088078"/>
            <a:ext cx="588857" cy="541267"/>
            <a:chOff x="304800" y="673100"/>
            <a:chExt cx="4000500" cy="4000500"/>
          </a:xfrm>
          <a:effectLst>
            <a:outerShdw blurRad="444500" dist="254000" dir="8100000" algn="tr" rotWithShape="0">
              <a:prstClr val="black">
                <a:alpha val="50000"/>
              </a:prstClr>
            </a:outerShdw>
          </a:effectLst>
        </p:grpSpPr>
        <p:sp>
          <p:nvSpPr>
            <p:cNvPr id="24" name="同心圆 23"/>
            <p:cNvSpPr/>
            <p:nvPr/>
          </p:nvSpPr>
          <p:spPr>
            <a:xfrm>
              <a:off x="304800" y="673100"/>
              <a:ext cx="4000500" cy="4000500"/>
            </a:xfrm>
            <a:prstGeom prst="hexagon">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25" name="椭圆 24"/>
            <p:cNvSpPr/>
            <p:nvPr/>
          </p:nvSpPr>
          <p:spPr>
            <a:xfrm>
              <a:off x="392112" y="760412"/>
              <a:ext cx="3825874" cy="3825874"/>
            </a:xfrm>
            <a:prstGeom prst="hexagon">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grpSp>
      <p:grpSp>
        <p:nvGrpSpPr>
          <p:cNvPr id="26" name="组合 25"/>
          <p:cNvGrpSpPr/>
          <p:nvPr/>
        </p:nvGrpSpPr>
        <p:grpSpPr>
          <a:xfrm>
            <a:off x="3963194" y="4550258"/>
            <a:ext cx="252491" cy="232085"/>
            <a:chOff x="304800" y="673100"/>
            <a:chExt cx="4000500" cy="4000500"/>
          </a:xfrm>
          <a:effectLst>
            <a:outerShdw blurRad="444500" dist="254000" dir="8100000" algn="tr" rotWithShape="0">
              <a:prstClr val="black">
                <a:alpha val="50000"/>
              </a:prstClr>
            </a:outerShdw>
          </a:effectLst>
        </p:grpSpPr>
        <p:sp>
          <p:nvSpPr>
            <p:cNvPr id="27" name="同心圆 26"/>
            <p:cNvSpPr/>
            <p:nvPr/>
          </p:nvSpPr>
          <p:spPr>
            <a:xfrm>
              <a:off x="304800" y="673100"/>
              <a:ext cx="4000500" cy="4000500"/>
            </a:xfrm>
            <a:prstGeom prst="hexagon">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28" name="椭圆 27"/>
            <p:cNvSpPr/>
            <p:nvPr/>
          </p:nvSpPr>
          <p:spPr>
            <a:xfrm>
              <a:off x="392112" y="760412"/>
              <a:ext cx="3825874" cy="3825874"/>
            </a:xfrm>
            <a:prstGeom prst="hexagon">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grpSp>
      <p:grpSp>
        <p:nvGrpSpPr>
          <p:cNvPr id="29" name="组合 28"/>
          <p:cNvGrpSpPr/>
          <p:nvPr/>
        </p:nvGrpSpPr>
        <p:grpSpPr>
          <a:xfrm>
            <a:off x="3181804" y="4369810"/>
            <a:ext cx="529075" cy="486316"/>
            <a:chOff x="304800" y="673100"/>
            <a:chExt cx="4000500" cy="4000500"/>
          </a:xfrm>
          <a:effectLst>
            <a:outerShdw blurRad="444500" dist="254000" dir="8100000" algn="tr" rotWithShape="0">
              <a:prstClr val="black">
                <a:alpha val="50000"/>
              </a:prstClr>
            </a:outerShdw>
          </a:effectLst>
        </p:grpSpPr>
        <p:sp>
          <p:nvSpPr>
            <p:cNvPr id="30" name="同心圆 29"/>
            <p:cNvSpPr/>
            <p:nvPr/>
          </p:nvSpPr>
          <p:spPr>
            <a:xfrm>
              <a:off x="304800" y="673100"/>
              <a:ext cx="4000500" cy="4000500"/>
            </a:xfrm>
            <a:prstGeom prst="hexagon">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31" name="椭圆 30"/>
            <p:cNvSpPr/>
            <p:nvPr/>
          </p:nvSpPr>
          <p:spPr>
            <a:xfrm>
              <a:off x="392112" y="760412"/>
              <a:ext cx="3825874" cy="3825874"/>
            </a:xfrm>
            <a:prstGeom prst="hexagon">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grpSp>
      <p:grpSp>
        <p:nvGrpSpPr>
          <p:cNvPr id="32" name="组合 31"/>
          <p:cNvGrpSpPr/>
          <p:nvPr/>
        </p:nvGrpSpPr>
        <p:grpSpPr>
          <a:xfrm>
            <a:off x="8465453" y="3926970"/>
            <a:ext cx="1179281" cy="1083973"/>
            <a:chOff x="304800" y="673100"/>
            <a:chExt cx="4000500" cy="4000500"/>
          </a:xfrm>
          <a:effectLst>
            <a:outerShdw blurRad="444500" dist="254000" dir="8100000" algn="tr" rotWithShape="0">
              <a:prstClr val="black">
                <a:alpha val="50000"/>
              </a:prstClr>
            </a:outerShdw>
          </a:effectLst>
        </p:grpSpPr>
        <p:sp>
          <p:nvSpPr>
            <p:cNvPr id="33" name="同心圆 32"/>
            <p:cNvSpPr/>
            <p:nvPr/>
          </p:nvSpPr>
          <p:spPr>
            <a:xfrm>
              <a:off x="304800" y="673100"/>
              <a:ext cx="4000500" cy="4000500"/>
            </a:xfrm>
            <a:prstGeom prst="hexagon">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34" name="椭圆 33"/>
            <p:cNvSpPr/>
            <p:nvPr/>
          </p:nvSpPr>
          <p:spPr>
            <a:xfrm>
              <a:off x="392112" y="760412"/>
              <a:ext cx="3825874" cy="3825874"/>
            </a:xfrm>
            <a:prstGeom prst="hexagon">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grpSp>
        <p:nvGrpSpPr>
          <p:cNvPr id="35" name="组合 34"/>
          <p:cNvGrpSpPr/>
          <p:nvPr/>
        </p:nvGrpSpPr>
        <p:grpSpPr>
          <a:xfrm>
            <a:off x="4420394" y="4343172"/>
            <a:ext cx="223080" cy="205051"/>
            <a:chOff x="304800" y="673100"/>
            <a:chExt cx="4000500" cy="4000500"/>
          </a:xfrm>
          <a:effectLst>
            <a:outerShdw blurRad="444500" dist="254000" dir="8100000" algn="tr" rotWithShape="0">
              <a:prstClr val="black">
                <a:alpha val="50000"/>
              </a:prstClr>
            </a:outerShdw>
          </a:effectLst>
        </p:grpSpPr>
        <p:sp>
          <p:nvSpPr>
            <p:cNvPr id="36" name="同心圆 35"/>
            <p:cNvSpPr/>
            <p:nvPr/>
          </p:nvSpPr>
          <p:spPr>
            <a:xfrm>
              <a:off x="304800" y="673100"/>
              <a:ext cx="4000500" cy="4000500"/>
            </a:xfrm>
            <a:prstGeom prst="hexagon">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37" name="椭圆 36"/>
            <p:cNvSpPr/>
            <p:nvPr/>
          </p:nvSpPr>
          <p:spPr>
            <a:xfrm>
              <a:off x="392112" y="760412"/>
              <a:ext cx="3825874" cy="3825874"/>
            </a:xfrm>
            <a:prstGeom prst="hexagon">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grpSp>
      <p:grpSp>
        <p:nvGrpSpPr>
          <p:cNvPr id="38" name="组合 37"/>
          <p:cNvGrpSpPr/>
          <p:nvPr/>
        </p:nvGrpSpPr>
        <p:grpSpPr>
          <a:xfrm>
            <a:off x="1943475" y="4801451"/>
            <a:ext cx="1179281" cy="1083973"/>
            <a:chOff x="304800" y="673100"/>
            <a:chExt cx="4000500" cy="4000500"/>
          </a:xfrm>
          <a:effectLst>
            <a:outerShdw blurRad="444500" dist="254000" dir="8100000" algn="tr" rotWithShape="0">
              <a:prstClr val="black">
                <a:alpha val="50000"/>
              </a:prstClr>
            </a:outerShdw>
          </a:effectLst>
        </p:grpSpPr>
        <p:sp>
          <p:nvSpPr>
            <p:cNvPr id="39" name="同心圆 38"/>
            <p:cNvSpPr/>
            <p:nvPr/>
          </p:nvSpPr>
          <p:spPr>
            <a:xfrm>
              <a:off x="304800" y="673100"/>
              <a:ext cx="4000500" cy="4000500"/>
            </a:xfrm>
            <a:prstGeom prst="hexagon">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40" name="椭圆 39"/>
            <p:cNvSpPr/>
            <p:nvPr/>
          </p:nvSpPr>
          <p:spPr>
            <a:xfrm>
              <a:off x="392112" y="760412"/>
              <a:ext cx="3825873" cy="3825873"/>
            </a:xfrm>
            <a:prstGeom prst="hexagon">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grpSp>
        <p:nvGrpSpPr>
          <p:cNvPr id="41" name="组合 40"/>
          <p:cNvGrpSpPr/>
          <p:nvPr/>
        </p:nvGrpSpPr>
        <p:grpSpPr>
          <a:xfrm>
            <a:off x="1275416" y="4648685"/>
            <a:ext cx="520192" cy="478151"/>
            <a:chOff x="304800" y="673100"/>
            <a:chExt cx="4000500" cy="4000500"/>
          </a:xfrm>
          <a:effectLst>
            <a:outerShdw blurRad="444500" dist="254000" dir="8100000" algn="tr" rotWithShape="0">
              <a:prstClr val="black">
                <a:alpha val="50000"/>
              </a:prstClr>
            </a:outerShdw>
          </a:effectLst>
        </p:grpSpPr>
        <p:sp>
          <p:nvSpPr>
            <p:cNvPr id="42" name="同心圆 41"/>
            <p:cNvSpPr/>
            <p:nvPr/>
          </p:nvSpPr>
          <p:spPr>
            <a:xfrm>
              <a:off x="304800" y="673100"/>
              <a:ext cx="4000500" cy="4000500"/>
            </a:xfrm>
            <a:prstGeom prst="hexagon">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43" name="椭圆 42"/>
            <p:cNvSpPr/>
            <p:nvPr/>
          </p:nvSpPr>
          <p:spPr>
            <a:xfrm>
              <a:off x="392112" y="760412"/>
              <a:ext cx="3825874" cy="3825874"/>
            </a:xfrm>
            <a:prstGeom prst="hexagon">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grpSp>
      <p:grpSp>
        <p:nvGrpSpPr>
          <p:cNvPr id="44" name="组合 43"/>
          <p:cNvGrpSpPr/>
          <p:nvPr/>
        </p:nvGrpSpPr>
        <p:grpSpPr>
          <a:xfrm>
            <a:off x="291128" y="4947368"/>
            <a:ext cx="316877" cy="291267"/>
            <a:chOff x="304800" y="673100"/>
            <a:chExt cx="4000500" cy="4000500"/>
          </a:xfrm>
          <a:effectLst>
            <a:outerShdw blurRad="444500" dist="254000" dir="8100000" algn="tr" rotWithShape="0">
              <a:prstClr val="black">
                <a:alpha val="50000"/>
              </a:prstClr>
            </a:outerShdw>
          </a:effectLst>
        </p:grpSpPr>
        <p:sp>
          <p:nvSpPr>
            <p:cNvPr id="45" name="同心圆 44"/>
            <p:cNvSpPr/>
            <p:nvPr/>
          </p:nvSpPr>
          <p:spPr>
            <a:xfrm>
              <a:off x="304800" y="673100"/>
              <a:ext cx="4000500" cy="4000500"/>
            </a:xfrm>
            <a:prstGeom prst="hexagon">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46" name="椭圆 45"/>
            <p:cNvSpPr/>
            <p:nvPr/>
          </p:nvSpPr>
          <p:spPr>
            <a:xfrm>
              <a:off x="392112" y="760412"/>
              <a:ext cx="3825874" cy="3825874"/>
            </a:xfrm>
            <a:prstGeom prst="hexagon">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grpSp>
      <p:grpSp>
        <p:nvGrpSpPr>
          <p:cNvPr id="47" name="组合 46"/>
          <p:cNvGrpSpPr/>
          <p:nvPr/>
        </p:nvGrpSpPr>
        <p:grpSpPr>
          <a:xfrm>
            <a:off x="117164" y="4751255"/>
            <a:ext cx="158438" cy="145634"/>
            <a:chOff x="304800" y="673100"/>
            <a:chExt cx="4000500" cy="4000500"/>
          </a:xfrm>
          <a:effectLst>
            <a:outerShdw blurRad="444500" dist="254000" dir="8100000" algn="tr" rotWithShape="0">
              <a:prstClr val="black">
                <a:alpha val="50000"/>
              </a:prstClr>
            </a:outerShdw>
          </a:effectLst>
        </p:grpSpPr>
        <p:sp>
          <p:nvSpPr>
            <p:cNvPr id="48" name="同心圆 47"/>
            <p:cNvSpPr/>
            <p:nvPr/>
          </p:nvSpPr>
          <p:spPr>
            <a:xfrm>
              <a:off x="304800" y="673100"/>
              <a:ext cx="4000500" cy="4000500"/>
            </a:xfrm>
            <a:prstGeom prst="hexagon">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49" name="椭圆 48"/>
            <p:cNvSpPr/>
            <p:nvPr/>
          </p:nvSpPr>
          <p:spPr>
            <a:xfrm>
              <a:off x="392112" y="760412"/>
              <a:ext cx="3825874" cy="3825874"/>
            </a:xfrm>
            <a:prstGeom prst="hexagon">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grpSp>
      <p:cxnSp>
        <p:nvCxnSpPr>
          <p:cNvPr id="50" name="直接连接符 49"/>
          <p:cNvCxnSpPr/>
          <p:nvPr/>
        </p:nvCxnSpPr>
        <p:spPr>
          <a:xfrm>
            <a:off x="6114500" y="1071667"/>
            <a:ext cx="0" cy="118800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51" name="组合 50"/>
          <p:cNvGrpSpPr/>
          <p:nvPr/>
        </p:nvGrpSpPr>
        <p:grpSpPr>
          <a:xfrm>
            <a:off x="6042492" y="994117"/>
            <a:ext cx="144016" cy="144016"/>
            <a:chOff x="4971660" y="1569718"/>
            <a:chExt cx="144016" cy="144016"/>
          </a:xfrm>
          <a:solidFill>
            <a:schemeClr val="bg1"/>
          </a:solidFill>
        </p:grpSpPr>
        <p:sp>
          <p:nvSpPr>
            <p:cNvPr id="52" name="椭圆 51"/>
            <p:cNvSpPr/>
            <p:nvPr/>
          </p:nvSpPr>
          <p:spPr>
            <a:xfrm>
              <a:off x="4971660" y="1569718"/>
              <a:ext cx="144016" cy="144016"/>
            </a:xfrm>
            <a:prstGeom prst="hexagon">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3">
                    <a:lumMod val="50000"/>
                  </a:schemeClr>
                </a:solidFill>
              </a:endParaRPr>
            </a:p>
          </p:txBody>
        </p:sp>
        <p:sp>
          <p:nvSpPr>
            <p:cNvPr id="53" name="椭圆 52"/>
            <p:cNvSpPr/>
            <p:nvPr/>
          </p:nvSpPr>
          <p:spPr>
            <a:xfrm>
              <a:off x="5005748" y="1603806"/>
              <a:ext cx="75840" cy="75840"/>
            </a:xfrm>
            <a:prstGeom prst="hexagon">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3">
                    <a:lumMod val="50000"/>
                  </a:schemeClr>
                </a:solidFill>
              </a:endParaRPr>
            </a:p>
          </p:txBody>
        </p:sp>
      </p:grpSp>
      <p:grpSp>
        <p:nvGrpSpPr>
          <p:cNvPr id="54" name="组合 53"/>
          <p:cNvGrpSpPr/>
          <p:nvPr/>
        </p:nvGrpSpPr>
        <p:grpSpPr>
          <a:xfrm>
            <a:off x="6042492" y="1391906"/>
            <a:ext cx="144016" cy="144016"/>
            <a:chOff x="4971660" y="1569718"/>
            <a:chExt cx="144016" cy="144016"/>
          </a:xfrm>
          <a:solidFill>
            <a:schemeClr val="bg1"/>
          </a:solidFill>
        </p:grpSpPr>
        <p:sp>
          <p:nvSpPr>
            <p:cNvPr id="55" name="椭圆 54"/>
            <p:cNvSpPr/>
            <p:nvPr/>
          </p:nvSpPr>
          <p:spPr>
            <a:xfrm>
              <a:off x="4971660" y="1569718"/>
              <a:ext cx="144016" cy="144016"/>
            </a:xfrm>
            <a:prstGeom prst="hexagon">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3">
                    <a:lumMod val="50000"/>
                  </a:schemeClr>
                </a:solidFill>
              </a:endParaRPr>
            </a:p>
          </p:txBody>
        </p:sp>
        <p:sp>
          <p:nvSpPr>
            <p:cNvPr id="56" name="椭圆 55"/>
            <p:cNvSpPr/>
            <p:nvPr/>
          </p:nvSpPr>
          <p:spPr>
            <a:xfrm>
              <a:off x="5005748" y="1603806"/>
              <a:ext cx="75840" cy="75840"/>
            </a:xfrm>
            <a:prstGeom prst="hexagon">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3">
                    <a:lumMod val="50000"/>
                  </a:schemeClr>
                </a:solidFill>
              </a:endParaRPr>
            </a:p>
          </p:txBody>
        </p:sp>
      </p:grpSp>
      <p:grpSp>
        <p:nvGrpSpPr>
          <p:cNvPr id="57" name="组合 56"/>
          <p:cNvGrpSpPr/>
          <p:nvPr/>
        </p:nvGrpSpPr>
        <p:grpSpPr>
          <a:xfrm>
            <a:off x="6042492" y="1789695"/>
            <a:ext cx="144016" cy="144016"/>
            <a:chOff x="4971660" y="1569718"/>
            <a:chExt cx="144016" cy="144016"/>
          </a:xfrm>
          <a:solidFill>
            <a:schemeClr val="bg1"/>
          </a:solidFill>
        </p:grpSpPr>
        <p:sp>
          <p:nvSpPr>
            <p:cNvPr id="58" name="椭圆 57"/>
            <p:cNvSpPr/>
            <p:nvPr/>
          </p:nvSpPr>
          <p:spPr>
            <a:xfrm>
              <a:off x="4971660" y="1569718"/>
              <a:ext cx="144016" cy="144016"/>
            </a:xfrm>
            <a:prstGeom prst="hexagon">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3">
                    <a:lumMod val="50000"/>
                  </a:schemeClr>
                </a:solidFill>
              </a:endParaRPr>
            </a:p>
          </p:txBody>
        </p:sp>
        <p:sp>
          <p:nvSpPr>
            <p:cNvPr id="59" name="椭圆 58"/>
            <p:cNvSpPr/>
            <p:nvPr/>
          </p:nvSpPr>
          <p:spPr>
            <a:xfrm>
              <a:off x="5005748" y="1603806"/>
              <a:ext cx="75840" cy="75840"/>
            </a:xfrm>
            <a:prstGeom prst="hexagon">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3">
                    <a:lumMod val="50000"/>
                  </a:schemeClr>
                </a:solidFill>
              </a:endParaRPr>
            </a:p>
          </p:txBody>
        </p:sp>
      </p:grpSp>
      <p:grpSp>
        <p:nvGrpSpPr>
          <p:cNvPr id="60" name="组合 59"/>
          <p:cNvGrpSpPr/>
          <p:nvPr/>
        </p:nvGrpSpPr>
        <p:grpSpPr>
          <a:xfrm>
            <a:off x="6042492" y="2187484"/>
            <a:ext cx="144016" cy="144016"/>
            <a:chOff x="4971660" y="1569718"/>
            <a:chExt cx="144016" cy="144016"/>
          </a:xfrm>
          <a:solidFill>
            <a:schemeClr val="bg1"/>
          </a:solidFill>
        </p:grpSpPr>
        <p:sp>
          <p:nvSpPr>
            <p:cNvPr id="61" name="椭圆 60"/>
            <p:cNvSpPr/>
            <p:nvPr/>
          </p:nvSpPr>
          <p:spPr>
            <a:xfrm>
              <a:off x="4971660" y="1569718"/>
              <a:ext cx="144016" cy="144016"/>
            </a:xfrm>
            <a:prstGeom prst="hexagon">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3">
                    <a:lumMod val="50000"/>
                  </a:schemeClr>
                </a:solidFill>
              </a:endParaRPr>
            </a:p>
          </p:txBody>
        </p:sp>
        <p:sp>
          <p:nvSpPr>
            <p:cNvPr id="62" name="椭圆 61"/>
            <p:cNvSpPr/>
            <p:nvPr/>
          </p:nvSpPr>
          <p:spPr>
            <a:xfrm>
              <a:off x="5005748" y="1603806"/>
              <a:ext cx="75840" cy="75840"/>
            </a:xfrm>
            <a:prstGeom prst="hexagon">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3">
                    <a:lumMod val="50000"/>
                  </a:schemeClr>
                </a:solidFill>
              </a:endParaRPr>
            </a:p>
          </p:txBody>
        </p:sp>
      </p:grpSp>
      <p:sp>
        <p:nvSpPr>
          <p:cNvPr id="72" name="TextBox 71"/>
          <p:cNvSpPr txBox="1"/>
          <p:nvPr/>
        </p:nvSpPr>
        <p:spPr>
          <a:xfrm>
            <a:off x="6325394" y="811901"/>
            <a:ext cx="1698298" cy="1669678"/>
          </a:xfrm>
          <a:prstGeom prst="rect">
            <a:avLst/>
          </a:prstGeom>
          <a:noFill/>
        </p:spPr>
        <p:txBody>
          <a:bodyPr wrap="square" lIns="68571" tIns="34285" rIns="68571" bIns="34285" rtlCol="0">
            <a:spAutoFit/>
          </a:bodyPr>
          <a:lstStyle/>
          <a:p>
            <a:pPr algn="l">
              <a:lnSpc>
                <a:spcPct val="200000"/>
              </a:lnSpc>
            </a:pPr>
            <a:r>
              <a:rPr lang="zh-CN" altLang="en-US" sz="1300" b="0" dirty="0">
                <a:solidFill>
                  <a:schemeClr val="bg1"/>
                </a:solidFill>
                <a:latin typeface="微软雅黑" panose="020B0503020204020204" pitchFamily="34" charset="-122"/>
                <a:ea typeface="微软雅黑" panose="020B0503020204020204" pitchFamily="34" charset="-122"/>
              </a:rPr>
              <a:t>成本预算</a:t>
            </a:r>
            <a:endParaRPr lang="en-US" altLang="zh-CN" sz="1300" b="0" dirty="0">
              <a:solidFill>
                <a:schemeClr val="bg1"/>
              </a:solidFill>
              <a:latin typeface="微软雅黑" panose="020B0503020204020204" pitchFamily="34" charset="-122"/>
              <a:ea typeface="微软雅黑" panose="020B0503020204020204" pitchFamily="34" charset="-122"/>
            </a:endParaRPr>
          </a:p>
          <a:p>
            <a:pPr algn="l">
              <a:lnSpc>
                <a:spcPct val="200000"/>
              </a:lnSpc>
            </a:pPr>
            <a:r>
              <a:rPr lang="zh-CN" altLang="en-US" sz="1300" b="0" dirty="0">
                <a:solidFill>
                  <a:schemeClr val="bg1"/>
                </a:solidFill>
                <a:latin typeface="微软雅黑" panose="020B0503020204020204" pitchFamily="34" charset="-122"/>
                <a:ea typeface="微软雅黑" panose="020B0503020204020204" pitchFamily="34" charset="-122"/>
              </a:rPr>
              <a:t>资金缺口</a:t>
            </a:r>
            <a:endParaRPr lang="en-US" altLang="zh-CN" sz="1300" b="0" dirty="0">
              <a:solidFill>
                <a:schemeClr val="bg1"/>
              </a:solidFill>
              <a:latin typeface="微软雅黑" panose="020B0503020204020204" pitchFamily="34" charset="-122"/>
              <a:ea typeface="微软雅黑" panose="020B0503020204020204" pitchFamily="34" charset="-122"/>
            </a:endParaRPr>
          </a:p>
          <a:p>
            <a:pPr algn="l">
              <a:lnSpc>
                <a:spcPct val="200000"/>
              </a:lnSpc>
            </a:pPr>
            <a:r>
              <a:rPr lang="zh-CN" altLang="en-US" sz="1300" b="0" dirty="0">
                <a:solidFill>
                  <a:schemeClr val="bg1"/>
                </a:solidFill>
                <a:latin typeface="微软雅黑" panose="020B0503020204020204" pitchFamily="34" charset="-122"/>
                <a:ea typeface="微软雅黑" panose="020B0503020204020204" pitchFamily="34" charset="-122"/>
              </a:rPr>
              <a:t>融资计划</a:t>
            </a:r>
            <a:endParaRPr lang="en-US" altLang="zh-CN" sz="1300" b="0" dirty="0">
              <a:solidFill>
                <a:schemeClr val="bg1"/>
              </a:solidFill>
              <a:latin typeface="微软雅黑" panose="020B0503020204020204" pitchFamily="34" charset="-122"/>
              <a:ea typeface="微软雅黑" panose="020B0503020204020204" pitchFamily="34" charset="-122"/>
            </a:endParaRPr>
          </a:p>
          <a:p>
            <a:pPr algn="l">
              <a:lnSpc>
                <a:spcPct val="200000"/>
              </a:lnSpc>
            </a:pPr>
            <a:r>
              <a:rPr lang="zh-CN" altLang="en-US" sz="1300" b="0" dirty="0">
                <a:solidFill>
                  <a:schemeClr val="bg1"/>
                </a:solidFill>
                <a:latin typeface="微软雅黑" panose="020B0503020204020204" pitchFamily="34" charset="-122"/>
                <a:ea typeface="微软雅黑" panose="020B0503020204020204" pitchFamily="34" charset="-122"/>
              </a:rPr>
              <a:t>融资用途</a:t>
            </a:r>
            <a:endParaRPr lang="en-US" altLang="zh-CN" sz="1300" b="0" dirty="0">
              <a:solidFill>
                <a:schemeClr val="bg1"/>
              </a:solidFill>
              <a:latin typeface="微软雅黑" panose="020B0503020204020204" pitchFamily="34" charset="-122"/>
              <a:ea typeface="微软雅黑" panose="020B0503020204020204" pitchFamily="34" charset="-122"/>
            </a:endParaRPr>
          </a:p>
        </p:txBody>
      </p:sp>
      <p:sp>
        <p:nvSpPr>
          <p:cNvPr id="85" name="Rectangle 4"/>
          <p:cNvSpPr txBox="1">
            <a:spLocks noChangeArrowheads="1"/>
          </p:cNvSpPr>
          <p:nvPr/>
        </p:nvSpPr>
        <p:spPr bwMode="auto">
          <a:xfrm>
            <a:off x="1203359" y="2890449"/>
            <a:ext cx="1921635" cy="79678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71" tIns="34285" rIns="68571" bIns="34285"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lvl="0" fontAlgn="auto">
              <a:spcBef>
                <a:spcPts val="0"/>
              </a:spcBef>
              <a:spcAft>
                <a:spcPts val="0"/>
              </a:spcAft>
              <a:defRPr/>
            </a:pPr>
            <a:r>
              <a:rPr lang="zh-CN" altLang="en-US" sz="2500" kern="0" dirty="0">
                <a:latin typeface="微软雅黑" panose="020B0503020204020204" pitchFamily="34" charset="-122"/>
                <a:ea typeface="微软雅黑" panose="020B0503020204020204" pitchFamily="34" charset="-122"/>
              </a:rPr>
              <a:t>资本融资</a:t>
            </a:r>
          </a:p>
        </p:txBody>
      </p:sp>
      <p:sp>
        <p:nvSpPr>
          <p:cNvPr id="86" name="Rectangle 4"/>
          <p:cNvSpPr txBox="1">
            <a:spLocks noChangeArrowheads="1"/>
          </p:cNvSpPr>
          <p:nvPr/>
        </p:nvSpPr>
        <p:spPr bwMode="auto">
          <a:xfrm>
            <a:off x="1477947" y="3410744"/>
            <a:ext cx="1372458" cy="381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71" tIns="34285" rIns="68571" bIns="34285"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lvl="0" fontAlgn="auto">
              <a:spcBef>
                <a:spcPts val="0"/>
              </a:spcBef>
              <a:spcAft>
                <a:spcPts val="0"/>
              </a:spcAft>
              <a:defRPr/>
            </a:pPr>
            <a:r>
              <a:rPr lang="en-US" altLang="zh-CN" sz="1200" b="0" kern="0" dirty="0">
                <a:latin typeface="微软雅黑" panose="020B0503020204020204" pitchFamily="34" charset="-122"/>
                <a:ea typeface="微软雅黑" panose="020B0503020204020204" pitchFamily="34" charset="-122"/>
              </a:rPr>
              <a:t>FINANCING</a:t>
            </a:r>
            <a:endParaRPr lang="zh-CN" altLang="en-US" sz="1200" b="0" kern="0" dirty="0">
              <a:latin typeface="微软雅黑" panose="020B0503020204020204" pitchFamily="34" charset="-122"/>
              <a:ea typeface="微软雅黑" panose="020B0503020204020204" pitchFamily="34" charset="-122"/>
            </a:endParaRPr>
          </a:p>
        </p:txBody>
      </p:sp>
      <p:grpSp>
        <p:nvGrpSpPr>
          <p:cNvPr id="3" name="组合 2"/>
          <p:cNvGrpSpPr/>
          <p:nvPr/>
        </p:nvGrpSpPr>
        <p:grpSpPr>
          <a:xfrm>
            <a:off x="1049020" y="896144"/>
            <a:ext cx="2076833" cy="2145641"/>
            <a:chOff x="1049020" y="896144"/>
            <a:chExt cx="2076833" cy="2145641"/>
          </a:xfrm>
        </p:grpSpPr>
        <p:grpSp>
          <p:nvGrpSpPr>
            <p:cNvPr id="77" name="组合 76"/>
            <p:cNvGrpSpPr/>
            <p:nvPr/>
          </p:nvGrpSpPr>
          <p:grpSpPr>
            <a:xfrm>
              <a:off x="1049020" y="896144"/>
              <a:ext cx="2076833" cy="2145641"/>
              <a:chOff x="647673" y="2729597"/>
              <a:chExt cx="1343573" cy="1388087"/>
            </a:xfrm>
          </p:grpSpPr>
          <p:grpSp>
            <p:nvGrpSpPr>
              <p:cNvPr id="79" name="组合 78"/>
              <p:cNvGrpSpPr/>
              <p:nvPr/>
            </p:nvGrpSpPr>
            <p:grpSpPr>
              <a:xfrm>
                <a:off x="789153" y="2729597"/>
                <a:ext cx="1202093" cy="1388087"/>
                <a:chOff x="3273692" y="1099961"/>
                <a:chExt cx="1202093" cy="1388087"/>
              </a:xfrm>
            </p:grpSpPr>
            <p:sp>
              <p:nvSpPr>
                <p:cNvPr id="81" name="Freeform 14"/>
                <p:cNvSpPr/>
                <p:nvPr/>
              </p:nvSpPr>
              <p:spPr bwMode="auto">
                <a:xfrm>
                  <a:off x="3345550" y="1141029"/>
                  <a:ext cx="529701" cy="237166"/>
                </a:xfrm>
                <a:custGeom>
                  <a:avLst/>
                  <a:gdLst>
                    <a:gd name="T0" fmla="*/ 0 w 516"/>
                    <a:gd name="T1" fmla="*/ 231 h 231"/>
                    <a:gd name="T2" fmla="*/ 398 w 516"/>
                    <a:gd name="T3" fmla="*/ 0 h 231"/>
                    <a:gd name="T4" fmla="*/ 516 w 516"/>
                    <a:gd name="T5" fmla="*/ 0 h 231"/>
                    <a:gd name="T6" fmla="*/ 516 w 516"/>
                    <a:gd name="T7" fmla="*/ 231 h 231"/>
                    <a:gd name="T8" fmla="*/ 0 w 516"/>
                    <a:gd name="T9" fmla="*/ 231 h 231"/>
                  </a:gdLst>
                  <a:ahLst/>
                  <a:cxnLst>
                    <a:cxn ang="0">
                      <a:pos x="T0" y="T1"/>
                    </a:cxn>
                    <a:cxn ang="0">
                      <a:pos x="T2" y="T3"/>
                    </a:cxn>
                    <a:cxn ang="0">
                      <a:pos x="T4" y="T5"/>
                    </a:cxn>
                    <a:cxn ang="0">
                      <a:pos x="T6" y="T7"/>
                    </a:cxn>
                    <a:cxn ang="0">
                      <a:pos x="T8" y="T9"/>
                    </a:cxn>
                  </a:cxnLst>
                  <a:rect l="0" t="0" r="r" b="b"/>
                  <a:pathLst>
                    <a:path w="516" h="231">
                      <a:moveTo>
                        <a:pt x="0" y="231"/>
                      </a:moveTo>
                      <a:lnTo>
                        <a:pt x="398" y="0"/>
                      </a:lnTo>
                      <a:lnTo>
                        <a:pt x="516" y="0"/>
                      </a:lnTo>
                      <a:lnTo>
                        <a:pt x="516" y="231"/>
                      </a:lnTo>
                      <a:lnTo>
                        <a:pt x="0" y="231"/>
                      </a:lnTo>
                      <a:close/>
                    </a:path>
                  </a:pathLst>
                </a:custGeom>
                <a:solidFill>
                  <a:srgbClr val="5F6524"/>
                </a:solidFill>
                <a:ln>
                  <a:noFill/>
                </a:ln>
                <a:extLst>
                  <a:ext uri="{91240B29-F687-4F45-9708-019B960494DF}">
                    <a14:hiddenLine xmlns:a14="http://schemas.microsoft.com/office/drawing/2010/main" w="9525">
                      <a:solidFill>
                        <a:srgbClr val="000000"/>
                      </a:solidFill>
                      <a:round/>
                    </a14:hiddenLine>
                  </a:ext>
                </a:extLst>
              </p:spPr>
              <p:txBody>
                <a:bodyPr vert="horz" wrap="square" lIns="68589" tIns="34295" rIns="68589" bIns="34295" numCol="1" anchor="t" anchorCtr="0" compatLnSpc="1"/>
                <a:lstStyle/>
                <a:p>
                  <a:endParaRPr lang="zh-CN" altLang="en-US" dirty="0">
                    <a:latin typeface="微软雅黑" panose="020B0503020204020204" pitchFamily="34" charset="-122"/>
                  </a:endParaRPr>
                </a:p>
              </p:txBody>
            </p:sp>
            <p:sp>
              <p:nvSpPr>
                <p:cNvPr id="82" name="Freeform 15"/>
                <p:cNvSpPr/>
                <p:nvPr/>
              </p:nvSpPr>
              <p:spPr bwMode="auto">
                <a:xfrm>
                  <a:off x="3273692" y="1099961"/>
                  <a:ext cx="1202093" cy="1388087"/>
                </a:xfrm>
                <a:custGeom>
                  <a:avLst/>
                  <a:gdLst>
                    <a:gd name="T0" fmla="*/ 0 w 1171"/>
                    <a:gd name="T1" fmla="*/ 1014 h 1352"/>
                    <a:gd name="T2" fmla="*/ 0 w 1171"/>
                    <a:gd name="T3" fmla="*/ 338 h 1352"/>
                    <a:gd name="T4" fmla="*/ 586 w 1171"/>
                    <a:gd name="T5" fmla="*/ 0 h 1352"/>
                    <a:gd name="T6" fmla="*/ 1171 w 1171"/>
                    <a:gd name="T7" fmla="*/ 338 h 1352"/>
                    <a:gd name="T8" fmla="*/ 1171 w 1171"/>
                    <a:gd name="T9" fmla="*/ 1014 h 1352"/>
                    <a:gd name="T10" fmla="*/ 586 w 1171"/>
                    <a:gd name="T11" fmla="*/ 1352 h 1352"/>
                    <a:gd name="T12" fmla="*/ 0 w 1171"/>
                    <a:gd name="T13" fmla="*/ 1014 h 1352"/>
                  </a:gdLst>
                  <a:ahLst/>
                  <a:cxnLst>
                    <a:cxn ang="0">
                      <a:pos x="T0" y="T1"/>
                    </a:cxn>
                    <a:cxn ang="0">
                      <a:pos x="T2" y="T3"/>
                    </a:cxn>
                    <a:cxn ang="0">
                      <a:pos x="T4" y="T5"/>
                    </a:cxn>
                    <a:cxn ang="0">
                      <a:pos x="T6" y="T7"/>
                    </a:cxn>
                    <a:cxn ang="0">
                      <a:pos x="T8" y="T9"/>
                    </a:cxn>
                    <a:cxn ang="0">
                      <a:pos x="T10" y="T11"/>
                    </a:cxn>
                    <a:cxn ang="0">
                      <a:pos x="T12" y="T13"/>
                    </a:cxn>
                  </a:cxnLst>
                  <a:rect l="0" t="0" r="r" b="b"/>
                  <a:pathLst>
                    <a:path w="1171" h="1352">
                      <a:moveTo>
                        <a:pt x="0" y="1014"/>
                      </a:moveTo>
                      <a:lnTo>
                        <a:pt x="0" y="338"/>
                      </a:lnTo>
                      <a:lnTo>
                        <a:pt x="586" y="0"/>
                      </a:lnTo>
                      <a:lnTo>
                        <a:pt x="1171" y="338"/>
                      </a:lnTo>
                      <a:lnTo>
                        <a:pt x="1171" y="1014"/>
                      </a:lnTo>
                      <a:lnTo>
                        <a:pt x="586" y="1352"/>
                      </a:lnTo>
                      <a:lnTo>
                        <a:pt x="0" y="1014"/>
                      </a:lnTo>
                      <a:close/>
                    </a:path>
                  </a:pathLst>
                </a:custGeom>
                <a:solidFill>
                  <a:schemeClr val="bg1">
                    <a:lumMod val="95000"/>
                  </a:schemeClr>
                </a:solidFill>
                <a:ln>
                  <a:noFill/>
                </a:ln>
                <a:effectLst>
                  <a:outerShdw blurRad="228600" sx="102000" sy="102000" algn="ctr" rotWithShape="0">
                    <a:prstClr val="black">
                      <a:alpha val="28000"/>
                    </a:prstClr>
                  </a:outerShdw>
                </a:effectLst>
              </p:spPr>
              <p:txBody>
                <a:bodyPr vert="horz" wrap="square" lIns="68589" tIns="34295" rIns="68589" bIns="34295" numCol="1" anchor="t" anchorCtr="0" compatLnSpc="1"/>
                <a:lstStyle/>
                <a:p>
                  <a:endParaRPr lang="zh-CN" altLang="en-US" dirty="0">
                    <a:latin typeface="微软雅黑" panose="020B0503020204020204" pitchFamily="34" charset="-122"/>
                  </a:endParaRPr>
                </a:p>
              </p:txBody>
            </p:sp>
            <p:sp>
              <p:nvSpPr>
                <p:cNvPr id="83" name="Freeform 16"/>
                <p:cNvSpPr/>
                <p:nvPr/>
              </p:nvSpPr>
              <p:spPr bwMode="auto">
                <a:xfrm>
                  <a:off x="3345551" y="1141029"/>
                  <a:ext cx="408568" cy="441478"/>
                </a:xfrm>
                <a:custGeom>
                  <a:avLst/>
                  <a:gdLst>
                    <a:gd name="T0" fmla="*/ 0 w 398"/>
                    <a:gd name="T1" fmla="*/ 430 h 430"/>
                    <a:gd name="T2" fmla="*/ 398 w 398"/>
                    <a:gd name="T3" fmla="*/ 430 h 430"/>
                    <a:gd name="T4" fmla="*/ 398 w 398"/>
                    <a:gd name="T5" fmla="*/ 0 h 430"/>
                    <a:gd name="T6" fmla="*/ 0 w 398"/>
                    <a:gd name="T7" fmla="*/ 231 h 430"/>
                    <a:gd name="T8" fmla="*/ 0 w 398"/>
                    <a:gd name="T9" fmla="*/ 430 h 430"/>
                  </a:gdLst>
                  <a:ahLst/>
                  <a:cxnLst>
                    <a:cxn ang="0">
                      <a:pos x="T0" y="T1"/>
                    </a:cxn>
                    <a:cxn ang="0">
                      <a:pos x="T2" y="T3"/>
                    </a:cxn>
                    <a:cxn ang="0">
                      <a:pos x="T4" y="T5"/>
                    </a:cxn>
                    <a:cxn ang="0">
                      <a:pos x="T6" y="T7"/>
                    </a:cxn>
                    <a:cxn ang="0">
                      <a:pos x="T8" y="T9"/>
                    </a:cxn>
                  </a:cxnLst>
                  <a:rect l="0" t="0" r="r" b="b"/>
                  <a:pathLst>
                    <a:path w="398" h="430">
                      <a:moveTo>
                        <a:pt x="0" y="430"/>
                      </a:moveTo>
                      <a:lnTo>
                        <a:pt x="398" y="430"/>
                      </a:lnTo>
                      <a:lnTo>
                        <a:pt x="398" y="0"/>
                      </a:lnTo>
                      <a:lnTo>
                        <a:pt x="0" y="231"/>
                      </a:lnTo>
                      <a:lnTo>
                        <a:pt x="0" y="430"/>
                      </a:lnTo>
                      <a:close/>
                    </a:path>
                  </a:pathLst>
                </a:custGeom>
                <a:solidFill>
                  <a:srgbClr val="00B0F0"/>
                </a:solidFill>
                <a:ln w="28575">
                  <a:no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zh-CN" altLang="en-US" dirty="0">
                    <a:solidFill>
                      <a:schemeClr val="lt1"/>
                    </a:solidFill>
                  </a:endParaRPr>
                </a:p>
              </p:txBody>
            </p:sp>
          </p:grpSp>
          <p:sp>
            <p:nvSpPr>
              <p:cNvPr id="80" name="TextBox 79"/>
              <p:cNvSpPr txBox="1"/>
              <p:nvPr/>
            </p:nvSpPr>
            <p:spPr>
              <a:xfrm>
                <a:off x="647673" y="2828190"/>
                <a:ext cx="948647" cy="438044"/>
              </a:xfrm>
              <a:prstGeom prst="rect">
                <a:avLst/>
              </a:prstGeom>
              <a:noFill/>
            </p:spPr>
            <p:txBody>
              <a:bodyPr wrap="square" rtlCol="0">
                <a:spAutoFit/>
              </a:bodyPr>
              <a:lstStyle/>
              <a:p>
                <a:r>
                  <a:rPr lang="en-US" altLang="zh-CN" sz="3800" dirty="0">
                    <a:solidFill>
                      <a:srgbClr val="FFFFFF"/>
                    </a:solidFill>
                    <a:latin typeface="Agency FB" panose="020B0503020202020204" pitchFamily="34" charset="0"/>
                  </a:rPr>
                  <a:t>05</a:t>
                </a:r>
                <a:endParaRPr lang="zh-CN" altLang="en-US" sz="3800" dirty="0">
                  <a:solidFill>
                    <a:srgbClr val="FFFFFF"/>
                  </a:solidFill>
                  <a:latin typeface="Agency FB" panose="020B0503020202020204" pitchFamily="34" charset="0"/>
                </a:endParaRPr>
              </a:p>
            </p:txBody>
          </p:sp>
        </p:grpSp>
        <p:grpSp>
          <p:nvGrpSpPr>
            <p:cNvPr id="73" name="组合 72"/>
            <p:cNvGrpSpPr/>
            <p:nvPr/>
          </p:nvGrpSpPr>
          <p:grpSpPr>
            <a:xfrm>
              <a:off x="1784254" y="1556803"/>
              <a:ext cx="898649" cy="859029"/>
              <a:chOff x="3294063" y="754063"/>
              <a:chExt cx="5600701" cy="5353051"/>
            </a:xfrm>
            <a:solidFill>
              <a:schemeClr val="accent3">
                <a:lumMod val="75000"/>
              </a:schemeClr>
            </a:solidFill>
          </p:grpSpPr>
          <p:sp>
            <p:nvSpPr>
              <p:cNvPr id="84" name="Freeform 458"/>
              <p:cNvSpPr/>
              <p:nvPr/>
            </p:nvSpPr>
            <p:spPr bwMode="auto">
              <a:xfrm>
                <a:off x="8235951" y="3122613"/>
                <a:ext cx="658813" cy="307975"/>
              </a:xfrm>
              <a:custGeom>
                <a:avLst/>
                <a:gdLst>
                  <a:gd name="T0" fmla="*/ 135 w 175"/>
                  <a:gd name="T1" fmla="*/ 0 h 82"/>
                  <a:gd name="T2" fmla="*/ 175 w 175"/>
                  <a:gd name="T3" fmla="*/ 41 h 82"/>
                  <a:gd name="T4" fmla="*/ 135 w 175"/>
                  <a:gd name="T5" fmla="*/ 82 h 82"/>
                  <a:gd name="T6" fmla="*/ 41 w 175"/>
                  <a:gd name="T7" fmla="*/ 82 h 82"/>
                  <a:gd name="T8" fmla="*/ 0 w 175"/>
                  <a:gd name="T9" fmla="*/ 41 h 82"/>
                  <a:gd name="T10" fmla="*/ 12 w 175"/>
                  <a:gd name="T11" fmla="*/ 12 h 82"/>
                  <a:gd name="T12" fmla="*/ 41 w 175"/>
                  <a:gd name="T13" fmla="*/ 0 h 82"/>
                  <a:gd name="T14" fmla="*/ 135 w 175"/>
                  <a:gd name="T15" fmla="*/ 0 h 8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5" h="82">
                    <a:moveTo>
                      <a:pt x="135" y="0"/>
                    </a:moveTo>
                    <a:cubicBezTo>
                      <a:pt x="157" y="0"/>
                      <a:pt x="175" y="19"/>
                      <a:pt x="175" y="41"/>
                    </a:cubicBezTo>
                    <a:cubicBezTo>
                      <a:pt x="175" y="64"/>
                      <a:pt x="157" y="82"/>
                      <a:pt x="135" y="82"/>
                    </a:cubicBezTo>
                    <a:cubicBezTo>
                      <a:pt x="41" y="82"/>
                      <a:pt x="41" y="82"/>
                      <a:pt x="41" y="82"/>
                    </a:cubicBezTo>
                    <a:cubicBezTo>
                      <a:pt x="19" y="82"/>
                      <a:pt x="0" y="64"/>
                      <a:pt x="0" y="41"/>
                    </a:cubicBezTo>
                    <a:cubicBezTo>
                      <a:pt x="0" y="30"/>
                      <a:pt x="5" y="20"/>
                      <a:pt x="12" y="12"/>
                    </a:cubicBezTo>
                    <a:cubicBezTo>
                      <a:pt x="20" y="5"/>
                      <a:pt x="30" y="0"/>
                      <a:pt x="41" y="0"/>
                    </a:cubicBezTo>
                    <a:lnTo>
                      <a:pt x="13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eaLnBrk="1" fontAlgn="auto" hangingPunct="1">
                  <a:spcBef>
                    <a:spcPts val="0"/>
                  </a:spcBef>
                  <a:spcAft>
                    <a:spcPts val="0"/>
                  </a:spcAft>
                </a:pPr>
                <a:endParaRPr lang="zh-CN" altLang="en-US" sz="1400">
                  <a:solidFill>
                    <a:prstClr val="black"/>
                  </a:solidFill>
                  <a:latin typeface="Calibri" panose="020F0502020204030204"/>
                  <a:ea typeface="宋体" panose="02010600030101010101" pitchFamily="2" charset="-122"/>
                </a:endParaRPr>
              </a:p>
            </p:txBody>
          </p:sp>
          <p:sp>
            <p:nvSpPr>
              <p:cNvPr id="88" name="Freeform 459"/>
              <p:cNvSpPr/>
              <p:nvPr/>
            </p:nvSpPr>
            <p:spPr bwMode="auto">
              <a:xfrm>
                <a:off x="7646988" y="1539876"/>
                <a:ext cx="571500" cy="587375"/>
              </a:xfrm>
              <a:custGeom>
                <a:avLst/>
                <a:gdLst>
                  <a:gd name="T0" fmla="*/ 136 w 152"/>
                  <a:gd name="T1" fmla="*/ 16 h 156"/>
                  <a:gd name="T2" fmla="*/ 136 w 152"/>
                  <a:gd name="T3" fmla="*/ 74 h 156"/>
                  <a:gd name="T4" fmla="*/ 70 w 152"/>
                  <a:gd name="T5" fmla="*/ 140 h 156"/>
                  <a:gd name="T6" fmla="*/ 12 w 152"/>
                  <a:gd name="T7" fmla="*/ 140 h 156"/>
                  <a:gd name="T8" fmla="*/ 0 w 152"/>
                  <a:gd name="T9" fmla="*/ 111 h 156"/>
                  <a:gd name="T10" fmla="*/ 12 w 152"/>
                  <a:gd name="T11" fmla="*/ 82 h 156"/>
                  <a:gd name="T12" fmla="*/ 78 w 152"/>
                  <a:gd name="T13" fmla="*/ 16 h 156"/>
                  <a:gd name="T14" fmla="*/ 136 w 152"/>
                  <a:gd name="T15" fmla="*/ 16 h 1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2" h="156">
                    <a:moveTo>
                      <a:pt x="136" y="16"/>
                    </a:moveTo>
                    <a:cubicBezTo>
                      <a:pt x="152" y="32"/>
                      <a:pt x="152" y="58"/>
                      <a:pt x="136" y="74"/>
                    </a:cubicBezTo>
                    <a:cubicBezTo>
                      <a:pt x="70" y="140"/>
                      <a:pt x="70" y="140"/>
                      <a:pt x="70" y="140"/>
                    </a:cubicBezTo>
                    <a:cubicBezTo>
                      <a:pt x="54" y="156"/>
                      <a:pt x="28" y="156"/>
                      <a:pt x="12" y="140"/>
                    </a:cubicBezTo>
                    <a:cubicBezTo>
                      <a:pt x="4" y="132"/>
                      <a:pt x="0" y="121"/>
                      <a:pt x="0" y="111"/>
                    </a:cubicBezTo>
                    <a:cubicBezTo>
                      <a:pt x="0" y="100"/>
                      <a:pt x="4" y="90"/>
                      <a:pt x="12" y="82"/>
                    </a:cubicBezTo>
                    <a:cubicBezTo>
                      <a:pt x="78" y="16"/>
                      <a:pt x="78" y="16"/>
                      <a:pt x="78" y="16"/>
                    </a:cubicBezTo>
                    <a:cubicBezTo>
                      <a:pt x="94" y="0"/>
                      <a:pt x="120" y="0"/>
                      <a:pt x="136"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eaLnBrk="1" fontAlgn="auto" hangingPunct="1">
                  <a:spcBef>
                    <a:spcPts val="0"/>
                  </a:spcBef>
                  <a:spcAft>
                    <a:spcPts val="0"/>
                  </a:spcAft>
                </a:pPr>
                <a:endParaRPr lang="zh-CN" altLang="en-US" sz="1400">
                  <a:solidFill>
                    <a:prstClr val="black"/>
                  </a:solidFill>
                  <a:latin typeface="Calibri" panose="020F0502020204030204"/>
                  <a:ea typeface="宋体" panose="02010600030101010101" pitchFamily="2" charset="-122"/>
                </a:endParaRPr>
              </a:p>
            </p:txBody>
          </p:sp>
          <p:sp>
            <p:nvSpPr>
              <p:cNvPr id="89" name="Freeform 460"/>
              <p:cNvSpPr>
                <a:spLocks noEditPoints="1"/>
              </p:cNvSpPr>
              <p:nvPr/>
            </p:nvSpPr>
            <p:spPr bwMode="auto">
              <a:xfrm>
                <a:off x="4170363" y="1525588"/>
                <a:ext cx="3863975" cy="3567113"/>
              </a:xfrm>
              <a:custGeom>
                <a:avLst/>
                <a:gdLst>
                  <a:gd name="T0" fmla="*/ 1028 w 1028"/>
                  <a:gd name="T1" fmla="*/ 514 h 949"/>
                  <a:gd name="T2" fmla="*/ 787 w 1028"/>
                  <a:gd name="T3" fmla="*/ 949 h 949"/>
                  <a:gd name="T4" fmla="*/ 241 w 1028"/>
                  <a:gd name="T5" fmla="*/ 949 h 949"/>
                  <a:gd name="T6" fmla="*/ 0 w 1028"/>
                  <a:gd name="T7" fmla="*/ 514 h 949"/>
                  <a:gd name="T8" fmla="*/ 514 w 1028"/>
                  <a:gd name="T9" fmla="*/ 0 h 949"/>
                  <a:gd name="T10" fmla="*/ 1028 w 1028"/>
                  <a:gd name="T11" fmla="*/ 514 h 949"/>
                  <a:gd name="T12" fmla="*/ 714 w 1028"/>
                  <a:gd name="T13" fmla="*/ 345 h 949"/>
                  <a:gd name="T14" fmla="*/ 714 w 1028"/>
                  <a:gd name="T15" fmla="*/ 251 h 949"/>
                  <a:gd name="T16" fmla="*/ 632 w 1028"/>
                  <a:gd name="T17" fmla="*/ 187 h 949"/>
                  <a:gd name="T18" fmla="*/ 563 w 1028"/>
                  <a:gd name="T19" fmla="*/ 187 h 949"/>
                  <a:gd name="T20" fmla="*/ 563 w 1028"/>
                  <a:gd name="T21" fmla="*/ 153 h 949"/>
                  <a:gd name="T22" fmla="*/ 466 w 1028"/>
                  <a:gd name="T23" fmla="*/ 153 h 949"/>
                  <a:gd name="T24" fmla="*/ 466 w 1028"/>
                  <a:gd name="T25" fmla="*/ 187 h 949"/>
                  <a:gd name="T26" fmla="*/ 397 w 1028"/>
                  <a:gd name="T27" fmla="*/ 187 h 949"/>
                  <a:gd name="T28" fmla="*/ 316 w 1028"/>
                  <a:gd name="T29" fmla="*/ 251 h 949"/>
                  <a:gd name="T30" fmla="*/ 316 w 1028"/>
                  <a:gd name="T31" fmla="*/ 438 h 949"/>
                  <a:gd name="T32" fmla="*/ 397 w 1028"/>
                  <a:gd name="T33" fmla="*/ 503 h 949"/>
                  <a:gd name="T34" fmla="*/ 466 w 1028"/>
                  <a:gd name="T35" fmla="*/ 503 h 949"/>
                  <a:gd name="T36" fmla="*/ 466 w 1028"/>
                  <a:gd name="T37" fmla="*/ 701 h 949"/>
                  <a:gd name="T38" fmla="*/ 440 w 1028"/>
                  <a:gd name="T39" fmla="*/ 701 h 949"/>
                  <a:gd name="T40" fmla="*/ 389 w 1028"/>
                  <a:gd name="T41" fmla="*/ 661 h 949"/>
                  <a:gd name="T42" fmla="*/ 389 w 1028"/>
                  <a:gd name="T43" fmla="*/ 602 h 949"/>
                  <a:gd name="T44" fmla="*/ 315 w 1028"/>
                  <a:gd name="T45" fmla="*/ 602 h 949"/>
                  <a:gd name="T46" fmla="*/ 315 w 1028"/>
                  <a:gd name="T47" fmla="*/ 696 h 949"/>
                  <a:gd name="T48" fmla="*/ 396 w 1028"/>
                  <a:gd name="T49" fmla="*/ 760 h 949"/>
                  <a:gd name="T50" fmla="*/ 466 w 1028"/>
                  <a:gd name="T51" fmla="*/ 760 h 949"/>
                  <a:gd name="T52" fmla="*/ 466 w 1028"/>
                  <a:gd name="T53" fmla="*/ 796 h 949"/>
                  <a:gd name="T54" fmla="*/ 563 w 1028"/>
                  <a:gd name="T55" fmla="*/ 796 h 949"/>
                  <a:gd name="T56" fmla="*/ 563 w 1028"/>
                  <a:gd name="T57" fmla="*/ 760 h 949"/>
                  <a:gd name="T58" fmla="*/ 632 w 1028"/>
                  <a:gd name="T59" fmla="*/ 760 h 949"/>
                  <a:gd name="T60" fmla="*/ 713 w 1028"/>
                  <a:gd name="T61" fmla="*/ 696 h 949"/>
                  <a:gd name="T62" fmla="*/ 713 w 1028"/>
                  <a:gd name="T63" fmla="*/ 509 h 949"/>
                  <a:gd name="T64" fmla="*/ 632 w 1028"/>
                  <a:gd name="T65" fmla="*/ 444 h 949"/>
                  <a:gd name="T66" fmla="*/ 563 w 1028"/>
                  <a:gd name="T67" fmla="*/ 444 h 949"/>
                  <a:gd name="T68" fmla="*/ 563 w 1028"/>
                  <a:gd name="T69" fmla="*/ 246 h 949"/>
                  <a:gd name="T70" fmla="*/ 588 w 1028"/>
                  <a:gd name="T71" fmla="*/ 246 h 949"/>
                  <a:gd name="T72" fmla="*/ 639 w 1028"/>
                  <a:gd name="T73" fmla="*/ 286 h 949"/>
                  <a:gd name="T74" fmla="*/ 639 w 1028"/>
                  <a:gd name="T75" fmla="*/ 345 h 949"/>
                  <a:gd name="T76" fmla="*/ 714 w 1028"/>
                  <a:gd name="T77" fmla="*/ 345 h 9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28" h="949">
                    <a:moveTo>
                      <a:pt x="1028" y="514"/>
                    </a:moveTo>
                    <a:cubicBezTo>
                      <a:pt x="1028" y="697"/>
                      <a:pt x="932" y="858"/>
                      <a:pt x="787" y="949"/>
                    </a:cubicBezTo>
                    <a:cubicBezTo>
                      <a:pt x="241" y="949"/>
                      <a:pt x="241" y="949"/>
                      <a:pt x="241" y="949"/>
                    </a:cubicBezTo>
                    <a:cubicBezTo>
                      <a:pt x="97" y="858"/>
                      <a:pt x="0" y="697"/>
                      <a:pt x="0" y="514"/>
                    </a:cubicBezTo>
                    <a:cubicBezTo>
                      <a:pt x="0" y="230"/>
                      <a:pt x="231" y="0"/>
                      <a:pt x="514" y="0"/>
                    </a:cubicBezTo>
                    <a:cubicBezTo>
                      <a:pt x="798" y="0"/>
                      <a:pt x="1028" y="230"/>
                      <a:pt x="1028" y="514"/>
                    </a:cubicBezTo>
                    <a:close/>
                    <a:moveTo>
                      <a:pt x="714" y="345"/>
                    </a:moveTo>
                    <a:cubicBezTo>
                      <a:pt x="714" y="251"/>
                      <a:pt x="714" y="251"/>
                      <a:pt x="714" y="251"/>
                    </a:cubicBezTo>
                    <a:cubicBezTo>
                      <a:pt x="714" y="216"/>
                      <a:pt x="677" y="187"/>
                      <a:pt x="632" y="187"/>
                    </a:cubicBezTo>
                    <a:cubicBezTo>
                      <a:pt x="563" y="187"/>
                      <a:pt x="563" y="187"/>
                      <a:pt x="563" y="187"/>
                    </a:cubicBezTo>
                    <a:cubicBezTo>
                      <a:pt x="563" y="153"/>
                      <a:pt x="563" y="153"/>
                      <a:pt x="563" y="153"/>
                    </a:cubicBezTo>
                    <a:cubicBezTo>
                      <a:pt x="466" y="153"/>
                      <a:pt x="466" y="153"/>
                      <a:pt x="466" y="153"/>
                    </a:cubicBezTo>
                    <a:cubicBezTo>
                      <a:pt x="466" y="187"/>
                      <a:pt x="466" y="187"/>
                      <a:pt x="466" y="187"/>
                    </a:cubicBezTo>
                    <a:cubicBezTo>
                      <a:pt x="397" y="187"/>
                      <a:pt x="397" y="187"/>
                      <a:pt x="397" y="187"/>
                    </a:cubicBezTo>
                    <a:cubicBezTo>
                      <a:pt x="352" y="187"/>
                      <a:pt x="316" y="216"/>
                      <a:pt x="316" y="251"/>
                    </a:cubicBezTo>
                    <a:cubicBezTo>
                      <a:pt x="316" y="438"/>
                      <a:pt x="316" y="438"/>
                      <a:pt x="316" y="438"/>
                    </a:cubicBezTo>
                    <a:cubicBezTo>
                      <a:pt x="316" y="474"/>
                      <a:pt x="352" y="503"/>
                      <a:pt x="397" y="503"/>
                    </a:cubicBezTo>
                    <a:cubicBezTo>
                      <a:pt x="466" y="503"/>
                      <a:pt x="466" y="503"/>
                      <a:pt x="466" y="503"/>
                    </a:cubicBezTo>
                    <a:cubicBezTo>
                      <a:pt x="466" y="701"/>
                      <a:pt x="466" y="701"/>
                      <a:pt x="466" y="701"/>
                    </a:cubicBezTo>
                    <a:cubicBezTo>
                      <a:pt x="440" y="701"/>
                      <a:pt x="440" y="701"/>
                      <a:pt x="440" y="701"/>
                    </a:cubicBezTo>
                    <a:cubicBezTo>
                      <a:pt x="412" y="701"/>
                      <a:pt x="389" y="683"/>
                      <a:pt x="389" y="661"/>
                    </a:cubicBezTo>
                    <a:cubicBezTo>
                      <a:pt x="389" y="602"/>
                      <a:pt x="389" y="602"/>
                      <a:pt x="389" y="602"/>
                    </a:cubicBezTo>
                    <a:cubicBezTo>
                      <a:pt x="315" y="602"/>
                      <a:pt x="315" y="602"/>
                      <a:pt x="315" y="602"/>
                    </a:cubicBezTo>
                    <a:cubicBezTo>
                      <a:pt x="315" y="696"/>
                      <a:pt x="315" y="696"/>
                      <a:pt x="315" y="696"/>
                    </a:cubicBezTo>
                    <a:cubicBezTo>
                      <a:pt x="315" y="731"/>
                      <a:pt x="351" y="760"/>
                      <a:pt x="396" y="760"/>
                    </a:cubicBezTo>
                    <a:cubicBezTo>
                      <a:pt x="466" y="760"/>
                      <a:pt x="466" y="760"/>
                      <a:pt x="466" y="760"/>
                    </a:cubicBezTo>
                    <a:cubicBezTo>
                      <a:pt x="466" y="796"/>
                      <a:pt x="466" y="796"/>
                      <a:pt x="466" y="796"/>
                    </a:cubicBezTo>
                    <a:cubicBezTo>
                      <a:pt x="563" y="796"/>
                      <a:pt x="563" y="796"/>
                      <a:pt x="563" y="796"/>
                    </a:cubicBezTo>
                    <a:cubicBezTo>
                      <a:pt x="563" y="760"/>
                      <a:pt x="563" y="760"/>
                      <a:pt x="563" y="760"/>
                    </a:cubicBezTo>
                    <a:cubicBezTo>
                      <a:pt x="632" y="760"/>
                      <a:pt x="632" y="760"/>
                      <a:pt x="632" y="760"/>
                    </a:cubicBezTo>
                    <a:cubicBezTo>
                      <a:pt x="677" y="760"/>
                      <a:pt x="713" y="731"/>
                      <a:pt x="713" y="696"/>
                    </a:cubicBezTo>
                    <a:cubicBezTo>
                      <a:pt x="713" y="509"/>
                      <a:pt x="713" y="509"/>
                      <a:pt x="713" y="509"/>
                    </a:cubicBezTo>
                    <a:cubicBezTo>
                      <a:pt x="713" y="473"/>
                      <a:pt x="677" y="444"/>
                      <a:pt x="632" y="444"/>
                    </a:cubicBezTo>
                    <a:cubicBezTo>
                      <a:pt x="563" y="444"/>
                      <a:pt x="563" y="444"/>
                      <a:pt x="563" y="444"/>
                    </a:cubicBezTo>
                    <a:cubicBezTo>
                      <a:pt x="563" y="246"/>
                      <a:pt x="563" y="246"/>
                      <a:pt x="563" y="246"/>
                    </a:cubicBezTo>
                    <a:cubicBezTo>
                      <a:pt x="588" y="246"/>
                      <a:pt x="588" y="246"/>
                      <a:pt x="588" y="246"/>
                    </a:cubicBezTo>
                    <a:cubicBezTo>
                      <a:pt x="617" y="246"/>
                      <a:pt x="639" y="264"/>
                      <a:pt x="639" y="286"/>
                    </a:cubicBezTo>
                    <a:cubicBezTo>
                      <a:pt x="639" y="345"/>
                      <a:pt x="639" y="345"/>
                      <a:pt x="639" y="345"/>
                    </a:cubicBezTo>
                    <a:lnTo>
                      <a:pt x="714" y="34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eaLnBrk="1" fontAlgn="auto" hangingPunct="1">
                  <a:spcBef>
                    <a:spcPts val="0"/>
                  </a:spcBef>
                  <a:spcAft>
                    <a:spcPts val="0"/>
                  </a:spcAft>
                </a:pPr>
                <a:endParaRPr lang="zh-CN" altLang="en-US" sz="1400">
                  <a:solidFill>
                    <a:prstClr val="black"/>
                  </a:solidFill>
                  <a:latin typeface="Calibri" panose="020F0502020204030204"/>
                  <a:ea typeface="宋体" panose="02010600030101010101" pitchFamily="2" charset="-122"/>
                </a:endParaRPr>
              </a:p>
            </p:txBody>
          </p:sp>
          <p:sp>
            <p:nvSpPr>
              <p:cNvPr id="90" name="Freeform 461"/>
              <p:cNvSpPr/>
              <p:nvPr/>
            </p:nvSpPr>
            <p:spPr bwMode="auto">
              <a:xfrm>
                <a:off x="5187951" y="5254626"/>
                <a:ext cx="1827213" cy="209550"/>
              </a:xfrm>
              <a:custGeom>
                <a:avLst/>
                <a:gdLst>
                  <a:gd name="T0" fmla="*/ 436 w 486"/>
                  <a:gd name="T1" fmla="*/ 0 h 56"/>
                  <a:gd name="T2" fmla="*/ 486 w 486"/>
                  <a:gd name="T3" fmla="*/ 28 h 56"/>
                  <a:gd name="T4" fmla="*/ 436 w 486"/>
                  <a:gd name="T5" fmla="*/ 56 h 56"/>
                  <a:gd name="T6" fmla="*/ 51 w 486"/>
                  <a:gd name="T7" fmla="*/ 56 h 56"/>
                  <a:gd name="T8" fmla="*/ 0 w 486"/>
                  <a:gd name="T9" fmla="*/ 28 h 56"/>
                  <a:gd name="T10" fmla="*/ 15 w 486"/>
                  <a:gd name="T11" fmla="*/ 8 h 56"/>
                  <a:gd name="T12" fmla="*/ 51 w 486"/>
                  <a:gd name="T13" fmla="*/ 0 h 56"/>
                  <a:gd name="T14" fmla="*/ 436 w 486"/>
                  <a:gd name="T15" fmla="*/ 0 h 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86" h="56">
                    <a:moveTo>
                      <a:pt x="436" y="0"/>
                    </a:moveTo>
                    <a:cubicBezTo>
                      <a:pt x="464" y="0"/>
                      <a:pt x="486" y="13"/>
                      <a:pt x="486" y="28"/>
                    </a:cubicBezTo>
                    <a:cubicBezTo>
                      <a:pt x="486" y="44"/>
                      <a:pt x="464" y="56"/>
                      <a:pt x="436" y="56"/>
                    </a:cubicBezTo>
                    <a:cubicBezTo>
                      <a:pt x="51" y="56"/>
                      <a:pt x="51" y="56"/>
                      <a:pt x="51" y="56"/>
                    </a:cubicBezTo>
                    <a:cubicBezTo>
                      <a:pt x="23" y="56"/>
                      <a:pt x="0" y="44"/>
                      <a:pt x="0" y="28"/>
                    </a:cubicBezTo>
                    <a:cubicBezTo>
                      <a:pt x="0" y="20"/>
                      <a:pt x="6" y="13"/>
                      <a:pt x="15" y="8"/>
                    </a:cubicBezTo>
                    <a:cubicBezTo>
                      <a:pt x="24" y="3"/>
                      <a:pt x="37" y="0"/>
                      <a:pt x="51" y="0"/>
                    </a:cubicBezTo>
                    <a:lnTo>
                      <a:pt x="43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eaLnBrk="1" fontAlgn="auto" hangingPunct="1">
                  <a:spcBef>
                    <a:spcPts val="0"/>
                  </a:spcBef>
                  <a:spcAft>
                    <a:spcPts val="0"/>
                  </a:spcAft>
                </a:pPr>
                <a:endParaRPr lang="zh-CN" altLang="en-US" sz="1400">
                  <a:solidFill>
                    <a:prstClr val="black"/>
                  </a:solidFill>
                  <a:latin typeface="Calibri" panose="020F0502020204030204"/>
                  <a:ea typeface="宋体" panose="02010600030101010101" pitchFamily="2" charset="-122"/>
                </a:endParaRPr>
              </a:p>
            </p:txBody>
          </p:sp>
          <p:sp>
            <p:nvSpPr>
              <p:cNvPr id="91" name="Freeform 462"/>
              <p:cNvSpPr/>
              <p:nvPr/>
            </p:nvSpPr>
            <p:spPr bwMode="auto">
              <a:xfrm>
                <a:off x="5368926" y="5576888"/>
                <a:ext cx="1470025" cy="211138"/>
              </a:xfrm>
              <a:custGeom>
                <a:avLst/>
                <a:gdLst>
                  <a:gd name="T0" fmla="*/ 341 w 391"/>
                  <a:gd name="T1" fmla="*/ 0 h 56"/>
                  <a:gd name="T2" fmla="*/ 391 w 391"/>
                  <a:gd name="T3" fmla="*/ 28 h 56"/>
                  <a:gd name="T4" fmla="*/ 341 w 391"/>
                  <a:gd name="T5" fmla="*/ 56 h 56"/>
                  <a:gd name="T6" fmla="*/ 50 w 391"/>
                  <a:gd name="T7" fmla="*/ 56 h 56"/>
                  <a:gd name="T8" fmla="*/ 0 w 391"/>
                  <a:gd name="T9" fmla="*/ 28 h 56"/>
                  <a:gd name="T10" fmla="*/ 14 w 391"/>
                  <a:gd name="T11" fmla="*/ 8 h 56"/>
                  <a:gd name="T12" fmla="*/ 50 w 391"/>
                  <a:gd name="T13" fmla="*/ 0 h 56"/>
                  <a:gd name="T14" fmla="*/ 341 w 391"/>
                  <a:gd name="T15" fmla="*/ 0 h 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1" h="56">
                    <a:moveTo>
                      <a:pt x="341" y="0"/>
                    </a:moveTo>
                    <a:cubicBezTo>
                      <a:pt x="369" y="0"/>
                      <a:pt x="391" y="12"/>
                      <a:pt x="391" y="28"/>
                    </a:cubicBezTo>
                    <a:cubicBezTo>
                      <a:pt x="391" y="43"/>
                      <a:pt x="369" y="56"/>
                      <a:pt x="341" y="56"/>
                    </a:cubicBezTo>
                    <a:cubicBezTo>
                      <a:pt x="50" y="56"/>
                      <a:pt x="50" y="56"/>
                      <a:pt x="50" y="56"/>
                    </a:cubicBezTo>
                    <a:cubicBezTo>
                      <a:pt x="22" y="56"/>
                      <a:pt x="0" y="43"/>
                      <a:pt x="0" y="28"/>
                    </a:cubicBezTo>
                    <a:cubicBezTo>
                      <a:pt x="0" y="20"/>
                      <a:pt x="5" y="13"/>
                      <a:pt x="14" y="8"/>
                    </a:cubicBezTo>
                    <a:cubicBezTo>
                      <a:pt x="24" y="3"/>
                      <a:pt x="36" y="0"/>
                      <a:pt x="50" y="0"/>
                    </a:cubicBezTo>
                    <a:lnTo>
                      <a:pt x="34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eaLnBrk="1" fontAlgn="auto" hangingPunct="1">
                  <a:spcBef>
                    <a:spcPts val="0"/>
                  </a:spcBef>
                  <a:spcAft>
                    <a:spcPts val="0"/>
                  </a:spcAft>
                </a:pPr>
                <a:endParaRPr lang="zh-CN" altLang="en-US" sz="1400">
                  <a:solidFill>
                    <a:prstClr val="black"/>
                  </a:solidFill>
                  <a:latin typeface="Calibri" panose="020F0502020204030204"/>
                  <a:ea typeface="宋体" panose="02010600030101010101" pitchFamily="2" charset="-122"/>
                </a:endParaRPr>
              </a:p>
            </p:txBody>
          </p:sp>
          <p:sp>
            <p:nvSpPr>
              <p:cNvPr id="92" name="Freeform 463"/>
              <p:cNvSpPr/>
              <p:nvPr/>
            </p:nvSpPr>
            <p:spPr bwMode="auto">
              <a:xfrm>
                <a:off x="5556251" y="5895976"/>
                <a:ext cx="1090613" cy="211138"/>
              </a:xfrm>
              <a:custGeom>
                <a:avLst/>
                <a:gdLst>
                  <a:gd name="T0" fmla="*/ 240 w 290"/>
                  <a:gd name="T1" fmla="*/ 0 h 56"/>
                  <a:gd name="T2" fmla="*/ 290 w 290"/>
                  <a:gd name="T3" fmla="*/ 28 h 56"/>
                  <a:gd name="T4" fmla="*/ 240 w 290"/>
                  <a:gd name="T5" fmla="*/ 56 h 56"/>
                  <a:gd name="T6" fmla="*/ 50 w 290"/>
                  <a:gd name="T7" fmla="*/ 56 h 56"/>
                  <a:gd name="T8" fmla="*/ 0 w 290"/>
                  <a:gd name="T9" fmla="*/ 28 h 56"/>
                  <a:gd name="T10" fmla="*/ 15 w 290"/>
                  <a:gd name="T11" fmla="*/ 8 h 56"/>
                  <a:gd name="T12" fmla="*/ 50 w 290"/>
                  <a:gd name="T13" fmla="*/ 0 h 56"/>
                  <a:gd name="T14" fmla="*/ 240 w 290"/>
                  <a:gd name="T15" fmla="*/ 0 h 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0" h="56">
                    <a:moveTo>
                      <a:pt x="240" y="0"/>
                    </a:moveTo>
                    <a:cubicBezTo>
                      <a:pt x="268" y="0"/>
                      <a:pt x="290" y="12"/>
                      <a:pt x="290" y="28"/>
                    </a:cubicBezTo>
                    <a:cubicBezTo>
                      <a:pt x="290" y="43"/>
                      <a:pt x="268" y="56"/>
                      <a:pt x="240" y="56"/>
                    </a:cubicBezTo>
                    <a:cubicBezTo>
                      <a:pt x="50" y="56"/>
                      <a:pt x="50" y="56"/>
                      <a:pt x="50" y="56"/>
                    </a:cubicBezTo>
                    <a:cubicBezTo>
                      <a:pt x="23" y="56"/>
                      <a:pt x="0" y="43"/>
                      <a:pt x="0" y="28"/>
                    </a:cubicBezTo>
                    <a:cubicBezTo>
                      <a:pt x="0" y="20"/>
                      <a:pt x="6" y="13"/>
                      <a:pt x="15" y="8"/>
                    </a:cubicBezTo>
                    <a:cubicBezTo>
                      <a:pt x="24" y="3"/>
                      <a:pt x="37" y="0"/>
                      <a:pt x="50" y="0"/>
                    </a:cubicBezTo>
                    <a:lnTo>
                      <a:pt x="24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eaLnBrk="1" fontAlgn="auto" hangingPunct="1">
                  <a:spcBef>
                    <a:spcPts val="0"/>
                  </a:spcBef>
                  <a:spcAft>
                    <a:spcPts val="0"/>
                  </a:spcAft>
                </a:pPr>
                <a:endParaRPr lang="zh-CN" altLang="en-US" sz="1400">
                  <a:solidFill>
                    <a:prstClr val="black"/>
                  </a:solidFill>
                  <a:latin typeface="Calibri" panose="020F0502020204030204"/>
                  <a:ea typeface="宋体" panose="02010600030101010101" pitchFamily="2" charset="-122"/>
                </a:endParaRPr>
              </a:p>
            </p:txBody>
          </p:sp>
          <p:sp>
            <p:nvSpPr>
              <p:cNvPr id="93" name="Freeform 464"/>
              <p:cNvSpPr/>
              <p:nvPr/>
            </p:nvSpPr>
            <p:spPr bwMode="auto">
              <a:xfrm>
                <a:off x="6286501" y="3416301"/>
                <a:ext cx="285750" cy="744538"/>
              </a:xfrm>
              <a:custGeom>
                <a:avLst/>
                <a:gdLst>
                  <a:gd name="T0" fmla="*/ 76 w 76"/>
                  <a:gd name="T1" fmla="*/ 41 h 198"/>
                  <a:gd name="T2" fmla="*/ 76 w 76"/>
                  <a:gd name="T3" fmla="*/ 158 h 198"/>
                  <a:gd name="T4" fmla="*/ 25 w 76"/>
                  <a:gd name="T5" fmla="*/ 198 h 198"/>
                  <a:gd name="T6" fmla="*/ 0 w 76"/>
                  <a:gd name="T7" fmla="*/ 198 h 198"/>
                  <a:gd name="T8" fmla="*/ 0 w 76"/>
                  <a:gd name="T9" fmla="*/ 0 h 198"/>
                  <a:gd name="T10" fmla="*/ 25 w 76"/>
                  <a:gd name="T11" fmla="*/ 0 h 198"/>
                  <a:gd name="T12" fmla="*/ 76 w 76"/>
                  <a:gd name="T13" fmla="*/ 41 h 198"/>
                </a:gdLst>
                <a:ahLst/>
                <a:cxnLst>
                  <a:cxn ang="0">
                    <a:pos x="T0" y="T1"/>
                  </a:cxn>
                  <a:cxn ang="0">
                    <a:pos x="T2" y="T3"/>
                  </a:cxn>
                  <a:cxn ang="0">
                    <a:pos x="T4" y="T5"/>
                  </a:cxn>
                  <a:cxn ang="0">
                    <a:pos x="T6" y="T7"/>
                  </a:cxn>
                  <a:cxn ang="0">
                    <a:pos x="T8" y="T9"/>
                  </a:cxn>
                  <a:cxn ang="0">
                    <a:pos x="T10" y="T11"/>
                  </a:cxn>
                  <a:cxn ang="0">
                    <a:pos x="T12" y="T13"/>
                  </a:cxn>
                </a:cxnLst>
                <a:rect l="0" t="0" r="r" b="b"/>
                <a:pathLst>
                  <a:path w="76" h="198">
                    <a:moveTo>
                      <a:pt x="76" y="41"/>
                    </a:moveTo>
                    <a:cubicBezTo>
                      <a:pt x="76" y="158"/>
                      <a:pt x="76" y="158"/>
                      <a:pt x="76" y="158"/>
                    </a:cubicBezTo>
                    <a:cubicBezTo>
                      <a:pt x="76" y="180"/>
                      <a:pt x="53" y="198"/>
                      <a:pt x="25" y="198"/>
                    </a:cubicBezTo>
                    <a:cubicBezTo>
                      <a:pt x="0" y="198"/>
                      <a:pt x="0" y="198"/>
                      <a:pt x="0" y="198"/>
                    </a:cubicBezTo>
                    <a:cubicBezTo>
                      <a:pt x="0" y="0"/>
                      <a:pt x="0" y="0"/>
                      <a:pt x="0" y="0"/>
                    </a:cubicBezTo>
                    <a:cubicBezTo>
                      <a:pt x="25" y="0"/>
                      <a:pt x="25" y="0"/>
                      <a:pt x="25" y="0"/>
                    </a:cubicBezTo>
                    <a:cubicBezTo>
                      <a:pt x="53" y="0"/>
                      <a:pt x="76" y="18"/>
                      <a:pt x="76" y="4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eaLnBrk="1" fontAlgn="auto" hangingPunct="1">
                  <a:spcBef>
                    <a:spcPts val="0"/>
                  </a:spcBef>
                  <a:spcAft>
                    <a:spcPts val="0"/>
                  </a:spcAft>
                </a:pPr>
                <a:endParaRPr lang="zh-CN" altLang="en-US" sz="1400">
                  <a:solidFill>
                    <a:prstClr val="black"/>
                  </a:solidFill>
                  <a:latin typeface="Calibri" panose="020F0502020204030204"/>
                  <a:ea typeface="宋体" panose="02010600030101010101" pitchFamily="2" charset="-122"/>
                </a:endParaRPr>
              </a:p>
            </p:txBody>
          </p:sp>
          <p:sp>
            <p:nvSpPr>
              <p:cNvPr id="94" name="Freeform 465"/>
              <p:cNvSpPr/>
              <p:nvPr/>
            </p:nvSpPr>
            <p:spPr bwMode="auto">
              <a:xfrm>
                <a:off x="5948363" y="754063"/>
                <a:ext cx="307975" cy="658813"/>
              </a:xfrm>
              <a:custGeom>
                <a:avLst/>
                <a:gdLst>
                  <a:gd name="T0" fmla="*/ 82 w 82"/>
                  <a:gd name="T1" fmla="*/ 41 h 175"/>
                  <a:gd name="T2" fmla="*/ 82 w 82"/>
                  <a:gd name="T3" fmla="*/ 134 h 175"/>
                  <a:gd name="T4" fmla="*/ 41 w 82"/>
                  <a:gd name="T5" fmla="*/ 175 h 175"/>
                  <a:gd name="T6" fmla="*/ 12 w 82"/>
                  <a:gd name="T7" fmla="*/ 163 h 175"/>
                  <a:gd name="T8" fmla="*/ 0 w 82"/>
                  <a:gd name="T9" fmla="*/ 134 h 175"/>
                  <a:gd name="T10" fmla="*/ 0 w 82"/>
                  <a:gd name="T11" fmla="*/ 41 h 175"/>
                  <a:gd name="T12" fmla="*/ 41 w 82"/>
                  <a:gd name="T13" fmla="*/ 0 h 175"/>
                  <a:gd name="T14" fmla="*/ 82 w 82"/>
                  <a:gd name="T15" fmla="*/ 41 h 17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2" h="175">
                    <a:moveTo>
                      <a:pt x="82" y="41"/>
                    </a:moveTo>
                    <a:cubicBezTo>
                      <a:pt x="82" y="134"/>
                      <a:pt x="82" y="134"/>
                      <a:pt x="82" y="134"/>
                    </a:cubicBezTo>
                    <a:cubicBezTo>
                      <a:pt x="82" y="157"/>
                      <a:pt x="64" y="175"/>
                      <a:pt x="41" y="175"/>
                    </a:cubicBezTo>
                    <a:cubicBezTo>
                      <a:pt x="30" y="175"/>
                      <a:pt x="20" y="171"/>
                      <a:pt x="12" y="163"/>
                    </a:cubicBezTo>
                    <a:cubicBezTo>
                      <a:pt x="5" y="156"/>
                      <a:pt x="0" y="146"/>
                      <a:pt x="0" y="134"/>
                    </a:cubicBezTo>
                    <a:cubicBezTo>
                      <a:pt x="0" y="41"/>
                      <a:pt x="0" y="41"/>
                      <a:pt x="0" y="41"/>
                    </a:cubicBezTo>
                    <a:cubicBezTo>
                      <a:pt x="0" y="19"/>
                      <a:pt x="19" y="0"/>
                      <a:pt x="41" y="0"/>
                    </a:cubicBezTo>
                    <a:cubicBezTo>
                      <a:pt x="64" y="0"/>
                      <a:pt x="82" y="19"/>
                      <a:pt x="82" y="4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eaLnBrk="1" fontAlgn="auto" hangingPunct="1">
                  <a:spcBef>
                    <a:spcPts val="0"/>
                  </a:spcBef>
                  <a:spcAft>
                    <a:spcPts val="0"/>
                  </a:spcAft>
                </a:pPr>
                <a:endParaRPr lang="zh-CN" altLang="en-US" sz="1400">
                  <a:solidFill>
                    <a:prstClr val="black"/>
                  </a:solidFill>
                  <a:latin typeface="Calibri" panose="020F0502020204030204"/>
                  <a:ea typeface="宋体" panose="02010600030101010101" pitchFamily="2" charset="-122"/>
                </a:endParaRPr>
              </a:p>
            </p:txBody>
          </p:sp>
          <p:sp>
            <p:nvSpPr>
              <p:cNvPr id="95" name="Freeform 466"/>
              <p:cNvSpPr/>
              <p:nvPr/>
            </p:nvSpPr>
            <p:spPr bwMode="auto">
              <a:xfrm>
                <a:off x="5635626" y="2449513"/>
                <a:ext cx="285750" cy="744538"/>
              </a:xfrm>
              <a:custGeom>
                <a:avLst/>
                <a:gdLst>
                  <a:gd name="T0" fmla="*/ 76 w 76"/>
                  <a:gd name="T1" fmla="*/ 0 h 198"/>
                  <a:gd name="T2" fmla="*/ 76 w 76"/>
                  <a:gd name="T3" fmla="*/ 198 h 198"/>
                  <a:gd name="T4" fmla="*/ 51 w 76"/>
                  <a:gd name="T5" fmla="*/ 198 h 198"/>
                  <a:gd name="T6" fmla="*/ 0 w 76"/>
                  <a:gd name="T7" fmla="*/ 157 h 198"/>
                  <a:gd name="T8" fmla="*/ 0 w 76"/>
                  <a:gd name="T9" fmla="*/ 40 h 198"/>
                  <a:gd name="T10" fmla="*/ 51 w 76"/>
                  <a:gd name="T11" fmla="*/ 0 h 198"/>
                  <a:gd name="T12" fmla="*/ 76 w 76"/>
                  <a:gd name="T13" fmla="*/ 0 h 198"/>
                </a:gdLst>
                <a:ahLst/>
                <a:cxnLst>
                  <a:cxn ang="0">
                    <a:pos x="T0" y="T1"/>
                  </a:cxn>
                  <a:cxn ang="0">
                    <a:pos x="T2" y="T3"/>
                  </a:cxn>
                  <a:cxn ang="0">
                    <a:pos x="T4" y="T5"/>
                  </a:cxn>
                  <a:cxn ang="0">
                    <a:pos x="T6" y="T7"/>
                  </a:cxn>
                  <a:cxn ang="0">
                    <a:pos x="T8" y="T9"/>
                  </a:cxn>
                  <a:cxn ang="0">
                    <a:pos x="T10" y="T11"/>
                  </a:cxn>
                  <a:cxn ang="0">
                    <a:pos x="T12" y="T13"/>
                  </a:cxn>
                </a:cxnLst>
                <a:rect l="0" t="0" r="r" b="b"/>
                <a:pathLst>
                  <a:path w="76" h="198">
                    <a:moveTo>
                      <a:pt x="76" y="0"/>
                    </a:moveTo>
                    <a:cubicBezTo>
                      <a:pt x="76" y="198"/>
                      <a:pt x="76" y="198"/>
                      <a:pt x="76" y="198"/>
                    </a:cubicBezTo>
                    <a:cubicBezTo>
                      <a:pt x="51" y="198"/>
                      <a:pt x="51" y="198"/>
                      <a:pt x="51" y="198"/>
                    </a:cubicBezTo>
                    <a:cubicBezTo>
                      <a:pt x="23" y="198"/>
                      <a:pt x="0" y="180"/>
                      <a:pt x="0" y="157"/>
                    </a:cubicBezTo>
                    <a:cubicBezTo>
                      <a:pt x="0" y="40"/>
                      <a:pt x="0" y="40"/>
                      <a:pt x="0" y="40"/>
                    </a:cubicBezTo>
                    <a:cubicBezTo>
                      <a:pt x="0" y="18"/>
                      <a:pt x="23" y="0"/>
                      <a:pt x="51" y="0"/>
                    </a:cubicBezTo>
                    <a:lnTo>
                      <a:pt x="7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eaLnBrk="1" fontAlgn="auto" hangingPunct="1">
                  <a:spcBef>
                    <a:spcPts val="0"/>
                  </a:spcBef>
                  <a:spcAft>
                    <a:spcPts val="0"/>
                  </a:spcAft>
                </a:pPr>
                <a:endParaRPr lang="zh-CN" altLang="en-US" sz="1400">
                  <a:solidFill>
                    <a:prstClr val="black"/>
                  </a:solidFill>
                  <a:latin typeface="Calibri" panose="020F0502020204030204"/>
                  <a:ea typeface="宋体" panose="02010600030101010101" pitchFamily="2" charset="-122"/>
                </a:endParaRPr>
              </a:p>
            </p:txBody>
          </p:sp>
          <p:sp>
            <p:nvSpPr>
              <p:cNvPr id="96" name="Freeform 467"/>
              <p:cNvSpPr/>
              <p:nvPr/>
            </p:nvSpPr>
            <p:spPr bwMode="auto">
              <a:xfrm>
                <a:off x="3951288" y="1539876"/>
                <a:ext cx="571500" cy="587375"/>
              </a:xfrm>
              <a:custGeom>
                <a:avLst/>
                <a:gdLst>
                  <a:gd name="T0" fmla="*/ 140 w 152"/>
                  <a:gd name="T1" fmla="*/ 82 h 156"/>
                  <a:gd name="T2" fmla="*/ 152 w 152"/>
                  <a:gd name="T3" fmla="*/ 111 h 156"/>
                  <a:gd name="T4" fmla="*/ 140 w 152"/>
                  <a:gd name="T5" fmla="*/ 140 h 156"/>
                  <a:gd name="T6" fmla="*/ 82 w 152"/>
                  <a:gd name="T7" fmla="*/ 140 h 156"/>
                  <a:gd name="T8" fmla="*/ 16 w 152"/>
                  <a:gd name="T9" fmla="*/ 74 h 156"/>
                  <a:gd name="T10" fmla="*/ 16 w 152"/>
                  <a:gd name="T11" fmla="*/ 16 h 156"/>
                  <a:gd name="T12" fmla="*/ 74 w 152"/>
                  <a:gd name="T13" fmla="*/ 16 h 156"/>
                  <a:gd name="T14" fmla="*/ 140 w 152"/>
                  <a:gd name="T15" fmla="*/ 82 h 1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2" h="156">
                    <a:moveTo>
                      <a:pt x="140" y="82"/>
                    </a:moveTo>
                    <a:cubicBezTo>
                      <a:pt x="148" y="90"/>
                      <a:pt x="152" y="100"/>
                      <a:pt x="152" y="111"/>
                    </a:cubicBezTo>
                    <a:cubicBezTo>
                      <a:pt x="152" y="121"/>
                      <a:pt x="148" y="132"/>
                      <a:pt x="140" y="140"/>
                    </a:cubicBezTo>
                    <a:cubicBezTo>
                      <a:pt x="124" y="156"/>
                      <a:pt x="98" y="156"/>
                      <a:pt x="82" y="140"/>
                    </a:cubicBezTo>
                    <a:cubicBezTo>
                      <a:pt x="16" y="74"/>
                      <a:pt x="16" y="74"/>
                      <a:pt x="16" y="74"/>
                    </a:cubicBezTo>
                    <a:cubicBezTo>
                      <a:pt x="0" y="58"/>
                      <a:pt x="0" y="32"/>
                      <a:pt x="16" y="16"/>
                    </a:cubicBezTo>
                    <a:cubicBezTo>
                      <a:pt x="32" y="0"/>
                      <a:pt x="58" y="0"/>
                      <a:pt x="74" y="16"/>
                    </a:cubicBezTo>
                    <a:lnTo>
                      <a:pt x="140" y="8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eaLnBrk="1" fontAlgn="auto" hangingPunct="1">
                  <a:spcBef>
                    <a:spcPts val="0"/>
                  </a:spcBef>
                  <a:spcAft>
                    <a:spcPts val="0"/>
                  </a:spcAft>
                </a:pPr>
                <a:endParaRPr lang="zh-CN" altLang="en-US" sz="1400">
                  <a:solidFill>
                    <a:prstClr val="black"/>
                  </a:solidFill>
                  <a:latin typeface="Calibri" panose="020F0502020204030204"/>
                  <a:ea typeface="宋体" panose="02010600030101010101" pitchFamily="2" charset="-122"/>
                </a:endParaRPr>
              </a:p>
            </p:txBody>
          </p:sp>
          <p:sp>
            <p:nvSpPr>
              <p:cNvPr id="97" name="Freeform 468"/>
              <p:cNvSpPr/>
              <p:nvPr/>
            </p:nvSpPr>
            <p:spPr bwMode="auto">
              <a:xfrm>
                <a:off x="3294063" y="3122613"/>
                <a:ext cx="657225" cy="307975"/>
              </a:xfrm>
              <a:custGeom>
                <a:avLst/>
                <a:gdLst>
                  <a:gd name="T0" fmla="*/ 134 w 175"/>
                  <a:gd name="T1" fmla="*/ 0 h 82"/>
                  <a:gd name="T2" fmla="*/ 175 w 175"/>
                  <a:gd name="T3" fmla="*/ 41 h 82"/>
                  <a:gd name="T4" fmla="*/ 134 w 175"/>
                  <a:gd name="T5" fmla="*/ 82 h 82"/>
                  <a:gd name="T6" fmla="*/ 41 w 175"/>
                  <a:gd name="T7" fmla="*/ 82 h 82"/>
                  <a:gd name="T8" fmla="*/ 0 w 175"/>
                  <a:gd name="T9" fmla="*/ 41 h 82"/>
                  <a:gd name="T10" fmla="*/ 12 w 175"/>
                  <a:gd name="T11" fmla="*/ 12 h 82"/>
                  <a:gd name="T12" fmla="*/ 41 w 175"/>
                  <a:gd name="T13" fmla="*/ 0 h 82"/>
                  <a:gd name="T14" fmla="*/ 134 w 175"/>
                  <a:gd name="T15" fmla="*/ 0 h 8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5" h="82">
                    <a:moveTo>
                      <a:pt x="134" y="0"/>
                    </a:moveTo>
                    <a:cubicBezTo>
                      <a:pt x="156" y="0"/>
                      <a:pt x="175" y="19"/>
                      <a:pt x="175" y="41"/>
                    </a:cubicBezTo>
                    <a:cubicBezTo>
                      <a:pt x="175" y="64"/>
                      <a:pt x="156" y="82"/>
                      <a:pt x="134" y="82"/>
                    </a:cubicBezTo>
                    <a:cubicBezTo>
                      <a:pt x="41" y="82"/>
                      <a:pt x="41" y="82"/>
                      <a:pt x="41" y="82"/>
                    </a:cubicBezTo>
                    <a:cubicBezTo>
                      <a:pt x="18" y="82"/>
                      <a:pt x="0" y="64"/>
                      <a:pt x="0" y="41"/>
                    </a:cubicBezTo>
                    <a:cubicBezTo>
                      <a:pt x="0" y="30"/>
                      <a:pt x="4" y="20"/>
                      <a:pt x="12" y="12"/>
                    </a:cubicBezTo>
                    <a:cubicBezTo>
                      <a:pt x="19" y="5"/>
                      <a:pt x="29" y="0"/>
                      <a:pt x="41" y="0"/>
                    </a:cubicBezTo>
                    <a:lnTo>
                      <a:pt x="13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eaLnBrk="1" fontAlgn="auto" hangingPunct="1">
                  <a:spcBef>
                    <a:spcPts val="0"/>
                  </a:spcBef>
                  <a:spcAft>
                    <a:spcPts val="0"/>
                  </a:spcAft>
                </a:pPr>
                <a:endParaRPr lang="zh-CN" altLang="en-US" sz="1400">
                  <a:solidFill>
                    <a:prstClr val="black"/>
                  </a:solidFill>
                  <a:latin typeface="Calibri" panose="020F0502020204030204"/>
                  <a:ea typeface="宋体" panose="02010600030101010101" pitchFamily="2" charset="-122"/>
                </a:endParaRPr>
              </a:p>
            </p:txBody>
          </p:sp>
        </p:grpSp>
      </p:grpSp>
    </p:spTree>
  </p:cSld>
  <p:clrMapOvr>
    <a:masterClrMapping/>
  </p:clrMapOvr>
  <mc:AlternateContent xmlns:mc="http://schemas.openxmlformats.org/markup-compatibility/2006" xmlns:p14="http://schemas.microsoft.com/office/powerpoint/2010/main">
    <mc:Choice Requires="p14">
      <p:transition spd="slow" p14:dur="1200" advTm="0">
        <p14:flip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Effect transition="in" filter="fade">
                                      <p:cBhvr>
                                        <p:cTn id="9" dur="1000"/>
                                        <p:tgtEl>
                                          <p:spTgt spid="3"/>
                                        </p:tgtEl>
                                      </p:cBhvr>
                                    </p:animEffect>
                                  </p:childTnLst>
                                </p:cTn>
                              </p:par>
                              <p:par>
                                <p:cTn id="10" presetID="22" presetClass="entr" presetSubtype="8" fill="hold" grpId="0" nodeType="withEffect">
                                  <p:stCondLst>
                                    <p:cond delay="400"/>
                                  </p:stCondLst>
                                  <p:childTnLst>
                                    <p:set>
                                      <p:cBhvr>
                                        <p:cTn id="11" dur="1" fill="hold">
                                          <p:stCondLst>
                                            <p:cond delay="0"/>
                                          </p:stCondLst>
                                        </p:cTn>
                                        <p:tgtEl>
                                          <p:spTgt spid="85"/>
                                        </p:tgtEl>
                                        <p:attrNameLst>
                                          <p:attrName>style.visibility</p:attrName>
                                        </p:attrNameLst>
                                      </p:cBhvr>
                                      <p:to>
                                        <p:strVal val="visible"/>
                                      </p:to>
                                    </p:set>
                                    <p:animEffect transition="in" filter="wipe(left)">
                                      <p:cBhvr>
                                        <p:cTn id="12" dur="700"/>
                                        <p:tgtEl>
                                          <p:spTgt spid="85"/>
                                        </p:tgtEl>
                                      </p:cBhvr>
                                    </p:animEffect>
                                  </p:childTnLst>
                                </p:cTn>
                              </p:par>
                              <p:par>
                                <p:cTn id="13" presetID="22" presetClass="entr" presetSubtype="8" fill="hold" grpId="0" nodeType="withEffect">
                                  <p:stCondLst>
                                    <p:cond delay="500"/>
                                  </p:stCondLst>
                                  <p:childTnLst>
                                    <p:set>
                                      <p:cBhvr>
                                        <p:cTn id="14" dur="1" fill="hold">
                                          <p:stCondLst>
                                            <p:cond delay="0"/>
                                          </p:stCondLst>
                                        </p:cTn>
                                        <p:tgtEl>
                                          <p:spTgt spid="86"/>
                                        </p:tgtEl>
                                        <p:attrNameLst>
                                          <p:attrName>style.visibility</p:attrName>
                                        </p:attrNameLst>
                                      </p:cBhvr>
                                      <p:to>
                                        <p:strVal val="visible"/>
                                      </p:to>
                                    </p:set>
                                    <p:animEffect transition="in" filter="wipe(left)">
                                      <p:cBhvr>
                                        <p:cTn id="15" dur="700"/>
                                        <p:tgtEl>
                                          <p:spTgt spid="86"/>
                                        </p:tgtEl>
                                      </p:cBhvr>
                                    </p:animEffect>
                                  </p:childTnLst>
                                </p:cTn>
                              </p:par>
                            </p:childTnLst>
                          </p:cTn>
                        </p:par>
                        <p:par>
                          <p:cTn id="16" fill="hold">
                            <p:stCondLst>
                              <p:cond delay="1000"/>
                            </p:stCondLst>
                            <p:childTnLst>
                              <p:par>
                                <p:cTn id="17" presetID="23" presetClass="entr" presetSubtype="528" fill="hold"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500" fill="hold"/>
                                        <p:tgtEl>
                                          <p:spTgt spid="11"/>
                                        </p:tgtEl>
                                        <p:attrNameLst>
                                          <p:attrName>ppt_w</p:attrName>
                                        </p:attrNameLst>
                                      </p:cBhvr>
                                      <p:tavLst>
                                        <p:tav tm="0">
                                          <p:val>
                                            <p:fltVal val="0"/>
                                          </p:val>
                                        </p:tav>
                                        <p:tav tm="100000">
                                          <p:val>
                                            <p:strVal val="#ppt_w"/>
                                          </p:val>
                                        </p:tav>
                                      </p:tavLst>
                                    </p:anim>
                                    <p:anim calcmode="lin" valueType="num">
                                      <p:cBhvr>
                                        <p:cTn id="20" dur="500" fill="hold"/>
                                        <p:tgtEl>
                                          <p:spTgt spid="11"/>
                                        </p:tgtEl>
                                        <p:attrNameLst>
                                          <p:attrName>ppt_h</p:attrName>
                                        </p:attrNameLst>
                                      </p:cBhvr>
                                      <p:tavLst>
                                        <p:tav tm="0">
                                          <p:val>
                                            <p:fltVal val="0"/>
                                          </p:val>
                                        </p:tav>
                                        <p:tav tm="100000">
                                          <p:val>
                                            <p:strVal val="#ppt_h"/>
                                          </p:val>
                                        </p:tav>
                                      </p:tavLst>
                                    </p:anim>
                                    <p:anim calcmode="lin" valueType="num">
                                      <p:cBhvr>
                                        <p:cTn id="21" dur="500" fill="hold"/>
                                        <p:tgtEl>
                                          <p:spTgt spid="11"/>
                                        </p:tgtEl>
                                        <p:attrNameLst>
                                          <p:attrName>ppt_x</p:attrName>
                                        </p:attrNameLst>
                                      </p:cBhvr>
                                      <p:tavLst>
                                        <p:tav tm="0">
                                          <p:val>
                                            <p:fltVal val="0.5"/>
                                          </p:val>
                                        </p:tav>
                                        <p:tav tm="100000">
                                          <p:val>
                                            <p:strVal val="#ppt_x"/>
                                          </p:val>
                                        </p:tav>
                                      </p:tavLst>
                                    </p:anim>
                                    <p:anim calcmode="lin" valueType="num">
                                      <p:cBhvr>
                                        <p:cTn id="22" dur="500" fill="hold"/>
                                        <p:tgtEl>
                                          <p:spTgt spid="11"/>
                                        </p:tgtEl>
                                        <p:attrNameLst>
                                          <p:attrName>ppt_y</p:attrName>
                                        </p:attrNameLst>
                                      </p:cBhvr>
                                      <p:tavLst>
                                        <p:tav tm="0">
                                          <p:val>
                                            <p:fltVal val="0.5"/>
                                          </p:val>
                                        </p:tav>
                                        <p:tav tm="100000">
                                          <p:val>
                                            <p:strVal val="#ppt_y"/>
                                          </p:val>
                                        </p:tav>
                                      </p:tavLst>
                                    </p:anim>
                                  </p:childTnLst>
                                </p:cTn>
                              </p:par>
                              <p:par>
                                <p:cTn id="23" presetID="23" presetClass="entr" presetSubtype="528" fill="hold" nodeType="withEffect">
                                  <p:stCondLst>
                                    <p:cond delay="300"/>
                                  </p:stCondLst>
                                  <p:childTnLst>
                                    <p:set>
                                      <p:cBhvr>
                                        <p:cTn id="24" dur="1" fill="hold">
                                          <p:stCondLst>
                                            <p:cond delay="0"/>
                                          </p:stCondLst>
                                        </p:cTn>
                                        <p:tgtEl>
                                          <p:spTgt spid="14"/>
                                        </p:tgtEl>
                                        <p:attrNameLst>
                                          <p:attrName>style.visibility</p:attrName>
                                        </p:attrNameLst>
                                      </p:cBhvr>
                                      <p:to>
                                        <p:strVal val="visible"/>
                                      </p:to>
                                    </p:set>
                                    <p:anim calcmode="lin" valueType="num">
                                      <p:cBhvr>
                                        <p:cTn id="25" dur="500" fill="hold"/>
                                        <p:tgtEl>
                                          <p:spTgt spid="14"/>
                                        </p:tgtEl>
                                        <p:attrNameLst>
                                          <p:attrName>ppt_w</p:attrName>
                                        </p:attrNameLst>
                                      </p:cBhvr>
                                      <p:tavLst>
                                        <p:tav tm="0">
                                          <p:val>
                                            <p:fltVal val="0"/>
                                          </p:val>
                                        </p:tav>
                                        <p:tav tm="100000">
                                          <p:val>
                                            <p:strVal val="#ppt_w"/>
                                          </p:val>
                                        </p:tav>
                                      </p:tavLst>
                                    </p:anim>
                                    <p:anim calcmode="lin" valueType="num">
                                      <p:cBhvr>
                                        <p:cTn id="26" dur="500" fill="hold"/>
                                        <p:tgtEl>
                                          <p:spTgt spid="14"/>
                                        </p:tgtEl>
                                        <p:attrNameLst>
                                          <p:attrName>ppt_h</p:attrName>
                                        </p:attrNameLst>
                                      </p:cBhvr>
                                      <p:tavLst>
                                        <p:tav tm="0">
                                          <p:val>
                                            <p:fltVal val="0"/>
                                          </p:val>
                                        </p:tav>
                                        <p:tav tm="100000">
                                          <p:val>
                                            <p:strVal val="#ppt_h"/>
                                          </p:val>
                                        </p:tav>
                                      </p:tavLst>
                                    </p:anim>
                                    <p:anim calcmode="lin" valueType="num">
                                      <p:cBhvr>
                                        <p:cTn id="27" dur="500" fill="hold"/>
                                        <p:tgtEl>
                                          <p:spTgt spid="14"/>
                                        </p:tgtEl>
                                        <p:attrNameLst>
                                          <p:attrName>ppt_x</p:attrName>
                                        </p:attrNameLst>
                                      </p:cBhvr>
                                      <p:tavLst>
                                        <p:tav tm="0">
                                          <p:val>
                                            <p:fltVal val="0.5"/>
                                          </p:val>
                                        </p:tav>
                                        <p:tav tm="100000">
                                          <p:val>
                                            <p:strVal val="#ppt_x"/>
                                          </p:val>
                                        </p:tav>
                                      </p:tavLst>
                                    </p:anim>
                                    <p:anim calcmode="lin" valueType="num">
                                      <p:cBhvr>
                                        <p:cTn id="28" dur="500" fill="hold"/>
                                        <p:tgtEl>
                                          <p:spTgt spid="14"/>
                                        </p:tgtEl>
                                        <p:attrNameLst>
                                          <p:attrName>ppt_y</p:attrName>
                                        </p:attrNameLst>
                                      </p:cBhvr>
                                      <p:tavLst>
                                        <p:tav tm="0">
                                          <p:val>
                                            <p:fltVal val="0.5"/>
                                          </p:val>
                                        </p:tav>
                                        <p:tav tm="100000">
                                          <p:val>
                                            <p:strVal val="#ppt_y"/>
                                          </p:val>
                                        </p:tav>
                                      </p:tavLst>
                                    </p:anim>
                                  </p:childTnLst>
                                </p:cTn>
                              </p:par>
                              <p:par>
                                <p:cTn id="29" presetID="23" presetClass="entr" presetSubtype="528" fill="hold" nodeType="withEffect">
                                  <p:stCondLst>
                                    <p:cond delay="700"/>
                                  </p:stCondLst>
                                  <p:childTnLst>
                                    <p:set>
                                      <p:cBhvr>
                                        <p:cTn id="30" dur="1" fill="hold">
                                          <p:stCondLst>
                                            <p:cond delay="0"/>
                                          </p:stCondLst>
                                        </p:cTn>
                                        <p:tgtEl>
                                          <p:spTgt spid="17"/>
                                        </p:tgtEl>
                                        <p:attrNameLst>
                                          <p:attrName>style.visibility</p:attrName>
                                        </p:attrNameLst>
                                      </p:cBhvr>
                                      <p:to>
                                        <p:strVal val="visible"/>
                                      </p:to>
                                    </p:set>
                                    <p:anim calcmode="lin" valueType="num">
                                      <p:cBhvr>
                                        <p:cTn id="31" dur="500" fill="hold"/>
                                        <p:tgtEl>
                                          <p:spTgt spid="17"/>
                                        </p:tgtEl>
                                        <p:attrNameLst>
                                          <p:attrName>ppt_w</p:attrName>
                                        </p:attrNameLst>
                                      </p:cBhvr>
                                      <p:tavLst>
                                        <p:tav tm="0">
                                          <p:val>
                                            <p:fltVal val="0"/>
                                          </p:val>
                                        </p:tav>
                                        <p:tav tm="100000">
                                          <p:val>
                                            <p:strVal val="#ppt_w"/>
                                          </p:val>
                                        </p:tav>
                                      </p:tavLst>
                                    </p:anim>
                                    <p:anim calcmode="lin" valueType="num">
                                      <p:cBhvr>
                                        <p:cTn id="32" dur="500" fill="hold"/>
                                        <p:tgtEl>
                                          <p:spTgt spid="17"/>
                                        </p:tgtEl>
                                        <p:attrNameLst>
                                          <p:attrName>ppt_h</p:attrName>
                                        </p:attrNameLst>
                                      </p:cBhvr>
                                      <p:tavLst>
                                        <p:tav tm="0">
                                          <p:val>
                                            <p:fltVal val="0"/>
                                          </p:val>
                                        </p:tav>
                                        <p:tav tm="100000">
                                          <p:val>
                                            <p:strVal val="#ppt_h"/>
                                          </p:val>
                                        </p:tav>
                                      </p:tavLst>
                                    </p:anim>
                                    <p:anim calcmode="lin" valueType="num">
                                      <p:cBhvr>
                                        <p:cTn id="33" dur="500" fill="hold"/>
                                        <p:tgtEl>
                                          <p:spTgt spid="17"/>
                                        </p:tgtEl>
                                        <p:attrNameLst>
                                          <p:attrName>ppt_x</p:attrName>
                                        </p:attrNameLst>
                                      </p:cBhvr>
                                      <p:tavLst>
                                        <p:tav tm="0">
                                          <p:val>
                                            <p:fltVal val="0.5"/>
                                          </p:val>
                                        </p:tav>
                                        <p:tav tm="100000">
                                          <p:val>
                                            <p:strVal val="#ppt_x"/>
                                          </p:val>
                                        </p:tav>
                                      </p:tavLst>
                                    </p:anim>
                                    <p:anim calcmode="lin" valueType="num">
                                      <p:cBhvr>
                                        <p:cTn id="34" dur="500" fill="hold"/>
                                        <p:tgtEl>
                                          <p:spTgt spid="17"/>
                                        </p:tgtEl>
                                        <p:attrNameLst>
                                          <p:attrName>ppt_y</p:attrName>
                                        </p:attrNameLst>
                                      </p:cBhvr>
                                      <p:tavLst>
                                        <p:tav tm="0">
                                          <p:val>
                                            <p:fltVal val="0.5"/>
                                          </p:val>
                                        </p:tav>
                                        <p:tav tm="100000">
                                          <p:val>
                                            <p:strVal val="#ppt_y"/>
                                          </p:val>
                                        </p:tav>
                                      </p:tavLst>
                                    </p:anim>
                                  </p:childTnLst>
                                </p:cTn>
                              </p:par>
                              <p:par>
                                <p:cTn id="35" presetID="23" presetClass="entr" presetSubtype="528" fill="hold" nodeType="withEffect">
                                  <p:stCondLst>
                                    <p:cond delay="30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 calcmode="lin" valueType="num">
                                      <p:cBhvr>
                                        <p:cTn id="39" dur="500" fill="hold"/>
                                        <p:tgtEl>
                                          <p:spTgt spid="20"/>
                                        </p:tgtEl>
                                        <p:attrNameLst>
                                          <p:attrName>ppt_x</p:attrName>
                                        </p:attrNameLst>
                                      </p:cBhvr>
                                      <p:tavLst>
                                        <p:tav tm="0">
                                          <p:val>
                                            <p:fltVal val="0.5"/>
                                          </p:val>
                                        </p:tav>
                                        <p:tav tm="100000">
                                          <p:val>
                                            <p:strVal val="#ppt_x"/>
                                          </p:val>
                                        </p:tav>
                                      </p:tavLst>
                                    </p:anim>
                                    <p:anim calcmode="lin" valueType="num">
                                      <p:cBhvr>
                                        <p:cTn id="40" dur="500" fill="hold"/>
                                        <p:tgtEl>
                                          <p:spTgt spid="20"/>
                                        </p:tgtEl>
                                        <p:attrNameLst>
                                          <p:attrName>ppt_y</p:attrName>
                                        </p:attrNameLst>
                                      </p:cBhvr>
                                      <p:tavLst>
                                        <p:tav tm="0">
                                          <p:val>
                                            <p:fltVal val="0.5"/>
                                          </p:val>
                                        </p:tav>
                                        <p:tav tm="100000">
                                          <p:val>
                                            <p:strVal val="#ppt_y"/>
                                          </p:val>
                                        </p:tav>
                                      </p:tavLst>
                                    </p:anim>
                                  </p:childTnLst>
                                </p:cTn>
                              </p:par>
                              <p:par>
                                <p:cTn id="41" presetID="23" presetClass="entr" presetSubtype="528" fill="hold" nodeType="withEffect">
                                  <p:stCondLst>
                                    <p:cond delay="10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anim calcmode="lin" valueType="num">
                                      <p:cBhvr>
                                        <p:cTn id="45" dur="500" fill="hold"/>
                                        <p:tgtEl>
                                          <p:spTgt spid="23"/>
                                        </p:tgtEl>
                                        <p:attrNameLst>
                                          <p:attrName>ppt_x</p:attrName>
                                        </p:attrNameLst>
                                      </p:cBhvr>
                                      <p:tavLst>
                                        <p:tav tm="0">
                                          <p:val>
                                            <p:fltVal val="0.5"/>
                                          </p:val>
                                        </p:tav>
                                        <p:tav tm="100000">
                                          <p:val>
                                            <p:strVal val="#ppt_x"/>
                                          </p:val>
                                        </p:tav>
                                      </p:tavLst>
                                    </p:anim>
                                    <p:anim calcmode="lin" valueType="num">
                                      <p:cBhvr>
                                        <p:cTn id="46" dur="500" fill="hold"/>
                                        <p:tgtEl>
                                          <p:spTgt spid="23"/>
                                        </p:tgtEl>
                                        <p:attrNameLst>
                                          <p:attrName>ppt_y</p:attrName>
                                        </p:attrNameLst>
                                      </p:cBhvr>
                                      <p:tavLst>
                                        <p:tav tm="0">
                                          <p:val>
                                            <p:fltVal val="0.5"/>
                                          </p:val>
                                        </p:tav>
                                        <p:tav tm="100000">
                                          <p:val>
                                            <p:strVal val="#ppt_y"/>
                                          </p:val>
                                        </p:tav>
                                      </p:tavLst>
                                    </p:anim>
                                  </p:childTnLst>
                                </p:cTn>
                              </p:par>
                              <p:par>
                                <p:cTn id="47" presetID="23" presetClass="entr" presetSubtype="528" fill="hold" nodeType="withEffect">
                                  <p:stCondLst>
                                    <p:cond delay="60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 calcmode="lin" valueType="num">
                                      <p:cBhvr>
                                        <p:cTn id="51" dur="500" fill="hold"/>
                                        <p:tgtEl>
                                          <p:spTgt spid="26"/>
                                        </p:tgtEl>
                                        <p:attrNameLst>
                                          <p:attrName>ppt_x</p:attrName>
                                        </p:attrNameLst>
                                      </p:cBhvr>
                                      <p:tavLst>
                                        <p:tav tm="0">
                                          <p:val>
                                            <p:fltVal val="0.5"/>
                                          </p:val>
                                        </p:tav>
                                        <p:tav tm="100000">
                                          <p:val>
                                            <p:strVal val="#ppt_x"/>
                                          </p:val>
                                        </p:tav>
                                      </p:tavLst>
                                    </p:anim>
                                    <p:anim calcmode="lin" valueType="num">
                                      <p:cBhvr>
                                        <p:cTn id="52" dur="500" fill="hold"/>
                                        <p:tgtEl>
                                          <p:spTgt spid="26"/>
                                        </p:tgtEl>
                                        <p:attrNameLst>
                                          <p:attrName>ppt_y</p:attrName>
                                        </p:attrNameLst>
                                      </p:cBhvr>
                                      <p:tavLst>
                                        <p:tav tm="0">
                                          <p:val>
                                            <p:fltVal val="0.5"/>
                                          </p:val>
                                        </p:tav>
                                        <p:tav tm="100000">
                                          <p:val>
                                            <p:strVal val="#ppt_y"/>
                                          </p:val>
                                        </p:tav>
                                      </p:tavLst>
                                    </p:anim>
                                  </p:childTnLst>
                                </p:cTn>
                              </p:par>
                              <p:par>
                                <p:cTn id="53" presetID="23" presetClass="entr" presetSubtype="528" fill="hold" nodeType="withEffect">
                                  <p:stCondLst>
                                    <p:cond delay="300"/>
                                  </p:stCondLst>
                                  <p:childTnLst>
                                    <p:set>
                                      <p:cBhvr>
                                        <p:cTn id="54" dur="1" fill="hold">
                                          <p:stCondLst>
                                            <p:cond delay="0"/>
                                          </p:stCondLst>
                                        </p:cTn>
                                        <p:tgtEl>
                                          <p:spTgt spid="29"/>
                                        </p:tgtEl>
                                        <p:attrNameLst>
                                          <p:attrName>style.visibility</p:attrName>
                                        </p:attrNameLst>
                                      </p:cBhvr>
                                      <p:to>
                                        <p:strVal val="visible"/>
                                      </p:to>
                                    </p:set>
                                    <p:anim calcmode="lin" valueType="num">
                                      <p:cBhvr>
                                        <p:cTn id="55" dur="500" fill="hold"/>
                                        <p:tgtEl>
                                          <p:spTgt spid="29"/>
                                        </p:tgtEl>
                                        <p:attrNameLst>
                                          <p:attrName>ppt_w</p:attrName>
                                        </p:attrNameLst>
                                      </p:cBhvr>
                                      <p:tavLst>
                                        <p:tav tm="0">
                                          <p:val>
                                            <p:fltVal val="0"/>
                                          </p:val>
                                        </p:tav>
                                        <p:tav tm="100000">
                                          <p:val>
                                            <p:strVal val="#ppt_w"/>
                                          </p:val>
                                        </p:tav>
                                      </p:tavLst>
                                    </p:anim>
                                    <p:anim calcmode="lin" valueType="num">
                                      <p:cBhvr>
                                        <p:cTn id="56" dur="500" fill="hold"/>
                                        <p:tgtEl>
                                          <p:spTgt spid="29"/>
                                        </p:tgtEl>
                                        <p:attrNameLst>
                                          <p:attrName>ppt_h</p:attrName>
                                        </p:attrNameLst>
                                      </p:cBhvr>
                                      <p:tavLst>
                                        <p:tav tm="0">
                                          <p:val>
                                            <p:fltVal val="0"/>
                                          </p:val>
                                        </p:tav>
                                        <p:tav tm="100000">
                                          <p:val>
                                            <p:strVal val="#ppt_h"/>
                                          </p:val>
                                        </p:tav>
                                      </p:tavLst>
                                    </p:anim>
                                    <p:anim calcmode="lin" valueType="num">
                                      <p:cBhvr>
                                        <p:cTn id="57" dur="500" fill="hold"/>
                                        <p:tgtEl>
                                          <p:spTgt spid="29"/>
                                        </p:tgtEl>
                                        <p:attrNameLst>
                                          <p:attrName>ppt_x</p:attrName>
                                        </p:attrNameLst>
                                      </p:cBhvr>
                                      <p:tavLst>
                                        <p:tav tm="0">
                                          <p:val>
                                            <p:fltVal val="0.5"/>
                                          </p:val>
                                        </p:tav>
                                        <p:tav tm="100000">
                                          <p:val>
                                            <p:strVal val="#ppt_x"/>
                                          </p:val>
                                        </p:tav>
                                      </p:tavLst>
                                    </p:anim>
                                    <p:anim calcmode="lin" valueType="num">
                                      <p:cBhvr>
                                        <p:cTn id="58" dur="500" fill="hold"/>
                                        <p:tgtEl>
                                          <p:spTgt spid="29"/>
                                        </p:tgtEl>
                                        <p:attrNameLst>
                                          <p:attrName>ppt_y</p:attrName>
                                        </p:attrNameLst>
                                      </p:cBhvr>
                                      <p:tavLst>
                                        <p:tav tm="0">
                                          <p:val>
                                            <p:fltVal val="0.5"/>
                                          </p:val>
                                        </p:tav>
                                        <p:tav tm="100000">
                                          <p:val>
                                            <p:strVal val="#ppt_y"/>
                                          </p:val>
                                        </p:tav>
                                      </p:tavLst>
                                    </p:anim>
                                  </p:childTnLst>
                                </p:cTn>
                              </p:par>
                              <p:par>
                                <p:cTn id="59" presetID="23" presetClass="entr" presetSubtype="528" fill="hold" nodeType="withEffect">
                                  <p:stCondLst>
                                    <p:cond delay="300"/>
                                  </p:stCondLst>
                                  <p:childTnLst>
                                    <p:set>
                                      <p:cBhvr>
                                        <p:cTn id="60" dur="1" fill="hold">
                                          <p:stCondLst>
                                            <p:cond delay="0"/>
                                          </p:stCondLst>
                                        </p:cTn>
                                        <p:tgtEl>
                                          <p:spTgt spid="32"/>
                                        </p:tgtEl>
                                        <p:attrNameLst>
                                          <p:attrName>style.visibility</p:attrName>
                                        </p:attrNameLst>
                                      </p:cBhvr>
                                      <p:to>
                                        <p:strVal val="visible"/>
                                      </p:to>
                                    </p:set>
                                    <p:anim calcmode="lin" valueType="num">
                                      <p:cBhvr>
                                        <p:cTn id="61" dur="500" fill="hold"/>
                                        <p:tgtEl>
                                          <p:spTgt spid="32"/>
                                        </p:tgtEl>
                                        <p:attrNameLst>
                                          <p:attrName>ppt_w</p:attrName>
                                        </p:attrNameLst>
                                      </p:cBhvr>
                                      <p:tavLst>
                                        <p:tav tm="0">
                                          <p:val>
                                            <p:fltVal val="0"/>
                                          </p:val>
                                        </p:tav>
                                        <p:tav tm="100000">
                                          <p:val>
                                            <p:strVal val="#ppt_w"/>
                                          </p:val>
                                        </p:tav>
                                      </p:tavLst>
                                    </p:anim>
                                    <p:anim calcmode="lin" valueType="num">
                                      <p:cBhvr>
                                        <p:cTn id="62" dur="500" fill="hold"/>
                                        <p:tgtEl>
                                          <p:spTgt spid="32"/>
                                        </p:tgtEl>
                                        <p:attrNameLst>
                                          <p:attrName>ppt_h</p:attrName>
                                        </p:attrNameLst>
                                      </p:cBhvr>
                                      <p:tavLst>
                                        <p:tav tm="0">
                                          <p:val>
                                            <p:fltVal val="0"/>
                                          </p:val>
                                        </p:tav>
                                        <p:tav tm="100000">
                                          <p:val>
                                            <p:strVal val="#ppt_h"/>
                                          </p:val>
                                        </p:tav>
                                      </p:tavLst>
                                    </p:anim>
                                    <p:anim calcmode="lin" valueType="num">
                                      <p:cBhvr>
                                        <p:cTn id="63" dur="500" fill="hold"/>
                                        <p:tgtEl>
                                          <p:spTgt spid="32"/>
                                        </p:tgtEl>
                                        <p:attrNameLst>
                                          <p:attrName>ppt_x</p:attrName>
                                        </p:attrNameLst>
                                      </p:cBhvr>
                                      <p:tavLst>
                                        <p:tav tm="0">
                                          <p:val>
                                            <p:fltVal val="0.5"/>
                                          </p:val>
                                        </p:tav>
                                        <p:tav tm="100000">
                                          <p:val>
                                            <p:strVal val="#ppt_x"/>
                                          </p:val>
                                        </p:tav>
                                      </p:tavLst>
                                    </p:anim>
                                    <p:anim calcmode="lin" valueType="num">
                                      <p:cBhvr>
                                        <p:cTn id="64" dur="500" fill="hold"/>
                                        <p:tgtEl>
                                          <p:spTgt spid="32"/>
                                        </p:tgtEl>
                                        <p:attrNameLst>
                                          <p:attrName>ppt_y</p:attrName>
                                        </p:attrNameLst>
                                      </p:cBhvr>
                                      <p:tavLst>
                                        <p:tav tm="0">
                                          <p:val>
                                            <p:fltVal val="0.5"/>
                                          </p:val>
                                        </p:tav>
                                        <p:tav tm="100000">
                                          <p:val>
                                            <p:strVal val="#ppt_y"/>
                                          </p:val>
                                        </p:tav>
                                      </p:tavLst>
                                    </p:anim>
                                  </p:childTnLst>
                                </p:cTn>
                              </p:par>
                              <p:par>
                                <p:cTn id="65" presetID="23" presetClass="entr" presetSubtype="528" fill="hold" nodeType="withEffect">
                                  <p:stCondLst>
                                    <p:cond delay="600"/>
                                  </p:stCondLst>
                                  <p:childTnLst>
                                    <p:set>
                                      <p:cBhvr>
                                        <p:cTn id="66" dur="1" fill="hold">
                                          <p:stCondLst>
                                            <p:cond delay="0"/>
                                          </p:stCondLst>
                                        </p:cTn>
                                        <p:tgtEl>
                                          <p:spTgt spid="35"/>
                                        </p:tgtEl>
                                        <p:attrNameLst>
                                          <p:attrName>style.visibility</p:attrName>
                                        </p:attrNameLst>
                                      </p:cBhvr>
                                      <p:to>
                                        <p:strVal val="visible"/>
                                      </p:to>
                                    </p:set>
                                    <p:anim calcmode="lin" valueType="num">
                                      <p:cBhvr>
                                        <p:cTn id="67" dur="500" fill="hold"/>
                                        <p:tgtEl>
                                          <p:spTgt spid="35"/>
                                        </p:tgtEl>
                                        <p:attrNameLst>
                                          <p:attrName>ppt_w</p:attrName>
                                        </p:attrNameLst>
                                      </p:cBhvr>
                                      <p:tavLst>
                                        <p:tav tm="0">
                                          <p:val>
                                            <p:fltVal val="0"/>
                                          </p:val>
                                        </p:tav>
                                        <p:tav tm="100000">
                                          <p:val>
                                            <p:strVal val="#ppt_w"/>
                                          </p:val>
                                        </p:tav>
                                      </p:tavLst>
                                    </p:anim>
                                    <p:anim calcmode="lin" valueType="num">
                                      <p:cBhvr>
                                        <p:cTn id="68" dur="500" fill="hold"/>
                                        <p:tgtEl>
                                          <p:spTgt spid="35"/>
                                        </p:tgtEl>
                                        <p:attrNameLst>
                                          <p:attrName>ppt_h</p:attrName>
                                        </p:attrNameLst>
                                      </p:cBhvr>
                                      <p:tavLst>
                                        <p:tav tm="0">
                                          <p:val>
                                            <p:fltVal val="0"/>
                                          </p:val>
                                        </p:tav>
                                        <p:tav tm="100000">
                                          <p:val>
                                            <p:strVal val="#ppt_h"/>
                                          </p:val>
                                        </p:tav>
                                      </p:tavLst>
                                    </p:anim>
                                    <p:anim calcmode="lin" valueType="num">
                                      <p:cBhvr>
                                        <p:cTn id="69" dur="500" fill="hold"/>
                                        <p:tgtEl>
                                          <p:spTgt spid="35"/>
                                        </p:tgtEl>
                                        <p:attrNameLst>
                                          <p:attrName>ppt_x</p:attrName>
                                        </p:attrNameLst>
                                      </p:cBhvr>
                                      <p:tavLst>
                                        <p:tav tm="0">
                                          <p:val>
                                            <p:fltVal val="0.5"/>
                                          </p:val>
                                        </p:tav>
                                        <p:tav tm="100000">
                                          <p:val>
                                            <p:strVal val="#ppt_x"/>
                                          </p:val>
                                        </p:tav>
                                      </p:tavLst>
                                    </p:anim>
                                    <p:anim calcmode="lin" valueType="num">
                                      <p:cBhvr>
                                        <p:cTn id="70" dur="500" fill="hold"/>
                                        <p:tgtEl>
                                          <p:spTgt spid="35"/>
                                        </p:tgtEl>
                                        <p:attrNameLst>
                                          <p:attrName>ppt_y</p:attrName>
                                        </p:attrNameLst>
                                      </p:cBhvr>
                                      <p:tavLst>
                                        <p:tav tm="0">
                                          <p:val>
                                            <p:fltVal val="0.5"/>
                                          </p:val>
                                        </p:tav>
                                        <p:tav tm="100000">
                                          <p:val>
                                            <p:strVal val="#ppt_y"/>
                                          </p:val>
                                        </p:tav>
                                      </p:tavLst>
                                    </p:anim>
                                  </p:childTnLst>
                                </p:cTn>
                              </p:par>
                              <p:par>
                                <p:cTn id="71" presetID="23" presetClass="entr" presetSubtype="528" fill="hold" nodeType="withEffect">
                                  <p:stCondLst>
                                    <p:cond delay="600"/>
                                  </p:stCondLst>
                                  <p:childTnLst>
                                    <p:set>
                                      <p:cBhvr>
                                        <p:cTn id="72" dur="1" fill="hold">
                                          <p:stCondLst>
                                            <p:cond delay="0"/>
                                          </p:stCondLst>
                                        </p:cTn>
                                        <p:tgtEl>
                                          <p:spTgt spid="38"/>
                                        </p:tgtEl>
                                        <p:attrNameLst>
                                          <p:attrName>style.visibility</p:attrName>
                                        </p:attrNameLst>
                                      </p:cBhvr>
                                      <p:to>
                                        <p:strVal val="visible"/>
                                      </p:to>
                                    </p:set>
                                    <p:anim calcmode="lin" valueType="num">
                                      <p:cBhvr>
                                        <p:cTn id="73" dur="500" fill="hold"/>
                                        <p:tgtEl>
                                          <p:spTgt spid="38"/>
                                        </p:tgtEl>
                                        <p:attrNameLst>
                                          <p:attrName>ppt_w</p:attrName>
                                        </p:attrNameLst>
                                      </p:cBhvr>
                                      <p:tavLst>
                                        <p:tav tm="0">
                                          <p:val>
                                            <p:fltVal val="0"/>
                                          </p:val>
                                        </p:tav>
                                        <p:tav tm="100000">
                                          <p:val>
                                            <p:strVal val="#ppt_w"/>
                                          </p:val>
                                        </p:tav>
                                      </p:tavLst>
                                    </p:anim>
                                    <p:anim calcmode="lin" valueType="num">
                                      <p:cBhvr>
                                        <p:cTn id="74" dur="500" fill="hold"/>
                                        <p:tgtEl>
                                          <p:spTgt spid="38"/>
                                        </p:tgtEl>
                                        <p:attrNameLst>
                                          <p:attrName>ppt_h</p:attrName>
                                        </p:attrNameLst>
                                      </p:cBhvr>
                                      <p:tavLst>
                                        <p:tav tm="0">
                                          <p:val>
                                            <p:fltVal val="0"/>
                                          </p:val>
                                        </p:tav>
                                        <p:tav tm="100000">
                                          <p:val>
                                            <p:strVal val="#ppt_h"/>
                                          </p:val>
                                        </p:tav>
                                      </p:tavLst>
                                    </p:anim>
                                    <p:anim calcmode="lin" valueType="num">
                                      <p:cBhvr>
                                        <p:cTn id="75" dur="500" fill="hold"/>
                                        <p:tgtEl>
                                          <p:spTgt spid="38"/>
                                        </p:tgtEl>
                                        <p:attrNameLst>
                                          <p:attrName>ppt_x</p:attrName>
                                        </p:attrNameLst>
                                      </p:cBhvr>
                                      <p:tavLst>
                                        <p:tav tm="0">
                                          <p:val>
                                            <p:fltVal val="0.5"/>
                                          </p:val>
                                        </p:tav>
                                        <p:tav tm="100000">
                                          <p:val>
                                            <p:strVal val="#ppt_x"/>
                                          </p:val>
                                        </p:tav>
                                      </p:tavLst>
                                    </p:anim>
                                    <p:anim calcmode="lin" valueType="num">
                                      <p:cBhvr>
                                        <p:cTn id="76" dur="500" fill="hold"/>
                                        <p:tgtEl>
                                          <p:spTgt spid="38"/>
                                        </p:tgtEl>
                                        <p:attrNameLst>
                                          <p:attrName>ppt_y</p:attrName>
                                        </p:attrNameLst>
                                      </p:cBhvr>
                                      <p:tavLst>
                                        <p:tav tm="0">
                                          <p:val>
                                            <p:fltVal val="0.5"/>
                                          </p:val>
                                        </p:tav>
                                        <p:tav tm="100000">
                                          <p:val>
                                            <p:strVal val="#ppt_y"/>
                                          </p:val>
                                        </p:tav>
                                      </p:tavLst>
                                    </p:anim>
                                  </p:childTnLst>
                                </p:cTn>
                              </p:par>
                              <p:par>
                                <p:cTn id="77" presetID="23" presetClass="entr" presetSubtype="528" fill="hold" nodeType="withEffect">
                                  <p:stCondLst>
                                    <p:cond delay="300"/>
                                  </p:stCondLst>
                                  <p:childTnLst>
                                    <p:set>
                                      <p:cBhvr>
                                        <p:cTn id="78" dur="1" fill="hold">
                                          <p:stCondLst>
                                            <p:cond delay="0"/>
                                          </p:stCondLst>
                                        </p:cTn>
                                        <p:tgtEl>
                                          <p:spTgt spid="41"/>
                                        </p:tgtEl>
                                        <p:attrNameLst>
                                          <p:attrName>style.visibility</p:attrName>
                                        </p:attrNameLst>
                                      </p:cBhvr>
                                      <p:to>
                                        <p:strVal val="visible"/>
                                      </p:to>
                                    </p:set>
                                    <p:anim calcmode="lin" valueType="num">
                                      <p:cBhvr>
                                        <p:cTn id="79" dur="500" fill="hold"/>
                                        <p:tgtEl>
                                          <p:spTgt spid="41"/>
                                        </p:tgtEl>
                                        <p:attrNameLst>
                                          <p:attrName>ppt_w</p:attrName>
                                        </p:attrNameLst>
                                      </p:cBhvr>
                                      <p:tavLst>
                                        <p:tav tm="0">
                                          <p:val>
                                            <p:fltVal val="0"/>
                                          </p:val>
                                        </p:tav>
                                        <p:tav tm="100000">
                                          <p:val>
                                            <p:strVal val="#ppt_w"/>
                                          </p:val>
                                        </p:tav>
                                      </p:tavLst>
                                    </p:anim>
                                    <p:anim calcmode="lin" valueType="num">
                                      <p:cBhvr>
                                        <p:cTn id="80" dur="500" fill="hold"/>
                                        <p:tgtEl>
                                          <p:spTgt spid="41"/>
                                        </p:tgtEl>
                                        <p:attrNameLst>
                                          <p:attrName>ppt_h</p:attrName>
                                        </p:attrNameLst>
                                      </p:cBhvr>
                                      <p:tavLst>
                                        <p:tav tm="0">
                                          <p:val>
                                            <p:fltVal val="0"/>
                                          </p:val>
                                        </p:tav>
                                        <p:tav tm="100000">
                                          <p:val>
                                            <p:strVal val="#ppt_h"/>
                                          </p:val>
                                        </p:tav>
                                      </p:tavLst>
                                    </p:anim>
                                    <p:anim calcmode="lin" valueType="num">
                                      <p:cBhvr>
                                        <p:cTn id="81" dur="500" fill="hold"/>
                                        <p:tgtEl>
                                          <p:spTgt spid="41"/>
                                        </p:tgtEl>
                                        <p:attrNameLst>
                                          <p:attrName>ppt_x</p:attrName>
                                        </p:attrNameLst>
                                      </p:cBhvr>
                                      <p:tavLst>
                                        <p:tav tm="0">
                                          <p:val>
                                            <p:fltVal val="0.5"/>
                                          </p:val>
                                        </p:tav>
                                        <p:tav tm="100000">
                                          <p:val>
                                            <p:strVal val="#ppt_x"/>
                                          </p:val>
                                        </p:tav>
                                      </p:tavLst>
                                    </p:anim>
                                    <p:anim calcmode="lin" valueType="num">
                                      <p:cBhvr>
                                        <p:cTn id="82" dur="500" fill="hold"/>
                                        <p:tgtEl>
                                          <p:spTgt spid="41"/>
                                        </p:tgtEl>
                                        <p:attrNameLst>
                                          <p:attrName>ppt_y</p:attrName>
                                        </p:attrNameLst>
                                      </p:cBhvr>
                                      <p:tavLst>
                                        <p:tav tm="0">
                                          <p:val>
                                            <p:fltVal val="0.5"/>
                                          </p:val>
                                        </p:tav>
                                        <p:tav tm="100000">
                                          <p:val>
                                            <p:strVal val="#ppt_y"/>
                                          </p:val>
                                        </p:tav>
                                      </p:tavLst>
                                    </p:anim>
                                  </p:childTnLst>
                                </p:cTn>
                              </p:par>
                              <p:par>
                                <p:cTn id="83" presetID="23" presetClass="entr" presetSubtype="528" fill="hold" nodeType="withEffect">
                                  <p:stCondLst>
                                    <p:cond delay="600"/>
                                  </p:stCondLst>
                                  <p:childTnLst>
                                    <p:set>
                                      <p:cBhvr>
                                        <p:cTn id="84" dur="1" fill="hold">
                                          <p:stCondLst>
                                            <p:cond delay="0"/>
                                          </p:stCondLst>
                                        </p:cTn>
                                        <p:tgtEl>
                                          <p:spTgt spid="44"/>
                                        </p:tgtEl>
                                        <p:attrNameLst>
                                          <p:attrName>style.visibility</p:attrName>
                                        </p:attrNameLst>
                                      </p:cBhvr>
                                      <p:to>
                                        <p:strVal val="visible"/>
                                      </p:to>
                                    </p:set>
                                    <p:anim calcmode="lin" valueType="num">
                                      <p:cBhvr>
                                        <p:cTn id="85" dur="500" fill="hold"/>
                                        <p:tgtEl>
                                          <p:spTgt spid="44"/>
                                        </p:tgtEl>
                                        <p:attrNameLst>
                                          <p:attrName>ppt_w</p:attrName>
                                        </p:attrNameLst>
                                      </p:cBhvr>
                                      <p:tavLst>
                                        <p:tav tm="0">
                                          <p:val>
                                            <p:fltVal val="0"/>
                                          </p:val>
                                        </p:tav>
                                        <p:tav tm="100000">
                                          <p:val>
                                            <p:strVal val="#ppt_w"/>
                                          </p:val>
                                        </p:tav>
                                      </p:tavLst>
                                    </p:anim>
                                    <p:anim calcmode="lin" valueType="num">
                                      <p:cBhvr>
                                        <p:cTn id="86" dur="500" fill="hold"/>
                                        <p:tgtEl>
                                          <p:spTgt spid="44"/>
                                        </p:tgtEl>
                                        <p:attrNameLst>
                                          <p:attrName>ppt_h</p:attrName>
                                        </p:attrNameLst>
                                      </p:cBhvr>
                                      <p:tavLst>
                                        <p:tav tm="0">
                                          <p:val>
                                            <p:fltVal val="0"/>
                                          </p:val>
                                        </p:tav>
                                        <p:tav tm="100000">
                                          <p:val>
                                            <p:strVal val="#ppt_h"/>
                                          </p:val>
                                        </p:tav>
                                      </p:tavLst>
                                    </p:anim>
                                    <p:anim calcmode="lin" valueType="num">
                                      <p:cBhvr>
                                        <p:cTn id="87" dur="500" fill="hold"/>
                                        <p:tgtEl>
                                          <p:spTgt spid="44"/>
                                        </p:tgtEl>
                                        <p:attrNameLst>
                                          <p:attrName>ppt_x</p:attrName>
                                        </p:attrNameLst>
                                      </p:cBhvr>
                                      <p:tavLst>
                                        <p:tav tm="0">
                                          <p:val>
                                            <p:fltVal val="0.5"/>
                                          </p:val>
                                        </p:tav>
                                        <p:tav tm="100000">
                                          <p:val>
                                            <p:strVal val="#ppt_x"/>
                                          </p:val>
                                        </p:tav>
                                      </p:tavLst>
                                    </p:anim>
                                    <p:anim calcmode="lin" valueType="num">
                                      <p:cBhvr>
                                        <p:cTn id="88" dur="500" fill="hold"/>
                                        <p:tgtEl>
                                          <p:spTgt spid="44"/>
                                        </p:tgtEl>
                                        <p:attrNameLst>
                                          <p:attrName>ppt_y</p:attrName>
                                        </p:attrNameLst>
                                      </p:cBhvr>
                                      <p:tavLst>
                                        <p:tav tm="0">
                                          <p:val>
                                            <p:fltVal val="0.5"/>
                                          </p:val>
                                        </p:tav>
                                        <p:tav tm="100000">
                                          <p:val>
                                            <p:strVal val="#ppt_y"/>
                                          </p:val>
                                        </p:tav>
                                      </p:tavLst>
                                    </p:anim>
                                  </p:childTnLst>
                                </p:cTn>
                              </p:par>
                              <p:par>
                                <p:cTn id="89" presetID="23" presetClass="entr" presetSubtype="528" fill="hold" nodeType="withEffect">
                                  <p:stCondLst>
                                    <p:cond delay="600"/>
                                  </p:stCondLst>
                                  <p:childTnLst>
                                    <p:set>
                                      <p:cBhvr>
                                        <p:cTn id="90" dur="1" fill="hold">
                                          <p:stCondLst>
                                            <p:cond delay="0"/>
                                          </p:stCondLst>
                                        </p:cTn>
                                        <p:tgtEl>
                                          <p:spTgt spid="47"/>
                                        </p:tgtEl>
                                        <p:attrNameLst>
                                          <p:attrName>style.visibility</p:attrName>
                                        </p:attrNameLst>
                                      </p:cBhvr>
                                      <p:to>
                                        <p:strVal val="visible"/>
                                      </p:to>
                                    </p:set>
                                    <p:anim calcmode="lin" valueType="num">
                                      <p:cBhvr>
                                        <p:cTn id="91" dur="500" fill="hold"/>
                                        <p:tgtEl>
                                          <p:spTgt spid="47"/>
                                        </p:tgtEl>
                                        <p:attrNameLst>
                                          <p:attrName>ppt_w</p:attrName>
                                        </p:attrNameLst>
                                      </p:cBhvr>
                                      <p:tavLst>
                                        <p:tav tm="0">
                                          <p:val>
                                            <p:fltVal val="0"/>
                                          </p:val>
                                        </p:tav>
                                        <p:tav tm="100000">
                                          <p:val>
                                            <p:strVal val="#ppt_w"/>
                                          </p:val>
                                        </p:tav>
                                      </p:tavLst>
                                    </p:anim>
                                    <p:anim calcmode="lin" valueType="num">
                                      <p:cBhvr>
                                        <p:cTn id="92" dur="500" fill="hold"/>
                                        <p:tgtEl>
                                          <p:spTgt spid="47"/>
                                        </p:tgtEl>
                                        <p:attrNameLst>
                                          <p:attrName>ppt_h</p:attrName>
                                        </p:attrNameLst>
                                      </p:cBhvr>
                                      <p:tavLst>
                                        <p:tav tm="0">
                                          <p:val>
                                            <p:fltVal val="0"/>
                                          </p:val>
                                        </p:tav>
                                        <p:tav tm="100000">
                                          <p:val>
                                            <p:strVal val="#ppt_h"/>
                                          </p:val>
                                        </p:tav>
                                      </p:tavLst>
                                    </p:anim>
                                    <p:anim calcmode="lin" valueType="num">
                                      <p:cBhvr>
                                        <p:cTn id="93" dur="500" fill="hold"/>
                                        <p:tgtEl>
                                          <p:spTgt spid="47"/>
                                        </p:tgtEl>
                                        <p:attrNameLst>
                                          <p:attrName>ppt_x</p:attrName>
                                        </p:attrNameLst>
                                      </p:cBhvr>
                                      <p:tavLst>
                                        <p:tav tm="0">
                                          <p:val>
                                            <p:fltVal val="0.5"/>
                                          </p:val>
                                        </p:tav>
                                        <p:tav tm="100000">
                                          <p:val>
                                            <p:strVal val="#ppt_x"/>
                                          </p:val>
                                        </p:tav>
                                      </p:tavLst>
                                    </p:anim>
                                    <p:anim calcmode="lin" valueType="num">
                                      <p:cBhvr>
                                        <p:cTn id="94" dur="500" fill="hold"/>
                                        <p:tgtEl>
                                          <p:spTgt spid="47"/>
                                        </p:tgtEl>
                                        <p:attrNameLst>
                                          <p:attrName>ppt_y</p:attrName>
                                        </p:attrNameLst>
                                      </p:cBhvr>
                                      <p:tavLst>
                                        <p:tav tm="0">
                                          <p:val>
                                            <p:fltVal val="0.5"/>
                                          </p:val>
                                        </p:tav>
                                        <p:tav tm="100000">
                                          <p:val>
                                            <p:strVal val="#ppt_y"/>
                                          </p:val>
                                        </p:tav>
                                      </p:tavLst>
                                    </p:anim>
                                  </p:childTnLst>
                                </p:cTn>
                              </p:par>
                              <p:par>
                                <p:cTn id="95" presetID="26" presetClass="emph" presetSubtype="0" repeatCount="3000" fill="hold" nodeType="withEffect">
                                  <p:stCondLst>
                                    <p:cond delay="600"/>
                                  </p:stCondLst>
                                  <p:childTnLst>
                                    <p:animEffect transition="out" filter="fade">
                                      <p:cBhvr>
                                        <p:cTn id="96" dur="500" tmFilter="0, 0; .2, .5; .8, .5; 1, 0"/>
                                        <p:tgtEl>
                                          <p:spTgt spid="11"/>
                                        </p:tgtEl>
                                      </p:cBhvr>
                                    </p:animEffect>
                                    <p:animScale>
                                      <p:cBhvr>
                                        <p:cTn id="97" dur="250" autoRev="1" fill="hold"/>
                                        <p:tgtEl>
                                          <p:spTgt spid="11"/>
                                        </p:tgtEl>
                                      </p:cBhvr>
                                      <p:by x="105000" y="105000"/>
                                    </p:animScale>
                                  </p:childTnLst>
                                </p:cTn>
                              </p:par>
                              <p:par>
                                <p:cTn id="98" presetID="26" presetClass="emph" presetSubtype="0" repeatCount="3000" fill="hold" nodeType="withEffect">
                                  <p:stCondLst>
                                    <p:cond delay="710"/>
                                  </p:stCondLst>
                                  <p:childTnLst>
                                    <p:animEffect transition="out" filter="fade">
                                      <p:cBhvr>
                                        <p:cTn id="99" dur="500" tmFilter="0, 0; .2, .5; .8, .5; 1, 0"/>
                                        <p:tgtEl>
                                          <p:spTgt spid="32"/>
                                        </p:tgtEl>
                                      </p:cBhvr>
                                    </p:animEffect>
                                    <p:animScale>
                                      <p:cBhvr>
                                        <p:cTn id="100" dur="250" autoRev="1" fill="hold"/>
                                        <p:tgtEl>
                                          <p:spTgt spid="32"/>
                                        </p:tgtEl>
                                      </p:cBhvr>
                                      <p:by x="105000" y="105000"/>
                                    </p:animScale>
                                  </p:childTnLst>
                                </p:cTn>
                              </p:par>
                              <p:par>
                                <p:cTn id="101" presetID="26" presetClass="emph" presetSubtype="0" repeatCount="3000" fill="hold" nodeType="withEffect">
                                  <p:stCondLst>
                                    <p:cond delay="410"/>
                                  </p:stCondLst>
                                  <p:childTnLst>
                                    <p:animEffect transition="out" filter="fade">
                                      <p:cBhvr>
                                        <p:cTn id="102" dur="500" tmFilter="0, 0; .2, .5; .8, .5; 1, 0"/>
                                        <p:tgtEl>
                                          <p:spTgt spid="38"/>
                                        </p:tgtEl>
                                      </p:cBhvr>
                                    </p:animEffect>
                                    <p:animScale>
                                      <p:cBhvr>
                                        <p:cTn id="103" dur="250" autoRev="1" fill="hold"/>
                                        <p:tgtEl>
                                          <p:spTgt spid="38"/>
                                        </p:tgtEl>
                                      </p:cBhvr>
                                      <p:by x="105000" y="105000"/>
                                    </p:animScale>
                                  </p:childTnLst>
                                </p:cTn>
                              </p:par>
                              <p:par>
                                <p:cTn id="104" presetID="26" presetClass="emph" presetSubtype="0" repeatCount="3000" fill="hold" nodeType="withEffect">
                                  <p:stCondLst>
                                    <p:cond delay="810"/>
                                  </p:stCondLst>
                                  <p:childTnLst>
                                    <p:animEffect transition="out" filter="fade">
                                      <p:cBhvr>
                                        <p:cTn id="105" dur="500" tmFilter="0, 0; .2, .5; .8, .5; 1, 0"/>
                                        <p:tgtEl>
                                          <p:spTgt spid="41"/>
                                        </p:tgtEl>
                                      </p:cBhvr>
                                    </p:animEffect>
                                    <p:animScale>
                                      <p:cBhvr>
                                        <p:cTn id="106" dur="250" autoRev="1" fill="hold"/>
                                        <p:tgtEl>
                                          <p:spTgt spid="41"/>
                                        </p:tgtEl>
                                      </p:cBhvr>
                                      <p:by x="105000" y="105000"/>
                                    </p:animScale>
                                  </p:childTnLst>
                                </p:cTn>
                              </p:par>
                            </p:childTnLst>
                          </p:cTn>
                        </p:par>
                        <p:par>
                          <p:cTn id="107" fill="hold">
                            <p:stCondLst>
                              <p:cond delay="1500"/>
                            </p:stCondLst>
                            <p:childTnLst>
                              <p:par>
                                <p:cTn id="108" presetID="16" presetClass="entr" presetSubtype="42" fill="hold" nodeType="afterEffect">
                                  <p:stCondLst>
                                    <p:cond delay="0"/>
                                  </p:stCondLst>
                                  <p:childTnLst>
                                    <p:set>
                                      <p:cBhvr>
                                        <p:cTn id="109" dur="1" fill="hold">
                                          <p:stCondLst>
                                            <p:cond delay="0"/>
                                          </p:stCondLst>
                                        </p:cTn>
                                        <p:tgtEl>
                                          <p:spTgt spid="50"/>
                                        </p:tgtEl>
                                        <p:attrNameLst>
                                          <p:attrName>style.visibility</p:attrName>
                                        </p:attrNameLst>
                                      </p:cBhvr>
                                      <p:to>
                                        <p:strVal val="visible"/>
                                      </p:to>
                                    </p:set>
                                    <p:animEffect transition="in" filter="barn(outHorizontal)">
                                      <p:cBhvr>
                                        <p:cTn id="110" dur="500"/>
                                        <p:tgtEl>
                                          <p:spTgt spid="50"/>
                                        </p:tgtEl>
                                      </p:cBhvr>
                                    </p:animEffect>
                                  </p:childTnLst>
                                </p:cTn>
                              </p:par>
                            </p:childTnLst>
                          </p:cTn>
                        </p:par>
                        <p:par>
                          <p:cTn id="111" fill="hold">
                            <p:stCondLst>
                              <p:cond delay="2000"/>
                            </p:stCondLst>
                            <p:childTnLst>
                              <p:par>
                                <p:cTn id="112" presetID="23" presetClass="entr" presetSubtype="32" fill="hold" nodeType="afterEffect">
                                  <p:stCondLst>
                                    <p:cond delay="0"/>
                                  </p:stCondLst>
                                  <p:childTnLst>
                                    <p:set>
                                      <p:cBhvr>
                                        <p:cTn id="113" dur="1" fill="hold">
                                          <p:stCondLst>
                                            <p:cond delay="0"/>
                                          </p:stCondLst>
                                        </p:cTn>
                                        <p:tgtEl>
                                          <p:spTgt spid="51"/>
                                        </p:tgtEl>
                                        <p:attrNameLst>
                                          <p:attrName>style.visibility</p:attrName>
                                        </p:attrNameLst>
                                      </p:cBhvr>
                                      <p:to>
                                        <p:strVal val="visible"/>
                                      </p:to>
                                    </p:set>
                                    <p:anim calcmode="lin" valueType="num">
                                      <p:cBhvr>
                                        <p:cTn id="114" dur="500" fill="hold"/>
                                        <p:tgtEl>
                                          <p:spTgt spid="51"/>
                                        </p:tgtEl>
                                        <p:attrNameLst>
                                          <p:attrName>ppt_w</p:attrName>
                                        </p:attrNameLst>
                                      </p:cBhvr>
                                      <p:tavLst>
                                        <p:tav tm="0">
                                          <p:val>
                                            <p:strVal val="4*#ppt_w"/>
                                          </p:val>
                                        </p:tav>
                                        <p:tav tm="100000">
                                          <p:val>
                                            <p:strVal val="#ppt_w"/>
                                          </p:val>
                                        </p:tav>
                                      </p:tavLst>
                                    </p:anim>
                                    <p:anim calcmode="lin" valueType="num">
                                      <p:cBhvr>
                                        <p:cTn id="115" dur="500" fill="hold"/>
                                        <p:tgtEl>
                                          <p:spTgt spid="51"/>
                                        </p:tgtEl>
                                        <p:attrNameLst>
                                          <p:attrName>ppt_h</p:attrName>
                                        </p:attrNameLst>
                                      </p:cBhvr>
                                      <p:tavLst>
                                        <p:tav tm="0">
                                          <p:val>
                                            <p:strVal val="4*#ppt_h"/>
                                          </p:val>
                                        </p:tav>
                                        <p:tav tm="100000">
                                          <p:val>
                                            <p:strVal val="#ppt_h"/>
                                          </p:val>
                                        </p:tav>
                                      </p:tavLst>
                                    </p:anim>
                                  </p:childTnLst>
                                </p:cTn>
                              </p:par>
                              <p:par>
                                <p:cTn id="116" presetID="23" presetClass="entr" presetSubtype="32" fill="hold" nodeType="withEffect">
                                  <p:stCondLst>
                                    <p:cond delay="200"/>
                                  </p:stCondLst>
                                  <p:childTnLst>
                                    <p:set>
                                      <p:cBhvr>
                                        <p:cTn id="117" dur="1" fill="hold">
                                          <p:stCondLst>
                                            <p:cond delay="0"/>
                                          </p:stCondLst>
                                        </p:cTn>
                                        <p:tgtEl>
                                          <p:spTgt spid="54"/>
                                        </p:tgtEl>
                                        <p:attrNameLst>
                                          <p:attrName>style.visibility</p:attrName>
                                        </p:attrNameLst>
                                      </p:cBhvr>
                                      <p:to>
                                        <p:strVal val="visible"/>
                                      </p:to>
                                    </p:set>
                                    <p:anim calcmode="lin" valueType="num">
                                      <p:cBhvr>
                                        <p:cTn id="118" dur="500" fill="hold"/>
                                        <p:tgtEl>
                                          <p:spTgt spid="54"/>
                                        </p:tgtEl>
                                        <p:attrNameLst>
                                          <p:attrName>ppt_w</p:attrName>
                                        </p:attrNameLst>
                                      </p:cBhvr>
                                      <p:tavLst>
                                        <p:tav tm="0">
                                          <p:val>
                                            <p:strVal val="4*#ppt_w"/>
                                          </p:val>
                                        </p:tav>
                                        <p:tav tm="100000">
                                          <p:val>
                                            <p:strVal val="#ppt_w"/>
                                          </p:val>
                                        </p:tav>
                                      </p:tavLst>
                                    </p:anim>
                                    <p:anim calcmode="lin" valueType="num">
                                      <p:cBhvr>
                                        <p:cTn id="119" dur="500" fill="hold"/>
                                        <p:tgtEl>
                                          <p:spTgt spid="54"/>
                                        </p:tgtEl>
                                        <p:attrNameLst>
                                          <p:attrName>ppt_h</p:attrName>
                                        </p:attrNameLst>
                                      </p:cBhvr>
                                      <p:tavLst>
                                        <p:tav tm="0">
                                          <p:val>
                                            <p:strVal val="4*#ppt_h"/>
                                          </p:val>
                                        </p:tav>
                                        <p:tav tm="100000">
                                          <p:val>
                                            <p:strVal val="#ppt_h"/>
                                          </p:val>
                                        </p:tav>
                                      </p:tavLst>
                                    </p:anim>
                                  </p:childTnLst>
                                </p:cTn>
                              </p:par>
                              <p:par>
                                <p:cTn id="120" presetID="23" presetClass="entr" presetSubtype="32" fill="hold" nodeType="withEffect">
                                  <p:stCondLst>
                                    <p:cond delay="200"/>
                                  </p:stCondLst>
                                  <p:childTnLst>
                                    <p:set>
                                      <p:cBhvr>
                                        <p:cTn id="121" dur="1" fill="hold">
                                          <p:stCondLst>
                                            <p:cond delay="0"/>
                                          </p:stCondLst>
                                        </p:cTn>
                                        <p:tgtEl>
                                          <p:spTgt spid="57"/>
                                        </p:tgtEl>
                                        <p:attrNameLst>
                                          <p:attrName>style.visibility</p:attrName>
                                        </p:attrNameLst>
                                      </p:cBhvr>
                                      <p:to>
                                        <p:strVal val="visible"/>
                                      </p:to>
                                    </p:set>
                                    <p:anim calcmode="lin" valueType="num">
                                      <p:cBhvr>
                                        <p:cTn id="122" dur="500" fill="hold"/>
                                        <p:tgtEl>
                                          <p:spTgt spid="57"/>
                                        </p:tgtEl>
                                        <p:attrNameLst>
                                          <p:attrName>ppt_w</p:attrName>
                                        </p:attrNameLst>
                                      </p:cBhvr>
                                      <p:tavLst>
                                        <p:tav tm="0">
                                          <p:val>
                                            <p:strVal val="4*#ppt_w"/>
                                          </p:val>
                                        </p:tav>
                                        <p:tav tm="100000">
                                          <p:val>
                                            <p:strVal val="#ppt_w"/>
                                          </p:val>
                                        </p:tav>
                                      </p:tavLst>
                                    </p:anim>
                                    <p:anim calcmode="lin" valueType="num">
                                      <p:cBhvr>
                                        <p:cTn id="123" dur="500" fill="hold"/>
                                        <p:tgtEl>
                                          <p:spTgt spid="57"/>
                                        </p:tgtEl>
                                        <p:attrNameLst>
                                          <p:attrName>ppt_h</p:attrName>
                                        </p:attrNameLst>
                                      </p:cBhvr>
                                      <p:tavLst>
                                        <p:tav tm="0">
                                          <p:val>
                                            <p:strVal val="4*#ppt_h"/>
                                          </p:val>
                                        </p:tav>
                                        <p:tav tm="100000">
                                          <p:val>
                                            <p:strVal val="#ppt_h"/>
                                          </p:val>
                                        </p:tav>
                                      </p:tavLst>
                                    </p:anim>
                                  </p:childTnLst>
                                </p:cTn>
                              </p:par>
                              <p:par>
                                <p:cTn id="124" presetID="23" presetClass="entr" presetSubtype="32" fill="hold" nodeType="withEffect">
                                  <p:stCondLst>
                                    <p:cond delay="200"/>
                                  </p:stCondLst>
                                  <p:childTnLst>
                                    <p:set>
                                      <p:cBhvr>
                                        <p:cTn id="125" dur="1" fill="hold">
                                          <p:stCondLst>
                                            <p:cond delay="0"/>
                                          </p:stCondLst>
                                        </p:cTn>
                                        <p:tgtEl>
                                          <p:spTgt spid="60"/>
                                        </p:tgtEl>
                                        <p:attrNameLst>
                                          <p:attrName>style.visibility</p:attrName>
                                        </p:attrNameLst>
                                      </p:cBhvr>
                                      <p:to>
                                        <p:strVal val="visible"/>
                                      </p:to>
                                    </p:set>
                                    <p:anim calcmode="lin" valueType="num">
                                      <p:cBhvr>
                                        <p:cTn id="126" dur="500" fill="hold"/>
                                        <p:tgtEl>
                                          <p:spTgt spid="60"/>
                                        </p:tgtEl>
                                        <p:attrNameLst>
                                          <p:attrName>ppt_w</p:attrName>
                                        </p:attrNameLst>
                                      </p:cBhvr>
                                      <p:tavLst>
                                        <p:tav tm="0">
                                          <p:val>
                                            <p:strVal val="4*#ppt_w"/>
                                          </p:val>
                                        </p:tav>
                                        <p:tav tm="100000">
                                          <p:val>
                                            <p:strVal val="#ppt_w"/>
                                          </p:val>
                                        </p:tav>
                                      </p:tavLst>
                                    </p:anim>
                                    <p:anim calcmode="lin" valueType="num">
                                      <p:cBhvr>
                                        <p:cTn id="127" dur="500" fill="hold"/>
                                        <p:tgtEl>
                                          <p:spTgt spid="60"/>
                                        </p:tgtEl>
                                        <p:attrNameLst>
                                          <p:attrName>ppt_h</p:attrName>
                                        </p:attrNameLst>
                                      </p:cBhvr>
                                      <p:tavLst>
                                        <p:tav tm="0">
                                          <p:val>
                                            <p:strVal val="4*#ppt_h"/>
                                          </p:val>
                                        </p:tav>
                                        <p:tav tm="100000">
                                          <p:val>
                                            <p:strVal val="#ppt_h"/>
                                          </p:val>
                                        </p:tav>
                                      </p:tavLst>
                                    </p:anim>
                                  </p:childTnLst>
                                </p:cTn>
                              </p:par>
                            </p:childTnLst>
                          </p:cTn>
                        </p:par>
                        <p:par>
                          <p:cTn id="128" fill="hold">
                            <p:stCondLst>
                              <p:cond delay="2500"/>
                            </p:stCondLst>
                            <p:childTnLst>
                              <p:par>
                                <p:cTn id="129" presetID="22" presetClass="entr" presetSubtype="8"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Effect transition="in" filter="wipe(left)">
                                      <p:cBhvr>
                                        <p:cTn id="131"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p:bldP spid="85" grpId="0"/>
      <p:bldP spid="86"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泪滴形 1"/>
          <p:cNvSpPr/>
          <p:nvPr/>
        </p:nvSpPr>
        <p:spPr>
          <a:xfrm rot="13372496">
            <a:off x="4753859" y="2276840"/>
            <a:ext cx="1584543" cy="1558283"/>
          </a:xfrm>
          <a:custGeom>
            <a:avLst/>
            <a:gdLst/>
            <a:ahLst/>
            <a:cxnLst/>
            <a:rect l="l" t="t" r="r" b="b"/>
            <a:pathLst>
              <a:path w="5141341" h="5055454">
                <a:moveTo>
                  <a:pt x="4266139" y="0"/>
                </a:moveTo>
                <a:lnTo>
                  <a:pt x="5141341" y="839651"/>
                </a:lnTo>
                <a:cubicBezTo>
                  <a:pt x="4913270" y="1480691"/>
                  <a:pt x="4731076" y="2140225"/>
                  <a:pt x="4392488" y="2855214"/>
                </a:cubicBezTo>
                <a:cubicBezTo>
                  <a:pt x="3881044" y="4068165"/>
                  <a:pt x="3533182" y="4973967"/>
                  <a:pt x="2196244" y="5051458"/>
                </a:cubicBezTo>
                <a:cubicBezTo>
                  <a:pt x="859306" y="5128949"/>
                  <a:pt x="0" y="4068166"/>
                  <a:pt x="0" y="2855214"/>
                </a:cubicBezTo>
                <a:cubicBezTo>
                  <a:pt x="0" y="1642262"/>
                  <a:pt x="1040596" y="1027385"/>
                  <a:pt x="2196244" y="658970"/>
                </a:cubicBezTo>
                <a:cubicBezTo>
                  <a:pt x="3023077" y="395380"/>
                  <a:pt x="3676191" y="223591"/>
                  <a:pt x="4266139" y="0"/>
                </a:cubicBezTo>
                <a:close/>
              </a:path>
            </a:pathLst>
          </a:custGeom>
          <a:gradFill flip="none" rotWithShape="1">
            <a:gsLst>
              <a:gs pos="0">
                <a:schemeClr val="bg1">
                  <a:lumMod val="85000"/>
                </a:schemeClr>
              </a:gs>
              <a:gs pos="100000">
                <a:schemeClr val="bg1"/>
              </a:gs>
            </a:gsLst>
            <a:lin ang="2700000" scaled="1"/>
            <a:tileRect/>
          </a:gradFill>
          <a:ln w="15875">
            <a:gradFill flip="none" rotWithShape="1">
              <a:gsLst>
                <a:gs pos="100000">
                  <a:schemeClr val="bg1">
                    <a:lumMod val="85000"/>
                  </a:schemeClr>
                </a:gs>
                <a:gs pos="0">
                  <a:schemeClr val="bg1"/>
                </a:gs>
              </a:gsLst>
              <a:lin ang="2700000" scaled="1"/>
              <a:tileRect/>
            </a:gradFill>
          </a:ln>
          <a:effectLst>
            <a:outerShdw blurRad="889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en-US"/>
          </a:p>
        </p:txBody>
      </p:sp>
      <p:sp>
        <p:nvSpPr>
          <p:cNvPr id="6" name="泪滴形 1"/>
          <p:cNvSpPr/>
          <p:nvPr/>
        </p:nvSpPr>
        <p:spPr>
          <a:xfrm rot="10291243">
            <a:off x="4310813" y="1602012"/>
            <a:ext cx="1584543" cy="1558283"/>
          </a:xfrm>
          <a:custGeom>
            <a:avLst/>
            <a:gdLst/>
            <a:ahLst/>
            <a:cxnLst/>
            <a:rect l="l" t="t" r="r" b="b"/>
            <a:pathLst>
              <a:path w="5141341" h="5055454">
                <a:moveTo>
                  <a:pt x="4266139" y="0"/>
                </a:moveTo>
                <a:lnTo>
                  <a:pt x="5141341" y="839651"/>
                </a:lnTo>
                <a:cubicBezTo>
                  <a:pt x="4913270" y="1480691"/>
                  <a:pt x="4731076" y="2140225"/>
                  <a:pt x="4392488" y="2855214"/>
                </a:cubicBezTo>
                <a:cubicBezTo>
                  <a:pt x="3881044" y="4068165"/>
                  <a:pt x="3533182" y="4973967"/>
                  <a:pt x="2196244" y="5051458"/>
                </a:cubicBezTo>
                <a:cubicBezTo>
                  <a:pt x="859306" y="5128949"/>
                  <a:pt x="0" y="4068166"/>
                  <a:pt x="0" y="2855214"/>
                </a:cubicBezTo>
                <a:cubicBezTo>
                  <a:pt x="0" y="1642262"/>
                  <a:pt x="1040596" y="1027385"/>
                  <a:pt x="2196244" y="658970"/>
                </a:cubicBezTo>
                <a:cubicBezTo>
                  <a:pt x="3023077" y="395380"/>
                  <a:pt x="3676191" y="223591"/>
                  <a:pt x="4266139" y="0"/>
                </a:cubicBezTo>
                <a:close/>
              </a:path>
            </a:pathLst>
          </a:custGeom>
          <a:gradFill flip="none" rotWithShape="1">
            <a:gsLst>
              <a:gs pos="0">
                <a:schemeClr val="bg1">
                  <a:lumMod val="85000"/>
                </a:schemeClr>
              </a:gs>
              <a:gs pos="100000">
                <a:schemeClr val="bg1"/>
              </a:gs>
            </a:gsLst>
            <a:lin ang="2700000" scaled="1"/>
            <a:tileRect/>
          </a:gradFill>
          <a:ln w="15875">
            <a:gradFill flip="none" rotWithShape="1">
              <a:gsLst>
                <a:gs pos="100000">
                  <a:schemeClr val="bg1">
                    <a:lumMod val="85000"/>
                  </a:schemeClr>
                </a:gs>
                <a:gs pos="0">
                  <a:schemeClr val="bg1"/>
                </a:gs>
              </a:gsLst>
              <a:lin ang="2700000" scaled="1"/>
              <a:tileRect/>
            </a:gradFill>
          </a:ln>
          <a:effectLst>
            <a:outerShdw blurRad="889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en-US"/>
          </a:p>
        </p:txBody>
      </p:sp>
      <p:sp>
        <p:nvSpPr>
          <p:cNvPr id="8" name="泪滴形 1"/>
          <p:cNvSpPr/>
          <p:nvPr/>
        </p:nvSpPr>
        <p:spPr>
          <a:xfrm rot="6610905">
            <a:off x="3366413" y="1455589"/>
            <a:ext cx="1584757" cy="1558073"/>
          </a:xfrm>
          <a:custGeom>
            <a:avLst/>
            <a:gdLst/>
            <a:ahLst/>
            <a:cxnLst/>
            <a:rect l="l" t="t" r="r" b="b"/>
            <a:pathLst>
              <a:path w="5141341" h="5055454">
                <a:moveTo>
                  <a:pt x="4266139" y="0"/>
                </a:moveTo>
                <a:lnTo>
                  <a:pt x="5141341" y="839651"/>
                </a:lnTo>
                <a:cubicBezTo>
                  <a:pt x="4913270" y="1480691"/>
                  <a:pt x="4731076" y="2140225"/>
                  <a:pt x="4392488" y="2855214"/>
                </a:cubicBezTo>
                <a:cubicBezTo>
                  <a:pt x="3881044" y="4068165"/>
                  <a:pt x="3533182" y="4973967"/>
                  <a:pt x="2196244" y="5051458"/>
                </a:cubicBezTo>
                <a:cubicBezTo>
                  <a:pt x="859306" y="5128949"/>
                  <a:pt x="0" y="4068166"/>
                  <a:pt x="0" y="2855214"/>
                </a:cubicBezTo>
                <a:cubicBezTo>
                  <a:pt x="0" y="1642262"/>
                  <a:pt x="1040596" y="1027385"/>
                  <a:pt x="2196244" y="658970"/>
                </a:cubicBezTo>
                <a:cubicBezTo>
                  <a:pt x="3023077" y="395380"/>
                  <a:pt x="3676191" y="223591"/>
                  <a:pt x="4266139" y="0"/>
                </a:cubicBezTo>
                <a:close/>
              </a:path>
            </a:pathLst>
          </a:custGeom>
          <a:gradFill flip="none" rotWithShape="1">
            <a:gsLst>
              <a:gs pos="0">
                <a:schemeClr val="bg1">
                  <a:lumMod val="85000"/>
                </a:schemeClr>
              </a:gs>
              <a:gs pos="100000">
                <a:schemeClr val="bg1"/>
              </a:gs>
            </a:gsLst>
            <a:lin ang="2700000" scaled="1"/>
            <a:tileRect/>
          </a:gradFill>
          <a:ln w="15875">
            <a:gradFill flip="none" rotWithShape="1">
              <a:gsLst>
                <a:gs pos="100000">
                  <a:schemeClr val="bg1">
                    <a:lumMod val="85000"/>
                  </a:schemeClr>
                </a:gs>
                <a:gs pos="0">
                  <a:schemeClr val="bg1"/>
                </a:gs>
              </a:gsLst>
              <a:lin ang="2700000" scaled="1"/>
              <a:tileRect/>
            </a:gradFill>
          </a:ln>
          <a:effectLst>
            <a:outerShdw blurRad="889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en-US"/>
          </a:p>
        </p:txBody>
      </p:sp>
      <p:sp>
        <p:nvSpPr>
          <p:cNvPr id="10" name="泪滴形 1"/>
          <p:cNvSpPr/>
          <p:nvPr/>
        </p:nvSpPr>
        <p:spPr>
          <a:xfrm rot="3211563">
            <a:off x="2758121" y="2220439"/>
            <a:ext cx="1584757" cy="1558073"/>
          </a:xfrm>
          <a:custGeom>
            <a:avLst/>
            <a:gdLst/>
            <a:ahLst/>
            <a:cxnLst/>
            <a:rect l="l" t="t" r="r" b="b"/>
            <a:pathLst>
              <a:path w="5141341" h="5055454">
                <a:moveTo>
                  <a:pt x="4266139" y="0"/>
                </a:moveTo>
                <a:lnTo>
                  <a:pt x="5141341" y="839651"/>
                </a:lnTo>
                <a:cubicBezTo>
                  <a:pt x="4913270" y="1480691"/>
                  <a:pt x="4731076" y="2140225"/>
                  <a:pt x="4392488" y="2855214"/>
                </a:cubicBezTo>
                <a:cubicBezTo>
                  <a:pt x="3881044" y="4068165"/>
                  <a:pt x="3533182" y="4973967"/>
                  <a:pt x="2196244" y="5051458"/>
                </a:cubicBezTo>
                <a:cubicBezTo>
                  <a:pt x="859306" y="5128949"/>
                  <a:pt x="0" y="4068166"/>
                  <a:pt x="0" y="2855214"/>
                </a:cubicBezTo>
                <a:cubicBezTo>
                  <a:pt x="0" y="1642262"/>
                  <a:pt x="1040596" y="1027385"/>
                  <a:pt x="2196244" y="658970"/>
                </a:cubicBezTo>
                <a:cubicBezTo>
                  <a:pt x="3023077" y="395380"/>
                  <a:pt x="3676191" y="223591"/>
                  <a:pt x="4266139" y="0"/>
                </a:cubicBezTo>
                <a:close/>
              </a:path>
            </a:pathLst>
          </a:custGeom>
          <a:gradFill flip="none" rotWithShape="1">
            <a:gsLst>
              <a:gs pos="0">
                <a:schemeClr val="bg1">
                  <a:lumMod val="85000"/>
                </a:schemeClr>
              </a:gs>
              <a:gs pos="100000">
                <a:schemeClr val="bg1"/>
              </a:gs>
            </a:gsLst>
            <a:lin ang="2700000" scaled="1"/>
            <a:tileRect/>
          </a:gradFill>
          <a:ln w="15875">
            <a:gradFill flip="none" rotWithShape="1">
              <a:gsLst>
                <a:gs pos="100000">
                  <a:schemeClr val="bg1">
                    <a:lumMod val="85000"/>
                  </a:schemeClr>
                </a:gs>
                <a:gs pos="0">
                  <a:schemeClr val="bg1"/>
                </a:gs>
              </a:gsLst>
              <a:lin ang="2700000" scaled="1"/>
              <a:tileRect/>
            </a:gradFill>
          </a:ln>
          <a:effectLst>
            <a:outerShdw blurRad="889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en-US"/>
          </a:p>
        </p:txBody>
      </p:sp>
      <p:sp>
        <p:nvSpPr>
          <p:cNvPr id="11" name="椭圆 10"/>
          <p:cNvSpPr/>
          <p:nvPr/>
        </p:nvSpPr>
        <p:spPr>
          <a:xfrm rot="20050947">
            <a:off x="4359537" y="2892988"/>
            <a:ext cx="550279" cy="550353"/>
          </a:xfrm>
          <a:prstGeom prst="ellipse">
            <a:avLst/>
          </a:prstGeom>
          <a:gradFill flip="none" rotWithShape="1">
            <a:gsLst>
              <a:gs pos="0">
                <a:schemeClr val="bg1">
                  <a:lumMod val="85000"/>
                </a:schemeClr>
              </a:gs>
              <a:gs pos="100000">
                <a:schemeClr val="bg1"/>
              </a:gs>
            </a:gsLst>
            <a:lin ang="2700000" scaled="1"/>
            <a:tileRect/>
          </a:gradFill>
          <a:ln w="15875">
            <a:gradFill flip="none" rotWithShape="1">
              <a:gsLst>
                <a:gs pos="100000">
                  <a:schemeClr val="bg1">
                    <a:lumMod val="85000"/>
                  </a:schemeClr>
                </a:gs>
                <a:gs pos="0">
                  <a:schemeClr val="bg1"/>
                </a:gs>
              </a:gsLst>
              <a:lin ang="2700000" scaled="1"/>
              <a:tileRect/>
            </a:gradFill>
          </a:ln>
          <a:effectLst>
            <a:outerShdw blurRad="889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en-US">
              <a:solidFill>
                <a:schemeClr val="lt1"/>
              </a:solidFill>
            </a:endParaRPr>
          </a:p>
        </p:txBody>
      </p:sp>
      <p:grpSp>
        <p:nvGrpSpPr>
          <p:cNvPr id="16" name="组合 15"/>
          <p:cNvGrpSpPr/>
          <p:nvPr/>
        </p:nvGrpSpPr>
        <p:grpSpPr>
          <a:xfrm>
            <a:off x="6523311" y="2604641"/>
            <a:ext cx="2392883" cy="691966"/>
            <a:chOff x="7593225" y="1656438"/>
            <a:chExt cx="3189957" cy="922338"/>
          </a:xfrm>
        </p:grpSpPr>
        <p:sp>
          <p:nvSpPr>
            <p:cNvPr id="17" name="文本框 16"/>
            <p:cNvSpPr txBox="1"/>
            <p:nvPr/>
          </p:nvSpPr>
          <p:spPr>
            <a:xfrm>
              <a:off x="7597256" y="1656438"/>
              <a:ext cx="1924334" cy="369218"/>
            </a:xfrm>
            <a:prstGeom prst="rect">
              <a:avLst/>
            </a:prstGeom>
            <a:noFill/>
          </p:spPr>
          <p:txBody>
            <a:bodyPr wrap="square" rtlCol="0">
              <a:spAutoFit/>
            </a:bodyPr>
            <a:lstStyle>
              <a:defPPr>
                <a:defRPr lang="zh-CN"/>
              </a:defPPr>
              <a:lvl1pPr>
                <a:defRPr sz="2000">
                  <a:solidFill>
                    <a:srgbClr val="FFB850"/>
                  </a:solidFill>
                  <a:latin typeface="时尚中黑简体" panose="01010104010101010101" pitchFamily="2" charset="-122"/>
                  <a:ea typeface="时尚中黑简体" panose="01010104010101010101" pitchFamily="2" charset="-122"/>
                </a:defRPr>
              </a:lvl1pPr>
            </a:lstStyle>
            <a:p>
              <a:pPr algn="l"/>
              <a:r>
                <a:rPr lang="zh-CN" altLang="en-US" sz="1200" dirty="0">
                  <a:solidFill>
                    <a:srgbClr val="FFC000"/>
                  </a:solidFill>
                  <a:latin typeface="微软雅黑" panose="020B0503020204020204" pitchFamily="34" charset="-122"/>
                  <a:ea typeface="微软雅黑" panose="020B0503020204020204" pitchFamily="34" charset="-122"/>
                </a:rPr>
                <a:t>其他费用</a:t>
              </a:r>
            </a:p>
          </p:txBody>
        </p:sp>
        <p:sp>
          <p:nvSpPr>
            <p:cNvPr id="18" name="TextBox 10"/>
            <p:cNvSpPr>
              <a:spLocks noChangeArrowheads="1"/>
            </p:cNvSpPr>
            <p:nvPr/>
          </p:nvSpPr>
          <p:spPr bwMode="auto">
            <a:xfrm>
              <a:off x="7593225" y="1901876"/>
              <a:ext cx="3189957" cy="67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l"/>
              <a:r>
                <a:rPr lang="zh-CN" altLang="en-US" sz="9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请输入您的文字对目标进行说明请输入您的文字对目标进行说明请输入您的文字对目标进行说明</a:t>
              </a:r>
              <a:endParaRPr lang="en-US" altLang="zh-CN" sz="9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19" name="组合 18"/>
          <p:cNvGrpSpPr/>
          <p:nvPr/>
        </p:nvGrpSpPr>
        <p:grpSpPr>
          <a:xfrm>
            <a:off x="229394" y="2604641"/>
            <a:ext cx="2453151" cy="691966"/>
            <a:chOff x="1364883" y="2193504"/>
            <a:chExt cx="3270301" cy="922338"/>
          </a:xfrm>
        </p:grpSpPr>
        <p:sp>
          <p:nvSpPr>
            <p:cNvPr id="20" name="文本框 19"/>
            <p:cNvSpPr txBox="1"/>
            <p:nvPr/>
          </p:nvSpPr>
          <p:spPr>
            <a:xfrm>
              <a:off x="2710850" y="2193504"/>
              <a:ext cx="1924334" cy="369218"/>
            </a:xfrm>
            <a:prstGeom prst="rect">
              <a:avLst/>
            </a:prstGeom>
            <a:noFill/>
          </p:spPr>
          <p:txBody>
            <a:bodyPr wrap="square" rtlCol="0">
              <a:spAutoFit/>
            </a:bodyPr>
            <a:lstStyle>
              <a:defPPr>
                <a:defRPr lang="zh-CN"/>
              </a:defPPr>
              <a:lvl1pPr>
                <a:defRPr sz="2000">
                  <a:solidFill>
                    <a:srgbClr val="FFB850"/>
                  </a:solidFill>
                  <a:latin typeface="时尚中黑简体" panose="01010104010101010101" pitchFamily="2" charset="-122"/>
                  <a:ea typeface="时尚中黑简体" panose="01010104010101010101" pitchFamily="2" charset="-122"/>
                </a:defRPr>
              </a:lvl1pPr>
            </a:lstStyle>
            <a:p>
              <a:pPr algn="r"/>
              <a:r>
                <a:rPr lang="zh-CN" altLang="en-US" sz="1200" dirty="0">
                  <a:solidFill>
                    <a:srgbClr val="FFC000"/>
                  </a:solidFill>
                  <a:latin typeface="微软雅黑" panose="020B0503020204020204" pitchFamily="34" charset="-122"/>
                  <a:ea typeface="微软雅黑" panose="020B0503020204020204" pitchFamily="34" charset="-122"/>
                </a:rPr>
                <a:t>人力成本</a:t>
              </a:r>
            </a:p>
          </p:txBody>
        </p:sp>
        <p:sp>
          <p:nvSpPr>
            <p:cNvPr id="21" name="TextBox 10"/>
            <p:cNvSpPr>
              <a:spLocks noChangeArrowheads="1"/>
            </p:cNvSpPr>
            <p:nvPr/>
          </p:nvSpPr>
          <p:spPr bwMode="auto">
            <a:xfrm>
              <a:off x="1364883" y="2438942"/>
              <a:ext cx="3250636" cy="67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r"/>
              <a:r>
                <a:rPr lang="zh-CN" altLang="en-US" sz="9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请输入您的文字对目标进行说明请输入您的文字对目标进行说明请输入您的文字对目标进行说明</a:t>
              </a:r>
              <a:endParaRPr lang="en-US" altLang="zh-CN" sz="9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22" name="组合 21"/>
          <p:cNvGrpSpPr/>
          <p:nvPr/>
        </p:nvGrpSpPr>
        <p:grpSpPr>
          <a:xfrm>
            <a:off x="5944395" y="1544323"/>
            <a:ext cx="2362200" cy="691966"/>
            <a:chOff x="7593226" y="1656438"/>
            <a:chExt cx="3149053" cy="922338"/>
          </a:xfrm>
        </p:grpSpPr>
        <p:sp>
          <p:nvSpPr>
            <p:cNvPr id="23" name="文本框 22"/>
            <p:cNvSpPr txBox="1"/>
            <p:nvPr/>
          </p:nvSpPr>
          <p:spPr>
            <a:xfrm>
              <a:off x="7597256" y="1656438"/>
              <a:ext cx="1924334" cy="369218"/>
            </a:xfrm>
            <a:prstGeom prst="rect">
              <a:avLst/>
            </a:prstGeom>
            <a:noFill/>
          </p:spPr>
          <p:txBody>
            <a:bodyPr wrap="square" rtlCol="0">
              <a:spAutoFit/>
            </a:bodyPr>
            <a:lstStyle>
              <a:defPPr>
                <a:defRPr lang="zh-CN"/>
              </a:defPPr>
              <a:lvl1pPr>
                <a:defRPr sz="2000">
                  <a:solidFill>
                    <a:srgbClr val="FFB850"/>
                  </a:solidFill>
                  <a:latin typeface="时尚中黑简体" panose="01010104010101010101" pitchFamily="2" charset="-122"/>
                  <a:ea typeface="时尚中黑简体" panose="01010104010101010101" pitchFamily="2" charset="-122"/>
                </a:defRPr>
              </a:lvl1pPr>
            </a:lstStyle>
            <a:p>
              <a:pPr algn="l"/>
              <a:r>
                <a:rPr lang="zh-CN" altLang="en-US" sz="1200" dirty="0">
                  <a:solidFill>
                    <a:srgbClr val="FFC000"/>
                  </a:solidFill>
                  <a:latin typeface="微软雅黑" panose="020B0503020204020204" pitchFamily="34" charset="-122"/>
                  <a:ea typeface="微软雅黑" panose="020B0503020204020204" pitchFamily="34" charset="-122"/>
                </a:rPr>
                <a:t>推广费用</a:t>
              </a:r>
            </a:p>
          </p:txBody>
        </p:sp>
        <p:sp>
          <p:nvSpPr>
            <p:cNvPr id="24" name="TextBox 10"/>
            <p:cNvSpPr>
              <a:spLocks noChangeArrowheads="1"/>
            </p:cNvSpPr>
            <p:nvPr/>
          </p:nvSpPr>
          <p:spPr bwMode="auto">
            <a:xfrm>
              <a:off x="7593226" y="1901876"/>
              <a:ext cx="3149053" cy="67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l"/>
              <a:r>
                <a:rPr lang="zh-CN" altLang="en-US" sz="9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请输入您的文字对目标进行说明请输入您的文字对目标进行说明请输入您的文字对目标进行说明</a:t>
              </a:r>
              <a:endParaRPr lang="en-US" altLang="zh-CN" sz="9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25" name="组合 24"/>
          <p:cNvGrpSpPr/>
          <p:nvPr/>
        </p:nvGrpSpPr>
        <p:grpSpPr>
          <a:xfrm>
            <a:off x="915194" y="1462229"/>
            <a:ext cx="2434101" cy="691966"/>
            <a:chOff x="1152694" y="2193504"/>
            <a:chExt cx="3244905" cy="922338"/>
          </a:xfrm>
        </p:grpSpPr>
        <p:sp>
          <p:nvSpPr>
            <p:cNvPr id="26" name="文本框 25"/>
            <p:cNvSpPr txBox="1"/>
            <p:nvPr/>
          </p:nvSpPr>
          <p:spPr>
            <a:xfrm>
              <a:off x="2473265" y="2193504"/>
              <a:ext cx="1924334" cy="369218"/>
            </a:xfrm>
            <a:prstGeom prst="rect">
              <a:avLst/>
            </a:prstGeom>
            <a:noFill/>
          </p:spPr>
          <p:txBody>
            <a:bodyPr wrap="square" rtlCol="0">
              <a:spAutoFit/>
            </a:bodyPr>
            <a:lstStyle>
              <a:defPPr>
                <a:defRPr lang="zh-CN"/>
              </a:defPPr>
              <a:lvl1pPr>
                <a:defRPr sz="2000">
                  <a:solidFill>
                    <a:srgbClr val="FFB850"/>
                  </a:solidFill>
                  <a:latin typeface="时尚中黑简体" panose="01010104010101010101" pitchFamily="2" charset="-122"/>
                  <a:ea typeface="时尚中黑简体" panose="01010104010101010101" pitchFamily="2" charset="-122"/>
                </a:defRPr>
              </a:lvl1pPr>
            </a:lstStyle>
            <a:p>
              <a:pPr algn="r"/>
              <a:r>
                <a:rPr lang="zh-CN" altLang="en-US" sz="1200" dirty="0">
                  <a:solidFill>
                    <a:srgbClr val="FFC000"/>
                  </a:solidFill>
                  <a:latin typeface="微软雅黑" panose="020B0503020204020204" pitchFamily="34" charset="-122"/>
                  <a:ea typeface="微软雅黑" panose="020B0503020204020204" pitchFamily="34" charset="-122"/>
                </a:rPr>
                <a:t>办公场地</a:t>
              </a:r>
            </a:p>
          </p:txBody>
        </p:sp>
        <p:sp>
          <p:nvSpPr>
            <p:cNvPr id="27" name="TextBox 10"/>
            <p:cNvSpPr>
              <a:spLocks noChangeArrowheads="1"/>
            </p:cNvSpPr>
            <p:nvPr/>
          </p:nvSpPr>
          <p:spPr bwMode="auto">
            <a:xfrm>
              <a:off x="1152694" y="2438942"/>
              <a:ext cx="3226897" cy="67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r"/>
              <a:r>
                <a:rPr lang="zh-CN" altLang="en-US" sz="9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请输入您的文字对目标进行说明请输入您的文字对目标进行说明请输入您的文字对目标进行说明</a:t>
              </a:r>
              <a:endParaRPr lang="en-US" altLang="zh-CN" sz="9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29" name="文本框 28"/>
          <p:cNvSpPr txBox="1"/>
          <p:nvPr/>
        </p:nvSpPr>
        <p:spPr>
          <a:xfrm>
            <a:off x="2820194" y="2572544"/>
            <a:ext cx="1080343" cy="707886"/>
          </a:xfrm>
          <a:prstGeom prst="rect">
            <a:avLst/>
          </a:prstGeom>
          <a:noFill/>
        </p:spPr>
        <p:txBody>
          <a:bodyPr wrap="square" rtlCol="0">
            <a:spAutoFit/>
          </a:bodyPr>
          <a:lstStyle/>
          <a:p>
            <a:pPr algn="ctr"/>
            <a:r>
              <a:rPr lang="en-US" altLang="zh-CN" sz="4000" dirty="0">
                <a:solidFill>
                  <a:srgbClr val="00B0F0"/>
                </a:solidFill>
                <a:latin typeface="Agency FB" panose="020B0503020202020204" pitchFamily="34" charset="0"/>
                <a:ea typeface="汉仪菱心体简" panose="02010609000101010101" pitchFamily="49" charset="-122"/>
              </a:rPr>
              <a:t>45%</a:t>
            </a:r>
            <a:endParaRPr lang="zh-CN" altLang="en-US" sz="4000" dirty="0">
              <a:solidFill>
                <a:srgbClr val="00B0F0"/>
              </a:solidFill>
              <a:latin typeface="Agency FB" panose="020B0503020202020204" pitchFamily="34" charset="0"/>
              <a:ea typeface="汉仪菱心体简" panose="02010609000101010101" pitchFamily="49" charset="-122"/>
            </a:endParaRPr>
          </a:p>
        </p:txBody>
      </p:sp>
      <p:sp>
        <p:nvSpPr>
          <p:cNvPr id="40" name="文本框 28"/>
          <p:cNvSpPr txBox="1"/>
          <p:nvPr/>
        </p:nvSpPr>
        <p:spPr>
          <a:xfrm>
            <a:off x="5245051" y="2779058"/>
            <a:ext cx="1080343" cy="707886"/>
          </a:xfrm>
          <a:prstGeom prst="rect">
            <a:avLst/>
          </a:prstGeom>
          <a:noFill/>
        </p:spPr>
        <p:txBody>
          <a:bodyPr wrap="square" rtlCol="0">
            <a:spAutoFit/>
          </a:bodyPr>
          <a:lstStyle/>
          <a:p>
            <a:pPr algn="ctr"/>
            <a:r>
              <a:rPr lang="en-US" altLang="zh-CN" sz="4000" dirty="0">
                <a:solidFill>
                  <a:srgbClr val="00B0F0"/>
                </a:solidFill>
                <a:latin typeface="Agency FB" panose="020B0503020202020204" pitchFamily="34" charset="0"/>
                <a:ea typeface="汉仪菱心体简" panose="02010609000101010101" pitchFamily="49" charset="-122"/>
              </a:rPr>
              <a:t>14%</a:t>
            </a:r>
            <a:endParaRPr lang="zh-CN" altLang="en-US" sz="4000" dirty="0">
              <a:solidFill>
                <a:srgbClr val="00B0F0"/>
              </a:solidFill>
              <a:latin typeface="Agency FB" panose="020B0503020202020204" pitchFamily="34" charset="0"/>
              <a:ea typeface="汉仪菱心体简" panose="02010609000101010101" pitchFamily="49" charset="-122"/>
            </a:endParaRPr>
          </a:p>
        </p:txBody>
      </p:sp>
      <p:sp>
        <p:nvSpPr>
          <p:cNvPr id="41" name="文本框 28"/>
          <p:cNvSpPr txBox="1"/>
          <p:nvPr/>
        </p:nvSpPr>
        <p:spPr>
          <a:xfrm>
            <a:off x="3544410" y="1739229"/>
            <a:ext cx="1080343" cy="707886"/>
          </a:xfrm>
          <a:prstGeom prst="rect">
            <a:avLst/>
          </a:prstGeom>
          <a:noFill/>
        </p:spPr>
        <p:txBody>
          <a:bodyPr wrap="square" rtlCol="0">
            <a:spAutoFit/>
          </a:bodyPr>
          <a:lstStyle/>
          <a:p>
            <a:pPr algn="ctr"/>
            <a:r>
              <a:rPr lang="en-US" altLang="zh-CN" sz="4000" dirty="0">
                <a:solidFill>
                  <a:srgbClr val="00B0F0"/>
                </a:solidFill>
                <a:latin typeface="Agency FB" panose="020B0503020202020204" pitchFamily="34" charset="0"/>
                <a:ea typeface="汉仪菱心体简" panose="02010609000101010101" pitchFamily="49" charset="-122"/>
              </a:rPr>
              <a:t>22%</a:t>
            </a:r>
            <a:endParaRPr lang="zh-CN" altLang="en-US" sz="4000" dirty="0">
              <a:solidFill>
                <a:srgbClr val="00B0F0"/>
              </a:solidFill>
              <a:latin typeface="Agency FB" panose="020B0503020202020204" pitchFamily="34" charset="0"/>
              <a:ea typeface="汉仪菱心体简" panose="02010609000101010101" pitchFamily="49" charset="-122"/>
            </a:endParaRPr>
          </a:p>
        </p:txBody>
      </p:sp>
      <p:sp>
        <p:nvSpPr>
          <p:cNvPr id="42" name="文本框 28"/>
          <p:cNvSpPr txBox="1"/>
          <p:nvPr/>
        </p:nvSpPr>
        <p:spPr>
          <a:xfrm>
            <a:off x="4764956" y="1886744"/>
            <a:ext cx="1080343" cy="707886"/>
          </a:xfrm>
          <a:prstGeom prst="rect">
            <a:avLst/>
          </a:prstGeom>
          <a:noFill/>
        </p:spPr>
        <p:txBody>
          <a:bodyPr wrap="square" rtlCol="0">
            <a:spAutoFit/>
          </a:bodyPr>
          <a:lstStyle/>
          <a:p>
            <a:pPr algn="ctr"/>
            <a:r>
              <a:rPr lang="en-US" altLang="zh-CN" sz="4000" dirty="0">
                <a:solidFill>
                  <a:srgbClr val="00B0F0"/>
                </a:solidFill>
                <a:latin typeface="Agency FB" panose="020B0503020202020204" pitchFamily="34" charset="0"/>
                <a:ea typeface="汉仪菱心体简" panose="02010609000101010101" pitchFamily="49" charset="-122"/>
              </a:rPr>
              <a:t>19%</a:t>
            </a:r>
            <a:endParaRPr lang="zh-CN" altLang="en-US" sz="4000" dirty="0">
              <a:solidFill>
                <a:srgbClr val="00B0F0"/>
              </a:solidFill>
              <a:latin typeface="Agency FB" panose="020B0503020202020204" pitchFamily="34" charset="0"/>
              <a:ea typeface="汉仪菱心体简" panose="02010609000101010101" pitchFamily="49" charset="-122"/>
            </a:endParaRPr>
          </a:p>
        </p:txBody>
      </p:sp>
      <p:grpSp>
        <p:nvGrpSpPr>
          <p:cNvPr id="43" name="组合 42"/>
          <p:cNvGrpSpPr/>
          <p:nvPr/>
        </p:nvGrpSpPr>
        <p:grpSpPr>
          <a:xfrm>
            <a:off x="695901" y="249943"/>
            <a:ext cx="2896625" cy="679699"/>
            <a:chOff x="903371" y="249943"/>
            <a:chExt cx="2831223" cy="679699"/>
          </a:xfrm>
        </p:grpSpPr>
        <p:sp>
          <p:nvSpPr>
            <p:cNvPr id="44" name="任意多边形 43"/>
            <p:cNvSpPr/>
            <p:nvPr/>
          </p:nvSpPr>
          <p:spPr bwMode="auto">
            <a:xfrm>
              <a:off x="903371" y="249943"/>
              <a:ext cx="2831223" cy="679699"/>
            </a:xfrm>
            <a:custGeom>
              <a:avLst/>
              <a:gdLst>
                <a:gd name="connsiteX0" fmla="*/ 352810 w 4452260"/>
                <a:gd name="connsiteY0" fmla="*/ 0 h 1068867"/>
                <a:gd name="connsiteX1" fmla="*/ 636768 w 4452260"/>
                <a:gd name="connsiteY1" fmla="*/ 0 h 1068867"/>
                <a:gd name="connsiteX2" fmla="*/ 647700 w 4452260"/>
                <a:gd name="connsiteY2" fmla="*/ 0 h 1068867"/>
                <a:gd name="connsiteX3" fmla="*/ 724065 w 4452260"/>
                <a:gd name="connsiteY3" fmla="*/ 0 h 1068867"/>
                <a:gd name="connsiteX4" fmla="*/ 782584 w 4452260"/>
                <a:gd name="connsiteY4" fmla="*/ 0 h 1068867"/>
                <a:gd name="connsiteX5" fmla="*/ 799455 w 4452260"/>
                <a:gd name="connsiteY5" fmla="*/ 0 h 1068867"/>
                <a:gd name="connsiteX6" fmla="*/ 809825 w 4452260"/>
                <a:gd name="connsiteY6" fmla="*/ 0 h 1068867"/>
                <a:gd name="connsiteX7" fmla="*/ 818078 w 4452260"/>
                <a:gd name="connsiteY7" fmla="*/ 0 h 1068867"/>
                <a:gd name="connsiteX8" fmla="*/ 843980 w 4452260"/>
                <a:gd name="connsiteY8" fmla="*/ 0 h 1068867"/>
                <a:gd name="connsiteX9" fmla="*/ 931658 w 4452260"/>
                <a:gd name="connsiteY9" fmla="*/ 0 h 1068867"/>
                <a:gd name="connsiteX10" fmla="*/ 961580 w 4452260"/>
                <a:gd name="connsiteY10" fmla="*/ 0 h 1068867"/>
                <a:gd name="connsiteX11" fmla="*/ 1000055 w 4452260"/>
                <a:gd name="connsiteY11" fmla="*/ 0 h 1068867"/>
                <a:gd name="connsiteX12" fmla="*/ 1040537 w 4452260"/>
                <a:gd name="connsiteY12" fmla="*/ 0 h 1068867"/>
                <a:gd name="connsiteX13" fmla="*/ 1051453 w 4452260"/>
                <a:gd name="connsiteY13" fmla="*/ 0 h 1068867"/>
                <a:gd name="connsiteX14" fmla="*/ 1083414 w 4452260"/>
                <a:gd name="connsiteY14" fmla="*/ 0 h 1068867"/>
                <a:gd name="connsiteX15" fmla="*/ 1112969 w 4452260"/>
                <a:gd name="connsiteY15" fmla="*/ 0 h 1068867"/>
                <a:gd name="connsiteX16" fmla="*/ 1138871 w 4452260"/>
                <a:gd name="connsiteY16" fmla="*/ 0 h 1068867"/>
                <a:gd name="connsiteX17" fmla="*/ 1170224 w 4452260"/>
                <a:gd name="connsiteY17" fmla="*/ 0 h 1068867"/>
                <a:gd name="connsiteX18" fmla="*/ 1170711 w 4452260"/>
                <a:gd name="connsiteY18" fmla="*/ 0 h 1068867"/>
                <a:gd name="connsiteX19" fmla="*/ 1202662 w 4452260"/>
                <a:gd name="connsiteY19" fmla="*/ 0 h 1068867"/>
                <a:gd name="connsiteX20" fmla="*/ 1240037 w 4452260"/>
                <a:gd name="connsiteY20" fmla="*/ 0 h 1068867"/>
                <a:gd name="connsiteX21" fmla="*/ 1290626 w 4452260"/>
                <a:gd name="connsiteY21" fmla="*/ 0 h 1068867"/>
                <a:gd name="connsiteX22" fmla="*/ 1324496 w 4452260"/>
                <a:gd name="connsiteY22" fmla="*/ 0 h 1068867"/>
                <a:gd name="connsiteX23" fmla="*/ 1332348 w 4452260"/>
                <a:gd name="connsiteY23" fmla="*/ 0 h 1068867"/>
                <a:gd name="connsiteX24" fmla="*/ 1335428 w 4452260"/>
                <a:gd name="connsiteY24" fmla="*/ 0 h 1068867"/>
                <a:gd name="connsiteX25" fmla="*/ 1411793 w 4452260"/>
                <a:gd name="connsiteY25" fmla="*/ 0 h 1068867"/>
                <a:gd name="connsiteX26" fmla="*/ 1454182 w 4452260"/>
                <a:gd name="connsiteY26" fmla="*/ 0 h 1068867"/>
                <a:gd name="connsiteX27" fmla="*/ 1470312 w 4452260"/>
                <a:gd name="connsiteY27" fmla="*/ 0 h 1068867"/>
                <a:gd name="connsiteX28" fmla="*/ 1487183 w 4452260"/>
                <a:gd name="connsiteY28" fmla="*/ 0 h 1068867"/>
                <a:gd name="connsiteX29" fmla="*/ 1497552 w 4452260"/>
                <a:gd name="connsiteY29" fmla="*/ 0 h 1068867"/>
                <a:gd name="connsiteX30" fmla="*/ 1505806 w 4452260"/>
                <a:gd name="connsiteY30" fmla="*/ 0 h 1068867"/>
                <a:gd name="connsiteX31" fmla="*/ 1528471 w 4452260"/>
                <a:gd name="connsiteY31" fmla="*/ 0 h 1068867"/>
                <a:gd name="connsiteX32" fmla="*/ 1531708 w 4452260"/>
                <a:gd name="connsiteY32" fmla="*/ 0 h 1068867"/>
                <a:gd name="connsiteX33" fmla="*/ 1540992 w 4452260"/>
                <a:gd name="connsiteY33" fmla="*/ 0 h 1068867"/>
                <a:gd name="connsiteX34" fmla="*/ 1541479 w 4452260"/>
                <a:gd name="connsiteY34" fmla="*/ 0 h 1068867"/>
                <a:gd name="connsiteX35" fmla="*/ 1599998 w 4452260"/>
                <a:gd name="connsiteY35" fmla="*/ 0 h 1068867"/>
                <a:gd name="connsiteX36" fmla="*/ 1619386 w 4452260"/>
                <a:gd name="connsiteY36" fmla="*/ 0 h 1068867"/>
                <a:gd name="connsiteX37" fmla="*/ 1635492 w 4452260"/>
                <a:gd name="connsiteY37" fmla="*/ 0 h 1068867"/>
                <a:gd name="connsiteX38" fmla="*/ 1649308 w 4452260"/>
                <a:gd name="connsiteY38" fmla="*/ 0 h 1068867"/>
                <a:gd name="connsiteX39" fmla="*/ 1653720 w 4452260"/>
                <a:gd name="connsiteY39" fmla="*/ 0 h 1068867"/>
                <a:gd name="connsiteX40" fmla="*/ 1661394 w 4452260"/>
                <a:gd name="connsiteY40" fmla="*/ 0 h 1068867"/>
                <a:gd name="connsiteX41" fmla="*/ 1687782 w 4452260"/>
                <a:gd name="connsiteY41" fmla="*/ 0 h 1068867"/>
                <a:gd name="connsiteX42" fmla="*/ 1703116 w 4452260"/>
                <a:gd name="connsiteY42" fmla="*/ 0 h 1068867"/>
                <a:gd name="connsiteX43" fmla="*/ 1739181 w 4452260"/>
                <a:gd name="connsiteY43" fmla="*/ 0 h 1068867"/>
                <a:gd name="connsiteX44" fmla="*/ 1771141 w 4452260"/>
                <a:gd name="connsiteY44" fmla="*/ 0 h 1068867"/>
                <a:gd name="connsiteX45" fmla="*/ 1800697 w 4452260"/>
                <a:gd name="connsiteY45" fmla="*/ 0 h 1068867"/>
                <a:gd name="connsiteX46" fmla="*/ 1811727 w 4452260"/>
                <a:gd name="connsiteY46" fmla="*/ 0 h 1068867"/>
                <a:gd name="connsiteX47" fmla="*/ 1823361 w 4452260"/>
                <a:gd name="connsiteY47" fmla="*/ 0 h 1068867"/>
                <a:gd name="connsiteX48" fmla="*/ 1826599 w 4452260"/>
                <a:gd name="connsiteY48" fmla="*/ 0 h 1068867"/>
                <a:gd name="connsiteX49" fmla="*/ 1857951 w 4452260"/>
                <a:gd name="connsiteY49" fmla="*/ 0 h 1068867"/>
                <a:gd name="connsiteX50" fmla="*/ 1858439 w 4452260"/>
                <a:gd name="connsiteY50" fmla="*/ 0 h 1068867"/>
                <a:gd name="connsiteX51" fmla="*/ 1859676 w 4452260"/>
                <a:gd name="connsiteY51" fmla="*/ 0 h 1068867"/>
                <a:gd name="connsiteX52" fmla="*/ 1893346 w 4452260"/>
                <a:gd name="connsiteY52" fmla="*/ 0 h 1068867"/>
                <a:gd name="connsiteX53" fmla="*/ 1927765 w 4452260"/>
                <a:gd name="connsiteY53" fmla="*/ 0 h 1068867"/>
                <a:gd name="connsiteX54" fmla="*/ 1963365 w 4452260"/>
                <a:gd name="connsiteY54" fmla="*/ 0 h 1068867"/>
                <a:gd name="connsiteX55" fmla="*/ 1978354 w 4452260"/>
                <a:gd name="connsiteY55" fmla="*/ 0 h 1068867"/>
                <a:gd name="connsiteX56" fmla="*/ 1991032 w 4452260"/>
                <a:gd name="connsiteY56" fmla="*/ 0 h 1068867"/>
                <a:gd name="connsiteX57" fmla="*/ 2020076 w 4452260"/>
                <a:gd name="connsiteY57" fmla="*/ 0 h 1068867"/>
                <a:gd name="connsiteX58" fmla="*/ 2021800 w 4452260"/>
                <a:gd name="connsiteY58" fmla="*/ 0 h 1068867"/>
                <a:gd name="connsiteX59" fmla="*/ 2027021 w 4452260"/>
                <a:gd name="connsiteY59" fmla="*/ 0 h 1068867"/>
                <a:gd name="connsiteX60" fmla="*/ 2032162 w 4452260"/>
                <a:gd name="connsiteY60" fmla="*/ 0 h 1068867"/>
                <a:gd name="connsiteX61" fmla="*/ 2141909 w 4452260"/>
                <a:gd name="connsiteY61" fmla="*/ 0 h 1068867"/>
                <a:gd name="connsiteX62" fmla="*/ 2143633 w 4452260"/>
                <a:gd name="connsiteY62" fmla="*/ 0 h 1068867"/>
                <a:gd name="connsiteX63" fmla="*/ 2178359 w 4452260"/>
                <a:gd name="connsiteY63" fmla="*/ 0 h 1068867"/>
                <a:gd name="connsiteX64" fmla="*/ 2228719 w 4452260"/>
                <a:gd name="connsiteY64" fmla="*/ 0 h 1068867"/>
                <a:gd name="connsiteX65" fmla="*/ 2229207 w 4452260"/>
                <a:gd name="connsiteY65" fmla="*/ 0 h 1068867"/>
                <a:gd name="connsiteX66" fmla="*/ 2230931 w 4452260"/>
                <a:gd name="connsiteY66" fmla="*/ 0 h 1068867"/>
                <a:gd name="connsiteX67" fmla="*/ 2287725 w 4452260"/>
                <a:gd name="connsiteY67" fmla="*/ 0 h 1068867"/>
                <a:gd name="connsiteX68" fmla="*/ 2289450 w 4452260"/>
                <a:gd name="connsiteY68" fmla="*/ 0 h 1068867"/>
                <a:gd name="connsiteX69" fmla="*/ 2323220 w 4452260"/>
                <a:gd name="connsiteY69" fmla="*/ 0 h 1068867"/>
                <a:gd name="connsiteX70" fmla="*/ 2324944 w 4452260"/>
                <a:gd name="connsiteY70" fmla="*/ 0 h 1068867"/>
                <a:gd name="connsiteX71" fmla="*/ 2340483 w 4452260"/>
                <a:gd name="connsiteY71" fmla="*/ 0 h 1068867"/>
                <a:gd name="connsiteX72" fmla="*/ 2341447 w 4452260"/>
                <a:gd name="connsiteY72" fmla="*/ 0 h 1068867"/>
                <a:gd name="connsiteX73" fmla="*/ 2343172 w 4452260"/>
                <a:gd name="connsiteY73" fmla="*/ 0 h 1068867"/>
                <a:gd name="connsiteX74" fmla="*/ 2349122 w 4452260"/>
                <a:gd name="connsiteY74" fmla="*/ 0 h 1068867"/>
                <a:gd name="connsiteX75" fmla="*/ 2350846 w 4452260"/>
                <a:gd name="connsiteY75" fmla="*/ 0 h 1068867"/>
                <a:gd name="connsiteX76" fmla="*/ 2390844 w 4452260"/>
                <a:gd name="connsiteY76" fmla="*/ 0 h 1068867"/>
                <a:gd name="connsiteX77" fmla="*/ 2462317 w 4452260"/>
                <a:gd name="connsiteY77" fmla="*/ 0 h 1068867"/>
                <a:gd name="connsiteX78" fmla="*/ 2499455 w 4452260"/>
                <a:gd name="connsiteY78" fmla="*/ 0 h 1068867"/>
                <a:gd name="connsiteX79" fmla="*/ 2530713 w 4452260"/>
                <a:gd name="connsiteY79" fmla="*/ 0 h 1068867"/>
                <a:gd name="connsiteX80" fmla="*/ 2547403 w 4452260"/>
                <a:gd name="connsiteY80" fmla="*/ 0 h 1068867"/>
                <a:gd name="connsiteX81" fmla="*/ 2549127 w 4452260"/>
                <a:gd name="connsiteY81" fmla="*/ 0 h 1068867"/>
                <a:gd name="connsiteX82" fmla="*/ 2581074 w 4452260"/>
                <a:gd name="connsiteY82" fmla="*/ 0 h 1068867"/>
                <a:gd name="connsiteX83" fmla="*/ 2582112 w 4452260"/>
                <a:gd name="connsiteY83" fmla="*/ 0 h 1068867"/>
                <a:gd name="connsiteX84" fmla="*/ 2669530 w 4452260"/>
                <a:gd name="connsiteY84" fmla="*/ 0 h 1068867"/>
                <a:gd name="connsiteX85" fmla="*/ 2678759 w 4452260"/>
                <a:gd name="connsiteY85" fmla="*/ 0 h 1068867"/>
                <a:gd name="connsiteX86" fmla="*/ 2709527 w 4452260"/>
                <a:gd name="connsiteY86" fmla="*/ 0 h 1068867"/>
                <a:gd name="connsiteX87" fmla="*/ 2711252 w 4452260"/>
                <a:gd name="connsiteY87" fmla="*/ 0 h 1068867"/>
                <a:gd name="connsiteX88" fmla="*/ 2714748 w 4452260"/>
                <a:gd name="connsiteY88" fmla="*/ 0 h 1068867"/>
                <a:gd name="connsiteX89" fmla="*/ 2719890 w 4452260"/>
                <a:gd name="connsiteY89" fmla="*/ 0 h 1068867"/>
                <a:gd name="connsiteX90" fmla="*/ 2831360 w 4452260"/>
                <a:gd name="connsiteY90" fmla="*/ 0 h 1068867"/>
                <a:gd name="connsiteX91" fmla="*/ 2833086 w 4452260"/>
                <a:gd name="connsiteY91" fmla="*/ 0 h 1068867"/>
                <a:gd name="connsiteX92" fmla="*/ 2866087 w 4452260"/>
                <a:gd name="connsiteY92" fmla="*/ 0 h 1068867"/>
                <a:gd name="connsiteX93" fmla="*/ 2918659 w 4452260"/>
                <a:gd name="connsiteY93" fmla="*/ 0 h 1068867"/>
                <a:gd name="connsiteX94" fmla="*/ 2919896 w 4452260"/>
                <a:gd name="connsiteY94" fmla="*/ 0 h 1068867"/>
                <a:gd name="connsiteX95" fmla="*/ 2920383 w 4452260"/>
                <a:gd name="connsiteY95" fmla="*/ 0 h 1068867"/>
                <a:gd name="connsiteX96" fmla="*/ 2977177 w 4452260"/>
                <a:gd name="connsiteY96" fmla="*/ 0 h 1068867"/>
                <a:gd name="connsiteX97" fmla="*/ 2978902 w 4452260"/>
                <a:gd name="connsiteY97" fmla="*/ 0 h 1068867"/>
                <a:gd name="connsiteX98" fmla="*/ 3012671 w 4452260"/>
                <a:gd name="connsiteY98" fmla="*/ 0 h 1068867"/>
                <a:gd name="connsiteX99" fmla="*/ 3014397 w 4452260"/>
                <a:gd name="connsiteY99" fmla="*/ 0 h 1068867"/>
                <a:gd name="connsiteX100" fmla="*/ 3028211 w 4452260"/>
                <a:gd name="connsiteY100" fmla="*/ 0 h 1068867"/>
                <a:gd name="connsiteX101" fmla="*/ 3030899 w 4452260"/>
                <a:gd name="connsiteY101" fmla="*/ 0 h 1068867"/>
                <a:gd name="connsiteX102" fmla="*/ 3032624 w 4452260"/>
                <a:gd name="connsiteY102" fmla="*/ 0 h 1068867"/>
                <a:gd name="connsiteX103" fmla="*/ 3038573 w 4452260"/>
                <a:gd name="connsiteY103" fmla="*/ 0 h 1068867"/>
                <a:gd name="connsiteX104" fmla="*/ 3040298 w 4452260"/>
                <a:gd name="connsiteY104" fmla="*/ 0 h 1068867"/>
                <a:gd name="connsiteX105" fmla="*/ 3082021 w 4452260"/>
                <a:gd name="connsiteY105" fmla="*/ 0 h 1068867"/>
                <a:gd name="connsiteX106" fmla="*/ 3150044 w 4452260"/>
                <a:gd name="connsiteY106" fmla="*/ 0 h 1068867"/>
                <a:gd name="connsiteX107" fmla="*/ 3218441 w 4452260"/>
                <a:gd name="connsiteY107" fmla="*/ 0 h 1068867"/>
                <a:gd name="connsiteX108" fmla="*/ 3236855 w 4452260"/>
                <a:gd name="connsiteY108" fmla="*/ 0 h 1068867"/>
                <a:gd name="connsiteX109" fmla="*/ 3269839 w 4452260"/>
                <a:gd name="connsiteY109" fmla="*/ 0 h 1068867"/>
                <a:gd name="connsiteX110" fmla="*/ 3272250 w 4452260"/>
                <a:gd name="connsiteY110" fmla="*/ 0 h 1068867"/>
                <a:gd name="connsiteX111" fmla="*/ 3320378 w 4452260"/>
                <a:gd name="connsiteY111" fmla="*/ 0 h 1068867"/>
                <a:gd name="connsiteX112" fmla="*/ 3346330 w 4452260"/>
                <a:gd name="connsiteY112" fmla="*/ 0 h 1068867"/>
                <a:gd name="connsiteX113" fmla="*/ 3357257 w 4452260"/>
                <a:gd name="connsiteY113" fmla="*/ 0 h 1068867"/>
                <a:gd name="connsiteX114" fmla="*/ 3369936 w 4452260"/>
                <a:gd name="connsiteY114" fmla="*/ 0 h 1068867"/>
                <a:gd name="connsiteX115" fmla="*/ 3398980 w 4452260"/>
                <a:gd name="connsiteY115" fmla="*/ 0 h 1068867"/>
                <a:gd name="connsiteX116" fmla="*/ 3405925 w 4452260"/>
                <a:gd name="connsiteY116" fmla="*/ 0 h 1068867"/>
                <a:gd name="connsiteX117" fmla="*/ 3411066 w 4452260"/>
                <a:gd name="connsiteY117" fmla="*/ 0 h 1068867"/>
                <a:gd name="connsiteX118" fmla="*/ 3520813 w 4452260"/>
                <a:gd name="connsiteY118" fmla="*/ 0 h 1068867"/>
                <a:gd name="connsiteX119" fmla="*/ 3607623 w 4452260"/>
                <a:gd name="connsiteY119" fmla="*/ 0 h 1068867"/>
                <a:gd name="connsiteX120" fmla="*/ 3608111 w 4452260"/>
                <a:gd name="connsiteY120" fmla="*/ 0 h 1068867"/>
                <a:gd name="connsiteX121" fmla="*/ 3666629 w 4452260"/>
                <a:gd name="connsiteY121" fmla="*/ 0 h 1068867"/>
                <a:gd name="connsiteX122" fmla="*/ 3702124 w 4452260"/>
                <a:gd name="connsiteY122" fmla="*/ 0 h 1068867"/>
                <a:gd name="connsiteX123" fmla="*/ 3720351 w 4452260"/>
                <a:gd name="connsiteY123" fmla="*/ 0 h 1068867"/>
                <a:gd name="connsiteX124" fmla="*/ 3728025 w 4452260"/>
                <a:gd name="connsiteY124" fmla="*/ 0 h 1068867"/>
                <a:gd name="connsiteX125" fmla="*/ 3769748 w 4452260"/>
                <a:gd name="connsiteY125" fmla="*/ 0 h 1068867"/>
                <a:gd name="connsiteX126" fmla="*/ 4098793 w 4452260"/>
                <a:gd name="connsiteY126" fmla="*/ 0 h 1068867"/>
                <a:gd name="connsiteX127" fmla="*/ 4193519 w 4452260"/>
                <a:gd name="connsiteY127" fmla="*/ 54408 h 1068867"/>
                <a:gd name="connsiteX128" fmla="*/ 4439104 w 4452260"/>
                <a:gd name="connsiteY128" fmla="*/ 480025 h 1068867"/>
                <a:gd name="connsiteX129" fmla="*/ 4439104 w 4452260"/>
                <a:gd name="connsiteY129" fmla="*/ 588843 h 1068867"/>
                <a:gd name="connsiteX130" fmla="*/ 4193519 w 4452260"/>
                <a:gd name="connsiteY130" fmla="*/ 1014459 h 1068867"/>
                <a:gd name="connsiteX131" fmla="*/ 4098793 w 4452260"/>
                <a:gd name="connsiteY131" fmla="*/ 1068867 h 1068867"/>
                <a:gd name="connsiteX132" fmla="*/ 3728025 w 4452260"/>
                <a:gd name="connsiteY132" fmla="*/ 1068867 h 1068867"/>
                <a:gd name="connsiteX133" fmla="*/ 3607623 w 4452260"/>
                <a:gd name="connsiteY133" fmla="*/ 1068867 h 1068867"/>
                <a:gd name="connsiteX134" fmla="*/ 3411066 w 4452260"/>
                <a:gd name="connsiteY134" fmla="*/ 1068867 h 1068867"/>
                <a:gd name="connsiteX135" fmla="*/ 3357257 w 4452260"/>
                <a:gd name="connsiteY135" fmla="*/ 1068867 h 1068867"/>
                <a:gd name="connsiteX136" fmla="*/ 3236855 w 4452260"/>
                <a:gd name="connsiteY136" fmla="*/ 1068867 h 1068867"/>
                <a:gd name="connsiteX137" fmla="*/ 3040298 w 4452260"/>
                <a:gd name="connsiteY137" fmla="*/ 1068867 h 1068867"/>
                <a:gd name="connsiteX138" fmla="*/ 3038573 w 4452260"/>
                <a:gd name="connsiteY138" fmla="*/ 1068867 h 1068867"/>
                <a:gd name="connsiteX139" fmla="*/ 2919896 w 4452260"/>
                <a:gd name="connsiteY139" fmla="*/ 1068867 h 1068867"/>
                <a:gd name="connsiteX140" fmla="*/ 2866087 w 4452260"/>
                <a:gd name="connsiteY140" fmla="*/ 1068867 h 1068867"/>
                <a:gd name="connsiteX141" fmla="*/ 2719890 w 4452260"/>
                <a:gd name="connsiteY141" fmla="*/ 1068867 h 1068867"/>
                <a:gd name="connsiteX142" fmla="*/ 2669530 w 4452260"/>
                <a:gd name="connsiteY142" fmla="*/ 1068867 h 1068867"/>
                <a:gd name="connsiteX143" fmla="*/ 2549127 w 4452260"/>
                <a:gd name="connsiteY143" fmla="*/ 1068867 h 1068867"/>
                <a:gd name="connsiteX144" fmla="*/ 2547403 w 4452260"/>
                <a:gd name="connsiteY144" fmla="*/ 1068867 h 1068867"/>
                <a:gd name="connsiteX145" fmla="*/ 2350846 w 4452260"/>
                <a:gd name="connsiteY145" fmla="*/ 1068867 h 1068867"/>
                <a:gd name="connsiteX146" fmla="*/ 2349122 w 4452260"/>
                <a:gd name="connsiteY146" fmla="*/ 1068867 h 1068867"/>
                <a:gd name="connsiteX147" fmla="*/ 2228719 w 4452260"/>
                <a:gd name="connsiteY147" fmla="*/ 1068867 h 1068867"/>
                <a:gd name="connsiteX148" fmla="*/ 2178359 w 4452260"/>
                <a:gd name="connsiteY148" fmla="*/ 1068867 h 1068867"/>
                <a:gd name="connsiteX149" fmla="*/ 2032162 w 4452260"/>
                <a:gd name="connsiteY149" fmla="*/ 1068867 h 1068867"/>
                <a:gd name="connsiteX150" fmla="*/ 1978354 w 4452260"/>
                <a:gd name="connsiteY150" fmla="*/ 1068867 h 1068867"/>
                <a:gd name="connsiteX151" fmla="*/ 1859676 w 4452260"/>
                <a:gd name="connsiteY151" fmla="*/ 1068867 h 1068867"/>
                <a:gd name="connsiteX152" fmla="*/ 1857951 w 4452260"/>
                <a:gd name="connsiteY152" fmla="*/ 1068867 h 1068867"/>
                <a:gd name="connsiteX153" fmla="*/ 1826599 w 4452260"/>
                <a:gd name="connsiteY153" fmla="*/ 1068867 h 1068867"/>
                <a:gd name="connsiteX154" fmla="*/ 1661394 w 4452260"/>
                <a:gd name="connsiteY154" fmla="*/ 1068867 h 1068867"/>
                <a:gd name="connsiteX155" fmla="*/ 1540992 w 4452260"/>
                <a:gd name="connsiteY155" fmla="*/ 1068867 h 1068867"/>
                <a:gd name="connsiteX156" fmla="*/ 1531708 w 4452260"/>
                <a:gd name="connsiteY156" fmla="*/ 1068867 h 1068867"/>
                <a:gd name="connsiteX157" fmla="*/ 1487183 w 4452260"/>
                <a:gd name="connsiteY157" fmla="*/ 1068867 h 1068867"/>
                <a:gd name="connsiteX158" fmla="*/ 1335428 w 4452260"/>
                <a:gd name="connsiteY158" fmla="*/ 1068867 h 1068867"/>
                <a:gd name="connsiteX159" fmla="*/ 1290626 w 4452260"/>
                <a:gd name="connsiteY159" fmla="*/ 1068867 h 1068867"/>
                <a:gd name="connsiteX160" fmla="*/ 1170224 w 4452260"/>
                <a:gd name="connsiteY160" fmla="*/ 1068867 h 1068867"/>
                <a:gd name="connsiteX161" fmla="*/ 1138871 w 4452260"/>
                <a:gd name="connsiteY161" fmla="*/ 1068867 h 1068867"/>
                <a:gd name="connsiteX162" fmla="*/ 1040537 w 4452260"/>
                <a:gd name="connsiteY162" fmla="*/ 1068867 h 1068867"/>
                <a:gd name="connsiteX163" fmla="*/ 843980 w 4452260"/>
                <a:gd name="connsiteY163" fmla="*/ 1068867 h 1068867"/>
                <a:gd name="connsiteX164" fmla="*/ 799455 w 4452260"/>
                <a:gd name="connsiteY164" fmla="*/ 1068867 h 1068867"/>
                <a:gd name="connsiteX165" fmla="*/ 647700 w 4452260"/>
                <a:gd name="connsiteY165" fmla="*/ 1068867 h 1068867"/>
                <a:gd name="connsiteX166" fmla="*/ 352810 w 4452260"/>
                <a:gd name="connsiteY166" fmla="*/ 1068867 h 1068867"/>
                <a:gd name="connsiteX167" fmla="*/ 258084 w 4452260"/>
                <a:gd name="connsiteY167" fmla="*/ 1014459 h 1068867"/>
                <a:gd name="connsiteX168" fmla="*/ 12498 w 4452260"/>
                <a:gd name="connsiteY168" fmla="*/ 588843 h 1068867"/>
                <a:gd name="connsiteX169" fmla="*/ 12498 w 4452260"/>
                <a:gd name="connsiteY169" fmla="*/ 480025 h 1068867"/>
                <a:gd name="connsiteX170" fmla="*/ 258084 w 4452260"/>
                <a:gd name="connsiteY170" fmla="*/ 54408 h 1068867"/>
                <a:gd name="connsiteX171" fmla="*/ 352810 w 4452260"/>
                <a:gd name="connsiteY171" fmla="*/ 0 h 1068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4452260" h="1068867">
                  <a:moveTo>
                    <a:pt x="352810" y="0"/>
                  </a:moveTo>
                  <a:cubicBezTo>
                    <a:pt x="475602" y="0"/>
                    <a:pt x="567696" y="0"/>
                    <a:pt x="636768" y="0"/>
                  </a:cubicBezTo>
                  <a:lnTo>
                    <a:pt x="647700" y="0"/>
                  </a:lnTo>
                  <a:lnTo>
                    <a:pt x="724065" y="0"/>
                  </a:lnTo>
                  <a:cubicBezTo>
                    <a:pt x="748048" y="0"/>
                    <a:pt x="767235" y="0"/>
                    <a:pt x="782584" y="0"/>
                  </a:cubicBezTo>
                  <a:lnTo>
                    <a:pt x="799455" y="0"/>
                  </a:lnTo>
                  <a:lnTo>
                    <a:pt x="809825" y="0"/>
                  </a:lnTo>
                  <a:lnTo>
                    <a:pt x="818078" y="0"/>
                  </a:lnTo>
                  <a:cubicBezTo>
                    <a:pt x="843980" y="0"/>
                    <a:pt x="843980" y="0"/>
                    <a:pt x="843980" y="0"/>
                  </a:cubicBezTo>
                  <a:lnTo>
                    <a:pt x="931658" y="0"/>
                  </a:lnTo>
                  <a:lnTo>
                    <a:pt x="961580" y="0"/>
                  </a:lnTo>
                  <a:lnTo>
                    <a:pt x="1000055" y="0"/>
                  </a:lnTo>
                  <a:lnTo>
                    <a:pt x="1040537" y="0"/>
                  </a:lnTo>
                  <a:lnTo>
                    <a:pt x="1051453" y="0"/>
                  </a:lnTo>
                  <a:lnTo>
                    <a:pt x="1083414" y="0"/>
                  </a:lnTo>
                  <a:lnTo>
                    <a:pt x="1112969" y="0"/>
                  </a:lnTo>
                  <a:cubicBezTo>
                    <a:pt x="1138871" y="0"/>
                    <a:pt x="1138871" y="0"/>
                    <a:pt x="1138871" y="0"/>
                  </a:cubicBezTo>
                  <a:lnTo>
                    <a:pt x="1170224" y="0"/>
                  </a:lnTo>
                  <a:lnTo>
                    <a:pt x="1170711" y="0"/>
                  </a:lnTo>
                  <a:lnTo>
                    <a:pt x="1202662" y="0"/>
                  </a:lnTo>
                  <a:lnTo>
                    <a:pt x="1240037" y="0"/>
                  </a:lnTo>
                  <a:cubicBezTo>
                    <a:pt x="1290626" y="0"/>
                    <a:pt x="1290626" y="0"/>
                    <a:pt x="1290626" y="0"/>
                  </a:cubicBezTo>
                  <a:lnTo>
                    <a:pt x="1324496" y="0"/>
                  </a:lnTo>
                  <a:lnTo>
                    <a:pt x="1332348" y="0"/>
                  </a:lnTo>
                  <a:lnTo>
                    <a:pt x="1335428" y="0"/>
                  </a:lnTo>
                  <a:lnTo>
                    <a:pt x="1411793" y="0"/>
                  </a:lnTo>
                  <a:lnTo>
                    <a:pt x="1454182" y="0"/>
                  </a:lnTo>
                  <a:lnTo>
                    <a:pt x="1470312" y="0"/>
                  </a:lnTo>
                  <a:lnTo>
                    <a:pt x="1487183" y="0"/>
                  </a:lnTo>
                  <a:lnTo>
                    <a:pt x="1497552" y="0"/>
                  </a:lnTo>
                  <a:lnTo>
                    <a:pt x="1505806" y="0"/>
                  </a:lnTo>
                  <a:lnTo>
                    <a:pt x="1528471" y="0"/>
                  </a:lnTo>
                  <a:lnTo>
                    <a:pt x="1531708" y="0"/>
                  </a:lnTo>
                  <a:lnTo>
                    <a:pt x="1540992" y="0"/>
                  </a:lnTo>
                  <a:lnTo>
                    <a:pt x="1541479" y="0"/>
                  </a:lnTo>
                  <a:lnTo>
                    <a:pt x="1599998" y="0"/>
                  </a:lnTo>
                  <a:lnTo>
                    <a:pt x="1619386" y="0"/>
                  </a:lnTo>
                  <a:lnTo>
                    <a:pt x="1635492" y="0"/>
                  </a:lnTo>
                  <a:lnTo>
                    <a:pt x="1649308" y="0"/>
                  </a:lnTo>
                  <a:lnTo>
                    <a:pt x="1653720" y="0"/>
                  </a:lnTo>
                  <a:lnTo>
                    <a:pt x="1661394" y="0"/>
                  </a:lnTo>
                  <a:lnTo>
                    <a:pt x="1687782" y="0"/>
                  </a:lnTo>
                  <a:lnTo>
                    <a:pt x="1703116" y="0"/>
                  </a:lnTo>
                  <a:lnTo>
                    <a:pt x="1739181" y="0"/>
                  </a:lnTo>
                  <a:lnTo>
                    <a:pt x="1771141" y="0"/>
                  </a:lnTo>
                  <a:lnTo>
                    <a:pt x="1800697" y="0"/>
                  </a:lnTo>
                  <a:lnTo>
                    <a:pt x="1811727" y="0"/>
                  </a:lnTo>
                  <a:lnTo>
                    <a:pt x="1823361" y="0"/>
                  </a:lnTo>
                  <a:lnTo>
                    <a:pt x="1826599" y="0"/>
                  </a:lnTo>
                  <a:lnTo>
                    <a:pt x="1857951" y="0"/>
                  </a:lnTo>
                  <a:lnTo>
                    <a:pt x="1858439" y="0"/>
                  </a:lnTo>
                  <a:lnTo>
                    <a:pt x="1859676" y="0"/>
                  </a:lnTo>
                  <a:lnTo>
                    <a:pt x="1893346" y="0"/>
                  </a:lnTo>
                  <a:lnTo>
                    <a:pt x="1927765" y="0"/>
                  </a:lnTo>
                  <a:lnTo>
                    <a:pt x="1963365" y="0"/>
                  </a:lnTo>
                  <a:lnTo>
                    <a:pt x="1978354" y="0"/>
                  </a:lnTo>
                  <a:lnTo>
                    <a:pt x="1991032" y="0"/>
                  </a:lnTo>
                  <a:lnTo>
                    <a:pt x="2020076" y="0"/>
                  </a:lnTo>
                  <a:lnTo>
                    <a:pt x="2021800" y="0"/>
                  </a:lnTo>
                  <a:lnTo>
                    <a:pt x="2027021" y="0"/>
                  </a:lnTo>
                  <a:cubicBezTo>
                    <a:pt x="2032162" y="0"/>
                    <a:pt x="2032162" y="0"/>
                    <a:pt x="2032162" y="0"/>
                  </a:cubicBezTo>
                  <a:lnTo>
                    <a:pt x="2141909" y="0"/>
                  </a:lnTo>
                  <a:lnTo>
                    <a:pt x="2143633" y="0"/>
                  </a:lnTo>
                  <a:lnTo>
                    <a:pt x="2178359" y="0"/>
                  </a:lnTo>
                  <a:lnTo>
                    <a:pt x="2228719" y="0"/>
                  </a:lnTo>
                  <a:lnTo>
                    <a:pt x="2229207" y="0"/>
                  </a:lnTo>
                  <a:lnTo>
                    <a:pt x="2230931" y="0"/>
                  </a:lnTo>
                  <a:lnTo>
                    <a:pt x="2287725" y="0"/>
                  </a:lnTo>
                  <a:lnTo>
                    <a:pt x="2289450" y="0"/>
                  </a:lnTo>
                  <a:lnTo>
                    <a:pt x="2323220" y="0"/>
                  </a:lnTo>
                  <a:lnTo>
                    <a:pt x="2324944" y="0"/>
                  </a:lnTo>
                  <a:lnTo>
                    <a:pt x="2340483" y="0"/>
                  </a:lnTo>
                  <a:lnTo>
                    <a:pt x="2341447" y="0"/>
                  </a:lnTo>
                  <a:lnTo>
                    <a:pt x="2343172" y="0"/>
                  </a:lnTo>
                  <a:lnTo>
                    <a:pt x="2349122" y="0"/>
                  </a:lnTo>
                  <a:lnTo>
                    <a:pt x="2350846" y="0"/>
                  </a:lnTo>
                  <a:lnTo>
                    <a:pt x="2390844" y="0"/>
                  </a:lnTo>
                  <a:lnTo>
                    <a:pt x="2462317" y="0"/>
                  </a:lnTo>
                  <a:lnTo>
                    <a:pt x="2499455" y="0"/>
                  </a:lnTo>
                  <a:lnTo>
                    <a:pt x="2530713" y="0"/>
                  </a:lnTo>
                  <a:lnTo>
                    <a:pt x="2547403" y="0"/>
                  </a:lnTo>
                  <a:lnTo>
                    <a:pt x="2549127" y="0"/>
                  </a:lnTo>
                  <a:lnTo>
                    <a:pt x="2581074" y="0"/>
                  </a:lnTo>
                  <a:lnTo>
                    <a:pt x="2582112" y="0"/>
                  </a:lnTo>
                  <a:cubicBezTo>
                    <a:pt x="2669530" y="0"/>
                    <a:pt x="2669530" y="0"/>
                    <a:pt x="2669530" y="0"/>
                  </a:cubicBezTo>
                  <a:lnTo>
                    <a:pt x="2678759" y="0"/>
                  </a:lnTo>
                  <a:lnTo>
                    <a:pt x="2709527" y="0"/>
                  </a:lnTo>
                  <a:lnTo>
                    <a:pt x="2711252" y="0"/>
                  </a:lnTo>
                  <a:lnTo>
                    <a:pt x="2714748" y="0"/>
                  </a:lnTo>
                  <a:lnTo>
                    <a:pt x="2719890" y="0"/>
                  </a:lnTo>
                  <a:lnTo>
                    <a:pt x="2831360" y="0"/>
                  </a:lnTo>
                  <a:lnTo>
                    <a:pt x="2833086" y="0"/>
                  </a:lnTo>
                  <a:lnTo>
                    <a:pt x="2866087" y="0"/>
                  </a:lnTo>
                  <a:lnTo>
                    <a:pt x="2918659" y="0"/>
                  </a:lnTo>
                  <a:lnTo>
                    <a:pt x="2919896" y="0"/>
                  </a:lnTo>
                  <a:lnTo>
                    <a:pt x="2920383" y="0"/>
                  </a:lnTo>
                  <a:lnTo>
                    <a:pt x="2977177" y="0"/>
                  </a:lnTo>
                  <a:lnTo>
                    <a:pt x="2978902" y="0"/>
                  </a:lnTo>
                  <a:lnTo>
                    <a:pt x="3012671" y="0"/>
                  </a:lnTo>
                  <a:lnTo>
                    <a:pt x="3014397" y="0"/>
                  </a:lnTo>
                  <a:lnTo>
                    <a:pt x="3028211" y="0"/>
                  </a:lnTo>
                  <a:lnTo>
                    <a:pt x="3030899" y="0"/>
                  </a:lnTo>
                  <a:lnTo>
                    <a:pt x="3032624" y="0"/>
                  </a:lnTo>
                  <a:lnTo>
                    <a:pt x="3038573" y="0"/>
                  </a:lnTo>
                  <a:lnTo>
                    <a:pt x="3040298" y="0"/>
                  </a:lnTo>
                  <a:lnTo>
                    <a:pt x="3082021" y="0"/>
                  </a:lnTo>
                  <a:lnTo>
                    <a:pt x="3150044" y="0"/>
                  </a:lnTo>
                  <a:lnTo>
                    <a:pt x="3218441" y="0"/>
                  </a:lnTo>
                  <a:lnTo>
                    <a:pt x="3236855" y="0"/>
                  </a:lnTo>
                  <a:lnTo>
                    <a:pt x="3269839" y="0"/>
                  </a:lnTo>
                  <a:lnTo>
                    <a:pt x="3272250" y="0"/>
                  </a:lnTo>
                  <a:lnTo>
                    <a:pt x="3320378" y="0"/>
                  </a:lnTo>
                  <a:lnTo>
                    <a:pt x="3346330" y="0"/>
                  </a:lnTo>
                  <a:lnTo>
                    <a:pt x="3357257" y="0"/>
                  </a:lnTo>
                  <a:lnTo>
                    <a:pt x="3369936" y="0"/>
                  </a:lnTo>
                  <a:lnTo>
                    <a:pt x="3398980" y="0"/>
                  </a:lnTo>
                  <a:lnTo>
                    <a:pt x="3405925" y="0"/>
                  </a:lnTo>
                  <a:cubicBezTo>
                    <a:pt x="3411066" y="0"/>
                    <a:pt x="3411066" y="0"/>
                    <a:pt x="3411066" y="0"/>
                  </a:cubicBezTo>
                  <a:lnTo>
                    <a:pt x="3520813" y="0"/>
                  </a:lnTo>
                  <a:lnTo>
                    <a:pt x="3607623" y="0"/>
                  </a:lnTo>
                  <a:lnTo>
                    <a:pt x="3608111" y="0"/>
                  </a:lnTo>
                  <a:lnTo>
                    <a:pt x="3666629" y="0"/>
                  </a:lnTo>
                  <a:lnTo>
                    <a:pt x="3702124" y="0"/>
                  </a:lnTo>
                  <a:lnTo>
                    <a:pt x="3720351" y="0"/>
                  </a:lnTo>
                  <a:lnTo>
                    <a:pt x="3728025" y="0"/>
                  </a:lnTo>
                  <a:lnTo>
                    <a:pt x="3769748" y="0"/>
                  </a:lnTo>
                  <a:cubicBezTo>
                    <a:pt x="4098793" y="0"/>
                    <a:pt x="4098793" y="0"/>
                    <a:pt x="4098793" y="0"/>
                  </a:cubicBezTo>
                  <a:cubicBezTo>
                    <a:pt x="4133877" y="0"/>
                    <a:pt x="4175977" y="24572"/>
                    <a:pt x="4193519" y="54408"/>
                  </a:cubicBezTo>
                  <a:cubicBezTo>
                    <a:pt x="4439104" y="480025"/>
                    <a:pt x="4439104" y="480025"/>
                    <a:pt x="4439104" y="480025"/>
                  </a:cubicBezTo>
                  <a:cubicBezTo>
                    <a:pt x="4456646" y="509862"/>
                    <a:pt x="4456646" y="559005"/>
                    <a:pt x="4439104" y="588843"/>
                  </a:cubicBezTo>
                  <a:cubicBezTo>
                    <a:pt x="4193519" y="1014459"/>
                    <a:pt x="4193519" y="1014459"/>
                    <a:pt x="4193519" y="1014459"/>
                  </a:cubicBezTo>
                  <a:cubicBezTo>
                    <a:pt x="4175977" y="1044295"/>
                    <a:pt x="4133877" y="1068867"/>
                    <a:pt x="4098793" y="1068867"/>
                  </a:cubicBezTo>
                  <a:lnTo>
                    <a:pt x="3728025" y="1068867"/>
                  </a:lnTo>
                  <a:lnTo>
                    <a:pt x="3607623" y="1068867"/>
                  </a:lnTo>
                  <a:lnTo>
                    <a:pt x="3411066" y="1068867"/>
                  </a:lnTo>
                  <a:lnTo>
                    <a:pt x="3357257" y="1068867"/>
                  </a:lnTo>
                  <a:lnTo>
                    <a:pt x="3236855" y="1068867"/>
                  </a:lnTo>
                  <a:lnTo>
                    <a:pt x="3040298" y="1068867"/>
                  </a:lnTo>
                  <a:lnTo>
                    <a:pt x="3038573" y="1068867"/>
                  </a:lnTo>
                  <a:lnTo>
                    <a:pt x="2919896" y="1068867"/>
                  </a:lnTo>
                  <a:lnTo>
                    <a:pt x="2866087" y="1068867"/>
                  </a:lnTo>
                  <a:lnTo>
                    <a:pt x="2719890" y="1068867"/>
                  </a:lnTo>
                  <a:lnTo>
                    <a:pt x="2669530" y="1068867"/>
                  </a:lnTo>
                  <a:lnTo>
                    <a:pt x="2549127" y="1068867"/>
                  </a:lnTo>
                  <a:lnTo>
                    <a:pt x="2547403" y="1068867"/>
                  </a:lnTo>
                  <a:lnTo>
                    <a:pt x="2350846" y="1068867"/>
                  </a:lnTo>
                  <a:lnTo>
                    <a:pt x="2349122" y="1068867"/>
                  </a:lnTo>
                  <a:lnTo>
                    <a:pt x="2228719" y="1068867"/>
                  </a:lnTo>
                  <a:lnTo>
                    <a:pt x="2178359" y="1068867"/>
                  </a:lnTo>
                  <a:lnTo>
                    <a:pt x="2032162" y="1068867"/>
                  </a:lnTo>
                  <a:lnTo>
                    <a:pt x="1978354" y="1068867"/>
                  </a:lnTo>
                  <a:lnTo>
                    <a:pt x="1859676" y="1068867"/>
                  </a:lnTo>
                  <a:lnTo>
                    <a:pt x="1857951" y="1068867"/>
                  </a:lnTo>
                  <a:lnTo>
                    <a:pt x="1826599" y="1068867"/>
                  </a:lnTo>
                  <a:lnTo>
                    <a:pt x="1661394" y="1068867"/>
                  </a:lnTo>
                  <a:lnTo>
                    <a:pt x="1540992" y="1068867"/>
                  </a:lnTo>
                  <a:lnTo>
                    <a:pt x="1531708" y="1068867"/>
                  </a:lnTo>
                  <a:lnTo>
                    <a:pt x="1487183" y="1068867"/>
                  </a:lnTo>
                  <a:lnTo>
                    <a:pt x="1335428" y="1068867"/>
                  </a:lnTo>
                  <a:lnTo>
                    <a:pt x="1290626" y="1068867"/>
                  </a:lnTo>
                  <a:lnTo>
                    <a:pt x="1170224" y="1068867"/>
                  </a:lnTo>
                  <a:lnTo>
                    <a:pt x="1138871" y="1068867"/>
                  </a:lnTo>
                  <a:lnTo>
                    <a:pt x="1040537" y="1068867"/>
                  </a:lnTo>
                  <a:lnTo>
                    <a:pt x="843980" y="1068867"/>
                  </a:lnTo>
                  <a:lnTo>
                    <a:pt x="799455" y="1068867"/>
                  </a:lnTo>
                  <a:lnTo>
                    <a:pt x="647700" y="1068867"/>
                  </a:lnTo>
                  <a:lnTo>
                    <a:pt x="352810" y="1068867"/>
                  </a:lnTo>
                  <a:cubicBezTo>
                    <a:pt x="318603" y="1068867"/>
                    <a:pt x="275626" y="1044295"/>
                    <a:pt x="258084" y="1014459"/>
                  </a:cubicBezTo>
                  <a:cubicBezTo>
                    <a:pt x="12498" y="588843"/>
                    <a:pt x="12498" y="588843"/>
                    <a:pt x="12498" y="588843"/>
                  </a:cubicBezTo>
                  <a:cubicBezTo>
                    <a:pt x="-4166" y="559005"/>
                    <a:pt x="-4166" y="509862"/>
                    <a:pt x="12498" y="480025"/>
                  </a:cubicBezTo>
                  <a:cubicBezTo>
                    <a:pt x="258084" y="54408"/>
                    <a:pt x="258084" y="54408"/>
                    <a:pt x="258084" y="54408"/>
                  </a:cubicBezTo>
                  <a:cubicBezTo>
                    <a:pt x="275626" y="24572"/>
                    <a:pt x="318603" y="0"/>
                    <a:pt x="352810" y="0"/>
                  </a:cubicBezTo>
                  <a:close/>
                </a:path>
              </a:pathLst>
            </a:custGeom>
            <a:gradFill flip="none" rotWithShape="1">
              <a:gsLst>
                <a:gs pos="100000">
                  <a:schemeClr val="bg1">
                    <a:lumMod val="95000"/>
                  </a:schemeClr>
                </a:gs>
                <a:gs pos="0">
                  <a:srgbClr val="D3D3D3"/>
                </a:gs>
              </a:gsLst>
              <a:lin ang="2700000" scaled="1"/>
              <a:tileRect/>
            </a:gradFill>
            <a:ln w="19050">
              <a:gradFill flip="none" rotWithShape="1">
                <a:gsLst>
                  <a:gs pos="100000">
                    <a:schemeClr val="bg1">
                      <a:lumMod val="75000"/>
                    </a:schemeClr>
                  </a:gs>
                  <a:gs pos="0">
                    <a:schemeClr val="bg1"/>
                  </a:gs>
                </a:gsLst>
                <a:lin ang="2700000" scaled="1"/>
                <a:tileRect/>
              </a:gradFill>
            </a:ln>
            <a:effectLst>
              <a:outerShdw blurRad="127000" dist="50800" dir="2700000" algn="tl" rotWithShape="0">
                <a:prstClr val="black">
                  <a:alpha val="40000"/>
                </a:prstClr>
              </a:outerShdw>
            </a:effectLst>
          </p:spPr>
          <p:txBody>
            <a:bodyPr vert="horz" wrap="square" lIns="91440" tIns="45720" rIns="91440" bIns="45720" numCol="1" anchor="t" anchorCtr="0" compatLnSpc="1">
              <a:noAutofit/>
            </a:bodyPr>
            <a:lstStyle/>
            <a:p>
              <a:endParaRPr lang="zh-CN" altLang="en-US" dirty="0">
                <a:solidFill>
                  <a:prstClr val="black"/>
                </a:solidFill>
                <a:latin typeface="微软雅黑" panose="020B0503020204020204" pitchFamily="34" charset="-122"/>
              </a:endParaRPr>
            </a:p>
          </p:txBody>
        </p:sp>
        <p:sp>
          <p:nvSpPr>
            <p:cNvPr id="45" name="任意多边形 44"/>
            <p:cNvSpPr/>
            <p:nvPr/>
          </p:nvSpPr>
          <p:spPr bwMode="auto">
            <a:xfrm>
              <a:off x="1010779" y="325868"/>
              <a:ext cx="2628449" cy="527848"/>
            </a:xfrm>
            <a:custGeom>
              <a:avLst/>
              <a:gdLst>
                <a:gd name="connsiteX0" fmla="*/ 305125 w 4603109"/>
                <a:gd name="connsiteY0" fmla="*/ 0 h 924402"/>
                <a:gd name="connsiteX1" fmla="*/ 432894 w 4603109"/>
                <a:gd name="connsiteY1" fmla="*/ 0 h 924402"/>
                <a:gd name="connsiteX2" fmla="*/ 445336 w 4603109"/>
                <a:gd name="connsiteY2" fmla="*/ 0 h 924402"/>
                <a:gd name="connsiteX3" fmla="*/ 550703 w 4603109"/>
                <a:gd name="connsiteY3" fmla="*/ 0 h 924402"/>
                <a:gd name="connsiteX4" fmla="*/ 560158 w 4603109"/>
                <a:gd name="connsiteY4" fmla="*/ 0 h 924402"/>
                <a:gd name="connsiteX5" fmla="*/ 573105 w 4603109"/>
                <a:gd name="connsiteY5" fmla="*/ 0 h 924402"/>
                <a:gd name="connsiteX6" fmla="*/ 626202 w 4603109"/>
                <a:gd name="connsiteY6" fmla="*/ 0 h 924402"/>
                <a:gd name="connsiteX7" fmla="*/ 676811 w 4603109"/>
                <a:gd name="connsiteY7" fmla="*/ 0 h 924402"/>
                <a:gd name="connsiteX8" fmla="*/ 678472 w 4603109"/>
                <a:gd name="connsiteY8" fmla="*/ 0 h 924402"/>
                <a:gd name="connsiteX9" fmla="*/ 687927 w 4603109"/>
                <a:gd name="connsiteY9" fmla="*/ 0 h 924402"/>
                <a:gd name="connsiteX10" fmla="*/ 691402 w 4603109"/>
                <a:gd name="connsiteY10" fmla="*/ 0 h 924402"/>
                <a:gd name="connsiteX11" fmla="*/ 700371 w 4603109"/>
                <a:gd name="connsiteY11" fmla="*/ 0 h 924402"/>
                <a:gd name="connsiteX12" fmla="*/ 707508 w 4603109"/>
                <a:gd name="connsiteY12" fmla="*/ 0 h 924402"/>
                <a:gd name="connsiteX13" fmla="*/ 729909 w 4603109"/>
                <a:gd name="connsiteY13" fmla="*/ 0 h 924402"/>
                <a:gd name="connsiteX14" fmla="*/ 753971 w 4603109"/>
                <a:gd name="connsiteY14" fmla="*/ 0 h 924402"/>
                <a:gd name="connsiteX15" fmla="*/ 804580 w 4603109"/>
                <a:gd name="connsiteY15" fmla="*/ 0 h 924402"/>
                <a:gd name="connsiteX16" fmla="*/ 805737 w 4603109"/>
                <a:gd name="connsiteY16" fmla="*/ 0 h 924402"/>
                <a:gd name="connsiteX17" fmla="*/ 819171 w 4603109"/>
                <a:gd name="connsiteY17" fmla="*/ 0 h 924402"/>
                <a:gd name="connsiteX18" fmla="*/ 828140 w 4603109"/>
                <a:gd name="connsiteY18" fmla="*/ 0 h 924402"/>
                <a:gd name="connsiteX19" fmla="*/ 831615 w 4603109"/>
                <a:gd name="connsiteY19" fmla="*/ 0 h 924402"/>
                <a:gd name="connsiteX20" fmla="*/ 835277 w 4603109"/>
                <a:gd name="connsiteY20" fmla="*/ 0 h 924402"/>
                <a:gd name="connsiteX21" fmla="*/ 857678 w 4603109"/>
                <a:gd name="connsiteY21" fmla="*/ 0 h 924402"/>
                <a:gd name="connsiteX22" fmla="*/ 864889 w 4603109"/>
                <a:gd name="connsiteY22" fmla="*/ 0 h 924402"/>
                <a:gd name="connsiteX23" fmla="*/ 899900 w 4603109"/>
                <a:gd name="connsiteY23" fmla="*/ 0 h 924402"/>
                <a:gd name="connsiteX24" fmla="*/ 909341 w 4603109"/>
                <a:gd name="connsiteY24" fmla="*/ 0 h 924402"/>
                <a:gd name="connsiteX25" fmla="*/ 929965 w 4603109"/>
                <a:gd name="connsiteY25" fmla="*/ 0 h 924402"/>
                <a:gd name="connsiteX26" fmla="*/ 933506 w 4603109"/>
                <a:gd name="connsiteY26" fmla="*/ 0 h 924402"/>
                <a:gd name="connsiteX27" fmla="*/ 936982 w 4603109"/>
                <a:gd name="connsiteY27" fmla="*/ 0 h 924402"/>
                <a:gd name="connsiteX28" fmla="*/ 959384 w 4603109"/>
                <a:gd name="connsiteY28" fmla="*/ 0 h 924402"/>
                <a:gd name="connsiteX29" fmla="*/ 962542 w 4603109"/>
                <a:gd name="connsiteY29" fmla="*/ 0 h 924402"/>
                <a:gd name="connsiteX30" fmla="*/ 984943 w 4603109"/>
                <a:gd name="connsiteY30" fmla="*/ 0 h 924402"/>
                <a:gd name="connsiteX31" fmla="*/ 992658 w 4603109"/>
                <a:gd name="connsiteY31" fmla="*/ 0 h 924402"/>
                <a:gd name="connsiteX32" fmla="*/ 1012059 w 4603109"/>
                <a:gd name="connsiteY32" fmla="*/ 0 h 924402"/>
                <a:gd name="connsiteX33" fmla="*/ 1012480 w 4603109"/>
                <a:gd name="connsiteY33" fmla="*/ 0 h 924402"/>
                <a:gd name="connsiteX34" fmla="*/ 1027669 w 4603109"/>
                <a:gd name="connsiteY34" fmla="*/ 0 h 924402"/>
                <a:gd name="connsiteX35" fmla="*/ 1037110 w 4603109"/>
                <a:gd name="connsiteY35" fmla="*/ 0 h 924402"/>
                <a:gd name="connsiteX36" fmla="*/ 1040112 w 4603109"/>
                <a:gd name="connsiteY36" fmla="*/ 0 h 924402"/>
                <a:gd name="connsiteX37" fmla="*/ 1057734 w 4603109"/>
                <a:gd name="connsiteY37" fmla="*/ 0 h 924402"/>
                <a:gd name="connsiteX38" fmla="*/ 1064751 w 4603109"/>
                <a:gd name="connsiteY38" fmla="*/ 0 h 924402"/>
                <a:gd name="connsiteX39" fmla="*/ 1070177 w 4603109"/>
                <a:gd name="connsiteY39" fmla="*/ 0 h 924402"/>
                <a:gd name="connsiteX40" fmla="*/ 1072436 w 4603109"/>
                <a:gd name="connsiteY40" fmla="*/ 0 h 924402"/>
                <a:gd name="connsiteX41" fmla="*/ 1090311 w 4603109"/>
                <a:gd name="connsiteY41" fmla="*/ 0 h 924402"/>
                <a:gd name="connsiteX42" fmla="*/ 1110718 w 4603109"/>
                <a:gd name="connsiteY42" fmla="*/ 0 h 924402"/>
                <a:gd name="connsiteX43" fmla="*/ 1112712 w 4603109"/>
                <a:gd name="connsiteY43" fmla="*/ 0 h 924402"/>
                <a:gd name="connsiteX44" fmla="*/ 1116187 w 4603109"/>
                <a:gd name="connsiteY44" fmla="*/ 0 h 924402"/>
                <a:gd name="connsiteX45" fmla="*/ 1139828 w 4603109"/>
                <a:gd name="connsiteY45" fmla="*/ 0 h 924402"/>
                <a:gd name="connsiteX46" fmla="*/ 1140249 w 4603109"/>
                <a:gd name="connsiteY46" fmla="*/ 0 h 924402"/>
                <a:gd name="connsiteX47" fmla="*/ 1145480 w 4603109"/>
                <a:gd name="connsiteY47" fmla="*/ 0 h 924402"/>
                <a:gd name="connsiteX48" fmla="*/ 1152270 w 4603109"/>
                <a:gd name="connsiteY48" fmla="*/ 0 h 924402"/>
                <a:gd name="connsiteX49" fmla="*/ 1154934 w 4603109"/>
                <a:gd name="connsiteY49" fmla="*/ 0 h 924402"/>
                <a:gd name="connsiteX50" fmla="*/ 1167881 w 4603109"/>
                <a:gd name="connsiteY50" fmla="*/ 0 h 924402"/>
                <a:gd name="connsiteX51" fmla="*/ 1175544 w 4603109"/>
                <a:gd name="connsiteY51" fmla="*/ 0 h 924402"/>
                <a:gd name="connsiteX52" fmla="*/ 1184998 w 4603109"/>
                <a:gd name="connsiteY52" fmla="*/ 0 h 924402"/>
                <a:gd name="connsiteX53" fmla="*/ 1197946 w 4603109"/>
                <a:gd name="connsiteY53" fmla="*/ 0 h 924402"/>
                <a:gd name="connsiteX54" fmla="*/ 1200205 w 4603109"/>
                <a:gd name="connsiteY54" fmla="*/ 0 h 924402"/>
                <a:gd name="connsiteX55" fmla="*/ 1220978 w 4603109"/>
                <a:gd name="connsiteY55" fmla="*/ 0 h 924402"/>
                <a:gd name="connsiteX56" fmla="*/ 1238487 w 4603109"/>
                <a:gd name="connsiteY56" fmla="*/ 0 h 924402"/>
                <a:gd name="connsiteX57" fmla="*/ 1243956 w 4603109"/>
                <a:gd name="connsiteY57" fmla="*/ 0 h 924402"/>
                <a:gd name="connsiteX58" fmla="*/ 1251042 w 4603109"/>
                <a:gd name="connsiteY58" fmla="*/ 0 h 924402"/>
                <a:gd name="connsiteX59" fmla="*/ 1257637 w 4603109"/>
                <a:gd name="connsiteY59" fmla="*/ 0 h 924402"/>
                <a:gd name="connsiteX60" fmla="*/ 1271587 w 4603109"/>
                <a:gd name="connsiteY60" fmla="*/ 0 h 924402"/>
                <a:gd name="connsiteX61" fmla="*/ 1273249 w 4603109"/>
                <a:gd name="connsiteY61" fmla="*/ 0 h 924402"/>
                <a:gd name="connsiteX62" fmla="*/ 1280039 w 4603109"/>
                <a:gd name="connsiteY62" fmla="*/ 0 h 924402"/>
                <a:gd name="connsiteX63" fmla="*/ 1282703 w 4603109"/>
                <a:gd name="connsiteY63" fmla="*/ 0 h 924402"/>
                <a:gd name="connsiteX64" fmla="*/ 1286178 w 4603109"/>
                <a:gd name="connsiteY64" fmla="*/ 0 h 924402"/>
                <a:gd name="connsiteX65" fmla="*/ 1295146 w 4603109"/>
                <a:gd name="connsiteY65" fmla="*/ 0 h 924402"/>
                <a:gd name="connsiteX66" fmla="*/ 1301651 w 4603109"/>
                <a:gd name="connsiteY66" fmla="*/ 0 h 924402"/>
                <a:gd name="connsiteX67" fmla="*/ 1302284 w 4603109"/>
                <a:gd name="connsiteY67" fmla="*/ 0 h 924402"/>
                <a:gd name="connsiteX68" fmla="*/ 1303313 w 4603109"/>
                <a:gd name="connsiteY68" fmla="*/ 0 h 924402"/>
                <a:gd name="connsiteX69" fmla="*/ 1312767 w 4603109"/>
                <a:gd name="connsiteY69" fmla="*/ 0 h 924402"/>
                <a:gd name="connsiteX70" fmla="*/ 1316242 w 4603109"/>
                <a:gd name="connsiteY70" fmla="*/ 0 h 924402"/>
                <a:gd name="connsiteX71" fmla="*/ 1321886 w 4603109"/>
                <a:gd name="connsiteY71" fmla="*/ 0 h 924402"/>
                <a:gd name="connsiteX72" fmla="*/ 1324685 w 4603109"/>
                <a:gd name="connsiteY72" fmla="*/ 0 h 924402"/>
                <a:gd name="connsiteX73" fmla="*/ 1325211 w 4603109"/>
                <a:gd name="connsiteY73" fmla="*/ 0 h 924402"/>
                <a:gd name="connsiteX74" fmla="*/ 1332348 w 4603109"/>
                <a:gd name="connsiteY74" fmla="*/ 0 h 924402"/>
                <a:gd name="connsiteX75" fmla="*/ 1332714 w 4603109"/>
                <a:gd name="connsiteY75" fmla="*/ 0 h 924402"/>
                <a:gd name="connsiteX76" fmla="*/ 1333135 w 4603109"/>
                <a:gd name="connsiteY76" fmla="*/ 0 h 924402"/>
                <a:gd name="connsiteX77" fmla="*/ 1348747 w 4603109"/>
                <a:gd name="connsiteY77" fmla="*/ 0 h 924402"/>
                <a:gd name="connsiteX78" fmla="*/ 1354749 w 4603109"/>
                <a:gd name="connsiteY78" fmla="*/ 0 h 924402"/>
                <a:gd name="connsiteX79" fmla="*/ 1378811 w 4603109"/>
                <a:gd name="connsiteY79" fmla="*/ 0 h 924402"/>
                <a:gd name="connsiteX80" fmla="*/ 1383745 w 4603109"/>
                <a:gd name="connsiteY80" fmla="*/ 0 h 924402"/>
                <a:gd name="connsiteX81" fmla="*/ 1385406 w 4603109"/>
                <a:gd name="connsiteY81" fmla="*/ 0 h 924402"/>
                <a:gd name="connsiteX82" fmla="*/ 1399356 w 4603109"/>
                <a:gd name="connsiteY82" fmla="*/ 0 h 924402"/>
                <a:gd name="connsiteX83" fmla="*/ 1400513 w 4603109"/>
                <a:gd name="connsiteY83" fmla="*/ 0 h 924402"/>
                <a:gd name="connsiteX84" fmla="*/ 1413947 w 4603109"/>
                <a:gd name="connsiteY84" fmla="*/ 0 h 924402"/>
                <a:gd name="connsiteX85" fmla="*/ 1414442 w 4603109"/>
                <a:gd name="connsiteY85" fmla="*/ 0 h 924402"/>
                <a:gd name="connsiteX86" fmla="*/ 1422915 w 4603109"/>
                <a:gd name="connsiteY86" fmla="*/ 0 h 924402"/>
                <a:gd name="connsiteX87" fmla="*/ 1426390 w 4603109"/>
                <a:gd name="connsiteY87" fmla="*/ 0 h 924402"/>
                <a:gd name="connsiteX88" fmla="*/ 1429420 w 4603109"/>
                <a:gd name="connsiteY88" fmla="*/ 0 h 924402"/>
                <a:gd name="connsiteX89" fmla="*/ 1430053 w 4603109"/>
                <a:gd name="connsiteY89" fmla="*/ 0 h 924402"/>
                <a:gd name="connsiteX90" fmla="*/ 1430206 w 4603109"/>
                <a:gd name="connsiteY90" fmla="*/ 0 h 924402"/>
                <a:gd name="connsiteX91" fmla="*/ 1430577 w 4603109"/>
                <a:gd name="connsiteY91" fmla="*/ 0 h 924402"/>
                <a:gd name="connsiteX92" fmla="*/ 1436843 w 4603109"/>
                <a:gd name="connsiteY92" fmla="*/ 0 h 924402"/>
                <a:gd name="connsiteX93" fmla="*/ 1444011 w 4603109"/>
                <a:gd name="connsiteY93" fmla="*/ 0 h 924402"/>
                <a:gd name="connsiteX94" fmla="*/ 1449655 w 4603109"/>
                <a:gd name="connsiteY94" fmla="*/ 0 h 924402"/>
                <a:gd name="connsiteX95" fmla="*/ 1452454 w 4603109"/>
                <a:gd name="connsiteY95" fmla="*/ 0 h 924402"/>
                <a:gd name="connsiteX96" fmla="*/ 1452980 w 4603109"/>
                <a:gd name="connsiteY96" fmla="*/ 0 h 924402"/>
                <a:gd name="connsiteX97" fmla="*/ 1456455 w 4603109"/>
                <a:gd name="connsiteY97" fmla="*/ 0 h 924402"/>
                <a:gd name="connsiteX98" fmla="*/ 1459664 w 4603109"/>
                <a:gd name="connsiteY98" fmla="*/ 0 h 924402"/>
                <a:gd name="connsiteX99" fmla="*/ 1460117 w 4603109"/>
                <a:gd name="connsiteY99" fmla="*/ 0 h 924402"/>
                <a:gd name="connsiteX100" fmla="*/ 1460483 w 4603109"/>
                <a:gd name="connsiteY100" fmla="*/ 0 h 924402"/>
                <a:gd name="connsiteX101" fmla="*/ 1460904 w 4603109"/>
                <a:gd name="connsiteY101" fmla="*/ 0 h 924402"/>
                <a:gd name="connsiteX102" fmla="*/ 1472926 w 4603109"/>
                <a:gd name="connsiteY102" fmla="*/ 0 h 924402"/>
                <a:gd name="connsiteX103" fmla="*/ 1482518 w 4603109"/>
                <a:gd name="connsiteY103" fmla="*/ 0 h 924402"/>
                <a:gd name="connsiteX104" fmla="*/ 1489729 w 4603109"/>
                <a:gd name="connsiteY104" fmla="*/ 0 h 924402"/>
                <a:gd name="connsiteX105" fmla="*/ 1504116 w 4603109"/>
                <a:gd name="connsiteY105" fmla="*/ 0 h 924402"/>
                <a:gd name="connsiteX106" fmla="*/ 1511514 w 4603109"/>
                <a:gd name="connsiteY106" fmla="*/ 0 h 924402"/>
                <a:gd name="connsiteX107" fmla="*/ 1524740 w 4603109"/>
                <a:gd name="connsiteY107" fmla="*/ 0 h 924402"/>
                <a:gd name="connsiteX108" fmla="*/ 1528282 w 4603109"/>
                <a:gd name="connsiteY108" fmla="*/ 0 h 924402"/>
                <a:gd name="connsiteX109" fmla="*/ 1531757 w 4603109"/>
                <a:gd name="connsiteY109" fmla="*/ 0 h 924402"/>
                <a:gd name="connsiteX110" fmla="*/ 1534181 w 4603109"/>
                <a:gd name="connsiteY110" fmla="*/ 0 h 924402"/>
                <a:gd name="connsiteX111" fmla="*/ 1542211 w 4603109"/>
                <a:gd name="connsiteY111" fmla="*/ 0 h 924402"/>
                <a:gd name="connsiteX112" fmla="*/ 1554159 w 4603109"/>
                <a:gd name="connsiteY112" fmla="*/ 0 h 924402"/>
                <a:gd name="connsiteX113" fmla="*/ 1557318 w 4603109"/>
                <a:gd name="connsiteY113" fmla="*/ 0 h 924402"/>
                <a:gd name="connsiteX114" fmla="*/ 1557975 w 4603109"/>
                <a:gd name="connsiteY114" fmla="*/ 0 h 924402"/>
                <a:gd name="connsiteX115" fmla="*/ 1558346 w 4603109"/>
                <a:gd name="connsiteY115" fmla="*/ 0 h 924402"/>
                <a:gd name="connsiteX116" fmla="*/ 1561822 w 4603109"/>
                <a:gd name="connsiteY116" fmla="*/ 0 h 924402"/>
                <a:gd name="connsiteX117" fmla="*/ 1564612 w 4603109"/>
                <a:gd name="connsiteY117" fmla="*/ 0 h 924402"/>
                <a:gd name="connsiteX118" fmla="*/ 1566857 w 4603109"/>
                <a:gd name="connsiteY118" fmla="*/ 0 h 924402"/>
                <a:gd name="connsiteX119" fmla="*/ 1576919 w 4603109"/>
                <a:gd name="connsiteY119" fmla="*/ 0 h 924402"/>
                <a:gd name="connsiteX120" fmla="*/ 1579719 w 4603109"/>
                <a:gd name="connsiteY120" fmla="*/ 0 h 924402"/>
                <a:gd name="connsiteX121" fmla="*/ 1584224 w 4603109"/>
                <a:gd name="connsiteY121" fmla="*/ 0 h 924402"/>
                <a:gd name="connsiteX122" fmla="*/ 1587382 w 4603109"/>
                <a:gd name="connsiteY122" fmla="*/ 0 h 924402"/>
                <a:gd name="connsiteX123" fmla="*/ 1587433 w 4603109"/>
                <a:gd name="connsiteY123" fmla="*/ 0 h 924402"/>
                <a:gd name="connsiteX124" fmla="*/ 1600695 w 4603109"/>
                <a:gd name="connsiteY124" fmla="*/ 0 h 924402"/>
                <a:gd name="connsiteX125" fmla="*/ 1606834 w 4603109"/>
                <a:gd name="connsiteY125" fmla="*/ 0 h 924402"/>
                <a:gd name="connsiteX126" fmla="*/ 1607256 w 4603109"/>
                <a:gd name="connsiteY126" fmla="*/ 0 h 924402"/>
                <a:gd name="connsiteX127" fmla="*/ 1608325 w 4603109"/>
                <a:gd name="connsiteY127" fmla="*/ 0 h 924402"/>
                <a:gd name="connsiteX128" fmla="*/ 1609783 w 4603109"/>
                <a:gd name="connsiteY128" fmla="*/ 0 h 924402"/>
                <a:gd name="connsiteX129" fmla="*/ 1617498 w 4603109"/>
                <a:gd name="connsiteY129" fmla="*/ 0 h 924402"/>
                <a:gd name="connsiteX130" fmla="*/ 1631885 w 4603109"/>
                <a:gd name="connsiteY130" fmla="*/ 0 h 924402"/>
                <a:gd name="connsiteX131" fmla="*/ 1636899 w 4603109"/>
                <a:gd name="connsiteY131" fmla="*/ 0 h 924402"/>
                <a:gd name="connsiteX132" fmla="*/ 1637320 w 4603109"/>
                <a:gd name="connsiteY132" fmla="*/ 0 h 924402"/>
                <a:gd name="connsiteX133" fmla="*/ 1637445 w 4603109"/>
                <a:gd name="connsiteY133" fmla="*/ 0 h 924402"/>
                <a:gd name="connsiteX134" fmla="*/ 1652509 w 4603109"/>
                <a:gd name="connsiteY134" fmla="*/ 0 h 924402"/>
                <a:gd name="connsiteX135" fmla="*/ 1659526 w 4603109"/>
                <a:gd name="connsiteY135" fmla="*/ 0 h 924402"/>
                <a:gd name="connsiteX136" fmla="*/ 1661950 w 4603109"/>
                <a:gd name="connsiteY136" fmla="*/ 0 h 924402"/>
                <a:gd name="connsiteX137" fmla="*/ 1664952 w 4603109"/>
                <a:gd name="connsiteY137" fmla="*/ 0 h 924402"/>
                <a:gd name="connsiteX138" fmla="*/ 1667212 w 4603109"/>
                <a:gd name="connsiteY138" fmla="*/ 0 h 924402"/>
                <a:gd name="connsiteX139" fmla="*/ 1685087 w 4603109"/>
                <a:gd name="connsiteY139" fmla="*/ 0 h 924402"/>
                <a:gd name="connsiteX140" fmla="*/ 1689591 w 4603109"/>
                <a:gd name="connsiteY140" fmla="*/ 0 h 924402"/>
                <a:gd name="connsiteX141" fmla="*/ 1694626 w 4603109"/>
                <a:gd name="connsiteY141" fmla="*/ 0 h 924402"/>
                <a:gd name="connsiteX142" fmla="*/ 1697276 w 4603109"/>
                <a:gd name="connsiteY142" fmla="*/ 0 h 924402"/>
                <a:gd name="connsiteX143" fmla="*/ 1698000 w 4603109"/>
                <a:gd name="connsiteY143" fmla="*/ 0 h 924402"/>
                <a:gd name="connsiteX144" fmla="*/ 1704688 w 4603109"/>
                <a:gd name="connsiteY144" fmla="*/ 0 h 924402"/>
                <a:gd name="connsiteX145" fmla="*/ 1707488 w 4603109"/>
                <a:gd name="connsiteY145" fmla="*/ 0 h 924402"/>
                <a:gd name="connsiteX146" fmla="*/ 1710963 w 4603109"/>
                <a:gd name="connsiteY146" fmla="*/ 0 h 924402"/>
                <a:gd name="connsiteX147" fmla="*/ 1715151 w 4603109"/>
                <a:gd name="connsiteY147" fmla="*/ 0 h 924402"/>
                <a:gd name="connsiteX148" fmla="*/ 1721928 w 4603109"/>
                <a:gd name="connsiteY148" fmla="*/ 0 h 924402"/>
                <a:gd name="connsiteX149" fmla="*/ 1734603 w 4603109"/>
                <a:gd name="connsiteY149" fmla="*/ 0 h 924402"/>
                <a:gd name="connsiteX150" fmla="*/ 1735025 w 4603109"/>
                <a:gd name="connsiteY150" fmla="*/ 0 h 924402"/>
                <a:gd name="connsiteX151" fmla="*/ 1735558 w 4603109"/>
                <a:gd name="connsiteY151" fmla="*/ 0 h 924402"/>
                <a:gd name="connsiteX152" fmla="*/ 1736094 w 4603109"/>
                <a:gd name="connsiteY152" fmla="*/ 0 h 924402"/>
                <a:gd name="connsiteX153" fmla="*/ 1737552 w 4603109"/>
                <a:gd name="connsiteY153" fmla="*/ 0 h 924402"/>
                <a:gd name="connsiteX154" fmla="*/ 1741027 w 4603109"/>
                <a:gd name="connsiteY154" fmla="*/ 0 h 924402"/>
                <a:gd name="connsiteX155" fmla="*/ 1747046 w 4603109"/>
                <a:gd name="connsiteY155" fmla="*/ 0 h 924402"/>
                <a:gd name="connsiteX156" fmla="*/ 1748537 w 4603109"/>
                <a:gd name="connsiteY156" fmla="*/ 0 h 924402"/>
                <a:gd name="connsiteX157" fmla="*/ 1753052 w 4603109"/>
                <a:gd name="connsiteY157" fmla="*/ 0 h 924402"/>
                <a:gd name="connsiteX158" fmla="*/ 1757499 w 4603109"/>
                <a:gd name="connsiteY158" fmla="*/ 0 h 924402"/>
                <a:gd name="connsiteX159" fmla="*/ 1764668 w 4603109"/>
                <a:gd name="connsiteY159" fmla="*/ 0 h 924402"/>
                <a:gd name="connsiteX160" fmla="*/ 1765089 w 4603109"/>
                <a:gd name="connsiteY160" fmla="*/ 0 h 924402"/>
                <a:gd name="connsiteX161" fmla="*/ 1765214 w 4603109"/>
                <a:gd name="connsiteY161" fmla="*/ 0 h 924402"/>
                <a:gd name="connsiteX162" fmla="*/ 1770320 w 4603109"/>
                <a:gd name="connsiteY162" fmla="*/ 0 h 924402"/>
                <a:gd name="connsiteX163" fmla="*/ 1777110 w 4603109"/>
                <a:gd name="connsiteY163" fmla="*/ 0 h 924402"/>
                <a:gd name="connsiteX164" fmla="*/ 1779774 w 4603109"/>
                <a:gd name="connsiteY164" fmla="*/ 0 h 924402"/>
                <a:gd name="connsiteX165" fmla="*/ 1792721 w 4603109"/>
                <a:gd name="connsiteY165" fmla="*/ 0 h 924402"/>
                <a:gd name="connsiteX166" fmla="*/ 1794981 w 4603109"/>
                <a:gd name="connsiteY166" fmla="*/ 0 h 924402"/>
                <a:gd name="connsiteX167" fmla="*/ 1825045 w 4603109"/>
                <a:gd name="connsiteY167" fmla="*/ 0 h 924402"/>
                <a:gd name="connsiteX168" fmla="*/ 1825769 w 4603109"/>
                <a:gd name="connsiteY168" fmla="*/ 0 h 924402"/>
                <a:gd name="connsiteX169" fmla="*/ 1838732 w 4603109"/>
                <a:gd name="connsiteY169" fmla="*/ 0 h 924402"/>
                <a:gd name="connsiteX170" fmla="*/ 1845818 w 4603109"/>
                <a:gd name="connsiteY170" fmla="*/ 0 h 924402"/>
                <a:gd name="connsiteX171" fmla="*/ 1849697 w 4603109"/>
                <a:gd name="connsiteY171" fmla="*/ 0 h 924402"/>
                <a:gd name="connsiteX172" fmla="*/ 1852412 w 4603109"/>
                <a:gd name="connsiteY172" fmla="*/ 0 h 924402"/>
                <a:gd name="connsiteX173" fmla="*/ 1853903 w 4603109"/>
                <a:gd name="connsiteY173" fmla="*/ 0 h 924402"/>
                <a:gd name="connsiteX174" fmla="*/ 1863327 w 4603109"/>
                <a:gd name="connsiteY174" fmla="*/ 0 h 924402"/>
                <a:gd name="connsiteX175" fmla="*/ 1868796 w 4603109"/>
                <a:gd name="connsiteY175" fmla="*/ 0 h 924402"/>
                <a:gd name="connsiteX176" fmla="*/ 1874815 w 4603109"/>
                <a:gd name="connsiteY176" fmla="*/ 0 h 924402"/>
                <a:gd name="connsiteX177" fmla="*/ 1876306 w 4603109"/>
                <a:gd name="connsiteY177" fmla="*/ 0 h 924402"/>
                <a:gd name="connsiteX178" fmla="*/ 1880821 w 4603109"/>
                <a:gd name="connsiteY178" fmla="*/ 0 h 924402"/>
                <a:gd name="connsiteX179" fmla="*/ 1882477 w 4603109"/>
                <a:gd name="connsiteY179" fmla="*/ 0 h 924402"/>
                <a:gd name="connsiteX180" fmla="*/ 1883936 w 4603109"/>
                <a:gd name="connsiteY180" fmla="*/ 0 h 924402"/>
                <a:gd name="connsiteX181" fmla="*/ 1885268 w 4603109"/>
                <a:gd name="connsiteY181" fmla="*/ 0 h 924402"/>
                <a:gd name="connsiteX182" fmla="*/ 1896427 w 4603109"/>
                <a:gd name="connsiteY182" fmla="*/ 0 h 924402"/>
                <a:gd name="connsiteX183" fmla="*/ 1898089 w 4603109"/>
                <a:gd name="connsiteY183" fmla="*/ 0 h 924402"/>
                <a:gd name="connsiteX184" fmla="*/ 1904879 w 4603109"/>
                <a:gd name="connsiteY184" fmla="*/ 0 h 924402"/>
                <a:gd name="connsiteX185" fmla="*/ 1907543 w 4603109"/>
                <a:gd name="connsiteY185" fmla="*/ 0 h 924402"/>
                <a:gd name="connsiteX186" fmla="*/ 1911018 w 4603109"/>
                <a:gd name="connsiteY186" fmla="*/ 0 h 924402"/>
                <a:gd name="connsiteX187" fmla="*/ 1919986 w 4603109"/>
                <a:gd name="connsiteY187" fmla="*/ 0 h 924402"/>
                <a:gd name="connsiteX188" fmla="*/ 1927124 w 4603109"/>
                <a:gd name="connsiteY188" fmla="*/ 0 h 924402"/>
                <a:gd name="connsiteX189" fmla="*/ 1927489 w 4603109"/>
                <a:gd name="connsiteY189" fmla="*/ 0 h 924402"/>
                <a:gd name="connsiteX190" fmla="*/ 1927911 w 4603109"/>
                <a:gd name="connsiteY190" fmla="*/ 0 h 924402"/>
                <a:gd name="connsiteX191" fmla="*/ 1929402 w 4603109"/>
                <a:gd name="connsiteY191" fmla="*/ 0 h 924402"/>
                <a:gd name="connsiteX192" fmla="*/ 1946726 w 4603109"/>
                <a:gd name="connsiteY192" fmla="*/ 0 h 924402"/>
                <a:gd name="connsiteX193" fmla="*/ 1949525 w 4603109"/>
                <a:gd name="connsiteY193" fmla="*/ 0 h 924402"/>
                <a:gd name="connsiteX194" fmla="*/ 1957554 w 4603109"/>
                <a:gd name="connsiteY194" fmla="*/ 0 h 924402"/>
                <a:gd name="connsiteX195" fmla="*/ 1957975 w 4603109"/>
                <a:gd name="connsiteY195" fmla="*/ 0 h 924402"/>
                <a:gd name="connsiteX196" fmla="*/ 1973587 w 4603109"/>
                <a:gd name="connsiteY196" fmla="*/ 0 h 924402"/>
                <a:gd name="connsiteX197" fmla="*/ 1978520 w 4603109"/>
                <a:gd name="connsiteY197" fmla="*/ 0 h 924402"/>
                <a:gd name="connsiteX198" fmla="*/ 1980012 w 4603109"/>
                <a:gd name="connsiteY198" fmla="*/ 0 h 924402"/>
                <a:gd name="connsiteX199" fmla="*/ 1980181 w 4603109"/>
                <a:gd name="connsiteY199" fmla="*/ 0 h 924402"/>
                <a:gd name="connsiteX200" fmla="*/ 1981672 w 4603109"/>
                <a:gd name="connsiteY200" fmla="*/ 0 h 924402"/>
                <a:gd name="connsiteX201" fmla="*/ 2008585 w 4603109"/>
                <a:gd name="connsiteY201" fmla="*/ 0 h 924402"/>
                <a:gd name="connsiteX202" fmla="*/ 2009218 w 4603109"/>
                <a:gd name="connsiteY202" fmla="*/ 0 h 924402"/>
                <a:gd name="connsiteX203" fmla="*/ 2010246 w 4603109"/>
                <a:gd name="connsiteY203" fmla="*/ 0 h 924402"/>
                <a:gd name="connsiteX204" fmla="*/ 2010709 w 4603109"/>
                <a:gd name="connsiteY204" fmla="*/ 0 h 924402"/>
                <a:gd name="connsiteX205" fmla="*/ 2011705 w 4603109"/>
                <a:gd name="connsiteY205" fmla="*/ 0 h 924402"/>
                <a:gd name="connsiteX206" fmla="*/ 2024147 w 4603109"/>
                <a:gd name="connsiteY206" fmla="*/ 0 h 924402"/>
                <a:gd name="connsiteX207" fmla="*/ 2024196 w 4603109"/>
                <a:gd name="connsiteY207" fmla="*/ 0 h 924402"/>
                <a:gd name="connsiteX208" fmla="*/ 2024981 w 4603109"/>
                <a:gd name="connsiteY208" fmla="*/ 0 h 924402"/>
                <a:gd name="connsiteX209" fmla="*/ 2025353 w 4603109"/>
                <a:gd name="connsiteY209" fmla="*/ 0 h 924402"/>
                <a:gd name="connsiteX210" fmla="*/ 2026473 w 4603109"/>
                <a:gd name="connsiteY210" fmla="*/ 0 h 924402"/>
                <a:gd name="connsiteX211" fmla="*/ 2031619 w 4603109"/>
                <a:gd name="connsiteY211" fmla="*/ 0 h 924402"/>
                <a:gd name="connsiteX212" fmla="*/ 2033110 w 4603109"/>
                <a:gd name="connsiteY212" fmla="*/ 0 h 924402"/>
                <a:gd name="connsiteX213" fmla="*/ 2038787 w 4603109"/>
                <a:gd name="connsiteY213" fmla="*/ 0 h 924402"/>
                <a:gd name="connsiteX214" fmla="*/ 2039282 w 4603109"/>
                <a:gd name="connsiteY214" fmla="*/ 0 h 924402"/>
                <a:gd name="connsiteX215" fmla="*/ 2047755 w 4603109"/>
                <a:gd name="connsiteY215" fmla="*/ 0 h 924402"/>
                <a:gd name="connsiteX216" fmla="*/ 2051230 w 4603109"/>
                <a:gd name="connsiteY216" fmla="*/ 0 h 924402"/>
                <a:gd name="connsiteX217" fmla="*/ 2054893 w 4603109"/>
                <a:gd name="connsiteY217" fmla="*/ 0 h 924402"/>
                <a:gd name="connsiteX218" fmla="*/ 2055046 w 4603109"/>
                <a:gd name="connsiteY218" fmla="*/ 0 h 924402"/>
                <a:gd name="connsiteX219" fmla="*/ 2055258 w 4603109"/>
                <a:gd name="connsiteY219" fmla="*/ 0 h 924402"/>
                <a:gd name="connsiteX220" fmla="*/ 2055680 w 4603109"/>
                <a:gd name="connsiteY220" fmla="*/ 0 h 924402"/>
                <a:gd name="connsiteX221" fmla="*/ 2057171 w 4603109"/>
                <a:gd name="connsiteY221" fmla="*/ 0 h 924402"/>
                <a:gd name="connsiteX222" fmla="*/ 2061683 w 4603109"/>
                <a:gd name="connsiteY222" fmla="*/ 0 h 924402"/>
                <a:gd name="connsiteX223" fmla="*/ 2067702 w 4603109"/>
                <a:gd name="connsiteY223" fmla="*/ 0 h 924402"/>
                <a:gd name="connsiteX224" fmla="*/ 2074495 w 4603109"/>
                <a:gd name="connsiteY224" fmla="*/ 0 h 924402"/>
                <a:gd name="connsiteX225" fmla="*/ 2077294 w 4603109"/>
                <a:gd name="connsiteY225" fmla="*/ 0 h 924402"/>
                <a:gd name="connsiteX226" fmla="*/ 2084504 w 4603109"/>
                <a:gd name="connsiteY226" fmla="*/ 0 h 924402"/>
                <a:gd name="connsiteX227" fmla="*/ 2085323 w 4603109"/>
                <a:gd name="connsiteY227" fmla="*/ 0 h 924402"/>
                <a:gd name="connsiteX228" fmla="*/ 2085744 w 4603109"/>
                <a:gd name="connsiteY228" fmla="*/ 0 h 924402"/>
                <a:gd name="connsiteX229" fmla="*/ 2097766 w 4603109"/>
                <a:gd name="connsiteY229" fmla="*/ 0 h 924402"/>
                <a:gd name="connsiteX230" fmla="*/ 2106289 w 4603109"/>
                <a:gd name="connsiteY230" fmla="*/ 0 h 924402"/>
                <a:gd name="connsiteX231" fmla="*/ 2107781 w 4603109"/>
                <a:gd name="connsiteY231" fmla="*/ 0 h 924402"/>
                <a:gd name="connsiteX232" fmla="*/ 2128956 w 4603109"/>
                <a:gd name="connsiteY232" fmla="*/ 0 h 924402"/>
                <a:gd name="connsiteX233" fmla="*/ 2129514 w 4603109"/>
                <a:gd name="connsiteY233" fmla="*/ 0 h 924402"/>
                <a:gd name="connsiteX234" fmla="*/ 2136354 w 4603109"/>
                <a:gd name="connsiteY234" fmla="*/ 0 h 924402"/>
                <a:gd name="connsiteX235" fmla="*/ 2136987 w 4603109"/>
                <a:gd name="connsiteY235" fmla="*/ 0 h 924402"/>
                <a:gd name="connsiteX236" fmla="*/ 2138478 w 4603109"/>
                <a:gd name="connsiteY236" fmla="*/ 0 h 924402"/>
                <a:gd name="connsiteX237" fmla="*/ 2151916 w 4603109"/>
                <a:gd name="connsiteY237" fmla="*/ 0 h 924402"/>
                <a:gd name="connsiteX238" fmla="*/ 2152750 w 4603109"/>
                <a:gd name="connsiteY238" fmla="*/ 0 h 924402"/>
                <a:gd name="connsiteX239" fmla="*/ 2153122 w 4603109"/>
                <a:gd name="connsiteY239" fmla="*/ 0 h 924402"/>
                <a:gd name="connsiteX240" fmla="*/ 2154242 w 4603109"/>
                <a:gd name="connsiteY240" fmla="*/ 0 h 924402"/>
                <a:gd name="connsiteX241" fmla="*/ 2156597 w 4603109"/>
                <a:gd name="connsiteY241" fmla="*/ 0 h 924402"/>
                <a:gd name="connsiteX242" fmla="*/ 2159388 w 4603109"/>
                <a:gd name="connsiteY242" fmla="*/ 0 h 924402"/>
                <a:gd name="connsiteX243" fmla="*/ 2160879 w 4603109"/>
                <a:gd name="connsiteY243" fmla="*/ 0 h 924402"/>
                <a:gd name="connsiteX244" fmla="*/ 2161633 w 4603109"/>
                <a:gd name="connsiteY244" fmla="*/ 0 h 924402"/>
                <a:gd name="connsiteX245" fmla="*/ 2167051 w 4603109"/>
                <a:gd name="connsiteY245" fmla="*/ 0 h 924402"/>
                <a:gd name="connsiteX246" fmla="*/ 2178999 w 4603109"/>
                <a:gd name="connsiteY246" fmla="*/ 0 h 924402"/>
                <a:gd name="connsiteX247" fmla="*/ 2182158 w 4603109"/>
                <a:gd name="connsiteY247" fmla="*/ 0 h 924402"/>
                <a:gd name="connsiteX248" fmla="*/ 2182815 w 4603109"/>
                <a:gd name="connsiteY248" fmla="*/ 0 h 924402"/>
                <a:gd name="connsiteX249" fmla="*/ 2188666 w 4603109"/>
                <a:gd name="connsiteY249" fmla="*/ 0 h 924402"/>
                <a:gd name="connsiteX250" fmla="*/ 2189452 w 4603109"/>
                <a:gd name="connsiteY250" fmla="*/ 0 h 924402"/>
                <a:gd name="connsiteX251" fmla="*/ 2191697 w 4603109"/>
                <a:gd name="connsiteY251" fmla="*/ 0 h 924402"/>
                <a:gd name="connsiteX252" fmla="*/ 2195471 w 4603109"/>
                <a:gd name="connsiteY252" fmla="*/ 0 h 924402"/>
                <a:gd name="connsiteX253" fmla="*/ 2201759 w 4603109"/>
                <a:gd name="connsiteY253" fmla="*/ 0 h 924402"/>
                <a:gd name="connsiteX254" fmla="*/ 2203100 w 4603109"/>
                <a:gd name="connsiteY254" fmla="*/ 0 h 924402"/>
                <a:gd name="connsiteX255" fmla="*/ 2204559 w 4603109"/>
                <a:gd name="connsiteY255" fmla="*/ 0 h 924402"/>
                <a:gd name="connsiteX256" fmla="*/ 2204591 w 4603109"/>
                <a:gd name="connsiteY256" fmla="*/ 0 h 924402"/>
                <a:gd name="connsiteX257" fmla="*/ 2212273 w 4603109"/>
                <a:gd name="connsiteY257" fmla="*/ 0 h 924402"/>
                <a:gd name="connsiteX258" fmla="*/ 2225535 w 4603109"/>
                <a:gd name="connsiteY258" fmla="*/ 0 h 924402"/>
                <a:gd name="connsiteX259" fmla="*/ 2231674 w 4603109"/>
                <a:gd name="connsiteY259" fmla="*/ 0 h 924402"/>
                <a:gd name="connsiteX260" fmla="*/ 2232096 w 4603109"/>
                <a:gd name="connsiteY260" fmla="*/ 0 h 924402"/>
                <a:gd name="connsiteX261" fmla="*/ 2232220 w 4603109"/>
                <a:gd name="connsiteY261" fmla="*/ 0 h 924402"/>
                <a:gd name="connsiteX262" fmla="*/ 2233118 w 4603109"/>
                <a:gd name="connsiteY262" fmla="*/ 0 h 924402"/>
                <a:gd name="connsiteX263" fmla="*/ 2233165 w 4603109"/>
                <a:gd name="connsiteY263" fmla="*/ 0 h 924402"/>
                <a:gd name="connsiteX264" fmla="*/ 2256725 w 4603109"/>
                <a:gd name="connsiteY264" fmla="*/ 0 h 924402"/>
                <a:gd name="connsiteX265" fmla="*/ 2257283 w 4603109"/>
                <a:gd name="connsiteY265" fmla="*/ 0 h 924402"/>
                <a:gd name="connsiteX266" fmla="*/ 2262285 w 4603109"/>
                <a:gd name="connsiteY266" fmla="*/ 0 h 924402"/>
                <a:gd name="connsiteX267" fmla="*/ 2284366 w 4603109"/>
                <a:gd name="connsiteY267" fmla="*/ 0 h 924402"/>
                <a:gd name="connsiteX268" fmla="*/ 2289402 w 4603109"/>
                <a:gd name="connsiteY268" fmla="*/ 0 h 924402"/>
                <a:gd name="connsiteX269" fmla="*/ 2292052 w 4603109"/>
                <a:gd name="connsiteY269" fmla="*/ 0 h 924402"/>
                <a:gd name="connsiteX270" fmla="*/ 2299271 w 4603109"/>
                <a:gd name="connsiteY270" fmla="*/ 0 h 924402"/>
                <a:gd name="connsiteX271" fmla="*/ 2308721 w 4603109"/>
                <a:gd name="connsiteY271" fmla="*/ 0 h 924402"/>
                <a:gd name="connsiteX272" fmla="*/ 2309927 w 4603109"/>
                <a:gd name="connsiteY272" fmla="*/ 0 h 924402"/>
                <a:gd name="connsiteX273" fmla="*/ 2316435 w 4603109"/>
                <a:gd name="connsiteY273" fmla="*/ 0 h 924402"/>
                <a:gd name="connsiteX274" fmla="*/ 2316703 w 4603109"/>
                <a:gd name="connsiteY274" fmla="*/ 0 h 924402"/>
                <a:gd name="connsiteX275" fmla="*/ 2319466 w 4603109"/>
                <a:gd name="connsiteY275" fmla="*/ 0 h 924402"/>
                <a:gd name="connsiteX276" fmla="*/ 2322840 w 4603109"/>
                <a:gd name="connsiteY276" fmla="*/ 0 h 924402"/>
                <a:gd name="connsiteX277" fmla="*/ 2329528 w 4603109"/>
                <a:gd name="connsiteY277" fmla="*/ 0 h 924402"/>
                <a:gd name="connsiteX278" fmla="*/ 2330869 w 4603109"/>
                <a:gd name="connsiteY278" fmla="*/ 0 h 924402"/>
                <a:gd name="connsiteX279" fmla="*/ 2332328 w 4603109"/>
                <a:gd name="connsiteY279" fmla="*/ 0 h 924402"/>
                <a:gd name="connsiteX280" fmla="*/ 2332360 w 4603109"/>
                <a:gd name="connsiteY280" fmla="*/ 0 h 924402"/>
                <a:gd name="connsiteX281" fmla="*/ 2335803 w 4603109"/>
                <a:gd name="connsiteY281" fmla="*/ 0 h 924402"/>
                <a:gd name="connsiteX282" fmla="*/ 2343312 w 4603109"/>
                <a:gd name="connsiteY282" fmla="*/ 0 h 924402"/>
                <a:gd name="connsiteX283" fmla="*/ 2344804 w 4603109"/>
                <a:gd name="connsiteY283" fmla="*/ 0 h 924402"/>
                <a:gd name="connsiteX284" fmla="*/ 2346768 w 4603109"/>
                <a:gd name="connsiteY284" fmla="*/ 0 h 924402"/>
                <a:gd name="connsiteX285" fmla="*/ 2347827 w 4603109"/>
                <a:gd name="connsiteY285" fmla="*/ 0 h 924402"/>
                <a:gd name="connsiteX286" fmla="*/ 2352274 w 4603109"/>
                <a:gd name="connsiteY286" fmla="*/ 0 h 924402"/>
                <a:gd name="connsiteX287" fmla="*/ 2359443 w 4603109"/>
                <a:gd name="connsiteY287" fmla="*/ 0 h 924402"/>
                <a:gd name="connsiteX288" fmla="*/ 2359865 w 4603109"/>
                <a:gd name="connsiteY288" fmla="*/ 0 h 924402"/>
                <a:gd name="connsiteX289" fmla="*/ 2359989 w 4603109"/>
                <a:gd name="connsiteY289" fmla="*/ 0 h 924402"/>
                <a:gd name="connsiteX290" fmla="*/ 2360887 w 4603109"/>
                <a:gd name="connsiteY290" fmla="*/ 0 h 924402"/>
                <a:gd name="connsiteX291" fmla="*/ 2360934 w 4603109"/>
                <a:gd name="connsiteY291" fmla="*/ 0 h 924402"/>
                <a:gd name="connsiteX292" fmla="*/ 2371886 w 4603109"/>
                <a:gd name="connsiteY292" fmla="*/ 0 h 924402"/>
                <a:gd name="connsiteX293" fmla="*/ 2373377 w 4603109"/>
                <a:gd name="connsiteY293" fmla="*/ 0 h 924402"/>
                <a:gd name="connsiteX294" fmla="*/ 2377892 w 4603109"/>
                <a:gd name="connsiteY294" fmla="*/ 0 h 924402"/>
                <a:gd name="connsiteX295" fmla="*/ 2382339 w 4603109"/>
                <a:gd name="connsiteY295" fmla="*/ 0 h 924402"/>
                <a:gd name="connsiteX296" fmla="*/ 2390054 w 4603109"/>
                <a:gd name="connsiteY296" fmla="*/ 0 h 924402"/>
                <a:gd name="connsiteX297" fmla="*/ 2419821 w 4603109"/>
                <a:gd name="connsiteY297" fmla="*/ 0 h 924402"/>
                <a:gd name="connsiteX298" fmla="*/ 2427040 w 4603109"/>
                <a:gd name="connsiteY298" fmla="*/ 0 h 924402"/>
                <a:gd name="connsiteX299" fmla="*/ 2436490 w 4603109"/>
                <a:gd name="connsiteY299" fmla="*/ 0 h 924402"/>
                <a:gd name="connsiteX300" fmla="*/ 2444472 w 4603109"/>
                <a:gd name="connsiteY300" fmla="*/ 0 h 924402"/>
                <a:gd name="connsiteX301" fmla="*/ 2448678 w 4603109"/>
                <a:gd name="connsiteY301" fmla="*/ 0 h 924402"/>
                <a:gd name="connsiteX302" fmla="*/ 2450171 w 4603109"/>
                <a:gd name="connsiteY302" fmla="*/ 0 h 924402"/>
                <a:gd name="connsiteX303" fmla="*/ 2450609 w 4603109"/>
                <a:gd name="connsiteY303" fmla="*/ 0 h 924402"/>
                <a:gd name="connsiteX304" fmla="*/ 2463572 w 4603109"/>
                <a:gd name="connsiteY304" fmla="*/ 0 h 924402"/>
                <a:gd name="connsiteX305" fmla="*/ 2471081 w 4603109"/>
                <a:gd name="connsiteY305" fmla="*/ 0 h 924402"/>
                <a:gd name="connsiteX306" fmla="*/ 2472573 w 4603109"/>
                <a:gd name="connsiteY306" fmla="*/ 0 h 924402"/>
                <a:gd name="connsiteX307" fmla="*/ 2474537 w 4603109"/>
                <a:gd name="connsiteY307" fmla="*/ 0 h 924402"/>
                <a:gd name="connsiteX308" fmla="*/ 2475596 w 4603109"/>
                <a:gd name="connsiteY308" fmla="*/ 0 h 924402"/>
                <a:gd name="connsiteX309" fmla="*/ 2477252 w 4603109"/>
                <a:gd name="connsiteY309" fmla="*/ 0 h 924402"/>
                <a:gd name="connsiteX310" fmla="*/ 2478712 w 4603109"/>
                <a:gd name="connsiteY310" fmla="*/ 0 h 924402"/>
                <a:gd name="connsiteX311" fmla="*/ 2478743 w 4603109"/>
                <a:gd name="connsiteY311" fmla="*/ 0 h 924402"/>
                <a:gd name="connsiteX312" fmla="*/ 2480043 w 4603109"/>
                <a:gd name="connsiteY312" fmla="*/ 0 h 924402"/>
                <a:gd name="connsiteX313" fmla="*/ 2499655 w 4603109"/>
                <a:gd name="connsiteY313" fmla="*/ 0 h 924402"/>
                <a:gd name="connsiteX314" fmla="*/ 2501146 w 4603109"/>
                <a:gd name="connsiteY314" fmla="*/ 0 h 924402"/>
                <a:gd name="connsiteX315" fmla="*/ 2505661 w 4603109"/>
                <a:gd name="connsiteY315" fmla="*/ 0 h 924402"/>
                <a:gd name="connsiteX316" fmla="*/ 2508776 w 4603109"/>
                <a:gd name="connsiteY316" fmla="*/ 0 h 924402"/>
                <a:gd name="connsiteX317" fmla="*/ 2510108 w 4603109"/>
                <a:gd name="connsiteY317" fmla="*/ 0 h 924402"/>
                <a:gd name="connsiteX318" fmla="*/ 2524178 w 4603109"/>
                <a:gd name="connsiteY318" fmla="*/ 0 h 924402"/>
                <a:gd name="connsiteX319" fmla="*/ 2525248 w 4603109"/>
                <a:gd name="connsiteY319" fmla="*/ 0 h 924402"/>
                <a:gd name="connsiteX320" fmla="*/ 2525669 w 4603109"/>
                <a:gd name="connsiteY320" fmla="*/ 0 h 924402"/>
                <a:gd name="connsiteX321" fmla="*/ 2552329 w 4603109"/>
                <a:gd name="connsiteY321" fmla="*/ 0 h 924402"/>
                <a:gd name="connsiteX322" fmla="*/ 2552751 w 4603109"/>
                <a:gd name="connsiteY322" fmla="*/ 0 h 924402"/>
                <a:gd name="connsiteX323" fmla="*/ 2554242 w 4603109"/>
                <a:gd name="connsiteY323" fmla="*/ 0 h 924402"/>
                <a:gd name="connsiteX324" fmla="*/ 2574787 w 4603109"/>
                <a:gd name="connsiteY324" fmla="*/ 0 h 924402"/>
                <a:gd name="connsiteX325" fmla="*/ 2576279 w 4603109"/>
                <a:gd name="connsiteY325" fmla="*/ 0 h 924402"/>
                <a:gd name="connsiteX326" fmla="*/ 2576447 w 4603109"/>
                <a:gd name="connsiteY326" fmla="*/ 0 h 924402"/>
                <a:gd name="connsiteX327" fmla="*/ 2577940 w 4603109"/>
                <a:gd name="connsiteY327" fmla="*/ 0 h 924402"/>
                <a:gd name="connsiteX328" fmla="*/ 2603360 w 4603109"/>
                <a:gd name="connsiteY328" fmla="*/ 0 h 924402"/>
                <a:gd name="connsiteX329" fmla="*/ 2604852 w 4603109"/>
                <a:gd name="connsiteY329" fmla="*/ 0 h 924402"/>
                <a:gd name="connsiteX330" fmla="*/ 2605021 w 4603109"/>
                <a:gd name="connsiteY330" fmla="*/ 0 h 924402"/>
                <a:gd name="connsiteX331" fmla="*/ 2605484 w 4603109"/>
                <a:gd name="connsiteY331" fmla="*/ 0 h 924402"/>
                <a:gd name="connsiteX332" fmla="*/ 2606481 w 4603109"/>
                <a:gd name="connsiteY332" fmla="*/ 0 h 924402"/>
                <a:gd name="connsiteX333" fmla="*/ 2606512 w 4603109"/>
                <a:gd name="connsiteY333" fmla="*/ 0 h 924402"/>
                <a:gd name="connsiteX334" fmla="*/ 2606976 w 4603109"/>
                <a:gd name="connsiteY334" fmla="*/ 0 h 924402"/>
                <a:gd name="connsiteX335" fmla="*/ 2618923 w 4603109"/>
                <a:gd name="connsiteY335" fmla="*/ 0 h 924402"/>
                <a:gd name="connsiteX336" fmla="*/ 2621248 w 4603109"/>
                <a:gd name="connsiteY336" fmla="*/ 0 h 924402"/>
                <a:gd name="connsiteX337" fmla="*/ 2622740 w 4603109"/>
                <a:gd name="connsiteY337" fmla="*/ 0 h 924402"/>
                <a:gd name="connsiteX338" fmla="*/ 2627885 w 4603109"/>
                <a:gd name="connsiteY338" fmla="*/ 0 h 924402"/>
                <a:gd name="connsiteX339" fmla="*/ 2629377 w 4603109"/>
                <a:gd name="connsiteY339" fmla="*/ 0 h 924402"/>
                <a:gd name="connsiteX340" fmla="*/ 2634058 w 4603109"/>
                <a:gd name="connsiteY340" fmla="*/ 0 h 924402"/>
                <a:gd name="connsiteX341" fmla="*/ 2635549 w 4603109"/>
                <a:gd name="connsiteY341" fmla="*/ 0 h 924402"/>
                <a:gd name="connsiteX342" fmla="*/ 2636545 w 4603109"/>
                <a:gd name="connsiteY342" fmla="*/ 0 h 924402"/>
                <a:gd name="connsiteX343" fmla="*/ 2648987 w 4603109"/>
                <a:gd name="connsiteY343" fmla="*/ 0 h 924402"/>
                <a:gd name="connsiteX344" fmla="*/ 2649821 w 4603109"/>
                <a:gd name="connsiteY344" fmla="*/ 0 h 924402"/>
                <a:gd name="connsiteX345" fmla="*/ 2651313 w 4603109"/>
                <a:gd name="connsiteY345" fmla="*/ 0 h 924402"/>
                <a:gd name="connsiteX346" fmla="*/ 2651947 w 4603109"/>
                <a:gd name="connsiteY346" fmla="*/ 0 h 924402"/>
                <a:gd name="connsiteX347" fmla="*/ 2653017 w 4603109"/>
                <a:gd name="connsiteY347" fmla="*/ 0 h 924402"/>
                <a:gd name="connsiteX348" fmla="*/ 2653438 w 4603109"/>
                <a:gd name="connsiteY348" fmla="*/ 0 h 924402"/>
                <a:gd name="connsiteX349" fmla="*/ 2656459 w 4603109"/>
                <a:gd name="connsiteY349" fmla="*/ 0 h 924402"/>
                <a:gd name="connsiteX350" fmla="*/ 2657950 w 4603109"/>
                <a:gd name="connsiteY350" fmla="*/ 0 h 924402"/>
                <a:gd name="connsiteX351" fmla="*/ 2665460 w 4603109"/>
                <a:gd name="connsiteY351" fmla="*/ 0 h 924402"/>
                <a:gd name="connsiteX352" fmla="*/ 2680098 w 4603109"/>
                <a:gd name="connsiteY352" fmla="*/ 0 h 924402"/>
                <a:gd name="connsiteX353" fmla="*/ 2680520 w 4603109"/>
                <a:gd name="connsiteY353" fmla="*/ 0 h 924402"/>
                <a:gd name="connsiteX354" fmla="*/ 2682011 w 4603109"/>
                <a:gd name="connsiteY354" fmla="*/ 0 h 924402"/>
                <a:gd name="connsiteX355" fmla="*/ 2692542 w 4603109"/>
                <a:gd name="connsiteY355" fmla="*/ 0 h 924402"/>
                <a:gd name="connsiteX356" fmla="*/ 2702556 w 4603109"/>
                <a:gd name="connsiteY356" fmla="*/ 0 h 924402"/>
                <a:gd name="connsiteX357" fmla="*/ 2704048 w 4603109"/>
                <a:gd name="connsiteY357" fmla="*/ 0 h 924402"/>
                <a:gd name="connsiteX358" fmla="*/ 2724289 w 4603109"/>
                <a:gd name="connsiteY358" fmla="*/ 0 h 924402"/>
                <a:gd name="connsiteX359" fmla="*/ 2731129 w 4603109"/>
                <a:gd name="connsiteY359" fmla="*/ 0 h 924402"/>
                <a:gd name="connsiteX360" fmla="*/ 2732621 w 4603109"/>
                <a:gd name="connsiteY360" fmla="*/ 0 h 924402"/>
                <a:gd name="connsiteX361" fmla="*/ 2733253 w 4603109"/>
                <a:gd name="connsiteY361" fmla="*/ 0 h 924402"/>
                <a:gd name="connsiteX362" fmla="*/ 2734745 w 4603109"/>
                <a:gd name="connsiteY362" fmla="*/ 0 h 924402"/>
                <a:gd name="connsiteX363" fmla="*/ 2746692 w 4603109"/>
                <a:gd name="connsiteY363" fmla="*/ 0 h 924402"/>
                <a:gd name="connsiteX364" fmla="*/ 2749017 w 4603109"/>
                <a:gd name="connsiteY364" fmla="*/ 0 h 924402"/>
                <a:gd name="connsiteX365" fmla="*/ 2750509 w 4603109"/>
                <a:gd name="connsiteY365" fmla="*/ 0 h 924402"/>
                <a:gd name="connsiteX366" fmla="*/ 2754354 w 4603109"/>
                <a:gd name="connsiteY366" fmla="*/ 0 h 924402"/>
                <a:gd name="connsiteX367" fmla="*/ 2755654 w 4603109"/>
                <a:gd name="connsiteY367" fmla="*/ 0 h 924402"/>
                <a:gd name="connsiteX368" fmla="*/ 2757146 w 4603109"/>
                <a:gd name="connsiteY368" fmla="*/ 0 h 924402"/>
                <a:gd name="connsiteX369" fmla="*/ 2761827 w 4603109"/>
                <a:gd name="connsiteY369" fmla="*/ 0 h 924402"/>
                <a:gd name="connsiteX370" fmla="*/ 2763318 w 4603109"/>
                <a:gd name="connsiteY370" fmla="*/ 0 h 924402"/>
                <a:gd name="connsiteX371" fmla="*/ 2776756 w 4603109"/>
                <a:gd name="connsiteY371" fmla="*/ 0 h 924402"/>
                <a:gd name="connsiteX372" fmla="*/ 2777590 w 4603109"/>
                <a:gd name="connsiteY372" fmla="*/ 0 h 924402"/>
                <a:gd name="connsiteX373" fmla="*/ 2779082 w 4603109"/>
                <a:gd name="connsiteY373" fmla="*/ 0 h 924402"/>
                <a:gd name="connsiteX374" fmla="*/ 2783442 w 4603109"/>
                <a:gd name="connsiteY374" fmla="*/ 0 h 924402"/>
                <a:gd name="connsiteX375" fmla="*/ 2784228 w 4603109"/>
                <a:gd name="connsiteY375" fmla="*/ 0 h 924402"/>
                <a:gd name="connsiteX376" fmla="*/ 2785719 w 4603109"/>
                <a:gd name="connsiteY376" fmla="*/ 0 h 924402"/>
                <a:gd name="connsiteX377" fmla="*/ 2786473 w 4603109"/>
                <a:gd name="connsiteY377" fmla="*/ 0 h 924402"/>
                <a:gd name="connsiteX378" fmla="*/ 2793229 w 4603109"/>
                <a:gd name="connsiteY378" fmla="*/ 0 h 924402"/>
                <a:gd name="connsiteX379" fmla="*/ 2799367 w 4603109"/>
                <a:gd name="connsiteY379" fmla="*/ 0 h 924402"/>
                <a:gd name="connsiteX380" fmla="*/ 2813506 w 4603109"/>
                <a:gd name="connsiteY380" fmla="*/ 0 h 924402"/>
                <a:gd name="connsiteX381" fmla="*/ 2820311 w 4603109"/>
                <a:gd name="connsiteY381" fmla="*/ 0 h 924402"/>
                <a:gd name="connsiteX382" fmla="*/ 2827893 w 4603109"/>
                <a:gd name="connsiteY382" fmla="*/ 0 h 924402"/>
                <a:gd name="connsiteX383" fmla="*/ 2827940 w 4603109"/>
                <a:gd name="connsiteY383" fmla="*/ 0 h 924402"/>
                <a:gd name="connsiteX384" fmla="*/ 2829431 w 4603109"/>
                <a:gd name="connsiteY384" fmla="*/ 0 h 924402"/>
                <a:gd name="connsiteX385" fmla="*/ 2829978 w 4603109"/>
                <a:gd name="connsiteY385" fmla="*/ 0 h 924402"/>
                <a:gd name="connsiteX386" fmla="*/ 2852058 w 4603109"/>
                <a:gd name="connsiteY386" fmla="*/ 0 h 924402"/>
                <a:gd name="connsiteX387" fmla="*/ 2857060 w 4603109"/>
                <a:gd name="connsiteY387" fmla="*/ 0 h 924402"/>
                <a:gd name="connsiteX388" fmla="*/ 2857958 w 4603109"/>
                <a:gd name="connsiteY388" fmla="*/ 0 h 924402"/>
                <a:gd name="connsiteX389" fmla="*/ 2871601 w 4603109"/>
                <a:gd name="connsiteY389" fmla="*/ 0 h 924402"/>
                <a:gd name="connsiteX390" fmla="*/ 2882123 w 4603109"/>
                <a:gd name="connsiteY390" fmla="*/ 0 h 924402"/>
                <a:gd name="connsiteX391" fmla="*/ 2894046 w 4603109"/>
                <a:gd name="connsiteY391" fmla="*/ 0 h 924402"/>
                <a:gd name="connsiteX392" fmla="*/ 2903496 w 4603109"/>
                <a:gd name="connsiteY392" fmla="*/ 0 h 924402"/>
                <a:gd name="connsiteX393" fmla="*/ 2911211 w 4603109"/>
                <a:gd name="connsiteY393" fmla="*/ 0 h 924402"/>
                <a:gd name="connsiteX394" fmla="*/ 2914242 w 4603109"/>
                <a:gd name="connsiteY394" fmla="*/ 0 h 924402"/>
                <a:gd name="connsiteX395" fmla="*/ 2914461 w 4603109"/>
                <a:gd name="connsiteY395" fmla="*/ 0 h 924402"/>
                <a:gd name="connsiteX396" fmla="*/ 2924111 w 4603109"/>
                <a:gd name="connsiteY396" fmla="*/ 0 h 924402"/>
                <a:gd name="connsiteX397" fmla="*/ 2927136 w 4603109"/>
                <a:gd name="connsiteY397" fmla="*/ 0 h 924402"/>
                <a:gd name="connsiteX398" fmla="*/ 2933561 w 4603109"/>
                <a:gd name="connsiteY398" fmla="*/ 0 h 924402"/>
                <a:gd name="connsiteX399" fmla="*/ 2939580 w 4603109"/>
                <a:gd name="connsiteY399" fmla="*/ 0 h 924402"/>
                <a:gd name="connsiteX400" fmla="*/ 2941275 w 4603109"/>
                <a:gd name="connsiteY400" fmla="*/ 0 h 924402"/>
                <a:gd name="connsiteX401" fmla="*/ 2941543 w 4603109"/>
                <a:gd name="connsiteY401" fmla="*/ 0 h 924402"/>
                <a:gd name="connsiteX402" fmla="*/ 2945586 w 4603109"/>
                <a:gd name="connsiteY402" fmla="*/ 0 h 924402"/>
                <a:gd name="connsiteX403" fmla="*/ 2950032 w 4603109"/>
                <a:gd name="connsiteY403" fmla="*/ 0 h 924402"/>
                <a:gd name="connsiteX404" fmla="*/ 2955662 w 4603109"/>
                <a:gd name="connsiteY404" fmla="*/ 0 h 924402"/>
                <a:gd name="connsiteX405" fmla="*/ 2955709 w 4603109"/>
                <a:gd name="connsiteY405" fmla="*/ 0 h 924402"/>
                <a:gd name="connsiteX406" fmla="*/ 2957200 w 4603109"/>
                <a:gd name="connsiteY406" fmla="*/ 0 h 924402"/>
                <a:gd name="connsiteX407" fmla="*/ 2957747 w 4603109"/>
                <a:gd name="connsiteY407" fmla="*/ 0 h 924402"/>
                <a:gd name="connsiteX408" fmla="*/ 2968152 w 4603109"/>
                <a:gd name="connsiteY408" fmla="*/ 0 h 924402"/>
                <a:gd name="connsiteX409" fmla="*/ 2969644 w 4603109"/>
                <a:gd name="connsiteY409" fmla="*/ 0 h 924402"/>
                <a:gd name="connsiteX410" fmla="*/ 2972667 w 4603109"/>
                <a:gd name="connsiteY410" fmla="*/ 0 h 924402"/>
                <a:gd name="connsiteX411" fmla="*/ 2977114 w 4603109"/>
                <a:gd name="connsiteY411" fmla="*/ 0 h 924402"/>
                <a:gd name="connsiteX412" fmla="*/ 2984829 w 4603109"/>
                <a:gd name="connsiteY412" fmla="*/ 0 h 924402"/>
                <a:gd name="connsiteX413" fmla="*/ 2985727 w 4603109"/>
                <a:gd name="connsiteY413" fmla="*/ 0 h 924402"/>
                <a:gd name="connsiteX414" fmla="*/ 2999370 w 4603109"/>
                <a:gd name="connsiteY414" fmla="*/ 0 h 924402"/>
                <a:gd name="connsiteX415" fmla="*/ 3021815 w 4603109"/>
                <a:gd name="connsiteY415" fmla="*/ 0 h 924402"/>
                <a:gd name="connsiteX416" fmla="*/ 3031265 w 4603109"/>
                <a:gd name="connsiteY416" fmla="*/ 0 h 924402"/>
                <a:gd name="connsiteX417" fmla="*/ 3042230 w 4603109"/>
                <a:gd name="connsiteY417" fmla="*/ 0 h 924402"/>
                <a:gd name="connsiteX418" fmla="*/ 3044946 w 4603109"/>
                <a:gd name="connsiteY418" fmla="*/ 0 h 924402"/>
                <a:gd name="connsiteX419" fmla="*/ 3051880 w 4603109"/>
                <a:gd name="connsiteY419" fmla="*/ 0 h 924402"/>
                <a:gd name="connsiteX420" fmla="*/ 3061330 w 4603109"/>
                <a:gd name="connsiteY420" fmla="*/ 0 h 924402"/>
                <a:gd name="connsiteX421" fmla="*/ 3067349 w 4603109"/>
                <a:gd name="connsiteY421" fmla="*/ 0 h 924402"/>
                <a:gd name="connsiteX422" fmla="*/ 3069312 w 4603109"/>
                <a:gd name="connsiteY422" fmla="*/ 0 h 924402"/>
                <a:gd name="connsiteX423" fmla="*/ 3073355 w 4603109"/>
                <a:gd name="connsiteY423" fmla="*/ 0 h 924402"/>
                <a:gd name="connsiteX424" fmla="*/ 3073518 w 4603109"/>
                <a:gd name="connsiteY424" fmla="*/ 0 h 924402"/>
                <a:gd name="connsiteX425" fmla="*/ 3075011 w 4603109"/>
                <a:gd name="connsiteY425" fmla="*/ 0 h 924402"/>
                <a:gd name="connsiteX426" fmla="*/ 3077801 w 4603109"/>
                <a:gd name="connsiteY426" fmla="*/ 0 h 924402"/>
                <a:gd name="connsiteX427" fmla="*/ 3095921 w 4603109"/>
                <a:gd name="connsiteY427" fmla="*/ 0 h 924402"/>
                <a:gd name="connsiteX428" fmla="*/ 3097413 w 4603109"/>
                <a:gd name="connsiteY428" fmla="*/ 0 h 924402"/>
                <a:gd name="connsiteX429" fmla="*/ 3100436 w 4603109"/>
                <a:gd name="connsiteY429" fmla="*/ 0 h 924402"/>
                <a:gd name="connsiteX430" fmla="*/ 3103552 w 4603109"/>
                <a:gd name="connsiteY430" fmla="*/ 0 h 924402"/>
                <a:gd name="connsiteX431" fmla="*/ 3104883 w 4603109"/>
                <a:gd name="connsiteY431" fmla="*/ 0 h 924402"/>
                <a:gd name="connsiteX432" fmla="*/ 3120023 w 4603109"/>
                <a:gd name="connsiteY432" fmla="*/ 0 h 924402"/>
                <a:gd name="connsiteX433" fmla="*/ 3120445 w 4603109"/>
                <a:gd name="connsiteY433" fmla="*/ 0 h 924402"/>
                <a:gd name="connsiteX434" fmla="*/ 3149018 w 4603109"/>
                <a:gd name="connsiteY434" fmla="*/ 0 h 924402"/>
                <a:gd name="connsiteX435" fmla="*/ 3150088 w 4603109"/>
                <a:gd name="connsiteY435" fmla="*/ 0 h 924402"/>
                <a:gd name="connsiteX436" fmla="*/ 3150509 w 4603109"/>
                <a:gd name="connsiteY436" fmla="*/ 0 h 924402"/>
                <a:gd name="connsiteX437" fmla="*/ 3171054 w 4603109"/>
                <a:gd name="connsiteY437" fmla="*/ 0 h 924402"/>
                <a:gd name="connsiteX438" fmla="*/ 3172715 w 4603109"/>
                <a:gd name="connsiteY438" fmla="*/ 0 h 924402"/>
                <a:gd name="connsiteX439" fmla="*/ 3199627 w 4603109"/>
                <a:gd name="connsiteY439" fmla="*/ 0 h 924402"/>
                <a:gd name="connsiteX440" fmla="*/ 3201119 w 4603109"/>
                <a:gd name="connsiteY440" fmla="*/ 0 h 924402"/>
                <a:gd name="connsiteX441" fmla="*/ 3201287 w 4603109"/>
                <a:gd name="connsiteY441" fmla="*/ 0 h 924402"/>
                <a:gd name="connsiteX442" fmla="*/ 3201751 w 4603109"/>
                <a:gd name="connsiteY442" fmla="*/ 0 h 924402"/>
                <a:gd name="connsiteX443" fmla="*/ 3202780 w 4603109"/>
                <a:gd name="connsiteY443" fmla="*/ 0 h 924402"/>
                <a:gd name="connsiteX444" fmla="*/ 3217515 w 4603109"/>
                <a:gd name="connsiteY444" fmla="*/ 0 h 924402"/>
                <a:gd name="connsiteX445" fmla="*/ 3224152 w 4603109"/>
                <a:gd name="connsiteY445" fmla="*/ 0 h 924402"/>
                <a:gd name="connsiteX446" fmla="*/ 3230324 w 4603109"/>
                <a:gd name="connsiteY446" fmla="*/ 0 h 924402"/>
                <a:gd name="connsiteX447" fmla="*/ 3231321 w 4603109"/>
                <a:gd name="connsiteY447" fmla="*/ 0 h 924402"/>
                <a:gd name="connsiteX448" fmla="*/ 3231816 w 4603109"/>
                <a:gd name="connsiteY448" fmla="*/ 0 h 924402"/>
                <a:gd name="connsiteX449" fmla="*/ 3243763 w 4603109"/>
                <a:gd name="connsiteY449" fmla="*/ 0 h 924402"/>
                <a:gd name="connsiteX450" fmla="*/ 3246088 w 4603109"/>
                <a:gd name="connsiteY450" fmla="*/ 0 h 924402"/>
                <a:gd name="connsiteX451" fmla="*/ 3247580 w 4603109"/>
                <a:gd name="connsiteY451" fmla="*/ 0 h 924402"/>
                <a:gd name="connsiteX452" fmla="*/ 3247792 w 4603109"/>
                <a:gd name="connsiteY452" fmla="*/ 0 h 924402"/>
                <a:gd name="connsiteX453" fmla="*/ 3248214 w 4603109"/>
                <a:gd name="connsiteY453" fmla="*/ 0 h 924402"/>
                <a:gd name="connsiteX454" fmla="*/ 3252725 w 4603109"/>
                <a:gd name="connsiteY454" fmla="*/ 0 h 924402"/>
                <a:gd name="connsiteX455" fmla="*/ 3254217 w 4603109"/>
                <a:gd name="connsiteY455" fmla="*/ 0 h 924402"/>
                <a:gd name="connsiteX456" fmla="*/ 3260235 w 4603109"/>
                <a:gd name="connsiteY456" fmla="*/ 0 h 924402"/>
                <a:gd name="connsiteX457" fmla="*/ 3276787 w 4603109"/>
                <a:gd name="connsiteY457" fmla="*/ 0 h 924402"/>
                <a:gd name="connsiteX458" fmla="*/ 3277857 w 4603109"/>
                <a:gd name="connsiteY458" fmla="*/ 0 h 924402"/>
                <a:gd name="connsiteX459" fmla="*/ 3278278 w 4603109"/>
                <a:gd name="connsiteY459" fmla="*/ 0 h 924402"/>
                <a:gd name="connsiteX460" fmla="*/ 3290300 w 4603109"/>
                <a:gd name="connsiteY460" fmla="*/ 0 h 924402"/>
                <a:gd name="connsiteX461" fmla="*/ 3298823 w 4603109"/>
                <a:gd name="connsiteY461" fmla="*/ 0 h 924402"/>
                <a:gd name="connsiteX462" fmla="*/ 3327396 w 4603109"/>
                <a:gd name="connsiteY462" fmla="*/ 0 h 924402"/>
                <a:gd name="connsiteX463" fmla="*/ 3328888 w 4603109"/>
                <a:gd name="connsiteY463" fmla="*/ 0 h 924402"/>
                <a:gd name="connsiteX464" fmla="*/ 3329520 w 4603109"/>
                <a:gd name="connsiteY464" fmla="*/ 0 h 924402"/>
                <a:gd name="connsiteX465" fmla="*/ 3345284 w 4603109"/>
                <a:gd name="connsiteY465" fmla="*/ 0 h 924402"/>
                <a:gd name="connsiteX466" fmla="*/ 3349129 w 4603109"/>
                <a:gd name="connsiteY466" fmla="*/ 0 h 924402"/>
                <a:gd name="connsiteX467" fmla="*/ 3351921 w 4603109"/>
                <a:gd name="connsiteY467" fmla="*/ 0 h 924402"/>
                <a:gd name="connsiteX468" fmla="*/ 3358093 w 4603109"/>
                <a:gd name="connsiteY468" fmla="*/ 0 h 924402"/>
                <a:gd name="connsiteX469" fmla="*/ 3359585 w 4603109"/>
                <a:gd name="connsiteY469" fmla="*/ 0 h 924402"/>
                <a:gd name="connsiteX470" fmla="*/ 3371532 w 4603109"/>
                <a:gd name="connsiteY470" fmla="*/ 0 h 924402"/>
                <a:gd name="connsiteX471" fmla="*/ 3373857 w 4603109"/>
                <a:gd name="connsiteY471" fmla="*/ 0 h 924402"/>
                <a:gd name="connsiteX472" fmla="*/ 3375349 w 4603109"/>
                <a:gd name="connsiteY472" fmla="*/ 0 h 924402"/>
                <a:gd name="connsiteX473" fmla="*/ 3380494 w 4603109"/>
                <a:gd name="connsiteY473" fmla="*/ 0 h 924402"/>
                <a:gd name="connsiteX474" fmla="*/ 3381986 w 4603109"/>
                <a:gd name="connsiteY474" fmla="*/ 0 h 924402"/>
                <a:gd name="connsiteX475" fmla="*/ 3388004 w 4603109"/>
                <a:gd name="connsiteY475" fmla="*/ 0 h 924402"/>
                <a:gd name="connsiteX476" fmla="*/ 3408282 w 4603109"/>
                <a:gd name="connsiteY476" fmla="*/ 0 h 924402"/>
                <a:gd name="connsiteX477" fmla="*/ 3418069 w 4603109"/>
                <a:gd name="connsiteY477" fmla="*/ 0 h 924402"/>
                <a:gd name="connsiteX478" fmla="*/ 3424207 w 4603109"/>
                <a:gd name="connsiteY478" fmla="*/ 0 h 924402"/>
                <a:gd name="connsiteX479" fmla="*/ 3424753 w 4603109"/>
                <a:gd name="connsiteY479" fmla="*/ 0 h 924402"/>
                <a:gd name="connsiteX480" fmla="*/ 3452733 w 4603109"/>
                <a:gd name="connsiteY480" fmla="*/ 0 h 924402"/>
                <a:gd name="connsiteX481" fmla="*/ 3454818 w 4603109"/>
                <a:gd name="connsiteY481" fmla="*/ 0 h 924402"/>
                <a:gd name="connsiteX482" fmla="*/ 3476898 w 4603109"/>
                <a:gd name="connsiteY482" fmla="*/ 0 h 924402"/>
                <a:gd name="connsiteX483" fmla="*/ 3496441 w 4603109"/>
                <a:gd name="connsiteY483" fmla="*/ 0 h 924402"/>
                <a:gd name="connsiteX484" fmla="*/ 3509236 w 4603109"/>
                <a:gd name="connsiteY484" fmla="*/ 0 h 924402"/>
                <a:gd name="connsiteX485" fmla="*/ 3518886 w 4603109"/>
                <a:gd name="connsiteY485" fmla="*/ 0 h 924402"/>
                <a:gd name="connsiteX486" fmla="*/ 3528336 w 4603109"/>
                <a:gd name="connsiteY486" fmla="*/ 0 h 924402"/>
                <a:gd name="connsiteX487" fmla="*/ 3536051 w 4603109"/>
                <a:gd name="connsiteY487" fmla="*/ 0 h 924402"/>
                <a:gd name="connsiteX488" fmla="*/ 3539301 w 4603109"/>
                <a:gd name="connsiteY488" fmla="*/ 0 h 924402"/>
                <a:gd name="connsiteX489" fmla="*/ 3540361 w 4603109"/>
                <a:gd name="connsiteY489" fmla="*/ 0 h 924402"/>
                <a:gd name="connsiteX490" fmla="*/ 3544807 w 4603109"/>
                <a:gd name="connsiteY490" fmla="*/ 0 h 924402"/>
                <a:gd name="connsiteX491" fmla="*/ 3551976 w 4603109"/>
                <a:gd name="connsiteY491" fmla="*/ 0 h 924402"/>
                <a:gd name="connsiteX492" fmla="*/ 3552522 w 4603109"/>
                <a:gd name="connsiteY492" fmla="*/ 0 h 924402"/>
                <a:gd name="connsiteX493" fmla="*/ 3564420 w 4603109"/>
                <a:gd name="connsiteY493" fmla="*/ 0 h 924402"/>
                <a:gd name="connsiteX494" fmla="*/ 3570426 w 4603109"/>
                <a:gd name="connsiteY494" fmla="*/ 0 h 924402"/>
                <a:gd name="connsiteX495" fmla="*/ 3574872 w 4603109"/>
                <a:gd name="connsiteY495" fmla="*/ 0 h 924402"/>
                <a:gd name="connsiteX496" fmla="*/ 3580502 w 4603109"/>
                <a:gd name="connsiteY496" fmla="*/ 0 h 924402"/>
                <a:gd name="connsiteX497" fmla="*/ 3582587 w 4603109"/>
                <a:gd name="connsiteY497" fmla="*/ 0 h 924402"/>
                <a:gd name="connsiteX498" fmla="*/ 3624210 w 4603109"/>
                <a:gd name="connsiteY498" fmla="*/ 0 h 924402"/>
                <a:gd name="connsiteX499" fmla="*/ 3637005 w 4603109"/>
                <a:gd name="connsiteY499" fmla="*/ 0 h 924402"/>
                <a:gd name="connsiteX500" fmla="*/ 3646655 w 4603109"/>
                <a:gd name="connsiteY500" fmla="*/ 0 h 924402"/>
                <a:gd name="connsiteX501" fmla="*/ 3656105 w 4603109"/>
                <a:gd name="connsiteY501" fmla="*/ 0 h 924402"/>
                <a:gd name="connsiteX502" fmla="*/ 3667070 w 4603109"/>
                <a:gd name="connsiteY502" fmla="*/ 0 h 924402"/>
                <a:gd name="connsiteX503" fmla="*/ 3668130 w 4603109"/>
                <a:gd name="connsiteY503" fmla="*/ 0 h 924402"/>
                <a:gd name="connsiteX504" fmla="*/ 3669786 w 4603109"/>
                <a:gd name="connsiteY504" fmla="*/ 0 h 924402"/>
                <a:gd name="connsiteX505" fmla="*/ 3672576 w 4603109"/>
                <a:gd name="connsiteY505" fmla="*/ 0 h 924402"/>
                <a:gd name="connsiteX506" fmla="*/ 3692189 w 4603109"/>
                <a:gd name="connsiteY506" fmla="*/ 0 h 924402"/>
                <a:gd name="connsiteX507" fmla="*/ 3698195 w 4603109"/>
                <a:gd name="connsiteY507" fmla="*/ 0 h 924402"/>
                <a:gd name="connsiteX508" fmla="*/ 3702641 w 4603109"/>
                <a:gd name="connsiteY508" fmla="*/ 0 h 924402"/>
                <a:gd name="connsiteX509" fmla="*/ 3744863 w 4603109"/>
                <a:gd name="connsiteY509" fmla="*/ 0 h 924402"/>
                <a:gd name="connsiteX510" fmla="*/ 3745285 w 4603109"/>
                <a:gd name="connsiteY510" fmla="*/ 0 h 924402"/>
                <a:gd name="connsiteX511" fmla="*/ 3795894 w 4603109"/>
                <a:gd name="connsiteY511" fmla="*/ 0 h 924402"/>
                <a:gd name="connsiteX512" fmla="*/ 3797555 w 4603109"/>
                <a:gd name="connsiteY512" fmla="*/ 0 h 924402"/>
                <a:gd name="connsiteX513" fmla="*/ 3826591 w 4603109"/>
                <a:gd name="connsiteY513" fmla="*/ 0 h 924402"/>
                <a:gd name="connsiteX514" fmla="*/ 3842355 w 4603109"/>
                <a:gd name="connsiteY514" fmla="*/ 0 h 924402"/>
                <a:gd name="connsiteX515" fmla="*/ 3848992 w 4603109"/>
                <a:gd name="connsiteY515" fmla="*/ 0 h 924402"/>
                <a:gd name="connsiteX516" fmla="*/ 3872632 w 4603109"/>
                <a:gd name="connsiteY516" fmla="*/ 0 h 924402"/>
                <a:gd name="connsiteX517" fmla="*/ 3873054 w 4603109"/>
                <a:gd name="connsiteY517" fmla="*/ 0 h 924402"/>
                <a:gd name="connsiteX518" fmla="*/ 3885075 w 4603109"/>
                <a:gd name="connsiteY518" fmla="*/ 0 h 924402"/>
                <a:gd name="connsiteX519" fmla="*/ 3923663 w 4603109"/>
                <a:gd name="connsiteY519" fmla="*/ 0 h 924402"/>
                <a:gd name="connsiteX520" fmla="*/ 3954360 w 4603109"/>
                <a:gd name="connsiteY520" fmla="*/ 0 h 924402"/>
                <a:gd name="connsiteX521" fmla="*/ 3970124 w 4603109"/>
                <a:gd name="connsiteY521" fmla="*/ 0 h 924402"/>
                <a:gd name="connsiteX522" fmla="*/ 3976761 w 4603109"/>
                <a:gd name="connsiteY522" fmla="*/ 0 h 924402"/>
                <a:gd name="connsiteX523" fmla="*/ 4012844 w 4603109"/>
                <a:gd name="connsiteY523" fmla="*/ 0 h 924402"/>
                <a:gd name="connsiteX524" fmla="*/ 4049593 w 4603109"/>
                <a:gd name="connsiteY524" fmla="*/ 0 h 924402"/>
                <a:gd name="connsiteX525" fmla="*/ 4169647 w 4603109"/>
                <a:gd name="connsiteY525" fmla="*/ 0 h 924402"/>
                <a:gd name="connsiteX526" fmla="*/ 4177362 w 4603109"/>
                <a:gd name="connsiteY526" fmla="*/ 0 h 924402"/>
                <a:gd name="connsiteX527" fmla="*/ 4297416 w 4603109"/>
                <a:gd name="connsiteY527" fmla="*/ 0 h 924402"/>
                <a:gd name="connsiteX528" fmla="*/ 4379339 w 4603109"/>
                <a:gd name="connsiteY528" fmla="*/ 47054 h 924402"/>
                <a:gd name="connsiteX529" fmla="*/ 4591731 w 4603109"/>
                <a:gd name="connsiteY529" fmla="*/ 415146 h 924402"/>
                <a:gd name="connsiteX530" fmla="*/ 4591731 w 4603109"/>
                <a:gd name="connsiteY530" fmla="*/ 509257 h 924402"/>
                <a:gd name="connsiteX531" fmla="*/ 4379339 w 4603109"/>
                <a:gd name="connsiteY531" fmla="*/ 877348 h 924402"/>
                <a:gd name="connsiteX532" fmla="*/ 4297416 w 4603109"/>
                <a:gd name="connsiteY532" fmla="*/ 924402 h 924402"/>
                <a:gd name="connsiteX533" fmla="*/ 4169647 w 4603109"/>
                <a:gd name="connsiteY533" fmla="*/ 924402 h 924402"/>
                <a:gd name="connsiteX534" fmla="*/ 3976761 w 4603109"/>
                <a:gd name="connsiteY534" fmla="*/ 924402 h 924402"/>
                <a:gd name="connsiteX535" fmla="*/ 3872632 w 4603109"/>
                <a:gd name="connsiteY535" fmla="*/ 924402 h 924402"/>
                <a:gd name="connsiteX536" fmla="*/ 3848992 w 4603109"/>
                <a:gd name="connsiteY536" fmla="*/ 924402 h 924402"/>
                <a:gd name="connsiteX537" fmla="*/ 3744863 w 4603109"/>
                <a:gd name="connsiteY537" fmla="*/ 924402 h 924402"/>
                <a:gd name="connsiteX538" fmla="*/ 3702641 w 4603109"/>
                <a:gd name="connsiteY538" fmla="*/ 924402 h 924402"/>
                <a:gd name="connsiteX539" fmla="*/ 3672576 w 4603109"/>
                <a:gd name="connsiteY539" fmla="*/ 924402 h 924402"/>
                <a:gd name="connsiteX540" fmla="*/ 3656105 w 4603109"/>
                <a:gd name="connsiteY540" fmla="*/ 924402 h 924402"/>
                <a:gd name="connsiteX541" fmla="*/ 3574872 w 4603109"/>
                <a:gd name="connsiteY541" fmla="*/ 924402 h 924402"/>
                <a:gd name="connsiteX542" fmla="*/ 3551976 w 4603109"/>
                <a:gd name="connsiteY542" fmla="*/ 924402 h 924402"/>
                <a:gd name="connsiteX543" fmla="*/ 3544807 w 4603109"/>
                <a:gd name="connsiteY543" fmla="*/ 924402 h 924402"/>
                <a:gd name="connsiteX544" fmla="*/ 3528336 w 4603109"/>
                <a:gd name="connsiteY544" fmla="*/ 924402 h 924402"/>
                <a:gd name="connsiteX545" fmla="*/ 3424207 w 4603109"/>
                <a:gd name="connsiteY545" fmla="*/ 924402 h 924402"/>
                <a:gd name="connsiteX546" fmla="*/ 3381986 w 4603109"/>
                <a:gd name="connsiteY546" fmla="*/ 924402 h 924402"/>
                <a:gd name="connsiteX547" fmla="*/ 3380494 w 4603109"/>
                <a:gd name="connsiteY547" fmla="*/ 924402 h 924402"/>
                <a:gd name="connsiteX548" fmla="*/ 3351921 w 4603109"/>
                <a:gd name="connsiteY548" fmla="*/ 924402 h 924402"/>
                <a:gd name="connsiteX549" fmla="*/ 3277857 w 4603109"/>
                <a:gd name="connsiteY549" fmla="*/ 924402 h 924402"/>
                <a:gd name="connsiteX550" fmla="*/ 3254217 w 4603109"/>
                <a:gd name="connsiteY550" fmla="*/ 924402 h 924402"/>
                <a:gd name="connsiteX551" fmla="*/ 3252725 w 4603109"/>
                <a:gd name="connsiteY551" fmla="*/ 924402 h 924402"/>
                <a:gd name="connsiteX552" fmla="*/ 3247792 w 4603109"/>
                <a:gd name="connsiteY552" fmla="*/ 924402 h 924402"/>
                <a:gd name="connsiteX553" fmla="*/ 3231321 w 4603109"/>
                <a:gd name="connsiteY553" fmla="*/ 924402 h 924402"/>
                <a:gd name="connsiteX554" fmla="*/ 3224152 w 4603109"/>
                <a:gd name="connsiteY554" fmla="*/ 924402 h 924402"/>
                <a:gd name="connsiteX555" fmla="*/ 3150088 w 4603109"/>
                <a:gd name="connsiteY555" fmla="*/ 924402 h 924402"/>
                <a:gd name="connsiteX556" fmla="*/ 3120023 w 4603109"/>
                <a:gd name="connsiteY556" fmla="*/ 924402 h 924402"/>
                <a:gd name="connsiteX557" fmla="*/ 3104883 w 4603109"/>
                <a:gd name="connsiteY557" fmla="*/ 924402 h 924402"/>
                <a:gd name="connsiteX558" fmla="*/ 3103552 w 4603109"/>
                <a:gd name="connsiteY558" fmla="*/ 924402 h 924402"/>
                <a:gd name="connsiteX559" fmla="*/ 3077801 w 4603109"/>
                <a:gd name="connsiteY559" fmla="*/ 924402 h 924402"/>
                <a:gd name="connsiteX560" fmla="*/ 3061330 w 4603109"/>
                <a:gd name="connsiteY560" fmla="*/ 924402 h 924402"/>
                <a:gd name="connsiteX561" fmla="*/ 3031265 w 4603109"/>
                <a:gd name="connsiteY561" fmla="*/ 924402 h 924402"/>
                <a:gd name="connsiteX562" fmla="*/ 2977114 w 4603109"/>
                <a:gd name="connsiteY562" fmla="*/ 924402 h 924402"/>
                <a:gd name="connsiteX563" fmla="*/ 2957200 w 4603109"/>
                <a:gd name="connsiteY563" fmla="*/ 924402 h 924402"/>
                <a:gd name="connsiteX564" fmla="*/ 2955709 w 4603109"/>
                <a:gd name="connsiteY564" fmla="*/ 924402 h 924402"/>
                <a:gd name="connsiteX565" fmla="*/ 2950032 w 4603109"/>
                <a:gd name="connsiteY565" fmla="*/ 924402 h 924402"/>
                <a:gd name="connsiteX566" fmla="*/ 2933561 w 4603109"/>
                <a:gd name="connsiteY566" fmla="*/ 924402 h 924402"/>
                <a:gd name="connsiteX567" fmla="*/ 2927136 w 4603109"/>
                <a:gd name="connsiteY567" fmla="*/ 924402 h 924402"/>
                <a:gd name="connsiteX568" fmla="*/ 2903496 w 4603109"/>
                <a:gd name="connsiteY568" fmla="*/ 924402 h 924402"/>
                <a:gd name="connsiteX569" fmla="*/ 2829431 w 4603109"/>
                <a:gd name="connsiteY569" fmla="*/ 924402 h 924402"/>
                <a:gd name="connsiteX570" fmla="*/ 2827940 w 4603109"/>
                <a:gd name="connsiteY570" fmla="*/ 924402 h 924402"/>
                <a:gd name="connsiteX571" fmla="*/ 2799367 w 4603109"/>
                <a:gd name="connsiteY571" fmla="*/ 924402 h 924402"/>
                <a:gd name="connsiteX572" fmla="*/ 2785719 w 4603109"/>
                <a:gd name="connsiteY572" fmla="*/ 924402 h 924402"/>
                <a:gd name="connsiteX573" fmla="*/ 2784228 w 4603109"/>
                <a:gd name="connsiteY573" fmla="*/ 924402 h 924402"/>
                <a:gd name="connsiteX574" fmla="*/ 2757146 w 4603109"/>
                <a:gd name="connsiteY574" fmla="*/ 924402 h 924402"/>
                <a:gd name="connsiteX575" fmla="*/ 2755654 w 4603109"/>
                <a:gd name="connsiteY575" fmla="*/ 924402 h 924402"/>
                <a:gd name="connsiteX576" fmla="*/ 2680098 w 4603109"/>
                <a:gd name="connsiteY576" fmla="*/ 924402 h 924402"/>
                <a:gd name="connsiteX577" fmla="*/ 2657950 w 4603109"/>
                <a:gd name="connsiteY577" fmla="*/ 924402 h 924402"/>
                <a:gd name="connsiteX578" fmla="*/ 2656459 w 4603109"/>
                <a:gd name="connsiteY578" fmla="*/ 924402 h 924402"/>
                <a:gd name="connsiteX579" fmla="*/ 2653017 w 4603109"/>
                <a:gd name="connsiteY579" fmla="*/ 924402 h 924402"/>
                <a:gd name="connsiteX580" fmla="*/ 2636545 w 4603109"/>
                <a:gd name="connsiteY580" fmla="*/ 924402 h 924402"/>
                <a:gd name="connsiteX581" fmla="*/ 2629377 w 4603109"/>
                <a:gd name="connsiteY581" fmla="*/ 924402 h 924402"/>
                <a:gd name="connsiteX582" fmla="*/ 2627885 w 4603109"/>
                <a:gd name="connsiteY582" fmla="*/ 924402 h 924402"/>
                <a:gd name="connsiteX583" fmla="*/ 2606481 w 4603109"/>
                <a:gd name="connsiteY583" fmla="*/ 924402 h 924402"/>
                <a:gd name="connsiteX584" fmla="*/ 2552329 w 4603109"/>
                <a:gd name="connsiteY584" fmla="*/ 924402 h 924402"/>
                <a:gd name="connsiteX585" fmla="*/ 2525248 w 4603109"/>
                <a:gd name="connsiteY585" fmla="*/ 924402 h 924402"/>
                <a:gd name="connsiteX586" fmla="*/ 2510108 w 4603109"/>
                <a:gd name="connsiteY586" fmla="*/ 924402 h 924402"/>
                <a:gd name="connsiteX587" fmla="*/ 2508776 w 4603109"/>
                <a:gd name="connsiteY587" fmla="*/ 924402 h 924402"/>
                <a:gd name="connsiteX588" fmla="*/ 2480043 w 4603109"/>
                <a:gd name="connsiteY588" fmla="*/ 924402 h 924402"/>
                <a:gd name="connsiteX589" fmla="*/ 2478712 w 4603109"/>
                <a:gd name="connsiteY589" fmla="*/ 924402 h 924402"/>
                <a:gd name="connsiteX590" fmla="*/ 2463572 w 4603109"/>
                <a:gd name="connsiteY590" fmla="*/ 924402 h 924402"/>
                <a:gd name="connsiteX591" fmla="*/ 2436490 w 4603109"/>
                <a:gd name="connsiteY591" fmla="*/ 924402 h 924402"/>
                <a:gd name="connsiteX592" fmla="*/ 2382339 w 4603109"/>
                <a:gd name="connsiteY592" fmla="*/ 924402 h 924402"/>
                <a:gd name="connsiteX593" fmla="*/ 2360934 w 4603109"/>
                <a:gd name="connsiteY593" fmla="*/ 924402 h 924402"/>
                <a:gd name="connsiteX594" fmla="*/ 2359443 w 4603109"/>
                <a:gd name="connsiteY594" fmla="*/ 924402 h 924402"/>
                <a:gd name="connsiteX595" fmla="*/ 2352274 w 4603109"/>
                <a:gd name="connsiteY595" fmla="*/ 924402 h 924402"/>
                <a:gd name="connsiteX596" fmla="*/ 2335803 w 4603109"/>
                <a:gd name="connsiteY596" fmla="*/ 924402 h 924402"/>
                <a:gd name="connsiteX597" fmla="*/ 2332360 w 4603109"/>
                <a:gd name="connsiteY597" fmla="*/ 924402 h 924402"/>
                <a:gd name="connsiteX598" fmla="*/ 2332328 w 4603109"/>
                <a:gd name="connsiteY598" fmla="*/ 924402 h 924402"/>
                <a:gd name="connsiteX599" fmla="*/ 2330869 w 4603109"/>
                <a:gd name="connsiteY599" fmla="*/ 924402 h 924402"/>
                <a:gd name="connsiteX600" fmla="*/ 2308721 w 4603109"/>
                <a:gd name="connsiteY600" fmla="*/ 924402 h 924402"/>
                <a:gd name="connsiteX601" fmla="*/ 2233165 w 4603109"/>
                <a:gd name="connsiteY601" fmla="*/ 924402 h 924402"/>
                <a:gd name="connsiteX602" fmla="*/ 2231674 w 4603109"/>
                <a:gd name="connsiteY602" fmla="*/ 924402 h 924402"/>
                <a:gd name="connsiteX603" fmla="*/ 2204591 w 4603109"/>
                <a:gd name="connsiteY603" fmla="*/ 924402 h 924402"/>
                <a:gd name="connsiteX604" fmla="*/ 2204559 w 4603109"/>
                <a:gd name="connsiteY604" fmla="*/ 924402 h 924402"/>
                <a:gd name="connsiteX605" fmla="*/ 2203100 w 4603109"/>
                <a:gd name="connsiteY605" fmla="*/ 924402 h 924402"/>
                <a:gd name="connsiteX606" fmla="*/ 2189452 w 4603109"/>
                <a:gd name="connsiteY606" fmla="*/ 924402 h 924402"/>
                <a:gd name="connsiteX607" fmla="*/ 2160879 w 4603109"/>
                <a:gd name="connsiteY607" fmla="*/ 924402 h 924402"/>
                <a:gd name="connsiteX608" fmla="*/ 2159388 w 4603109"/>
                <a:gd name="connsiteY608" fmla="*/ 924402 h 924402"/>
                <a:gd name="connsiteX609" fmla="*/ 2085323 w 4603109"/>
                <a:gd name="connsiteY609" fmla="*/ 924402 h 924402"/>
                <a:gd name="connsiteX610" fmla="*/ 2077294 w 4603109"/>
                <a:gd name="connsiteY610" fmla="*/ 924402 h 924402"/>
                <a:gd name="connsiteX611" fmla="*/ 2061683 w 4603109"/>
                <a:gd name="connsiteY611" fmla="*/ 924402 h 924402"/>
                <a:gd name="connsiteX612" fmla="*/ 2055258 w 4603109"/>
                <a:gd name="connsiteY612" fmla="*/ 924402 h 924402"/>
                <a:gd name="connsiteX613" fmla="*/ 2038787 w 4603109"/>
                <a:gd name="connsiteY613" fmla="*/ 924402 h 924402"/>
                <a:gd name="connsiteX614" fmla="*/ 2033110 w 4603109"/>
                <a:gd name="connsiteY614" fmla="*/ 924402 h 924402"/>
                <a:gd name="connsiteX615" fmla="*/ 2031619 w 4603109"/>
                <a:gd name="connsiteY615" fmla="*/ 924402 h 924402"/>
                <a:gd name="connsiteX616" fmla="*/ 2011705 w 4603109"/>
                <a:gd name="connsiteY616" fmla="*/ 924402 h 924402"/>
                <a:gd name="connsiteX617" fmla="*/ 1957554 w 4603109"/>
                <a:gd name="connsiteY617" fmla="*/ 924402 h 924402"/>
                <a:gd name="connsiteX618" fmla="*/ 1949525 w 4603109"/>
                <a:gd name="connsiteY618" fmla="*/ 924402 h 924402"/>
                <a:gd name="connsiteX619" fmla="*/ 1927489 w 4603109"/>
                <a:gd name="connsiteY619" fmla="*/ 924402 h 924402"/>
                <a:gd name="connsiteX620" fmla="*/ 1911018 w 4603109"/>
                <a:gd name="connsiteY620" fmla="*/ 924402 h 924402"/>
                <a:gd name="connsiteX621" fmla="*/ 1907543 w 4603109"/>
                <a:gd name="connsiteY621" fmla="*/ 924402 h 924402"/>
                <a:gd name="connsiteX622" fmla="*/ 1885268 w 4603109"/>
                <a:gd name="connsiteY622" fmla="*/ 924402 h 924402"/>
                <a:gd name="connsiteX623" fmla="*/ 1883936 w 4603109"/>
                <a:gd name="connsiteY623" fmla="*/ 924402 h 924402"/>
                <a:gd name="connsiteX624" fmla="*/ 1868796 w 4603109"/>
                <a:gd name="connsiteY624" fmla="*/ 924402 h 924402"/>
                <a:gd name="connsiteX625" fmla="*/ 1838732 w 4603109"/>
                <a:gd name="connsiteY625" fmla="*/ 924402 h 924402"/>
                <a:gd name="connsiteX626" fmla="*/ 1779774 w 4603109"/>
                <a:gd name="connsiteY626" fmla="*/ 924402 h 924402"/>
                <a:gd name="connsiteX627" fmla="*/ 1764668 w 4603109"/>
                <a:gd name="connsiteY627" fmla="*/ 924402 h 924402"/>
                <a:gd name="connsiteX628" fmla="*/ 1757499 w 4603109"/>
                <a:gd name="connsiteY628" fmla="*/ 924402 h 924402"/>
                <a:gd name="connsiteX629" fmla="*/ 1741027 w 4603109"/>
                <a:gd name="connsiteY629" fmla="*/ 924402 h 924402"/>
                <a:gd name="connsiteX630" fmla="*/ 1737552 w 4603109"/>
                <a:gd name="connsiteY630" fmla="*/ 924402 h 924402"/>
                <a:gd name="connsiteX631" fmla="*/ 1736094 w 4603109"/>
                <a:gd name="connsiteY631" fmla="*/ 924402 h 924402"/>
                <a:gd name="connsiteX632" fmla="*/ 1734603 w 4603109"/>
                <a:gd name="connsiteY632" fmla="*/ 924402 h 924402"/>
                <a:gd name="connsiteX633" fmla="*/ 1710963 w 4603109"/>
                <a:gd name="connsiteY633" fmla="*/ 924402 h 924402"/>
                <a:gd name="connsiteX634" fmla="*/ 1707488 w 4603109"/>
                <a:gd name="connsiteY634" fmla="*/ 924402 h 924402"/>
                <a:gd name="connsiteX635" fmla="*/ 1652509 w 4603109"/>
                <a:gd name="connsiteY635" fmla="*/ 924402 h 924402"/>
                <a:gd name="connsiteX636" fmla="*/ 1636899 w 4603109"/>
                <a:gd name="connsiteY636" fmla="*/ 924402 h 924402"/>
                <a:gd name="connsiteX637" fmla="*/ 1609783 w 4603109"/>
                <a:gd name="connsiteY637" fmla="*/ 924402 h 924402"/>
                <a:gd name="connsiteX638" fmla="*/ 1608325 w 4603109"/>
                <a:gd name="connsiteY638" fmla="*/ 924402 h 924402"/>
                <a:gd name="connsiteX639" fmla="*/ 1606834 w 4603109"/>
                <a:gd name="connsiteY639" fmla="*/ 924402 h 924402"/>
                <a:gd name="connsiteX640" fmla="*/ 1579719 w 4603109"/>
                <a:gd name="connsiteY640" fmla="*/ 924402 h 924402"/>
                <a:gd name="connsiteX641" fmla="*/ 1564612 w 4603109"/>
                <a:gd name="connsiteY641" fmla="*/ 924402 h 924402"/>
                <a:gd name="connsiteX642" fmla="*/ 1524740 w 4603109"/>
                <a:gd name="connsiteY642" fmla="*/ 924402 h 924402"/>
                <a:gd name="connsiteX643" fmla="*/ 1482518 w 4603109"/>
                <a:gd name="connsiteY643" fmla="*/ 924402 h 924402"/>
                <a:gd name="connsiteX644" fmla="*/ 1460483 w 4603109"/>
                <a:gd name="connsiteY644" fmla="*/ 924402 h 924402"/>
                <a:gd name="connsiteX645" fmla="*/ 1452454 w 4603109"/>
                <a:gd name="connsiteY645" fmla="*/ 924402 h 924402"/>
                <a:gd name="connsiteX646" fmla="*/ 1444011 w 4603109"/>
                <a:gd name="connsiteY646" fmla="*/ 924402 h 924402"/>
                <a:gd name="connsiteX647" fmla="*/ 1436843 w 4603109"/>
                <a:gd name="connsiteY647" fmla="*/ 924402 h 924402"/>
                <a:gd name="connsiteX648" fmla="*/ 1413947 w 4603109"/>
                <a:gd name="connsiteY648" fmla="*/ 924402 h 924402"/>
                <a:gd name="connsiteX649" fmla="*/ 1354749 w 4603109"/>
                <a:gd name="connsiteY649" fmla="*/ 924402 h 924402"/>
                <a:gd name="connsiteX650" fmla="*/ 1332714 w 4603109"/>
                <a:gd name="connsiteY650" fmla="*/ 924402 h 924402"/>
                <a:gd name="connsiteX651" fmla="*/ 1324685 w 4603109"/>
                <a:gd name="connsiteY651" fmla="*/ 924402 h 924402"/>
                <a:gd name="connsiteX652" fmla="*/ 1316242 w 4603109"/>
                <a:gd name="connsiteY652" fmla="*/ 924402 h 924402"/>
                <a:gd name="connsiteX653" fmla="*/ 1312767 w 4603109"/>
                <a:gd name="connsiteY653" fmla="*/ 924402 h 924402"/>
                <a:gd name="connsiteX654" fmla="*/ 1286178 w 4603109"/>
                <a:gd name="connsiteY654" fmla="*/ 924402 h 924402"/>
                <a:gd name="connsiteX655" fmla="*/ 1282703 w 4603109"/>
                <a:gd name="connsiteY655" fmla="*/ 924402 h 924402"/>
                <a:gd name="connsiteX656" fmla="*/ 1243956 w 4603109"/>
                <a:gd name="connsiteY656" fmla="*/ 924402 h 924402"/>
                <a:gd name="connsiteX657" fmla="*/ 1184998 w 4603109"/>
                <a:gd name="connsiteY657" fmla="*/ 924402 h 924402"/>
                <a:gd name="connsiteX658" fmla="*/ 1154934 w 4603109"/>
                <a:gd name="connsiteY658" fmla="*/ 924402 h 924402"/>
                <a:gd name="connsiteX659" fmla="*/ 1139828 w 4603109"/>
                <a:gd name="connsiteY659" fmla="*/ 924402 h 924402"/>
                <a:gd name="connsiteX660" fmla="*/ 1116187 w 4603109"/>
                <a:gd name="connsiteY660" fmla="*/ 924402 h 924402"/>
                <a:gd name="connsiteX661" fmla="*/ 1112712 w 4603109"/>
                <a:gd name="connsiteY661" fmla="*/ 924402 h 924402"/>
                <a:gd name="connsiteX662" fmla="*/ 1057734 w 4603109"/>
                <a:gd name="connsiteY662" fmla="*/ 924402 h 924402"/>
                <a:gd name="connsiteX663" fmla="*/ 1027669 w 4603109"/>
                <a:gd name="connsiteY663" fmla="*/ 924402 h 924402"/>
                <a:gd name="connsiteX664" fmla="*/ 1012059 w 4603109"/>
                <a:gd name="connsiteY664" fmla="*/ 924402 h 924402"/>
                <a:gd name="connsiteX665" fmla="*/ 984943 w 4603109"/>
                <a:gd name="connsiteY665" fmla="*/ 924402 h 924402"/>
                <a:gd name="connsiteX666" fmla="*/ 929965 w 4603109"/>
                <a:gd name="connsiteY666" fmla="*/ 924402 h 924402"/>
                <a:gd name="connsiteX667" fmla="*/ 899900 w 4603109"/>
                <a:gd name="connsiteY667" fmla="*/ 924402 h 924402"/>
                <a:gd name="connsiteX668" fmla="*/ 857678 w 4603109"/>
                <a:gd name="connsiteY668" fmla="*/ 924402 h 924402"/>
                <a:gd name="connsiteX669" fmla="*/ 819171 w 4603109"/>
                <a:gd name="connsiteY669" fmla="*/ 924402 h 924402"/>
                <a:gd name="connsiteX670" fmla="*/ 729909 w 4603109"/>
                <a:gd name="connsiteY670" fmla="*/ 924402 h 924402"/>
                <a:gd name="connsiteX671" fmla="*/ 691402 w 4603109"/>
                <a:gd name="connsiteY671" fmla="*/ 924402 h 924402"/>
                <a:gd name="connsiteX672" fmla="*/ 687927 w 4603109"/>
                <a:gd name="connsiteY672" fmla="*/ 924402 h 924402"/>
                <a:gd name="connsiteX673" fmla="*/ 560158 w 4603109"/>
                <a:gd name="connsiteY673" fmla="*/ 924402 h 924402"/>
                <a:gd name="connsiteX674" fmla="*/ 432894 w 4603109"/>
                <a:gd name="connsiteY674" fmla="*/ 924402 h 924402"/>
                <a:gd name="connsiteX675" fmla="*/ 305125 w 4603109"/>
                <a:gd name="connsiteY675" fmla="*/ 924402 h 924402"/>
                <a:gd name="connsiteX676" fmla="*/ 223202 w 4603109"/>
                <a:gd name="connsiteY676" fmla="*/ 877348 h 924402"/>
                <a:gd name="connsiteX677" fmla="*/ 10809 w 4603109"/>
                <a:gd name="connsiteY677" fmla="*/ 509257 h 924402"/>
                <a:gd name="connsiteX678" fmla="*/ 10809 w 4603109"/>
                <a:gd name="connsiteY678" fmla="*/ 415146 h 924402"/>
                <a:gd name="connsiteX679" fmla="*/ 223202 w 4603109"/>
                <a:gd name="connsiteY679" fmla="*/ 47054 h 924402"/>
                <a:gd name="connsiteX680" fmla="*/ 305125 w 4603109"/>
                <a:gd name="connsiteY680" fmla="*/ 0 h 92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Lst>
              <a:rect l="l" t="t" r="r" b="b"/>
              <a:pathLst>
                <a:path w="4603109" h="924402">
                  <a:moveTo>
                    <a:pt x="305125" y="0"/>
                  </a:moveTo>
                  <a:lnTo>
                    <a:pt x="432894" y="0"/>
                  </a:lnTo>
                  <a:lnTo>
                    <a:pt x="445336" y="0"/>
                  </a:lnTo>
                  <a:cubicBezTo>
                    <a:pt x="485989" y="0"/>
                    <a:pt x="520835" y="0"/>
                    <a:pt x="550703" y="0"/>
                  </a:cubicBezTo>
                  <a:lnTo>
                    <a:pt x="560158" y="0"/>
                  </a:lnTo>
                  <a:lnTo>
                    <a:pt x="573105" y="0"/>
                  </a:lnTo>
                  <a:lnTo>
                    <a:pt x="626202" y="0"/>
                  </a:lnTo>
                  <a:cubicBezTo>
                    <a:pt x="646943" y="0"/>
                    <a:pt x="663537" y="0"/>
                    <a:pt x="676811" y="0"/>
                  </a:cubicBezTo>
                  <a:lnTo>
                    <a:pt x="678472" y="0"/>
                  </a:lnTo>
                  <a:lnTo>
                    <a:pt x="687927" y="0"/>
                  </a:lnTo>
                  <a:lnTo>
                    <a:pt x="691402" y="0"/>
                  </a:lnTo>
                  <a:lnTo>
                    <a:pt x="700371" y="0"/>
                  </a:lnTo>
                  <a:lnTo>
                    <a:pt x="707508" y="0"/>
                  </a:lnTo>
                  <a:cubicBezTo>
                    <a:pt x="729909" y="0"/>
                    <a:pt x="729909" y="0"/>
                    <a:pt x="729909" y="0"/>
                  </a:cubicBezTo>
                  <a:lnTo>
                    <a:pt x="753971" y="0"/>
                  </a:lnTo>
                  <a:lnTo>
                    <a:pt x="804580" y="0"/>
                  </a:lnTo>
                  <a:lnTo>
                    <a:pt x="805737" y="0"/>
                  </a:lnTo>
                  <a:lnTo>
                    <a:pt x="819171" y="0"/>
                  </a:lnTo>
                  <a:lnTo>
                    <a:pt x="828140" y="0"/>
                  </a:lnTo>
                  <a:lnTo>
                    <a:pt x="831615" y="0"/>
                  </a:lnTo>
                  <a:lnTo>
                    <a:pt x="835277" y="0"/>
                  </a:lnTo>
                  <a:lnTo>
                    <a:pt x="857678" y="0"/>
                  </a:lnTo>
                  <a:lnTo>
                    <a:pt x="864889" y="0"/>
                  </a:lnTo>
                  <a:lnTo>
                    <a:pt x="899900" y="0"/>
                  </a:lnTo>
                  <a:lnTo>
                    <a:pt x="909341" y="0"/>
                  </a:lnTo>
                  <a:lnTo>
                    <a:pt x="929965" y="0"/>
                  </a:lnTo>
                  <a:lnTo>
                    <a:pt x="933506" y="0"/>
                  </a:lnTo>
                  <a:lnTo>
                    <a:pt x="936982" y="0"/>
                  </a:lnTo>
                  <a:lnTo>
                    <a:pt x="959384" y="0"/>
                  </a:lnTo>
                  <a:lnTo>
                    <a:pt x="962542" y="0"/>
                  </a:lnTo>
                  <a:lnTo>
                    <a:pt x="984943" y="0"/>
                  </a:lnTo>
                  <a:lnTo>
                    <a:pt x="992658" y="0"/>
                  </a:lnTo>
                  <a:lnTo>
                    <a:pt x="1012059" y="0"/>
                  </a:lnTo>
                  <a:lnTo>
                    <a:pt x="1012480" y="0"/>
                  </a:lnTo>
                  <a:lnTo>
                    <a:pt x="1027669" y="0"/>
                  </a:lnTo>
                  <a:lnTo>
                    <a:pt x="1037110" y="0"/>
                  </a:lnTo>
                  <a:lnTo>
                    <a:pt x="1040112" y="0"/>
                  </a:lnTo>
                  <a:lnTo>
                    <a:pt x="1057734" y="0"/>
                  </a:lnTo>
                  <a:lnTo>
                    <a:pt x="1064751" y="0"/>
                  </a:lnTo>
                  <a:lnTo>
                    <a:pt x="1070177" y="0"/>
                  </a:lnTo>
                  <a:lnTo>
                    <a:pt x="1072436" y="0"/>
                  </a:lnTo>
                  <a:lnTo>
                    <a:pt x="1090311" y="0"/>
                  </a:lnTo>
                  <a:lnTo>
                    <a:pt x="1110718" y="0"/>
                  </a:lnTo>
                  <a:lnTo>
                    <a:pt x="1112712" y="0"/>
                  </a:lnTo>
                  <a:lnTo>
                    <a:pt x="1116187" y="0"/>
                  </a:lnTo>
                  <a:lnTo>
                    <a:pt x="1139828" y="0"/>
                  </a:lnTo>
                  <a:lnTo>
                    <a:pt x="1140249" y="0"/>
                  </a:lnTo>
                  <a:lnTo>
                    <a:pt x="1145480" y="0"/>
                  </a:lnTo>
                  <a:lnTo>
                    <a:pt x="1152270" y="0"/>
                  </a:lnTo>
                  <a:lnTo>
                    <a:pt x="1154934" y="0"/>
                  </a:lnTo>
                  <a:lnTo>
                    <a:pt x="1167881" y="0"/>
                  </a:lnTo>
                  <a:lnTo>
                    <a:pt x="1175544" y="0"/>
                  </a:lnTo>
                  <a:lnTo>
                    <a:pt x="1184998" y="0"/>
                  </a:lnTo>
                  <a:lnTo>
                    <a:pt x="1197946" y="0"/>
                  </a:lnTo>
                  <a:lnTo>
                    <a:pt x="1200205" y="0"/>
                  </a:lnTo>
                  <a:lnTo>
                    <a:pt x="1220978" y="0"/>
                  </a:lnTo>
                  <a:lnTo>
                    <a:pt x="1238487" y="0"/>
                  </a:lnTo>
                  <a:lnTo>
                    <a:pt x="1243956" y="0"/>
                  </a:lnTo>
                  <a:lnTo>
                    <a:pt x="1251042" y="0"/>
                  </a:lnTo>
                  <a:lnTo>
                    <a:pt x="1257637" y="0"/>
                  </a:lnTo>
                  <a:lnTo>
                    <a:pt x="1271587" y="0"/>
                  </a:lnTo>
                  <a:lnTo>
                    <a:pt x="1273249" y="0"/>
                  </a:lnTo>
                  <a:lnTo>
                    <a:pt x="1280039" y="0"/>
                  </a:lnTo>
                  <a:lnTo>
                    <a:pt x="1282703" y="0"/>
                  </a:lnTo>
                  <a:lnTo>
                    <a:pt x="1286178" y="0"/>
                  </a:lnTo>
                  <a:lnTo>
                    <a:pt x="1295146" y="0"/>
                  </a:lnTo>
                  <a:lnTo>
                    <a:pt x="1301651" y="0"/>
                  </a:lnTo>
                  <a:lnTo>
                    <a:pt x="1302284" y="0"/>
                  </a:lnTo>
                  <a:lnTo>
                    <a:pt x="1303313" y="0"/>
                  </a:lnTo>
                  <a:lnTo>
                    <a:pt x="1312767" y="0"/>
                  </a:lnTo>
                  <a:lnTo>
                    <a:pt x="1316242" y="0"/>
                  </a:lnTo>
                  <a:lnTo>
                    <a:pt x="1321886" y="0"/>
                  </a:lnTo>
                  <a:lnTo>
                    <a:pt x="1324685" y="0"/>
                  </a:lnTo>
                  <a:lnTo>
                    <a:pt x="1325211" y="0"/>
                  </a:lnTo>
                  <a:lnTo>
                    <a:pt x="1332348" y="0"/>
                  </a:lnTo>
                  <a:lnTo>
                    <a:pt x="1332714" y="0"/>
                  </a:lnTo>
                  <a:lnTo>
                    <a:pt x="1333135" y="0"/>
                  </a:lnTo>
                  <a:lnTo>
                    <a:pt x="1348747" y="0"/>
                  </a:lnTo>
                  <a:lnTo>
                    <a:pt x="1354749" y="0"/>
                  </a:lnTo>
                  <a:lnTo>
                    <a:pt x="1378811" y="0"/>
                  </a:lnTo>
                  <a:lnTo>
                    <a:pt x="1383745" y="0"/>
                  </a:lnTo>
                  <a:lnTo>
                    <a:pt x="1385406" y="0"/>
                  </a:lnTo>
                  <a:lnTo>
                    <a:pt x="1399356" y="0"/>
                  </a:lnTo>
                  <a:lnTo>
                    <a:pt x="1400513" y="0"/>
                  </a:lnTo>
                  <a:lnTo>
                    <a:pt x="1413947" y="0"/>
                  </a:lnTo>
                  <a:lnTo>
                    <a:pt x="1414442" y="0"/>
                  </a:lnTo>
                  <a:lnTo>
                    <a:pt x="1422915" y="0"/>
                  </a:lnTo>
                  <a:lnTo>
                    <a:pt x="1426390" y="0"/>
                  </a:lnTo>
                  <a:lnTo>
                    <a:pt x="1429420" y="0"/>
                  </a:lnTo>
                  <a:lnTo>
                    <a:pt x="1430053" y="0"/>
                  </a:lnTo>
                  <a:lnTo>
                    <a:pt x="1430206" y="0"/>
                  </a:lnTo>
                  <a:lnTo>
                    <a:pt x="1430577" y="0"/>
                  </a:lnTo>
                  <a:lnTo>
                    <a:pt x="1436843" y="0"/>
                  </a:lnTo>
                  <a:lnTo>
                    <a:pt x="1444011" y="0"/>
                  </a:lnTo>
                  <a:lnTo>
                    <a:pt x="1449655" y="0"/>
                  </a:lnTo>
                  <a:lnTo>
                    <a:pt x="1452454" y="0"/>
                  </a:lnTo>
                  <a:lnTo>
                    <a:pt x="1452980" y="0"/>
                  </a:lnTo>
                  <a:lnTo>
                    <a:pt x="1456455" y="0"/>
                  </a:lnTo>
                  <a:lnTo>
                    <a:pt x="1459664" y="0"/>
                  </a:lnTo>
                  <a:lnTo>
                    <a:pt x="1460117" y="0"/>
                  </a:lnTo>
                  <a:lnTo>
                    <a:pt x="1460483" y="0"/>
                  </a:lnTo>
                  <a:lnTo>
                    <a:pt x="1460904" y="0"/>
                  </a:lnTo>
                  <a:lnTo>
                    <a:pt x="1472926" y="0"/>
                  </a:lnTo>
                  <a:lnTo>
                    <a:pt x="1482518" y="0"/>
                  </a:lnTo>
                  <a:lnTo>
                    <a:pt x="1489729" y="0"/>
                  </a:lnTo>
                  <a:lnTo>
                    <a:pt x="1504116" y="0"/>
                  </a:lnTo>
                  <a:lnTo>
                    <a:pt x="1511514" y="0"/>
                  </a:lnTo>
                  <a:lnTo>
                    <a:pt x="1524740" y="0"/>
                  </a:lnTo>
                  <a:lnTo>
                    <a:pt x="1528282" y="0"/>
                  </a:lnTo>
                  <a:lnTo>
                    <a:pt x="1531757" y="0"/>
                  </a:lnTo>
                  <a:lnTo>
                    <a:pt x="1534181" y="0"/>
                  </a:lnTo>
                  <a:lnTo>
                    <a:pt x="1542211" y="0"/>
                  </a:lnTo>
                  <a:lnTo>
                    <a:pt x="1554159" y="0"/>
                  </a:lnTo>
                  <a:lnTo>
                    <a:pt x="1557318" y="0"/>
                  </a:lnTo>
                  <a:lnTo>
                    <a:pt x="1557975" y="0"/>
                  </a:lnTo>
                  <a:lnTo>
                    <a:pt x="1558346" y="0"/>
                  </a:lnTo>
                  <a:lnTo>
                    <a:pt x="1561822" y="0"/>
                  </a:lnTo>
                  <a:lnTo>
                    <a:pt x="1564612" y="0"/>
                  </a:lnTo>
                  <a:lnTo>
                    <a:pt x="1566857" y="0"/>
                  </a:lnTo>
                  <a:lnTo>
                    <a:pt x="1576919" y="0"/>
                  </a:lnTo>
                  <a:lnTo>
                    <a:pt x="1579719" y="0"/>
                  </a:lnTo>
                  <a:lnTo>
                    <a:pt x="1584224" y="0"/>
                  </a:lnTo>
                  <a:lnTo>
                    <a:pt x="1587382" y="0"/>
                  </a:lnTo>
                  <a:lnTo>
                    <a:pt x="1587433" y="0"/>
                  </a:lnTo>
                  <a:lnTo>
                    <a:pt x="1600695" y="0"/>
                  </a:lnTo>
                  <a:lnTo>
                    <a:pt x="1606834" y="0"/>
                  </a:lnTo>
                  <a:lnTo>
                    <a:pt x="1607256" y="0"/>
                  </a:lnTo>
                  <a:lnTo>
                    <a:pt x="1608325" y="0"/>
                  </a:lnTo>
                  <a:lnTo>
                    <a:pt x="1609783" y="0"/>
                  </a:lnTo>
                  <a:lnTo>
                    <a:pt x="1617498" y="0"/>
                  </a:lnTo>
                  <a:lnTo>
                    <a:pt x="1631885" y="0"/>
                  </a:lnTo>
                  <a:lnTo>
                    <a:pt x="1636899" y="0"/>
                  </a:lnTo>
                  <a:lnTo>
                    <a:pt x="1637320" y="0"/>
                  </a:lnTo>
                  <a:lnTo>
                    <a:pt x="1637445" y="0"/>
                  </a:lnTo>
                  <a:lnTo>
                    <a:pt x="1652509" y="0"/>
                  </a:lnTo>
                  <a:lnTo>
                    <a:pt x="1659526" y="0"/>
                  </a:lnTo>
                  <a:lnTo>
                    <a:pt x="1661950" y="0"/>
                  </a:lnTo>
                  <a:lnTo>
                    <a:pt x="1664952" y="0"/>
                  </a:lnTo>
                  <a:lnTo>
                    <a:pt x="1667212" y="0"/>
                  </a:lnTo>
                  <a:lnTo>
                    <a:pt x="1685087" y="0"/>
                  </a:lnTo>
                  <a:lnTo>
                    <a:pt x="1689591" y="0"/>
                  </a:lnTo>
                  <a:lnTo>
                    <a:pt x="1694626" y="0"/>
                  </a:lnTo>
                  <a:lnTo>
                    <a:pt x="1697276" y="0"/>
                  </a:lnTo>
                  <a:lnTo>
                    <a:pt x="1698000" y="0"/>
                  </a:lnTo>
                  <a:lnTo>
                    <a:pt x="1704688" y="0"/>
                  </a:lnTo>
                  <a:lnTo>
                    <a:pt x="1707488" y="0"/>
                  </a:lnTo>
                  <a:lnTo>
                    <a:pt x="1710963" y="0"/>
                  </a:lnTo>
                  <a:lnTo>
                    <a:pt x="1715151" y="0"/>
                  </a:lnTo>
                  <a:lnTo>
                    <a:pt x="1721928" y="0"/>
                  </a:lnTo>
                  <a:lnTo>
                    <a:pt x="1734603" y="0"/>
                  </a:lnTo>
                  <a:lnTo>
                    <a:pt x="1735025" y="0"/>
                  </a:lnTo>
                  <a:lnTo>
                    <a:pt x="1735558" y="0"/>
                  </a:lnTo>
                  <a:lnTo>
                    <a:pt x="1736094" y="0"/>
                  </a:lnTo>
                  <a:lnTo>
                    <a:pt x="1737552" y="0"/>
                  </a:lnTo>
                  <a:lnTo>
                    <a:pt x="1741027" y="0"/>
                  </a:lnTo>
                  <a:lnTo>
                    <a:pt x="1747046" y="0"/>
                  </a:lnTo>
                  <a:lnTo>
                    <a:pt x="1748537" y="0"/>
                  </a:lnTo>
                  <a:lnTo>
                    <a:pt x="1753052" y="0"/>
                  </a:lnTo>
                  <a:lnTo>
                    <a:pt x="1757499" y="0"/>
                  </a:lnTo>
                  <a:lnTo>
                    <a:pt x="1764668" y="0"/>
                  </a:lnTo>
                  <a:lnTo>
                    <a:pt x="1765089" y="0"/>
                  </a:lnTo>
                  <a:lnTo>
                    <a:pt x="1765214" y="0"/>
                  </a:lnTo>
                  <a:lnTo>
                    <a:pt x="1770320" y="0"/>
                  </a:lnTo>
                  <a:lnTo>
                    <a:pt x="1777110" y="0"/>
                  </a:lnTo>
                  <a:lnTo>
                    <a:pt x="1779774" y="0"/>
                  </a:lnTo>
                  <a:lnTo>
                    <a:pt x="1792721" y="0"/>
                  </a:lnTo>
                  <a:lnTo>
                    <a:pt x="1794981" y="0"/>
                  </a:lnTo>
                  <a:lnTo>
                    <a:pt x="1825045" y="0"/>
                  </a:lnTo>
                  <a:lnTo>
                    <a:pt x="1825769" y="0"/>
                  </a:lnTo>
                  <a:lnTo>
                    <a:pt x="1838732" y="0"/>
                  </a:lnTo>
                  <a:lnTo>
                    <a:pt x="1845818" y="0"/>
                  </a:lnTo>
                  <a:lnTo>
                    <a:pt x="1849697" y="0"/>
                  </a:lnTo>
                  <a:lnTo>
                    <a:pt x="1852412" y="0"/>
                  </a:lnTo>
                  <a:lnTo>
                    <a:pt x="1853903" y="0"/>
                  </a:lnTo>
                  <a:lnTo>
                    <a:pt x="1863327" y="0"/>
                  </a:lnTo>
                  <a:lnTo>
                    <a:pt x="1868796" y="0"/>
                  </a:lnTo>
                  <a:lnTo>
                    <a:pt x="1874815" y="0"/>
                  </a:lnTo>
                  <a:lnTo>
                    <a:pt x="1876306" y="0"/>
                  </a:lnTo>
                  <a:lnTo>
                    <a:pt x="1880821" y="0"/>
                  </a:lnTo>
                  <a:lnTo>
                    <a:pt x="1882477" y="0"/>
                  </a:lnTo>
                  <a:lnTo>
                    <a:pt x="1883936" y="0"/>
                  </a:lnTo>
                  <a:lnTo>
                    <a:pt x="1885268" y="0"/>
                  </a:lnTo>
                  <a:lnTo>
                    <a:pt x="1896427" y="0"/>
                  </a:lnTo>
                  <a:lnTo>
                    <a:pt x="1898089" y="0"/>
                  </a:lnTo>
                  <a:lnTo>
                    <a:pt x="1904879" y="0"/>
                  </a:lnTo>
                  <a:lnTo>
                    <a:pt x="1907543" y="0"/>
                  </a:lnTo>
                  <a:lnTo>
                    <a:pt x="1911018" y="0"/>
                  </a:lnTo>
                  <a:lnTo>
                    <a:pt x="1919986" y="0"/>
                  </a:lnTo>
                  <a:lnTo>
                    <a:pt x="1927124" y="0"/>
                  </a:lnTo>
                  <a:lnTo>
                    <a:pt x="1927489" y="0"/>
                  </a:lnTo>
                  <a:lnTo>
                    <a:pt x="1927911" y="0"/>
                  </a:lnTo>
                  <a:lnTo>
                    <a:pt x="1929402" y="0"/>
                  </a:lnTo>
                  <a:lnTo>
                    <a:pt x="1946726" y="0"/>
                  </a:lnTo>
                  <a:lnTo>
                    <a:pt x="1949525" y="0"/>
                  </a:lnTo>
                  <a:lnTo>
                    <a:pt x="1957554" y="0"/>
                  </a:lnTo>
                  <a:lnTo>
                    <a:pt x="1957975" y="0"/>
                  </a:lnTo>
                  <a:lnTo>
                    <a:pt x="1973587" y="0"/>
                  </a:lnTo>
                  <a:lnTo>
                    <a:pt x="1978520" y="0"/>
                  </a:lnTo>
                  <a:lnTo>
                    <a:pt x="1980012" y="0"/>
                  </a:lnTo>
                  <a:lnTo>
                    <a:pt x="1980181" y="0"/>
                  </a:lnTo>
                  <a:lnTo>
                    <a:pt x="1981672" y="0"/>
                  </a:lnTo>
                  <a:lnTo>
                    <a:pt x="2008585" y="0"/>
                  </a:lnTo>
                  <a:lnTo>
                    <a:pt x="2009218" y="0"/>
                  </a:lnTo>
                  <a:lnTo>
                    <a:pt x="2010246" y="0"/>
                  </a:lnTo>
                  <a:lnTo>
                    <a:pt x="2010709" y="0"/>
                  </a:lnTo>
                  <a:lnTo>
                    <a:pt x="2011705" y="0"/>
                  </a:lnTo>
                  <a:lnTo>
                    <a:pt x="2024147" y="0"/>
                  </a:lnTo>
                  <a:lnTo>
                    <a:pt x="2024196" y="0"/>
                  </a:lnTo>
                  <a:lnTo>
                    <a:pt x="2024981" y="0"/>
                  </a:lnTo>
                  <a:lnTo>
                    <a:pt x="2025353" y="0"/>
                  </a:lnTo>
                  <a:lnTo>
                    <a:pt x="2026473" y="0"/>
                  </a:lnTo>
                  <a:lnTo>
                    <a:pt x="2031619" y="0"/>
                  </a:lnTo>
                  <a:lnTo>
                    <a:pt x="2033110" y="0"/>
                  </a:lnTo>
                  <a:lnTo>
                    <a:pt x="2038787" y="0"/>
                  </a:lnTo>
                  <a:lnTo>
                    <a:pt x="2039282" y="0"/>
                  </a:lnTo>
                  <a:lnTo>
                    <a:pt x="2047755" y="0"/>
                  </a:lnTo>
                  <a:lnTo>
                    <a:pt x="2051230" y="0"/>
                  </a:lnTo>
                  <a:lnTo>
                    <a:pt x="2054893" y="0"/>
                  </a:lnTo>
                  <a:lnTo>
                    <a:pt x="2055046" y="0"/>
                  </a:lnTo>
                  <a:lnTo>
                    <a:pt x="2055258" y="0"/>
                  </a:lnTo>
                  <a:lnTo>
                    <a:pt x="2055680" y="0"/>
                  </a:lnTo>
                  <a:lnTo>
                    <a:pt x="2057171" y="0"/>
                  </a:lnTo>
                  <a:lnTo>
                    <a:pt x="2061683" y="0"/>
                  </a:lnTo>
                  <a:lnTo>
                    <a:pt x="2067702" y="0"/>
                  </a:lnTo>
                  <a:lnTo>
                    <a:pt x="2074495" y="0"/>
                  </a:lnTo>
                  <a:lnTo>
                    <a:pt x="2077294" y="0"/>
                  </a:lnTo>
                  <a:lnTo>
                    <a:pt x="2084504" y="0"/>
                  </a:lnTo>
                  <a:lnTo>
                    <a:pt x="2085323" y="0"/>
                  </a:lnTo>
                  <a:lnTo>
                    <a:pt x="2085744" y="0"/>
                  </a:lnTo>
                  <a:lnTo>
                    <a:pt x="2097766" y="0"/>
                  </a:lnTo>
                  <a:lnTo>
                    <a:pt x="2106289" y="0"/>
                  </a:lnTo>
                  <a:lnTo>
                    <a:pt x="2107781" y="0"/>
                  </a:lnTo>
                  <a:lnTo>
                    <a:pt x="2128956" y="0"/>
                  </a:lnTo>
                  <a:lnTo>
                    <a:pt x="2129514" y="0"/>
                  </a:lnTo>
                  <a:lnTo>
                    <a:pt x="2136354" y="0"/>
                  </a:lnTo>
                  <a:lnTo>
                    <a:pt x="2136987" y="0"/>
                  </a:lnTo>
                  <a:lnTo>
                    <a:pt x="2138478" y="0"/>
                  </a:lnTo>
                  <a:lnTo>
                    <a:pt x="2151916" y="0"/>
                  </a:lnTo>
                  <a:lnTo>
                    <a:pt x="2152750" y="0"/>
                  </a:lnTo>
                  <a:lnTo>
                    <a:pt x="2153122" y="0"/>
                  </a:lnTo>
                  <a:lnTo>
                    <a:pt x="2154242" y="0"/>
                  </a:lnTo>
                  <a:lnTo>
                    <a:pt x="2156597" y="0"/>
                  </a:lnTo>
                  <a:lnTo>
                    <a:pt x="2159388" y="0"/>
                  </a:lnTo>
                  <a:lnTo>
                    <a:pt x="2160879" y="0"/>
                  </a:lnTo>
                  <a:lnTo>
                    <a:pt x="2161633" y="0"/>
                  </a:lnTo>
                  <a:lnTo>
                    <a:pt x="2167051" y="0"/>
                  </a:lnTo>
                  <a:lnTo>
                    <a:pt x="2178999" y="0"/>
                  </a:lnTo>
                  <a:lnTo>
                    <a:pt x="2182158" y="0"/>
                  </a:lnTo>
                  <a:lnTo>
                    <a:pt x="2182815" y="0"/>
                  </a:lnTo>
                  <a:lnTo>
                    <a:pt x="2188666" y="0"/>
                  </a:lnTo>
                  <a:lnTo>
                    <a:pt x="2189452" y="0"/>
                  </a:lnTo>
                  <a:lnTo>
                    <a:pt x="2191697" y="0"/>
                  </a:lnTo>
                  <a:lnTo>
                    <a:pt x="2195471" y="0"/>
                  </a:lnTo>
                  <a:lnTo>
                    <a:pt x="2201759" y="0"/>
                  </a:lnTo>
                  <a:lnTo>
                    <a:pt x="2203100" y="0"/>
                  </a:lnTo>
                  <a:lnTo>
                    <a:pt x="2204559" y="0"/>
                  </a:lnTo>
                  <a:lnTo>
                    <a:pt x="2204591" y="0"/>
                  </a:lnTo>
                  <a:lnTo>
                    <a:pt x="2212273" y="0"/>
                  </a:lnTo>
                  <a:lnTo>
                    <a:pt x="2225535" y="0"/>
                  </a:lnTo>
                  <a:lnTo>
                    <a:pt x="2231674" y="0"/>
                  </a:lnTo>
                  <a:lnTo>
                    <a:pt x="2232096" y="0"/>
                  </a:lnTo>
                  <a:lnTo>
                    <a:pt x="2232220" y="0"/>
                  </a:lnTo>
                  <a:lnTo>
                    <a:pt x="2233118" y="0"/>
                  </a:lnTo>
                  <a:lnTo>
                    <a:pt x="2233165" y="0"/>
                  </a:lnTo>
                  <a:lnTo>
                    <a:pt x="2256725" y="0"/>
                  </a:lnTo>
                  <a:lnTo>
                    <a:pt x="2257283" y="0"/>
                  </a:lnTo>
                  <a:lnTo>
                    <a:pt x="2262285" y="0"/>
                  </a:lnTo>
                  <a:lnTo>
                    <a:pt x="2284366" y="0"/>
                  </a:lnTo>
                  <a:lnTo>
                    <a:pt x="2289402" y="0"/>
                  </a:lnTo>
                  <a:lnTo>
                    <a:pt x="2292052" y="0"/>
                  </a:lnTo>
                  <a:lnTo>
                    <a:pt x="2299271" y="0"/>
                  </a:lnTo>
                  <a:lnTo>
                    <a:pt x="2308721" y="0"/>
                  </a:lnTo>
                  <a:lnTo>
                    <a:pt x="2309927" y="0"/>
                  </a:lnTo>
                  <a:lnTo>
                    <a:pt x="2316435" y="0"/>
                  </a:lnTo>
                  <a:lnTo>
                    <a:pt x="2316703" y="0"/>
                  </a:lnTo>
                  <a:lnTo>
                    <a:pt x="2319466" y="0"/>
                  </a:lnTo>
                  <a:lnTo>
                    <a:pt x="2322840" y="0"/>
                  </a:lnTo>
                  <a:lnTo>
                    <a:pt x="2329528" y="0"/>
                  </a:lnTo>
                  <a:lnTo>
                    <a:pt x="2330869" y="0"/>
                  </a:lnTo>
                  <a:lnTo>
                    <a:pt x="2332328" y="0"/>
                  </a:lnTo>
                  <a:lnTo>
                    <a:pt x="2332360" y="0"/>
                  </a:lnTo>
                  <a:lnTo>
                    <a:pt x="2335803" y="0"/>
                  </a:lnTo>
                  <a:lnTo>
                    <a:pt x="2343312" y="0"/>
                  </a:lnTo>
                  <a:lnTo>
                    <a:pt x="2344804" y="0"/>
                  </a:lnTo>
                  <a:lnTo>
                    <a:pt x="2346768" y="0"/>
                  </a:lnTo>
                  <a:lnTo>
                    <a:pt x="2347827" y="0"/>
                  </a:lnTo>
                  <a:lnTo>
                    <a:pt x="2352274" y="0"/>
                  </a:lnTo>
                  <a:lnTo>
                    <a:pt x="2359443" y="0"/>
                  </a:lnTo>
                  <a:lnTo>
                    <a:pt x="2359865" y="0"/>
                  </a:lnTo>
                  <a:lnTo>
                    <a:pt x="2359989" y="0"/>
                  </a:lnTo>
                  <a:lnTo>
                    <a:pt x="2360887" y="0"/>
                  </a:lnTo>
                  <a:lnTo>
                    <a:pt x="2360934" y="0"/>
                  </a:lnTo>
                  <a:lnTo>
                    <a:pt x="2371886" y="0"/>
                  </a:lnTo>
                  <a:lnTo>
                    <a:pt x="2373377" y="0"/>
                  </a:lnTo>
                  <a:lnTo>
                    <a:pt x="2377892" y="0"/>
                  </a:lnTo>
                  <a:cubicBezTo>
                    <a:pt x="2382339" y="0"/>
                    <a:pt x="2382339" y="0"/>
                    <a:pt x="2382339" y="0"/>
                  </a:cubicBezTo>
                  <a:lnTo>
                    <a:pt x="2390054" y="0"/>
                  </a:lnTo>
                  <a:lnTo>
                    <a:pt x="2419821" y="0"/>
                  </a:lnTo>
                  <a:lnTo>
                    <a:pt x="2427040" y="0"/>
                  </a:lnTo>
                  <a:lnTo>
                    <a:pt x="2436490" y="0"/>
                  </a:lnTo>
                  <a:lnTo>
                    <a:pt x="2444472" y="0"/>
                  </a:lnTo>
                  <a:lnTo>
                    <a:pt x="2448678" y="0"/>
                  </a:lnTo>
                  <a:lnTo>
                    <a:pt x="2450171" y="0"/>
                  </a:lnTo>
                  <a:lnTo>
                    <a:pt x="2450609" y="0"/>
                  </a:lnTo>
                  <a:lnTo>
                    <a:pt x="2463572" y="0"/>
                  </a:lnTo>
                  <a:lnTo>
                    <a:pt x="2471081" y="0"/>
                  </a:lnTo>
                  <a:lnTo>
                    <a:pt x="2472573" y="0"/>
                  </a:lnTo>
                  <a:lnTo>
                    <a:pt x="2474537" y="0"/>
                  </a:lnTo>
                  <a:lnTo>
                    <a:pt x="2475596" y="0"/>
                  </a:lnTo>
                  <a:lnTo>
                    <a:pt x="2477252" y="0"/>
                  </a:lnTo>
                  <a:lnTo>
                    <a:pt x="2478712" y="0"/>
                  </a:lnTo>
                  <a:lnTo>
                    <a:pt x="2478743" y="0"/>
                  </a:lnTo>
                  <a:lnTo>
                    <a:pt x="2480043" y="0"/>
                  </a:lnTo>
                  <a:lnTo>
                    <a:pt x="2499655" y="0"/>
                  </a:lnTo>
                  <a:lnTo>
                    <a:pt x="2501146" y="0"/>
                  </a:lnTo>
                  <a:lnTo>
                    <a:pt x="2505661" y="0"/>
                  </a:lnTo>
                  <a:lnTo>
                    <a:pt x="2508776" y="0"/>
                  </a:lnTo>
                  <a:lnTo>
                    <a:pt x="2510108" y="0"/>
                  </a:lnTo>
                  <a:lnTo>
                    <a:pt x="2524178" y="0"/>
                  </a:lnTo>
                  <a:lnTo>
                    <a:pt x="2525248" y="0"/>
                  </a:lnTo>
                  <a:lnTo>
                    <a:pt x="2525669" y="0"/>
                  </a:lnTo>
                  <a:lnTo>
                    <a:pt x="2552329" y="0"/>
                  </a:lnTo>
                  <a:lnTo>
                    <a:pt x="2552751" y="0"/>
                  </a:lnTo>
                  <a:lnTo>
                    <a:pt x="2554242" y="0"/>
                  </a:lnTo>
                  <a:lnTo>
                    <a:pt x="2574787" y="0"/>
                  </a:lnTo>
                  <a:lnTo>
                    <a:pt x="2576279" y="0"/>
                  </a:lnTo>
                  <a:lnTo>
                    <a:pt x="2576447" y="0"/>
                  </a:lnTo>
                  <a:lnTo>
                    <a:pt x="2577940" y="0"/>
                  </a:lnTo>
                  <a:lnTo>
                    <a:pt x="2603360" y="0"/>
                  </a:lnTo>
                  <a:lnTo>
                    <a:pt x="2604852" y="0"/>
                  </a:lnTo>
                  <a:lnTo>
                    <a:pt x="2605021" y="0"/>
                  </a:lnTo>
                  <a:lnTo>
                    <a:pt x="2605484" y="0"/>
                  </a:lnTo>
                  <a:lnTo>
                    <a:pt x="2606481" y="0"/>
                  </a:lnTo>
                  <a:lnTo>
                    <a:pt x="2606512" y="0"/>
                  </a:lnTo>
                  <a:lnTo>
                    <a:pt x="2606976" y="0"/>
                  </a:lnTo>
                  <a:lnTo>
                    <a:pt x="2618923" y="0"/>
                  </a:lnTo>
                  <a:lnTo>
                    <a:pt x="2621248" y="0"/>
                  </a:lnTo>
                  <a:lnTo>
                    <a:pt x="2622740" y="0"/>
                  </a:lnTo>
                  <a:lnTo>
                    <a:pt x="2627885" y="0"/>
                  </a:lnTo>
                  <a:lnTo>
                    <a:pt x="2629377" y="0"/>
                  </a:lnTo>
                  <a:lnTo>
                    <a:pt x="2634058" y="0"/>
                  </a:lnTo>
                  <a:lnTo>
                    <a:pt x="2635549" y="0"/>
                  </a:lnTo>
                  <a:lnTo>
                    <a:pt x="2636545" y="0"/>
                  </a:lnTo>
                  <a:lnTo>
                    <a:pt x="2648987" y="0"/>
                  </a:lnTo>
                  <a:lnTo>
                    <a:pt x="2649821" y="0"/>
                  </a:lnTo>
                  <a:lnTo>
                    <a:pt x="2651313" y="0"/>
                  </a:lnTo>
                  <a:lnTo>
                    <a:pt x="2651947" y="0"/>
                  </a:lnTo>
                  <a:lnTo>
                    <a:pt x="2653017" y="0"/>
                  </a:lnTo>
                  <a:lnTo>
                    <a:pt x="2653438" y="0"/>
                  </a:lnTo>
                  <a:lnTo>
                    <a:pt x="2656459" y="0"/>
                  </a:lnTo>
                  <a:lnTo>
                    <a:pt x="2657950" y="0"/>
                  </a:lnTo>
                  <a:lnTo>
                    <a:pt x="2665460" y="0"/>
                  </a:lnTo>
                  <a:lnTo>
                    <a:pt x="2680098" y="0"/>
                  </a:lnTo>
                  <a:lnTo>
                    <a:pt x="2680520" y="0"/>
                  </a:lnTo>
                  <a:lnTo>
                    <a:pt x="2682011" y="0"/>
                  </a:lnTo>
                  <a:lnTo>
                    <a:pt x="2692542" y="0"/>
                  </a:lnTo>
                  <a:lnTo>
                    <a:pt x="2702556" y="0"/>
                  </a:lnTo>
                  <a:lnTo>
                    <a:pt x="2704048" y="0"/>
                  </a:lnTo>
                  <a:lnTo>
                    <a:pt x="2724289" y="0"/>
                  </a:lnTo>
                  <a:lnTo>
                    <a:pt x="2731129" y="0"/>
                  </a:lnTo>
                  <a:lnTo>
                    <a:pt x="2732621" y="0"/>
                  </a:lnTo>
                  <a:lnTo>
                    <a:pt x="2733253" y="0"/>
                  </a:lnTo>
                  <a:lnTo>
                    <a:pt x="2734745" y="0"/>
                  </a:lnTo>
                  <a:lnTo>
                    <a:pt x="2746692" y="0"/>
                  </a:lnTo>
                  <a:lnTo>
                    <a:pt x="2749017" y="0"/>
                  </a:lnTo>
                  <a:lnTo>
                    <a:pt x="2750509" y="0"/>
                  </a:lnTo>
                  <a:lnTo>
                    <a:pt x="2754354" y="0"/>
                  </a:lnTo>
                  <a:lnTo>
                    <a:pt x="2755654" y="0"/>
                  </a:lnTo>
                  <a:lnTo>
                    <a:pt x="2757146" y="0"/>
                  </a:lnTo>
                  <a:lnTo>
                    <a:pt x="2761827" y="0"/>
                  </a:lnTo>
                  <a:lnTo>
                    <a:pt x="2763318" y="0"/>
                  </a:lnTo>
                  <a:lnTo>
                    <a:pt x="2776756" y="0"/>
                  </a:lnTo>
                  <a:lnTo>
                    <a:pt x="2777590" y="0"/>
                  </a:lnTo>
                  <a:lnTo>
                    <a:pt x="2779082" y="0"/>
                  </a:lnTo>
                  <a:lnTo>
                    <a:pt x="2783442" y="0"/>
                  </a:lnTo>
                  <a:lnTo>
                    <a:pt x="2784228" y="0"/>
                  </a:lnTo>
                  <a:lnTo>
                    <a:pt x="2785719" y="0"/>
                  </a:lnTo>
                  <a:lnTo>
                    <a:pt x="2786473" y="0"/>
                  </a:lnTo>
                  <a:lnTo>
                    <a:pt x="2793229" y="0"/>
                  </a:lnTo>
                  <a:lnTo>
                    <a:pt x="2799367" y="0"/>
                  </a:lnTo>
                  <a:lnTo>
                    <a:pt x="2813506" y="0"/>
                  </a:lnTo>
                  <a:lnTo>
                    <a:pt x="2820311" y="0"/>
                  </a:lnTo>
                  <a:lnTo>
                    <a:pt x="2827893" y="0"/>
                  </a:lnTo>
                  <a:lnTo>
                    <a:pt x="2827940" y="0"/>
                  </a:lnTo>
                  <a:lnTo>
                    <a:pt x="2829431" y="0"/>
                  </a:lnTo>
                  <a:lnTo>
                    <a:pt x="2829978" y="0"/>
                  </a:lnTo>
                  <a:lnTo>
                    <a:pt x="2852058" y="0"/>
                  </a:lnTo>
                  <a:lnTo>
                    <a:pt x="2857060" y="0"/>
                  </a:lnTo>
                  <a:lnTo>
                    <a:pt x="2857958" y="0"/>
                  </a:lnTo>
                  <a:lnTo>
                    <a:pt x="2871601" y="0"/>
                  </a:lnTo>
                  <a:lnTo>
                    <a:pt x="2882123" y="0"/>
                  </a:lnTo>
                  <a:lnTo>
                    <a:pt x="2894046" y="0"/>
                  </a:lnTo>
                  <a:lnTo>
                    <a:pt x="2903496" y="0"/>
                  </a:lnTo>
                  <a:lnTo>
                    <a:pt x="2911211" y="0"/>
                  </a:lnTo>
                  <a:lnTo>
                    <a:pt x="2914242" y="0"/>
                  </a:lnTo>
                  <a:lnTo>
                    <a:pt x="2914461" y="0"/>
                  </a:lnTo>
                  <a:lnTo>
                    <a:pt x="2924111" y="0"/>
                  </a:lnTo>
                  <a:lnTo>
                    <a:pt x="2927136" y="0"/>
                  </a:lnTo>
                  <a:lnTo>
                    <a:pt x="2933561" y="0"/>
                  </a:lnTo>
                  <a:lnTo>
                    <a:pt x="2939580" y="0"/>
                  </a:lnTo>
                  <a:lnTo>
                    <a:pt x="2941275" y="0"/>
                  </a:lnTo>
                  <a:lnTo>
                    <a:pt x="2941543" y="0"/>
                  </a:lnTo>
                  <a:lnTo>
                    <a:pt x="2945586" y="0"/>
                  </a:lnTo>
                  <a:lnTo>
                    <a:pt x="2950032" y="0"/>
                  </a:lnTo>
                  <a:lnTo>
                    <a:pt x="2955662" y="0"/>
                  </a:lnTo>
                  <a:lnTo>
                    <a:pt x="2955709" y="0"/>
                  </a:lnTo>
                  <a:lnTo>
                    <a:pt x="2957200" y="0"/>
                  </a:lnTo>
                  <a:lnTo>
                    <a:pt x="2957747" y="0"/>
                  </a:lnTo>
                  <a:lnTo>
                    <a:pt x="2968152" y="0"/>
                  </a:lnTo>
                  <a:lnTo>
                    <a:pt x="2969644" y="0"/>
                  </a:lnTo>
                  <a:lnTo>
                    <a:pt x="2972667" y="0"/>
                  </a:lnTo>
                  <a:lnTo>
                    <a:pt x="2977114" y="0"/>
                  </a:lnTo>
                  <a:lnTo>
                    <a:pt x="2984829" y="0"/>
                  </a:lnTo>
                  <a:lnTo>
                    <a:pt x="2985727" y="0"/>
                  </a:lnTo>
                  <a:lnTo>
                    <a:pt x="2999370" y="0"/>
                  </a:lnTo>
                  <a:lnTo>
                    <a:pt x="3021815" y="0"/>
                  </a:lnTo>
                  <a:lnTo>
                    <a:pt x="3031265" y="0"/>
                  </a:lnTo>
                  <a:lnTo>
                    <a:pt x="3042230" y="0"/>
                  </a:lnTo>
                  <a:lnTo>
                    <a:pt x="3044946" y="0"/>
                  </a:lnTo>
                  <a:lnTo>
                    <a:pt x="3051880" y="0"/>
                  </a:lnTo>
                  <a:lnTo>
                    <a:pt x="3061330" y="0"/>
                  </a:lnTo>
                  <a:lnTo>
                    <a:pt x="3067349" y="0"/>
                  </a:lnTo>
                  <a:lnTo>
                    <a:pt x="3069312" y="0"/>
                  </a:lnTo>
                  <a:lnTo>
                    <a:pt x="3073355" y="0"/>
                  </a:lnTo>
                  <a:lnTo>
                    <a:pt x="3073518" y="0"/>
                  </a:lnTo>
                  <a:lnTo>
                    <a:pt x="3075011" y="0"/>
                  </a:lnTo>
                  <a:lnTo>
                    <a:pt x="3077801" y="0"/>
                  </a:lnTo>
                  <a:lnTo>
                    <a:pt x="3095921" y="0"/>
                  </a:lnTo>
                  <a:lnTo>
                    <a:pt x="3097413" y="0"/>
                  </a:lnTo>
                  <a:lnTo>
                    <a:pt x="3100436" y="0"/>
                  </a:lnTo>
                  <a:lnTo>
                    <a:pt x="3103552" y="0"/>
                  </a:lnTo>
                  <a:lnTo>
                    <a:pt x="3104883" y="0"/>
                  </a:lnTo>
                  <a:lnTo>
                    <a:pt x="3120023" y="0"/>
                  </a:lnTo>
                  <a:lnTo>
                    <a:pt x="3120445" y="0"/>
                  </a:lnTo>
                  <a:lnTo>
                    <a:pt x="3149018" y="0"/>
                  </a:lnTo>
                  <a:lnTo>
                    <a:pt x="3150088" y="0"/>
                  </a:lnTo>
                  <a:lnTo>
                    <a:pt x="3150509" y="0"/>
                  </a:lnTo>
                  <a:lnTo>
                    <a:pt x="3171054" y="0"/>
                  </a:lnTo>
                  <a:lnTo>
                    <a:pt x="3172715" y="0"/>
                  </a:lnTo>
                  <a:lnTo>
                    <a:pt x="3199627" y="0"/>
                  </a:lnTo>
                  <a:lnTo>
                    <a:pt x="3201119" y="0"/>
                  </a:lnTo>
                  <a:lnTo>
                    <a:pt x="3201287" y="0"/>
                  </a:lnTo>
                  <a:lnTo>
                    <a:pt x="3201751" y="0"/>
                  </a:lnTo>
                  <a:lnTo>
                    <a:pt x="3202780" y="0"/>
                  </a:lnTo>
                  <a:lnTo>
                    <a:pt x="3217515" y="0"/>
                  </a:lnTo>
                  <a:lnTo>
                    <a:pt x="3224152" y="0"/>
                  </a:lnTo>
                  <a:lnTo>
                    <a:pt x="3230324" y="0"/>
                  </a:lnTo>
                  <a:lnTo>
                    <a:pt x="3231321" y="0"/>
                  </a:lnTo>
                  <a:lnTo>
                    <a:pt x="3231816" y="0"/>
                  </a:lnTo>
                  <a:lnTo>
                    <a:pt x="3243763" y="0"/>
                  </a:lnTo>
                  <a:lnTo>
                    <a:pt x="3246088" y="0"/>
                  </a:lnTo>
                  <a:lnTo>
                    <a:pt x="3247580" y="0"/>
                  </a:lnTo>
                  <a:lnTo>
                    <a:pt x="3247792" y="0"/>
                  </a:lnTo>
                  <a:lnTo>
                    <a:pt x="3248214" y="0"/>
                  </a:lnTo>
                  <a:lnTo>
                    <a:pt x="3252725" y="0"/>
                  </a:lnTo>
                  <a:lnTo>
                    <a:pt x="3254217" y="0"/>
                  </a:lnTo>
                  <a:lnTo>
                    <a:pt x="3260235" y="0"/>
                  </a:lnTo>
                  <a:lnTo>
                    <a:pt x="3276787" y="0"/>
                  </a:lnTo>
                  <a:lnTo>
                    <a:pt x="3277857" y="0"/>
                  </a:lnTo>
                  <a:lnTo>
                    <a:pt x="3278278" y="0"/>
                  </a:lnTo>
                  <a:lnTo>
                    <a:pt x="3290300" y="0"/>
                  </a:lnTo>
                  <a:lnTo>
                    <a:pt x="3298823" y="0"/>
                  </a:lnTo>
                  <a:lnTo>
                    <a:pt x="3327396" y="0"/>
                  </a:lnTo>
                  <a:lnTo>
                    <a:pt x="3328888" y="0"/>
                  </a:lnTo>
                  <a:lnTo>
                    <a:pt x="3329520" y="0"/>
                  </a:lnTo>
                  <a:lnTo>
                    <a:pt x="3345284" y="0"/>
                  </a:lnTo>
                  <a:lnTo>
                    <a:pt x="3349129" y="0"/>
                  </a:lnTo>
                  <a:lnTo>
                    <a:pt x="3351921" y="0"/>
                  </a:lnTo>
                  <a:lnTo>
                    <a:pt x="3358093" y="0"/>
                  </a:lnTo>
                  <a:lnTo>
                    <a:pt x="3359585" y="0"/>
                  </a:lnTo>
                  <a:lnTo>
                    <a:pt x="3371532" y="0"/>
                  </a:lnTo>
                  <a:lnTo>
                    <a:pt x="3373857" y="0"/>
                  </a:lnTo>
                  <a:lnTo>
                    <a:pt x="3375349" y="0"/>
                  </a:lnTo>
                  <a:lnTo>
                    <a:pt x="3380494" y="0"/>
                  </a:lnTo>
                  <a:lnTo>
                    <a:pt x="3381986" y="0"/>
                  </a:lnTo>
                  <a:lnTo>
                    <a:pt x="3388004" y="0"/>
                  </a:lnTo>
                  <a:lnTo>
                    <a:pt x="3408282" y="0"/>
                  </a:lnTo>
                  <a:lnTo>
                    <a:pt x="3418069" y="0"/>
                  </a:lnTo>
                  <a:lnTo>
                    <a:pt x="3424207" y="0"/>
                  </a:lnTo>
                  <a:lnTo>
                    <a:pt x="3424753" y="0"/>
                  </a:lnTo>
                  <a:lnTo>
                    <a:pt x="3452733" y="0"/>
                  </a:lnTo>
                  <a:lnTo>
                    <a:pt x="3454818" y="0"/>
                  </a:lnTo>
                  <a:lnTo>
                    <a:pt x="3476898" y="0"/>
                  </a:lnTo>
                  <a:lnTo>
                    <a:pt x="3496441" y="0"/>
                  </a:lnTo>
                  <a:lnTo>
                    <a:pt x="3509236" y="0"/>
                  </a:lnTo>
                  <a:lnTo>
                    <a:pt x="3518886" y="0"/>
                  </a:lnTo>
                  <a:lnTo>
                    <a:pt x="3528336" y="0"/>
                  </a:lnTo>
                  <a:lnTo>
                    <a:pt x="3536051" y="0"/>
                  </a:lnTo>
                  <a:lnTo>
                    <a:pt x="3539301" y="0"/>
                  </a:lnTo>
                  <a:lnTo>
                    <a:pt x="3540361" y="0"/>
                  </a:lnTo>
                  <a:lnTo>
                    <a:pt x="3544807" y="0"/>
                  </a:lnTo>
                  <a:lnTo>
                    <a:pt x="3551976" y="0"/>
                  </a:lnTo>
                  <a:lnTo>
                    <a:pt x="3552522" y="0"/>
                  </a:lnTo>
                  <a:lnTo>
                    <a:pt x="3564420" y="0"/>
                  </a:lnTo>
                  <a:lnTo>
                    <a:pt x="3570426" y="0"/>
                  </a:lnTo>
                  <a:cubicBezTo>
                    <a:pt x="3574872" y="0"/>
                    <a:pt x="3574872" y="0"/>
                    <a:pt x="3574872" y="0"/>
                  </a:cubicBezTo>
                  <a:lnTo>
                    <a:pt x="3580502" y="0"/>
                  </a:lnTo>
                  <a:lnTo>
                    <a:pt x="3582587" y="0"/>
                  </a:lnTo>
                  <a:lnTo>
                    <a:pt x="3624210" y="0"/>
                  </a:lnTo>
                  <a:lnTo>
                    <a:pt x="3637005" y="0"/>
                  </a:lnTo>
                  <a:lnTo>
                    <a:pt x="3646655" y="0"/>
                  </a:lnTo>
                  <a:lnTo>
                    <a:pt x="3656105" y="0"/>
                  </a:lnTo>
                  <a:lnTo>
                    <a:pt x="3667070" y="0"/>
                  </a:lnTo>
                  <a:lnTo>
                    <a:pt x="3668130" y="0"/>
                  </a:lnTo>
                  <a:lnTo>
                    <a:pt x="3669786" y="0"/>
                  </a:lnTo>
                  <a:lnTo>
                    <a:pt x="3672576" y="0"/>
                  </a:lnTo>
                  <a:lnTo>
                    <a:pt x="3692189" y="0"/>
                  </a:lnTo>
                  <a:lnTo>
                    <a:pt x="3698195" y="0"/>
                  </a:lnTo>
                  <a:lnTo>
                    <a:pt x="3702641" y="0"/>
                  </a:lnTo>
                  <a:lnTo>
                    <a:pt x="3744863" y="0"/>
                  </a:lnTo>
                  <a:lnTo>
                    <a:pt x="3745285" y="0"/>
                  </a:lnTo>
                  <a:lnTo>
                    <a:pt x="3795894" y="0"/>
                  </a:lnTo>
                  <a:lnTo>
                    <a:pt x="3797555" y="0"/>
                  </a:lnTo>
                  <a:lnTo>
                    <a:pt x="3826591" y="0"/>
                  </a:lnTo>
                  <a:lnTo>
                    <a:pt x="3842355" y="0"/>
                  </a:lnTo>
                  <a:lnTo>
                    <a:pt x="3848992" y="0"/>
                  </a:lnTo>
                  <a:lnTo>
                    <a:pt x="3872632" y="0"/>
                  </a:lnTo>
                  <a:lnTo>
                    <a:pt x="3873054" y="0"/>
                  </a:lnTo>
                  <a:lnTo>
                    <a:pt x="3885075" y="0"/>
                  </a:lnTo>
                  <a:lnTo>
                    <a:pt x="3923663" y="0"/>
                  </a:lnTo>
                  <a:lnTo>
                    <a:pt x="3954360" y="0"/>
                  </a:lnTo>
                  <a:lnTo>
                    <a:pt x="3970124" y="0"/>
                  </a:lnTo>
                  <a:lnTo>
                    <a:pt x="3976761" y="0"/>
                  </a:lnTo>
                  <a:lnTo>
                    <a:pt x="4012844" y="0"/>
                  </a:lnTo>
                  <a:lnTo>
                    <a:pt x="4049593" y="0"/>
                  </a:lnTo>
                  <a:cubicBezTo>
                    <a:pt x="4169647" y="0"/>
                    <a:pt x="4169647" y="0"/>
                    <a:pt x="4169647" y="0"/>
                  </a:cubicBezTo>
                  <a:lnTo>
                    <a:pt x="4177362" y="0"/>
                  </a:lnTo>
                  <a:cubicBezTo>
                    <a:pt x="4297416" y="0"/>
                    <a:pt x="4297416" y="0"/>
                    <a:pt x="4297416" y="0"/>
                  </a:cubicBezTo>
                  <a:cubicBezTo>
                    <a:pt x="4327758" y="0"/>
                    <a:pt x="4364168" y="21251"/>
                    <a:pt x="4379339" y="47054"/>
                  </a:cubicBezTo>
                  <a:cubicBezTo>
                    <a:pt x="4591731" y="415146"/>
                    <a:pt x="4591731" y="415146"/>
                    <a:pt x="4591731" y="415146"/>
                  </a:cubicBezTo>
                  <a:cubicBezTo>
                    <a:pt x="4606902" y="440951"/>
                    <a:pt x="4606902" y="483452"/>
                    <a:pt x="4591731" y="509257"/>
                  </a:cubicBezTo>
                  <a:cubicBezTo>
                    <a:pt x="4379339" y="877348"/>
                    <a:pt x="4379339" y="877348"/>
                    <a:pt x="4379339" y="877348"/>
                  </a:cubicBezTo>
                  <a:cubicBezTo>
                    <a:pt x="4364168" y="903151"/>
                    <a:pt x="4327758" y="924402"/>
                    <a:pt x="4297416" y="924402"/>
                  </a:cubicBezTo>
                  <a:lnTo>
                    <a:pt x="4169647" y="924402"/>
                  </a:lnTo>
                  <a:lnTo>
                    <a:pt x="3976761" y="924402"/>
                  </a:lnTo>
                  <a:lnTo>
                    <a:pt x="3872632" y="924402"/>
                  </a:lnTo>
                  <a:lnTo>
                    <a:pt x="3848992" y="924402"/>
                  </a:lnTo>
                  <a:lnTo>
                    <a:pt x="3744863" y="924402"/>
                  </a:lnTo>
                  <a:lnTo>
                    <a:pt x="3702641" y="924402"/>
                  </a:lnTo>
                  <a:lnTo>
                    <a:pt x="3672576" y="924402"/>
                  </a:lnTo>
                  <a:lnTo>
                    <a:pt x="3656105" y="924402"/>
                  </a:lnTo>
                  <a:lnTo>
                    <a:pt x="3574872" y="924402"/>
                  </a:lnTo>
                  <a:lnTo>
                    <a:pt x="3551976" y="924402"/>
                  </a:lnTo>
                  <a:lnTo>
                    <a:pt x="3544807" y="924402"/>
                  </a:lnTo>
                  <a:lnTo>
                    <a:pt x="3528336" y="924402"/>
                  </a:lnTo>
                  <a:lnTo>
                    <a:pt x="3424207" y="924402"/>
                  </a:lnTo>
                  <a:lnTo>
                    <a:pt x="3381986" y="924402"/>
                  </a:lnTo>
                  <a:lnTo>
                    <a:pt x="3380494" y="924402"/>
                  </a:lnTo>
                  <a:lnTo>
                    <a:pt x="3351921" y="924402"/>
                  </a:lnTo>
                  <a:lnTo>
                    <a:pt x="3277857" y="924402"/>
                  </a:lnTo>
                  <a:lnTo>
                    <a:pt x="3254217" y="924402"/>
                  </a:lnTo>
                  <a:lnTo>
                    <a:pt x="3252725" y="924402"/>
                  </a:lnTo>
                  <a:lnTo>
                    <a:pt x="3247792" y="924402"/>
                  </a:lnTo>
                  <a:lnTo>
                    <a:pt x="3231321" y="924402"/>
                  </a:lnTo>
                  <a:lnTo>
                    <a:pt x="3224152" y="924402"/>
                  </a:lnTo>
                  <a:lnTo>
                    <a:pt x="3150088" y="924402"/>
                  </a:lnTo>
                  <a:lnTo>
                    <a:pt x="3120023" y="924402"/>
                  </a:lnTo>
                  <a:lnTo>
                    <a:pt x="3104883" y="924402"/>
                  </a:lnTo>
                  <a:lnTo>
                    <a:pt x="3103552" y="924402"/>
                  </a:lnTo>
                  <a:lnTo>
                    <a:pt x="3077801" y="924402"/>
                  </a:lnTo>
                  <a:lnTo>
                    <a:pt x="3061330" y="924402"/>
                  </a:lnTo>
                  <a:lnTo>
                    <a:pt x="3031265" y="924402"/>
                  </a:lnTo>
                  <a:lnTo>
                    <a:pt x="2977114" y="924402"/>
                  </a:lnTo>
                  <a:lnTo>
                    <a:pt x="2957200" y="924402"/>
                  </a:lnTo>
                  <a:lnTo>
                    <a:pt x="2955709" y="924402"/>
                  </a:lnTo>
                  <a:lnTo>
                    <a:pt x="2950032" y="924402"/>
                  </a:lnTo>
                  <a:lnTo>
                    <a:pt x="2933561" y="924402"/>
                  </a:lnTo>
                  <a:lnTo>
                    <a:pt x="2927136" y="924402"/>
                  </a:lnTo>
                  <a:lnTo>
                    <a:pt x="2903496" y="924402"/>
                  </a:lnTo>
                  <a:lnTo>
                    <a:pt x="2829431" y="924402"/>
                  </a:lnTo>
                  <a:lnTo>
                    <a:pt x="2827940" y="924402"/>
                  </a:lnTo>
                  <a:lnTo>
                    <a:pt x="2799367" y="924402"/>
                  </a:lnTo>
                  <a:lnTo>
                    <a:pt x="2785719" y="924402"/>
                  </a:lnTo>
                  <a:lnTo>
                    <a:pt x="2784228" y="924402"/>
                  </a:lnTo>
                  <a:lnTo>
                    <a:pt x="2757146" y="924402"/>
                  </a:lnTo>
                  <a:lnTo>
                    <a:pt x="2755654" y="924402"/>
                  </a:lnTo>
                  <a:lnTo>
                    <a:pt x="2680098" y="924402"/>
                  </a:lnTo>
                  <a:lnTo>
                    <a:pt x="2657950" y="924402"/>
                  </a:lnTo>
                  <a:lnTo>
                    <a:pt x="2656459" y="924402"/>
                  </a:lnTo>
                  <a:lnTo>
                    <a:pt x="2653017" y="924402"/>
                  </a:lnTo>
                  <a:lnTo>
                    <a:pt x="2636545" y="924402"/>
                  </a:lnTo>
                  <a:lnTo>
                    <a:pt x="2629377" y="924402"/>
                  </a:lnTo>
                  <a:lnTo>
                    <a:pt x="2627885" y="924402"/>
                  </a:lnTo>
                  <a:lnTo>
                    <a:pt x="2606481" y="924402"/>
                  </a:lnTo>
                  <a:lnTo>
                    <a:pt x="2552329" y="924402"/>
                  </a:lnTo>
                  <a:lnTo>
                    <a:pt x="2525248" y="924402"/>
                  </a:lnTo>
                  <a:lnTo>
                    <a:pt x="2510108" y="924402"/>
                  </a:lnTo>
                  <a:lnTo>
                    <a:pt x="2508776" y="924402"/>
                  </a:lnTo>
                  <a:lnTo>
                    <a:pt x="2480043" y="924402"/>
                  </a:lnTo>
                  <a:lnTo>
                    <a:pt x="2478712" y="924402"/>
                  </a:lnTo>
                  <a:lnTo>
                    <a:pt x="2463572" y="924402"/>
                  </a:lnTo>
                  <a:lnTo>
                    <a:pt x="2436490" y="924402"/>
                  </a:lnTo>
                  <a:lnTo>
                    <a:pt x="2382339" y="924402"/>
                  </a:lnTo>
                  <a:lnTo>
                    <a:pt x="2360934" y="924402"/>
                  </a:lnTo>
                  <a:lnTo>
                    <a:pt x="2359443" y="924402"/>
                  </a:lnTo>
                  <a:lnTo>
                    <a:pt x="2352274" y="924402"/>
                  </a:lnTo>
                  <a:lnTo>
                    <a:pt x="2335803" y="924402"/>
                  </a:lnTo>
                  <a:lnTo>
                    <a:pt x="2332360" y="924402"/>
                  </a:lnTo>
                  <a:lnTo>
                    <a:pt x="2332328" y="924402"/>
                  </a:lnTo>
                  <a:lnTo>
                    <a:pt x="2330869" y="924402"/>
                  </a:lnTo>
                  <a:lnTo>
                    <a:pt x="2308721" y="924402"/>
                  </a:lnTo>
                  <a:lnTo>
                    <a:pt x="2233165" y="924402"/>
                  </a:lnTo>
                  <a:lnTo>
                    <a:pt x="2231674" y="924402"/>
                  </a:lnTo>
                  <a:lnTo>
                    <a:pt x="2204591" y="924402"/>
                  </a:lnTo>
                  <a:lnTo>
                    <a:pt x="2204559" y="924402"/>
                  </a:lnTo>
                  <a:lnTo>
                    <a:pt x="2203100" y="924402"/>
                  </a:lnTo>
                  <a:lnTo>
                    <a:pt x="2189452" y="924402"/>
                  </a:lnTo>
                  <a:lnTo>
                    <a:pt x="2160879" y="924402"/>
                  </a:lnTo>
                  <a:lnTo>
                    <a:pt x="2159388" y="924402"/>
                  </a:lnTo>
                  <a:lnTo>
                    <a:pt x="2085323" y="924402"/>
                  </a:lnTo>
                  <a:lnTo>
                    <a:pt x="2077294" y="924402"/>
                  </a:lnTo>
                  <a:lnTo>
                    <a:pt x="2061683" y="924402"/>
                  </a:lnTo>
                  <a:lnTo>
                    <a:pt x="2055258" y="924402"/>
                  </a:lnTo>
                  <a:lnTo>
                    <a:pt x="2038787" y="924402"/>
                  </a:lnTo>
                  <a:lnTo>
                    <a:pt x="2033110" y="924402"/>
                  </a:lnTo>
                  <a:lnTo>
                    <a:pt x="2031619" y="924402"/>
                  </a:lnTo>
                  <a:lnTo>
                    <a:pt x="2011705" y="924402"/>
                  </a:lnTo>
                  <a:lnTo>
                    <a:pt x="1957554" y="924402"/>
                  </a:lnTo>
                  <a:lnTo>
                    <a:pt x="1949525" y="924402"/>
                  </a:lnTo>
                  <a:lnTo>
                    <a:pt x="1927489" y="924402"/>
                  </a:lnTo>
                  <a:lnTo>
                    <a:pt x="1911018" y="924402"/>
                  </a:lnTo>
                  <a:lnTo>
                    <a:pt x="1907543" y="924402"/>
                  </a:lnTo>
                  <a:lnTo>
                    <a:pt x="1885268" y="924402"/>
                  </a:lnTo>
                  <a:lnTo>
                    <a:pt x="1883936" y="924402"/>
                  </a:lnTo>
                  <a:lnTo>
                    <a:pt x="1868796" y="924402"/>
                  </a:lnTo>
                  <a:lnTo>
                    <a:pt x="1838732" y="924402"/>
                  </a:lnTo>
                  <a:lnTo>
                    <a:pt x="1779774" y="924402"/>
                  </a:lnTo>
                  <a:lnTo>
                    <a:pt x="1764668" y="924402"/>
                  </a:lnTo>
                  <a:lnTo>
                    <a:pt x="1757499" y="924402"/>
                  </a:lnTo>
                  <a:lnTo>
                    <a:pt x="1741027" y="924402"/>
                  </a:lnTo>
                  <a:lnTo>
                    <a:pt x="1737552" y="924402"/>
                  </a:lnTo>
                  <a:lnTo>
                    <a:pt x="1736094" y="924402"/>
                  </a:lnTo>
                  <a:lnTo>
                    <a:pt x="1734603" y="924402"/>
                  </a:lnTo>
                  <a:lnTo>
                    <a:pt x="1710963" y="924402"/>
                  </a:lnTo>
                  <a:lnTo>
                    <a:pt x="1707488" y="924402"/>
                  </a:lnTo>
                  <a:lnTo>
                    <a:pt x="1652509" y="924402"/>
                  </a:lnTo>
                  <a:lnTo>
                    <a:pt x="1636899" y="924402"/>
                  </a:lnTo>
                  <a:lnTo>
                    <a:pt x="1609783" y="924402"/>
                  </a:lnTo>
                  <a:lnTo>
                    <a:pt x="1608325" y="924402"/>
                  </a:lnTo>
                  <a:lnTo>
                    <a:pt x="1606834" y="924402"/>
                  </a:lnTo>
                  <a:lnTo>
                    <a:pt x="1579719" y="924402"/>
                  </a:lnTo>
                  <a:lnTo>
                    <a:pt x="1564612" y="924402"/>
                  </a:lnTo>
                  <a:lnTo>
                    <a:pt x="1524740" y="924402"/>
                  </a:lnTo>
                  <a:lnTo>
                    <a:pt x="1482518" y="924402"/>
                  </a:lnTo>
                  <a:lnTo>
                    <a:pt x="1460483" y="924402"/>
                  </a:lnTo>
                  <a:lnTo>
                    <a:pt x="1452454" y="924402"/>
                  </a:lnTo>
                  <a:lnTo>
                    <a:pt x="1444011" y="924402"/>
                  </a:lnTo>
                  <a:lnTo>
                    <a:pt x="1436843" y="924402"/>
                  </a:lnTo>
                  <a:lnTo>
                    <a:pt x="1413947" y="924402"/>
                  </a:lnTo>
                  <a:lnTo>
                    <a:pt x="1354749" y="924402"/>
                  </a:lnTo>
                  <a:lnTo>
                    <a:pt x="1332714" y="924402"/>
                  </a:lnTo>
                  <a:lnTo>
                    <a:pt x="1324685" y="924402"/>
                  </a:lnTo>
                  <a:lnTo>
                    <a:pt x="1316242" y="924402"/>
                  </a:lnTo>
                  <a:lnTo>
                    <a:pt x="1312767" y="924402"/>
                  </a:lnTo>
                  <a:lnTo>
                    <a:pt x="1286178" y="924402"/>
                  </a:lnTo>
                  <a:lnTo>
                    <a:pt x="1282703" y="924402"/>
                  </a:lnTo>
                  <a:lnTo>
                    <a:pt x="1243956" y="924402"/>
                  </a:lnTo>
                  <a:lnTo>
                    <a:pt x="1184998" y="924402"/>
                  </a:lnTo>
                  <a:lnTo>
                    <a:pt x="1154934" y="924402"/>
                  </a:lnTo>
                  <a:lnTo>
                    <a:pt x="1139828" y="924402"/>
                  </a:lnTo>
                  <a:lnTo>
                    <a:pt x="1116187" y="924402"/>
                  </a:lnTo>
                  <a:lnTo>
                    <a:pt x="1112712" y="924402"/>
                  </a:lnTo>
                  <a:lnTo>
                    <a:pt x="1057734" y="924402"/>
                  </a:lnTo>
                  <a:lnTo>
                    <a:pt x="1027669" y="924402"/>
                  </a:lnTo>
                  <a:lnTo>
                    <a:pt x="1012059" y="924402"/>
                  </a:lnTo>
                  <a:lnTo>
                    <a:pt x="984943" y="924402"/>
                  </a:lnTo>
                  <a:lnTo>
                    <a:pt x="929965" y="924402"/>
                  </a:lnTo>
                  <a:lnTo>
                    <a:pt x="899900" y="924402"/>
                  </a:lnTo>
                  <a:lnTo>
                    <a:pt x="857678" y="924402"/>
                  </a:lnTo>
                  <a:lnTo>
                    <a:pt x="819171" y="924402"/>
                  </a:lnTo>
                  <a:lnTo>
                    <a:pt x="729909" y="924402"/>
                  </a:lnTo>
                  <a:lnTo>
                    <a:pt x="691402" y="924402"/>
                  </a:lnTo>
                  <a:lnTo>
                    <a:pt x="687927" y="924402"/>
                  </a:lnTo>
                  <a:lnTo>
                    <a:pt x="560158" y="924402"/>
                  </a:lnTo>
                  <a:lnTo>
                    <a:pt x="432894" y="924402"/>
                  </a:lnTo>
                  <a:lnTo>
                    <a:pt x="305125" y="924402"/>
                  </a:lnTo>
                  <a:cubicBezTo>
                    <a:pt x="275541" y="924402"/>
                    <a:pt x="238373" y="903151"/>
                    <a:pt x="223202" y="877348"/>
                  </a:cubicBezTo>
                  <a:cubicBezTo>
                    <a:pt x="10809" y="509257"/>
                    <a:pt x="10809" y="509257"/>
                    <a:pt x="10809" y="509257"/>
                  </a:cubicBezTo>
                  <a:cubicBezTo>
                    <a:pt x="-3603" y="483452"/>
                    <a:pt x="-3603" y="440951"/>
                    <a:pt x="10809" y="415146"/>
                  </a:cubicBezTo>
                  <a:cubicBezTo>
                    <a:pt x="223202" y="47054"/>
                    <a:pt x="223202" y="47054"/>
                    <a:pt x="223202" y="47054"/>
                  </a:cubicBezTo>
                  <a:cubicBezTo>
                    <a:pt x="238373" y="21251"/>
                    <a:pt x="275541" y="0"/>
                    <a:pt x="305125" y="0"/>
                  </a:cubicBezTo>
                  <a:close/>
                </a:path>
              </a:pathLst>
            </a:custGeom>
            <a:solidFill>
              <a:schemeClr val="accent5">
                <a:lumMod val="95000"/>
              </a:schemeClr>
            </a:solidFill>
            <a:ln w="19050">
              <a:gradFill flip="none" rotWithShape="1">
                <a:gsLst>
                  <a:gs pos="0">
                    <a:schemeClr val="bg1">
                      <a:lumMod val="75000"/>
                    </a:schemeClr>
                  </a:gs>
                  <a:gs pos="100000">
                    <a:schemeClr val="bg1"/>
                  </a:gs>
                </a:gsLst>
                <a:lin ang="2700000" scaled="1"/>
                <a:tileRect/>
              </a:gradFill>
            </a:ln>
            <a:effectLst>
              <a:innerShdw blurRad="63500" dist="50800" dir="13500000">
                <a:prstClr val="black">
                  <a:alpha val="50000"/>
                </a:prstClr>
              </a:innerShdw>
            </a:effectLst>
          </p:spPr>
          <p:txBody>
            <a:bodyPr vert="horz" wrap="square" lIns="91440" tIns="45720" rIns="91440" bIns="45720" numCol="1" anchor="t" anchorCtr="0" compatLnSpc="1">
              <a:noAutofit/>
            </a:bodyPr>
            <a:lstStyle/>
            <a:p>
              <a:endParaRPr lang="zh-CN" altLang="en-US" dirty="0">
                <a:solidFill>
                  <a:prstClr val="black"/>
                </a:solidFill>
                <a:latin typeface="微软雅黑" panose="020B0503020204020204" pitchFamily="34" charset="-122"/>
              </a:endParaRPr>
            </a:p>
          </p:txBody>
        </p:sp>
      </p:grpSp>
      <p:grpSp>
        <p:nvGrpSpPr>
          <p:cNvPr id="46" name="组合 45"/>
          <p:cNvGrpSpPr/>
          <p:nvPr/>
        </p:nvGrpSpPr>
        <p:grpSpPr>
          <a:xfrm rot="16200000">
            <a:off x="367054" y="158162"/>
            <a:ext cx="765103" cy="863262"/>
            <a:chOff x="8439634" y="3544648"/>
            <a:chExt cx="1611146" cy="1817848"/>
          </a:xfrm>
        </p:grpSpPr>
        <p:sp>
          <p:nvSpPr>
            <p:cNvPr id="47" name="Freeform 5"/>
            <p:cNvSpPr/>
            <p:nvPr/>
          </p:nvSpPr>
          <p:spPr bwMode="auto">
            <a:xfrm rot="5400000">
              <a:off x="8336283" y="3647999"/>
              <a:ext cx="1817848" cy="161114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lumMod val="97000"/>
                  </a:schemeClr>
                </a:gs>
                <a:gs pos="100000">
                  <a:schemeClr val="bg1">
                    <a:lumMod val="85000"/>
                  </a:schemeClr>
                </a:gs>
              </a:gsLst>
              <a:lin ang="2700000" scaled="1"/>
              <a:tileRect/>
            </a:gradFill>
            <a:ln w="19050">
              <a:gradFill flip="none" rotWithShape="1">
                <a:gsLst>
                  <a:gs pos="100000">
                    <a:schemeClr val="bg1">
                      <a:lumMod val="75000"/>
                    </a:schemeClr>
                  </a:gs>
                  <a:gs pos="0">
                    <a:schemeClr val="bg1"/>
                  </a:gs>
                </a:gsLst>
                <a:lin ang="2700000" scaled="1"/>
                <a:tileRect/>
              </a:gradFill>
            </a:ln>
            <a:effectLst>
              <a:outerShdw blurRad="127000" dist="50800" dir="2700000" algn="tl" rotWithShape="0">
                <a:prstClr val="black">
                  <a:alpha val="40000"/>
                </a:prstClr>
              </a:outerShdw>
            </a:effectLst>
          </p:spPr>
          <p:txBody>
            <a:bodyPr vert="horz" wrap="square" lIns="91440" tIns="45720" rIns="91440" bIns="45720" numCol="1" anchor="t" anchorCtr="0" compatLnSpc="1"/>
            <a:lstStyle/>
            <a:p>
              <a:endParaRPr lang="zh-CN" altLang="en-US" dirty="0">
                <a:solidFill>
                  <a:prstClr val="black"/>
                </a:solidFill>
                <a:latin typeface="微软雅黑" panose="020B0503020204020204" pitchFamily="34" charset="-122"/>
              </a:endParaRPr>
            </a:p>
          </p:txBody>
        </p:sp>
        <p:sp>
          <p:nvSpPr>
            <p:cNvPr id="48" name="Freeform 5"/>
            <p:cNvSpPr/>
            <p:nvPr/>
          </p:nvSpPr>
          <p:spPr bwMode="auto">
            <a:xfrm rot="5400000">
              <a:off x="8582835" y="3866516"/>
              <a:ext cx="1324744" cy="117411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accent5">
                <a:lumMod val="95000"/>
              </a:schemeClr>
            </a:solidFill>
            <a:ln w="15875">
              <a:gradFill flip="none" rotWithShape="1">
                <a:gsLst>
                  <a:gs pos="0">
                    <a:schemeClr val="bg1">
                      <a:lumMod val="65000"/>
                    </a:schemeClr>
                  </a:gs>
                  <a:gs pos="100000">
                    <a:schemeClr val="bg1"/>
                  </a:gs>
                </a:gsLst>
                <a:lin ang="2700000" scaled="1"/>
                <a:tileRect/>
              </a:gradFill>
            </a:ln>
            <a:effectLst>
              <a:innerShdw blurRad="50800" dist="25400" dir="13500000">
                <a:prstClr val="black">
                  <a:alpha val="50000"/>
                </a:prstClr>
              </a:innerShdw>
            </a:effectLst>
          </p:spPr>
          <p:txBody>
            <a:bodyPr vert="horz" wrap="square" lIns="91440" tIns="45720" rIns="91440" bIns="45720" numCol="1" anchor="t" anchorCtr="0" compatLnSpc="1"/>
            <a:lstStyle/>
            <a:p>
              <a:endParaRPr lang="zh-CN" altLang="en-US" dirty="0">
                <a:solidFill>
                  <a:prstClr val="black"/>
                </a:solidFill>
                <a:latin typeface="微软雅黑" panose="020B0503020204020204" pitchFamily="34" charset="-122"/>
              </a:endParaRPr>
            </a:p>
          </p:txBody>
        </p:sp>
      </p:grpSp>
      <p:grpSp>
        <p:nvGrpSpPr>
          <p:cNvPr id="49" name="Group 17"/>
          <p:cNvGrpSpPr>
            <a:grpSpLocks noChangeAspect="1"/>
          </p:cNvGrpSpPr>
          <p:nvPr/>
        </p:nvGrpSpPr>
        <p:grpSpPr bwMode="auto">
          <a:xfrm>
            <a:off x="619936" y="455655"/>
            <a:ext cx="259340" cy="278386"/>
            <a:chOff x="231" y="1205"/>
            <a:chExt cx="640" cy="687"/>
          </a:xfrm>
          <a:solidFill>
            <a:srgbClr val="00B0F0"/>
          </a:solidFill>
          <a:effectLst/>
        </p:grpSpPr>
        <p:sp>
          <p:nvSpPr>
            <p:cNvPr id="50" name="Freeform 18"/>
            <p:cNvSpPr/>
            <p:nvPr/>
          </p:nvSpPr>
          <p:spPr bwMode="auto">
            <a:xfrm>
              <a:off x="231" y="1205"/>
              <a:ext cx="499" cy="687"/>
            </a:xfrm>
            <a:custGeom>
              <a:avLst/>
              <a:gdLst>
                <a:gd name="T0" fmla="*/ 442 w 499"/>
                <a:gd name="T1" fmla="*/ 629 h 687"/>
                <a:gd name="T2" fmla="*/ 57 w 499"/>
                <a:gd name="T3" fmla="*/ 629 h 687"/>
                <a:gd name="T4" fmla="*/ 57 w 499"/>
                <a:gd name="T5" fmla="*/ 200 h 687"/>
                <a:gd name="T6" fmla="*/ 200 w 499"/>
                <a:gd name="T7" fmla="*/ 200 h 687"/>
                <a:gd name="T8" fmla="*/ 200 w 499"/>
                <a:gd name="T9" fmla="*/ 57 h 687"/>
                <a:gd name="T10" fmla="*/ 442 w 499"/>
                <a:gd name="T11" fmla="*/ 57 h 687"/>
                <a:gd name="T12" fmla="*/ 442 w 499"/>
                <a:gd name="T13" fmla="*/ 116 h 687"/>
                <a:gd name="T14" fmla="*/ 494 w 499"/>
                <a:gd name="T15" fmla="*/ 64 h 687"/>
                <a:gd name="T16" fmla="*/ 499 w 499"/>
                <a:gd name="T17" fmla="*/ 59 h 687"/>
                <a:gd name="T18" fmla="*/ 499 w 499"/>
                <a:gd name="T19" fmla="*/ 0 h 687"/>
                <a:gd name="T20" fmla="*/ 143 w 499"/>
                <a:gd name="T21" fmla="*/ 0 h 687"/>
                <a:gd name="T22" fmla="*/ 143 w 499"/>
                <a:gd name="T23" fmla="*/ 0 h 687"/>
                <a:gd name="T24" fmla="*/ 0 w 499"/>
                <a:gd name="T25" fmla="*/ 143 h 687"/>
                <a:gd name="T26" fmla="*/ 0 w 499"/>
                <a:gd name="T27" fmla="*/ 687 h 687"/>
                <a:gd name="T28" fmla="*/ 499 w 499"/>
                <a:gd name="T29" fmla="*/ 687 h 687"/>
                <a:gd name="T30" fmla="*/ 499 w 499"/>
                <a:gd name="T31" fmla="*/ 429 h 687"/>
                <a:gd name="T32" fmla="*/ 442 w 499"/>
                <a:gd name="T33" fmla="*/ 486 h 687"/>
                <a:gd name="T34" fmla="*/ 442 w 499"/>
                <a:gd name="T35" fmla="*/ 629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9" h="687">
                  <a:moveTo>
                    <a:pt x="442" y="629"/>
                  </a:moveTo>
                  <a:lnTo>
                    <a:pt x="57" y="629"/>
                  </a:lnTo>
                  <a:lnTo>
                    <a:pt x="57" y="200"/>
                  </a:lnTo>
                  <a:lnTo>
                    <a:pt x="200" y="200"/>
                  </a:lnTo>
                  <a:lnTo>
                    <a:pt x="200" y="57"/>
                  </a:lnTo>
                  <a:lnTo>
                    <a:pt x="442" y="57"/>
                  </a:lnTo>
                  <a:lnTo>
                    <a:pt x="442" y="116"/>
                  </a:lnTo>
                  <a:lnTo>
                    <a:pt x="494" y="64"/>
                  </a:lnTo>
                  <a:lnTo>
                    <a:pt x="499" y="59"/>
                  </a:lnTo>
                  <a:lnTo>
                    <a:pt x="499" y="0"/>
                  </a:lnTo>
                  <a:lnTo>
                    <a:pt x="143" y="0"/>
                  </a:lnTo>
                  <a:lnTo>
                    <a:pt x="143" y="0"/>
                  </a:lnTo>
                  <a:lnTo>
                    <a:pt x="0" y="143"/>
                  </a:lnTo>
                  <a:lnTo>
                    <a:pt x="0" y="687"/>
                  </a:lnTo>
                  <a:lnTo>
                    <a:pt x="499" y="687"/>
                  </a:lnTo>
                  <a:lnTo>
                    <a:pt x="499" y="429"/>
                  </a:lnTo>
                  <a:lnTo>
                    <a:pt x="442" y="486"/>
                  </a:lnTo>
                  <a:lnTo>
                    <a:pt x="442" y="62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微软雅黑" panose="020B0503020204020204" pitchFamily="34" charset="-122"/>
              </a:endParaRPr>
            </a:p>
          </p:txBody>
        </p:sp>
        <p:sp>
          <p:nvSpPr>
            <p:cNvPr id="51" name="Freeform 19"/>
            <p:cNvSpPr>
              <a:spLocks noEditPoints="1"/>
            </p:cNvSpPr>
            <p:nvPr/>
          </p:nvSpPr>
          <p:spPr bwMode="auto">
            <a:xfrm>
              <a:off x="436" y="1310"/>
              <a:ext cx="435" cy="431"/>
            </a:xfrm>
            <a:custGeom>
              <a:avLst/>
              <a:gdLst>
                <a:gd name="T0" fmla="*/ 50 w 435"/>
                <a:gd name="T1" fmla="*/ 279 h 431"/>
                <a:gd name="T2" fmla="*/ 50 w 435"/>
                <a:gd name="T3" fmla="*/ 279 h 431"/>
                <a:gd name="T4" fmla="*/ 50 w 435"/>
                <a:gd name="T5" fmla="*/ 279 h 431"/>
                <a:gd name="T6" fmla="*/ 50 w 435"/>
                <a:gd name="T7" fmla="*/ 279 h 431"/>
                <a:gd name="T8" fmla="*/ 0 w 435"/>
                <a:gd name="T9" fmla="*/ 431 h 431"/>
                <a:gd name="T10" fmla="*/ 155 w 435"/>
                <a:gd name="T11" fmla="*/ 381 h 431"/>
                <a:gd name="T12" fmla="*/ 155 w 435"/>
                <a:gd name="T13" fmla="*/ 381 h 431"/>
                <a:gd name="T14" fmla="*/ 155 w 435"/>
                <a:gd name="T15" fmla="*/ 381 h 431"/>
                <a:gd name="T16" fmla="*/ 155 w 435"/>
                <a:gd name="T17" fmla="*/ 381 h 431"/>
                <a:gd name="T18" fmla="*/ 435 w 435"/>
                <a:gd name="T19" fmla="*/ 102 h 431"/>
                <a:gd name="T20" fmla="*/ 330 w 435"/>
                <a:gd name="T21" fmla="*/ 0 h 431"/>
                <a:gd name="T22" fmla="*/ 50 w 435"/>
                <a:gd name="T23" fmla="*/ 279 h 431"/>
                <a:gd name="T24" fmla="*/ 50 w 435"/>
                <a:gd name="T25" fmla="*/ 279 h 431"/>
                <a:gd name="T26" fmla="*/ 141 w 435"/>
                <a:gd name="T27" fmla="*/ 360 h 431"/>
                <a:gd name="T28" fmla="*/ 38 w 435"/>
                <a:gd name="T29" fmla="*/ 396 h 431"/>
                <a:gd name="T30" fmla="*/ 72 w 435"/>
                <a:gd name="T31" fmla="*/ 291 h 431"/>
                <a:gd name="T32" fmla="*/ 141 w 435"/>
                <a:gd name="T33" fmla="*/ 360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35" h="431">
                  <a:moveTo>
                    <a:pt x="50" y="279"/>
                  </a:moveTo>
                  <a:lnTo>
                    <a:pt x="50" y="279"/>
                  </a:lnTo>
                  <a:lnTo>
                    <a:pt x="50" y="279"/>
                  </a:lnTo>
                  <a:lnTo>
                    <a:pt x="50" y="279"/>
                  </a:lnTo>
                  <a:lnTo>
                    <a:pt x="0" y="431"/>
                  </a:lnTo>
                  <a:lnTo>
                    <a:pt x="155" y="381"/>
                  </a:lnTo>
                  <a:lnTo>
                    <a:pt x="155" y="381"/>
                  </a:lnTo>
                  <a:lnTo>
                    <a:pt x="155" y="381"/>
                  </a:lnTo>
                  <a:lnTo>
                    <a:pt x="155" y="381"/>
                  </a:lnTo>
                  <a:lnTo>
                    <a:pt x="435" y="102"/>
                  </a:lnTo>
                  <a:lnTo>
                    <a:pt x="330" y="0"/>
                  </a:lnTo>
                  <a:lnTo>
                    <a:pt x="50" y="279"/>
                  </a:lnTo>
                  <a:lnTo>
                    <a:pt x="50" y="279"/>
                  </a:lnTo>
                  <a:close/>
                  <a:moveTo>
                    <a:pt x="141" y="360"/>
                  </a:moveTo>
                  <a:lnTo>
                    <a:pt x="38" y="396"/>
                  </a:lnTo>
                  <a:lnTo>
                    <a:pt x="72" y="291"/>
                  </a:lnTo>
                  <a:lnTo>
                    <a:pt x="141" y="36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微软雅黑" panose="020B0503020204020204" pitchFamily="34" charset="-122"/>
              </a:endParaRPr>
            </a:p>
          </p:txBody>
        </p:sp>
      </p:grpSp>
      <p:sp>
        <p:nvSpPr>
          <p:cNvPr id="52" name="矩形 3"/>
          <p:cNvSpPr>
            <a:spLocks noChangeArrowheads="1"/>
          </p:cNvSpPr>
          <p:nvPr/>
        </p:nvSpPr>
        <p:spPr bwMode="auto">
          <a:xfrm>
            <a:off x="1219994" y="442914"/>
            <a:ext cx="1164425" cy="377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82" tIns="34292" rIns="68582" bIns="34292">
            <a:spAutoFit/>
          </a:bodyPr>
          <a:lstStyle/>
          <a:p>
            <a:pPr algn="l"/>
            <a:r>
              <a:rPr lang="zh-CN" altLang="en-US" sz="2000" b="0" dirty="0">
                <a:solidFill>
                  <a:schemeClr val="accent3">
                    <a:lumMod val="50000"/>
                  </a:schemeClr>
                </a:solidFill>
                <a:latin typeface="微软雅黑" panose="020B0503020204020204" pitchFamily="34" charset="-122"/>
                <a:ea typeface="微软雅黑" panose="020B0503020204020204" pitchFamily="34" charset="-122"/>
                <a:sym typeface="Arial" panose="020B0604020202020204" pitchFamily="34" charset="0"/>
              </a:rPr>
              <a:t>成本预算</a:t>
            </a:r>
          </a:p>
        </p:txBody>
      </p:sp>
      <p:sp>
        <p:nvSpPr>
          <p:cNvPr id="53" name="文本框 37"/>
          <p:cNvSpPr>
            <a:spLocks noChangeArrowheads="1"/>
          </p:cNvSpPr>
          <p:nvPr/>
        </p:nvSpPr>
        <p:spPr bwMode="auto">
          <a:xfrm>
            <a:off x="2275583" y="561282"/>
            <a:ext cx="1731469" cy="223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2" tIns="34292" rIns="68582" bIns="34292">
            <a:spAutoFit/>
          </a:bodyPr>
          <a:lstStyle/>
          <a:p>
            <a:pPr algn="l"/>
            <a:r>
              <a:rPr lang="en-US" altLang="zh-CN" sz="1000" b="0" dirty="0">
                <a:solidFill>
                  <a:schemeClr val="accent3">
                    <a:lumMod val="50000"/>
                  </a:schemeClr>
                </a:solidFill>
                <a:latin typeface="微软雅黑" panose="020B0503020204020204" pitchFamily="34" charset="-122"/>
                <a:sym typeface="Arial" panose="020B0604020202020204" pitchFamily="34" charset="0"/>
              </a:rPr>
              <a:t>COST BUDGET</a:t>
            </a:r>
            <a:endParaRPr lang="zh-CN" altLang="en-US" sz="1000" b="0" baseline="-3000" dirty="0">
              <a:solidFill>
                <a:schemeClr val="accent3">
                  <a:lumMod val="50000"/>
                </a:schemeClr>
              </a:solidFill>
              <a:latin typeface="微软雅黑" panose="020B0503020204020204" pitchFamily="34" charset="-122"/>
              <a:sym typeface="Arial" panose="020B0604020202020204" pitchFamily="34" charset="0"/>
            </a:endParaRPr>
          </a:p>
        </p:txBody>
      </p:sp>
    </p:spTree>
  </p:cSld>
  <p:clrMapOvr>
    <a:masterClrMapping/>
  </p:clrMapOvr>
  <p:transition spd="slow" advTm="0">
    <p:cover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500"/>
                                        <p:tgtEl>
                                          <p:spTgt spid="49"/>
                                        </p:tgtEl>
                                      </p:cBhvr>
                                    </p:animEffect>
                                  </p:childTnLst>
                                </p:cTn>
                              </p:par>
                              <p:par>
                                <p:cTn id="8" presetID="22" presetClass="entr" presetSubtype="8" fill="hold"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wipe(left)">
                                      <p:cBhvr>
                                        <p:cTn id="10" dur="500"/>
                                        <p:tgtEl>
                                          <p:spTgt spid="43"/>
                                        </p:tgtEl>
                                      </p:cBhvr>
                                    </p:animEffect>
                                  </p:childTnLst>
                                </p:cTn>
                              </p:par>
                              <p:par>
                                <p:cTn id="11" presetID="53" presetClass="entr" presetSubtype="16" fill="hold" nodeType="withEffect">
                                  <p:stCondLst>
                                    <p:cond delay="0"/>
                                  </p:stCondLst>
                                  <p:childTnLst>
                                    <p:set>
                                      <p:cBhvr>
                                        <p:cTn id="12" dur="1" fill="hold">
                                          <p:stCondLst>
                                            <p:cond delay="0"/>
                                          </p:stCondLst>
                                        </p:cTn>
                                        <p:tgtEl>
                                          <p:spTgt spid="46"/>
                                        </p:tgtEl>
                                        <p:attrNameLst>
                                          <p:attrName>style.visibility</p:attrName>
                                        </p:attrNameLst>
                                      </p:cBhvr>
                                      <p:to>
                                        <p:strVal val="visible"/>
                                      </p:to>
                                    </p:set>
                                    <p:anim calcmode="lin" valueType="num">
                                      <p:cBhvr>
                                        <p:cTn id="13" dur="500" fill="hold"/>
                                        <p:tgtEl>
                                          <p:spTgt spid="46"/>
                                        </p:tgtEl>
                                        <p:attrNameLst>
                                          <p:attrName>ppt_w</p:attrName>
                                        </p:attrNameLst>
                                      </p:cBhvr>
                                      <p:tavLst>
                                        <p:tav tm="0">
                                          <p:val>
                                            <p:fltVal val="0"/>
                                          </p:val>
                                        </p:tav>
                                        <p:tav tm="100000">
                                          <p:val>
                                            <p:strVal val="#ppt_w"/>
                                          </p:val>
                                        </p:tav>
                                      </p:tavLst>
                                    </p:anim>
                                    <p:anim calcmode="lin" valueType="num">
                                      <p:cBhvr>
                                        <p:cTn id="14" dur="500" fill="hold"/>
                                        <p:tgtEl>
                                          <p:spTgt spid="46"/>
                                        </p:tgtEl>
                                        <p:attrNameLst>
                                          <p:attrName>ppt_h</p:attrName>
                                        </p:attrNameLst>
                                      </p:cBhvr>
                                      <p:tavLst>
                                        <p:tav tm="0">
                                          <p:val>
                                            <p:fltVal val="0"/>
                                          </p:val>
                                        </p:tav>
                                        <p:tav tm="100000">
                                          <p:val>
                                            <p:strVal val="#ppt_h"/>
                                          </p:val>
                                        </p:tav>
                                      </p:tavLst>
                                    </p:anim>
                                    <p:animEffect transition="in" filter="fade">
                                      <p:cBhvr>
                                        <p:cTn id="15" dur="500"/>
                                        <p:tgtEl>
                                          <p:spTgt spid="46"/>
                                        </p:tgtEl>
                                      </p:cBhvr>
                                    </p:animEffect>
                                  </p:childTnLst>
                                </p:cTn>
                              </p:par>
                            </p:childTnLst>
                          </p:cTn>
                        </p:par>
                        <p:par>
                          <p:cTn id="16" fill="hold">
                            <p:stCondLst>
                              <p:cond delay="500"/>
                            </p:stCondLst>
                            <p:childTnLst>
                              <p:par>
                                <p:cTn id="17" presetID="22" presetClass="entr" presetSubtype="8" fill="hold" grpId="0" nodeType="afterEffect">
                                  <p:stCondLst>
                                    <p:cond delay="0"/>
                                  </p:stCondLst>
                                  <p:childTnLst>
                                    <p:set>
                                      <p:cBhvr>
                                        <p:cTn id="18" dur="1" fill="hold">
                                          <p:stCondLst>
                                            <p:cond delay="0"/>
                                          </p:stCondLst>
                                        </p:cTn>
                                        <p:tgtEl>
                                          <p:spTgt spid="52"/>
                                        </p:tgtEl>
                                        <p:attrNameLst>
                                          <p:attrName>style.visibility</p:attrName>
                                        </p:attrNameLst>
                                      </p:cBhvr>
                                      <p:to>
                                        <p:strVal val="visible"/>
                                      </p:to>
                                    </p:set>
                                    <p:animEffect transition="in" filter="wipe(left)">
                                      <p:cBhvr>
                                        <p:cTn id="19" dur="500"/>
                                        <p:tgtEl>
                                          <p:spTgt spid="52"/>
                                        </p:tgtEl>
                                      </p:cBhvr>
                                    </p:animEffect>
                                  </p:childTnLst>
                                </p:cTn>
                              </p:par>
                              <p:par>
                                <p:cTn id="20" presetID="22" presetClass="entr" presetSubtype="8" fill="hold" grpId="0" nodeType="withEffect">
                                  <p:stCondLst>
                                    <p:cond delay="100"/>
                                  </p:stCondLst>
                                  <p:childTnLst>
                                    <p:set>
                                      <p:cBhvr>
                                        <p:cTn id="21" dur="1" fill="hold">
                                          <p:stCondLst>
                                            <p:cond delay="0"/>
                                          </p:stCondLst>
                                        </p:cTn>
                                        <p:tgtEl>
                                          <p:spTgt spid="53"/>
                                        </p:tgtEl>
                                        <p:attrNameLst>
                                          <p:attrName>style.visibility</p:attrName>
                                        </p:attrNameLst>
                                      </p:cBhvr>
                                      <p:to>
                                        <p:strVal val="visible"/>
                                      </p:to>
                                    </p:set>
                                    <p:animEffect transition="in" filter="wipe(left)">
                                      <p:cBhvr>
                                        <p:cTn id="22" dur="500"/>
                                        <p:tgtEl>
                                          <p:spTgt spid="53"/>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p:cTn id="25" dur="500" fill="hold"/>
                                        <p:tgtEl>
                                          <p:spTgt spid="11"/>
                                        </p:tgtEl>
                                        <p:attrNameLst>
                                          <p:attrName>ppt_w</p:attrName>
                                        </p:attrNameLst>
                                      </p:cBhvr>
                                      <p:tavLst>
                                        <p:tav tm="0">
                                          <p:val>
                                            <p:fltVal val="0"/>
                                          </p:val>
                                        </p:tav>
                                        <p:tav tm="100000">
                                          <p:val>
                                            <p:strVal val="#ppt_w"/>
                                          </p:val>
                                        </p:tav>
                                      </p:tavLst>
                                    </p:anim>
                                    <p:anim calcmode="lin" valueType="num">
                                      <p:cBhvr>
                                        <p:cTn id="26" dur="500" fill="hold"/>
                                        <p:tgtEl>
                                          <p:spTgt spid="11"/>
                                        </p:tgtEl>
                                        <p:attrNameLst>
                                          <p:attrName>ppt_h</p:attrName>
                                        </p:attrNameLst>
                                      </p:cBhvr>
                                      <p:tavLst>
                                        <p:tav tm="0">
                                          <p:val>
                                            <p:fltVal val="0"/>
                                          </p:val>
                                        </p:tav>
                                        <p:tav tm="100000">
                                          <p:val>
                                            <p:strVal val="#ppt_h"/>
                                          </p:val>
                                        </p:tav>
                                      </p:tavLst>
                                    </p:anim>
                                    <p:animEffect transition="in" filter="fade">
                                      <p:cBhvr>
                                        <p:cTn id="27" dur="500"/>
                                        <p:tgtEl>
                                          <p:spTgt spid="11"/>
                                        </p:tgtEl>
                                      </p:cBhvr>
                                    </p:animEffect>
                                  </p:childTnLst>
                                </p:cTn>
                              </p:par>
                              <p:par>
                                <p:cTn id="28" presetID="31" presetClass="entr" presetSubtype="0" fill="hold" grpId="0" nodeType="withEffect">
                                  <p:stCondLst>
                                    <p:cond delay="500"/>
                                  </p:stCondLst>
                                  <p:childTnLst>
                                    <p:set>
                                      <p:cBhvr>
                                        <p:cTn id="29" dur="1" fill="hold">
                                          <p:stCondLst>
                                            <p:cond delay="0"/>
                                          </p:stCondLst>
                                        </p:cTn>
                                        <p:tgtEl>
                                          <p:spTgt spid="10"/>
                                        </p:tgtEl>
                                        <p:attrNameLst>
                                          <p:attrName>style.visibility</p:attrName>
                                        </p:attrNameLst>
                                      </p:cBhvr>
                                      <p:to>
                                        <p:strVal val="visible"/>
                                      </p:to>
                                    </p:set>
                                    <p:anim calcmode="lin" valueType="num">
                                      <p:cBhvr>
                                        <p:cTn id="30" dur="1000" fill="hold"/>
                                        <p:tgtEl>
                                          <p:spTgt spid="10"/>
                                        </p:tgtEl>
                                        <p:attrNameLst>
                                          <p:attrName>ppt_w</p:attrName>
                                        </p:attrNameLst>
                                      </p:cBhvr>
                                      <p:tavLst>
                                        <p:tav tm="0">
                                          <p:val>
                                            <p:fltVal val="0"/>
                                          </p:val>
                                        </p:tav>
                                        <p:tav tm="100000">
                                          <p:val>
                                            <p:strVal val="#ppt_w"/>
                                          </p:val>
                                        </p:tav>
                                      </p:tavLst>
                                    </p:anim>
                                    <p:anim calcmode="lin" valueType="num">
                                      <p:cBhvr>
                                        <p:cTn id="31" dur="1000" fill="hold"/>
                                        <p:tgtEl>
                                          <p:spTgt spid="10"/>
                                        </p:tgtEl>
                                        <p:attrNameLst>
                                          <p:attrName>ppt_h</p:attrName>
                                        </p:attrNameLst>
                                      </p:cBhvr>
                                      <p:tavLst>
                                        <p:tav tm="0">
                                          <p:val>
                                            <p:fltVal val="0"/>
                                          </p:val>
                                        </p:tav>
                                        <p:tav tm="100000">
                                          <p:val>
                                            <p:strVal val="#ppt_h"/>
                                          </p:val>
                                        </p:tav>
                                      </p:tavLst>
                                    </p:anim>
                                    <p:anim calcmode="lin" valueType="num">
                                      <p:cBhvr>
                                        <p:cTn id="32" dur="1000" fill="hold"/>
                                        <p:tgtEl>
                                          <p:spTgt spid="10"/>
                                        </p:tgtEl>
                                        <p:attrNameLst>
                                          <p:attrName>style.rotation</p:attrName>
                                        </p:attrNameLst>
                                      </p:cBhvr>
                                      <p:tavLst>
                                        <p:tav tm="0">
                                          <p:val>
                                            <p:fltVal val="90"/>
                                          </p:val>
                                        </p:tav>
                                        <p:tav tm="100000">
                                          <p:val>
                                            <p:fltVal val="0"/>
                                          </p:val>
                                        </p:tav>
                                      </p:tavLst>
                                    </p:anim>
                                    <p:animEffect transition="in" filter="fade">
                                      <p:cBhvr>
                                        <p:cTn id="33" dur="1000"/>
                                        <p:tgtEl>
                                          <p:spTgt spid="10"/>
                                        </p:tgtEl>
                                      </p:cBhvr>
                                    </p:animEffect>
                                  </p:childTnLst>
                                </p:cTn>
                              </p:par>
                              <p:par>
                                <p:cTn id="34" presetID="31" presetClass="entr" presetSubtype="0" fill="hold" grpId="0" nodeType="withEffect">
                                  <p:stCondLst>
                                    <p:cond delay="600"/>
                                  </p:stCondLst>
                                  <p:childTnLst>
                                    <p:set>
                                      <p:cBhvr>
                                        <p:cTn id="35" dur="1" fill="hold">
                                          <p:stCondLst>
                                            <p:cond delay="0"/>
                                          </p:stCondLst>
                                        </p:cTn>
                                        <p:tgtEl>
                                          <p:spTgt spid="8"/>
                                        </p:tgtEl>
                                        <p:attrNameLst>
                                          <p:attrName>style.visibility</p:attrName>
                                        </p:attrNameLst>
                                      </p:cBhvr>
                                      <p:to>
                                        <p:strVal val="visible"/>
                                      </p:to>
                                    </p:set>
                                    <p:anim calcmode="lin" valueType="num">
                                      <p:cBhvr>
                                        <p:cTn id="36" dur="1000" fill="hold"/>
                                        <p:tgtEl>
                                          <p:spTgt spid="8"/>
                                        </p:tgtEl>
                                        <p:attrNameLst>
                                          <p:attrName>ppt_w</p:attrName>
                                        </p:attrNameLst>
                                      </p:cBhvr>
                                      <p:tavLst>
                                        <p:tav tm="0">
                                          <p:val>
                                            <p:fltVal val="0"/>
                                          </p:val>
                                        </p:tav>
                                        <p:tav tm="100000">
                                          <p:val>
                                            <p:strVal val="#ppt_w"/>
                                          </p:val>
                                        </p:tav>
                                      </p:tavLst>
                                    </p:anim>
                                    <p:anim calcmode="lin" valueType="num">
                                      <p:cBhvr>
                                        <p:cTn id="37" dur="1000" fill="hold"/>
                                        <p:tgtEl>
                                          <p:spTgt spid="8"/>
                                        </p:tgtEl>
                                        <p:attrNameLst>
                                          <p:attrName>ppt_h</p:attrName>
                                        </p:attrNameLst>
                                      </p:cBhvr>
                                      <p:tavLst>
                                        <p:tav tm="0">
                                          <p:val>
                                            <p:fltVal val="0"/>
                                          </p:val>
                                        </p:tav>
                                        <p:tav tm="100000">
                                          <p:val>
                                            <p:strVal val="#ppt_h"/>
                                          </p:val>
                                        </p:tav>
                                      </p:tavLst>
                                    </p:anim>
                                    <p:anim calcmode="lin" valueType="num">
                                      <p:cBhvr>
                                        <p:cTn id="38" dur="1000" fill="hold"/>
                                        <p:tgtEl>
                                          <p:spTgt spid="8"/>
                                        </p:tgtEl>
                                        <p:attrNameLst>
                                          <p:attrName>style.rotation</p:attrName>
                                        </p:attrNameLst>
                                      </p:cBhvr>
                                      <p:tavLst>
                                        <p:tav tm="0">
                                          <p:val>
                                            <p:fltVal val="90"/>
                                          </p:val>
                                        </p:tav>
                                        <p:tav tm="100000">
                                          <p:val>
                                            <p:fltVal val="0"/>
                                          </p:val>
                                        </p:tav>
                                      </p:tavLst>
                                    </p:anim>
                                    <p:animEffect transition="in" filter="fade">
                                      <p:cBhvr>
                                        <p:cTn id="39" dur="1000"/>
                                        <p:tgtEl>
                                          <p:spTgt spid="8"/>
                                        </p:tgtEl>
                                      </p:cBhvr>
                                    </p:animEffect>
                                  </p:childTnLst>
                                </p:cTn>
                              </p:par>
                              <p:par>
                                <p:cTn id="40" presetID="31" presetClass="entr" presetSubtype="0" fill="hold" grpId="0" nodeType="withEffect">
                                  <p:stCondLst>
                                    <p:cond delay="700"/>
                                  </p:stCondLst>
                                  <p:childTnLst>
                                    <p:set>
                                      <p:cBhvr>
                                        <p:cTn id="41" dur="1" fill="hold">
                                          <p:stCondLst>
                                            <p:cond delay="0"/>
                                          </p:stCondLst>
                                        </p:cTn>
                                        <p:tgtEl>
                                          <p:spTgt spid="6"/>
                                        </p:tgtEl>
                                        <p:attrNameLst>
                                          <p:attrName>style.visibility</p:attrName>
                                        </p:attrNameLst>
                                      </p:cBhvr>
                                      <p:to>
                                        <p:strVal val="visible"/>
                                      </p:to>
                                    </p:set>
                                    <p:anim calcmode="lin" valueType="num">
                                      <p:cBhvr>
                                        <p:cTn id="42" dur="1000" fill="hold"/>
                                        <p:tgtEl>
                                          <p:spTgt spid="6"/>
                                        </p:tgtEl>
                                        <p:attrNameLst>
                                          <p:attrName>ppt_w</p:attrName>
                                        </p:attrNameLst>
                                      </p:cBhvr>
                                      <p:tavLst>
                                        <p:tav tm="0">
                                          <p:val>
                                            <p:fltVal val="0"/>
                                          </p:val>
                                        </p:tav>
                                        <p:tav tm="100000">
                                          <p:val>
                                            <p:strVal val="#ppt_w"/>
                                          </p:val>
                                        </p:tav>
                                      </p:tavLst>
                                    </p:anim>
                                    <p:anim calcmode="lin" valueType="num">
                                      <p:cBhvr>
                                        <p:cTn id="43" dur="1000" fill="hold"/>
                                        <p:tgtEl>
                                          <p:spTgt spid="6"/>
                                        </p:tgtEl>
                                        <p:attrNameLst>
                                          <p:attrName>ppt_h</p:attrName>
                                        </p:attrNameLst>
                                      </p:cBhvr>
                                      <p:tavLst>
                                        <p:tav tm="0">
                                          <p:val>
                                            <p:fltVal val="0"/>
                                          </p:val>
                                        </p:tav>
                                        <p:tav tm="100000">
                                          <p:val>
                                            <p:strVal val="#ppt_h"/>
                                          </p:val>
                                        </p:tav>
                                      </p:tavLst>
                                    </p:anim>
                                    <p:anim calcmode="lin" valueType="num">
                                      <p:cBhvr>
                                        <p:cTn id="44" dur="1000" fill="hold"/>
                                        <p:tgtEl>
                                          <p:spTgt spid="6"/>
                                        </p:tgtEl>
                                        <p:attrNameLst>
                                          <p:attrName>style.rotation</p:attrName>
                                        </p:attrNameLst>
                                      </p:cBhvr>
                                      <p:tavLst>
                                        <p:tav tm="0">
                                          <p:val>
                                            <p:fltVal val="90"/>
                                          </p:val>
                                        </p:tav>
                                        <p:tav tm="100000">
                                          <p:val>
                                            <p:fltVal val="0"/>
                                          </p:val>
                                        </p:tav>
                                      </p:tavLst>
                                    </p:anim>
                                    <p:animEffect transition="in" filter="fade">
                                      <p:cBhvr>
                                        <p:cTn id="45" dur="1000"/>
                                        <p:tgtEl>
                                          <p:spTgt spid="6"/>
                                        </p:tgtEl>
                                      </p:cBhvr>
                                    </p:animEffect>
                                  </p:childTnLst>
                                </p:cTn>
                              </p:par>
                              <p:par>
                                <p:cTn id="46" presetID="31" presetClass="entr" presetSubtype="0" fill="hold" grpId="0" nodeType="withEffect">
                                  <p:stCondLst>
                                    <p:cond delay="700"/>
                                  </p:stCondLst>
                                  <p:childTnLst>
                                    <p:set>
                                      <p:cBhvr>
                                        <p:cTn id="47" dur="1" fill="hold">
                                          <p:stCondLst>
                                            <p:cond delay="0"/>
                                          </p:stCondLst>
                                        </p:cTn>
                                        <p:tgtEl>
                                          <p:spTgt spid="4"/>
                                        </p:tgtEl>
                                        <p:attrNameLst>
                                          <p:attrName>style.visibility</p:attrName>
                                        </p:attrNameLst>
                                      </p:cBhvr>
                                      <p:to>
                                        <p:strVal val="visible"/>
                                      </p:to>
                                    </p:set>
                                    <p:anim calcmode="lin" valueType="num">
                                      <p:cBhvr>
                                        <p:cTn id="48" dur="1000" fill="hold"/>
                                        <p:tgtEl>
                                          <p:spTgt spid="4"/>
                                        </p:tgtEl>
                                        <p:attrNameLst>
                                          <p:attrName>ppt_w</p:attrName>
                                        </p:attrNameLst>
                                      </p:cBhvr>
                                      <p:tavLst>
                                        <p:tav tm="0">
                                          <p:val>
                                            <p:fltVal val="0"/>
                                          </p:val>
                                        </p:tav>
                                        <p:tav tm="100000">
                                          <p:val>
                                            <p:strVal val="#ppt_w"/>
                                          </p:val>
                                        </p:tav>
                                      </p:tavLst>
                                    </p:anim>
                                    <p:anim calcmode="lin" valueType="num">
                                      <p:cBhvr>
                                        <p:cTn id="49" dur="1000" fill="hold"/>
                                        <p:tgtEl>
                                          <p:spTgt spid="4"/>
                                        </p:tgtEl>
                                        <p:attrNameLst>
                                          <p:attrName>ppt_h</p:attrName>
                                        </p:attrNameLst>
                                      </p:cBhvr>
                                      <p:tavLst>
                                        <p:tav tm="0">
                                          <p:val>
                                            <p:fltVal val="0"/>
                                          </p:val>
                                        </p:tav>
                                        <p:tav tm="100000">
                                          <p:val>
                                            <p:strVal val="#ppt_h"/>
                                          </p:val>
                                        </p:tav>
                                      </p:tavLst>
                                    </p:anim>
                                    <p:anim calcmode="lin" valueType="num">
                                      <p:cBhvr>
                                        <p:cTn id="50" dur="1000" fill="hold"/>
                                        <p:tgtEl>
                                          <p:spTgt spid="4"/>
                                        </p:tgtEl>
                                        <p:attrNameLst>
                                          <p:attrName>style.rotation</p:attrName>
                                        </p:attrNameLst>
                                      </p:cBhvr>
                                      <p:tavLst>
                                        <p:tav tm="0">
                                          <p:val>
                                            <p:fltVal val="90"/>
                                          </p:val>
                                        </p:tav>
                                        <p:tav tm="100000">
                                          <p:val>
                                            <p:fltVal val="0"/>
                                          </p:val>
                                        </p:tav>
                                      </p:tavLst>
                                    </p:anim>
                                    <p:animEffect transition="in" filter="fade">
                                      <p:cBhvr>
                                        <p:cTn id="51" dur="1000"/>
                                        <p:tgtEl>
                                          <p:spTgt spid="4"/>
                                        </p:tgtEl>
                                      </p:cBhvr>
                                    </p:animEffect>
                                  </p:childTnLst>
                                </p:cTn>
                              </p:par>
                            </p:childTnLst>
                          </p:cTn>
                        </p:par>
                        <p:par>
                          <p:cTn id="52" fill="hold">
                            <p:stCondLst>
                              <p:cond delay="1000"/>
                            </p:stCondLst>
                            <p:childTnLst>
                              <p:par>
                                <p:cTn id="53" presetID="53" presetClass="entr" presetSubtype="16" fill="hold" grpId="0" nodeType="afterEffect">
                                  <p:stCondLst>
                                    <p:cond delay="0"/>
                                  </p:stCondLst>
                                  <p:childTnLst>
                                    <p:set>
                                      <p:cBhvr>
                                        <p:cTn id="54" dur="1" fill="hold">
                                          <p:stCondLst>
                                            <p:cond delay="0"/>
                                          </p:stCondLst>
                                        </p:cTn>
                                        <p:tgtEl>
                                          <p:spTgt spid="29"/>
                                        </p:tgtEl>
                                        <p:attrNameLst>
                                          <p:attrName>style.visibility</p:attrName>
                                        </p:attrNameLst>
                                      </p:cBhvr>
                                      <p:to>
                                        <p:strVal val="visible"/>
                                      </p:to>
                                    </p:set>
                                    <p:anim calcmode="lin" valueType="num">
                                      <p:cBhvr>
                                        <p:cTn id="55" dur="500" fill="hold"/>
                                        <p:tgtEl>
                                          <p:spTgt spid="29"/>
                                        </p:tgtEl>
                                        <p:attrNameLst>
                                          <p:attrName>ppt_w</p:attrName>
                                        </p:attrNameLst>
                                      </p:cBhvr>
                                      <p:tavLst>
                                        <p:tav tm="0">
                                          <p:val>
                                            <p:fltVal val="0"/>
                                          </p:val>
                                        </p:tav>
                                        <p:tav tm="100000">
                                          <p:val>
                                            <p:strVal val="#ppt_w"/>
                                          </p:val>
                                        </p:tav>
                                      </p:tavLst>
                                    </p:anim>
                                    <p:anim calcmode="lin" valueType="num">
                                      <p:cBhvr>
                                        <p:cTn id="56" dur="500" fill="hold"/>
                                        <p:tgtEl>
                                          <p:spTgt spid="29"/>
                                        </p:tgtEl>
                                        <p:attrNameLst>
                                          <p:attrName>ppt_h</p:attrName>
                                        </p:attrNameLst>
                                      </p:cBhvr>
                                      <p:tavLst>
                                        <p:tav tm="0">
                                          <p:val>
                                            <p:fltVal val="0"/>
                                          </p:val>
                                        </p:tav>
                                        <p:tav tm="100000">
                                          <p:val>
                                            <p:strVal val="#ppt_h"/>
                                          </p:val>
                                        </p:tav>
                                      </p:tavLst>
                                    </p:anim>
                                    <p:animEffect transition="in" filter="fade">
                                      <p:cBhvr>
                                        <p:cTn id="57" dur="500"/>
                                        <p:tgtEl>
                                          <p:spTgt spid="29"/>
                                        </p:tgtEl>
                                      </p:cBhvr>
                                    </p:animEffect>
                                  </p:childTnLst>
                                </p:cTn>
                              </p:par>
                            </p:childTnLst>
                          </p:cTn>
                        </p:par>
                        <p:par>
                          <p:cTn id="58" fill="hold">
                            <p:stCondLst>
                              <p:cond delay="1500"/>
                            </p:stCondLst>
                            <p:childTnLst>
                              <p:par>
                                <p:cTn id="59" presetID="53" presetClass="entr" presetSubtype="16" fill="hold" nodeType="after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p:cTn id="61" dur="500" fill="hold"/>
                                        <p:tgtEl>
                                          <p:spTgt spid="19"/>
                                        </p:tgtEl>
                                        <p:attrNameLst>
                                          <p:attrName>ppt_w</p:attrName>
                                        </p:attrNameLst>
                                      </p:cBhvr>
                                      <p:tavLst>
                                        <p:tav tm="0">
                                          <p:val>
                                            <p:fltVal val="0"/>
                                          </p:val>
                                        </p:tav>
                                        <p:tav tm="100000">
                                          <p:val>
                                            <p:strVal val="#ppt_w"/>
                                          </p:val>
                                        </p:tav>
                                      </p:tavLst>
                                    </p:anim>
                                    <p:anim calcmode="lin" valueType="num">
                                      <p:cBhvr>
                                        <p:cTn id="62" dur="500" fill="hold"/>
                                        <p:tgtEl>
                                          <p:spTgt spid="19"/>
                                        </p:tgtEl>
                                        <p:attrNameLst>
                                          <p:attrName>ppt_h</p:attrName>
                                        </p:attrNameLst>
                                      </p:cBhvr>
                                      <p:tavLst>
                                        <p:tav tm="0">
                                          <p:val>
                                            <p:fltVal val="0"/>
                                          </p:val>
                                        </p:tav>
                                        <p:tav tm="100000">
                                          <p:val>
                                            <p:strVal val="#ppt_h"/>
                                          </p:val>
                                        </p:tav>
                                      </p:tavLst>
                                    </p:anim>
                                    <p:animEffect transition="in" filter="fade">
                                      <p:cBhvr>
                                        <p:cTn id="63" dur="500"/>
                                        <p:tgtEl>
                                          <p:spTgt spid="19"/>
                                        </p:tgtEl>
                                      </p:cBhvr>
                                    </p:animEffect>
                                  </p:childTnLst>
                                </p:cTn>
                              </p:par>
                            </p:childTnLst>
                          </p:cTn>
                        </p:par>
                        <p:par>
                          <p:cTn id="64" fill="hold">
                            <p:stCondLst>
                              <p:cond delay="2000"/>
                            </p:stCondLst>
                            <p:childTnLst>
                              <p:par>
                                <p:cTn id="65" presetID="53" presetClass="entr" presetSubtype="16" fill="hold" grpId="0" nodeType="after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p:cTn id="67" dur="500" fill="hold"/>
                                        <p:tgtEl>
                                          <p:spTgt spid="41"/>
                                        </p:tgtEl>
                                        <p:attrNameLst>
                                          <p:attrName>ppt_w</p:attrName>
                                        </p:attrNameLst>
                                      </p:cBhvr>
                                      <p:tavLst>
                                        <p:tav tm="0">
                                          <p:val>
                                            <p:fltVal val="0"/>
                                          </p:val>
                                        </p:tav>
                                        <p:tav tm="100000">
                                          <p:val>
                                            <p:strVal val="#ppt_w"/>
                                          </p:val>
                                        </p:tav>
                                      </p:tavLst>
                                    </p:anim>
                                    <p:anim calcmode="lin" valueType="num">
                                      <p:cBhvr>
                                        <p:cTn id="68" dur="500" fill="hold"/>
                                        <p:tgtEl>
                                          <p:spTgt spid="41"/>
                                        </p:tgtEl>
                                        <p:attrNameLst>
                                          <p:attrName>ppt_h</p:attrName>
                                        </p:attrNameLst>
                                      </p:cBhvr>
                                      <p:tavLst>
                                        <p:tav tm="0">
                                          <p:val>
                                            <p:fltVal val="0"/>
                                          </p:val>
                                        </p:tav>
                                        <p:tav tm="100000">
                                          <p:val>
                                            <p:strVal val="#ppt_h"/>
                                          </p:val>
                                        </p:tav>
                                      </p:tavLst>
                                    </p:anim>
                                    <p:animEffect transition="in" filter="fade">
                                      <p:cBhvr>
                                        <p:cTn id="69" dur="500"/>
                                        <p:tgtEl>
                                          <p:spTgt spid="41"/>
                                        </p:tgtEl>
                                      </p:cBhvr>
                                    </p:animEffect>
                                  </p:childTnLst>
                                </p:cTn>
                              </p:par>
                            </p:childTnLst>
                          </p:cTn>
                        </p:par>
                        <p:par>
                          <p:cTn id="70" fill="hold">
                            <p:stCondLst>
                              <p:cond delay="2500"/>
                            </p:stCondLst>
                            <p:childTnLst>
                              <p:par>
                                <p:cTn id="71" presetID="53" presetClass="entr" presetSubtype="16"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par>
                          <p:cTn id="76" fill="hold">
                            <p:stCondLst>
                              <p:cond delay="3000"/>
                            </p:stCondLst>
                            <p:childTnLst>
                              <p:par>
                                <p:cTn id="77" presetID="53" presetClass="entr" presetSubtype="16"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 calcmode="lin" valueType="num">
                                      <p:cBhvr>
                                        <p:cTn id="79" dur="500" fill="hold"/>
                                        <p:tgtEl>
                                          <p:spTgt spid="42"/>
                                        </p:tgtEl>
                                        <p:attrNameLst>
                                          <p:attrName>ppt_w</p:attrName>
                                        </p:attrNameLst>
                                      </p:cBhvr>
                                      <p:tavLst>
                                        <p:tav tm="0">
                                          <p:val>
                                            <p:fltVal val="0"/>
                                          </p:val>
                                        </p:tav>
                                        <p:tav tm="100000">
                                          <p:val>
                                            <p:strVal val="#ppt_w"/>
                                          </p:val>
                                        </p:tav>
                                      </p:tavLst>
                                    </p:anim>
                                    <p:anim calcmode="lin" valueType="num">
                                      <p:cBhvr>
                                        <p:cTn id="80" dur="500" fill="hold"/>
                                        <p:tgtEl>
                                          <p:spTgt spid="42"/>
                                        </p:tgtEl>
                                        <p:attrNameLst>
                                          <p:attrName>ppt_h</p:attrName>
                                        </p:attrNameLst>
                                      </p:cBhvr>
                                      <p:tavLst>
                                        <p:tav tm="0">
                                          <p:val>
                                            <p:fltVal val="0"/>
                                          </p:val>
                                        </p:tav>
                                        <p:tav tm="100000">
                                          <p:val>
                                            <p:strVal val="#ppt_h"/>
                                          </p:val>
                                        </p:tav>
                                      </p:tavLst>
                                    </p:anim>
                                    <p:animEffect transition="in" filter="fade">
                                      <p:cBhvr>
                                        <p:cTn id="81" dur="500"/>
                                        <p:tgtEl>
                                          <p:spTgt spid="42"/>
                                        </p:tgtEl>
                                      </p:cBhvr>
                                    </p:animEffect>
                                  </p:childTnLst>
                                </p:cTn>
                              </p:par>
                            </p:childTnLst>
                          </p:cTn>
                        </p:par>
                        <p:par>
                          <p:cTn id="82" fill="hold">
                            <p:stCondLst>
                              <p:cond delay="3500"/>
                            </p:stCondLst>
                            <p:childTnLst>
                              <p:par>
                                <p:cTn id="83" presetID="53" presetClass="entr" presetSubtype="16" fill="hold" nodeType="afterEffect">
                                  <p:stCondLst>
                                    <p:cond delay="0"/>
                                  </p:stCondLst>
                                  <p:childTnLst>
                                    <p:set>
                                      <p:cBhvr>
                                        <p:cTn id="84" dur="1" fill="hold">
                                          <p:stCondLst>
                                            <p:cond delay="0"/>
                                          </p:stCondLst>
                                        </p:cTn>
                                        <p:tgtEl>
                                          <p:spTgt spid="22"/>
                                        </p:tgtEl>
                                        <p:attrNameLst>
                                          <p:attrName>style.visibility</p:attrName>
                                        </p:attrNameLst>
                                      </p:cBhvr>
                                      <p:to>
                                        <p:strVal val="visible"/>
                                      </p:to>
                                    </p:set>
                                    <p:anim calcmode="lin" valueType="num">
                                      <p:cBhvr>
                                        <p:cTn id="85" dur="500" fill="hold"/>
                                        <p:tgtEl>
                                          <p:spTgt spid="22"/>
                                        </p:tgtEl>
                                        <p:attrNameLst>
                                          <p:attrName>ppt_w</p:attrName>
                                        </p:attrNameLst>
                                      </p:cBhvr>
                                      <p:tavLst>
                                        <p:tav tm="0">
                                          <p:val>
                                            <p:fltVal val="0"/>
                                          </p:val>
                                        </p:tav>
                                        <p:tav tm="100000">
                                          <p:val>
                                            <p:strVal val="#ppt_w"/>
                                          </p:val>
                                        </p:tav>
                                      </p:tavLst>
                                    </p:anim>
                                    <p:anim calcmode="lin" valueType="num">
                                      <p:cBhvr>
                                        <p:cTn id="86" dur="500" fill="hold"/>
                                        <p:tgtEl>
                                          <p:spTgt spid="22"/>
                                        </p:tgtEl>
                                        <p:attrNameLst>
                                          <p:attrName>ppt_h</p:attrName>
                                        </p:attrNameLst>
                                      </p:cBhvr>
                                      <p:tavLst>
                                        <p:tav tm="0">
                                          <p:val>
                                            <p:fltVal val="0"/>
                                          </p:val>
                                        </p:tav>
                                        <p:tav tm="100000">
                                          <p:val>
                                            <p:strVal val="#ppt_h"/>
                                          </p:val>
                                        </p:tav>
                                      </p:tavLst>
                                    </p:anim>
                                    <p:animEffect transition="in" filter="fade">
                                      <p:cBhvr>
                                        <p:cTn id="87" dur="500"/>
                                        <p:tgtEl>
                                          <p:spTgt spid="22"/>
                                        </p:tgtEl>
                                      </p:cBhvr>
                                    </p:animEffect>
                                  </p:childTnLst>
                                </p:cTn>
                              </p:par>
                            </p:childTnLst>
                          </p:cTn>
                        </p:par>
                        <p:par>
                          <p:cTn id="88" fill="hold">
                            <p:stCondLst>
                              <p:cond delay="4000"/>
                            </p:stCondLst>
                            <p:childTnLst>
                              <p:par>
                                <p:cTn id="89" presetID="53" presetClass="entr" presetSubtype="16" fill="hold" grpId="0" nodeType="afterEffect">
                                  <p:stCondLst>
                                    <p:cond delay="0"/>
                                  </p:stCondLst>
                                  <p:childTnLst>
                                    <p:set>
                                      <p:cBhvr>
                                        <p:cTn id="90" dur="1" fill="hold">
                                          <p:stCondLst>
                                            <p:cond delay="0"/>
                                          </p:stCondLst>
                                        </p:cTn>
                                        <p:tgtEl>
                                          <p:spTgt spid="40"/>
                                        </p:tgtEl>
                                        <p:attrNameLst>
                                          <p:attrName>style.visibility</p:attrName>
                                        </p:attrNameLst>
                                      </p:cBhvr>
                                      <p:to>
                                        <p:strVal val="visible"/>
                                      </p:to>
                                    </p:set>
                                    <p:anim calcmode="lin" valueType="num">
                                      <p:cBhvr>
                                        <p:cTn id="91" dur="500" fill="hold"/>
                                        <p:tgtEl>
                                          <p:spTgt spid="40"/>
                                        </p:tgtEl>
                                        <p:attrNameLst>
                                          <p:attrName>ppt_w</p:attrName>
                                        </p:attrNameLst>
                                      </p:cBhvr>
                                      <p:tavLst>
                                        <p:tav tm="0">
                                          <p:val>
                                            <p:fltVal val="0"/>
                                          </p:val>
                                        </p:tav>
                                        <p:tav tm="100000">
                                          <p:val>
                                            <p:strVal val="#ppt_w"/>
                                          </p:val>
                                        </p:tav>
                                      </p:tavLst>
                                    </p:anim>
                                    <p:anim calcmode="lin" valueType="num">
                                      <p:cBhvr>
                                        <p:cTn id="92" dur="500" fill="hold"/>
                                        <p:tgtEl>
                                          <p:spTgt spid="40"/>
                                        </p:tgtEl>
                                        <p:attrNameLst>
                                          <p:attrName>ppt_h</p:attrName>
                                        </p:attrNameLst>
                                      </p:cBhvr>
                                      <p:tavLst>
                                        <p:tav tm="0">
                                          <p:val>
                                            <p:fltVal val="0"/>
                                          </p:val>
                                        </p:tav>
                                        <p:tav tm="100000">
                                          <p:val>
                                            <p:strVal val="#ppt_h"/>
                                          </p:val>
                                        </p:tav>
                                      </p:tavLst>
                                    </p:anim>
                                    <p:animEffect transition="in" filter="fade">
                                      <p:cBhvr>
                                        <p:cTn id="93" dur="500"/>
                                        <p:tgtEl>
                                          <p:spTgt spid="40"/>
                                        </p:tgtEl>
                                      </p:cBhvr>
                                    </p:animEffect>
                                  </p:childTnLst>
                                </p:cTn>
                              </p:par>
                            </p:childTnLst>
                          </p:cTn>
                        </p:par>
                        <p:par>
                          <p:cTn id="94" fill="hold">
                            <p:stCondLst>
                              <p:cond delay="4500"/>
                            </p:stCondLst>
                            <p:childTnLst>
                              <p:par>
                                <p:cTn id="95" presetID="53" presetClass="entr" presetSubtype="16"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p:cTn id="97" dur="500" fill="hold"/>
                                        <p:tgtEl>
                                          <p:spTgt spid="16"/>
                                        </p:tgtEl>
                                        <p:attrNameLst>
                                          <p:attrName>ppt_w</p:attrName>
                                        </p:attrNameLst>
                                      </p:cBhvr>
                                      <p:tavLst>
                                        <p:tav tm="0">
                                          <p:val>
                                            <p:fltVal val="0"/>
                                          </p:val>
                                        </p:tav>
                                        <p:tav tm="100000">
                                          <p:val>
                                            <p:strVal val="#ppt_w"/>
                                          </p:val>
                                        </p:tav>
                                      </p:tavLst>
                                    </p:anim>
                                    <p:anim calcmode="lin" valueType="num">
                                      <p:cBhvr>
                                        <p:cTn id="98" dur="500" fill="hold"/>
                                        <p:tgtEl>
                                          <p:spTgt spid="16"/>
                                        </p:tgtEl>
                                        <p:attrNameLst>
                                          <p:attrName>ppt_h</p:attrName>
                                        </p:attrNameLst>
                                      </p:cBhvr>
                                      <p:tavLst>
                                        <p:tav tm="0">
                                          <p:val>
                                            <p:fltVal val="0"/>
                                          </p:val>
                                        </p:tav>
                                        <p:tav tm="100000">
                                          <p:val>
                                            <p:strVal val="#ppt_h"/>
                                          </p:val>
                                        </p:tav>
                                      </p:tavLst>
                                    </p:anim>
                                    <p:animEffect transition="in" filter="fade">
                                      <p:cBhvr>
                                        <p:cTn id="9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8" grpId="0" animBg="1"/>
      <p:bldP spid="10" grpId="0" animBg="1"/>
      <p:bldP spid="11" grpId="0" animBg="1"/>
      <p:bldP spid="29" grpId="0"/>
      <p:bldP spid="40" grpId="0"/>
      <p:bldP spid="41" grpId="0"/>
      <p:bldP spid="42" grpId="0"/>
      <p:bldP spid="52" grpId="0"/>
      <p:bldP spid="53"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组合 29"/>
          <p:cNvGrpSpPr/>
          <p:nvPr/>
        </p:nvGrpSpPr>
        <p:grpSpPr>
          <a:xfrm>
            <a:off x="726902" y="1542602"/>
            <a:ext cx="2779092" cy="2472698"/>
            <a:chOff x="304800" y="673100"/>
            <a:chExt cx="4000500" cy="4000500"/>
          </a:xfrm>
          <a:effectLst>
            <a:outerShdw blurRad="444500" dist="254000" dir="8100000" algn="tr" rotWithShape="0">
              <a:prstClr val="black">
                <a:alpha val="50000"/>
              </a:prstClr>
            </a:outerShdw>
          </a:effectLst>
        </p:grpSpPr>
        <p:sp>
          <p:nvSpPr>
            <p:cNvPr id="31" name="同心圆 30"/>
            <p:cNvSpPr/>
            <p:nvPr/>
          </p:nvSpPr>
          <p:spPr>
            <a:xfrm>
              <a:off x="304800" y="673100"/>
              <a:ext cx="4000500" cy="4000500"/>
            </a:xfrm>
            <a:prstGeom prst="hexagon">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32" name="椭圆 31"/>
            <p:cNvSpPr/>
            <p:nvPr/>
          </p:nvSpPr>
          <p:spPr>
            <a:xfrm>
              <a:off x="392112" y="760412"/>
              <a:ext cx="3825874" cy="3825874"/>
            </a:xfrm>
            <a:prstGeom prst="hexagon">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grpSp>
        <p:nvGrpSpPr>
          <p:cNvPr id="6" name="组合 5"/>
          <p:cNvGrpSpPr/>
          <p:nvPr/>
        </p:nvGrpSpPr>
        <p:grpSpPr>
          <a:xfrm>
            <a:off x="8266914" y="-18254"/>
            <a:ext cx="649280" cy="762000"/>
            <a:chOff x="8266914" y="-18254"/>
            <a:chExt cx="649280" cy="762000"/>
          </a:xfrm>
        </p:grpSpPr>
        <p:sp>
          <p:nvSpPr>
            <p:cNvPr id="7" name="AutoShape 7"/>
            <p:cNvSpPr>
              <a:spLocks noChangeArrowheads="1"/>
            </p:cNvSpPr>
            <p:nvPr/>
          </p:nvSpPr>
          <p:spPr bwMode="auto">
            <a:xfrm rot="5400000">
              <a:off x="8201851" y="88633"/>
              <a:ext cx="762000" cy="548226"/>
            </a:xfrm>
            <a:prstGeom prst="homePlate">
              <a:avLst>
                <a:gd name="adj" fmla="val 35606"/>
              </a:avLst>
            </a:prstGeom>
            <a:solidFill>
              <a:schemeClr val="bg1">
                <a:lumMod val="95000"/>
              </a:schemeClr>
            </a:solidFill>
            <a:ln w="9525">
              <a:noFill/>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ot="10800000" vert="eaVert" wrap="none" lIns="91440" tIns="45720" rIns="91440" bIns="45720"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pPr>
              <a:endParaRPr kumimoji="0" lang="zh-CN" altLang="zh-CN" sz="1800" b="0" i="0" u="none" strike="noStrike" cap="none" normalizeH="0" baseline="0" dirty="0">
                <a:ln>
                  <a:noFill/>
                </a:ln>
                <a:solidFill>
                  <a:schemeClr val="tx1"/>
                </a:solidFill>
                <a:effectLst/>
                <a:latin typeface="微软雅黑" panose="020B0503020204020204" pitchFamily="34" charset="-122"/>
                <a:ea typeface="宋体" panose="02010600030101010101" pitchFamily="2" charset="-122"/>
                <a:cs typeface="宋体" panose="02010600030101010101" pitchFamily="2" charset="-122"/>
              </a:endParaRPr>
            </a:p>
          </p:txBody>
        </p:sp>
        <p:grpSp>
          <p:nvGrpSpPr>
            <p:cNvPr id="8" name="组合 7"/>
            <p:cNvGrpSpPr/>
            <p:nvPr/>
          </p:nvGrpSpPr>
          <p:grpSpPr>
            <a:xfrm>
              <a:off x="8266914" y="134144"/>
              <a:ext cx="649280" cy="475558"/>
              <a:chOff x="235091" y="185120"/>
              <a:chExt cx="649280" cy="475558"/>
            </a:xfrm>
          </p:grpSpPr>
          <p:sp>
            <p:nvSpPr>
              <p:cNvPr id="9" name="矩形 8"/>
              <p:cNvSpPr/>
              <p:nvPr/>
            </p:nvSpPr>
            <p:spPr>
              <a:xfrm>
                <a:off x="235091" y="185120"/>
                <a:ext cx="649280" cy="369332"/>
              </a:xfrm>
              <a:prstGeom prst="rect">
                <a:avLst/>
              </a:prstGeom>
            </p:spPr>
            <p:txBody>
              <a:bodyPr wrap="none">
                <a:spAutoFit/>
              </a:bodyPr>
              <a:lstStyle/>
              <a:p>
                <a:r>
                  <a:rPr lang="en-US" altLang="zh-CN" b="0" dirty="0">
                    <a:solidFill>
                      <a:schemeClr val="accent3">
                        <a:lumMod val="50000"/>
                      </a:schemeClr>
                    </a:solidFill>
                    <a:latin typeface="Impact" panose="020B0806030902050204" pitchFamily="34" charset="0"/>
                  </a:rPr>
                  <a:t>LOGO</a:t>
                </a:r>
                <a:endParaRPr lang="zh-CN" altLang="en-US" b="0" dirty="0">
                  <a:solidFill>
                    <a:schemeClr val="accent3">
                      <a:lumMod val="50000"/>
                    </a:schemeClr>
                  </a:solidFill>
                  <a:latin typeface="Impact" panose="020B0806030902050204" pitchFamily="34" charset="0"/>
                </a:endParaRPr>
              </a:p>
            </p:txBody>
          </p:sp>
          <p:sp>
            <p:nvSpPr>
              <p:cNvPr id="10" name="矩形 9"/>
              <p:cNvSpPr/>
              <p:nvPr/>
            </p:nvSpPr>
            <p:spPr>
              <a:xfrm>
                <a:off x="292677" y="460623"/>
                <a:ext cx="535724" cy="200055"/>
              </a:xfrm>
              <a:prstGeom prst="rect">
                <a:avLst/>
              </a:prstGeom>
            </p:spPr>
            <p:txBody>
              <a:bodyPr wrap="none">
                <a:spAutoFit/>
              </a:bodyPr>
              <a:lstStyle/>
              <a:p>
                <a:r>
                  <a:rPr lang="en-US" altLang="zh-CN" sz="700" b="0" dirty="0">
                    <a:solidFill>
                      <a:srgbClr val="00B0F0"/>
                    </a:solidFill>
                    <a:latin typeface="Impact" panose="020B0806030902050204" pitchFamily="34" charset="0"/>
                    <a:ea typeface="微软雅黑" panose="020B0503020204020204" pitchFamily="34" charset="-122"/>
                  </a:rPr>
                  <a:t>TEXT HERE</a:t>
                </a:r>
                <a:endParaRPr lang="zh-CN" altLang="en-US" sz="700" b="0" dirty="0">
                  <a:solidFill>
                    <a:srgbClr val="00B0F0"/>
                  </a:solidFill>
                  <a:latin typeface="Impact" panose="020B0806030902050204" pitchFamily="34" charset="0"/>
                  <a:ea typeface="微软雅黑" panose="020B0503020204020204" pitchFamily="34" charset="-122"/>
                </a:endParaRPr>
              </a:p>
            </p:txBody>
          </p:sp>
        </p:grpSp>
      </p:grpSp>
      <p:grpSp>
        <p:nvGrpSpPr>
          <p:cNvPr id="33" name="组合 32"/>
          <p:cNvGrpSpPr/>
          <p:nvPr/>
        </p:nvGrpSpPr>
        <p:grpSpPr>
          <a:xfrm>
            <a:off x="1359067" y="2115344"/>
            <a:ext cx="1514762" cy="1373118"/>
            <a:chOff x="3235325" y="871538"/>
            <a:chExt cx="5781675" cy="5240338"/>
          </a:xfrm>
          <a:solidFill>
            <a:srgbClr val="00B0F0"/>
          </a:solidFill>
        </p:grpSpPr>
        <p:sp>
          <p:nvSpPr>
            <p:cNvPr id="34" name="Freeform 230"/>
            <p:cNvSpPr/>
            <p:nvPr/>
          </p:nvSpPr>
          <p:spPr bwMode="auto">
            <a:xfrm>
              <a:off x="6208713" y="5040313"/>
              <a:ext cx="1450975" cy="1071563"/>
            </a:xfrm>
            <a:custGeom>
              <a:avLst/>
              <a:gdLst>
                <a:gd name="T0" fmla="*/ 0 w 386"/>
                <a:gd name="T1" fmla="*/ 187 h 285"/>
                <a:gd name="T2" fmla="*/ 386 w 386"/>
                <a:gd name="T3" fmla="*/ 49 h 285"/>
                <a:gd name="T4" fmla="*/ 270 w 386"/>
                <a:gd name="T5" fmla="*/ 156 h 285"/>
                <a:gd name="T6" fmla="*/ 19 w 386"/>
                <a:gd name="T7" fmla="*/ 216 h 285"/>
                <a:gd name="T8" fmla="*/ 261 w 386"/>
                <a:gd name="T9" fmla="*/ 61 h 285"/>
                <a:gd name="T10" fmla="*/ 0 w 386"/>
                <a:gd name="T11" fmla="*/ 187 h 285"/>
              </a:gdLst>
              <a:ahLst/>
              <a:cxnLst>
                <a:cxn ang="0">
                  <a:pos x="T0" y="T1"/>
                </a:cxn>
                <a:cxn ang="0">
                  <a:pos x="T2" y="T3"/>
                </a:cxn>
                <a:cxn ang="0">
                  <a:pos x="T4" y="T5"/>
                </a:cxn>
                <a:cxn ang="0">
                  <a:pos x="T6" y="T7"/>
                </a:cxn>
                <a:cxn ang="0">
                  <a:pos x="T8" y="T9"/>
                </a:cxn>
                <a:cxn ang="0">
                  <a:pos x="T10" y="T11"/>
                </a:cxn>
              </a:cxnLst>
              <a:rect l="0" t="0" r="r" b="b"/>
              <a:pathLst>
                <a:path w="386" h="285">
                  <a:moveTo>
                    <a:pt x="0" y="187"/>
                  </a:moveTo>
                  <a:cubicBezTo>
                    <a:pt x="13" y="146"/>
                    <a:pt x="81" y="0"/>
                    <a:pt x="386" y="49"/>
                  </a:cubicBezTo>
                  <a:cubicBezTo>
                    <a:pt x="344" y="42"/>
                    <a:pt x="288" y="129"/>
                    <a:pt x="270" y="156"/>
                  </a:cubicBezTo>
                  <a:cubicBezTo>
                    <a:pt x="206" y="248"/>
                    <a:pt x="107" y="285"/>
                    <a:pt x="19" y="216"/>
                  </a:cubicBezTo>
                  <a:cubicBezTo>
                    <a:pt x="107" y="90"/>
                    <a:pt x="261" y="61"/>
                    <a:pt x="261" y="61"/>
                  </a:cubicBezTo>
                  <a:cubicBezTo>
                    <a:pt x="261" y="61"/>
                    <a:pt x="80" y="75"/>
                    <a:pt x="0" y="18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eaLnBrk="1" fontAlgn="auto" hangingPunct="1">
                <a:spcBef>
                  <a:spcPts val="0"/>
                </a:spcBef>
                <a:spcAft>
                  <a:spcPts val="0"/>
                </a:spcAft>
              </a:pPr>
              <a:endParaRPr lang="zh-CN" altLang="en-US" sz="1400">
                <a:solidFill>
                  <a:srgbClr val="92D050"/>
                </a:solidFill>
                <a:latin typeface="Calibri" panose="020F0502020204030204"/>
                <a:ea typeface="宋体" panose="02010600030101010101" pitchFamily="2" charset="-122"/>
              </a:endParaRPr>
            </a:p>
          </p:txBody>
        </p:sp>
        <p:sp>
          <p:nvSpPr>
            <p:cNvPr id="35" name="Freeform 231"/>
            <p:cNvSpPr>
              <a:spLocks noEditPoints="1"/>
            </p:cNvSpPr>
            <p:nvPr/>
          </p:nvSpPr>
          <p:spPr bwMode="auto">
            <a:xfrm>
              <a:off x="5273675" y="871538"/>
              <a:ext cx="3743325" cy="2243138"/>
            </a:xfrm>
            <a:custGeom>
              <a:avLst/>
              <a:gdLst>
                <a:gd name="T0" fmla="*/ 295 w 996"/>
                <a:gd name="T1" fmla="*/ 381 h 597"/>
                <a:gd name="T2" fmla="*/ 157 w 996"/>
                <a:gd name="T3" fmla="*/ 274 h 597"/>
                <a:gd name="T4" fmla="*/ 152 w 996"/>
                <a:gd name="T5" fmla="*/ 275 h 597"/>
                <a:gd name="T6" fmla="*/ 155 w 996"/>
                <a:gd name="T7" fmla="*/ 289 h 597"/>
                <a:gd name="T8" fmla="*/ 51 w 996"/>
                <a:gd name="T9" fmla="*/ 378 h 597"/>
                <a:gd name="T10" fmla="*/ 0 w 996"/>
                <a:gd name="T11" fmla="*/ 145 h 597"/>
                <a:gd name="T12" fmla="*/ 132 w 996"/>
                <a:gd name="T13" fmla="*/ 182 h 597"/>
                <a:gd name="T14" fmla="*/ 138 w 996"/>
                <a:gd name="T15" fmla="*/ 212 h 597"/>
                <a:gd name="T16" fmla="*/ 253 w 996"/>
                <a:gd name="T17" fmla="*/ 187 h 597"/>
                <a:gd name="T18" fmla="*/ 237 w 996"/>
                <a:gd name="T19" fmla="*/ 115 h 597"/>
                <a:gd name="T20" fmla="*/ 769 w 996"/>
                <a:gd name="T21" fmla="*/ 0 h 597"/>
                <a:gd name="T22" fmla="*/ 777 w 996"/>
                <a:gd name="T23" fmla="*/ 37 h 597"/>
                <a:gd name="T24" fmla="*/ 803 w 996"/>
                <a:gd name="T25" fmla="*/ 28 h 597"/>
                <a:gd name="T26" fmla="*/ 977 w 996"/>
                <a:gd name="T27" fmla="*/ 160 h 597"/>
                <a:gd name="T28" fmla="*/ 873 w 996"/>
                <a:gd name="T29" fmla="*/ 353 h 597"/>
                <a:gd name="T30" fmla="*/ 846 w 996"/>
                <a:gd name="T31" fmla="*/ 356 h 597"/>
                <a:gd name="T32" fmla="*/ 850 w 996"/>
                <a:gd name="T33" fmla="*/ 374 h 597"/>
                <a:gd name="T34" fmla="*/ 776 w 996"/>
                <a:gd name="T35" fmla="*/ 513 h 597"/>
                <a:gd name="T36" fmla="*/ 444 w 996"/>
                <a:gd name="T37" fmla="*/ 585 h 597"/>
                <a:gd name="T38" fmla="*/ 319 w 996"/>
                <a:gd name="T39" fmla="*/ 490 h 597"/>
                <a:gd name="T40" fmla="*/ 295 w 996"/>
                <a:gd name="T41" fmla="*/ 381 h 597"/>
                <a:gd name="T42" fmla="*/ 289 w 996"/>
                <a:gd name="T43" fmla="*/ 352 h 597"/>
                <a:gd name="T44" fmla="*/ 267 w 996"/>
                <a:gd name="T45" fmla="*/ 250 h 597"/>
                <a:gd name="T46" fmla="*/ 182 w 996"/>
                <a:gd name="T47" fmla="*/ 269 h 597"/>
                <a:gd name="T48" fmla="*/ 289 w 996"/>
                <a:gd name="T49" fmla="*/ 352 h 597"/>
                <a:gd name="T50" fmla="*/ 865 w 996"/>
                <a:gd name="T51" fmla="*/ 315 h 597"/>
                <a:gd name="T52" fmla="*/ 944 w 996"/>
                <a:gd name="T53" fmla="*/ 167 h 597"/>
                <a:gd name="T54" fmla="*/ 811 w 996"/>
                <a:gd name="T55" fmla="*/ 66 h 597"/>
                <a:gd name="T56" fmla="*/ 785 w 996"/>
                <a:gd name="T57" fmla="*/ 76 h 597"/>
                <a:gd name="T58" fmla="*/ 838 w 996"/>
                <a:gd name="T59" fmla="*/ 317 h 597"/>
                <a:gd name="T60" fmla="*/ 865 w 996"/>
                <a:gd name="T61" fmla="*/ 315 h 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96" h="597">
                  <a:moveTo>
                    <a:pt x="295" y="381"/>
                  </a:moveTo>
                  <a:cubicBezTo>
                    <a:pt x="157" y="274"/>
                    <a:pt x="157" y="274"/>
                    <a:pt x="157" y="274"/>
                  </a:cubicBezTo>
                  <a:cubicBezTo>
                    <a:pt x="152" y="275"/>
                    <a:pt x="152" y="275"/>
                    <a:pt x="152" y="275"/>
                  </a:cubicBezTo>
                  <a:cubicBezTo>
                    <a:pt x="155" y="289"/>
                    <a:pt x="155" y="289"/>
                    <a:pt x="155" y="289"/>
                  </a:cubicBezTo>
                  <a:cubicBezTo>
                    <a:pt x="51" y="378"/>
                    <a:pt x="51" y="378"/>
                    <a:pt x="51" y="378"/>
                  </a:cubicBezTo>
                  <a:cubicBezTo>
                    <a:pt x="0" y="145"/>
                    <a:pt x="0" y="145"/>
                    <a:pt x="0" y="145"/>
                  </a:cubicBezTo>
                  <a:cubicBezTo>
                    <a:pt x="132" y="182"/>
                    <a:pt x="132" y="182"/>
                    <a:pt x="132" y="182"/>
                  </a:cubicBezTo>
                  <a:cubicBezTo>
                    <a:pt x="138" y="212"/>
                    <a:pt x="138" y="212"/>
                    <a:pt x="138" y="212"/>
                  </a:cubicBezTo>
                  <a:cubicBezTo>
                    <a:pt x="253" y="187"/>
                    <a:pt x="253" y="187"/>
                    <a:pt x="253" y="187"/>
                  </a:cubicBezTo>
                  <a:cubicBezTo>
                    <a:pt x="237" y="115"/>
                    <a:pt x="237" y="115"/>
                    <a:pt x="237" y="115"/>
                  </a:cubicBezTo>
                  <a:cubicBezTo>
                    <a:pt x="769" y="0"/>
                    <a:pt x="769" y="0"/>
                    <a:pt x="769" y="0"/>
                  </a:cubicBezTo>
                  <a:cubicBezTo>
                    <a:pt x="777" y="37"/>
                    <a:pt x="777" y="37"/>
                    <a:pt x="777" y="37"/>
                  </a:cubicBezTo>
                  <a:cubicBezTo>
                    <a:pt x="785" y="33"/>
                    <a:pt x="794" y="30"/>
                    <a:pt x="803" y="28"/>
                  </a:cubicBezTo>
                  <a:cubicBezTo>
                    <a:pt x="879" y="11"/>
                    <a:pt x="957" y="71"/>
                    <a:pt x="977" y="160"/>
                  </a:cubicBezTo>
                  <a:cubicBezTo>
                    <a:pt x="996" y="250"/>
                    <a:pt x="950" y="336"/>
                    <a:pt x="873" y="353"/>
                  </a:cubicBezTo>
                  <a:cubicBezTo>
                    <a:pt x="864" y="355"/>
                    <a:pt x="855" y="356"/>
                    <a:pt x="846" y="356"/>
                  </a:cubicBezTo>
                  <a:cubicBezTo>
                    <a:pt x="850" y="374"/>
                    <a:pt x="850" y="374"/>
                    <a:pt x="850" y="374"/>
                  </a:cubicBezTo>
                  <a:cubicBezTo>
                    <a:pt x="864" y="439"/>
                    <a:pt x="831" y="501"/>
                    <a:pt x="776" y="513"/>
                  </a:cubicBezTo>
                  <a:cubicBezTo>
                    <a:pt x="444" y="585"/>
                    <a:pt x="444" y="585"/>
                    <a:pt x="444" y="585"/>
                  </a:cubicBezTo>
                  <a:cubicBezTo>
                    <a:pt x="389" y="597"/>
                    <a:pt x="333" y="554"/>
                    <a:pt x="319" y="490"/>
                  </a:cubicBezTo>
                  <a:lnTo>
                    <a:pt x="295" y="381"/>
                  </a:lnTo>
                  <a:close/>
                  <a:moveTo>
                    <a:pt x="289" y="352"/>
                  </a:moveTo>
                  <a:cubicBezTo>
                    <a:pt x="267" y="250"/>
                    <a:pt x="267" y="250"/>
                    <a:pt x="267" y="250"/>
                  </a:cubicBezTo>
                  <a:cubicBezTo>
                    <a:pt x="182" y="269"/>
                    <a:pt x="182" y="269"/>
                    <a:pt x="182" y="269"/>
                  </a:cubicBezTo>
                  <a:lnTo>
                    <a:pt x="289" y="352"/>
                  </a:lnTo>
                  <a:close/>
                  <a:moveTo>
                    <a:pt x="865" y="315"/>
                  </a:moveTo>
                  <a:cubicBezTo>
                    <a:pt x="924" y="302"/>
                    <a:pt x="959" y="236"/>
                    <a:pt x="944" y="167"/>
                  </a:cubicBezTo>
                  <a:cubicBezTo>
                    <a:pt x="929" y="99"/>
                    <a:pt x="870" y="53"/>
                    <a:pt x="811" y="66"/>
                  </a:cubicBezTo>
                  <a:cubicBezTo>
                    <a:pt x="802" y="68"/>
                    <a:pt x="793" y="71"/>
                    <a:pt x="785" y="76"/>
                  </a:cubicBezTo>
                  <a:cubicBezTo>
                    <a:pt x="838" y="317"/>
                    <a:pt x="838" y="317"/>
                    <a:pt x="838" y="317"/>
                  </a:cubicBezTo>
                  <a:cubicBezTo>
                    <a:pt x="847" y="318"/>
                    <a:pt x="856" y="317"/>
                    <a:pt x="865" y="3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eaLnBrk="1" fontAlgn="auto" hangingPunct="1">
                <a:spcBef>
                  <a:spcPts val="0"/>
                </a:spcBef>
                <a:spcAft>
                  <a:spcPts val="0"/>
                </a:spcAft>
              </a:pPr>
              <a:endParaRPr lang="zh-CN" altLang="en-US" sz="1400">
                <a:solidFill>
                  <a:srgbClr val="92D050"/>
                </a:solidFill>
                <a:latin typeface="Calibri" panose="020F0502020204030204"/>
                <a:ea typeface="宋体" panose="02010600030101010101" pitchFamily="2" charset="-122"/>
              </a:endParaRPr>
            </a:p>
          </p:txBody>
        </p:sp>
        <p:sp>
          <p:nvSpPr>
            <p:cNvPr id="36" name="Freeform 232"/>
            <p:cNvSpPr/>
            <p:nvPr/>
          </p:nvSpPr>
          <p:spPr bwMode="auto">
            <a:xfrm>
              <a:off x="5535613" y="3897313"/>
              <a:ext cx="925513" cy="2003425"/>
            </a:xfrm>
            <a:custGeom>
              <a:avLst/>
              <a:gdLst>
                <a:gd name="T0" fmla="*/ 246 w 246"/>
                <a:gd name="T1" fmla="*/ 267 h 533"/>
                <a:gd name="T2" fmla="*/ 0 w 246"/>
                <a:gd name="T3" fmla="*/ 533 h 533"/>
                <a:gd name="T4" fmla="*/ 0 w 246"/>
                <a:gd name="T5" fmla="*/ 446 h 533"/>
                <a:gd name="T6" fmla="*/ 53 w 246"/>
                <a:gd name="T7" fmla="*/ 446 h 533"/>
                <a:gd name="T8" fmla="*/ 105 w 246"/>
                <a:gd name="T9" fmla="*/ 405 h 533"/>
                <a:gd name="T10" fmla="*/ 105 w 246"/>
                <a:gd name="T11" fmla="*/ 287 h 533"/>
                <a:gd name="T12" fmla="*/ 53 w 246"/>
                <a:gd name="T13" fmla="*/ 246 h 533"/>
                <a:gd name="T14" fmla="*/ 0 w 246"/>
                <a:gd name="T15" fmla="*/ 246 h 533"/>
                <a:gd name="T16" fmla="*/ 0 w 246"/>
                <a:gd name="T17" fmla="*/ 120 h 533"/>
                <a:gd name="T18" fmla="*/ 26 w 246"/>
                <a:gd name="T19" fmla="*/ 120 h 533"/>
                <a:gd name="T20" fmla="*/ 59 w 246"/>
                <a:gd name="T21" fmla="*/ 146 h 533"/>
                <a:gd name="T22" fmla="*/ 59 w 246"/>
                <a:gd name="T23" fmla="*/ 183 h 533"/>
                <a:gd name="T24" fmla="*/ 106 w 246"/>
                <a:gd name="T25" fmla="*/ 183 h 533"/>
                <a:gd name="T26" fmla="*/ 106 w 246"/>
                <a:gd name="T27" fmla="*/ 124 h 533"/>
                <a:gd name="T28" fmla="*/ 54 w 246"/>
                <a:gd name="T29" fmla="*/ 83 h 533"/>
                <a:gd name="T30" fmla="*/ 0 w 246"/>
                <a:gd name="T31" fmla="*/ 83 h 533"/>
                <a:gd name="T32" fmla="*/ 0 w 246"/>
                <a:gd name="T33" fmla="*/ 0 h 533"/>
                <a:gd name="T34" fmla="*/ 246 w 246"/>
                <a:gd name="T35" fmla="*/ 267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46" h="533">
                  <a:moveTo>
                    <a:pt x="246" y="267"/>
                  </a:moveTo>
                  <a:cubicBezTo>
                    <a:pt x="246" y="407"/>
                    <a:pt x="138" y="522"/>
                    <a:pt x="0" y="533"/>
                  </a:cubicBezTo>
                  <a:cubicBezTo>
                    <a:pt x="0" y="446"/>
                    <a:pt x="0" y="446"/>
                    <a:pt x="0" y="446"/>
                  </a:cubicBezTo>
                  <a:cubicBezTo>
                    <a:pt x="53" y="446"/>
                    <a:pt x="53" y="446"/>
                    <a:pt x="53" y="446"/>
                  </a:cubicBezTo>
                  <a:cubicBezTo>
                    <a:pt x="82" y="446"/>
                    <a:pt x="105" y="428"/>
                    <a:pt x="105" y="405"/>
                  </a:cubicBezTo>
                  <a:cubicBezTo>
                    <a:pt x="105" y="287"/>
                    <a:pt x="105" y="287"/>
                    <a:pt x="105" y="287"/>
                  </a:cubicBezTo>
                  <a:cubicBezTo>
                    <a:pt x="105" y="264"/>
                    <a:pt x="82" y="246"/>
                    <a:pt x="53" y="246"/>
                  </a:cubicBezTo>
                  <a:cubicBezTo>
                    <a:pt x="0" y="246"/>
                    <a:pt x="0" y="246"/>
                    <a:pt x="0" y="246"/>
                  </a:cubicBezTo>
                  <a:cubicBezTo>
                    <a:pt x="0" y="120"/>
                    <a:pt x="0" y="120"/>
                    <a:pt x="0" y="120"/>
                  </a:cubicBezTo>
                  <a:cubicBezTo>
                    <a:pt x="26" y="120"/>
                    <a:pt x="26" y="120"/>
                    <a:pt x="26" y="120"/>
                  </a:cubicBezTo>
                  <a:cubicBezTo>
                    <a:pt x="44" y="120"/>
                    <a:pt x="59" y="132"/>
                    <a:pt x="59" y="146"/>
                  </a:cubicBezTo>
                  <a:cubicBezTo>
                    <a:pt x="59" y="183"/>
                    <a:pt x="59" y="183"/>
                    <a:pt x="59" y="183"/>
                  </a:cubicBezTo>
                  <a:cubicBezTo>
                    <a:pt x="106" y="183"/>
                    <a:pt x="106" y="183"/>
                    <a:pt x="106" y="183"/>
                  </a:cubicBezTo>
                  <a:cubicBezTo>
                    <a:pt x="106" y="124"/>
                    <a:pt x="106" y="124"/>
                    <a:pt x="106" y="124"/>
                  </a:cubicBezTo>
                  <a:cubicBezTo>
                    <a:pt x="106" y="101"/>
                    <a:pt x="83" y="83"/>
                    <a:pt x="54" y="83"/>
                  </a:cubicBezTo>
                  <a:cubicBezTo>
                    <a:pt x="0" y="83"/>
                    <a:pt x="0" y="83"/>
                    <a:pt x="0" y="83"/>
                  </a:cubicBezTo>
                  <a:cubicBezTo>
                    <a:pt x="0" y="0"/>
                    <a:pt x="0" y="0"/>
                    <a:pt x="0" y="0"/>
                  </a:cubicBezTo>
                  <a:cubicBezTo>
                    <a:pt x="138" y="11"/>
                    <a:pt x="246" y="126"/>
                    <a:pt x="246" y="26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eaLnBrk="1" fontAlgn="auto" hangingPunct="1">
                <a:spcBef>
                  <a:spcPts val="0"/>
                </a:spcBef>
                <a:spcAft>
                  <a:spcPts val="0"/>
                </a:spcAft>
              </a:pPr>
              <a:endParaRPr lang="zh-CN" altLang="en-US" sz="1400">
                <a:solidFill>
                  <a:srgbClr val="92D050"/>
                </a:solidFill>
                <a:latin typeface="Calibri" panose="020F0502020204030204"/>
                <a:ea typeface="宋体" panose="02010600030101010101" pitchFamily="2" charset="-122"/>
              </a:endParaRPr>
            </a:p>
          </p:txBody>
        </p:sp>
        <p:sp>
          <p:nvSpPr>
            <p:cNvPr id="37" name="Freeform 233"/>
            <p:cNvSpPr/>
            <p:nvPr/>
          </p:nvSpPr>
          <p:spPr bwMode="auto">
            <a:xfrm>
              <a:off x="5535613" y="4960938"/>
              <a:ext cx="219075" cy="469900"/>
            </a:xfrm>
            <a:custGeom>
              <a:avLst/>
              <a:gdLst>
                <a:gd name="T0" fmla="*/ 58 w 58"/>
                <a:gd name="T1" fmla="*/ 26 h 125"/>
                <a:gd name="T2" fmla="*/ 58 w 58"/>
                <a:gd name="T3" fmla="*/ 100 h 125"/>
                <a:gd name="T4" fmla="*/ 26 w 58"/>
                <a:gd name="T5" fmla="*/ 125 h 125"/>
                <a:gd name="T6" fmla="*/ 0 w 58"/>
                <a:gd name="T7" fmla="*/ 125 h 125"/>
                <a:gd name="T8" fmla="*/ 0 w 58"/>
                <a:gd name="T9" fmla="*/ 0 h 125"/>
                <a:gd name="T10" fmla="*/ 26 w 58"/>
                <a:gd name="T11" fmla="*/ 0 h 125"/>
                <a:gd name="T12" fmla="*/ 58 w 58"/>
                <a:gd name="T13" fmla="*/ 26 h 125"/>
              </a:gdLst>
              <a:ahLst/>
              <a:cxnLst>
                <a:cxn ang="0">
                  <a:pos x="T0" y="T1"/>
                </a:cxn>
                <a:cxn ang="0">
                  <a:pos x="T2" y="T3"/>
                </a:cxn>
                <a:cxn ang="0">
                  <a:pos x="T4" y="T5"/>
                </a:cxn>
                <a:cxn ang="0">
                  <a:pos x="T6" y="T7"/>
                </a:cxn>
                <a:cxn ang="0">
                  <a:pos x="T8" y="T9"/>
                </a:cxn>
                <a:cxn ang="0">
                  <a:pos x="T10" y="T11"/>
                </a:cxn>
                <a:cxn ang="0">
                  <a:pos x="T12" y="T13"/>
                </a:cxn>
              </a:cxnLst>
              <a:rect l="0" t="0" r="r" b="b"/>
              <a:pathLst>
                <a:path w="58" h="125">
                  <a:moveTo>
                    <a:pt x="58" y="26"/>
                  </a:moveTo>
                  <a:cubicBezTo>
                    <a:pt x="58" y="100"/>
                    <a:pt x="58" y="100"/>
                    <a:pt x="58" y="100"/>
                  </a:cubicBezTo>
                  <a:cubicBezTo>
                    <a:pt x="58" y="114"/>
                    <a:pt x="44" y="125"/>
                    <a:pt x="26" y="125"/>
                  </a:cubicBezTo>
                  <a:cubicBezTo>
                    <a:pt x="0" y="125"/>
                    <a:pt x="0" y="125"/>
                    <a:pt x="0" y="125"/>
                  </a:cubicBezTo>
                  <a:cubicBezTo>
                    <a:pt x="0" y="0"/>
                    <a:pt x="0" y="0"/>
                    <a:pt x="0" y="0"/>
                  </a:cubicBezTo>
                  <a:cubicBezTo>
                    <a:pt x="26" y="0"/>
                    <a:pt x="26" y="0"/>
                    <a:pt x="26" y="0"/>
                  </a:cubicBezTo>
                  <a:cubicBezTo>
                    <a:pt x="44" y="0"/>
                    <a:pt x="58" y="12"/>
                    <a:pt x="58"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eaLnBrk="1" fontAlgn="auto" hangingPunct="1">
                <a:spcBef>
                  <a:spcPts val="0"/>
                </a:spcBef>
                <a:spcAft>
                  <a:spcPts val="0"/>
                </a:spcAft>
              </a:pPr>
              <a:endParaRPr lang="zh-CN" altLang="en-US" sz="1400">
                <a:solidFill>
                  <a:srgbClr val="92D050"/>
                </a:solidFill>
                <a:latin typeface="Calibri" panose="020F0502020204030204"/>
                <a:ea typeface="宋体" panose="02010600030101010101" pitchFamily="2" charset="-122"/>
              </a:endParaRPr>
            </a:p>
          </p:txBody>
        </p:sp>
        <p:sp>
          <p:nvSpPr>
            <p:cNvPr id="38" name="Freeform 234"/>
            <p:cNvSpPr/>
            <p:nvPr/>
          </p:nvSpPr>
          <p:spPr bwMode="auto">
            <a:xfrm>
              <a:off x="4452938" y="3897313"/>
              <a:ext cx="925513" cy="2003425"/>
            </a:xfrm>
            <a:custGeom>
              <a:avLst/>
              <a:gdLst>
                <a:gd name="T0" fmla="*/ 246 w 246"/>
                <a:gd name="T1" fmla="*/ 446 h 533"/>
                <a:gd name="T2" fmla="*/ 246 w 246"/>
                <a:gd name="T3" fmla="*/ 533 h 533"/>
                <a:gd name="T4" fmla="*/ 0 w 246"/>
                <a:gd name="T5" fmla="*/ 267 h 533"/>
                <a:gd name="T6" fmla="*/ 246 w 246"/>
                <a:gd name="T7" fmla="*/ 0 h 533"/>
                <a:gd name="T8" fmla="*/ 246 w 246"/>
                <a:gd name="T9" fmla="*/ 83 h 533"/>
                <a:gd name="T10" fmla="*/ 193 w 246"/>
                <a:gd name="T11" fmla="*/ 83 h 533"/>
                <a:gd name="T12" fmla="*/ 141 w 246"/>
                <a:gd name="T13" fmla="*/ 124 h 533"/>
                <a:gd name="T14" fmla="*/ 141 w 246"/>
                <a:gd name="T15" fmla="*/ 242 h 533"/>
                <a:gd name="T16" fmla="*/ 193 w 246"/>
                <a:gd name="T17" fmla="*/ 283 h 533"/>
                <a:gd name="T18" fmla="*/ 246 w 246"/>
                <a:gd name="T19" fmla="*/ 283 h 533"/>
                <a:gd name="T20" fmla="*/ 246 w 246"/>
                <a:gd name="T21" fmla="*/ 408 h 533"/>
                <a:gd name="T22" fmla="*/ 220 w 246"/>
                <a:gd name="T23" fmla="*/ 408 h 533"/>
                <a:gd name="T24" fmla="*/ 188 w 246"/>
                <a:gd name="T25" fmla="*/ 383 h 533"/>
                <a:gd name="T26" fmla="*/ 188 w 246"/>
                <a:gd name="T27" fmla="*/ 346 h 533"/>
                <a:gd name="T28" fmla="*/ 141 w 246"/>
                <a:gd name="T29" fmla="*/ 346 h 533"/>
                <a:gd name="T30" fmla="*/ 141 w 246"/>
                <a:gd name="T31" fmla="*/ 405 h 533"/>
                <a:gd name="T32" fmla="*/ 193 w 246"/>
                <a:gd name="T33" fmla="*/ 446 h 533"/>
                <a:gd name="T34" fmla="*/ 246 w 246"/>
                <a:gd name="T35" fmla="*/ 44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46" h="533">
                  <a:moveTo>
                    <a:pt x="246" y="446"/>
                  </a:moveTo>
                  <a:cubicBezTo>
                    <a:pt x="246" y="533"/>
                    <a:pt x="246" y="533"/>
                    <a:pt x="246" y="533"/>
                  </a:cubicBezTo>
                  <a:cubicBezTo>
                    <a:pt x="109" y="522"/>
                    <a:pt x="0" y="407"/>
                    <a:pt x="0" y="267"/>
                  </a:cubicBezTo>
                  <a:cubicBezTo>
                    <a:pt x="0" y="126"/>
                    <a:pt x="109" y="11"/>
                    <a:pt x="246" y="0"/>
                  </a:cubicBezTo>
                  <a:cubicBezTo>
                    <a:pt x="246" y="83"/>
                    <a:pt x="246" y="83"/>
                    <a:pt x="246" y="83"/>
                  </a:cubicBezTo>
                  <a:cubicBezTo>
                    <a:pt x="193" y="83"/>
                    <a:pt x="193" y="83"/>
                    <a:pt x="193" y="83"/>
                  </a:cubicBezTo>
                  <a:cubicBezTo>
                    <a:pt x="165" y="83"/>
                    <a:pt x="141" y="101"/>
                    <a:pt x="141" y="124"/>
                  </a:cubicBezTo>
                  <a:cubicBezTo>
                    <a:pt x="141" y="242"/>
                    <a:pt x="141" y="242"/>
                    <a:pt x="141" y="242"/>
                  </a:cubicBezTo>
                  <a:cubicBezTo>
                    <a:pt x="141" y="265"/>
                    <a:pt x="165" y="283"/>
                    <a:pt x="193" y="283"/>
                  </a:cubicBezTo>
                  <a:cubicBezTo>
                    <a:pt x="246" y="283"/>
                    <a:pt x="246" y="283"/>
                    <a:pt x="246" y="283"/>
                  </a:cubicBezTo>
                  <a:cubicBezTo>
                    <a:pt x="246" y="408"/>
                    <a:pt x="246" y="408"/>
                    <a:pt x="246" y="408"/>
                  </a:cubicBezTo>
                  <a:cubicBezTo>
                    <a:pt x="220" y="408"/>
                    <a:pt x="220" y="408"/>
                    <a:pt x="220" y="408"/>
                  </a:cubicBezTo>
                  <a:cubicBezTo>
                    <a:pt x="203" y="408"/>
                    <a:pt x="188" y="397"/>
                    <a:pt x="188" y="383"/>
                  </a:cubicBezTo>
                  <a:cubicBezTo>
                    <a:pt x="188" y="346"/>
                    <a:pt x="188" y="346"/>
                    <a:pt x="188" y="346"/>
                  </a:cubicBezTo>
                  <a:cubicBezTo>
                    <a:pt x="141" y="346"/>
                    <a:pt x="141" y="346"/>
                    <a:pt x="141" y="346"/>
                  </a:cubicBezTo>
                  <a:cubicBezTo>
                    <a:pt x="141" y="405"/>
                    <a:pt x="141" y="405"/>
                    <a:pt x="141" y="405"/>
                  </a:cubicBezTo>
                  <a:cubicBezTo>
                    <a:pt x="141" y="428"/>
                    <a:pt x="164" y="446"/>
                    <a:pt x="193" y="446"/>
                  </a:cubicBezTo>
                  <a:lnTo>
                    <a:pt x="246" y="44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eaLnBrk="1" fontAlgn="auto" hangingPunct="1">
                <a:spcBef>
                  <a:spcPts val="0"/>
                </a:spcBef>
                <a:spcAft>
                  <a:spcPts val="0"/>
                </a:spcAft>
              </a:pPr>
              <a:endParaRPr lang="zh-CN" altLang="en-US" sz="1400">
                <a:solidFill>
                  <a:srgbClr val="92D050"/>
                </a:solidFill>
                <a:latin typeface="Calibri" panose="020F0502020204030204"/>
                <a:ea typeface="宋体" panose="02010600030101010101" pitchFamily="2" charset="-122"/>
              </a:endParaRPr>
            </a:p>
          </p:txBody>
        </p:sp>
        <p:sp>
          <p:nvSpPr>
            <p:cNvPr id="39" name="Freeform 235"/>
            <p:cNvSpPr/>
            <p:nvPr/>
          </p:nvSpPr>
          <p:spPr bwMode="auto">
            <a:xfrm>
              <a:off x="5164138" y="4348163"/>
              <a:ext cx="214313" cy="473075"/>
            </a:xfrm>
            <a:custGeom>
              <a:avLst/>
              <a:gdLst>
                <a:gd name="T0" fmla="*/ 57 w 57"/>
                <a:gd name="T1" fmla="*/ 0 h 126"/>
                <a:gd name="T2" fmla="*/ 57 w 57"/>
                <a:gd name="T3" fmla="*/ 126 h 126"/>
                <a:gd name="T4" fmla="*/ 32 w 57"/>
                <a:gd name="T5" fmla="*/ 126 h 126"/>
                <a:gd name="T6" fmla="*/ 0 w 57"/>
                <a:gd name="T7" fmla="*/ 100 h 126"/>
                <a:gd name="T8" fmla="*/ 0 w 57"/>
                <a:gd name="T9" fmla="*/ 26 h 126"/>
                <a:gd name="T10" fmla="*/ 32 w 57"/>
                <a:gd name="T11" fmla="*/ 0 h 126"/>
                <a:gd name="T12" fmla="*/ 57 w 57"/>
                <a:gd name="T13" fmla="*/ 0 h 126"/>
              </a:gdLst>
              <a:ahLst/>
              <a:cxnLst>
                <a:cxn ang="0">
                  <a:pos x="T0" y="T1"/>
                </a:cxn>
                <a:cxn ang="0">
                  <a:pos x="T2" y="T3"/>
                </a:cxn>
                <a:cxn ang="0">
                  <a:pos x="T4" y="T5"/>
                </a:cxn>
                <a:cxn ang="0">
                  <a:pos x="T6" y="T7"/>
                </a:cxn>
                <a:cxn ang="0">
                  <a:pos x="T8" y="T9"/>
                </a:cxn>
                <a:cxn ang="0">
                  <a:pos x="T10" y="T11"/>
                </a:cxn>
                <a:cxn ang="0">
                  <a:pos x="T12" y="T13"/>
                </a:cxn>
              </a:cxnLst>
              <a:rect l="0" t="0" r="r" b="b"/>
              <a:pathLst>
                <a:path w="57" h="126">
                  <a:moveTo>
                    <a:pt x="57" y="0"/>
                  </a:moveTo>
                  <a:cubicBezTo>
                    <a:pt x="57" y="126"/>
                    <a:pt x="57" y="126"/>
                    <a:pt x="57" y="126"/>
                  </a:cubicBezTo>
                  <a:cubicBezTo>
                    <a:pt x="32" y="126"/>
                    <a:pt x="32" y="126"/>
                    <a:pt x="32" y="126"/>
                  </a:cubicBezTo>
                  <a:cubicBezTo>
                    <a:pt x="14" y="126"/>
                    <a:pt x="0" y="114"/>
                    <a:pt x="0" y="100"/>
                  </a:cubicBezTo>
                  <a:cubicBezTo>
                    <a:pt x="0" y="26"/>
                    <a:pt x="0" y="26"/>
                    <a:pt x="0" y="26"/>
                  </a:cubicBezTo>
                  <a:cubicBezTo>
                    <a:pt x="0" y="12"/>
                    <a:pt x="14" y="0"/>
                    <a:pt x="32" y="0"/>
                  </a:cubicBezTo>
                  <a:lnTo>
                    <a:pt x="5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eaLnBrk="1" fontAlgn="auto" hangingPunct="1">
                <a:spcBef>
                  <a:spcPts val="0"/>
                </a:spcBef>
                <a:spcAft>
                  <a:spcPts val="0"/>
                </a:spcAft>
              </a:pPr>
              <a:endParaRPr lang="zh-CN" altLang="en-US" sz="1400">
                <a:solidFill>
                  <a:srgbClr val="92D050"/>
                </a:solidFill>
                <a:latin typeface="Calibri" panose="020F0502020204030204"/>
                <a:ea typeface="宋体" panose="02010600030101010101" pitchFamily="2" charset="-122"/>
              </a:endParaRPr>
            </a:p>
          </p:txBody>
        </p:sp>
        <p:sp>
          <p:nvSpPr>
            <p:cNvPr id="40" name="Freeform 236"/>
            <p:cNvSpPr>
              <a:spLocks noEditPoints="1"/>
            </p:cNvSpPr>
            <p:nvPr/>
          </p:nvSpPr>
          <p:spPr bwMode="auto">
            <a:xfrm>
              <a:off x="4810125" y="2449513"/>
              <a:ext cx="1274763" cy="1173163"/>
            </a:xfrm>
            <a:custGeom>
              <a:avLst/>
              <a:gdLst>
                <a:gd name="T0" fmla="*/ 169 w 339"/>
                <a:gd name="T1" fmla="*/ 312 h 312"/>
                <a:gd name="T2" fmla="*/ 169 w 339"/>
                <a:gd name="T3" fmla="*/ 0 h 312"/>
                <a:gd name="T4" fmla="*/ 169 w 339"/>
                <a:gd name="T5" fmla="*/ 312 h 312"/>
                <a:gd name="T6" fmla="*/ 177 w 339"/>
                <a:gd name="T7" fmla="*/ 69 h 312"/>
                <a:gd name="T8" fmla="*/ 169 w 339"/>
                <a:gd name="T9" fmla="*/ 55 h 312"/>
                <a:gd name="T10" fmla="*/ 169 w 339"/>
                <a:gd name="T11" fmla="*/ 270 h 312"/>
                <a:gd name="T12" fmla="*/ 174 w 339"/>
                <a:gd name="T13" fmla="*/ 270 h 312"/>
                <a:gd name="T14" fmla="*/ 177 w 339"/>
                <a:gd name="T15" fmla="*/ 69 h 3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9" h="312">
                  <a:moveTo>
                    <a:pt x="169" y="312"/>
                  </a:moveTo>
                  <a:cubicBezTo>
                    <a:pt x="0" y="312"/>
                    <a:pt x="169" y="0"/>
                    <a:pt x="169" y="0"/>
                  </a:cubicBezTo>
                  <a:cubicBezTo>
                    <a:pt x="169" y="0"/>
                    <a:pt x="339" y="312"/>
                    <a:pt x="169" y="312"/>
                  </a:cubicBezTo>
                  <a:close/>
                  <a:moveTo>
                    <a:pt x="177" y="69"/>
                  </a:moveTo>
                  <a:cubicBezTo>
                    <a:pt x="172" y="60"/>
                    <a:pt x="169" y="55"/>
                    <a:pt x="169" y="55"/>
                  </a:cubicBezTo>
                  <a:cubicBezTo>
                    <a:pt x="169" y="55"/>
                    <a:pt x="53" y="270"/>
                    <a:pt x="169" y="270"/>
                  </a:cubicBezTo>
                  <a:cubicBezTo>
                    <a:pt x="171" y="270"/>
                    <a:pt x="172" y="270"/>
                    <a:pt x="174" y="270"/>
                  </a:cubicBezTo>
                  <a:cubicBezTo>
                    <a:pt x="126" y="236"/>
                    <a:pt x="149" y="142"/>
                    <a:pt x="177"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eaLnBrk="1" fontAlgn="auto" hangingPunct="1">
                <a:spcBef>
                  <a:spcPts val="0"/>
                </a:spcBef>
                <a:spcAft>
                  <a:spcPts val="0"/>
                </a:spcAft>
              </a:pPr>
              <a:endParaRPr lang="zh-CN" altLang="en-US" sz="1400">
                <a:solidFill>
                  <a:srgbClr val="92D050"/>
                </a:solidFill>
                <a:latin typeface="Calibri" panose="020F0502020204030204"/>
                <a:ea typeface="宋体" panose="02010600030101010101" pitchFamily="2" charset="-122"/>
              </a:endParaRPr>
            </a:p>
          </p:txBody>
        </p:sp>
        <p:sp>
          <p:nvSpPr>
            <p:cNvPr id="41" name="Freeform 237"/>
            <p:cNvSpPr/>
            <p:nvPr/>
          </p:nvSpPr>
          <p:spPr bwMode="auto">
            <a:xfrm>
              <a:off x="3235325" y="5040313"/>
              <a:ext cx="1450975" cy="1071563"/>
            </a:xfrm>
            <a:custGeom>
              <a:avLst/>
              <a:gdLst>
                <a:gd name="T0" fmla="*/ 125 w 386"/>
                <a:gd name="T1" fmla="*/ 61 h 285"/>
                <a:gd name="T2" fmla="*/ 367 w 386"/>
                <a:gd name="T3" fmla="*/ 216 h 285"/>
                <a:gd name="T4" fmla="*/ 116 w 386"/>
                <a:gd name="T5" fmla="*/ 156 h 285"/>
                <a:gd name="T6" fmla="*/ 0 w 386"/>
                <a:gd name="T7" fmla="*/ 49 h 285"/>
                <a:gd name="T8" fmla="*/ 386 w 386"/>
                <a:gd name="T9" fmla="*/ 187 h 285"/>
                <a:gd name="T10" fmla="*/ 125 w 386"/>
                <a:gd name="T11" fmla="*/ 61 h 285"/>
              </a:gdLst>
              <a:ahLst/>
              <a:cxnLst>
                <a:cxn ang="0">
                  <a:pos x="T0" y="T1"/>
                </a:cxn>
                <a:cxn ang="0">
                  <a:pos x="T2" y="T3"/>
                </a:cxn>
                <a:cxn ang="0">
                  <a:pos x="T4" y="T5"/>
                </a:cxn>
                <a:cxn ang="0">
                  <a:pos x="T6" y="T7"/>
                </a:cxn>
                <a:cxn ang="0">
                  <a:pos x="T8" y="T9"/>
                </a:cxn>
                <a:cxn ang="0">
                  <a:pos x="T10" y="T11"/>
                </a:cxn>
              </a:cxnLst>
              <a:rect l="0" t="0" r="r" b="b"/>
              <a:pathLst>
                <a:path w="386" h="285">
                  <a:moveTo>
                    <a:pt x="125" y="61"/>
                  </a:moveTo>
                  <a:cubicBezTo>
                    <a:pt x="125" y="61"/>
                    <a:pt x="279" y="90"/>
                    <a:pt x="367" y="216"/>
                  </a:cubicBezTo>
                  <a:cubicBezTo>
                    <a:pt x="279" y="285"/>
                    <a:pt x="180" y="248"/>
                    <a:pt x="116" y="156"/>
                  </a:cubicBezTo>
                  <a:cubicBezTo>
                    <a:pt x="98" y="129"/>
                    <a:pt x="41" y="42"/>
                    <a:pt x="0" y="49"/>
                  </a:cubicBezTo>
                  <a:cubicBezTo>
                    <a:pt x="305" y="0"/>
                    <a:pt x="373" y="146"/>
                    <a:pt x="386" y="187"/>
                  </a:cubicBezTo>
                  <a:cubicBezTo>
                    <a:pt x="306" y="75"/>
                    <a:pt x="125" y="61"/>
                    <a:pt x="125"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eaLnBrk="1" fontAlgn="auto" hangingPunct="1">
                <a:spcBef>
                  <a:spcPts val="0"/>
                </a:spcBef>
                <a:spcAft>
                  <a:spcPts val="0"/>
                </a:spcAft>
              </a:pPr>
              <a:endParaRPr lang="zh-CN" altLang="en-US" sz="1400">
                <a:solidFill>
                  <a:srgbClr val="92D050"/>
                </a:solidFill>
                <a:latin typeface="Calibri" panose="020F0502020204030204"/>
                <a:ea typeface="宋体" panose="02010600030101010101" pitchFamily="2" charset="-122"/>
              </a:endParaRPr>
            </a:p>
          </p:txBody>
        </p:sp>
      </p:grpSp>
      <p:sp>
        <p:nvSpPr>
          <p:cNvPr id="42" name="TextBox 9"/>
          <p:cNvSpPr txBox="1"/>
          <p:nvPr/>
        </p:nvSpPr>
        <p:spPr>
          <a:xfrm>
            <a:off x="4186886" y="1607751"/>
            <a:ext cx="1793115" cy="477054"/>
          </a:xfrm>
          <a:prstGeom prst="rect">
            <a:avLst/>
          </a:prstGeom>
          <a:noFill/>
          <a:effectLst/>
        </p:spPr>
        <p:txBody>
          <a:bodyPr wrap="square" rtlCol="0">
            <a:spAutoFit/>
          </a:bodyPr>
          <a:lstStyle/>
          <a:p>
            <a:pPr algn="ctr"/>
            <a:r>
              <a:rPr lang="zh-CN" altLang="en-US" sz="2500" dirty="0">
                <a:solidFill>
                  <a:schemeClr val="bg1"/>
                </a:solidFill>
                <a:latin typeface="微软雅黑" panose="020B0503020204020204" pitchFamily="34" charset="-122"/>
                <a:ea typeface="微软雅黑" panose="020B0503020204020204" pitchFamily="34" charset="-122"/>
              </a:rPr>
              <a:t>所需资金：</a:t>
            </a:r>
          </a:p>
        </p:txBody>
      </p:sp>
      <p:sp>
        <p:nvSpPr>
          <p:cNvPr id="43" name="TextBox 9"/>
          <p:cNvSpPr txBox="1"/>
          <p:nvPr/>
        </p:nvSpPr>
        <p:spPr>
          <a:xfrm>
            <a:off x="5713301" y="1200944"/>
            <a:ext cx="2171700" cy="1092607"/>
          </a:xfrm>
          <a:prstGeom prst="rect">
            <a:avLst/>
          </a:prstGeom>
          <a:noFill/>
          <a:effectLst/>
        </p:spPr>
        <p:txBody>
          <a:bodyPr wrap="square" rtlCol="0">
            <a:spAutoFit/>
          </a:bodyPr>
          <a:lstStyle/>
          <a:p>
            <a:pPr algn="ctr"/>
            <a:r>
              <a:rPr lang="en-US" altLang="zh-CN" sz="6500" b="0" dirty="0">
                <a:solidFill>
                  <a:srgbClr val="FFC000"/>
                </a:solidFill>
                <a:latin typeface="Impact" panose="020B0806030902050204" pitchFamily="34" charset="0"/>
                <a:ea typeface="微软雅黑" panose="020B0503020204020204" pitchFamily="34" charset="-122"/>
              </a:rPr>
              <a:t>300</a:t>
            </a:r>
            <a:endParaRPr lang="zh-CN" altLang="en-US" sz="6500" b="0" dirty="0">
              <a:solidFill>
                <a:srgbClr val="FFC000"/>
              </a:solidFill>
              <a:latin typeface="Impact" panose="020B0806030902050204" pitchFamily="34" charset="0"/>
              <a:ea typeface="微软雅黑" panose="020B0503020204020204" pitchFamily="34" charset="-122"/>
            </a:endParaRPr>
          </a:p>
        </p:txBody>
      </p:sp>
      <p:sp>
        <p:nvSpPr>
          <p:cNvPr id="44" name="TextBox 9"/>
          <p:cNvSpPr txBox="1"/>
          <p:nvPr/>
        </p:nvSpPr>
        <p:spPr>
          <a:xfrm>
            <a:off x="7351601" y="1658144"/>
            <a:ext cx="722086" cy="477054"/>
          </a:xfrm>
          <a:prstGeom prst="rect">
            <a:avLst/>
          </a:prstGeom>
          <a:noFill/>
          <a:effectLst/>
        </p:spPr>
        <p:txBody>
          <a:bodyPr wrap="square" rtlCol="0">
            <a:spAutoFit/>
          </a:bodyPr>
          <a:lstStyle/>
          <a:p>
            <a:pPr algn="ctr"/>
            <a:r>
              <a:rPr lang="zh-CN" altLang="en-US" sz="2500" dirty="0">
                <a:solidFill>
                  <a:schemeClr val="bg1"/>
                </a:solidFill>
                <a:latin typeface="微软雅黑" panose="020B0503020204020204" pitchFamily="34" charset="-122"/>
                <a:ea typeface="微软雅黑" panose="020B0503020204020204" pitchFamily="34" charset="-122"/>
              </a:rPr>
              <a:t>万</a:t>
            </a:r>
          </a:p>
        </p:txBody>
      </p:sp>
      <p:sp>
        <p:nvSpPr>
          <p:cNvPr id="45" name="TextBox 44"/>
          <p:cNvSpPr txBox="1"/>
          <p:nvPr/>
        </p:nvSpPr>
        <p:spPr>
          <a:xfrm>
            <a:off x="4227401" y="2279914"/>
            <a:ext cx="3846286" cy="623237"/>
          </a:xfrm>
          <a:prstGeom prst="rect">
            <a:avLst/>
          </a:prstGeom>
          <a:noFill/>
        </p:spPr>
        <p:txBody>
          <a:bodyPr wrap="square" lIns="68571" tIns="34285" rIns="68571" bIns="34285" rtlCol="0">
            <a:spAutoFit/>
          </a:bodyPr>
          <a:lstStyle/>
          <a:p>
            <a:pPr algn="l"/>
            <a:r>
              <a:rPr lang="zh-CN" altLang="en-US" sz="1200" b="0" dirty="0">
                <a:solidFill>
                  <a:schemeClr val="bg1"/>
                </a:solidFill>
                <a:latin typeface="微软雅黑" panose="020B0503020204020204" pitchFamily="34" charset="-122"/>
                <a:ea typeface="微软雅黑" panose="020B0503020204020204" pitchFamily="34" charset="-122"/>
              </a:rPr>
              <a:t>请输入您的文字对目标进行说明请输入您的文字对目标进行说明请输入您的文字对目标进行说明</a:t>
            </a:r>
          </a:p>
          <a:p>
            <a:pPr algn="l"/>
            <a:endParaRPr lang="zh-CN" altLang="en-US" sz="1200" b="0" dirty="0">
              <a:solidFill>
                <a:schemeClr val="bg1"/>
              </a:solidFill>
              <a:latin typeface="微软雅黑" panose="020B0503020204020204" pitchFamily="34" charset="-122"/>
              <a:ea typeface="微软雅黑" panose="020B0503020204020204" pitchFamily="34" charset="-122"/>
            </a:endParaRPr>
          </a:p>
        </p:txBody>
      </p:sp>
      <p:sp>
        <p:nvSpPr>
          <p:cNvPr id="46" name="TextBox 9"/>
          <p:cNvSpPr txBox="1"/>
          <p:nvPr/>
        </p:nvSpPr>
        <p:spPr>
          <a:xfrm>
            <a:off x="4186886" y="3182144"/>
            <a:ext cx="1793115" cy="477054"/>
          </a:xfrm>
          <a:prstGeom prst="rect">
            <a:avLst/>
          </a:prstGeom>
          <a:noFill/>
          <a:effectLst/>
        </p:spPr>
        <p:txBody>
          <a:bodyPr wrap="square" rtlCol="0">
            <a:spAutoFit/>
          </a:bodyPr>
          <a:lstStyle/>
          <a:p>
            <a:pPr algn="ctr"/>
            <a:r>
              <a:rPr lang="zh-CN" altLang="en-US" sz="2500" dirty="0">
                <a:solidFill>
                  <a:schemeClr val="bg1"/>
                </a:solidFill>
                <a:latin typeface="微软雅黑" panose="020B0503020204020204" pitchFamily="34" charset="-122"/>
                <a:ea typeface="微软雅黑" panose="020B0503020204020204" pitchFamily="34" charset="-122"/>
              </a:rPr>
              <a:t>已有资金：</a:t>
            </a:r>
          </a:p>
        </p:txBody>
      </p:sp>
      <p:sp>
        <p:nvSpPr>
          <p:cNvPr id="47" name="TextBox 9"/>
          <p:cNvSpPr txBox="1"/>
          <p:nvPr/>
        </p:nvSpPr>
        <p:spPr>
          <a:xfrm>
            <a:off x="5713301" y="2775337"/>
            <a:ext cx="2171700" cy="1092607"/>
          </a:xfrm>
          <a:prstGeom prst="rect">
            <a:avLst/>
          </a:prstGeom>
          <a:noFill/>
          <a:effectLst/>
        </p:spPr>
        <p:txBody>
          <a:bodyPr wrap="square" rtlCol="0">
            <a:spAutoFit/>
          </a:bodyPr>
          <a:lstStyle/>
          <a:p>
            <a:pPr algn="ctr"/>
            <a:r>
              <a:rPr lang="en-US" altLang="zh-CN" sz="6500" b="0" dirty="0">
                <a:solidFill>
                  <a:srgbClr val="FFC000"/>
                </a:solidFill>
                <a:latin typeface="Impact" panose="020B0806030902050204" pitchFamily="34" charset="0"/>
                <a:ea typeface="微软雅黑" panose="020B0503020204020204" pitchFamily="34" charset="-122"/>
              </a:rPr>
              <a:t>100</a:t>
            </a:r>
            <a:endParaRPr lang="zh-CN" altLang="en-US" sz="6500" b="0" dirty="0">
              <a:solidFill>
                <a:srgbClr val="FFC000"/>
              </a:solidFill>
              <a:latin typeface="Impact" panose="020B0806030902050204" pitchFamily="34" charset="0"/>
              <a:ea typeface="微软雅黑" panose="020B0503020204020204" pitchFamily="34" charset="-122"/>
            </a:endParaRPr>
          </a:p>
        </p:txBody>
      </p:sp>
      <p:sp>
        <p:nvSpPr>
          <p:cNvPr id="48" name="TextBox 9"/>
          <p:cNvSpPr txBox="1"/>
          <p:nvPr/>
        </p:nvSpPr>
        <p:spPr>
          <a:xfrm>
            <a:off x="7351601" y="3232537"/>
            <a:ext cx="722086" cy="477054"/>
          </a:xfrm>
          <a:prstGeom prst="rect">
            <a:avLst/>
          </a:prstGeom>
          <a:noFill/>
          <a:effectLst/>
        </p:spPr>
        <p:txBody>
          <a:bodyPr wrap="square" rtlCol="0">
            <a:spAutoFit/>
          </a:bodyPr>
          <a:lstStyle/>
          <a:p>
            <a:pPr algn="ctr"/>
            <a:r>
              <a:rPr lang="zh-CN" altLang="en-US" sz="2500" dirty="0">
                <a:solidFill>
                  <a:schemeClr val="bg1"/>
                </a:solidFill>
                <a:latin typeface="微软雅黑" panose="020B0503020204020204" pitchFamily="34" charset="-122"/>
                <a:ea typeface="微软雅黑" panose="020B0503020204020204" pitchFamily="34" charset="-122"/>
              </a:rPr>
              <a:t>万</a:t>
            </a:r>
          </a:p>
        </p:txBody>
      </p:sp>
      <p:sp>
        <p:nvSpPr>
          <p:cNvPr id="49" name="TextBox 48"/>
          <p:cNvSpPr txBox="1"/>
          <p:nvPr/>
        </p:nvSpPr>
        <p:spPr>
          <a:xfrm>
            <a:off x="4227401" y="3854307"/>
            <a:ext cx="3846286" cy="623237"/>
          </a:xfrm>
          <a:prstGeom prst="rect">
            <a:avLst/>
          </a:prstGeom>
          <a:noFill/>
        </p:spPr>
        <p:txBody>
          <a:bodyPr wrap="square" lIns="68571" tIns="34285" rIns="68571" bIns="34285" rtlCol="0">
            <a:spAutoFit/>
          </a:bodyPr>
          <a:lstStyle/>
          <a:p>
            <a:pPr algn="r"/>
            <a:r>
              <a:rPr lang="zh-CN" altLang="en-US" sz="12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请输入您的文字对目标进行说明请输入您的文字对目标进行说明请输入您的文字对目标进行说明</a:t>
            </a:r>
            <a:endParaRPr lang="en-US" altLang="zh-CN" sz="12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algn="l"/>
            <a:endParaRPr lang="zh-CN" altLang="en-US" sz="1200" b="0" dirty="0">
              <a:solidFill>
                <a:schemeClr val="bg1"/>
              </a:solidFill>
              <a:latin typeface="微软雅黑" panose="020B0503020204020204" pitchFamily="34" charset="-122"/>
              <a:ea typeface="微软雅黑" panose="020B0503020204020204" pitchFamily="34" charset="-122"/>
            </a:endParaRPr>
          </a:p>
        </p:txBody>
      </p:sp>
      <p:grpSp>
        <p:nvGrpSpPr>
          <p:cNvPr id="50" name="组合 49"/>
          <p:cNvGrpSpPr/>
          <p:nvPr/>
        </p:nvGrpSpPr>
        <p:grpSpPr>
          <a:xfrm>
            <a:off x="695901" y="249943"/>
            <a:ext cx="3038693" cy="679699"/>
            <a:chOff x="903371" y="249943"/>
            <a:chExt cx="2831223" cy="679699"/>
          </a:xfrm>
        </p:grpSpPr>
        <p:sp>
          <p:nvSpPr>
            <p:cNvPr id="51" name="任意多边形 50"/>
            <p:cNvSpPr/>
            <p:nvPr/>
          </p:nvSpPr>
          <p:spPr bwMode="auto">
            <a:xfrm>
              <a:off x="903371" y="249943"/>
              <a:ext cx="2831223" cy="679699"/>
            </a:xfrm>
            <a:custGeom>
              <a:avLst/>
              <a:gdLst>
                <a:gd name="connsiteX0" fmla="*/ 352810 w 4452260"/>
                <a:gd name="connsiteY0" fmla="*/ 0 h 1068867"/>
                <a:gd name="connsiteX1" fmla="*/ 636768 w 4452260"/>
                <a:gd name="connsiteY1" fmla="*/ 0 h 1068867"/>
                <a:gd name="connsiteX2" fmla="*/ 647700 w 4452260"/>
                <a:gd name="connsiteY2" fmla="*/ 0 h 1068867"/>
                <a:gd name="connsiteX3" fmla="*/ 724065 w 4452260"/>
                <a:gd name="connsiteY3" fmla="*/ 0 h 1068867"/>
                <a:gd name="connsiteX4" fmla="*/ 782584 w 4452260"/>
                <a:gd name="connsiteY4" fmla="*/ 0 h 1068867"/>
                <a:gd name="connsiteX5" fmla="*/ 799455 w 4452260"/>
                <a:gd name="connsiteY5" fmla="*/ 0 h 1068867"/>
                <a:gd name="connsiteX6" fmla="*/ 809825 w 4452260"/>
                <a:gd name="connsiteY6" fmla="*/ 0 h 1068867"/>
                <a:gd name="connsiteX7" fmla="*/ 818078 w 4452260"/>
                <a:gd name="connsiteY7" fmla="*/ 0 h 1068867"/>
                <a:gd name="connsiteX8" fmla="*/ 843980 w 4452260"/>
                <a:gd name="connsiteY8" fmla="*/ 0 h 1068867"/>
                <a:gd name="connsiteX9" fmla="*/ 931658 w 4452260"/>
                <a:gd name="connsiteY9" fmla="*/ 0 h 1068867"/>
                <a:gd name="connsiteX10" fmla="*/ 961580 w 4452260"/>
                <a:gd name="connsiteY10" fmla="*/ 0 h 1068867"/>
                <a:gd name="connsiteX11" fmla="*/ 1000055 w 4452260"/>
                <a:gd name="connsiteY11" fmla="*/ 0 h 1068867"/>
                <a:gd name="connsiteX12" fmla="*/ 1040537 w 4452260"/>
                <a:gd name="connsiteY12" fmla="*/ 0 h 1068867"/>
                <a:gd name="connsiteX13" fmla="*/ 1051453 w 4452260"/>
                <a:gd name="connsiteY13" fmla="*/ 0 h 1068867"/>
                <a:gd name="connsiteX14" fmla="*/ 1083414 w 4452260"/>
                <a:gd name="connsiteY14" fmla="*/ 0 h 1068867"/>
                <a:gd name="connsiteX15" fmla="*/ 1112969 w 4452260"/>
                <a:gd name="connsiteY15" fmla="*/ 0 h 1068867"/>
                <a:gd name="connsiteX16" fmla="*/ 1138871 w 4452260"/>
                <a:gd name="connsiteY16" fmla="*/ 0 h 1068867"/>
                <a:gd name="connsiteX17" fmla="*/ 1170224 w 4452260"/>
                <a:gd name="connsiteY17" fmla="*/ 0 h 1068867"/>
                <a:gd name="connsiteX18" fmla="*/ 1170711 w 4452260"/>
                <a:gd name="connsiteY18" fmla="*/ 0 h 1068867"/>
                <a:gd name="connsiteX19" fmla="*/ 1202662 w 4452260"/>
                <a:gd name="connsiteY19" fmla="*/ 0 h 1068867"/>
                <a:gd name="connsiteX20" fmla="*/ 1240037 w 4452260"/>
                <a:gd name="connsiteY20" fmla="*/ 0 h 1068867"/>
                <a:gd name="connsiteX21" fmla="*/ 1290626 w 4452260"/>
                <a:gd name="connsiteY21" fmla="*/ 0 h 1068867"/>
                <a:gd name="connsiteX22" fmla="*/ 1324496 w 4452260"/>
                <a:gd name="connsiteY22" fmla="*/ 0 h 1068867"/>
                <a:gd name="connsiteX23" fmla="*/ 1332348 w 4452260"/>
                <a:gd name="connsiteY23" fmla="*/ 0 h 1068867"/>
                <a:gd name="connsiteX24" fmla="*/ 1335428 w 4452260"/>
                <a:gd name="connsiteY24" fmla="*/ 0 h 1068867"/>
                <a:gd name="connsiteX25" fmla="*/ 1411793 w 4452260"/>
                <a:gd name="connsiteY25" fmla="*/ 0 h 1068867"/>
                <a:gd name="connsiteX26" fmla="*/ 1454182 w 4452260"/>
                <a:gd name="connsiteY26" fmla="*/ 0 h 1068867"/>
                <a:gd name="connsiteX27" fmla="*/ 1470312 w 4452260"/>
                <a:gd name="connsiteY27" fmla="*/ 0 h 1068867"/>
                <a:gd name="connsiteX28" fmla="*/ 1487183 w 4452260"/>
                <a:gd name="connsiteY28" fmla="*/ 0 h 1068867"/>
                <a:gd name="connsiteX29" fmla="*/ 1497552 w 4452260"/>
                <a:gd name="connsiteY29" fmla="*/ 0 h 1068867"/>
                <a:gd name="connsiteX30" fmla="*/ 1505806 w 4452260"/>
                <a:gd name="connsiteY30" fmla="*/ 0 h 1068867"/>
                <a:gd name="connsiteX31" fmla="*/ 1528471 w 4452260"/>
                <a:gd name="connsiteY31" fmla="*/ 0 h 1068867"/>
                <a:gd name="connsiteX32" fmla="*/ 1531708 w 4452260"/>
                <a:gd name="connsiteY32" fmla="*/ 0 h 1068867"/>
                <a:gd name="connsiteX33" fmla="*/ 1540992 w 4452260"/>
                <a:gd name="connsiteY33" fmla="*/ 0 h 1068867"/>
                <a:gd name="connsiteX34" fmla="*/ 1541479 w 4452260"/>
                <a:gd name="connsiteY34" fmla="*/ 0 h 1068867"/>
                <a:gd name="connsiteX35" fmla="*/ 1599998 w 4452260"/>
                <a:gd name="connsiteY35" fmla="*/ 0 h 1068867"/>
                <a:gd name="connsiteX36" fmla="*/ 1619386 w 4452260"/>
                <a:gd name="connsiteY36" fmla="*/ 0 h 1068867"/>
                <a:gd name="connsiteX37" fmla="*/ 1635492 w 4452260"/>
                <a:gd name="connsiteY37" fmla="*/ 0 h 1068867"/>
                <a:gd name="connsiteX38" fmla="*/ 1649308 w 4452260"/>
                <a:gd name="connsiteY38" fmla="*/ 0 h 1068867"/>
                <a:gd name="connsiteX39" fmla="*/ 1653720 w 4452260"/>
                <a:gd name="connsiteY39" fmla="*/ 0 h 1068867"/>
                <a:gd name="connsiteX40" fmla="*/ 1661394 w 4452260"/>
                <a:gd name="connsiteY40" fmla="*/ 0 h 1068867"/>
                <a:gd name="connsiteX41" fmla="*/ 1687782 w 4452260"/>
                <a:gd name="connsiteY41" fmla="*/ 0 h 1068867"/>
                <a:gd name="connsiteX42" fmla="*/ 1703116 w 4452260"/>
                <a:gd name="connsiteY42" fmla="*/ 0 h 1068867"/>
                <a:gd name="connsiteX43" fmla="*/ 1739181 w 4452260"/>
                <a:gd name="connsiteY43" fmla="*/ 0 h 1068867"/>
                <a:gd name="connsiteX44" fmla="*/ 1771141 w 4452260"/>
                <a:gd name="connsiteY44" fmla="*/ 0 h 1068867"/>
                <a:gd name="connsiteX45" fmla="*/ 1800697 w 4452260"/>
                <a:gd name="connsiteY45" fmla="*/ 0 h 1068867"/>
                <a:gd name="connsiteX46" fmla="*/ 1811727 w 4452260"/>
                <a:gd name="connsiteY46" fmla="*/ 0 h 1068867"/>
                <a:gd name="connsiteX47" fmla="*/ 1823361 w 4452260"/>
                <a:gd name="connsiteY47" fmla="*/ 0 h 1068867"/>
                <a:gd name="connsiteX48" fmla="*/ 1826599 w 4452260"/>
                <a:gd name="connsiteY48" fmla="*/ 0 h 1068867"/>
                <a:gd name="connsiteX49" fmla="*/ 1857951 w 4452260"/>
                <a:gd name="connsiteY49" fmla="*/ 0 h 1068867"/>
                <a:gd name="connsiteX50" fmla="*/ 1858439 w 4452260"/>
                <a:gd name="connsiteY50" fmla="*/ 0 h 1068867"/>
                <a:gd name="connsiteX51" fmla="*/ 1859676 w 4452260"/>
                <a:gd name="connsiteY51" fmla="*/ 0 h 1068867"/>
                <a:gd name="connsiteX52" fmla="*/ 1893346 w 4452260"/>
                <a:gd name="connsiteY52" fmla="*/ 0 h 1068867"/>
                <a:gd name="connsiteX53" fmla="*/ 1927765 w 4452260"/>
                <a:gd name="connsiteY53" fmla="*/ 0 h 1068867"/>
                <a:gd name="connsiteX54" fmla="*/ 1963365 w 4452260"/>
                <a:gd name="connsiteY54" fmla="*/ 0 h 1068867"/>
                <a:gd name="connsiteX55" fmla="*/ 1978354 w 4452260"/>
                <a:gd name="connsiteY55" fmla="*/ 0 h 1068867"/>
                <a:gd name="connsiteX56" fmla="*/ 1991032 w 4452260"/>
                <a:gd name="connsiteY56" fmla="*/ 0 h 1068867"/>
                <a:gd name="connsiteX57" fmla="*/ 2020076 w 4452260"/>
                <a:gd name="connsiteY57" fmla="*/ 0 h 1068867"/>
                <a:gd name="connsiteX58" fmla="*/ 2021800 w 4452260"/>
                <a:gd name="connsiteY58" fmla="*/ 0 h 1068867"/>
                <a:gd name="connsiteX59" fmla="*/ 2027021 w 4452260"/>
                <a:gd name="connsiteY59" fmla="*/ 0 h 1068867"/>
                <a:gd name="connsiteX60" fmla="*/ 2032162 w 4452260"/>
                <a:gd name="connsiteY60" fmla="*/ 0 h 1068867"/>
                <a:gd name="connsiteX61" fmla="*/ 2141909 w 4452260"/>
                <a:gd name="connsiteY61" fmla="*/ 0 h 1068867"/>
                <a:gd name="connsiteX62" fmla="*/ 2143633 w 4452260"/>
                <a:gd name="connsiteY62" fmla="*/ 0 h 1068867"/>
                <a:gd name="connsiteX63" fmla="*/ 2178359 w 4452260"/>
                <a:gd name="connsiteY63" fmla="*/ 0 h 1068867"/>
                <a:gd name="connsiteX64" fmla="*/ 2228719 w 4452260"/>
                <a:gd name="connsiteY64" fmla="*/ 0 h 1068867"/>
                <a:gd name="connsiteX65" fmla="*/ 2229207 w 4452260"/>
                <a:gd name="connsiteY65" fmla="*/ 0 h 1068867"/>
                <a:gd name="connsiteX66" fmla="*/ 2230931 w 4452260"/>
                <a:gd name="connsiteY66" fmla="*/ 0 h 1068867"/>
                <a:gd name="connsiteX67" fmla="*/ 2287725 w 4452260"/>
                <a:gd name="connsiteY67" fmla="*/ 0 h 1068867"/>
                <a:gd name="connsiteX68" fmla="*/ 2289450 w 4452260"/>
                <a:gd name="connsiteY68" fmla="*/ 0 h 1068867"/>
                <a:gd name="connsiteX69" fmla="*/ 2323220 w 4452260"/>
                <a:gd name="connsiteY69" fmla="*/ 0 h 1068867"/>
                <a:gd name="connsiteX70" fmla="*/ 2324944 w 4452260"/>
                <a:gd name="connsiteY70" fmla="*/ 0 h 1068867"/>
                <a:gd name="connsiteX71" fmla="*/ 2340483 w 4452260"/>
                <a:gd name="connsiteY71" fmla="*/ 0 h 1068867"/>
                <a:gd name="connsiteX72" fmla="*/ 2341447 w 4452260"/>
                <a:gd name="connsiteY72" fmla="*/ 0 h 1068867"/>
                <a:gd name="connsiteX73" fmla="*/ 2343172 w 4452260"/>
                <a:gd name="connsiteY73" fmla="*/ 0 h 1068867"/>
                <a:gd name="connsiteX74" fmla="*/ 2349122 w 4452260"/>
                <a:gd name="connsiteY74" fmla="*/ 0 h 1068867"/>
                <a:gd name="connsiteX75" fmla="*/ 2350846 w 4452260"/>
                <a:gd name="connsiteY75" fmla="*/ 0 h 1068867"/>
                <a:gd name="connsiteX76" fmla="*/ 2390844 w 4452260"/>
                <a:gd name="connsiteY76" fmla="*/ 0 h 1068867"/>
                <a:gd name="connsiteX77" fmla="*/ 2462317 w 4452260"/>
                <a:gd name="connsiteY77" fmla="*/ 0 h 1068867"/>
                <a:gd name="connsiteX78" fmla="*/ 2499455 w 4452260"/>
                <a:gd name="connsiteY78" fmla="*/ 0 h 1068867"/>
                <a:gd name="connsiteX79" fmla="*/ 2530713 w 4452260"/>
                <a:gd name="connsiteY79" fmla="*/ 0 h 1068867"/>
                <a:gd name="connsiteX80" fmla="*/ 2547403 w 4452260"/>
                <a:gd name="connsiteY80" fmla="*/ 0 h 1068867"/>
                <a:gd name="connsiteX81" fmla="*/ 2549127 w 4452260"/>
                <a:gd name="connsiteY81" fmla="*/ 0 h 1068867"/>
                <a:gd name="connsiteX82" fmla="*/ 2581074 w 4452260"/>
                <a:gd name="connsiteY82" fmla="*/ 0 h 1068867"/>
                <a:gd name="connsiteX83" fmla="*/ 2582112 w 4452260"/>
                <a:gd name="connsiteY83" fmla="*/ 0 h 1068867"/>
                <a:gd name="connsiteX84" fmla="*/ 2669530 w 4452260"/>
                <a:gd name="connsiteY84" fmla="*/ 0 h 1068867"/>
                <a:gd name="connsiteX85" fmla="*/ 2678759 w 4452260"/>
                <a:gd name="connsiteY85" fmla="*/ 0 h 1068867"/>
                <a:gd name="connsiteX86" fmla="*/ 2709527 w 4452260"/>
                <a:gd name="connsiteY86" fmla="*/ 0 h 1068867"/>
                <a:gd name="connsiteX87" fmla="*/ 2711252 w 4452260"/>
                <a:gd name="connsiteY87" fmla="*/ 0 h 1068867"/>
                <a:gd name="connsiteX88" fmla="*/ 2714748 w 4452260"/>
                <a:gd name="connsiteY88" fmla="*/ 0 h 1068867"/>
                <a:gd name="connsiteX89" fmla="*/ 2719890 w 4452260"/>
                <a:gd name="connsiteY89" fmla="*/ 0 h 1068867"/>
                <a:gd name="connsiteX90" fmla="*/ 2831360 w 4452260"/>
                <a:gd name="connsiteY90" fmla="*/ 0 h 1068867"/>
                <a:gd name="connsiteX91" fmla="*/ 2833086 w 4452260"/>
                <a:gd name="connsiteY91" fmla="*/ 0 h 1068867"/>
                <a:gd name="connsiteX92" fmla="*/ 2866087 w 4452260"/>
                <a:gd name="connsiteY92" fmla="*/ 0 h 1068867"/>
                <a:gd name="connsiteX93" fmla="*/ 2918659 w 4452260"/>
                <a:gd name="connsiteY93" fmla="*/ 0 h 1068867"/>
                <a:gd name="connsiteX94" fmla="*/ 2919896 w 4452260"/>
                <a:gd name="connsiteY94" fmla="*/ 0 h 1068867"/>
                <a:gd name="connsiteX95" fmla="*/ 2920383 w 4452260"/>
                <a:gd name="connsiteY95" fmla="*/ 0 h 1068867"/>
                <a:gd name="connsiteX96" fmla="*/ 2977177 w 4452260"/>
                <a:gd name="connsiteY96" fmla="*/ 0 h 1068867"/>
                <a:gd name="connsiteX97" fmla="*/ 2978902 w 4452260"/>
                <a:gd name="connsiteY97" fmla="*/ 0 h 1068867"/>
                <a:gd name="connsiteX98" fmla="*/ 3012671 w 4452260"/>
                <a:gd name="connsiteY98" fmla="*/ 0 h 1068867"/>
                <a:gd name="connsiteX99" fmla="*/ 3014397 w 4452260"/>
                <a:gd name="connsiteY99" fmla="*/ 0 h 1068867"/>
                <a:gd name="connsiteX100" fmla="*/ 3028211 w 4452260"/>
                <a:gd name="connsiteY100" fmla="*/ 0 h 1068867"/>
                <a:gd name="connsiteX101" fmla="*/ 3030899 w 4452260"/>
                <a:gd name="connsiteY101" fmla="*/ 0 h 1068867"/>
                <a:gd name="connsiteX102" fmla="*/ 3032624 w 4452260"/>
                <a:gd name="connsiteY102" fmla="*/ 0 h 1068867"/>
                <a:gd name="connsiteX103" fmla="*/ 3038573 w 4452260"/>
                <a:gd name="connsiteY103" fmla="*/ 0 h 1068867"/>
                <a:gd name="connsiteX104" fmla="*/ 3040298 w 4452260"/>
                <a:gd name="connsiteY104" fmla="*/ 0 h 1068867"/>
                <a:gd name="connsiteX105" fmla="*/ 3082021 w 4452260"/>
                <a:gd name="connsiteY105" fmla="*/ 0 h 1068867"/>
                <a:gd name="connsiteX106" fmla="*/ 3150044 w 4452260"/>
                <a:gd name="connsiteY106" fmla="*/ 0 h 1068867"/>
                <a:gd name="connsiteX107" fmla="*/ 3218441 w 4452260"/>
                <a:gd name="connsiteY107" fmla="*/ 0 h 1068867"/>
                <a:gd name="connsiteX108" fmla="*/ 3236855 w 4452260"/>
                <a:gd name="connsiteY108" fmla="*/ 0 h 1068867"/>
                <a:gd name="connsiteX109" fmla="*/ 3269839 w 4452260"/>
                <a:gd name="connsiteY109" fmla="*/ 0 h 1068867"/>
                <a:gd name="connsiteX110" fmla="*/ 3272250 w 4452260"/>
                <a:gd name="connsiteY110" fmla="*/ 0 h 1068867"/>
                <a:gd name="connsiteX111" fmla="*/ 3320378 w 4452260"/>
                <a:gd name="connsiteY111" fmla="*/ 0 h 1068867"/>
                <a:gd name="connsiteX112" fmla="*/ 3346330 w 4452260"/>
                <a:gd name="connsiteY112" fmla="*/ 0 h 1068867"/>
                <a:gd name="connsiteX113" fmla="*/ 3357257 w 4452260"/>
                <a:gd name="connsiteY113" fmla="*/ 0 h 1068867"/>
                <a:gd name="connsiteX114" fmla="*/ 3369936 w 4452260"/>
                <a:gd name="connsiteY114" fmla="*/ 0 h 1068867"/>
                <a:gd name="connsiteX115" fmla="*/ 3398980 w 4452260"/>
                <a:gd name="connsiteY115" fmla="*/ 0 h 1068867"/>
                <a:gd name="connsiteX116" fmla="*/ 3405925 w 4452260"/>
                <a:gd name="connsiteY116" fmla="*/ 0 h 1068867"/>
                <a:gd name="connsiteX117" fmla="*/ 3411066 w 4452260"/>
                <a:gd name="connsiteY117" fmla="*/ 0 h 1068867"/>
                <a:gd name="connsiteX118" fmla="*/ 3520813 w 4452260"/>
                <a:gd name="connsiteY118" fmla="*/ 0 h 1068867"/>
                <a:gd name="connsiteX119" fmla="*/ 3607623 w 4452260"/>
                <a:gd name="connsiteY119" fmla="*/ 0 h 1068867"/>
                <a:gd name="connsiteX120" fmla="*/ 3608111 w 4452260"/>
                <a:gd name="connsiteY120" fmla="*/ 0 h 1068867"/>
                <a:gd name="connsiteX121" fmla="*/ 3666629 w 4452260"/>
                <a:gd name="connsiteY121" fmla="*/ 0 h 1068867"/>
                <a:gd name="connsiteX122" fmla="*/ 3702124 w 4452260"/>
                <a:gd name="connsiteY122" fmla="*/ 0 h 1068867"/>
                <a:gd name="connsiteX123" fmla="*/ 3720351 w 4452260"/>
                <a:gd name="connsiteY123" fmla="*/ 0 h 1068867"/>
                <a:gd name="connsiteX124" fmla="*/ 3728025 w 4452260"/>
                <a:gd name="connsiteY124" fmla="*/ 0 h 1068867"/>
                <a:gd name="connsiteX125" fmla="*/ 3769748 w 4452260"/>
                <a:gd name="connsiteY125" fmla="*/ 0 h 1068867"/>
                <a:gd name="connsiteX126" fmla="*/ 4098793 w 4452260"/>
                <a:gd name="connsiteY126" fmla="*/ 0 h 1068867"/>
                <a:gd name="connsiteX127" fmla="*/ 4193519 w 4452260"/>
                <a:gd name="connsiteY127" fmla="*/ 54408 h 1068867"/>
                <a:gd name="connsiteX128" fmla="*/ 4439104 w 4452260"/>
                <a:gd name="connsiteY128" fmla="*/ 480025 h 1068867"/>
                <a:gd name="connsiteX129" fmla="*/ 4439104 w 4452260"/>
                <a:gd name="connsiteY129" fmla="*/ 588843 h 1068867"/>
                <a:gd name="connsiteX130" fmla="*/ 4193519 w 4452260"/>
                <a:gd name="connsiteY130" fmla="*/ 1014459 h 1068867"/>
                <a:gd name="connsiteX131" fmla="*/ 4098793 w 4452260"/>
                <a:gd name="connsiteY131" fmla="*/ 1068867 h 1068867"/>
                <a:gd name="connsiteX132" fmla="*/ 3728025 w 4452260"/>
                <a:gd name="connsiteY132" fmla="*/ 1068867 h 1068867"/>
                <a:gd name="connsiteX133" fmla="*/ 3607623 w 4452260"/>
                <a:gd name="connsiteY133" fmla="*/ 1068867 h 1068867"/>
                <a:gd name="connsiteX134" fmla="*/ 3411066 w 4452260"/>
                <a:gd name="connsiteY134" fmla="*/ 1068867 h 1068867"/>
                <a:gd name="connsiteX135" fmla="*/ 3357257 w 4452260"/>
                <a:gd name="connsiteY135" fmla="*/ 1068867 h 1068867"/>
                <a:gd name="connsiteX136" fmla="*/ 3236855 w 4452260"/>
                <a:gd name="connsiteY136" fmla="*/ 1068867 h 1068867"/>
                <a:gd name="connsiteX137" fmla="*/ 3040298 w 4452260"/>
                <a:gd name="connsiteY137" fmla="*/ 1068867 h 1068867"/>
                <a:gd name="connsiteX138" fmla="*/ 3038573 w 4452260"/>
                <a:gd name="connsiteY138" fmla="*/ 1068867 h 1068867"/>
                <a:gd name="connsiteX139" fmla="*/ 2919896 w 4452260"/>
                <a:gd name="connsiteY139" fmla="*/ 1068867 h 1068867"/>
                <a:gd name="connsiteX140" fmla="*/ 2866087 w 4452260"/>
                <a:gd name="connsiteY140" fmla="*/ 1068867 h 1068867"/>
                <a:gd name="connsiteX141" fmla="*/ 2719890 w 4452260"/>
                <a:gd name="connsiteY141" fmla="*/ 1068867 h 1068867"/>
                <a:gd name="connsiteX142" fmla="*/ 2669530 w 4452260"/>
                <a:gd name="connsiteY142" fmla="*/ 1068867 h 1068867"/>
                <a:gd name="connsiteX143" fmla="*/ 2549127 w 4452260"/>
                <a:gd name="connsiteY143" fmla="*/ 1068867 h 1068867"/>
                <a:gd name="connsiteX144" fmla="*/ 2547403 w 4452260"/>
                <a:gd name="connsiteY144" fmla="*/ 1068867 h 1068867"/>
                <a:gd name="connsiteX145" fmla="*/ 2350846 w 4452260"/>
                <a:gd name="connsiteY145" fmla="*/ 1068867 h 1068867"/>
                <a:gd name="connsiteX146" fmla="*/ 2349122 w 4452260"/>
                <a:gd name="connsiteY146" fmla="*/ 1068867 h 1068867"/>
                <a:gd name="connsiteX147" fmla="*/ 2228719 w 4452260"/>
                <a:gd name="connsiteY147" fmla="*/ 1068867 h 1068867"/>
                <a:gd name="connsiteX148" fmla="*/ 2178359 w 4452260"/>
                <a:gd name="connsiteY148" fmla="*/ 1068867 h 1068867"/>
                <a:gd name="connsiteX149" fmla="*/ 2032162 w 4452260"/>
                <a:gd name="connsiteY149" fmla="*/ 1068867 h 1068867"/>
                <a:gd name="connsiteX150" fmla="*/ 1978354 w 4452260"/>
                <a:gd name="connsiteY150" fmla="*/ 1068867 h 1068867"/>
                <a:gd name="connsiteX151" fmla="*/ 1859676 w 4452260"/>
                <a:gd name="connsiteY151" fmla="*/ 1068867 h 1068867"/>
                <a:gd name="connsiteX152" fmla="*/ 1857951 w 4452260"/>
                <a:gd name="connsiteY152" fmla="*/ 1068867 h 1068867"/>
                <a:gd name="connsiteX153" fmla="*/ 1826599 w 4452260"/>
                <a:gd name="connsiteY153" fmla="*/ 1068867 h 1068867"/>
                <a:gd name="connsiteX154" fmla="*/ 1661394 w 4452260"/>
                <a:gd name="connsiteY154" fmla="*/ 1068867 h 1068867"/>
                <a:gd name="connsiteX155" fmla="*/ 1540992 w 4452260"/>
                <a:gd name="connsiteY155" fmla="*/ 1068867 h 1068867"/>
                <a:gd name="connsiteX156" fmla="*/ 1531708 w 4452260"/>
                <a:gd name="connsiteY156" fmla="*/ 1068867 h 1068867"/>
                <a:gd name="connsiteX157" fmla="*/ 1487183 w 4452260"/>
                <a:gd name="connsiteY157" fmla="*/ 1068867 h 1068867"/>
                <a:gd name="connsiteX158" fmla="*/ 1335428 w 4452260"/>
                <a:gd name="connsiteY158" fmla="*/ 1068867 h 1068867"/>
                <a:gd name="connsiteX159" fmla="*/ 1290626 w 4452260"/>
                <a:gd name="connsiteY159" fmla="*/ 1068867 h 1068867"/>
                <a:gd name="connsiteX160" fmla="*/ 1170224 w 4452260"/>
                <a:gd name="connsiteY160" fmla="*/ 1068867 h 1068867"/>
                <a:gd name="connsiteX161" fmla="*/ 1138871 w 4452260"/>
                <a:gd name="connsiteY161" fmla="*/ 1068867 h 1068867"/>
                <a:gd name="connsiteX162" fmla="*/ 1040537 w 4452260"/>
                <a:gd name="connsiteY162" fmla="*/ 1068867 h 1068867"/>
                <a:gd name="connsiteX163" fmla="*/ 843980 w 4452260"/>
                <a:gd name="connsiteY163" fmla="*/ 1068867 h 1068867"/>
                <a:gd name="connsiteX164" fmla="*/ 799455 w 4452260"/>
                <a:gd name="connsiteY164" fmla="*/ 1068867 h 1068867"/>
                <a:gd name="connsiteX165" fmla="*/ 647700 w 4452260"/>
                <a:gd name="connsiteY165" fmla="*/ 1068867 h 1068867"/>
                <a:gd name="connsiteX166" fmla="*/ 352810 w 4452260"/>
                <a:gd name="connsiteY166" fmla="*/ 1068867 h 1068867"/>
                <a:gd name="connsiteX167" fmla="*/ 258084 w 4452260"/>
                <a:gd name="connsiteY167" fmla="*/ 1014459 h 1068867"/>
                <a:gd name="connsiteX168" fmla="*/ 12498 w 4452260"/>
                <a:gd name="connsiteY168" fmla="*/ 588843 h 1068867"/>
                <a:gd name="connsiteX169" fmla="*/ 12498 w 4452260"/>
                <a:gd name="connsiteY169" fmla="*/ 480025 h 1068867"/>
                <a:gd name="connsiteX170" fmla="*/ 258084 w 4452260"/>
                <a:gd name="connsiteY170" fmla="*/ 54408 h 1068867"/>
                <a:gd name="connsiteX171" fmla="*/ 352810 w 4452260"/>
                <a:gd name="connsiteY171" fmla="*/ 0 h 1068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4452260" h="1068867">
                  <a:moveTo>
                    <a:pt x="352810" y="0"/>
                  </a:moveTo>
                  <a:cubicBezTo>
                    <a:pt x="475602" y="0"/>
                    <a:pt x="567696" y="0"/>
                    <a:pt x="636768" y="0"/>
                  </a:cubicBezTo>
                  <a:lnTo>
                    <a:pt x="647700" y="0"/>
                  </a:lnTo>
                  <a:lnTo>
                    <a:pt x="724065" y="0"/>
                  </a:lnTo>
                  <a:cubicBezTo>
                    <a:pt x="748048" y="0"/>
                    <a:pt x="767235" y="0"/>
                    <a:pt x="782584" y="0"/>
                  </a:cubicBezTo>
                  <a:lnTo>
                    <a:pt x="799455" y="0"/>
                  </a:lnTo>
                  <a:lnTo>
                    <a:pt x="809825" y="0"/>
                  </a:lnTo>
                  <a:lnTo>
                    <a:pt x="818078" y="0"/>
                  </a:lnTo>
                  <a:cubicBezTo>
                    <a:pt x="843980" y="0"/>
                    <a:pt x="843980" y="0"/>
                    <a:pt x="843980" y="0"/>
                  </a:cubicBezTo>
                  <a:lnTo>
                    <a:pt x="931658" y="0"/>
                  </a:lnTo>
                  <a:lnTo>
                    <a:pt x="961580" y="0"/>
                  </a:lnTo>
                  <a:lnTo>
                    <a:pt x="1000055" y="0"/>
                  </a:lnTo>
                  <a:lnTo>
                    <a:pt x="1040537" y="0"/>
                  </a:lnTo>
                  <a:lnTo>
                    <a:pt x="1051453" y="0"/>
                  </a:lnTo>
                  <a:lnTo>
                    <a:pt x="1083414" y="0"/>
                  </a:lnTo>
                  <a:lnTo>
                    <a:pt x="1112969" y="0"/>
                  </a:lnTo>
                  <a:cubicBezTo>
                    <a:pt x="1138871" y="0"/>
                    <a:pt x="1138871" y="0"/>
                    <a:pt x="1138871" y="0"/>
                  </a:cubicBezTo>
                  <a:lnTo>
                    <a:pt x="1170224" y="0"/>
                  </a:lnTo>
                  <a:lnTo>
                    <a:pt x="1170711" y="0"/>
                  </a:lnTo>
                  <a:lnTo>
                    <a:pt x="1202662" y="0"/>
                  </a:lnTo>
                  <a:lnTo>
                    <a:pt x="1240037" y="0"/>
                  </a:lnTo>
                  <a:cubicBezTo>
                    <a:pt x="1290626" y="0"/>
                    <a:pt x="1290626" y="0"/>
                    <a:pt x="1290626" y="0"/>
                  </a:cubicBezTo>
                  <a:lnTo>
                    <a:pt x="1324496" y="0"/>
                  </a:lnTo>
                  <a:lnTo>
                    <a:pt x="1332348" y="0"/>
                  </a:lnTo>
                  <a:lnTo>
                    <a:pt x="1335428" y="0"/>
                  </a:lnTo>
                  <a:lnTo>
                    <a:pt x="1411793" y="0"/>
                  </a:lnTo>
                  <a:lnTo>
                    <a:pt x="1454182" y="0"/>
                  </a:lnTo>
                  <a:lnTo>
                    <a:pt x="1470312" y="0"/>
                  </a:lnTo>
                  <a:lnTo>
                    <a:pt x="1487183" y="0"/>
                  </a:lnTo>
                  <a:lnTo>
                    <a:pt x="1497552" y="0"/>
                  </a:lnTo>
                  <a:lnTo>
                    <a:pt x="1505806" y="0"/>
                  </a:lnTo>
                  <a:lnTo>
                    <a:pt x="1528471" y="0"/>
                  </a:lnTo>
                  <a:lnTo>
                    <a:pt x="1531708" y="0"/>
                  </a:lnTo>
                  <a:lnTo>
                    <a:pt x="1540992" y="0"/>
                  </a:lnTo>
                  <a:lnTo>
                    <a:pt x="1541479" y="0"/>
                  </a:lnTo>
                  <a:lnTo>
                    <a:pt x="1599998" y="0"/>
                  </a:lnTo>
                  <a:lnTo>
                    <a:pt x="1619386" y="0"/>
                  </a:lnTo>
                  <a:lnTo>
                    <a:pt x="1635492" y="0"/>
                  </a:lnTo>
                  <a:lnTo>
                    <a:pt x="1649308" y="0"/>
                  </a:lnTo>
                  <a:lnTo>
                    <a:pt x="1653720" y="0"/>
                  </a:lnTo>
                  <a:lnTo>
                    <a:pt x="1661394" y="0"/>
                  </a:lnTo>
                  <a:lnTo>
                    <a:pt x="1687782" y="0"/>
                  </a:lnTo>
                  <a:lnTo>
                    <a:pt x="1703116" y="0"/>
                  </a:lnTo>
                  <a:lnTo>
                    <a:pt x="1739181" y="0"/>
                  </a:lnTo>
                  <a:lnTo>
                    <a:pt x="1771141" y="0"/>
                  </a:lnTo>
                  <a:lnTo>
                    <a:pt x="1800697" y="0"/>
                  </a:lnTo>
                  <a:lnTo>
                    <a:pt x="1811727" y="0"/>
                  </a:lnTo>
                  <a:lnTo>
                    <a:pt x="1823361" y="0"/>
                  </a:lnTo>
                  <a:lnTo>
                    <a:pt x="1826599" y="0"/>
                  </a:lnTo>
                  <a:lnTo>
                    <a:pt x="1857951" y="0"/>
                  </a:lnTo>
                  <a:lnTo>
                    <a:pt x="1858439" y="0"/>
                  </a:lnTo>
                  <a:lnTo>
                    <a:pt x="1859676" y="0"/>
                  </a:lnTo>
                  <a:lnTo>
                    <a:pt x="1893346" y="0"/>
                  </a:lnTo>
                  <a:lnTo>
                    <a:pt x="1927765" y="0"/>
                  </a:lnTo>
                  <a:lnTo>
                    <a:pt x="1963365" y="0"/>
                  </a:lnTo>
                  <a:lnTo>
                    <a:pt x="1978354" y="0"/>
                  </a:lnTo>
                  <a:lnTo>
                    <a:pt x="1991032" y="0"/>
                  </a:lnTo>
                  <a:lnTo>
                    <a:pt x="2020076" y="0"/>
                  </a:lnTo>
                  <a:lnTo>
                    <a:pt x="2021800" y="0"/>
                  </a:lnTo>
                  <a:lnTo>
                    <a:pt x="2027021" y="0"/>
                  </a:lnTo>
                  <a:cubicBezTo>
                    <a:pt x="2032162" y="0"/>
                    <a:pt x="2032162" y="0"/>
                    <a:pt x="2032162" y="0"/>
                  </a:cubicBezTo>
                  <a:lnTo>
                    <a:pt x="2141909" y="0"/>
                  </a:lnTo>
                  <a:lnTo>
                    <a:pt x="2143633" y="0"/>
                  </a:lnTo>
                  <a:lnTo>
                    <a:pt x="2178359" y="0"/>
                  </a:lnTo>
                  <a:lnTo>
                    <a:pt x="2228719" y="0"/>
                  </a:lnTo>
                  <a:lnTo>
                    <a:pt x="2229207" y="0"/>
                  </a:lnTo>
                  <a:lnTo>
                    <a:pt x="2230931" y="0"/>
                  </a:lnTo>
                  <a:lnTo>
                    <a:pt x="2287725" y="0"/>
                  </a:lnTo>
                  <a:lnTo>
                    <a:pt x="2289450" y="0"/>
                  </a:lnTo>
                  <a:lnTo>
                    <a:pt x="2323220" y="0"/>
                  </a:lnTo>
                  <a:lnTo>
                    <a:pt x="2324944" y="0"/>
                  </a:lnTo>
                  <a:lnTo>
                    <a:pt x="2340483" y="0"/>
                  </a:lnTo>
                  <a:lnTo>
                    <a:pt x="2341447" y="0"/>
                  </a:lnTo>
                  <a:lnTo>
                    <a:pt x="2343172" y="0"/>
                  </a:lnTo>
                  <a:lnTo>
                    <a:pt x="2349122" y="0"/>
                  </a:lnTo>
                  <a:lnTo>
                    <a:pt x="2350846" y="0"/>
                  </a:lnTo>
                  <a:lnTo>
                    <a:pt x="2390844" y="0"/>
                  </a:lnTo>
                  <a:lnTo>
                    <a:pt x="2462317" y="0"/>
                  </a:lnTo>
                  <a:lnTo>
                    <a:pt x="2499455" y="0"/>
                  </a:lnTo>
                  <a:lnTo>
                    <a:pt x="2530713" y="0"/>
                  </a:lnTo>
                  <a:lnTo>
                    <a:pt x="2547403" y="0"/>
                  </a:lnTo>
                  <a:lnTo>
                    <a:pt x="2549127" y="0"/>
                  </a:lnTo>
                  <a:lnTo>
                    <a:pt x="2581074" y="0"/>
                  </a:lnTo>
                  <a:lnTo>
                    <a:pt x="2582112" y="0"/>
                  </a:lnTo>
                  <a:cubicBezTo>
                    <a:pt x="2669530" y="0"/>
                    <a:pt x="2669530" y="0"/>
                    <a:pt x="2669530" y="0"/>
                  </a:cubicBezTo>
                  <a:lnTo>
                    <a:pt x="2678759" y="0"/>
                  </a:lnTo>
                  <a:lnTo>
                    <a:pt x="2709527" y="0"/>
                  </a:lnTo>
                  <a:lnTo>
                    <a:pt x="2711252" y="0"/>
                  </a:lnTo>
                  <a:lnTo>
                    <a:pt x="2714748" y="0"/>
                  </a:lnTo>
                  <a:lnTo>
                    <a:pt x="2719890" y="0"/>
                  </a:lnTo>
                  <a:lnTo>
                    <a:pt x="2831360" y="0"/>
                  </a:lnTo>
                  <a:lnTo>
                    <a:pt x="2833086" y="0"/>
                  </a:lnTo>
                  <a:lnTo>
                    <a:pt x="2866087" y="0"/>
                  </a:lnTo>
                  <a:lnTo>
                    <a:pt x="2918659" y="0"/>
                  </a:lnTo>
                  <a:lnTo>
                    <a:pt x="2919896" y="0"/>
                  </a:lnTo>
                  <a:lnTo>
                    <a:pt x="2920383" y="0"/>
                  </a:lnTo>
                  <a:lnTo>
                    <a:pt x="2977177" y="0"/>
                  </a:lnTo>
                  <a:lnTo>
                    <a:pt x="2978902" y="0"/>
                  </a:lnTo>
                  <a:lnTo>
                    <a:pt x="3012671" y="0"/>
                  </a:lnTo>
                  <a:lnTo>
                    <a:pt x="3014397" y="0"/>
                  </a:lnTo>
                  <a:lnTo>
                    <a:pt x="3028211" y="0"/>
                  </a:lnTo>
                  <a:lnTo>
                    <a:pt x="3030899" y="0"/>
                  </a:lnTo>
                  <a:lnTo>
                    <a:pt x="3032624" y="0"/>
                  </a:lnTo>
                  <a:lnTo>
                    <a:pt x="3038573" y="0"/>
                  </a:lnTo>
                  <a:lnTo>
                    <a:pt x="3040298" y="0"/>
                  </a:lnTo>
                  <a:lnTo>
                    <a:pt x="3082021" y="0"/>
                  </a:lnTo>
                  <a:lnTo>
                    <a:pt x="3150044" y="0"/>
                  </a:lnTo>
                  <a:lnTo>
                    <a:pt x="3218441" y="0"/>
                  </a:lnTo>
                  <a:lnTo>
                    <a:pt x="3236855" y="0"/>
                  </a:lnTo>
                  <a:lnTo>
                    <a:pt x="3269839" y="0"/>
                  </a:lnTo>
                  <a:lnTo>
                    <a:pt x="3272250" y="0"/>
                  </a:lnTo>
                  <a:lnTo>
                    <a:pt x="3320378" y="0"/>
                  </a:lnTo>
                  <a:lnTo>
                    <a:pt x="3346330" y="0"/>
                  </a:lnTo>
                  <a:lnTo>
                    <a:pt x="3357257" y="0"/>
                  </a:lnTo>
                  <a:lnTo>
                    <a:pt x="3369936" y="0"/>
                  </a:lnTo>
                  <a:lnTo>
                    <a:pt x="3398980" y="0"/>
                  </a:lnTo>
                  <a:lnTo>
                    <a:pt x="3405925" y="0"/>
                  </a:lnTo>
                  <a:cubicBezTo>
                    <a:pt x="3411066" y="0"/>
                    <a:pt x="3411066" y="0"/>
                    <a:pt x="3411066" y="0"/>
                  </a:cubicBezTo>
                  <a:lnTo>
                    <a:pt x="3520813" y="0"/>
                  </a:lnTo>
                  <a:lnTo>
                    <a:pt x="3607623" y="0"/>
                  </a:lnTo>
                  <a:lnTo>
                    <a:pt x="3608111" y="0"/>
                  </a:lnTo>
                  <a:lnTo>
                    <a:pt x="3666629" y="0"/>
                  </a:lnTo>
                  <a:lnTo>
                    <a:pt x="3702124" y="0"/>
                  </a:lnTo>
                  <a:lnTo>
                    <a:pt x="3720351" y="0"/>
                  </a:lnTo>
                  <a:lnTo>
                    <a:pt x="3728025" y="0"/>
                  </a:lnTo>
                  <a:lnTo>
                    <a:pt x="3769748" y="0"/>
                  </a:lnTo>
                  <a:cubicBezTo>
                    <a:pt x="4098793" y="0"/>
                    <a:pt x="4098793" y="0"/>
                    <a:pt x="4098793" y="0"/>
                  </a:cubicBezTo>
                  <a:cubicBezTo>
                    <a:pt x="4133877" y="0"/>
                    <a:pt x="4175977" y="24572"/>
                    <a:pt x="4193519" y="54408"/>
                  </a:cubicBezTo>
                  <a:cubicBezTo>
                    <a:pt x="4439104" y="480025"/>
                    <a:pt x="4439104" y="480025"/>
                    <a:pt x="4439104" y="480025"/>
                  </a:cubicBezTo>
                  <a:cubicBezTo>
                    <a:pt x="4456646" y="509862"/>
                    <a:pt x="4456646" y="559005"/>
                    <a:pt x="4439104" y="588843"/>
                  </a:cubicBezTo>
                  <a:cubicBezTo>
                    <a:pt x="4193519" y="1014459"/>
                    <a:pt x="4193519" y="1014459"/>
                    <a:pt x="4193519" y="1014459"/>
                  </a:cubicBezTo>
                  <a:cubicBezTo>
                    <a:pt x="4175977" y="1044295"/>
                    <a:pt x="4133877" y="1068867"/>
                    <a:pt x="4098793" y="1068867"/>
                  </a:cubicBezTo>
                  <a:lnTo>
                    <a:pt x="3728025" y="1068867"/>
                  </a:lnTo>
                  <a:lnTo>
                    <a:pt x="3607623" y="1068867"/>
                  </a:lnTo>
                  <a:lnTo>
                    <a:pt x="3411066" y="1068867"/>
                  </a:lnTo>
                  <a:lnTo>
                    <a:pt x="3357257" y="1068867"/>
                  </a:lnTo>
                  <a:lnTo>
                    <a:pt x="3236855" y="1068867"/>
                  </a:lnTo>
                  <a:lnTo>
                    <a:pt x="3040298" y="1068867"/>
                  </a:lnTo>
                  <a:lnTo>
                    <a:pt x="3038573" y="1068867"/>
                  </a:lnTo>
                  <a:lnTo>
                    <a:pt x="2919896" y="1068867"/>
                  </a:lnTo>
                  <a:lnTo>
                    <a:pt x="2866087" y="1068867"/>
                  </a:lnTo>
                  <a:lnTo>
                    <a:pt x="2719890" y="1068867"/>
                  </a:lnTo>
                  <a:lnTo>
                    <a:pt x="2669530" y="1068867"/>
                  </a:lnTo>
                  <a:lnTo>
                    <a:pt x="2549127" y="1068867"/>
                  </a:lnTo>
                  <a:lnTo>
                    <a:pt x="2547403" y="1068867"/>
                  </a:lnTo>
                  <a:lnTo>
                    <a:pt x="2350846" y="1068867"/>
                  </a:lnTo>
                  <a:lnTo>
                    <a:pt x="2349122" y="1068867"/>
                  </a:lnTo>
                  <a:lnTo>
                    <a:pt x="2228719" y="1068867"/>
                  </a:lnTo>
                  <a:lnTo>
                    <a:pt x="2178359" y="1068867"/>
                  </a:lnTo>
                  <a:lnTo>
                    <a:pt x="2032162" y="1068867"/>
                  </a:lnTo>
                  <a:lnTo>
                    <a:pt x="1978354" y="1068867"/>
                  </a:lnTo>
                  <a:lnTo>
                    <a:pt x="1859676" y="1068867"/>
                  </a:lnTo>
                  <a:lnTo>
                    <a:pt x="1857951" y="1068867"/>
                  </a:lnTo>
                  <a:lnTo>
                    <a:pt x="1826599" y="1068867"/>
                  </a:lnTo>
                  <a:lnTo>
                    <a:pt x="1661394" y="1068867"/>
                  </a:lnTo>
                  <a:lnTo>
                    <a:pt x="1540992" y="1068867"/>
                  </a:lnTo>
                  <a:lnTo>
                    <a:pt x="1531708" y="1068867"/>
                  </a:lnTo>
                  <a:lnTo>
                    <a:pt x="1487183" y="1068867"/>
                  </a:lnTo>
                  <a:lnTo>
                    <a:pt x="1335428" y="1068867"/>
                  </a:lnTo>
                  <a:lnTo>
                    <a:pt x="1290626" y="1068867"/>
                  </a:lnTo>
                  <a:lnTo>
                    <a:pt x="1170224" y="1068867"/>
                  </a:lnTo>
                  <a:lnTo>
                    <a:pt x="1138871" y="1068867"/>
                  </a:lnTo>
                  <a:lnTo>
                    <a:pt x="1040537" y="1068867"/>
                  </a:lnTo>
                  <a:lnTo>
                    <a:pt x="843980" y="1068867"/>
                  </a:lnTo>
                  <a:lnTo>
                    <a:pt x="799455" y="1068867"/>
                  </a:lnTo>
                  <a:lnTo>
                    <a:pt x="647700" y="1068867"/>
                  </a:lnTo>
                  <a:lnTo>
                    <a:pt x="352810" y="1068867"/>
                  </a:lnTo>
                  <a:cubicBezTo>
                    <a:pt x="318603" y="1068867"/>
                    <a:pt x="275626" y="1044295"/>
                    <a:pt x="258084" y="1014459"/>
                  </a:cubicBezTo>
                  <a:cubicBezTo>
                    <a:pt x="12498" y="588843"/>
                    <a:pt x="12498" y="588843"/>
                    <a:pt x="12498" y="588843"/>
                  </a:cubicBezTo>
                  <a:cubicBezTo>
                    <a:pt x="-4166" y="559005"/>
                    <a:pt x="-4166" y="509862"/>
                    <a:pt x="12498" y="480025"/>
                  </a:cubicBezTo>
                  <a:cubicBezTo>
                    <a:pt x="258084" y="54408"/>
                    <a:pt x="258084" y="54408"/>
                    <a:pt x="258084" y="54408"/>
                  </a:cubicBezTo>
                  <a:cubicBezTo>
                    <a:pt x="275626" y="24572"/>
                    <a:pt x="318603" y="0"/>
                    <a:pt x="352810" y="0"/>
                  </a:cubicBezTo>
                  <a:close/>
                </a:path>
              </a:pathLst>
            </a:custGeom>
            <a:gradFill flip="none" rotWithShape="1">
              <a:gsLst>
                <a:gs pos="100000">
                  <a:schemeClr val="bg1">
                    <a:lumMod val="95000"/>
                  </a:schemeClr>
                </a:gs>
                <a:gs pos="0">
                  <a:srgbClr val="D3D3D3"/>
                </a:gs>
              </a:gsLst>
              <a:lin ang="2700000" scaled="1"/>
              <a:tileRect/>
            </a:gradFill>
            <a:ln w="19050">
              <a:gradFill flip="none" rotWithShape="1">
                <a:gsLst>
                  <a:gs pos="100000">
                    <a:schemeClr val="bg1">
                      <a:lumMod val="75000"/>
                    </a:schemeClr>
                  </a:gs>
                  <a:gs pos="0">
                    <a:schemeClr val="bg1"/>
                  </a:gs>
                </a:gsLst>
                <a:lin ang="2700000" scaled="1"/>
                <a:tileRect/>
              </a:gradFill>
            </a:ln>
            <a:effectLst>
              <a:outerShdw blurRad="127000" dist="50800" dir="2700000" algn="tl" rotWithShape="0">
                <a:prstClr val="black">
                  <a:alpha val="40000"/>
                </a:prstClr>
              </a:outerShdw>
            </a:effectLst>
          </p:spPr>
          <p:txBody>
            <a:bodyPr vert="horz" wrap="square" lIns="91440" tIns="45720" rIns="91440" bIns="45720" numCol="1" anchor="t" anchorCtr="0" compatLnSpc="1">
              <a:noAutofit/>
            </a:bodyPr>
            <a:lstStyle/>
            <a:p>
              <a:endParaRPr lang="zh-CN" altLang="en-US" dirty="0">
                <a:solidFill>
                  <a:prstClr val="black"/>
                </a:solidFill>
                <a:latin typeface="微软雅黑" panose="020B0503020204020204" pitchFamily="34" charset="-122"/>
              </a:endParaRPr>
            </a:p>
          </p:txBody>
        </p:sp>
        <p:sp>
          <p:nvSpPr>
            <p:cNvPr id="52" name="任意多边形 51"/>
            <p:cNvSpPr/>
            <p:nvPr/>
          </p:nvSpPr>
          <p:spPr bwMode="auto">
            <a:xfrm>
              <a:off x="1010779" y="325868"/>
              <a:ext cx="2628449" cy="527848"/>
            </a:xfrm>
            <a:custGeom>
              <a:avLst/>
              <a:gdLst>
                <a:gd name="connsiteX0" fmla="*/ 305125 w 4603109"/>
                <a:gd name="connsiteY0" fmla="*/ 0 h 924402"/>
                <a:gd name="connsiteX1" fmla="*/ 432894 w 4603109"/>
                <a:gd name="connsiteY1" fmla="*/ 0 h 924402"/>
                <a:gd name="connsiteX2" fmla="*/ 445336 w 4603109"/>
                <a:gd name="connsiteY2" fmla="*/ 0 h 924402"/>
                <a:gd name="connsiteX3" fmla="*/ 550703 w 4603109"/>
                <a:gd name="connsiteY3" fmla="*/ 0 h 924402"/>
                <a:gd name="connsiteX4" fmla="*/ 560158 w 4603109"/>
                <a:gd name="connsiteY4" fmla="*/ 0 h 924402"/>
                <a:gd name="connsiteX5" fmla="*/ 573105 w 4603109"/>
                <a:gd name="connsiteY5" fmla="*/ 0 h 924402"/>
                <a:gd name="connsiteX6" fmla="*/ 626202 w 4603109"/>
                <a:gd name="connsiteY6" fmla="*/ 0 h 924402"/>
                <a:gd name="connsiteX7" fmla="*/ 676811 w 4603109"/>
                <a:gd name="connsiteY7" fmla="*/ 0 h 924402"/>
                <a:gd name="connsiteX8" fmla="*/ 678472 w 4603109"/>
                <a:gd name="connsiteY8" fmla="*/ 0 h 924402"/>
                <a:gd name="connsiteX9" fmla="*/ 687927 w 4603109"/>
                <a:gd name="connsiteY9" fmla="*/ 0 h 924402"/>
                <a:gd name="connsiteX10" fmla="*/ 691402 w 4603109"/>
                <a:gd name="connsiteY10" fmla="*/ 0 h 924402"/>
                <a:gd name="connsiteX11" fmla="*/ 700371 w 4603109"/>
                <a:gd name="connsiteY11" fmla="*/ 0 h 924402"/>
                <a:gd name="connsiteX12" fmla="*/ 707508 w 4603109"/>
                <a:gd name="connsiteY12" fmla="*/ 0 h 924402"/>
                <a:gd name="connsiteX13" fmla="*/ 729909 w 4603109"/>
                <a:gd name="connsiteY13" fmla="*/ 0 h 924402"/>
                <a:gd name="connsiteX14" fmla="*/ 753971 w 4603109"/>
                <a:gd name="connsiteY14" fmla="*/ 0 h 924402"/>
                <a:gd name="connsiteX15" fmla="*/ 804580 w 4603109"/>
                <a:gd name="connsiteY15" fmla="*/ 0 h 924402"/>
                <a:gd name="connsiteX16" fmla="*/ 805737 w 4603109"/>
                <a:gd name="connsiteY16" fmla="*/ 0 h 924402"/>
                <a:gd name="connsiteX17" fmla="*/ 819171 w 4603109"/>
                <a:gd name="connsiteY17" fmla="*/ 0 h 924402"/>
                <a:gd name="connsiteX18" fmla="*/ 828140 w 4603109"/>
                <a:gd name="connsiteY18" fmla="*/ 0 h 924402"/>
                <a:gd name="connsiteX19" fmla="*/ 831615 w 4603109"/>
                <a:gd name="connsiteY19" fmla="*/ 0 h 924402"/>
                <a:gd name="connsiteX20" fmla="*/ 835277 w 4603109"/>
                <a:gd name="connsiteY20" fmla="*/ 0 h 924402"/>
                <a:gd name="connsiteX21" fmla="*/ 857678 w 4603109"/>
                <a:gd name="connsiteY21" fmla="*/ 0 h 924402"/>
                <a:gd name="connsiteX22" fmla="*/ 864889 w 4603109"/>
                <a:gd name="connsiteY22" fmla="*/ 0 h 924402"/>
                <a:gd name="connsiteX23" fmla="*/ 899900 w 4603109"/>
                <a:gd name="connsiteY23" fmla="*/ 0 h 924402"/>
                <a:gd name="connsiteX24" fmla="*/ 909341 w 4603109"/>
                <a:gd name="connsiteY24" fmla="*/ 0 h 924402"/>
                <a:gd name="connsiteX25" fmla="*/ 929965 w 4603109"/>
                <a:gd name="connsiteY25" fmla="*/ 0 h 924402"/>
                <a:gd name="connsiteX26" fmla="*/ 933506 w 4603109"/>
                <a:gd name="connsiteY26" fmla="*/ 0 h 924402"/>
                <a:gd name="connsiteX27" fmla="*/ 936982 w 4603109"/>
                <a:gd name="connsiteY27" fmla="*/ 0 h 924402"/>
                <a:gd name="connsiteX28" fmla="*/ 959384 w 4603109"/>
                <a:gd name="connsiteY28" fmla="*/ 0 h 924402"/>
                <a:gd name="connsiteX29" fmla="*/ 962542 w 4603109"/>
                <a:gd name="connsiteY29" fmla="*/ 0 h 924402"/>
                <a:gd name="connsiteX30" fmla="*/ 984943 w 4603109"/>
                <a:gd name="connsiteY30" fmla="*/ 0 h 924402"/>
                <a:gd name="connsiteX31" fmla="*/ 992658 w 4603109"/>
                <a:gd name="connsiteY31" fmla="*/ 0 h 924402"/>
                <a:gd name="connsiteX32" fmla="*/ 1012059 w 4603109"/>
                <a:gd name="connsiteY32" fmla="*/ 0 h 924402"/>
                <a:gd name="connsiteX33" fmla="*/ 1012480 w 4603109"/>
                <a:gd name="connsiteY33" fmla="*/ 0 h 924402"/>
                <a:gd name="connsiteX34" fmla="*/ 1027669 w 4603109"/>
                <a:gd name="connsiteY34" fmla="*/ 0 h 924402"/>
                <a:gd name="connsiteX35" fmla="*/ 1037110 w 4603109"/>
                <a:gd name="connsiteY35" fmla="*/ 0 h 924402"/>
                <a:gd name="connsiteX36" fmla="*/ 1040112 w 4603109"/>
                <a:gd name="connsiteY36" fmla="*/ 0 h 924402"/>
                <a:gd name="connsiteX37" fmla="*/ 1057734 w 4603109"/>
                <a:gd name="connsiteY37" fmla="*/ 0 h 924402"/>
                <a:gd name="connsiteX38" fmla="*/ 1064751 w 4603109"/>
                <a:gd name="connsiteY38" fmla="*/ 0 h 924402"/>
                <a:gd name="connsiteX39" fmla="*/ 1070177 w 4603109"/>
                <a:gd name="connsiteY39" fmla="*/ 0 h 924402"/>
                <a:gd name="connsiteX40" fmla="*/ 1072436 w 4603109"/>
                <a:gd name="connsiteY40" fmla="*/ 0 h 924402"/>
                <a:gd name="connsiteX41" fmla="*/ 1090311 w 4603109"/>
                <a:gd name="connsiteY41" fmla="*/ 0 h 924402"/>
                <a:gd name="connsiteX42" fmla="*/ 1110718 w 4603109"/>
                <a:gd name="connsiteY42" fmla="*/ 0 h 924402"/>
                <a:gd name="connsiteX43" fmla="*/ 1112712 w 4603109"/>
                <a:gd name="connsiteY43" fmla="*/ 0 h 924402"/>
                <a:gd name="connsiteX44" fmla="*/ 1116187 w 4603109"/>
                <a:gd name="connsiteY44" fmla="*/ 0 h 924402"/>
                <a:gd name="connsiteX45" fmla="*/ 1139828 w 4603109"/>
                <a:gd name="connsiteY45" fmla="*/ 0 h 924402"/>
                <a:gd name="connsiteX46" fmla="*/ 1140249 w 4603109"/>
                <a:gd name="connsiteY46" fmla="*/ 0 h 924402"/>
                <a:gd name="connsiteX47" fmla="*/ 1145480 w 4603109"/>
                <a:gd name="connsiteY47" fmla="*/ 0 h 924402"/>
                <a:gd name="connsiteX48" fmla="*/ 1152270 w 4603109"/>
                <a:gd name="connsiteY48" fmla="*/ 0 h 924402"/>
                <a:gd name="connsiteX49" fmla="*/ 1154934 w 4603109"/>
                <a:gd name="connsiteY49" fmla="*/ 0 h 924402"/>
                <a:gd name="connsiteX50" fmla="*/ 1167881 w 4603109"/>
                <a:gd name="connsiteY50" fmla="*/ 0 h 924402"/>
                <a:gd name="connsiteX51" fmla="*/ 1175544 w 4603109"/>
                <a:gd name="connsiteY51" fmla="*/ 0 h 924402"/>
                <a:gd name="connsiteX52" fmla="*/ 1184998 w 4603109"/>
                <a:gd name="connsiteY52" fmla="*/ 0 h 924402"/>
                <a:gd name="connsiteX53" fmla="*/ 1197946 w 4603109"/>
                <a:gd name="connsiteY53" fmla="*/ 0 h 924402"/>
                <a:gd name="connsiteX54" fmla="*/ 1200205 w 4603109"/>
                <a:gd name="connsiteY54" fmla="*/ 0 h 924402"/>
                <a:gd name="connsiteX55" fmla="*/ 1220978 w 4603109"/>
                <a:gd name="connsiteY55" fmla="*/ 0 h 924402"/>
                <a:gd name="connsiteX56" fmla="*/ 1238487 w 4603109"/>
                <a:gd name="connsiteY56" fmla="*/ 0 h 924402"/>
                <a:gd name="connsiteX57" fmla="*/ 1243956 w 4603109"/>
                <a:gd name="connsiteY57" fmla="*/ 0 h 924402"/>
                <a:gd name="connsiteX58" fmla="*/ 1251042 w 4603109"/>
                <a:gd name="connsiteY58" fmla="*/ 0 h 924402"/>
                <a:gd name="connsiteX59" fmla="*/ 1257637 w 4603109"/>
                <a:gd name="connsiteY59" fmla="*/ 0 h 924402"/>
                <a:gd name="connsiteX60" fmla="*/ 1271587 w 4603109"/>
                <a:gd name="connsiteY60" fmla="*/ 0 h 924402"/>
                <a:gd name="connsiteX61" fmla="*/ 1273249 w 4603109"/>
                <a:gd name="connsiteY61" fmla="*/ 0 h 924402"/>
                <a:gd name="connsiteX62" fmla="*/ 1280039 w 4603109"/>
                <a:gd name="connsiteY62" fmla="*/ 0 h 924402"/>
                <a:gd name="connsiteX63" fmla="*/ 1282703 w 4603109"/>
                <a:gd name="connsiteY63" fmla="*/ 0 h 924402"/>
                <a:gd name="connsiteX64" fmla="*/ 1286178 w 4603109"/>
                <a:gd name="connsiteY64" fmla="*/ 0 h 924402"/>
                <a:gd name="connsiteX65" fmla="*/ 1295146 w 4603109"/>
                <a:gd name="connsiteY65" fmla="*/ 0 h 924402"/>
                <a:gd name="connsiteX66" fmla="*/ 1301651 w 4603109"/>
                <a:gd name="connsiteY66" fmla="*/ 0 h 924402"/>
                <a:gd name="connsiteX67" fmla="*/ 1302284 w 4603109"/>
                <a:gd name="connsiteY67" fmla="*/ 0 h 924402"/>
                <a:gd name="connsiteX68" fmla="*/ 1303313 w 4603109"/>
                <a:gd name="connsiteY68" fmla="*/ 0 h 924402"/>
                <a:gd name="connsiteX69" fmla="*/ 1312767 w 4603109"/>
                <a:gd name="connsiteY69" fmla="*/ 0 h 924402"/>
                <a:gd name="connsiteX70" fmla="*/ 1316242 w 4603109"/>
                <a:gd name="connsiteY70" fmla="*/ 0 h 924402"/>
                <a:gd name="connsiteX71" fmla="*/ 1321886 w 4603109"/>
                <a:gd name="connsiteY71" fmla="*/ 0 h 924402"/>
                <a:gd name="connsiteX72" fmla="*/ 1324685 w 4603109"/>
                <a:gd name="connsiteY72" fmla="*/ 0 h 924402"/>
                <a:gd name="connsiteX73" fmla="*/ 1325211 w 4603109"/>
                <a:gd name="connsiteY73" fmla="*/ 0 h 924402"/>
                <a:gd name="connsiteX74" fmla="*/ 1332348 w 4603109"/>
                <a:gd name="connsiteY74" fmla="*/ 0 h 924402"/>
                <a:gd name="connsiteX75" fmla="*/ 1332714 w 4603109"/>
                <a:gd name="connsiteY75" fmla="*/ 0 h 924402"/>
                <a:gd name="connsiteX76" fmla="*/ 1333135 w 4603109"/>
                <a:gd name="connsiteY76" fmla="*/ 0 h 924402"/>
                <a:gd name="connsiteX77" fmla="*/ 1348747 w 4603109"/>
                <a:gd name="connsiteY77" fmla="*/ 0 h 924402"/>
                <a:gd name="connsiteX78" fmla="*/ 1354749 w 4603109"/>
                <a:gd name="connsiteY78" fmla="*/ 0 h 924402"/>
                <a:gd name="connsiteX79" fmla="*/ 1378811 w 4603109"/>
                <a:gd name="connsiteY79" fmla="*/ 0 h 924402"/>
                <a:gd name="connsiteX80" fmla="*/ 1383745 w 4603109"/>
                <a:gd name="connsiteY80" fmla="*/ 0 h 924402"/>
                <a:gd name="connsiteX81" fmla="*/ 1385406 w 4603109"/>
                <a:gd name="connsiteY81" fmla="*/ 0 h 924402"/>
                <a:gd name="connsiteX82" fmla="*/ 1399356 w 4603109"/>
                <a:gd name="connsiteY82" fmla="*/ 0 h 924402"/>
                <a:gd name="connsiteX83" fmla="*/ 1400513 w 4603109"/>
                <a:gd name="connsiteY83" fmla="*/ 0 h 924402"/>
                <a:gd name="connsiteX84" fmla="*/ 1413947 w 4603109"/>
                <a:gd name="connsiteY84" fmla="*/ 0 h 924402"/>
                <a:gd name="connsiteX85" fmla="*/ 1414442 w 4603109"/>
                <a:gd name="connsiteY85" fmla="*/ 0 h 924402"/>
                <a:gd name="connsiteX86" fmla="*/ 1422915 w 4603109"/>
                <a:gd name="connsiteY86" fmla="*/ 0 h 924402"/>
                <a:gd name="connsiteX87" fmla="*/ 1426390 w 4603109"/>
                <a:gd name="connsiteY87" fmla="*/ 0 h 924402"/>
                <a:gd name="connsiteX88" fmla="*/ 1429420 w 4603109"/>
                <a:gd name="connsiteY88" fmla="*/ 0 h 924402"/>
                <a:gd name="connsiteX89" fmla="*/ 1430053 w 4603109"/>
                <a:gd name="connsiteY89" fmla="*/ 0 h 924402"/>
                <a:gd name="connsiteX90" fmla="*/ 1430206 w 4603109"/>
                <a:gd name="connsiteY90" fmla="*/ 0 h 924402"/>
                <a:gd name="connsiteX91" fmla="*/ 1430577 w 4603109"/>
                <a:gd name="connsiteY91" fmla="*/ 0 h 924402"/>
                <a:gd name="connsiteX92" fmla="*/ 1436843 w 4603109"/>
                <a:gd name="connsiteY92" fmla="*/ 0 h 924402"/>
                <a:gd name="connsiteX93" fmla="*/ 1444011 w 4603109"/>
                <a:gd name="connsiteY93" fmla="*/ 0 h 924402"/>
                <a:gd name="connsiteX94" fmla="*/ 1449655 w 4603109"/>
                <a:gd name="connsiteY94" fmla="*/ 0 h 924402"/>
                <a:gd name="connsiteX95" fmla="*/ 1452454 w 4603109"/>
                <a:gd name="connsiteY95" fmla="*/ 0 h 924402"/>
                <a:gd name="connsiteX96" fmla="*/ 1452980 w 4603109"/>
                <a:gd name="connsiteY96" fmla="*/ 0 h 924402"/>
                <a:gd name="connsiteX97" fmla="*/ 1456455 w 4603109"/>
                <a:gd name="connsiteY97" fmla="*/ 0 h 924402"/>
                <a:gd name="connsiteX98" fmla="*/ 1459664 w 4603109"/>
                <a:gd name="connsiteY98" fmla="*/ 0 h 924402"/>
                <a:gd name="connsiteX99" fmla="*/ 1460117 w 4603109"/>
                <a:gd name="connsiteY99" fmla="*/ 0 h 924402"/>
                <a:gd name="connsiteX100" fmla="*/ 1460483 w 4603109"/>
                <a:gd name="connsiteY100" fmla="*/ 0 h 924402"/>
                <a:gd name="connsiteX101" fmla="*/ 1460904 w 4603109"/>
                <a:gd name="connsiteY101" fmla="*/ 0 h 924402"/>
                <a:gd name="connsiteX102" fmla="*/ 1472926 w 4603109"/>
                <a:gd name="connsiteY102" fmla="*/ 0 h 924402"/>
                <a:gd name="connsiteX103" fmla="*/ 1482518 w 4603109"/>
                <a:gd name="connsiteY103" fmla="*/ 0 h 924402"/>
                <a:gd name="connsiteX104" fmla="*/ 1489729 w 4603109"/>
                <a:gd name="connsiteY104" fmla="*/ 0 h 924402"/>
                <a:gd name="connsiteX105" fmla="*/ 1504116 w 4603109"/>
                <a:gd name="connsiteY105" fmla="*/ 0 h 924402"/>
                <a:gd name="connsiteX106" fmla="*/ 1511514 w 4603109"/>
                <a:gd name="connsiteY106" fmla="*/ 0 h 924402"/>
                <a:gd name="connsiteX107" fmla="*/ 1524740 w 4603109"/>
                <a:gd name="connsiteY107" fmla="*/ 0 h 924402"/>
                <a:gd name="connsiteX108" fmla="*/ 1528282 w 4603109"/>
                <a:gd name="connsiteY108" fmla="*/ 0 h 924402"/>
                <a:gd name="connsiteX109" fmla="*/ 1531757 w 4603109"/>
                <a:gd name="connsiteY109" fmla="*/ 0 h 924402"/>
                <a:gd name="connsiteX110" fmla="*/ 1534181 w 4603109"/>
                <a:gd name="connsiteY110" fmla="*/ 0 h 924402"/>
                <a:gd name="connsiteX111" fmla="*/ 1542211 w 4603109"/>
                <a:gd name="connsiteY111" fmla="*/ 0 h 924402"/>
                <a:gd name="connsiteX112" fmla="*/ 1554159 w 4603109"/>
                <a:gd name="connsiteY112" fmla="*/ 0 h 924402"/>
                <a:gd name="connsiteX113" fmla="*/ 1557318 w 4603109"/>
                <a:gd name="connsiteY113" fmla="*/ 0 h 924402"/>
                <a:gd name="connsiteX114" fmla="*/ 1557975 w 4603109"/>
                <a:gd name="connsiteY114" fmla="*/ 0 h 924402"/>
                <a:gd name="connsiteX115" fmla="*/ 1558346 w 4603109"/>
                <a:gd name="connsiteY115" fmla="*/ 0 h 924402"/>
                <a:gd name="connsiteX116" fmla="*/ 1561822 w 4603109"/>
                <a:gd name="connsiteY116" fmla="*/ 0 h 924402"/>
                <a:gd name="connsiteX117" fmla="*/ 1564612 w 4603109"/>
                <a:gd name="connsiteY117" fmla="*/ 0 h 924402"/>
                <a:gd name="connsiteX118" fmla="*/ 1566857 w 4603109"/>
                <a:gd name="connsiteY118" fmla="*/ 0 h 924402"/>
                <a:gd name="connsiteX119" fmla="*/ 1576919 w 4603109"/>
                <a:gd name="connsiteY119" fmla="*/ 0 h 924402"/>
                <a:gd name="connsiteX120" fmla="*/ 1579719 w 4603109"/>
                <a:gd name="connsiteY120" fmla="*/ 0 h 924402"/>
                <a:gd name="connsiteX121" fmla="*/ 1584224 w 4603109"/>
                <a:gd name="connsiteY121" fmla="*/ 0 h 924402"/>
                <a:gd name="connsiteX122" fmla="*/ 1587382 w 4603109"/>
                <a:gd name="connsiteY122" fmla="*/ 0 h 924402"/>
                <a:gd name="connsiteX123" fmla="*/ 1587433 w 4603109"/>
                <a:gd name="connsiteY123" fmla="*/ 0 h 924402"/>
                <a:gd name="connsiteX124" fmla="*/ 1600695 w 4603109"/>
                <a:gd name="connsiteY124" fmla="*/ 0 h 924402"/>
                <a:gd name="connsiteX125" fmla="*/ 1606834 w 4603109"/>
                <a:gd name="connsiteY125" fmla="*/ 0 h 924402"/>
                <a:gd name="connsiteX126" fmla="*/ 1607256 w 4603109"/>
                <a:gd name="connsiteY126" fmla="*/ 0 h 924402"/>
                <a:gd name="connsiteX127" fmla="*/ 1608325 w 4603109"/>
                <a:gd name="connsiteY127" fmla="*/ 0 h 924402"/>
                <a:gd name="connsiteX128" fmla="*/ 1609783 w 4603109"/>
                <a:gd name="connsiteY128" fmla="*/ 0 h 924402"/>
                <a:gd name="connsiteX129" fmla="*/ 1617498 w 4603109"/>
                <a:gd name="connsiteY129" fmla="*/ 0 h 924402"/>
                <a:gd name="connsiteX130" fmla="*/ 1631885 w 4603109"/>
                <a:gd name="connsiteY130" fmla="*/ 0 h 924402"/>
                <a:gd name="connsiteX131" fmla="*/ 1636899 w 4603109"/>
                <a:gd name="connsiteY131" fmla="*/ 0 h 924402"/>
                <a:gd name="connsiteX132" fmla="*/ 1637320 w 4603109"/>
                <a:gd name="connsiteY132" fmla="*/ 0 h 924402"/>
                <a:gd name="connsiteX133" fmla="*/ 1637445 w 4603109"/>
                <a:gd name="connsiteY133" fmla="*/ 0 h 924402"/>
                <a:gd name="connsiteX134" fmla="*/ 1652509 w 4603109"/>
                <a:gd name="connsiteY134" fmla="*/ 0 h 924402"/>
                <a:gd name="connsiteX135" fmla="*/ 1659526 w 4603109"/>
                <a:gd name="connsiteY135" fmla="*/ 0 h 924402"/>
                <a:gd name="connsiteX136" fmla="*/ 1661950 w 4603109"/>
                <a:gd name="connsiteY136" fmla="*/ 0 h 924402"/>
                <a:gd name="connsiteX137" fmla="*/ 1664952 w 4603109"/>
                <a:gd name="connsiteY137" fmla="*/ 0 h 924402"/>
                <a:gd name="connsiteX138" fmla="*/ 1667212 w 4603109"/>
                <a:gd name="connsiteY138" fmla="*/ 0 h 924402"/>
                <a:gd name="connsiteX139" fmla="*/ 1685087 w 4603109"/>
                <a:gd name="connsiteY139" fmla="*/ 0 h 924402"/>
                <a:gd name="connsiteX140" fmla="*/ 1689591 w 4603109"/>
                <a:gd name="connsiteY140" fmla="*/ 0 h 924402"/>
                <a:gd name="connsiteX141" fmla="*/ 1694626 w 4603109"/>
                <a:gd name="connsiteY141" fmla="*/ 0 h 924402"/>
                <a:gd name="connsiteX142" fmla="*/ 1697276 w 4603109"/>
                <a:gd name="connsiteY142" fmla="*/ 0 h 924402"/>
                <a:gd name="connsiteX143" fmla="*/ 1698000 w 4603109"/>
                <a:gd name="connsiteY143" fmla="*/ 0 h 924402"/>
                <a:gd name="connsiteX144" fmla="*/ 1704688 w 4603109"/>
                <a:gd name="connsiteY144" fmla="*/ 0 h 924402"/>
                <a:gd name="connsiteX145" fmla="*/ 1707488 w 4603109"/>
                <a:gd name="connsiteY145" fmla="*/ 0 h 924402"/>
                <a:gd name="connsiteX146" fmla="*/ 1710963 w 4603109"/>
                <a:gd name="connsiteY146" fmla="*/ 0 h 924402"/>
                <a:gd name="connsiteX147" fmla="*/ 1715151 w 4603109"/>
                <a:gd name="connsiteY147" fmla="*/ 0 h 924402"/>
                <a:gd name="connsiteX148" fmla="*/ 1721928 w 4603109"/>
                <a:gd name="connsiteY148" fmla="*/ 0 h 924402"/>
                <a:gd name="connsiteX149" fmla="*/ 1734603 w 4603109"/>
                <a:gd name="connsiteY149" fmla="*/ 0 h 924402"/>
                <a:gd name="connsiteX150" fmla="*/ 1735025 w 4603109"/>
                <a:gd name="connsiteY150" fmla="*/ 0 h 924402"/>
                <a:gd name="connsiteX151" fmla="*/ 1735558 w 4603109"/>
                <a:gd name="connsiteY151" fmla="*/ 0 h 924402"/>
                <a:gd name="connsiteX152" fmla="*/ 1736094 w 4603109"/>
                <a:gd name="connsiteY152" fmla="*/ 0 h 924402"/>
                <a:gd name="connsiteX153" fmla="*/ 1737552 w 4603109"/>
                <a:gd name="connsiteY153" fmla="*/ 0 h 924402"/>
                <a:gd name="connsiteX154" fmla="*/ 1741027 w 4603109"/>
                <a:gd name="connsiteY154" fmla="*/ 0 h 924402"/>
                <a:gd name="connsiteX155" fmla="*/ 1747046 w 4603109"/>
                <a:gd name="connsiteY155" fmla="*/ 0 h 924402"/>
                <a:gd name="connsiteX156" fmla="*/ 1748537 w 4603109"/>
                <a:gd name="connsiteY156" fmla="*/ 0 h 924402"/>
                <a:gd name="connsiteX157" fmla="*/ 1753052 w 4603109"/>
                <a:gd name="connsiteY157" fmla="*/ 0 h 924402"/>
                <a:gd name="connsiteX158" fmla="*/ 1757499 w 4603109"/>
                <a:gd name="connsiteY158" fmla="*/ 0 h 924402"/>
                <a:gd name="connsiteX159" fmla="*/ 1764668 w 4603109"/>
                <a:gd name="connsiteY159" fmla="*/ 0 h 924402"/>
                <a:gd name="connsiteX160" fmla="*/ 1765089 w 4603109"/>
                <a:gd name="connsiteY160" fmla="*/ 0 h 924402"/>
                <a:gd name="connsiteX161" fmla="*/ 1765214 w 4603109"/>
                <a:gd name="connsiteY161" fmla="*/ 0 h 924402"/>
                <a:gd name="connsiteX162" fmla="*/ 1770320 w 4603109"/>
                <a:gd name="connsiteY162" fmla="*/ 0 h 924402"/>
                <a:gd name="connsiteX163" fmla="*/ 1777110 w 4603109"/>
                <a:gd name="connsiteY163" fmla="*/ 0 h 924402"/>
                <a:gd name="connsiteX164" fmla="*/ 1779774 w 4603109"/>
                <a:gd name="connsiteY164" fmla="*/ 0 h 924402"/>
                <a:gd name="connsiteX165" fmla="*/ 1792721 w 4603109"/>
                <a:gd name="connsiteY165" fmla="*/ 0 h 924402"/>
                <a:gd name="connsiteX166" fmla="*/ 1794981 w 4603109"/>
                <a:gd name="connsiteY166" fmla="*/ 0 h 924402"/>
                <a:gd name="connsiteX167" fmla="*/ 1825045 w 4603109"/>
                <a:gd name="connsiteY167" fmla="*/ 0 h 924402"/>
                <a:gd name="connsiteX168" fmla="*/ 1825769 w 4603109"/>
                <a:gd name="connsiteY168" fmla="*/ 0 h 924402"/>
                <a:gd name="connsiteX169" fmla="*/ 1838732 w 4603109"/>
                <a:gd name="connsiteY169" fmla="*/ 0 h 924402"/>
                <a:gd name="connsiteX170" fmla="*/ 1845818 w 4603109"/>
                <a:gd name="connsiteY170" fmla="*/ 0 h 924402"/>
                <a:gd name="connsiteX171" fmla="*/ 1849697 w 4603109"/>
                <a:gd name="connsiteY171" fmla="*/ 0 h 924402"/>
                <a:gd name="connsiteX172" fmla="*/ 1852412 w 4603109"/>
                <a:gd name="connsiteY172" fmla="*/ 0 h 924402"/>
                <a:gd name="connsiteX173" fmla="*/ 1853903 w 4603109"/>
                <a:gd name="connsiteY173" fmla="*/ 0 h 924402"/>
                <a:gd name="connsiteX174" fmla="*/ 1863327 w 4603109"/>
                <a:gd name="connsiteY174" fmla="*/ 0 h 924402"/>
                <a:gd name="connsiteX175" fmla="*/ 1868796 w 4603109"/>
                <a:gd name="connsiteY175" fmla="*/ 0 h 924402"/>
                <a:gd name="connsiteX176" fmla="*/ 1874815 w 4603109"/>
                <a:gd name="connsiteY176" fmla="*/ 0 h 924402"/>
                <a:gd name="connsiteX177" fmla="*/ 1876306 w 4603109"/>
                <a:gd name="connsiteY177" fmla="*/ 0 h 924402"/>
                <a:gd name="connsiteX178" fmla="*/ 1880821 w 4603109"/>
                <a:gd name="connsiteY178" fmla="*/ 0 h 924402"/>
                <a:gd name="connsiteX179" fmla="*/ 1882477 w 4603109"/>
                <a:gd name="connsiteY179" fmla="*/ 0 h 924402"/>
                <a:gd name="connsiteX180" fmla="*/ 1883936 w 4603109"/>
                <a:gd name="connsiteY180" fmla="*/ 0 h 924402"/>
                <a:gd name="connsiteX181" fmla="*/ 1885268 w 4603109"/>
                <a:gd name="connsiteY181" fmla="*/ 0 h 924402"/>
                <a:gd name="connsiteX182" fmla="*/ 1896427 w 4603109"/>
                <a:gd name="connsiteY182" fmla="*/ 0 h 924402"/>
                <a:gd name="connsiteX183" fmla="*/ 1898089 w 4603109"/>
                <a:gd name="connsiteY183" fmla="*/ 0 h 924402"/>
                <a:gd name="connsiteX184" fmla="*/ 1904879 w 4603109"/>
                <a:gd name="connsiteY184" fmla="*/ 0 h 924402"/>
                <a:gd name="connsiteX185" fmla="*/ 1907543 w 4603109"/>
                <a:gd name="connsiteY185" fmla="*/ 0 h 924402"/>
                <a:gd name="connsiteX186" fmla="*/ 1911018 w 4603109"/>
                <a:gd name="connsiteY186" fmla="*/ 0 h 924402"/>
                <a:gd name="connsiteX187" fmla="*/ 1919986 w 4603109"/>
                <a:gd name="connsiteY187" fmla="*/ 0 h 924402"/>
                <a:gd name="connsiteX188" fmla="*/ 1927124 w 4603109"/>
                <a:gd name="connsiteY188" fmla="*/ 0 h 924402"/>
                <a:gd name="connsiteX189" fmla="*/ 1927489 w 4603109"/>
                <a:gd name="connsiteY189" fmla="*/ 0 h 924402"/>
                <a:gd name="connsiteX190" fmla="*/ 1927911 w 4603109"/>
                <a:gd name="connsiteY190" fmla="*/ 0 h 924402"/>
                <a:gd name="connsiteX191" fmla="*/ 1929402 w 4603109"/>
                <a:gd name="connsiteY191" fmla="*/ 0 h 924402"/>
                <a:gd name="connsiteX192" fmla="*/ 1946726 w 4603109"/>
                <a:gd name="connsiteY192" fmla="*/ 0 h 924402"/>
                <a:gd name="connsiteX193" fmla="*/ 1949525 w 4603109"/>
                <a:gd name="connsiteY193" fmla="*/ 0 h 924402"/>
                <a:gd name="connsiteX194" fmla="*/ 1957554 w 4603109"/>
                <a:gd name="connsiteY194" fmla="*/ 0 h 924402"/>
                <a:gd name="connsiteX195" fmla="*/ 1957975 w 4603109"/>
                <a:gd name="connsiteY195" fmla="*/ 0 h 924402"/>
                <a:gd name="connsiteX196" fmla="*/ 1973587 w 4603109"/>
                <a:gd name="connsiteY196" fmla="*/ 0 h 924402"/>
                <a:gd name="connsiteX197" fmla="*/ 1978520 w 4603109"/>
                <a:gd name="connsiteY197" fmla="*/ 0 h 924402"/>
                <a:gd name="connsiteX198" fmla="*/ 1980012 w 4603109"/>
                <a:gd name="connsiteY198" fmla="*/ 0 h 924402"/>
                <a:gd name="connsiteX199" fmla="*/ 1980181 w 4603109"/>
                <a:gd name="connsiteY199" fmla="*/ 0 h 924402"/>
                <a:gd name="connsiteX200" fmla="*/ 1981672 w 4603109"/>
                <a:gd name="connsiteY200" fmla="*/ 0 h 924402"/>
                <a:gd name="connsiteX201" fmla="*/ 2008585 w 4603109"/>
                <a:gd name="connsiteY201" fmla="*/ 0 h 924402"/>
                <a:gd name="connsiteX202" fmla="*/ 2009218 w 4603109"/>
                <a:gd name="connsiteY202" fmla="*/ 0 h 924402"/>
                <a:gd name="connsiteX203" fmla="*/ 2010246 w 4603109"/>
                <a:gd name="connsiteY203" fmla="*/ 0 h 924402"/>
                <a:gd name="connsiteX204" fmla="*/ 2010709 w 4603109"/>
                <a:gd name="connsiteY204" fmla="*/ 0 h 924402"/>
                <a:gd name="connsiteX205" fmla="*/ 2011705 w 4603109"/>
                <a:gd name="connsiteY205" fmla="*/ 0 h 924402"/>
                <a:gd name="connsiteX206" fmla="*/ 2024147 w 4603109"/>
                <a:gd name="connsiteY206" fmla="*/ 0 h 924402"/>
                <a:gd name="connsiteX207" fmla="*/ 2024196 w 4603109"/>
                <a:gd name="connsiteY207" fmla="*/ 0 h 924402"/>
                <a:gd name="connsiteX208" fmla="*/ 2024981 w 4603109"/>
                <a:gd name="connsiteY208" fmla="*/ 0 h 924402"/>
                <a:gd name="connsiteX209" fmla="*/ 2025353 w 4603109"/>
                <a:gd name="connsiteY209" fmla="*/ 0 h 924402"/>
                <a:gd name="connsiteX210" fmla="*/ 2026473 w 4603109"/>
                <a:gd name="connsiteY210" fmla="*/ 0 h 924402"/>
                <a:gd name="connsiteX211" fmla="*/ 2031619 w 4603109"/>
                <a:gd name="connsiteY211" fmla="*/ 0 h 924402"/>
                <a:gd name="connsiteX212" fmla="*/ 2033110 w 4603109"/>
                <a:gd name="connsiteY212" fmla="*/ 0 h 924402"/>
                <a:gd name="connsiteX213" fmla="*/ 2038787 w 4603109"/>
                <a:gd name="connsiteY213" fmla="*/ 0 h 924402"/>
                <a:gd name="connsiteX214" fmla="*/ 2039282 w 4603109"/>
                <a:gd name="connsiteY214" fmla="*/ 0 h 924402"/>
                <a:gd name="connsiteX215" fmla="*/ 2047755 w 4603109"/>
                <a:gd name="connsiteY215" fmla="*/ 0 h 924402"/>
                <a:gd name="connsiteX216" fmla="*/ 2051230 w 4603109"/>
                <a:gd name="connsiteY216" fmla="*/ 0 h 924402"/>
                <a:gd name="connsiteX217" fmla="*/ 2054893 w 4603109"/>
                <a:gd name="connsiteY217" fmla="*/ 0 h 924402"/>
                <a:gd name="connsiteX218" fmla="*/ 2055046 w 4603109"/>
                <a:gd name="connsiteY218" fmla="*/ 0 h 924402"/>
                <a:gd name="connsiteX219" fmla="*/ 2055258 w 4603109"/>
                <a:gd name="connsiteY219" fmla="*/ 0 h 924402"/>
                <a:gd name="connsiteX220" fmla="*/ 2055680 w 4603109"/>
                <a:gd name="connsiteY220" fmla="*/ 0 h 924402"/>
                <a:gd name="connsiteX221" fmla="*/ 2057171 w 4603109"/>
                <a:gd name="connsiteY221" fmla="*/ 0 h 924402"/>
                <a:gd name="connsiteX222" fmla="*/ 2061683 w 4603109"/>
                <a:gd name="connsiteY222" fmla="*/ 0 h 924402"/>
                <a:gd name="connsiteX223" fmla="*/ 2067702 w 4603109"/>
                <a:gd name="connsiteY223" fmla="*/ 0 h 924402"/>
                <a:gd name="connsiteX224" fmla="*/ 2074495 w 4603109"/>
                <a:gd name="connsiteY224" fmla="*/ 0 h 924402"/>
                <a:gd name="connsiteX225" fmla="*/ 2077294 w 4603109"/>
                <a:gd name="connsiteY225" fmla="*/ 0 h 924402"/>
                <a:gd name="connsiteX226" fmla="*/ 2084504 w 4603109"/>
                <a:gd name="connsiteY226" fmla="*/ 0 h 924402"/>
                <a:gd name="connsiteX227" fmla="*/ 2085323 w 4603109"/>
                <a:gd name="connsiteY227" fmla="*/ 0 h 924402"/>
                <a:gd name="connsiteX228" fmla="*/ 2085744 w 4603109"/>
                <a:gd name="connsiteY228" fmla="*/ 0 h 924402"/>
                <a:gd name="connsiteX229" fmla="*/ 2097766 w 4603109"/>
                <a:gd name="connsiteY229" fmla="*/ 0 h 924402"/>
                <a:gd name="connsiteX230" fmla="*/ 2106289 w 4603109"/>
                <a:gd name="connsiteY230" fmla="*/ 0 h 924402"/>
                <a:gd name="connsiteX231" fmla="*/ 2107781 w 4603109"/>
                <a:gd name="connsiteY231" fmla="*/ 0 h 924402"/>
                <a:gd name="connsiteX232" fmla="*/ 2128956 w 4603109"/>
                <a:gd name="connsiteY232" fmla="*/ 0 h 924402"/>
                <a:gd name="connsiteX233" fmla="*/ 2129514 w 4603109"/>
                <a:gd name="connsiteY233" fmla="*/ 0 h 924402"/>
                <a:gd name="connsiteX234" fmla="*/ 2136354 w 4603109"/>
                <a:gd name="connsiteY234" fmla="*/ 0 h 924402"/>
                <a:gd name="connsiteX235" fmla="*/ 2136987 w 4603109"/>
                <a:gd name="connsiteY235" fmla="*/ 0 h 924402"/>
                <a:gd name="connsiteX236" fmla="*/ 2138478 w 4603109"/>
                <a:gd name="connsiteY236" fmla="*/ 0 h 924402"/>
                <a:gd name="connsiteX237" fmla="*/ 2151916 w 4603109"/>
                <a:gd name="connsiteY237" fmla="*/ 0 h 924402"/>
                <a:gd name="connsiteX238" fmla="*/ 2152750 w 4603109"/>
                <a:gd name="connsiteY238" fmla="*/ 0 h 924402"/>
                <a:gd name="connsiteX239" fmla="*/ 2153122 w 4603109"/>
                <a:gd name="connsiteY239" fmla="*/ 0 h 924402"/>
                <a:gd name="connsiteX240" fmla="*/ 2154242 w 4603109"/>
                <a:gd name="connsiteY240" fmla="*/ 0 h 924402"/>
                <a:gd name="connsiteX241" fmla="*/ 2156597 w 4603109"/>
                <a:gd name="connsiteY241" fmla="*/ 0 h 924402"/>
                <a:gd name="connsiteX242" fmla="*/ 2159388 w 4603109"/>
                <a:gd name="connsiteY242" fmla="*/ 0 h 924402"/>
                <a:gd name="connsiteX243" fmla="*/ 2160879 w 4603109"/>
                <a:gd name="connsiteY243" fmla="*/ 0 h 924402"/>
                <a:gd name="connsiteX244" fmla="*/ 2161633 w 4603109"/>
                <a:gd name="connsiteY244" fmla="*/ 0 h 924402"/>
                <a:gd name="connsiteX245" fmla="*/ 2167051 w 4603109"/>
                <a:gd name="connsiteY245" fmla="*/ 0 h 924402"/>
                <a:gd name="connsiteX246" fmla="*/ 2178999 w 4603109"/>
                <a:gd name="connsiteY246" fmla="*/ 0 h 924402"/>
                <a:gd name="connsiteX247" fmla="*/ 2182158 w 4603109"/>
                <a:gd name="connsiteY247" fmla="*/ 0 h 924402"/>
                <a:gd name="connsiteX248" fmla="*/ 2182815 w 4603109"/>
                <a:gd name="connsiteY248" fmla="*/ 0 h 924402"/>
                <a:gd name="connsiteX249" fmla="*/ 2188666 w 4603109"/>
                <a:gd name="connsiteY249" fmla="*/ 0 h 924402"/>
                <a:gd name="connsiteX250" fmla="*/ 2189452 w 4603109"/>
                <a:gd name="connsiteY250" fmla="*/ 0 h 924402"/>
                <a:gd name="connsiteX251" fmla="*/ 2191697 w 4603109"/>
                <a:gd name="connsiteY251" fmla="*/ 0 h 924402"/>
                <a:gd name="connsiteX252" fmla="*/ 2195471 w 4603109"/>
                <a:gd name="connsiteY252" fmla="*/ 0 h 924402"/>
                <a:gd name="connsiteX253" fmla="*/ 2201759 w 4603109"/>
                <a:gd name="connsiteY253" fmla="*/ 0 h 924402"/>
                <a:gd name="connsiteX254" fmla="*/ 2203100 w 4603109"/>
                <a:gd name="connsiteY254" fmla="*/ 0 h 924402"/>
                <a:gd name="connsiteX255" fmla="*/ 2204559 w 4603109"/>
                <a:gd name="connsiteY255" fmla="*/ 0 h 924402"/>
                <a:gd name="connsiteX256" fmla="*/ 2204591 w 4603109"/>
                <a:gd name="connsiteY256" fmla="*/ 0 h 924402"/>
                <a:gd name="connsiteX257" fmla="*/ 2212273 w 4603109"/>
                <a:gd name="connsiteY257" fmla="*/ 0 h 924402"/>
                <a:gd name="connsiteX258" fmla="*/ 2225535 w 4603109"/>
                <a:gd name="connsiteY258" fmla="*/ 0 h 924402"/>
                <a:gd name="connsiteX259" fmla="*/ 2231674 w 4603109"/>
                <a:gd name="connsiteY259" fmla="*/ 0 h 924402"/>
                <a:gd name="connsiteX260" fmla="*/ 2232096 w 4603109"/>
                <a:gd name="connsiteY260" fmla="*/ 0 h 924402"/>
                <a:gd name="connsiteX261" fmla="*/ 2232220 w 4603109"/>
                <a:gd name="connsiteY261" fmla="*/ 0 h 924402"/>
                <a:gd name="connsiteX262" fmla="*/ 2233118 w 4603109"/>
                <a:gd name="connsiteY262" fmla="*/ 0 h 924402"/>
                <a:gd name="connsiteX263" fmla="*/ 2233165 w 4603109"/>
                <a:gd name="connsiteY263" fmla="*/ 0 h 924402"/>
                <a:gd name="connsiteX264" fmla="*/ 2256725 w 4603109"/>
                <a:gd name="connsiteY264" fmla="*/ 0 h 924402"/>
                <a:gd name="connsiteX265" fmla="*/ 2257283 w 4603109"/>
                <a:gd name="connsiteY265" fmla="*/ 0 h 924402"/>
                <a:gd name="connsiteX266" fmla="*/ 2262285 w 4603109"/>
                <a:gd name="connsiteY266" fmla="*/ 0 h 924402"/>
                <a:gd name="connsiteX267" fmla="*/ 2284366 w 4603109"/>
                <a:gd name="connsiteY267" fmla="*/ 0 h 924402"/>
                <a:gd name="connsiteX268" fmla="*/ 2289402 w 4603109"/>
                <a:gd name="connsiteY268" fmla="*/ 0 h 924402"/>
                <a:gd name="connsiteX269" fmla="*/ 2292052 w 4603109"/>
                <a:gd name="connsiteY269" fmla="*/ 0 h 924402"/>
                <a:gd name="connsiteX270" fmla="*/ 2299271 w 4603109"/>
                <a:gd name="connsiteY270" fmla="*/ 0 h 924402"/>
                <a:gd name="connsiteX271" fmla="*/ 2308721 w 4603109"/>
                <a:gd name="connsiteY271" fmla="*/ 0 h 924402"/>
                <a:gd name="connsiteX272" fmla="*/ 2309927 w 4603109"/>
                <a:gd name="connsiteY272" fmla="*/ 0 h 924402"/>
                <a:gd name="connsiteX273" fmla="*/ 2316435 w 4603109"/>
                <a:gd name="connsiteY273" fmla="*/ 0 h 924402"/>
                <a:gd name="connsiteX274" fmla="*/ 2316703 w 4603109"/>
                <a:gd name="connsiteY274" fmla="*/ 0 h 924402"/>
                <a:gd name="connsiteX275" fmla="*/ 2319466 w 4603109"/>
                <a:gd name="connsiteY275" fmla="*/ 0 h 924402"/>
                <a:gd name="connsiteX276" fmla="*/ 2322840 w 4603109"/>
                <a:gd name="connsiteY276" fmla="*/ 0 h 924402"/>
                <a:gd name="connsiteX277" fmla="*/ 2329528 w 4603109"/>
                <a:gd name="connsiteY277" fmla="*/ 0 h 924402"/>
                <a:gd name="connsiteX278" fmla="*/ 2330869 w 4603109"/>
                <a:gd name="connsiteY278" fmla="*/ 0 h 924402"/>
                <a:gd name="connsiteX279" fmla="*/ 2332328 w 4603109"/>
                <a:gd name="connsiteY279" fmla="*/ 0 h 924402"/>
                <a:gd name="connsiteX280" fmla="*/ 2332360 w 4603109"/>
                <a:gd name="connsiteY280" fmla="*/ 0 h 924402"/>
                <a:gd name="connsiteX281" fmla="*/ 2335803 w 4603109"/>
                <a:gd name="connsiteY281" fmla="*/ 0 h 924402"/>
                <a:gd name="connsiteX282" fmla="*/ 2343312 w 4603109"/>
                <a:gd name="connsiteY282" fmla="*/ 0 h 924402"/>
                <a:gd name="connsiteX283" fmla="*/ 2344804 w 4603109"/>
                <a:gd name="connsiteY283" fmla="*/ 0 h 924402"/>
                <a:gd name="connsiteX284" fmla="*/ 2346768 w 4603109"/>
                <a:gd name="connsiteY284" fmla="*/ 0 h 924402"/>
                <a:gd name="connsiteX285" fmla="*/ 2347827 w 4603109"/>
                <a:gd name="connsiteY285" fmla="*/ 0 h 924402"/>
                <a:gd name="connsiteX286" fmla="*/ 2352274 w 4603109"/>
                <a:gd name="connsiteY286" fmla="*/ 0 h 924402"/>
                <a:gd name="connsiteX287" fmla="*/ 2359443 w 4603109"/>
                <a:gd name="connsiteY287" fmla="*/ 0 h 924402"/>
                <a:gd name="connsiteX288" fmla="*/ 2359865 w 4603109"/>
                <a:gd name="connsiteY288" fmla="*/ 0 h 924402"/>
                <a:gd name="connsiteX289" fmla="*/ 2359989 w 4603109"/>
                <a:gd name="connsiteY289" fmla="*/ 0 h 924402"/>
                <a:gd name="connsiteX290" fmla="*/ 2360887 w 4603109"/>
                <a:gd name="connsiteY290" fmla="*/ 0 h 924402"/>
                <a:gd name="connsiteX291" fmla="*/ 2360934 w 4603109"/>
                <a:gd name="connsiteY291" fmla="*/ 0 h 924402"/>
                <a:gd name="connsiteX292" fmla="*/ 2371886 w 4603109"/>
                <a:gd name="connsiteY292" fmla="*/ 0 h 924402"/>
                <a:gd name="connsiteX293" fmla="*/ 2373377 w 4603109"/>
                <a:gd name="connsiteY293" fmla="*/ 0 h 924402"/>
                <a:gd name="connsiteX294" fmla="*/ 2377892 w 4603109"/>
                <a:gd name="connsiteY294" fmla="*/ 0 h 924402"/>
                <a:gd name="connsiteX295" fmla="*/ 2382339 w 4603109"/>
                <a:gd name="connsiteY295" fmla="*/ 0 h 924402"/>
                <a:gd name="connsiteX296" fmla="*/ 2390054 w 4603109"/>
                <a:gd name="connsiteY296" fmla="*/ 0 h 924402"/>
                <a:gd name="connsiteX297" fmla="*/ 2419821 w 4603109"/>
                <a:gd name="connsiteY297" fmla="*/ 0 h 924402"/>
                <a:gd name="connsiteX298" fmla="*/ 2427040 w 4603109"/>
                <a:gd name="connsiteY298" fmla="*/ 0 h 924402"/>
                <a:gd name="connsiteX299" fmla="*/ 2436490 w 4603109"/>
                <a:gd name="connsiteY299" fmla="*/ 0 h 924402"/>
                <a:gd name="connsiteX300" fmla="*/ 2444472 w 4603109"/>
                <a:gd name="connsiteY300" fmla="*/ 0 h 924402"/>
                <a:gd name="connsiteX301" fmla="*/ 2448678 w 4603109"/>
                <a:gd name="connsiteY301" fmla="*/ 0 h 924402"/>
                <a:gd name="connsiteX302" fmla="*/ 2450171 w 4603109"/>
                <a:gd name="connsiteY302" fmla="*/ 0 h 924402"/>
                <a:gd name="connsiteX303" fmla="*/ 2450609 w 4603109"/>
                <a:gd name="connsiteY303" fmla="*/ 0 h 924402"/>
                <a:gd name="connsiteX304" fmla="*/ 2463572 w 4603109"/>
                <a:gd name="connsiteY304" fmla="*/ 0 h 924402"/>
                <a:gd name="connsiteX305" fmla="*/ 2471081 w 4603109"/>
                <a:gd name="connsiteY305" fmla="*/ 0 h 924402"/>
                <a:gd name="connsiteX306" fmla="*/ 2472573 w 4603109"/>
                <a:gd name="connsiteY306" fmla="*/ 0 h 924402"/>
                <a:gd name="connsiteX307" fmla="*/ 2474537 w 4603109"/>
                <a:gd name="connsiteY307" fmla="*/ 0 h 924402"/>
                <a:gd name="connsiteX308" fmla="*/ 2475596 w 4603109"/>
                <a:gd name="connsiteY308" fmla="*/ 0 h 924402"/>
                <a:gd name="connsiteX309" fmla="*/ 2477252 w 4603109"/>
                <a:gd name="connsiteY309" fmla="*/ 0 h 924402"/>
                <a:gd name="connsiteX310" fmla="*/ 2478712 w 4603109"/>
                <a:gd name="connsiteY310" fmla="*/ 0 h 924402"/>
                <a:gd name="connsiteX311" fmla="*/ 2478743 w 4603109"/>
                <a:gd name="connsiteY311" fmla="*/ 0 h 924402"/>
                <a:gd name="connsiteX312" fmla="*/ 2480043 w 4603109"/>
                <a:gd name="connsiteY312" fmla="*/ 0 h 924402"/>
                <a:gd name="connsiteX313" fmla="*/ 2499655 w 4603109"/>
                <a:gd name="connsiteY313" fmla="*/ 0 h 924402"/>
                <a:gd name="connsiteX314" fmla="*/ 2501146 w 4603109"/>
                <a:gd name="connsiteY314" fmla="*/ 0 h 924402"/>
                <a:gd name="connsiteX315" fmla="*/ 2505661 w 4603109"/>
                <a:gd name="connsiteY315" fmla="*/ 0 h 924402"/>
                <a:gd name="connsiteX316" fmla="*/ 2508776 w 4603109"/>
                <a:gd name="connsiteY316" fmla="*/ 0 h 924402"/>
                <a:gd name="connsiteX317" fmla="*/ 2510108 w 4603109"/>
                <a:gd name="connsiteY317" fmla="*/ 0 h 924402"/>
                <a:gd name="connsiteX318" fmla="*/ 2524178 w 4603109"/>
                <a:gd name="connsiteY318" fmla="*/ 0 h 924402"/>
                <a:gd name="connsiteX319" fmla="*/ 2525248 w 4603109"/>
                <a:gd name="connsiteY319" fmla="*/ 0 h 924402"/>
                <a:gd name="connsiteX320" fmla="*/ 2525669 w 4603109"/>
                <a:gd name="connsiteY320" fmla="*/ 0 h 924402"/>
                <a:gd name="connsiteX321" fmla="*/ 2552329 w 4603109"/>
                <a:gd name="connsiteY321" fmla="*/ 0 h 924402"/>
                <a:gd name="connsiteX322" fmla="*/ 2552751 w 4603109"/>
                <a:gd name="connsiteY322" fmla="*/ 0 h 924402"/>
                <a:gd name="connsiteX323" fmla="*/ 2554242 w 4603109"/>
                <a:gd name="connsiteY323" fmla="*/ 0 h 924402"/>
                <a:gd name="connsiteX324" fmla="*/ 2574787 w 4603109"/>
                <a:gd name="connsiteY324" fmla="*/ 0 h 924402"/>
                <a:gd name="connsiteX325" fmla="*/ 2576279 w 4603109"/>
                <a:gd name="connsiteY325" fmla="*/ 0 h 924402"/>
                <a:gd name="connsiteX326" fmla="*/ 2576447 w 4603109"/>
                <a:gd name="connsiteY326" fmla="*/ 0 h 924402"/>
                <a:gd name="connsiteX327" fmla="*/ 2577940 w 4603109"/>
                <a:gd name="connsiteY327" fmla="*/ 0 h 924402"/>
                <a:gd name="connsiteX328" fmla="*/ 2603360 w 4603109"/>
                <a:gd name="connsiteY328" fmla="*/ 0 h 924402"/>
                <a:gd name="connsiteX329" fmla="*/ 2604852 w 4603109"/>
                <a:gd name="connsiteY329" fmla="*/ 0 h 924402"/>
                <a:gd name="connsiteX330" fmla="*/ 2605021 w 4603109"/>
                <a:gd name="connsiteY330" fmla="*/ 0 h 924402"/>
                <a:gd name="connsiteX331" fmla="*/ 2605484 w 4603109"/>
                <a:gd name="connsiteY331" fmla="*/ 0 h 924402"/>
                <a:gd name="connsiteX332" fmla="*/ 2606481 w 4603109"/>
                <a:gd name="connsiteY332" fmla="*/ 0 h 924402"/>
                <a:gd name="connsiteX333" fmla="*/ 2606512 w 4603109"/>
                <a:gd name="connsiteY333" fmla="*/ 0 h 924402"/>
                <a:gd name="connsiteX334" fmla="*/ 2606976 w 4603109"/>
                <a:gd name="connsiteY334" fmla="*/ 0 h 924402"/>
                <a:gd name="connsiteX335" fmla="*/ 2618923 w 4603109"/>
                <a:gd name="connsiteY335" fmla="*/ 0 h 924402"/>
                <a:gd name="connsiteX336" fmla="*/ 2621248 w 4603109"/>
                <a:gd name="connsiteY336" fmla="*/ 0 h 924402"/>
                <a:gd name="connsiteX337" fmla="*/ 2622740 w 4603109"/>
                <a:gd name="connsiteY337" fmla="*/ 0 h 924402"/>
                <a:gd name="connsiteX338" fmla="*/ 2627885 w 4603109"/>
                <a:gd name="connsiteY338" fmla="*/ 0 h 924402"/>
                <a:gd name="connsiteX339" fmla="*/ 2629377 w 4603109"/>
                <a:gd name="connsiteY339" fmla="*/ 0 h 924402"/>
                <a:gd name="connsiteX340" fmla="*/ 2634058 w 4603109"/>
                <a:gd name="connsiteY340" fmla="*/ 0 h 924402"/>
                <a:gd name="connsiteX341" fmla="*/ 2635549 w 4603109"/>
                <a:gd name="connsiteY341" fmla="*/ 0 h 924402"/>
                <a:gd name="connsiteX342" fmla="*/ 2636545 w 4603109"/>
                <a:gd name="connsiteY342" fmla="*/ 0 h 924402"/>
                <a:gd name="connsiteX343" fmla="*/ 2648987 w 4603109"/>
                <a:gd name="connsiteY343" fmla="*/ 0 h 924402"/>
                <a:gd name="connsiteX344" fmla="*/ 2649821 w 4603109"/>
                <a:gd name="connsiteY344" fmla="*/ 0 h 924402"/>
                <a:gd name="connsiteX345" fmla="*/ 2651313 w 4603109"/>
                <a:gd name="connsiteY345" fmla="*/ 0 h 924402"/>
                <a:gd name="connsiteX346" fmla="*/ 2651947 w 4603109"/>
                <a:gd name="connsiteY346" fmla="*/ 0 h 924402"/>
                <a:gd name="connsiteX347" fmla="*/ 2653017 w 4603109"/>
                <a:gd name="connsiteY347" fmla="*/ 0 h 924402"/>
                <a:gd name="connsiteX348" fmla="*/ 2653438 w 4603109"/>
                <a:gd name="connsiteY348" fmla="*/ 0 h 924402"/>
                <a:gd name="connsiteX349" fmla="*/ 2656459 w 4603109"/>
                <a:gd name="connsiteY349" fmla="*/ 0 h 924402"/>
                <a:gd name="connsiteX350" fmla="*/ 2657950 w 4603109"/>
                <a:gd name="connsiteY350" fmla="*/ 0 h 924402"/>
                <a:gd name="connsiteX351" fmla="*/ 2665460 w 4603109"/>
                <a:gd name="connsiteY351" fmla="*/ 0 h 924402"/>
                <a:gd name="connsiteX352" fmla="*/ 2680098 w 4603109"/>
                <a:gd name="connsiteY352" fmla="*/ 0 h 924402"/>
                <a:gd name="connsiteX353" fmla="*/ 2680520 w 4603109"/>
                <a:gd name="connsiteY353" fmla="*/ 0 h 924402"/>
                <a:gd name="connsiteX354" fmla="*/ 2682011 w 4603109"/>
                <a:gd name="connsiteY354" fmla="*/ 0 h 924402"/>
                <a:gd name="connsiteX355" fmla="*/ 2692542 w 4603109"/>
                <a:gd name="connsiteY355" fmla="*/ 0 h 924402"/>
                <a:gd name="connsiteX356" fmla="*/ 2702556 w 4603109"/>
                <a:gd name="connsiteY356" fmla="*/ 0 h 924402"/>
                <a:gd name="connsiteX357" fmla="*/ 2704048 w 4603109"/>
                <a:gd name="connsiteY357" fmla="*/ 0 h 924402"/>
                <a:gd name="connsiteX358" fmla="*/ 2724289 w 4603109"/>
                <a:gd name="connsiteY358" fmla="*/ 0 h 924402"/>
                <a:gd name="connsiteX359" fmla="*/ 2731129 w 4603109"/>
                <a:gd name="connsiteY359" fmla="*/ 0 h 924402"/>
                <a:gd name="connsiteX360" fmla="*/ 2732621 w 4603109"/>
                <a:gd name="connsiteY360" fmla="*/ 0 h 924402"/>
                <a:gd name="connsiteX361" fmla="*/ 2733253 w 4603109"/>
                <a:gd name="connsiteY361" fmla="*/ 0 h 924402"/>
                <a:gd name="connsiteX362" fmla="*/ 2734745 w 4603109"/>
                <a:gd name="connsiteY362" fmla="*/ 0 h 924402"/>
                <a:gd name="connsiteX363" fmla="*/ 2746692 w 4603109"/>
                <a:gd name="connsiteY363" fmla="*/ 0 h 924402"/>
                <a:gd name="connsiteX364" fmla="*/ 2749017 w 4603109"/>
                <a:gd name="connsiteY364" fmla="*/ 0 h 924402"/>
                <a:gd name="connsiteX365" fmla="*/ 2750509 w 4603109"/>
                <a:gd name="connsiteY365" fmla="*/ 0 h 924402"/>
                <a:gd name="connsiteX366" fmla="*/ 2754354 w 4603109"/>
                <a:gd name="connsiteY366" fmla="*/ 0 h 924402"/>
                <a:gd name="connsiteX367" fmla="*/ 2755654 w 4603109"/>
                <a:gd name="connsiteY367" fmla="*/ 0 h 924402"/>
                <a:gd name="connsiteX368" fmla="*/ 2757146 w 4603109"/>
                <a:gd name="connsiteY368" fmla="*/ 0 h 924402"/>
                <a:gd name="connsiteX369" fmla="*/ 2761827 w 4603109"/>
                <a:gd name="connsiteY369" fmla="*/ 0 h 924402"/>
                <a:gd name="connsiteX370" fmla="*/ 2763318 w 4603109"/>
                <a:gd name="connsiteY370" fmla="*/ 0 h 924402"/>
                <a:gd name="connsiteX371" fmla="*/ 2776756 w 4603109"/>
                <a:gd name="connsiteY371" fmla="*/ 0 h 924402"/>
                <a:gd name="connsiteX372" fmla="*/ 2777590 w 4603109"/>
                <a:gd name="connsiteY372" fmla="*/ 0 h 924402"/>
                <a:gd name="connsiteX373" fmla="*/ 2779082 w 4603109"/>
                <a:gd name="connsiteY373" fmla="*/ 0 h 924402"/>
                <a:gd name="connsiteX374" fmla="*/ 2783442 w 4603109"/>
                <a:gd name="connsiteY374" fmla="*/ 0 h 924402"/>
                <a:gd name="connsiteX375" fmla="*/ 2784228 w 4603109"/>
                <a:gd name="connsiteY375" fmla="*/ 0 h 924402"/>
                <a:gd name="connsiteX376" fmla="*/ 2785719 w 4603109"/>
                <a:gd name="connsiteY376" fmla="*/ 0 h 924402"/>
                <a:gd name="connsiteX377" fmla="*/ 2786473 w 4603109"/>
                <a:gd name="connsiteY377" fmla="*/ 0 h 924402"/>
                <a:gd name="connsiteX378" fmla="*/ 2793229 w 4603109"/>
                <a:gd name="connsiteY378" fmla="*/ 0 h 924402"/>
                <a:gd name="connsiteX379" fmla="*/ 2799367 w 4603109"/>
                <a:gd name="connsiteY379" fmla="*/ 0 h 924402"/>
                <a:gd name="connsiteX380" fmla="*/ 2813506 w 4603109"/>
                <a:gd name="connsiteY380" fmla="*/ 0 h 924402"/>
                <a:gd name="connsiteX381" fmla="*/ 2820311 w 4603109"/>
                <a:gd name="connsiteY381" fmla="*/ 0 h 924402"/>
                <a:gd name="connsiteX382" fmla="*/ 2827893 w 4603109"/>
                <a:gd name="connsiteY382" fmla="*/ 0 h 924402"/>
                <a:gd name="connsiteX383" fmla="*/ 2827940 w 4603109"/>
                <a:gd name="connsiteY383" fmla="*/ 0 h 924402"/>
                <a:gd name="connsiteX384" fmla="*/ 2829431 w 4603109"/>
                <a:gd name="connsiteY384" fmla="*/ 0 h 924402"/>
                <a:gd name="connsiteX385" fmla="*/ 2829978 w 4603109"/>
                <a:gd name="connsiteY385" fmla="*/ 0 h 924402"/>
                <a:gd name="connsiteX386" fmla="*/ 2852058 w 4603109"/>
                <a:gd name="connsiteY386" fmla="*/ 0 h 924402"/>
                <a:gd name="connsiteX387" fmla="*/ 2857060 w 4603109"/>
                <a:gd name="connsiteY387" fmla="*/ 0 h 924402"/>
                <a:gd name="connsiteX388" fmla="*/ 2857958 w 4603109"/>
                <a:gd name="connsiteY388" fmla="*/ 0 h 924402"/>
                <a:gd name="connsiteX389" fmla="*/ 2871601 w 4603109"/>
                <a:gd name="connsiteY389" fmla="*/ 0 h 924402"/>
                <a:gd name="connsiteX390" fmla="*/ 2882123 w 4603109"/>
                <a:gd name="connsiteY390" fmla="*/ 0 h 924402"/>
                <a:gd name="connsiteX391" fmla="*/ 2894046 w 4603109"/>
                <a:gd name="connsiteY391" fmla="*/ 0 h 924402"/>
                <a:gd name="connsiteX392" fmla="*/ 2903496 w 4603109"/>
                <a:gd name="connsiteY392" fmla="*/ 0 h 924402"/>
                <a:gd name="connsiteX393" fmla="*/ 2911211 w 4603109"/>
                <a:gd name="connsiteY393" fmla="*/ 0 h 924402"/>
                <a:gd name="connsiteX394" fmla="*/ 2914242 w 4603109"/>
                <a:gd name="connsiteY394" fmla="*/ 0 h 924402"/>
                <a:gd name="connsiteX395" fmla="*/ 2914461 w 4603109"/>
                <a:gd name="connsiteY395" fmla="*/ 0 h 924402"/>
                <a:gd name="connsiteX396" fmla="*/ 2924111 w 4603109"/>
                <a:gd name="connsiteY396" fmla="*/ 0 h 924402"/>
                <a:gd name="connsiteX397" fmla="*/ 2927136 w 4603109"/>
                <a:gd name="connsiteY397" fmla="*/ 0 h 924402"/>
                <a:gd name="connsiteX398" fmla="*/ 2933561 w 4603109"/>
                <a:gd name="connsiteY398" fmla="*/ 0 h 924402"/>
                <a:gd name="connsiteX399" fmla="*/ 2939580 w 4603109"/>
                <a:gd name="connsiteY399" fmla="*/ 0 h 924402"/>
                <a:gd name="connsiteX400" fmla="*/ 2941275 w 4603109"/>
                <a:gd name="connsiteY400" fmla="*/ 0 h 924402"/>
                <a:gd name="connsiteX401" fmla="*/ 2941543 w 4603109"/>
                <a:gd name="connsiteY401" fmla="*/ 0 h 924402"/>
                <a:gd name="connsiteX402" fmla="*/ 2945586 w 4603109"/>
                <a:gd name="connsiteY402" fmla="*/ 0 h 924402"/>
                <a:gd name="connsiteX403" fmla="*/ 2950032 w 4603109"/>
                <a:gd name="connsiteY403" fmla="*/ 0 h 924402"/>
                <a:gd name="connsiteX404" fmla="*/ 2955662 w 4603109"/>
                <a:gd name="connsiteY404" fmla="*/ 0 h 924402"/>
                <a:gd name="connsiteX405" fmla="*/ 2955709 w 4603109"/>
                <a:gd name="connsiteY405" fmla="*/ 0 h 924402"/>
                <a:gd name="connsiteX406" fmla="*/ 2957200 w 4603109"/>
                <a:gd name="connsiteY406" fmla="*/ 0 h 924402"/>
                <a:gd name="connsiteX407" fmla="*/ 2957747 w 4603109"/>
                <a:gd name="connsiteY407" fmla="*/ 0 h 924402"/>
                <a:gd name="connsiteX408" fmla="*/ 2968152 w 4603109"/>
                <a:gd name="connsiteY408" fmla="*/ 0 h 924402"/>
                <a:gd name="connsiteX409" fmla="*/ 2969644 w 4603109"/>
                <a:gd name="connsiteY409" fmla="*/ 0 h 924402"/>
                <a:gd name="connsiteX410" fmla="*/ 2972667 w 4603109"/>
                <a:gd name="connsiteY410" fmla="*/ 0 h 924402"/>
                <a:gd name="connsiteX411" fmla="*/ 2977114 w 4603109"/>
                <a:gd name="connsiteY411" fmla="*/ 0 h 924402"/>
                <a:gd name="connsiteX412" fmla="*/ 2984829 w 4603109"/>
                <a:gd name="connsiteY412" fmla="*/ 0 h 924402"/>
                <a:gd name="connsiteX413" fmla="*/ 2985727 w 4603109"/>
                <a:gd name="connsiteY413" fmla="*/ 0 h 924402"/>
                <a:gd name="connsiteX414" fmla="*/ 2999370 w 4603109"/>
                <a:gd name="connsiteY414" fmla="*/ 0 h 924402"/>
                <a:gd name="connsiteX415" fmla="*/ 3021815 w 4603109"/>
                <a:gd name="connsiteY415" fmla="*/ 0 h 924402"/>
                <a:gd name="connsiteX416" fmla="*/ 3031265 w 4603109"/>
                <a:gd name="connsiteY416" fmla="*/ 0 h 924402"/>
                <a:gd name="connsiteX417" fmla="*/ 3042230 w 4603109"/>
                <a:gd name="connsiteY417" fmla="*/ 0 h 924402"/>
                <a:gd name="connsiteX418" fmla="*/ 3044946 w 4603109"/>
                <a:gd name="connsiteY418" fmla="*/ 0 h 924402"/>
                <a:gd name="connsiteX419" fmla="*/ 3051880 w 4603109"/>
                <a:gd name="connsiteY419" fmla="*/ 0 h 924402"/>
                <a:gd name="connsiteX420" fmla="*/ 3061330 w 4603109"/>
                <a:gd name="connsiteY420" fmla="*/ 0 h 924402"/>
                <a:gd name="connsiteX421" fmla="*/ 3067349 w 4603109"/>
                <a:gd name="connsiteY421" fmla="*/ 0 h 924402"/>
                <a:gd name="connsiteX422" fmla="*/ 3069312 w 4603109"/>
                <a:gd name="connsiteY422" fmla="*/ 0 h 924402"/>
                <a:gd name="connsiteX423" fmla="*/ 3073355 w 4603109"/>
                <a:gd name="connsiteY423" fmla="*/ 0 h 924402"/>
                <a:gd name="connsiteX424" fmla="*/ 3073518 w 4603109"/>
                <a:gd name="connsiteY424" fmla="*/ 0 h 924402"/>
                <a:gd name="connsiteX425" fmla="*/ 3075011 w 4603109"/>
                <a:gd name="connsiteY425" fmla="*/ 0 h 924402"/>
                <a:gd name="connsiteX426" fmla="*/ 3077801 w 4603109"/>
                <a:gd name="connsiteY426" fmla="*/ 0 h 924402"/>
                <a:gd name="connsiteX427" fmla="*/ 3095921 w 4603109"/>
                <a:gd name="connsiteY427" fmla="*/ 0 h 924402"/>
                <a:gd name="connsiteX428" fmla="*/ 3097413 w 4603109"/>
                <a:gd name="connsiteY428" fmla="*/ 0 h 924402"/>
                <a:gd name="connsiteX429" fmla="*/ 3100436 w 4603109"/>
                <a:gd name="connsiteY429" fmla="*/ 0 h 924402"/>
                <a:gd name="connsiteX430" fmla="*/ 3103552 w 4603109"/>
                <a:gd name="connsiteY430" fmla="*/ 0 h 924402"/>
                <a:gd name="connsiteX431" fmla="*/ 3104883 w 4603109"/>
                <a:gd name="connsiteY431" fmla="*/ 0 h 924402"/>
                <a:gd name="connsiteX432" fmla="*/ 3120023 w 4603109"/>
                <a:gd name="connsiteY432" fmla="*/ 0 h 924402"/>
                <a:gd name="connsiteX433" fmla="*/ 3120445 w 4603109"/>
                <a:gd name="connsiteY433" fmla="*/ 0 h 924402"/>
                <a:gd name="connsiteX434" fmla="*/ 3149018 w 4603109"/>
                <a:gd name="connsiteY434" fmla="*/ 0 h 924402"/>
                <a:gd name="connsiteX435" fmla="*/ 3150088 w 4603109"/>
                <a:gd name="connsiteY435" fmla="*/ 0 h 924402"/>
                <a:gd name="connsiteX436" fmla="*/ 3150509 w 4603109"/>
                <a:gd name="connsiteY436" fmla="*/ 0 h 924402"/>
                <a:gd name="connsiteX437" fmla="*/ 3171054 w 4603109"/>
                <a:gd name="connsiteY437" fmla="*/ 0 h 924402"/>
                <a:gd name="connsiteX438" fmla="*/ 3172715 w 4603109"/>
                <a:gd name="connsiteY438" fmla="*/ 0 h 924402"/>
                <a:gd name="connsiteX439" fmla="*/ 3199627 w 4603109"/>
                <a:gd name="connsiteY439" fmla="*/ 0 h 924402"/>
                <a:gd name="connsiteX440" fmla="*/ 3201119 w 4603109"/>
                <a:gd name="connsiteY440" fmla="*/ 0 h 924402"/>
                <a:gd name="connsiteX441" fmla="*/ 3201287 w 4603109"/>
                <a:gd name="connsiteY441" fmla="*/ 0 h 924402"/>
                <a:gd name="connsiteX442" fmla="*/ 3201751 w 4603109"/>
                <a:gd name="connsiteY442" fmla="*/ 0 h 924402"/>
                <a:gd name="connsiteX443" fmla="*/ 3202780 w 4603109"/>
                <a:gd name="connsiteY443" fmla="*/ 0 h 924402"/>
                <a:gd name="connsiteX444" fmla="*/ 3217515 w 4603109"/>
                <a:gd name="connsiteY444" fmla="*/ 0 h 924402"/>
                <a:gd name="connsiteX445" fmla="*/ 3224152 w 4603109"/>
                <a:gd name="connsiteY445" fmla="*/ 0 h 924402"/>
                <a:gd name="connsiteX446" fmla="*/ 3230324 w 4603109"/>
                <a:gd name="connsiteY446" fmla="*/ 0 h 924402"/>
                <a:gd name="connsiteX447" fmla="*/ 3231321 w 4603109"/>
                <a:gd name="connsiteY447" fmla="*/ 0 h 924402"/>
                <a:gd name="connsiteX448" fmla="*/ 3231816 w 4603109"/>
                <a:gd name="connsiteY448" fmla="*/ 0 h 924402"/>
                <a:gd name="connsiteX449" fmla="*/ 3243763 w 4603109"/>
                <a:gd name="connsiteY449" fmla="*/ 0 h 924402"/>
                <a:gd name="connsiteX450" fmla="*/ 3246088 w 4603109"/>
                <a:gd name="connsiteY450" fmla="*/ 0 h 924402"/>
                <a:gd name="connsiteX451" fmla="*/ 3247580 w 4603109"/>
                <a:gd name="connsiteY451" fmla="*/ 0 h 924402"/>
                <a:gd name="connsiteX452" fmla="*/ 3247792 w 4603109"/>
                <a:gd name="connsiteY452" fmla="*/ 0 h 924402"/>
                <a:gd name="connsiteX453" fmla="*/ 3248214 w 4603109"/>
                <a:gd name="connsiteY453" fmla="*/ 0 h 924402"/>
                <a:gd name="connsiteX454" fmla="*/ 3252725 w 4603109"/>
                <a:gd name="connsiteY454" fmla="*/ 0 h 924402"/>
                <a:gd name="connsiteX455" fmla="*/ 3254217 w 4603109"/>
                <a:gd name="connsiteY455" fmla="*/ 0 h 924402"/>
                <a:gd name="connsiteX456" fmla="*/ 3260235 w 4603109"/>
                <a:gd name="connsiteY456" fmla="*/ 0 h 924402"/>
                <a:gd name="connsiteX457" fmla="*/ 3276787 w 4603109"/>
                <a:gd name="connsiteY457" fmla="*/ 0 h 924402"/>
                <a:gd name="connsiteX458" fmla="*/ 3277857 w 4603109"/>
                <a:gd name="connsiteY458" fmla="*/ 0 h 924402"/>
                <a:gd name="connsiteX459" fmla="*/ 3278278 w 4603109"/>
                <a:gd name="connsiteY459" fmla="*/ 0 h 924402"/>
                <a:gd name="connsiteX460" fmla="*/ 3290300 w 4603109"/>
                <a:gd name="connsiteY460" fmla="*/ 0 h 924402"/>
                <a:gd name="connsiteX461" fmla="*/ 3298823 w 4603109"/>
                <a:gd name="connsiteY461" fmla="*/ 0 h 924402"/>
                <a:gd name="connsiteX462" fmla="*/ 3327396 w 4603109"/>
                <a:gd name="connsiteY462" fmla="*/ 0 h 924402"/>
                <a:gd name="connsiteX463" fmla="*/ 3328888 w 4603109"/>
                <a:gd name="connsiteY463" fmla="*/ 0 h 924402"/>
                <a:gd name="connsiteX464" fmla="*/ 3329520 w 4603109"/>
                <a:gd name="connsiteY464" fmla="*/ 0 h 924402"/>
                <a:gd name="connsiteX465" fmla="*/ 3345284 w 4603109"/>
                <a:gd name="connsiteY465" fmla="*/ 0 h 924402"/>
                <a:gd name="connsiteX466" fmla="*/ 3349129 w 4603109"/>
                <a:gd name="connsiteY466" fmla="*/ 0 h 924402"/>
                <a:gd name="connsiteX467" fmla="*/ 3351921 w 4603109"/>
                <a:gd name="connsiteY467" fmla="*/ 0 h 924402"/>
                <a:gd name="connsiteX468" fmla="*/ 3358093 w 4603109"/>
                <a:gd name="connsiteY468" fmla="*/ 0 h 924402"/>
                <a:gd name="connsiteX469" fmla="*/ 3359585 w 4603109"/>
                <a:gd name="connsiteY469" fmla="*/ 0 h 924402"/>
                <a:gd name="connsiteX470" fmla="*/ 3371532 w 4603109"/>
                <a:gd name="connsiteY470" fmla="*/ 0 h 924402"/>
                <a:gd name="connsiteX471" fmla="*/ 3373857 w 4603109"/>
                <a:gd name="connsiteY471" fmla="*/ 0 h 924402"/>
                <a:gd name="connsiteX472" fmla="*/ 3375349 w 4603109"/>
                <a:gd name="connsiteY472" fmla="*/ 0 h 924402"/>
                <a:gd name="connsiteX473" fmla="*/ 3380494 w 4603109"/>
                <a:gd name="connsiteY473" fmla="*/ 0 h 924402"/>
                <a:gd name="connsiteX474" fmla="*/ 3381986 w 4603109"/>
                <a:gd name="connsiteY474" fmla="*/ 0 h 924402"/>
                <a:gd name="connsiteX475" fmla="*/ 3388004 w 4603109"/>
                <a:gd name="connsiteY475" fmla="*/ 0 h 924402"/>
                <a:gd name="connsiteX476" fmla="*/ 3408282 w 4603109"/>
                <a:gd name="connsiteY476" fmla="*/ 0 h 924402"/>
                <a:gd name="connsiteX477" fmla="*/ 3418069 w 4603109"/>
                <a:gd name="connsiteY477" fmla="*/ 0 h 924402"/>
                <a:gd name="connsiteX478" fmla="*/ 3424207 w 4603109"/>
                <a:gd name="connsiteY478" fmla="*/ 0 h 924402"/>
                <a:gd name="connsiteX479" fmla="*/ 3424753 w 4603109"/>
                <a:gd name="connsiteY479" fmla="*/ 0 h 924402"/>
                <a:gd name="connsiteX480" fmla="*/ 3452733 w 4603109"/>
                <a:gd name="connsiteY480" fmla="*/ 0 h 924402"/>
                <a:gd name="connsiteX481" fmla="*/ 3454818 w 4603109"/>
                <a:gd name="connsiteY481" fmla="*/ 0 h 924402"/>
                <a:gd name="connsiteX482" fmla="*/ 3476898 w 4603109"/>
                <a:gd name="connsiteY482" fmla="*/ 0 h 924402"/>
                <a:gd name="connsiteX483" fmla="*/ 3496441 w 4603109"/>
                <a:gd name="connsiteY483" fmla="*/ 0 h 924402"/>
                <a:gd name="connsiteX484" fmla="*/ 3509236 w 4603109"/>
                <a:gd name="connsiteY484" fmla="*/ 0 h 924402"/>
                <a:gd name="connsiteX485" fmla="*/ 3518886 w 4603109"/>
                <a:gd name="connsiteY485" fmla="*/ 0 h 924402"/>
                <a:gd name="connsiteX486" fmla="*/ 3528336 w 4603109"/>
                <a:gd name="connsiteY486" fmla="*/ 0 h 924402"/>
                <a:gd name="connsiteX487" fmla="*/ 3536051 w 4603109"/>
                <a:gd name="connsiteY487" fmla="*/ 0 h 924402"/>
                <a:gd name="connsiteX488" fmla="*/ 3539301 w 4603109"/>
                <a:gd name="connsiteY488" fmla="*/ 0 h 924402"/>
                <a:gd name="connsiteX489" fmla="*/ 3540361 w 4603109"/>
                <a:gd name="connsiteY489" fmla="*/ 0 h 924402"/>
                <a:gd name="connsiteX490" fmla="*/ 3544807 w 4603109"/>
                <a:gd name="connsiteY490" fmla="*/ 0 h 924402"/>
                <a:gd name="connsiteX491" fmla="*/ 3551976 w 4603109"/>
                <a:gd name="connsiteY491" fmla="*/ 0 h 924402"/>
                <a:gd name="connsiteX492" fmla="*/ 3552522 w 4603109"/>
                <a:gd name="connsiteY492" fmla="*/ 0 h 924402"/>
                <a:gd name="connsiteX493" fmla="*/ 3564420 w 4603109"/>
                <a:gd name="connsiteY493" fmla="*/ 0 h 924402"/>
                <a:gd name="connsiteX494" fmla="*/ 3570426 w 4603109"/>
                <a:gd name="connsiteY494" fmla="*/ 0 h 924402"/>
                <a:gd name="connsiteX495" fmla="*/ 3574872 w 4603109"/>
                <a:gd name="connsiteY495" fmla="*/ 0 h 924402"/>
                <a:gd name="connsiteX496" fmla="*/ 3580502 w 4603109"/>
                <a:gd name="connsiteY496" fmla="*/ 0 h 924402"/>
                <a:gd name="connsiteX497" fmla="*/ 3582587 w 4603109"/>
                <a:gd name="connsiteY497" fmla="*/ 0 h 924402"/>
                <a:gd name="connsiteX498" fmla="*/ 3624210 w 4603109"/>
                <a:gd name="connsiteY498" fmla="*/ 0 h 924402"/>
                <a:gd name="connsiteX499" fmla="*/ 3637005 w 4603109"/>
                <a:gd name="connsiteY499" fmla="*/ 0 h 924402"/>
                <a:gd name="connsiteX500" fmla="*/ 3646655 w 4603109"/>
                <a:gd name="connsiteY500" fmla="*/ 0 h 924402"/>
                <a:gd name="connsiteX501" fmla="*/ 3656105 w 4603109"/>
                <a:gd name="connsiteY501" fmla="*/ 0 h 924402"/>
                <a:gd name="connsiteX502" fmla="*/ 3667070 w 4603109"/>
                <a:gd name="connsiteY502" fmla="*/ 0 h 924402"/>
                <a:gd name="connsiteX503" fmla="*/ 3668130 w 4603109"/>
                <a:gd name="connsiteY503" fmla="*/ 0 h 924402"/>
                <a:gd name="connsiteX504" fmla="*/ 3669786 w 4603109"/>
                <a:gd name="connsiteY504" fmla="*/ 0 h 924402"/>
                <a:gd name="connsiteX505" fmla="*/ 3672576 w 4603109"/>
                <a:gd name="connsiteY505" fmla="*/ 0 h 924402"/>
                <a:gd name="connsiteX506" fmla="*/ 3692189 w 4603109"/>
                <a:gd name="connsiteY506" fmla="*/ 0 h 924402"/>
                <a:gd name="connsiteX507" fmla="*/ 3698195 w 4603109"/>
                <a:gd name="connsiteY507" fmla="*/ 0 h 924402"/>
                <a:gd name="connsiteX508" fmla="*/ 3702641 w 4603109"/>
                <a:gd name="connsiteY508" fmla="*/ 0 h 924402"/>
                <a:gd name="connsiteX509" fmla="*/ 3744863 w 4603109"/>
                <a:gd name="connsiteY509" fmla="*/ 0 h 924402"/>
                <a:gd name="connsiteX510" fmla="*/ 3745285 w 4603109"/>
                <a:gd name="connsiteY510" fmla="*/ 0 h 924402"/>
                <a:gd name="connsiteX511" fmla="*/ 3795894 w 4603109"/>
                <a:gd name="connsiteY511" fmla="*/ 0 h 924402"/>
                <a:gd name="connsiteX512" fmla="*/ 3797555 w 4603109"/>
                <a:gd name="connsiteY512" fmla="*/ 0 h 924402"/>
                <a:gd name="connsiteX513" fmla="*/ 3826591 w 4603109"/>
                <a:gd name="connsiteY513" fmla="*/ 0 h 924402"/>
                <a:gd name="connsiteX514" fmla="*/ 3842355 w 4603109"/>
                <a:gd name="connsiteY514" fmla="*/ 0 h 924402"/>
                <a:gd name="connsiteX515" fmla="*/ 3848992 w 4603109"/>
                <a:gd name="connsiteY515" fmla="*/ 0 h 924402"/>
                <a:gd name="connsiteX516" fmla="*/ 3872632 w 4603109"/>
                <a:gd name="connsiteY516" fmla="*/ 0 h 924402"/>
                <a:gd name="connsiteX517" fmla="*/ 3873054 w 4603109"/>
                <a:gd name="connsiteY517" fmla="*/ 0 h 924402"/>
                <a:gd name="connsiteX518" fmla="*/ 3885075 w 4603109"/>
                <a:gd name="connsiteY518" fmla="*/ 0 h 924402"/>
                <a:gd name="connsiteX519" fmla="*/ 3923663 w 4603109"/>
                <a:gd name="connsiteY519" fmla="*/ 0 h 924402"/>
                <a:gd name="connsiteX520" fmla="*/ 3954360 w 4603109"/>
                <a:gd name="connsiteY520" fmla="*/ 0 h 924402"/>
                <a:gd name="connsiteX521" fmla="*/ 3970124 w 4603109"/>
                <a:gd name="connsiteY521" fmla="*/ 0 h 924402"/>
                <a:gd name="connsiteX522" fmla="*/ 3976761 w 4603109"/>
                <a:gd name="connsiteY522" fmla="*/ 0 h 924402"/>
                <a:gd name="connsiteX523" fmla="*/ 4012844 w 4603109"/>
                <a:gd name="connsiteY523" fmla="*/ 0 h 924402"/>
                <a:gd name="connsiteX524" fmla="*/ 4049593 w 4603109"/>
                <a:gd name="connsiteY524" fmla="*/ 0 h 924402"/>
                <a:gd name="connsiteX525" fmla="*/ 4169647 w 4603109"/>
                <a:gd name="connsiteY525" fmla="*/ 0 h 924402"/>
                <a:gd name="connsiteX526" fmla="*/ 4177362 w 4603109"/>
                <a:gd name="connsiteY526" fmla="*/ 0 h 924402"/>
                <a:gd name="connsiteX527" fmla="*/ 4297416 w 4603109"/>
                <a:gd name="connsiteY527" fmla="*/ 0 h 924402"/>
                <a:gd name="connsiteX528" fmla="*/ 4379339 w 4603109"/>
                <a:gd name="connsiteY528" fmla="*/ 47054 h 924402"/>
                <a:gd name="connsiteX529" fmla="*/ 4591731 w 4603109"/>
                <a:gd name="connsiteY529" fmla="*/ 415146 h 924402"/>
                <a:gd name="connsiteX530" fmla="*/ 4591731 w 4603109"/>
                <a:gd name="connsiteY530" fmla="*/ 509257 h 924402"/>
                <a:gd name="connsiteX531" fmla="*/ 4379339 w 4603109"/>
                <a:gd name="connsiteY531" fmla="*/ 877348 h 924402"/>
                <a:gd name="connsiteX532" fmla="*/ 4297416 w 4603109"/>
                <a:gd name="connsiteY532" fmla="*/ 924402 h 924402"/>
                <a:gd name="connsiteX533" fmla="*/ 4169647 w 4603109"/>
                <a:gd name="connsiteY533" fmla="*/ 924402 h 924402"/>
                <a:gd name="connsiteX534" fmla="*/ 3976761 w 4603109"/>
                <a:gd name="connsiteY534" fmla="*/ 924402 h 924402"/>
                <a:gd name="connsiteX535" fmla="*/ 3872632 w 4603109"/>
                <a:gd name="connsiteY535" fmla="*/ 924402 h 924402"/>
                <a:gd name="connsiteX536" fmla="*/ 3848992 w 4603109"/>
                <a:gd name="connsiteY536" fmla="*/ 924402 h 924402"/>
                <a:gd name="connsiteX537" fmla="*/ 3744863 w 4603109"/>
                <a:gd name="connsiteY537" fmla="*/ 924402 h 924402"/>
                <a:gd name="connsiteX538" fmla="*/ 3702641 w 4603109"/>
                <a:gd name="connsiteY538" fmla="*/ 924402 h 924402"/>
                <a:gd name="connsiteX539" fmla="*/ 3672576 w 4603109"/>
                <a:gd name="connsiteY539" fmla="*/ 924402 h 924402"/>
                <a:gd name="connsiteX540" fmla="*/ 3656105 w 4603109"/>
                <a:gd name="connsiteY540" fmla="*/ 924402 h 924402"/>
                <a:gd name="connsiteX541" fmla="*/ 3574872 w 4603109"/>
                <a:gd name="connsiteY541" fmla="*/ 924402 h 924402"/>
                <a:gd name="connsiteX542" fmla="*/ 3551976 w 4603109"/>
                <a:gd name="connsiteY542" fmla="*/ 924402 h 924402"/>
                <a:gd name="connsiteX543" fmla="*/ 3544807 w 4603109"/>
                <a:gd name="connsiteY543" fmla="*/ 924402 h 924402"/>
                <a:gd name="connsiteX544" fmla="*/ 3528336 w 4603109"/>
                <a:gd name="connsiteY544" fmla="*/ 924402 h 924402"/>
                <a:gd name="connsiteX545" fmla="*/ 3424207 w 4603109"/>
                <a:gd name="connsiteY545" fmla="*/ 924402 h 924402"/>
                <a:gd name="connsiteX546" fmla="*/ 3381986 w 4603109"/>
                <a:gd name="connsiteY546" fmla="*/ 924402 h 924402"/>
                <a:gd name="connsiteX547" fmla="*/ 3380494 w 4603109"/>
                <a:gd name="connsiteY547" fmla="*/ 924402 h 924402"/>
                <a:gd name="connsiteX548" fmla="*/ 3351921 w 4603109"/>
                <a:gd name="connsiteY548" fmla="*/ 924402 h 924402"/>
                <a:gd name="connsiteX549" fmla="*/ 3277857 w 4603109"/>
                <a:gd name="connsiteY549" fmla="*/ 924402 h 924402"/>
                <a:gd name="connsiteX550" fmla="*/ 3254217 w 4603109"/>
                <a:gd name="connsiteY550" fmla="*/ 924402 h 924402"/>
                <a:gd name="connsiteX551" fmla="*/ 3252725 w 4603109"/>
                <a:gd name="connsiteY551" fmla="*/ 924402 h 924402"/>
                <a:gd name="connsiteX552" fmla="*/ 3247792 w 4603109"/>
                <a:gd name="connsiteY552" fmla="*/ 924402 h 924402"/>
                <a:gd name="connsiteX553" fmla="*/ 3231321 w 4603109"/>
                <a:gd name="connsiteY553" fmla="*/ 924402 h 924402"/>
                <a:gd name="connsiteX554" fmla="*/ 3224152 w 4603109"/>
                <a:gd name="connsiteY554" fmla="*/ 924402 h 924402"/>
                <a:gd name="connsiteX555" fmla="*/ 3150088 w 4603109"/>
                <a:gd name="connsiteY555" fmla="*/ 924402 h 924402"/>
                <a:gd name="connsiteX556" fmla="*/ 3120023 w 4603109"/>
                <a:gd name="connsiteY556" fmla="*/ 924402 h 924402"/>
                <a:gd name="connsiteX557" fmla="*/ 3104883 w 4603109"/>
                <a:gd name="connsiteY557" fmla="*/ 924402 h 924402"/>
                <a:gd name="connsiteX558" fmla="*/ 3103552 w 4603109"/>
                <a:gd name="connsiteY558" fmla="*/ 924402 h 924402"/>
                <a:gd name="connsiteX559" fmla="*/ 3077801 w 4603109"/>
                <a:gd name="connsiteY559" fmla="*/ 924402 h 924402"/>
                <a:gd name="connsiteX560" fmla="*/ 3061330 w 4603109"/>
                <a:gd name="connsiteY560" fmla="*/ 924402 h 924402"/>
                <a:gd name="connsiteX561" fmla="*/ 3031265 w 4603109"/>
                <a:gd name="connsiteY561" fmla="*/ 924402 h 924402"/>
                <a:gd name="connsiteX562" fmla="*/ 2977114 w 4603109"/>
                <a:gd name="connsiteY562" fmla="*/ 924402 h 924402"/>
                <a:gd name="connsiteX563" fmla="*/ 2957200 w 4603109"/>
                <a:gd name="connsiteY563" fmla="*/ 924402 h 924402"/>
                <a:gd name="connsiteX564" fmla="*/ 2955709 w 4603109"/>
                <a:gd name="connsiteY564" fmla="*/ 924402 h 924402"/>
                <a:gd name="connsiteX565" fmla="*/ 2950032 w 4603109"/>
                <a:gd name="connsiteY565" fmla="*/ 924402 h 924402"/>
                <a:gd name="connsiteX566" fmla="*/ 2933561 w 4603109"/>
                <a:gd name="connsiteY566" fmla="*/ 924402 h 924402"/>
                <a:gd name="connsiteX567" fmla="*/ 2927136 w 4603109"/>
                <a:gd name="connsiteY567" fmla="*/ 924402 h 924402"/>
                <a:gd name="connsiteX568" fmla="*/ 2903496 w 4603109"/>
                <a:gd name="connsiteY568" fmla="*/ 924402 h 924402"/>
                <a:gd name="connsiteX569" fmla="*/ 2829431 w 4603109"/>
                <a:gd name="connsiteY569" fmla="*/ 924402 h 924402"/>
                <a:gd name="connsiteX570" fmla="*/ 2827940 w 4603109"/>
                <a:gd name="connsiteY570" fmla="*/ 924402 h 924402"/>
                <a:gd name="connsiteX571" fmla="*/ 2799367 w 4603109"/>
                <a:gd name="connsiteY571" fmla="*/ 924402 h 924402"/>
                <a:gd name="connsiteX572" fmla="*/ 2785719 w 4603109"/>
                <a:gd name="connsiteY572" fmla="*/ 924402 h 924402"/>
                <a:gd name="connsiteX573" fmla="*/ 2784228 w 4603109"/>
                <a:gd name="connsiteY573" fmla="*/ 924402 h 924402"/>
                <a:gd name="connsiteX574" fmla="*/ 2757146 w 4603109"/>
                <a:gd name="connsiteY574" fmla="*/ 924402 h 924402"/>
                <a:gd name="connsiteX575" fmla="*/ 2755654 w 4603109"/>
                <a:gd name="connsiteY575" fmla="*/ 924402 h 924402"/>
                <a:gd name="connsiteX576" fmla="*/ 2680098 w 4603109"/>
                <a:gd name="connsiteY576" fmla="*/ 924402 h 924402"/>
                <a:gd name="connsiteX577" fmla="*/ 2657950 w 4603109"/>
                <a:gd name="connsiteY577" fmla="*/ 924402 h 924402"/>
                <a:gd name="connsiteX578" fmla="*/ 2656459 w 4603109"/>
                <a:gd name="connsiteY578" fmla="*/ 924402 h 924402"/>
                <a:gd name="connsiteX579" fmla="*/ 2653017 w 4603109"/>
                <a:gd name="connsiteY579" fmla="*/ 924402 h 924402"/>
                <a:gd name="connsiteX580" fmla="*/ 2636545 w 4603109"/>
                <a:gd name="connsiteY580" fmla="*/ 924402 h 924402"/>
                <a:gd name="connsiteX581" fmla="*/ 2629377 w 4603109"/>
                <a:gd name="connsiteY581" fmla="*/ 924402 h 924402"/>
                <a:gd name="connsiteX582" fmla="*/ 2627885 w 4603109"/>
                <a:gd name="connsiteY582" fmla="*/ 924402 h 924402"/>
                <a:gd name="connsiteX583" fmla="*/ 2606481 w 4603109"/>
                <a:gd name="connsiteY583" fmla="*/ 924402 h 924402"/>
                <a:gd name="connsiteX584" fmla="*/ 2552329 w 4603109"/>
                <a:gd name="connsiteY584" fmla="*/ 924402 h 924402"/>
                <a:gd name="connsiteX585" fmla="*/ 2525248 w 4603109"/>
                <a:gd name="connsiteY585" fmla="*/ 924402 h 924402"/>
                <a:gd name="connsiteX586" fmla="*/ 2510108 w 4603109"/>
                <a:gd name="connsiteY586" fmla="*/ 924402 h 924402"/>
                <a:gd name="connsiteX587" fmla="*/ 2508776 w 4603109"/>
                <a:gd name="connsiteY587" fmla="*/ 924402 h 924402"/>
                <a:gd name="connsiteX588" fmla="*/ 2480043 w 4603109"/>
                <a:gd name="connsiteY588" fmla="*/ 924402 h 924402"/>
                <a:gd name="connsiteX589" fmla="*/ 2478712 w 4603109"/>
                <a:gd name="connsiteY589" fmla="*/ 924402 h 924402"/>
                <a:gd name="connsiteX590" fmla="*/ 2463572 w 4603109"/>
                <a:gd name="connsiteY590" fmla="*/ 924402 h 924402"/>
                <a:gd name="connsiteX591" fmla="*/ 2436490 w 4603109"/>
                <a:gd name="connsiteY591" fmla="*/ 924402 h 924402"/>
                <a:gd name="connsiteX592" fmla="*/ 2382339 w 4603109"/>
                <a:gd name="connsiteY592" fmla="*/ 924402 h 924402"/>
                <a:gd name="connsiteX593" fmla="*/ 2360934 w 4603109"/>
                <a:gd name="connsiteY593" fmla="*/ 924402 h 924402"/>
                <a:gd name="connsiteX594" fmla="*/ 2359443 w 4603109"/>
                <a:gd name="connsiteY594" fmla="*/ 924402 h 924402"/>
                <a:gd name="connsiteX595" fmla="*/ 2352274 w 4603109"/>
                <a:gd name="connsiteY595" fmla="*/ 924402 h 924402"/>
                <a:gd name="connsiteX596" fmla="*/ 2335803 w 4603109"/>
                <a:gd name="connsiteY596" fmla="*/ 924402 h 924402"/>
                <a:gd name="connsiteX597" fmla="*/ 2332360 w 4603109"/>
                <a:gd name="connsiteY597" fmla="*/ 924402 h 924402"/>
                <a:gd name="connsiteX598" fmla="*/ 2332328 w 4603109"/>
                <a:gd name="connsiteY598" fmla="*/ 924402 h 924402"/>
                <a:gd name="connsiteX599" fmla="*/ 2330869 w 4603109"/>
                <a:gd name="connsiteY599" fmla="*/ 924402 h 924402"/>
                <a:gd name="connsiteX600" fmla="*/ 2308721 w 4603109"/>
                <a:gd name="connsiteY600" fmla="*/ 924402 h 924402"/>
                <a:gd name="connsiteX601" fmla="*/ 2233165 w 4603109"/>
                <a:gd name="connsiteY601" fmla="*/ 924402 h 924402"/>
                <a:gd name="connsiteX602" fmla="*/ 2231674 w 4603109"/>
                <a:gd name="connsiteY602" fmla="*/ 924402 h 924402"/>
                <a:gd name="connsiteX603" fmla="*/ 2204591 w 4603109"/>
                <a:gd name="connsiteY603" fmla="*/ 924402 h 924402"/>
                <a:gd name="connsiteX604" fmla="*/ 2204559 w 4603109"/>
                <a:gd name="connsiteY604" fmla="*/ 924402 h 924402"/>
                <a:gd name="connsiteX605" fmla="*/ 2203100 w 4603109"/>
                <a:gd name="connsiteY605" fmla="*/ 924402 h 924402"/>
                <a:gd name="connsiteX606" fmla="*/ 2189452 w 4603109"/>
                <a:gd name="connsiteY606" fmla="*/ 924402 h 924402"/>
                <a:gd name="connsiteX607" fmla="*/ 2160879 w 4603109"/>
                <a:gd name="connsiteY607" fmla="*/ 924402 h 924402"/>
                <a:gd name="connsiteX608" fmla="*/ 2159388 w 4603109"/>
                <a:gd name="connsiteY608" fmla="*/ 924402 h 924402"/>
                <a:gd name="connsiteX609" fmla="*/ 2085323 w 4603109"/>
                <a:gd name="connsiteY609" fmla="*/ 924402 h 924402"/>
                <a:gd name="connsiteX610" fmla="*/ 2077294 w 4603109"/>
                <a:gd name="connsiteY610" fmla="*/ 924402 h 924402"/>
                <a:gd name="connsiteX611" fmla="*/ 2061683 w 4603109"/>
                <a:gd name="connsiteY611" fmla="*/ 924402 h 924402"/>
                <a:gd name="connsiteX612" fmla="*/ 2055258 w 4603109"/>
                <a:gd name="connsiteY612" fmla="*/ 924402 h 924402"/>
                <a:gd name="connsiteX613" fmla="*/ 2038787 w 4603109"/>
                <a:gd name="connsiteY613" fmla="*/ 924402 h 924402"/>
                <a:gd name="connsiteX614" fmla="*/ 2033110 w 4603109"/>
                <a:gd name="connsiteY614" fmla="*/ 924402 h 924402"/>
                <a:gd name="connsiteX615" fmla="*/ 2031619 w 4603109"/>
                <a:gd name="connsiteY615" fmla="*/ 924402 h 924402"/>
                <a:gd name="connsiteX616" fmla="*/ 2011705 w 4603109"/>
                <a:gd name="connsiteY616" fmla="*/ 924402 h 924402"/>
                <a:gd name="connsiteX617" fmla="*/ 1957554 w 4603109"/>
                <a:gd name="connsiteY617" fmla="*/ 924402 h 924402"/>
                <a:gd name="connsiteX618" fmla="*/ 1949525 w 4603109"/>
                <a:gd name="connsiteY618" fmla="*/ 924402 h 924402"/>
                <a:gd name="connsiteX619" fmla="*/ 1927489 w 4603109"/>
                <a:gd name="connsiteY619" fmla="*/ 924402 h 924402"/>
                <a:gd name="connsiteX620" fmla="*/ 1911018 w 4603109"/>
                <a:gd name="connsiteY620" fmla="*/ 924402 h 924402"/>
                <a:gd name="connsiteX621" fmla="*/ 1907543 w 4603109"/>
                <a:gd name="connsiteY621" fmla="*/ 924402 h 924402"/>
                <a:gd name="connsiteX622" fmla="*/ 1885268 w 4603109"/>
                <a:gd name="connsiteY622" fmla="*/ 924402 h 924402"/>
                <a:gd name="connsiteX623" fmla="*/ 1883936 w 4603109"/>
                <a:gd name="connsiteY623" fmla="*/ 924402 h 924402"/>
                <a:gd name="connsiteX624" fmla="*/ 1868796 w 4603109"/>
                <a:gd name="connsiteY624" fmla="*/ 924402 h 924402"/>
                <a:gd name="connsiteX625" fmla="*/ 1838732 w 4603109"/>
                <a:gd name="connsiteY625" fmla="*/ 924402 h 924402"/>
                <a:gd name="connsiteX626" fmla="*/ 1779774 w 4603109"/>
                <a:gd name="connsiteY626" fmla="*/ 924402 h 924402"/>
                <a:gd name="connsiteX627" fmla="*/ 1764668 w 4603109"/>
                <a:gd name="connsiteY627" fmla="*/ 924402 h 924402"/>
                <a:gd name="connsiteX628" fmla="*/ 1757499 w 4603109"/>
                <a:gd name="connsiteY628" fmla="*/ 924402 h 924402"/>
                <a:gd name="connsiteX629" fmla="*/ 1741027 w 4603109"/>
                <a:gd name="connsiteY629" fmla="*/ 924402 h 924402"/>
                <a:gd name="connsiteX630" fmla="*/ 1737552 w 4603109"/>
                <a:gd name="connsiteY630" fmla="*/ 924402 h 924402"/>
                <a:gd name="connsiteX631" fmla="*/ 1736094 w 4603109"/>
                <a:gd name="connsiteY631" fmla="*/ 924402 h 924402"/>
                <a:gd name="connsiteX632" fmla="*/ 1734603 w 4603109"/>
                <a:gd name="connsiteY632" fmla="*/ 924402 h 924402"/>
                <a:gd name="connsiteX633" fmla="*/ 1710963 w 4603109"/>
                <a:gd name="connsiteY633" fmla="*/ 924402 h 924402"/>
                <a:gd name="connsiteX634" fmla="*/ 1707488 w 4603109"/>
                <a:gd name="connsiteY634" fmla="*/ 924402 h 924402"/>
                <a:gd name="connsiteX635" fmla="*/ 1652509 w 4603109"/>
                <a:gd name="connsiteY635" fmla="*/ 924402 h 924402"/>
                <a:gd name="connsiteX636" fmla="*/ 1636899 w 4603109"/>
                <a:gd name="connsiteY636" fmla="*/ 924402 h 924402"/>
                <a:gd name="connsiteX637" fmla="*/ 1609783 w 4603109"/>
                <a:gd name="connsiteY637" fmla="*/ 924402 h 924402"/>
                <a:gd name="connsiteX638" fmla="*/ 1608325 w 4603109"/>
                <a:gd name="connsiteY638" fmla="*/ 924402 h 924402"/>
                <a:gd name="connsiteX639" fmla="*/ 1606834 w 4603109"/>
                <a:gd name="connsiteY639" fmla="*/ 924402 h 924402"/>
                <a:gd name="connsiteX640" fmla="*/ 1579719 w 4603109"/>
                <a:gd name="connsiteY640" fmla="*/ 924402 h 924402"/>
                <a:gd name="connsiteX641" fmla="*/ 1564612 w 4603109"/>
                <a:gd name="connsiteY641" fmla="*/ 924402 h 924402"/>
                <a:gd name="connsiteX642" fmla="*/ 1524740 w 4603109"/>
                <a:gd name="connsiteY642" fmla="*/ 924402 h 924402"/>
                <a:gd name="connsiteX643" fmla="*/ 1482518 w 4603109"/>
                <a:gd name="connsiteY643" fmla="*/ 924402 h 924402"/>
                <a:gd name="connsiteX644" fmla="*/ 1460483 w 4603109"/>
                <a:gd name="connsiteY644" fmla="*/ 924402 h 924402"/>
                <a:gd name="connsiteX645" fmla="*/ 1452454 w 4603109"/>
                <a:gd name="connsiteY645" fmla="*/ 924402 h 924402"/>
                <a:gd name="connsiteX646" fmla="*/ 1444011 w 4603109"/>
                <a:gd name="connsiteY646" fmla="*/ 924402 h 924402"/>
                <a:gd name="connsiteX647" fmla="*/ 1436843 w 4603109"/>
                <a:gd name="connsiteY647" fmla="*/ 924402 h 924402"/>
                <a:gd name="connsiteX648" fmla="*/ 1413947 w 4603109"/>
                <a:gd name="connsiteY648" fmla="*/ 924402 h 924402"/>
                <a:gd name="connsiteX649" fmla="*/ 1354749 w 4603109"/>
                <a:gd name="connsiteY649" fmla="*/ 924402 h 924402"/>
                <a:gd name="connsiteX650" fmla="*/ 1332714 w 4603109"/>
                <a:gd name="connsiteY650" fmla="*/ 924402 h 924402"/>
                <a:gd name="connsiteX651" fmla="*/ 1324685 w 4603109"/>
                <a:gd name="connsiteY651" fmla="*/ 924402 h 924402"/>
                <a:gd name="connsiteX652" fmla="*/ 1316242 w 4603109"/>
                <a:gd name="connsiteY652" fmla="*/ 924402 h 924402"/>
                <a:gd name="connsiteX653" fmla="*/ 1312767 w 4603109"/>
                <a:gd name="connsiteY653" fmla="*/ 924402 h 924402"/>
                <a:gd name="connsiteX654" fmla="*/ 1286178 w 4603109"/>
                <a:gd name="connsiteY654" fmla="*/ 924402 h 924402"/>
                <a:gd name="connsiteX655" fmla="*/ 1282703 w 4603109"/>
                <a:gd name="connsiteY655" fmla="*/ 924402 h 924402"/>
                <a:gd name="connsiteX656" fmla="*/ 1243956 w 4603109"/>
                <a:gd name="connsiteY656" fmla="*/ 924402 h 924402"/>
                <a:gd name="connsiteX657" fmla="*/ 1184998 w 4603109"/>
                <a:gd name="connsiteY657" fmla="*/ 924402 h 924402"/>
                <a:gd name="connsiteX658" fmla="*/ 1154934 w 4603109"/>
                <a:gd name="connsiteY658" fmla="*/ 924402 h 924402"/>
                <a:gd name="connsiteX659" fmla="*/ 1139828 w 4603109"/>
                <a:gd name="connsiteY659" fmla="*/ 924402 h 924402"/>
                <a:gd name="connsiteX660" fmla="*/ 1116187 w 4603109"/>
                <a:gd name="connsiteY660" fmla="*/ 924402 h 924402"/>
                <a:gd name="connsiteX661" fmla="*/ 1112712 w 4603109"/>
                <a:gd name="connsiteY661" fmla="*/ 924402 h 924402"/>
                <a:gd name="connsiteX662" fmla="*/ 1057734 w 4603109"/>
                <a:gd name="connsiteY662" fmla="*/ 924402 h 924402"/>
                <a:gd name="connsiteX663" fmla="*/ 1027669 w 4603109"/>
                <a:gd name="connsiteY663" fmla="*/ 924402 h 924402"/>
                <a:gd name="connsiteX664" fmla="*/ 1012059 w 4603109"/>
                <a:gd name="connsiteY664" fmla="*/ 924402 h 924402"/>
                <a:gd name="connsiteX665" fmla="*/ 984943 w 4603109"/>
                <a:gd name="connsiteY665" fmla="*/ 924402 h 924402"/>
                <a:gd name="connsiteX666" fmla="*/ 929965 w 4603109"/>
                <a:gd name="connsiteY666" fmla="*/ 924402 h 924402"/>
                <a:gd name="connsiteX667" fmla="*/ 899900 w 4603109"/>
                <a:gd name="connsiteY667" fmla="*/ 924402 h 924402"/>
                <a:gd name="connsiteX668" fmla="*/ 857678 w 4603109"/>
                <a:gd name="connsiteY668" fmla="*/ 924402 h 924402"/>
                <a:gd name="connsiteX669" fmla="*/ 819171 w 4603109"/>
                <a:gd name="connsiteY669" fmla="*/ 924402 h 924402"/>
                <a:gd name="connsiteX670" fmla="*/ 729909 w 4603109"/>
                <a:gd name="connsiteY670" fmla="*/ 924402 h 924402"/>
                <a:gd name="connsiteX671" fmla="*/ 691402 w 4603109"/>
                <a:gd name="connsiteY671" fmla="*/ 924402 h 924402"/>
                <a:gd name="connsiteX672" fmla="*/ 687927 w 4603109"/>
                <a:gd name="connsiteY672" fmla="*/ 924402 h 924402"/>
                <a:gd name="connsiteX673" fmla="*/ 560158 w 4603109"/>
                <a:gd name="connsiteY673" fmla="*/ 924402 h 924402"/>
                <a:gd name="connsiteX674" fmla="*/ 432894 w 4603109"/>
                <a:gd name="connsiteY674" fmla="*/ 924402 h 924402"/>
                <a:gd name="connsiteX675" fmla="*/ 305125 w 4603109"/>
                <a:gd name="connsiteY675" fmla="*/ 924402 h 924402"/>
                <a:gd name="connsiteX676" fmla="*/ 223202 w 4603109"/>
                <a:gd name="connsiteY676" fmla="*/ 877348 h 924402"/>
                <a:gd name="connsiteX677" fmla="*/ 10809 w 4603109"/>
                <a:gd name="connsiteY677" fmla="*/ 509257 h 924402"/>
                <a:gd name="connsiteX678" fmla="*/ 10809 w 4603109"/>
                <a:gd name="connsiteY678" fmla="*/ 415146 h 924402"/>
                <a:gd name="connsiteX679" fmla="*/ 223202 w 4603109"/>
                <a:gd name="connsiteY679" fmla="*/ 47054 h 924402"/>
                <a:gd name="connsiteX680" fmla="*/ 305125 w 4603109"/>
                <a:gd name="connsiteY680" fmla="*/ 0 h 92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Lst>
              <a:rect l="l" t="t" r="r" b="b"/>
              <a:pathLst>
                <a:path w="4603109" h="924402">
                  <a:moveTo>
                    <a:pt x="305125" y="0"/>
                  </a:moveTo>
                  <a:lnTo>
                    <a:pt x="432894" y="0"/>
                  </a:lnTo>
                  <a:lnTo>
                    <a:pt x="445336" y="0"/>
                  </a:lnTo>
                  <a:cubicBezTo>
                    <a:pt x="485989" y="0"/>
                    <a:pt x="520835" y="0"/>
                    <a:pt x="550703" y="0"/>
                  </a:cubicBezTo>
                  <a:lnTo>
                    <a:pt x="560158" y="0"/>
                  </a:lnTo>
                  <a:lnTo>
                    <a:pt x="573105" y="0"/>
                  </a:lnTo>
                  <a:lnTo>
                    <a:pt x="626202" y="0"/>
                  </a:lnTo>
                  <a:cubicBezTo>
                    <a:pt x="646943" y="0"/>
                    <a:pt x="663537" y="0"/>
                    <a:pt x="676811" y="0"/>
                  </a:cubicBezTo>
                  <a:lnTo>
                    <a:pt x="678472" y="0"/>
                  </a:lnTo>
                  <a:lnTo>
                    <a:pt x="687927" y="0"/>
                  </a:lnTo>
                  <a:lnTo>
                    <a:pt x="691402" y="0"/>
                  </a:lnTo>
                  <a:lnTo>
                    <a:pt x="700371" y="0"/>
                  </a:lnTo>
                  <a:lnTo>
                    <a:pt x="707508" y="0"/>
                  </a:lnTo>
                  <a:cubicBezTo>
                    <a:pt x="729909" y="0"/>
                    <a:pt x="729909" y="0"/>
                    <a:pt x="729909" y="0"/>
                  </a:cubicBezTo>
                  <a:lnTo>
                    <a:pt x="753971" y="0"/>
                  </a:lnTo>
                  <a:lnTo>
                    <a:pt x="804580" y="0"/>
                  </a:lnTo>
                  <a:lnTo>
                    <a:pt x="805737" y="0"/>
                  </a:lnTo>
                  <a:lnTo>
                    <a:pt x="819171" y="0"/>
                  </a:lnTo>
                  <a:lnTo>
                    <a:pt x="828140" y="0"/>
                  </a:lnTo>
                  <a:lnTo>
                    <a:pt x="831615" y="0"/>
                  </a:lnTo>
                  <a:lnTo>
                    <a:pt x="835277" y="0"/>
                  </a:lnTo>
                  <a:lnTo>
                    <a:pt x="857678" y="0"/>
                  </a:lnTo>
                  <a:lnTo>
                    <a:pt x="864889" y="0"/>
                  </a:lnTo>
                  <a:lnTo>
                    <a:pt x="899900" y="0"/>
                  </a:lnTo>
                  <a:lnTo>
                    <a:pt x="909341" y="0"/>
                  </a:lnTo>
                  <a:lnTo>
                    <a:pt x="929965" y="0"/>
                  </a:lnTo>
                  <a:lnTo>
                    <a:pt x="933506" y="0"/>
                  </a:lnTo>
                  <a:lnTo>
                    <a:pt x="936982" y="0"/>
                  </a:lnTo>
                  <a:lnTo>
                    <a:pt x="959384" y="0"/>
                  </a:lnTo>
                  <a:lnTo>
                    <a:pt x="962542" y="0"/>
                  </a:lnTo>
                  <a:lnTo>
                    <a:pt x="984943" y="0"/>
                  </a:lnTo>
                  <a:lnTo>
                    <a:pt x="992658" y="0"/>
                  </a:lnTo>
                  <a:lnTo>
                    <a:pt x="1012059" y="0"/>
                  </a:lnTo>
                  <a:lnTo>
                    <a:pt x="1012480" y="0"/>
                  </a:lnTo>
                  <a:lnTo>
                    <a:pt x="1027669" y="0"/>
                  </a:lnTo>
                  <a:lnTo>
                    <a:pt x="1037110" y="0"/>
                  </a:lnTo>
                  <a:lnTo>
                    <a:pt x="1040112" y="0"/>
                  </a:lnTo>
                  <a:lnTo>
                    <a:pt x="1057734" y="0"/>
                  </a:lnTo>
                  <a:lnTo>
                    <a:pt x="1064751" y="0"/>
                  </a:lnTo>
                  <a:lnTo>
                    <a:pt x="1070177" y="0"/>
                  </a:lnTo>
                  <a:lnTo>
                    <a:pt x="1072436" y="0"/>
                  </a:lnTo>
                  <a:lnTo>
                    <a:pt x="1090311" y="0"/>
                  </a:lnTo>
                  <a:lnTo>
                    <a:pt x="1110718" y="0"/>
                  </a:lnTo>
                  <a:lnTo>
                    <a:pt x="1112712" y="0"/>
                  </a:lnTo>
                  <a:lnTo>
                    <a:pt x="1116187" y="0"/>
                  </a:lnTo>
                  <a:lnTo>
                    <a:pt x="1139828" y="0"/>
                  </a:lnTo>
                  <a:lnTo>
                    <a:pt x="1140249" y="0"/>
                  </a:lnTo>
                  <a:lnTo>
                    <a:pt x="1145480" y="0"/>
                  </a:lnTo>
                  <a:lnTo>
                    <a:pt x="1152270" y="0"/>
                  </a:lnTo>
                  <a:lnTo>
                    <a:pt x="1154934" y="0"/>
                  </a:lnTo>
                  <a:lnTo>
                    <a:pt x="1167881" y="0"/>
                  </a:lnTo>
                  <a:lnTo>
                    <a:pt x="1175544" y="0"/>
                  </a:lnTo>
                  <a:lnTo>
                    <a:pt x="1184998" y="0"/>
                  </a:lnTo>
                  <a:lnTo>
                    <a:pt x="1197946" y="0"/>
                  </a:lnTo>
                  <a:lnTo>
                    <a:pt x="1200205" y="0"/>
                  </a:lnTo>
                  <a:lnTo>
                    <a:pt x="1220978" y="0"/>
                  </a:lnTo>
                  <a:lnTo>
                    <a:pt x="1238487" y="0"/>
                  </a:lnTo>
                  <a:lnTo>
                    <a:pt x="1243956" y="0"/>
                  </a:lnTo>
                  <a:lnTo>
                    <a:pt x="1251042" y="0"/>
                  </a:lnTo>
                  <a:lnTo>
                    <a:pt x="1257637" y="0"/>
                  </a:lnTo>
                  <a:lnTo>
                    <a:pt x="1271587" y="0"/>
                  </a:lnTo>
                  <a:lnTo>
                    <a:pt x="1273249" y="0"/>
                  </a:lnTo>
                  <a:lnTo>
                    <a:pt x="1280039" y="0"/>
                  </a:lnTo>
                  <a:lnTo>
                    <a:pt x="1282703" y="0"/>
                  </a:lnTo>
                  <a:lnTo>
                    <a:pt x="1286178" y="0"/>
                  </a:lnTo>
                  <a:lnTo>
                    <a:pt x="1295146" y="0"/>
                  </a:lnTo>
                  <a:lnTo>
                    <a:pt x="1301651" y="0"/>
                  </a:lnTo>
                  <a:lnTo>
                    <a:pt x="1302284" y="0"/>
                  </a:lnTo>
                  <a:lnTo>
                    <a:pt x="1303313" y="0"/>
                  </a:lnTo>
                  <a:lnTo>
                    <a:pt x="1312767" y="0"/>
                  </a:lnTo>
                  <a:lnTo>
                    <a:pt x="1316242" y="0"/>
                  </a:lnTo>
                  <a:lnTo>
                    <a:pt x="1321886" y="0"/>
                  </a:lnTo>
                  <a:lnTo>
                    <a:pt x="1324685" y="0"/>
                  </a:lnTo>
                  <a:lnTo>
                    <a:pt x="1325211" y="0"/>
                  </a:lnTo>
                  <a:lnTo>
                    <a:pt x="1332348" y="0"/>
                  </a:lnTo>
                  <a:lnTo>
                    <a:pt x="1332714" y="0"/>
                  </a:lnTo>
                  <a:lnTo>
                    <a:pt x="1333135" y="0"/>
                  </a:lnTo>
                  <a:lnTo>
                    <a:pt x="1348747" y="0"/>
                  </a:lnTo>
                  <a:lnTo>
                    <a:pt x="1354749" y="0"/>
                  </a:lnTo>
                  <a:lnTo>
                    <a:pt x="1378811" y="0"/>
                  </a:lnTo>
                  <a:lnTo>
                    <a:pt x="1383745" y="0"/>
                  </a:lnTo>
                  <a:lnTo>
                    <a:pt x="1385406" y="0"/>
                  </a:lnTo>
                  <a:lnTo>
                    <a:pt x="1399356" y="0"/>
                  </a:lnTo>
                  <a:lnTo>
                    <a:pt x="1400513" y="0"/>
                  </a:lnTo>
                  <a:lnTo>
                    <a:pt x="1413947" y="0"/>
                  </a:lnTo>
                  <a:lnTo>
                    <a:pt x="1414442" y="0"/>
                  </a:lnTo>
                  <a:lnTo>
                    <a:pt x="1422915" y="0"/>
                  </a:lnTo>
                  <a:lnTo>
                    <a:pt x="1426390" y="0"/>
                  </a:lnTo>
                  <a:lnTo>
                    <a:pt x="1429420" y="0"/>
                  </a:lnTo>
                  <a:lnTo>
                    <a:pt x="1430053" y="0"/>
                  </a:lnTo>
                  <a:lnTo>
                    <a:pt x="1430206" y="0"/>
                  </a:lnTo>
                  <a:lnTo>
                    <a:pt x="1430577" y="0"/>
                  </a:lnTo>
                  <a:lnTo>
                    <a:pt x="1436843" y="0"/>
                  </a:lnTo>
                  <a:lnTo>
                    <a:pt x="1444011" y="0"/>
                  </a:lnTo>
                  <a:lnTo>
                    <a:pt x="1449655" y="0"/>
                  </a:lnTo>
                  <a:lnTo>
                    <a:pt x="1452454" y="0"/>
                  </a:lnTo>
                  <a:lnTo>
                    <a:pt x="1452980" y="0"/>
                  </a:lnTo>
                  <a:lnTo>
                    <a:pt x="1456455" y="0"/>
                  </a:lnTo>
                  <a:lnTo>
                    <a:pt x="1459664" y="0"/>
                  </a:lnTo>
                  <a:lnTo>
                    <a:pt x="1460117" y="0"/>
                  </a:lnTo>
                  <a:lnTo>
                    <a:pt x="1460483" y="0"/>
                  </a:lnTo>
                  <a:lnTo>
                    <a:pt x="1460904" y="0"/>
                  </a:lnTo>
                  <a:lnTo>
                    <a:pt x="1472926" y="0"/>
                  </a:lnTo>
                  <a:lnTo>
                    <a:pt x="1482518" y="0"/>
                  </a:lnTo>
                  <a:lnTo>
                    <a:pt x="1489729" y="0"/>
                  </a:lnTo>
                  <a:lnTo>
                    <a:pt x="1504116" y="0"/>
                  </a:lnTo>
                  <a:lnTo>
                    <a:pt x="1511514" y="0"/>
                  </a:lnTo>
                  <a:lnTo>
                    <a:pt x="1524740" y="0"/>
                  </a:lnTo>
                  <a:lnTo>
                    <a:pt x="1528282" y="0"/>
                  </a:lnTo>
                  <a:lnTo>
                    <a:pt x="1531757" y="0"/>
                  </a:lnTo>
                  <a:lnTo>
                    <a:pt x="1534181" y="0"/>
                  </a:lnTo>
                  <a:lnTo>
                    <a:pt x="1542211" y="0"/>
                  </a:lnTo>
                  <a:lnTo>
                    <a:pt x="1554159" y="0"/>
                  </a:lnTo>
                  <a:lnTo>
                    <a:pt x="1557318" y="0"/>
                  </a:lnTo>
                  <a:lnTo>
                    <a:pt x="1557975" y="0"/>
                  </a:lnTo>
                  <a:lnTo>
                    <a:pt x="1558346" y="0"/>
                  </a:lnTo>
                  <a:lnTo>
                    <a:pt x="1561822" y="0"/>
                  </a:lnTo>
                  <a:lnTo>
                    <a:pt x="1564612" y="0"/>
                  </a:lnTo>
                  <a:lnTo>
                    <a:pt x="1566857" y="0"/>
                  </a:lnTo>
                  <a:lnTo>
                    <a:pt x="1576919" y="0"/>
                  </a:lnTo>
                  <a:lnTo>
                    <a:pt x="1579719" y="0"/>
                  </a:lnTo>
                  <a:lnTo>
                    <a:pt x="1584224" y="0"/>
                  </a:lnTo>
                  <a:lnTo>
                    <a:pt x="1587382" y="0"/>
                  </a:lnTo>
                  <a:lnTo>
                    <a:pt x="1587433" y="0"/>
                  </a:lnTo>
                  <a:lnTo>
                    <a:pt x="1600695" y="0"/>
                  </a:lnTo>
                  <a:lnTo>
                    <a:pt x="1606834" y="0"/>
                  </a:lnTo>
                  <a:lnTo>
                    <a:pt x="1607256" y="0"/>
                  </a:lnTo>
                  <a:lnTo>
                    <a:pt x="1608325" y="0"/>
                  </a:lnTo>
                  <a:lnTo>
                    <a:pt x="1609783" y="0"/>
                  </a:lnTo>
                  <a:lnTo>
                    <a:pt x="1617498" y="0"/>
                  </a:lnTo>
                  <a:lnTo>
                    <a:pt x="1631885" y="0"/>
                  </a:lnTo>
                  <a:lnTo>
                    <a:pt x="1636899" y="0"/>
                  </a:lnTo>
                  <a:lnTo>
                    <a:pt x="1637320" y="0"/>
                  </a:lnTo>
                  <a:lnTo>
                    <a:pt x="1637445" y="0"/>
                  </a:lnTo>
                  <a:lnTo>
                    <a:pt x="1652509" y="0"/>
                  </a:lnTo>
                  <a:lnTo>
                    <a:pt x="1659526" y="0"/>
                  </a:lnTo>
                  <a:lnTo>
                    <a:pt x="1661950" y="0"/>
                  </a:lnTo>
                  <a:lnTo>
                    <a:pt x="1664952" y="0"/>
                  </a:lnTo>
                  <a:lnTo>
                    <a:pt x="1667212" y="0"/>
                  </a:lnTo>
                  <a:lnTo>
                    <a:pt x="1685087" y="0"/>
                  </a:lnTo>
                  <a:lnTo>
                    <a:pt x="1689591" y="0"/>
                  </a:lnTo>
                  <a:lnTo>
                    <a:pt x="1694626" y="0"/>
                  </a:lnTo>
                  <a:lnTo>
                    <a:pt x="1697276" y="0"/>
                  </a:lnTo>
                  <a:lnTo>
                    <a:pt x="1698000" y="0"/>
                  </a:lnTo>
                  <a:lnTo>
                    <a:pt x="1704688" y="0"/>
                  </a:lnTo>
                  <a:lnTo>
                    <a:pt x="1707488" y="0"/>
                  </a:lnTo>
                  <a:lnTo>
                    <a:pt x="1710963" y="0"/>
                  </a:lnTo>
                  <a:lnTo>
                    <a:pt x="1715151" y="0"/>
                  </a:lnTo>
                  <a:lnTo>
                    <a:pt x="1721928" y="0"/>
                  </a:lnTo>
                  <a:lnTo>
                    <a:pt x="1734603" y="0"/>
                  </a:lnTo>
                  <a:lnTo>
                    <a:pt x="1735025" y="0"/>
                  </a:lnTo>
                  <a:lnTo>
                    <a:pt x="1735558" y="0"/>
                  </a:lnTo>
                  <a:lnTo>
                    <a:pt x="1736094" y="0"/>
                  </a:lnTo>
                  <a:lnTo>
                    <a:pt x="1737552" y="0"/>
                  </a:lnTo>
                  <a:lnTo>
                    <a:pt x="1741027" y="0"/>
                  </a:lnTo>
                  <a:lnTo>
                    <a:pt x="1747046" y="0"/>
                  </a:lnTo>
                  <a:lnTo>
                    <a:pt x="1748537" y="0"/>
                  </a:lnTo>
                  <a:lnTo>
                    <a:pt x="1753052" y="0"/>
                  </a:lnTo>
                  <a:lnTo>
                    <a:pt x="1757499" y="0"/>
                  </a:lnTo>
                  <a:lnTo>
                    <a:pt x="1764668" y="0"/>
                  </a:lnTo>
                  <a:lnTo>
                    <a:pt x="1765089" y="0"/>
                  </a:lnTo>
                  <a:lnTo>
                    <a:pt x="1765214" y="0"/>
                  </a:lnTo>
                  <a:lnTo>
                    <a:pt x="1770320" y="0"/>
                  </a:lnTo>
                  <a:lnTo>
                    <a:pt x="1777110" y="0"/>
                  </a:lnTo>
                  <a:lnTo>
                    <a:pt x="1779774" y="0"/>
                  </a:lnTo>
                  <a:lnTo>
                    <a:pt x="1792721" y="0"/>
                  </a:lnTo>
                  <a:lnTo>
                    <a:pt x="1794981" y="0"/>
                  </a:lnTo>
                  <a:lnTo>
                    <a:pt x="1825045" y="0"/>
                  </a:lnTo>
                  <a:lnTo>
                    <a:pt x="1825769" y="0"/>
                  </a:lnTo>
                  <a:lnTo>
                    <a:pt x="1838732" y="0"/>
                  </a:lnTo>
                  <a:lnTo>
                    <a:pt x="1845818" y="0"/>
                  </a:lnTo>
                  <a:lnTo>
                    <a:pt x="1849697" y="0"/>
                  </a:lnTo>
                  <a:lnTo>
                    <a:pt x="1852412" y="0"/>
                  </a:lnTo>
                  <a:lnTo>
                    <a:pt x="1853903" y="0"/>
                  </a:lnTo>
                  <a:lnTo>
                    <a:pt x="1863327" y="0"/>
                  </a:lnTo>
                  <a:lnTo>
                    <a:pt x="1868796" y="0"/>
                  </a:lnTo>
                  <a:lnTo>
                    <a:pt x="1874815" y="0"/>
                  </a:lnTo>
                  <a:lnTo>
                    <a:pt x="1876306" y="0"/>
                  </a:lnTo>
                  <a:lnTo>
                    <a:pt x="1880821" y="0"/>
                  </a:lnTo>
                  <a:lnTo>
                    <a:pt x="1882477" y="0"/>
                  </a:lnTo>
                  <a:lnTo>
                    <a:pt x="1883936" y="0"/>
                  </a:lnTo>
                  <a:lnTo>
                    <a:pt x="1885268" y="0"/>
                  </a:lnTo>
                  <a:lnTo>
                    <a:pt x="1896427" y="0"/>
                  </a:lnTo>
                  <a:lnTo>
                    <a:pt x="1898089" y="0"/>
                  </a:lnTo>
                  <a:lnTo>
                    <a:pt x="1904879" y="0"/>
                  </a:lnTo>
                  <a:lnTo>
                    <a:pt x="1907543" y="0"/>
                  </a:lnTo>
                  <a:lnTo>
                    <a:pt x="1911018" y="0"/>
                  </a:lnTo>
                  <a:lnTo>
                    <a:pt x="1919986" y="0"/>
                  </a:lnTo>
                  <a:lnTo>
                    <a:pt x="1927124" y="0"/>
                  </a:lnTo>
                  <a:lnTo>
                    <a:pt x="1927489" y="0"/>
                  </a:lnTo>
                  <a:lnTo>
                    <a:pt x="1927911" y="0"/>
                  </a:lnTo>
                  <a:lnTo>
                    <a:pt x="1929402" y="0"/>
                  </a:lnTo>
                  <a:lnTo>
                    <a:pt x="1946726" y="0"/>
                  </a:lnTo>
                  <a:lnTo>
                    <a:pt x="1949525" y="0"/>
                  </a:lnTo>
                  <a:lnTo>
                    <a:pt x="1957554" y="0"/>
                  </a:lnTo>
                  <a:lnTo>
                    <a:pt x="1957975" y="0"/>
                  </a:lnTo>
                  <a:lnTo>
                    <a:pt x="1973587" y="0"/>
                  </a:lnTo>
                  <a:lnTo>
                    <a:pt x="1978520" y="0"/>
                  </a:lnTo>
                  <a:lnTo>
                    <a:pt x="1980012" y="0"/>
                  </a:lnTo>
                  <a:lnTo>
                    <a:pt x="1980181" y="0"/>
                  </a:lnTo>
                  <a:lnTo>
                    <a:pt x="1981672" y="0"/>
                  </a:lnTo>
                  <a:lnTo>
                    <a:pt x="2008585" y="0"/>
                  </a:lnTo>
                  <a:lnTo>
                    <a:pt x="2009218" y="0"/>
                  </a:lnTo>
                  <a:lnTo>
                    <a:pt x="2010246" y="0"/>
                  </a:lnTo>
                  <a:lnTo>
                    <a:pt x="2010709" y="0"/>
                  </a:lnTo>
                  <a:lnTo>
                    <a:pt x="2011705" y="0"/>
                  </a:lnTo>
                  <a:lnTo>
                    <a:pt x="2024147" y="0"/>
                  </a:lnTo>
                  <a:lnTo>
                    <a:pt x="2024196" y="0"/>
                  </a:lnTo>
                  <a:lnTo>
                    <a:pt x="2024981" y="0"/>
                  </a:lnTo>
                  <a:lnTo>
                    <a:pt x="2025353" y="0"/>
                  </a:lnTo>
                  <a:lnTo>
                    <a:pt x="2026473" y="0"/>
                  </a:lnTo>
                  <a:lnTo>
                    <a:pt x="2031619" y="0"/>
                  </a:lnTo>
                  <a:lnTo>
                    <a:pt x="2033110" y="0"/>
                  </a:lnTo>
                  <a:lnTo>
                    <a:pt x="2038787" y="0"/>
                  </a:lnTo>
                  <a:lnTo>
                    <a:pt x="2039282" y="0"/>
                  </a:lnTo>
                  <a:lnTo>
                    <a:pt x="2047755" y="0"/>
                  </a:lnTo>
                  <a:lnTo>
                    <a:pt x="2051230" y="0"/>
                  </a:lnTo>
                  <a:lnTo>
                    <a:pt x="2054893" y="0"/>
                  </a:lnTo>
                  <a:lnTo>
                    <a:pt x="2055046" y="0"/>
                  </a:lnTo>
                  <a:lnTo>
                    <a:pt x="2055258" y="0"/>
                  </a:lnTo>
                  <a:lnTo>
                    <a:pt x="2055680" y="0"/>
                  </a:lnTo>
                  <a:lnTo>
                    <a:pt x="2057171" y="0"/>
                  </a:lnTo>
                  <a:lnTo>
                    <a:pt x="2061683" y="0"/>
                  </a:lnTo>
                  <a:lnTo>
                    <a:pt x="2067702" y="0"/>
                  </a:lnTo>
                  <a:lnTo>
                    <a:pt x="2074495" y="0"/>
                  </a:lnTo>
                  <a:lnTo>
                    <a:pt x="2077294" y="0"/>
                  </a:lnTo>
                  <a:lnTo>
                    <a:pt x="2084504" y="0"/>
                  </a:lnTo>
                  <a:lnTo>
                    <a:pt x="2085323" y="0"/>
                  </a:lnTo>
                  <a:lnTo>
                    <a:pt x="2085744" y="0"/>
                  </a:lnTo>
                  <a:lnTo>
                    <a:pt x="2097766" y="0"/>
                  </a:lnTo>
                  <a:lnTo>
                    <a:pt x="2106289" y="0"/>
                  </a:lnTo>
                  <a:lnTo>
                    <a:pt x="2107781" y="0"/>
                  </a:lnTo>
                  <a:lnTo>
                    <a:pt x="2128956" y="0"/>
                  </a:lnTo>
                  <a:lnTo>
                    <a:pt x="2129514" y="0"/>
                  </a:lnTo>
                  <a:lnTo>
                    <a:pt x="2136354" y="0"/>
                  </a:lnTo>
                  <a:lnTo>
                    <a:pt x="2136987" y="0"/>
                  </a:lnTo>
                  <a:lnTo>
                    <a:pt x="2138478" y="0"/>
                  </a:lnTo>
                  <a:lnTo>
                    <a:pt x="2151916" y="0"/>
                  </a:lnTo>
                  <a:lnTo>
                    <a:pt x="2152750" y="0"/>
                  </a:lnTo>
                  <a:lnTo>
                    <a:pt x="2153122" y="0"/>
                  </a:lnTo>
                  <a:lnTo>
                    <a:pt x="2154242" y="0"/>
                  </a:lnTo>
                  <a:lnTo>
                    <a:pt x="2156597" y="0"/>
                  </a:lnTo>
                  <a:lnTo>
                    <a:pt x="2159388" y="0"/>
                  </a:lnTo>
                  <a:lnTo>
                    <a:pt x="2160879" y="0"/>
                  </a:lnTo>
                  <a:lnTo>
                    <a:pt x="2161633" y="0"/>
                  </a:lnTo>
                  <a:lnTo>
                    <a:pt x="2167051" y="0"/>
                  </a:lnTo>
                  <a:lnTo>
                    <a:pt x="2178999" y="0"/>
                  </a:lnTo>
                  <a:lnTo>
                    <a:pt x="2182158" y="0"/>
                  </a:lnTo>
                  <a:lnTo>
                    <a:pt x="2182815" y="0"/>
                  </a:lnTo>
                  <a:lnTo>
                    <a:pt x="2188666" y="0"/>
                  </a:lnTo>
                  <a:lnTo>
                    <a:pt x="2189452" y="0"/>
                  </a:lnTo>
                  <a:lnTo>
                    <a:pt x="2191697" y="0"/>
                  </a:lnTo>
                  <a:lnTo>
                    <a:pt x="2195471" y="0"/>
                  </a:lnTo>
                  <a:lnTo>
                    <a:pt x="2201759" y="0"/>
                  </a:lnTo>
                  <a:lnTo>
                    <a:pt x="2203100" y="0"/>
                  </a:lnTo>
                  <a:lnTo>
                    <a:pt x="2204559" y="0"/>
                  </a:lnTo>
                  <a:lnTo>
                    <a:pt x="2204591" y="0"/>
                  </a:lnTo>
                  <a:lnTo>
                    <a:pt x="2212273" y="0"/>
                  </a:lnTo>
                  <a:lnTo>
                    <a:pt x="2225535" y="0"/>
                  </a:lnTo>
                  <a:lnTo>
                    <a:pt x="2231674" y="0"/>
                  </a:lnTo>
                  <a:lnTo>
                    <a:pt x="2232096" y="0"/>
                  </a:lnTo>
                  <a:lnTo>
                    <a:pt x="2232220" y="0"/>
                  </a:lnTo>
                  <a:lnTo>
                    <a:pt x="2233118" y="0"/>
                  </a:lnTo>
                  <a:lnTo>
                    <a:pt x="2233165" y="0"/>
                  </a:lnTo>
                  <a:lnTo>
                    <a:pt x="2256725" y="0"/>
                  </a:lnTo>
                  <a:lnTo>
                    <a:pt x="2257283" y="0"/>
                  </a:lnTo>
                  <a:lnTo>
                    <a:pt x="2262285" y="0"/>
                  </a:lnTo>
                  <a:lnTo>
                    <a:pt x="2284366" y="0"/>
                  </a:lnTo>
                  <a:lnTo>
                    <a:pt x="2289402" y="0"/>
                  </a:lnTo>
                  <a:lnTo>
                    <a:pt x="2292052" y="0"/>
                  </a:lnTo>
                  <a:lnTo>
                    <a:pt x="2299271" y="0"/>
                  </a:lnTo>
                  <a:lnTo>
                    <a:pt x="2308721" y="0"/>
                  </a:lnTo>
                  <a:lnTo>
                    <a:pt x="2309927" y="0"/>
                  </a:lnTo>
                  <a:lnTo>
                    <a:pt x="2316435" y="0"/>
                  </a:lnTo>
                  <a:lnTo>
                    <a:pt x="2316703" y="0"/>
                  </a:lnTo>
                  <a:lnTo>
                    <a:pt x="2319466" y="0"/>
                  </a:lnTo>
                  <a:lnTo>
                    <a:pt x="2322840" y="0"/>
                  </a:lnTo>
                  <a:lnTo>
                    <a:pt x="2329528" y="0"/>
                  </a:lnTo>
                  <a:lnTo>
                    <a:pt x="2330869" y="0"/>
                  </a:lnTo>
                  <a:lnTo>
                    <a:pt x="2332328" y="0"/>
                  </a:lnTo>
                  <a:lnTo>
                    <a:pt x="2332360" y="0"/>
                  </a:lnTo>
                  <a:lnTo>
                    <a:pt x="2335803" y="0"/>
                  </a:lnTo>
                  <a:lnTo>
                    <a:pt x="2343312" y="0"/>
                  </a:lnTo>
                  <a:lnTo>
                    <a:pt x="2344804" y="0"/>
                  </a:lnTo>
                  <a:lnTo>
                    <a:pt x="2346768" y="0"/>
                  </a:lnTo>
                  <a:lnTo>
                    <a:pt x="2347827" y="0"/>
                  </a:lnTo>
                  <a:lnTo>
                    <a:pt x="2352274" y="0"/>
                  </a:lnTo>
                  <a:lnTo>
                    <a:pt x="2359443" y="0"/>
                  </a:lnTo>
                  <a:lnTo>
                    <a:pt x="2359865" y="0"/>
                  </a:lnTo>
                  <a:lnTo>
                    <a:pt x="2359989" y="0"/>
                  </a:lnTo>
                  <a:lnTo>
                    <a:pt x="2360887" y="0"/>
                  </a:lnTo>
                  <a:lnTo>
                    <a:pt x="2360934" y="0"/>
                  </a:lnTo>
                  <a:lnTo>
                    <a:pt x="2371886" y="0"/>
                  </a:lnTo>
                  <a:lnTo>
                    <a:pt x="2373377" y="0"/>
                  </a:lnTo>
                  <a:lnTo>
                    <a:pt x="2377892" y="0"/>
                  </a:lnTo>
                  <a:cubicBezTo>
                    <a:pt x="2382339" y="0"/>
                    <a:pt x="2382339" y="0"/>
                    <a:pt x="2382339" y="0"/>
                  </a:cubicBezTo>
                  <a:lnTo>
                    <a:pt x="2390054" y="0"/>
                  </a:lnTo>
                  <a:lnTo>
                    <a:pt x="2419821" y="0"/>
                  </a:lnTo>
                  <a:lnTo>
                    <a:pt x="2427040" y="0"/>
                  </a:lnTo>
                  <a:lnTo>
                    <a:pt x="2436490" y="0"/>
                  </a:lnTo>
                  <a:lnTo>
                    <a:pt x="2444472" y="0"/>
                  </a:lnTo>
                  <a:lnTo>
                    <a:pt x="2448678" y="0"/>
                  </a:lnTo>
                  <a:lnTo>
                    <a:pt x="2450171" y="0"/>
                  </a:lnTo>
                  <a:lnTo>
                    <a:pt x="2450609" y="0"/>
                  </a:lnTo>
                  <a:lnTo>
                    <a:pt x="2463572" y="0"/>
                  </a:lnTo>
                  <a:lnTo>
                    <a:pt x="2471081" y="0"/>
                  </a:lnTo>
                  <a:lnTo>
                    <a:pt x="2472573" y="0"/>
                  </a:lnTo>
                  <a:lnTo>
                    <a:pt x="2474537" y="0"/>
                  </a:lnTo>
                  <a:lnTo>
                    <a:pt x="2475596" y="0"/>
                  </a:lnTo>
                  <a:lnTo>
                    <a:pt x="2477252" y="0"/>
                  </a:lnTo>
                  <a:lnTo>
                    <a:pt x="2478712" y="0"/>
                  </a:lnTo>
                  <a:lnTo>
                    <a:pt x="2478743" y="0"/>
                  </a:lnTo>
                  <a:lnTo>
                    <a:pt x="2480043" y="0"/>
                  </a:lnTo>
                  <a:lnTo>
                    <a:pt x="2499655" y="0"/>
                  </a:lnTo>
                  <a:lnTo>
                    <a:pt x="2501146" y="0"/>
                  </a:lnTo>
                  <a:lnTo>
                    <a:pt x="2505661" y="0"/>
                  </a:lnTo>
                  <a:lnTo>
                    <a:pt x="2508776" y="0"/>
                  </a:lnTo>
                  <a:lnTo>
                    <a:pt x="2510108" y="0"/>
                  </a:lnTo>
                  <a:lnTo>
                    <a:pt x="2524178" y="0"/>
                  </a:lnTo>
                  <a:lnTo>
                    <a:pt x="2525248" y="0"/>
                  </a:lnTo>
                  <a:lnTo>
                    <a:pt x="2525669" y="0"/>
                  </a:lnTo>
                  <a:lnTo>
                    <a:pt x="2552329" y="0"/>
                  </a:lnTo>
                  <a:lnTo>
                    <a:pt x="2552751" y="0"/>
                  </a:lnTo>
                  <a:lnTo>
                    <a:pt x="2554242" y="0"/>
                  </a:lnTo>
                  <a:lnTo>
                    <a:pt x="2574787" y="0"/>
                  </a:lnTo>
                  <a:lnTo>
                    <a:pt x="2576279" y="0"/>
                  </a:lnTo>
                  <a:lnTo>
                    <a:pt x="2576447" y="0"/>
                  </a:lnTo>
                  <a:lnTo>
                    <a:pt x="2577940" y="0"/>
                  </a:lnTo>
                  <a:lnTo>
                    <a:pt x="2603360" y="0"/>
                  </a:lnTo>
                  <a:lnTo>
                    <a:pt x="2604852" y="0"/>
                  </a:lnTo>
                  <a:lnTo>
                    <a:pt x="2605021" y="0"/>
                  </a:lnTo>
                  <a:lnTo>
                    <a:pt x="2605484" y="0"/>
                  </a:lnTo>
                  <a:lnTo>
                    <a:pt x="2606481" y="0"/>
                  </a:lnTo>
                  <a:lnTo>
                    <a:pt x="2606512" y="0"/>
                  </a:lnTo>
                  <a:lnTo>
                    <a:pt x="2606976" y="0"/>
                  </a:lnTo>
                  <a:lnTo>
                    <a:pt x="2618923" y="0"/>
                  </a:lnTo>
                  <a:lnTo>
                    <a:pt x="2621248" y="0"/>
                  </a:lnTo>
                  <a:lnTo>
                    <a:pt x="2622740" y="0"/>
                  </a:lnTo>
                  <a:lnTo>
                    <a:pt x="2627885" y="0"/>
                  </a:lnTo>
                  <a:lnTo>
                    <a:pt x="2629377" y="0"/>
                  </a:lnTo>
                  <a:lnTo>
                    <a:pt x="2634058" y="0"/>
                  </a:lnTo>
                  <a:lnTo>
                    <a:pt x="2635549" y="0"/>
                  </a:lnTo>
                  <a:lnTo>
                    <a:pt x="2636545" y="0"/>
                  </a:lnTo>
                  <a:lnTo>
                    <a:pt x="2648987" y="0"/>
                  </a:lnTo>
                  <a:lnTo>
                    <a:pt x="2649821" y="0"/>
                  </a:lnTo>
                  <a:lnTo>
                    <a:pt x="2651313" y="0"/>
                  </a:lnTo>
                  <a:lnTo>
                    <a:pt x="2651947" y="0"/>
                  </a:lnTo>
                  <a:lnTo>
                    <a:pt x="2653017" y="0"/>
                  </a:lnTo>
                  <a:lnTo>
                    <a:pt x="2653438" y="0"/>
                  </a:lnTo>
                  <a:lnTo>
                    <a:pt x="2656459" y="0"/>
                  </a:lnTo>
                  <a:lnTo>
                    <a:pt x="2657950" y="0"/>
                  </a:lnTo>
                  <a:lnTo>
                    <a:pt x="2665460" y="0"/>
                  </a:lnTo>
                  <a:lnTo>
                    <a:pt x="2680098" y="0"/>
                  </a:lnTo>
                  <a:lnTo>
                    <a:pt x="2680520" y="0"/>
                  </a:lnTo>
                  <a:lnTo>
                    <a:pt x="2682011" y="0"/>
                  </a:lnTo>
                  <a:lnTo>
                    <a:pt x="2692542" y="0"/>
                  </a:lnTo>
                  <a:lnTo>
                    <a:pt x="2702556" y="0"/>
                  </a:lnTo>
                  <a:lnTo>
                    <a:pt x="2704048" y="0"/>
                  </a:lnTo>
                  <a:lnTo>
                    <a:pt x="2724289" y="0"/>
                  </a:lnTo>
                  <a:lnTo>
                    <a:pt x="2731129" y="0"/>
                  </a:lnTo>
                  <a:lnTo>
                    <a:pt x="2732621" y="0"/>
                  </a:lnTo>
                  <a:lnTo>
                    <a:pt x="2733253" y="0"/>
                  </a:lnTo>
                  <a:lnTo>
                    <a:pt x="2734745" y="0"/>
                  </a:lnTo>
                  <a:lnTo>
                    <a:pt x="2746692" y="0"/>
                  </a:lnTo>
                  <a:lnTo>
                    <a:pt x="2749017" y="0"/>
                  </a:lnTo>
                  <a:lnTo>
                    <a:pt x="2750509" y="0"/>
                  </a:lnTo>
                  <a:lnTo>
                    <a:pt x="2754354" y="0"/>
                  </a:lnTo>
                  <a:lnTo>
                    <a:pt x="2755654" y="0"/>
                  </a:lnTo>
                  <a:lnTo>
                    <a:pt x="2757146" y="0"/>
                  </a:lnTo>
                  <a:lnTo>
                    <a:pt x="2761827" y="0"/>
                  </a:lnTo>
                  <a:lnTo>
                    <a:pt x="2763318" y="0"/>
                  </a:lnTo>
                  <a:lnTo>
                    <a:pt x="2776756" y="0"/>
                  </a:lnTo>
                  <a:lnTo>
                    <a:pt x="2777590" y="0"/>
                  </a:lnTo>
                  <a:lnTo>
                    <a:pt x="2779082" y="0"/>
                  </a:lnTo>
                  <a:lnTo>
                    <a:pt x="2783442" y="0"/>
                  </a:lnTo>
                  <a:lnTo>
                    <a:pt x="2784228" y="0"/>
                  </a:lnTo>
                  <a:lnTo>
                    <a:pt x="2785719" y="0"/>
                  </a:lnTo>
                  <a:lnTo>
                    <a:pt x="2786473" y="0"/>
                  </a:lnTo>
                  <a:lnTo>
                    <a:pt x="2793229" y="0"/>
                  </a:lnTo>
                  <a:lnTo>
                    <a:pt x="2799367" y="0"/>
                  </a:lnTo>
                  <a:lnTo>
                    <a:pt x="2813506" y="0"/>
                  </a:lnTo>
                  <a:lnTo>
                    <a:pt x="2820311" y="0"/>
                  </a:lnTo>
                  <a:lnTo>
                    <a:pt x="2827893" y="0"/>
                  </a:lnTo>
                  <a:lnTo>
                    <a:pt x="2827940" y="0"/>
                  </a:lnTo>
                  <a:lnTo>
                    <a:pt x="2829431" y="0"/>
                  </a:lnTo>
                  <a:lnTo>
                    <a:pt x="2829978" y="0"/>
                  </a:lnTo>
                  <a:lnTo>
                    <a:pt x="2852058" y="0"/>
                  </a:lnTo>
                  <a:lnTo>
                    <a:pt x="2857060" y="0"/>
                  </a:lnTo>
                  <a:lnTo>
                    <a:pt x="2857958" y="0"/>
                  </a:lnTo>
                  <a:lnTo>
                    <a:pt x="2871601" y="0"/>
                  </a:lnTo>
                  <a:lnTo>
                    <a:pt x="2882123" y="0"/>
                  </a:lnTo>
                  <a:lnTo>
                    <a:pt x="2894046" y="0"/>
                  </a:lnTo>
                  <a:lnTo>
                    <a:pt x="2903496" y="0"/>
                  </a:lnTo>
                  <a:lnTo>
                    <a:pt x="2911211" y="0"/>
                  </a:lnTo>
                  <a:lnTo>
                    <a:pt x="2914242" y="0"/>
                  </a:lnTo>
                  <a:lnTo>
                    <a:pt x="2914461" y="0"/>
                  </a:lnTo>
                  <a:lnTo>
                    <a:pt x="2924111" y="0"/>
                  </a:lnTo>
                  <a:lnTo>
                    <a:pt x="2927136" y="0"/>
                  </a:lnTo>
                  <a:lnTo>
                    <a:pt x="2933561" y="0"/>
                  </a:lnTo>
                  <a:lnTo>
                    <a:pt x="2939580" y="0"/>
                  </a:lnTo>
                  <a:lnTo>
                    <a:pt x="2941275" y="0"/>
                  </a:lnTo>
                  <a:lnTo>
                    <a:pt x="2941543" y="0"/>
                  </a:lnTo>
                  <a:lnTo>
                    <a:pt x="2945586" y="0"/>
                  </a:lnTo>
                  <a:lnTo>
                    <a:pt x="2950032" y="0"/>
                  </a:lnTo>
                  <a:lnTo>
                    <a:pt x="2955662" y="0"/>
                  </a:lnTo>
                  <a:lnTo>
                    <a:pt x="2955709" y="0"/>
                  </a:lnTo>
                  <a:lnTo>
                    <a:pt x="2957200" y="0"/>
                  </a:lnTo>
                  <a:lnTo>
                    <a:pt x="2957747" y="0"/>
                  </a:lnTo>
                  <a:lnTo>
                    <a:pt x="2968152" y="0"/>
                  </a:lnTo>
                  <a:lnTo>
                    <a:pt x="2969644" y="0"/>
                  </a:lnTo>
                  <a:lnTo>
                    <a:pt x="2972667" y="0"/>
                  </a:lnTo>
                  <a:lnTo>
                    <a:pt x="2977114" y="0"/>
                  </a:lnTo>
                  <a:lnTo>
                    <a:pt x="2984829" y="0"/>
                  </a:lnTo>
                  <a:lnTo>
                    <a:pt x="2985727" y="0"/>
                  </a:lnTo>
                  <a:lnTo>
                    <a:pt x="2999370" y="0"/>
                  </a:lnTo>
                  <a:lnTo>
                    <a:pt x="3021815" y="0"/>
                  </a:lnTo>
                  <a:lnTo>
                    <a:pt x="3031265" y="0"/>
                  </a:lnTo>
                  <a:lnTo>
                    <a:pt x="3042230" y="0"/>
                  </a:lnTo>
                  <a:lnTo>
                    <a:pt x="3044946" y="0"/>
                  </a:lnTo>
                  <a:lnTo>
                    <a:pt x="3051880" y="0"/>
                  </a:lnTo>
                  <a:lnTo>
                    <a:pt x="3061330" y="0"/>
                  </a:lnTo>
                  <a:lnTo>
                    <a:pt x="3067349" y="0"/>
                  </a:lnTo>
                  <a:lnTo>
                    <a:pt x="3069312" y="0"/>
                  </a:lnTo>
                  <a:lnTo>
                    <a:pt x="3073355" y="0"/>
                  </a:lnTo>
                  <a:lnTo>
                    <a:pt x="3073518" y="0"/>
                  </a:lnTo>
                  <a:lnTo>
                    <a:pt x="3075011" y="0"/>
                  </a:lnTo>
                  <a:lnTo>
                    <a:pt x="3077801" y="0"/>
                  </a:lnTo>
                  <a:lnTo>
                    <a:pt x="3095921" y="0"/>
                  </a:lnTo>
                  <a:lnTo>
                    <a:pt x="3097413" y="0"/>
                  </a:lnTo>
                  <a:lnTo>
                    <a:pt x="3100436" y="0"/>
                  </a:lnTo>
                  <a:lnTo>
                    <a:pt x="3103552" y="0"/>
                  </a:lnTo>
                  <a:lnTo>
                    <a:pt x="3104883" y="0"/>
                  </a:lnTo>
                  <a:lnTo>
                    <a:pt x="3120023" y="0"/>
                  </a:lnTo>
                  <a:lnTo>
                    <a:pt x="3120445" y="0"/>
                  </a:lnTo>
                  <a:lnTo>
                    <a:pt x="3149018" y="0"/>
                  </a:lnTo>
                  <a:lnTo>
                    <a:pt x="3150088" y="0"/>
                  </a:lnTo>
                  <a:lnTo>
                    <a:pt x="3150509" y="0"/>
                  </a:lnTo>
                  <a:lnTo>
                    <a:pt x="3171054" y="0"/>
                  </a:lnTo>
                  <a:lnTo>
                    <a:pt x="3172715" y="0"/>
                  </a:lnTo>
                  <a:lnTo>
                    <a:pt x="3199627" y="0"/>
                  </a:lnTo>
                  <a:lnTo>
                    <a:pt x="3201119" y="0"/>
                  </a:lnTo>
                  <a:lnTo>
                    <a:pt x="3201287" y="0"/>
                  </a:lnTo>
                  <a:lnTo>
                    <a:pt x="3201751" y="0"/>
                  </a:lnTo>
                  <a:lnTo>
                    <a:pt x="3202780" y="0"/>
                  </a:lnTo>
                  <a:lnTo>
                    <a:pt x="3217515" y="0"/>
                  </a:lnTo>
                  <a:lnTo>
                    <a:pt x="3224152" y="0"/>
                  </a:lnTo>
                  <a:lnTo>
                    <a:pt x="3230324" y="0"/>
                  </a:lnTo>
                  <a:lnTo>
                    <a:pt x="3231321" y="0"/>
                  </a:lnTo>
                  <a:lnTo>
                    <a:pt x="3231816" y="0"/>
                  </a:lnTo>
                  <a:lnTo>
                    <a:pt x="3243763" y="0"/>
                  </a:lnTo>
                  <a:lnTo>
                    <a:pt x="3246088" y="0"/>
                  </a:lnTo>
                  <a:lnTo>
                    <a:pt x="3247580" y="0"/>
                  </a:lnTo>
                  <a:lnTo>
                    <a:pt x="3247792" y="0"/>
                  </a:lnTo>
                  <a:lnTo>
                    <a:pt x="3248214" y="0"/>
                  </a:lnTo>
                  <a:lnTo>
                    <a:pt x="3252725" y="0"/>
                  </a:lnTo>
                  <a:lnTo>
                    <a:pt x="3254217" y="0"/>
                  </a:lnTo>
                  <a:lnTo>
                    <a:pt x="3260235" y="0"/>
                  </a:lnTo>
                  <a:lnTo>
                    <a:pt x="3276787" y="0"/>
                  </a:lnTo>
                  <a:lnTo>
                    <a:pt x="3277857" y="0"/>
                  </a:lnTo>
                  <a:lnTo>
                    <a:pt x="3278278" y="0"/>
                  </a:lnTo>
                  <a:lnTo>
                    <a:pt x="3290300" y="0"/>
                  </a:lnTo>
                  <a:lnTo>
                    <a:pt x="3298823" y="0"/>
                  </a:lnTo>
                  <a:lnTo>
                    <a:pt x="3327396" y="0"/>
                  </a:lnTo>
                  <a:lnTo>
                    <a:pt x="3328888" y="0"/>
                  </a:lnTo>
                  <a:lnTo>
                    <a:pt x="3329520" y="0"/>
                  </a:lnTo>
                  <a:lnTo>
                    <a:pt x="3345284" y="0"/>
                  </a:lnTo>
                  <a:lnTo>
                    <a:pt x="3349129" y="0"/>
                  </a:lnTo>
                  <a:lnTo>
                    <a:pt x="3351921" y="0"/>
                  </a:lnTo>
                  <a:lnTo>
                    <a:pt x="3358093" y="0"/>
                  </a:lnTo>
                  <a:lnTo>
                    <a:pt x="3359585" y="0"/>
                  </a:lnTo>
                  <a:lnTo>
                    <a:pt x="3371532" y="0"/>
                  </a:lnTo>
                  <a:lnTo>
                    <a:pt x="3373857" y="0"/>
                  </a:lnTo>
                  <a:lnTo>
                    <a:pt x="3375349" y="0"/>
                  </a:lnTo>
                  <a:lnTo>
                    <a:pt x="3380494" y="0"/>
                  </a:lnTo>
                  <a:lnTo>
                    <a:pt x="3381986" y="0"/>
                  </a:lnTo>
                  <a:lnTo>
                    <a:pt x="3388004" y="0"/>
                  </a:lnTo>
                  <a:lnTo>
                    <a:pt x="3408282" y="0"/>
                  </a:lnTo>
                  <a:lnTo>
                    <a:pt x="3418069" y="0"/>
                  </a:lnTo>
                  <a:lnTo>
                    <a:pt x="3424207" y="0"/>
                  </a:lnTo>
                  <a:lnTo>
                    <a:pt x="3424753" y="0"/>
                  </a:lnTo>
                  <a:lnTo>
                    <a:pt x="3452733" y="0"/>
                  </a:lnTo>
                  <a:lnTo>
                    <a:pt x="3454818" y="0"/>
                  </a:lnTo>
                  <a:lnTo>
                    <a:pt x="3476898" y="0"/>
                  </a:lnTo>
                  <a:lnTo>
                    <a:pt x="3496441" y="0"/>
                  </a:lnTo>
                  <a:lnTo>
                    <a:pt x="3509236" y="0"/>
                  </a:lnTo>
                  <a:lnTo>
                    <a:pt x="3518886" y="0"/>
                  </a:lnTo>
                  <a:lnTo>
                    <a:pt x="3528336" y="0"/>
                  </a:lnTo>
                  <a:lnTo>
                    <a:pt x="3536051" y="0"/>
                  </a:lnTo>
                  <a:lnTo>
                    <a:pt x="3539301" y="0"/>
                  </a:lnTo>
                  <a:lnTo>
                    <a:pt x="3540361" y="0"/>
                  </a:lnTo>
                  <a:lnTo>
                    <a:pt x="3544807" y="0"/>
                  </a:lnTo>
                  <a:lnTo>
                    <a:pt x="3551976" y="0"/>
                  </a:lnTo>
                  <a:lnTo>
                    <a:pt x="3552522" y="0"/>
                  </a:lnTo>
                  <a:lnTo>
                    <a:pt x="3564420" y="0"/>
                  </a:lnTo>
                  <a:lnTo>
                    <a:pt x="3570426" y="0"/>
                  </a:lnTo>
                  <a:cubicBezTo>
                    <a:pt x="3574872" y="0"/>
                    <a:pt x="3574872" y="0"/>
                    <a:pt x="3574872" y="0"/>
                  </a:cubicBezTo>
                  <a:lnTo>
                    <a:pt x="3580502" y="0"/>
                  </a:lnTo>
                  <a:lnTo>
                    <a:pt x="3582587" y="0"/>
                  </a:lnTo>
                  <a:lnTo>
                    <a:pt x="3624210" y="0"/>
                  </a:lnTo>
                  <a:lnTo>
                    <a:pt x="3637005" y="0"/>
                  </a:lnTo>
                  <a:lnTo>
                    <a:pt x="3646655" y="0"/>
                  </a:lnTo>
                  <a:lnTo>
                    <a:pt x="3656105" y="0"/>
                  </a:lnTo>
                  <a:lnTo>
                    <a:pt x="3667070" y="0"/>
                  </a:lnTo>
                  <a:lnTo>
                    <a:pt x="3668130" y="0"/>
                  </a:lnTo>
                  <a:lnTo>
                    <a:pt x="3669786" y="0"/>
                  </a:lnTo>
                  <a:lnTo>
                    <a:pt x="3672576" y="0"/>
                  </a:lnTo>
                  <a:lnTo>
                    <a:pt x="3692189" y="0"/>
                  </a:lnTo>
                  <a:lnTo>
                    <a:pt x="3698195" y="0"/>
                  </a:lnTo>
                  <a:lnTo>
                    <a:pt x="3702641" y="0"/>
                  </a:lnTo>
                  <a:lnTo>
                    <a:pt x="3744863" y="0"/>
                  </a:lnTo>
                  <a:lnTo>
                    <a:pt x="3745285" y="0"/>
                  </a:lnTo>
                  <a:lnTo>
                    <a:pt x="3795894" y="0"/>
                  </a:lnTo>
                  <a:lnTo>
                    <a:pt x="3797555" y="0"/>
                  </a:lnTo>
                  <a:lnTo>
                    <a:pt x="3826591" y="0"/>
                  </a:lnTo>
                  <a:lnTo>
                    <a:pt x="3842355" y="0"/>
                  </a:lnTo>
                  <a:lnTo>
                    <a:pt x="3848992" y="0"/>
                  </a:lnTo>
                  <a:lnTo>
                    <a:pt x="3872632" y="0"/>
                  </a:lnTo>
                  <a:lnTo>
                    <a:pt x="3873054" y="0"/>
                  </a:lnTo>
                  <a:lnTo>
                    <a:pt x="3885075" y="0"/>
                  </a:lnTo>
                  <a:lnTo>
                    <a:pt x="3923663" y="0"/>
                  </a:lnTo>
                  <a:lnTo>
                    <a:pt x="3954360" y="0"/>
                  </a:lnTo>
                  <a:lnTo>
                    <a:pt x="3970124" y="0"/>
                  </a:lnTo>
                  <a:lnTo>
                    <a:pt x="3976761" y="0"/>
                  </a:lnTo>
                  <a:lnTo>
                    <a:pt x="4012844" y="0"/>
                  </a:lnTo>
                  <a:lnTo>
                    <a:pt x="4049593" y="0"/>
                  </a:lnTo>
                  <a:cubicBezTo>
                    <a:pt x="4169647" y="0"/>
                    <a:pt x="4169647" y="0"/>
                    <a:pt x="4169647" y="0"/>
                  </a:cubicBezTo>
                  <a:lnTo>
                    <a:pt x="4177362" y="0"/>
                  </a:lnTo>
                  <a:cubicBezTo>
                    <a:pt x="4297416" y="0"/>
                    <a:pt x="4297416" y="0"/>
                    <a:pt x="4297416" y="0"/>
                  </a:cubicBezTo>
                  <a:cubicBezTo>
                    <a:pt x="4327758" y="0"/>
                    <a:pt x="4364168" y="21251"/>
                    <a:pt x="4379339" y="47054"/>
                  </a:cubicBezTo>
                  <a:cubicBezTo>
                    <a:pt x="4591731" y="415146"/>
                    <a:pt x="4591731" y="415146"/>
                    <a:pt x="4591731" y="415146"/>
                  </a:cubicBezTo>
                  <a:cubicBezTo>
                    <a:pt x="4606902" y="440951"/>
                    <a:pt x="4606902" y="483452"/>
                    <a:pt x="4591731" y="509257"/>
                  </a:cubicBezTo>
                  <a:cubicBezTo>
                    <a:pt x="4379339" y="877348"/>
                    <a:pt x="4379339" y="877348"/>
                    <a:pt x="4379339" y="877348"/>
                  </a:cubicBezTo>
                  <a:cubicBezTo>
                    <a:pt x="4364168" y="903151"/>
                    <a:pt x="4327758" y="924402"/>
                    <a:pt x="4297416" y="924402"/>
                  </a:cubicBezTo>
                  <a:lnTo>
                    <a:pt x="4169647" y="924402"/>
                  </a:lnTo>
                  <a:lnTo>
                    <a:pt x="3976761" y="924402"/>
                  </a:lnTo>
                  <a:lnTo>
                    <a:pt x="3872632" y="924402"/>
                  </a:lnTo>
                  <a:lnTo>
                    <a:pt x="3848992" y="924402"/>
                  </a:lnTo>
                  <a:lnTo>
                    <a:pt x="3744863" y="924402"/>
                  </a:lnTo>
                  <a:lnTo>
                    <a:pt x="3702641" y="924402"/>
                  </a:lnTo>
                  <a:lnTo>
                    <a:pt x="3672576" y="924402"/>
                  </a:lnTo>
                  <a:lnTo>
                    <a:pt x="3656105" y="924402"/>
                  </a:lnTo>
                  <a:lnTo>
                    <a:pt x="3574872" y="924402"/>
                  </a:lnTo>
                  <a:lnTo>
                    <a:pt x="3551976" y="924402"/>
                  </a:lnTo>
                  <a:lnTo>
                    <a:pt x="3544807" y="924402"/>
                  </a:lnTo>
                  <a:lnTo>
                    <a:pt x="3528336" y="924402"/>
                  </a:lnTo>
                  <a:lnTo>
                    <a:pt x="3424207" y="924402"/>
                  </a:lnTo>
                  <a:lnTo>
                    <a:pt x="3381986" y="924402"/>
                  </a:lnTo>
                  <a:lnTo>
                    <a:pt x="3380494" y="924402"/>
                  </a:lnTo>
                  <a:lnTo>
                    <a:pt x="3351921" y="924402"/>
                  </a:lnTo>
                  <a:lnTo>
                    <a:pt x="3277857" y="924402"/>
                  </a:lnTo>
                  <a:lnTo>
                    <a:pt x="3254217" y="924402"/>
                  </a:lnTo>
                  <a:lnTo>
                    <a:pt x="3252725" y="924402"/>
                  </a:lnTo>
                  <a:lnTo>
                    <a:pt x="3247792" y="924402"/>
                  </a:lnTo>
                  <a:lnTo>
                    <a:pt x="3231321" y="924402"/>
                  </a:lnTo>
                  <a:lnTo>
                    <a:pt x="3224152" y="924402"/>
                  </a:lnTo>
                  <a:lnTo>
                    <a:pt x="3150088" y="924402"/>
                  </a:lnTo>
                  <a:lnTo>
                    <a:pt x="3120023" y="924402"/>
                  </a:lnTo>
                  <a:lnTo>
                    <a:pt x="3104883" y="924402"/>
                  </a:lnTo>
                  <a:lnTo>
                    <a:pt x="3103552" y="924402"/>
                  </a:lnTo>
                  <a:lnTo>
                    <a:pt x="3077801" y="924402"/>
                  </a:lnTo>
                  <a:lnTo>
                    <a:pt x="3061330" y="924402"/>
                  </a:lnTo>
                  <a:lnTo>
                    <a:pt x="3031265" y="924402"/>
                  </a:lnTo>
                  <a:lnTo>
                    <a:pt x="2977114" y="924402"/>
                  </a:lnTo>
                  <a:lnTo>
                    <a:pt x="2957200" y="924402"/>
                  </a:lnTo>
                  <a:lnTo>
                    <a:pt x="2955709" y="924402"/>
                  </a:lnTo>
                  <a:lnTo>
                    <a:pt x="2950032" y="924402"/>
                  </a:lnTo>
                  <a:lnTo>
                    <a:pt x="2933561" y="924402"/>
                  </a:lnTo>
                  <a:lnTo>
                    <a:pt x="2927136" y="924402"/>
                  </a:lnTo>
                  <a:lnTo>
                    <a:pt x="2903496" y="924402"/>
                  </a:lnTo>
                  <a:lnTo>
                    <a:pt x="2829431" y="924402"/>
                  </a:lnTo>
                  <a:lnTo>
                    <a:pt x="2827940" y="924402"/>
                  </a:lnTo>
                  <a:lnTo>
                    <a:pt x="2799367" y="924402"/>
                  </a:lnTo>
                  <a:lnTo>
                    <a:pt x="2785719" y="924402"/>
                  </a:lnTo>
                  <a:lnTo>
                    <a:pt x="2784228" y="924402"/>
                  </a:lnTo>
                  <a:lnTo>
                    <a:pt x="2757146" y="924402"/>
                  </a:lnTo>
                  <a:lnTo>
                    <a:pt x="2755654" y="924402"/>
                  </a:lnTo>
                  <a:lnTo>
                    <a:pt x="2680098" y="924402"/>
                  </a:lnTo>
                  <a:lnTo>
                    <a:pt x="2657950" y="924402"/>
                  </a:lnTo>
                  <a:lnTo>
                    <a:pt x="2656459" y="924402"/>
                  </a:lnTo>
                  <a:lnTo>
                    <a:pt x="2653017" y="924402"/>
                  </a:lnTo>
                  <a:lnTo>
                    <a:pt x="2636545" y="924402"/>
                  </a:lnTo>
                  <a:lnTo>
                    <a:pt x="2629377" y="924402"/>
                  </a:lnTo>
                  <a:lnTo>
                    <a:pt x="2627885" y="924402"/>
                  </a:lnTo>
                  <a:lnTo>
                    <a:pt x="2606481" y="924402"/>
                  </a:lnTo>
                  <a:lnTo>
                    <a:pt x="2552329" y="924402"/>
                  </a:lnTo>
                  <a:lnTo>
                    <a:pt x="2525248" y="924402"/>
                  </a:lnTo>
                  <a:lnTo>
                    <a:pt x="2510108" y="924402"/>
                  </a:lnTo>
                  <a:lnTo>
                    <a:pt x="2508776" y="924402"/>
                  </a:lnTo>
                  <a:lnTo>
                    <a:pt x="2480043" y="924402"/>
                  </a:lnTo>
                  <a:lnTo>
                    <a:pt x="2478712" y="924402"/>
                  </a:lnTo>
                  <a:lnTo>
                    <a:pt x="2463572" y="924402"/>
                  </a:lnTo>
                  <a:lnTo>
                    <a:pt x="2436490" y="924402"/>
                  </a:lnTo>
                  <a:lnTo>
                    <a:pt x="2382339" y="924402"/>
                  </a:lnTo>
                  <a:lnTo>
                    <a:pt x="2360934" y="924402"/>
                  </a:lnTo>
                  <a:lnTo>
                    <a:pt x="2359443" y="924402"/>
                  </a:lnTo>
                  <a:lnTo>
                    <a:pt x="2352274" y="924402"/>
                  </a:lnTo>
                  <a:lnTo>
                    <a:pt x="2335803" y="924402"/>
                  </a:lnTo>
                  <a:lnTo>
                    <a:pt x="2332360" y="924402"/>
                  </a:lnTo>
                  <a:lnTo>
                    <a:pt x="2332328" y="924402"/>
                  </a:lnTo>
                  <a:lnTo>
                    <a:pt x="2330869" y="924402"/>
                  </a:lnTo>
                  <a:lnTo>
                    <a:pt x="2308721" y="924402"/>
                  </a:lnTo>
                  <a:lnTo>
                    <a:pt x="2233165" y="924402"/>
                  </a:lnTo>
                  <a:lnTo>
                    <a:pt x="2231674" y="924402"/>
                  </a:lnTo>
                  <a:lnTo>
                    <a:pt x="2204591" y="924402"/>
                  </a:lnTo>
                  <a:lnTo>
                    <a:pt x="2204559" y="924402"/>
                  </a:lnTo>
                  <a:lnTo>
                    <a:pt x="2203100" y="924402"/>
                  </a:lnTo>
                  <a:lnTo>
                    <a:pt x="2189452" y="924402"/>
                  </a:lnTo>
                  <a:lnTo>
                    <a:pt x="2160879" y="924402"/>
                  </a:lnTo>
                  <a:lnTo>
                    <a:pt x="2159388" y="924402"/>
                  </a:lnTo>
                  <a:lnTo>
                    <a:pt x="2085323" y="924402"/>
                  </a:lnTo>
                  <a:lnTo>
                    <a:pt x="2077294" y="924402"/>
                  </a:lnTo>
                  <a:lnTo>
                    <a:pt x="2061683" y="924402"/>
                  </a:lnTo>
                  <a:lnTo>
                    <a:pt x="2055258" y="924402"/>
                  </a:lnTo>
                  <a:lnTo>
                    <a:pt x="2038787" y="924402"/>
                  </a:lnTo>
                  <a:lnTo>
                    <a:pt x="2033110" y="924402"/>
                  </a:lnTo>
                  <a:lnTo>
                    <a:pt x="2031619" y="924402"/>
                  </a:lnTo>
                  <a:lnTo>
                    <a:pt x="2011705" y="924402"/>
                  </a:lnTo>
                  <a:lnTo>
                    <a:pt x="1957554" y="924402"/>
                  </a:lnTo>
                  <a:lnTo>
                    <a:pt x="1949525" y="924402"/>
                  </a:lnTo>
                  <a:lnTo>
                    <a:pt x="1927489" y="924402"/>
                  </a:lnTo>
                  <a:lnTo>
                    <a:pt x="1911018" y="924402"/>
                  </a:lnTo>
                  <a:lnTo>
                    <a:pt x="1907543" y="924402"/>
                  </a:lnTo>
                  <a:lnTo>
                    <a:pt x="1885268" y="924402"/>
                  </a:lnTo>
                  <a:lnTo>
                    <a:pt x="1883936" y="924402"/>
                  </a:lnTo>
                  <a:lnTo>
                    <a:pt x="1868796" y="924402"/>
                  </a:lnTo>
                  <a:lnTo>
                    <a:pt x="1838732" y="924402"/>
                  </a:lnTo>
                  <a:lnTo>
                    <a:pt x="1779774" y="924402"/>
                  </a:lnTo>
                  <a:lnTo>
                    <a:pt x="1764668" y="924402"/>
                  </a:lnTo>
                  <a:lnTo>
                    <a:pt x="1757499" y="924402"/>
                  </a:lnTo>
                  <a:lnTo>
                    <a:pt x="1741027" y="924402"/>
                  </a:lnTo>
                  <a:lnTo>
                    <a:pt x="1737552" y="924402"/>
                  </a:lnTo>
                  <a:lnTo>
                    <a:pt x="1736094" y="924402"/>
                  </a:lnTo>
                  <a:lnTo>
                    <a:pt x="1734603" y="924402"/>
                  </a:lnTo>
                  <a:lnTo>
                    <a:pt x="1710963" y="924402"/>
                  </a:lnTo>
                  <a:lnTo>
                    <a:pt x="1707488" y="924402"/>
                  </a:lnTo>
                  <a:lnTo>
                    <a:pt x="1652509" y="924402"/>
                  </a:lnTo>
                  <a:lnTo>
                    <a:pt x="1636899" y="924402"/>
                  </a:lnTo>
                  <a:lnTo>
                    <a:pt x="1609783" y="924402"/>
                  </a:lnTo>
                  <a:lnTo>
                    <a:pt x="1608325" y="924402"/>
                  </a:lnTo>
                  <a:lnTo>
                    <a:pt x="1606834" y="924402"/>
                  </a:lnTo>
                  <a:lnTo>
                    <a:pt x="1579719" y="924402"/>
                  </a:lnTo>
                  <a:lnTo>
                    <a:pt x="1564612" y="924402"/>
                  </a:lnTo>
                  <a:lnTo>
                    <a:pt x="1524740" y="924402"/>
                  </a:lnTo>
                  <a:lnTo>
                    <a:pt x="1482518" y="924402"/>
                  </a:lnTo>
                  <a:lnTo>
                    <a:pt x="1460483" y="924402"/>
                  </a:lnTo>
                  <a:lnTo>
                    <a:pt x="1452454" y="924402"/>
                  </a:lnTo>
                  <a:lnTo>
                    <a:pt x="1444011" y="924402"/>
                  </a:lnTo>
                  <a:lnTo>
                    <a:pt x="1436843" y="924402"/>
                  </a:lnTo>
                  <a:lnTo>
                    <a:pt x="1413947" y="924402"/>
                  </a:lnTo>
                  <a:lnTo>
                    <a:pt x="1354749" y="924402"/>
                  </a:lnTo>
                  <a:lnTo>
                    <a:pt x="1332714" y="924402"/>
                  </a:lnTo>
                  <a:lnTo>
                    <a:pt x="1324685" y="924402"/>
                  </a:lnTo>
                  <a:lnTo>
                    <a:pt x="1316242" y="924402"/>
                  </a:lnTo>
                  <a:lnTo>
                    <a:pt x="1312767" y="924402"/>
                  </a:lnTo>
                  <a:lnTo>
                    <a:pt x="1286178" y="924402"/>
                  </a:lnTo>
                  <a:lnTo>
                    <a:pt x="1282703" y="924402"/>
                  </a:lnTo>
                  <a:lnTo>
                    <a:pt x="1243956" y="924402"/>
                  </a:lnTo>
                  <a:lnTo>
                    <a:pt x="1184998" y="924402"/>
                  </a:lnTo>
                  <a:lnTo>
                    <a:pt x="1154934" y="924402"/>
                  </a:lnTo>
                  <a:lnTo>
                    <a:pt x="1139828" y="924402"/>
                  </a:lnTo>
                  <a:lnTo>
                    <a:pt x="1116187" y="924402"/>
                  </a:lnTo>
                  <a:lnTo>
                    <a:pt x="1112712" y="924402"/>
                  </a:lnTo>
                  <a:lnTo>
                    <a:pt x="1057734" y="924402"/>
                  </a:lnTo>
                  <a:lnTo>
                    <a:pt x="1027669" y="924402"/>
                  </a:lnTo>
                  <a:lnTo>
                    <a:pt x="1012059" y="924402"/>
                  </a:lnTo>
                  <a:lnTo>
                    <a:pt x="984943" y="924402"/>
                  </a:lnTo>
                  <a:lnTo>
                    <a:pt x="929965" y="924402"/>
                  </a:lnTo>
                  <a:lnTo>
                    <a:pt x="899900" y="924402"/>
                  </a:lnTo>
                  <a:lnTo>
                    <a:pt x="857678" y="924402"/>
                  </a:lnTo>
                  <a:lnTo>
                    <a:pt x="819171" y="924402"/>
                  </a:lnTo>
                  <a:lnTo>
                    <a:pt x="729909" y="924402"/>
                  </a:lnTo>
                  <a:lnTo>
                    <a:pt x="691402" y="924402"/>
                  </a:lnTo>
                  <a:lnTo>
                    <a:pt x="687927" y="924402"/>
                  </a:lnTo>
                  <a:lnTo>
                    <a:pt x="560158" y="924402"/>
                  </a:lnTo>
                  <a:lnTo>
                    <a:pt x="432894" y="924402"/>
                  </a:lnTo>
                  <a:lnTo>
                    <a:pt x="305125" y="924402"/>
                  </a:lnTo>
                  <a:cubicBezTo>
                    <a:pt x="275541" y="924402"/>
                    <a:pt x="238373" y="903151"/>
                    <a:pt x="223202" y="877348"/>
                  </a:cubicBezTo>
                  <a:cubicBezTo>
                    <a:pt x="10809" y="509257"/>
                    <a:pt x="10809" y="509257"/>
                    <a:pt x="10809" y="509257"/>
                  </a:cubicBezTo>
                  <a:cubicBezTo>
                    <a:pt x="-3603" y="483452"/>
                    <a:pt x="-3603" y="440951"/>
                    <a:pt x="10809" y="415146"/>
                  </a:cubicBezTo>
                  <a:cubicBezTo>
                    <a:pt x="223202" y="47054"/>
                    <a:pt x="223202" y="47054"/>
                    <a:pt x="223202" y="47054"/>
                  </a:cubicBezTo>
                  <a:cubicBezTo>
                    <a:pt x="238373" y="21251"/>
                    <a:pt x="275541" y="0"/>
                    <a:pt x="305125" y="0"/>
                  </a:cubicBezTo>
                  <a:close/>
                </a:path>
              </a:pathLst>
            </a:custGeom>
            <a:solidFill>
              <a:schemeClr val="accent5">
                <a:lumMod val="95000"/>
              </a:schemeClr>
            </a:solidFill>
            <a:ln w="19050">
              <a:gradFill flip="none" rotWithShape="1">
                <a:gsLst>
                  <a:gs pos="0">
                    <a:schemeClr val="bg1">
                      <a:lumMod val="75000"/>
                    </a:schemeClr>
                  </a:gs>
                  <a:gs pos="100000">
                    <a:schemeClr val="bg1"/>
                  </a:gs>
                </a:gsLst>
                <a:lin ang="2700000" scaled="1"/>
                <a:tileRect/>
              </a:gradFill>
            </a:ln>
            <a:effectLst>
              <a:innerShdw blurRad="63500" dist="50800" dir="13500000">
                <a:prstClr val="black">
                  <a:alpha val="50000"/>
                </a:prstClr>
              </a:innerShdw>
            </a:effectLst>
          </p:spPr>
          <p:txBody>
            <a:bodyPr vert="horz" wrap="square" lIns="91440" tIns="45720" rIns="91440" bIns="45720" numCol="1" anchor="t" anchorCtr="0" compatLnSpc="1">
              <a:noAutofit/>
            </a:bodyPr>
            <a:lstStyle/>
            <a:p>
              <a:endParaRPr lang="zh-CN" altLang="en-US" dirty="0">
                <a:solidFill>
                  <a:prstClr val="black"/>
                </a:solidFill>
                <a:latin typeface="微软雅黑" panose="020B0503020204020204" pitchFamily="34" charset="-122"/>
              </a:endParaRPr>
            </a:p>
          </p:txBody>
        </p:sp>
      </p:grpSp>
      <p:grpSp>
        <p:nvGrpSpPr>
          <p:cNvPr id="53" name="组合 52"/>
          <p:cNvGrpSpPr/>
          <p:nvPr/>
        </p:nvGrpSpPr>
        <p:grpSpPr>
          <a:xfrm rot="16200000">
            <a:off x="367054" y="158162"/>
            <a:ext cx="765103" cy="863262"/>
            <a:chOff x="8439634" y="3544648"/>
            <a:chExt cx="1611146" cy="1817848"/>
          </a:xfrm>
        </p:grpSpPr>
        <p:sp>
          <p:nvSpPr>
            <p:cNvPr id="54" name="Freeform 5"/>
            <p:cNvSpPr/>
            <p:nvPr/>
          </p:nvSpPr>
          <p:spPr bwMode="auto">
            <a:xfrm rot="5400000">
              <a:off x="8336283" y="3647999"/>
              <a:ext cx="1817848" cy="161114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lumMod val="97000"/>
                  </a:schemeClr>
                </a:gs>
                <a:gs pos="100000">
                  <a:schemeClr val="bg1">
                    <a:lumMod val="85000"/>
                  </a:schemeClr>
                </a:gs>
              </a:gsLst>
              <a:lin ang="2700000" scaled="1"/>
              <a:tileRect/>
            </a:gradFill>
            <a:ln w="19050">
              <a:gradFill flip="none" rotWithShape="1">
                <a:gsLst>
                  <a:gs pos="100000">
                    <a:schemeClr val="bg1">
                      <a:lumMod val="75000"/>
                    </a:schemeClr>
                  </a:gs>
                  <a:gs pos="0">
                    <a:schemeClr val="bg1"/>
                  </a:gs>
                </a:gsLst>
                <a:lin ang="2700000" scaled="1"/>
                <a:tileRect/>
              </a:gradFill>
            </a:ln>
            <a:effectLst>
              <a:outerShdw blurRad="127000" dist="50800" dir="2700000" algn="tl" rotWithShape="0">
                <a:prstClr val="black">
                  <a:alpha val="40000"/>
                </a:prstClr>
              </a:outerShdw>
            </a:effectLst>
          </p:spPr>
          <p:txBody>
            <a:bodyPr vert="horz" wrap="square" lIns="91440" tIns="45720" rIns="91440" bIns="45720" numCol="1" anchor="t" anchorCtr="0" compatLnSpc="1"/>
            <a:lstStyle/>
            <a:p>
              <a:endParaRPr lang="zh-CN" altLang="en-US" dirty="0">
                <a:solidFill>
                  <a:prstClr val="black"/>
                </a:solidFill>
                <a:latin typeface="微软雅黑" panose="020B0503020204020204" pitchFamily="34" charset="-122"/>
              </a:endParaRPr>
            </a:p>
          </p:txBody>
        </p:sp>
        <p:sp>
          <p:nvSpPr>
            <p:cNvPr id="55" name="Freeform 5"/>
            <p:cNvSpPr/>
            <p:nvPr/>
          </p:nvSpPr>
          <p:spPr bwMode="auto">
            <a:xfrm rot="5400000">
              <a:off x="8582835" y="3866516"/>
              <a:ext cx="1324744" cy="117411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accent5">
                <a:lumMod val="95000"/>
              </a:schemeClr>
            </a:solidFill>
            <a:ln w="15875">
              <a:gradFill flip="none" rotWithShape="1">
                <a:gsLst>
                  <a:gs pos="0">
                    <a:schemeClr val="bg1">
                      <a:lumMod val="65000"/>
                    </a:schemeClr>
                  </a:gs>
                  <a:gs pos="100000">
                    <a:schemeClr val="bg1"/>
                  </a:gs>
                </a:gsLst>
                <a:lin ang="2700000" scaled="1"/>
                <a:tileRect/>
              </a:gradFill>
            </a:ln>
            <a:effectLst>
              <a:innerShdw blurRad="50800" dist="25400" dir="13500000">
                <a:prstClr val="black">
                  <a:alpha val="50000"/>
                </a:prstClr>
              </a:innerShdw>
            </a:effectLst>
          </p:spPr>
          <p:txBody>
            <a:bodyPr vert="horz" wrap="square" lIns="91440" tIns="45720" rIns="91440" bIns="45720" numCol="1" anchor="t" anchorCtr="0" compatLnSpc="1"/>
            <a:lstStyle/>
            <a:p>
              <a:endParaRPr lang="zh-CN" altLang="en-US" dirty="0">
                <a:solidFill>
                  <a:prstClr val="black"/>
                </a:solidFill>
                <a:latin typeface="微软雅黑" panose="020B0503020204020204" pitchFamily="34" charset="-122"/>
              </a:endParaRPr>
            </a:p>
          </p:txBody>
        </p:sp>
      </p:grpSp>
      <p:grpSp>
        <p:nvGrpSpPr>
          <p:cNvPr id="56" name="Group 17"/>
          <p:cNvGrpSpPr>
            <a:grpSpLocks noChangeAspect="1"/>
          </p:cNvGrpSpPr>
          <p:nvPr/>
        </p:nvGrpSpPr>
        <p:grpSpPr bwMode="auto">
          <a:xfrm>
            <a:off x="619936" y="455655"/>
            <a:ext cx="259340" cy="278386"/>
            <a:chOff x="231" y="1205"/>
            <a:chExt cx="640" cy="687"/>
          </a:xfrm>
          <a:solidFill>
            <a:srgbClr val="00B0F0"/>
          </a:solidFill>
          <a:effectLst/>
        </p:grpSpPr>
        <p:sp>
          <p:nvSpPr>
            <p:cNvPr id="57" name="Freeform 18"/>
            <p:cNvSpPr/>
            <p:nvPr/>
          </p:nvSpPr>
          <p:spPr bwMode="auto">
            <a:xfrm>
              <a:off x="231" y="1205"/>
              <a:ext cx="499" cy="687"/>
            </a:xfrm>
            <a:custGeom>
              <a:avLst/>
              <a:gdLst>
                <a:gd name="T0" fmla="*/ 442 w 499"/>
                <a:gd name="T1" fmla="*/ 629 h 687"/>
                <a:gd name="T2" fmla="*/ 57 w 499"/>
                <a:gd name="T3" fmla="*/ 629 h 687"/>
                <a:gd name="T4" fmla="*/ 57 w 499"/>
                <a:gd name="T5" fmla="*/ 200 h 687"/>
                <a:gd name="T6" fmla="*/ 200 w 499"/>
                <a:gd name="T7" fmla="*/ 200 h 687"/>
                <a:gd name="T8" fmla="*/ 200 w 499"/>
                <a:gd name="T9" fmla="*/ 57 h 687"/>
                <a:gd name="T10" fmla="*/ 442 w 499"/>
                <a:gd name="T11" fmla="*/ 57 h 687"/>
                <a:gd name="T12" fmla="*/ 442 w 499"/>
                <a:gd name="T13" fmla="*/ 116 h 687"/>
                <a:gd name="T14" fmla="*/ 494 w 499"/>
                <a:gd name="T15" fmla="*/ 64 h 687"/>
                <a:gd name="T16" fmla="*/ 499 w 499"/>
                <a:gd name="T17" fmla="*/ 59 h 687"/>
                <a:gd name="T18" fmla="*/ 499 w 499"/>
                <a:gd name="T19" fmla="*/ 0 h 687"/>
                <a:gd name="T20" fmla="*/ 143 w 499"/>
                <a:gd name="T21" fmla="*/ 0 h 687"/>
                <a:gd name="T22" fmla="*/ 143 w 499"/>
                <a:gd name="T23" fmla="*/ 0 h 687"/>
                <a:gd name="T24" fmla="*/ 0 w 499"/>
                <a:gd name="T25" fmla="*/ 143 h 687"/>
                <a:gd name="T26" fmla="*/ 0 w 499"/>
                <a:gd name="T27" fmla="*/ 687 h 687"/>
                <a:gd name="T28" fmla="*/ 499 w 499"/>
                <a:gd name="T29" fmla="*/ 687 h 687"/>
                <a:gd name="T30" fmla="*/ 499 w 499"/>
                <a:gd name="T31" fmla="*/ 429 h 687"/>
                <a:gd name="T32" fmla="*/ 442 w 499"/>
                <a:gd name="T33" fmla="*/ 486 h 687"/>
                <a:gd name="T34" fmla="*/ 442 w 499"/>
                <a:gd name="T35" fmla="*/ 629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9" h="687">
                  <a:moveTo>
                    <a:pt x="442" y="629"/>
                  </a:moveTo>
                  <a:lnTo>
                    <a:pt x="57" y="629"/>
                  </a:lnTo>
                  <a:lnTo>
                    <a:pt x="57" y="200"/>
                  </a:lnTo>
                  <a:lnTo>
                    <a:pt x="200" y="200"/>
                  </a:lnTo>
                  <a:lnTo>
                    <a:pt x="200" y="57"/>
                  </a:lnTo>
                  <a:lnTo>
                    <a:pt x="442" y="57"/>
                  </a:lnTo>
                  <a:lnTo>
                    <a:pt x="442" y="116"/>
                  </a:lnTo>
                  <a:lnTo>
                    <a:pt x="494" y="64"/>
                  </a:lnTo>
                  <a:lnTo>
                    <a:pt x="499" y="59"/>
                  </a:lnTo>
                  <a:lnTo>
                    <a:pt x="499" y="0"/>
                  </a:lnTo>
                  <a:lnTo>
                    <a:pt x="143" y="0"/>
                  </a:lnTo>
                  <a:lnTo>
                    <a:pt x="143" y="0"/>
                  </a:lnTo>
                  <a:lnTo>
                    <a:pt x="0" y="143"/>
                  </a:lnTo>
                  <a:lnTo>
                    <a:pt x="0" y="687"/>
                  </a:lnTo>
                  <a:lnTo>
                    <a:pt x="499" y="687"/>
                  </a:lnTo>
                  <a:lnTo>
                    <a:pt x="499" y="429"/>
                  </a:lnTo>
                  <a:lnTo>
                    <a:pt x="442" y="486"/>
                  </a:lnTo>
                  <a:lnTo>
                    <a:pt x="442" y="62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srgbClr val="92D050"/>
                </a:solidFill>
                <a:latin typeface="微软雅黑" panose="020B0503020204020204" pitchFamily="34" charset="-122"/>
              </a:endParaRPr>
            </a:p>
          </p:txBody>
        </p:sp>
        <p:sp>
          <p:nvSpPr>
            <p:cNvPr id="58" name="Freeform 19"/>
            <p:cNvSpPr>
              <a:spLocks noEditPoints="1"/>
            </p:cNvSpPr>
            <p:nvPr/>
          </p:nvSpPr>
          <p:spPr bwMode="auto">
            <a:xfrm>
              <a:off x="436" y="1310"/>
              <a:ext cx="435" cy="431"/>
            </a:xfrm>
            <a:custGeom>
              <a:avLst/>
              <a:gdLst>
                <a:gd name="T0" fmla="*/ 50 w 435"/>
                <a:gd name="T1" fmla="*/ 279 h 431"/>
                <a:gd name="T2" fmla="*/ 50 w 435"/>
                <a:gd name="T3" fmla="*/ 279 h 431"/>
                <a:gd name="T4" fmla="*/ 50 w 435"/>
                <a:gd name="T5" fmla="*/ 279 h 431"/>
                <a:gd name="T6" fmla="*/ 50 w 435"/>
                <a:gd name="T7" fmla="*/ 279 h 431"/>
                <a:gd name="T8" fmla="*/ 0 w 435"/>
                <a:gd name="T9" fmla="*/ 431 h 431"/>
                <a:gd name="T10" fmla="*/ 155 w 435"/>
                <a:gd name="T11" fmla="*/ 381 h 431"/>
                <a:gd name="T12" fmla="*/ 155 w 435"/>
                <a:gd name="T13" fmla="*/ 381 h 431"/>
                <a:gd name="T14" fmla="*/ 155 w 435"/>
                <a:gd name="T15" fmla="*/ 381 h 431"/>
                <a:gd name="T16" fmla="*/ 155 w 435"/>
                <a:gd name="T17" fmla="*/ 381 h 431"/>
                <a:gd name="T18" fmla="*/ 435 w 435"/>
                <a:gd name="T19" fmla="*/ 102 h 431"/>
                <a:gd name="T20" fmla="*/ 330 w 435"/>
                <a:gd name="T21" fmla="*/ 0 h 431"/>
                <a:gd name="T22" fmla="*/ 50 w 435"/>
                <a:gd name="T23" fmla="*/ 279 h 431"/>
                <a:gd name="T24" fmla="*/ 50 w 435"/>
                <a:gd name="T25" fmla="*/ 279 h 431"/>
                <a:gd name="T26" fmla="*/ 141 w 435"/>
                <a:gd name="T27" fmla="*/ 360 h 431"/>
                <a:gd name="T28" fmla="*/ 38 w 435"/>
                <a:gd name="T29" fmla="*/ 396 h 431"/>
                <a:gd name="T30" fmla="*/ 72 w 435"/>
                <a:gd name="T31" fmla="*/ 291 h 431"/>
                <a:gd name="T32" fmla="*/ 141 w 435"/>
                <a:gd name="T33" fmla="*/ 360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35" h="431">
                  <a:moveTo>
                    <a:pt x="50" y="279"/>
                  </a:moveTo>
                  <a:lnTo>
                    <a:pt x="50" y="279"/>
                  </a:lnTo>
                  <a:lnTo>
                    <a:pt x="50" y="279"/>
                  </a:lnTo>
                  <a:lnTo>
                    <a:pt x="50" y="279"/>
                  </a:lnTo>
                  <a:lnTo>
                    <a:pt x="0" y="431"/>
                  </a:lnTo>
                  <a:lnTo>
                    <a:pt x="155" y="381"/>
                  </a:lnTo>
                  <a:lnTo>
                    <a:pt x="155" y="381"/>
                  </a:lnTo>
                  <a:lnTo>
                    <a:pt x="155" y="381"/>
                  </a:lnTo>
                  <a:lnTo>
                    <a:pt x="155" y="381"/>
                  </a:lnTo>
                  <a:lnTo>
                    <a:pt x="435" y="102"/>
                  </a:lnTo>
                  <a:lnTo>
                    <a:pt x="330" y="0"/>
                  </a:lnTo>
                  <a:lnTo>
                    <a:pt x="50" y="279"/>
                  </a:lnTo>
                  <a:lnTo>
                    <a:pt x="50" y="279"/>
                  </a:lnTo>
                  <a:close/>
                  <a:moveTo>
                    <a:pt x="141" y="360"/>
                  </a:moveTo>
                  <a:lnTo>
                    <a:pt x="38" y="396"/>
                  </a:lnTo>
                  <a:lnTo>
                    <a:pt x="72" y="291"/>
                  </a:lnTo>
                  <a:lnTo>
                    <a:pt x="141" y="36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srgbClr val="92D050"/>
                </a:solidFill>
                <a:latin typeface="微软雅黑" panose="020B0503020204020204" pitchFamily="34" charset="-122"/>
              </a:endParaRPr>
            </a:p>
          </p:txBody>
        </p:sp>
      </p:grpSp>
      <p:sp>
        <p:nvSpPr>
          <p:cNvPr id="59" name="矩形 3"/>
          <p:cNvSpPr>
            <a:spLocks noChangeArrowheads="1"/>
          </p:cNvSpPr>
          <p:nvPr/>
        </p:nvSpPr>
        <p:spPr bwMode="auto">
          <a:xfrm>
            <a:off x="1219994" y="442914"/>
            <a:ext cx="1164425" cy="377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82" tIns="34292" rIns="68582" bIns="34292">
            <a:spAutoFit/>
          </a:bodyPr>
          <a:lstStyle/>
          <a:p>
            <a:pPr algn="l"/>
            <a:r>
              <a:rPr lang="zh-CN" altLang="en-US" sz="2000" b="0" dirty="0">
                <a:solidFill>
                  <a:schemeClr val="accent3">
                    <a:lumMod val="50000"/>
                  </a:schemeClr>
                </a:solidFill>
                <a:latin typeface="微软雅黑" panose="020B0503020204020204" pitchFamily="34" charset="-122"/>
                <a:ea typeface="微软雅黑" panose="020B0503020204020204" pitchFamily="34" charset="-122"/>
                <a:sym typeface="Arial" panose="020B0604020202020204" pitchFamily="34" charset="0"/>
              </a:rPr>
              <a:t>资金缺口</a:t>
            </a:r>
          </a:p>
        </p:txBody>
      </p:sp>
      <p:sp>
        <p:nvSpPr>
          <p:cNvPr id="60" name="文本框 37"/>
          <p:cNvSpPr>
            <a:spLocks noChangeArrowheads="1"/>
          </p:cNvSpPr>
          <p:nvPr/>
        </p:nvSpPr>
        <p:spPr bwMode="auto">
          <a:xfrm>
            <a:off x="2307925" y="561282"/>
            <a:ext cx="1731469" cy="223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2" tIns="34292" rIns="68582" bIns="34292">
            <a:spAutoFit/>
          </a:bodyPr>
          <a:lstStyle/>
          <a:p>
            <a:pPr algn="l"/>
            <a:r>
              <a:rPr lang="en-US" altLang="zh-CN" sz="1000" b="0" dirty="0">
                <a:solidFill>
                  <a:schemeClr val="accent3">
                    <a:lumMod val="50000"/>
                  </a:schemeClr>
                </a:solidFill>
                <a:latin typeface="微软雅黑" panose="020B0503020204020204" pitchFamily="34" charset="-122"/>
                <a:sym typeface="Arial" panose="020B0604020202020204" pitchFamily="34" charset="0"/>
              </a:rPr>
              <a:t>FUNDING GAP</a:t>
            </a:r>
            <a:endParaRPr lang="zh-CN" altLang="en-US" sz="1000" b="0" baseline="-3000" dirty="0">
              <a:solidFill>
                <a:schemeClr val="accent3">
                  <a:lumMod val="50000"/>
                </a:schemeClr>
              </a:solidFill>
              <a:latin typeface="微软雅黑" panose="020B0503020204020204" pitchFamily="34" charset="-122"/>
              <a:sym typeface="Arial" panose="020B0604020202020204" pitchFamily="34" charset="0"/>
            </a:endParaRPr>
          </a:p>
        </p:txBody>
      </p:sp>
    </p:spTree>
  </p:cSld>
  <p:clrMapOvr>
    <a:masterClrMapping/>
  </p:clrMapOvr>
  <p:transition spd="slow"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fade">
                                      <p:cBhvr>
                                        <p:cTn id="7" dur="500"/>
                                        <p:tgtEl>
                                          <p:spTgt spid="56"/>
                                        </p:tgtEl>
                                      </p:cBhvr>
                                    </p:animEffect>
                                  </p:childTnLst>
                                </p:cTn>
                              </p:par>
                              <p:par>
                                <p:cTn id="8" presetID="22" presetClass="entr" presetSubtype="8" fill="hold" nodeType="withEffect">
                                  <p:stCondLst>
                                    <p:cond delay="0"/>
                                  </p:stCondLst>
                                  <p:childTnLst>
                                    <p:set>
                                      <p:cBhvr>
                                        <p:cTn id="9" dur="1" fill="hold">
                                          <p:stCondLst>
                                            <p:cond delay="0"/>
                                          </p:stCondLst>
                                        </p:cTn>
                                        <p:tgtEl>
                                          <p:spTgt spid="50"/>
                                        </p:tgtEl>
                                        <p:attrNameLst>
                                          <p:attrName>style.visibility</p:attrName>
                                        </p:attrNameLst>
                                      </p:cBhvr>
                                      <p:to>
                                        <p:strVal val="visible"/>
                                      </p:to>
                                    </p:set>
                                    <p:animEffect transition="in" filter="wipe(left)">
                                      <p:cBhvr>
                                        <p:cTn id="10" dur="500"/>
                                        <p:tgtEl>
                                          <p:spTgt spid="50"/>
                                        </p:tgtEl>
                                      </p:cBhvr>
                                    </p:animEffect>
                                  </p:childTnLst>
                                </p:cTn>
                              </p:par>
                              <p:par>
                                <p:cTn id="11" presetID="53" presetClass="entr" presetSubtype="16" fill="hold" nodeType="withEffect">
                                  <p:stCondLst>
                                    <p:cond delay="0"/>
                                  </p:stCondLst>
                                  <p:childTnLst>
                                    <p:set>
                                      <p:cBhvr>
                                        <p:cTn id="12" dur="1" fill="hold">
                                          <p:stCondLst>
                                            <p:cond delay="0"/>
                                          </p:stCondLst>
                                        </p:cTn>
                                        <p:tgtEl>
                                          <p:spTgt spid="53"/>
                                        </p:tgtEl>
                                        <p:attrNameLst>
                                          <p:attrName>style.visibility</p:attrName>
                                        </p:attrNameLst>
                                      </p:cBhvr>
                                      <p:to>
                                        <p:strVal val="visible"/>
                                      </p:to>
                                    </p:set>
                                    <p:anim calcmode="lin" valueType="num">
                                      <p:cBhvr>
                                        <p:cTn id="13" dur="500" fill="hold"/>
                                        <p:tgtEl>
                                          <p:spTgt spid="53"/>
                                        </p:tgtEl>
                                        <p:attrNameLst>
                                          <p:attrName>ppt_w</p:attrName>
                                        </p:attrNameLst>
                                      </p:cBhvr>
                                      <p:tavLst>
                                        <p:tav tm="0">
                                          <p:val>
                                            <p:fltVal val="0"/>
                                          </p:val>
                                        </p:tav>
                                        <p:tav tm="100000">
                                          <p:val>
                                            <p:strVal val="#ppt_w"/>
                                          </p:val>
                                        </p:tav>
                                      </p:tavLst>
                                    </p:anim>
                                    <p:anim calcmode="lin" valueType="num">
                                      <p:cBhvr>
                                        <p:cTn id="14" dur="500" fill="hold"/>
                                        <p:tgtEl>
                                          <p:spTgt spid="53"/>
                                        </p:tgtEl>
                                        <p:attrNameLst>
                                          <p:attrName>ppt_h</p:attrName>
                                        </p:attrNameLst>
                                      </p:cBhvr>
                                      <p:tavLst>
                                        <p:tav tm="0">
                                          <p:val>
                                            <p:fltVal val="0"/>
                                          </p:val>
                                        </p:tav>
                                        <p:tav tm="100000">
                                          <p:val>
                                            <p:strVal val="#ppt_h"/>
                                          </p:val>
                                        </p:tav>
                                      </p:tavLst>
                                    </p:anim>
                                    <p:animEffect transition="in" filter="fade">
                                      <p:cBhvr>
                                        <p:cTn id="15" dur="500"/>
                                        <p:tgtEl>
                                          <p:spTgt spid="53"/>
                                        </p:tgtEl>
                                      </p:cBhvr>
                                    </p:animEffect>
                                  </p:childTnLst>
                                </p:cTn>
                              </p:par>
                            </p:childTnLst>
                          </p:cTn>
                        </p:par>
                        <p:par>
                          <p:cTn id="16" fill="hold">
                            <p:stCondLst>
                              <p:cond delay="500"/>
                            </p:stCondLst>
                            <p:childTnLst>
                              <p:par>
                                <p:cTn id="17" presetID="22" presetClass="entr" presetSubtype="8" fill="hold" grpId="0" nodeType="after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wipe(left)">
                                      <p:cBhvr>
                                        <p:cTn id="19" dur="500"/>
                                        <p:tgtEl>
                                          <p:spTgt spid="59"/>
                                        </p:tgtEl>
                                      </p:cBhvr>
                                    </p:animEffect>
                                  </p:childTnLst>
                                </p:cTn>
                              </p:par>
                              <p:par>
                                <p:cTn id="20" presetID="22" presetClass="entr" presetSubtype="8" fill="hold" grpId="0" nodeType="withEffect">
                                  <p:stCondLst>
                                    <p:cond delay="100"/>
                                  </p:stCondLst>
                                  <p:childTnLst>
                                    <p:set>
                                      <p:cBhvr>
                                        <p:cTn id="21" dur="1" fill="hold">
                                          <p:stCondLst>
                                            <p:cond delay="0"/>
                                          </p:stCondLst>
                                        </p:cTn>
                                        <p:tgtEl>
                                          <p:spTgt spid="60"/>
                                        </p:tgtEl>
                                        <p:attrNameLst>
                                          <p:attrName>style.visibility</p:attrName>
                                        </p:attrNameLst>
                                      </p:cBhvr>
                                      <p:to>
                                        <p:strVal val="visible"/>
                                      </p:to>
                                    </p:set>
                                    <p:animEffect transition="in" filter="wipe(left)">
                                      <p:cBhvr>
                                        <p:cTn id="22" dur="500"/>
                                        <p:tgtEl>
                                          <p:spTgt spid="60"/>
                                        </p:tgtEl>
                                      </p:cBhvr>
                                    </p:animEffect>
                                  </p:childTnLst>
                                </p:cTn>
                              </p:par>
                              <p:par>
                                <p:cTn id="23" presetID="47" presetClass="entr" presetSubtype="0" fill="hold"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anim calcmode="lin" valueType="num">
                                      <p:cBhvr>
                                        <p:cTn id="26" dur="500" fill="hold"/>
                                        <p:tgtEl>
                                          <p:spTgt spid="6"/>
                                        </p:tgtEl>
                                        <p:attrNameLst>
                                          <p:attrName>ppt_x</p:attrName>
                                        </p:attrNameLst>
                                      </p:cBhvr>
                                      <p:tavLst>
                                        <p:tav tm="0">
                                          <p:val>
                                            <p:strVal val="#ppt_x"/>
                                          </p:val>
                                        </p:tav>
                                        <p:tav tm="100000">
                                          <p:val>
                                            <p:strVal val="#ppt_x"/>
                                          </p:val>
                                        </p:tav>
                                      </p:tavLst>
                                    </p:anim>
                                    <p:anim calcmode="lin" valueType="num">
                                      <p:cBhvr>
                                        <p:cTn id="27" dur="500" fill="hold"/>
                                        <p:tgtEl>
                                          <p:spTgt spid="6"/>
                                        </p:tgtEl>
                                        <p:attrNameLst>
                                          <p:attrName>ppt_y</p:attrName>
                                        </p:attrNameLst>
                                      </p:cBhvr>
                                      <p:tavLst>
                                        <p:tav tm="0">
                                          <p:val>
                                            <p:strVal val="#ppt_y-.1"/>
                                          </p:val>
                                        </p:tav>
                                        <p:tav tm="100000">
                                          <p:val>
                                            <p:strVal val="#ppt_y"/>
                                          </p:val>
                                        </p:tav>
                                      </p:tavLst>
                                    </p:anim>
                                  </p:childTnLst>
                                </p:cTn>
                              </p:par>
                            </p:childTnLst>
                          </p:cTn>
                        </p:par>
                        <p:par>
                          <p:cTn id="28" fill="hold">
                            <p:stCondLst>
                              <p:cond delay="1000"/>
                            </p:stCondLst>
                            <p:childTnLst>
                              <p:par>
                                <p:cTn id="29" presetID="23" presetClass="entr" presetSubtype="36" fill="hold" nodeType="afterEffect">
                                  <p:stCondLst>
                                    <p:cond delay="0"/>
                                  </p:stCondLst>
                                  <p:childTnLst>
                                    <p:set>
                                      <p:cBhvr>
                                        <p:cTn id="30" dur="1" fill="hold">
                                          <p:stCondLst>
                                            <p:cond delay="0"/>
                                          </p:stCondLst>
                                        </p:cTn>
                                        <p:tgtEl>
                                          <p:spTgt spid="30"/>
                                        </p:tgtEl>
                                        <p:attrNameLst>
                                          <p:attrName>style.visibility</p:attrName>
                                        </p:attrNameLst>
                                      </p:cBhvr>
                                      <p:to>
                                        <p:strVal val="visible"/>
                                      </p:to>
                                    </p:set>
                                    <p:anim calcmode="lin" valueType="num">
                                      <p:cBhvr>
                                        <p:cTn id="31" dur="500" fill="hold"/>
                                        <p:tgtEl>
                                          <p:spTgt spid="30"/>
                                        </p:tgtEl>
                                        <p:attrNameLst>
                                          <p:attrName>ppt_w</p:attrName>
                                        </p:attrNameLst>
                                      </p:cBhvr>
                                      <p:tavLst>
                                        <p:tav tm="0">
                                          <p:val>
                                            <p:strVal val="(6*min(max(#ppt_w*#ppt_h,.3),1)-7.4)/-.7*#ppt_w"/>
                                          </p:val>
                                        </p:tav>
                                        <p:tav tm="100000">
                                          <p:val>
                                            <p:strVal val="#ppt_w"/>
                                          </p:val>
                                        </p:tav>
                                      </p:tavLst>
                                    </p:anim>
                                    <p:anim calcmode="lin" valueType="num">
                                      <p:cBhvr>
                                        <p:cTn id="32" dur="500" fill="hold"/>
                                        <p:tgtEl>
                                          <p:spTgt spid="30"/>
                                        </p:tgtEl>
                                        <p:attrNameLst>
                                          <p:attrName>ppt_h</p:attrName>
                                        </p:attrNameLst>
                                      </p:cBhvr>
                                      <p:tavLst>
                                        <p:tav tm="0">
                                          <p:val>
                                            <p:strVal val="(6*min(max(#ppt_w*#ppt_h,.3),1)-7.4)/-.7*#ppt_h"/>
                                          </p:val>
                                        </p:tav>
                                        <p:tav tm="100000">
                                          <p:val>
                                            <p:strVal val="#ppt_h"/>
                                          </p:val>
                                        </p:tav>
                                      </p:tavLst>
                                    </p:anim>
                                    <p:anim calcmode="lin" valueType="num">
                                      <p:cBhvr>
                                        <p:cTn id="33" dur="500" fill="hold"/>
                                        <p:tgtEl>
                                          <p:spTgt spid="30"/>
                                        </p:tgtEl>
                                        <p:attrNameLst>
                                          <p:attrName>ppt_x</p:attrName>
                                        </p:attrNameLst>
                                      </p:cBhvr>
                                      <p:tavLst>
                                        <p:tav tm="0">
                                          <p:val>
                                            <p:fltVal val="0.5"/>
                                          </p:val>
                                        </p:tav>
                                        <p:tav tm="100000">
                                          <p:val>
                                            <p:strVal val="#ppt_x"/>
                                          </p:val>
                                        </p:tav>
                                      </p:tavLst>
                                    </p:anim>
                                    <p:anim calcmode="lin" valueType="num">
                                      <p:cBhvr>
                                        <p:cTn id="34" dur="500" fill="hold"/>
                                        <p:tgtEl>
                                          <p:spTgt spid="30"/>
                                        </p:tgtEl>
                                        <p:attrNameLst>
                                          <p:attrName>ppt_y</p:attrName>
                                        </p:attrNameLst>
                                      </p:cBhvr>
                                      <p:tavLst>
                                        <p:tav tm="0">
                                          <p:val>
                                            <p:strVal val="1+(6*min(max(#ppt_w*#ppt_h,.3),1)-7.4)/-.7*#ppt_h/2"/>
                                          </p:val>
                                        </p:tav>
                                        <p:tav tm="100000">
                                          <p:val>
                                            <p:strVal val="#ppt_y"/>
                                          </p:val>
                                        </p:tav>
                                      </p:tavLst>
                                    </p:anim>
                                  </p:childTnLst>
                                </p:cTn>
                              </p:par>
                            </p:childTnLst>
                          </p:cTn>
                        </p:par>
                        <p:par>
                          <p:cTn id="35" fill="hold">
                            <p:stCondLst>
                              <p:cond delay="1500"/>
                            </p:stCondLst>
                            <p:childTnLst>
                              <p:par>
                                <p:cTn id="36" presetID="10" presetClass="entr" presetSubtype="0" fill="hold" nodeType="after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fade">
                                      <p:cBhvr>
                                        <p:cTn id="38" dur="500"/>
                                        <p:tgtEl>
                                          <p:spTgt spid="33"/>
                                        </p:tgtEl>
                                      </p:cBhvr>
                                    </p:animEffect>
                                  </p:childTnLst>
                                </p:cTn>
                              </p:par>
                            </p:childTnLst>
                          </p:cTn>
                        </p:par>
                        <p:par>
                          <p:cTn id="39" fill="hold">
                            <p:stCondLst>
                              <p:cond delay="2000"/>
                            </p:stCondLst>
                            <p:childTnLst>
                              <p:par>
                                <p:cTn id="40" presetID="22" presetClass="entr" presetSubtype="8" fill="hold" grpId="0" nodeType="afterEffect">
                                  <p:stCondLst>
                                    <p:cond delay="0"/>
                                  </p:stCondLst>
                                  <p:childTnLst>
                                    <p:set>
                                      <p:cBhvr>
                                        <p:cTn id="41" dur="1" fill="hold">
                                          <p:stCondLst>
                                            <p:cond delay="0"/>
                                          </p:stCondLst>
                                        </p:cTn>
                                        <p:tgtEl>
                                          <p:spTgt spid="42"/>
                                        </p:tgtEl>
                                        <p:attrNameLst>
                                          <p:attrName>style.visibility</p:attrName>
                                        </p:attrNameLst>
                                      </p:cBhvr>
                                      <p:to>
                                        <p:strVal val="visible"/>
                                      </p:to>
                                    </p:set>
                                    <p:animEffect transition="in" filter="wipe(left)">
                                      <p:cBhvr>
                                        <p:cTn id="42" dur="500"/>
                                        <p:tgtEl>
                                          <p:spTgt spid="42"/>
                                        </p:tgtEl>
                                      </p:cBhvr>
                                    </p:animEffect>
                                  </p:childTnLst>
                                </p:cTn>
                              </p:par>
                            </p:childTnLst>
                          </p:cTn>
                        </p:par>
                        <p:par>
                          <p:cTn id="43" fill="hold">
                            <p:stCondLst>
                              <p:cond delay="2500"/>
                            </p:stCondLst>
                            <p:childTnLst>
                              <p:par>
                                <p:cTn id="44" presetID="23" presetClass="entr" presetSubtype="32" fill="hold" grpId="0" nodeType="afterEffect">
                                  <p:stCondLst>
                                    <p:cond delay="0"/>
                                  </p:stCondLst>
                                  <p:iterate type="lt">
                                    <p:tmPct val="15000"/>
                                  </p:iterate>
                                  <p:childTnLst>
                                    <p:set>
                                      <p:cBhvr>
                                        <p:cTn id="45" dur="1" fill="hold">
                                          <p:stCondLst>
                                            <p:cond delay="0"/>
                                          </p:stCondLst>
                                        </p:cTn>
                                        <p:tgtEl>
                                          <p:spTgt spid="43"/>
                                        </p:tgtEl>
                                        <p:attrNameLst>
                                          <p:attrName>style.visibility</p:attrName>
                                        </p:attrNameLst>
                                      </p:cBhvr>
                                      <p:to>
                                        <p:strVal val="visible"/>
                                      </p:to>
                                    </p:set>
                                    <p:anim calcmode="lin" valueType="num">
                                      <p:cBhvr>
                                        <p:cTn id="46" dur="500" fill="hold"/>
                                        <p:tgtEl>
                                          <p:spTgt spid="43"/>
                                        </p:tgtEl>
                                        <p:attrNameLst>
                                          <p:attrName>ppt_w</p:attrName>
                                        </p:attrNameLst>
                                      </p:cBhvr>
                                      <p:tavLst>
                                        <p:tav tm="0">
                                          <p:val>
                                            <p:strVal val="4*#ppt_w"/>
                                          </p:val>
                                        </p:tav>
                                        <p:tav tm="100000">
                                          <p:val>
                                            <p:strVal val="#ppt_w"/>
                                          </p:val>
                                        </p:tav>
                                      </p:tavLst>
                                    </p:anim>
                                    <p:anim calcmode="lin" valueType="num">
                                      <p:cBhvr>
                                        <p:cTn id="47" dur="500" fill="hold"/>
                                        <p:tgtEl>
                                          <p:spTgt spid="43"/>
                                        </p:tgtEl>
                                        <p:attrNameLst>
                                          <p:attrName>ppt_h</p:attrName>
                                        </p:attrNameLst>
                                      </p:cBhvr>
                                      <p:tavLst>
                                        <p:tav tm="0">
                                          <p:val>
                                            <p:strVal val="4*#ppt_h"/>
                                          </p:val>
                                        </p:tav>
                                        <p:tav tm="100000">
                                          <p:val>
                                            <p:strVal val="#ppt_h"/>
                                          </p:val>
                                        </p:tav>
                                      </p:tavLst>
                                    </p:anim>
                                  </p:childTnLst>
                                </p:cTn>
                              </p:par>
                            </p:childTnLst>
                          </p:cTn>
                        </p:par>
                        <p:par>
                          <p:cTn id="48" fill="hold">
                            <p:stCondLst>
                              <p:cond delay="2750"/>
                            </p:stCondLst>
                            <p:childTnLst>
                              <p:par>
                                <p:cTn id="49" presetID="14" presetClass="entr" presetSubtype="10" fill="hold" grpId="0"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randombar(horizontal)">
                                      <p:cBhvr>
                                        <p:cTn id="51" dur="500"/>
                                        <p:tgtEl>
                                          <p:spTgt spid="44"/>
                                        </p:tgtEl>
                                      </p:cBhvr>
                                    </p:animEffect>
                                  </p:childTnLst>
                                </p:cTn>
                              </p:par>
                            </p:childTnLst>
                          </p:cTn>
                        </p:par>
                        <p:par>
                          <p:cTn id="52" fill="hold">
                            <p:stCondLst>
                              <p:cond delay="3250"/>
                            </p:stCondLst>
                            <p:childTnLst>
                              <p:par>
                                <p:cTn id="53" presetID="16" presetClass="entr" presetSubtype="21"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Effect transition="in" filter="barn(inVertical)">
                                      <p:cBhvr>
                                        <p:cTn id="55" dur="500"/>
                                        <p:tgtEl>
                                          <p:spTgt spid="45"/>
                                        </p:tgtEl>
                                      </p:cBhvr>
                                    </p:animEffect>
                                  </p:childTnLst>
                                </p:cTn>
                              </p:par>
                            </p:childTnLst>
                          </p:cTn>
                        </p:par>
                        <p:par>
                          <p:cTn id="56" fill="hold">
                            <p:stCondLst>
                              <p:cond delay="3750"/>
                            </p:stCondLst>
                            <p:childTnLst>
                              <p:par>
                                <p:cTn id="57" presetID="22" presetClass="entr" presetSubtype="8"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wipe(left)">
                                      <p:cBhvr>
                                        <p:cTn id="59" dur="500"/>
                                        <p:tgtEl>
                                          <p:spTgt spid="46"/>
                                        </p:tgtEl>
                                      </p:cBhvr>
                                    </p:animEffect>
                                  </p:childTnLst>
                                </p:cTn>
                              </p:par>
                            </p:childTnLst>
                          </p:cTn>
                        </p:par>
                        <p:par>
                          <p:cTn id="60" fill="hold">
                            <p:stCondLst>
                              <p:cond delay="4250"/>
                            </p:stCondLst>
                            <p:childTnLst>
                              <p:par>
                                <p:cTn id="61" presetID="23" presetClass="entr" presetSubtype="32" fill="hold" grpId="0" nodeType="afterEffect">
                                  <p:stCondLst>
                                    <p:cond delay="0"/>
                                  </p:stCondLst>
                                  <p:iterate type="lt">
                                    <p:tmPct val="15000"/>
                                  </p:iterate>
                                  <p:childTnLst>
                                    <p:set>
                                      <p:cBhvr>
                                        <p:cTn id="62" dur="1" fill="hold">
                                          <p:stCondLst>
                                            <p:cond delay="0"/>
                                          </p:stCondLst>
                                        </p:cTn>
                                        <p:tgtEl>
                                          <p:spTgt spid="47"/>
                                        </p:tgtEl>
                                        <p:attrNameLst>
                                          <p:attrName>style.visibility</p:attrName>
                                        </p:attrNameLst>
                                      </p:cBhvr>
                                      <p:to>
                                        <p:strVal val="visible"/>
                                      </p:to>
                                    </p:set>
                                    <p:anim calcmode="lin" valueType="num">
                                      <p:cBhvr>
                                        <p:cTn id="63" dur="500" fill="hold"/>
                                        <p:tgtEl>
                                          <p:spTgt spid="47"/>
                                        </p:tgtEl>
                                        <p:attrNameLst>
                                          <p:attrName>ppt_w</p:attrName>
                                        </p:attrNameLst>
                                      </p:cBhvr>
                                      <p:tavLst>
                                        <p:tav tm="0">
                                          <p:val>
                                            <p:strVal val="4*#ppt_w"/>
                                          </p:val>
                                        </p:tav>
                                        <p:tav tm="100000">
                                          <p:val>
                                            <p:strVal val="#ppt_w"/>
                                          </p:val>
                                        </p:tav>
                                      </p:tavLst>
                                    </p:anim>
                                    <p:anim calcmode="lin" valueType="num">
                                      <p:cBhvr>
                                        <p:cTn id="64" dur="500" fill="hold"/>
                                        <p:tgtEl>
                                          <p:spTgt spid="47"/>
                                        </p:tgtEl>
                                        <p:attrNameLst>
                                          <p:attrName>ppt_h</p:attrName>
                                        </p:attrNameLst>
                                      </p:cBhvr>
                                      <p:tavLst>
                                        <p:tav tm="0">
                                          <p:val>
                                            <p:strVal val="4*#ppt_h"/>
                                          </p:val>
                                        </p:tav>
                                        <p:tav tm="100000">
                                          <p:val>
                                            <p:strVal val="#ppt_h"/>
                                          </p:val>
                                        </p:tav>
                                      </p:tavLst>
                                    </p:anim>
                                  </p:childTnLst>
                                </p:cTn>
                              </p:par>
                            </p:childTnLst>
                          </p:cTn>
                        </p:par>
                        <p:par>
                          <p:cTn id="65" fill="hold">
                            <p:stCondLst>
                              <p:cond delay="4900"/>
                            </p:stCondLst>
                            <p:childTnLst>
                              <p:par>
                                <p:cTn id="66" presetID="14" presetClass="entr" presetSubtype="1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randombar(horizontal)">
                                      <p:cBhvr>
                                        <p:cTn id="68" dur="500"/>
                                        <p:tgtEl>
                                          <p:spTgt spid="48"/>
                                        </p:tgtEl>
                                      </p:cBhvr>
                                    </p:animEffect>
                                  </p:childTnLst>
                                </p:cTn>
                              </p:par>
                            </p:childTnLst>
                          </p:cTn>
                        </p:par>
                        <p:par>
                          <p:cTn id="69" fill="hold">
                            <p:stCondLst>
                              <p:cond delay="5400"/>
                            </p:stCondLst>
                            <p:childTnLst>
                              <p:par>
                                <p:cTn id="70" presetID="16" presetClass="entr" presetSubtype="21" fill="hold" grpId="0" nodeType="afterEffect">
                                  <p:stCondLst>
                                    <p:cond delay="0"/>
                                  </p:stCondLst>
                                  <p:childTnLst>
                                    <p:set>
                                      <p:cBhvr>
                                        <p:cTn id="71" dur="1" fill="hold">
                                          <p:stCondLst>
                                            <p:cond delay="0"/>
                                          </p:stCondLst>
                                        </p:cTn>
                                        <p:tgtEl>
                                          <p:spTgt spid="49"/>
                                        </p:tgtEl>
                                        <p:attrNameLst>
                                          <p:attrName>style.visibility</p:attrName>
                                        </p:attrNameLst>
                                      </p:cBhvr>
                                      <p:to>
                                        <p:strVal val="visible"/>
                                      </p:to>
                                    </p:set>
                                    <p:animEffect transition="in" filter="barn(inVertical)">
                                      <p:cBhvr>
                                        <p:cTn id="72"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43" grpId="0"/>
      <p:bldP spid="44" grpId="0"/>
      <p:bldP spid="45" grpId="0"/>
      <p:bldP spid="46" grpId="0"/>
      <p:bldP spid="47" grpId="0"/>
      <p:bldP spid="48" grpId="0"/>
      <p:bldP spid="49" grpId="0"/>
      <p:bldP spid="59" grpId="0"/>
      <p:bldP spid="60"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8266914" y="-18254"/>
            <a:ext cx="649280" cy="762000"/>
            <a:chOff x="8266914" y="-18254"/>
            <a:chExt cx="649280" cy="762000"/>
          </a:xfrm>
        </p:grpSpPr>
        <p:sp>
          <p:nvSpPr>
            <p:cNvPr id="7" name="AutoShape 7"/>
            <p:cNvSpPr>
              <a:spLocks noChangeArrowheads="1"/>
            </p:cNvSpPr>
            <p:nvPr/>
          </p:nvSpPr>
          <p:spPr bwMode="auto">
            <a:xfrm rot="5400000">
              <a:off x="8201851" y="88633"/>
              <a:ext cx="762000" cy="548226"/>
            </a:xfrm>
            <a:prstGeom prst="homePlate">
              <a:avLst>
                <a:gd name="adj" fmla="val 35606"/>
              </a:avLst>
            </a:prstGeom>
            <a:solidFill>
              <a:schemeClr val="bg1">
                <a:lumMod val="95000"/>
              </a:schemeClr>
            </a:solidFill>
            <a:ln w="9525">
              <a:noFill/>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ot="10800000" vert="eaVert" wrap="none" lIns="91440" tIns="45720" rIns="91440" bIns="45720"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pPr>
              <a:endParaRPr kumimoji="0" lang="zh-CN" altLang="zh-CN" sz="1800" b="0" i="0" u="none" strike="noStrike" cap="none" normalizeH="0" baseline="0" dirty="0">
                <a:ln>
                  <a:noFill/>
                </a:ln>
                <a:solidFill>
                  <a:schemeClr val="tx1"/>
                </a:solidFill>
                <a:effectLst/>
                <a:latin typeface="微软雅黑" panose="020B0503020204020204" pitchFamily="34" charset="-122"/>
                <a:ea typeface="宋体" panose="02010600030101010101" pitchFamily="2" charset="-122"/>
                <a:cs typeface="宋体" panose="02010600030101010101" pitchFamily="2" charset="-122"/>
              </a:endParaRPr>
            </a:p>
          </p:txBody>
        </p:sp>
        <p:grpSp>
          <p:nvGrpSpPr>
            <p:cNvPr id="8" name="组合 7"/>
            <p:cNvGrpSpPr/>
            <p:nvPr/>
          </p:nvGrpSpPr>
          <p:grpSpPr>
            <a:xfrm>
              <a:off x="8266914" y="134144"/>
              <a:ext cx="649280" cy="475558"/>
              <a:chOff x="235091" y="185120"/>
              <a:chExt cx="649280" cy="475558"/>
            </a:xfrm>
          </p:grpSpPr>
          <p:sp>
            <p:nvSpPr>
              <p:cNvPr id="9" name="矩形 8"/>
              <p:cNvSpPr/>
              <p:nvPr/>
            </p:nvSpPr>
            <p:spPr>
              <a:xfrm>
                <a:off x="235091" y="185120"/>
                <a:ext cx="649280" cy="369332"/>
              </a:xfrm>
              <a:prstGeom prst="rect">
                <a:avLst/>
              </a:prstGeom>
            </p:spPr>
            <p:txBody>
              <a:bodyPr wrap="none">
                <a:spAutoFit/>
              </a:bodyPr>
              <a:lstStyle/>
              <a:p>
                <a:r>
                  <a:rPr lang="en-US" altLang="zh-CN" b="0" dirty="0">
                    <a:solidFill>
                      <a:schemeClr val="accent3">
                        <a:lumMod val="50000"/>
                      </a:schemeClr>
                    </a:solidFill>
                    <a:latin typeface="Impact" panose="020B0806030902050204" pitchFamily="34" charset="0"/>
                  </a:rPr>
                  <a:t>LOGO</a:t>
                </a:r>
                <a:endParaRPr lang="zh-CN" altLang="en-US" b="0" dirty="0">
                  <a:solidFill>
                    <a:schemeClr val="accent3">
                      <a:lumMod val="50000"/>
                    </a:schemeClr>
                  </a:solidFill>
                  <a:latin typeface="Impact" panose="020B0806030902050204" pitchFamily="34" charset="0"/>
                </a:endParaRPr>
              </a:p>
            </p:txBody>
          </p:sp>
          <p:sp>
            <p:nvSpPr>
              <p:cNvPr id="10" name="矩形 9"/>
              <p:cNvSpPr/>
              <p:nvPr/>
            </p:nvSpPr>
            <p:spPr>
              <a:xfrm>
                <a:off x="292677" y="460623"/>
                <a:ext cx="535724" cy="200055"/>
              </a:xfrm>
              <a:prstGeom prst="rect">
                <a:avLst/>
              </a:prstGeom>
            </p:spPr>
            <p:txBody>
              <a:bodyPr wrap="none">
                <a:spAutoFit/>
              </a:bodyPr>
              <a:lstStyle/>
              <a:p>
                <a:r>
                  <a:rPr lang="en-US" altLang="zh-CN" sz="700" b="0" dirty="0">
                    <a:solidFill>
                      <a:srgbClr val="00B0F0"/>
                    </a:solidFill>
                    <a:latin typeface="Impact" panose="020B0806030902050204" pitchFamily="34" charset="0"/>
                    <a:ea typeface="微软雅黑" panose="020B0503020204020204" pitchFamily="34" charset="-122"/>
                  </a:rPr>
                  <a:t>TEXT HERE</a:t>
                </a:r>
                <a:endParaRPr lang="zh-CN" altLang="en-US" sz="700" b="0" dirty="0">
                  <a:solidFill>
                    <a:srgbClr val="00B0F0"/>
                  </a:solidFill>
                  <a:latin typeface="Impact" panose="020B0806030902050204" pitchFamily="34" charset="0"/>
                  <a:ea typeface="微软雅黑" panose="020B0503020204020204" pitchFamily="34" charset="-122"/>
                </a:endParaRPr>
              </a:p>
            </p:txBody>
          </p:sp>
        </p:grpSp>
      </p:grpSp>
      <p:grpSp>
        <p:nvGrpSpPr>
          <p:cNvPr id="11" name="组合 10"/>
          <p:cNvGrpSpPr/>
          <p:nvPr/>
        </p:nvGrpSpPr>
        <p:grpSpPr>
          <a:xfrm>
            <a:off x="4648994" y="1147363"/>
            <a:ext cx="3258470" cy="857132"/>
            <a:chOff x="4304043" y="1286668"/>
            <a:chExt cx="3837944" cy="2757793"/>
          </a:xfrm>
          <a:effectLst>
            <a:outerShdw blurRad="381000" dist="254000" dir="8100000" algn="tr" rotWithShape="0">
              <a:prstClr val="black">
                <a:alpha val="40000"/>
              </a:prstClr>
            </a:outerShdw>
          </a:effectLst>
        </p:grpSpPr>
        <p:sp>
          <p:nvSpPr>
            <p:cNvPr id="12" name="圆角矩形 11"/>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圆角矩形 12"/>
            <p:cNvSpPr/>
            <p:nvPr/>
          </p:nvSpPr>
          <p:spPr>
            <a:xfrm>
              <a:off x="4351931" y="1367703"/>
              <a:ext cx="3742172" cy="259572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4" name="组合 13"/>
          <p:cNvGrpSpPr/>
          <p:nvPr/>
        </p:nvGrpSpPr>
        <p:grpSpPr>
          <a:xfrm>
            <a:off x="2554393" y="1734344"/>
            <a:ext cx="1005703" cy="1981199"/>
            <a:chOff x="2210594" y="1810545"/>
            <a:chExt cx="1005703" cy="1981199"/>
          </a:xfrm>
        </p:grpSpPr>
        <p:cxnSp>
          <p:nvCxnSpPr>
            <p:cNvPr id="15" name="直接连接符 14"/>
            <p:cNvCxnSpPr/>
            <p:nvPr/>
          </p:nvCxnSpPr>
          <p:spPr>
            <a:xfrm>
              <a:off x="2210594" y="3160810"/>
              <a:ext cx="1005703" cy="630934"/>
            </a:xfrm>
            <a:prstGeom prst="line">
              <a:avLst/>
            </a:prstGeom>
            <a:ln w="12700">
              <a:solidFill>
                <a:schemeClr val="accent3">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flipV="1">
              <a:off x="2346670" y="2801144"/>
              <a:ext cx="777103" cy="1"/>
            </a:xfrm>
            <a:prstGeom prst="line">
              <a:avLst/>
            </a:prstGeom>
            <a:ln w="12700">
              <a:solidFill>
                <a:schemeClr val="accent3">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flipV="1">
              <a:off x="2210594" y="1810545"/>
              <a:ext cx="943881" cy="581419"/>
            </a:xfrm>
            <a:prstGeom prst="line">
              <a:avLst/>
            </a:prstGeom>
            <a:ln w="12700">
              <a:solidFill>
                <a:schemeClr val="accent3">
                  <a:lumMod val="75000"/>
                </a:schemeClr>
              </a:solidFill>
              <a:prstDash val="dash"/>
            </a:ln>
          </p:spPr>
          <p:style>
            <a:lnRef idx="1">
              <a:schemeClr val="accent1"/>
            </a:lnRef>
            <a:fillRef idx="0">
              <a:schemeClr val="accent1"/>
            </a:fillRef>
            <a:effectRef idx="0">
              <a:schemeClr val="accent1"/>
            </a:effectRef>
            <a:fontRef idx="minor">
              <a:schemeClr val="tx1"/>
            </a:fontRef>
          </p:style>
        </p:cxnSp>
      </p:grpSp>
      <p:grpSp>
        <p:nvGrpSpPr>
          <p:cNvPr id="18" name="组合 17"/>
          <p:cNvGrpSpPr/>
          <p:nvPr/>
        </p:nvGrpSpPr>
        <p:grpSpPr>
          <a:xfrm>
            <a:off x="1182060" y="1995469"/>
            <a:ext cx="1702088" cy="1586008"/>
            <a:chOff x="304800" y="673100"/>
            <a:chExt cx="4000500" cy="4000500"/>
          </a:xfrm>
          <a:effectLst>
            <a:outerShdw blurRad="444500" dist="254000" dir="8100000" algn="tr" rotWithShape="0">
              <a:prstClr val="black">
                <a:alpha val="50000"/>
              </a:prstClr>
            </a:outerShdw>
          </a:effectLst>
        </p:grpSpPr>
        <p:sp>
          <p:nvSpPr>
            <p:cNvPr id="19" name="同心圆 18"/>
            <p:cNvSpPr/>
            <p:nvPr/>
          </p:nvSpPr>
          <p:spPr>
            <a:xfrm>
              <a:off x="304800" y="673100"/>
              <a:ext cx="4000500" cy="4000500"/>
            </a:xfrm>
            <a:prstGeom prst="hexagon">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20" name="椭圆 19"/>
            <p:cNvSpPr/>
            <p:nvPr/>
          </p:nvSpPr>
          <p:spPr>
            <a:xfrm>
              <a:off x="392112" y="760412"/>
              <a:ext cx="3825874" cy="3825874"/>
            </a:xfrm>
            <a:prstGeom prst="hexagon">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grpSp>
        <p:nvGrpSpPr>
          <p:cNvPr id="21" name="组合 20"/>
          <p:cNvGrpSpPr/>
          <p:nvPr/>
        </p:nvGrpSpPr>
        <p:grpSpPr>
          <a:xfrm>
            <a:off x="3249865" y="1147363"/>
            <a:ext cx="941929" cy="877690"/>
            <a:chOff x="304800" y="673100"/>
            <a:chExt cx="4000500" cy="4000500"/>
          </a:xfrm>
          <a:effectLst>
            <a:outerShdw blurRad="444500" dist="254000" dir="8100000" algn="tr" rotWithShape="0">
              <a:prstClr val="black">
                <a:alpha val="50000"/>
              </a:prstClr>
            </a:outerShdw>
          </a:effectLst>
        </p:grpSpPr>
        <p:sp>
          <p:nvSpPr>
            <p:cNvPr id="22" name="同心圆 21"/>
            <p:cNvSpPr/>
            <p:nvPr/>
          </p:nvSpPr>
          <p:spPr>
            <a:xfrm>
              <a:off x="304800" y="673100"/>
              <a:ext cx="4000500" cy="4000500"/>
            </a:xfrm>
            <a:prstGeom prst="hexagon">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23" name="椭圆 22"/>
            <p:cNvSpPr/>
            <p:nvPr/>
          </p:nvSpPr>
          <p:spPr>
            <a:xfrm>
              <a:off x="392112" y="760412"/>
              <a:ext cx="3825874" cy="3825874"/>
            </a:xfrm>
            <a:prstGeom prst="hexagon">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grpSp>
        <p:nvGrpSpPr>
          <p:cNvPr id="24" name="组合 23"/>
          <p:cNvGrpSpPr/>
          <p:nvPr/>
        </p:nvGrpSpPr>
        <p:grpSpPr>
          <a:xfrm>
            <a:off x="3249865" y="2336083"/>
            <a:ext cx="941929" cy="877690"/>
            <a:chOff x="304800" y="673100"/>
            <a:chExt cx="4000500" cy="4000500"/>
          </a:xfrm>
          <a:effectLst>
            <a:outerShdw blurRad="444500" dist="254000" dir="8100000" algn="tr" rotWithShape="0">
              <a:prstClr val="black">
                <a:alpha val="50000"/>
              </a:prstClr>
            </a:outerShdw>
          </a:effectLst>
        </p:grpSpPr>
        <p:sp>
          <p:nvSpPr>
            <p:cNvPr id="25" name="同心圆 24"/>
            <p:cNvSpPr/>
            <p:nvPr/>
          </p:nvSpPr>
          <p:spPr>
            <a:xfrm>
              <a:off x="304800" y="673100"/>
              <a:ext cx="4000500" cy="4000500"/>
            </a:xfrm>
            <a:prstGeom prst="hexagon">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26" name="椭圆 25"/>
            <p:cNvSpPr/>
            <p:nvPr/>
          </p:nvSpPr>
          <p:spPr>
            <a:xfrm>
              <a:off x="392112" y="760412"/>
              <a:ext cx="3825874" cy="3825874"/>
            </a:xfrm>
            <a:prstGeom prst="hexagon">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grpSp>
        <p:nvGrpSpPr>
          <p:cNvPr id="27" name="组合 26"/>
          <p:cNvGrpSpPr/>
          <p:nvPr/>
        </p:nvGrpSpPr>
        <p:grpSpPr>
          <a:xfrm>
            <a:off x="3249865" y="3479083"/>
            <a:ext cx="941929" cy="877690"/>
            <a:chOff x="304800" y="673100"/>
            <a:chExt cx="4000500" cy="4000500"/>
          </a:xfrm>
          <a:effectLst>
            <a:outerShdw blurRad="444500" dist="254000" dir="8100000" algn="tr" rotWithShape="0">
              <a:prstClr val="black">
                <a:alpha val="50000"/>
              </a:prstClr>
            </a:outerShdw>
          </a:effectLst>
        </p:grpSpPr>
        <p:sp>
          <p:nvSpPr>
            <p:cNvPr id="28" name="同心圆 27"/>
            <p:cNvSpPr/>
            <p:nvPr/>
          </p:nvSpPr>
          <p:spPr>
            <a:xfrm>
              <a:off x="304800" y="673100"/>
              <a:ext cx="4000500" cy="4000500"/>
            </a:xfrm>
            <a:prstGeom prst="hexagon">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29" name="椭圆 28"/>
            <p:cNvSpPr/>
            <p:nvPr/>
          </p:nvSpPr>
          <p:spPr>
            <a:xfrm>
              <a:off x="392112" y="760412"/>
              <a:ext cx="3825874" cy="3825874"/>
            </a:xfrm>
            <a:prstGeom prst="hexagon">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sp>
        <p:nvSpPr>
          <p:cNvPr id="30" name="文本框 37"/>
          <p:cNvSpPr>
            <a:spLocks noChangeArrowheads="1"/>
          </p:cNvSpPr>
          <p:nvPr/>
        </p:nvSpPr>
        <p:spPr bwMode="auto">
          <a:xfrm>
            <a:off x="1697114" y="2449426"/>
            <a:ext cx="671979"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r>
              <a:rPr lang="zh-CN" altLang="en-US" sz="1900" b="0" dirty="0">
                <a:solidFill>
                  <a:schemeClr val="accent3">
                    <a:lumMod val="50000"/>
                  </a:schemeClr>
                </a:solidFill>
                <a:sym typeface="微软雅黑" panose="020B0503020204020204" pitchFamily="34" charset="-122"/>
              </a:rPr>
              <a:t>融资</a:t>
            </a:r>
            <a:endParaRPr lang="en-US" altLang="zh-CN" sz="1900" b="0" dirty="0">
              <a:solidFill>
                <a:schemeClr val="accent3">
                  <a:lumMod val="50000"/>
                </a:schemeClr>
              </a:solidFill>
              <a:sym typeface="微软雅黑" panose="020B0503020204020204" pitchFamily="34" charset="-122"/>
            </a:endParaRPr>
          </a:p>
          <a:p>
            <a:pPr algn="ctr" eaLnBrk="1" hangingPunct="1">
              <a:spcBef>
                <a:spcPct val="0"/>
              </a:spcBef>
              <a:buFont typeface="Arial" panose="020B0604020202020204" pitchFamily="34" charset="0"/>
              <a:buNone/>
            </a:pPr>
            <a:r>
              <a:rPr lang="zh-CN" altLang="en-US" sz="1900" b="0" dirty="0">
                <a:solidFill>
                  <a:schemeClr val="accent3">
                    <a:lumMod val="50000"/>
                  </a:schemeClr>
                </a:solidFill>
                <a:sym typeface="微软雅黑" panose="020B0503020204020204" pitchFamily="34" charset="-122"/>
              </a:rPr>
              <a:t>计划</a:t>
            </a:r>
          </a:p>
        </p:txBody>
      </p:sp>
      <p:sp>
        <p:nvSpPr>
          <p:cNvPr id="31" name="文本框 37"/>
          <p:cNvSpPr>
            <a:spLocks noChangeArrowheads="1"/>
          </p:cNvSpPr>
          <p:nvPr/>
        </p:nvSpPr>
        <p:spPr bwMode="auto">
          <a:xfrm>
            <a:off x="3474608" y="1348879"/>
            <a:ext cx="49244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r>
              <a:rPr lang="zh-CN" altLang="en-US" sz="1200" b="0" dirty="0">
                <a:solidFill>
                  <a:schemeClr val="accent3">
                    <a:lumMod val="50000"/>
                  </a:schemeClr>
                </a:solidFill>
                <a:sym typeface="微软雅黑" panose="020B0503020204020204" pitchFamily="34" charset="-122"/>
              </a:rPr>
              <a:t>文字</a:t>
            </a:r>
            <a:endParaRPr lang="en-US" altLang="zh-CN" sz="1200" b="0" dirty="0">
              <a:solidFill>
                <a:schemeClr val="accent3">
                  <a:lumMod val="50000"/>
                </a:schemeClr>
              </a:solidFill>
              <a:sym typeface="微软雅黑" panose="020B0503020204020204" pitchFamily="34" charset="-122"/>
            </a:endParaRPr>
          </a:p>
          <a:p>
            <a:pPr algn="ctr" eaLnBrk="1" hangingPunct="1">
              <a:spcBef>
                <a:spcPct val="0"/>
              </a:spcBef>
              <a:buFont typeface="Arial" panose="020B0604020202020204" pitchFamily="34" charset="0"/>
              <a:buNone/>
            </a:pPr>
            <a:r>
              <a:rPr lang="zh-CN" altLang="en-US" sz="1200" b="0" dirty="0">
                <a:solidFill>
                  <a:schemeClr val="accent3">
                    <a:lumMod val="50000"/>
                  </a:schemeClr>
                </a:solidFill>
                <a:sym typeface="微软雅黑" panose="020B0503020204020204" pitchFamily="34" charset="-122"/>
              </a:rPr>
              <a:t>内容</a:t>
            </a:r>
          </a:p>
        </p:txBody>
      </p:sp>
      <p:sp>
        <p:nvSpPr>
          <p:cNvPr id="32" name="文本框 37"/>
          <p:cNvSpPr>
            <a:spLocks noChangeArrowheads="1"/>
          </p:cNvSpPr>
          <p:nvPr/>
        </p:nvSpPr>
        <p:spPr bwMode="auto">
          <a:xfrm>
            <a:off x="3474608" y="2502694"/>
            <a:ext cx="49244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r>
              <a:rPr lang="zh-CN" altLang="en-US" sz="1200" b="0" dirty="0">
                <a:solidFill>
                  <a:schemeClr val="accent3">
                    <a:lumMod val="50000"/>
                  </a:schemeClr>
                </a:solidFill>
                <a:sym typeface="微软雅黑" panose="020B0503020204020204" pitchFamily="34" charset="-122"/>
              </a:rPr>
              <a:t>文字</a:t>
            </a:r>
            <a:endParaRPr lang="en-US" altLang="zh-CN" sz="1200" b="0" dirty="0">
              <a:solidFill>
                <a:schemeClr val="accent3">
                  <a:lumMod val="50000"/>
                </a:schemeClr>
              </a:solidFill>
              <a:sym typeface="微软雅黑" panose="020B0503020204020204" pitchFamily="34" charset="-122"/>
            </a:endParaRPr>
          </a:p>
          <a:p>
            <a:pPr algn="ctr" eaLnBrk="1" hangingPunct="1">
              <a:spcBef>
                <a:spcPct val="0"/>
              </a:spcBef>
              <a:buFont typeface="Arial" panose="020B0604020202020204" pitchFamily="34" charset="0"/>
              <a:buNone/>
            </a:pPr>
            <a:r>
              <a:rPr lang="zh-CN" altLang="en-US" sz="1200" b="0" dirty="0">
                <a:solidFill>
                  <a:schemeClr val="accent3">
                    <a:lumMod val="50000"/>
                  </a:schemeClr>
                </a:solidFill>
                <a:sym typeface="微软雅黑" panose="020B0503020204020204" pitchFamily="34" charset="-122"/>
              </a:rPr>
              <a:t>内容</a:t>
            </a:r>
          </a:p>
        </p:txBody>
      </p:sp>
      <p:sp>
        <p:nvSpPr>
          <p:cNvPr id="33" name="文本框 37"/>
          <p:cNvSpPr>
            <a:spLocks noChangeArrowheads="1"/>
          </p:cNvSpPr>
          <p:nvPr/>
        </p:nvSpPr>
        <p:spPr bwMode="auto">
          <a:xfrm>
            <a:off x="3474608" y="3652044"/>
            <a:ext cx="49244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r>
              <a:rPr lang="zh-CN" altLang="en-US" sz="1200" b="0" dirty="0">
                <a:solidFill>
                  <a:schemeClr val="accent3">
                    <a:lumMod val="50000"/>
                  </a:schemeClr>
                </a:solidFill>
                <a:sym typeface="微软雅黑" panose="020B0503020204020204" pitchFamily="34" charset="-122"/>
              </a:rPr>
              <a:t>文字</a:t>
            </a:r>
            <a:endParaRPr lang="en-US" altLang="zh-CN" sz="1200" b="0" dirty="0">
              <a:solidFill>
                <a:schemeClr val="accent3">
                  <a:lumMod val="50000"/>
                </a:schemeClr>
              </a:solidFill>
              <a:sym typeface="微软雅黑" panose="020B0503020204020204" pitchFamily="34" charset="-122"/>
            </a:endParaRPr>
          </a:p>
          <a:p>
            <a:pPr algn="ctr" eaLnBrk="1" hangingPunct="1">
              <a:spcBef>
                <a:spcPct val="0"/>
              </a:spcBef>
              <a:buFont typeface="Arial" panose="020B0604020202020204" pitchFamily="34" charset="0"/>
              <a:buNone/>
            </a:pPr>
            <a:r>
              <a:rPr lang="zh-CN" altLang="en-US" sz="1200" b="0" dirty="0">
                <a:solidFill>
                  <a:schemeClr val="accent3">
                    <a:lumMod val="50000"/>
                  </a:schemeClr>
                </a:solidFill>
                <a:sym typeface="微软雅黑" panose="020B0503020204020204" pitchFamily="34" charset="-122"/>
              </a:rPr>
              <a:t>内容</a:t>
            </a:r>
          </a:p>
        </p:txBody>
      </p:sp>
      <p:sp>
        <p:nvSpPr>
          <p:cNvPr id="34" name="文本1"/>
          <p:cNvSpPr>
            <a:spLocks noChangeArrowheads="1"/>
          </p:cNvSpPr>
          <p:nvPr/>
        </p:nvSpPr>
        <p:spPr bwMode="gray">
          <a:xfrm>
            <a:off x="4783264" y="1124744"/>
            <a:ext cx="3097339" cy="891780"/>
          </a:xfrm>
          <a:prstGeom prst="roundRect">
            <a:avLst>
              <a:gd name="adj" fmla="val 11505"/>
            </a:avLst>
          </a:prstGeom>
          <a:noFill/>
          <a:ln w="28575" cap="flat" cmpd="sng" algn="ctr">
            <a:noFill/>
            <a:prstDash val="solid"/>
          </a:ln>
          <a:effectLst/>
        </p:spPr>
        <p:txBody>
          <a:bodyPr lIns="68589" tIns="34295" rIns="68589" bIns="34295"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20000"/>
              </a:lnSpc>
              <a:spcBef>
                <a:spcPct val="0"/>
              </a:spcBef>
              <a:spcAft>
                <a:spcPct val="0"/>
              </a:spcAft>
              <a:buClrTx/>
              <a:buSzTx/>
              <a:buFontTx/>
              <a:buNone/>
              <a:defRPr/>
            </a:pPr>
            <a:r>
              <a:rPr kumimoji="0" lang="zh-CN" altLang="en-US" sz="1000" b="0" i="0" u="none" strike="noStrike" kern="1200" cap="none" spc="0" normalizeH="0" baseline="0" noProof="0" dirty="0">
                <a:ln>
                  <a:noFill/>
                </a:ln>
                <a:solidFill>
                  <a:schemeClr val="accent3">
                    <a:lumMod val="75000"/>
                  </a:schemeClr>
                </a:solidFill>
                <a:effectLst/>
                <a:uLnTx/>
                <a:uFillTx/>
                <a:latin typeface="微软雅黑" panose="020B0503020204020204" pitchFamily="34" charset="-122"/>
                <a:ea typeface="微软雅黑" panose="020B0503020204020204" pitchFamily="34" charset="-122"/>
                <a:cs typeface="+mn-cs"/>
              </a:rPr>
              <a:t>您的内容打在这里，或者通过复制您的文本后，在此框中选择粘贴，并选择只保留文字。在此录入上述图表的综合描述说明。</a:t>
            </a:r>
            <a:endParaRPr kumimoji="0" lang="zh-CN" altLang="zh-CN" sz="1000" b="0" i="0" u="none" strike="noStrike" kern="1200" cap="none" spc="0" normalizeH="0" baseline="0" noProof="0" dirty="0">
              <a:ln>
                <a:noFill/>
              </a:ln>
              <a:solidFill>
                <a:schemeClr val="accent3">
                  <a:lumMod val="75000"/>
                </a:schemeClr>
              </a:solidFill>
              <a:effectLst/>
              <a:uLnTx/>
              <a:uFillTx/>
              <a:latin typeface="微软雅黑" panose="020B0503020204020204" pitchFamily="34" charset="-122"/>
              <a:ea typeface="微软雅黑" panose="020B0503020204020204" pitchFamily="34" charset="-122"/>
              <a:cs typeface="+mn-cs"/>
            </a:endParaRPr>
          </a:p>
        </p:txBody>
      </p:sp>
      <p:grpSp>
        <p:nvGrpSpPr>
          <p:cNvPr id="35" name="组合 34"/>
          <p:cNvGrpSpPr/>
          <p:nvPr/>
        </p:nvGrpSpPr>
        <p:grpSpPr>
          <a:xfrm>
            <a:off x="4648994" y="2312983"/>
            <a:ext cx="3258470" cy="857132"/>
            <a:chOff x="4304043" y="1286668"/>
            <a:chExt cx="3837944" cy="2757793"/>
          </a:xfrm>
          <a:effectLst>
            <a:outerShdw blurRad="381000" dist="254000" dir="8100000" algn="tr" rotWithShape="0">
              <a:prstClr val="black">
                <a:alpha val="40000"/>
              </a:prstClr>
            </a:outerShdw>
          </a:effectLst>
        </p:grpSpPr>
        <p:sp>
          <p:nvSpPr>
            <p:cNvPr id="36" name="圆角矩形 35"/>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圆角矩形 36"/>
            <p:cNvSpPr/>
            <p:nvPr/>
          </p:nvSpPr>
          <p:spPr>
            <a:xfrm>
              <a:off x="4351931" y="1367703"/>
              <a:ext cx="3742172" cy="259572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8" name="文本1"/>
          <p:cNvSpPr>
            <a:spLocks noChangeArrowheads="1"/>
          </p:cNvSpPr>
          <p:nvPr/>
        </p:nvSpPr>
        <p:spPr bwMode="gray">
          <a:xfrm>
            <a:off x="4783264" y="2290364"/>
            <a:ext cx="3097339" cy="891780"/>
          </a:xfrm>
          <a:prstGeom prst="roundRect">
            <a:avLst>
              <a:gd name="adj" fmla="val 11505"/>
            </a:avLst>
          </a:prstGeom>
          <a:noFill/>
          <a:ln w="28575" cap="flat" cmpd="sng" algn="ctr">
            <a:noFill/>
            <a:prstDash val="solid"/>
          </a:ln>
          <a:effectLst/>
        </p:spPr>
        <p:txBody>
          <a:bodyPr lIns="68589" tIns="34295" rIns="68589" bIns="34295"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20000"/>
              </a:lnSpc>
              <a:spcBef>
                <a:spcPct val="0"/>
              </a:spcBef>
              <a:spcAft>
                <a:spcPct val="0"/>
              </a:spcAft>
              <a:buClrTx/>
              <a:buSzTx/>
              <a:buFontTx/>
              <a:buNone/>
              <a:defRPr/>
            </a:pPr>
            <a:r>
              <a:rPr kumimoji="0" lang="zh-CN" altLang="en-US" sz="1000" b="0" i="0" u="none" strike="noStrike" kern="1200" cap="none" spc="0" normalizeH="0" baseline="0" noProof="0" dirty="0">
                <a:ln>
                  <a:noFill/>
                </a:ln>
                <a:solidFill>
                  <a:schemeClr val="accent3">
                    <a:lumMod val="75000"/>
                  </a:schemeClr>
                </a:solidFill>
                <a:effectLst/>
                <a:uLnTx/>
                <a:uFillTx/>
                <a:latin typeface="微软雅黑" panose="020B0503020204020204" pitchFamily="34" charset="-122"/>
                <a:ea typeface="微软雅黑" panose="020B0503020204020204" pitchFamily="34" charset="-122"/>
                <a:cs typeface="+mn-cs"/>
              </a:rPr>
              <a:t>您的内容打在这里，或者通过复制您的文本后，在此框中选择粘贴，并选择只保留文字。在此录入上述图表的综合描述说明。</a:t>
            </a:r>
            <a:endParaRPr kumimoji="0" lang="zh-CN" altLang="zh-CN" sz="1000" b="0" i="0" u="none" strike="noStrike" kern="1200" cap="none" spc="0" normalizeH="0" baseline="0" noProof="0" dirty="0">
              <a:ln>
                <a:noFill/>
              </a:ln>
              <a:solidFill>
                <a:schemeClr val="accent3">
                  <a:lumMod val="75000"/>
                </a:schemeClr>
              </a:solidFill>
              <a:effectLst/>
              <a:uLnTx/>
              <a:uFillTx/>
              <a:latin typeface="微软雅黑" panose="020B0503020204020204" pitchFamily="34" charset="-122"/>
              <a:ea typeface="微软雅黑" panose="020B0503020204020204" pitchFamily="34" charset="-122"/>
              <a:cs typeface="+mn-cs"/>
            </a:endParaRPr>
          </a:p>
        </p:txBody>
      </p:sp>
      <p:grpSp>
        <p:nvGrpSpPr>
          <p:cNvPr id="39" name="组合 38"/>
          <p:cNvGrpSpPr/>
          <p:nvPr/>
        </p:nvGrpSpPr>
        <p:grpSpPr>
          <a:xfrm>
            <a:off x="4648994" y="3452413"/>
            <a:ext cx="3258470" cy="857132"/>
            <a:chOff x="4304043" y="1286668"/>
            <a:chExt cx="3837944" cy="2757793"/>
          </a:xfrm>
          <a:effectLst>
            <a:outerShdw blurRad="381000" dist="254000" dir="8100000" algn="tr" rotWithShape="0">
              <a:prstClr val="black">
                <a:alpha val="40000"/>
              </a:prstClr>
            </a:outerShdw>
          </a:effectLst>
        </p:grpSpPr>
        <p:sp>
          <p:nvSpPr>
            <p:cNvPr id="40" name="圆角矩形 39"/>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圆角矩形 40"/>
            <p:cNvSpPr/>
            <p:nvPr/>
          </p:nvSpPr>
          <p:spPr>
            <a:xfrm>
              <a:off x="4351931" y="1367703"/>
              <a:ext cx="3742172" cy="259572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2" name="文本1"/>
          <p:cNvSpPr>
            <a:spLocks noChangeArrowheads="1"/>
          </p:cNvSpPr>
          <p:nvPr/>
        </p:nvSpPr>
        <p:spPr bwMode="gray">
          <a:xfrm>
            <a:off x="4783264" y="3429794"/>
            <a:ext cx="3097339" cy="891780"/>
          </a:xfrm>
          <a:prstGeom prst="roundRect">
            <a:avLst>
              <a:gd name="adj" fmla="val 11505"/>
            </a:avLst>
          </a:prstGeom>
          <a:noFill/>
          <a:ln w="28575" cap="flat" cmpd="sng" algn="ctr">
            <a:noFill/>
            <a:prstDash val="solid"/>
          </a:ln>
          <a:effectLst/>
        </p:spPr>
        <p:txBody>
          <a:bodyPr lIns="68589" tIns="34295" rIns="68589" bIns="34295"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20000"/>
              </a:lnSpc>
              <a:spcBef>
                <a:spcPct val="0"/>
              </a:spcBef>
              <a:spcAft>
                <a:spcPct val="0"/>
              </a:spcAft>
              <a:buClrTx/>
              <a:buSzTx/>
              <a:buFontTx/>
              <a:buNone/>
              <a:defRPr/>
            </a:pPr>
            <a:r>
              <a:rPr kumimoji="0" lang="zh-CN" altLang="en-US" sz="1000" b="0" i="0" u="none" strike="noStrike" kern="1200" cap="none" spc="0" normalizeH="0" baseline="0" noProof="0" dirty="0">
                <a:ln>
                  <a:noFill/>
                </a:ln>
                <a:solidFill>
                  <a:schemeClr val="accent3">
                    <a:lumMod val="75000"/>
                  </a:schemeClr>
                </a:solidFill>
                <a:effectLst/>
                <a:uLnTx/>
                <a:uFillTx/>
                <a:latin typeface="微软雅黑" panose="020B0503020204020204" pitchFamily="34" charset="-122"/>
                <a:ea typeface="微软雅黑" panose="020B0503020204020204" pitchFamily="34" charset="-122"/>
                <a:cs typeface="+mn-cs"/>
              </a:rPr>
              <a:t>您的内容打在这里，或者通过复制您的文本后，在此框中选择粘贴，并选择只保留文字。在此录入上述图表的综合描述说明。</a:t>
            </a:r>
            <a:endParaRPr kumimoji="0" lang="zh-CN" altLang="zh-CN" sz="1000" b="0" i="0" u="none" strike="noStrike" kern="1200" cap="none" spc="0" normalizeH="0" baseline="0" noProof="0" dirty="0">
              <a:ln>
                <a:noFill/>
              </a:ln>
              <a:solidFill>
                <a:schemeClr val="accent3">
                  <a:lumMod val="75000"/>
                </a:schemeClr>
              </a:solidFill>
              <a:effectLst/>
              <a:uLnTx/>
              <a:uFillTx/>
              <a:latin typeface="微软雅黑" panose="020B0503020204020204" pitchFamily="34" charset="-122"/>
              <a:ea typeface="微软雅黑" panose="020B0503020204020204" pitchFamily="34" charset="-122"/>
              <a:cs typeface="+mn-cs"/>
            </a:endParaRPr>
          </a:p>
        </p:txBody>
      </p:sp>
      <p:grpSp>
        <p:nvGrpSpPr>
          <p:cNvPr id="43" name="组合 42"/>
          <p:cNvGrpSpPr/>
          <p:nvPr/>
        </p:nvGrpSpPr>
        <p:grpSpPr>
          <a:xfrm>
            <a:off x="695901" y="249943"/>
            <a:ext cx="3191093" cy="679699"/>
            <a:chOff x="903371" y="249943"/>
            <a:chExt cx="2831223" cy="679699"/>
          </a:xfrm>
        </p:grpSpPr>
        <p:sp>
          <p:nvSpPr>
            <p:cNvPr id="44" name="任意多边形 43"/>
            <p:cNvSpPr/>
            <p:nvPr/>
          </p:nvSpPr>
          <p:spPr bwMode="auto">
            <a:xfrm>
              <a:off x="903371" y="249943"/>
              <a:ext cx="2831223" cy="679699"/>
            </a:xfrm>
            <a:custGeom>
              <a:avLst/>
              <a:gdLst>
                <a:gd name="connsiteX0" fmla="*/ 352810 w 4452260"/>
                <a:gd name="connsiteY0" fmla="*/ 0 h 1068867"/>
                <a:gd name="connsiteX1" fmla="*/ 636768 w 4452260"/>
                <a:gd name="connsiteY1" fmla="*/ 0 h 1068867"/>
                <a:gd name="connsiteX2" fmla="*/ 647700 w 4452260"/>
                <a:gd name="connsiteY2" fmla="*/ 0 h 1068867"/>
                <a:gd name="connsiteX3" fmla="*/ 724065 w 4452260"/>
                <a:gd name="connsiteY3" fmla="*/ 0 h 1068867"/>
                <a:gd name="connsiteX4" fmla="*/ 782584 w 4452260"/>
                <a:gd name="connsiteY4" fmla="*/ 0 h 1068867"/>
                <a:gd name="connsiteX5" fmla="*/ 799455 w 4452260"/>
                <a:gd name="connsiteY5" fmla="*/ 0 h 1068867"/>
                <a:gd name="connsiteX6" fmla="*/ 809825 w 4452260"/>
                <a:gd name="connsiteY6" fmla="*/ 0 h 1068867"/>
                <a:gd name="connsiteX7" fmla="*/ 818078 w 4452260"/>
                <a:gd name="connsiteY7" fmla="*/ 0 h 1068867"/>
                <a:gd name="connsiteX8" fmla="*/ 843980 w 4452260"/>
                <a:gd name="connsiteY8" fmla="*/ 0 h 1068867"/>
                <a:gd name="connsiteX9" fmla="*/ 931658 w 4452260"/>
                <a:gd name="connsiteY9" fmla="*/ 0 h 1068867"/>
                <a:gd name="connsiteX10" fmla="*/ 961580 w 4452260"/>
                <a:gd name="connsiteY10" fmla="*/ 0 h 1068867"/>
                <a:gd name="connsiteX11" fmla="*/ 1000055 w 4452260"/>
                <a:gd name="connsiteY11" fmla="*/ 0 h 1068867"/>
                <a:gd name="connsiteX12" fmla="*/ 1040537 w 4452260"/>
                <a:gd name="connsiteY12" fmla="*/ 0 h 1068867"/>
                <a:gd name="connsiteX13" fmla="*/ 1051453 w 4452260"/>
                <a:gd name="connsiteY13" fmla="*/ 0 h 1068867"/>
                <a:gd name="connsiteX14" fmla="*/ 1083414 w 4452260"/>
                <a:gd name="connsiteY14" fmla="*/ 0 h 1068867"/>
                <a:gd name="connsiteX15" fmla="*/ 1112969 w 4452260"/>
                <a:gd name="connsiteY15" fmla="*/ 0 h 1068867"/>
                <a:gd name="connsiteX16" fmla="*/ 1138871 w 4452260"/>
                <a:gd name="connsiteY16" fmla="*/ 0 h 1068867"/>
                <a:gd name="connsiteX17" fmla="*/ 1170224 w 4452260"/>
                <a:gd name="connsiteY17" fmla="*/ 0 h 1068867"/>
                <a:gd name="connsiteX18" fmla="*/ 1170711 w 4452260"/>
                <a:gd name="connsiteY18" fmla="*/ 0 h 1068867"/>
                <a:gd name="connsiteX19" fmla="*/ 1202662 w 4452260"/>
                <a:gd name="connsiteY19" fmla="*/ 0 h 1068867"/>
                <a:gd name="connsiteX20" fmla="*/ 1240037 w 4452260"/>
                <a:gd name="connsiteY20" fmla="*/ 0 h 1068867"/>
                <a:gd name="connsiteX21" fmla="*/ 1290626 w 4452260"/>
                <a:gd name="connsiteY21" fmla="*/ 0 h 1068867"/>
                <a:gd name="connsiteX22" fmla="*/ 1324496 w 4452260"/>
                <a:gd name="connsiteY22" fmla="*/ 0 h 1068867"/>
                <a:gd name="connsiteX23" fmla="*/ 1332348 w 4452260"/>
                <a:gd name="connsiteY23" fmla="*/ 0 h 1068867"/>
                <a:gd name="connsiteX24" fmla="*/ 1335428 w 4452260"/>
                <a:gd name="connsiteY24" fmla="*/ 0 h 1068867"/>
                <a:gd name="connsiteX25" fmla="*/ 1411793 w 4452260"/>
                <a:gd name="connsiteY25" fmla="*/ 0 h 1068867"/>
                <a:gd name="connsiteX26" fmla="*/ 1454182 w 4452260"/>
                <a:gd name="connsiteY26" fmla="*/ 0 h 1068867"/>
                <a:gd name="connsiteX27" fmla="*/ 1470312 w 4452260"/>
                <a:gd name="connsiteY27" fmla="*/ 0 h 1068867"/>
                <a:gd name="connsiteX28" fmla="*/ 1487183 w 4452260"/>
                <a:gd name="connsiteY28" fmla="*/ 0 h 1068867"/>
                <a:gd name="connsiteX29" fmla="*/ 1497552 w 4452260"/>
                <a:gd name="connsiteY29" fmla="*/ 0 h 1068867"/>
                <a:gd name="connsiteX30" fmla="*/ 1505806 w 4452260"/>
                <a:gd name="connsiteY30" fmla="*/ 0 h 1068867"/>
                <a:gd name="connsiteX31" fmla="*/ 1528471 w 4452260"/>
                <a:gd name="connsiteY31" fmla="*/ 0 h 1068867"/>
                <a:gd name="connsiteX32" fmla="*/ 1531708 w 4452260"/>
                <a:gd name="connsiteY32" fmla="*/ 0 h 1068867"/>
                <a:gd name="connsiteX33" fmla="*/ 1540992 w 4452260"/>
                <a:gd name="connsiteY33" fmla="*/ 0 h 1068867"/>
                <a:gd name="connsiteX34" fmla="*/ 1541479 w 4452260"/>
                <a:gd name="connsiteY34" fmla="*/ 0 h 1068867"/>
                <a:gd name="connsiteX35" fmla="*/ 1599998 w 4452260"/>
                <a:gd name="connsiteY35" fmla="*/ 0 h 1068867"/>
                <a:gd name="connsiteX36" fmla="*/ 1619386 w 4452260"/>
                <a:gd name="connsiteY36" fmla="*/ 0 h 1068867"/>
                <a:gd name="connsiteX37" fmla="*/ 1635492 w 4452260"/>
                <a:gd name="connsiteY37" fmla="*/ 0 h 1068867"/>
                <a:gd name="connsiteX38" fmla="*/ 1649308 w 4452260"/>
                <a:gd name="connsiteY38" fmla="*/ 0 h 1068867"/>
                <a:gd name="connsiteX39" fmla="*/ 1653720 w 4452260"/>
                <a:gd name="connsiteY39" fmla="*/ 0 h 1068867"/>
                <a:gd name="connsiteX40" fmla="*/ 1661394 w 4452260"/>
                <a:gd name="connsiteY40" fmla="*/ 0 h 1068867"/>
                <a:gd name="connsiteX41" fmla="*/ 1687782 w 4452260"/>
                <a:gd name="connsiteY41" fmla="*/ 0 h 1068867"/>
                <a:gd name="connsiteX42" fmla="*/ 1703116 w 4452260"/>
                <a:gd name="connsiteY42" fmla="*/ 0 h 1068867"/>
                <a:gd name="connsiteX43" fmla="*/ 1739181 w 4452260"/>
                <a:gd name="connsiteY43" fmla="*/ 0 h 1068867"/>
                <a:gd name="connsiteX44" fmla="*/ 1771141 w 4452260"/>
                <a:gd name="connsiteY44" fmla="*/ 0 h 1068867"/>
                <a:gd name="connsiteX45" fmla="*/ 1800697 w 4452260"/>
                <a:gd name="connsiteY45" fmla="*/ 0 h 1068867"/>
                <a:gd name="connsiteX46" fmla="*/ 1811727 w 4452260"/>
                <a:gd name="connsiteY46" fmla="*/ 0 h 1068867"/>
                <a:gd name="connsiteX47" fmla="*/ 1823361 w 4452260"/>
                <a:gd name="connsiteY47" fmla="*/ 0 h 1068867"/>
                <a:gd name="connsiteX48" fmla="*/ 1826599 w 4452260"/>
                <a:gd name="connsiteY48" fmla="*/ 0 h 1068867"/>
                <a:gd name="connsiteX49" fmla="*/ 1857951 w 4452260"/>
                <a:gd name="connsiteY49" fmla="*/ 0 h 1068867"/>
                <a:gd name="connsiteX50" fmla="*/ 1858439 w 4452260"/>
                <a:gd name="connsiteY50" fmla="*/ 0 h 1068867"/>
                <a:gd name="connsiteX51" fmla="*/ 1859676 w 4452260"/>
                <a:gd name="connsiteY51" fmla="*/ 0 h 1068867"/>
                <a:gd name="connsiteX52" fmla="*/ 1893346 w 4452260"/>
                <a:gd name="connsiteY52" fmla="*/ 0 h 1068867"/>
                <a:gd name="connsiteX53" fmla="*/ 1927765 w 4452260"/>
                <a:gd name="connsiteY53" fmla="*/ 0 h 1068867"/>
                <a:gd name="connsiteX54" fmla="*/ 1963365 w 4452260"/>
                <a:gd name="connsiteY54" fmla="*/ 0 h 1068867"/>
                <a:gd name="connsiteX55" fmla="*/ 1978354 w 4452260"/>
                <a:gd name="connsiteY55" fmla="*/ 0 h 1068867"/>
                <a:gd name="connsiteX56" fmla="*/ 1991032 w 4452260"/>
                <a:gd name="connsiteY56" fmla="*/ 0 h 1068867"/>
                <a:gd name="connsiteX57" fmla="*/ 2020076 w 4452260"/>
                <a:gd name="connsiteY57" fmla="*/ 0 h 1068867"/>
                <a:gd name="connsiteX58" fmla="*/ 2021800 w 4452260"/>
                <a:gd name="connsiteY58" fmla="*/ 0 h 1068867"/>
                <a:gd name="connsiteX59" fmla="*/ 2027021 w 4452260"/>
                <a:gd name="connsiteY59" fmla="*/ 0 h 1068867"/>
                <a:gd name="connsiteX60" fmla="*/ 2032162 w 4452260"/>
                <a:gd name="connsiteY60" fmla="*/ 0 h 1068867"/>
                <a:gd name="connsiteX61" fmla="*/ 2141909 w 4452260"/>
                <a:gd name="connsiteY61" fmla="*/ 0 h 1068867"/>
                <a:gd name="connsiteX62" fmla="*/ 2143633 w 4452260"/>
                <a:gd name="connsiteY62" fmla="*/ 0 h 1068867"/>
                <a:gd name="connsiteX63" fmla="*/ 2178359 w 4452260"/>
                <a:gd name="connsiteY63" fmla="*/ 0 h 1068867"/>
                <a:gd name="connsiteX64" fmla="*/ 2228719 w 4452260"/>
                <a:gd name="connsiteY64" fmla="*/ 0 h 1068867"/>
                <a:gd name="connsiteX65" fmla="*/ 2229207 w 4452260"/>
                <a:gd name="connsiteY65" fmla="*/ 0 h 1068867"/>
                <a:gd name="connsiteX66" fmla="*/ 2230931 w 4452260"/>
                <a:gd name="connsiteY66" fmla="*/ 0 h 1068867"/>
                <a:gd name="connsiteX67" fmla="*/ 2287725 w 4452260"/>
                <a:gd name="connsiteY67" fmla="*/ 0 h 1068867"/>
                <a:gd name="connsiteX68" fmla="*/ 2289450 w 4452260"/>
                <a:gd name="connsiteY68" fmla="*/ 0 h 1068867"/>
                <a:gd name="connsiteX69" fmla="*/ 2323220 w 4452260"/>
                <a:gd name="connsiteY69" fmla="*/ 0 h 1068867"/>
                <a:gd name="connsiteX70" fmla="*/ 2324944 w 4452260"/>
                <a:gd name="connsiteY70" fmla="*/ 0 h 1068867"/>
                <a:gd name="connsiteX71" fmla="*/ 2340483 w 4452260"/>
                <a:gd name="connsiteY71" fmla="*/ 0 h 1068867"/>
                <a:gd name="connsiteX72" fmla="*/ 2341447 w 4452260"/>
                <a:gd name="connsiteY72" fmla="*/ 0 h 1068867"/>
                <a:gd name="connsiteX73" fmla="*/ 2343172 w 4452260"/>
                <a:gd name="connsiteY73" fmla="*/ 0 h 1068867"/>
                <a:gd name="connsiteX74" fmla="*/ 2349122 w 4452260"/>
                <a:gd name="connsiteY74" fmla="*/ 0 h 1068867"/>
                <a:gd name="connsiteX75" fmla="*/ 2350846 w 4452260"/>
                <a:gd name="connsiteY75" fmla="*/ 0 h 1068867"/>
                <a:gd name="connsiteX76" fmla="*/ 2390844 w 4452260"/>
                <a:gd name="connsiteY76" fmla="*/ 0 h 1068867"/>
                <a:gd name="connsiteX77" fmla="*/ 2462317 w 4452260"/>
                <a:gd name="connsiteY77" fmla="*/ 0 h 1068867"/>
                <a:gd name="connsiteX78" fmla="*/ 2499455 w 4452260"/>
                <a:gd name="connsiteY78" fmla="*/ 0 h 1068867"/>
                <a:gd name="connsiteX79" fmla="*/ 2530713 w 4452260"/>
                <a:gd name="connsiteY79" fmla="*/ 0 h 1068867"/>
                <a:gd name="connsiteX80" fmla="*/ 2547403 w 4452260"/>
                <a:gd name="connsiteY80" fmla="*/ 0 h 1068867"/>
                <a:gd name="connsiteX81" fmla="*/ 2549127 w 4452260"/>
                <a:gd name="connsiteY81" fmla="*/ 0 h 1068867"/>
                <a:gd name="connsiteX82" fmla="*/ 2581074 w 4452260"/>
                <a:gd name="connsiteY82" fmla="*/ 0 h 1068867"/>
                <a:gd name="connsiteX83" fmla="*/ 2582112 w 4452260"/>
                <a:gd name="connsiteY83" fmla="*/ 0 h 1068867"/>
                <a:gd name="connsiteX84" fmla="*/ 2669530 w 4452260"/>
                <a:gd name="connsiteY84" fmla="*/ 0 h 1068867"/>
                <a:gd name="connsiteX85" fmla="*/ 2678759 w 4452260"/>
                <a:gd name="connsiteY85" fmla="*/ 0 h 1068867"/>
                <a:gd name="connsiteX86" fmla="*/ 2709527 w 4452260"/>
                <a:gd name="connsiteY86" fmla="*/ 0 h 1068867"/>
                <a:gd name="connsiteX87" fmla="*/ 2711252 w 4452260"/>
                <a:gd name="connsiteY87" fmla="*/ 0 h 1068867"/>
                <a:gd name="connsiteX88" fmla="*/ 2714748 w 4452260"/>
                <a:gd name="connsiteY88" fmla="*/ 0 h 1068867"/>
                <a:gd name="connsiteX89" fmla="*/ 2719890 w 4452260"/>
                <a:gd name="connsiteY89" fmla="*/ 0 h 1068867"/>
                <a:gd name="connsiteX90" fmla="*/ 2831360 w 4452260"/>
                <a:gd name="connsiteY90" fmla="*/ 0 h 1068867"/>
                <a:gd name="connsiteX91" fmla="*/ 2833086 w 4452260"/>
                <a:gd name="connsiteY91" fmla="*/ 0 h 1068867"/>
                <a:gd name="connsiteX92" fmla="*/ 2866087 w 4452260"/>
                <a:gd name="connsiteY92" fmla="*/ 0 h 1068867"/>
                <a:gd name="connsiteX93" fmla="*/ 2918659 w 4452260"/>
                <a:gd name="connsiteY93" fmla="*/ 0 h 1068867"/>
                <a:gd name="connsiteX94" fmla="*/ 2919896 w 4452260"/>
                <a:gd name="connsiteY94" fmla="*/ 0 h 1068867"/>
                <a:gd name="connsiteX95" fmla="*/ 2920383 w 4452260"/>
                <a:gd name="connsiteY95" fmla="*/ 0 h 1068867"/>
                <a:gd name="connsiteX96" fmla="*/ 2977177 w 4452260"/>
                <a:gd name="connsiteY96" fmla="*/ 0 h 1068867"/>
                <a:gd name="connsiteX97" fmla="*/ 2978902 w 4452260"/>
                <a:gd name="connsiteY97" fmla="*/ 0 h 1068867"/>
                <a:gd name="connsiteX98" fmla="*/ 3012671 w 4452260"/>
                <a:gd name="connsiteY98" fmla="*/ 0 h 1068867"/>
                <a:gd name="connsiteX99" fmla="*/ 3014397 w 4452260"/>
                <a:gd name="connsiteY99" fmla="*/ 0 h 1068867"/>
                <a:gd name="connsiteX100" fmla="*/ 3028211 w 4452260"/>
                <a:gd name="connsiteY100" fmla="*/ 0 h 1068867"/>
                <a:gd name="connsiteX101" fmla="*/ 3030899 w 4452260"/>
                <a:gd name="connsiteY101" fmla="*/ 0 h 1068867"/>
                <a:gd name="connsiteX102" fmla="*/ 3032624 w 4452260"/>
                <a:gd name="connsiteY102" fmla="*/ 0 h 1068867"/>
                <a:gd name="connsiteX103" fmla="*/ 3038573 w 4452260"/>
                <a:gd name="connsiteY103" fmla="*/ 0 h 1068867"/>
                <a:gd name="connsiteX104" fmla="*/ 3040298 w 4452260"/>
                <a:gd name="connsiteY104" fmla="*/ 0 h 1068867"/>
                <a:gd name="connsiteX105" fmla="*/ 3082021 w 4452260"/>
                <a:gd name="connsiteY105" fmla="*/ 0 h 1068867"/>
                <a:gd name="connsiteX106" fmla="*/ 3150044 w 4452260"/>
                <a:gd name="connsiteY106" fmla="*/ 0 h 1068867"/>
                <a:gd name="connsiteX107" fmla="*/ 3218441 w 4452260"/>
                <a:gd name="connsiteY107" fmla="*/ 0 h 1068867"/>
                <a:gd name="connsiteX108" fmla="*/ 3236855 w 4452260"/>
                <a:gd name="connsiteY108" fmla="*/ 0 h 1068867"/>
                <a:gd name="connsiteX109" fmla="*/ 3269839 w 4452260"/>
                <a:gd name="connsiteY109" fmla="*/ 0 h 1068867"/>
                <a:gd name="connsiteX110" fmla="*/ 3272250 w 4452260"/>
                <a:gd name="connsiteY110" fmla="*/ 0 h 1068867"/>
                <a:gd name="connsiteX111" fmla="*/ 3320378 w 4452260"/>
                <a:gd name="connsiteY111" fmla="*/ 0 h 1068867"/>
                <a:gd name="connsiteX112" fmla="*/ 3346330 w 4452260"/>
                <a:gd name="connsiteY112" fmla="*/ 0 h 1068867"/>
                <a:gd name="connsiteX113" fmla="*/ 3357257 w 4452260"/>
                <a:gd name="connsiteY113" fmla="*/ 0 h 1068867"/>
                <a:gd name="connsiteX114" fmla="*/ 3369936 w 4452260"/>
                <a:gd name="connsiteY114" fmla="*/ 0 h 1068867"/>
                <a:gd name="connsiteX115" fmla="*/ 3398980 w 4452260"/>
                <a:gd name="connsiteY115" fmla="*/ 0 h 1068867"/>
                <a:gd name="connsiteX116" fmla="*/ 3405925 w 4452260"/>
                <a:gd name="connsiteY116" fmla="*/ 0 h 1068867"/>
                <a:gd name="connsiteX117" fmla="*/ 3411066 w 4452260"/>
                <a:gd name="connsiteY117" fmla="*/ 0 h 1068867"/>
                <a:gd name="connsiteX118" fmla="*/ 3520813 w 4452260"/>
                <a:gd name="connsiteY118" fmla="*/ 0 h 1068867"/>
                <a:gd name="connsiteX119" fmla="*/ 3607623 w 4452260"/>
                <a:gd name="connsiteY119" fmla="*/ 0 h 1068867"/>
                <a:gd name="connsiteX120" fmla="*/ 3608111 w 4452260"/>
                <a:gd name="connsiteY120" fmla="*/ 0 h 1068867"/>
                <a:gd name="connsiteX121" fmla="*/ 3666629 w 4452260"/>
                <a:gd name="connsiteY121" fmla="*/ 0 h 1068867"/>
                <a:gd name="connsiteX122" fmla="*/ 3702124 w 4452260"/>
                <a:gd name="connsiteY122" fmla="*/ 0 h 1068867"/>
                <a:gd name="connsiteX123" fmla="*/ 3720351 w 4452260"/>
                <a:gd name="connsiteY123" fmla="*/ 0 h 1068867"/>
                <a:gd name="connsiteX124" fmla="*/ 3728025 w 4452260"/>
                <a:gd name="connsiteY124" fmla="*/ 0 h 1068867"/>
                <a:gd name="connsiteX125" fmla="*/ 3769748 w 4452260"/>
                <a:gd name="connsiteY125" fmla="*/ 0 h 1068867"/>
                <a:gd name="connsiteX126" fmla="*/ 4098793 w 4452260"/>
                <a:gd name="connsiteY126" fmla="*/ 0 h 1068867"/>
                <a:gd name="connsiteX127" fmla="*/ 4193519 w 4452260"/>
                <a:gd name="connsiteY127" fmla="*/ 54408 h 1068867"/>
                <a:gd name="connsiteX128" fmla="*/ 4439104 w 4452260"/>
                <a:gd name="connsiteY128" fmla="*/ 480025 h 1068867"/>
                <a:gd name="connsiteX129" fmla="*/ 4439104 w 4452260"/>
                <a:gd name="connsiteY129" fmla="*/ 588843 h 1068867"/>
                <a:gd name="connsiteX130" fmla="*/ 4193519 w 4452260"/>
                <a:gd name="connsiteY130" fmla="*/ 1014459 h 1068867"/>
                <a:gd name="connsiteX131" fmla="*/ 4098793 w 4452260"/>
                <a:gd name="connsiteY131" fmla="*/ 1068867 h 1068867"/>
                <a:gd name="connsiteX132" fmla="*/ 3728025 w 4452260"/>
                <a:gd name="connsiteY132" fmla="*/ 1068867 h 1068867"/>
                <a:gd name="connsiteX133" fmla="*/ 3607623 w 4452260"/>
                <a:gd name="connsiteY133" fmla="*/ 1068867 h 1068867"/>
                <a:gd name="connsiteX134" fmla="*/ 3411066 w 4452260"/>
                <a:gd name="connsiteY134" fmla="*/ 1068867 h 1068867"/>
                <a:gd name="connsiteX135" fmla="*/ 3357257 w 4452260"/>
                <a:gd name="connsiteY135" fmla="*/ 1068867 h 1068867"/>
                <a:gd name="connsiteX136" fmla="*/ 3236855 w 4452260"/>
                <a:gd name="connsiteY136" fmla="*/ 1068867 h 1068867"/>
                <a:gd name="connsiteX137" fmla="*/ 3040298 w 4452260"/>
                <a:gd name="connsiteY137" fmla="*/ 1068867 h 1068867"/>
                <a:gd name="connsiteX138" fmla="*/ 3038573 w 4452260"/>
                <a:gd name="connsiteY138" fmla="*/ 1068867 h 1068867"/>
                <a:gd name="connsiteX139" fmla="*/ 2919896 w 4452260"/>
                <a:gd name="connsiteY139" fmla="*/ 1068867 h 1068867"/>
                <a:gd name="connsiteX140" fmla="*/ 2866087 w 4452260"/>
                <a:gd name="connsiteY140" fmla="*/ 1068867 h 1068867"/>
                <a:gd name="connsiteX141" fmla="*/ 2719890 w 4452260"/>
                <a:gd name="connsiteY141" fmla="*/ 1068867 h 1068867"/>
                <a:gd name="connsiteX142" fmla="*/ 2669530 w 4452260"/>
                <a:gd name="connsiteY142" fmla="*/ 1068867 h 1068867"/>
                <a:gd name="connsiteX143" fmla="*/ 2549127 w 4452260"/>
                <a:gd name="connsiteY143" fmla="*/ 1068867 h 1068867"/>
                <a:gd name="connsiteX144" fmla="*/ 2547403 w 4452260"/>
                <a:gd name="connsiteY144" fmla="*/ 1068867 h 1068867"/>
                <a:gd name="connsiteX145" fmla="*/ 2350846 w 4452260"/>
                <a:gd name="connsiteY145" fmla="*/ 1068867 h 1068867"/>
                <a:gd name="connsiteX146" fmla="*/ 2349122 w 4452260"/>
                <a:gd name="connsiteY146" fmla="*/ 1068867 h 1068867"/>
                <a:gd name="connsiteX147" fmla="*/ 2228719 w 4452260"/>
                <a:gd name="connsiteY147" fmla="*/ 1068867 h 1068867"/>
                <a:gd name="connsiteX148" fmla="*/ 2178359 w 4452260"/>
                <a:gd name="connsiteY148" fmla="*/ 1068867 h 1068867"/>
                <a:gd name="connsiteX149" fmla="*/ 2032162 w 4452260"/>
                <a:gd name="connsiteY149" fmla="*/ 1068867 h 1068867"/>
                <a:gd name="connsiteX150" fmla="*/ 1978354 w 4452260"/>
                <a:gd name="connsiteY150" fmla="*/ 1068867 h 1068867"/>
                <a:gd name="connsiteX151" fmla="*/ 1859676 w 4452260"/>
                <a:gd name="connsiteY151" fmla="*/ 1068867 h 1068867"/>
                <a:gd name="connsiteX152" fmla="*/ 1857951 w 4452260"/>
                <a:gd name="connsiteY152" fmla="*/ 1068867 h 1068867"/>
                <a:gd name="connsiteX153" fmla="*/ 1826599 w 4452260"/>
                <a:gd name="connsiteY153" fmla="*/ 1068867 h 1068867"/>
                <a:gd name="connsiteX154" fmla="*/ 1661394 w 4452260"/>
                <a:gd name="connsiteY154" fmla="*/ 1068867 h 1068867"/>
                <a:gd name="connsiteX155" fmla="*/ 1540992 w 4452260"/>
                <a:gd name="connsiteY155" fmla="*/ 1068867 h 1068867"/>
                <a:gd name="connsiteX156" fmla="*/ 1531708 w 4452260"/>
                <a:gd name="connsiteY156" fmla="*/ 1068867 h 1068867"/>
                <a:gd name="connsiteX157" fmla="*/ 1487183 w 4452260"/>
                <a:gd name="connsiteY157" fmla="*/ 1068867 h 1068867"/>
                <a:gd name="connsiteX158" fmla="*/ 1335428 w 4452260"/>
                <a:gd name="connsiteY158" fmla="*/ 1068867 h 1068867"/>
                <a:gd name="connsiteX159" fmla="*/ 1290626 w 4452260"/>
                <a:gd name="connsiteY159" fmla="*/ 1068867 h 1068867"/>
                <a:gd name="connsiteX160" fmla="*/ 1170224 w 4452260"/>
                <a:gd name="connsiteY160" fmla="*/ 1068867 h 1068867"/>
                <a:gd name="connsiteX161" fmla="*/ 1138871 w 4452260"/>
                <a:gd name="connsiteY161" fmla="*/ 1068867 h 1068867"/>
                <a:gd name="connsiteX162" fmla="*/ 1040537 w 4452260"/>
                <a:gd name="connsiteY162" fmla="*/ 1068867 h 1068867"/>
                <a:gd name="connsiteX163" fmla="*/ 843980 w 4452260"/>
                <a:gd name="connsiteY163" fmla="*/ 1068867 h 1068867"/>
                <a:gd name="connsiteX164" fmla="*/ 799455 w 4452260"/>
                <a:gd name="connsiteY164" fmla="*/ 1068867 h 1068867"/>
                <a:gd name="connsiteX165" fmla="*/ 647700 w 4452260"/>
                <a:gd name="connsiteY165" fmla="*/ 1068867 h 1068867"/>
                <a:gd name="connsiteX166" fmla="*/ 352810 w 4452260"/>
                <a:gd name="connsiteY166" fmla="*/ 1068867 h 1068867"/>
                <a:gd name="connsiteX167" fmla="*/ 258084 w 4452260"/>
                <a:gd name="connsiteY167" fmla="*/ 1014459 h 1068867"/>
                <a:gd name="connsiteX168" fmla="*/ 12498 w 4452260"/>
                <a:gd name="connsiteY168" fmla="*/ 588843 h 1068867"/>
                <a:gd name="connsiteX169" fmla="*/ 12498 w 4452260"/>
                <a:gd name="connsiteY169" fmla="*/ 480025 h 1068867"/>
                <a:gd name="connsiteX170" fmla="*/ 258084 w 4452260"/>
                <a:gd name="connsiteY170" fmla="*/ 54408 h 1068867"/>
                <a:gd name="connsiteX171" fmla="*/ 352810 w 4452260"/>
                <a:gd name="connsiteY171" fmla="*/ 0 h 1068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4452260" h="1068867">
                  <a:moveTo>
                    <a:pt x="352810" y="0"/>
                  </a:moveTo>
                  <a:cubicBezTo>
                    <a:pt x="475602" y="0"/>
                    <a:pt x="567696" y="0"/>
                    <a:pt x="636768" y="0"/>
                  </a:cubicBezTo>
                  <a:lnTo>
                    <a:pt x="647700" y="0"/>
                  </a:lnTo>
                  <a:lnTo>
                    <a:pt x="724065" y="0"/>
                  </a:lnTo>
                  <a:cubicBezTo>
                    <a:pt x="748048" y="0"/>
                    <a:pt x="767235" y="0"/>
                    <a:pt x="782584" y="0"/>
                  </a:cubicBezTo>
                  <a:lnTo>
                    <a:pt x="799455" y="0"/>
                  </a:lnTo>
                  <a:lnTo>
                    <a:pt x="809825" y="0"/>
                  </a:lnTo>
                  <a:lnTo>
                    <a:pt x="818078" y="0"/>
                  </a:lnTo>
                  <a:cubicBezTo>
                    <a:pt x="843980" y="0"/>
                    <a:pt x="843980" y="0"/>
                    <a:pt x="843980" y="0"/>
                  </a:cubicBezTo>
                  <a:lnTo>
                    <a:pt x="931658" y="0"/>
                  </a:lnTo>
                  <a:lnTo>
                    <a:pt x="961580" y="0"/>
                  </a:lnTo>
                  <a:lnTo>
                    <a:pt x="1000055" y="0"/>
                  </a:lnTo>
                  <a:lnTo>
                    <a:pt x="1040537" y="0"/>
                  </a:lnTo>
                  <a:lnTo>
                    <a:pt x="1051453" y="0"/>
                  </a:lnTo>
                  <a:lnTo>
                    <a:pt x="1083414" y="0"/>
                  </a:lnTo>
                  <a:lnTo>
                    <a:pt x="1112969" y="0"/>
                  </a:lnTo>
                  <a:cubicBezTo>
                    <a:pt x="1138871" y="0"/>
                    <a:pt x="1138871" y="0"/>
                    <a:pt x="1138871" y="0"/>
                  </a:cubicBezTo>
                  <a:lnTo>
                    <a:pt x="1170224" y="0"/>
                  </a:lnTo>
                  <a:lnTo>
                    <a:pt x="1170711" y="0"/>
                  </a:lnTo>
                  <a:lnTo>
                    <a:pt x="1202662" y="0"/>
                  </a:lnTo>
                  <a:lnTo>
                    <a:pt x="1240037" y="0"/>
                  </a:lnTo>
                  <a:cubicBezTo>
                    <a:pt x="1290626" y="0"/>
                    <a:pt x="1290626" y="0"/>
                    <a:pt x="1290626" y="0"/>
                  </a:cubicBezTo>
                  <a:lnTo>
                    <a:pt x="1324496" y="0"/>
                  </a:lnTo>
                  <a:lnTo>
                    <a:pt x="1332348" y="0"/>
                  </a:lnTo>
                  <a:lnTo>
                    <a:pt x="1335428" y="0"/>
                  </a:lnTo>
                  <a:lnTo>
                    <a:pt x="1411793" y="0"/>
                  </a:lnTo>
                  <a:lnTo>
                    <a:pt x="1454182" y="0"/>
                  </a:lnTo>
                  <a:lnTo>
                    <a:pt x="1470312" y="0"/>
                  </a:lnTo>
                  <a:lnTo>
                    <a:pt x="1487183" y="0"/>
                  </a:lnTo>
                  <a:lnTo>
                    <a:pt x="1497552" y="0"/>
                  </a:lnTo>
                  <a:lnTo>
                    <a:pt x="1505806" y="0"/>
                  </a:lnTo>
                  <a:lnTo>
                    <a:pt x="1528471" y="0"/>
                  </a:lnTo>
                  <a:lnTo>
                    <a:pt x="1531708" y="0"/>
                  </a:lnTo>
                  <a:lnTo>
                    <a:pt x="1540992" y="0"/>
                  </a:lnTo>
                  <a:lnTo>
                    <a:pt x="1541479" y="0"/>
                  </a:lnTo>
                  <a:lnTo>
                    <a:pt x="1599998" y="0"/>
                  </a:lnTo>
                  <a:lnTo>
                    <a:pt x="1619386" y="0"/>
                  </a:lnTo>
                  <a:lnTo>
                    <a:pt x="1635492" y="0"/>
                  </a:lnTo>
                  <a:lnTo>
                    <a:pt x="1649308" y="0"/>
                  </a:lnTo>
                  <a:lnTo>
                    <a:pt x="1653720" y="0"/>
                  </a:lnTo>
                  <a:lnTo>
                    <a:pt x="1661394" y="0"/>
                  </a:lnTo>
                  <a:lnTo>
                    <a:pt x="1687782" y="0"/>
                  </a:lnTo>
                  <a:lnTo>
                    <a:pt x="1703116" y="0"/>
                  </a:lnTo>
                  <a:lnTo>
                    <a:pt x="1739181" y="0"/>
                  </a:lnTo>
                  <a:lnTo>
                    <a:pt x="1771141" y="0"/>
                  </a:lnTo>
                  <a:lnTo>
                    <a:pt x="1800697" y="0"/>
                  </a:lnTo>
                  <a:lnTo>
                    <a:pt x="1811727" y="0"/>
                  </a:lnTo>
                  <a:lnTo>
                    <a:pt x="1823361" y="0"/>
                  </a:lnTo>
                  <a:lnTo>
                    <a:pt x="1826599" y="0"/>
                  </a:lnTo>
                  <a:lnTo>
                    <a:pt x="1857951" y="0"/>
                  </a:lnTo>
                  <a:lnTo>
                    <a:pt x="1858439" y="0"/>
                  </a:lnTo>
                  <a:lnTo>
                    <a:pt x="1859676" y="0"/>
                  </a:lnTo>
                  <a:lnTo>
                    <a:pt x="1893346" y="0"/>
                  </a:lnTo>
                  <a:lnTo>
                    <a:pt x="1927765" y="0"/>
                  </a:lnTo>
                  <a:lnTo>
                    <a:pt x="1963365" y="0"/>
                  </a:lnTo>
                  <a:lnTo>
                    <a:pt x="1978354" y="0"/>
                  </a:lnTo>
                  <a:lnTo>
                    <a:pt x="1991032" y="0"/>
                  </a:lnTo>
                  <a:lnTo>
                    <a:pt x="2020076" y="0"/>
                  </a:lnTo>
                  <a:lnTo>
                    <a:pt x="2021800" y="0"/>
                  </a:lnTo>
                  <a:lnTo>
                    <a:pt x="2027021" y="0"/>
                  </a:lnTo>
                  <a:cubicBezTo>
                    <a:pt x="2032162" y="0"/>
                    <a:pt x="2032162" y="0"/>
                    <a:pt x="2032162" y="0"/>
                  </a:cubicBezTo>
                  <a:lnTo>
                    <a:pt x="2141909" y="0"/>
                  </a:lnTo>
                  <a:lnTo>
                    <a:pt x="2143633" y="0"/>
                  </a:lnTo>
                  <a:lnTo>
                    <a:pt x="2178359" y="0"/>
                  </a:lnTo>
                  <a:lnTo>
                    <a:pt x="2228719" y="0"/>
                  </a:lnTo>
                  <a:lnTo>
                    <a:pt x="2229207" y="0"/>
                  </a:lnTo>
                  <a:lnTo>
                    <a:pt x="2230931" y="0"/>
                  </a:lnTo>
                  <a:lnTo>
                    <a:pt x="2287725" y="0"/>
                  </a:lnTo>
                  <a:lnTo>
                    <a:pt x="2289450" y="0"/>
                  </a:lnTo>
                  <a:lnTo>
                    <a:pt x="2323220" y="0"/>
                  </a:lnTo>
                  <a:lnTo>
                    <a:pt x="2324944" y="0"/>
                  </a:lnTo>
                  <a:lnTo>
                    <a:pt x="2340483" y="0"/>
                  </a:lnTo>
                  <a:lnTo>
                    <a:pt x="2341447" y="0"/>
                  </a:lnTo>
                  <a:lnTo>
                    <a:pt x="2343172" y="0"/>
                  </a:lnTo>
                  <a:lnTo>
                    <a:pt x="2349122" y="0"/>
                  </a:lnTo>
                  <a:lnTo>
                    <a:pt x="2350846" y="0"/>
                  </a:lnTo>
                  <a:lnTo>
                    <a:pt x="2390844" y="0"/>
                  </a:lnTo>
                  <a:lnTo>
                    <a:pt x="2462317" y="0"/>
                  </a:lnTo>
                  <a:lnTo>
                    <a:pt x="2499455" y="0"/>
                  </a:lnTo>
                  <a:lnTo>
                    <a:pt x="2530713" y="0"/>
                  </a:lnTo>
                  <a:lnTo>
                    <a:pt x="2547403" y="0"/>
                  </a:lnTo>
                  <a:lnTo>
                    <a:pt x="2549127" y="0"/>
                  </a:lnTo>
                  <a:lnTo>
                    <a:pt x="2581074" y="0"/>
                  </a:lnTo>
                  <a:lnTo>
                    <a:pt x="2582112" y="0"/>
                  </a:lnTo>
                  <a:cubicBezTo>
                    <a:pt x="2669530" y="0"/>
                    <a:pt x="2669530" y="0"/>
                    <a:pt x="2669530" y="0"/>
                  </a:cubicBezTo>
                  <a:lnTo>
                    <a:pt x="2678759" y="0"/>
                  </a:lnTo>
                  <a:lnTo>
                    <a:pt x="2709527" y="0"/>
                  </a:lnTo>
                  <a:lnTo>
                    <a:pt x="2711252" y="0"/>
                  </a:lnTo>
                  <a:lnTo>
                    <a:pt x="2714748" y="0"/>
                  </a:lnTo>
                  <a:lnTo>
                    <a:pt x="2719890" y="0"/>
                  </a:lnTo>
                  <a:lnTo>
                    <a:pt x="2831360" y="0"/>
                  </a:lnTo>
                  <a:lnTo>
                    <a:pt x="2833086" y="0"/>
                  </a:lnTo>
                  <a:lnTo>
                    <a:pt x="2866087" y="0"/>
                  </a:lnTo>
                  <a:lnTo>
                    <a:pt x="2918659" y="0"/>
                  </a:lnTo>
                  <a:lnTo>
                    <a:pt x="2919896" y="0"/>
                  </a:lnTo>
                  <a:lnTo>
                    <a:pt x="2920383" y="0"/>
                  </a:lnTo>
                  <a:lnTo>
                    <a:pt x="2977177" y="0"/>
                  </a:lnTo>
                  <a:lnTo>
                    <a:pt x="2978902" y="0"/>
                  </a:lnTo>
                  <a:lnTo>
                    <a:pt x="3012671" y="0"/>
                  </a:lnTo>
                  <a:lnTo>
                    <a:pt x="3014397" y="0"/>
                  </a:lnTo>
                  <a:lnTo>
                    <a:pt x="3028211" y="0"/>
                  </a:lnTo>
                  <a:lnTo>
                    <a:pt x="3030899" y="0"/>
                  </a:lnTo>
                  <a:lnTo>
                    <a:pt x="3032624" y="0"/>
                  </a:lnTo>
                  <a:lnTo>
                    <a:pt x="3038573" y="0"/>
                  </a:lnTo>
                  <a:lnTo>
                    <a:pt x="3040298" y="0"/>
                  </a:lnTo>
                  <a:lnTo>
                    <a:pt x="3082021" y="0"/>
                  </a:lnTo>
                  <a:lnTo>
                    <a:pt x="3150044" y="0"/>
                  </a:lnTo>
                  <a:lnTo>
                    <a:pt x="3218441" y="0"/>
                  </a:lnTo>
                  <a:lnTo>
                    <a:pt x="3236855" y="0"/>
                  </a:lnTo>
                  <a:lnTo>
                    <a:pt x="3269839" y="0"/>
                  </a:lnTo>
                  <a:lnTo>
                    <a:pt x="3272250" y="0"/>
                  </a:lnTo>
                  <a:lnTo>
                    <a:pt x="3320378" y="0"/>
                  </a:lnTo>
                  <a:lnTo>
                    <a:pt x="3346330" y="0"/>
                  </a:lnTo>
                  <a:lnTo>
                    <a:pt x="3357257" y="0"/>
                  </a:lnTo>
                  <a:lnTo>
                    <a:pt x="3369936" y="0"/>
                  </a:lnTo>
                  <a:lnTo>
                    <a:pt x="3398980" y="0"/>
                  </a:lnTo>
                  <a:lnTo>
                    <a:pt x="3405925" y="0"/>
                  </a:lnTo>
                  <a:cubicBezTo>
                    <a:pt x="3411066" y="0"/>
                    <a:pt x="3411066" y="0"/>
                    <a:pt x="3411066" y="0"/>
                  </a:cubicBezTo>
                  <a:lnTo>
                    <a:pt x="3520813" y="0"/>
                  </a:lnTo>
                  <a:lnTo>
                    <a:pt x="3607623" y="0"/>
                  </a:lnTo>
                  <a:lnTo>
                    <a:pt x="3608111" y="0"/>
                  </a:lnTo>
                  <a:lnTo>
                    <a:pt x="3666629" y="0"/>
                  </a:lnTo>
                  <a:lnTo>
                    <a:pt x="3702124" y="0"/>
                  </a:lnTo>
                  <a:lnTo>
                    <a:pt x="3720351" y="0"/>
                  </a:lnTo>
                  <a:lnTo>
                    <a:pt x="3728025" y="0"/>
                  </a:lnTo>
                  <a:lnTo>
                    <a:pt x="3769748" y="0"/>
                  </a:lnTo>
                  <a:cubicBezTo>
                    <a:pt x="4098793" y="0"/>
                    <a:pt x="4098793" y="0"/>
                    <a:pt x="4098793" y="0"/>
                  </a:cubicBezTo>
                  <a:cubicBezTo>
                    <a:pt x="4133877" y="0"/>
                    <a:pt x="4175977" y="24572"/>
                    <a:pt x="4193519" y="54408"/>
                  </a:cubicBezTo>
                  <a:cubicBezTo>
                    <a:pt x="4439104" y="480025"/>
                    <a:pt x="4439104" y="480025"/>
                    <a:pt x="4439104" y="480025"/>
                  </a:cubicBezTo>
                  <a:cubicBezTo>
                    <a:pt x="4456646" y="509862"/>
                    <a:pt x="4456646" y="559005"/>
                    <a:pt x="4439104" y="588843"/>
                  </a:cubicBezTo>
                  <a:cubicBezTo>
                    <a:pt x="4193519" y="1014459"/>
                    <a:pt x="4193519" y="1014459"/>
                    <a:pt x="4193519" y="1014459"/>
                  </a:cubicBezTo>
                  <a:cubicBezTo>
                    <a:pt x="4175977" y="1044295"/>
                    <a:pt x="4133877" y="1068867"/>
                    <a:pt x="4098793" y="1068867"/>
                  </a:cubicBezTo>
                  <a:lnTo>
                    <a:pt x="3728025" y="1068867"/>
                  </a:lnTo>
                  <a:lnTo>
                    <a:pt x="3607623" y="1068867"/>
                  </a:lnTo>
                  <a:lnTo>
                    <a:pt x="3411066" y="1068867"/>
                  </a:lnTo>
                  <a:lnTo>
                    <a:pt x="3357257" y="1068867"/>
                  </a:lnTo>
                  <a:lnTo>
                    <a:pt x="3236855" y="1068867"/>
                  </a:lnTo>
                  <a:lnTo>
                    <a:pt x="3040298" y="1068867"/>
                  </a:lnTo>
                  <a:lnTo>
                    <a:pt x="3038573" y="1068867"/>
                  </a:lnTo>
                  <a:lnTo>
                    <a:pt x="2919896" y="1068867"/>
                  </a:lnTo>
                  <a:lnTo>
                    <a:pt x="2866087" y="1068867"/>
                  </a:lnTo>
                  <a:lnTo>
                    <a:pt x="2719890" y="1068867"/>
                  </a:lnTo>
                  <a:lnTo>
                    <a:pt x="2669530" y="1068867"/>
                  </a:lnTo>
                  <a:lnTo>
                    <a:pt x="2549127" y="1068867"/>
                  </a:lnTo>
                  <a:lnTo>
                    <a:pt x="2547403" y="1068867"/>
                  </a:lnTo>
                  <a:lnTo>
                    <a:pt x="2350846" y="1068867"/>
                  </a:lnTo>
                  <a:lnTo>
                    <a:pt x="2349122" y="1068867"/>
                  </a:lnTo>
                  <a:lnTo>
                    <a:pt x="2228719" y="1068867"/>
                  </a:lnTo>
                  <a:lnTo>
                    <a:pt x="2178359" y="1068867"/>
                  </a:lnTo>
                  <a:lnTo>
                    <a:pt x="2032162" y="1068867"/>
                  </a:lnTo>
                  <a:lnTo>
                    <a:pt x="1978354" y="1068867"/>
                  </a:lnTo>
                  <a:lnTo>
                    <a:pt x="1859676" y="1068867"/>
                  </a:lnTo>
                  <a:lnTo>
                    <a:pt x="1857951" y="1068867"/>
                  </a:lnTo>
                  <a:lnTo>
                    <a:pt x="1826599" y="1068867"/>
                  </a:lnTo>
                  <a:lnTo>
                    <a:pt x="1661394" y="1068867"/>
                  </a:lnTo>
                  <a:lnTo>
                    <a:pt x="1540992" y="1068867"/>
                  </a:lnTo>
                  <a:lnTo>
                    <a:pt x="1531708" y="1068867"/>
                  </a:lnTo>
                  <a:lnTo>
                    <a:pt x="1487183" y="1068867"/>
                  </a:lnTo>
                  <a:lnTo>
                    <a:pt x="1335428" y="1068867"/>
                  </a:lnTo>
                  <a:lnTo>
                    <a:pt x="1290626" y="1068867"/>
                  </a:lnTo>
                  <a:lnTo>
                    <a:pt x="1170224" y="1068867"/>
                  </a:lnTo>
                  <a:lnTo>
                    <a:pt x="1138871" y="1068867"/>
                  </a:lnTo>
                  <a:lnTo>
                    <a:pt x="1040537" y="1068867"/>
                  </a:lnTo>
                  <a:lnTo>
                    <a:pt x="843980" y="1068867"/>
                  </a:lnTo>
                  <a:lnTo>
                    <a:pt x="799455" y="1068867"/>
                  </a:lnTo>
                  <a:lnTo>
                    <a:pt x="647700" y="1068867"/>
                  </a:lnTo>
                  <a:lnTo>
                    <a:pt x="352810" y="1068867"/>
                  </a:lnTo>
                  <a:cubicBezTo>
                    <a:pt x="318603" y="1068867"/>
                    <a:pt x="275626" y="1044295"/>
                    <a:pt x="258084" y="1014459"/>
                  </a:cubicBezTo>
                  <a:cubicBezTo>
                    <a:pt x="12498" y="588843"/>
                    <a:pt x="12498" y="588843"/>
                    <a:pt x="12498" y="588843"/>
                  </a:cubicBezTo>
                  <a:cubicBezTo>
                    <a:pt x="-4166" y="559005"/>
                    <a:pt x="-4166" y="509862"/>
                    <a:pt x="12498" y="480025"/>
                  </a:cubicBezTo>
                  <a:cubicBezTo>
                    <a:pt x="258084" y="54408"/>
                    <a:pt x="258084" y="54408"/>
                    <a:pt x="258084" y="54408"/>
                  </a:cubicBezTo>
                  <a:cubicBezTo>
                    <a:pt x="275626" y="24572"/>
                    <a:pt x="318603" y="0"/>
                    <a:pt x="352810" y="0"/>
                  </a:cubicBezTo>
                  <a:close/>
                </a:path>
              </a:pathLst>
            </a:custGeom>
            <a:gradFill flip="none" rotWithShape="1">
              <a:gsLst>
                <a:gs pos="100000">
                  <a:schemeClr val="bg1">
                    <a:lumMod val="95000"/>
                  </a:schemeClr>
                </a:gs>
                <a:gs pos="0">
                  <a:srgbClr val="D3D3D3"/>
                </a:gs>
              </a:gsLst>
              <a:lin ang="2700000" scaled="1"/>
              <a:tileRect/>
            </a:gradFill>
            <a:ln w="19050">
              <a:gradFill flip="none" rotWithShape="1">
                <a:gsLst>
                  <a:gs pos="100000">
                    <a:schemeClr val="bg1">
                      <a:lumMod val="75000"/>
                    </a:schemeClr>
                  </a:gs>
                  <a:gs pos="0">
                    <a:schemeClr val="bg1"/>
                  </a:gs>
                </a:gsLst>
                <a:lin ang="2700000" scaled="1"/>
                <a:tileRect/>
              </a:gradFill>
            </a:ln>
            <a:effectLst>
              <a:outerShdw blurRad="127000" dist="50800" dir="2700000" algn="tl" rotWithShape="0">
                <a:prstClr val="black">
                  <a:alpha val="40000"/>
                </a:prstClr>
              </a:outerShdw>
            </a:effectLst>
          </p:spPr>
          <p:txBody>
            <a:bodyPr vert="horz" wrap="square" lIns="91440" tIns="45720" rIns="91440" bIns="45720" numCol="1" anchor="t" anchorCtr="0" compatLnSpc="1">
              <a:noAutofit/>
            </a:bodyPr>
            <a:lstStyle/>
            <a:p>
              <a:endParaRPr lang="zh-CN" altLang="en-US" dirty="0">
                <a:solidFill>
                  <a:prstClr val="black"/>
                </a:solidFill>
                <a:latin typeface="微软雅黑" panose="020B0503020204020204" pitchFamily="34" charset="-122"/>
              </a:endParaRPr>
            </a:p>
          </p:txBody>
        </p:sp>
        <p:sp>
          <p:nvSpPr>
            <p:cNvPr id="45" name="任意多边形 44"/>
            <p:cNvSpPr/>
            <p:nvPr/>
          </p:nvSpPr>
          <p:spPr bwMode="auto">
            <a:xfrm>
              <a:off x="1010779" y="325868"/>
              <a:ext cx="2628449" cy="527848"/>
            </a:xfrm>
            <a:custGeom>
              <a:avLst/>
              <a:gdLst>
                <a:gd name="connsiteX0" fmla="*/ 305125 w 4603109"/>
                <a:gd name="connsiteY0" fmla="*/ 0 h 924402"/>
                <a:gd name="connsiteX1" fmla="*/ 432894 w 4603109"/>
                <a:gd name="connsiteY1" fmla="*/ 0 h 924402"/>
                <a:gd name="connsiteX2" fmla="*/ 445336 w 4603109"/>
                <a:gd name="connsiteY2" fmla="*/ 0 h 924402"/>
                <a:gd name="connsiteX3" fmla="*/ 550703 w 4603109"/>
                <a:gd name="connsiteY3" fmla="*/ 0 h 924402"/>
                <a:gd name="connsiteX4" fmla="*/ 560158 w 4603109"/>
                <a:gd name="connsiteY4" fmla="*/ 0 h 924402"/>
                <a:gd name="connsiteX5" fmla="*/ 573105 w 4603109"/>
                <a:gd name="connsiteY5" fmla="*/ 0 h 924402"/>
                <a:gd name="connsiteX6" fmla="*/ 626202 w 4603109"/>
                <a:gd name="connsiteY6" fmla="*/ 0 h 924402"/>
                <a:gd name="connsiteX7" fmla="*/ 676811 w 4603109"/>
                <a:gd name="connsiteY7" fmla="*/ 0 h 924402"/>
                <a:gd name="connsiteX8" fmla="*/ 678472 w 4603109"/>
                <a:gd name="connsiteY8" fmla="*/ 0 h 924402"/>
                <a:gd name="connsiteX9" fmla="*/ 687927 w 4603109"/>
                <a:gd name="connsiteY9" fmla="*/ 0 h 924402"/>
                <a:gd name="connsiteX10" fmla="*/ 691402 w 4603109"/>
                <a:gd name="connsiteY10" fmla="*/ 0 h 924402"/>
                <a:gd name="connsiteX11" fmla="*/ 700371 w 4603109"/>
                <a:gd name="connsiteY11" fmla="*/ 0 h 924402"/>
                <a:gd name="connsiteX12" fmla="*/ 707508 w 4603109"/>
                <a:gd name="connsiteY12" fmla="*/ 0 h 924402"/>
                <a:gd name="connsiteX13" fmla="*/ 729909 w 4603109"/>
                <a:gd name="connsiteY13" fmla="*/ 0 h 924402"/>
                <a:gd name="connsiteX14" fmla="*/ 753971 w 4603109"/>
                <a:gd name="connsiteY14" fmla="*/ 0 h 924402"/>
                <a:gd name="connsiteX15" fmla="*/ 804580 w 4603109"/>
                <a:gd name="connsiteY15" fmla="*/ 0 h 924402"/>
                <a:gd name="connsiteX16" fmla="*/ 805737 w 4603109"/>
                <a:gd name="connsiteY16" fmla="*/ 0 h 924402"/>
                <a:gd name="connsiteX17" fmla="*/ 819171 w 4603109"/>
                <a:gd name="connsiteY17" fmla="*/ 0 h 924402"/>
                <a:gd name="connsiteX18" fmla="*/ 828140 w 4603109"/>
                <a:gd name="connsiteY18" fmla="*/ 0 h 924402"/>
                <a:gd name="connsiteX19" fmla="*/ 831615 w 4603109"/>
                <a:gd name="connsiteY19" fmla="*/ 0 h 924402"/>
                <a:gd name="connsiteX20" fmla="*/ 835277 w 4603109"/>
                <a:gd name="connsiteY20" fmla="*/ 0 h 924402"/>
                <a:gd name="connsiteX21" fmla="*/ 857678 w 4603109"/>
                <a:gd name="connsiteY21" fmla="*/ 0 h 924402"/>
                <a:gd name="connsiteX22" fmla="*/ 864889 w 4603109"/>
                <a:gd name="connsiteY22" fmla="*/ 0 h 924402"/>
                <a:gd name="connsiteX23" fmla="*/ 899900 w 4603109"/>
                <a:gd name="connsiteY23" fmla="*/ 0 h 924402"/>
                <a:gd name="connsiteX24" fmla="*/ 909341 w 4603109"/>
                <a:gd name="connsiteY24" fmla="*/ 0 h 924402"/>
                <a:gd name="connsiteX25" fmla="*/ 929965 w 4603109"/>
                <a:gd name="connsiteY25" fmla="*/ 0 h 924402"/>
                <a:gd name="connsiteX26" fmla="*/ 933506 w 4603109"/>
                <a:gd name="connsiteY26" fmla="*/ 0 h 924402"/>
                <a:gd name="connsiteX27" fmla="*/ 936982 w 4603109"/>
                <a:gd name="connsiteY27" fmla="*/ 0 h 924402"/>
                <a:gd name="connsiteX28" fmla="*/ 959384 w 4603109"/>
                <a:gd name="connsiteY28" fmla="*/ 0 h 924402"/>
                <a:gd name="connsiteX29" fmla="*/ 962542 w 4603109"/>
                <a:gd name="connsiteY29" fmla="*/ 0 h 924402"/>
                <a:gd name="connsiteX30" fmla="*/ 984943 w 4603109"/>
                <a:gd name="connsiteY30" fmla="*/ 0 h 924402"/>
                <a:gd name="connsiteX31" fmla="*/ 992658 w 4603109"/>
                <a:gd name="connsiteY31" fmla="*/ 0 h 924402"/>
                <a:gd name="connsiteX32" fmla="*/ 1012059 w 4603109"/>
                <a:gd name="connsiteY32" fmla="*/ 0 h 924402"/>
                <a:gd name="connsiteX33" fmla="*/ 1012480 w 4603109"/>
                <a:gd name="connsiteY33" fmla="*/ 0 h 924402"/>
                <a:gd name="connsiteX34" fmla="*/ 1027669 w 4603109"/>
                <a:gd name="connsiteY34" fmla="*/ 0 h 924402"/>
                <a:gd name="connsiteX35" fmla="*/ 1037110 w 4603109"/>
                <a:gd name="connsiteY35" fmla="*/ 0 h 924402"/>
                <a:gd name="connsiteX36" fmla="*/ 1040112 w 4603109"/>
                <a:gd name="connsiteY36" fmla="*/ 0 h 924402"/>
                <a:gd name="connsiteX37" fmla="*/ 1057734 w 4603109"/>
                <a:gd name="connsiteY37" fmla="*/ 0 h 924402"/>
                <a:gd name="connsiteX38" fmla="*/ 1064751 w 4603109"/>
                <a:gd name="connsiteY38" fmla="*/ 0 h 924402"/>
                <a:gd name="connsiteX39" fmla="*/ 1070177 w 4603109"/>
                <a:gd name="connsiteY39" fmla="*/ 0 h 924402"/>
                <a:gd name="connsiteX40" fmla="*/ 1072436 w 4603109"/>
                <a:gd name="connsiteY40" fmla="*/ 0 h 924402"/>
                <a:gd name="connsiteX41" fmla="*/ 1090311 w 4603109"/>
                <a:gd name="connsiteY41" fmla="*/ 0 h 924402"/>
                <a:gd name="connsiteX42" fmla="*/ 1110718 w 4603109"/>
                <a:gd name="connsiteY42" fmla="*/ 0 h 924402"/>
                <a:gd name="connsiteX43" fmla="*/ 1112712 w 4603109"/>
                <a:gd name="connsiteY43" fmla="*/ 0 h 924402"/>
                <a:gd name="connsiteX44" fmla="*/ 1116187 w 4603109"/>
                <a:gd name="connsiteY44" fmla="*/ 0 h 924402"/>
                <a:gd name="connsiteX45" fmla="*/ 1139828 w 4603109"/>
                <a:gd name="connsiteY45" fmla="*/ 0 h 924402"/>
                <a:gd name="connsiteX46" fmla="*/ 1140249 w 4603109"/>
                <a:gd name="connsiteY46" fmla="*/ 0 h 924402"/>
                <a:gd name="connsiteX47" fmla="*/ 1145480 w 4603109"/>
                <a:gd name="connsiteY47" fmla="*/ 0 h 924402"/>
                <a:gd name="connsiteX48" fmla="*/ 1152270 w 4603109"/>
                <a:gd name="connsiteY48" fmla="*/ 0 h 924402"/>
                <a:gd name="connsiteX49" fmla="*/ 1154934 w 4603109"/>
                <a:gd name="connsiteY49" fmla="*/ 0 h 924402"/>
                <a:gd name="connsiteX50" fmla="*/ 1167881 w 4603109"/>
                <a:gd name="connsiteY50" fmla="*/ 0 h 924402"/>
                <a:gd name="connsiteX51" fmla="*/ 1175544 w 4603109"/>
                <a:gd name="connsiteY51" fmla="*/ 0 h 924402"/>
                <a:gd name="connsiteX52" fmla="*/ 1184998 w 4603109"/>
                <a:gd name="connsiteY52" fmla="*/ 0 h 924402"/>
                <a:gd name="connsiteX53" fmla="*/ 1197946 w 4603109"/>
                <a:gd name="connsiteY53" fmla="*/ 0 h 924402"/>
                <a:gd name="connsiteX54" fmla="*/ 1200205 w 4603109"/>
                <a:gd name="connsiteY54" fmla="*/ 0 h 924402"/>
                <a:gd name="connsiteX55" fmla="*/ 1220978 w 4603109"/>
                <a:gd name="connsiteY55" fmla="*/ 0 h 924402"/>
                <a:gd name="connsiteX56" fmla="*/ 1238487 w 4603109"/>
                <a:gd name="connsiteY56" fmla="*/ 0 h 924402"/>
                <a:gd name="connsiteX57" fmla="*/ 1243956 w 4603109"/>
                <a:gd name="connsiteY57" fmla="*/ 0 h 924402"/>
                <a:gd name="connsiteX58" fmla="*/ 1251042 w 4603109"/>
                <a:gd name="connsiteY58" fmla="*/ 0 h 924402"/>
                <a:gd name="connsiteX59" fmla="*/ 1257637 w 4603109"/>
                <a:gd name="connsiteY59" fmla="*/ 0 h 924402"/>
                <a:gd name="connsiteX60" fmla="*/ 1271587 w 4603109"/>
                <a:gd name="connsiteY60" fmla="*/ 0 h 924402"/>
                <a:gd name="connsiteX61" fmla="*/ 1273249 w 4603109"/>
                <a:gd name="connsiteY61" fmla="*/ 0 h 924402"/>
                <a:gd name="connsiteX62" fmla="*/ 1280039 w 4603109"/>
                <a:gd name="connsiteY62" fmla="*/ 0 h 924402"/>
                <a:gd name="connsiteX63" fmla="*/ 1282703 w 4603109"/>
                <a:gd name="connsiteY63" fmla="*/ 0 h 924402"/>
                <a:gd name="connsiteX64" fmla="*/ 1286178 w 4603109"/>
                <a:gd name="connsiteY64" fmla="*/ 0 h 924402"/>
                <a:gd name="connsiteX65" fmla="*/ 1295146 w 4603109"/>
                <a:gd name="connsiteY65" fmla="*/ 0 h 924402"/>
                <a:gd name="connsiteX66" fmla="*/ 1301651 w 4603109"/>
                <a:gd name="connsiteY66" fmla="*/ 0 h 924402"/>
                <a:gd name="connsiteX67" fmla="*/ 1302284 w 4603109"/>
                <a:gd name="connsiteY67" fmla="*/ 0 h 924402"/>
                <a:gd name="connsiteX68" fmla="*/ 1303313 w 4603109"/>
                <a:gd name="connsiteY68" fmla="*/ 0 h 924402"/>
                <a:gd name="connsiteX69" fmla="*/ 1312767 w 4603109"/>
                <a:gd name="connsiteY69" fmla="*/ 0 h 924402"/>
                <a:gd name="connsiteX70" fmla="*/ 1316242 w 4603109"/>
                <a:gd name="connsiteY70" fmla="*/ 0 h 924402"/>
                <a:gd name="connsiteX71" fmla="*/ 1321886 w 4603109"/>
                <a:gd name="connsiteY71" fmla="*/ 0 h 924402"/>
                <a:gd name="connsiteX72" fmla="*/ 1324685 w 4603109"/>
                <a:gd name="connsiteY72" fmla="*/ 0 h 924402"/>
                <a:gd name="connsiteX73" fmla="*/ 1325211 w 4603109"/>
                <a:gd name="connsiteY73" fmla="*/ 0 h 924402"/>
                <a:gd name="connsiteX74" fmla="*/ 1332348 w 4603109"/>
                <a:gd name="connsiteY74" fmla="*/ 0 h 924402"/>
                <a:gd name="connsiteX75" fmla="*/ 1332714 w 4603109"/>
                <a:gd name="connsiteY75" fmla="*/ 0 h 924402"/>
                <a:gd name="connsiteX76" fmla="*/ 1333135 w 4603109"/>
                <a:gd name="connsiteY76" fmla="*/ 0 h 924402"/>
                <a:gd name="connsiteX77" fmla="*/ 1348747 w 4603109"/>
                <a:gd name="connsiteY77" fmla="*/ 0 h 924402"/>
                <a:gd name="connsiteX78" fmla="*/ 1354749 w 4603109"/>
                <a:gd name="connsiteY78" fmla="*/ 0 h 924402"/>
                <a:gd name="connsiteX79" fmla="*/ 1378811 w 4603109"/>
                <a:gd name="connsiteY79" fmla="*/ 0 h 924402"/>
                <a:gd name="connsiteX80" fmla="*/ 1383745 w 4603109"/>
                <a:gd name="connsiteY80" fmla="*/ 0 h 924402"/>
                <a:gd name="connsiteX81" fmla="*/ 1385406 w 4603109"/>
                <a:gd name="connsiteY81" fmla="*/ 0 h 924402"/>
                <a:gd name="connsiteX82" fmla="*/ 1399356 w 4603109"/>
                <a:gd name="connsiteY82" fmla="*/ 0 h 924402"/>
                <a:gd name="connsiteX83" fmla="*/ 1400513 w 4603109"/>
                <a:gd name="connsiteY83" fmla="*/ 0 h 924402"/>
                <a:gd name="connsiteX84" fmla="*/ 1413947 w 4603109"/>
                <a:gd name="connsiteY84" fmla="*/ 0 h 924402"/>
                <a:gd name="connsiteX85" fmla="*/ 1414442 w 4603109"/>
                <a:gd name="connsiteY85" fmla="*/ 0 h 924402"/>
                <a:gd name="connsiteX86" fmla="*/ 1422915 w 4603109"/>
                <a:gd name="connsiteY86" fmla="*/ 0 h 924402"/>
                <a:gd name="connsiteX87" fmla="*/ 1426390 w 4603109"/>
                <a:gd name="connsiteY87" fmla="*/ 0 h 924402"/>
                <a:gd name="connsiteX88" fmla="*/ 1429420 w 4603109"/>
                <a:gd name="connsiteY88" fmla="*/ 0 h 924402"/>
                <a:gd name="connsiteX89" fmla="*/ 1430053 w 4603109"/>
                <a:gd name="connsiteY89" fmla="*/ 0 h 924402"/>
                <a:gd name="connsiteX90" fmla="*/ 1430206 w 4603109"/>
                <a:gd name="connsiteY90" fmla="*/ 0 h 924402"/>
                <a:gd name="connsiteX91" fmla="*/ 1430577 w 4603109"/>
                <a:gd name="connsiteY91" fmla="*/ 0 h 924402"/>
                <a:gd name="connsiteX92" fmla="*/ 1436843 w 4603109"/>
                <a:gd name="connsiteY92" fmla="*/ 0 h 924402"/>
                <a:gd name="connsiteX93" fmla="*/ 1444011 w 4603109"/>
                <a:gd name="connsiteY93" fmla="*/ 0 h 924402"/>
                <a:gd name="connsiteX94" fmla="*/ 1449655 w 4603109"/>
                <a:gd name="connsiteY94" fmla="*/ 0 h 924402"/>
                <a:gd name="connsiteX95" fmla="*/ 1452454 w 4603109"/>
                <a:gd name="connsiteY95" fmla="*/ 0 h 924402"/>
                <a:gd name="connsiteX96" fmla="*/ 1452980 w 4603109"/>
                <a:gd name="connsiteY96" fmla="*/ 0 h 924402"/>
                <a:gd name="connsiteX97" fmla="*/ 1456455 w 4603109"/>
                <a:gd name="connsiteY97" fmla="*/ 0 h 924402"/>
                <a:gd name="connsiteX98" fmla="*/ 1459664 w 4603109"/>
                <a:gd name="connsiteY98" fmla="*/ 0 h 924402"/>
                <a:gd name="connsiteX99" fmla="*/ 1460117 w 4603109"/>
                <a:gd name="connsiteY99" fmla="*/ 0 h 924402"/>
                <a:gd name="connsiteX100" fmla="*/ 1460483 w 4603109"/>
                <a:gd name="connsiteY100" fmla="*/ 0 h 924402"/>
                <a:gd name="connsiteX101" fmla="*/ 1460904 w 4603109"/>
                <a:gd name="connsiteY101" fmla="*/ 0 h 924402"/>
                <a:gd name="connsiteX102" fmla="*/ 1472926 w 4603109"/>
                <a:gd name="connsiteY102" fmla="*/ 0 h 924402"/>
                <a:gd name="connsiteX103" fmla="*/ 1482518 w 4603109"/>
                <a:gd name="connsiteY103" fmla="*/ 0 h 924402"/>
                <a:gd name="connsiteX104" fmla="*/ 1489729 w 4603109"/>
                <a:gd name="connsiteY104" fmla="*/ 0 h 924402"/>
                <a:gd name="connsiteX105" fmla="*/ 1504116 w 4603109"/>
                <a:gd name="connsiteY105" fmla="*/ 0 h 924402"/>
                <a:gd name="connsiteX106" fmla="*/ 1511514 w 4603109"/>
                <a:gd name="connsiteY106" fmla="*/ 0 h 924402"/>
                <a:gd name="connsiteX107" fmla="*/ 1524740 w 4603109"/>
                <a:gd name="connsiteY107" fmla="*/ 0 h 924402"/>
                <a:gd name="connsiteX108" fmla="*/ 1528282 w 4603109"/>
                <a:gd name="connsiteY108" fmla="*/ 0 h 924402"/>
                <a:gd name="connsiteX109" fmla="*/ 1531757 w 4603109"/>
                <a:gd name="connsiteY109" fmla="*/ 0 h 924402"/>
                <a:gd name="connsiteX110" fmla="*/ 1534181 w 4603109"/>
                <a:gd name="connsiteY110" fmla="*/ 0 h 924402"/>
                <a:gd name="connsiteX111" fmla="*/ 1542211 w 4603109"/>
                <a:gd name="connsiteY111" fmla="*/ 0 h 924402"/>
                <a:gd name="connsiteX112" fmla="*/ 1554159 w 4603109"/>
                <a:gd name="connsiteY112" fmla="*/ 0 h 924402"/>
                <a:gd name="connsiteX113" fmla="*/ 1557318 w 4603109"/>
                <a:gd name="connsiteY113" fmla="*/ 0 h 924402"/>
                <a:gd name="connsiteX114" fmla="*/ 1557975 w 4603109"/>
                <a:gd name="connsiteY114" fmla="*/ 0 h 924402"/>
                <a:gd name="connsiteX115" fmla="*/ 1558346 w 4603109"/>
                <a:gd name="connsiteY115" fmla="*/ 0 h 924402"/>
                <a:gd name="connsiteX116" fmla="*/ 1561822 w 4603109"/>
                <a:gd name="connsiteY116" fmla="*/ 0 h 924402"/>
                <a:gd name="connsiteX117" fmla="*/ 1564612 w 4603109"/>
                <a:gd name="connsiteY117" fmla="*/ 0 h 924402"/>
                <a:gd name="connsiteX118" fmla="*/ 1566857 w 4603109"/>
                <a:gd name="connsiteY118" fmla="*/ 0 h 924402"/>
                <a:gd name="connsiteX119" fmla="*/ 1576919 w 4603109"/>
                <a:gd name="connsiteY119" fmla="*/ 0 h 924402"/>
                <a:gd name="connsiteX120" fmla="*/ 1579719 w 4603109"/>
                <a:gd name="connsiteY120" fmla="*/ 0 h 924402"/>
                <a:gd name="connsiteX121" fmla="*/ 1584224 w 4603109"/>
                <a:gd name="connsiteY121" fmla="*/ 0 h 924402"/>
                <a:gd name="connsiteX122" fmla="*/ 1587382 w 4603109"/>
                <a:gd name="connsiteY122" fmla="*/ 0 h 924402"/>
                <a:gd name="connsiteX123" fmla="*/ 1587433 w 4603109"/>
                <a:gd name="connsiteY123" fmla="*/ 0 h 924402"/>
                <a:gd name="connsiteX124" fmla="*/ 1600695 w 4603109"/>
                <a:gd name="connsiteY124" fmla="*/ 0 h 924402"/>
                <a:gd name="connsiteX125" fmla="*/ 1606834 w 4603109"/>
                <a:gd name="connsiteY125" fmla="*/ 0 h 924402"/>
                <a:gd name="connsiteX126" fmla="*/ 1607256 w 4603109"/>
                <a:gd name="connsiteY126" fmla="*/ 0 h 924402"/>
                <a:gd name="connsiteX127" fmla="*/ 1608325 w 4603109"/>
                <a:gd name="connsiteY127" fmla="*/ 0 h 924402"/>
                <a:gd name="connsiteX128" fmla="*/ 1609783 w 4603109"/>
                <a:gd name="connsiteY128" fmla="*/ 0 h 924402"/>
                <a:gd name="connsiteX129" fmla="*/ 1617498 w 4603109"/>
                <a:gd name="connsiteY129" fmla="*/ 0 h 924402"/>
                <a:gd name="connsiteX130" fmla="*/ 1631885 w 4603109"/>
                <a:gd name="connsiteY130" fmla="*/ 0 h 924402"/>
                <a:gd name="connsiteX131" fmla="*/ 1636899 w 4603109"/>
                <a:gd name="connsiteY131" fmla="*/ 0 h 924402"/>
                <a:gd name="connsiteX132" fmla="*/ 1637320 w 4603109"/>
                <a:gd name="connsiteY132" fmla="*/ 0 h 924402"/>
                <a:gd name="connsiteX133" fmla="*/ 1637445 w 4603109"/>
                <a:gd name="connsiteY133" fmla="*/ 0 h 924402"/>
                <a:gd name="connsiteX134" fmla="*/ 1652509 w 4603109"/>
                <a:gd name="connsiteY134" fmla="*/ 0 h 924402"/>
                <a:gd name="connsiteX135" fmla="*/ 1659526 w 4603109"/>
                <a:gd name="connsiteY135" fmla="*/ 0 h 924402"/>
                <a:gd name="connsiteX136" fmla="*/ 1661950 w 4603109"/>
                <a:gd name="connsiteY136" fmla="*/ 0 h 924402"/>
                <a:gd name="connsiteX137" fmla="*/ 1664952 w 4603109"/>
                <a:gd name="connsiteY137" fmla="*/ 0 h 924402"/>
                <a:gd name="connsiteX138" fmla="*/ 1667212 w 4603109"/>
                <a:gd name="connsiteY138" fmla="*/ 0 h 924402"/>
                <a:gd name="connsiteX139" fmla="*/ 1685087 w 4603109"/>
                <a:gd name="connsiteY139" fmla="*/ 0 h 924402"/>
                <a:gd name="connsiteX140" fmla="*/ 1689591 w 4603109"/>
                <a:gd name="connsiteY140" fmla="*/ 0 h 924402"/>
                <a:gd name="connsiteX141" fmla="*/ 1694626 w 4603109"/>
                <a:gd name="connsiteY141" fmla="*/ 0 h 924402"/>
                <a:gd name="connsiteX142" fmla="*/ 1697276 w 4603109"/>
                <a:gd name="connsiteY142" fmla="*/ 0 h 924402"/>
                <a:gd name="connsiteX143" fmla="*/ 1698000 w 4603109"/>
                <a:gd name="connsiteY143" fmla="*/ 0 h 924402"/>
                <a:gd name="connsiteX144" fmla="*/ 1704688 w 4603109"/>
                <a:gd name="connsiteY144" fmla="*/ 0 h 924402"/>
                <a:gd name="connsiteX145" fmla="*/ 1707488 w 4603109"/>
                <a:gd name="connsiteY145" fmla="*/ 0 h 924402"/>
                <a:gd name="connsiteX146" fmla="*/ 1710963 w 4603109"/>
                <a:gd name="connsiteY146" fmla="*/ 0 h 924402"/>
                <a:gd name="connsiteX147" fmla="*/ 1715151 w 4603109"/>
                <a:gd name="connsiteY147" fmla="*/ 0 h 924402"/>
                <a:gd name="connsiteX148" fmla="*/ 1721928 w 4603109"/>
                <a:gd name="connsiteY148" fmla="*/ 0 h 924402"/>
                <a:gd name="connsiteX149" fmla="*/ 1734603 w 4603109"/>
                <a:gd name="connsiteY149" fmla="*/ 0 h 924402"/>
                <a:gd name="connsiteX150" fmla="*/ 1735025 w 4603109"/>
                <a:gd name="connsiteY150" fmla="*/ 0 h 924402"/>
                <a:gd name="connsiteX151" fmla="*/ 1735558 w 4603109"/>
                <a:gd name="connsiteY151" fmla="*/ 0 h 924402"/>
                <a:gd name="connsiteX152" fmla="*/ 1736094 w 4603109"/>
                <a:gd name="connsiteY152" fmla="*/ 0 h 924402"/>
                <a:gd name="connsiteX153" fmla="*/ 1737552 w 4603109"/>
                <a:gd name="connsiteY153" fmla="*/ 0 h 924402"/>
                <a:gd name="connsiteX154" fmla="*/ 1741027 w 4603109"/>
                <a:gd name="connsiteY154" fmla="*/ 0 h 924402"/>
                <a:gd name="connsiteX155" fmla="*/ 1747046 w 4603109"/>
                <a:gd name="connsiteY155" fmla="*/ 0 h 924402"/>
                <a:gd name="connsiteX156" fmla="*/ 1748537 w 4603109"/>
                <a:gd name="connsiteY156" fmla="*/ 0 h 924402"/>
                <a:gd name="connsiteX157" fmla="*/ 1753052 w 4603109"/>
                <a:gd name="connsiteY157" fmla="*/ 0 h 924402"/>
                <a:gd name="connsiteX158" fmla="*/ 1757499 w 4603109"/>
                <a:gd name="connsiteY158" fmla="*/ 0 h 924402"/>
                <a:gd name="connsiteX159" fmla="*/ 1764668 w 4603109"/>
                <a:gd name="connsiteY159" fmla="*/ 0 h 924402"/>
                <a:gd name="connsiteX160" fmla="*/ 1765089 w 4603109"/>
                <a:gd name="connsiteY160" fmla="*/ 0 h 924402"/>
                <a:gd name="connsiteX161" fmla="*/ 1765214 w 4603109"/>
                <a:gd name="connsiteY161" fmla="*/ 0 h 924402"/>
                <a:gd name="connsiteX162" fmla="*/ 1770320 w 4603109"/>
                <a:gd name="connsiteY162" fmla="*/ 0 h 924402"/>
                <a:gd name="connsiteX163" fmla="*/ 1777110 w 4603109"/>
                <a:gd name="connsiteY163" fmla="*/ 0 h 924402"/>
                <a:gd name="connsiteX164" fmla="*/ 1779774 w 4603109"/>
                <a:gd name="connsiteY164" fmla="*/ 0 h 924402"/>
                <a:gd name="connsiteX165" fmla="*/ 1792721 w 4603109"/>
                <a:gd name="connsiteY165" fmla="*/ 0 h 924402"/>
                <a:gd name="connsiteX166" fmla="*/ 1794981 w 4603109"/>
                <a:gd name="connsiteY166" fmla="*/ 0 h 924402"/>
                <a:gd name="connsiteX167" fmla="*/ 1825045 w 4603109"/>
                <a:gd name="connsiteY167" fmla="*/ 0 h 924402"/>
                <a:gd name="connsiteX168" fmla="*/ 1825769 w 4603109"/>
                <a:gd name="connsiteY168" fmla="*/ 0 h 924402"/>
                <a:gd name="connsiteX169" fmla="*/ 1838732 w 4603109"/>
                <a:gd name="connsiteY169" fmla="*/ 0 h 924402"/>
                <a:gd name="connsiteX170" fmla="*/ 1845818 w 4603109"/>
                <a:gd name="connsiteY170" fmla="*/ 0 h 924402"/>
                <a:gd name="connsiteX171" fmla="*/ 1849697 w 4603109"/>
                <a:gd name="connsiteY171" fmla="*/ 0 h 924402"/>
                <a:gd name="connsiteX172" fmla="*/ 1852412 w 4603109"/>
                <a:gd name="connsiteY172" fmla="*/ 0 h 924402"/>
                <a:gd name="connsiteX173" fmla="*/ 1853903 w 4603109"/>
                <a:gd name="connsiteY173" fmla="*/ 0 h 924402"/>
                <a:gd name="connsiteX174" fmla="*/ 1863327 w 4603109"/>
                <a:gd name="connsiteY174" fmla="*/ 0 h 924402"/>
                <a:gd name="connsiteX175" fmla="*/ 1868796 w 4603109"/>
                <a:gd name="connsiteY175" fmla="*/ 0 h 924402"/>
                <a:gd name="connsiteX176" fmla="*/ 1874815 w 4603109"/>
                <a:gd name="connsiteY176" fmla="*/ 0 h 924402"/>
                <a:gd name="connsiteX177" fmla="*/ 1876306 w 4603109"/>
                <a:gd name="connsiteY177" fmla="*/ 0 h 924402"/>
                <a:gd name="connsiteX178" fmla="*/ 1880821 w 4603109"/>
                <a:gd name="connsiteY178" fmla="*/ 0 h 924402"/>
                <a:gd name="connsiteX179" fmla="*/ 1882477 w 4603109"/>
                <a:gd name="connsiteY179" fmla="*/ 0 h 924402"/>
                <a:gd name="connsiteX180" fmla="*/ 1883936 w 4603109"/>
                <a:gd name="connsiteY180" fmla="*/ 0 h 924402"/>
                <a:gd name="connsiteX181" fmla="*/ 1885268 w 4603109"/>
                <a:gd name="connsiteY181" fmla="*/ 0 h 924402"/>
                <a:gd name="connsiteX182" fmla="*/ 1896427 w 4603109"/>
                <a:gd name="connsiteY182" fmla="*/ 0 h 924402"/>
                <a:gd name="connsiteX183" fmla="*/ 1898089 w 4603109"/>
                <a:gd name="connsiteY183" fmla="*/ 0 h 924402"/>
                <a:gd name="connsiteX184" fmla="*/ 1904879 w 4603109"/>
                <a:gd name="connsiteY184" fmla="*/ 0 h 924402"/>
                <a:gd name="connsiteX185" fmla="*/ 1907543 w 4603109"/>
                <a:gd name="connsiteY185" fmla="*/ 0 h 924402"/>
                <a:gd name="connsiteX186" fmla="*/ 1911018 w 4603109"/>
                <a:gd name="connsiteY186" fmla="*/ 0 h 924402"/>
                <a:gd name="connsiteX187" fmla="*/ 1919986 w 4603109"/>
                <a:gd name="connsiteY187" fmla="*/ 0 h 924402"/>
                <a:gd name="connsiteX188" fmla="*/ 1927124 w 4603109"/>
                <a:gd name="connsiteY188" fmla="*/ 0 h 924402"/>
                <a:gd name="connsiteX189" fmla="*/ 1927489 w 4603109"/>
                <a:gd name="connsiteY189" fmla="*/ 0 h 924402"/>
                <a:gd name="connsiteX190" fmla="*/ 1927911 w 4603109"/>
                <a:gd name="connsiteY190" fmla="*/ 0 h 924402"/>
                <a:gd name="connsiteX191" fmla="*/ 1929402 w 4603109"/>
                <a:gd name="connsiteY191" fmla="*/ 0 h 924402"/>
                <a:gd name="connsiteX192" fmla="*/ 1946726 w 4603109"/>
                <a:gd name="connsiteY192" fmla="*/ 0 h 924402"/>
                <a:gd name="connsiteX193" fmla="*/ 1949525 w 4603109"/>
                <a:gd name="connsiteY193" fmla="*/ 0 h 924402"/>
                <a:gd name="connsiteX194" fmla="*/ 1957554 w 4603109"/>
                <a:gd name="connsiteY194" fmla="*/ 0 h 924402"/>
                <a:gd name="connsiteX195" fmla="*/ 1957975 w 4603109"/>
                <a:gd name="connsiteY195" fmla="*/ 0 h 924402"/>
                <a:gd name="connsiteX196" fmla="*/ 1973587 w 4603109"/>
                <a:gd name="connsiteY196" fmla="*/ 0 h 924402"/>
                <a:gd name="connsiteX197" fmla="*/ 1978520 w 4603109"/>
                <a:gd name="connsiteY197" fmla="*/ 0 h 924402"/>
                <a:gd name="connsiteX198" fmla="*/ 1980012 w 4603109"/>
                <a:gd name="connsiteY198" fmla="*/ 0 h 924402"/>
                <a:gd name="connsiteX199" fmla="*/ 1980181 w 4603109"/>
                <a:gd name="connsiteY199" fmla="*/ 0 h 924402"/>
                <a:gd name="connsiteX200" fmla="*/ 1981672 w 4603109"/>
                <a:gd name="connsiteY200" fmla="*/ 0 h 924402"/>
                <a:gd name="connsiteX201" fmla="*/ 2008585 w 4603109"/>
                <a:gd name="connsiteY201" fmla="*/ 0 h 924402"/>
                <a:gd name="connsiteX202" fmla="*/ 2009218 w 4603109"/>
                <a:gd name="connsiteY202" fmla="*/ 0 h 924402"/>
                <a:gd name="connsiteX203" fmla="*/ 2010246 w 4603109"/>
                <a:gd name="connsiteY203" fmla="*/ 0 h 924402"/>
                <a:gd name="connsiteX204" fmla="*/ 2010709 w 4603109"/>
                <a:gd name="connsiteY204" fmla="*/ 0 h 924402"/>
                <a:gd name="connsiteX205" fmla="*/ 2011705 w 4603109"/>
                <a:gd name="connsiteY205" fmla="*/ 0 h 924402"/>
                <a:gd name="connsiteX206" fmla="*/ 2024147 w 4603109"/>
                <a:gd name="connsiteY206" fmla="*/ 0 h 924402"/>
                <a:gd name="connsiteX207" fmla="*/ 2024196 w 4603109"/>
                <a:gd name="connsiteY207" fmla="*/ 0 h 924402"/>
                <a:gd name="connsiteX208" fmla="*/ 2024981 w 4603109"/>
                <a:gd name="connsiteY208" fmla="*/ 0 h 924402"/>
                <a:gd name="connsiteX209" fmla="*/ 2025353 w 4603109"/>
                <a:gd name="connsiteY209" fmla="*/ 0 h 924402"/>
                <a:gd name="connsiteX210" fmla="*/ 2026473 w 4603109"/>
                <a:gd name="connsiteY210" fmla="*/ 0 h 924402"/>
                <a:gd name="connsiteX211" fmla="*/ 2031619 w 4603109"/>
                <a:gd name="connsiteY211" fmla="*/ 0 h 924402"/>
                <a:gd name="connsiteX212" fmla="*/ 2033110 w 4603109"/>
                <a:gd name="connsiteY212" fmla="*/ 0 h 924402"/>
                <a:gd name="connsiteX213" fmla="*/ 2038787 w 4603109"/>
                <a:gd name="connsiteY213" fmla="*/ 0 h 924402"/>
                <a:gd name="connsiteX214" fmla="*/ 2039282 w 4603109"/>
                <a:gd name="connsiteY214" fmla="*/ 0 h 924402"/>
                <a:gd name="connsiteX215" fmla="*/ 2047755 w 4603109"/>
                <a:gd name="connsiteY215" fmla="*/ 0 h 924402"/>
                <a:gd name="connsiteX216" fmla="*/ 2051230 w 4603109"/>
                <a:gd name="connsiteY216" fmla="*/ 0 h 924402"/>
                <a:gd name="connsiteX217" fmla="*/ 2054893 w 4603109"/>
                <a:gd name="connsiteY217" fmla="*/ 0 h 924402"/>
                <a:gd name="connsiteX218" fmla="*/ 2055046 w 4603109"/>
                <a:gd name="connsiteY218" fmla="*/ 0 h 924402"/>
                <a:gd name="connsiteX219" fmla="*/ 2055258 w 4603109"/>
                <a:gd name="connsiteY219" fmla="*/ 0 h 924402"/>
                <a:gd name="connsiteX220" fmla="*/ 2055680 w 4603109"/>
                <a:gd name="connsiteY220" fmla="*/ 0 h 924402"/>
                <a:gd name="connsiteX221" fmla="*/ 2057171 w 4603109"/>
                <a:gd name="connsiteY221" fmla="*/ 0 h 924402"/>
                <a:gd name="connsiteX222" fmla="*/ 2061683 w 4603109"/>
                <a:gd name="connsiteY222" fmla="*/ 0 h 924402"/>
                <a:gd name="connsiteX223" fmla="*/ 2067702 w 4603109"/>
                <a:gd name="connsiteY223" fmla="*/ 0 h 924402"/>
                <a:gd name="connsiteX224" fmla="*/ 2074495 w 4603109"/>
                <a:gd name="connsiteY224" fmla="*/ 0 h 924402"/>
                <a:gd name="connsiteX225" fmla="*/ 2077294 w 4603109"/>
                <a:gd name="connsiteY225" fmla="*/ 0 h 924402"/>
                <a:gd name="connsiteX226" fmla="*/ 2084504 w 4603109"/>
                <a:gd name="connsiteY226" fmla="*/ 0 h 924402"/>
                <a:gd name="connsiteX227" fmla="*/ 2085323 w 4603109"/>
                <a:gd name="connsiteY227" fmla="*/ 0 h 924402"/>
                <a:gd name="connsiteX228" fmla="*/ 2085744 w 4603109"/>
                <a:gd name="connsiteY228" fmla="*/ 0 h 924402"/>
                <a:gd name="connsiteX229" fmla="*/ 2097766 w 4603109"/>
                <a:gd name="connsiteY229" fmla="*/ 0 h 924402"/>
                <a:gd name="connsiteX230" fmla="*/ 2106289 w 4603109"/>
                <a:gd name="connsiteY230" fmla="*/ 0 h 924402"/>
                <a:gd name="connsiteX231" fmla="*/ 2107781 w 4603109"/>
                <a:gd name="connsiteY231" fmla="*/ 0 h 924402"/>
                <a:gd name="connsiteX232" fmla="*/ 2128956 w 4603109"/>
                <a:gd name="connsiteY232" fmla="*/ 0 h 924402"/>
                <a:gd name="connsiteX233" fmla="*/ 2129514 w 4603109"/>
                <a:gd name="connsiteY233" fmla="*/ 0 h 924402"/>
                <a:gd name="connsiteX234" fmla="*/ 2136354 w 4603109"/>
                <a:gd name="connsiteY234" fmla="*/ 0 h 924402"/>
                <a:gd name="connsiteX235" fmla="*/ 2136987 w 4603109"/>
                <a:gd name="connsiteY235" fmla="*/ 0 h 924402"/>
                <a:gd name="connsiteX236" fmla="*/ 2138478 w 4603109"/>
                <a:gd name="connsiteY236" fmla="*/ 0 h 924402"/>
                <a:gd name="connsiteX237" fmla="*/ 2151916 w 4603109"/>
                <a:gd name="connsiteY237" fmla="*/ 0 h 924402"/>
                <a:gd name="connsiteX238" fmla="*/ 2152750 w 4603109"/>
                <a:gd name="connsiteY238" fmla="*/ 0 h 924402"/>
                <a:gd name="connsiteX239" fmla="*/ 2153122 w 4603109"/>
                <a:gd name="connsiteY239" fmla="*/ 0 h 924402"/>
                <a:gd name="connsiteX240" fmla="*/ 2154242 w 4603109"/>
                <a:gd name="connsiteY240" fmla="*/ 0 h 924402"/>
                <a:gd name="connsiteX241" fmla="*/ 2156597 w 4603109"/>
                <a:gd name="connsiteY241" fmla="*/ 0 h 924402"/>
                <a:gd name="connsiteX242" fmla="*/ 2159388 w 4603109"/>
                <a:gd name="connsiteY242" fmla="*/ 0 h 924402"/>
                <a:gd name="connsiteX243" fmla="*/ 2160879 w 4603109"/>
                <a:gd name="connsiteY243" fmla="*/ 0 h 924402"/>
                <a:gd name="connsiteX244" fmla="*/ 2161633 w 4603109"/>
                <a:gd name="connsiteY244" fmla="*/ 0 h 924402"/>
                <a:gd name="connsiteX245" fmla="*/ 2167051 w 4603109"/>
                <a:gd name="connsiteY245" fmla="*/ 0 h 924402"/>
                <a:gd name="connsiteX246" fmla="*/ 2178999 w 4603109"/>
                <a:gd name="connsiteY246" fmla="*/ 0 h 924402"/>
                <a:gd name="connsiteX247" fmla="*/ 2182158 w 4603109"/>
                <a:gd name="connsiteY247" fmla="*/ 0 h 924402"/>
                <a:gd name="connsiteX248" fmla="*/ 2182815 w 4603109"/>
                <a:gd name="connsiteY248" fmla="*/ 0 h 924402"/>
                <a:gd name="connsiteX249" fmla="*/ 2188666 w 4603109"/>
                <a:gd name="connsiteY249" fmla="*/ 0 h 924402"/>
                <a:gd name="connsiteX250" fmla="*/ 2189452 w 4603109"/>
                <a:gd name="connsiteY250" fmla="*/ 0 h 924402"/>
                <a:gd name="connsiteX251" fmla="*/ 2191697 w 4603109"/>
                <a:gd name="connsiteY251" fmla="*/ 0 h 924402"/>
                <a:gd name="connsiteX252" fmla="*/ 2195471 w 4603109"/>
                <a:gd name="connsiteY252" fmla="*/ 0 h 924402"/>
                <a:gd name="connsiteX253" fmla="*/ 2201759 w 4603109"/>
                <a:gd name="connsiteY253" fmla="*/ 0 h 924402"/>
                <a:gd name="connsiteX254" fmla="*/ 2203100 w 4603109"/>
                <a:gd name="connsiteY254" fmla="*/ 0 h 924402"/>
                <a:gd name="connsiteX255" fmla="*/ 2204559 w 4603109"/>
                <a:gd name="connsiteY255" fmla="*/ 0 h 924402"/>
                <a:gd name="connsiteX256" fmla="*/ 2204591 w 4603109"/>
                <a:gd name="connsiteY256" fmla="*/ 0 h 924402"/>
                <a:gd name="connsiteX257" fmla="*/ 2212273 w 4603109"/>
                <a:gd name="connsiteY257" fmla="*/ 0 h 924402"/>
                <a:gd name="connsiteX258" fmla="*/ 2225535 w 4603109"/>
                <a:gd name="connsiteY258" fmla="*/ 0 h 924402"/>
                <a:gd name="connsiteX259" fmla="*/ 2231674 w 4603109"/>
                <a:gd name="connsiteY259" fmla="*/ 0 h 924402"/>
                <a:gd name="connsiteX260" fmla="*/ 2232096 w 4603109"/>
                <a:gd name="connsiteY260" fmla="*/ 0 h 924402"/>
                <a:gd name="connsiteX261" fmla="*/ 2232220 w 4603109"/>
                <a:gd name="connsiteY261" fmla="*/ 0 h 924402"/>
                <a:gd name="connsiteX262" fmla="*/ 2233118 w 4603109"/>
                <a:gd name="connsiteY262" fmla="*/ 0 h 924402"/>
                <a:gd name="connsiteX263" fmla="*/ 2233165 w 4603109"/>
                <a:gd name="connsiteY263" fmla="*/ 0 h 924402"/>
                <a:gd name="connsiteX264" fmla="*/ 2256725 w 4603109"/>
                <a:gd name="connsiteY264" fmla="*/ 0 h 924402"/>
                <a:gd name="connsiteX265" fmla="*/ 2257283 w 4603109"/>
                <a:gd name="connsiteY265" fmla="*/ 0 h 924402"/>
                <a:gd name="connsiteX266" fmla="*/ 2262285 w 4603109"/>
                <a:gd name="connsiteY266" fmla="*/ 0 h 924402"/>
                <a:gd name="connsiteX267" fmla="*/ 2284366 w 4603109"/>
                <a:gd name="connsiteY267" fmla="*/ 0 h 924402"/>
                <a:gd name="connsiteX268" fmla="*/ 2289402 w 4603109"/>
                <a:gd name="connsiteY268" fmla="*/ 0 h 924402"/>
                <a:gd name="connsiteX269" fmla="*/ 2292052 w 4603109"/>
                <a:gd name="connsiteY269" fmla="*/ 0 h 924402"/>
                <a:gd name="connsiteX270" fmla="*/ 2299271 w 4603109"/>
                <a:gd name="connsiteY270" fmla="*/ 0 h 924402"/>
                <a:gd name="connsiteX271" fmla="*/ 2308721 w 4603109"/>
                <a:gd name="connsiteY271" fmla="*/ 0 h 924402"/>
                <a:gd name="connsiteX272" fmla="*/ 2309927 w 4603109"/>
                <a:gd name="connsiteY272" fmla="*/ 0 h 924402"/>
                <a:gd name="connsiteX273" fmla="*/ 2316435 w 4603109"/>
                <a:gd name="connsiteY273" fmla="*/ 0 h 924402"/>
                <a:gd name="connsiteX274" fmla="*/ 2316703 w 4603109"/>
                <a:gd name="connsiteY274" fmla="*/ 0 h 924402"/>
                <a:gd name="connsiteX275" fmla="*/ 2319466 w 4603109"/>
                <a:gd name="connsiteY275" fmla="*/ 0 h 924402"/>
                <a:gd name="connsiteX276" fmla="*/ 2322840 w 4603109"/>
                <a:gd name="connsiteY276" fmla="*/ 0 h 924402"/>
                <a:gd name="connsiteX277" fmla="*/ 2329528 w 4603109"/>
                <a:gd name="connsiteY277" fmla="*/ 0 h 924402"/>
                <a:gd name="connsiteX278" fmla="*/ 2330869 w 4603109"/>
                <a:gd name="connsiteY278" fmla="*/ 0 h 924402"/>
                <a:gd name="connsiteX279" fmla="*/ 2332328 w 4603109"/>
                <a:gd name="connsiteY279" fmla="*/ 0 h 924402"/>
                <a:gd name="connsiteX280" fmla="*/ 2332360 w 4603109"/>
                <a:gd name="connsiteY280" fmla="*/ 0 h 924402"/>
                <a:gd name="connsiteX281" fmla="*/ 2335803 w 4603109"/>
                <a:gd name="connsiteY281" fmla="*/ 0 h 924402"/>
                <a:gd name="connsiteX282" fmla="*/ 2343312 w 4603109"/>
                <a:gd name="connsiteY282" fmla="*/ 0 h 924402"/>
                <a:gd name="connsiteX283" fmla="*/ 2344804 w 4603109"/>
                <a:gd name="connsiteY283" fmla="*/ 0 h 924402"/>
                <a:gd name="connsiteX284" fmla="*/ 2346768 w 4603109"/>
                <a:gd name="connsiteY284" fmla="*/ 0 h 924402"/>
                <a:gd name="connsiteX285" fmla="*/ 2347827 w 4603109"/>
                <a:gd name="connsiteY285" fmla="*/ 0 h 924402"/>
                <a:gd name="connsiteX286" fmla="*/ 2352274 w 4603109"/>
                <a:gd name="connsiteY286" fmla="*/ 0 h 924402"/>
                <a:gd name="connsiteX287" fmla="*/ 2359443 w 4603109"/>
                <a:gd name="connsiteY287" fmla="*/ 0 h 924402"/>
                <a:gd name="connsiteX288" fmla="*/ 2359865 w 4603109"/>
                <a:gd name="connsiteY288" fmla="*/ 0 h 924402"/>
                <a:gd name="connsiteX289" fmla="*/ 2359989 w 4603109"/>
                <a:gd name="connsiteY289" fmla="*/ 0 h 924402"/>
                <a:gd name="connsiteX290" fmla="*/ 2360887 w 4603109"/>
                <a:gd name="connsiteY290" fmla="*/ 0 h 924402"/>
                <a:gd name="connsiteX291" fmla="*/ 2360934 w 4603109"/>
                <a:gd name="connsiteY291" fmla="*/ 0 h 924402"/>
                <a:gd name="connsiteX292" fmla="*/ 2371886 w 4603109"/>
                <a:gd name="connsiteY292" fmla="*/ 0 h 924402"/>
                <a:gd name="connsiteX293" fmla="*/ 2373377 w 4603109"/>
                <a:gd name="connsiteY293" fmla="*/ 0 h 924402"/>
                <a:gd name="connsiteX294" fmla="*/ 2377892 w 4603109"/>
                <a:gd name="connsiteY294" fmla="*/ 0 h 924402"/>
                <a:gd name="connsiteX295" fmla="*/ 2382339 w 4603109"/>
                <a:gd name="connsiteY295" fmla="*/ 0 h 924402"/>
                <a:gd name="connsiteX296" fmla="*/ 2390054 w 4603109"/>
                <a:gd name="connsiteY296" fmla="*/ 0 h 924402"/>
                <a:gd name="connsiteX297" fmla="*/ 2419821 w 4603109"/>
                <a:gd name="connsiteY297" fmla="*/ 0 h 924402"/>
                <a:gd name="connsiteX298" fmla="*/ 2427040 w 4603109"/>
                <a:gd name="connsiteY298" fmla="*/ 0 h 924402"/>
                <a:gd name="connsiteX299" fmla="*/ 2436490 w 4603109"/>
                <a:gd name="connsiteY299" fmla="*/ 0 h 924402"/>
                <a:gd name="connsiteX300" fmla="*/ 2444472 w 4603109"/>
                <a:gd name="connsiteY300" fmla="*/ 0 h 924402"/>
                <a:gd name="connsiteX301" fmla="*/ 2448678 w 4603109"/>
                <a:gd name="connsiteY301" fmla="*/ 0 h 924402"/>
                <a:gd name="connsiteX302" fmla="*/ 2450171 w 4603109"/>
                <a:gd name="connsiteY302" fmla="*/ 0 h 924402"/>
                <a:gd name="connsiteX303" fmla="*/ 2450609 w 4603109"/>
                <a:gd name="connsiteY303" fmla="*/ 0 h 924402"/>
                <a:gd name="connsiteX304" fmla="*/ 2463572 w 4603109"/>
                <a:gd name="connsiteY304" fmla="*/ 0 h 924402"/>
                <a:gd name="connsiteX305" fmla="*/ 2471081 w 4603109"/>
                <a:gd name="connsiteY305" fmla="*/ 0 h 924402"/>
                <a:gd name="connsiteX306" fmla="*/ 2472573 w 4603109"/>
                <a:gd name="connsiteY306" fmla="*/ 0 h 924402"/>
                <a:gd name="connsiteX307" fmla="*/ 2474537 w 4603109"/>
                <a:gd name="connsiteY307" fmla="*/ 0 h 924402"/>
                <a:gd name="connsiteX308" fmla="*/ 2475596 w 4603109"/>
                <a:gd name="connsiteY308" fmla="*/ 0 h 924402"/>
                <a:gd name="connsiteX309" fmla="*/ 2477252 w 4603109"/>
                <a:gd name="connsiteY309" fmla="*/ 0 h 924402"/>
                <a:gd name="connsiteX310" fmla="*/ 2478712 w 4603109"/>
                <a:gd name="connsiteY310" fmla="*/ 0 h 924402"/>
                <a:gd name="connsiteX311" fmla="*/ 2478743 w 4603109"/>
                <a:gd name="connsiteY311" fmla="*/ 0 h 924402"/>
                <a:gd name="connsiteX312" fmla="*/ 2480043 w 4603109"/>
                <a:gd name="connsiteY312" fmla="*/ 0 h 924402"/>
                <a:gd name="connsiteX313" fmla="*/ 2499655 w 4603109"/>
                <a:gd name="connsiteY313" fmla="*/ 0 h 924402"/>
                <a:gd name="connsiteX314" fmla="*/ 2501146 w 4603109"/>
                <a:gd name="connsiteY314" fmla="*/ 0 h 924402"/>
                <a:gd name="connsiteX315" fmla="*/ 2505661 w 4603109"/>
                <a:gd name="connsiteY315" fmla="*/ 0 h 924402"/>
                <a:gd name="connsiteX316" fmla="*/ 2508776 w 4603109"/>
                <a:gd name="connsiteY316" fmla="*/ 0 h 924402"/>
                <a:gd name="connsiteX317" fmla="*/ 2510108 w 4603109"/>
                <a:gd name="connsiteY317" fmla="*/ 0 h 924402"/>
                <a:gd name="connsiteX318" fmla="*/ 2524178 w 4603109"/>
                <a:gd name="connsiteY318" fmla="*/ 0 h 924402"/>
                <a:gd name="connsiteX319" fmla="*/ 2525248 w 4603109"/>
                <a:gd name="connsiteY319" fmla="*/ 0 h 924402"/>
                <a:gd name="connsiteX320" fmla="*/ 2525669 w 4603109"/>
                <a:gd name="connsiteY320" fmla="*/ 0 h 924402"/>
                <a:gd name="connsiteX321" fmla="*/ 2552329 w 4603109"/>
                <a:gd name="connsiteY321" fmla="*/ 0 h 924402"/>
                <a:gd name="connsiteX322" fmla="*/ 2552751 w 4603109"/>
                <a:gd name="connsiteY322" fmla="*/ 0 h 924402"/>
                <a:gd name="connsiteX323" fmla="*/ 2554242 w 4603109"/>
                <a:gd name="connsiteY323" fmla="*/ 0 h 924402"/>
                <a:gd name="connsiteX324" fmla="*/ 2574787 w 4603109"/>
                <a:gd name="connsiteY324" fmla="*/ 0 h 924402"/>
                <a:gd name="connsiteX325" fmla="*/ 2576279 w 4603109"/>
                <a:gd name="connsiteY325" fmla="*/ 0 h 924402"/>
                <a:gd name="connsiteX326" fmla="*/ 2576447 w 4603109"/>
                <a:gd name="connsiteY326" fmla="*/ 0 h 924402"/>
                <a:gd name="connsiteX327" fmla="*/ 2577940 w 4603109"/>
                <a:gd name="connsiteY327" fmla="*/ 0 h 924402"/>
                <a:gd name="connsiteX328" fmla="*/ 2603360 w 4603109"/>
                <a:gd name="connsiteY328" fmla="*/ 0 h 924402"/>
                <a:gd name="connsiteX329" fmla="*/ 2604852 w 4603109"/>
                <a:gd name="connsiteY329" fmla="*/ 0 h 924402"/>
                <a:gd name="connsiteX330" fmla="*/ 2605021 w 4603109"/>
                <a:gd name="connsiteY330" fmla="*/ 0 h 924402"/>
                <a:gd name="connsiteX331" fmla="*/ 2605484 w 4603109"/>
                <a:gd name="connsiteY331" fmla="*/ 0 h 924402"/>
                <a:gd name="connsiteX332" fmla="*/ 2606481 w 4603109"/>
                <a:gd name="connsiteY332" fmla="*/ 0 h 924402"/>
                <a:gd name="connsiteX333" fmla="*/ 2606512 w 4603109"/>
                <a:gd name="connsiteY333" fmla="*/ 0 h 924402"/>
                <a:gd name="connsiteX334" fmla="*/ 2606976 w 4603109"/>
                <a:gd name="connsiteY334" fmla="*/ 0 h 924402"/>
                <a:gd name="connsiteX335" fmla="*/ 2618923 w 4603109"/>
                <a:gd name="connsiteY335" fmla="*/ 0 h 924402"/>
                <a:gd name="connsiteX336" fmla="*/ 2621248 w 4603109"/>
                <a:gd name="connsiteY336" fmla="*/ 0 h 924402"/>
                <a:gd name="connsiteX337" fmla="*/ 2622740 w 4603109"/>
                <a:gd name="connsiteY337" fmla="*/ 0 h 924402"/>
                <a:gd name="connsiteX338" fmla="*/ 2627885 w 4603109"/>
                <a:gd name="connsiteY338" fmla="*/ 0 h 924402"/>
                <a:gd name="connsiteX339" fmla="*/ 2629377 w 4603109"/>
                <a:gd name="connsiteY339" fmla="*/ 0 h 924402"/>
                <a:gd name="connsiteX340" fmla="*/ 2634058 w 4603109"/>
                <a:gd name="connsiteY340" fmla="*/ 0 h 924402"/>
                <a:gd name="connsiteX341" fmla="*/ 2635549 w 4603109"/>
                <a:gd name="connsiteY341" fmla="*/ 0 h 924402"/>
                <a:gd name="connsiteX342" fmla="*/ 2636545 w 4603109"/>
                <a:gd name="connsiteY342" fmla="*/ 0 h 924402"/>
                <a:gd name="connsiteX343" fmla="*/ 2648987 w 4603109"/>
                <a:gd name="connsiteY343" fmla="*/ 0 h 924402"/>
                <a:gd name="connsiteX344" fmla="*/ 2649821 w 4603109"/>
                <a:gd name="connsiteY344" fmla="*/ 0 h 924402"/>
                <a:gd name="connsiteX345" fmla="*/ 2651313 w 4603109"/>
                <a:gd name="connsiteY345" fmla="*/ 0 h 924402"/>
                <a:gd name="connsiteX346" fmla="*/ 2651947 w 4603109"/>
                <a:gd name="connsiteY346" fmla="*/ 0 h 924402"/>
                <a:gd name="connsiteX347" fmla="*/ 2653017 w 4603109"/>
                <a:gd name="connsiteY347" fmla="*/ 0 h 924402"/>
                <a:gd name="connsiteX348" fmla="*/ 2653438 w 4603109"/>
                <a:gd name="connsiteY348" fmla="*/ 0 h 924402"/>
                <a:gd name="connsiteX349" fmla="*/ 2656459 w 4603109"/>
                <a:gd name="connsiteY349" fmla="*/ 0 h 924402"/>
                <a:gd name="connsiteX350" fmla="*/ 2657950 w 4603109"/>
                <a:gd name="connsiteY350" fmla="*/ 0 h 924402"/>
                <a:gd name="connsiteX351" fmla="*/ 2665460 w 4603109"/>
                <a:gd name="connsiteY351" fmla="*/ 0 h 924402"/>
                <a:gd name="connsiteX352" fmla="*/ 2680098 w 4603109"/>
                <a:gd name="connsiteY352" fmla="*/ 0 h 924402"/>
                <a:gd name="connsiteX353" fmla="*/ 2680520 w 4603109"/>
                <a:gd name="connsiteY353" fmla="*/ 0 h 924402"/>
                <a:gd name="connsiteX354" fmla="*/ 2682011 w 4603109"/>
                <a:gd name="connsiteY354" fmla="*/ 0 h 924402"/>
                <a:gd name="connsiteX355" fmla="*/ 2692542 w 4603109"/>
                <a:gd name="connsiteY355" fmla="*/ 0 h 924402"/>
                <a:gd name="connsiteX356" fmla="*/ 2702556 w 4603109"/>
                <a:gd name="connsiteY356" fmla="*/ 0 h 924402"/>
                <a:gd name="connsiteX357" fmla="*/ 2704048 w 4603109"/>
                <a:gd name="connsiteY357" fmla="*/ 0 h 924402"/>
                <a:gd name="connsiteX358" fmla="*/ 2724289 w 4603109"/>
                <a:gd name="connsiteY358" fmla="*/ 0 h 924402"/>
                <a:gd name="connsiteX359" fmla="*/ 2731129 w 4603109"/>
                <a:gd name="connsiteY359" fmla="*/ 0 h 924402"/>
                <a:gd name="connsiteX360" fmla="*/ 2732621 w 4603109"/>
                <a:gd name="connsiteY360" fmla="*/ 0 h 924402"/>
                <a:gd name="connsiteX361" fmla="*/ 2733253 w 4603109"/>
                <a:gd name="connsiteY361" fmla="*/ 0 h 924402"/>
                <a:gd name="connsiteX362" fmla="*/ 2734745 w 4603109"/>
                <a:gd name="connsiteY362" fmla="*/ 0 h 924402"/>
                <a:gd name="connsiteX363" fmla="*/ 2746692 w 4603109"/>
                <a:gd name="connsiteY363" fmla="*/ 0 h 924402"/>
                <a:gd name="connsiteX364" fmla="*/ 2749017 w 4603109"/>
                <a:gd name="connsiteY364" fmla="*/ 0 h 924402"/>
                <a:gd name="connsiteX365" fmla="*/ 2750509 w 4603109"/>
                <a:gd name="connsiteY365" fmla="*/ 0 h 924402"/>
                <a:gd name="connsiteX366" fmla="*/ 2754354 w 4603109"/>
                <a:gd name="connsiteY366" fmla="*/ 0 h 924402"/>
                <a:gd name="connsiteX367" fmla="*/ 2755654 w 4603109"/>
                <a:gd name="connsiteY367" fmla="*/ 0 h 924402"/>
                <a:gd name="connsiteX368" fmla="*/ 2757146 w 4603109"/>
                <a:gd name="connsiteY368" fmla="*/ 0 h 924402"/>
                <a:gd name="connsiteX369" fmla="*/ 2761827 w 4603109"/>
                <a:gd name="connsiteY369" fmla="*/ 0 h 924402"/>
                <a:gd name="connsiteX370" fmla="*/ 2763318 w 4603109"/>
                <a:gd name="connsiteY370" fmla="*/ 0 h 924402"/>
                <a:gd name="connsiteX371" fmla="*/ 2776756 w 4603109"/>
                <a:gd name="connsiteY371" fmla="*/ 0 h 924402"/>
                <a:gd name="connsiteX372" fmla="*/ 2777590 w 4603109"/>
                <a:gd name="connsiteY372" fmla="*/ 0 h 924402"/>
                <a:gd name="connsiteX373" fmla="*/ 2779082 w 4603109"/>
                <a:gd name="connsiteY373" fmla="*/ 0 h 924402"/>
                <a:gd name="connsiteX374" fmla="*/ 2783442 w 4603109"/>
                <a:gd name="connsiteY374" fmla="*/ 0 h 924402"/>
                <a:gd name="connsiteX375" fmla="*/ 2784228 w 4603109"/>
                <a:gd name="connsiteY375" fmla="*/ 0 h 924402"/>
                <a:gd name="connsiteX376" fmla="*/ 2785719 w 4603109"/>
                <a:gd name="connsiteY376" fmla="*/ 0 h 924402"/>
                <a:gd name="connsiteX377" fmla="*/ 2786473 w 4603109"/>
                <a:gd name="connsiteY377" fmla="*/ 0 h 924402"/>
                <a:gd name="connsiteX378" fmla="*/ 2793229 w 4603109"/>
                <a:gd name="connsiteY378" fmla="*/ 0 h 924402"/>
                <a:gd name="connsiteX379" fmla="*/ 2799367 w 4603109"/>
                <a:gd name="connsiteY379" fmla="*/ 0 h 924402"/>
                <a:gd name="connsiteX380" fmla="*/ 2813506 w 4603109"/>
                <a:gd name="connsiteY380" fmla="*/ 0 h 924402"/>
                <a:gd name="connsiteX381" fmla="*/ 2820311 w 4603109"/>
                <a:gd name="connsiteY381" fmla="*/ 0 h 924402"/>
                <a:gd name="connsiteX382" fmla="*/ 2827893 w 4603109"/>
                <a:gd name="connsiteY382" fmla="*/ 0 h 924402"/>
                <a:gd name="connsiteX383" fmla="*/ 2827940 w 4603109"/>
                <a:gd name="connsiteY383" fmla="*/ 0 h 924402"/>
                <a:gd name="connsiteX384" fmla="*/ 2829431 w 4603109"/>
                <a:gd name="connsiteY384" fmla="*/ 0 h 924402"/>
                <a:gd name="connsiteX385" fmla="*/ 2829978 w 4603109"/>
                <a:gd name="connsiteY385" fmla="*/ 0 h 924402"/>
                <a:gd name="connsiteX386" fmla="*/ 2852058 w 4603109"/>
                <a:gd name="connsiteY386" fmla="*/ 0 h 924402"/>
                <a:gd name="connsiteX387" fmla="*/ 2857060 w 4603109"/>
                <a:gd name="connsiteY387" fmla="*/ 0 h 924402"/>
                <a:gd name="connsiteX388" fmla="*/ 2857958 w 4603109"/>
                <a:gd name="connsiteY388" fmla="*/ 0 h 924402"/>
                <a:gd name="connsiteX389" fmla="*/ 2871601 w 4603109"/>
                <a:gd name="connsiteY389" fmla="*/ 0 h 924402"/>
                <a:gd name="connsiteX390" fmla="*/ 2882123 w 4603109"/>
                <a:gd name="connsiteY390" fmla="*/ 0 h 924402"/>
                <a:gd name="connsiteX391" fmla="*/ 2894046 w 4603109"/>
                <a:gd name="connsiteY391" fmla="*/ 0 h 924402"/>
                <a:gd name="connsiteX392" fmla="*/ 2903496 w 4603109"/>
                <a:gd name="connsiteY392" fmla="*/ 0 h 924402"/>
                <a:gd name="connsiteX393" fmla="*/ 2911211 w 4603109"/>
                <a:gd name="connsiteY393" fmla="*/ 0 h 924402"/>
                <a:gd name="connsiteX394" fmla="*/ 2914242 w 4603109"/>
                <a:gd name="connsiteY394" fmla="*/ 0 h 924402"/>
                <a:gd name="connsiteX395" fmla="*/ 2914461 w 4603109"/>
                <a:gd name="connsiteY395" fmla="*/ 0 h 924402"/>
                <a:gd name="connsiteX396" fmla="*/ 2924111 w 4603109"/>
                <a:gd name="connsiteY396" fmla="*/ 0 h 924402"/>
                <a:gd name="connsiteX397" fmla="*/ 2927136 w 4603109"/>
                <a:gd name="connsiteY397" fmla="*/ 0 h 924402"/>
                <a:gd name="connsiteX398" fmla="*/ 2933561 w 4603109"/>
                <a:gd name="connsiteY398" fmla="*/ 0 h 924402"/>
                <a:gd name="connsiteX399" fmla="*/ 2939580 w 4603109"/>
                <a:gd name="connsiteY399" fmla="*/ 0 h 924402"/>
                <a:gd name="connsiteX400" fmla="*/ 2941275 w 4603109"/>
                <a:gd name="connsiteY400" fmla="*/ 0 h 924402"/>
                <a:gd name="connsiteX401" fmla="*/ 2941543 w 4603109"/>
                <a:gd name="connsiteY401" fmla="*/ 0 h 924402"/>
                <a:gd name="connsiteX402" fmla="*/ 2945586 w 4603109"/>
                <a:gd name="connsiteY402" fmla="*/ 0 h 924402"/>
                <a:gd name="connsiteX403" fmla="*/ 2950032 w 4603109"/>
                <a:gd name="connsiteY403" fmla="*/ 0 h 924402"/>
                <a:gd name="connsiteX404" fmla="*/ 2955662 w 4603109"/>
                <a:gd name="connsiteY404" fmla="*/ 0 h 924402"/>
                <a:gd name="connsiteX405" fmla="*/ 2955709 w 4603109"/>
                <a:gd name="connsiteY405" fmla="*/ 0 h 924402"/>
                <a:gd name="connsiteX406" fmla="*/ 2957200 w 4603109"/>
                <a:gd name="connsiteY406" fmla="*/ 0 h 924402"/>
                <a:gd name="connsiteX407" fmla="*/ 2957747 w 4603109"/>
                <a:gd name="connsiteY407" fmla="*/ 0 h 924402"/>
                <a:gd name="connsiteX408" fmla="*/ 2968152 w 4603109"/>
                <a:gd name="connsiteY408" fmla="*/ 0 h 924402"/>
                <a:gd name="connsiteX409" fmla="*/ 2969644 w 4603109"/>
                <a:gd name="connsiteY409" fmla="*/ 0 h 924402"/>
                <a:gd name="connsiteX410" fmla="*/ 2972667 w 4603109"/>
                <a:gd name="connsiteY410" fmla="*/ 0 h 924402"/>
                <a:gd name="connsiteX411" fmla="*/ 2977114 w 4603109"/>
                <a:gd name="connsiteY411" fmla="*/ 0 h 924402"/>
                <a:gd name="connsiteX412" fmla="*/ 2984829 w 4603109"/>
                <a:gd name="connsiteY412" fmla="*/ 0 h 924402"/>
                <a:gd name="connsiteX413" fmla="*/ 2985727 w 4603109"/>
                <a:gd name="connsiteY413" fmla="*/ 0 h 924402"/>
                <a:gd name="connsiteX414" fmla="*/ 2999370 w 4603109"/>
                <a:gd name="connsiteY414" fmla="*/ 0 h 924402"/>
                <a:gd name="connsiteX415" fmla="*/ 3021815 w 4603109"/>
                <a:gd name="connsiteY415" fmla="*/ 0 h 924402"/>
                <a:gd name="connsiteX416" fmla="*/ 3031265 w 4603109"/>
                <a:gd name="connsiteY416" fmla="*/ 0 h 924402"/>
                <a:gd name="connsiteX417" fmla="*/ 3042230 w 4603109"/>
                <a:gd name="connsiteY417" fmla="*/ 0 h 924402"/>
                <a:gd name="connsiteX418" fmla="*/ 3044946 w 4603109"/>
                <a:gd name="connsiteY418" fmla="*/ 0 h 924402"/>
                <a:gd name="connsiteX419" fmla="*/ 3051880 w 4603109"/>
                <a:gd name="connsiteY419" fmla="*/ 0 h 924402"/>
                <a:gd name="connsiteX420" fmla="*/ 3061330 w 4603109"/>
                <a:gd name="connsiteY420" fmla="*/ 0 h 924402"/>
                <a:gd name="connsiteX421" fmla="*/ 3067349 w 4603109"/>
                <a:gd name="connsiteY421" fmla="*/ 0 h 924402"/>
                <a:gd name="connsiteX422" fmla="*/ 3069312 w 4603109"/>
                <a:gd name="connsiteY422" fmla="*/ 0 h 924402"/>
                <a:gd name="connsiteX423" fmla="*/ 3073355 w 4603109"/>
                <a:gd name="connsiteY423" fmla="*/ 0 h 924402"/>
                <a:gd name="connsiteX424" fmla="*/ 3073518 w 4603109"/>
                <a:gd name="connsiteY424" fmla="*/ 0 h 924402"/>
                <a:gd name="connsiteX425" fmla="*/ 3075011 w 4603109"/>
                <a:gd name="connsiteY425" fmla="*/ 0 h 924402"/>
                <a:gd name="connsiteX426" fmla="*/ 3077801 w 4603109"/>
                <a:gd name="connsiteY426" fmla="*/ 0 h 924402"/>
                <a:gd name="connsiteX427" fmla="*/ 3095921 w 4603109"/>
                <a:gd name="connsiteY427" fmla="*/ 0 h 924402"/>
                <a:gd name="connsiteX428" fmla="*/ 3097413 w 4603109"/>
                <a:gd name="connsiteY428" fmla="*/ 0 h 924402"/>
                <a:gd name="connsiteX429" fmla="*/ 3100436 w 4603109"/>
                <a:gd name="connsiteY429" fmla="*/ 0 h 924402"/>
                <a:gd name="connsiteX430" fmla="*/ 3103552 w 4603109"/>
                <a:gd name="connsiteY430" fmla="*/ 0 h 924402"/>
                <a:gd name="connsiteX431" fmla="*/ 3104883 w 4603109"/>
                <a:gd name="connsiteY431" fmla="*/ 0 h 924402"/>
                <a:gd name="connsiteX432" fmla="*/ 3120023 w 4603109"/>
                <a:gd name="connsiteY432" fmla="*/ 0 h 924402"/>
                <a:gd name="connsiteX433" fmla="*/ 3120445 w 4603109"/>
                <a:gd name="connsiteY433" fmla="*/ 0 h 924402"/>
                <a:gd name="connsiteX434" fmla="*/ 3149018 w 4603109"/>
                <a:gd name="connsiteY434" fmla="*/ 0 h 924402"/>
                <a:gd name="connsiteX435" fmla="*/ 3150088 w 4603109"/>
                <a:gd name="connsiteY435" fmla="*/ 0 h 924402"/>
                <a:gd name="connsiteX436" fmla="*/ 3150509 w 4603109"/>
                <a:gd name="connsiteY436" fmla="*/ 0 h 924402"/>
                <a:gd name="connsiteX437" fmla="*/ 3171054 w 4603109"/>
                <a:gd name="connsiteY437" fmla="*/ 0 h 924402"/>
                <a:gd name="connsiteX438" fmla="*/ 3172715 w 4603109"/>
                <a:gd name="connsiteY438" fmla="*/ 0 h 924402"/>
                <a:gd name="connsiteX439" fmla="*/ 3199627 w 4603109"/>
                <a:gd name="connsiteY439" fmla="*/ 0 h 924402"/>
                <a:gd name="connsiteX440" fmla="*/ 3201119 w 4603109"/>
                <a:gd name="connsiteY440" fmla="*/ 0 h 924402"/>
                <a:gd name="connsiteX441" fmla="*/ 3201287 w 4603109"/>
                <a:gd name="connsiteY441" fmla="*/ 0 h 924402"/>
                <a:gd name="connsiteX442" fmla="*/ 3201751 w 4603109"/>
                <a:gd name="connsiteY442" fmla="*/ 0 h 924402"/>
                <a:gd name="connsiteX443" fmla="*/ 3202780 w 4603109"/>
                <a:gd name="connsiteY443" fmla="*/ 0 h 924402"/>
                <a:gd name="connsiteX444" fmla="*/ 3217515 w 4603109"/>
                <a:gd name="connsiteY444" fmla="*/ 0 h 924402"/>
                <a:gd name="connsiteX445" fmla="*/ 3224152 w 4603109"/>
                <a:gd name="connsiteY445" fmla="*/ 0 h 924402"/>
                <a:gd name="connsiteX446" fmla="*/ 3230324 w 4603109"/>
                <a:gd name="connsiteY446" fmla="*/ 0 h 924402"/>
                <a:gd name="connsiteX447" fmla="*/ 3231321 w 4603109"/>
                <a:gd name="connsiteY447" fmla="*/ 0 h 924402"/>
                <a:gd name="connsiteX448" fmla="*/ 3231816 w 4603109"/>
                <a:gd name="connsiteY448" fmla="*/ 0 h 924402"/>
                <a:gd name="connsiteX449" fmla="*/ 3243763 w 4603109"/>
                <a:gd name="connsiteY449" fmla="*/ 0 h 924402"/>
                <a:gd name="connsiteX450" fmla="*/ 3246088 w 4603109"/>
                <a:gd name="connsiteY450" fmla="*/ 0 h 924402"/>
                <a:gd name="connsiteX451" fmla="*/ 3247580 w 4603109"/>
                <a:gd name="connsiteY451" fmla="*/ 0 h 924402"/>
                <a:gd name="connsiteX452" fmla="*/ 3247792 w 4603109"/>
                <a:gd name="connsiteY452" fmla="*/ 0 h 924402"/>
                <a:gd name="connsiteX453" fmla="*/ 3248214 w 4603109"/>
                <a:gd name="connsiteY453" fmla="*/ 0 h 924402"/>
                <a:gd name="connsiteX454" fmla="*/ 3252725 w 4603109"/>
                <a:gd name="connsiteY454" fmla="*/ 0 h 924402"/>
                <a:gd name="connsiteX455" fmla="*/ 3254217 w 4603109"/>
                <a:gd name="connsiteY455" fmla="*/ 0 h 924402"/>
                <a:gd name="connsiteX456" fmla="*/ 3260235 w 4603109"/>
                <a:gd name="connsiteY456" fmla="*/ 0 h 924402"/>
                <a:gd name="connsiteX457" fmla="*/ 3276787 w 4603109"/>
                <a:gd name="connsiteY457" fmla="*/ 0 h 924402"/>
                <a:gd name="connsiteX458" fmla="*/ 3277857 w 4603109"/>
                <a:gd name="connsiteY458" fmla="*/ 0 h 924402"/>
                <a:gd name="connsiteX459" fmla="*/ 3278278 w 4603109"/>
                <a:gd name="connsiteY459" fmla="*/ 0 h 924402"/>
                <a:gd name="connsiteX460" fmla="*/ 3290300 w 4603109"/>
                <a:gd name="connsiteY460" fmla="*/ 0 h 924402"/>
                <a:gd name="connsiteX461" fmla="*/ 3298823 w 4603109"/>
                <a:gd name="connsiteY461" fmla="*/ 0 h 924402"/>
                <a:gd name="connsiteX462" fmla="*/ 3327396 w 4603109"/>
                <a:gd name="connsiteY462" fmla="*/ 0 h 924402"/>
                <a:gd name="connsiteX463" fmla="*/ 3328888 w 4603109"/>
                <a:gd name="connsiteY463" fmla="*/ 0 h 924402"/>
                <a:gd name="connsiteX464" fmla="*/ 3329520 w 4603109"/>
                <a:gd name="connsiteY464" fmla="*/ 0 h 924402"/>
                <a:gd name="connsiteX465" fmla="*/ 3345284 w 4603109"/>
                <a:gd name="connsiteY465" fmla="*/ 0 h 924402"/>
                <a:gd name="connsiteX466" fmla="*/ 3349129 w 4603109"/>
                <a:gd name="connsiteY466" fmla="*/ 0 h 924402"/>
                <a:gd name="connsiteX467" fmla="*/ 3351921 w 4603109"/>
                <a:gd name="connsiteY467" fmla="*/ 0 h 924402"/>
                <a:gd name="connsiteX468" fmla="*/ 3358093 w 4603109"/>
                <a:gd name="connsiteY468" fmla="*/ 0 h 924402"/>
                <a:gd name="connsiteX469" fmla="*/ 3359585 w 4603109"/>
                <a:gd name="connsiteY469" fmla="*/ 0 h 924402"/>
                <a:gd name="connsiteX470" fmla="*/ 3371532 w 4603109"/>
                <a:gd name="connsiteY470" fmla="*/ 0 h 924402"/>
                <a:gd name="connsiteX471" fmla="*/ 3373857 w 4603109"/>
                <a:gd name="connsiteY471" fmla="*/ 0 h 924402"/>
                <a:gd name="connsiteX472" fmla="*/ 3375349 w 4603109"/>
                <a:gd name="connsiteY472" fmla="*/ 0 h 924402"/>
                <a:gd name="connsiteX473" fmla="*/ 3380494 w 4603109"/>
                <a:gd name="connsiteY473" fmla="*/ 0 h 924402"/>
                <a:gd name="connsiteX474" fmla="*/ 3381986 w 4603109"/>
                <a:gd name="connsiteY474" fmla="*/ 0 h 924402"/>
                <a:gd name="connsiteX475" fmla="*/ 3388004 w 4603109"/>
                <a:gd name="connsiteY475" fmla="*/ 0 h 924402"/>
                <a:gd name="connsiteX476" fmla="*/ 3408282 w 4603109"/>
                <a:gd name="connsiteY476" fmla="*/ 0 h 924402"/>
                <a:gd name="connsiteX477" fmla="*/ 3418069 w 4603109"/>
                <a:gd name="connsiteY477" fmla="*/ 0 h 924402"/>
                <a:gd name="connsiteX478" fmla="*/ 3424207 w 4603109"/>
                <a:gd name="connsiteY478" fmla="*/ 0 h 924402"/>
                <a:gd name="connsiteX479" fmla="*/ 3424753 w 4603109"/>
                <a:gd name="connsiteY479" fmla="*/ 0 h 924402"/>
                <a:gd name="connsiteX480" fmla="*/ 3452733 w 4603109"/>
                <a:gd name="connsiteY480" fmla="*/ 0 h 924402"/>
                <a:gd name="connsiteX481" fmla="*/ 3454818 w 4603109"/>
                <a:gd name="connsiteY481" fmla="*/ 0 h 924402"/>
                <a:gd name="connsiteX482" fmla="*/ 3476898 w 4603109"/>
                <a:gd name="connsiteY482" fmla="*/ 0 h 924402"/>
                <a:gd name="connsiteX483" fmla="*/ 3496441 w 4603109"/>
                <a:gd name="connsiteY483" fmla="*/ 0 h 924402"/>
                <a:gd name="connsiteX484" fmla="*/ 3509236 w 4603109"/>
                <a:gd name="connsiteY484" fmla="*/ 0 h 924402"/>
                <a:gd name="connsiteX485" fmla="*/ 3518886 w 4603109"/>
                <a:gd name="connsiteY485" fmla="*/ 0 h 924402"/>
                <a:gd name="connsiteX486" fmla="*/ 3528336 w 4603109"/>
                <a:gd name="connsiteY486" fmla="*/ 0 h 924402"/>
                <a:gd name="connsiteX487" fmla="*/ 3536051 w 4603109"/>
                <a:gd name="connsiteY487" fmla="*/ 0 h 924402"/>
                <a:gd name="connsiteX488" fmla="*/ 3539301 w 4603109"/>
                <a:gd name="connsiteY488" fmla="*/ 0 h 924402"/>
                <a:gd name="connsiteX489" fmla="*/ 3540361 w 4603109"/>
                <a:gd name="connsiteY489" fmla="*/ 0 h 924402"/>
                <a:gd name="connsiteX490" fmla="*/ 3544807 w 4603109"/>
                <a:gd name="connsiteY490" fmla="*/ 0 h 924402"/>
                <a:gd name="connsiteX491" fmla="*/ 3551976 w 4603109"/>
                <a:gd name="connsiteY491" fmla="*/ 0 h 924402"/>
                <a:gd name="connsiteX492" fmla="*/ 3552522 w 4603109"/>
                <a:gd name="connsiteY492" fmla="*/ 0 h 924402"/>
                <a:gd name="connsiteX493" fmla="*/ 3564420 w 4603109"/>
                <a:gd name="connsiteY493" fmla="*/ 0 h 924402"/>
                <a:gd name="connsiteX494" fmla="*/ 3570426 w 4603109"/>
                <a:gd name="connsiteY494" fmla="*/ 0 h 924402"/>
                <a:gd name="connsiteX495" fmla="*/ 3574872 w 4603109"/>
                <a:gd name="connsiteY495" fmla="*/ 0 h 924402"/>
                <a:gd name="connsiteX496" fmla="*/ 3580502 w 4603109"/>
                <a:gd name="connsiteY496" fmla="*/ 0 h 924402"/>
                <a:gd name="connsiteX497" fmla="*/ 3582587 w 4603109"/>
                <a:gd name="connsiteY497" fmla="*/ 0 h 924402"/>
                <a:gd name="connsiteX498" fmla="*/ 3624210 w 4603109"/>
                <a:gd name="connsiteY498" fmla="*/ 0 h 924402"/>
                <a:gd name="connsiteX499" fmla="*/ 3637005 w 4603109"/>
                <a:gd name="connsiteY499" fmla="*/ 0 h 924402"/>
                <a:gd name="connsiteX500" fmla="*/ 3646655 w 4603109"/>
                <a:gd name="connsiteY500" fmla="*/ 0 h 924402"/>
                <a:gd name="connsiteX501" fmla="*/ 3656105 w 4603109"/>
                <a:gd name="connsiteY501" fmla="*/ 0 h 924402"/>
                <a:gd name="connsiteX502" fmla="*/ 3667070 w 4603109"/>
                <a:gd name="connsiteY502" fmla="*/ 0 h 924402"/>
                <a:gd name="connsiteX503" fmla="*/ 3668130 w 4603109"/>
                <a:gd name="connsiteY503" fmla="*/ 0 h 924402"/>
                <a:gd name="connsiteX504" fmla="*/ 3669786 w 4603109"/>
                <a:gd name="connsiteY504" fmla="*/ 0 h 924402"/>
                <a:gd name="connsiteX505" fmla="*/ 3672576 w 4603109"/>
                <a:gd name="connsiteY505" fmla="*/ 0 h 924402"/>
                <a:gd name="connsiteX506" fmla="*/ 3692189 w 4603109"/>
                <a:gd name="connsiteY506" fmla="*/ 0 h 924402"/>
                <a:gd name="connsiteX507" fmla="*/ 3698195 w 4603109"/>
                <a:gd name="connsiteY507" fmla="*/ 0 h 924402"/>
                <a:gd name="connsiteX508" fmla="*/ 3702641 w 4603109"/>
                <a:gd name="connsiteY508" fmla="*/ 0 h 924402"/>
                <a:gd name="connsiteX509" fmla="*/ 3744863 w 4603109"/>
                <a:gd name="connsiteY509" fmla="*/ 0 h 924402"/>
                <a:gd name="connsiteX510" fmla="*/ 3745285 w 4603109"/>
                <a:gd name="connsiteY510" fmla="*/ 0 h 924402"/>
                <a:gd name="connsiteX511" fmla="*/ 3795894 w 4603109"/>
                <a:gd name="connsiteY511" fmla="*/ 0 h 924402"/>
                <a:gd name="connsiteX512" fmla="*/ 3797555 w 4603109"/>
                <a:gd name="connsiteY512" fmla="*/ 0 h 924402"/>
                <a:gd name="connsiteX513" fmla="*/ 3826591 w 4603109"/>
                <a:gd name="connsiteY513" fmla="*/ 0 h 924402"/>
                <a:gd name="connsiteX514" fmla="*/ 3842355 w 4603109"/>
                <a:gd name="connsiteY514" fmla="*/ 0 h 924402"/>
                <a:gd name="connsiteX515" fmla="*/ 3848992 w 4603109"/>
                <a:gd name="connsiteY515" fmla="*/ 0 h 924402"/>
                <a:gd name="connsiteX516" fmla="*/ 3872632 w 4603109"/>
                <a:gd name="connsiteY516" fmla="*/ 0 h 924402"/>
                <a:gd name="connsiteX517" fmla="*/ 3873054 w 4603109"/>
                <a:gd name="connsiteY517" fmla="*/ 0 h 924402"/>
                <a:gd name="connsiteX518" fmla="*/ 3885075 w 4603109"/>
                <a:gd name="connsiteY518" fmla="*/ 0 h 924402"/>
                <a:gd name="connsiteX519" fmla="*/ 3923663 w 4603109"/>
                <a:gd name="connsiteY519" fmla="*/ 0 h 924402"/>
                <a:gd name="connsiteX520" fmla="*/ 3954360 w 4603109"/>
                <a:gd name="connsiteY520" fmla="*/ 0 h 924402"/>
                <a:gd name="connsiteX521" fmla="*/ 3970124 w 4603109"/>
                <a:gd name="connsiteY521" fmla="*/ 0 h 924402"/>
                <a:gd name="connsiteX522" fmla="*/ 3976761 w 4603109"/>
                <a:gd name="connsiteY522" fmla="*/ 0 h 924402"/>
                <a:gd name="connsiteX523" fmla="*/ 4012844 w 4603109"/>
                <a:gd name="connsiteY523" fmla="*/ 0 h 924402"/>
                <a:gd name="connsiteX524" fmla="*/ 4049593 w 4603109"/>
                <a:gd name="connsiteY524" fmla="*/ 0 h 924402"/>
                <a:gd name="connsiteX525" fmla="*/ 4169647 w 4603109"/>
                <a:gd name="connsiteY525" fmla="*/ 0 h 924402"/>
                <a:gd name="connsiteX526" fmla="*/ 4177362 w 4603109"/>
                <a:gd name="connsiteY526" fmla="*/ 0 h 924402"/>
                <a:gd name="connsiteX527" fmla="*/ 4297416 w 4603109"/>
                <a:gd name="connsiteY527" fmla="*/ 0 h 924402"/>
                <a:gd name="connsiteX528" fmla="*/ 4379339 w 4603109"/>
                <a:gd name="connsiteY528" fmla="*/ 47054 h 924402"/>
                <a:gd name="connsiteX529" fmla="*/ 4591731 w 4603109"/>
                <a:gd name="connsiteY529" fmla="*/ 415146 h 924402"/>
                <a:gd name="connsiteX530" fmla="*/ 4591731 w 4603109"/>
                <a:gd name="connsiteY530" fmla="*/ 509257 h 924402"/>
                <a:gd name="connsiteX531" fmla="*/ 4379339 w 4603109"/>
                <a:gd name="connsiteY531" fmla="*/ 877348 h 924402"/>
                <a:gd name="connsiteX532" fmla="*/ 4297416 w 4603109"/>
                <a:gd name="connsiteY532" fmla="*/ 924402 h 924402"/>
                <a:gd name="connsiteX533" fmla="*/ 4169647 w 4603109"/>
                <a:gd name="connsiteY533" fmla="*/ 924402 h 924402"/>
                <a:gd name="connsiteX534" fmla="*/ 3976761 w 4603109"/>
                <a:gd name="connsiteY534" fmla="*/ 924402 h 924402"/>
                <a:gd name="connsiteX535" fmla="*/ 3872632 w 4603109"/>
                <a:gd name="connsiteY535" fmla="*/ 924402 h 924402"/>
                <a:gd name="connsiteX536" fmla="*/ 3848992 w 4603109"/>
                <a:gd name="connsiteY536" fmla="*/ 924402 h 924402"/>
                <a:gd name="connsiteX537" fmla="*/ 3744863 w 4603109"/>
                <a:gd name="connsiteY537" fmla="*/ 924402 h 924402"/>
                <a:gd name="connsiteX538" fmla="*/ 3702641 w 4603109"/>
                <a:gd name="connsiteY538" fmla="*/ 924402 h 924402"/>
                <a:gd name="connsiteX539" fmla="*/ 3672576 w 4603109"/>
                <a:gd name="connsiteY539" fmla="*/ 924402 h 924402"/>
                <a:gd name="connsiteX540" fmla="*/ 3656105 w 4603109"/>
                <a:gd name="connsiteY540" fmla="*/ 924402 h 924402"/>
                <a:gd name="connsiteX541" fmla="*/ 3574872 w 4603109"/>
                <a:gd name="connsiteY541" fmla="*/ 924402 h 924402"/>
                <a:gd name="connsiteX542" fmla="*/ 3551976 w 4603109"/>
                <a:gd name="connsiteY542" fmla="*/ 924402 h 924402"/>
                <a:gd name="connsiteX543" fmla="*/ 3544807 w 4603109"/>
                <a:gd name="connsiteY543" fmla="*/ 924402 h 924402"/>
                <a:gd name="connsiteX544" fmla="*/ 3528336 w 4603109"/>
                <a:gd name="connsiteY544" fmla="*/ 924402 h 924402"/>
                <a:gd name="connsiteX545" fmla="*/ 3424207 w 4603109"/>
                <a:gd name="connsiteY545" fmla="*/ 924402 h 924402"/>
                <a:gd name="connsiteX546" fmla="*/ 3381986 w 4603109"/>
                <a:gd name="connsiteY546" fmla="*/ 924402 h 924402"/>
                <a:gd name="connsiteX547" fmla="*/ 3380494 w 4603109"/>
                <a:gd name="connsiteY547" fmla="*/ 924402 h 924402"/>
                <a:gd name="connsiteX548" fmla="*/ 3351921 w 4603109"/>
                <a:gd name="connsiteY548" fmla="*/ 924402 h 924402"/>
                <a:gd name="connsiteX549" fmla="*/ 3277857 w 4603109"/>
                <a:gd name="connsiteY549" fmla="*/ 924402 h 924402"/>
                <a:gd name="connsiteX550" fmla="*/ 3254217 w 4603109"/>
                <a:gd name="connsiteY550" fmla="*/ 924402 h 924402"/>
                <a:gd name="connsiteX551" fmla="*/ 3252725 w 4603109"/>
                <a:gd name="connsiteY551" fmla="*/ 924402 h 924402"/>
                <a:gd name="connsiteX552" fmla="*/ 3247792 w 4603109"/>
                <a:gd name="connsiteY552" fmla="*/ 924402 h 924402"/>
                <a:gd name="connsiteX553" fmla="*/ 3231321 w 4603109"/>
                <a:gd name="connsiteY553" fmla="*/ 924402 h 924402"/>
                <a:gd name="connsiteX554" fmla="*/ 3224152 w 4603109"/>
                <a:gd name="connsiteY554" fmla="*/ 924402 h 924402"/>
                <a:gd name="connsiteX555" fmla="*/ 3150088 w 4603109"/>
                <a:gd name="connsiteY555" fmla="*/ 924402 h 924402"/>
                <a:gd name="connsiteX556" fmla="*/ 3120023 w 4603109"/>
                <a:gd name="connsiteY556" fmla="*/ 924402 h 924402"/>
                <a:gd name="connsiteX557" fmla="*/ 3104883 w 4603109"/>
                <a:gd name="connsiteY557" fmla="*/ 924402 h 924402"/>
                <a:gd name="connsiteX558" fmla="*/ 3103552 w 4603109"/>
                <a:gd name="connsiteY558" fmla="*/ 924402 h 924402"/>
                <a:gd name="connsiteX559" fmla="*/ 3077801 w 4603109"/>
                <a:gd name="connsiteY559" fmla="*/ 924402 h 924402"/>
                <a:gd name="connsiteX560" fmla="*/ 3061330 w 4603109"/>
                <a:gd name="connsiteY560" fmla="*/ 924402 h 924402"/>
                <a:gd name="connsiteX561" fmla="*/ 3031265 w 4603109"/>
                <a:gd name="connsiteY561" fmla="*/ 924402 h 924402"/>
                <a:gd name="connsiteX562" fmla="*/ 2977114 w 4603109"/>
                <a:gd name="connsiteY562" fmla="*/ 924402 h 924402"/>
                <a:gd name="connsiteX563" fmla="*/ 2957200 w 4603109"/>
                <a:gd name="connsiteY563" fmla="*/ 924402 h 924402"/>
                <a:gd name="connsiteX564" fmla="*/ 2955709 w 4603109"/>
                <a:gd name="connsiteY564" fmla="*/ 924402 h 924402"/>
                <a:gd name="connsiteX565" fmla="*/ 2950032 w 4603109"/>
                <a:gd name="connsiteY565" fmla="*/ 924402 h 924402"/>
                <a:gd name="connsiteX566" fmla="*/ 2933561 w 4603109"/>
                <a:gd name="connsiteY566" fmla="*/ 924402 h 924402"/>
                <a:gd name="connsiteX567" fmla="*/ 2927136 w 4603109"/>
                <a:gd name="connsiteY567" fmla="*/ 924402 h 924402"/>
                <a:gd name="connsiteX568" fmla="*/ 2903496 w 4603109"/>
                <a:gd name="connsiteY568" fmla="*/ 924402 h 924402"/>
                <a:gd name="connsiteX569" fmla="*/ 2829431 w 4603109"/>
                <a:gd name="connsiteY569" fmla="*/ 924402 h 924402"/>
                <a:gd name="connsiteX570" fmla="*/ 2827940 w 4603109"/>
                <a:gd name="connsiteY570" fmla="*/ 924402 h 924402"/>
                <a:gd name="connsiteX571" fmla="*/ 2799367 w 4603109"/>
                <a:gd name="connsiteY571" fmla="*/ 924402 h 924402"/>
                <a:gd name="connsiteX572" fmla="*/ 2785719 w 4603109"/>
                <a:gd name="connsiteY572" fmla="*/ 924402 h 924402"/>
                <a:gd name="connsiteX573" fmla="*/ 2784228 w 4603109"/>
                <a:gd name="connsiteY573" fmla="*/ 924402 h 924402"/>
                <a:gd name="connsiteX574" fmla="*/ 2757146 w 4603109"/>
                <a:gd name="connsiteY574" fmla="*/ 924402 h 924402"/>
                <a:gd name="connsiteX575" fmla="*/ 2755654 w 4603109"/>
                <a:gd name="connsiteY575" fmla="*/ 924402 h 924402"/>
                <a:gd name="connsiteX576" fmla="*/ 2680098 w 4603109"/>
                <a:gd name="connsiteY576" fmla="*/ 924402 h 924402"/>
                <a:gd name="connsiteX577" fmla="*/ 2657950 w 4603109"/>
                <a:gd name="connsiteY577" fmla="*/ 924402 h 924402"/>
                <a:gd name="connsiteX578" fmla="*/ 2656459 w 4603109"/>
                <a:gd name="connsiteY578" fmla="*/ 924402 h 924402"/>
                <a:gd name="connsiteX579" fmla="*/ 2653017 w 4603109"/>
                <a:gd name="connsiteY579" fmla="*/ 924402 h 924402"/>
                <a:gd name="connsiteX580" fmla="*/ 2636545 w 4603109"/>
                <a:gd name="connsiteY580" fmla="*/ 924402 h 924402"/>
                <a:gd name="connsiteX581" fmla="*/ 2629377 w 4603109"/>
                <a:gd name="connsiteY581" fmla="*/ 924402 h 924402"/>
                <a:gd name="connsiteX582" fmla="*/ 2627885 w 4603109"/>
                <a:gd name="connsiteY582" fmla="*/ 924402 h 924402"/>
                <a:gd name="connsiteX583" fmla="*/ 2606481 w 4603109"/>
                <a:gd name="connsiteY583" fmla="*/ 924402 h 924402"/>
                <a:gd name="connsiteX584" fmla="*/ 2552329 w 4603109"/>
                <a:gd name="connsiteY584" fmla="*/ 924402 h 924402"/>
                <a:gd name="connsiteX585" fmla="*/ 2525248 w 4603109"/>
                <a:gd name="connsiteY585" fmla="*/ 924402 h 924402"/>
                <a:gd name="connsiteX586" fmla="*/ 2510108 w 4603109"/>
                <a:gd name="connsiteY586" fmla="*/ 924402 h 924402"/>
                <a:gd name="connsiteX587" fmla="*/ 2508776 w 4603109"/>
                <a:gd name="connsiteY587" fmla="*/ 924402 h 924402"/>
                <a:gd name="connsiteX588" fmla="*/ 2480043 w 4603109"/>
                <a:gd name="connsiteY588" fmla="*/ 924402 h 924402"/>
                <a:gd name="connsiteX589" fmla="*/ 2478712 w 4603109"/>
                <a:gd name="connsiteY589" fmla="*/ 924402 h 924402"/>
                <a:gd name="connsiteX590" fmla="*/ 2463572 w 4603109"/>
                <a:gd name="connsiteY590" fmla="*/ 924402 h 924402"/>
                <a:gd name="connsiteX591" fmla="*/ 2436490 w 4603109"/>
                <a:gd name="connsiteY591" fmla="*/ 924402 h 924402"/>
                <a:gd name="connsiteX592" fmla="*/ 2382339 w 4603109"/>
                <a:gd name="connsiteY592" fmla="*/ 924402 h 924402"/>
                <a:gd name="connsiteX593" fmla="*/ 2360934 w 4603109"/>
                <a:gd name="connsiteY593" fmla="*/ 924402 h 924402"/>
                <a:gd name="connsiteX594" fmla="*/ 2359443 w 4603109"/>
                <a:gd name="connsiteY594" fmla="*/ 924402 h 924402"/>
                <a:gd name="connsiteX595" fmla="*/ 2352274 w 4603109"/>
                <a:gd name="connsiteY595" fmla="*/ 924402 h 924402"/>
                <a:gd name="connsiteX596" fmla="*/ 2335803 w 4603109"/>
                <a:gd name="connsiteY596" fmla="*/ 924402 h 924402"/>
                <a:gd name="connsiteX597" fmla="*/ 2332360 w 4603109"/>
                <a:gd name="connsiteY597" fmla="*/ 924402 h 924402"/>
                <a:gd name="connsiteX598" fmla="*/ 2332328 w 4603109"/>
                <a:gd name="connsiteY598" fmla="*/ 924402 h 924402"/>
                <a:gd name="connsiteX599" fmla="*/ 2330869 w 4603109"/>
                <a:gd name="connsiteY599" fmla="*/ 924402 h 924402"/>
                <a:gd name="connsiteX600" fmla="*/ 2308721 w 4603109"/>
                <a:gd name="connsiteY600" fmla="*/ 924402 h 924402"/>
                <a:gd name="connsiteX601" fmla="*/ 2233165 w 4603109"/>
                <a:gd name="connsiteY601" fmla="*/ 924402 h 924402"/>
                <a:gd name="connsiteX602" fmla="*/ 2231674 w 4603109"/>
                <a:gd name="connsiteY602" fmla="*/ 924402 h 924402"/>
                <a:gd name="connsiteX603" fmla="*/ 2204591 w 4603109"/>
                <a:gd name="connsiteY603" fmla="*/ 924402 h 924402"/>
                <a:gd name="connsiteX604" fmla="*/ 2204559 w 4603109"/>
                <a:gd name="connsiteY604" fmla="*/ 924402 h 924402"/>
                <a:gd name="connsiteX605" fmla="*/ 2203100 w 4603109"/>
                <a:gd name="connsiteY605" fmla="*/ 924402 h 924402"/>
                <a:gd name="connsiteX606" fmla="*/ 2189452 w 4603109"/>
                <a:gd name="connsiteY606" fmla="*/ 924402 h 924402"/>
                <a:gd name="connsiteX607" fmla="*/ 2160879 w 4603109"/>
                <a:gd name="connsiteY607" fmla="*/ 924402 h 924402"/>
                <a:gd name="connsiteX608" fmla="*/ 2159388 w 4603109"/>
                <a:gd name="connsiteY608" fmla="*/ 924402 h 924402"/>
                <a:gd name="connsiteX609" fmla="*/ 2085323 w 4603109"/>
                <a:gd name="connsiteY609" fmla="*/ 924402 h 924402"/>
                <a:gd name="connsiteX610" fmla="*/ 2077294 w 4603109"/>
                <a:gd name="connsiteY610" fmla="*/ 924402 h 924402"/>
                <a:gd name="connsiteX611" fmla="*/ 2061683 w 4603109"/>
                <a:gd name="connsiteY611" fmla="*/ 924402 h 924402"/>
                <a:gd name="connsiteX612" fmla="*/ 2055258 w 4603109"/>
                <a:gd name="connsiteY612" fmla="*/ 924402 h 924402"/>
                <a:gd name="connsiteX613" fmla="*/ 2038787 w 4603109"/>
                <a:gd name="connsiteY613" fmla="*/ 924402 h 924402"/>
                <a:gd name="connsiteX614" fmla="*/ 2033110 w 4603109"/>
                <a:gd name="connsiteY614" fmla="*/ 924402 h 924402"/>
                <a:gd name="connsiteX615" fmla="*/ 2031619 w 4603109"/>
                <a:gd name="connsiteY615" fmla="*/ 924402 h 924402"/>
                <a:gd name="connsiteX616" fmla="*/ 2011705 w 4603109"/>
                <a:gd name="connsiteY616" fmla="*/ 924402 h 924402"/>
                <a:gd name="connsiteX617" fmla="*/ 1957554 w 4603109"/>
                <a:gd name="connsiteY617" fmla="*/ 924402 h 924402"/>
                <a:gd name="connsiteX618" fmla="*/ 1949525 w 4603109"/>
                <a:gd name="connsiteY618" fmla="*/ 924402 h 924402"/>
                <a:gd name="connsiteX619" fmla="*/ 1927489 w 4603109"/>
                <a:gd name="connsiteY619" fmla="*/ 924402 h 924402"/>
                <a:gd name="connsiteX620" fmla="*/ 1911018 w 4603109"/>
                <a:gd name="connsiteY620" fmla="*/ 924402 h 924402"/>
                <a:gd name="connsiteX621" fmla="*/ 1907543 w 4603109"/>
                <a:gd name="connsiteY621" fmla="*/ 924402 h 924402"/>
                <a:gd name="connsiteX622" fmla="*/ 1885268 w 4603109"/>
                <a:gd name="connsiteY622" fmla="*/ 924402 h 924402"/>
                <a:gd name="connsiteX623" fmla="*/ 1883936 w 4603109"/>
                <a:gd name="connsiteY623" fmla="*/ 924402 h 924402"/>
                <a:gd name="connsiteX624" fmla="*/ 1868796 w 4603109"/>
                <a:gd name="connsiteY624" fmla="*/ 924402 h 924402"/>
                <a:gd name="connsiteX625" fmla="*/ 1838732 w 4603109"/>
                <a:gd name="connsiteY625" fmla="*/ 924402 h 924402"/>
                <a:gd name="connsiteX626" fmla="*/ 1779774 w 4603109"/>
                <a:gd name="connsiteY626" fmla="*/ 924402 h 924402"/>
                <a:gd name="connsiteX627" fmla="*/ 1764668 w 4603109"/>
                <a:gd name="connsiteY627" fmla="*/ 924402 h 924402"/>
                <a:gd name="connsiteX628" fmla="*/ 1757499 w 4603109"/>
                <a:gd name="connsiteY628" fmla="*/ 924402 h 924402"/>
                <a:gd name="connsiteX629" fmla="*/ 1741027 w 4603109"/>
                <a:gd name="connsiteY629" fmla="*/ 924402 h 924402"/>
                <a:gd name="connsiteX630" fmla="*/ 1737552 w 4603109"/>
                <a:gd name="connsiteY630" fmla="*/ 924402 h 924402"/>
                <a:gd name="connsiteX631" fmla="*/ 1736094 w 4603109"/>
                <a:gd name="connsiteY631" fmla="*/ 924402 h 924402"/>
                <a:gd name="connsiteX632" fmla="*/ 1734603 w 4603109"/>
                <a:gd name="connsiteY632" fmla="*/ 924402 h 924402"/>
                <a:gd name="connsiteX633" fmla="*/ 1710963 w 4603109"/>
                <a:gd name="connsiteY633" fmla="*/ 924402 h 924402"/>
                <a:gd name="connsiteX634" fmla="*/ 1707488 w 4603109"/>
                <a:gd name="connsiteY634" fmla="*/ 924402 h 924402"/>
                <a:gd name="connsiteX635" fmla="*/ 1652509 w 4603109"/>
                <a:gd name="connsiteY635" fmla="*/ 924402 h 924402"/>
                <a:gd name="connsiteX636" fmla="*/ 1636899 w 4603109"/>
                <a:gd name="connsiteY636" fmla="*/ 924402 h 924402"/>
                <a:gd name="connsiteX637" fmla="*/ 1609783 w 4603109"/>
                <a:gd name="connsiteY637" fmla="*/ 924402 h 924402"/>
                <a:gd name="connsiteX638" fmla="*/ 1608325 w 4603109"/>
                <a:gd name="connsiteY638" fmla="*/ 924402 h 924402"/>
                <a:gd name="connsiteX639" fmla="*/ 1606834 w 4603109"/>
                <a:gd name="connsiteY639" fmla="*/ 924402 h 924402"/>
                <a:gd name="connsiteX640" fmla="*/ 1579719 w 4603109"/>
                <a:gd name="connsiteY640" fmla="*/ 924402 h 924402"/>
                <a:gd name="connsiteX641" fmla="*/ 1564612 w 4603109"/>
                <a:gd name="connsiteY641" fmla="*/ 924402 h 924402"/>
                <a:gd name="connsiteX642" fmla="*/ 1524740 w 4603109"/>
                <a:gd name="connsiteY642" fmla="*/ 924402 h 924402"/>
                <a:gd name="connsiteX643" fmla="*/ 1482518 w 4603109"/>
                <a:gd name="connsiteY643" fmla="*/ 924402 h 924402"/>
                <a:gd name="connsiteX644" fmla="*/ 1460483 w 4603109"/>
                <a:gd name="connsiteY644" fmla="*/ 924402 h 924402"/>
                <a:gd name="connsiteX645" fmla="*/ 1452454 w 4603109"/>
                <a:gd name="connsiteY645" fmla="*/ 924402 h 924402"/>
                <a:gd name="connsiteX646" fmla="*/ 1444011 w 4603109"/>
                <a:gd name="connsiteY646" fmla="*/ 924402 h 924402"/>
                <a:gd name="connsiteX647" fmla="*/ 1436843 w 4603109"/>
                <a:gd name="connsiteY647" fmla="*/ 924402 h 924402"/>
                <a:gd name="connsiteX648" fmla="*/ 1413947 w 4603109"/>
                <a:gd name="connsiteY648" fmla="*/ 924402 h 924402"/>
                <a:gd name="connsiteX649" fmla="*/ 1354749 w 4603109"/>
                <a:gd name="connsiteY649" fmla="*/ 924402 h 924402"/>
                <a:gd name="connsiteX650" fmla="*/ 1332714 w 4603109"/>
                <a:gd name="connsiteY650" fmla="*/ 924402 h 924402"/>
                <a:gd name="connsiteX651" fmla="*/ 1324685 w 4603109"/>
                <a:gd name="connsiteY651" fmla="*/ 924402 h 924402"/>
                <a:gd name="connsiteX652" fmla="*/ 1316242 w 4603109"/>
                <a:gd name="connsiteY652" fmla="*/ 924402 h 924402"/>
                <a:gd name="connsiteX653" fmla="*/ 1312767 w 4603109"/>
                <a:gd name="connsiteY653" fmla="*/ 924402 h 924402"/>
                <a:gd name="connsiteX654" fmla="*/ 1286178 w 4603109"/>
                <a:gd name="connsiteY654" fmla="*/ 924402 h 924402"/>
                <a:gd name="connsiteX655" fmla="*/ 1282703 w 4603109"/>
                <a:gd name="connsiteY655" fmla="*/ 924402 h 924402"/>
                <a:gd name="connsiteX656" fmla="*/ 1243956 w 4603109"/>
                <a:gd name="connsiteY656" fmla="*/ 924402 h 924402"/>
                <a:gd name="connsiteX657" fmla="*/ 1184998 w 4603109"/>
                <a:gd name="connsiteY657" fmla="*/ 924402 h 924402"/>
                <a:gd name="connsiteX658" fmla="*/ 1154934 w 4603109"/>
                <a:gd name="connsiteY658" fmla="*/ 924402 h 924402"/>
                <a:gd name="connsiteX659" fmla="*/ 1139828 w 4603109"/>
                <a:gd name="connsiteY659" fmla="*/ 924402 h 924402"/>
                <a:gd name="connsiteX660" fmla="*/ 1116187 w 4603109"/>
                <a:gd name="connsiteY660" fmla="*/ 924402 h 924402"/>
                <a:gd name="connsiteX661" fmla="*/ 1112712 w 4603109"/>
                <a:gd name="connsiteY661" fmla="*/ 924402 h 924402"/>
                <a:gd name="connsiteX662" fmla="*/ 1057734 w 4603109"/>
                <a:gd name="connsiteY662" fmla="*/ 924402 h 924402"/>
                <a:gd name="connsiteX663" fmla="*/ 1027669 w 4603109"/>
                <a:gd name="connsiteY663" fmla="*/ 924402 h 924402"/>
                <a:gd name="connsiteX664" fmla="*/ 1012059 w 4603109"/>
                <a:gd name="connsiteY664" fmla="*/ 924402 h 924402"/>
                <a:gd name="connsiteX665" fmla="*/ 984943 w 4603109"/>
                <a:gd name="connsiteY665" fmla="*/ 924402 h 924402"/>
                <a:gd name="connsiteX666" fmla="*/ 929965 w 4603109"/>
                <a:gd name="connsiteY666" fmla="*/ 924402 h 924402"/>
                <a:gd name="connsiteX667" fmla="*/ 899900 w 4603109"/>
                <a:gd name="connsiteY667" fmla="*/ 924402 h 924402"/>
                <a:gd name="connsiteX668" fmla="*/ 857678 w 4603109"/>
                <a:gd name="connsiteY668" fmla="*/ 924402 h 924402"/>
                <a:gd name="connsiteX669" fmla="*/ 819171 w 4603109"/>
                <a:gd name="connsiteY669" fmla="*/ 924402 h 924402"/>
                <a:gd name="connsiteX670" fmla="*/ 729909 w 4603109"/>
                <a:gd name="connsiteY670" fmla="*/ 924402 h 924402"/>
                <a:gd name="connsiteX671" fmla="*/ 691402 w 4603109"/>
                <a:gd name="connsiteY671" fmla="*/ 924402 h 924402"/>
                <a:gd name="connsiteX672" fmla="*/ 687927 w 4603109"/>
                <a:gd name="connsiteY672" fmla="*/ 924402 h 924402"/>
                <a:gd name="connsiteX673" fmla="*/ 560158 w 4603109"/>
                <a:gd name="connsiteY673" fmla="*/ 924402 h 924402"/>
                <a:gd name="connsiteX674" fmla="*/ 432894 w 4603109"/>
                <a:gd name="connsiteY674" fmla="*/ 924402 h 924402"/>
                <a:gd name="connsiteX675" fmla="*/ 305125 w 4603109"/>
                <a:gd name="connsiteY675" fmla="*/ 924402 h 924402"/>
                <a:gd name="connsiteX676" fmla="*/ 223202 w 4603109"/>
                <a:gd name="connsiteY676" fmla="*/ 877348 h 924402"/>
                <a:gd name="connsiteX677" fmla="*/ 10809 w 4603109"/>
                <a:gd name="connsiteY677" fmla="*/ 509257 h 924402"/>
                <a:gd name="connsiteX678" fmla="*/ 10809 w 4603109"/>
                <a:gd name="connsiteY678" fmla="*/ 415146 h 924402"/>
                <a:gd name="connsiteX679" fmla="*/ 223202 w 4603109"/>
                <a:gd name="connsiteY679" fmla="*/ 47054 h 924402"/>
                <a:gd name="connsiteX680" fmla="*/ 305125 w 4603109"/>
                <a:gd name="connsiteY680" fmla="*/ 0 h 92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Lst>
              <a:rect l="l" t="t" r="r" b="b"/>
              <a:pathLst>
                <a:path w="4603109" h="924402">
                  <a:moveTo>
                    <a:pt x="305125" y="0"/>
                  </a:moveTo>
                  <a:lnTo>
                    <a:pt x="432894" y="0"/>
                  </a:lnTo>
                  <a:lnTo>
                    <a:pt x="445336" y="0"/>
                  </a:lnTo>
                  <a:cubicBezTo>
                    <a:pt x="485989" y="0"/>
                    <a:pt x="520835" y="0"/>
                    <a:pt x="550703" y="0"/>
                  </a:cubicBezTo>
                  <a:lnTo>
                    <a:pt x="560158" y="0"/>
                  </a:lnTo>
                  <a:lnTo>
                    <a:pt x="573105" y="0"/>
                  </a:lnTo>
                  <a:lnTo>
                    <a:pt x="626202" y="0"/>
                  </a:lnTo>
                  <a:cubicBezTo>
                    <a:pt x="646943" y="0"/>
                    <a:pt x="663537" y="0"/>
                    <a:pt x="676811" y="0"/>
                  </a:cubicBezTo>
                  <a:lnTo>
                    <a:pt x="678472" y="0"/>
                  </a:lnTo>
                  <a:lnTo>
                    <a:pt x="687927" y="0"/>
                  </a:lnTo>
                  <a:lnTo>
                    <a:pt x="691402" y="0"/>
                  </a:lnTo>
                  <a:lnTo>
                    <a:pt x="700371" y="0"/>
                  </a:lnTo>
                  <a:lnTo>
                    <a:pt x="707508" y="0"/>
                  </a:lnTo>
                  <a:cubicBezTo>
                    <a:pt x="729909" y="0"/>
                    <a:pt x="729909" y="0"/>
                    <a:pt x="729909" y="0"/>
                  </a:cubicBezTo>
                  <a:lnTo>
                    <a:pt x="753971" y="0"/>
                  </a:lnTo>
                  <a:lnTo>
                    <a:pt x="804580" y="0"/>
                  </a:lnTo>
                  <a:lnTo>
                    <a:pt x="805737" y="0"/>
                  </a:lnTo>
                  <a:lnTo>
                    <a:pt x="819171" y="0"/>
                  </a:lnTo>
                  <a:lnTo>
                    <a:pt x="828140" y="0"/>
                  </a:lnTo>
                  <a:lnTo>
                    <a:pt x="831615" y="0"/>
                  </a:lnTo>
                  <a:lnTo>
                    <a:pt x="835277" y="0"/>
                  </a:lnTo>
                  <a:lnTo>
                    <a:pt x="857678" y="0"/>
                  </a:lnTo>
                  <a:lnTo>
                    <a:pt x="864889" y="0"/>
                  </a:lnTo>
                  <a:lnTo>
                    <a:pt x="899900" y="0"/>
                  </a:lnTo>
                  <a:lnTo>
                    <a:pt x="909341" y="0"/>
                  </a:lnTo>
                  <a:lnTo>
                    <a:pt x="929965" y="0"/>
                  </a:lnTo>
                  <a:lnTo>
                    <a:pt x="933506" y="0"/>
                  </a:lnTo>
                  <a:lnTo>
                    <a:pt x="936982" y="0"/>
                  </a:lnTo>
                  <a:lnTo>
                    <a:pt x="959384" y="0"/>
                  </a:lnTo>
                  <a:lnTo>
                    <a:pt x="962542" y="0"/>
                  </a:lnTo>
                  <a:lnTo>
                    <a:pt x="984943" y="0"/>
                  </a:lnTo>
                  <a:lnTo>
                    <a:pt x="992658" y="0"/>
                  </a:lnTo>
                  <a:lnTo>
                    <a:pt x="1012059" y="0"/>
                  </a:lnTo>
                  <a:lnTo>
                    <a:pt x="1012480" y="0"/>
                  </a:lnTo>
                  <a:lnTo>
                    <a:pt x="1027669" y="0"/>
                  </a:lnTo>
                  <a:lnTo>
                    <a:pt x="1037110" y="0"/>
                  </a:lnTo>
                  <a:lnTo>
                    <a:pt x="1040112" y="0"/>
                  </a:lnTo>
                  <a:lnTo>
                    <a:pt x="1057734" y="0"/>
                  </a:lnTo>
                  <a:lnTo>
                    <a:pt x="1064751" y="0"/>
                  </a:lnTo>
                  <a:lnTo>
                    <a:pt x="1070177" y="0"/>
                  </a:lnTo>
                  <a:lnTo>
                    <a:pt x="1072436" y="0"/>
                  </a:lnTo>
                  <a:lnTo>
                    <a:pt x="1090311" y="0"/>
                  </a:lnTo>
                  <a:lnTo>
                    <a:pt x="1110718" y="0"/>
                  </a:lnTo>
                  <a:lnTo>
                    <a:pt x="1112712" y="0"/>
                  </a:lnTo>
                  <a:lnTo>
                    <a:pt x="1116187" y="0"/>
                  </a:lnTo>
                  <a:lnTo>
                    <a:pt x="1139828" y="0"/>
                  </a:lnTo>
                  <a:lnTo>
                    <a:pt x="1140249" y="0"/>
                  </a:lnTo>
                  <a:lnTo>
                    <a:pt x="1145480" y="0"/>
                  </a:lnTo>
                  <a:lnTo>
                    <a:pt x="1152270" y="0"/>
                  </a:lnTo>
                  <a:lnTo>
                    <a:pt x="1154934" y="0"/>
                  </a:lnTo>
                  <a:lnTo>
                    <a:pt x="1167881" y="0"/>
                  </a:lnTo>
                  <a:lnTo>
                    <a:pt x="1175544" y="0"/>
                  </a:lnTo>
                  <a:lnTo>
                    <a:pt x="1184998" y="0"/>
                  </a:lnTo>
                  <a:lnTo>
                    <a:pt x="1197946" y="0"/>
                  </a:lnTo>
                  <a:lnTo>
                    <a:pt x="1200205" y="0"/>
                  </a:lnTo>
                  <a:lnTo>
                    <a:pt x="1220978" y="0"/>
                  </a:lnTo>
                  <a:lnTo>
                    <a:pt x="1238487" y="0"/>
                  </a:lnTo>
                  <a:lnTo>
                    <a:pt x="1243956" y="0"/>
                  </a:lnTo>
                  <a:lnTo>
                    <a:pt x="1251042" y="0"/>
                  </a:lnTo>
                  <a:lnTo>
                    <a:pt x="1257637" y="0"/>
                  </a:lnTo>
                  <a:lnTo>
                    <a:pt x="1271587" y="0"/>
                  </a:lnTo>
                  <a:lnTo>
                    <a:pt x="1273249" y="0"/>
                  </a:lnTo>
                  <a:lnTo>
                    <a:pt x="1280039" y="0"/>
                  </a:lnTo>
                  <a:lnTo>
                    <a:pt x="1282703" y="0"/>
                  </a:lnTo>
                  <a:lnTo>
                    <a:pt x="1286178" y="0"/>
                  </a:lnTo>
                  <a:lnTo>
                    <a:pt x="1295146" y="0"/>
                  </a:lnTo>
                  <a:lnTo>
                    <a:pt x="1301651" y="0"/>
                  </a:lnTo>
                  <a:lnTo>
                    <a:pt x="1302284" y="0"/>
                  </a:lnTo>
                  <a:lnTo>
                    <a:pt x="1303313" y="0"/>
                  </a:lnTo>
                  <a:lnTo>
                    <a:pt x="1312767" y="0"/>
                  </a:lnTo>
                  <a:lnTo>
                    <a:pt x="1316242" y="0"/>
                  </a:lnTo>
                  <a:lnTo>
                    <a:pt x="1321886" y="0"/>
                  </a:lnTo>
                  <a:lnTo>
                    <a:pt x="1324685" y="0"/>
                  </a:lnTo>
                  <a:lnTo>
                    <a:pt x="1325211" y="0"/>
                  </a:lnTo>
                  <a:lnTo>
                    <a:pt x="1332348" y="0"/>
                  </a:lnTo>
                  <a:lnTo>
                    <a:pt x="1332714" y="0"/>
                  </a:lnTo>
                  <a:lnTo>
                    <a:pt x="1333135" y="0"/>
                  </a:lnTo>
                  <a:lnTo>
                    <a:pt x="1348747" y="0"/>
                  </a:lnTo>
                  <a:lnTo>
                    <a:pt x="1354749" y="0"/>
                  </a:lnTo>
                  <a:lnTo>
                    <a:pt x="1378811" y="0"/>
                  </a:lnTo>
                  <a:lnTo>
                    <a:pt x="1383745" y="0"/>
                  </a:lnTo>
                  <a:lnTo>
                    <a:pt x="1385406" y="0"/>
                  </a:lnTo>
                  <a:lnTo>
                    <a:pt x="1399356" y="0"/>
                  </a:lnTo>
                  <a:lnTo>
                    <a:pt x="1400513" y="0"/>
                  </a:lnTo>
                  <a:lnTo>
                    <a:pt x="1413947" y="0"/>
                  </a:lnTo>
                  <a:lnTo>
                    <a:pt x="1414442" y="0"/>
                  </a:lnTo>
                  <a:lnTo>
                    <a:pt x="1422915" y="0"/>
                  </a:lnTo>
                  <a:lnTo>
                    <a:pt x="1426390" y="0"/>
                  </a:lnTo>
                  <a:lnTo>
                    <a:pt x="1429420" y="0"/>
                  </a:lnTo>
                  <a:lnTo>
                    <a:pt x="1430053" y="0"/>
                  </a:lnTo>
                  <a:lnTo>
                    <a:pt x="1430206" y="0"/>
                  </a:lnTo>
                  <a:lnTo>
                    <a:pt x="1430577" y="0"/>
                  </a:lnTo>
                  <a:lnTo>
                    <a:pt x="1436843" y="0"/>
                  </a:lnTo>
                  <a:lnTo>
                    <a:pt x="1444011" y="0"/>
                  </a:lnTo>
                  <a:lnTo>
                    <a:pt x="1449655" y="0"/>
                  </a:lnTo>
                  <a:lnTo>
                    <a:pt x="1452454" y="0"/>
                  </a:lnTo>
                  <a:lnTo>
                    <a:pt x="1452980" y="0"/>
                  </a:lnTo>
                  <a:lnTo>
                    <a:pt x="1456455" y="0"/>
                  </a:lnTo>
                  <a:lnTo>
                    <a:pt x="1459664" y="0"/>
                  </a:lnTo>
                  <a:lnTo>
                    <a:pt x="1460117" y="0"/>
                  </a:lnTo>
                  <a:lnTo>
                    <a:pt x="1460483" y="0"/>
                  </a:lnTo>
                  <a:lnTo>
                    <a:pt x="1460904" y="0"/>
                  </a:lnTo>
                  <a:lnTo>
                    <a:pt x="1472926" y="0"/>
                  </a:lnTo>
                  <a:lnTo>
                    <a:pt x="1482518" y="0"/>
                  </a:lnTo>
                  <a:lnTo>
                    <a:pt x="1489729" y="0"/>
                  </a:lnTo>
                  <a:lnTo>
                    <a:pt x="1504116" y="0"/>
                  </a:lnTo>
                  <a:lnTo>
                    <a:pt x="1511514" y="0"/>
                  </a:lnTo>
                  <a:lnTo>
                    <a:pt x="1524740" y="0"/>
                  </a:lnTo>
                  <a:lnTo>
                    <a:pt x="1528282" y="0"/>
                  </a:lnTo>
                  <a:lnTo>
                    <a:pt x="1531757" y="0"/>
                  </a:lnTo>
                  <a:lnTo>
                    <a:pt x="1534181" y="0"/>
                  </a:lnTo>
                  <a:lnTo>
                    <a:pt x="1542211" y="0"/>
                  </a:lnTo>
                  <a:lnTo>
                    <a:pt x="1554159" y="0"/>
                  </a:lnTo>
                  <a:lnTo>
                    <a:pt x="1557318" y="0"/>
                  </a:lnTo>
                  <a:lnTo>
                    <a:pt x="1557975" y="0"/>
                  </a:lnTo>
                  <a:lnTo>
                    <a:pt x="1558346" y="0"/>
                  </a:lnTo>
                  <a:lnTo>
                    <a:pt x="1561822" y="0"/>
                  </a:lnTo>
                  <a:lnTo>
                    <a:pt x="1564612" y="0"/>
                  </a:lnTo>
                  <a:lnTo>
                    <a:pt x="1566857" y="0"/>
                  </a:lnTo>
                  <a:lnTo>
                    <a:pt x="1576919" y="0"/>
                  </a:lnTo>
                  <a:lnTo>
                    <a:pt x="1579719" y="0"/>
                  </a:lnTo>
                  <a:lnTo>
                    <a:pt x="1584224" y="0"/>
                  </a:lnTo>
                  <a:lnTo>
                    <a:pt x="1587382" y="0"/>
                  </a:lnTo>
                  <a:lnTo>
                    <a:pt x="1587433" y="0"/>
                  </a:lnTo>
                  <a:lnTo>
                    <a:pt x="1600695" y="0"/>
                  </a:lnTo>
                  <a:lnTo>
                    <a:pt x="1606834" y="0"/>
                  </a:lnTo>
                  <a:lnTo>
                    <a:pt x="1607256" y="0"/>
                  </a:lnTo>
                  <a:lnTo>
                    <a:pt x="1608325" y="0"/>
                  </a:lnTo>
                  <a:lnTo>
                    <a:pt x="1609783" y="0"/>
                  </a:lnTo>
                  <a:lnTo>
                    <a:pt x="1617498" y="0"/>
                  </a:lnTo>
                  <a:lnTo>
                    <a:pt x="1631885" y="0"/>
                  </a:lnTo>
                  <a:lnTo>
                    <a:pt x="1636899" y="0"/>
                  </a:lnTo>
                  <a:lnTo>
                    <a:pt x="1637320" y="0"/>
                  </a:lnTo>
                  <a:lnTo>
                    <a:pt x="1637445" y="0"/>
                  </a:lnTo>
                  <a:lnTo>
                    <a:pt x="1652509" y="0"/>
                  </a:lnTo>
                  <a:lnTo>
                    <a:pt x="1659526" y="0"/>
                  </a:lnTo>
                  <a:lnTo>
                    <a:pt x="1661950" y="0"/>
                  </a:lnTo>
                  <a:lnTo>
                    <a:pt x="1664952" y="0"/>
                  </a:lnTo>
                  <a:lnTo>
                    <a:pt x="1667212" y="0"/>
                  </a:lnTo>
                  <a:lnTo>
                    <a:pt x="1685087" y="0"/>
                  </a:lnTo>
                  <a:lnTo>
                    <a:pt x="1689591" y="0"/>
                  </a:lnTo>
                  <a:lnTo>
                    <a:pt x="1694626" y="0"/>
                  </a:lnTo>
                  <a:lnTo>
                    <a:pt x="1697276" y="0"/>
                  </a:lnTo>
                  <a:lnTo>
                    <a:pt x="1698000" y="0"/>
                  </a:lnTo>
                  <a:lnTo>
                    <a:pt x="1704688" y="0"/>
                  </a:lnTo>
                  <a:lnTo>
                    <a:pt x="1707488" y="0"/>
                  </a:lnTo>
                  <a:lnTo>
                    <a:pt x="1710963" y="0"/>
                  </a:lnTo>
                  <a:lnTo>
                    <a:pt x="1715151" y="0"/>
                  </a:lnTo>
                  <a:lnTo>
                    <a:pt x="1721928" y="0"/>
                  </a:lnTo>
                  <a:lnTo>
                    <a:pt x="1734603" y="0"/>
                  </a:lnTo>
                  <a:lnTo>
                    <a:pt x="1735025" y="0"/>
                  </a:lnTo>
                  <a:lnTo>
                    <a:pt x="1735558" y="0"/>
                  </a:lnTo>
                  <a:lnTo>
                    <a:pt x="1736094" y="0"/>
                  </a:lnTo>
                  <a:lnTo>
                    <a:pt x="1737552" y="0"/>
                  </a:lnTo>
                  <a:lnTo>
                    <a:pt x="1741027" y="0"/>
                  </a:lnTo>
                  <a:lnTo>
                    <a:pt x="1747046" y="0"/>
                  </a:lnTo>
                  <a:lnTo>
                    <a:pt x="1748537" y="0"/>
                  </a:lnTo>
                  <a:lnTo>
                    <a:pt x="1753052" y="0"/>
                  </a:lnTo>
                  <a:lnTo>
                    <a:pt x="1757499" y="0"/>
                  </a:lnTo>
                  <a:lnTo>
                    <a:pt x="1764668" y="0"/>
                  </a:lnTo>
                  <a:lnTo>
                    <a:pt x="1765089" y="0"/>
                  </a:lnTo>
                  <a:lnTo>
                    <a:pt x="1765214" y="0"/>
                  </a:lnTo>
                  <a:lnTo>
                    <a:pt x="1770320" y="0"/>
                  </a:lnTo>
                  <a:lnTo>
                    <a:pt x="1777110" y="0"/>
                  </a:lnTo>
                  <a:lnTo>
                    <a:pt x="1779774" y="0"/>
                  </a:lnTo>
                  <a:lnTo>
                    <a:pt x="1792721" y="0"/>
                  </a:lnTo>
                  <a:lnTo>
                    <a:pt x="1794981" y="0"/>
                  </a:lnTo>
                  <a:lnTo>
                    <a:pt x="1825045" y="0"/>
                  </a:lnTo>
                  <a:lnTo>
                    <a:pt x="1825769" y="0"/>
                  </a:lnTo>
                  <a:lnTo>
                    <a:pt x="1838732" y="0"/>
                  </a:lnTo>
                  <a:lnTo>
                    <a:pt x="1845818" y="0"/>
                  </a:lnTo>
                  <a:lnTo>
                    <a:pt x="1849697" y="0"/>
                  </a:lnTo>
                  <a:lnTo>
                    <a:pt x="1852412" y="0"/>
                  </a:lnTo>
                  <a:lnTo>
                    <a:pt x="1853903" y="0"/>
                  </a:lnTo>
                  <a:lnTo>
                    <a:pt x="1863327" y="0"/>
                  </a:lnTo>
                  <a:lnTo>
                    <a:pt x="1868796" y="0"/>
                  </a:lnTo>
                  <a:lnTo>
                    <a:pt x="1874815" y="0"/>
                  </a:lnTo>
                  <a:lnTo>
                    <a:pt x="1876306" y="0"/>
                  </a:lnTo>
                  <a:lnTo>
                    <a:pt x="1880821" y="0"/>
                  </a:lnTo>
                  <a:lnTo>
                    <a:pt x="1882477" y="0"/>
                  </a:lnTo>
                  <a:lnTo>
                    <a:pt x="1883936" y="0"/>
                  </a:lnTo>
                  <a:lnTo>
                    <a:pt x="1885268" y="0"/>
                  </a:lnTo>
                  <a:lnTo>
                    <a:pt x="1896427" y="0"/>
                  </a:lnTo>
                  <a:lnTo>
                    <a:pt x="1898089" y="0"/>
                  </a:lnTo>
                  <a:lnTo>
                    <a:pt x="1904879" y="0"/>
                  </a:lnTo>
                  <a:lnTo>
                    <a:pt x="1907543" y="0"/>
                  </a:lnTo>
                  <a:lnTo>
                    <a:pt x="1911018" y="0"/>
                  </a:lnTo>
                  <a:lnTo>
                    <a:pt x="1919986" y="0"/>
                  </a:lnTo>
                  <a:lnTo>
                    <a:pt x="1927124" y="0"/>
                  </a:lnTo>
                  <a:lnTo>
                    <a:pt x="1927489" y="0"/>
                  </a:lnTo>
                  <a:lnTo>
                    <a:pt x="1927911" y="0"/>
                  </a:lnTo>
                  <a:lnTo>
                    <a:pt x="1929402" y="0"/>
                  </a:lnTo>
                  <a:lnTo>
                    <a:pt x="1946726" y="0"/>
                  </a:lnTo>
                  <a:lnTo>
                    <a:pt x="1949525" y="0"/>
                  </a:lnTo>
                  <a:lnTo>
                    <a:pt x="1957554" y="0"/>
                  </a:lnTo>
                  <a:lnTo>
                    <a:pt x="1957975" y="0"/>
                  </a:lnTo>
                  <a:lnTo>
                    <a:pt x="1973587" y="0"/>
                  </a:lnTo>
                  <a:lnTo>
                    <a:pt x="1978520" y="0"/>
                  </a:lnTo>
                  <a:lnTo>
                    <a:pt x="1980012" y="0"/>
                  </a:lnTo>
                  <a:lnTo>
                    <a:pt x="1980181" y="0"/>
                  </a:lnTo>
                  <a:lnTo>
                    <a:pt x="1981672" y="0"/>
                  </a:lnTo>
                  <a:lnTo>
                    <a:pt x="2008585" y="0"/>
                  </a:lnTo>
                  <a:lnTo>
                    <a:pt x="2009218" y="0"/>
                  </a:lnTo>
                  <a:lnTo>
                    <a:pt x="2010246" y="0"/>
                  </a:lnTo>
                  <a:lnTo>
                    <a:pt x="2010709" y="0"/>
                  </a:lnTo>
                  <a:lnTo>
                    <a:pt x="2011705" y="0"/>
                  </a:lnTo>
                  <a:lnTo>
                    <a:pt x="2024147" y="0"/>
                  </a:lnTo>
                  <a:lnTo>
                    <a:pt x="2024196" y="0"/>
                  </a:lnTo>
                  <a:lnTo>
                    <a:pt x="2024981" y="0"/>
                  </a:lnTo>
                  <a:lnTo>
                    <a:pt x="2025353" y="0"/>
                  </a:lnTo>
                  <a:lnTo>
                    <a:pt x="2026473" y="0"/>
                  </a:lnTo>
                  <a:lnTo>
                    <a:pt x="2031619" y="0"/>
                  </a:lnTo>
                  <a:lnTo>
                    <a:pt x="2033110" y="0"/>
                  </a:lnTo>
                  <a:lnTo>
                    <a:pt x="2038787" y="0"/>
                  </a:lnTo>
                  <a:lnTo>
                    <a:pt x="2039282" y="0"/>
                  </a:lnTo>
                  <a:lnTo>
                    <a:pt x="2047755" y="0"/>
                  </a:lnTo>
                  <a:lnTo>
                    <a:pt x="2051230" y="0"/>
                  </a:lnTo>
                  <a:lnTo>
                    <a:pt x="2054893" y="0"/>
                  </a:lnTo>
                  <a:lnTo>
                    <a:pt x="2055046" y="0"/>
                  </a:lnTo>
                  <a:lnTo>
                    <a:pt x="2055258" y="0"/>
                  </a:lnTo>
                  <a:lnTo>
                    <a:pt x="2055680" y="0"/>
                  </a:lnTo>
                  <a:lnTo>
                    <a:pt x="2057171" y="0"/>
                  </a:lnTo>
                  <a:lnTo>
                    <a:pt x="2061683" y="0"/>
                  </a:lnTo>
                  <a:lnTo>
                    <a:pt x="2067702" y="0"/>
                  </a:lnTo>
                  <a:lnTo>
                    <a:pt x="2074495" y="0"/>
                  </a:lnTo>
                  <a:lnTo>
                    <a:pt x="2077294" y="0"/>
                  </a:lnTo>
                  <a:lnTo>
                    <a:pt x="2084504" y="0"/>
                  </a:lnTo>
                  <a:lnTo>
                    <a:pt x="2085323" y="0"/>
                  </a:lnTo>
                  <a:lnTo>
                    <a:pt x="2085744" y="0"/>
                  </a:lnTo>
                  <a:lnTo>
                    <a:pt x="2097766" y="0"/>
                  </a:lnTo>
                  <a:lnTo>
                    <a:pt x="2106289" y="0"/>
                  </a:lnTo>
                  <a:lnTo>
                    <a:pt x="2107781" y="0"/>
                  </a:lnTo>
                  <a:lnTo>
                    <a:pt x="2128956" y="0"/>
                  </a:lnTo>
                  <a:lnTo>
                    <a:pt x="2129514" y="0"/>
                  </a:lnTo>
                  <a:lnTo>
                    <a:pt x="2136354" y="0"/>
                  </a:lnTo>
                  <a:lnTo>
                    <a:pt x="2136987" y="0"/>
                  </a:lnTo>
                  <a:lnTo>
                    <a:pt x="2138478" y="0"/>
                  </a:lnTo>
                  <a:lnTo>
                    <a:pt x="2151916" y="0"/>
                  </a:lnTo>
                  <a:lnTo>
                    <a:pt x="2152750" y="0"/>
                  </a:lnTo>
                  <a:lnTo>
                    <a:pt x="2153122" y="0"/>
                  </a:lnTo>
                  <a:lnTo>
                    <a:pt x="2154242" y="0"/>
                  </a:lnTo>
                  <a:lnTo>
                    <a:pt x="2156597" y="0"/>
                  </a:lnTo>
                  <a:lnTo>
                    <a:pt x="2159388" y="0"/>
                  </a:lnTo>
                  <a:lnTo>
                    <a:pt x="2160879" y="0"/>
                  </a:lnTo>
                  <a:lnTo>
                    <a:pt x="2161633" y="0"/>
                  </a:lnTo>
                  <a:lnTo>
                    <a:pt x="2167051" y="0"/>
                  </a:lnTo>
                  <a:lnTo>
                    <a:pt x="2178999" y="0"/>
                  </a:lnTo>
                  <a:lnTo>
                    <a:pt x="2182158" y="0"/>
                  </a:lnTo>
                  <a:lnTo>
                    <a:pt x="2182815" y="0"/>
                  </a:lnTo>
                  <a:lnTo>
                    <a:pt x="2188666" y="0"/>
                  </a:lnTo>
                  <a:lnTo>
                    <a:pt x="2189452" y="0"/>
                  </a:lnTo>
                  <a:lnTo>
                    <a:pt x="2191697" y="0"/>
                  </a:lnTo>
                  <a:lnTo>
                    <a:pt x="2195471" y="0"/>
                  </a:lnTo>
                  <a:lnTo>
                    <a:pt x="2201759" y="0"/>
                  </a:lnTo>
                  <a:lnTo>
                    <a:pt x="2203100" y="0"/>
                  </a:lnTo>
                  <a:lnTo>
                    <a:pt x="2204559" y="0"/>
                  </a:lnTo>
                  <a:lnTo>
                    <a:pt x="2204591" y="0"/>
                  </a:lnTo>
                  <a:lnTo>
                    <a:pt x="2212273" y="0"/>
                  </a:lnTo>
                  <a:lnTo>
                    <a:pt x="2225535" y="0"/>
                  </a:lnTo>
                  <a:lnTo>
                    <a:pt x="2231674" y="0"/>
                  </a:lnTo>
                  <a:lnTo>
                    <a:pt x="2232096" y="0"/>
                  </a:lnTo>
                  <a:lnTo>
                    <a:pt x="2232220" y="0"/>
                  </a:lnTo>
                  <a:lnTo>
                    <a:pt x="2233118" y="0"/>
                  </a:lnTo>
                  <a:lnTo>
                    <a:pt x="2233165" y="0"/>
                  </a:lnTo>
                  <a:lnTo>
                    <a:pt x="2256725" y="0"/>
                  </a:lnTo>
                  <a:lnTo>
                    <a:pt x="2257283" y="0"/>
                  </a:lnTo>
                  <a:lnTo>
                    <a:pt x="2262285" y="0"/>
                  </a:lnTo>
                  <a:lnTo>
                    <a:pt x="2284366" y="0"/>
                  </a:lnTo>
                  <a:lnTo>
                    <a:pt x="2289402" y="0"/>
                  </a:lnTo>
                  <a:lnTo>
                    <a:pt x="2292052" y="0"/>
                  </a:lnTo>
                  <a:lnTo>
                    <a:pt x="2299271" y="0"/>
                  </a:lnTo>
                  <a:lnTo>
                    <a:pt x="2308721" y="0"/>
                  </a:lnTo>
                  <a:lnTo>
                    <a:pt x="2309927" y="0"/>
                  </a:lnTo>
                  <a:lnTo>
                    <a:pt x="2316435" y="0"/>
                  </a:lnTo>
                  <a:lnTo>
                    <a:pt x="2316703" y="0"/>
                  </a:lnTo>
                  <a:lnTo>
                    <a:pt x="2319466" y="0"/>
                  </a:lnTo>
                  <a:lnTo>
                    <a:pt x="2322840" y="0"/>
                  </a:lnTo>
                  <a:lnTo>
                    <a:pt x="2329528" y="0"/>
                  </a:lnTo>
                  <a:lnTo>
                    <a:pt x="2330869" y="0"/>
                  </a:lnTo>
                  <a:lnTo>
                    <a:pt x="2332328" y="0"/>
                  </a:lnTo>
                  <a:lnTo>
                    <a:pt x="2332360" y="0"/>
                  </a:lnTo>
                  <a:lnTo>
                    <a:pt x="2335803" y="0"/>
                  </a:lnTo>
                  <a:lnTo>
                    <a:pt x="2343312" y="0"/>
                  </a:lnTo>
                  <a:lnTo>
                    <a:pt x="2344804" y="0"/>
                  </a:lnTo>
                  <a:lnTo>
                    <a:pt x="2346768" y="0"/>
                  </a:lnTo>
                  <a:lnTo>
                    <a:pt x="2347827" y="0"/>
                  </a:lnTo>
                  <a:lnTo>
                    <a:pt x="2352274" y="0"/>
                  </a:lnTo>
                  <a:lnTo>
                    <a:pt x="2359443" y="0"/>
                  </a:lnTo>
                  <a:lnTo>
                    <a:pt x="2359865" y="0"/>
                  </a:lnTo>
                  <a:lnTo>
                    <a:pt x="2359989" y="0"/>
                  </a:lnTo>
                  <a:lnTo>
                    <a:pt x="2360887" y="0"/>
                  </a:lnTo>
                  <a:lnTo>
                    <a:pt x="2360934" y="0"/>
                  </a:lnTo>
                  <a:lnTo>
                    <a:pt x="2371886" y="0"/>
                  </a:lnTo>
                  <a:lnTo>
                    <a:pt x="2373377" y="0"/>
                  </a:lnTo>
                  <a:lnTo>
                    <a:pt x="2377892" y="0"/>
                  </a:lnTo>
                  <a:cubicBezTo>
                    <a:pt x="2382339" y="0"/>
                    <a:pt x="2382339" y="0"/>
                    <a:pt x="2382339" y="0"/>
                  </a:cubicBezTo>
                  <a:lnTo>
                    <a:pt x="2390054" y="0"/>
                  </a:lnTo>
                  <a:lnTo>
                    <a:pt x="2419821" y="0"/>
                  </a:lnTo>
                  <a:lnTo>
                    <a:pt x="2427040" y="0"/>
                  </a:lnTo>
                  <a:lnTo>
                    <a:pt x="2436490" y="0"/>
                  </a:lnTo>
                  <a:lnTo>
                    <a:pt x="2444472" y="0"/>
                  </a:lnTo>
                  <a:lnTo>
                    <a:pt x="2448678" y="0"/>
                  </a:lnTo>
                  <a:lnTo>
                    <a:pt x="2450171" y="0"/>
                  </a:lnTo>
                  <a:lnTo>
                    <a:pt x="2450609" y="0"/>
                  </a:lnTo>
                  <a:lnTo>
                    <a:pt x="2463572" y="0"/>
                  </a:lnTo>
                  <a:lnTo>
                    <a:pt x="2471081" y="0"/>
                  </a:lnTo>
                  <a:lnTo>
                    <a:pt x="2472573" y="0"/>
                  </a:lnTo>
                  <a:lnTo>
                    <a:pt x="2474537" y="0"/>
                  </a:lnTo>
                  <a:lnTo>
                    <a:pt x="2475596" y="0"/>
                  </a:lnTo>
                  <a:lnTo>
                    <a:pt x="2477252" y="0"/>
                  </a:lnTo>
                  <a:lnTo>
                    <a:pt x="2478712" y="0"/>
                  </a:lnTo>
                  <a:lnTo>
                    <a:pt x="2478743" y="0"/>
                  </a:lnTo>
                  <a:lnTo>
                    <a:pt x="2480043" y="0"/>
                  </a:lnTo>
                  <a:lnTo>
                    <a:pt x="2499655" y="0"/>
                  </a:lnTo>
                  <a:lnTo>
                    <a:pt x="2501146" y="0"/>
                  </a:lnTo>
                  <a:lnTo>
                    <a:pt x="2505661" y="0"/>
                  </a:lnTo>
                  <a:lnTo>
                    <a:pt x="2508776" y="0"/>
                  </a:lnTo>
                  <a:lnTo>
                    <a:pt x="2510108" y="0"/>
                  </a:lnTo>
                  <a:lnTo>
                    <a:pt x="2524178" y="0"/>
                  </a:lnTo>
                  <a:lnTo>
                    <a:pt x="2525248" y="0"/>
                  </a:lnTo>
                  <a:lnTo>
                    <a:pt x="2525669" y="0"/>
                  </a:lnTo>
                  <a:lnTo>
                    <a:pt x="2552329" y="0"/>
                  </a:lnTo>
                  <a:lnTo>
                    <a:pt x="2552751" y="0"/>
                  </a:lnTo>
                  <a:lnTo>
                    <a:pt x="2554242" y="0"/>
                  </a:lnTo>
                  <a:lnTo>
                    <a:pt x="2574787" y="0"/>
                  </a:lnTo>
                  <a:lnTo>
                    <a:pt x="2576279" y="0"/>
                  </a:lnTo>
                  <a:lnTo>
                    <a:pt x="2576447" y="0"/>
                  </a:lnTo>
                  <a:lnTo>
                    <a:pt x="2577940" y="0"/>
                  </a:lnTo>
                  <a:lnTo>
                    <a:pt x="2603360" y="0"/>
                  </a:lnTo>
                  <a:lnTo>
                    <a:pt x="2604852" y="0"/>
                  </a:lnTo>
                  <a:lnTo>
                    <a:pt x="2605021" y="0"/>
                  </a:lnTo>
                  <a:lnTo>
                    <a:pt x="2605484" y="0"/>
                  </a:lnTo>
                  <a:lnTo>
                    <a:pt x="2606481" y="0"/>
                  </a:lnTo>
                  <a:lnTo>
                    <a:pt x="2606512" y="0"/>
                  </a:lnTo>
                  <a:lnTo>
                    <a:pt x="2606976" y="0"/>
                  </a:lnTo>
                  <a:lnTo>
                    <a:pt x="2618923" y="0"/>
                  </a:lnTo>
                  <a:lnTo>
                    <a:pt x="2621248" y="0"/>
                  </a:lnTo>
                  <a:lnTo>
                    <a:pt x="2622740" y="0"/>
                  </a:lnTo>
                  <a:lnTo>
                    <a:pt x="2627885" y="0"/>
                  </a:lnTo>
                  <a:lnTo>
                    <a:pt x="2629377" y="0"/>
                  </a:lnTo>
                  <a:lnTo>
                    <a:pt x="2634058" y="0"/>
                  </a:lnTo>
                  <a:lnTo>
                    <a:pt x="2635549" y="0"/>
                  </a:lnTo>
                  <a:lnTo>
                    <a:pt x="2636545" y="0"/>
                  </a:lnTo>
                  <a:lnTo>
                    <a:pt x="2648987" y="0"/>
                  </a:lnTo>
                  <a:lnTo>
                    <a:pt x="2649821" y="0"/>
                  </a:lnTo>
                  <a:lnTo>
                    <a:pt x="2651313" y="0"/>
                  </a:lnTo>
                  <a:lnTo>
                    <a:pt x="2651947" y="0"/>
                  </a:lnTo>
                  <a:lnTo>
                    <a:pt x="2653017" y="0"/>
                  </a:lnTo>
                  <a:lnTo>
                    <a:pt x="2653438" y="0"/>
                  </a:lnTo>
                  <a:lnTo>
                    <a:pt x="2656459" y="0"/>
                  </a:lnTo>
                  <a:lnTo>
                    <a:pt x="2657950" y="0"/>
                  </a:lnTo>
                  <a:lnTo>
                    <a:pt x="2665460" y="0"/>
                  </a:lnTo>
                  <a:lnTo>
                    <a:pt x="2680098" y="0"/>
                  </a:lnTo>
                  <a:lnTo>
                    <a:pt x="2680520" y="0"/>
                  </a:lnTo>
                  <a:lnTo>
                    <a:pt x="2682011" y="0"/>
                  </a:lnTo>
                  <a:lnTo>
                    <a:pt x="2692542" y="0"/>
                  </a:lnTo>
                  <a:lnTo>
                    <a:pt x="2702556" y="0"/>
                  </a:lnTo>
                  <a:lnTo>
                    <a:pt x="2704048" y="0"/>
                  </a:lnTo>
                  <a:lnTo>
                    <a:pt x="2724289" y="0"/>
                  </a:lnTo>
                  <a:lnTo>
                    <a:pt x="2731129" y="0"/>
                  </a:lnTo>
                  <a:lnTo>
                    <a:pt x="2732621" y="0"/>
                  </a:lnTo>
                  <a:lnTo>
                    <a:pt x="2733253" y="0"/>
                  </a:lnTo>
                  <a:lnTo>
                    <a:pt x="2734745" y="0"/>
                  </a:lnTo>
                  <a:lnTo>
                    <a:pt x="2746692" y="0"/>
                  </a:lnTo>
                  <a:lnTo>
                    <a:pt x="2749017" y="0"/>
                  </a:lnTo>
                  <a:lnTo>
                    <a:pt x="2750509" y="0"/>
                  </a:lnTo>
                  <a:lnTo>
                    <a:pt x="2754354" y="0"/>
                  </a:lnTo>
                  <a:lnTo>
                    <a:pt x="2755654" y="0"/>
                  </a:lnTo>
                  <a:lnTo>
                    <a:pt x="2757146" y="0"/>
                  </a:lnTo>
                  <a:lnTo>
                    <a:pt x="2761827" y="0"/>
                  </a:lnTo>
                  <a:lnTo>
                    <a:pt x="2763318" y="0"/>
                  </a:lnTo>
                  <a:lnTo>
                    <a:pt x="2776756" y="0"/>
                  </a:lnTo>
                  <a:lnTo>
                    <a:pt x="2777590" y="0"/>
                  </a:lnTo>
                  <a:lnTo>
                    <a:pt x="2779082" y="0"/>
                  </a:lnTo>
                  <a:lnTo>
                    <a:pt x="2783442" y="0"/>
                  </a:lnTo>
                  <a:lnTo>
                    <a:pt x="2784228" y="0"/>
                  </a:lnTo>
                  <a:lnTo>
                    <a:pt x="2785719" y="0"/>
                  </a:lnTo>
                  <a:lnTo>
                    <a:pt x="2786473" y="0"/>
                  </a:lnTo>
                  <a:lnTo>
                    <a:pt x="2793229" y="0"/>
                  </a:lnTo>
                  <a:lnTo>
                    <a:pt x="2799367" y="0"/>
                  </a:lnTo>
                  <a:lnTo>
                    <a:pt x="2813506" y="0"/>
                  </a:lnTo>
                  <a:lnTo>
                    <a:pt x="2820311" y="0"/>
                  </a:lnTo>
                  <a:lnTo>
                    <a:pt x="2827893" y="0"/>
                  </a:lnTo>
                  <a:lnTo>
                    <a:pt x="2827940" y="0"/>
                  </a:lnTo>
                  <a:lnTo>
                    <a:pt x="2829431" y="0"/>
                  </a:lnTo>
                  <a:lnTo>
                    <a:pt x="2829978" y="0"/>
                  </a:lnTo>
                  <a:lnTo>
                    <a:pt x="2852058" y="0"/>
                  </a:lnTo>
                  <a:lnTo>
                    <a:pt x="2857060" y="0"/>
                  </a:lnTo>
                  <a:lnTo>
                    <a:pt x="2857958" y="0"/>
                  </a:lnTo>
                  <a:lnTo>
                    <a:pt x="2871601" y="0"/>
                  </a:lnTo>
                  <a:lnTo>
                    <a:pt x="2882123" y="0"/>
                  </a:lnTo>
                  <a:lnTo>
                    <a:pt x="2894046" y="0"/>
                  </a:lnTo>
                  <a:lnTo>
                    <a:pt x="2903496" y="0"/>
                  </a:lnTo>
                  <a:lnTo>
                    <a:pt x="2911211" y="0"/>
                  </a:lnTo>
                  <a:lnTo>
                    <a:pt x="2914242" y="0"/>
                  </a:lnTo>
                  <a:lnTo>
                    <a:pt x="2914461" y="0"/>
                  </a:lnTo>
                  <a:lnTo>
                    <a:pt x="2924111" y="0"/>
                  </a:lnTo>
                  <a:lnTo>
                    <a:pt x="2927136" y="0"/>
                  </a:lnTo>
                  <a:lnTo>
                    <a:pt x="2933561" y="0"/>
                  </a:lnTo>
                  <a:lnTo>
                    <a:pt x="2939580" y="0"/>
                  </a:lnTo>
                  <a:lnTo>
                    <a:pt x="2941275" y="0"/>
                  </a:lnTo>
                  <a:lnTo>
                    <a:pt x="2941543" y="0"/>
                  </a:lnTo>
                  <a:lnTo>
                    <a:pt x="2945586" y="0"/>
                  </a:lnTo>
                  <a:lnTo>
                    <a:pt x="2950032" y="0"/>
                  </a:lnTo>
                  <a:lnTo>
                    <a:pt x="2955662" y="0"/>
                  </a:lnTo>
                  <a:lnTo>
                    <a:pt x="2955709" y="0"/>
                  </a:lnTo>
                  <a:lnTo>
                    <a:pt x="2957200" y="0"/>
                  </a:lnTo>
                  <a:lnTo>
                    <a:pt x="2957747" y="0"/>
                  </a:lnTo>
                  <a:lnTo>
                    <a:pt x="2968152" y="0"/>
                  </a:lnTo>
                  <a:lnTo>
                    <a:pt x="2969644" y="0"/>
                  </a:lnTo>
                  <a:lnTo>
                    <a:pt x="2972667" y="0"/>
                  </a:lnTo>
                  <a:lnTo>
                    <a:pt x="2977114" y="0"/>
                  </a:lnTo>
                  <a:lnTo>
                    <a:pt x="2984829" y="0"/>
                  </a:lnTo>
                  <a:lnTo>
                    <a:pt x="2985727" y="0"/>
                  </a:lnTo>
                  <a:lnTo>
                    <a:pt x="2999370" y="0"/>
                  </a:lnTo>
                  <a:lnTo>
                    <a:pt x="3021815" y="0"/>
                  </a:lnTo>
                  <a:lnTo>
                    <a:pt x="3031265" y="0"/>
                  </a:lnTo>
                  <a:lnTo>
                    <a:pt x="3042230" y="0"/>
                  </a:lnTo>
                  <a:lnTo>
                    <a:pt x="3044946" y="0"/>
                  </a:lnTo>
                  <a:lnTo>
                    <a:pt x="3051880" y="0"/>
                  </a:lnTo>
                  <a:lnTo>
                    <a:pt x="3061330" y="0"/>
                  </a:lnTo>
                  <a:lnTo>
                    <a:pt x="3067349" y="0"/>
                  </a:lnTo>
                  <a:lnTo>
                    <a:pt x="3069312" y="0"/>
                  </a:lnTo>
                  <a:lnTo>
                    <a:pt x="3073355" y="0"/>
                  </a:lnTo>
                  <a:lnTo>
                    <a:pt x="3073518" y="0"/>
                  </a:lnTo>
                  <a:lnTo>
                    <a:pt x="3075011" y="0"/>
                  </a:lnTo>
                  <a:lnTo>
                    <a:pt x="3077801" y="0"/>
                  </a:lnTo>
                  <a:lnTo>
                    <a:pt x="3095921" y="0"/>
                  </a:lnTo>
                  <a:lnTo>
                    <a:pt x="3097413" y="0"/>
                  </a:lnTo>
                  <a:lnTo>
                    <a:pt x="3100436" y="0"/>
                  </a:lnTo>
                  <a:lnTo>
                    <a:pt x="3103552" y="0"/>
                  </a:lnTo>
                  <a:lnTo>
                    <a:pt x="3104883" y="0"/>
                  </a:lnTo>
                  <a:lnTo>
                    <a:pt x="3120023" y="0"/>
                  </a:lnTo>
                  <a:lnTo>
                    <a:pt x="3120445" y="0"/>
                  </a:lnTo>
                  <a:lnTo>
                    <a:pt x="3149018" y="0"/>
                  </a:lnTo>
                  <a:lnTo>
                    <a:pt x="3150088" y="0"/>
                  </a:lnTo>
                  <a:lnTo>
                    <a:pt x="3150509" y="0"/>
                  </a:lnTo>
                  <a:lnTo>
                    <a:pt x="3171054" y="0"/>
                  </a:lnTo>
                  <a:lnTo>
                    <a:pt x="3172715" y="0"/>
                  </a:lnTo>
                  <a:lnTo>
                    <a:pt x="3199627" y="0"/>
                  </a:lnTo>
                  <a:lnTo>
                    <a:pt x="3201119" y="0"/>
                  </a:lnTo>
                  <a:lnTo>
                    <a:pt x="3201287" y="0"/>
                  </a:lnTo>
                  <a:lnTo>
                    <a:pt x="3201751" y="0"/>
                  </a:lnTo>
                  <a:lnTo>
                    <a:pt x="3202780" y="0"/>
                  </a:lnTo>
                  <a:lnTo>
                    <a:pt x="3217515" y="0"/>
                  </a:lnTo>
                  <a:lnTo>
                    <a:pt x="3224152" y="0"/>
                  </a:lnTo>
                  <a:lnTo>
                    <a:pt x="3230324" y="0"/>
                  </a:lnTo>
                  <a:lnTo>
                    <a:pt x="3231321" y="0"/>
                  </a:lnTo>
                  <a:lnTo>
                    <a:pt x="3231816" y="0"/>
                  </a:lnTo>
                  <a:lnTo>
                    <a:pt x="3243763" y="0"/>
                  </a:lnTo>
                  <a:lnTo>
                    <a:pt x="3246088" y="0"/>
                  </a:lnTo>
                  <a:lnTo>
                    <a:pt x="3247580" y="0"/>
                  </a:lnTo>
                  <a:lnTo>
                    <a:pt x="3247792" y="0"/>
                  </a:lnTo>
                  <a:lnTo>
                    <a:pt x="3248214" y="0"/>
                  </a:lnTo>
                  <a:lnTo>
                    <a:pt x="3252725" y="0"/>
                  </a:lnTo>
                  <a:lnTo>
                    <a:pt x="3254217" y="0"/>
                  </a:lnTo>
                  <a:lnTo>
                    <a:pt x="3260235" y="0"/>
                  </a:lnTo>
                  <a:lnTo>
                    <a:pt x="3276787" y="0"/>
                  </a:lnTo>
                  <a:lnTo>
                    <a:pt x="3277857" y="0"/>
                  </a:lnTo>
                  <a:lnTo>
                    <a:pt x="3278278" y="0"/>
                  </a:lnTo>
                  <a:lnTo>
                    <a:pt x="3290300" y="0"/>
                  </a:lnTo>
                  <a:lnTo>
                    <a:pt x="3298823" y="0"/>
                  </a:lnTo>
                  <a:lnTo>
                    <a:pt x="3327396" y="0"/>
                  </a:lnTo>
                  <a:lnTo>
                    <a:pt x="3328888" y="0"/>
                  </a:lnTo>
                  <a:lnTo>
                    <a:pt x="3329520" y="0"/>
                  </a:lnTo>
                  <a:lnTo>
                    <a:pt x="3345284" y="0"/>
                  </a:lnTo>
                  <a:lnTo>
                    <a:pt x="3349129" y="0"/>
                  </a:lnTo>
                  <a:lnTo>
                    <a:pt x="3351921" y="0"/>
                  </a:lnTo>
                  <a:lnTo>
                    <a:pt x="3358093" y="0"/>
                  </a:lnTo>
                  <a:lnTo>
                    <a:pt x="3359585" y="0"/>
                  </a:lnTo>
                  <a:lnTo>
                    <a:pt x="3371532" y="0"/>
                  </a:lnTo>
                  <a:lnTo>
                    <a:pt x="3373857" y="0"/>
                  </a:lnTo>
                  <a:lnTo>
                    <a:pt x="3375349" y="0"/>
                  </a:lnTo>
                  <a:lnTo>
                    <a:pt x="3380494" y="0"/>
                  </a:lnTo>
                  <a:lnTo>
                    <a:pt x="3381986" y="0"/>
                  </a:lnTo>
                  <a:lnTo>
                    <a:pt x="3388004" y="0"/>
                  </a:lnTo>
                  <a:lnTo>
                    <a:pt x="3408282" y="0"/>
                  </a:lnTo>
                  <a:lnTo>
                    <a:pt x="3418069" y="0"/>
                  </a:lnTo>
                  <a:lnTo>
                    <a:pt x="3424207" y="0"/>
                  </a:lnTo>
                  <a:lnTo>
                    <a:pt x="3424753" y="0"/>
                  </a:lnTo>
                  <a:lnTo>
                    <a:pt x="3452733" y="0"/>
                  </a:lnTo>
                  <a:lnTo>
                    <a:pt x="3454818" y="0"/>
                  </a:lnTo>
                  <a:lnTo>
                    <a:pt x="3476898" y="0"/>
                  </a:lnTo>
                  <a:lnTo>
                    <a:pt x="3496441" y="0"/>
                  </a:lnTo>
                  <a:lnTo>
                    <a:pt x="3509236" y="0"/>
                  </a:lnTo>
                  <a:lnTo>
                    <a:pt x="3518886" y="0"/>
                  </a:lnTo>
                  <a:lnTo>
                    <a:pt x="3528336" y="0"/>
                  </a:lnTo>
                  <a:lnTo>
                    <a:pt x="3536051" y="0"/>
                  </a:lnTo>
                  <a:lnTo>
                    <a:pt x="3539301" y="0"/>
                  </a:lnTo>
                  <a:lnTo>
                    <a:pt x="3540361" y="0"/>
                  </a:lnTo>
                  <a:lnTo>
                    <a:pt x="3544807" y="0"/>
                  </a:lnTo>
                  <a:lnTo>
                    <a:pt x="3551976" y="0"/>
                  </a:lnTo>
                  <a:lnTo>
                    <a:pt x="3552522" y="0"/>
                  </a:lnTo>
                  <a:lnTo>
                    <a:pt x="3564420" y="0"/>
                  </a:lnTo>
                  <a:lnTo>
                    <a:pt x="3570426" y="0"/>
                  </a:lnTo>
                  <a:cubicBezTo>
                    <a:pt x="3574872" y="0"/>
                    <a:pt x="3574872" y="0"/>
                    <a:pt x="3574872" y="0"/>
                  </a:cubicBezTo>
                  <a:lnTo>
                    <a:pt x="3580502" y="0"/>
                  </a:lnTo>
                  <a:lnTo>
                    <a:pt x="3582587" y="0"/>
                  </a:lnTo>
                  <a:lnTo>
                    <a:pt x="3624210" y="0"/>
                  </a:lnTo>
                  <a:lnTo>
                    <a:pt x="3637005" y="0"/>
                  </a:lnTo>
                  <a:lnTo>
                    <a:pt x="3646655" y="0"/>
                  </a:lnTo>
                  <a:lnTo>
                    <a:pt x="3656105" y="0"/>
                  </a:lnTo>
                  <a:lnTo>
                    <a:pt x="3667070" y="0"/>
                  </a:lnTo>
                  <a:lnTo>
                    <a:pt x="3668130" y="0"/>
                  </a:lnTo>
                  <a:lnTo>
                    <a:pt x="3669786" y="0"/>
                  </a:lnTo>
                  <a:lnTo>
                    <a:pt x="3672576" y="0"/>
                  </a:lnTo>
                  <a:lnTo>
                    <a:pt x="3692189" y="0"/>
                  </a:lnTo>
                  <a:lnTo>
                    <a:pt x="3698195" y="0"/>
                  </a:lnTo>
                  <a:lnTo>
                    <a:pt x="3702641" y="0"/>
                  </a:lnTo>
                  <a:lnTo>
                    <a:pt x="3744863" y="0"/>
                  </a:lnTo>
                  <a:lnTo>
                    <a:pt x="3745285" y="0"/>
                  </a:lnTo>
                  <a:lnTo>
                    <a:pt x="3795894" y="0"/>
                  </a:lnTo>
                  <a:lnTo>
                    <a:pt x="3797555" y="0"/>
                  </a:lnTo>
                  <a:lnTo>
                    <a:pt x="3826591" y="0"/>
                  </a:lnTo>
                  <a:lnTo>
                    <a:pt x="3842355" y="0"/>
                  </a:lnTo>
                  <a:lnTo>
                    <a:pt x="3848992" y="0"/>
                  </a:lnTo>
                  <a:lnTo>
                    <a:pt x="3872632" y="0"/>
                  </a:lnTo>
                  <a:lnTo>
                    <a:pt x="3873054" y="0"/>
                  </a:lnTo>
                  <a:lnTo>
                    <a:pt x="3885075" y="0"/>
                  </a:lnTo>
                  <a:lnTo>
                    <a:pt x="3923663" y="0"/>
                  </a:lnTo>
                  <a:lnTo>
                    <a:pt x="3954360" y="0"/>
                  </a:lnTo>
                  <a:lnTo>
                    <a:pt x="3970124" y="0"/>
                  </a:lnTo>
                  <a:lnTo>
                    <a:pt x="3976761" y="0"/>
                  </a:lnTo>
                  <a:lnTo>
                    <a:pt x="4012844" y="0"/>
                  </a:lnTo>
                  <a:lnTo>
                    <a:pt x="4049593" y="0"/>
                  </a:lnTo>
                  <a:cubicBezTo>
                    <a:pt x="4169647" y="0"/>
                    <a:pt x="4169647" y="0"/>
                    <a:pt x="4169647" y="0"/>
                  </a:cubicBezTo>
                  <a:lnTo>
                    <a:pt x="4177362" y="0"/>
                  </a:lnTo>
                  <a:cubicBezTo>
                    <a:pt x="4297416" y="0"/>
                    <a:pt x="4297416" y="0"/>
                    <a:pt x="4297416" y="0"/>
                  </a:cubicBezTo>
                  <a:cubicBezTo>
                    <a:pt x="4327758" y="0"/>
                    <a:pt x="4364168" y="21251"/>
                    <a:pt x="4379339" y="47054"/>
                  </a:cubicBezTo>
                  <a:cubicBezTo>
                    <a:pt x="4591731" y="415146"/>
                    <a:pt x="4591731" y="415146"/>
                    <a:pt x="4591731" y="415146"/>
                  </a:cubicBezTo>
                  <a:cubicBezTo>
                    <a:pt x="4606902" y="440951"/>
                    <a:pt x="4606902" y="483452"/>
                    <a:pt x="4591731" y="509257"/>
                  </a:cubicBezTo>
                  <a:cubicBezTo>
                    <a:pt x="4379339" y="877348"/>
                    <a:pt x="4379339" y="877348"/>
                    <a:pt x="4379339" y="877348"/>
                  </a:cubicBezTo>
                  <a:cubicBezTo>
                    <a:pt x="4364168" y="903151"/>
                    <a:pt x="4327758" y="924402"/>
                    <a:pt x="4297416" y="924402"/>
                  </a:cubicBezTo>
                  <a:lnTo>
                    <a:pt x="4169647" y="924402"/>
                  </a:lnTo>
                  <a:lnTo>
                    <a:pt x="3976761" y="924402"/>
                  </a:lnTo>
                  <a:lnTo>
                    <a:pt x="3872632" y="924402"/>
                  </a:lnTo>
                  <a:lnTo>
                    <a:pt x="3848992" y="924402"/>
                  </a:lnTo>
                  <a:lnTo>
                    <a:pt x="3744863" y="924402"/>
                  </a:lnTo>
                  <a:lnTo>
                    <a:pt x="3702641" y="924402"/>
                  </a:lnTo>
                  <a:lnTo>
                    <a:pt x="3672576" y="924402"/>
                  </a:lnTo>
                  <a:lnTo>
                    <a:pt x="3656105" y="924402"/>
                  </a:lnTo>
                  <a:lnTo>
                    <a:pt x="3574872" y="924402"/>
                  </a:lnTo>
                  <a:lnTo>
                    <a:pt x="3551976" y="924402"/>
                  </a:lnTo>
                  <a:lnTo>
                    <a:pt x="3544807" y="924402"/>
                  </a:lnTo>
                  <a:lnTo>
                    <a:pt x="3528336" y="924402"/>
                  </a:lnTo>
                  <a:lnTo>
                    <a:pt x="3424207" y="924402"/>
                  </a:lnTo>
                  <a:lnTo>
                    <a:pt x="3381986" y="924402"/>
                  </a:lnTo>
                  <a:lnTo>
                    <a:pt x="3380494" y="924402"/>
                  </a:lnTo>
                  <a:lnTo>
                    <a:pt x="3351921" y="924402"/>
                  </a:lnTo>
                  <a:lnTo>
                    <a:pt x="3277857" y="924402"/>
                  </a:lnTo>
                  <a:lnTo>
                    <a:pt x="3254217" y="924402"/>
                  </a:lnTo>
                  <a:lnTo>
                    <a:pt x="3252725" y="924402"/>
                  </a:lnTo>
                  <a:lnTo>
                    <a:pt x="3247792" y="924402"/>
                  </a:lnTo>
                  <a:lnTo>
                    <a:pt x="3231321" y="924402"/>
                  </a:lnTo>
                  <a:lnTo>
                    <a:pt x="3224152" y="924402"/>
                  </a:lnTo>
                  <a:lnTo>
                    <a:pt x="3150088" y="924402"/>
                  </a:lnTo>
                  <a:lnTo>
                    <a:pt x="3120023" y="924402"/>
                  </a:lnTo>
                  <a:lnTo>
                    <a:pt x="3104883" y="924402"/>
                  </a:lnTo>
                  <a:lnTo>
                    <a:pt x="3103552" y="924402"/>
                  </a:lnTo>
                  <a:lnTo>
                    <a:pt x="3077801" y="924402"/>
                  </a:lnTo>
                  <a:lnTo>
                    <a:pt x="3061330" y="924402"/>
                  </a:lnTo>
                  <a:lnTo>
                    <a:pt x="3031265" y="924402"/>
                  </a:lnTo>
                  <a:lnTo>
                    <a:pt x="2977114" y="924402"/>
                  </a:lnTo>
                  <a:lnTo>
                    <a:pt x="2957200" y="924402"/>
                  </a:lnTo>
                  <a:lnTo>
                    <a:pt x="2955709" y="924402"/>
                  </a:lnTo>
                  <a:lnTo>
                    <a:pt x="2950032" y="924402"/>
                  </a:lnTo>
                  <a:lnTo>
                    <a:pt x="2933561" y="924402"/>
                  </a:lnTo>
                  <a:lnTo>
                    <a:pt x="2927136" y="924402"/>
                  </a:lnTo>
                  <a:lnTo>
                    <a:pt x="2903496" y="924402"/>
                  </a:lnTo>
                  <a:lnTo>
                    <a:pt x="2829431" y="924402"/>
                  </a:lnTo>
                  <a:lnTo>
                    <a:pt x="2827940" y="924402"/>
                  </a:lnTo>
                  <a:lnTo>
                    <a:pt x="2799367" y="924402"/>
                  </a:lnTo>
                  <a:lnTo>
                    <a:pt x="2785719" y="924402"/>
                  </a:lnTo>
                  <a:lnTo>
                    <a:pt x="2784228" y="924402"/>
                  </a:lnTo>
                  <a:lnTo>
                    <a:pt x="2757146" y="924402"/>
                  </a:lnTo>
                  <a:lnTo>
                    <a:pt x="2755654" y="924402"/>
                  </a:lnTo>
                  <a:lnTo>
                    <a:pt x="2680098" y="924402"/>
                  </a:lnTo>
                  <a:lnTo>
                    <a:pt x="2657950" y="924402"/>
                  </a:lnTo>
                  <a:lnTo>
                    <a:pt x="2656459" y="924402"/>
                  </a:lnTo>
                  <a:lnTo>
                    <a:pt x="2653017" y="924402"/>
                  </a:lnTo>
                  <a:lnTo>
                    <a:pt x="2636545" y="924402"/>
                  </a:lnTo>
                  <a:lnTo>
                    <a:pt x="2629377" y="924402"/>
                  </a:lnTo>
                  <a:lnTo>
                    <a:pt x="2627885" y="924402"/>
                  </a:lnTo>
                  <a:lnTo>
                    <a:pt x="2606481" y="924402"/>
                  </a:lnTo>
                  <a:lnTo>
                    <a:pt x="2552329" y="924402"/>
                  </a:lnTo>
                  <a:lnTo>
                    <a:pt x="2525248" y="924402"/>
                  </a:lnTo>
                  <a:lnTo>
                    <a:pt x="2510108" y="924402"/>
                  </a:lnTo>
                  <a:lnTo>
                    <a:pt x="2508776" y="924402"/>
                  </a:lnTo>
                  <a:lnTo>
                    <a:pt x="2480043" y="924402"/>
                  </a:lnTo>
                  <a:lnTo>
                    <a:pt x="2478712" y="924402"/>
                  </a:lnTo>
                  <a:lnTo>
                    <a:pt x="2463572" y="924402"/>
                  </a:lnTo>
                  <a:lnTo>
                    <a:pt x="2436490" y="924402"/>
                  </a:lnTo>
                  <a:lnTo>
                    <a:pt x="2382339" y="924402"/>
                  </a:lnTo>
                  <a:lnTo>
                    <a:pt x="2360934" y="924402"/>
                  </a:lnTo>
                  <a:lnTo>
                    <a:pt x="2359443" y="924402"/>
                  </a:lnTo>
                  <a:lnTo>
                    <a:pt x="2352274" y="924402"/>
                  </a:lnTo>
                  <a:lnTo>
                    <a:pt x="2335803" y="924402"/>
                  </a:lnTo>
                  <a:lnTo>
                    <a:pt x="2332360" y="924402"/>
                  </a:lnTo>
                  <a:lnTo>
                    <a:pt x="2332328" y="924402"/>
                  </a:lnTo>
                  <a:lnTo>
                    <a:pt x="2330869" y="924402"/>
                  </a:lnTo>
                  <a:lnTo>
                    <a:pt x="2308721" y="924402"/>
                  </a:lnTo>
                  <a:lnTo>
                    <a:pt x="2233165" y="924402"/>
                  </a:lnTo>
                  <a:lnTo>
                    <a:pt x="2231674" y="924402"/>
                  </a:lnTo>
                  <a:lnTo>
                    <a:pt x="2204591" y="924402"/>
                  </a:lnTo>
                  <a:lnTo>
                    <a:pt x="2204559" y="924402"/>
                  </a:lnTo>
                  <a:lnTo>
                    <a:pt x="2203100" y="924402"/>
                  </a:lnTo>
                  <a:lnTo>
                    <a:pt x="2189452" y="924402"/>
                  </a:lnTo>
                  <a:lnTo>
                    <a:pt x="2160879" y="924402"/>
                  </a:lnTo>
                  <a:lnTo>
                    <a:pt x="2159388" y="924402"/>
                  </a:lnTo>
                  <a:lnTo>
                    <a:pt x="2085323" y="924402"/>
                  </a:lnTo>
                  <a:lnTo>
                    <a:pt x="2077294" y="924402"/>
                  </a:lnTo>
                  <a:lnTo>
                    <a:pt x="2061683" y="924402"/>
                  </a:lnTo>
                  <a:lnTo>
                    <a:pt x="2055258" y="924402"/>
                  </a:lnTo>
                  <a:lnTo>
                    <a:pt x="2038787" y="924402"/>
                  </a:lnTo>
                  <a:lnTo>
                    <a:pt x="2033110" y="924402"/>
                  </a:lnTo>
                  <a:lnTo>
                    <a:pt x="2031619" y="924402"/>
                  </a:lnTo>
                  <a:lnTo>
                    <a:pt x="2011705" y="924402"/>
                  </a:lnTo>
                  <a:lnTo>
                    <a:pt x="1957554" y="924402"/>
                  </a:lnTo>
                  <a:lnTo>
                    <a:pt x="1949525" y="924402"/>
                  </a:lnTo>
                  <a:lnTo>
                    <a:pt x="1927489" y="924402"/>
                  </a:lnTo>
                  <a:lnTo>
                    <a:pt x="1911018" y="924402"/>
                  </a:lnTo>
                  <a:lnTo>
                    <a:pt x="1907543" y="924402"/>
                  </a:lnTo>
                  <a:lnTo>
                    <a:pt x="1885268" y="924402"/>
                  </a:lnTo>
                  <a:lnTo>
                    <a:pt x="1883936" y="924402"/>
                  </a:lnTo>
                  <a:lnTo>
                    <a:pt x="1868796" y="924402"/>
                  </a:lnTo>
                  <a:lnTo>
                    <a:pt x="1838732" y="924402"/>
                  </a:lnTo>
                  <a:lnTo>
                    <a:pt x="1779774" y="924402"/>
                  </a:lnTo>
                  <a:lnTo>
                    <a:pt x="1764668" y="924402"/>
                  </a:lnTo>
                  <a:lnTo>
                    <a:pt x="1757499" y="924402"/>
                  </a:lnTo>
                  <a:lnTo>
                    <a:pt x="1741027" y="924402"/>
                  </a:lnTo>
                  <a:lnTo>
                    <a:pt x="1737552" y="924402"/>
                  </a:lnTo>
                  <a:lnTo>
                    <a:pt x="1736094" y="924402"/>
                  </a:lnTo>
                  <a:lnTo>
                    <a:pt x="1734603" y="924402"/>
                  </a:lnTo>
                  <a:lnTo>
                    <a:pt x="1710963" y="924402"/>
                  </a:lnTo>
                  <a:lnTo>
                    <a:pt x="1707488" y="924402"/>
                  </a:lnTo>
                  <a:lnTo>
                    <a:pt x="1652509" y="924402"/>
                  </a:lnTo>
                  <a:lnTo>
                    <a:pt x="1636899" y="924402"/>
                  </a:lnTo>
                  <a:lnTo>
                    <a:pt x="1609783" y="924402"/>
                  </a:lnTo>
                  <a:lnTo>
                    <a:pt x="1608325" y="924402"/>
                  </a:lnTo>
                  <a:lnTo>
                    <a:pt x="1606834" y="924402"/>
                  </a:lnTo>
                  <a:lnTo>
                    <a:pt x="1579719" y="924402"/>
                  </a:lnTo>
                  <a:lnTo>
                    <a:pt x="1564612" y="924402"/>
                  </a:lnTo>
                  <a:lnTo>
                    <a:pt x="1524740" y="924402"/>
                  </a:lnTo>
                  <a:lnTo>
                    <a:pt x="1482518" y="924402"/>
                  </a:lnTo>
                  <a:lnTo>
                    <a:pt x="1460483" y="924402"/>
                  </a:lnTo>
                  <a:lnTo>
                    <a:pt x="1452454" y="924402"/>
                  </a:lnTo>
                  <a:lnTo>
                    <a:pt x="1444011" y="924402"/>
                  </a:lnTo>
                  <a:lnTo>
                    <a:pt x="1436843" y="924402"/>
                  </a:lnTo>
                  <a:lnTo>
                    <a:pt x="1413947" y="924402"/>
                  </a:lnTo>
                  <a:lnTo>
                    <a:pt x="1354749" y="924402"/>
                  </a:lnTo>
                  <a:lnTo>
                    <a:pt x="1332714" y="924402"/>
                  </a:lnTo>
                  <a:lnTo>
                    <a:pt x="1324685" y="924402"/>
                  </a:lnTo>
                  <a:lnTo>
                    <a:pt x="1316242" y="924402"/>
                  </a:lnTo>
                  <a:lnTo>
                    <a:pt x="1312767" y="924402"/>
                  </a:lnTo>
                  <a:lnTo>
                    <a:pt x="1286178" y="924402"/>
                  </a:lnTo>
                  <a:lnTo>
                    <a:pt x="1282703" y="924402"/>
                  </a:lnTo>
                  <a:lnTo>
                    <a:pt x="1243956" y="924402"/>
                  </a:lnTo>
                  <a:lnTo>
                    <a:pt x="1184998" y="924402"/>
                  </a:lnTo>
                  <a:lnTo>
                    <a:pt x="1154934" y="924402"/>
                  </a:lnTo>
                  <a:lnTo>
                    <a:pt x="1139828" y="924402"/>
                  </a:lnTo>
                  <a:lnTo>
                    <a:pt x="1116187" y="924402"/>
                  </a:lnTo>
                  <a:lnTo>
                    <a:pt x="1112712" y="924402"/>
                  </a:lnTo>
                  <a:lnTo>
                    <a:pt x="1057734" y="924402"/>
                  </a:lnTo>
                  <a:lnTo>
                    <a:pt x="1027669" y="924402"/>
                  </a:lnTo>
                  <a:lnTo>
                    <a:pt x="1012059" y="924402"/>
                  </a:lnTo>
                  <a:lnTo>
                    <a:pt x="984943" y="924402"/>
                  </a:lnTo>
                  <a:lnTo>
                    <a:pt x="929965" y="924402"/>
                  </a:lnTo>
                  <a:lnTo>
                    <a:pt x="899900" y="924402"/>
                  </a:lnTo>
                  <a:lnTo>
                    <a:pt x="857678" y="924402"/>
                  </a:lnTo>
                  <a:lnTo>
                    <a:pt x="819171" y="924402"/>
                  </a:lnTo>
                  <a:lnTo>
                    <a:pt x="729909" y="924402"/>
                  </a:lnTo>
                  <a:lnTo>
                    <a:pt x="691402" y="924402"/>
                  </a:lnTo>
                  <a:lnTo>
                    <a:pt x="687927" y="924402"/>
                  </a:lnTo>
                  <a:lnTo>
                    <a:pt x="560158" y="924402"/>
                  </a:lnTo>
                  <a:lnTo>
                    <a:pt x="432894" y="924402"/>
                  </a:lnTo>
                  <a:lnTo>
                    <a:pt x="305125" y="924402"/>
                  </a:lnTo>
                  <a:cubicBezTo>
                    <a:pt x="275541" y="924402"/>
                    <a:pt x="238373" y="903151"/>
                    <a:pt x="223202" y="877348"/>
                  </a:cubicBezTo>
                  <a:cubicBezTo>
                    <a:pt x="10809" y="509257"/>
                    <a:pt x="10809" y="509257"/>
                    <a:pt x="10809" y="509257"/>
                  </a:cubicBezTo>
                  <a:cubicBezTo>
                    <a:pt x="-3603" y="483452"/>
                    <a:pt x="-3603" y="440951"/>
                    <a:pt x="10809" y="415146"/>
                  </a:cubicBezTo>
                  <a:cubicBezTo>
                    <a:pt x="223202" y="47054"/>
                    <a:pt x="223202" y="47054"/>
                    <a:pt x="223202" y="47054"/>
                  </a:cubicBezTo>
                  <a:cubicBezTo>
                    <a:pt x="238373" y="21251"/>
                    <a:pt x="275541" y="0"/>
                    <a:pt x="305125" y="0"/>
                  </a:cubicBezTo>
                  <a:close/>
                </a:path>
              </a:pathLst>
            </a:custGeom>
            <a:solidFill>
              <a:schemeClr val="accent5">
                <a:lumMod val="95000"/>
              </a:schemeClr>
            </a:solidFill>
            <a:ln w="19050">
              <a:gradFill flip="none" rotWithShape="1">
                <a:gsLst>
                  <a:gs pos="0">
                    <a:schemeClr val="bg1">
                      <a:lumMod val="75000"/>
                    </a:schemeClr>
                  </a:gs>
                  <a:gs pos="100000">
                    <a:schemeClr val="bg1"/>
                  </a:gs>
                </a:gsLst>
                <a:lin ang="2700000" scaled="1"/>
                <a:tileRect/>
              </a:gradFill>
            </a:ln>
            <a:effectLst>
              <a:innerShdw blurRad="63500" dist="50800" dir="13500000">
                <a:prstClr val="black">
                  <a:alpha val="50000"/>
                </a:prstClr>
              </a:innerShdw>
            </a:effectLst>
          </p:spPr>
          <p:txBody>
            <a:bodyPr vert="horz" wrap="square" lIns="91440" tIns="45720" rIns="91440" bIns="45720" numCol="1" anchor="t" anchorCtr="0" compatLnSpc="1">
              <a:noAutofit/>
            </a:bodyPr>
            <a:lstStyle/>
            <a:p>
              <a:endParaRPr lang="zh-CN" altLang="en-US" dirty="0">
                <a:solidFill>
                  <a:prstClr val="black"/>
                </a:solidFill>
                <a:latin typeface="微软雅黑" panose="020B0503020204020204" pitchFamily="34" charset="-122"/>
              </a:endParaRPr>
            </a:p>
          </p:txBody>
        </p:sp>
      </p:grpSp>
      <p:grpSp>
        <p:nvGrpSpPr>
          <p:cNvPr id="46" name="组合 45"/>
          <p:cNvGrpSpPr/>
          <p:nvPr/>
        </p:nvGrpSpPr>
        <p:grpSpPr>
          <a:xfrm rot="16200000">
            <a:off x="367054" y="158162"/>
            <a:ext cx="765103" cy="863262"/>
            <a:chOff x="8439634" y="3544648"/>
            <a:chExt cx="1611146" cy="1817848"/>
          </a:xfrm>
        </p:grpSpPr>
        <p:sp>
          <p:nvSpPr>
            <p:cNvPr id="47" name="Freeform 5"/>
            <p:cNvSpPr/>
            <p:nvPr/>
          </p:nvSpPr>
          <p:spPr bwMode="auto">
            <a:xfrm rot="5400000">
              <a:off x="8336283" y="3647999"/>
              <a:ext cx="1817848" cy="161114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lumMod val="97000"/>
                  </a:schemeClr>
                </a:gs>
                <a:gs pos="100000">
                  <a:schemeClr val="bg1">
                    <a:lumMod val="85000"/>
                  </a:schemeClr>
                </a:gs>
              </a:gsLst>
              <a:lin ang="2700000" scaled="1"/>
              <a:tileRect/>
            </a:gradFill>
            <a:ln w="19050">
              <a:gradFill flip="none" rotWithShape="1">
                <a:gsLst>
                  <a:gs pos="100000">
                    <a:schemeClr val="bg1">
                      <a:lumMod val="75000"/>
                    </a:schemeClr>
                  </a:gs>
                  <a:gs pos="0">
                    <a:schemeClr val="bg1"/>
                  </a:gs>
                </a:gsLst>
                <a:lin ang="2700000" scaled="1"/>
                <a:tileRect/>
              </a:gradFill>
            </a:ln>
            <a:effectLst>
              <a:outerShdw blurRad="127000" dist="50800" dir="2700000" algn="tl" rotWithShape="0">
                <a:prstClr val="black">
                  <a:alpha val="40000"/>
                </a:prstClr>
              </a:outerShdw>
            </a:effectLst>
          </p:spPr>
          <p:txBody>
            <a:bodyPr vert="horz" wrap="square" lIns="91440" tIns="45720" rIns="91440" bIns="45720" numCol="1" anchor="t" anchorCtr="0" compatLnSpc="1"/>
            <a:lstStyle/>
            <a:p>
              <a:endParaRPr lang="zh-CN" altLang="en-US" dirty="0">
                <a:solidFill>
                  <a:prstClr val="black"/>
                </a:solidFill>
                <a:latin typeface="微软雅黑" panose="020B0503020204020204" pitchFamily="34" charset="-122"/>
              </a:endParaRPr>
            </a:p>
          </p:txBody>
        </p:sp>
        <p:sp>
          <p:nvSpPr>
            <p:cNvPr id="48" name="Freeform 5"/>
            <p:cNvSpPr/>
            <p:nvPr/>
          </p:nvSpPr>
          <p:spPr bwMode="auto">
            <a:xfrm rot="5400000">
              <a:off x="8582835" y="3866516"/>
              <a:ext cx="1324744" cy="117411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accent5">
                <a:lumMod val="95000"/>
              </a:schemeClr>
            </a:solidFill>
            <a:ln w="15875">
              <a:gradFill flip="none" rotWithShape="1">
                <a:gsLst>
                  <a:gs pos="0">
                    <a:schemeClr val="bg1">
                      <a:lumMod val="65000"/>
                    </a:schemeClr>
                  </a:gs>
                  <a:gs pos="100000">
                    <a:schemeClr val="bg1"/>
                  </a:gs>
                </a:gsLst>
                <a:lin ang="2700000" scaled="1"/>
                <a:tileRect/>
              </a:gradFill>
            </a:ln>
            <a:effectLst>
              <a:innerShdw blurRad="50800" dist="25400" dir="13500000">
                <a:prstClr val="black">
                  <a:alpha val="50000"/>
                </a:prstClr>
              </a:innerShdw>
            </a:effectLst>
          </p:spPr>
          <p:txBody>
            <a:bodyPr vert="horz" wrap="square" lIns="91440" tIns="45720" rIns="91440" bIns="45720" numCol="1" anchor="t" anchorCtr="0" compatLnSpc="1"/>
            <a:lstStyle/>
            <a:p>
              <a:endParaRPr lang="zh-CN" altLang="en-US" dirty="0">
                <a:solidFill>
                  <a:prstClr val="black"/>
                </a:solidFill>
                <a:latin typeface="微软雅黑" panose="020B0503020204020204" pitchFamily="34" charset="-122"/>
              </a:endParaRPr>
            </a:p>
          </p:txBody>
        </p:sp>
      </p:grpSp>
      <p:grpSp>
        <p:nvGrpSpPr>
          <p:cNvPr id="49" name="Group 17"/>
          <p:cNvGrpSpPr>
            <a:grpSpLocks noChangeAspect="1"/>
          </p:cNvGrpSpPr>
          <p:nvPr/>
        </p:nvGrpSpPr>
        <p:grpSpPr bwMode="auto">
          <a:xfrm>
            <a:off x="619936" y="455655"/>
            <a:ext cx="259340" cy="278386"/>
            <a:chOff x="231" y="1205"/>
            <a:chExt cx="640" cy="687"/>
          </a:xfrm>
          <a:solidFill>
            <a:srgbClr val="00B0F0"/>
          </a:solidFill>
          <a:effectLst/>
        </p:grpSpPr>
        <p:sp>
          <p:nvSpPr>
            <p:cNvPr id="50" name="Freeform 18"/>
            <p:cNvSpPr/>
            <p:nvPr/>
          </p:nvSpPr>
          <p:spPr bwMode="auto">
            <a:xfrm>
              <a:off x="231" y="1205"/>
              <a:ext cx="499" cy="687"/>
            </a:xfrm>
            <a:custGeom>
              <a:avLst/>
              <a:gdLst>
                <a:gd name="T0" fmla="*/ 442 w 499"/>
                <a:gd name="T1" fmla="*/ 629 h 687"/>
                <a:gd name="T2" fmla="*/ 57 w 499"/>
                <a:gd name="T3" fmla="*/ 629 h 687"/>
                <a:gd name="T4" fmla="*/ 57 w 499"/>
                <a:gd name="T5" fmla="*/ 200 h 687"/>
                <a:gd name="T6" fmla="*/ 200 w 499"/>
                <a:gd name="T7" fmla="*/ 200 h 687"/>
                <a:gd name="T8" fmla="*/ 200 w 499"/>
                <a:gd name="T9" fmla="*/ 57 h 687"/>
                <a:gd name="T10" fmla="*/ 442 w 499"/>
                <a:gd name="T11" fmla="*/ 57 h 687"/>
                <a:gd name="T12" fmla="*/ 442 w 499"/>
                <a:gd name="T13" fmla="*/ 116 h 687"/>
                <a:gd name="T14" fmla="*/ 494 w 499"/>
                <a:gd name="T15" fmla="*/ 64 h 687"/>
                <a:gd name="T16" fmla="*/ 499 w 499"/>
                <a:gd name="T17" fmla="*/ 59 h 687"/>
                <a:gd name="T18" fmla="*/ 499 w 499"/>
                <a:gd name="T19" fmla="*/ 0 h 687"/>
                <a:gd name="T20" fmla="*/ 143 w 499"/>
                <a:gd name="T21" fmla="*/ 0 h 687"/>
                <a:gd name="T22" fmla="*/ 143 w 499"/>
                <a:gd name="T23" fmla="*/ 0 h 687"/>
                <a:gd name="T24" fmla="*/ 0 w 499"/>
                <a:gd name="T25" fmla="*/ 143 h 687"/>
                <a:gd name="T26" fmla="*/ 0 w 499"/>
                <a:gd name="T27" fmla="*/ 687 h 687"/>
                <a:gd name="T28" fmla="*/ 499 w 499"/>
                <a:gd name="T29" fmla="*/ 687 h 687"/>
                <a:gd name="T30" fmla="*/ 499 w 499"/>
                <a:gd name="T31" fmla="*/ 429 h 687"/>
                <a:gd name="T32" fmla="*/ 442 w 499"/>
                <a:gd name="T33" fmla="*/ 486 h 687"/>
                <a:gd name="T34" fmla="*/ 442 w 499"/>
                <a:gd name="T35" fmla="*/ 629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9" h="687">
                  <a:moveTo>
                    <a:pt x="442" y="629"/>
                  </a:moveTo>
                  <a:lnTo>
                    <a:pt x="57" y="629"/>
                  </a:lnTo>
                  <a:lnTo>
                    <a:pt x="57" y="200"/>
                  </a:lnTo>
                  <a:lnTo>
                    <a:pt x="200" y="200"/>
                  </a:lnTo>
                  <a:lnTo>
                    <a:pt x="200" y="57"/>
                  </a:lnTo>
                  <a:lnTo>
                    <a:pt x="442" y="57"/>
                  </a:lnTo>
                  <a:lnTo>
                    <a:pt x="442" y="116"/>
                  </a:lnTo>
                  <a:lnTo>
                    <a:pt x="494" y="64"/>
                  </a:lnTo>
                  <a:lnTo>
                    <a:pt x="499" y="59"/>
                  </a:lnTo>
                  <a:lnTo>
                    <a:pt x="499" y="0"/>
                  </a:lnTo>
                  <a:lnTo>
                    <a:pt x="143" y="0"/>
                  </a:lnTo>
                  <a:lnTo>
                    <a:pt x="143" y="0"/>
                  </a:lnTo>
                  <a:lnTo>
                    <a:pt x="0" y="143"/>
                  </a:lnTo>
                  <a:lnTo>
                    <a:pt x="0" y="687"/>
                  </a:lnTo>
                  <a:lnTo>
                    <a:pt x="499" y="687"/>
                  </a:lnTo>
                  <a:lnTo>
                    <a:pt x="499" y="429"/>
                  </a:lnTo>
                  <a:lnTo>
                    <a:pt x="442" y="486"/>
                  </a:lnTo>
                  <a:lnTo>
                    <a:pt x="442" y="62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srgbClr val="92D050"/>
                </a:solidFill>
                <a:latin typeface="微软雅黑" panose="020B0503020204020204" pitchFamily="34" charset="-122"/>
              </a:endParaRPr>
            </a:p>
          </p:txBody>
        </p:sp>
        <p:sp>
          <p:nvSpPr>
            <p:cNvPr id="51" name="Freeform 19"/>
            <p:cNvSpPr>
              <a:spLocks noEditPoints="1"/>
            </p:cNvSpPr>
            <p:nvPr/>
          </p:nvSpPr>
          <p:spPr bwMode="auto">
            <a:xfrm>
              <a:off x="436" y="1310"/>
              <a:ext cx="435" cy="431"/>
            </a:xfrm>
            <a:custGeom>
              <a:avLst/>
              <a:gdLst>
                <a:gd name="T0" fmla="*/ 50 w 435"/>
                <a:gd name="T1" fmla="*/ 279 h 431"/>
                <a:gd name="T2" fmla="*/ 50 w 435"/>
                <a:gd name="T3" fmla="*/ 279 h 431"/>
                <a:gd name="T4" fmla="*/ 50 w 435"/>
                <a:gd name="T5" fmla="*/ 279 h 431"/>
                <a:gd name="T6" fmla="*/ 50 w 435"/>
                <a:gd name="T7" fmla="*/ 279 h 431"/>
                <a:gd name="T8" fmla="*/ 0 w 435"/>
                <a:gd name="T9" fmla="*/ 431 h 431"/>
                <a:gd name="T10" fmla="*/ 155 w 435"/>
                <a:gd name="T11" fmla="*/ 381 h 431"/>
                <a:gd name="T12" fmla="*/ 155 w 435"/>
                <a:gd name="T13" fmla="*/ 381 h 431"/>
                <a:gd name="T14" fmla="*/ 155 w 435"/>
                <a:gd name="T15" fmla="*/ 381 h 431"/>
                <a:gd name="T16" fmla="*/ 155 w 435"/>
                <a:gd name="T17" fmla="*/ 381 h 431"/>
                <a:gd name="T18" fmla="*/ 435 w 435"/>
                <a:gd name="T19" fmla="*/ 102 h 431"/>
                <a:gd name="T20" fmla="*/ 330 w 435"/>
                <a:gd name="T21" fmla="*/ 0 h 431"/>
                <a:gd name="T22" fmla="*/ 50 w 435"/>
                <a:gd name="T23" fmla="*/ 279 h 431"/>
                <a:gd name="T24" fmla="*/ 50 w 435"/>
                <a:gd name="T25" fmla="*/ 279 h 431"/>
                <a:gd name="T26" fmla="*/ 141 w 435"/>
                <a:gd name="T27" fmla="*/ 360 h 431"/>
                <a:gd name="T28" fmla="*/ 38 w 435"/>
                <a:gd name="T29" fmla="*/ 396 h 431"/>
                <a:gd name="T30" fmla="*/ 72 w 435"/>
                <a:gd name="T31" fmla="*/ 291 h 431"/>
                <a:gd name="T32" fmla="*/ 141 w 435"/>
                <a:gd name="T33" fmla="*/ 360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35" h="431">
                  <a:moveTo>
                    <a:pt x="50" y="279"/>
                  </a:moveTo>
                  <a:lnTo>
                    <a:pt x="50" y="279"/>
                  </a:lnTo>
                  <a:lnTo>
                    <a:pt x="50" y="279"/>
                  </a:lnTo>
                  <a:lnTo>
                    <a:pt x="50" y="279"/>
                  </a:lnTo>
                  <a:lnTo>
                    <a:pt x="0" y="431"/>
                  </a:lnTo>
                  <a:lnTo>
                    <a:pt x="155" y="381"/>
                  </a:lnTo>
                  <a:lnTo>
                    <a:pt x="155" y="381"/>
                  </a:lnTo>
                  <a:lnTo>
                    <a:pt x="155" y="381"/>
                  </a:lnTo>
                  <a:lnTo>
                    <a:pt x="155" y="381"/>
                  </a:lnTo>
                  <a:lnTo>
                    <a:pt x="435" y="102"/>
                  </a:lnTo>
                  <a:lnTo>
                    <a:pt x="330" y="0"/>
                  </a:lnTo>
                  <a:lnTo>
                    <a:pt x="50" y="279"/>
                  </a:lnTo>
                  <a:lnTo>
                    <a:pt x="50" y="279"/>
                  </a:lnTo>
                  <a:close/>
                  <a:moveTo>
                    <a:pt x="141" y="360"/>
                  </a:moveTo>
                  <a:lnTo>
                    <a:pt x="38" y="396"/>
                  </a:lnTo>
                  <a:lnTo>
                    <a:pt x="72" y="291"/>
                  </a:lnTo>
                  <a:lnTo>
                    <a:pt x="141" y="36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srgbClr val="92D050"/>
                </a:solidFill>
                <a:latin typeface="微软雅黑" panose="020B0503020204020204" pitchFamily="34" charset="-122"/>
              </a:endParaRPr>
            </a:p>
          </p:txBody>
        </p:sp>
      </p:grpSp>
      <p:sp>
        <p:nvSpPr>
          <p:cNvPr id="52" name="矩形 3"/>
          <p:cNvSpPr>
            <a:spLocks noChangeArrowheads="1"/>
          </p:cNvSpPr>
          <p:nvPr/>
        </p:nvSpPr>
        <p:spPr bwMode="auto">
          <a:xfrm>
            <a:off x="1219994" y="442914"/>
            <a:ext cx="1164425" cy="377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82" tIns="34292" rIns="68582" bIns="34292">
            <a:spAutoFit/>
          </a:bodyPr>
          <a:lstStyle/>
          <a:p>
            <a:pPr algn="l"/>
            <a:r>
              <a:rPr lang="zh-CN" altLang="en-US" sz="2000" b="0" dirty="0">
                <a:solidFill>
                  <a:schemeClr val="accent3">
                    <a:lumMod val="50000"/>
                  </a:schemeClr>
                </a:solidFill>
                <a:latin typeface="微软雅黑" panose="020B0503020204020204" pitchFamily="34" charset="-122"/>
                <a:ea typeface="微软雅黑" panose="020B0503020204020204" pitchFamily="34" charset="-122"/>
                <a:sym typeface="Arial" panose="020B0604020202020204" pitchFamily="34" charset="0"/>
              </a:rPr>
              <a:t>融资计划</a:t>
            </a:r>
          </a:p>
        </p:txBody>
      </p:sp>
      <p:sp>
        <p:nvSpPr>
          <p:cNvPr id="53" name="文本框 37"/>
          <p:cNvSpPr>
            <a:spLocks noChangeArrowheads="1"/>
          </p:cNvSpPr>
          <p:nvPr/>
        </p:nvSpPr>
        <p:spPr bwMode="auto">
          <a:xfrm>
            <a:off x="2307925" y="561282"/>
            <a:ext cx="1731469" cy="223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2" tIns="34292" rIns="68582" bIns="34292">
            <a:spAutoFit/>
          </a:bodyPr>
          <a:lstStyle/>
          <a:p>
            <a:pPr algn="l"/>
            <a:r>
              <a:rPr lang="en-US" altLang="zh-CN" sz="1000" b="0" dirty="0">
                <a:solidFill>
                  <a:schemeClr val="accent3">
                    <a:lumMod val="50000"/>
                  </a:schemeClr>
                </a:solidFill>
                <a:latin typeface="微软雅黑" panose="020B0503020204020204" pitchFamily="34" charset="-122"/>
                <a:sym typeface="Arial" panose="020B0604020202020204" pitchFamily="34" charset="0"/>
              </a:rPr>
              <a:t>FINANCING PLAN</a:t>
            </a:r>
            <a:endParaRPr lang="zh-CN" altLang="en-US" sz="1000" b="0" baseline="-3000" dirty="0">
              <a:solidFill>
                <a:schemeClr val="accent3">
                  <a:lumMod val="50000"/>
                </a:schemeClr>
              </a:solidFill>
              <a:latin typeface="微软雅黑" panose="020B0503020204020204" pitchFamily="34" charset="-122"/>
              <a:sym typeface="Arial" panose="020B0604020202020204" pitchFamily="34" charset="0"/>
            </a:endParaRPr>
          </a:p>
        </p:txBody>
      </p:sp>
    </p:spTree>
  </p:cSld>
  <p:clrMapOvr>
    <a:masterClrMapping/>
  </p:clrMapOvr>
  <p:transition spd="slow"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500"/>
                                        <p:tgtEl>
                                          <p:spTgt spid="49"/>
                                        </p:tgtEl>
                                      </p:cBhvr>
                                    </p:animEffect>
                                  </p:childTnLst>
                                </p:cTn>
                              </p:par>
                              <p:par>
                                <p:cTn id="8" presetID="22" presetClass="entr" presetSubtype="8" fill="hold"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wipe(left)">
                                      <p:cBhvr>
                                        <p:cTn id="10" dur="500"/>
                                        <p:tgtEl>
                                          <p:spTgt spid="43"/>
                                        </p:tgtEl>
                                      </p:cBhvr>
                                    </p:animEffect>
                                  </p:childTnLst>
                                </p:cTn>
                              </p:par>
                              <p:par>
                                <p:cTn id="11" presetID="53" presetClass="entr" presetSubtype="16" fill="hold" nodeType="withEffect">
                                  <p:stCondLst>
                                    <p:cond delay="0"/>
                                  </p:stCondLst>
                                  <p:childTnLst>
                                    <p:set>
                                      <p:cBhvr>
                                        <p:cTn id="12" dur="1" fill="hold">
                                          <p:stCondLst>
                                            <p:cond delay="0"/>
                                          </p:stCondLst>
                                        </p:cTn>
                                        <p:tgtEl>
                                          <p:spTgt spid="46"/>
                                        </p:tgtEl>
                                        <p:attrNameLst>
                                          <p:attrName>style.visibility</p:attrName>
                                        </p:attrNameLst>
                                      </p:cBhvr>
                                      <p:to>
                                        <p:strVal val="visible"/>
                                      </p:to>
                                    </p:set>
                                    <p:anim calcmode="lin" valueType="num">
                                      <p:cBhvr>
                                        <p:cTn id="13" dur="500" fill="hold"/>
                                        <p:tgtEl>
                                          <p:spTgt spid="46"/>
                                        </p:tgtEl>
                                        <p:attrNameLst>
                                          <p:attrName>ppt_w</p:attrName>
                                        </p:attrNameLst>
                                      </p:cBhvr>
                                      <p:tavLst>
                                        <p:tav tm="0">
                                          <p:val>
                                            <p:fltVal val="0"/>
                                          </p:val>
                                        </p:tav>
                                        <p:tav tm="100000">
                                          <p:val>
                                            <p:strVal val="#ppt_w"/>
                                          </p:val>
                                        </p:tav>
                                      </p:tavLst>
                                    </p:anim>
                                    <p:anim calcmode="lin" valueType="num">
                                      <p:cBhvr>
                                        <p:cTn id="14" dur="500" fill="hold"/>
                                        <p:tgtEl>
                                          <p:spTgt spid="46"/>
                                        </p:tgtEl>
                                        <p:attrNameLst>
                                          <p:attrName>ppt_h</p:attrName>
                                        </p:attrNameLst>
                                      </p:cBhvr>
                                      <p:tavLst>
                                        <p:tav tm="0">
                                          <p:val>
                                            <p:fltVal val="0"/>
                                          </p:val>
                                        </p:tav>
                                        <p:tav tm="100000">
                                          <p:val>
                                            <p:strVal val="#ppt_h"/>
                                          </p:val>
                                        </p:tav>
                                      </p:tavLst>
                                    </p:anim>
                                    <p:animEffect transition="in" filter="fade">
                                      <p:cBhvr>
                                        <p:cTn id="15" dur="500"/>
                                        <p:tgtEl>
                                          <p:spTgt spid="46"/>
                                        </p:tgtEl>
                                      </p:cBhvr>
                                    </p:animEffect>
                                  </p:childTnLst>
                                </p:cTn>
                              </p:par>
                            </p:childTnLst>
                          </p:cTn>
                        </p:par>
                        <p:par>
                          <p:cTn id="16" fill="hold">
                            <p:stCondLst>
                              <p:cond delay="500"/>
                            </p:stCondLst>
                            <p:childTnLst>
                              <p:par>
                                <p:cTn id="17" presetID="22" presetClass="entr" presetSubtype="8" fill="hold" grpId="0" nodeType="afterEffect">
                                  <p:stCondLst>
                                    <p:cond delay="0"/>
                                  </p:stCondLst>
                                  <p:childTnLst>
                                    <p:set>
                                      <p:cBhvr>
                                        <p:cTn id="18" dur="1" fill="hold">
                                          <p:stCondLst>
                                            <p:cond delay="0"/>
                                          </p:stCondLst>
                                        </p:cTn>
                                        <p:tgtEl>
                                          <p:spTgt spid="52"/>
                                        </p:tgtEl>
                                        <p:attrNameLst>
                                          <p:attrName>style.visibility</p:attrName>
                                        </p:attrNameLst>
                                      </p:cBhvr>
                                      <p:to>
                                        <p:strVal val="visible"/>
                                      </p:to>
                                    </p:set>
                                    <p:animEffect transition="in" filter="wipe(left)">
                                      <p:cBhvr>
                                        <p:cTn id="19" dur="500"/>
                                        <p:tgtEl>
                                          <p:spTgt spid="52"/>
                                        </p:tgtEl>
                                      </p:cBhvr>
                                    </p:animEffect>
                                  </p:childTnLst>
                                </p:cTn>
                              </p:par>
                              <p:par>
                                <p:cTn id="20" presetID="22" presetClass="entr" presetSubtype="8" fill="hold" grpId="0" nodeType="withEffect">
                                  <p:stCondLst>
                                    <p:cond delay="100"/>
                                  </p:stCondLst>
                                  <p:childTnLst>
                                    <p:set>
                                      <p:cBhvr>
                                        <p:cTn id="21" dur="1" fill="hold">
                                          <p:stCondLst>
                                            <p:cond delay="0"/>
                                          </p:stCondLst>
                                        </p:cTn>
                                        <p:tgtEl>
                                          <p:spTgt spid="53"/>
                                        </p:tgtEl>
                                        <p:attrNameLst>
                                          <p:attrName>style.visibility</p:attrName>
                                        </p:attrNameLst>
                                      </p:cBhvr>
                                      <p:to>
                                        <p:strVal val="visible"/>
                                      </p:to>
                                    </p:set>
                                    <p:animEffect transition="in" filter="wipe(left)">
                                      <p:cBhvr>
                                        <p:cTn id="22" dur="500"/>
                                        <p:tgtEl>
                                          <p:spTgt spid="53"/>
                                        </p:tgtEl>
                                      </p:cBhvr>
                                    </p:animEffect>
                                  </p:childTnLst>
                                </p:cTn>
                              </p:par>
                              <p:par>
                                <p:cTn id="23" presetID="47" presetClass="entr" presetSubtype="0" fill="hold"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anim calcmode="lin" valueType="num">
                                      <p:cBhvr>
                                        <p:cTn id="26" dur="500" fill="hold"/>
                                        <p:tgtEl>
                                          <p:spTgt spid="6"/>
                                        </p:tgtEl>
                                        <p:attrNameLst>
                                          <p:attrName>ppt_x</p:attrName>
                                        </p:attrNameLst>
                                      </p:cBhvr>
                                      <p:tavLst>
                                        <p:tav tm="0">
                                          <p:val>
                                            <p:strVal val="#ppt_x"/>
                                          </p:val>
                                        </p:tav>
                                        <p:tav tm="100000">
                                          <p:val>
                                            <p:strVal val="#ppt_x"/>
                                          </p:val>
                                        </p:tav>
                                      </p:tavLst>
                                    </p:anim>
                                    <p:anim calcmode="lin" valueType="num">
                                      <p:cBhvr>
                                        <p:cTn id="27" dur="500" fill="hold"/>
                                        <p:tgtEl>
                                          <p:spTgt spid="6"/>
                                        </p:tgtEl>
                                        <p:attrNameLst>
                                          <p:attrName>ppt_y</p:attrName>
                                        </p:attrNameLst>
                                      </p:cBhvr>
                                      <p:tavLst>
                                        <p:tav tm="0">
                                          <p:val>
                                            <p:strVal val="#ppt_y-.1"/>
                                          </p:val>
                                        </p:tav>
                                        <p:tav tm="100000">
                                          <p:val>
                                            <p:strVal val="#ppt_y"/>
                                          </p:val>
                                        </p:tav>
                                      </p:tavLst>
                                    </p:anim>
                                  </p:childTnLst>
                                </p:cTn>
                              </p:par>
                            </p:childTnLst>
                          </p:cTn>
                        </p:par>
                        <p:par>
                          <p:cTn id="28" fill="hold">
                            <p:stCondLst>
                              <p:cond delay="1000"/>
                            </p:stCondLst>
                            <p:childTnLst>
                              <p:par>
                                <p:cTn id="29" presetID="2" presetClass="entr" presetSubtype="8" fill="hold" nodeType="afterEffect">
                                  <p:stCondLst>
                                    <p:cond delay="0"/>
                                  </p:stCondLst>
                                  <p:childTnLst>
                                    <p:set>
                                      <p:cBhvr>
                                        <p:cTn id="30" dur="1" fill="hold">
                                          <p:stCondLst>
                                            <p:cond delay="0"/>
                                          </p:stCondLst>
                                        </p:cTn>
                                        <p:tgtEl>
                                          <p:spTgt spid="18"/>
                                        </p:tgtEl>
                                        <p:attrNameLst>
                                          <p:attrName>style.visibility</p:attrName>
                                        </p:attrNameLst>
                                      </p:cBhvr>
                                      <p:to>
                                        <p:strVal val="visible"/>
                                      </p:to>
                                    </p:set>
                                    <p:anim calcmode="lin" valueType="num">
                                      <p:cBhvr additive="base">
                                        <p:cTn id="31" dur="500" fill="hold"/>
                                        <p:tgtEl>
                                          <p:spTgt spid="18"/>
                                        </p:tgtEl>
                                        <p:attrNameLst>
                                          <p:attrName>ppt_x</p:attrName>
                                        </p:attrNameLst>
                                      </p:cBhvr>
                                      <p:tavLst>
                                        <p:tav tm="0">
                                          <p:val>
                                            <p:strVal val="0-#ppt_w/2"/>
                                          </p:val>
                                        </p:tav>
                                        <p:tav tm="100000">
                                          <p:val>
                                            <p:strVal val="#ppt_x"/>
                                          </p:val>
                                        </p:tav>
                                      </p:tavLst>
                                    </p:anim>
                                    <p:anim calcmode="lin" valueType="num">
                                      <p:cBhvr additive="base">
                                        <p:cTn id="32" dur="500" fill="hold"/>
                                        <p:tgtEl>
                                          <p:spTgt spid="18"/>
                                        </p:tgtEl>
                                        <p:attrNameLst>
                                          <p:attrName>ppt_y</p:attrName>
                                        </p:attrNameLst>
                                      </p:cBhvr>
                                      <p:tavLst>
                                        <p:tav tm="0">
                                          <p:val>
                                            <p:strVal val="#ppt_y"/>
                                          </p:val>
                                        </p:tav>
                                        <p:tav tm="100000">
                                          <p:val>
                                            <p:strVal val="#ppt_y"/>
                                          </p:val>
                                        </p:tav>
                                      </p:tavLst>
                                    </p:anim>
                                  </p:childTnLst>
                                </p:cTn>
                              </p:par>
                              <p:par>
                                <p:cTn id="33" presetID="2" presetClass="entr" presetSubtype="3" fill="hold" nodeType="with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additive="base">
                                        <p:cTn id="35" dur="500" fill="hold"/>
                                        <p:tgtEl>
                                          <p:spTgt spid="21"/>
                                        </p:tgtEl>
                                        <p:attrNameLst>
                                          <p:attrName>ppt_x</p:attrName>
                                        </p:attrNameLst>
                                      </p:cBhvr>
                                      <p:tavLst>
                                        <p:tav tm="0">
                                          <p:val>
                                            <p:strVal val="1+#ppt_w/2"/>
                                          </p:val>
                                        </p:tav>
                                        <p:tav tm="100000">
                                          <p:val>
                                            <p:strVal val="#ppt_x"/>
                                          </p:val>
                                        </p:tav>
                                      </p:tavLst>
                                    </p:anim>
                                    <p:anim calcmode="lin" valueType="num">
                                      <p:cBhvr additive="base">
                                        <p:cTn id="36" dur="500" fill="hold"/>
                                        <p:tgtEl>
                                          <p:spTgt spid="21"/>
                                        </p:tgtEl>
                                        <p:attrNameLst>
                                          <p:attrName>ppt_y</p:attrName>
                                        </p:attrNameLst>
                                      </p:cBhvr>
                                      <p:tavLst>
                                        <p:tav tm="0">
                                          <p:val>
                                            <p:strVal val="0-#ppt_h/2"/>
                                          </p:val>
                                        </p:tav>
                                        <p:tav tm="100000">
                                          <p:val>
                                            <p:strVal val="#ppt_y"/>
                                          </p:val>
                                        </p:tav>
                                      </p:tavLst>
                                    </p:anim>
                                  </p:childTnLst>
                                </p:cTn>
                              </p:par>
                              <p:par>
                                <p:cTn id="37" presetID="2" presetClass="entr" presetSubtype="2" fill="hold" nodeType="withEffect">
                                  <p:stCondLst>
                                    <p:cond delay="200"/>
                                  </p:stCondLst>
                                  <p:childTnLst>
                                    <p:set>
                                      <p:cBhvr>
                                        <p:cTn id="38" dur="1" fill="hold">
                                          <p:stCondLst>
                                            <p:cond delay="0"/>
                                          </p:stCondLst>
                                        </p:cTn>
                                        <p:tgtEl>
                                          <p:spTgt spid="24"/>
                                        </p:tgtEl>
                                        <p:attrNameLst>
                                          <p:attrName>style.visibility</p:attrName>
                                        </p:attrNameLst>
                                      </p:cBhvr>
                                      <p:to>
                                        <p:strVal val="visible"/>
                                      </p:to>
                                    </p:set>
                                    <p:anim calcmode="lin" valueType="num">
                                      <p:cBhvr additive="base">
                                        <p:cTn id="39" dur="500" fill="hold"/>
                                        <p:tgtEl>
                                          <p:spTgt spid="24"/>
                                        </p:tgtEl>
                                        <p:attrNameLst>
                                          <p:attrName>ppt_x</p:attrName>
                                        </p:attrNameLst>
                                      </p:cBhvr>
                                      <p:tavLst>
                                        <p:tav tm="0">
                                          <p:val>
                                            <p:strVal val="1+#ppt_w/2"/>
                                          </p:val>
                                        </p:tav>
                                        <p:tav tm="100000">
                                          <p:val>
                                            <p:strVal val="#ppt_x"/>
                                          </p:val>
                                        </p:tav>
                                      </p:tavLst>
                                    </p:anim>
                                    <p:anim calcmode="lin" valueType="num">
                                      <p:cBhvr additive="base">
                                        <p:cTn id="40" dur="500" fill="hold"/>
                                        <p:tgtEl>
                                          <p:spTgt spid="24"/>
                                        </p:tgtEl>
                                        <p:attrNameLst>
                                          <p:attrName>ppt_y</p:attrName>
                                        </p:attrNameLst>
                                      </p:cBhvr>
                                      <p:tavLst>
                                        <p:tav tm="0">
                                          <p:val>
                                            <p:strVal val="#ppt_y"/>
                                          </p:val>
                                        </p:tav>
                                        <p:tav tm="100000">
                                          <p:val>
                                            <p:strVal val="#ppt_y"/>
                                          </p:val>
                                        </p:tav>
                                      </p:tavLst>
                                    </p:anim>
                                  </p:childTnLst>
                                </p:cTn>
                              </p:par>
                              <p:par>
                                <p:cTn id="41" presetID="2" presetClass="entr" presetSubtype="6" fill="hold" nodeType="withEffect">
                                  <p:stCondLst>
                                    <p:cond delay="400"/>
                                  </p:stCondLst>
                                  <p:childTnLst>
                                    <p:set>
                                      <p:cBhvr>
                                        <p:cTn id="42" dur="1" fill="hold">
                                          <p:stCondLst>
                                            <p:cond delay="0"/>
                                          </p:stCondLst>
                                        </p:cTn>
                                        <p:tgtEl>
                                          <p:spTgt spid="27"/>
                                        </p:tgtEl>
                                        <p:attrNameLst>
                                          <p:attrName>style.visibility</p:attrName>
                                        </p:attrNameLst>
                                      </p:cBhvr>
                                      <p:to>
                                        <p:strVal val="visible"/>
                                      </p:to>
                                    </p:set>
                                    <p:anim calcmode="lin" valueType="num">
                                      <p:cBhvr additive="base">
                                        <p:cTn id="43" dur="500" fill="hold"/>
                                        <p:tgtEl>
                                          <p:spTgt spid="27"/>
                                        </p:tgtEl>
                                        <p:attrNameLst>
                                          <p:attrName>ppt_x</p:attrName>
                                        </p:attrNameLst>
                                      </p:cBhvr>
                                      <p:tavLst>
                                        <p:tav tm="0">
                                          <p:val>
                                            <p:strVal val="1+#ppt_w/2"/>
                                          </p:val>
                                        </p:tav>
                                        <p:tav tm="100000">
                                          <p:val>
                                            <p:strVal val="#ppt_x"/>
                                          </p:val>
                                        </p:tav>
                                      </p:tavLst>
                                    </p:anim>
                                    <p:anim calcmode="lin" valueType="num">
                                      <p:cBhvr additive="base">
                                        <p:cTn id="44" dur="500" fill="hold"/>
                                        <p:tgtEl>
                                          <p:spTgt spid="27"/>
                                        </p:tgtEl>
                                        <p:attrNameLst>
                                          <p:attrName>ppt_y</p:attrName>
                                        </p:attrNameLst>
                                      </p:cBhvr>
                                      <p:tavLst>
                                        <p:tav tm="0">
                                          <p:val>
                                            <p:strVal val="1+#ppt_h/2"/>
                                          </p:val>
                                        </p:tav>
                                        <p:tav tm="100000">
                                          <p:val>
                                            <p:strVal val="#ppt_y"/>
                                          </p:val>
                                        </p:tav>
                                      </p:tavLst>
                                    </p:anim>
                                  </p:childTnLst>
                                </p:cTn>
                              </p:par>
                            </p:childTnLst>
                          </p:cTn>
                        </p:par>
                        <p:par>
                          <p:cTn id="45" fill="hold">
                            <p:stCondLst>
                              <p:cond delay="1500"/>
                            </p:stCondLst>
                            <p:childTnLst>
                              <p:par>
                                <p:cTn id="46" presetID="22" presetClass="entr" presetSubtype="8" fill="hold" nodeType="afterEffect">
                                  <p:stCondLst>
                                    <p:cond delay="0"/>
                                  </p:stCondLst>
                                  <p:childTnLst>
                                    <p:set>
                                      <p:cBhvr>
                                        <p:cTn id="47" dur="1" fill="hold">
                                          <p:stCondLst>
                                            <p:cond delay="0"/>
                                          </p:stCondLst>
                                        </p:cTn>
                                        <p:tgtEl>
                                          <p:spTgt spid="14"/>
                                        </p:tgtEl>
                                        <p:attrNameLst>
                                          <p:attrName>style.visibility</p:attrName>
                                        </p:attrNameLst>
                                      </p:cBhvr>
                                      <p:to>
                                        <p:strVal val="visible"/>
                                      </p:to>
                                    </p:set>
                                    <p:animEffect transition="in" filter="wipe(left)">
                                      <p:cBhvr>
                                        <p:cTn id="48" dur="500"/>
                                        <p:tgtEl>
                                          <p:spTgt spid="14"/>
                                        </p:tgtEl>
                                      </p:cBhvr>
                                    </p:animEffect>
                                  </p:childTnLst>
                                </p:cTn>
                              </p:par>
                            </p:childTnLst>
                          </p:cTn>
                        </p:par>
                        <p:par>
                          <p:cTn id="49" fill="hold">
                            <p:stCondLst>
                              <p:cond delay="2000"/>
                            </p:stCondLst>
                            <p:childTnLst>
                              <p:par>
                                <p:cTn id="50" presetID="53" presetClass="entr" presetSubtype="16" fill="hold" grpId="0" nodeType="afterEffect">
                                  <p:stCondLst>
                                    <p:cond delay="0"/>
                                  </p:stCondLst>
                                  <p:childTnLst>
                                    <p:set>
                                      <p:cBhvr>
                                        <p:cTn id="51" dur="1" fill="hold">
                                          <p:stCondLst>
                                            <p:cond delay="0"/>
                                          </p:stCondLst>
                                        </p:cTn>
                                        <p:tgtEl>
                                          <p:spTgt spid="30"/>
                                        </p:tgtEl>
                                        <p:attrNameLst>
                                          <p:attrName>style.visibility</p:attrName>
                                        </p:attrNameLst>
                                      </p:cBhvr>
                                      <p:to>
                                        <p:strVal val="visible"/>
                                      </p:to>
                                    </p:set>
                                    <p:anim calcmode="lin" valueType="num">
                                      <p:cBhvr>
                                        <p:cTn id="52" dur="500" fill="hold"/>
                                        <p:tgtEl>
                                          <p:spTgt spid="30"/>
                                        </p:tgtEl>
                                        <p:attrNameLst>
                                          <p:attrName>ppt_w</p:attrName>
                                        </p:attrNameLst>
                                      </p:cBhvr>
                                      <p:tavLst>
                                        <p:tav tm="0">
                                          <p:val>
                                            <p:fltVal val="0"/>
                                          </p:val>
                                        </p:tav>
                                        <p:tav tm="100000">
                                          <p:val>
                                            <p:strVal val="#ppt_w"/>
                                          </p:val>
                                        </p:tav>
                                      </p:tavLst>
                                    </p:anim>
                                    <p:anim calcmode="lin" valueType="num">
                                      <p:cBhvr>
                                        <p:cTn id="53" dur="500" fill="hold"/>
                                        <p:tgtEl>
                                          <p:spTgt spid="30"/>
                                        </p:tgtEl>
                                        <p:attrNameLst>
                                          <p:attrName>ppt_h</p:attrName>
                                        </p:attrNameLst>
                                      </p:cBhvr>
                                      <p:tavLst>
                                        <p:tav tm="0">
                                          <p:val>
                                            <p:fltVal val="0"/>
                                          </p:val>
                                        </p:tav>
                                        <p:tav tm="100000">
                                          <p:val>
                                            <p:strVal val="#ppt_h"/>
                                          </p:val>
                                        </p:tav>
                                      </p:tavLst>
                                    </p:anim>
                                    <p:animEffect transition="in" filter="fade">
                                      <p:cBhvr>
                                        <p:cTn id="54" dur="500"/>
                                        <p:tgtEl>
                                          <p:spTgt spid="30"/>
                                        </p:tgtEl>
                                      </p:cBhvr>
                                    </p:animEffect>
                                  </p:childTnLst>
                                </p:cTn>
                              </p:par>
                            </p:childTnLst>
                          </p:cTn>
                        </p:par>
                        <p:par>
                          <p:cTn id="55" fill="hold">
                            <p:stCondLst>
                              <p:cond delay="2500"/>
                            </p:stCondLst>
                            <p:childTnLst>
                              <p:par>
                                <p:cTn id="56" presetID="53" presetClass="entr" presetSubtype="16" fill="hold" grpId="0" nodeType="afterEffect">
                                  <p:stCondLst>
                                    <p:cond delay="0"/>
                                  </p:stCondLst>
                                  <p:childTnLst>
                                    <p:set>
                                      <p:cBhvr>
                                        <p:cTn id="57" dur="1" fill="hold">
                                          <p:stCondLst>
                                            <p:cond delay="0"/>
                                          </p:stCondLst>
                                        </p:cTn>
                                        <p:tgtEl>
                                          <p:spTgt spid="31"/>
                                        </p:tgtEl>
                                        <p:attrNameLst>
                                          <p:attrName>style.visibility</p:attrName>
                                        </p:attrNameLst>
                                      </p:cBhvr>
                                      <p:to>
                                        <p:strVal val="visible"/>
                                      </p:to>
                                    </p:set>
                                    <p:anim calcmode="lin" valueType="num">
                                      <p:cBhvr>
                                        <p:cTn id="58" dur="500" fill="hold"/>
                                        <p:tgtEl>
                                          <p:spTgt spid="31"/>
                                        </p:tgtEl>
                                        <p:attrNameLst>
                                          <p:attrName>ppt_w</p:attrName>
                                        </p:attrNameLst>
                                      </p:cBhvr>
                                      <p:tavLst>
                                        <p:tav tm="0">
                                          <p:val>
                                            <p:fltVal val="0"/>
                                          </p:val>
                                        </p:tav>
                                        <p:tav tm="100000">
                                          <p:val>
                                            <p:strVal val="#ppt_w"/>
                                          </p:val>
                                        </p:tav>
                                      </p:tavLst>
                                    </p:anim>
                                    <p:anim calcmode="lin" valueType="num">
                                      <p:cBhvr>
                                        <p:cTn id="59" dur="500" fill="hold"/>
                                        <p:tgtEl>
                                          <p:spTgt spid="31"/>
                                        </p:tgtEl>
                                        <p:attrNameLst>
                                          <p:attrName>ppt_h</p:attrName>
                                        </p:attrNameLst>
                                      </p:cBhvr>
                                      <p:tavLst>
                                        <p:tav tm="0">
                                          <p:val>
                                            <p:fltVal val="0"/>
                                          </p:val>
                                        </p:tav>
                                        <p:tav tm="100000">
                                          <p:val>
                                            <p:strVal val="#ppt_h"/>
                                          </p:val>
                                        </p:tav>
                                      </p:tavLst>
                                    </p:anim>
                                    <p:animEffect transition="in" filter="fade">
                                      <p:cBhvr>
                                        <p:cTn id="60" dur="500"/>
                                        <p:tgtEl>
                                          <p:spTgt spid="31"/>
                                        </p:tgtEl>
                                      </p:cBhvr>
                                    </p:animEffect>
                                  </p:childTnLst>
                                </p:cTn>
                              </p:par>
                            </p:childTnLst>
                          </p:cTn>
                        </p:par>
                        <p:par>
                          <p:cTn id="61" fill="hold">
                            <p:stCondLst>
                              <p:cond delay="3000"/>
                            </p:stCondLst>
                            <p:childTnLst>
                              <p:par>
                                <p:cTn id="62" presetID="53" presetClass="entr" presetSubtype="16" fill="hold" grpId="0"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childTnLst>
                                </p:cTn>
                              </p:par>
                            </p:childTnLst>
                          </p:cTn>
                        </p:par>
                        <p:par>
                          <p:cTn id="67" fill="hold">
                            <p:stCondLst>
                              <p:cond delay="3500"/>
                            </p:stCondLst>
                            <p:childTnLst>
                              <p:par>
                                <p:cTn id="68" presetID="53" presetClass="entr" presetSubtype="16" fill="hold" grpId="0" nodeType="afterEffect">
                                  <p:stCondLst>
                                    <p:cond delay="0"/>
                                  </p:stCondLst>
                                  <p:childTnLst>
                                    <p:set>
                                      <p:cBhvr>
                                        <p:cTn id="69" dur="1" fill="hold">
                                          <p:stCondLst>
                                            <p:cond delay="0"/>
                                          </p:stCondLst>
                                        </p:cTn>
                                        <p:tgtEl>
                                          <p:spTgt spid="33"/>
                                        </p:tgtEl>
                                        <p:attrNameLst>
                                          <p:attrName>style.visibility</p:attrName>
                                        </p:attrNameLst>
                                      </p:cBhvr>
                                      <p:to>
                                        <p:strVal val="visible"/>
                                      </p:to>
                                    </p:set>
                                    <p:anim calcmode="lin" valueType="num">
                                      <p:cBhvr>
                                        <p:cTn id="70" dur="500" fill="hold"/>
                                        <p:tgtEl>
                                          <p:spTgt spid="33"/>
                                        </p:tgtEl>
                                        <p:attrNameLst>
                                          <p:attrName>ppt_w</p:attrName>
                                        </p:attrNameLst>
                                      </p:cBhvr>
                                      <p:tavLst>
                                        <p:tav tm="0">
                                          <p:val>
                                            <p:fltVal val="0"/>
                                          </p:val>
                                        </p:tav>
                                        <p:tav tm="100000">
                                          <p:val>
                                            <p:strVal val="#ppt_w"/>
                                          </p:val>
                                        </p:tav>
                                      </p:tavLst>
                                    </p:anim>
                                    <p:anim calcmode="lin" valueType="num">
                                      <p:cBhvr>
                                        <p:cTn id="71" dur="500" fill="hold"/>
                                        <p:tgtEl>
                                          <p:spTgt spid="33"/>
                                        </p:tgtEl>
                                        <p:attrNameLst>
                                          <p:attrName>ppt_h</p:attrName>
                                        </p:attrNameLst>
                                      </p:cBhvr>
                                      <p:tavLst>
                                        <p:tav tm="0">
                                          <p:val>
                                            <p:fltVal val="0"/>
                                          </p:val>
                                        </p:tav>
                                        <p:tav tm="100000">
                                          <p:val>
                                            <p:strVal val="#ppt_h"/>
                                          </p:val>
                                        </p:tav>
                                      </p:tavLst>
                                    </p:anim>
                                    <p:animEffect transition="in" filter="fade">
                                      <p:cBhvr>
                                        <p:cTn id="72" dur="500"/>
                                        <p:tgtEl>
                                          <p:spTgt spid="33"/>
                                        </p:tgtEl>
                                      </p:cBhvr>
                                    </p:animEffect>
                                  </p:childTnLst>
                                </p:cTn>
                              </p:par>
                            </p:childTnLst>
                          </p:cTn>
                        </p:par>
                        <p:par>
                          <p:cTn id="73" fill="hold">
                            <p:stCondLst>
                              <p:cond delay="4000"/>
                            </p:stCondLst>
                            <p:childTnLst>
                              <p:par>
                                <p:cTn id="74" presetID="42" presetClass="entr" presetSubtype="0" fill="hold" nodeType="afterEffect">
                                  <p:stCondLst>
                                    <p:cond delay="0"/>
                                  </p:stCondLst>
                                  <p:childTnLst>
                                    <p:set>
                                      <p:cBhvr>
                                        <p:cTn id="75" dur="1" fill="hold">
                                          <p:stCondLst>
                                            <p:cond delay="0"/>
                                          </p:stCondLst>
                                        </p:cTn>
                                        <p:tgtEl>
                                          <p:spTgt spid="11"/>
                                        </p:tgtEl>
                                        <p:attrNameLst>
                                          <p:attrName>style.visibility</p:attrName>
                                        </p:attrNameLst>
                                      </p:cBhvr>
                                      <p:to>
                                        <p:strVal val="visible"/>
                                      </p:to>
                                    </p:set>
                                    <p:animEffect transition="in" filter="fade">
                                      <p:cBhvr>
                                        <p:cTn id="76" dur="500"/>
                                        <p:tgtEl>
                                          <p:spTgt spid="11"/>
                                        </p:tgtEl>
                                      </p:cBhvr>
                                    </p:animEffect>
                                    <p:anim calcmode="lin" valueType="num">
                                      <p:cBhvr>
                                        <p:cTn id="77" dur="500" fill="hold"/>
                                        <p:tgtEl>
                                          <p:spTgt spid="11"/>
                                        </p:tgtEl>
                                        <p:attrNameLst>
                                          <p:attrName>ppt_x</p:attrName>
                                        </p:attrNameLst>
                                      </p:cBhvr>
                                      <p:tavLst>
                                        <p:tav tm="0">
                                          <p:val>
                                            <p:strVal val="#ppt_x"/>
                                          </p:val>
                                        </p:tav>
                                        <p:tav tm="100000">
                                          <p:val>
                                            <p:strVal val="#ppt_x"/>
                                          </p:val>
                                        </p:tav>
                                      </p:tavLst>
                                    </p:anim>
                                    <p:anim calcmode="lin" valueType="num">
                                      <p:cBhvr>
                                        <p:cTn id="78" dur="500" fill="hold"/>
                                        <p:tgtEl>
                                          <p:spTgt spid="11"/>
                                        </p:tgtEl>
                                        <p:attrNameLst>
                                          <p:attrName>ppt_y</p:attrName>
                                        </p:attrNameLst>
                                      </p:cBhvr>
                                      <p:tavLst>
                                        <p:tav tm="0">
                                          <p:val>
                                            <p:strVal val="#ppt_y+.1"/>
                                          </p:val>
                                        </p:tav>
                                        <p:tav tm="100000">
                                          <p:val>
                                            <p:strVal val="#ppt_y"/>
                                          </p:val>
                                        </p:tav>
                                      </p:tavLst>
                                    </p:anim>
                                  </p:childTnLst>
                                </p:cTn>
                              </p:par>
                            </p:childTnLst>
                          </p:cTn>
                        </p:par>
                        <p:par>
                          <p:cTn id="79" fill="hold">
                            <p:stCondLst>
                              <p:cond delay="4500"/>
                            </p:stCondLst>
                            <p:childTnLst>
                              <p:par>
                                <p:cTn id="80" presetID="22" presetClass="entr" presetSubtype="8" fill="hold" grpId="0" nodeType="afterEffect">
                                  <p:stCondLst>
                                    <p:cond delay="0"/>
                                  </p:stCondLst>
                                  <p:childTnLst>
                                    <p:set>
                                      <p:cBhvr>
                                        <p:cTn id="81" dur="1" fill="hold">
                                          <p:stCondLst>
                                            <p:cond delay="0"/>
                                          </p:stCondLst>
                                        </p:cTn>
                                        <p:tgtEl>
                                          <p:spTgt spid="34"/>
                                        </p:tgtEl>
                                        <p:attrNameLst>
                                          <p:attrName>style.visibility</p:attrName>
                                        </p:attrNameLst>
                                      </p:cBhvr>
                                      <p:to>
                                        <p:strVal val="visible"/>
                                      </p:to>
                                    </p:set>
                                    <p:animEffect transition="in" filter="wipe(left)">
                                      <p:cBhvr>
                                        <p:cTn id="82" dur="500"/>
                                        <p:tgtEl>
                                          <p:spTgt spid="34"/>
                                        </p:tgtEl>
                                      </p:cBhvr>
                                    </p:animEffect>
                                  </p:childTnLst>
                                </p:cTn>
                              </p:par>
                            </p:childTnLst>
                          </p:cTn>
                        </p:par>
                        <p:par>
                          <p:cTn id="83" fill="hold">
                            <p:stCondLst>
                              <p:cond delay="5000"/>
                            </p:stCondLst>
                            <p:childTnLst>
                              <p:par>
                                <p:cTn id="84" presetID="42" presetClass="entr" presetSubtype="0" fill="hold" nodeType="afterEffect">
                                  <p:stCondLst>
                                    <p:cond delay="0"/>
                                  </p:stCondLst>
                                  <p:childTnLst>
                                    <p:set>
                                      <p:cBhvr>
                                        <p:cTn id="85" dur="1" fill="hold">
                                          <p:stCondLst>
                                            <p:cond delay="0"/>
                                          </p:stCondLst>
                                        </p:cTn>
                                        <p:tgtEl>
                                          <p:spTgt spid="35"/>
                                        </p:tgtEl>
                                        <p:attrNameLst>
                                          <p:attrName>style.visibility</p:attrName>
                                        </p:attrNameLst>
                                      </p:cBhvr>
                                      <p:to>
                                        <p:strVal val="visible"/>
                                      </p:to>
                                    </p:set>
                                    <p:animEffect transition="in" filter="fade">
                                      <p:cBhvr>
                                        <p:cTn id="86" dur="500"/>
                                        <p:tgtEl>
                                          <p:spTgt spid="35"/>
                                        </p:tgtEl>
                                      </p:cBhvr>
                                    </p:animEffect>
                                    <p:anim calcmode="lin" valueType="num">
                                      <p:cBhvr>
                                        <p:cTn id="87" dur="500" fill="hold"/>
                                        <p:tgtEl>
                                          <p:spTgt spid="35"/>
                                        </p:tgtEl>
                                        <p:attrNameLst>
                                          <p:attrName>ppt_x</p:attrName>
                                        </p:attrNameLst>
                                      </p:cBhvr>
                                      <p:tavLst>
                                        <p:tav tm="0">
                                          <p:val>
                                            <p:strVal val="#ppt_x"/>
                                          </p:val>
                                        </p:tav>
                                        <p:tav tm="100000">
                                          <p:val>
                                            <p:strVal val="#ppt_x"/>
                                          </p:val>
                                        </p:tav>
                                      </p:tavLst>
                                    </p:anim>
                                    <p:anim calcmode="lin" valueType="num">
                                      <p:cBhvr>
                                        <p:cTn id="88" dur="500" fill="hold"/>
                                        <p:tgtEl>
                                          <p:spTgt spid="35"/>
                                        </p:tgtEl>
                                        <p:attrNameLst>
                                          <p:attrName>ppt_y</p:attrName>
                                        </p:attrNameLst>
                                      </p:cBhvr>
                                      <p:tavLst>
                                        <p:tav tm="0">
                                          <p:val>
                                            <p:strVal val="#ppt_y+.1"/>
                                          </p:val>
                                        </p:tav>
                                        <p:tav tm="100000">
                                          <p:val>
                                            <p:strVal val="#ppt_y"/>
                                          </p:val>
                                        </p:tav>
                                      </p:tavLst>
                                    </p:anim>
                                  </p:childTnLst>
                                </p:cTn>
                              </p:par>
                            </p:childTnLst>
                          </p:cTn>
                        </p:par>
                        <p:par>
                          <p:cTn id="89" fill="hold">
                            <p:stCondLst>
                              <p:cond delay="5500"/>
                            </p:stCondLst>
                            <p:childTnLst>
                              <p:par>
                                <p:cTn id="90" presetID="22" presetClass="entr" presetSubtype="8" fill="hold" grpId="0" nodeType="afterEffect">
                                  <p:stCondLst>
                                    <p:cond delay="0"/>
                                  </p:stCondLst>
                                  <p:childTnLst>
                                    <p:set>
                                      <p:cBhvr>
                                        <p:cTn id="91" dur="1" fill="hold">
                                          <p:stCondLst>
                                            <p:cond delay="0"/>
                                          </p:stCondLst>
                                        </p:cTn>
                                        <p:tgtEl>
                                          <p:spTgt spid="38"/>
                                        </p:tgtEl>
                                        <p:attrNameLst>
                                          <p:attrName>style.visibility</p:attrName>
                                        </p:attrNameLst>
                                      </p:cBhvr>
                                      <p:to>
                                        <p:strVal val="visible"/>
                                      </p:to>
                                    </p:set>
                                    <p:animEffect transition="in" filter="wipe(left)">
                                      <p:cBhvr>
                                        <p:cTn id="92" dur="500"/>
                                        <p:tgtEl>
                                          <p:spTgt spid="38"/>
                                        </p:tgtEl>
                                      </p:cBhvr>
                                    </p:animEffect>
                                  </p:childTnLst>
                                </p:cTn>
                              </p:par>
                            </p:childTnLst>
                          </p:cTn>
                        </p:par>
                        <p:par>
                          <p:cTn id="93" fill="hold">
                            <p:stCondLst>
                              <p:cond delay="6000"/>
                            </p:stCondLst>
                            <p:childTnLst>
                              <p:par>
                                <p:cTn id="94" presetID="42" presetClass="entr" presetSubtype="0" fill="hold" nodeType="afterEffect">
                                  <p:stCondLst>
                                    <p:cond delay="0"/>
                                  </p:stCondLst>
                                  <p:childTnLst>
                                    <p:set>
                                      <p:cBhvr>
                                        <p:cTn id="95" dur="1" fill="hold">
                                          <p:stCondLst>
                                            <p:cond delay="0"/>
                                          </p:stCondLst>
                                        </p:cTn>
                                        <p:tgtEl>
                                          <p:spTgt spid="39"/>
                                        </p:tgtEl>
                                        <p:attrNameLst>
                                          <p:attrName>style.visibility</p:attrName>
                                        </p:attrNameLst>
                                      </p:cBhvr>
                                      <p:to>
                                        <p:strVal val="visible"/>
                                      </p:to>
                                    </p:set>
                                    <p:animEffect transition="in" filter="fade">
                                      <p:cBhvr>
                                        <p:cTn id="96" dur="500"/>
                                        <p:tgtEl>
                                          <p:spTgt spid="39"/>
                                        </p:tgtEl>
                                      </p:cBhvr>
                                    </p:animEffect>
                                    <p:anim calcmode="lin" valueType="num">
                                      <p:cBhvr>
                                        <p:cTn id="97" dur="500" fill="hold"/>
                                        <p:tgtEl>
                                          <p:spTgt spid="39"/>
                                        </p:tgtEl>
                                        <p:attrNameLst>
                                          <p:attrName>ppt_x</p:attrName>
                                        </p:attrNameLst>
                                      </p:cBhvr>
                                      <p:tavLst>
                                        <p:tav tm="0">
                                          <p:val>
                                            <p:strVal val="#ppt_x"/>
                                          </p:val>
                                        </p:tav>
                                        <p:tav tm="100000">
                                          <p:val>
                                            <p:strVal val="#ppt_x"/>
                                          </p:val>
                                        </p:tav>
                                      </p:tavLst>
                                    </p:anim>
                                    <p:anim calcmode="lin" valueType="num">
                                      <p:cBhvr>
                                        <p:cTn id="98" dur="500" fill="hold"/>
                                        <p:tgtEl>
                                          <p:spTgt spid="39"/>
                                        </p:tgtEl>
                                        <p:attrNameLst>
                                          <p:attrName>ppt_y</p:attrName>
                                        </p:attrNameLst>
                                      </p:cBhvr>
                                      <p:tavLst>
                                        <p:tav tm="0">
                                          <p:val>
                                            <p:strVal val="#ppt_y+.1"/>
                                          </p:val>
                                        </p:tav>
                                        <p:tav tm="100000">
                                          <p:val>
                                            <p:strVal val="#ppt_y"/>
                                          </p:val>
                                        </p:tav>
                                      </p:tavLst>
                                    </p:anim>
                                  </p:childTnLst>
                                </p:cTn>
                              </p:par>
                            </p:childTnLst>
                          </p:cTn>
                        </p:par>
                        <p:par>
                          <p:cTn id="99" fill="hold">
                            <p:stCondLst>
                              <p:cond delay="6500"/>
                            </p:stCondLst>
                            <p:childTnLst>
                              <p:par>
                                <p:cTn id="100" presetID="22" presetClass="entr" presetSubtype="8" fill="hold" grpId="0" nodeType="afterEffect">
                                  <p:stCondLst>
                                    <p:cond delay="0"/>
                                  </p:stCondLst>
                                  <p:childTnLst>
                                    <p:set>
                                      <p:cBhvr>
                                        <p:cTn id="101" dur="1" fill="hold">
                                          <p:stCondLst>
                                            <p:cond delay="0"/>
                                          </p:stCondLst>
                                        </p:cTn>
                                        <p:tgtEl>
                                          <p:spTgt spid="42"/>
                                        </p:tgtEl>
                                        <p:attrNameLst>
                                          <p:attrName>style.visibility</p:attrName>
                                        </p:attrNameLst>
                                      </p:cBhvr>
                                      <p:to>
                                        <p:strVal val="visible"/>
                                      </p:to>
                                    </p:set>
                                    <p:animEffect transition="in" filter="wipe(left)">
                                      <p:cBhvr>
                                        <p:cTn id="10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P spid="33" grpId="0"/>
      <p:bldP spid="34" grpId="0"/>
      <p:bldP spid="38" grpId="0"/>
      <p:bldP spid="42" grpId="0"/>
      <p:bldP spid="52" grpId="0"/>
      <p:bldP spid="53"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8266914" y="-18254"/>
            <a:ext cx="649280" cy="762000"/>
            <a:chOff x="8266914" y="-18254"/>
            <a:chExt cx="649280" cy="762000"/>
          </a:xfrm>
        </p:grpSpPr>
        <p:sp>
          <p:nvSpPr>
            <p:cNvPr id="7" name="AutoShape 7"/>
            <p:cNvSpPr>
              <a:spLocks noChangeArrowheads="1"/>
            </p:cNvSpPr>
            <p:nvPr/>
          </p:nvSpPr>
          <p:spPr bwMode="auto">
            <a:xfrm rot="5400000">
              <a:off x="8201851" y="88633"/>
              <a:ext cx="762000" cy="548226"/>
            </a:xfrm>
            <a:prstGeom prst="homePlate">
              <a:avLst>
                <a:gd name="adj" fmla="val 35606"/>
              </a:avLst>
            </a:prstGeom>
            <a:solidFill>
              <a:schemeClr val="bg1">
                <a:lumMod val="95000"/>
              </a:schemeClr>
            </a:solidFill>
            <a:ln w="9525">
              <a:noFill/>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ot="10800000" vert="eaVert" wrap="none" lIns="91440" tIns="45720" rIns="91440" bIns="45720"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pPr>
              <a:endParaRPr kumimoji="0" lang="zh-CN" altLang="zh-CN" sz="1800" b="0" i="0" u="none" strike="noStrike" cap="none" normalizeH="0" baseline="0" dirty="0">
                <a:ln>
                  <a:noFill/>
                </a:ln>
                <a:solidFill>
                  <a:schemeClr val="tx1"/>
                </a:solidFill>
                <a:effectLst/>
                <a:latin typeface="微软雅黑" panose="020B0503020204020204" pitchFamily="34" charset="-122"/>
                <a:ea typeface="宋体" panose="02010600030101010101" pitchFamily="2" charset="-122"/>
                <a:cs typeface="宋体" panose="02010600030101010101" pitchFamily="2" charset="-122"/>
              </a:endParaRPr>
            </a:p>
          </p:txBody>
        </p:sp>
        <p:grpSp>
          <p:nvGrpSpPr>
            <p:cNvPr id="8" name="组合 7"/>
            <p:cNvGrpSpPr/>
            <p:nvPr/>
          </p:nvGrpSpPr>
          <p:grpSpPr>
            <a:xfrm>
              <a:off x="8266914" y="134144"/>
              <a:ext cx="649280" cy="475558"/>
              <a:chOff x="235091" y="185120"/>
              <a:chExt cx="649280" cy="475558"/>
            </a:xfrm>
          </p:grpSpPr>
          <p:sp>
            <p:nvSpPr>
              <p:cNvPr id="9" name="矩形 8"/>
              <p:cNvSpPr/>
              <p:nvPr/>
            </p:nvSpPr>
            <p:spPr>
              <a:xfrm>
                <a:off x="235091" y="185120"/>
                <a:ext cx="649280" cy="369332"/>
              </a:xfrm>
              <a:prstGeom prst="rect">
                <a:avLst/>
              </a:prstGeom>
            </p:spPr>
            <p:txBody>
              <a:bodyPr wrap="none">
                <a:spAutoFit/>
              </a:bodyPr>
              <a:lstStyle/>
              <a:p>
                <a:r>
                  <a:rPr lang="en-US" altLang="zh-CN" b="0" dirty="0">
                    <a:solidFill>
                      <a:schemeClr val="accent3">
                        <a:lumMod val="50000"/>
                      </a:schemeClr>
                    </a:solidFill>
                    <a:latin typeface="Impact" panose="020B0806030902050204" pitchFamily="34" charset="0"/>
                  </a:rPr>
                  <a:t>LOGO</a:t>
                </a:r>
                <a:endParaRPr lang="zh-CN" altLang="en-US" b="0" dirty="0">
                  <a:solidFill>
                    <a:schemeClr val="accent3">
                      <a:lumMod val="50000"/>
                    </a:schemeClr>
                  </a:solidFill>
                  <a:latin typeface="Impact" panose="020B0806030902050204" pitchFamily="34" charset="0"/>
                </a:endParaRPr>
              </a:p>
            </p:txBody>
          </p:sp>
          <p:sp>
            <p:nvSpPr>
              <p:cNvPr id="10" name="矩形 9"/>
              <p:cNvSpPr/>
              <p:nvPr/>
            </p:nvSpPr>
            <p:spPr>
              <a:xfrm>
                <a:off x="292677" y="460623"/>
                <a:ext cx="535724" cy="200055"/>
              </a:xfrm>
              <a:prstGeom prst="rect">
                <a:avLst/>
              </a:prstGeom>
            </p:spPr>
            <p:txBody>
              <a:bodyPr wrap="none">
                <a:spAutoFit/>
              </a:bodyPr>
              <a:lstStyle/>
              <a:p>
                <a:r>
                  <a:rPr lang="en-US" altLang="zh-CN" sz="700" b="0" dirty="0">
                    <a:solidFill>
                      <a:srgbClr val="00B0F0"/>
                    </a:solidFill>
                    <a:latin typeface="Impact" panose="020B0806030902050204" pitchFamily="34" charset="0"/>
                    <a:ea typeface="微软雅黑" panose="020B0503020204020204" pitchFamily="34" charset="-122"/>
                  </a:rPr>
                  <a:t>TEXT HERE</a:t>
                </a:r>
                <a:endParaRPr lang="zh-CN" altLang="en-US" sz="700" b="0" dirty="0">
                  <a:solidFill>
                    <a:srgbClr val="00B0F0"/>
                  </a:solidFill>
                  <a:latin typeface="Impact" panose="020B0806030902050204" pitchFamily="34" charset="0"/>
                  <a:ea typeface="微软雅黑" panose="020B0503020204020204" pitchFamily="34" charset="-122"/>
                </a:endParaRPr>
              </a:p>
            </p:txBody>
          </p:sp>
        </p:grpSp>
      </p:grpSp>
      <p:sp>
        <p:nvSpPr>
          <p:cNvPr id="11" name="TextBox 10"/>
          <p:cNvSpPr txBox="1"/>
          <p:nvPr/>
        </p:nvSpPr>
        <p:spPr>
          <a:xfrm>
            <a:off x="1840017" y="4419972"/>
            <a:ext cx="3030377" cy="438572"/>
          </a:xfrm>
          <a:prstGeom prst="rect">
            <a:avLst/>
          </a:prstGeom>
          <a:noFill/>
        </p:spPr>
        <p:txBody>
          <a:bodyPr wrap="square" lIns="68571" tIns="34285" rIns="68571" bIns="34285" rtlCol="0">
            <a:spAutoFit/>
          </a:bodyPr>
          <a:lstStyle/>
          <a:p>
            <a:pPr algn="l"/>
            <a:r>
              <a:rPr lang="zh-CN" altLang="en-US" sz="1200" b="0" dirty="0">
                <a:solidFill>
                  <a:schemeClr val="bg1"/>
                </a:solidFill>
                <a:latin typeface="微软雅黑" panose="020B0503020204020204" pitchFamily="34" charset="-122"/>
                <a:ea typeface="微软雅黑" panose="020B0503020204020204" pitchFamily="34" charset="-122"/>
              </a:rPr>
              <a:t>资金主要用作营销推广和人力成本两大用途，</a:t>
            </a:r>
            <a:r>
              <a:rPr lang="en-US" altLang="zh-CN" sz="1200" b="0" dirty="0">
                <a:solidFill>
                  <a:schemeClr val="bg1"/>
                </a:solidFill>
                <a:latin typeface="微软雅黑" panose="020B0503020204020204" pitchFamily="34" charset="-122"/>
                <a:ea typeface="微软雅黑" panose="020B0503020204020204" pitchFamily="34" charset="-122"/>
              </a:rPr>
              <a:t>8</a:t>
            </a:r>
            <a:r>
              <a:rPr lang="zh-CN" altLang="en-US" sz="1200" b="0" dirty="0">
                <a:solidFill>
                  <a:schemeClr val="bg1"/>
                </a:solidFill>
                <a:latin typeface="微软雅黑" panose="020B0503020204020204" pitchFamily="34" charset="-122"/>
                <a:ea typeface="微软雅黑" panose="020B0503020204020204" pitchFamily="34" charset="-122"/>
              </a:rPr>
              <a:t>项具体用途。</a:t>
            </a:r>
          </a:p>
        </p:txBody>
      </p:sp>
      <p:sp>
        <p:nvSpPr>
          <p:cNvPr id="12" name="TextBox 11"/>
          <p:cNvSpPr txBox="1"/>
          <p:nvPr/>
        </p:nvSpPr>
        <p:spPr>
          <a:xfrm>
            <a:off x="1670506" y="4020344"/>
            <a:ext cx="2361688" cy="453960"/>
          </a:xfrm>
          <a:prstGeom prst="rect">
            <a:avLst/>
          </a:prstGeom>
          <a:noFill/>
        </p:spPr>
        <p:txBody>
          <a:bodyPr wrap="square" lIns="68571" tIns="34285" rIns="68571" bIns="34285" rtlCol="0">
            <a:spAutoFit/>
          </a:bodyPr>
          <a:lstStyle/>
          <a:p>
            <a:pPr algn="ctr"/>
            <a:r>
              <a:rPr lang="zh-CN" altLang="en-US" sz="2500" b="1" dirty="0">
                <a:solidFill>
                  <a:schemeClr val="bg1"/>
                </a:solidFill>
                <a:latin typeface="微软雅黑" panose="020B0503020204020204" pitchFamily="34" charset="-122"/>
                <a:ea typeface="微软雅黑" panose="020B0503020204020204" pitchFamily="34" charset="-122"/>
              </a:rPr>
              <a:t>资金主要用途</a:t>
            </a:r>
          </a:p>
        </p:txBody>
      </p:sp>
      <p:sp>
        <p:nvSpPr>
          <p:cNvPr id="13" name="Freeform 16"/>
          <p:cNvSpPr>
            <a:spLocks noEditPoints="1"/>
          </p:cNvSpPr>
          <p:nvPr/>
        </p:nvSpPr>
        <p:spPr bwMode="auto">
          <a:xfrm>
            <a:off x="1021092" y="4020344"/>
            <a:ext cx="743536" cy="971238"/>
          </a:xfrm>
          <a:custGeom>
            <a:avLst/>
            <a:gdLst>
              <a:gd name="T0" fmla="*/ 742 w 1097"/>
              <a:gd name="T1" fmla="*/ 209 h 1435"/>
              <a:gd name="T2" fmla="*/ 1058 w 1097"/>
              <a:gd name="T3" fmla="*/ 264 h 1435"/>
              <a:gd name="T4" fmla="*/ 1033 w 1097"/>
              <a:gd name="T5" fmla="*/ 308 h 1435"/>
              <a:gd name="T6" fmla="*/ 843 w 1097"/>
              <a:gd name="T7" fmla="*/ 254 h 1435"/>
              <a:gd name="T8" fmla="*/ 945 w 1097"/>
              <a:gd name="T9" fmla="*/ 343 h 1435"/>
              <a:gd name="T10" fmla="*/ 893 w 1097"/>
              <a:gd name="T11" fmla="*/ 363 h 1435"/>
              <a:gd name="T12" fmla="*/ 741 w 1097"/>
              <a:gd name="T13" fmla="*/ 269 h 1435"/>
              <a:gd name="T14" fmla="*/ 691 w 1097"/>
              <a:gd name="T15" fmla="*/ 238 h 1435"/>
              <a:gd name="T16" fmla="*/ 742 w 1097"/>
              <a:gd name="T17" fmla="*/ 209 h 1435"/>
              <a:gd name="T18" fmla="*/ 555 w 1097"/>
              <a:gd name="T19" fmla="*/ 958 h 1435"/>
              <a:gd name="T20" fmla="*/ 555 w 1097"/>
              <a:gd name="T21" fmla="*/ 958 h 1435"/>
              <a:gd name="T22" fmla="*/ 585 w 1097"/>
              <a:gd name="T23" fmla="*/ 943 h 1435"/>
              <a:gd name="T24" fmla="*/ 594 w 1097"/>
              <a:gd name="T25" fmla="*/ 919 h 1435"/>
              <a:gd name="T26" fmla="*/ 586 w 1097"/>
              <a:gd name="T27" fmla="*/ 898 h 1435"/>
              <a:gd name="T28" fmla="*/ 555 w 1097"/>
              <a:gd name="T29" fmla="*/ 881 h 1435"/>
              <a:gd name="T30" fmla="*/ 555 w 1097"/>
              <a:gd name="T31" fmla="*/ 958 h 1435"/>
              <a:gd name="T32" fmla="*/ 519 w 1097"/>
              <a:gd name="T33" fmla="*/ 721 h 1435"/>
              <a:gd name="T34" fmla="*/ 519 w 1097"/>
              <a:gd name="T35" fmla="*/ 721 h 1435"/>
              <a:gd name="T36" fmla="*/ 498 w 1097"/>
              <a:gd name="T37" fmla="*/ 769 h 1435"/>
              <a:gd name="T38" fmla="*/ 519 w 1097"/>
              <a:gd name="T39" fmla="*/ 782 h 1435"/>
              <a:gd name="T40" fmla="*/ 519 w 1097"/>
              <a:gd name="T41" fmla="*/ 721 h 1435"/>
              <a:gd name="T42" fmla="*/ 674 w 1097"/>
              <a:gd name="T43" fmla="*/ 745 h 1435"/>
              <a:gd name="T44" fmla="*/ 674 w 1097"/>
              <a:gd name="T45" fmla="*/ 745 h 1435"/>
              <a:gd name="T46" fmla="*/ 585 w 1097"/>
              <a:gd name="T47" fmla="*/ 759 h 1435"/>
              <a:gd name="T48" fmla="*/ 555 w 1097"/>
              <a:gd name="T49" fmla="*/ 722 h 1435"/>
              <a:gd name="T50" fmla="*/ 555 w 1097"/>
              <a:gd name="T51" fmla="*/ 791 h 1435"/>
              <a:gd name="T52" fmla="*/ 653 w 1097"/>
              <a:gd name="T53" fmla="*/ 833 h 1435"/>
              <a:gd name="T54" fmla="*/ 633 w 1097"/>
              <a:gd name="T55" fmla="*/ 999 h 1435"/>
              <a:gd name="T56" fmla="*/ 555 w 1097"/>
              <a:gd name="T57" fmla="*/ 1020 h 1435"/>
              <a:gd name="T58" fmla="*/ 555 w 1097"/>
              <a:gd name="T59" fmla="*/ 1066 h 1435"/>
              <a:gd name="T60" fmla="*/ 519 w 1097"/>
              <a:gd name="T61" fmla="*/ 1066 h 1435"/>
              <a:gd name="T62" fmla="*/ 519 w 1097"/>
              <a:gd name="T63" fmla="*/ 1020 h 1435"/>
              <a:gd name="T64" fmla="*/ 386 w 1097"/>
              <a:gd name="T65" fmla="*/ 913 h 1435"/>
              <a:gd name="T66" fmla="*/ 484 w 1097"/>
              <a:gd name="T67" fmla="*/ 902 h 1435"/>
              <a:gd name="T68" fmla="*/ 519 w 1097"/>
              <a:gd name="T69" fmla="*/ 955 h 1435"/>
              <a:gd name="T70" fmla="*/ 519 w 1097"/>
              <a:gd name="T71" fmla="*/ 870 h 1435"/>
              <a:gd name="T72" fmla="*/ 450 w 1097"/>
              <a:gd name="T73" fmla="*/ 847 h 1435"/>
              <a:gd name="T74" fmla="*/ 430 w 1097"/>
              <a:gd name="T75" fmla="*/ 690 h 1435"/>
              <a:gd name="T76" fmla="*/ 519 w 1097"/>
              <a:gd name="T77" fmla="*/ 658 h 1435"/>
              <a:gd name="T78" fmla="*/ 519 w 1097"/>
              <a:gd name="T79" fmla="*/ 635 h 1435"/>
              <a:gd name="T80" fmla="*/ 555 w 1097"/>
              <a:gd name="T81" fmla="*/ 635 h 1435"/>
              <a:gd name="T82" fmla="*/ 555 w 1097"/>
              <a:gd name="T83" fmla="*/ 658 h 1435"/>
              <a:gd name="T84" fmla="*/ 674 w 1097"/>
              <a:gd name="T85" fmla="*/ 745 h 1435"/>
              <a:gd name="T86" fmla="*/ 19 w 1097"/>
              <a:gd name="T87" fmla="*/ 1010 h 1435"/>
              <a:gd name="T88" fmla="*/ 19 w 1097"/>
              <a:gd name="T89" fmla="*/ 1010 h 1435"/>
              <a:gd name="T90" fmla="*/ 1039 w 1097"/>
              <a:gd name="T91" fmla="*/ 1030 h 1435"/>
              <a:gd name="T92" fmla="*/ 645 w 1097"/>
              <a:gd name="T93" fmla="*/ 236 h 1435"/>
              <a:gd name="T94" fmla="*/ 790 w 1097"/>
              <a:gd name="T95" fmla="*/ 59 h 1435"/>
              <a:gd name="T96" fmla="*/ 547 w 1097"/>
              <a:gd name="T97" fmla="*/ 58 h 1435"/>
              <a:gd name="T98" fmla="*/ 353 w 1097"/>
              <a:gd name="T99" fmla="*/ 121 h 1435"/>
              <a:gd name="T100" fmla="*/ 444 w 1097"/>
              <a:gd name="T101" fmla="*/ 228 h 1435"/>
              <a:gd name="T102" fmla="*/ 19 w 1097"/>
              <a:gd name="T103" fmla="*/ 1010 h 1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097" h="1435">
                <a:moveTo>
                  <a:pt x="742" y="209"/>
                </a:moveTo>
                <a:cubicBezTo>
                  <a:pt x="861" y="197"/>
                  <a:pt x="958" y="200"/>
                  <a:pt x="1058" y="264"/>
                </a:cubicBezTo>
                <a:cubicBezTo>
                  <a:pt x="1097" y="288"/>
                  <a:pt x="1065" y="329"/>
                  <a:pt x="1033" y="308"/>
                </a:cubicBezTo>
                <a:cubicBezTo>
                  <a:pt x="974" y="271"/>
                  <a:pt x="914" y="256"/>
                  <a:pt x="843" y="254"/>
                </a:cubicBezTo>
                <a:cubicBezTo>
                  <a:pt x="878" y="274"/>
                  <a:pt x="922" y="306"/>
                  <a:pt x="945" y="343"/>
                </a:cubicBezTo>
                <a:cubicBezTo>
                  <a:pt x="967" y="377"/>
                  <a:pt x="916" y="401"/>
                  <a:pt x="893" y="363"/>
                </a:cubicBezTo>
                <a:cubicBezTo>
                  <a:pt x="865" y="316"/>
                  <a:pt x="781" y="273"/>
                  <a:pt x="741" y="269"/>
                </a:cubicBezTo>
                <a:cubicBezTo>
                  <a:pt x="724" y="259"/>
                  <a:pt x="708" y="247"/>
                  <a:pt x="691" y="238"/>
                </a:cubicBezTo>
                <a:cubicBezTo>
                  <a:pt x="708" y="230"/>
                  <a:pt x="726" y="220"/>
                  <a:pt x="742" y="209"/>
                </a:cubicBezTo>
                <a:close/>
                <a:moveTo>
                  <a:pt x="555" y="958"/>
                </a:moveTo>
                <a:lnTo>
                  <a:pt x="555" y="958"/>
                </a:lnTo>
                <a:cubicBezTo>
                  <a:pt x="568" y="955"/>
                  <a:pt x="578" y="950"/>
                  <a:pt x="585" y="943"/>
                </a:cubicBezTo>
                <a:cubicBezTo>
                  <a:pt x="591" y="936"/>
                  <a:pt x="594" y="928"/>
                  <a:pt x="594" y="919"/>
                </a:cubicBezTo>
                <a:cubicBezTo>
                  <a:pt x="594" y="912"/>
                  <a:pt x="592" y="905"/>
                  <a:pt x="586" y="898"/>
                </a:cubicBezTo>
                <a:cubicBezTo>
                  <a:pt x="581" y="892"/>
                  <a:pt x="570" y="886"/>
                  <a:pt x="555" y="881"/>
                </a:cubicBezTo>
                <a:lnTo>
                  <a:pt x="555" y="958"/>
                </a:lnTo>
                <a:close/>
                <a:moveTo>
                  <a:pt x="519" y="721"/>
                </a:moveTo>
                <a:lnTo>
                  <a:pt x="519" y="721"/>
                </a:lnTo>
                <a:cubicBezTo>
                  <a:pt x="497" y="728"/>
                  <a:pt x="481" y="748"/>
                  <a:pt x="498" y="769"/>
                </a:cubicBezTo>
                <a:cubicBezTo>
                  <a:pt x="502" y="774"/>
                  <a:pt x="509" y="779"/>
                  <a:pt x="519" y="782"/>
                </a:cubicBezTo>
                <a:lnTo>
                  <a:pt x="519" y="721"/>
                </a:lnTo>
                <a:close/>
                <a:moveTo>
                  <a:pt x="674" y="745"/>
                </a:moveTo>
                <a:lnTo>
                  <a:pt x="674" y="745"/>
                </a:lnTo>
                <a:lnTo>
                  <a:pt x="585" y="759"/>
                </a:lnTo>
                <a:cubicBezTo>
                  <a:pt x="577" y="740"/>
                  <a:pt x="573" y="732"/>
                  <a:pt x="555" y="722"/>
                </a:cubicBezTo>
                <a:lnTo>
                  <a:pt x="555" y="791"/>
                </a:lnTo>
                <a:cubicBezTo>
                  <a:pt x="604" y="804"/>
                  <a:pt x="636" y="818"/>
                  <a:pt x="653" y="833"/>
                </a:cubicBezTo>
                <a:cubicBezTo>
                  <a:pt x="706" y="880"/>
                  <a:pt x="690" y="962"/>
                  <a:pt x="633" y="999"/>
                </a:cubicBezTo>
                <a:cubicBezTo>
                  <a:pt x="611" y="1013"/>
                  <a:pt x="584" y="1019"/>
                  <a:pt x="555" y="1020"/>
                </a:cubicBezTo>
                <a:lnTo>
                  <a:pt x="555" y="1066"/>
                </a:lnTo>
                <a:lnTo>
                  <a:pt x="519" y="1066"/>
                </a:lnTo>
                <a:lnTo>
                  <a:pt x="519" y="1020"/>
                </a:lnTo>
                <a:cubicBezTo>
                  <a:pt x="447" y="1014"/>
                  <a:pt x="399" y="987"/>
                  <a:pt x="386" y="913"/>
                </a:cubicBezTo>
                <a:lnTo>
                  <a:pt x="484" y="902"/>
                </a:lnTo>
                <a:cubicBezTo>
                  <a:pt x="489" y="929"/>
                  <a:pt x="494" y="943"/>
                  <a:pt x="519" y="955"/>
                </a:cubicBezTo>
                <a:lnTo>
                  <a:pt x="519" y="870"/>
                </a:lnTo>
                <a:cubicBezTo>
                  <a:pt x="487" y="861"/>
                  <a:pt x="464" y="853"/>
                  <a:pt x="450" y="847"/>
                </a:cubicBezTo>
                <a:cubicBezTo>
                  <a:pt x="391" y="818"/>
                  <a:pt x="384" y="735"/>
                  <a:pt x="430" y="690"/>
                </a:cubicBezTo>
                <a:cubicBezTo>
                  <a:pt x="450" y="671"/>
                  <a:pt x="480" y="660"/>
                  <a:pt x="519" y="658"/>
                </a:cubicBezTo>
                <a:lnTo>
                  <a:pt x="519" y="635"/>
                </a:lnTo>
                <a:lnTo>
                  <a:pt x="555" y="635"/>
                </a:lnTo>
                <a:lnTo>
                  <a:pt x="555" y="658"/>
                </a:lnTo>
                <a:cubicBezTo>
                  <a:pt x="613" y="662"/>
                  <a:pt x="661" y="683"/>
                  <a:pt x="674" y="745"/>
                </a:cubicBezTo>
                <a:close/>
                <a:moveTo>
                  <a:pt x="19" y="1010"/>
                </a:moveTo>
                <a:lnTo>
                  <a:pt x="19" y="1010"/>
                </a:lnTo>
                <a:cubicBezTo>
                  <a:pt x="47" y="1410"/>
                  <a:pt x="970" y="1435"/>
                  <a:pt x="1039" y="1030"/>
                </a:cubicBezTo>
                <a:cubicBezTo>
                  <a:pt x="1094" y="711"/>
                  <a:pt x="844" y="315"/>
                  <a:pt x="645" y="236"/>
                </a:cubicBezTo>
                <a:cubicBezTo>
                  <a:pt x="739" y="209"/>
                  <a:pt x="782" y="158"/>
                  <a:pt x="790" y="59"/>
                </a:cubicBezTo>
                <a:cubicBezTo>
                  <a:pt x="691" y="118"/>
                  <a:pt x="643" y="121"/>
                  <a:pt x="547" y="58"/>
                </a:cubicBezTo>
                <a:cubicBezTo>
                  <a:pt x="461" y="0"/>
                  <a:pt x="308" y="2"/>
                  <a:pt x="353" y="121"/>
                </a:cubicBezTo>
                <a:cubicBezTo>
                  <a:pt x="367" y="157"/>
                  <a:pt x="400" y="197"/>
                  <a:pt x="444" y="228"/>
                </a:cubicBezTo>
                <a:cubicBezTo>
                  <a:pt x="118" y="385"/>
                  <a:pt x="0" y="750"/>
                  <a:pt x="19" y="1010"/>
                </a:cubicBezTo>
                <a:close/>
              </a:path>
            </a:pathLst>
          </a:custGeom>
          <a:solidFill>
            <a:srgbClr val="00B0F0"/>
          </a:solidFill>
          <a:ln>
            <a:noFill/>
          </a:ln>
        </p:spPr>
        <p:txBody>
          <a:bodyPr vert="horz" wrap="square" lIns="68571" tIns="34285" rIns="68571" bIns="34285" numCol="1" anchor="t" anchorCtr="0" compatLnSpc="1"/>
          <a:lstStyle/>
          <a:p>
            <a:endParaRPr lang="zh-CN" altLang="en-US" dirty="0">
              <a:latin typeface="微软雅黑" panose="020B0503020204020204" pitchFamily="34" charset="-122"/>
            </a:endParaRPr>
          </a:p>
        </p:txBody>
      </p:sp>
      <p:cxnSp>
        <p:nvCxnSpPr>
          <p:cNvPr id="74" name="Straight Connector 5"/>
          <p:cNvCxnSpPr/>
          <p:nvPr/>
        </p:nvCxnSpPr>
        <p:spPr>
          <a:xfrm flipH="1">
            <a:off x="-7722" y="1903634"/>
            <a:ext cx="1017697" cy="0"/>
          </a:xfrm>
          <a:prstGeom prst="line">
            <a:avLst/>
          </a:prstGeom>
          <a:ln w="19050">
            <a:solidFill>
              <a:schemeClr val="accent1"/>
            </a:solidFill>
            <a:prstDash val="sysDot"/>
          </a:ln>
        </p:spPr>
        <p:style>
          <a:lnRef idx="1">
            <a:schemeClr val="accent1"/>
          </a:lnRef>
          <a:fillRef idx="0">
            <a:schemeClr val="accent1"/>
          </a:fillRef>
          <a:effectRef idx="0">
            <a:schemeClr val="accent1"/>
          </a:effectRef>
          <a:fontRef idx="minor">
            <a:schemeClr val="tx1"/>
          </a:fontRef>
        </p:style>
      </p:cxnSp>
      <p:cxnSp>
        <p:nvCxnSpPr>
          <p:cNvPr id="75" name="Straight Connector 8"/>
          <p:cNvCxnSpPr/>
          <p:nvPr/>
        </p:nvCxnSpPr>
        <p:spPr>
          <a:xfrm flipH="1" flipV="1">
            <a:off x="2088813" y="1903634"/>
            <a:ext cx="688016" cy="1"/>
          </a:xfrm>
          <a:prstGeom prst="line">
            <a:avLst/>
          </a:prstGeom>
          <a:ln w="19050">
            <a:solidFill>
              <a:schemeClr val="accent1"/>
            </a:solidFill>
            <a:prstDash val="sysDot"/>
          </a:ln>
        </p:spPr>
        <p:style>
          <a:lnRef idx="1">
            <a:schemeClr val="accent1"/>
          </a:lnRef>
          <a:fillRef idx="0">
            <a:schemeClr val="accent1"/>
          </a:fillRef>
          <a:effectRef idx="0">
            <a:schemeClr val="accent1"/>
          </a:effectRef>
          <a:fontRef idx="minor">
            <a:schemeClr val="tx1"/>
          </a:fontRef>
        </p:style>
      </p:cxnSp>
      <p:cxnSp>
        <p:nvCxnSpPr>
          <p:cNvPr id="76" name="Straight Connector 10"/>
          <p:cNvCxnSpPr/>
          <p:nvPr/>
        </p:nvCxnSpPr>
        <p:spPr>
          <a:xfrm flipH="1" flipV="1">
            <a:off x="3855667" y="1903634"/>
            <a:ext cx="688016" cy="1"/>
          </a:xfrm>
          <a:prstGeom prst="line">
            <a:avLst/>
          </a:prstGeom>
          <a:ln w="19050">
            <a:solidFill>
              <a:schemeClr val="accent1"/>
            </a:solidFill>
            <a:prstDash val="sysDot"/>
          </a:ln>
        </p:spPr>
        <p:style>
          <a:lnRef idx="1">
            <a:schemeClr val="accent1"/>
          </a:lnRef>
          <a:fillRef idx="0">
            <a:schemeClr val="accent1"/>
          </a:fillRef>
          <a:effectRef idx="0">
            <a:schemeClr val="accent1"/>
          </a:effectRef>
          <a:fontRef idx="minor">
            <a:schemeClr val="tx1"/>
          </a:fontRef>
        </p:style>
      </p:cxnSp>
      <p:cxnSp>
        <p:nvCxnSpPr>
          <p:cNvPr id="77" name="Straight Connector 12"/>
          <p:cNvCxnSpPr/>
          <p:nvPr/>
        </p:nvCxnSpPr>
        <p:spPr>
          <a:xfrm flipH="1" flipV="1">
            <a:off x="5622521" y="1903634"/>
            <a:ext cx="688016" cy="1"/>
          </a:xfrm>
          <a:prstGeom prst="line">
            <a:avLst/>
          </a:prstGeom>
          <a:ln w="19050">
            <a:solidFill>
              <a:schemeClr val="accent1"/>
            </a:solidFill>
            <a:prstDash val="sysDot"/>
          </a:ln>
        </p:spPr>
        <p:style>
          <a:lnRef idx="1">
            <a:schemeClr val="accent1"/>
          </a:lnRef>
          <a:fillRef idx="0">
            <a:schemeClr val="accent1"/>
          </a:fillRef>
          <a:effectRef idx="0">
            <a:schemeClr val="accent1"/>
          </a:effectRef>
          <a:fontRef idx="minor">
            <a:schemeClr val="tx1"/>
          </a:fontRef>
        </p:style>
      </p:cxnSp>
      <p:cxnSp>
        <p:nvCxnSpPr>
          <p:cNvPr id="78" name="Straight Connector 13"/>
          <p:cNvCxnSpPr/>
          <p:nvPr/>
        </p:nvCxnSpPr>
        <p:spPr>
          <a:xfrm flipH="1" flipV="1">
            <a:off x="7389374" y="1903634"/>
            <a:ext cx="688016" cy="1"/>
          </a:xfrm>
          <a:prstGeom prst="line">
            <a:avLst/>
          </a:prstGeom>
          <a:ln w="19050">
            <a:solidFill>
              <a:schemeClr val="accent1"/>
            </a:solidFill>
            <a:prstDash val="sysDot"/>
          </a:ln>
        </p:spPr>
        <p:style>
          <a:lnRef idx="1">
            <a:schemeClr val="accent1"/>
          </a:lnRef>
          <a:fillRef idx="0">
            <a:schemeClr val="accent1"/>
          </a:fillRef>
          <a:effectRef idx="0">
            <a:schemeClr val="accent1"/>
          </a:effectRef>
          <a:fontRef idx="minor">
            <a:schemeClr val="tx1"/>
          </a:fontRef>
        </p:style>
      </p:cxnSp>
      <p:cxnSp>
        <p:nvCxnSpPr>
          <p:cNvPr id="79" name="Straight Connector 14"/>
          <p:cNvCxnSpPr/>
          <p:nvPr/>
        </p:nvCxnSpPr>
        <p:spPr>
          <a:xfrm>
            <a:off x="8077389" y="1903632"/>
            <a:ext cx="0" cy="3241456"/>
          </a:xfrm>
          <a:prstGeom prst="line">
            <a:avLst/>
          </a:prstGeom>
          <a:ln w="19050">
            <a:solidFill>
              <a:schemeClr val="accent1"/>
            </a:solidFill>
            <a:prstDash val="sysDot"/>
          </a:ln>
        </p:spPr>
        <p:style>
          <a:lnRef idx="1">
            <a:schemeClr val="accent1"/>
          </a:lnRef>
          <a:fillRef idx="0">
            <a:schemeClr val="accent1"/>
          </a:fillRef>
          <a:effectRef idx="0">
            <a:schemeClr val="accent1"/>
          </a:effectRef>
          <a:fontRef idx="minor">
            <a:schemeClr val="tx1"/>
          </a:fontRef>
        </p:style>
      </p:cxnSp>
      <p:cxnSp>
        <p:nvCxnSpPr>
          <p:cNvPr id="80" name="Straight Connector 15"/>
          <p:cNvCxnSpPr/>
          <p:nvPr/>
        </p:nvCxnSpPr>
        <p:spPr>
          <a:xfrm flipV="1">
            <a:off x="513091" y="438944"/>
            <a:ext cx="0" cy="2656800"/>
          </a:xfrm>
          <a:prstGeom prst="line">
            <a:avLst/>
          </a:prstGeom>
          <a:ln w="19050">
            <a:solidFill>
              <a:schemeClr val="accent1"/>
            </a:solidFill>
            <a:prstDash val="sysDot"/>
          </a:ln>
        </p:spPr>
        <p:style>
          <a:lnRef idx="1">
            <a:schemeClr val="accent1"/>
          </a:lnRef>
          <a:fillRef idx="0">
            <a:schemeClr val="accent1"/>
          </a:fillRef>
          <a:effectRef idx="0">
            <a:schemeClr val="accent1"/>
          </a:effectRef>
          <a:fontRef idx="minor">
            <a:schemeClr val="tx1"/>
          </a:fontRef>
        </p:style>
      </p:cxnSp>
      <p:cxnSp>
        <p:nvCxnSpPr>
          <p:cNvPr id="81" name="Straight Connector 17"/>
          <p:cNvCxnSpPr/>
          <p:nvPr/>
        </p:nvCxnSpPr>
        <p:spPr>
          <a:xfrm flipH="1" flipV="1">
            <a:off x="513090" y="3076569"/>
            <a:ext cx="496885" cy="2"/>
          </a:xfrm>
          <a:prstGeom prst="line">
            <a:avLst/>
          </a:prstGeom>
          <a:ln w="19050">
            <a:solidFill>
              <a:schemeClr val="accent1"/>
            </a:solidFill>
            <a:prstDash val="sysDot"/>
          </a:ln>
        </p:spPr>
        <p:style>
          <a:lnRef idx="1">
            <a:schemeClr val="accent1"/>
          </a:lnRef>
          <a:fillRef idx="0">
            <a:schemeClr val="accent1"/>
          </a:fillRef>
          <a:effectRef idx="0">
            <a:schemeClr val="accent1"/>
          </a:effectRef>
          <a:fontRef idx="minor">
            <a:schemeClr val="tx1"/>
          </a:fontRef>
        </p:style>
      </p:cxnSp>
      <p:cxnSp>
        <p:nvCxnSpPr>
          <p:cNvPr id="82" name="Straight Connector 19"/>
          <p:cNvCxnSpPr/>
          <p:nvPr/>
        </p:nvCxnSpPr>
        <p:spPr>
          <a:xfrm flipH="1" flipV="1">
            <a:off x="2088813" y="3076570"/>
            <a:ext cx="688016" cy="1"/>
          </a:xfrm>
          <a:prstGeom prst="line">
            <a:avLst/>
          </a:prstGeom>
          <a:ln w="19050">
            <a:solidFill>
              <a:schemeClr val="accent1"/>
            </a:solidFill>
            <a:prstDash val="sysDot"/>
          </a:ln>
        </p:spPr>
        <p:style>
          <a:lnRef idx="1">
            <a:schemeClr val="accent1"/>
          </a:lnRef>
          <a:fillRef idx="0">
            <a:schemeClr val="accent1"/>
          </a:fillRef>
          <a:effectRef idx="0">
            <a:schemeClr val="accent1"/>
          </a:effectRef>
          <a:fontRef idx="minor">
            <a:schemeClr val="tx1"/>
          </a:fontRef>
        </p:style>
      </p:cxnSp>
      <p:cxnSp>
        <p:nvCxnSpPr>
          <p:cNvPr id="83" name="Straight Connector 21"/>
          <p:cNvCxnSpPr/>
          <p:nvPr/>
        </p:nvCxnSpPr>
        <p:spPr>
          <a:xfrm flipH="1" flipV="1">
            <a:off x="3855667" y="3076570"/>
            <a:ext cx="688016" cy="1"/>
          </a:xfrm>
          <a:prstGeom prst="line">
            <a:avLst/>
          </a:prstGeom>
          <a:ln w="19050">
            <a:solidFill>
              <a:schemeClr val="accent1"/>
            </a:solidFill>
            <a:prstDash val="sysDot"/>
          </a:ln>
        </p:spPr>
        <p:style>
          <a:lnRef idx="1">
            <a:schemeClr val="accent1"/>
          </a:lnRef>
          <a:fillRef idx="0">
            <a:schemeClr val="accent1"/>
          </a:fillRef>
          <a:effectRef idx="0">
            <a:schemeClr val="accent1"/>
          </a:effectRef>
          <a:fontRef idx="minor">
            <a:schemeClr val="tx1"/>
          </a:fontRef>
        </p:style>
      </p:cxnSp>
      <p:cxnSp>
        <p:nvCxnSpPr>
          <p:cNvPr id="84" name="Straight Connector 23"/>
          <p:cNvCxnSpPr/>
          <p:nvPr/>
        </p:nvCxnSpPr>
        <p:spPr>
          <a:xfrm flipH="1" flipV="1">
            <a:off x="5622521" y="3076570"/>
            <a:ext cx="688016" cy="1"/>
          </a:xfrm>
          <a:prstGeom prst="line">
            <a:avLst/>
          </a:prstGeom>
          <a:ln w="19050">
            <a:solidFill>
              <a:schemeClr val="accent1"/>
            </a:solidFill>
            <a:prstDash val="sysDot"/>
          </a:ln>
        </p:spPr>
        <p:style>
          <a:lnRef idx="1">
            <a:schemeClr val="accent1"/>
          </a:lnRef>
          <a:fillRef idx="0">
            <a:schemeClr val="accent1"/>
          </a:fillRef>
          <a:effectRef idx="0">
            <a:schemeClr val="accent1"/>
          </a:effectRef>
          <a:fontRef idx="minor">
            <a:schemeClr val="tx1"/>
          </a:fontRef>
        </p:style>
      </p:cxnSp>
      <p:cxnSp>
        <p:nvCxnSpPr>
          <p:cNvPr id="85" name="Straight Connector 24"/>
          <p:cNvCxnSpPr/>
          <p:nvPr/>
        </p:nvCxnSpPr>
        <p:spPr>
          <a:xfrm flipH="1">
            <a:off x="7389377" y="3076569"/>
            <a:ext cx="1048407" cy="0"/>
          </a:xfrm>
          <a:prstGeom prst="line">
            <a:avLst/>
          </a:prstGeom>
          <a:ln w="19050">
            <a:solidFill>
              <a:schemeClr val="accent1"/>
            </a:solidFill>
            <a:prstDash val="sysDot"/>
          </a:ln>
        </p:spPr>
        <p:style>
          <a:lnRef idx="1">
            <a:schemeClr val="accent1"/>
          </a:lnRef>
          <a:fillRef idx="0">
            <a:schemeClr val="accent1"/>
          </a:fillRef>
          <a:effectRef idx="0">
            <a:schemeClr val="accent1"/>
          </a:effectRef>
          <a:fontRef idx="minor">
            <a:schemeClr val="tx1"/>
          </a:fontRef>
        </p:style>
      </p:cxnSp>
      <p:cxnSp>
        <p:nvCxnSpPr>
          <p:cNvPr id="86" name="Straight Connector 25"/>
          <p:cNvCxnSpPr/>
          <p:nvPr/>
        </p:nvCxnSpPr>
        <p:spPr>
          <a:xfrm>
            <a:off x="8437782" y="3095744"/>
            <a:ext cx="0" cy="2049344"/>
          </a:xfrm>
          <a:prstGeom prst="line">
            <a:avLst/>
          </a:prstGeom>
          <a:ln w="19050">
            <a:solidFill>
              <a:schemeClr val="accent1"/>
            </a:solidFill>
            <a:prstDash val="sysDot"/>
          </a:ln>
        </p:spPr>
        <p:style>
          <a:lnRef idx="1">
            <a:schemeClr val="accent1"/>
          </a:lnRef>
          <a:fillRef idx="0">
            <a:schemeClr val="accent1"/>
          </a:fillRef>
          <a:effectRef idx="0">
            <a:schemeClr val="accent1"/>
          </a:effectRef>
          <a:fontRef idx="minor">
            <a:schemeClr val="tx1"/>
          </a:fontRef>
        </p:style>
      </p:cxnSp>
      <p:grpSp>
        <p:nvGrpSpPr>
          <p:cNvPr id="87" name="组合 86"/>
          <p:cNvGrpSpPr/>
          <p:nvPr/>
        </p:nvGrpSpPr>
        <p:grpSpPr>
          <a:xfrm>
            <a:off x="990791" y="1425450"/>
            <a:ext cx="1094603" cy="923094"/>
            <a:chOff x="304800" y="673100"/>
            <a:chExt cx="4000500" cy="4000500"/>
          </a:xfrm>
          <a:effectLst>
            <a:outerShdw blurRad="444500" dist="254000" dir="8100000" algn="tr" rotWithShape="0">
              <a:prstClr val="black">
                <a:alpha val="50000"/>
              </a:prstClr>
            </a:outerShdw>
          </a:effectLst>
        </p:grpSpPr>
        <p:sp>
          <p:nvSpPr>
            <p:cNvPr id="88" name="同心圆 87"/>
            <p:cNvSpPr/>
            <p:nvPr/>
          </p:nvSpPr>
          <p:spPr>
            <a:xfrm>
              <a:off x="304800" y="673100"/>
              <a:ext cx="4000500" cy="4000500"/>
            </a:xfrm>
            <a:prstGeom prst="hexagon">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89" name="椭圆 88"/>
            <p:cNvSpPr/>
            <p:nvPr/>
          </p:nvSpPr>
          <p:spPr>
            <a:xfrm>
              <a:off x="392112" y="760412"/>
              <a:ext cx="3825874" cy="3825874"/>
            </a:xfrm>
            <a:prstGeom prst="hexagon">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sp>
        <p:nvSpPr>
          <p:cNvPr id="90" name="Freeform 5"/>
          <p:cNvSpPr>
            <a:spLocks noEditPoints="1"/>
          </p:cNvSpPr>
          <p:nvPr/>
        </p:nvSpPr>
        <p:spPr bwMode="auto">
          <a:xfrm>
            <a:off x="1390737" y="1641356"/>
            <a:ext cx="317314" cy="224088"/>
          </a:xfrm>
          <a:custGeom>
            <a:avLst/>
            <a:gdLst>
              <a:gd name="T0" fmla="*/ 218 w 219"/>
              <a:gd name="T1" fmla="*/ 117 h 154"/>
              <a:gd name="T2" fmla="*/ 219 w 219"/>
              <a:gd name="T3" fmla="*/ 118 h 154"/>
              <a:gd name="T4" fmla="*/ 218 w 219"/>
              <a:gd name="T5" fmla="*/ 119 h 154"/>
              <a:gd name="T6" fmla="*/ 174 w 219"/>
              <a:gd name="T7" fmla="*/ 153 h 154"/>
              <a:gd name="T8" fmla="*/ 172 w 219"/>
              <a:gd name="T9" fmla="*/ 153 h 154"/>
              <a:gd name="T10" fmla="*/ 171 w 219"/>
              <a:gd name="T11" fmla="*/ 151 h 154"/>
              <a:gd name="T12" fmla="*/ 179 w 219"/>
              <a:gd name="T13" fmla="*/ 133 h 154"/>
              <a:gd name="T14" fmla="*/ 113 w 219"/>
              <a:gd name="T15" fmla="*/ 106 h 154"/>
              <a:gd name="T16" fmla="*/ 126 w 219"/>
              <a:gd name="T17" fmla="*/ 89 h 154"/>
              <a:gd name="T18" fmla="*/ 131 w 219"/>
              <a:gd name="T19" fmla="*/ 82 h 154"/>
              <a:gd name="T20" fmla="*/ 179 w 219"/>
              <a:gd name="T21" fmla="*/ 103 h 154"/>
              <a:gd name="T22" fmla="*/ 171 w 219"/>
              <a:gd name="T23" fmla="*/ 85 h 154"/>
              <a:gd name="T24" fmla="*/ 172 w 219"/>
              <a:gd name="T25" fmla="*/ 83 h 154"/>
              <a:gd name="T26" fmla="*/ 173 w 219"/>
              <a:gd name="T27" fmla="*/ 82 h 154"/>
              <a:gd name="T28" fmla="*/ 174 w 219"/>
              <a:gd name="T29" fmla="*/ 83 h 154"/>
              <a:gd name="T30" fmla="*/ 218 w 219"/>
              <a:gd name="T31" fmla="*/ 117 h 154"/>
              <a:gd name="T32" fmla="*/ 45 w 219"/>
              <a:gd name="T33" fmla="*/ 71 h 154"/>
              <a:gd name="T34" fmla="*/ 46 w 219"/>
              <a:gd name="T35" fmla="*/ 71 h 154"/>
              <a:gd name="T36" fmla="*/ 47 w 219"/>
              <a:gd name="T37" fmla="*/ 71 h 154"/>
              <a:gd name="T38" fmla="*/ 47 w 219"/>
              <a:gd name="T39" fmla="*/ 69 h 154"/>
              <a:gd name="T40" fmla="*/ 40 w 219"/>
              <a:gd name="T41" fmla="*/ 50 h 154"/>
              <a:gd name="T42" fmla="*/ 87 w 219"/>
              <a:gd name="T43" fmla="*/ 72 h 154"/>
              <a:gd name="T44" fmla="*/ 93 w 219"/>
              <a:gd name="T45" fmla="*/ 65 h 154"/>
              <a:gd name="T46" fmla="*/ 106 w 219"/>
              <a:gd name="T47" fmla="*/ 49 h 154"/>
              <a:gd name="T48" fmla="*/ 40 w 219"/>
              <a:gd name="T49" fmla="*/ 21 h 154"/>
              <a:gd name="T50" fmla="*/ 47 w 219"/>
              <a:gd name="T51" fmla="*/ 2 h 154"/>
              <a:gd name="T52" fmla="*/ 47 w 219"/>
              <a:gd name="T53" fmla="*/ 0 h 154"/>
              <a:gd name="T54" fmla="*/ 45 w 219"/>
              <a:gd name="T55" fmla="*/ 0 h 154"/>
              <a:gd name="T56" fmla="*/ 0 w 219"/>
              <a:gd name="T57" fmla="*/ 34 h 154"/>
              <a:gd name="T58" fmla="*/ 0 w 219"/>
              <a:gd name="T59" fmla="*/ 35 h 154"/>
              <a:gd name="T60" fmla="*/ 0 w 219"/>
              <a:gd name="T61" fmla="*/ 37 h 154"/>
              <a:gd name="T62" fmla="*/ 45 w 219"/>
              <a:gd name="T63" fmla="*/ 71 h 154"/>
              <a:gd name="T64" fmla="*/ 121 w 219"/>
              <a:gd name="T65" fmla="*/ 86 h 154"/>
              <a:gd name="T66" fmla="*/ 179 w 219"/>
              <a:gd name="T67" fmla="*/ 50 h 154"/>
              <a:gd name="T68" fmla="*/ 171 w 219"/>
              <a:gd name="T69" fmla="*/ 69 h 154"/>
              <a:gd name="T70" fmla="*/ 172 w 219"/>
              <a:gd name="T71" fmla="*/ 71 h 154"/>
              <a:gd name="T72" fmla="*/ 173 w 219"/>
              <a:gd name="T73" fmla="*/ 71 h 154"/>
              <a:gd name="T74" fmla="*/ 174 w 219"/>
              <a:gd name="T75" fmla="*/ 71 h 154"/>
              <a:gd name="T76" fmla="*/ 218 w 219"/>
              <a:gd name="T77" fmla="*/ 37 h 154"/>
              <a:gd name="T78" fmla="*/ 219 w 219"/>
              <a:gd name="T79" fmla="*/ 35 h 154"/>
              <a:gd name="T80" fmla="*/ 218 w 219"/>
              <a:gd name="T81" fmla="*/ 34 h 154"/>
              <a:gd name="T82" fmla="*/ 174 w 219"/>
              <a:gd name="T83" fmla="*/ 0 h 154"/>
              <a:gd name="T84" fmla="*/ 172 w 219"/>
              <a:gd name="T85" fmla="*/ 0 h 154"/>
              <a:gd name="T86" fmla="*/ 171 w 219"/>
              <a:gd name="T87" fmla="*/ 2 h 154"/>
              <a:gd name="T88" fmla="*/ 179 w 219"/>
              <a:gd name="T89" fmla="*/ 21 h 154"/>
              <a:gd name="T90" fmla="*/ 97 w 219"/>
              <a:gd name="T91" fmla="*/ 69 h 154"/>
              <a:gd name="T92" fmla="*/ 40 w 219"/>
              <a:gd name="T93" fmla="*/ 103 h 154"/>
              <a:gd name="T94" fmla="*/ 47 w 219"/>
              <a:gd name="T95" fmla="*/ 85 h 154"/>
              <a:gd name="T96" fmla="*/ 47 w 219"/>
              <a:gd name="T97" fmla="*/ 83 h 154"/>
              <a:gd name="T98" fmla="*/ 46 w 219"/>
              <a:gd name="T99" fmla="*/ 82 h 154"/>
              <a:gd name="T100" fmla="*/ 45 w 219"/>
              <a:gd name="T101" fmla="*/ 83 h 154"/>
              <a:gd name="T102" fmla="*/ 0 w 219"/>
              <a:gd name="T103" fmla="*/ 117 h 154"/>
              <a:gd name="T104" fmla="*/ 0 w 219"/>
              <a:gd name="T105" fmla="*/ 118 h 154"/>
              <a:gd name="T106" fmla="*/ 0 w 219"/>
              <a:gd name="T107" fmla="*/ 119 h 154"/>
              <a:gd name="T108" fmla="*/ 45 w 219"/>
              <a:gd name="T109" fmla="*/ 153 h 154"/>
              <a:gd name="T110" fmla="*/ 47 w 219"/>
              <a:gd name="T111" fmla="*/ 153 h 154"/>
              <a:gd name="T112" fmla="*/ 47 w 219"/>
              <a:gd name="T113" fmla="*/ 151 h 154"/>
              <a:gd name="T114" fmla="*/ 40 w 219"/>
              <a:gd name="T115" fmla="*/ 133 h 154"/>
              <a:gd name="T116" fmla="*/ 121 w 219"/>
              <a:gd name="T117" fmla="*/ 86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19" h="154">
                <a:moveTo>
                  <a:pt x="218" y="117"/>
                </a:moveTo>
                <a:cubicBezTo>
                  <a:pt x="219" y="117"/>
                  <a:pt x="219" y="117"/>
                  <a:pt x="219" y="118"/>
                </a:cubicBezTo>
                <a:cubicBezTo>
                  <a:pt x="219" y="119"/>
                  <a:pt x="219" y="119"/>
                  <a:pt x="218" y="119"/>
                </a:cubicBezTo>
                <a:cubicBezTo>
                  <a:pt x="174" y="153"/>
                  <a:pt x="174" y="153"/>
                  <a:pt x="174" y="153"/>
                </a:cubicBezTo>
                <a:cubicBezTo>
                  <a:pt x="174" y="154"/>
                  <a:pt x="173" y="154"/>
                  <a:pt x="172" y="153"/>
                </a:cubicBezTo>
                <a:cubicBezTo>
                  <a:pt x="171" y="153"/>
                  <a:pt x="171" y="152"/>
                  <a:pt x="171" y="151"/>
                </a:cubicBezTo>
                <a:cubicBezTo>
                  <a:pt x="179" y="133"/>
                  <a:pt x="179" y="133"/>
                  <a:pt x="179" y="133"/>
                </a:cubicBezTo>
                <a:cubicBezTo>
                  <a:pt x="145" y="131"/>
                  <a:pt x="126" y="119"/>
                  <a:pt x="113" y="106"/>
                </a:cubicBezTo>
                <a:cubicBezTo>
                  <a:pt x="118" y="100"/>
                  <a:pt x="122" y="94"/>
                  <a:pt x="126" y="89"/>
                </a:cubicBezTo>
                <a:cubicBezTo>
                  <a:pt x="128" y="86"/>
                  <a:pt x="130" y="84"/>
                  <a:pt x="131" y="82"/>
                </a:cubicBezTo>
                <a:cubicBezTo>
                  <a:pt x="141" y="93"/>
                  <a:pt x="154" y="102"/>
                  <a:pt x="179" y="103"/>
                </a:cubicBezTo>
                <a:cubicBezTo>
                  <a:pt x="171" y="85"/>
                  <a:pt x="171" y="85"/>
                  <a:pt x="171" y="85"/>
                </a:cubicBezTo>
                <a:cubicBezTo>
                  <a:pt x="171" y="84"/>
                  <a:pt x="171" y="83"/>
                  <a:pt x="172" y="83"/>
                </a:cubicBezTo>
                <a:cubicBezTo>
                  <a:pt x="172" y="82"/>
                  <a:pt x="173" y="82"/>
                  <a:pt x="173" y="82"/>
                </a:cubicBezTo>
                <a:cubicBezTo>
                  <a:pt x="173" y="82"/>
                  <a:pt x="174" y="82"/>
                  <a:pt x="174" y="83"/>
                </a:cubicBezTo>
                <a:lnTo>
                  <a:pt x="218" y="117"/>
                </a:lnTo>
                <a:close/>
                <a:moveTo>
                  <a:pt x="45" y="71"/>
                </a:moveTo>
                <a:cubicBezTo>
                  <a:pt x="45" y="71"/>
                  <a:pt x="45" y="71"/>
                  <a:pt x="46" y="71"/>
                </a:cubicBezTo>
                <a:cubicBezTo>
                  <a:pt x="46" y="71"/>
                  <a:pt x="46" y="71"/>
                  <a:pt x="47" y="71"/>
                </a:cubicBezTo>
                <a:cubicBezTo>
                  <a:pt x="47" y="70"/>
                  <a:pt x="48" y="69"/>
                  <a:pt x="47" y="69"/>
                </a:cubicBezTo>
                <a:cubicBezTo>
                  <a:pt x="40" y="50"/>
                  <a:pt x="40" y="50"/>
                  <a:pt x="40" y="50"/>
                </a:cubicBezTo>
                <a:cubicBezTo>
                  <a:pt x="65" y="52"/>
                  <a:pt x="77" y="61"/>
                  <a:pt x="87" y="72"/>
                </a:cubicBezTo>
                <a:cubicBezTo>
                  <a:pt x="89" y="70"/>
                  <a:pt x="91" y="68"/>
                  <a:pt x="93" y="65"/>
                </a:cubicBezTo>
                <a:cubicBezTo>
                  <a:pt x="96" y="60"/>
                  <a:pt x="101" y="54"/>
                  <a:pt x="106" y="49"/>
                </a:cubicBezTo>
                <a:cubicBezTo>
                  <a:pt x="92" y="35"/>
                  <a:pt x="73" y="23"/>
                  <a:pt x="40" y="21"/>
                </a:cubicBezTo>
                <a:cubicBezTo>
                  <a:pt x="47" y="2"/>
                  <a:pt x="47" y="2"/>
                  <a:pt x="47" y="2"/>
                </a:cubicBezTo>
                <a:cubicBezTo>
                  <a:pt x="48" y="1"/>
                  <a:pt x="47" y="1"/>
                  <a:pt x="47" y="0"/>
                </a:cubicBezTo>
                <a:cubicBezTo>
                  <a:pt x="46" y="0"/>
                  <a:pt x="45" y="0"/>
                  <a:pt x="45" y="0"/>
                </a:cubicBezTo>
                <a:cubicBezTo>
                  <a:pt x="0" y="34"/>
                  <a:pt x="0" y="34"/>
                  <a:pt x="0" y="34"/>
                </a:cubicBezTo>
                <a:cubicBezTo>
                  <a:pt x="0" y="34"/>
                  <a:pt x="0" y="35"/>
                  <a:pt x="0" y="35"/>
                </a:cubicBezTo>
                <a:cubicBezTo>
                  <a:pt x="0" y="36"/>
                  <a:pt x="0" y="36"/>
                  <a:pt x="0" y="37"/>
                </a:cubicBezTo>
                <a:lnTo>
                  <a:pt x="45" y="71"/>
                </a:lnTo>
                <a:close/>
                <a:moveTo>
                  <a:pt x="121" y="86"/>
                </a:moveTo>
                <a:cubicBezTo>
                  <a:pt x="134" y="67"/>
                  <a:pt x="145" y="53"/>
                  <a:pt x="179" y="50"/>
                </a:cubicBezTo>
                <a:cubicBezTo>
                  <a:pt x="171" y="69"/>
                  <a:pt x="171" y="69"/>
                  <a:pt x="171" y="69"/>
                </a:cubicBezTo>
                <a:cubicBezTo>
                  <a:pt x="171" y="69"/>
                  <a:pt x="171" y="70"/>
                  <a:pt x="172" y="71"/>
                </a:cubicBezTo>
                <a:cubicBezTo>
                  <a:pt x="172" y="71"/>
                  <a:pt x="173" y="71"/>
                  <a:pt x="173" y="71"/>
                </a:cubicBezTo>
                <a:cubicBezTo>
                  <a:pt x="173" y="71"/>
                  <a:pt x="174" y="71"/>
                  <a:pt x="174" y="71"/>
                </a:cubicBezTo>
                <a:cubicBezTo>
                  <a:pt x="218" y="37"/>
                  <a:pt x="218" y="37"/>
                  <a:pt x="218" y="37"/>
                </a:cubicBezTo>
                <a:cubicBezTo>
                  <a:pt x="219" y="36"/>
                  <a:pt x="219" y="36"/>
                  <a:pt x="219" y="35"/>
                </a:cubicBezTo>
                <a:cubicBezTo>
                  <a:pt x="219" y="35"/>
                  <a:pt x="219" y="34"/>
                  <a:pt x="218" y="34"/>
                </a:cubicBezTo>
                <a:cubicBezTo>
                  <a:pt x="174" y="0"/>
                  <a:pt x="174" y="0"/>
                  <a:pt x="174" y="0"/>
                </a:cubicBezTo>
                <a:cubicBezTo>
                  <a:pt x="174" y="0"/>
                  <a:pt x="173" y="0"/>
                  <a:pt x="172" y="0"/>
                </a:cubicBezTo>
                <a:cubicBezTo>
                  <a:pt x="171" y="1"/>
                  <a:pt x="171" y="1"/>
                  <a:pt x="171" y="2"/>
                </a:cubicBezTo>
                <a:cubicBezTo>
                  <a:pt x="179" y="21"/>
                  <a:pt x="179" y="21"/>
                  <a:pt x="179" y="21"/>
                </a:cubicBezTo>
                <a:cubicBezTo>
                  <a:pt x="130" y="23"/>
                  <a:pt x="112" y="48"/>
                  <a:pt x="97" y="69"/>
                </a:cubicBezTo>
                <a:cubicBezTo>
                  <a:pt x="84" y="87"/>
                  <a:pt x="74" y="101"/>
                  <a:pt x="40" y="103"/>
                </a:cubicBezTo>
                <a:cubicBezTo>
                  <a:pt x="47" y="85"/>
                  <a:pt x="47" y="85"/>
                  <a:pt x="47" y="85"/>
                </a:cubicBezTo>
                <a:cubicBezTo>
                  <a:pt x="48" y="84"/>
                  <a:pt x="47" y="83"/>
                  <a:pt x="47" y="83"/>
                </a:cubicBezTo>
                <a:cubicBezTo>
                  <a:pt x="46" y="82"/>
                  <a:pt x="46" y="82"/>
                  <a:pt x="46" y="82"/>
                </a:cubicBezTo>
                <a:cubicBezTo>
                  <a:pt x="45" y="82"/>
                  <a:pt x="45" y="82"/>
                  <a:pt x="45" y="83"/>
                </a:cubicBezTo>
                <a:cubicBezTo>
                  <a:pt x="0" y="117"/>
                  <a:pt x="0" y="117"/>
                  <a:pt x="0" y="117"/>
                </a:cubicBezTo>
                <a:cubicBezTo>
                  <a:pt x="0" y="117"/>
                  <a:pt x="0" y="117"/>
                  <a:pt x="0" y="118"/>
                </a:cubicBezTo>
                <a:cubicBezTo>
                  <a:pt x="0" y="119"/>
                  <a:pt x="0" y="119"/>
                  <a:pt x="0" y="119"/>
                </a:cubicBezTo>
                <a:cubicBezTo>
                  <a:pt x="45" y="153"/>
                  <a:pt x="45" y="153"/>
                  <a:pt x="45" y="153"/>
                </a:cubicBezTo>
                <a:cubicBezTo>
                  <a:pt x="45" y="154"/>
                  <a:pt x="46" y="154"/>
                  <a:pt x="47" y="153"/>
                </a:cubicBezTo>
                <a:cubicBezTo>
                  <a:pt x="47" y="153"/>
                  <a:pt x="48" y="152"/>
                  <a:pt x="47" y="151"/>
                </a:cubicBezTo>
                <a:cubicBezTo>
                  <a:pt x="40" y="133"/>
                  <a:pt x="40" y="133"/>
                  <a:pt x="40" y="133"/>
                </a:cubicBezTo>
                <a:cubicBezTo>
                  <a:pt x="89" y="131"/>
                  <a:pt x="107" y="106"/>
                  <a:pt x="121" y="86"/>
                </a:cubicBezTo>
              </a:path>
            </a:pathLst>
          </a:custGeom>
          <a:solidFill>
            <a:srgbClr val="00B0F0"/>
          </a:solidFill>
          <a:ln>
            <a:noFill/>
          </a:ln>
        </p:spPr>
        <p:txBody>
          <a:bodyPr vert="horz" wrap="square" lIns="91452" tIns="45726" rIns="91452" bIns="45726" numCol="1" anchor="t" anchorCtr="0" compatLnSpc="1"/>
          <a:lstStyle/>
          <a:p>
            <a:endParaRPr lang="id-ID" sz="1800" dirty="0">
              <a:latin typeface="微软雅黑" panose="020B0503020204020204" pitchFamily="34" charset="-122"/>
            </a:endParaRPr>
          </a:p>
        </p:txBody>
      </p:sp>
      <p:grpSp>
        <p:nvGrpSpPr>
          <p:cNvPr id="91" name="组合 90"/>
          <p:cNvGrpSpPr/>
          <p:nvPr/>
        </p:nvGrpSpPr>
        <p:grpSpPr>
          <a:xfrm>
            <a:off x="2783270" y="1425450"/>
            <a:ext cx="1094603" cy="923094"/>
            <a:chOff x="304800" y="673100"/>
            <a:chExt cx="4000500" cy="4000500"/>
          </a:xfrm>
          <a:effectLst>
            <a:outerShdw blurRad="444500" dist="254000" dir="8100000" algn="tr" rotWithShape="0">
              <a:prstClr val="black">
                <a:alpha val="50000"/>
              </a:prstClr>
            </a:outerShdw>
          </a:effectLst>
        </p:grpSpPr>
        <p:sp>
          <p:nvSpPr>
            <p:cNvPr id="92" name="同心圆 91"/>
            <p:cNvSpPr/>
            <p:nvPr/>
          </p:nvSpPr>
          <p:spPr>
            <a:xfrm>
              <a:off x="304800" y="673100"/>
              <a:ext cx="4000500" cy="4000500"/>
            </a:xfrm>
            <a:prstGeom prst="hexagon">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93" name="椭圆 92"/>
            <p:cNvSpPr/>
            <p:nvPr/>
          </p:nvSpPr>
          <p:spPr>
            <a:xfrm>
              <a:off x="392112" y="760412"/>
              <a:ext cx="3825874" cy="3825874"/>
            </a:xfrm>
            <a:prstGeom prst="hexagon">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grpSp>
        <p:nvGrpSpPr>
          <p:cNvPr id="94" name="Group 43"/>
          <p:cNvGrpSpPr/>
          <p:nvPr/>
        </p:nvGrpSpPr>
        <p:grpSpPr>
          <a:xfrm>
            <a:off x="3188366" y="1581944"/>
            <a:ext cx="346228" cy="286926"/>
            <a:chOff x="6350" y="0"/>
            <a:chExt cx="733775" cy="608013"/>
          </a:xfrm>
          <a:solidFill>
            <a:srgbClr val="00B0F0"/>
          </a:solidFill>
        </p:grpSpPr>
        <p:sp>
          <p:nvSpPr>
            <p:cNvPr id="95" name="Freeform 9"/>
            <p:cNvSpPr/>
            <p:nvPr/>
          </p:nvSpPr>
          <p:spPr bwMode="auto">
            <a:xfrm>
              <a:off x="132112" y="309563"/>
              <a:ext cx="307975" cy="290513"/>
            </a:xfrm>
            <a:custGeom>
              <a:avLst/>
              <a:gdLst>
                <a:gd name="T0" fmla="*/ 194 w 194"/>
                <a:gd name="T1" fmla="*/ 0 h 183"/>
                <a:gd name="T2" fmla="*/ 0 w 194"/>
                <a:gd name="T3" fmla="*/ 0 h 183"/>
                <a:gd name="T4" fmla="*/ 0 w 194"/>
                <a:gd name="T5" fmla="*/ 31 h 183"/>
                <a:gd name="T6" fmla="*/ 19 w 194"/>
                <a:gd name="T7" fmla="*/ 31 h 183"/>
                <a:gd name="T8" fmla="*/ 19 w 194"/>
                <a:gd name="T9" fmla="*/ 183 h 183"/>
                <a:gd name="T10" fmla="*/ 161 w 194"/>
                <a:gd name="T11" fmla="*/ 183 h 183"/>
                <a:gd name="T12" fmla="*/ 161 w 194"/>
                <a:gd name="T13" fmla="*/ 31 h 183"/>
                <a:gd name="T14" fmla="*/ 194 w 194"/>
                <a:gd name="T15" fmla="*/ 31 h 183"/>
                <a:gd name="T16" fmla="*/ 194 w 194"/>
                <a:gd name="T17" fmla="*/ 0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4" h="183">
                  <a:moveTo>
                    <a:pt x="194" y="0"/>
                  </a:moveTo>
                  <a:lnTo>
                    <a:pt x="0" y="0"/>
                  </a:lnTo>
                  <a:lnTo>
                    <a:pt x="0" y="31"/>
                  </a:lnTo>
                  <a:lnTo>
                    <a:pt x="19" y="31"/>
                  </a:lnTo>
                  <a:lnTo>
                    <a:pt x="19" y="183"/>
                  </a:lnTo>
                  <a:lnTo>
                    <a:pt x="161" y="183"/>
                  </a:lnTo>
                  <a:lnTo>
                    <a:pt x="161" y="31"/>
                  </a:lnTo>
                  <a:lnTo>
                    <a:pt x="194" y="31"/>
                  </a:lnTo>
                  <a:lnTo>
                    <a:pt x="19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id-ID" sz="1800" dirty="0">
                <a:latin typeface="微软雅黑" panose="020B0503020204020204" pitchFamily="34" charset="-122"/>
              </a:endParaRPr>
            </a:p>
          </p:txBody>
        </p:sp>
        <p:sp>
          <p:nvSpPr>
            <p:cNvPr id="96" name="Oval 10"/>
            <p:cNvSpPr>
              <a:spLocks noChangeArrowheads="1"/>
            </p:cNvSpPr>
            <p:nvPr/>
          </p:nvSpPr>
          <p:spPr bwMode="auto">
            <a:xfrm>
              <a:off x="44450" y="0"/>
              <a:ext cx="111125" cy="10795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id-ID" sz="1800" dirty="0">
                <a:latin typeface="微软雅黑" panose="020B0503020204020204" pitchFamily="34" charset="-122"/>
              </a:endParaRPr>
            </a:p>
          </p:txBody>
        </p:sp>
        <p:sp>
          <p:nvSpPr>
            <p:cNvPr id="97" name="Freeform 11"/>
            <p:cNvSpPr/>
            <p:nvPr/>
          </p:nvSpPr>
          <p:spPr bwMode="auto">
            <a:xfrm>
              <a:off x="535337" y="252413"/>
              <a:ext cx="204788" cy="352425"/>
            </a:xfrm>
            <a:custGeom>
              <a:avLst/>
              <a:gdLst>
                <a:gd name="T0" fmla="*/ 50 w 54"/>
                <a:gd name="T1" fmla="*/ 0 h 92"/>
                <a:gd name="T2" fmla="*/ 49 w 54"/>
                <a:gd name="T3" fmla="*/ 1 h 92"/>
                <a:gd name="T4" fmla="*/ 29 w 54"/>
                <a:gd name="T5" fmla="*/ 47 h 92"/>
                <a:gd name="T6" fmla="*/ 25 w 54"/>
                <a:gd name="T7" fmla="*/ 47 h 92"/>
                <a:gd name="T8" fmla="*/ 1 w 54"/>
                <a:gd name="T9" fmla="*/ 56 h 92"/>
                <a:gd name="T10" fmla="*/ 0 w 54"/>
                <a:gd name="T11" fmla="*/ 57 h 92"/>
                <a:gd name="T12" fmla="*/ 3 w 54"/>
                <a:gd name="T13" fmla="*/ 61 h 92"/>
                <a:gd name="T14" fmla="*/ 4 w 54"/>
                <a:gd name="T15" fmla="*/ 61 h 92"/>
                <a:gd name="T16" fmla="*/ 17 w 54"/>
                <a:gd name="T17" fmla="*/ 54 h 92"/>
                <a:gd name="T18" fmla="*/ 17 w 54"/>
                <a:gd name="T19" fmla="*/ 81 h 92"/>
                <a:gd name="T20" fmla="*/ 9 w 54"/>
                <a:gd name="T21" fmla="*/ 85 h 92"/>
                <a:gd name="T22" fmla="*/ 11 w 54"/>
                <a:gd name="T23" fmla="*/ 90 h 92"/>
                <a:gd name="T24" fmla="*/ 19 w 54"/>
                <a:gd name="T25" fmla="*/ 86 h 92"/>
                <a:gd name="T26" fmla="*/ 27 w 54"/>
                <a:gd name="T27" fmla="*/ 92 h 92"/>
                <a:gd name="T28" fmla="*/ 30 w 54"/>
                <a:gd name="T29" fmla="*/ 87 h 92"/>
                <a:gd name="T30" fmla="*/ 22 w 54"/>
                <a:gd name="T31" fmla="*/ 81 h 92"/>
                <a:gd name="T32" fmla="*/ 22 w 54"/>
                <a:gd name="T33" fmla="*/ 53 h 92"/>
                <a:gd name="T34" fmla="*/ 25 w 54"/>
                <a:gd name="T35" fmla="*/ 52 h 92"/>
                <a:gd name="T36" fmla="*/ 30 w 54"/>
                <a:gd name="T37" fmla="*/ 53 h 92"/>
                <a:gd name="T38" fmla="*/ 32 w 54"/>
                <a:gd name="T39" fmla="*/ 54 h 92"/>
                <a:gd name="T40" fmla="*/ 33 w 54"/>
                <a:gd name="T41" fmla="*/ 51 h 92"/>
                <a:gd name="T42" fmla="*/ 53 w 54"/>
                <a:gd name="T43" fmla="*/ 5 h 92"/>
                <a:gd name="T44" fmla="*/ 54 w 54"/>
                <a:gd name="T45" fmla="*/ 5 h 92"/>
                <a:gd name="T46" fmla="*/ 50 w 54"/>
                <a:gd name="T47"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4" h="92">
                  <a:moveTo>
                    <a:pt x="50" y="0"/>
                  </a:moveTo>
                  <a:cubicBezTo>
                    <a:pt x="49" y="1"/>
                    <a:pt x="49" y="1"/>
                    <a:pt x="49" y="1"/>
                  </a:cubicBezTo>
                  <a:cubicBezTo>
                    <a:pt x="41" y="8"/>
                    <a:pt x="32" y="37"/>
                    <a:pt x="29" y="47"/>
                  </a:cubicBezTo>
                  <a:cubicBezTo>
                    <a:pt x="27" y="47"/>
                    <a:pt x="26" y="47"/>
                    <a:pt x="25" y="47"/>
                  </a:cubicBezTo>
                  <a:cubicBezTo>
                    <a:pt x="13" y="47"/>
                    <a:pt x="1" y="56"/>
                    <a:pt x="1" y="56"/>
                  </a:cubicBezTo>
                  <a:cubicBezTo>
                    <a:pt x="0" y="57"/>
                    <a:pt x="0" y="57"/>
                    <a:pt x="0" y="57"/>
                  </a:cubicBezTo>
                  <a:cubicBezTo>
                    <a:pt x="3" y="61"/>
                    <a:pt x="3" y="61"/>
                    <a:pt x="3" y="61"/>
                  </a:cubicBezTo>
                  <a:cubicBezTo>
                    <a:pt x="4" y="61"/>
                    <a:pt x="4" y="61"/>
                    <a:pt x="4" y="61"/>
                  </a:cubicBezTo>
                  <a:cubicBezTo>
                    <a:pt x="4" y="61"/>
                    <a:pt x="10" y="56"/>
                    <a:pt x="17" y="54"/>
                  </a:cubicBezTo>
                  <a:cubicBezTo>
                    <a:pt x="17" y="81"/>
                    <a:pt x="17" y="81"/>
                    <a:pt x="17" y="81"/>
                  </a:cubicBezTo>
                  <a:cubicBezTo>
                    <a:pt x="9" y="85"/>
                    <a:pt x="9" y="85"/>
                    <a:pt x="9" y="85"/>
                  </a:cubicBezTo>
                  <a:cubicBezTo>
                    <a:pt x="11" y="90"/>
                    <a:pt x="11" y="90"/>
                    <a:pt x="11" y="90"/>
                  </a:cubicBezTo>
                  <a:cubicBezTo>
                    <a:pt x="19" y="86"/>
                    <a:pt x="19" y="86"/>
                    <a:pt x="19" y="86"/>
                  </a:cubicBezTo>
                  <a:cubicBezTo>
                    <a:pt x="27" y="92"/>
                    <a:pt x="27" y="92"/>
                    <a:pt x="27" y="92"/>
                  </a:cubicBezTo>
                  <a:cubicBezTo>
                    <a:pt x="30" y="87"/>
                    <a:pt x="30" y="87"/>
                    <a:pt x="30" y="87"/>
                  </a:cubicBezTo>
                  <a:cubicBezTo>
                    <a:pt x="22" y="81"/>
                    <a:pt x="22" y="81"/>
                    <a:pt x="22" y="81"/>
                  </a:cubicBezTo>
                  <a:cubicBezTo>
                    <a:pt x="22" y="53"/>
                    <a:pt x="22" y="53"/>
                    <a:pt x="22" y="53"/>
                  </a:cubicBezTo>
                  <a:cubicBezTo>
                    <a:pt x="23" y="53"/>
                    <a:pt x="24" y="52"/>
                    <a:pt x="25" y="52"/>
                  </a:cubicBezTo>
                  <a:cubicBezTo>
                    <a:pt x="27" y="52"/>
                    <a:pt x="28" y="53"/>
                    <a:pt x="30" y="53"/>
                  </a:cubicBezTo>
                  <a:cubicBezTo>
                    <a:pt x="32" y="54"/>
                    <a:pt x="32" y="54"/>
                    <a:pt x="32" y="54"/>
                  </a:cubicBezTo>
                  <a:cubicBezTo>
                    <a:pt x="33" y="51"/>
                    <a:pt x="33" y="51"/>
                    <a:pt x="33" y="51"/>
                  </a:cubicBezTo>
                  <a:cubicBezTo>
                    <a:pt x="37" y="36"/>
                    <a:pt x="47" y="11"/>
                    <a:pt x="53" y="5"/>
                  </a:cubicBezTo>
                  <a:cubicBezTo>
                    <a:pt x="54" y="5"/>
                    <a:pt x="54" y="5"/>
                    <a:pt x="54" y="5"/>
                  </a:cubicBezTo>
                  <a:lnTo>
                    <a:pt x="5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id-ID" sz="1800" dirty="0">
                <a:latin typeface="微软雅黑" panose="020B0503020204020204" pitchFamily="34" charset="-122"/>
              </a:endParaRPr>
            </a:p>
          </p:txBody>
        </p:sp>
        <p:sp>
          <p:nvSpPr>
            <p:cNvPr id="98" name="Freeform 12"/>
            <p:cNvSpPr/>
            <p:nvPr/>
          </p:nvSpPr>
          <p:spPr bwMode="auto">
            <a:xfrm>
              <a:off x="6350" y="114300"/>
              <a:ext cx="244475" cy="485775"/>
            </a:xfrm>
            <a:custGeom>
              <a:avLst/>
              <a:gdLst>
                <a:gd name="T0" fmla="*/ 48 w 64"/>
                <a:gd name="T1" fmla="*/ 27 h 127"/>
                <a:gd name="T2" fmla="*/ 28 w 64"/>
                <a:gd name="T3" fmla="*/ 28 h 127"/>
                <a:gd name="T4" fmla="*/ 30 w 64"/>
                <a:gd name="T5" fmla="*/ 18 h 127"/>
                <a:gd name="T6" fmla="*/ 19 w 64"/>
                <a:gd name="T7" fmla="*/ 1 h 127"/>
                <a:gd name="T8" fmla="*/ 7 w 64"/>
                <a:gd name="T9" fmla="*/ 4 h 127"/>
                <a:gd name="T10" fmla="*/ 5 w 64"/>
                <a:gd name="T11" fmla="*/ 5 h 127"/>
                <a:gd name="T12" fmla="*/ 0 w 64"/>
                <a:gd name="T13" fmla="*/ 35 h 127"/>
                <a:gd name="T14" fmla="*/ 6 w 64"/>
                <a:gd name="T15" fmla="*/ 74 h 127"/>
                <a:gd name="T16" fmla="*/ 6 w 64"/>
                <a:gd name="T17" fmla="*/ 118 h 127"/>
                <a:gd name="T18" fmla="*/ 20 w 64"/>
                <a:gd name="T19" fmla="*/ 118 h 127"/>
                <a:gd name="T20" fmla="*/ 20 w 64"/>
                <a:gd name="T21" fmla="*/ 72 h 127"/>
                <a:gd name="T22" fmla="*/ 23 w 64"/>
                <a:gd name="T23" fmla="*/ 72 h 127"/>
                <a:gd name="T24" fmla="*/ 24 w 64"/>
                <a:gd name="T25" fmla="*/ 66 h 127"/>
                <a:gd name="T26" fmla="*/ 25 w 64"/>
                <a:gd name="T27" fmla="*/ 44 h 127"/>
                <a:gd name="T28" fmla="*/ 56 w 64"/>
                <a:gd name="T29" fmla="*/ 40 h 127"/>
                <a:gd name="T30" fmla="*/ 48 w 64"/>
                <a:gd name="T31" fmla="*/ 27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4" h="127">
                  <a:moveTo>
                    <a:pt x="48" y="27"/>
                  </a:moveTo>
                  <a:cubicBezTo>
                    <a:pt x="40" y="31"/>
                    <a:pt x="34" y="31"/>
                    <a:pt x="28" y="28"/>
                  </a:cubicBezTo>
                  <a:cubicBezTo>
                    <a:pt x="29" y="25"/>
                    <a:pt x="29" y="21"/>
                    <a:pt x="30" y="18"/>
                  </a:cubicBezTo>
                  <a:cubicBezTo>
                    <a:pt x="33" y="10"/>
                    <a:pt x="26" y="2"/>
                    <a:pt x="19" y="1"/>
                  </a:cubicBezTo>
                  <a:cubicBezTo>
                    <a:pt x="14" y="0"/>
                    <a:pt x="10" y="1"/>
                    <a:pt x="7" y="4"/>
                  </a:cubicBezTo>
                  <a:cubicBezTo>
                    <a:pt x="6" y="4"/>
                    <a:pt x="5" y="5"/>
                    <a:pt x="5" y="5"/>
                  </a:cubicBezTo>
                  <a:cubicBezTo>
                    <a:pt x="2" y="16"/>
                    <a:pt x="0" y="35"/>
                    <a:pt x="0" y="35"/>
                  </a:cubicBezTo>
                  <a:cubicBezTo>
                    <a:pt x="0" y="65"/>
                    <a:pt x="3" y="73"/>
                    <a:pt x="6" y="74"/>
                  </a:cubicBezTo>
                  <a:cubicBezTo>
                    <a:pt x="6" y="118"/>
                    <a:pt x="6" y="118"/>
                    <a:pt x="6" y="118"/>
                  </a:cubicBezTo>
                  <a:cubicBezTo>
                    <a:pt x="6" y="127"/>
                    <a:pt x="20" y="127"/>
                    <a:pt x="20" y="118"/>
                  </a:cubicBezTo>
                  <a:cubicBezTo>
                    <a:pt x="20" y="72"/>
                    <a:pt x="20" y="72"/>
                    <a:pt x="20" y="72"/>
                  </a:cubicBezTo>
                  <a:cubicBezTo>
                    <a:pt x="23" y="72"/>
                    <a:pt x="23" y="72"/>
                    <a:pt x="23" y="72"/>
                  </a:cubicBezTo>
                  <a:cubicBezTo>
                    <a:pt x="23" y="70"/>
                    <a:pt x="24" y="68"/>
                    <a:pt x="24" y="66"/>
                  </a:cubicBezTo>
                  <a:cubicBezTo>
                    <a:pt x="24" y="58"/>
                    <a:pt x="25" y="51"/>
                    <a:pt x="25" y="44"/>
                  </a:cubicBezTo>
                  <a:cubicBezTo>
                    <a:pt x="35" y="47"/>
                    <a:pt x="45" y="46"/>
                    <a:pt x="56" y="40"/>
                  </a:cubicBezTo>
                  <a:cubicBezTo>
                    <a:pt x="64" y="36"/>
                    <a:pt x="57" y="23"/>
                    <a:pt x="48" y="27"/>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id-ID" sz="1800" dirty="0">
                <a:latin typeface="微软雅黑" panose="020B0503020204020204" pitchFamily="34" charset="-122"/>
              </a:endParaRPr>
            </a:p>
          </p:txBody>
        </p:sp>
        <p:sp>
          <p:nvSpPr>
            <p:cNvPr id="99" name="Freeform 13"/>
            <p:cNvSpPr/>
            <p:nvPr/>
          </p:nvSpPr>
          <p:spPr bwMode="auto">
            <a:xfrm>
              <a:off x="330549" y="80963"/>
              <a:ext cx="406400" cy="527050"/>
            </a:xfrm>
            <a:custGeom>
              <a:avLst/>
              <a:gdLst>
                <a:gd name="T0" fmla="*/ 84 w 107"/>
                <a:gd name="T1" fmla="*/ 76 h 138"/>
                <a:gd name="T2" fmla="*/ 95 w 107"/>
                <a:gd name="T3" fmla="*/ 48 h 138"/>
                <a:gd name="T4" fmla="*/ 74 w 107"/>
                <a:gd name="T5" fmla="*/ 28 h 138"/>
                <a:gd name="T6" fmla="*/ 70 w 107"/>
                <a:gd name="T7" fmla="*/ 33 h 138"/>
                <a:gd name="T8" fmla="*/ 38 w 107"/>
                <a:gd name="T9" fmla="*/ 27 h 138"/>
                <a:gd name="T10" fmla="*/ 32 w 107"/>
                <a:gd name="T11" fmla="*/ 28 h 138"/>
                <a:gd name="T12" fmla="*/ 2 w 107"/>
                <a:gd name="T13" fmla="*/ 0 h 138"/>
                <a:gd name="T14" fmla="*/ 0 w 107"/>
                <a:gd name="T15" fmla="*/ 3 h 138"/>
                <a:gd name="T16" fmla="*/ 29 w 107"/>
                <a:gd name="T17" fmla="*/ 31 h 138"/>
                <a:gd name="T18" fmla="*/ 34 w 107"/>
                <a:gd name="T19" fmla="*/ 42 h 138"/>
                <a:gd name="T20" fmla="*/ 62 w 107"/>
                <a:gd name="T21" fmla="*/ 48 h 138"/>
                <a:gd name="T22" fmla="*/ 55 w 107"/>
                <a:gd name="T23" fmla="*/ 75 h 138"/>
                <a:gd name="T24" fmla="*/ 20 w 107"/>
                <a:gd name="T25" fmla="*/ 126 h 138"/>
                <a:gd name="T26" fmla="*/ 38 w 107"/>
                <a:gd name="T27" fmla="*/ 126 h 138"/>
                <a:gd name="T28" fmla="*/ 70 w 107"/>
                <a:gd name="T29" fmla="*/ 90 h 138"/>
                <a:gd name="T30" fmla="*/ 84 w 107"/>
                <a:gd name="T31" fmla="*/ 76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7" h="138">
                  <a:moveTo>
                    <a:pt x="84" y="76"/>
                  </a:moveTo>
                  <a:cubicBezTo>
                    <a:pt x="84" y="66"/>
                    <a:pt x="87" y="56"/>
                    <a:pt x="95" y="48"/>
                  </a:cubicBezTo>
                  <a:cubicBezTo>
                    <a:pt x="107" y="35"/>
                    <a:pt x="87" y="15"/>
                    <a:pt x="74" y="28"/>
                  </a:cubicBezTo>
                  <a:cubicBezTo>
                    <a:pt x="73" y="30"/>
                    <a:pt x="71" y="32"/>
                    <a:pt x="70" y="33"/>
                  </a:cubicBezTo>
                  <a:cubicBezTo>
                    <a:pt x="59" y="32"/>
                    <a:pt x="48" y="31"/>
                    <a:pt x="38" y="27"/>
                  </a:cubicBezTo>
                  <a:cubicBezTo>
                    <a:pt x="35" y="26"/>
                    <a:pt x="33" y="27"/>
                    <a:pt x="32" y="28"/>
                  </a:cubicBezTo>
                  <a:cubicBezTo>
                    <a:pt x="2" y="0"/>
                    <a:pt x="2" y="0"/>
                    <a:pt x="2" y="0"/>
                  </a:cubicBezTo>
                  <a:cubicBezTo>
                    <a:pt x="0" y="3"/>
                    <a:pt x="0" y="3"/>
                    <a:pt x="0" y="3"/>
                  </a:cubicBezTo>
                  <a:cubicBezTo>
                    <a:pt x="29" y="31"/>
                    <a:pt x="29" y="31"/>
                    <a:pt x="29" y="31"/>
                  </a:cubicBezTo>
                  <a:cubicBezTo>
                    <a:pt x="27" y="35"/>
                    <a:pt x="28" y="40"/>
                    <a:pt x="34" y="42"/>
                  </a:cubicBezTo>
                  <a:cubicBezTo>
                    <a:pt x="43" y="45"/>
                    <a:pt x="52" y="47"/>
                    <a:pt x="62" y="48"/>
                  </a:cubicBezTo>
                  <a:cubicBezTo>
                    <a:pt x="58" y="56"/>
                    <a:pt x="56" y="65"/>
                    <a:pt x="55" y="75"/>
                  </a:cubicBezTo>
                  <a:cubicBezTo>
                    <a:pt x="34" y="83"/>
                    <a:pt x="23" y="102"/>
                    <a:pt x="20" y="126"/>
                  </a:cubicBezTo>
                  <a:cubicBezTo>
                    <a:pt x="18" y="138"/>
                    <a:pt x="37" y="138"/>
                    <a:pt x="38" y="126"/>
                  </a:cubicBezTo>
                  <a:cubicBezTo>
                    <a:pt x="41" y="107"/>
                    <a:pt x="52" y="94"/>
                    <a:pt x="70" y="90"/>
                  </a:cubicBezTo>
                  <a:cubicBezTo>
                    <a:pt x="78" y="90"/>
                    <a:pt x="83" y="84"/>
                    <a:pt x="84" y="76"/>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id-ID" sz="1800" dirty="0">
                <a:latin typeface="微软雅黑" panose="020B0503020204020204" pitchFamily="34" charset="-122"/>
              </a:endParaRPr>
            </a:p>
          </p:txBody>
        </p:sp>
        <p:sp>
          <p:nvSpPr>
            <p:cNvPr id="100" name="Oval 14"/>
            <p:cNvSpPr>
              <a:spLocks noChangeArrowheads="1"/>
            </p:cNvSpPr>
            <p:nvPr/>
          </p:nvSpPr>
          <p:spPr bwMode="auto">
            <a:xfrm>
              <a:off x="595662" y="53975"/>
              <a:ext cx="111125" cy="11112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id-ID" sz="1800" dirty="0">
                <a:latin typeface="微软雅黑" panose="020B0503020204020204" pitchFamily="34" charset="-122"/>
              </a:endParaRPr>
            </a:p>
          </p:txBody>
        </p:sp>
      </p:grpSp>
      <p:grpSp>
        <p:nvGrpSpPr>
          <p:cNvPr id="101" name="组合 100"/>
          <p:cNvGrpSpPr/>
          <p:nvPr/>
        </p:nvGrpSpPr>
        <p:grpSpPr>
          <a:xfrm>
            <a:off x="4496594" y="1425450"/>
            <a:ext cx="1094603" cy="923094"/>
            <a:chOff x="304800" y="673100"/>
            <a:chExt cx="4000500" cy="4000500"/>
          </a:xfrm>
          <a:effectLst>
            <a:outerShdw blurRad="444500" dist="254000" dir="8100000" algn="tr" rotWithShape="0">
              <a:prstClr val="black">
                <a:alpha val="50000"/>
              </a:prstClr>
            </a:outerShdw>
          </a:effectLst>
        </p:grpSpPr>
        <p:sp>
          <p:nvSpPr>
            <p:cNvPr id="102" name="同心圆 101"/>
            <p:cNvSpPr/>
            <p:nvPr/>
          </p:nvSpPr>
          <p:spPr>
            <a:xfrm>
              <a:off x="304800" y="673100"/>
              <a:ext cx="4000500" cy="4000500"/>
            </a:xfrm>
            <a:prstGeom prst="hexagon">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103" name="椭圆 102"/>
            <p:cNvSpPr/>
            <p:nvPr/>
          </p:nvSpPr>
          <p:spPr>
            <a:xfrm>
              <a:off x="392112" y="760412"/>
              <a:ext cx="3825874" cy="3825874"/>
            </a:xfrm>
            <a:prstGeom prst="hexagon">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grpSp>
        <p:nvGrpSpPr>
          <p:cNvPr id="104" name="Group 50"/>
          <p:cNvGrpSpPr/>
          <p:nvPr/>
        </p:nvGrpSpPr>
        <p:grpSpPr>
          <a:xfrm>
            <a:off x="4951441" y="1585765"/>
            <a:ext cx="302530" cy="301232"/>
            <a:chOff x="6350" y="-3175"/>
            <a:chExt cx="717550" cy="714376"/>
          </a:xfrm>
          <a:solidFill>
            <a:srgbClr val="00B0F0"/>
          </a:solidFill>
        </p:grpSpPr>
        <p:sp>
          <p:nvSpPr>
            <p:cNvPr id="105" name="Freeform 18"/>
            <p:cNvSpPr/>
            <p:nvPr/>
          </p:nvSpPr>
          <p:spPr bwMode="auto">
            <a:xfrm>
              <a:off x="438150" y="430213"/>
              <a:ext cx="285750" cy="280988"/>
            </a:xfrm>
            <a:custGeom>
              <a:avLst/>
              <a:gdLst>
                <a:gd name="T0" fmla="*/ 68 w 75"/>
                <a:gd name="T1" fmla="*/ 42 h 74"/>
                <a:gd name="T2" fmla="*/ 25 w 75"/>
                <a:gd name="T3" fmla="*/ 0 h 74"/>
                <a:gd name="T4" fmla="*/ 0 w 75"/>
                <a:gd name="T5" fmla="*/ 24 h 74"/>
                <a:gd name="T6" fmla="*/ 43 w 75"/>
                <a:gd name="T7" fmla="*/ 67 h 74"/>
                <a:gd name="T8" fmla="*/ 68 w 75"/>
                <a:gd name="T9" fmla="*/ 67 h 74"/>
                <a:gd name="T10" fmla="*/ 68 w 75"/>
                <a:gd name="T11" fmla="*/ 42 h 74"/>
              </a:gdLst>
              <a:ahLst/>
              <a:cxnLst>
                <a:cxn ang="0">
                  <a:pos x="T0" y="T1"/>
                </a:cxn>
                <a:cxn ang="0">
                  <a:pos x="T2" y="T3"/>
                </a:cxn>
                <a:cxn ang="0">
                  <a:pos x="T4" y="T5"/>
                </a:cxn>
                <a:cxn ang="0">
                  <a:pos x="T6" y="T7"/>
                </a:cxn>
                <a:cxn ang="0">
                  <a:pos x="T8" y="T9"/>
                </a:cxn>
                <a:cxn ang="0">
                  <a:pos x="T10" y="T11"/>
                </a:cxn>
              </a:cxnLst>
              <a:rect l="0" t="0" r="r" b="b"/>
              <a:pathLst>
                <a:path w="75" h="74">
                  <a:moveTo>
                    <a:pt x="68" y="42"/>
                  </a:moveTo>
                  <a:cubicBezTo>
                    <a:pt x="25" y="0"/>
                    <a:pt x="25" y="0"/>
                    <a:pt x="25" y="0"/>
                  </a:cubicBezTo>
                  <a:cubicBezTo>
                    <a:pt x="19" y="10"/>
                    <a:pt x="10" y="18"/>
                    <a:pt x="0" y="24"/>
                  </a:cubicBezTo>
                  <a:cubicBezTo>
                    <a:pt x="43" y="67"/>
                    <a:pt x="43" y="67"/>
                    <a:pt x="43" y="67"/>
                  </a:cubicBezTo>
                  <a:cubicBezTo>
                    <a:pt x="50" y="74"/>
                    <a:pt x="61" y="74"/>
                    <a:pt x="68" y="67"/>
                  </a:cubicBezTo>
                  <a:cubicBezTo>
                    <a:pt x="75" y="60"/>
                    <a:pt x="75" y="49"/>
                    <a:pt x="68" y="4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id-ID" sz="1800" dirty="0">
                <a:latin typeface="微软雅黑" panose="020B0503020204020204" pitchFamily="34" charset="-122"/>
              </a:endParaRPr>
            </a:p>
          </p:txBody>
        </p:sp>
        <p:sp>
          <p:nvSpPr>
            <p:cNvPr id="106" name="Freeform 19"/>
            <p:cNvSpPr>
              <a:spLocks noEditPoints="1"/>
            </p:cNvSpPr>
            <p:nvPr/>
          </p:nvSpPr>
          <p:spPr bwMode="auto">
            <a:xfrm>
              <a:off x="6350" y="-3175"/>
              <a:ext cx="530225" cy="531813"/>
            </a:xfrm>
            <a:custGeom>
              <a:avLst/>
              <a:gdLst>
                <a:gd name="T0" fmla="*/ 139 w 139"/>
                <a:gd name="T1" fmla="*/ 70 h 140"/>
                <a:gd name="T2" fmla="*/ 70 w 139"/>
                <a:gd name="T3" fmla="*/ 0 h 140"/>
                <a:gd name="T4" fmla="*/ 0 w 139"/>
                <a:gd name="T5" fmla="*/ 70 h 140"/>
                <a:gd name="T6" fmla="*/ 70 w 139"/>
                <a:gd name="T7" fmla="*/ 140 h 140"/>
                <a:gd name="T8" fmla="*/ 139 w 139"/>
                <a:gd name="T9" fmla="*/ 70 h 140"/>
                <a:gd name="T10" fmla="*/ 70 w 139"/>
                <a:gd name="T11" fmla="*/ 122 h 140"/>
                <a:gd name="T12" fmla="*/ 17 w 139"/>
                <a:gd name="T13" fmla="*/ 70 h 140"/>
                <a:gd name="T14" fmla="*/ 70 w 139"/>
                <a:gd name="T15" fmla="*/ 17 h 140"/>
                <a:gd name="T16" fmla="*/ 122 w 139"/>
                <a:gd name="T17" fmla="*/ 70 h 140"/>
                <a:gd name="T18" fmla="*/ 70 w 139"/>
                <a:gd name="T19" fmla="*/ 122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9" h="140">
                  <a:moveTo>
                    <a:pt x="139" y="70"/>
                  </a:moveTo>
                  <a:cubicBezTo>
                    <a:pt x="139" y="31"/>
                    <a:pt x="108" y="0"/>
                    <a:pt x="70" y="0"/>
                  </a:cubicBezTo>
                  <a:cubicBezTo>
                    <a:pt x="31" y="0"/>
                    <a:pt x="0" y="31"/>
                    <a:pt x="0" y="70"/>
                  </a:cubicBezTo>
                  <a:cubicBezTo>
                    <a:pt x="0" y="108"/>
                    <a:pt x="31" y="140"/>
                    <a:pt x="70" y="140"/>
                  </a:cubicBezTo>
                  <a:cubicBezTo>
                    <a:pt x="108" y="140"/>
                    <a:pt x="139" y="108"/>
                    <a:pt x="139" y="70"/>
                  </a:cubicBezTo>
                  <a:moveTo>
                    <a:pt x="70" y="122"/>
                  </a:moveTo>
                  <a:cubicBezTo>
                    <a:pt x="41" y="122"/>
                    <a:pt x="17" y="99"/>
                    <a:pt x="17" y="70"/>
                  </a:cubicBezTo>
                  <a:cubicBezTo>
                    <a:pt x="17" y="41"/>
                    <a:pt x="41" y="17"/>
                    <a:pt x="70" y="17"/>
                  </a:cubicBezTo>
                  <a:cubicBezTo>
                    <a:pt x="98" y="17"/>
                    <a:pt x="122" y="41"/>
                    <a:pt x="122" y="70"/>
                  </a:cubicBezTo>
                  <a:cubicBezTo>
                    <a:pt x="122" y="99"/>
                    <a:pt x="98" y="122"/>
                    <a:pt x="70" y="12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id-ID" sz="1800" dirty="0">
                <a:latin typeface="微软雅黑" panose="020B0503020204020204" pitchFamily="34" charset="-122"/>
              </a:endParaRPr>
            </a:p>
          </p:txBody>
        </p:sp>
        <p:sp>
          <p:nvSpPr>
            <p:cNvPr id="107" name="Freeform 20"/>
            <p:cNvSpPr/>
            <p:nvPr/>
          </p:nvSpPr>
          <p:spPr bwMode="auto">
            <a:xfrm>
              <a:off x="117475" y="106363"/>
              <a:ext cx="157163" cy="155575"/>
            </a:xfrm>
            <a:custGeom>
              <a:avLst/>
              <a:gdLst>
                <a:gd name="T0" fmla="*/ 0 w 41"/>
                <a:gd name="T1" fmla="*/ 41 h 41"/>
                <a:gd name="T2" fmla="*/ 12 w 41"/>
                <a:gd name="T3" fmla="*/ 41 h 41"/>
                <a:gd name="T4" fmla="*/ 41 w 41"/>
                <a:gd name="T5" fmla="*/ 12 h 41"/>
                <a:gd name="T6" fmla="*/ 41 w 41"/>
                <a:gd name="T7" fmla="*/ 0 h 41"/>
                <a:gd name="T8" fmla="*/ 0 w 41"/>
                <a:gd name="T9" fmla="*/ 41 h 41"/>
              </a:gdLst>
              <a:ahLst/>
              <a:cxnLst>
                <a:cxn ang="0">
                  <a:pos x="T0" y="T1"/>
                </a:cxn>
                <a:cxn ang="0">
                  <a:pos x="T2" y="T3"/>
                </a:cxn>
                <a:cxn ang="0">
                  <a:pos x="T4" y="T5"/>
                </a:cxn>
                <a:cxn ang="0">
                  <a:pos x="T6" y="T7"/>
                </a:cxn>
                <a:cxn ang="0">
                  <a:pos x="T8" y="T9"/>
                </a:cxn>
              </a:cxnLst>
              <a:rect l="0" t="0" r="r" b="b"/>
              <a:pathLst>
                <a:path w="41" h="41">
                  <a:moveTo>
                    <a:pt x="0" y="41"/>
                  </a:moveTo>
                  <a:cubicBezTo>
                    <a:pt x="12" y="41"/>
                    <a:pt x="12" y="41"/>
                    <a:pt x="12" y="41"/>
                  </a:cubicBezTo>
                  <a:cubicBezTo>
                    <a:pt x="12" y="25"/>
                    <a:pt x="25" y="12"/>
                    <a:pt x="41" y="12"/>
                  </a:cubicBezTo>
                  <a:cubicBezTo>
                    <a:pt x="41" y="0"/>
                    <a:pt x="41" y="0"/>
                    <a:pt x="41" y="0"/>
                  </a:cubicBezTo>
                  <a:cubicBezTo>
                    <a:pt x="18" y="0"/>
                    <a:pt x="0" y="18"/>
                    <a:pt x="0" y="4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id-ID" sz="1800" dirty="0">
                <a:latin typeface="微软雅黑" panose="020B0503020204020204" pitchFamily="34" charset="-122"/>
              </a:endParaRPr>
            </a:p>
          </p:txBody>
        </p:sp>
      </p:grpSp>
      <p:grpSp>
        <p:nvGrpSpPr>
          <p:cNvPr id="108" name="组合 107"/>
          <p:cNvGrpSpPr/>
          <p:nvPr/>
        </p:nvGrpSpPr>
        <p:grpSpPr>
          <a:xfrm>
            <a:off x="6316093" y="1425450"/>
            <a:ext cx="1094603" cy="923094"/>
            <a:chOff x="304800" y="673100"/>
            <a:chExt cx="4000500" cy="4000500"/>
          </a:xfrm>
          <a:effectLst>
            <a:outerShdw blurRad="444500" dist="254000" dir="8100000" algn="tr" rotWithShape="0">
              <a:prstClr val="black">
                <a:alpha val="50000"/>
              </a:prstClr>
            </a:outerShdw>
          </a:effectLst>
        </p:grpSpPr>
        <p:sp>
          <p:nvSpPr>
            <p:cNvPr id="109" name="同心圆 108"/>
            <p:cNvSpPr/>
            <p:nvPr/>
          </p:nvSpPr>
          <p:spPr>
            <a:xfrm>
              <a:off x="304800" y="673100"/>
              <a:ext cx="4000500" cy="4000500"/>
            </a:xfrm>
            <a:prstGeom prst="hexagon">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110" name="椭圆 109"/>
            <p:cNvSpPr/>
            <p:nvPr/>
          </p:nvSpPr>
          <p:spPr>
            <a:xfrm>
              <a:off x="392112" y="760412"/>
              <a:ext cx="3825874" cy="3825874"/>
            </a:xfrm>
            <a:prstGeom prst="hexagon">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sp>
        <p:nvSpPr>
          <p:cNvPr id="111" name="Freeform 24"/>
          <p:cNvSpPr>
            <a:spLocks noEditPoints="1"/>
          </p:cNvSpPr>
          <p:nvPr/>
        </p:nvSpPr>
        <p:spPr bwMode="auto">
          <a:xfrm>
            <a:off x="6721824" y="1622269"/>
            <a:ext cx="268454" cy="268490"/>
          </a:xfrm>
          <a:custGeom>
            <a:avLst/>
            <a:gdLst>
              <a:gd name="T0" fmla="*/ 178 w 190"/>
              <a:gd name="T1" fmla="*/ 0 h 190"/>
              <a:gd name="T2" fmla="*/ 12 w 190"/>
              <a:gd name="T3" fmla="*/ 0 h 190"/>
              <a:gd name="T4" fmla="*/ 0 w 190"/>
              <a:gd name="T5" fmla="*/ 11 h 190"/>
              <a:gd name="T6" fmla="*/ 0 w 190"/>
              <a:gd name="T7" fmla="*/ 178 h 190"/>
              <a:gd name="T8" fmla="*/ 12 w 190"/>
              <a:gd name="T9" fmla="*/ 190 h 190"/>
              <a:gd name="T10" fmla="*/ 178 w 190"/>
              <a:gd name="T11" fmla="*/ 190 h 190"/>
              <a:gd name="T12" fmla="*/ 190 w 190"/>
              <a:gd name="T13" fmla="*/ 178 h 190"/>
              <a:gd name="T14" fmla="*/ 190 w 190"/>
              <a:gd name="T15" fmla="*/ 11 h 190"/>
              <a:gd name="T16" fmla="*/ 178 w 190"/>
              <a:gd name="T17" fmla="*/ 0 h 190"/>
              <a:gd name="T18" fmla="*/ 36 w 190"/>
              <a:gd name="T19" fmla="*/ 178 h 190"/>
              <a:gd name="T20" fmla="*/ 12 w 190"/>
              <a:gd name="T21" fmla="*/ 178 h 190"/>
              <a:gd name="T22" fmla="*/ 12 w 190"/>
              <a:gd name="T23" fmla="*/ 154 h 190"/>
              <a:gd name="T24" fmla="*/ 36 w 190"/>
              <a:gd name="T25" fmla="*/ 154 h 190"/>
              <a:gd name="T26" fmla="*/ 36 w 190"/>
              <a:gd name="T27" fmla="*/ 178 h 190"/>
              <a:gd name="T28" fmla="*/ 36 w 190"/>
              <a:gd name="T29" fmla="*/ 130 h 190"/>
              <a:gd name="T30" fmla="*/ 12 w 190"/>
              <a:gd name="T31" fmla="*/ 130 h 190"/>
              <a:gd name="T32" fmla="*/ 12 w 190"/>
              <a:gd name="T33" fmla="*/ 106 h 190"/>
              <a:gd name="T34" fmla="*/ 36 w 190"/>
              <a:gd name="T35" fmla="*/ 106 h 190"/>
              <a:gd name="T36" fmla="*/ 36 w 190"/>
              <a:gd name="T37" fmla="*/ 130 h 190"/>
              <a:gd name="T38" fmla="*/ 36 w 190"/>
              <a:gd name="T39" fmla="*/ 83 h 190"/>
              <a:gd name="T40" fmla="*/ 12 w 190"/>
              <a:gd name="T41" fmla="*/ 83 h 190"/>
              <a:gd name="T42" fmla="*/ 12 w 190"/>
              <a:gd name="T43" fmla="*/ 59 h 190"/>
              <a:gd name="T44" fmla="*/ 36 w 190"/>
              <a:gd name="T45" fmla="*/ 59 h 190"/>
              <a:gd name="T46" fmla="*/ 36 w 190"/>
              <a:gd name="T47" fmla="*/ 83 h 190"/>
              <a:gd name="T48" fmla="*/ 36 w 190"/>
              <a:gd name="T49" fmla="*/ 35 h 190"/>
              <a:gd name="T50" fmla="*/ 12 w 190"/>
              <a:gd name="T51" fmla="*/ 35 h 190"/>
              <a:gd name="T52" fmla="*/ 12 w 190"/>
              <a:gd name="T53" fmla="*/ 11 h 190"/>
              <a:gd name="T54" fmla="*/ 36 w 190"/>
              <a:gd name="T55" fmla="*/ 11 h 190"/>
              <a:gd name="T56" fmla="*/ 36 w 190"/>
              <a:gd name="T57" fmla="*/ 35 h 190"/>
              <a:gd name="T58" fmla="*/ 143 w 190"/>
              <a:gd name="T59" fmla="*/ 178 h 190"/>
              <a:gd name="T60" fmla="*/ 48 w 190"/>
              <a:gd name="T61" fmla="*/ 178 h 190"/>
              <a:gd name="T62" fmla="*/ 48 w 190"/>
              <a:gd name="T63" fmla="*/ 118 h 190"/>
              <a:gd name="T64" fmla="*/ 143 w 190"/>
              <a:gd name="T65" fmla="*/ 118 h 190"/>
              <a:gd name="T66" fmla="*/ 143 w 190"/>
              <a:gd name="T67" fmla="*/ 178 h 190"/>
              <a:gd name="T68" fmla="*/ 143 w 190"/>
              <a:gd name="T69" fmla="*/ 106 h 190"/>
              <a:gd name="T70" fmla="*/ 48 w 190"/>
              <a:gd name="T71" fmla="*/ 106 h 190"/>
              <a:gd name="T72" fmla="*/ 48 w 190"/>
              <a:gd name="T73" fmla="*/ 11 h 190"/>
              <a:gd name="T74" fmla="*/ 143 w 190"/>
              <a:gd name="T75" fmla="*/ 11 h 190"/>
              <a:gd name="T76" fmla="*/ 143 w 190"/>
              <a:gd name="T77" fmla="*/ 106 h 190"/>
              <a:gd name="T78" fmla="*/ 178 w 190"/>
              <a:gd name="T79" fmla="*/ 178 h 190"/>
              <a:gd name="T80" fmla="*/ 154 w 190"/>
              <a:gd name="T81" fmla="*/ 178 h 190"/>
              <a:gd name="T82" fmla="*/ 154 w 190"/>
              <a:gd name="T83" fmla="*/ 154 h 190"/>
              <a:gd name="T84" fmla="*/ 178 w 190"/>
              <a:gd name="T85" fmla="*/ 154 h 190"/>
              <a:gd name="T86" fmla="*/ 178 w 190"/>
              <a:gd name="T87" fmla="*/ 178 h 190"/>
              <a:gd name="T88" fmla="*/ 178 w 190"/>
              <a:gd name="T89" fmla="*/ 130 h 190"/>
              <a:gd name="T90" fmla="*/ 154 w 190"/>
              <a:gd name="T91" fmla="*/ 130 h 190"/>
              <a:gd name="T92" fmla="*/ 154 w 190"/>
              <a:gd name="T93" fmla="*/ 106 h 190"/>
              <a:gd name="T94" fmla="*/ 178 w 190"/>
              <a:gd name="T95" fmla="*/ 106 h 190"/>
              <a:gd name="T96" fmla="*/ 178 w 190"/>
              <a:gd name="T97" fmla="*/ 130 h 190"/>
              <a:gd name="T98" fmla="*/ 178 w 190"/>
              <a:gd name="T99" fmla="*/ 83 h 190"/>
              <a:gd name="T100" fmla="*/ 154 w 190"/>
              <a:gd name="T101" fmla="*/ 83 h 190"/>
              <a:gd name="T102" fmla="*/ 154 w 190"/>
              <a:gd name="T103" fmla="*/ 59 h 190"/>
              <a:gd name="T104" fmla="*/ 178 w 190"/>
              <a:gd name="T105" fmla="*/ 59 h 190"/>
              <a:gd name="T106" fmla="*/ 178 w 190"/>
              <a:gd name="T107" fmla="*/ 83 h 190"/>
              <a:gd name="T108" fmla="*/ 178 w 190"/>
              <a:gd name="T109" fmla="*/ 35 h 190"/>
              <a:gd name="T110" fmla="*/ 154 w 190"/>
              <a:gd name="T111" fmla="*/ 35 h 190"/>
              <a:gd name="T112" fmla="*/ 154 w 190"/>
              <a:gd name="T113" fmla="*/ 11 h 190"/>
              <a:gd name="T114" fmla="*/ 178 w 190"/>
              <a:gd name="T115" fmla="*/ 11 h 190"/>
              <a:gd name="T116" fmla="*/ 178 w 190"/>
              <a:gd name="T117" fmla="*/ 35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0" h="190">
                <a:moveTo>
                  <a:pt x="178" y="0"/>
                </a:moveTo>
                <a:cubicBezTo>
                  <a:pt x="12" y="0"/>
                  <a:pt x="12" y="0"/>
                  <a:pt x="12" y="0"/>
                </a:cubicBezTo>
                <a:cubicBezTo>
                  <a:pt x="5" y="0"/>
                  <a:pt x="0" y="5"/>
                  <a:pt x="0" y="11"/>
                </a:cubicBezTo>
                <a:cubicBezTo>
                  <a:pt x="0" y="178"/>
                  <a:pt x="0" y="178"/>
                  <a:pt x="0" y="178"/>
                </a:cubicBezTo>
                <a:cubicBezTo>
                  <a:pt x="0" y="184"/>
                  <a:pt x="5" y="190"/>
                  <a:pt x="12" y="190"/>
                </a:cubicBezTo>
                <a:cubicBezTo>
                  <a:pt x="178" y="190"/>
                  <a:pt x="178" y="190"/>
                  <a:pt x="178" y="190"/>
                </a:cubicBezTo>
                <a:cubicBezTo>
                  <a:pt x="185" y="190"/>
                  <a:pt x="190" y="184"/>
                  <a:pt x="190" y="178"/>
                </a:cubicBezTo>
                <a:cubicBezTo>
                  <a:pt x="190" y="11"/>
                  <a:pt x="190" y="11"/>
                  <a:pt x="190" y="11"/>
                </a:cubicBezTo>
                <a:cubicBezTo>
                  <a:pt x="190" y="5"/>
                  <a:pt x="185" y="0"/>
                  <a:pt x="178" y="0"/>
                </a:cubicBezTo>
                <a:moveTo>
                  <a:pt x="36" y="178"/>
                </a:moveTo>
                <a:cubicBezTo>
                  <a:pt x="12" y="178"/>
                  <a:pt x="12" y="178"/>
                  <a:pt x="12" y="178"/>
                </a:cubicBezTo>
                <a:cubicBezTo>
                  <a:pt x="12" y="154"/>
                  <a:pt x="12" y="154"/>
                  <a:pt x="12" y="154"/>
                </a:cubicBezTo>
                <a:cubicBezTo>
                  <a:pt x="36" y="154"/>
                  <a:pt x="36" y="154"/>
                  <a:pt x="36" y="154"/>
                </a:cubicBezTo>
                <a:lnTo>
                  <a:pt x="36" y="178"/>
                </a:lnTo>
                <a:close/>
                <a:moveTo>
                  <a:pt x="36" y="130"/>
                </a:moveTo>
                <a:cubicBezTo>
                  <a:pt x="12" y="130"/>
                  <a:pt x="12" y="130"/>
                  <a:pt x="12" y="130"/>
                </a:cubicBezTo>
                <a:cubicBezTo>
                  <a:pt x="12" y="106"/>
                  <a:pt x="12" y="106"/>
                  <a:pt x="12" y="106"/>
                </a:cubicBezTo>
                <a:cubicBezTo>
                  <a:pt x="36" y="106"/>
                  <a:pt x="36" y="106"/>
                  <a:pt x="36" y="106"/>
                </a:cubicBezTo>
                <a:lnTo>
                  <a:pt x="36" y="130"/>
                </a:lnTo>
                <a:close/>
                <a:moveTo>
                  <a:pt x="36" y="83"/>
                </a:moveTo>
                <a:cubicBezTo>
                  <a:pt x="12" y="83"/>
                  <a:pt x="12" y="83"/>
                  <a:pt x="12" y="83"/>
                </a:cubicBezTo>
                <a:cubicBezTo>
                  <a:pt x="12" y="59"/>
                  <a:pt x="12" y="59"/>
                  <a:pt x="12" y="59"/>
                </a:cubicBezTo>
                <a:cubicBezTo>
                  <a:pt x="36" y="59"/>
                  <a:pt x="36" y="59"/>
                  <a:pt x="36" y="59"/>
                </a:cubicBezTo>
                <a:lnTo>
                  <a:pt x="36" y="83"/>
                </a:lnTo>
                <a:close/>
                <a:moveTo>
                  <a:pt x="36" y="35"/>
                </a:moveTo>
                <a:cubicBezTo>
                  <a:pt x="12" y="35"/>
                  <a:pt x="12" y="35"/>
                  <a:pt x="12" y="35"/>
                </a:cubicBezTo>
                <a:cubicBezTo>
                  <a:pt x="12" y="11"/>
                  <a:pt x="12" y="11"/>
                  <a:pt x="12" y="11"/>
                </a:cubicBezTo>
                <a:cubicBezTo>
                  <a:pt x="36" y="11"/>
                  <a:pt x="36" y="11"/>
                  <a:pt x="36" y="11"/>
                </a:cubicBezTo>
                <a:lnTo>
                  <a:pt x="36" y="35"/>
                </a:lnTo>
                <a:close/>
                <a:moveTo>
                  <a:pt x="143" y="178"/>
                </a:moveTo>
                <a:cubicBezTo>
                  <a:pt x="48" y="178"/>
                  <a:pt x="48" y="178"/>
                  <a:pt x="48" y="178"/>
                </a:cubicBezTo>
                <a:cubicBezTo>
                  <a:pt x="48" y="118"/>
                  <a:pt x="48" y="118"/>
                  <a:pt x="48" y="118"/>
                </a:cubicBezTo>
                <a:cubicBezTo>
                  <a:pt x="143" y="118"/>
                  <a:pt x="143" y="118"/>
                  <a:pt x="143" y="118"/>
                </a:cubicBezTo>
                <a:lnTo>
                  <a:pt x="143" y="178"/>
                </a:lnTo>
                <a:close/>
                <a:moveTo>
                  <a:pt x="143" y="106"/>
                </a:moveTo>
                <a:cubicBezTo>
                  <a:pt x="48" y="106"/>
                  <a:pt x="48" y="106"/>
                  <a:pt x="48" y="106"/>
                </a:cubicBezTo>
                <a:cubicBezTo>
                  <a:pt x="48" y="11"/>
                  <a:pt x="48" y="11"/>
                  <a:pt x="48" y="11"/>
                </a:cubicBezTo>
                <a:cubicBezTo>
                  <a:pt x="143" y="11"/>
                  <a:pt x="143" y="11"/>
                  <a:pt x="143" y="11"/>
                </a:cubicBezTo>
                <a:lnTo>
                  <a:pt x="143" y="106"/>
                </a:lnTo>
                <a:close/>
                <a:moveTo>
                  <a:pt x="178" y="178"/>
                </a:moveTo>
                <a:cubicBezTo>
                  <a:pt x="154" y="178"/>
                  <a:pt x="154" y="178"/>
                  <a:pt x="154" y="178"/>
                </a:cubicBezTo>
                <a:cubicBezTo>
                  <a:pt x="154" y="154"/>
                  <a:pt x="154" y="154"/>
                  <a:pt x="154" y="154"/>
                </a:cubicBezTo>
                <a:cubicBezTo>
                  <a:pt x="178" y="154"/>
                  <a:pt x="178" y="154"/>
                  <a:pt x="178" y="154"/>
                </a:cubicBezTo>
                <a:lnTo>
                  <a:pt x="178" y="178"/>
                </a:lnTo>
                <a:close/>
                <a:moveTo>
                  <a:pt x="178" y="130"/>
                </a:moveTo>
                <a:cubicBezTo>
                  <a:pt x="154" y="130"/>
                  <a:pt x="154" y="130"/>
                  <a:pt x="154" y="130"/>
                </a:cubicBezTo>
                <a:cubicBezTo>
                  <a:pt x="154" y="106"/>
                  <a:pt x="154" y="106"/>
                  <a:pt x="154" y="106"/>
                </a:cubicBezTo>
                <a:cubicBezTo>
                  <a:pt x="178" y="106"/>
                  <a:pt x="178" y="106"/>
                  <a:pt x="178" y="106"/>
                </a:cubicBezTo>
                <a:lnTo>
                  <a:pt x="178" y="130"/>
                </a:lnTo>
                <a:close/>
                <a:moveTo>
                  <a:pt x="178" y="83"/>
                </a:moveTo>
                <a:cubicBezTo>
                  <a:pt x="154" y="83"/>
                  <a:pt x="154" y="83"/>
                  <a:pt x="154" y="83"/>
                </a:cubicBezTo>
                <a:cubicBezTo>
                  <a:pt x="154" y="59"/>
                  <a:pt x="154" y="59"/>
                  <a:pt x="154" y="59"/>
                </a:cubicBezTo>
                <a:cubicBezTo>
                  <a:pt x="178" y="59"/>
                  <a:pt x="178" y="59"/>
                  <a:pt x="178" y="59"/>
                </a:cubicBezTo>
                <a:lnTo>
                  <a:pt x="178" y="83"/>
                </a:lnTo>
                <a:close/>
                <a:moveTo>
                  <a:pt x="178" y="35"/>
                </a:moveTo>
                <a:cubicBezTo>
                  <a:pt x="154" y="35"/>
                  <a:pt x="154" y="35"/>
                  <a:pt x="154" y="35"/>
                </a:cubicBezTo>
                <a:cubicBezTo>
                  <a:pt x="154" y="11"/>
                  <a:pt x="154" y="11"/>
                  <a:pt x="154" y="11"/>
                </a:cubicBezTo>
                <a:cubicBezTo>
                  <a:pt x="178" y="11"/>
                  <a:pt x="178" y="11"/>
                  <a:pt x="178" y="11"/>
                </a:cubicBezTo>
                <a:lnTo>
                  <a:pt x="178" y="35"/>
                </a:lnTo>
                <a:close/>
              </a:path>
            </a:pathLst>
          </a:custGeom>
          <a:solidFill>
            <a:srgbClr val="00B0F0"/>
          </a:solidFill>
          <a:ln>
            <a:noFill/>
          </a:ln>
        </p:spPr>
        <p:txBody>
          <a:bodyPr vert="horz" wrap="square" lIns="91452" tIns="45726" rIns="91452" bIns="45726" numCol="1" anchor="t" anchorCtr="0" compatLnSpc="1"/>
          <a:lstStyle/>
          <a:p>
            <a:endParaRPr lang="id-ID" sz="1800" dirty="0">
              <a:latin typeface="微软雅黑" panose="020B0503020204020204" pitchFamily="34" charset="-122"/>
            </a:endParaRPr>
          </a:p>
        </p:txBody>
      </p:sp>
      <p:grpSp>
        <p:nvGrpSpPr>
          <p:cNvPr id="112" name="组合 111"/>
          <p:cNvGrpSpPr/>
          <p:nvPr/>
        </p:nvGrpSpPr>
        <p:grpSpPr>
          <a:xfrm>
            <a:off x="6292202" y="2654486"/>
            <a:ext cx="1094603" cy="923094"/>
            <a:chOff x="304800" y="673100"/>
            <a:chExt cx="4000500" cy="4000500"/>
          </a:xfrm>
          <a:effectLst>
            <a:outerShdw blurRad="444500" dist="254000" dir="8100000" algn="tr" rotWithShape="0">
              <a:prstClr val="black">
                <a:alpha val="50000"/>
              </a:prstClr>
            </a:outerShdw>
          </a:effectLst>
        </p:grpSpPr>
        <p:sp>
          <p:nvSpPr>
            <p:cNvPr id="113" name="同心圆 112"/>
            <p:cNvSpPr/>
            <p:nvPr/>
          </p:nvSpPr>
          <p:spPr>
            <a:xfrm>
              <a:off x="304800" y="673100"/>
              <a:ext cx="4000500" cy="4000500"/>
            </a:xfrm>
            <a:prstGeom prst="hexagon">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114" name="椭圆 113"/>
            <p:cNvSpPr/>
            <p:nvPr/>
          </p:nvSpPr>
          <p:spPr>
            <a:xfrm>
              <a:off x="392112" y="760412"/>
              <a:ext cx="3825874" cy="3825874"/>
            </a:xfrm>
            <a:prstGeom prst="hexagon">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grpSp>
        <p:nvGrpSpPr>
          <p:cNvPr id="115" name="Group 55"/>
          <p:cNvGrpSpPr/>
          <p:nvPr/>
        </p:nvGrpSpPr>
        <p:grpSpPr>
          <a:xfrm>
            <a:off x="6721312" y="2822948"/>
            <a:ext cx="290548" cy="283106"/>
            <a:chOff x="3532018" y="-211904"/>
            <a:chExt cx="801688" cy="781051"/>
          </a:xfrm>
          <a:solidFill>
            <a:srgbClr val="00B0F0"/>
          </a:solidFill>
        </p:grpSpPr>
        <p:sp>
          <p:nvSpPr>
            <p:cNvPr id="116" name="Freeform 28"/>
            <p:cNvSpPr/>
            <p:nvPr/>
          </p:nvSpPr>
          <p:spPr bwMode="auto">
            <a:xfrm>
              <a:off x="3532018" y="-149991"/>
              <a:ext cx="719138" cy="719138"/>
            </a:xfrm>
            <a:custGeom>
              <a:avLst/>
              <a:gdLst>
                <a:gd name="T0" fmla="*/ 94 w 189"/>
                <a:gd name="T1" fmla="*/ 95 h 189"/>
                <a:gd name="T2" fmla="*/ 189 w 189"/>
                <a:gd name="T3" fmla="*/ 95 h 189"/>
                <a:gd name="T4" fmla="*/ 94 w 189"/>
                <a:gd name="T5" fmla="*/ 189 h 189"/>
                <a:gd name="T6" fmla="*/ 0 w 189"/>
                <a:gd name="T7" fmla="*/ 95 h 189"/>
                <a:gd name="T8" fmla="*/ 94 w 189"/>
                <a:gd name="T9" fmla="*/ 0 h 189"/>
                <a:gd name="T10" fmla="*/ 94 w 189"/>
                <a:gd name="T11" fmla="*/ 95 h 189"/>
              </a:gdLst>
              <a:ahLst/>
              <a:cxnLst>
                <a:cxn ang="0">
                  <a:pos x="T0" y="T1"/>
                </a:cxn>
                <a:cxn ang="0">
                  <a:pos x="T2" y="T3"/>
                </a:cxn>
                <a:cxn ang="0">
                  <a:pos x="T4" y="T5"/>
                </a:cxn>
                <a:cxn ang="0">
                  <a:pos x="T6" y="T7"/>
                </a:cxn>
                <a:cxn ang="0">
                  <a:pos x="T8" y="T9"/>
                </a:cxn>
                <a:cxn ang="0">
                  <a:pos x="T10" y="T11"/>
                </a:cxn>
              </a:cxnLst>
              <a:rect l="0" t="0" r="r" b="b"/>
              <a:pathLst>
                <a:path w="189" h="189">
                  <a:moveTo>
                    <a:pt x="94" y="95"/>
                  </a:moveTo>
                  <a:cubicBezTo>
                    <a:pt x="189" y="95"/>
                    <a:pt x="189" y="95"/>
                    <a:pt x="189" y="95"/>
                  </a:cubicBezTo>
                  <a:cubicBezTo>
                    <a:pt x="189" y="147"/>
                    <a:pt x="147" y="189"/>
                    <a:pt x="94" y="189"/>
                  </a:cubicBezTo>
                  <a:cubicBezTo>
                    <a:pt x="42" y="189"/>
                    <a:pt x="0" y="147"/>
                    <a:pt x="0" y="95"/>
                  </a:cubicBezTo>
                  <a:cubicBezTo>
                    <a:pt x="0" y="42"/>
                    <a:pt x="42" y="0"/>
                    <a:pt x="94" y="0"/>
                  </a:cubicBezTo>
                  <a:lnTo>
                    <a:pt x="94" y="9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id-ID" sz="1800" dirty="0">
                <a:latin typeface="微软雅黑" panose="020B0503020204020204" pitchFamily="34" charset="-122"/>
              </a:endParaRPr>
            </a:p>
          </p:txBody>
        </p:sp>
        <p:sp>
          <p:nvSpPr>
            <p:cNvPr id="117" name="Freeform 29"/>
            <p:cNvSpPr/>
            <p:nvPr/>
          </p:nvSpPr>
          <p:spPr bwMode="auto">
            <a:xfrm>
              <a:off x="3973343" y="-211904"/>
              <a:ext cx="360363" cy="361950"/>
            </a:xfrm>
            <a:custGeom>
              <a:avLst/>
              <a:gdLst>
                <a:gd name="T0" fmla="*/ 0 w 95"/>
                <a:gd name="T1" fmla="*/ 95 h 95"/>
                <a:gd name="T2" fmla="*/ 95 w 95"/>
                <a:gd name="T3" fmla="*/ 95 h 95"/>
                <a:gd name="T4" fmla="*/ 0 w 95"/>
                <a:gd name="T5" fmla="*/ 0 h 95"/>
                <a:gd name="T6" fmla="*/ 0 w 95"/>
                <a:gd name="T7" fmla="*/ 95 h 95"/>
              </a:gdLst>
              <a:ahLst/>
              <a:cxnLst>
                <a:cxn ang="0">
                  <a:pos x="T0" y="T1"/>
                </a:cxn>
                <a:cxn ang="0">
                  <a:pos x="T2" y="T3"/>
                </a:cxn>
                <a:cxn ang="0">
                  <a:pos x="T4" y="T5"/>
                </a:cxn>
                <a:cxn ang="0">
                  <a:pos x="T6" y="T7"/>
                </a:cxn>
              </a:cxnLst>
              <a:rect l="0" t="0" r="r" b="b"/>
              <a:pathLst>
                <a:path w="95" h="95">
                  <a:moveTo>
                    <a:pt x="0" y="95"/>
                  </a:moveTo>
                  <a:cubicBezTo>
                    <a:pt x="95" y="95"/>
                    <a:pt x="95" y="95"/>
                    <a:pt x="95" y="95"/>
                  </a:cubicBezTo>
                  <a:cubicBezTo>
                    <a:pt x="95" y="42"/>
                    <a:pt x="52" y="0"/>
                    <a:pt x="0" y="0"/>
                  </a:cubicBezTo>
                  <a:lnTo>
                    <a:pt x="0" y="9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id-ID" sz="1800" dirty="0">
                <a:latin typeface="微软雅黑" panose="020B0503020204020204" pitchFamily="34" charset="-122"/>
              </a:endParaRPr>
            </a:p>
          </p:txBody>
        </p:sp>
      </p:grpSp>
      <p:grpSp>
        <p:nvGrpSpPr>
          <p:cNvPr id="118" name="组合 117"/>
          <p:cNvGrpSpPr/>
          <p:nvPr/>
        </p:nvGrpSpPr>
        <p:grpSpPr>
          <a:xfrm>
            <a:off x="4572794" y="2654486"/>
            <a:ext cx="1094603" cy="923094"/>
            <a:chOff x="304800" y="673100"/>
            <a:chExt cx="4000500" cy="4000500"/>
          </a:xfrm>
          <a:effectLst>
            <a:outerShdw blurRad="444500" dist="254000" dir="8100000" algn="tr" rotWithShape="0">
              <a:prstClr val="black">
                <a:alpha val="50000"/>
              </a:prstClr>
            </a:outerShdw>
          </a:effectLst>
        </p:grpSpPr>
        <p:sp>
          <p:nvSpPr>
            <p:cNvPr id="119" name="同心圆 118"/>
            <p:cNvSpPr/>
            <p:nvPr/>
          </p:nvSpPr>
          <p:spPr>
            <a:xfrm>
              <a:off x="304800" y="673100"/>
              <a:ext cx="4000500" cy="4000500"/>
            </a:xfrm>
            <a:prstGeom prst="hexagon">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120" name="椭圆 119"/>
            <p:cNvSpPr/>
            <p:nvPr/>
          </p:nvSpPr>
          <p:spPr>
            <a:xfrm>
              <a:off x="392112" y="760412"/>
              <a:ext cx="3825874" cy="3825874"/>
            </a:xfrm>
            <a:prstGeom prst="hexagon">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sp>
        <p:nvSpPr>
          <p:cNvPr id="121" name="Freeform 33"/>
          <p:cNvSpPr>
            <a:spLocks noEditPoints="1"/>
          </p:cNvSpPr>
          <p:nvPr/>
        </p:nvSpPr>
        <p:spPr bwMode="auto">
          <a:xfrm>
            <a:off x="4923175" y="2790714"/>
            <a:ext cx="347828" cy="308542"/>
          </a:xfrm>
          <a:custGeom>
            <a:avLst/>
            <a:gdLst>
              <a:gd name="T0" fmla="*/ 211 w 214"/>
              <a:gd name="T1" fmla="*/ 26 h 189"/>
              <a:gd name="T2" fmla="*/ 193 w 214"/>
              <a:gd name="T3" fmla="*/ 7 h 189"/>
              <a:gd name="T4" fmla="*/ 183 w 214"/>
              <a:gd name="T5" fmla="*/ 7 h 189"/>
              <a:gd name="T6" fmla="*/ 181 w 214"/>
              <a:gd name="T7" fmla="*/ 13 h 189"/>
              <a:gd name="T8" fmla="*/ 177 w 214"/>
              <a:gd name="T9" fmla="*/ 14 h 189"/>
              <a:gd name="T10" fmla="*/ 177 w 214"/>
              <a:gd name="T11" fmla="*/ 14 h 189"/>
              <a:gd name="T12" fmla="*/ 129 w 214"/>
              <a:gd name="T13" fmla="*/ 63 h 189"/>
              <a:gd name="T14" fmla="*/ 126 w 214"/>
              <a:gd name="T15" fmla="*/ 75 h 189"/>
              <a:gd name="T16" fmla="*/ 131 w 214"/>
              <a:gd name="T17" fmla="*/ 80 h 189"/>
              <a:gd name="T18" fmla="*/ 131 w 214"/>
              <a:gd name="T19" fmla="*/ 80 h 189"/>
              <a:gd name="T20" fmla="*/ 131 w 214"/>
              <a:gd name="T21" fmla="*/ 81 h 189"/>
              <a:gd name="T22" fmla="*/ 121 w 214"/>
              <a:gd name="T23" fmla="*/ 92 h 189"/>
              <a:gd name="T24" fmla="*/ 85 w 214"/>
              <a:gd name="T25" fmla="*/ 56 h 189"/>
              <a:gd name="T26" fmla="*/ 74 w 214"/>
              <a:gd name="T27" fmla="*/ 15 h 189"/>
              <a:gd name="T28" fmla="*/ 34 w 214"/>
              <a:gd name="T29" fmla="*/ 4 h 189"/>
              <a:gd name="T30" fmla="*/ 57 w 214"/>
              <a:gd name="T31" fmla="*/ 28 h 189"/>
              <a:gd name="T32" fmla="*/ 51 w 214"/>
              <a:gd name="T33" fmla="*/ 52 h 189"/>
              <a:gd name="T34" fmla="*/ 28 w 214"/>
              <a:gd name="T35" fmla="*/ 58 h 189"/>
              <a:gd name="T36" fmla="*/ 4 w 214"/>
              <a:gd name="T37" fmla="*/ 34 h 189"/>
              <a:gd name="T38" fmla="*/ 15 w 214"/>
              <a:gd name="T39" fmla="*/ 75 h 189"/>
              <a:gd name="T40" fmla="*/ 58 w 214"/>
              <a:gd name="T41" fmla="*/ 85 h 189"/>
              <a:gd name="T42" fmla="*/ 58 w 214"/>
              <a:gd name="T43" fmla="*/ 85 h 189"/>
              <a:gd name="T44" fmla="*/ 92 w 214"/>
              <a:gd name="T45" fmla="*/ 120 h 189"/>
              <a:gd name="T46" fmla="*/ 60 w 214"/>
              <a:gd name="T47" fmla="*/ 153 h 189"/>
              <a:gd name="T48" fmla="*/ 58 w 214"/>
              <a:gd name="T49" fmla="*/ 151 h 189"/>
              <a:gd name="T50" fmla="*/ 49 w 214"/>
              <a:gd name="T51" fmla="*/ 158 h 189"/>
              <a:gd name="T52" fmla="*/ 33 w 214"/>
              <a:gd name="T53" fmla="*/ 183 h 189"/>
              <a:gd name="T54" fmla="*/ 37 w 214"/>
              <a:gd name="T55" fmla="*/ 187 h 189"/>
              <a:gd name="T56" fmla="*/ 61 w 214"/>
              <a:gd name="T57" fmla="*/ 171 h 189"/>
              <a:gd name="T58" fmla="*/ 69 w 214"/>
              <a:gd name="T59" fmla="*/ 162 h 189"/>
              <a:gd name="T60" fmla="*/ 67 w 214"/>
              <a:gd name="T61" fmla="*/ 160 h 189"/>
              <a:gd name="T62" fmla="*/ 100 w 214"/>
              <a:gd name="T63" fmla="*/ 127 h 189"/>
              <a:gd name="T64" fmla="*/ 156 w 214"/>
              <a:gd name="T65" fmla="*/ 184 h 189"/>
              <a:gd name="T66" fmla="*/ 170 w 214"/>
              <a:gd name="T67" fmla="*/ 189 h 189"/>
              <a:gd name="T68" fmla="*/ 184 w 214"/>
              <a:gd name="T69" fmla="*/ 184 h 189"/>
              <a:gd name="T70" fmla="*/ 184 w 214"/>
              <a:gd name="T71" fmla="*/ 155 h 189"/>
              <a:gd name="T72" fmla="*/ 128 w 214"/>
              <a:gd name="T73" fmla="*/ 99 h 189"/>
              <a:gd name="T74" fmla="*/ 139 w 214"/>
              <a:gd name="T75" fmla="*/ 89 h 189"/>
              <a:gd name="T76" fmla="*/ 143 w 214"/>
              <a:gd name="T77" fmla="*/ 93 h 189"/>
              <a:gd name="T78" fmla="*/ 156 w 214"/>
              <a:gd name="T79" fmla="*/ 90 h 189"/>
              <a:gd name="T80" fmla="*/ 204 w 214"/>
              <a:gd name="T81" fmla="*/ 42 h 189"/>
              <a:gd name="T82" fmla="*/ 205 w 214"/>
              <a:gd name="T83" fmla="*/ 41 h 189"/>
              <a:gd name="T84" fmla="*/ 204 w 214"/>
              <a:gd name="T85" fmla="*/ 41 h 189"/>
              <a:gd name="T86" fmla="*/ 206 w 214"/>
              <a:gd name="T87" fmla="*/ 37 h 189"/>
              <a:gd name="T88" fmla="*/ 211 w 214"/>
              <a:gd name="T89" fmla="*/ 36 h 189"/>
              <a:gd name="T90" fmla="*/ 211 w 214"/>
              <a:gd name="T91" fmla="*/ 26 h 189"/>
              <a:gd name="T92" fmla="*/ 172 w 214"/>
              <a:gd name="T93" fmla="*/ 165 h 189"/>
              <a:gd name="T94" fmla="*/ 180 w 214"/>
              <a:gd name="T95" fmla="*/ 173 h 189"/>
              <a:gd name="T96" fmla="*/ 172 w 214"/>
              <a:gd name="T97" fmla="*/ 180 h 189"/>
              <a:gd name="T98" fmla="*/ 164 w 214"/>
              <a:gd name="T99" fmla="*/ 173 h 189"/>
              <a:gd name="T100" fmla="*/ 172 w 214"/>
              <a:gd name="T101" fmla="*/ 165 h 189"/>
              <a:gd name="T102" fmla="*/ 145 w 214"/>
              <a:gd name="T103" fmla="*/ 66 h 189"/>
              <a:gd name="T104" fmla="*/ 142 w 214"/>
              <a:gd name="T105" fmla="*/ 62 h 189"/>
              <a:gd name="T106" fmla="*/ 178 w 214"/>
              <a:gd name="T107" fmla="*/ 26 h 189"/>
              <a:gd name="T108" fmla="*/ 181 w 214"/>
              <a:gd name="T109" fmla="*/ 29 h 189"/>
              <a:gd name="T110" fmla="*/ 145 w 214"/>
              <a:gd name="T111" fmla="*/ 66 h 189"/>
              <a:gd name="T112" fmla="*/ 156 w 214"/>
              <a:gd name="T113" fmla="*/ 77 h 189"/>
              <a:gd name="T114" fmla="*/ 153 w 214"/>
              <a:gd name="T115" fmla="*/ 74 h 189"/>
              <a:gd name="T116" fmla="*/ 189 w 214"/>
              <a:gd name="T117" fmla="*/ 38 h 189"/>
              <a:gd name="T118" fmla="*/ 193 w 214"/>
              <a:gd name="T119" fmla="*/ 41 h 189"/>
              <a:gd name="T120" fmla="*/ 156 w 214"/>
              <a:gd name="T121" fmla="*/ 77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4" h="189">
                <a:moveTo>
                  <a:pt x="211" y="26"/>
                </a:moveTo>
                <a:cubicBezTo>
                  <a:pt x="193" y="7"/>
                  <a:pt x="193" y="7"/>
                  <a:pt x="193" y="7"/>
                </a:cubicBezTo>
                <a:cubicBezTo>
                  <a:pt x="190" y="5"/>
                  <a:pt x="186" y="5"/>
                  <a:pt x="183" y="7"/>
                </a:cubicBezTo>
                <a:cubicBezTo>
                  <a:pt x="182" y="9"/>
                  <a:pt x="181" y="11"/>
                  <a:pt x="181" y="13"/>
                </a:cubicBezTo>
                <a:cubicBezTo>
                  <a:pt x="180" y="13"/>
                  <a:pt x="179" y="13"/>
                  <a:pt x="177" y="14"/>
                </a:cubicBezTo>
                <a:cubicBezTo>
                  <a:pt x="177" y="14"/>
                  <a:pt x="177" y="14"/>
                  <a:pt x="177" y="14"/>
                </a:cubicBezTo>
                <a:cubicBezTo>
                  <a:pt x="129" y="63"/>
                  <a:pt x="129" y="63"/>
                  <a:pt x="129" y="63"/>
                </a:cubicBezTo>
                <a:cubicBezTo>
                  <a:pt x="129" y="67"/>
                  <a:pt x="128" y="72"/>
                  <a:pt x="126" y="75"/>
                </a:cubicBezTo>
                <a:cubicBezTo>
                  <a:pt x="131" y="80"/>
                  <a:pt x="131" y="80"/>
                  <a:pt x="131" y="80"/>
                </a:cubicBezTo>
                <a:cubicBezTo>
                  <a:pt x="131" y="80"/>
                  <a:pt x="131" y="80"/>
                  <a:pt x="131" y="80"/>
                </a:cubicBezTo>
                <a:cubicBezTo>
                  <a:pt x="131" y="81"/>
                  <a:pt x="131" y="81"/>
                  <a:pt x="131" y="81"/>
                </a:cubicBezTo>
                <a:cubicBezTo>
                  <a:pt x="121" y="92"/>
                  <a:pt x="121" y="92"/>
                  <a:pt x="121" y="92"/>
                </a:cubicBezTo>
                <a:cubicBezTo>
                  <a:pt x="85" y="56"/>
                  <a:pt x="85" y="56"/>
                  <a:pt x="85" y="56"/>
                </a:cubicBezTo>
                <a:cubicBezTo>
                  <a:pt x="89" y="42"/>
                  <a:pt x="86" y="26"/>
                  <a:pt x="74" y="15"/>
                </a:cubicBezTo>
                <a:cubicBezTo>
                  <a:pt x="63" y="4"/>
                  <a:pt x="48" y="0"/>
                  <a:pt x="34" y="4"/>
                </a:cubicBezTo>
                <a:cubicBezTo>
                  <a:pt x="57" y="28"/>
                  <a:pt x="57" y="28"/>
                  <a:pt x="57" y="28"/>
                </a:cubicBezTo>
                <a:cubicBezTo>
                  <a:pt x="51" y="52"/>
                  <a:pt x="51" y="52"/>
                  <a:pt x="51" y="52"/>
                </a:cubicBezTo>
                <a:cubicBezTo>
                  <a:pt x="28" y="58"/>
                  <a:pt x="28" y="58"/>
                  <a:pt x="28" y="58"/>
                </a:cubicBezTo>
                <a:cubicBezTo>
                  <a:pt x="4" y="34"/>
                  <a:pt x="4" y="34"/>
                  <a:pt x="4" y="34"/>
                </a:cubicBezTo>
                <a:cubicBezTo>
                  <a:pt x="0" y="48"/>
                  <a:pt x="4" y="64"/>
                  <a:pt x="15" y="75"/>
                </a:cubicBezTo>
                <a:cubicBezTo>
                  <a:pt x="26" y="86"/>
                  <a:pt x="43" y="90"/>
                  <a:pt x="58" y="85"/>
                </a:cubicBezTo>
                <a:cubicBezTo>
                  <a:pt x="58" y="85"/>
                  <a:pt x="58" y="85"/>
                  <a:pt x="58" y="85"/>
                </a:cubicBezTo>
                <a:cubicBezTo>
                  <a:pt x="92" y="120"/>
                  <a:pt x="92" y="120"/>
                  <a:pt x="92" y="120"/>
                </a:cubicBezTo>
                <a:cubicBezTo>
                  <a:pt x="60" y="153"/>
                  <a:pt x="60" y="153"/>
                  <a:pt x="60" y="153"/>
                </a:cubicBezTo>
                <a:cubicBezTo>
                  <a:pt x="58" y="151"/>
                  <a:pt x="58" y="151"/>
                  <a:pt x="58" y="151"/>
                </a:cubicBezTo>
                <a:cubicBezTo>
                  <a:pt x="49" y="158"/>
                  <a:pt x="49" y="158"/>
                  <a:pt x="49" y="158"/>
                </a:cubicBezTo>
                <a:cubicBezTo>
                  <a:pt x="33" y="183"/>
                  <a:pt x="33" y="183"/>
                  <a:pt x="33" y="183"/>
                </a:cubicBezTo>
                <a:cubicBezTo>
                  <a:pt x="37" y="187"/>
                  <a:pt x="37" y="187"/>
                  <a:pt x="37" y="187"/>
                </a:cubicBezTo>
                <a:cubicBezTo>
                  <a:pt x="61" y="171"/>
                  <a:pt x="61" y="171"/>
                  <a:pt x="61" y="171"/>
                </a:cubicBezTo>
                <a:cubicBezTo>
                  <a:pt x="69" y="162"/>
                  <a:pt x="69" y="162"/>
                  <a:pt x="69" y="162"/>
                </a:cubicBezTo>
                <a:cubicBezTo>
                  <a:pt x="67" y="160"/>
                  <a:pt x="67" y="160"/>
                  <a:pt x="67" y="160"/>
                </a:cubicBezTo>
                <a:cubicBezTo>
                  <a:pt x="100" y="127"/>
                  <a:pt x="100" y="127"/>
                  <a:pt x="100" y="127"/>
                </a:cubicBezTo>
                <a:cubicBezTo>
                  <a:pt x="156" y="184"/>
                  <a:pt x="156" y="184"/>
                  <a:pt x="156" y="184"/>
                </a:cubicBezTo>
                <a:cubicBezTo>
                  <a:pt x="160" y="188"/>
                  <a:pt x="165" y="189"/>
                  <a:pt x="170" y="189"/>
                </a:cubicBezTo>
                <a:cubicBezTo>
                  <a:pt x="175" y="189"/>
                  <a:pt x="180" y="188"/>
                  <a:pt x="184" y="184"/>
                </a:cubicBezTo>
                <a:cubicBezTo>
                  <a:pt x="192" y="176"/>
                  <a:pt x="192" y="163"/>
                  <a:pt x="184" y="155"/>
                </a:cubicBezTo>
                <a:cubicBezTo>
                  <a:pt x="128" y="99"/>
                  <a:pt x="128" y="99"/>
                  <a:pt x="128" y="99"/>
                </a:cubicBezTo>
                <a:cubicBezTo>
                  <a:pt x="139" y="89"/>
                  <a:pt x="139" y="89"/>
                  <a:pt x="139" y="89"/>
                </a:cubicBezTo>
                <a:cubicBezTo>
                  <a:pt x="143" y="93"/>
                  <a:pt x="143" y="93"/>
                  <a:pt x="143" y="93"/>
                </a:cubicBezTo>
                <a:cubicBezTo>
                  <a:pt x="147" y="91"/>
                  <a:pt x="151" y="90"/>
                  <a:pt x="156" y="90"/>
                </a:cubicBezTo>
                <a:cubicBezTo>
                  <a:pt x="204" y="42"/>
                  <a:pt x="204" y="42"/>
                  <a:pt x="204" y="42"/>
                </a:cubicBezTo>
                <a:cubicBezTo>
                  <a:pt x="205" y="41"/>
                  <a:pt x="205" y="41"/>
                  <a:pt x="205" y="41"/>
                </a:cubicBezTo>
                <a:cubicBezTo>
                  <a:pt x="204" y="41"/>
                  <a:pt x="204" y="41"/>
                  <a:pt x="204" y="41"/>
                </a:cubicBezTo>
                <a:cubicBezTo>
                  <a:pt x="205" y="40"/>
                  <a:pt x="206" y="39"/>
                  <a:pt x="206" y="37"/>
                </a:cubicBezTo>
                <a:cubicBezTo>
                  <a:pt x="208" y="38"/>
                  <a:pt x="210" y="37"/>
                  <a:pt x="211" y="36"/>
                </a:cubicBezTo>
                <a:cubicBezTo>
                  <a:pt x="214" y="33"/>
                  <a:pt x="214" y="29"/>
                  <a:pt x="211" y="26"/>
                </a:cubicBezTo>
                <a:moveTo>
                  <a:pt x="172" y="165"/>
                </a:moveTo>
                <a:cubicBezTo>
                  <a:pt x="176" y="165"/>
                  <a:pt x="180" y="168"/>
                  <a:pt x="180" y="173"/>
                </a:cubicBezTo>
                <a:cubicBezTo>
                  <a:pt x="180" y="177"/>
                  <a:pt x="176" y="180"/>
                  <a:pt x="172" y="180"/>
                </a:cubicBezTo>
                <a:cubicBezTo>
                  <a:pt x="168" y="180"/>
                  <a:pt x="164" y="177"/>
                  <a:pt x="164" y="173"/>
                </a:cubicBezTo>
                <a:cubicBezTo>
                  <a:pt x="164" y="168"/>
                  <a:pt x="168" y="165"/>
                  <a:pt x="172" y="165"/>
                </a:cubicBezTo>
                <a:moveTo>
                  <a:pt x="145" y="66"/>
                </a:moveTo>
                <a:cubicBezTo>
                  <a:pt x="142" y="62"/>
                  <a:pt x="142" y="62"/>
                  <a:pt x="142" y="62"/>
                </a:cubicBezTo>
                <a:cubicBezTo>
                  <a:pt x="178" y="26"/>
                  <a:pt x="178" y="26"/>
                  <a:pt x="178" y="26"/>
                </a:cubicBezTo>
                <a:cubicBezTo>
                  <a:pt x="181" y="29"/>
                  <a:pt x="181" y="29"/>
                  <a:pt x="181" y="29"/>
                </a:cubicBezTo>
                <a:lnTo>
                  <a:pt x="145" y="66"/>
                </a:lnTo>
                <a:close/>
                <a:moveTo>
                  <a:pt x="156" y="77"/>
                </a:moveTo>
                <a:cubicBezTo>
                  <a:pt x="153" y="74"/>
                  <a:pt x="153" y="74"/>
                  <a:pt x="153" y="74"/>
                </a:cubicBezTo>
                <a:cubicBezTo>
                  <a:pt x="189" y="38"/>
                  <a:pt x="189" y="38"/>
                  <a:pt x="189" y="38"/>
                </a:cubicBezTo>
                <a:cubicBezTo>
                  <a:pt x="193" y="41"/>
                  <a:pt x="193" y="41"/>
                  <a:pt x="193" y="41"/>
                </a:cubicBezTo>
                <a:lnTo>
                  <a:pt x="156" y="77"/>
                </a:lnTo>
                <a:close/>
              </a:path>
            </a:pathLst>
          </a:custGeom>
          <a:solidFill>
            <a:srgbClr val="00B0F0"/>
          </a:solidFill>
          <a:ln>
            <a:noFill/>
          </a:ln>
        </p:spPr>
        <p:txBody>
          <a:bodyPr vert="horz" wrap="square" lIns="91452" tIns="45726" rIns="91452" bIns="45726" numCol="1" anchor="t" anchorCtr="0" compatLnSpc="1"/>
          <a:lstStyle/>
          <a:p>
            <a:endParaRPr lang="id-ID" sz="1800" dirty="0">
              <a:latin typeface="微软雅黑" panose="020B0503020204020204" pitchFamily="34" charset="-122"/>
            </a:endParaRPr>
          </a:p>
        </p:txBody>
      </p:sp>
      <p:grpSp>
        <p:nvGrpSpPr>
          <p:cNvPr id="122" name="组合 121"/>
          <p:cNvGrpSpPr/>
          <p:nvPr/>
        </p:nvGrpSpPr>
        <p:grpSpPr>
          <a:xfrm>
            <a:off x="2792391" y="2654486"/>
            <a:ext cx="1094603" cy="923094"/>
            <a:chOff x="304800" y="673100"/>
            <a:chExt cx="4000500" cy="4000500"/>
          </a:xfrm>
          <a:effectLst>
            <a:outerShdw blurRad="444500" dist="254000" dir="8100000" algn="tr" rotWithShape="0">
              <a:prstClr val="black">
                <a:alpha val="50000"/>
              </a:prstClr>
            </a:outerShdw>
          </a:effectLst>
        </p:grpSpPr>
        <p:sp>
          <p:nvSpPr>
            <p:cNvPr id="123" name="同心圆 122"/>
            <p:cNvSpPr/>
            <p:nvPr/>
          </p:nvSpPr>
          <p:spPr>
            <a:xfrm>
              <a:off x="304800" y="673100"/>
              <a:ext cx="4000500" cy="4000500"/>
            </a:xfrm>
            <a:prstGeom prst="hexagon">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124" name="椭圆 123"/>
            <p:cNvSpPr/>
            <p:nvPr/>
          </p:nvSpPr>
          <p:spPr>
            <a:xfrm>
              <a:off x="392112" y="760412"/>
              <a:ext cx="3825874" cy="3825874"/>
            </a:xfrm>
            <a:prstGeom prst="hexagon">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grpSp>
        <p:nvGrpSpPr>
          <p:cNvPr id="125" name="Group 59"/>
          <p:cNvGrpSpPr/>
          <p:nvPr/>
        </p:nvGrpSpPr>
        <p:grpSpPr>
          <a:xfrm>
            <a:off x="3170960" y="2802620"/>
            <a:ext cx="319226" cy="299148"/>
            <a:chOff x="4763" y="0"/>
            <a:chExt cx="957262" cy="896938"/>
          </a:xfrm>
          <a:solidFill>
            <a:srgbClr val="00B0F0"/>
          </a:solidFill>
        </p:grpSpPr>
        <p:sp>
          <p:nvSpPr>
            <p:cNvPr id="126" name="Freeform 37"/>
            <p:cNvSpPr>
              <a:spLocks noEditPoints="1"/>
            </p:cNvSpPr>
            <p:nvPr/>
          </p:nvSpPr>
          <p:spPr bwMode="auto">
            <a:xfrm>
              <a:off x="244475" y="596900"/>
              <a:ext cx="477837" cy="300038"/>
            </a:xfrm>
            <a:custGeom>
              <a:avLst/>
              <a:gdLst>
                <a:gd name="T0" fmla="*/ 0 w 301"/>
                <a:gd name="T1" fmla="*/ 76 h 189"/>
                <a:gd name="T2" fmla="*/ 0 w 301"/>
                <a:gd name="T3" fmla="*/ 189 h 189"/>
                <a:gd name="T4" fmla="*/ 301 w 301"/>
                <a:gd name="T5" fmla="*/ 189 h 189"/>
                <a:gd name="T6" fmla="*/ 301 w 301"/>
                <a:gd name="T7" fmla="*/ 76 h 189"/>
                <a:gd name="T8" fmla="*/ 301 w 301"/>
                <a:gd name="T9" fmla="*/ 0 h 189"/>
                <a:gd name="T10" fmla="*/ 0 w 301"/>
                <a:gd name="T11" fmla="*/ 0 h 189"/>
                <a:gd name="T12" fmla="*/ 0 w 301"/>
                <a:gd name="T13" fmla="*/ 76 h 189"/>
                <a:gd name="T14" fmla="*/ 38 w 301"/>
                <a:gd name="T15" fmla="*/ 38 h 189"/>
                <a:gd name="T16" fmla="*/ 263 w 301"/>
                <a:gd name="T17" fmla="*/ 38 h 189"/>
                <a:gd name="T18" fmla="*/ 263 w 301"/>
                <a:gd name="T19" fmla="*/ 76 h 189"/>
                <a:gd name="T20" fmla="*/ 38 w 301"/>
                <a:gd name="T21" fmla="*/ 76 h 189"/>
                <a:gd name="T22" fmla="*/ 38 w 301"/>
                <a:gd name="T23" fmla="*/ 38 h 189"/>
                <a:gd name="T24" fmla="*/ 38 w 301"/>
                <a:gd name="T25" fmla="*/ 114 h 189"/>
                <a:gd name="T26" fmla="*/ 263 w 301"/>
                <a:gd name="T27" fmla="*/ 114 h 189"/>
                <a:gd name="T28" fmla="*/ 263 w 301"/>
                <a:gd name="T29" fmla="*/ 150 h 189"/>
                <a:gd name="T30" fmla="*/ 38 w 301"/>
                <a:gd name="T31" fmla="*/ 150 h 189"/>
                <a:gd name="T32" fmla="*/ 38 w 301"/>
                <a:gd name="T33" fmla="*/ 114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01" h="189">
                  <a:moveTo>
                    <a:pt x="0" y="76"/>
                  </a:moveTo>
                  <a:lnTo>
                    <a:pt x="0" y="189"/>
                  </a:lnTo>
                  <a:lnTo>
                    <a:pt x="301" y="189"/>
                  </a:lnTo>
                  <a:lnTo>
                    <a:pt x="301" y="76"/>
                  </a:lnTo>
                  <a:lnTo>
                    <a:pt x="301" y="0"/>
                  </a:lnTo>
                  <a:lnTo>
                    <a:pt x="0" y="0"/>
                  </a:lnTo>
                  <a:lnTo>
                    <a:pt x="0" y="76"/>
                  </a:lnTo>
                  <a:close/>
                  <a:moveTo>
                    <a:pt x="38" y="38"/>
                  </a:moveTo>
                  <a:lnTo>
                    <a:pt x="263" y="38"/>
                  </a:lnTo>
                  <a:lnTo>
                    <a:pt x="263" y="76"/>
                  </a:lnTo>
                  <a:lnTo>
                    <a:pt x="38" y="76"/>
                  </a:lnTo>
                  <a:lnTo>
                    <a:pt x="38" y="38"/>
                  </a:lnTo>
                  <a:close/>
                  <a:moveTo>
                    <a:pt x="38" y="114"/>
                  </a:moveTo>
                  <a:lnTo>
                    <a:pt x="263" y="114"/>
                  </a:lnTo>
                  <a:lnTo>
                    <a:pt x="263" y="150"/>
                  </a:lnTo>
                  <a:lnTo>
                    <a:pt x="38" y="150"/>
                  </a:lnTo>
                  <a:lnTo>
                    <a:pt x="38" y="11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id-ID" sz="1800" dirty="0">
                <a:latin typeface="微软雅黑" panose="020B0503020204020204" pitchFamily="34" charset="-122"/>
              </a:endParaRPr>
            </a:p>
          </p:txBody>
        </p:sp>
        <p:sp>
          <p:nvSpPr>
            <p:cNvPr id="127" name="Freeform 38"/>
            <p:cNvSpPr/>
            <p:nvPr/>
          </p:nvSpPr>
          <p:spPr bwMode="auto">
            <a:xfrm>
              <a:off x="244475" y="0"/>
              <a:ext cx="477837" cy="300038"/>
            </a:xfrm>
            <a:custGeom>
              <a:avLst/>
              <a:gdLst>
                <a:gd name="T0" fmla="*/ 301 w 301"/>
                <a:gd name="T1" fmla="*/ 112 h 189"/>
                <a:gd name="T2" fmla="*/ 301 w 301"/>
                <a:gd name="T3" fmla="*/ 0 h 189"/>
                <a:gd name="T4" fmla="*/ 0 w 301"/>
                <a:gd name="T5" fmla="*/ 0 h 189"/>
                <a:gd name="T6" fmla="*/ 0 w 301"/>
                <a:gd name="T7" fmla="*/ 112 h 189"/>
                <a:gd name="T8" fmla="*/ 0 w 301"/>
                <a:gd name="T9" fmla="*/ 189 h 189"/>
                <a:gd name="T10" fmla="*/ 301 w 301"/>
                <a:gd name="T11" fmla="*/ 189 h 189"/>
                <a:gd name="T12" fmla="*/ 301 w 301"/>
                <a:gd name="T13" fmla="*/ 112 h 189"/>
              </a:gdLst>
              <a:ahLst/>
              <a:cxnLst>
                <a:cxn ang="0">
                  <a:pos x="T0" y="T1"/>
                </a:cxn>
                <a:cxn ang="0">
                  <a:pos x="T2" y="T3"/>
                </a:cxn>
                <a:cxn ang="0">
                  <a:pos x="T4" y="T5"/>
                </a:cxn>
                <a:cxn ang="0">
                  <a:pos x="T6" y="T7"/>
                </a:cxn>
                <a:cxn ang="0">
                  <a:pos x="T8" y="T9"/>
                </a:cxn>
                <a:cxn ang="0">
                  <a:pos x="T10" y="T11"/>
                </a:cxn>
                <a:cxn ang="0">
                  <a:pos x="T12" y="T13"/>
                </a:cxn>
              </a:cxnLst>
              <a:rect l="0" t="0" r="r" b="b"/>
              <a:pathLst>
                <a:path w="301" h="189">
                  <a:moveTo>
                    <a:pt x="301" y="112"/>
                  </a:moveTo>
                  <a:lnTo>
                    <a:pt x="301" y="0"/>
                  </a:lnTo>
                  <a:lnTo>
                    <a:pt x="0" y="0"/>
                  </a:lnTo>
                  <a:lnTo>
                    <a:pt x="0" y="112"/>
                  </a:lnTo>
                  <a:lnTo>
                    <a:pt x="0" y="189"/>
                  </a:lnTo>
                  <a:lnTo>
                    <a:pt x="301" y="189"/>
                  </a:lnTo>
                  <a:lnTo>
                    <a:pt x="301" y="1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id-ID" sz="1800" dirty="0">
                <a:latin typeface="微软雅黑" panose="020B0503020204020204" pitchFamily="34" charset="-122"/>
              </a:endParaRPr>
            </a:p>
          </p:txBody>
        </p:sp>
        <p:sp>
          <p:nvSpPr>
            <p:cNvPr id="128" name="Freeform 39"/>
            <p:cNvSpPr/>
            <p:nvPr/>
          </p:nvSpPr>
          <p:spPr bwMode="auto">
            <a:xfrm>
              <a:off x="4763" y="177800"/>
              <a:ext cx="957262" cy="539750"/>
            </a:xfrm>
            <a:custGeom>
              <a:avLst/>
              <a:gdLst>
                <a:gd name="T0" fmla="*/ 220 w 252"/>
                <a:gd name="T1" fmla="*/ 0 h 142"/>
                <a:gd name="T2" fmla="*/ 205 w 252"/>
                <a:gd name="T3" fmla="*/ 0 h 142"/>
                <a:gd name="T4" fmla="*/ 205 w 252"/>
                <a:gd name="T5" fmla="*/ 32 h 142"/>
                <a:gd name="T6" fmla="*/ 205 w 252"/>
                <a:gd name="T7" fmla="*/ 48 h 142"/>
                <a:gd name="T8" fmla="*/ 47 w 252"/>
                <a:gd name="T9" fmla="*/ 48 h 142"/>
                <a:gd name="T10" fmla="*/ 47 w 252"/>
                <a:gd name="T11" fmla="*/ 32 h 142"/>
                <a:gd name="T12" fmla="*/ 47 w 252"/>
                <a:gd name="T13" fmla="*/ 0 h 142"/>
                <a:gd name="T14" fmla="*/ 32 w 252"/>
                <a:gd name="T15" fmla="*/ 0 h 142"/>
                <a:gd name="T16" fmla="*/ 0 w 252"/>
                <a:gd name="T17" fmla="*/ 32 h 142"/>
                <a:gd name="T18" fmla="*/ 0 w 252"/>
                <a:gd name="T19" fmla="*/ 110 h 142"/>
                <a:gd name="T20" fmla="*/ 32 w 252"/>
                <a:gd name="T21" fmla="*/ 142 h 142"/>
                <a:gd name="T22" fmla="*/ 47 w 252"/>
                <a:gd name="T23" fmla="*/ 142 h 142"/>
                <a:gd name="T24" fmla="*/ 47 w 252"/>
                <a:gd name="T25" fmla="*/ 110 h 142"/>
                <a:gd name="T26" fmla="*/ 47 w 252"/>
                <a:gd name="T27" fmla="*/ 95 h 142"/>
                <a:gd name="T28" fmla="*/ 205 w 252"/>
                <a:gd name="T29" fmla="*/ 95 h 142"/>
                <a:gd name="T30" fmla="*/ 205 w 252"/>
                <a:gd name="T31" fmla="*/ 110 h 142"/>
                <a:gd name="T32" fmla="*/ 205 w 252"/>
                <a:gd name="T33" fmla="*/ 142 h 142"/>
                <a:gd name="T34" fmla="*/ 220 w 252"/>
                <a:gd name="T35" fmla="*/ 142 h 142"/>
                <a:gd name="T36" fmla="*/ 252 w 252"/>
                <a:gd name="T37" fmla="*/ 110 h 142"/>
                <a:gd name="T38" fmla="*/ 252 w 252"/>
                <a:gd name="T39" fmla="*/ 32 h 142"/>
                <a:gd name="T40" fmla="*/ 220 w 252"/>
                <a:gd name="T41" fmla="*/ 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52" h="142">
                  <a:moveTo>
                    <a:pt x="220" y="0"/>
                  </a:moveTo>
                  <a:cubicBezTo>
                    <a:pt x="205" y="0"/>
                    <a:pt x="205" y="0"/>
                    <a:pt x="205" y="0"/>
                  </a:cubicBezTo>
                  <a:cubicBezTo>
                    <a:pt x="205" y="32"/>
                    <a:pt x="205" y="32"/>
                    <a:pt x="205" y="32"/>
                  </a:cubicBezTo>
                  <a:cubicBezTo>
                    <a:pt x="205" y="48"/>
                    <a:pt x="205" y="48"/>
                    <a:pt x="205" y="48"/>
                  </a:cubicBezTo>
                  <a:cubicBezTo>
                    <a:pt x="47" y="48"/>
                    <a:pt x="47" y="48"/>
                    <a:pt x="47" y="48"/>
                  </a:cubicBezTo>
                  <a:cubicBezTo>
                    <a:pt x="47" y="32"/>
                    <a:pt x="47" y="32"/>
                    <a:pt x="47" y="32"/>
                  </a:cubicBezTo>
                  <a:cubicBezTo>
                    <a:pt x="47" y="0"/>
                    <a:pt x="47" y="0"/>
                    <a:pt x="47" y="0"/>
                  </a:cubicBezTo>
                  <a:cubicBezTo>
                    <a:pt x="32" y="0"/>
                    <a:pt x="32" y="0"/>
                    <a:pt x="32" y="0"/>
                  </a:cubicBezTo>
                  <a:cubicBezTo>
                    <a:pt x="16" y="0"/>
                    <a:pt x="0" y="16"/>
                    <a:pt x="0" y="32"/>
                  </a:cubicBezTo>
                  <a:cubicBezTo>
                    <a:pt x="0" y="110"/>
                    <a:pt x="0" y="110"/>
                    <a:pt x="0" y="110"/>
                  </a:cubicBezTo>
                  <a:cubicBezTo>
                    <a:pt x="0" y="126"/>
                    <a:pt x="16" y="142"/>
                    <a:pt x="32" y="142"/>
                  </a:cubicBezTo>
                  <a:cubicBezTo>
                    <a:pt x="47" y="142"/>
                    <a:pt x="47" y="142"/>
                    <a:pt x="47" y="142"/>
                  </a:cubicBezTo>
                  <a:cubicBezTo>
                    <a:pt x="47" y="110"/>
                    <a:pt x="47" y="110"/>
                    <a:pt x="47" y="110"/>
                  </a:cubicBezTo>
                  <a:cubicBezTo>
                    <a:pt x="47" y="95"/>
                    <a:pt x="47" y="95"/>
                    <a:pt x="47" y="95"/>
                  </a:cubicBezTo>
                  <a:cubicBezTo>
                    <a:pt x="205" y="95"/>
                    <a:pt x="205" y="95"/>
                    <a:pt x="205" y="95"/>
                  </a:cubicBezTo>
                  <a:cubicBezTo>
                    <a:pt x="205" y="110"/>
                    <a:pt x="205" y="110"/>
                    <a:pt x="205" y="110"/>
                  </a:cubicBezTo>
                  <a:cubicBezTo>
                    <a:pt x="205" y="142"/>
                    <a:pt x="205" y="142"/>
                    <a:pt x="205" y="142"/>
                  </a:cubicBezTo>
                  <a:cubicBezTo>
                    <a:pt x="220" y="142"/>
                    <a:pt x="220" y="142"/>
                    <a:pt x="220" y="142"/>
                  </a:cubicBezTo>
                  <a:cubicBezTo>
                    <a:pt x="236" y="142"/>
                    <a:pt x="252" y="126"/>
                    <a:pt x="252" y="110"/>
                  </a:cubicBezTo>
                  <a:cubicBezTo>
                    <a:pt x="252" y="32"/>
                    <a:pt x="252" y="32"/>
                    <a:pt x="252" y="32"/>
                  </a:cubicBezTo>
                  <a:cubicBezTo>
                    <a:pt x="252" y="16"/>
                    <a:pt x="236" y="0"/>
                    <a:pt x="22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id-ID" sz="1800" dirty="0">
                <a:latin typeface="微软雅黑" panose="020B0503020204020204" pitchFamily="34" charset="-122"/>
              </a:endParaRPr>
            </a:p>
          </p:txBody>
        </p:sp>
      </p:grpSp>
      <p:grpSp>
        <p:nvGrpSpPr>
          <p:cNvPr id="129" name="组合 128"/>
          <p:cNvGrpSpPr/>
          <p:nvPr/>
        </p:nvGrpSpPr>
        <p:grpSpPr>
          <a:xfrm>
            <a:off x="991394" y="2654486"/>
            <a:ext cx="1094603" cy="923094"/>
            <a:chOff x="304800" y="673100"/>
            <a:chExt cx="4000500" cy="4000500"/>
          </a:xfrm>
          <a:effectLst>
            <a:outerShdw blurRad="444500" dist="254000" dir="8100000" algn="tr" rotWithShape="0">
              <a:prstClr val="black">
                <a:alpha val="50000"/>
              </a:prstClr>
            </a:outerShdw>
          </a:effectLst>
        </p:grpSpPr>
        <p:sp>
          <p:nvSpPr>
            <p:cNvPr id="130" name="同心圆 129"/>
            <p:cNvSpPr/>
            <p:nvPr/>
          </p:nvSpPr>
          <p:spPr>
            <a:xfrm>
              <a:off x="304800" y="673100"/>
              <a:ext cx="4000500" cy="4000500"/>
            </a:xfrm>
            <a:prstGeom prst="hexagon">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131" name="椭圆 130"/>
            <p:cNvSpPr/>
            <p:nvPr/>
          </p:nvSpPr>
          <p:spPr>
            <a:xfrm>
              <a:off x="392112" y="760412"/>
              <a:ext cx="3825874" cy="3825874"/>
            </a:xfrm>
            <a:prstGeom prst="hexagon">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sp>
        <p:nvSpPr>
          <p:cNvPr id="132" name="Freeform 43"/>
          <p:cNvSpPr>
            <a:spLocks noEditPoints="1"/>
          </p:cNvSpPr>
          <p:nvPr/>
        </p:nvSpPr>
        <p:spPr bwMode="auto">
          <a:xfrm>
            <a:off x="1364333" y="2824374"/>
            <a:ext cx="352632" cy="221846"/>
          </a:xfrm>
          <a:custGeom>
            <a:avLst/>
            <a:gdLst>
              <a:gd name="T0" fmla="*/ 211 w 260"/>
              <a:gd name="T1" fmla="*/ 65 h 162"/>
              <a:gd name="T2" fmla="*/ 146 w 260"/>
              <a:gd name="T3" fmla="*/ 0 h 162"/>
              <a:gd name="T4" fmla="*/ 90 w 260"/>
              <a:gd name="T5" fmla="*/ 33 h 162"/>
              <a:gd name="T6" fmla="*/ 81 w 260"/>
              <a:gd name="T7" fmla="*/ 32 h 162"/>
              <a:gd name="T8" fmla="*/ 35 w 260"/>
              <a:gd name="T9" fmla="*/ 67 h 162"/>
              <a:gd name="T10" fmla="*/ 0 w 260"/>
              <a:gd name="T11" fmla="*/ 114 h 162"/>
              <a:gd name="T12" fmla="*/ 49 w 260"/>
              <a:gd name="T13" fmla="*/ 162 h 162"/>
              <a:gd name="T14" fmla="*/ 211 w 260"/>
              <a:gd name="T15" fmla="*/ 162 h 162"/>
              <a:gd name="T16" fmla="*/ 260 w 260"/>
              <a:gd name="T17" fmla="*/ 114 h 162"/>
              <a:gd name="T18" fmla="*/ 211 w 260"/>
              <a:gd name="T19" fmla="*/ 65 h 162"/>
              <a:gd name="T20" fmla="*/ 130 w 260"/>
              <a:gd name="T21" fmla="*/ 146 h 162"/>
              <a:gd name="T22" fmla="*/ 81 w 260"/>
              <a:gd name="T23" fmla="*/ 81 h 162"/>
              <a:gd name="T24" fmla="*/ 114 w 260"/>
              <a:gd name="T25" fmla="*/ 81 h 162"/>
              <a:gd name="T26" fmla="*/ 114 w 260"/>
              <a:gd name="T27" fmla="*/ 32 h 162"/>
              <a:gd name="T28" fmla="*/ 146 w 260"/>
              <a:gd name="T29" fmla="*/ 32 h 162"/>
              <a:gd name="T30" fmla="*/ 146 w 260"/>
              <a:gd name="T31" fmla="*/ 81 h 162"/>
              <a:gd name="T32" fmla="*/ 179 w 260"/>
              <a:gd name="T33" fmla="*/ 81 h 162"/>
              <a:gd name="T34" fmla="*/ 130 w 260"/>
              <a:gd name="T35" fmla="*/ 146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0" h="162">
                <a:moveTo>
                  <a:pt x="211" y="65"/>
                </a:moveTo>
                <a:cubicBezTo>
                  <a:pt x="211" y="29"/>
                  <a:pt x="182" y="0"/>
                  <a:pt x="146" y="0"/>
                </a:cubicBezTo>
                <a:cubicBezTo>
                  <a:pt x="122" y="0"/>
                  <a:pt x="101" y="13"/>
                  <a:pt x="90" y="33"/>
                </a:cubicBezTo>
                <a:cubicBezTo>
                  <a:pt x="87" y="33"/>
                  <a:pt x="84" y="32"/>
                  <a:pt x="81" y="32"/>
                </a:cubicBezTo>
                <a:cubicBezTo>
                  <a:pt x="59" y="32"/>
                  <a:pt x="41" y="47"/>
                  <a:pt x="35" y="67"/>
                </a:cubicBezTo>
                <a:cubicBezTo>
                  <a:pt x="15" y="73"/>
                  <a:pt x="0" y="92"/>
                  <a:pt x="0" y="114"/>
                </a:cubicBezTo>
                <a:cubicBezTo>
                  <a:pt x="0" y="140"/>
                  <a:pt x="22" y="162"/>
                  <a:pt x="49" y="162"/>
                </a:cubicBezTo>
                <a:cubicBezTo>
                  <a:pt x="211" y="162"/>
                  <a:pt x="211" y="162"/>
                  <a:pt x="211" y="162"/>
                </a:cubicBezTo>
                <a:cubicBezTo>
                  <a:pt x="238" y="162"/>
                  <a:pt x="260" y="140"/>
                  <a:pt x="260" y="114"/>
                </a:cubicBezTo>
                <a:cubicBezTo>
                  <a:pt x="260" y="87"/>
                  <a:pt x="238" y="65"/>
                  <a:pt x="211" y="65"/>
                </a:cubicBezTo>
                <a:moveTo>
                  <a:pt x="130" y="146"/>
                </a:moveTo>
                <a:cubicBezTo>
                  <a:pt x="81" y="81"/>
                  <a:pt x="81" y="81"/>
                  <a:pt x="81" y="81"/>
                </a:cubicBezTo>
                <a:cubicBezTo>
                  <a:pt x="114" y="81"/>
                  <a:pt x="114" y="81"/>
                  <a:pt x="114" y="81"/>
                </a:cubicBezTo>
                <a:cubicBezTo>
                  <a:pt x="114" y="32"/>
                  <a:pt x="114" y="32"/>
                  <a:pt x="114" y="32"/>
                </a:cubicBezTo>
                <a:cubicBezTo>
                  <a:pt x="146" y="32"/>
                  <a:pt x="146" y="32"/>
                  <a:pt x="146" y="32"/>
                </a:cubicBezTo>
                <a:cubicBezTo>
                  <a:pt x="146" y="81"/>
                  <a:pt x="146" y="81"/>
                  <a:pt x="146" y="81"/>
                </a:cubicBezTo>
                <a:cubicBezTo>
                  <a:pt x="179" y="81"/>
                  <a:pt x="179" y="81"/>
                  <a:pt x="179" y="81"/>
                </a:cubicBezTo>
                <a:lnTo>
                  <a:pt x="130" y="146"/>
                </a:lnTo>
                <a:close/>
              </a:path>
            </a:pathLst>
          </a:custGeom>
          <a:solidFill>
            <a:srgbClr val="00B0F0"/>
          </a:solidFill>
          <a:ln>
            <a:noFill/>
          </a:ln>
        </p:spPr>
        <p:txBody>
          <a:bodyPr vert="horz" wrap="square" lIns="91452" tIns="45726" rIns="91452" bIns="45726" numCol="1" anchor="t" anchorCtr="0" compatLnSpc="1"/>
          <a:lstStyle/>
          <a:p>
            <a:endParaRPr lang="id-ID" sz="1800" dirty="0">
              <a:latin typeface="微软雅黑" panose="020B0503020204020204" pitchFamily="34" charset="-122"/>
            </a:endParaRPr>
          </a:p>
        </p:txBody>
      </p:sp>
      <p:sp>
        <p:nvSpPr>
          <p:cNvPr id="134" name="TextBox 133"/>
          <p:cNvSpPr txBox="1"/>
          <p:nvPr/>
        </p:nvSpPr>
        <p:spPr>
          <a:xfrm>
            <a:off x="1219994" y="1962944"/>
            <a:ext cx="727125" cy="253906"/>
          </a:xfrm>
          <a:prstGeom prst="rect">
            <a:avLst/>
          </a:prstGeom>
          <a:noFill/>
        </p:spPr>
        <p:txBody>
          <a:bodyPr wrap="square" lIns="68571" tIns="34285" rIns="68571" bIns="34285" rtlCol="0">
            <a:spAutoFit/>
          </a:bodyPr>
          <a:lstStyle/>
          <a:p>
            <a:pPr algn="ctr"/>
            <a:r>
              <a:rPr lang="zh-CN" altLang="en-US" sz="1200" b="0" dirty="0">
                <a:solidFill>
                  <a:schemeClr val="accent3">
                    <a:lumMod val="75000"/>
                  </a:schemeClr>
                </a:solidFill>
                <a:latin typeface="微软雅黑" panose="020B0503020204020204" pitchFamily="34" charset="-122"/>
                <a:ea typeface="微软雅黑" panose="020B0503020204020204" pitchFamily="34" charset="-122"/>
              </a:rPr>
              <a:t>用途</a:t>
            </a:r>
            <a:r>
              <a:rPr lang="en-US" altLang="zh-CN" sz="1200" b="0" dirty="0">
                <a:solidFill>
                  <a:schemeClr val="accent3">
                    <a:lumMod val="75000"/>
                  </a:schemeClr>
                </a:solidFill>
                <a:latin typeface="微软雅黑" panose="020B0503020204020204" pitchFamily="34" charset="-122"/>
                <a:ea typeface="微软雅黑" panose="020B0503020204020204" pitchFamily="34" charset="-122"/>
              </a:rPr>
              <a:t>01</a:t>
            </a:r>
            <a:endParaRPr lang="zh-CN" altLang="en-US" sz="1200" b="0" dirty="0">
              <a:solidFill>
                <a:schemeClr val="accent3">
                  <a:lumMod val="75000"/>
                </a:schemeClr>
              </a:solidFill>
              <a:latin typeface="微软雅黑" panose="020B0503020204020204" pitchFamily="34" charset="-122"/>
              <a:ea typeface="微软雅黑" panose="020B0503020204020204" pitchFamily="34" charset="-122"/>
            </a:endParaRPr>
          </a:p>
        </p:txBody>
      </p:sp>
      <p:sp>
        <p:nvSpPr>
          <p:cNvPr id="135" name="TextBox 134"/>
          <p:cNvSpPr txBox="1"/>
          <p:nvPr/>
        </p:nvSpPr>
        <p:spPr>
          <a:xfrm>
            <a:off x="2991644" y="1962944"/>
            <a:ext cx="727125" cy="253906"/>
          </a:xfrm>
          <a:prstGeom prst="rect">
            <a:avLst/>
          </a:prstGeom>
          <a:noFill/>
        </p:spPr>
        <p:txBody>
          <a:bodyPr wrap="square" lIns="68571" tIns="34285" rIns="68571" bIns="34285" rtlCol="0">
            <a:spAutoFit/>
          </a:bodyPr>
          <a:lstStyle/>
          <a:p>
            <a:pPr algn="ctr"/>
            <a:r>
              <a:rPr lang="zh-CN" altLang="en-US" sz="1200" b="0" dirty="0">
                <a:solidFill>
                  <a:schemeClr val="accent3">
                    <a:lumMod val="75000"/>
                  </a:schemeClr>
                </a:solidFill>
                <a:latin typeface="微软雅黑" panose="020B0503020204020204" pitchFamily="34" charset="-122"/>
                <a:ea typeface="微软雅黑" panose="020B0503020204020204" pitchFamily="34" charset="-122"/>
              </a:rPr>
              <a:t>用途</a:t>
            </a:r>
            <a:r>
              <a:rPr lang="en-US" altLang="zh-CN" sz="1200" b="0" dirty="0">
                <a:solidFill>
                  <a:schemeClr val="accent3">
                    <a:lumMod val="75000"/>
                  </a:schemeClr>
                </a:solidFill>
                <a:latin typeface="微软雅黑" panose="020B0503020204020204" pitchFamily="34" charset="-122"/>
                <a:ea typeface="微软雅黑" panose="020B0503020204020204" pitchFamily="34" charset="-122"/>
              </a:rPr>
              <a:t>02</a:t>
            </a:r>
            <a:endParaRPr lang="zh-CN" altLang="en-US" sz="1200" b="0" dirty="0">
              <a:solidFill>
                <a:schemeClr val="accent3">
                  <a:lumMod val="75000"/>
                </a:schemeClr>
              </a:solidFill>
              <a:latin typeface="微软雅黑" panose="020B0503020204020204" pitchFamily="34" charset="-122"/>
              <a:ea typeface="微软雅黑" panose="020B0503020204020204" pitchFamily="34" charset="-122"/>
            </a:endParaRPr>
          </a:p>
        </p:txBody>
      </p:sp>
      <p:sp>
        <p:nvSpPr>
          <p:cNvPr id="136" name="TextBox 135"/>
          <p:cNvSpPr txBox="1"/>
          <p:nvPr/>
        </p:nvSpPr>
        <p:spPr>
          <a:xfrm>
            <a:off x="4715669" y="1962944"/>
            <a:ext cx="727125" cy="253906"/>
          </a:xfrm>
          <a:prstGeom prst="rect">
            <a:avLst/>
          </a:prstGeom>
          <a:noFill/>
        </p:spPr>
        <p:txBody>
          <a:bodyPr wrap="square" lIns="68571" tIns="34285" rIns="68571" bIns="34285" rtlCol="0">
            <a:spAutoFit/>
          </a:bodyPr>
          <a:lstStyle/>
          <a:p>
            <a:pPr algn="ctr"/>
            <a:r>
              <a:rPr lang="zh-CN" altLang="en-US" sz="1200" b="0" dirty="0">
                <a:solidFill>
                  <a:schemeClr val="accent3">
                    <a:lumMod val="75000"/>
                  </a:schemeClr>
                </a:solidFill>
                <a:latin typeface="微软雅黑" panose="020B0503020204020204" pitchFamily="34" charset="-122"/>
                <a:ea typeface="微软雅黑" panose="020B0503020204020204" pitchFamily="34" charset="-122"/>
              </a:rPr>
              <a:t>用途</a:t>
            </a:r>
            <a:r>
              <a:rPr lang="en-US" altLang="zh-CN" sz="1200" b="0" dirty="0">
                <a:solidFill>
                  <a:schemeClr val="accent3">
                    <a:lumMod val="75000"/>
                  </a:schemeClr>
                </a:solidFill>
                <a:latin typeface="微软雅黑" panose="020B0503020204020204" pitchFamily="34" charset="-122"/>
                <a:ea typeface="微软雅黑" panose="020B0503020204020204" pitchFamily="34" charset="-122"/>
              </a:rPr>
              <a:t>03</a:t>
            </a:r>
            <a:endParaRPr lang="zh-CN" altLang="en-US" sz="1200" b="0" dirty="0">
              <a:solidFill>
                <a:schemeClr val="accent3">
                  <a:lumMod val="75000"/>
                </a:schemeClr>
              </a:solidFill>
              <a:latin typeface="微软雅黑" panose="020B0503020204020204" pitchFamily="34" charset="-122"/>
              <a:ea typeface="微软雅黑" panose="020B0503020204020204" pitchFamily="34" charset="-122"/>
            </a:endParaRPr>
          </a:p>
        </p:txBody>
      </p:sp>
      <p:sp>
        <p:nvSpPr>
          <p:cNvPr id="137" name="TextBox 136"/>
          <p:cNvSpPr txBox="1"/>
          <p:nvPr/>
        </p:nvSpPr>
        <p:spPr>
          <a:xfrm>
            <a:off x="6506369" y="1962944"/>
            <a:ext cx="727125" cy="253906"/>
          </a:xfrm>
          <a:prstGeom prst="rect">
            <a:avLst/>
          </a:prstGeom>
          <a:noFill/>
        </p:spPr>
        <p:txBody>
          <a:bodyPr wrap="square" lIns="68571" tIns="34285" rIns="68571" bIns="34285" rtlCol="0">
            <a:spAutoFit/>
          </a:bodyPr>
          <a:lstStyle/>
          <a:p>
            <a:pPr algn="ctr"/>
            <a:r>
              <a:rPr lang="zh-CN" altLang="en-US" sz="1200" b="0" dirty="0">
                <a:solidFill>
                  <a:schemeClr val="accent3">
                    <a:lumMod val="75000"/>
                  </a:schemeClr>
                </a:solidFill>
                <a:latin typeface="微软雅黑" panose="020B0503020204020204" pitchFamily="34" charset="-122"/>
                <a:ea typeface="微软雅黑" panose="020B0503020204020204" pitchFamily="34" charset="-122"/>
              </a:rPr>
              <a:t>用途</a:t>
            </a:r>
            <a:r>
              <a:rPr lang="en-US" altLang="zh-CN" sz="1200" b="0" dirty="0">
                <a:solidFill>
                  <a:schemeClr val="accent3">
                    <a:lumMod val="75000"/>
                  </a:schemeClr>
                </a:solidFill>
                <a:latin typeface="微软雅黑" panose="020B0503020204020204" pitchFamily="34" charset="-122"/>
                <a:ea typeface="微软雅黑" panose="020B0503020204020204" pitchFamily="34" charset="-122"/>
              </a:rPr>
              <a:t>04</a:t>
            </a:r>
            <a:endParaRPr lang="zh-CN" altLang="en-US" sz="1200" b="0" dirty="0">
              <a:solidFill>
                <a:schemeClr val="accent3">
                  <a:lumMod val="75000"/>
                </a:schemeClr>
              </a:solidFill>
              <a:latin typeface="微软雅黑" panose="020B0503020204020204" pitchFamily="34" charset="-122"/>
              <a:ea typeface="微软雅黑" panose="020B0503020204020204" pitchFamily="34" charset="-122"/>
            </a:endParaRPr>
          </a:p>
        </p:txBody>
      </p:sp>
      <p:sp>
        <p:nvSpPr>
          <p:cNvPr id="138" name="TextBox 137"/>
          <p:cNvSpPr txBox="1"/>
          <p:nvPr/>
        </p:nvSpPr>
        <p:spPr>
          <a:xfrm>
            <a:off x="6506369" y="3191669"/>
            <a:ext cx="727125" cy="253906"/>
          </a:xfrm>
          <a:prstGeom prst="rect">
            <a:avLst/>
          </a:prstGeom>
          <a:noFill/>
        </p:spPr>
        <p:txBody>
          <a:bodyPr wrap="square" lIns="68571" tIns="34285" rIns="68571" bIns="34285" rtlCol="0">
            <a:spAutoFit/>
          </a:bodyPr>
          <a:lstStyle/>
          <a:p>
            <a:pPr algn="ctr"/>
            <a:r>
              <a:rPr lang="zh-CN" altLang="en-US" sz="1200" b="0" dirty="0">
                <a:solidFill>
                  <a:schemeClr val="accent3">
                    <a:lumMod val="75000"/>
                  </a:schemeClr>
                </a:solidFill>
                <a:latin typeface="微软雅黑" panose="020B0503020204020204" pitchFamily="34" charset="-122"/>
                <a:ea typeface="微软雅黑" panose="020B0503020204020204" pitchFamily="34" charset="-122"/>
              </a:rPr>
              <a:t>用途</a:t>
            </a:r>
            <a:r>
              <a:rPr lang="en-US" altLang="zh-CN" sz="1200" b="0" dirty="0">
                <a:solidFill>
                  <a:schemeClr val="accent3">
                    <a:lumMod val="75000"/>
                  </a:schemeClr>
                </a:solidFill>
                <a:latin typeface="微软雅黑" panose="020B0503020204020204" pitchFamily="34" charset="-122"/>
                <a:ea typeface="微软雅黑" panose="020B0503020204020204" pitchFamily="34" charset="-122"/>
              </a:rPr>
              <a:t>05</a:t>
            </a:r>
            <a:endParaRPr lang="zh-CN" altLang="en-US" sz="1200" b="0" dirty="0">
              <a:solidFill>
                <a:schemeClr val="accent3">
                  <a:lumMod val="75000"/>
                </a:schemeClr>
              </a:solidFill>
              <a:latin typeface="微软雅黑" panose="020B0503020204020204" pitchFamily="34" charset="-122"/>
              <a:ea typeface="微软雅黑" panose="020B0503020204020204" pitchFamily="34" charset="-122"/>
            </a:endParaRPr>
          </a:p>
        </p:txBody>
      </p:sp>
      <p:sp>
        <p:nvSpPr>
          <p:cNvPr id="139" name="TextBox 138"/>
          <p:cNvSpPr txBox="1"/>
          <p:nvPr/>
        </p:nvSpPr>
        <p:spPr>
          <a:xfrm>
            <a:off x="4810919" y="3191669"/>
            <a:ext cx="727125" cy="253906"/>
          </a:xfrm>
          <a:prstGeom prst="rect">
            <a:avLst/>
          </a:prstGeom>
          <a:noFill/>
        </p:spPr>
        <p:txBody>
          <a:bodyPr wrap="square" lIns="68571" tIns="34285" rIns="68571" bIns="34285" rtlCol="0">
            <a:spAutoFit/>
          </a:bodyPr>
          <a:lstStyle/>
          <a:p>
            <a:pPr algn="ctr"/>
            <a:r>
              <a:rPr lang="zh-CN" altLang="en-US" sz="1200" b="0" dirty="0">
                <a:solidFill>
                  <a:schemeClr val="accent3">
                    <a:lumMod val="75000"/>
                  </a:schemeClr>
                </a:solidFill>
                <a:latin typeface="微软雅黑" panose="020B0503020204020204" pitchFamily="34" charset="-122"/>
                <a:ea typeface="微软雅黑" panose="020B0503020204020204" pitchFamily="34" charset="-122"/>
              </a:rPr>
              <a:t>用途</a:t>
            </a:r>
            <a:r>
              <a:rPr lang="en-US" altLang="zh-CN" sz="1200" b="0" dirty="0">
                <a:solidFill>
                  <a:schemeClr val="accent3">
                    <a:lumMod val="75000"/>
                  </a:schemeClr>
                </a:solidFill>
                <a:latin typeface="微软雅黑" panose="020B0503020204020204" pitchFamily="34" charset="-122"/>
                <a:ea typeface="微软雅黑" panose="020B0503020204020204" pitchFamily="34" charset="-122"/>
              </a:rPr>
              <a:t>06</a:t>
            </a:r>
            <a:endParaRPr lang="zh-CN" altLang="en-US" sz="1200" b="0" dirty="0">
              <a:solidFill>
                <a:schemeClr val="accent3">
                  <a:lumMod val="75000"/>
                </a:schemeClr>
              </a:solidFill>
              <a:latin typeface="微软雅黑" panose="020B0503020204020204" pitchFamily="34" charset="-122"/>
              <a:ea typeface="微软雅黑" panose="020B0503020204020204" pitchFamily="34" charset="-122"/>
            </a:endParaRPr>
          </a:p>
        </p:txBody>
      </p:sp>
      <p:sp>
        <p:nvSpPr>
          <p:cNvPr id="140" name="TextBox 139"/>
          <p:cNvSpPr txBox="1"/>
          <p:nvPr/>
        </p:nvSpPr>
        <p:spPr>
          <a:xfrm>
            <a:off x="2982119" y="3191669"/>
            <a:ext cx="727125" cy="253906"/>
          </a:xfrm>
          <a:prstGeom prst="rect">
            <a:avLst/>
          </a:prstGeom>
          <a:noFill/>
        </p:spPr>
        <p:txBody>
          <a:bodyPr wrap="square" lIns="68571" tIns="34285" rIns="68571" bIns="34285" rtlCol="0">
            <a:spAutoFit/>
          </a:bodyPr>
          <a:lstStyle/>
          <a:p>
            <a:pPr algn="ctr"/>
            <a:r>
              <a:rPr lang="zh-CN" altLang="en-US" sz="1200" b="0" dirty="0">
                <a:solidFill>
                  <a:schemeClr val="accent3">
                    <a:lumMod val="75000"/>
                  </a:schemeClr>
                </a:solidFill>
                <a:latin typeface="微软雅黑" panose="020B0503020204020204" pitchFamily="34" charset="-122"/>
                <a:ea typeface="微软雅黑" panose="020B0503020204020204" pitchFamily="34" charset="-122"/>
              </a:rPr>
              <a:t>用途</a:t>
            </a:r>
            <a:r>
              <a:rPr lang="en-US" altLang="zh-CN" sz="1200" b="0" dirty="0">
                <a:solidFill>
                  <a:schemeClr val="accent3">
                    <a:lumMod val="75000"/>
                  </a:schemeClr>
                </a:solidFill>
                <a:latin typeface="微软雅黑" panose="020B0503020204020204" pitchFamily="34" charset="-122"/>
                <a:ea typeface="微软雅黑" panose="020B0503020204020204" pitchFamily="34" charset="-122"/>
              </a:rPr>
              <a:t>07</a:t>
            </a:r>
            <a:endParaRPr lang="zh-CN" altLang="en-US" sz="1200" b="0" dirty="0">
              <a:solidFill>
                <a:schemeClr val="accent3">
                  <a:lumMod val="75000"/>
                </a:schemeClr>
              </a:solidFill>
              <a:latin typeface="微软雅黑" panose="020B0503020204020204" pitchFamily="34" charset="-122"/>
              <a:ea typeface="微软雅黑" panose="020B0503020204020204" pitchFamily="34" charset="-122"/>
            </a:endParaRPr>
          </a:p>
        </p:txBody>
      </p:sp>
      <p:sp>
        <p:nvSpPr>
          <p:cNvPr id="141" name="TextBox 140"/>
          <p:cNvSpPr txBox="1"/>
          <p:nvPr/>
        </p:nvSpPr>
        <p:spPr>
          <a:xfrm>
            <a:off x="1219994" y="3233038"/>
            <a:ext cx="727125" cy="253906"/>
          </a:xfrm>
          <a:prstGeom prst="rect">
            <a:avLst/>
          </a:prstGeom>
          <a:noFill/>
        </p:spPr>
        <p:txBody>
          <a:bodyPr wrap="square" lIns="68571" tIns="34285" rIns="68571" bIns="34285" rtlCol="0">
            <a:spAutoFit/>
          </a:bodyPr>
          <a:lstStyle/>
          <a:p>
            <a:pPr algn="ctr"/>
            <a:r>
              <a:rPr lang="zh-CN" altLang="en-US" sz="1200" b="0" dirty="0">
                <a:solidFill>
                  <a:schemeClr val="accent3">
                    <a:lumMod val="75000"/>
                  </a:schemeClr>
                </a:solidFill>
                <a:latin typeface="微软雅黑" panose="020B0503020204020204" pitchFamily="34" charset="-122"/>
                <a:ea typeface="微软雅黑" panose="020B0503020204020204" pitchFamily="34" charset="-122"/>
              </a:rPr>
              <a:t>用途</a:t>
            </a:r>
            <a:r>
              <a:rPr lang="en-US" altLang="zh-CN" sz="1200" b="0" dirty="0">
                <a:solidFill>
                  <a:schemeClr val="accent3">
                    <a:lumMod val="75000"/>
                  </a:schemeClr>
                </a:solidFill>
                <a:latin typeface="微软雅黑" panose="020B0503020204020204" pitchFamily="34" charset="-122"/>
                <a:ea typeface="微软雅黑" panose="020B0503020204020204" pitchFamily="34" charset="-122"/>
              </a:rPr>
              <a:t>08</a:t>
            </a:r>
            <a:endParaRPr lang="zh-CN" altLang="en-US" sz="1200" b="0" dirty="0">
              <a:solidFill>
                <a:schemeClr val="accent3">
                  <a:lumMod val="75000"/>
                </a:schemeClr>
              </a:solidFill>
              <a:latin typeface="微软雅黑" panose="020B0503020204020204" pitchFamily="34" charset="-122"/>
              <a:ea typeface="微软雅黑" panose="020B0503020204020204" pitchFamily="34" charset="-122"/>
            </a:endParaRPr>
          </a:p>
        </p:txBody>
      </p:sp>
      <p:grpSp>
        <p:nvGrpSpPr>
          <p:cNvPr id="133" name="组合 132"/>
          <p:cNvGrpSpPr/>
          <p:nvPr/>
        </p:nvGrpSpPr>
        <p:grpSpPr>
          <a:xfrm>
            <a:off x="695901" y="249943"/>
            <a:ext cx="3191093" cy="679699"/>
            <a:chOff x="903371" y="249943"/>
            <a:chExt cx="2831223" cy="679699"/>
          </a:xfrm>
        </p:grpSpPr>
        <p:sp>
          <p:nvSpPr>
            <p:cNvPr id="142" name="任意多边形 141"/>
            <p:cNvSpPr/>
            <p:nvPr/>
          </p:nvSpPr>
          <p:spPr bwMode="auto">
            <a:xfrm>
              <a:off x="903371" y="249943"/>
              <a:ext cx="2831223" cy="679699"/>
            </a:xfrm>
            <a:custGeom>
              <a:avLst/>
              <a:gdLst>
                <a:gd name="connsiteX0" fmla="*/ 352810 w 4452260"/>
                <a:gd name="connsiteY0" fmla="*/ 0 h 1068867"/>
                <a:gd name="connsiteX1" fmla="*/ 636768 w 4452260"/>
                <a:gd name="connsiteY1" fmla="*/ 0 h 1068867"/>
                <a:gd name="connsiteX2" fmla="*/ 647700 w 4452260"/>
                <a:gd name="connsiteY2" fmla="*/ 0 h 1068867"/>
                <a:gd name="connsiteX3" fmla="*/ 724065 w 4452260"/>
                <a:gd name="connsiteY3" fmla="*/ 0 h 1068867"/>
                <a:gd name="connsiteX4" fmla="*/ 782584 w 4452260"/>
                <a:gd name="connsiteY4" fmla="*/ 0 h 1068867"/>
                <a:gd name="connsiteX5" fmla="*/ 799455 w 4452260"/>
                <a:gd name="connsiteY5" fmla="*/ 0 h 1068867"/>
                <a:gd name="connsiteX6" fmla="*/ 809825 w 4452260"/>
                <a:gd name="connsiteY6" fmla="*/ 0 h 1068867"/>
                <a:gd name="connsiteX7" fmla="*/ 818078 w 4452260"/>
                <a:gd name="connsiteY7" fmla="*/ 0 h 1068867"/>
                <a:gd name="connsiteX8" fmla="*/ 843980 w 4452260"/>
                <a:gd name="connsiteY8" fmla="*/ 0 h 1068867"/>
                <a:gd name="connsiteX9" fmla="*/ 931658 w 4452260"/>
                <a:gd name="connsiteY9" fmla="*/ 0 h 1068867"/>
                <a:gd name="connsiteX10" fmla="*/ 961580 w 4452260"/>
                <a:gd name="connsiteY10" fmla="*/ 0 h 1068867"/>
                <a:gd name="connsiteX11" fmla="*/ 1000055 w 4452260"/>
                <a:gd name="connsiteY11" fmla="*/ 0 h 1068867"/>
                <a:gd name="connsiteX12" fmla="*/ 1040537 w 4452260"/>
                <a:gd name="connsiteY12" fmla="*/ 0 h 1068867"/>
                <a:gd name="connsiteX13" fmla="*/ 1051453 w 4452260"/>
                <a:gd name="connsiteY13" fmla="*/ 0 h 1068867"/>
                <a:gd name="connsiteX14" fmla="*/ 1083414 w 4452260"/>
                <a:gd name="connsiteY14" fmla="*/ 0 h 1068867"/>
                <a:gd name="connsiteX15" fmla="*/ 1112969 w 4452260"/>
                <a:gd name="connsiteY15" fmla="*/ 0 h 1068867"/>
                <a:gd name="connsiteX16" fmla="*/ 1138871 w 4452260"/>
                <a:gd name="connsiteY16" fmla="*/ 0 h 1068867"/>
                <a:gd name="connsiteX17" fmla="*/ 1170224 w 4452260"/>
                <a:gd name="connsiteY17" fmla="*/ 0 h 1068867"/>
                <a:gd name="connsiteX18" fmla="*/ 1170711 w 4452260"/>
                <a:gd name="connsiteY18" fmla="*/ 0 h 1068867"/>
                <a:gd name="connsiteX19" fmla="*/ 1202662 w 4452260"/>
                <a:gd name="connsiteY19" fmla="*/ 0 h 1068867"/>
                <a:gd name="connsiteX20" fmla="*/ 1240037 w 4452260"/>
                <a:gd name="connsiteY20" fmla="*/ 0 h 1068867"/>
                <a:gd name="connsiteX21" fmla="*/ 1290626 w 4452260"/>
                <a:gd name="connsiteY21" fmla="*/ 0 h 1068867"/>
                <a:gd name="connsiteX22" fmla="*/ 1324496 w 4452260"/>
                <a:gd name="connsiteY22" fmla="*/ 0 h 1068867"/>
                <a:gd name="connsiteX23" fmla="*/ 1332348 w 4452260"/>
                <a:gd name="connsiteY23" fmla="*/ 0 h 1068867"/>
                <a:gd name="connsiteX24" fmla="*/ 1335428 w 4452260"/>
                <a:gd name="connsiteY24" fmla="*/ 0 h 1068867"/>
                <a:gd name="connsiteX25" fmla="*/ 1411793 w 4452260"/>
                <a:gd name="connsiteY25" fmla="*/ 0 h 1068867"/>
                <a:gd name="connsiteX26" fmla="*/ 1454182 w 4452260"/>
                <a:gd name="connsiteY26" fmla="*/ 0 h 1068867"/>
                <a:gd name="connsiteX27" fmla="*/ 1470312 w 4452260"/>
                <a:gd name="connsiteY27" fmla="*/ 0 h 1068867"/>
                <a:gd name="connsiteX28" fmla="*/ 1487183 w 4452260"/>
                <a:gd name="connsiteY28" fmla="*/ 0 h 1068867"/>
                <a:gd name="connsiteX29" fmla="*/ 1497552 w 4452260"/>
                <a:gd name="connsiteY29" fmla="*/ 0 h 1068867"/>
                <a:gd name="connsiteX30" fmla="*/ 1505806 w 4452260"/>
                <a:gd name="connsiteY30" fmla="*/ 0 h 1068867"/>
                <a:gd name="connsiteX31" fmla="*/ 1528471 w 4452260"/>
                <a:gd name="connsiteY31" fmla="*/ 0 h 1068867"/>
                <a:gd name="connsiteX32" fmla="*/ 1531708 w 4452260"/>
                <a:gd name="connsiteY32" fmla="*/ 0 h 1068867"/>
                <a:gd name="connsiteX33" fmla="*/ 1540992 w 4452260"/>
                <a:gd name="connsiteY33" fmla="*/ 0 h 1068867"/>
                <a:gd name="connsiteX34" fmla="*/ 1541479 w 4452260"/>
                <a:gd name="connsiteY34" fmla="*/ 0 h 1068867"/>
                <a:gd name="connsiteX35" fmla="*/ 1599998 w 4452260"/>
                <a:gd name="connsiteY35" fmla="*/ 0 h 1068867"/>
                <a:gd name="connsiteX36" fmla="*/ 1619386 w 4452260"/>
                <a:gd name="connsiteY36" fmla="*/ 0 h 1068867"/>
                <a:gd name="connsiteX37" fmla="*/ 1635492 w 4452260"/>
                <a:gd name="connsiteY37" fmla="*/ 0 h 1068867"/>
                <a:gd name="connsiteX38" fmla="*/ 1649308 w 4452260"/>
                <a:gd name="connsiteY38" fmla="*/ 0 h 1068867"/>
                <a:gd name="connsiteX39" fmla="*/ 1653720 w 4452260"/>
                <a:gd name="connsiteY39" fmla="*/ 0 h 1068867"/>
                <a:gd name="connsiteX40" fmla="*/ 1661394 w 4452260"/>
                <a:gd name="connsiteY40" fmla="*/ 0 h 1068867"/>
                <a:gd name="connsiteX41" fmla="*/ 1687782 w 4452260"/>
                <a:gd name="connsiteY41" fmla="*/ 0 h 1068867"/>
                <a:gd name="connsiteX42" fmla="*/ 1703116 w 4452260"/>
                <a:gd name="connsiteY42" fmla="*/ 0 h 1068867"/>
                <a:gd name="connsiteX43" fmla="*/ 1739181 w 4452260"/>
                <a:gd name="connsiteY43" fmla="*/ 0 h 1068867"/>
                <a:gd name="connsiteX44" fmla="*/ 1771141 w 4452260"/>
                <a:gd name="connsiteY44" fmla="*/ 0 h 1068867"/>
                <a:gd name="connsiteX45" fmla="*/ 1800697 w 4452260"/>
                <a:gd name="connsiteY45" fmla="*/ 0 h 1068867"/>
                <a:gd name="connsiteX46" fmla="*/ 1811727 w 4452260"/>
                <a:gd name="connsiteY46" fmla="*/ 0 h 1068867"/>
                <a:gd name="connsiteX47" fmla="*/ 1823361 w 4452260"/>
                <a:gd name="connsiteY47" fmla="*/ 0 h 1068867"/>
                <a:gd name="connsiteX48" fmla="*/ 1826599 w 4452260"/>
                <a:gd name="connsiteY48" fmla="*/ 0 h 1068867"/>
                <a:gd name="connsiteX49" fmla="*/ 1857951 w 4452260"/>
                <a:gd name="connsiteY49" fmla="*/ 0 h 1068867"/>
                <a:gd name="connsiteX50" fmla="*/ 1858439 w 4452260"/>
                <a:gd name="connsiteY50" fmla="*/ 0 h 1068867"/>
                <a:gd name="connsiteX51" fmla="*/ 1859676 w 4452260"/>
                <a:gd name="connsiteY51" fmla="*/ 0 h 1068867"/>
                <a:gd name="connsiteX52" fmla="*/ 1893346 w 4452260"/>
                <a:gd name="connsiteY52" fmla="*/ 0 h 1068867"/>
                <a:gd name="connsiteX53" fmla="*/ 1927765 w 4452260"/>
                <a:gd name="connsiteY53" fmla="*/ 0 h 1068867"/>
                <a:gd name="connsiteX54" fmla="*/ 1963365 w 4452260"/>
                <a:gd name="connsiteY54" fmla="*/ 0 h 1068867"/>
                <a:gd name="connsiteX55" fmla="*/ 1978354 w 4452260"/>
                <a:gd name="connsiteY55" fmla="*/ 0 h 1068867"/>
                <a:gd name="connsiteX56" fmla="*/ 1991032 w 4452260"/>
                <a:gd name="connsiteY56" fmla="*/ 0 h 1068867"/>
                <a:gd name="connsiteX57" fmla="*/ 2020076 w 4452260"/>
                <a:gd name="connsiteY57" fmla="*/ 0 h 1068867"/>
                <a:gd name="connsiteX58" fmla="*/ 2021800 w 4452260"/>
                <a:gd name="connsiteY58" fmla="*/ 0 h 1068867"/>
                <a:gd name="connsiteX59" fmla="*/ 2027021 w 4452260"/>
                <a:gd name="connsiteY59" fmla="*/ 0 h 1068867"/>
                <a:gd name="connsiteX60" fmla="*/ 2032162 w 4452260"/>
                <a:gd name="connsiteY60" fmla="*/ 0 h 1068867"/>
                <a:gd name="connsiteX61" fmla="*/ 2141909 w 4452260"/>
                <a:gd name="connsiteY61" fmla="*/ 0 h 1068867"/>
                <a:gd name="connsiteX62" fmla="*/ 2143633 w 4452260"/>
                <a:gd name="connsiteY62" fmla="*/ 0 h 1068867"/>
                <a:gd name="connsiteX63" fmla="*/ 2178359 w 4452260"/>
                <a:gd name="connsiteY63" fmla="*/ 0 h 1068867"/>
                <a:gd name="connsiteX64" fmla="*/ 2228719 w 4452260"/>
                <a:gd name="connsiteY64" fmla="*/ 0 h 1068867"/>
                <a:gd name="connsiteX65" fmla="*/ 2229207 w 4452260"/>
                <a:gd name="connsiteY65" fmla="*/ 0 h 1068867"/>
                <a:gd name="connsiteX66" fmla="*/ 2230931 w 4452260"/>
                <a:gd name="connsiteY66" fmla="*/ 0 h 1068867"/>
                <a:gd name="connsiteX67" fmla="*/ 2287725 w 4452260"/>
                <a:gd name="connsiteY67" fmla="*/ 0 h 1068867"/>
                <a:gd name="connsiteX68" fmla="*/ 2289450 w 4452260"/>
                <a:gd name="connsiteY68" fmla="*/ 0 h 1068867"/>
                <a:gd name="connsiteX69" fmla="*/ 2323220 w 4452260"/>
                <a:gd name="connsiteY69" fmla="*/ 0 h 1068867"/>
                <a:gd name="connsiteX70" fmla="*/ 2324944 w 4452260"/>
                <a:gd name="connsiteY70" fmla="*/ 0 h 1068867"/>
                <a:gd name="connsiteX71" fmla="*/ 2340483 w 4452260"/>
                <a:gd name="connsiteY71" fmla="*/ 0 h 1068867"/>
                <a:gd name="connsiteX72" fmla="*/ 2341447 w 4452260"/>
                <a:gd name="connsiteY72" fmla="*/ 0 h 1068867"/>
                <a:gd name="connsiteX73" fmla="*/ 2343172 w 4452260"/>
                <a:gd name="connsiteY73" fmla="*/ 0 h 1068867"/>
                <a:gd name="connsiteX74" fmla="*/ 2349122 w 4452260"/>
                <a:gd name="connsiteY74" fmla="*/ 0 h 1068867"/>
                <a:gd name="connsiteX75" fmla="*/ 2350846 w 4452260"/>
                <a:gd name="connsiteY75" fmla="*/ 0 h 1068867"/>
                <a:gd name="connsiteX76" fmla="*/ 2390844 w 4452260"/>
                <a:gd name="connsiteY76" fmla="*/ 0 h 1068867"/>
                <a:gd name="connsiteX77" fmla="*/ 2462317 w 4452260"/>
                <a:gd name="connsiteY77" fmla="*/ 0 h 1068867"/>
                <a:gd name="connsiteX78" fmla="*/ 2499455 w 4452260"/>
                <a:gd name="connsiteY78" fmla="*/ 0 h 1068867"/>
                <a:gd name="connsiteX79" fmla="*/ 2530713 w 4452260"/>
                <a:gd name="connsiteY79" fmla="*/ 0 h 1068867"/>
                <a:gd name="connsiteX80" fmla="*/ 2547403 w 4452260"/>
                <a:gd name="connsiteY80" fmla="*/ 0 h 1068867"/>
                <a:gd name="connsiteX81" fmla="*/ 2549127 w 4452260"/>
                <a:gd name="connsiteY81" fmla="*/ 0 h 1068867"/>
                <a:gd name="connsiteX82" fmla="*/ 2581074 w 4452260"/>
                <a:gd name="connsiteY82" fmla="*/ 0 h 1068867"/>
                <a:gd name="connsiteX83" fmla="*/ 2582112 w 4452260"/>
                <a:gd name="connsiteY83" fmla="*/ 0 h 1068867"/>
                <a:gd name="connsiteX84" fmla="*/ 2669530 w 4452260"/>
                <a:gd name="connsiteY84" fmla="*/ 0 h 1068867"/>
                <a:gd name="connsiteX85" fmla="*/ 2678759 w 4452260"/>
                <a:gd name="connsiteY85" fmla="*/ 0 h 1068867"/>
                <a:gd name="connsiteX86" fmla="*/ 2709527 w 4452260"/>
                <a:gd name="connsiteY86" fmla="*/ 0 h 1068867"/>
                <a:gd name="connsiteX87" fmla="*/ 2711252 w 4452260"/>
                <a:gd name="connsiteY87" fmla="*/ 0 h 1068867"/>
                <a:gd name="connsiteX88" fmla="*/ 2714748 w 4452260"/>
                <a:gd name="connsiteY88" fmla="*/ 0 h 1068867"/>
                <a:gd name="connsiteX89" fmla="*/ 2719890 w 4452260"/>
                <a:gd name="connsiteY89" fmla="*/ 0 h 1068867"/>
                <a:gd name="connsiteX90" fmla="*/ 2831360 w 4452260"/>
                <a:gd name="connsiteY90" fmla="*/ 0 h 1068867"/>
                <a:gd name="connsiteX91" fmla="*/ 2833086 w 4452260"/>
                <a:gd name="connsiteY91" fmla="*/ 0 h 1068867"/>
                <a:gd name="connsiteX92" fmla="*/ 2866087 w 4452260"/>
                <a:gd name="connsiteY92" fmla="*/ 0 h 1068867"/>
                <a:gd name="connsiteX93" fmla="*/ 2918659 w 4452260"/>
                <a:gd name="connsiteY93" fmla="*/ 0 h 1068867"/>
                <a:gd name="connsiteX94" fmla="*/ 2919896 w 4452260"/>
                <a:gd name="connsiteY94" fmla="*/ 0 h 1068867"/>
                <a:gd name="connsiteX95" fmla="*/ 2920383 w 4452260"/>
                <a:gd name="connsiteY95" fmla="*/ 0 h 1068867"/>
                <a:gd name="connsiteX96" fmla="*/ 2977177 w 4452260"/>
                <a:gd name="connsiteY96" fmla="*/ 0 h 1068867"/>
                <a:gd name="connsiteX97" fmla="*/ 2978902 w 4452260"/>
                <a:gd name="connsiteY97" fmla="*/ 0 h 1068867"/>
                <a:gd name="connsiteX98" fmla="*/ 3012671 w 4452260"/>
                <a:gd name="connsiteY98" fmla="*/ 0 h 1068867"/>
                <a:gd name="connsiteX99" fmla="*/ 3014397 w 4452260"/>
                <a:gd name="connsiteY99" fmla="*/ 0 h 1068867"/>
                <a:gd name="connsiteX100" fmla="*/ 3028211 w 4452260"/>
                <a:gd name="connsiteY100" fmla="*/ 0 h 1068867"/>
                <a:gd name="connsiteX101" fmla="*/ 3030899 w 4452260"/>
                <a:gd name="connsiteY101" fmla="*/ 0 h 1068867"/>
                <a:gd name="connsiteX102" fmla="*/ 3032624 w 4452260"/>
                <a:gd name="connsiteY102" fmla="*/ 0 h 1068867"/>
                <a:gd name="connsiteX103" fmla="*/ 3038573 w 4452260"/>
                <a:gd name="connsiteY103" fmla="*/ 0 h 1068867"/>
                <a:gd name="connsiteX104" fmla="*/ 3040298 w 4452260"/>
                <a:gd name="connsiteY104" fmla="*/ 0 h 1068867"/>
                <a:gd name="connsiteX105" fmla="*/ 3082021 w 4452260"/>
                <a:gd name="connsiteY105" fmla="*/ 0 h 1068867"/>
                <a:gd name="connsiteX106" fmla="*/ 3150044 w 4452260"/>
                <a:gd name="connsiteY106" fmla="*/ 0 h 1068867"/>
                <a:gd name="connsiteX107" fmla="*/ 3218441 w 4452260"/>
                <a:gd name="connsiteY107" fmla="*/ 0 h 1068867"/>
                <a:gd name="connsiteX108" fmla="*/ 3236855 w 4452260"/>
                <a:gd name="connsiteY108" fmla="*/ 0 h 1068867"/>
                <a:gd name="connsiteX109" fmla="*/ 3269839 w 4452260"/>
                <a:gd name="connsiteY109" fmla="*/ 0 h 1068867"/>
                <a:gd name="connsiteX110" fmla="*/ 3272250 w 4452260"/>
                <a:gd name="connsiteY110" fmla="*/ 0 h 1068867"/>
                <a:gd name="connsiteX111" fmla="*/ 3320378 w 4452260"/>
                <a:gd name="connsiteY111" fmla="*/ 0 h 1068867"/>
                <a:gd name="connsiteX112" fmla="*/ 3346330 w 4452260"/>
                <a:gd name="connsiteY112" fmla="*/ 0 h 1068867"/>
                <a:gd name="connsiteX113" fmla="*/ 3357257 w 4452260"/>
                <a:gd name="connsiteY113" fmla="*/ 0 h 1068867"/>
                <a:gd name="connsiteX114" fmla="*/ 3369936 w 4452260"/>
                <a:gd name="connsiteY114" fmla="*/ 0 h 1068867"/>
                <a:gd name="connsiteX115" fmla="*/ 3398980 w 4452260"/>
                <a:gd name="connsiteY115" fmla="*/ 0 h 1068867"/>
                <a:gd name="connsiteX116" fmla="*/ 3405925 w 4452260"/>
                <a:gd name="connsiteY116" fmla="*/ 0 h 1068867"/>
                <a:gd name="connsiteX117" fmla="*/ 3411066 w 4452260"/>
                <a:gd name="connsiteY117" fmla="*/ 0 h 1068867"/>
                <a:gd name="connsiteX118" fmla="*/ 3520813 w 4452260"/>
                <a:gd name="connsiteY118" fmla="*/ 0 h 1068867"/>
                <a:gd name="connsiteX119" fmla="*/ 3607623 w 4452260"/>
                <a:gd name="connsiteY119" fmla="*/ 0 h 1068867"/>
                <a:gd name="connsiteX120" fmla="*/ 3608111 w 4452260"/>
                <a:gd name="connsiteY120" fmla="*/ 0 h 1068867"/>
                <a:gd name="connsiteX121" fmla="*/ 3666629 w 4452260"/>
                <a:gd name="connsiteY121" fmla="*/ 0 h 1068867"/>
                <a:gd name="connsiteX122" fmla="*/ 3702124 w 4452260"/>
                <a:gd name="connsiteY122" fmla="*/ 0 h 1068867"/>
                <a:gd name="connsiteX123" fmla="*/ 3720351 w 4452260"/>
                <a:gd name="connsiteY123" fmla="*/ 0 h 1068867"/>
                <a:gd name="connsiteX124" fmla="*/ 3728025 w 4452260"/>
                <a:gd name="connsiteY124" fmla="*/ 0 h 1068867"/>
                <a:gd name="connsiteX125" fmla="*/ 3769748 w 4452260"/>
                <a:gd name="connsiteY125" fmla="*/ 0 h 1068867"/>
                <a:gd name="connsiteX126" fmla="*/ 4098793 w 4452260"/>
                <a:gd name="connsiteY126" fmla="*/ 0 h 1068867"/>
                <a:gd name="connsiteX127" fmla="*/ 4193519 w 4452260"/>
                <a:gd name="connsiteY127" fmla="*/ 54408 h 1068867"/>
                <a:gd name="connsiteX128" fmla="*/ 4439104 w 4452260"/>
                <a:gd name="connsiteY128" fmla="*/ 480025 h 1068867"/>
                <a:gd name="connsiteX129" fmla="*/ 4439104 w 4452260"/>
                <a:gd name="connsiteY129" fmla="*/ 588843 h 1068867"/>
                <a:gd name="connsiteX130" fmla="*/ 4193519 w 4452260"/>
                <a:gd name="connsiteY130" fmla="*/ 1014459 h 1068867"/>
                <a:gd name="connsiteX131" fmla="*/ 4098793 w 4452260"/>
                <a:gd name="connsiteY131" fmla="*/ 1068867 h 1068867"/>
                <a:gd name="connsiteX132" fmla="*/ 3728025 w 4452260"/>
                <a:gd name="connsiteY132" fmla="*/ 1068867 h 1068867"/>
                <a:gd name="connsiteX133" fmla="*/ 3607623 w 4452260"/>
                <a:gd name="connsiteY133" fmla="*/ 1068867 h 1068867"/>
                <a:gd name="connsiteX134" fmla="*/ 3411066 w 4452260"/>
                <a:gd name="connsiteY134" fmla="*/ 1068867 h 1068867"/>
                <a:gd name="connsiteX135" fmla="*/ 3357257 w 4452260"/>
                <a:gd name="connsiteY135" fmla="*/ 1068867 h 1068867"/>
                <a:gd name="connsiteX136" fmla="*/ 3236855 w 4452260"/>
                <a:gd name="connsiteY136" fmla="*/ 1068867 h 1068867"/>
                <a:gd name="connsiteX137" fmla="*/ 3040298 w 4452260"/>
                <a:gd name="connsiteY137" fmla="*/ 1068867 h 1068867"/>
                <a:gd name="connsiteX138" fmla="*/ 3038573 w 4452260"/>
                <a:gd name="connsiteY138" fmla="*/ 1068867 h 1068867"/>
                <a:gd name="connsiteX139" fmla="*/ 2919896 w 4452260"/>
                <a:gd name="connsiteY139" fmla="*/ 1068867 h 1068867"/>
                <a:gd name="connsiteX140" fmla="*/ 2866087 w 4452260"/>
                <a:gd name="connsiteY140" fmla="*/ 1068867 h 1068867"/>
                <a:gd name="connsiteX141" fmla="*/ 2719890 w 4452260"/>
                <a:gd name="connsiteY141" fmla="*/ 1068867 h 1068867"/>
                <a:gd name="connsiteX142" fmla="*/ 2669530 w 4452260"/>
                <a:gd name="connsiteY142" fmla="*/ 1068867 h 1068867"/>
                <a:gd name="connsiteX143" fmla="*/ 2549127 w 4452260"/>
                <a:gd name="connsiteY143" fmla="*/ 1068867 h 1068867"/>
                <a:gd name="connsiteX144" fmla="*/ 2547403 w 4452260"/>
                <a:gd name="connsiteY144" fmla="*/ 1068867 h 1068867"/>
                <a:gd name="connsiteX145" fmla="*/ 2350846 w 4452260"/>
                <a:gd name="connsiteY145" fmla="*/ 1068867 h 1068867"/>
                <a:gd name="connsiteX146" fmla="*/ 2349122 w 4452260"/>
                <a:gd name="connsiteY146" fmla="*/ 1068867 h 1068867"/>
                <a:gd name="connsiteX147" fmla="*/ 2228719 w 4452260"/>
                <a:gd name="connsiteY147" fmla="*/ 1068867 h 1068867"/>
                <a:gd name="connsiteX148" fmla="*/ 2178359 w 4452260"/>
                <a:gd name="connsiteY148" fmla="*/ 1068867 h 1068867"/>
                <a:gd name="connsiteX149" fmla="*/ 2032162 w 4452260"/>
                <a:gd name="connsiteY149" fmla="*/ 1068867 h 1068867"/>
                <a:gd name="connsiteX150" fmla="*/ 1978354 w 4452260"/>
                <a:gd name="connsiteY150" fmla="*/ 1068867 h 1068867"/>
                <a:gd name="connsiteX151" fmla="*/ 1859676 w 4452260"/>
                <a:gd name="connsiteY151" fmla="*/ 1068867 h 1068867"/>
                <a:gd name="connsiteX152" fmla="*/ 1857951 w 4452260"/>
                <a:gd name="connsiteY152" fmla="*/ 1068867 h 1068867"/>
                <a:gd name="connsiteX153" fmla="*/ 1826599 w 4452260"/>
                <a:gd name="connsiteY153" fmla="*/ 1068867 h 1068867"/>
                <a:gd name="connsiteX154" fmla="*/ 1661394 w 4452260"/>
                <a:gd name="connsiteY154" fmla="*/ 1068867 h 1068867"/>
                <a:gd name="connsiteX155" fmla="*/ 1540992 w 4452260"/>
                <a:gd name="connsiteY155" fmla="*/ 1068867 h 1068867"/>
                <a:gd name="connsiteX156" fmla="*/ 1531708 w 4452260"/>
                <a:gd name="connsiteY156" fmla="*/ 1068867 h 1068867"/>
                <a:gd name="connsiteX157" fmla="*/ 1487183 w 4452260"/>
                <a:gd name="connsiteY157" fmla="*/ 1068867 h 1068867"/>
                <a:gd name="connsiteX158" fmla="*/ 1335428 w 4452260"/>
                <a:gd name="connsiteY158" fmla="*/ 1068867 h 1068867"/>
                <a:gd name="connsiteX159" fmla="*/ 1290626 w 4452260"/>
                <a:gd name="connsiteY159" fmla="*/ 1068867 h 1068867"/>
                <a:gd name="connsiteX160" fmla="*/ 1170224 w 4452260"/>
                <a:gd name="connsiteY160" fmla="*/ 1068867 h 1068867"/>
                <a:gd name="connsiteX161" fmla="*/ 1138871 w 4452260"/>
                <a:gd name="connsiteY161" fmla="*/ 1068867 h 1068867"/>
                <a:gd name="connsiteX162" fmla="*/ 1040537 w 4452260"/>
                <a:gd name="connsiteY162" fmla="*/ 1068867 h 1068867"/>
                <a:gd name="connsiteX163" fmla="*/ 843980 w 4452260"/>
                <a:gd name="connsiteY163" fmla="*/ 1068867 h 1068867"/>
                <a:gd name="connsiteX164" fmla="*/ 799455 w 4452260"/>
                <a:gd name="connsiteY164" fmla="*/ 1068867 h 1068867"/>
                <a:gd name="connsiteX165" fmla="*/ 647700 w 4452260"/>
                <a:gd name="connsiteY165" fmla="*/ 1068867 h 1068867"/>
                <a:gd name="connsiteX166" fmla="*/ 352810 w 4452260"/>
                <a:gd name="connsiteY166" fmla="*/ 1068867 h 1068867"/>
                <a:gd name="connsiteX167" fmla="*/ 258084 w 4452260"/>
                <a:gd name="connsiteY167" fmla="*/ 1014459 h 1068867"/>
                <a:gd name="connsiteX168" fmla="*/ 12498 w 4452260"/>
                <a:gd name="connsiteY168" fmla="*/ 588843 h 1068867"/>
                <a:gd name="connsiteX169" fmla="*/ 12498 w 4452260"/>
                <a:gd name="connsiteY169" fmla="*/ 480025 h 1068867"/>
                <a:gd name="connsiteX170" fmla="*/ 258084 w 4452260"/>
                <a:gd name="connsiteY170" fmla="*/ 54408 h 1068867"/>
                <a:gd name="connsiteX171" fmla="*/ 352810 w 4452260"/>
                <a:gd name="connsiteY171" fmla="*/ 0 h 1068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4452260" h="1068867">
                  <a:moveTo>
                    <a:pt x="352810" y="0"/>
                  </a:moveTo>
                  <a:cubicBezTo>
                    <a:pt x="475602" y="0"/>
                    <a:pt x="567696" y="0"/>
                    <a:pt x="636768" y="0"/>
                  </a:cubicBezTo>
                  <a:lnTo>
                    <a:pt x="647700" y="0"/>
                  </a:lnTo>
                  <a:lnTo>
                    <a:pt x="724065" y="0"/>
                  </a:lnTo>
                  <a:cubicBezTo>
                    <a:pt x="748048" y="0"/>
                    <a:pt x="767235" y="0"/>
                    <a:pt x="782584" y="0"/>
                  </a:cubicBezTo>
                  <a:lnTo>
                    <a:pt x="799455" y="0"/>
                  </a:lnTo>
                  <a:lnTo>
                    <a:pt x="809825" y="0"/>
                  </a:lnTo>
                  <a:lnTo>
                    <a:pt x="818078" y="0"/>
                  </a:lnTo>
                  <a:cubicBezTo>
                    <a:pt x="843980" y="0"/>
                    <a:pt x="843980" y="0"/>
                    <a:pt x="843980" y="0"/>
                  </a:cubicBezTo>
                  <a:lnTo>
                    <a:pt x="931658" y="0"/>
                  </a:lnTo>
                  <a:lnTo>
                    <a:pt x="961580" y="0"/>
                  </a:lnTo>
                  <a:lnTo>
                    <a:pt x="1000055" y="0"/>
                  </a:lnTo>
                  <a:lnTo>
                    <a:pt x="1040537" y="0"/>
                  </a:lnTo>
                  <a:lnTo>
                    <a:pt x="1051453" y="0"/>
                  </a:lnTo>
                  <a:lnTo>
                    <a:pt x="1083414" y="0"/>
                  </a:lnTo>
                  <a:lnTo>
                    <a:pt x="1112969" y="0"/>
                  </a:lnTo>
                  <a:cubicBezTo>
                    <a:pt x="1138871" y="0"/>
                    <a:pt x="1138871" y="0"/>
                    <a:pt x="1138871" y="0"/>
                  </a:cubicBezTo>
                  <a:lnTo>
                    <a:pt x="1170224" y="0"/>
                  </a:lnTo>
                  <a:lnTo>
                    <a:pt x="1170711" y="0"/>
                  </a:lnTo>
                  <a:lnTo>
                    <a:pt x="1202662" y="0"/>
                  </a:lnTo>
                  <a:lnTo>
                    <a:pt x="1240037" y="0"/>
                  </a:lnTo>
                  <a:cubicBezTo>
                    <a:pt x="1290626" y="0"/>
                    <a:pt x="1290626" y="0"/>
                    <a:pt x="1290626" y="0"/>
                  </a:cubicBezTo>
                  <a:lnTo>
                    <a:pt x="1324496" y="0"/>
                  </a:lnTo>
                  <a:lnTo>
                    <a:pt x="1332348" y="0"/>
                  </a:lnTo>
                  <a:lnTo>
                    <a:pt x="1335428" y="0"/>
                  </a:lnTo>
                  <a:lnTo>
                    <a:pt x="1411793" y="0"/>
                  </a:lnTo>
                  <a:lnTo>
                    <a:pt x="1454182" y="0"/>
                  </a:lnTo>
                  <a:lnTo>
                    <a:pt x="1470312" y="0"/>
                  </a:lnTo>
                  <a:lnTo>
                    <a:pt x="1487183" y="0"/>
                  </a:lnTo>
                  <a:lnTo>
                    <a:pt x="1497552" y="0"/>
                  </a:lnTo>
                  <a:lnTo>
                    <a:pt x="1505806" y="0"/>
                  </a:lnTo>
                  <a:lnTo>
                    <a:pt x="1528471" y="0"/>
                  </a:lnTo>
                  <a:lnTo>
                    <a:pt x="1531708" y="0"/>
                  </a:lnTo>
                  <a:lnTo>
                    <a:pt x="1540992" y="0"/>
                  </a:lnTo>
                  <a:lnTo>
                    <a:pt x="1541479" y="0"/>
                  </a:lnTo>
                  <a:lnTo>
                    <a:pt x="1599998" y="0"/>
                  </a:lnTo>
                  <a:lnTo>
                    <a:pt x="1619386" y="0"/>
                  </a:lnTo>
                  <a:lnTo>
                    <a:pt x="1635492" y="0"/>
                  </a:lnTo>
                  <a:lnTo>
                    <a:pt x="1649308" y="0"/>
                  </a:lnTo>
                  <a:lnTo>
                    <a:pt x="1653720" y="0"/>
                  </a:lnTo>
                  <a:lnTo>
                    <a:pt x="1661394" y="0"/>
                  </a:lnTo>
                  <a:lnTo>
                    <a:pt x="1687782" y="0"/>
                  </a:lnTo>
                  <a:lnTo>
                    <a:pt x="1703116" y="0"/>
                  </a:lnTo>
                  <a:lnTo>
                    <a:pt x="1739181" y="0"/>
                  </a:lnTo>
                  <a:lnTo>
                    <a:pt x="1771141" y="0"/>
                  </a:lnTo>
                  <a:lnTo>
                    <a:pt x="1800697" y="0"/>
                  </a:lnTo>
                  <a:lnTo>
                    <a:pt x="1811727" y="0"/>
                  </a:lnTo>
                  <a:lnTo>
                    <a:pt x="1823361" y="0"/>
                  </a:lnTo>
                  <a:lnTo>
                    <a:pt x="1826599" y="0"/>
                  </a:lnTo>
                  <a:lnTo>
                    <a:pt x="1857951" y="0"/>
                  </a:lnTo>
                  <a:lnTo>
                    <a:pt x="1858439" y="0"/>
                  </a:lnTo>
                  <a:lnTo>
                    <a:pt x="1859676" y="0"/>
                  </a:lnTo>
                  <a:lnTo>
                    <a:pt x="1893346" y="0"/>
                  </a:lnTo>
                  <a:lnTo>
                    <a:pt x="1927765" y="0"/>
                  </a:lnTo>
                  <a:lnTo>
                    <a:pt x="1963365" y="0"/>
                  </a:lnTo>
                  <a:lnTo>
                    <a:pt x="1978354" y="0"/>
                  </a:lnTo>
                  <a:lnTo>
                    <a:pt x="1991032" y="0"/>
                  </a:lnTo>
                  <a:lnTo>
                    <a:pt x="2020076" y="0"/>
                  </a:lnTo>
                  <a:lnTo>
                    <a:pt x="2021800" y="0"/>
                  </a:lnTo>
                  <a:lnTo>
                    <a:pt x="2027021" y="0"/>
                  </a:lnTo>
                  <a:cubicBezTo>
                    <a:pt x="2032162" y="0"/>
                    <a:pt x="2032162" y="0"/>
                    <a:pt x="2032162" y="0"/>
                  </a:cubicBezTo>
                  <a:lnTo>
                    <a:pt x="2141909" y="0"/>
                  </a:lnTo>
                  <a:lnTo>
                    <a:pt x="2143633" y="0"/>
                  </a:lnTo>
                  <a:lnTo>
                    <a:pt x="2178359" y="0"/>
                  </a:lnTo>
                  <a:lnTo>
                    <a:pt x="2228719" y="0"/>
                  </a:lnTo>
                  <a:lnTo>
                    <a:pt x="2229207" y="0"/>
                  </a:lnTo>
                  <a:lnTo>
                    <a:pt x="2230931" y="0"/>
                  </a:lnTo>
                  <a:lnTo>
                    <a:pt x="2287725" y="0"/>
                  </a:lnTo>
                  <a:lnTo>
                    <a:pt x="2289450" y="0"/>
                  </a:lnTo>
                  <a:lnTo>
                    <a:pt x="2323220" y="0"/>
                  </a:lnTo>
                  <a:lnTo>
                    <a:pt x="2324944" y="0"/>
                  </a:lnTo>
                  <a:lnTo>
                    <a:pt x="2340483" y="0"/>
                  </a:lnTo>
                  <a:lnTo>
                    <a:pt x="2341447" y="0"/>
                  </a:lnTo>
                  <a:lnTo>
                    <a:pt x="2343172" y="0"/>
                  </a:lnTo>
                  <a:lnTo>
                    <a:pt x="2349122" y="0"/>
                  </a:lnTo>
                  <a:lnTo>
                    <a:pt x="2350846" y="0"/>
                  </a:lnTo>
                  <a:lnTo>
                    <a:pt x="2390844" y="0"/>
                  </a:lnTo>
                  <a:lnTo>
                    <a:pt x="2462317" y="0"/>
                  </a:lnTo>
                  <a:lnTo>
                    <a:pt x="2499455" y="0"/>
                  </a:lnTo>
                  <a:lnTo>
                    <a:pt x="2530713" y="0"/>
                  </a:lnTo>
                  <a:lnTo>
                    <a:pt x="2547403" y="0"/>
                  </a:lnTo>
                  <a:lnTo>
                    <a:pt x="2549127" y="0"/>
                  </a:lnTo>
                  <a:lnTo>
                    <a:pt x="2581074" y="0"/>
                  </a:lnTo>
                  <a:lnTo>
                    <a:pt x="2582112" y="0"/>
                  </a:lnTo>
                  <a:cubicBezTo>
                    <a:pt x="2669530" y="0"/>
                    <a:pt x="2669530" y="0"/>
                    <a:pt x="2669530" y="0"/>
                  </a:cubicBezTo>
                  <a:lnTo>
                    <a:pt x="2678759" y="0"/>
                  </a:lnTo>
                  <a:lnTo>
                    <a:pt x="2709527" y="0"/>
                  </a:lnTo>
                  <a:lnTo>
                    <a:pt x="2711252" y="0"/>
                  </a:lnTo>
                  <a:lnTo>
                    <a:pt x="2714748" y="0"/>
                  </a:lnTo>
                  <a:lnTo>
                    <a:pt x="2719890" y="0"/>
                  </a:lnTo>
                  <a:lnTo>
                    <a:pt x="2831360" y="0"/>
                  </a:lnTo>
                  <a:lnTo>
                    <a:pt x="2833086" y="0"/>
                  </a:lnTo>
                  <a:lnTo>
                    <a:pt x="2866087" y="0"/>
                  </a:lnTo>
                  <a:lnTo>
                    <a:pt x="2918659" y="0"/>
                  </a:lnTo>
                  <a:lnTo>
                    <a:pt x="2919896" y="0"/>
                  </a:lnTo>
                  <a:lnTo>
                    <a:pt x="2920383" y="0"/>
                  </a:lnTo>
                  <a:lnTo>
                    <a:pt x="2977177" y="0"/>
                  </a:lnTo>
                  <a:lnTo>
                    <a:pt x="2978902" y="0"/>
                  </a:lnTo>
                  <a:lnTo>
                    <a:pt x="3012671" y="0"/>
                  </a:lnTo>
                  <a:lnTo>
                    <a:pt x="3014397" y="0"/>
                  </a:lnTo>
                  <a:lnTo>
                    <a:pt x="3028211" y="0"/>
                  </a:lnTo>
                  <a:lnTo>
                    <a:pt x="3030899" y="0"/>
                  </a:lnTo>
                  <a:lnTo>
                    <a:pt x="3032624" y="0"/>
                  </a:lnTo>
                  <a:lnTo>
                    <a:pt x="3038573" y="0"/>
                  </a:lnTo>
                  <a:lnTo>
                    <a:pt x="3040298" y="0"/>
                  </a:lnTo>
                  <a:lnTo>
                    <a:pt x="3082021" y="0"/>
                  </a:lnTo>
                  <a:lnTo>
                    <a:pt x="3150044" y="0"/>
                  </a:lnTo>
                  <a:lnTo>
                    <a:pt x="3218441" y="0"/>
                  </a:lnTo>
                  <a:lnTo>
                    <a:pt x="3236855" y="0"/>
                  </a:lnTo>
                  <a:lnTo>
                    <a:pt x="3269839" y="0"/>
                  </a:lnTo>
                  <a:lnTo>
                    <a:pt x="3272250" y="0"/>
                  </a:lnTo>
                  <a:lnTo>
                    <a:pt x="3320378" y="0"/>
                  </a:lnTo>
                  <a:lnTo>
                    <a:pt x="3346330" y="0"/>
                  </a:lnTo>
                  <a:lnTo>
                    <a:pt x="3357257" y="0"/>
                  </a:lnTo>
                  <a:lnTo>
                    <a:pt x="3369936" y="0"/>
                  </a:lnTo>
                  <a:lnTo>
                    <a:pt x="3398980" y="0"/>
                  </a:lnTo>
                  <a:lnTo>
                    <a:pt x="3405925" y="0"/>
                  </a:lnTo>
                  <a:cubicBezTo>
                    <a:pt x="3411066" y="0"/>
                    <a:pt x="3411066" y="0"/>
                    <a:pt x="3411066" y="0"/>
                  </a:cubicBezTo>
                  <a:lnTo>
                    <a:pt x="3520813" y="0"/>
                  </a:lnTo>
                  <a:lnTo>
                    <a:pt x="3607623" y="0"/>
                  </a:lnTo>
                  <a:lnTo>
                    <a:pt x="3608111" y="0"/>
                  </a:lnTo>
                  <a:lnTo>
                    <a:pt x="3666629" y="0"/>
                  </a:lnTo>
                  <a:lnTo>
                    <a:pt x="3702124" y="0"/>
                  </a:lnTo>
                  <a:lnTo>
                    <a:pt x="3720351" y="0"/>
                  </a:lnTo>
                  <a:lnTo>
                    <a:pt x="3728025" y="0"/>
                  </a:lnTo>
                  <a:lnTo>
                    <a:pt x="3769748" y="0"/>
                  </a:lnTo>
                  <a:cubicBezTo>
                    <a:pt x="4098793" y="0"/>
                    <a:pt x="4098793" y="0"/>
                    <a:pt x="4098793" y="0"/>
                  </a:cubicBezTo>
                  <a:cubicBezTo>
                    <a:pt x="4133877" y="0"/>
                    <a:pt x="4175977" y="24572"/>
                    <a:pt x="4193519" y="54408"/>
                  </a:cubicBezTo>
                  <a:cubicBezTo>
                    <a:pt x="4439104" y="480025"/>
                    <a:pt x="4439104" y="480025"/>
                    <a:pt x="4439104" y="480025"/>
                  </a:cubicBezTo>
                  <a:cubicBezTo>
                    <a:pt x="4456646" y="509862"/>
                    <a:pt x="4456646" y="559005"/>
                    <a:pt x="4439104" y="588843"/>
                  </a:cubicBezTo>
                  <a:cubicBezTo>
                    <a:pt x="4193519" y="1014459"/>
                    <a:pt x="4193519" y="1014459"/>
                    <a:pt x="4193519" y="1014459"/>
                  </a:cubicBezTo>
                  <a:cubicBezTo>
                    <a:pt x="4175977" y="1044295"/>
                    <a:pt x="4133877" y="1068867"/>
                    <a:pt x="4098793" y="1068867"/>
                  </a:cubicBezTo>
                  <a:lnTo>
                    <a:pt x="3728025" y="1068867"/>
                  </a:lnTo>
                  <a:lnTo>
                    <a:pt x="3607623" y="1068867"/>
                  </a:lnTo>
                  <a:lnTo>
                    <a:pt x="3411066" y="1068867"/>
                  </a:lnTo>
                  <a:lnTo>
                    <a:pt x="3357257" y="1068867"/>
                  </a:lnTo>
                  <a:lnTo>
                    <a:pt x="3236855" y="1068867"/>
                  </a:lnTo>
                  <a:lnTo>
                    <a:pt x="3040298" y="1068867"/>
                  </a:lnTo>
                  <a:lnTo>
                    <a:pt x="3038573" y="1068867"/>
                  </a:lnTo>
                  <a:lnTo>
                    <a:pt x="2919896" y="1068867"/>
                  </a:lnTo>
                  <a:lnTo>
                    <a:pt x="2866087" y="1068867"/>
                  </a:lnTo>
                  <a:lnTo>
                    <a:pt x="2719890" y="1068867"/>
                  </a:lnTo>
                  <a:lnTo>
                    <a:pt x="2669530" y="1068867"/>
                  </a:lnTo>
                  <a:lnTo>
                    <a:pt x="2549127" y="1068867"/>
                  </a:lnTo>
                  <a:lnTo>
                    <a:pt x="2547403" y="1068867"/>
                  </a:lnTo>
                  <a:lnTo>
                    <a:pt x="2350846" y="1068867"/>
                  </a:lnTo>
                  <a:lnTo>
                    <a:pt x="2349122" y="1068867"/>
                  </a:lnTo>
                  <a:lnTo>
                    <a:pt x="2228719" y="1068867"/>
                  </a:lnTo>
                  <a:lnTo>
                    <a:pt x="2178359" y="1068867"/>
                  </a:lnTo>
                  <a:lnTo>
                    <a:pt x="2032162" y="1068867"/>
                  </a:lnTo>
                  <a:lnTo>
                    <a:pt x="1978354" y="1068867"/>
                  </a:lnTo>
                  <a:lnTo>
                    <a:pt x="1859676" y="1068867"/>
                  </a:lnTo>
                  <a:lnTo>
                    <a:pt x="1857951" y="1068867"/>
                  </a:lnTo>
                  <a:lnTo>
                    <a:pt x="1826599" y="1068867"/>
                  </a:lnTo>
                  <a:lnTo>
                    <a:pt x="1661394" y="1068867"/>
                  </a:lnTo>
                  <a:lnTo>
                    <a:pt x="1540992" y="1068867"/>
                  </a:lnTo>
                  <a:lnTo>
                    <a:pt x="1531708" y="1068867"/>
                  </a:lnTo>
                  <a:lnTo>
                    <a:pt x="1487183" y="1068867"/>
                  </a:lnTo>
                  <a:lnTo>
                    <a:pt x="1335428" y="1068867"/>
                  </a:lnTo>
                  <a:lnTo>
                    <a:pt x="1290626" y="1068867"/>
                  </a:lnTo>
                  <a:lnTo>
                    <a:pt x="1170224" y="1068867"/>
                  </a:lnTo>
                  <a:lnTo>
                    <a:pt x="1138871" y="1068867"/>
                  </a:lnTo>
                  <a:lnTo>
                    <a:pt x="1040537" y="1068867"/>
                  </a:lnTo>
                  <a:lnTo>
                    <a:pt x="843980" y="1068867"/>
                  </a:lnTo>
                  <a:lnTo>
                    <a:pt x="799455" y="1068867"/>
                  </a:lnTo>
                  <a:lnTo>
                    <a:pt x="647700" y="1068867"/>
                  </a:lnTo>
                  <a:lnTo>
                    <a:pt x="352810" y="1068867"/>
                  </a:lnTo>
                  <a:cubicBezTo>
                    <a:pt x="318603" y="1068867"/>
                    <a:pt x="275626" y="1044295"/>
                    <a:pt x="258084" y="1014459"/>
                  </a:cubicBezTo>
                  <a:cubicBezTo>
                    <a:pt x="12498" y="588843"/>
                    <a:pt x="12498" y="588843"/>
                    <a:pt x="12498" y="588843"/>
                  </a:cubicBezTo>
                  <a:cubicBezTo>
                    <a:pt x="-4166" y="559005"/>
                    <a:pt x="-4166" y="509862"/>
                    <a:pt x="12498" y="480025"/>
                  </a:cubicBezTo>
                  <a:cubicBezTo>
                    <a:pt x="258084" y="54408"/>
                    <a:pt x="258084" y="54408"/>
                    <a:pt x="258084" y="54408"/>
                  </a:cubicBezTo>
                  <a:cubicBezTo>
                    <a:pt x="275626" y="24572"/>
                    <a:pt x="318603" y="0"/>
                    <a:pt x="352810" y="0"/>
                  </a:cubicBezTo>
                  <a:close/>
                </a:path>
              </a:pathLst>
            </a:custGeom>
            <a:gradFill flip="none" rotWithShape="1">
              <a:gsLst>
                <a:gs pos="100000">
                  <a:schemeClr val="bg1">
                    <a:lumMod val="95000"/>
                  </a:schemeClr>
                </a:gs>
                <a:gs pos="0">
                  <a:srgbClr val="D3D3D3"/>
                </a:gs>
              </a:gsLst>
              <a:lin ang="2700000" scaled="1"/>
              <a:tileRect/>
            </a:gradFill>
            <a:ln w="19050">
              <a:gradFill flip="none" rotWithShape="1">
                <a:gsLst>
                  <a:gs pos="100000">
                    <a:schemeClr val="bg1">
                      <a:lumMod val="75000"/>
                    </a:schemeClr>
                  </a:gs>
                  <a:gs pos="0">
                    <a:schemeClr val="bg1"/>
                  </a:gs>
                </a:gsLst>
                <a:lin ang="2700000" scaled="1"/>
                <a:tileRect/>
              </a:gradFill>
            </a:ln>
            <a:effectLst>
              <a:outerShdw blurRad="127000" dist="50800" dir="2700000" algn="tl" rotWithShape="0">
                <a:prstClr val="black">
                  <a:alpha val="40000"/>
                </a:prstClr>
              </a:outerShdw>
            </a:effectLst>
          </p:spPr>
          <p:txBody>
            <a:bodyPr vert="horz" wrap="square" lIns="91440" tIns="45720" rIns="91440" bIns="45720" numCol="1" anchor="t" anchorCtr="0" compatLnSpc="1">
              <a:noAutofit/>
            </a:bodyPr>
            <a:lstStyle/>
            <a:p>
              <a:endParaRPr lang="zh-CN" altLang="en-US" dirty="0">
                <a:solidFill>
                  <a:prstClr val="black"/>
                </a:solidFill>
                <a:latin typeface="微软雅黑" panose="020B0503020204020204" pitchFamily="34" charset="-122"/>
              </a:endParaRPr>
            </a:p>
          </p:txBody>
        </p:sp>
        <p:sp>
          <p:nvSpPr>
            <p:cNvPr id="143" name="任意多边形 142"/>
            <p:cNvSpPr/>
            <p:nvPr/>
          </p:nvSpPr>
          <p:spPr bwMode="auto">
            <a:xfrm>
              <a:off x="1010779" y="325868"/>
              <a:ext cx="2628449" cy="527848"/>
            </a:xfrm>
            <a:custGeom>
              <a:avLst/>
              <a:gdLst>
                <a:gd name="connsiteX0" fmla="*/ 305125 w 4603109"/>
                <a:gd name="connsiteY0" fmla="*/ 0 h 924402"/>
                <a:gd name="connsiteX1" fmla="*/ 432894 w 4603109"/>
                <a:gd name="connsiteY1" fmla="*/ 0 h 924402"/>
                <a:gd name="connsiteX2" fmla="*/ 445336 w 4603109"/>
                <a:gd name="connsiteY2" fmla="*/ 0 h 924402"/>
                <a:gd name="connsiteX3" fmla="*/ 550703 w 4603109"/>
                <a:gd name="connsiteY3" fmla="*/ 0 h 924402"/>
                <a:gd name="connsiteX4" fmla="*/ 560158 w 4603109"/>
                <a:gd name="connsiteY4" fmla="*/ 0 h 924402"/>
                <a:gd name="connsiteX5" fmla="*/ 573105 w 4603109"/>
                <a:gd name="connsiteY5" fmla="*/ 0 h 924402"/>
                <a:gd name="connsiteX6" fmla="*/ 626202 w 4603109"/>
                <a:gd name="connsiteY6" fmla="*/ 0 h 924402"/>
                <a:gd name="connsiteX7" fmla="*/ 676811 w 4603109"/>
                <a:gd name="connsiteY7" fmla="*/ 0 h 924402"/>
                <a:gd name="connsiteX8" fmla="*/ 678472 w 4603109"/>
                <a:gd name="connsiteY8" fmla="*/ 0 h 924402"/>
                <a:gd name="connsiteX9" fmla="*/ 687927 w 4603109"/>
                <a:gd name="connsiteY9" fmla="*/ 0 h 924402"/>
                <a:gd name="connsiteX10" fmla="*/ 691402 w 4603109"/>
                <a:gd name="connsiteY10" fmla="*/ 0 h 924402"/>
                <a:gd name="connsiteX11" fmla="*/ 700371 w 4603109"/>
                <a:gd name="connsiteY11" fmla="*/ 0 h 924402"/>
                <a:gd name="connsiteX12" fmla="*/ 707508 w 4603109"/>
                <a:gd name="connsiteY12" fmla="*/ 0 h 924402"/>
                <a:gd name="connsiteX13" fmla="*/ 729909 w 4603109"/>
                <a:gd name="connsiteY13" fmla="*/ 0 h 924402"/>
                <a:gd name="connsiteX14" fmla="*/ 753971 w 4603109"/>
                <a:gd name="connsiteY14" fmla="*/ 0 h 924402"/>
                <a:gd name="connsiteX15" fmla="*/ 804580 w 4603109"/>
                <a:gd name="connsiteY15" fmla="*/ 0 h 924402"/>
                <a:gd name="connsiteX16" fmla="*/ 805737 w 4603109"/>
                <a:gd name="connsiteY16" fmla="*/ 0 h 924402"/>
                <a:gd name="connsiteX17" fmla="*/ 819171 w 4603109"/>
                <a:gd name="connsiteY17" fmla="*/ 0 h 924402"/>
                <a:gd name="connsiteX18" fmla="*/ 828140 w 4603109"/>
                <a:gd name="connsiteY18" fmla="*/ 0 h 924402"/>
                <a:gd name="connsiteX19" fmla="*/ 831615 w 4603109"/>
                <a:gd name="connsiteY19" fmla="*/ 0 h 924402"/>
                <a:gd name="connsiteX20" fmla="*/ 835277 w 4603109"/>
                <a:gd name="connsiteY20" fmla="*/ 0 h 924402"/>
                <a:gd name="connsiteX21" fmla="*/ 857678 w 4603109"/>
                <a:gd name="connsiteY21" fmla="*/ 0 h 924402"/>
                <a:gd name="connsiteX22" fmla="*/ 864889 w 4603109"/>
                <a:gd name="connsiteY22" fmla="*/ 0 h 924402"/>
                <a:gd name="connsiteX23" fmla="*/ 899900 w 4603109"/>
                <a:gd name="connsiteY23" fmla="*/ 0 h 924402"/>
                <a:gd name="connsiteX24" fmla="*/ 909341 w 4603109"/>
                <a:gd name="connsiteY24" fmla="*/ 0 h 924402"/>
                <a:gd name="connsiteX25" fmla="*/ 929965 w 4603109"/>
                <a:gd name="connsiteY25" fmla="*/ 0 h 924402"/>
                <a:gd name="connsiteX26" fmla="*/ 933506 w 4603109"/>
                <a:gd name="connsiteY26" fmla="*/ 0 h 924402"/>
                <a:gd name="connsiteX27" fmla="*/ 936982 w 4603109"/>
                <a:gd name="connsiteY27" fmla="*/ 0 h 924402"/>
                <a:gd name="connsiteX28" fmla="*/ 959384 w 4603109"/>
                <a:gd name="connsiteY28" fmla="*/ 0 h 924402"/>
                <a:gd name="connsiteX29" fmla="*/ 962542 w 4603109"/>
                <a:gd name="connsiteY29" fmla="*/ 0 h 924402"/>
                <a:gd name="connsiteX30" fmla="*/ 984943 w 4603109"/>
                <a:gd name="connsiteY30" fmla="*/ 0 h 924402"/>
                <a:gd name="connsiteX31" fmla="*/ 992658 w 4603109"/>
                <a:gd name="connsiteY31" fmla="*/ 0 h 924402"/>
                <a:gd name="connsiteX32" fmla="*/ 1012059 w 4603109"/>
                <a:gd name="connsiteY32" fmla="*/ 0 h 924402"/>
                <a:gd name="connsiteX33" fmla="*/ 1012480 w 4603109"/>
                <a:gd name="connsiteY33" fmla="*/ 0 h 924402"/>
                <a:gd name="connsiteX34" fmla="*/ 1027669 w 4603109"/>
                <a:gd name="connsiteY34" fmla="*/ 0 h 924402"/>
                <a:gd name="connsiteX35" fmla="*/ 1037110 w 4603109"/>
                <a:gd name="connsiteY35" fmla="*/ 0 h 924402"/>
                <a:gd name="connsiteX36" fmla="*/ 1040112 w 4603109"/>
                <a:gd name="connsiteY36" fmla="*/ 0 h 924402"/>
                <a:gd name="connsiteX37" fmla="*/ 1057734 w 4603109"/>
                <a:gd name="connsiteY37" fmla="*/ 0 h 924402"/>
                <a:gd name="connsiteX38" fmla="*/ 1064751 w 4603109"/>
                <a:gd name="connsiteY38" fmla="*/ 0 h 924402"/>
                <a:gd name="connsiteX39" fmla="*/ 1070177 w 4603109"/>
                <a:gd name="connsiteY39" fmla="*/ 0 h 924402"/>
                <a:gd name="connsiteX40" fmla="*/ 1072436 w 4603109"/>
                <a:gd name="connsiteY40" fmla="*/ 0 h 924402"/>
                <a:gd name="connsiteX41" fmla="*/ 1090311 w 4603109"/>
                <a:gd name="connsiteY41" fmla="*/ 0 h 924402"/>
                <a:gd name="connsiteX42" fmla="*/ 1110718 w 4603109"/>
                <a:gd name="connsiteY42" fmla="*/ 0 h 924402"/>
                <a:gd name="connsiteX43" fmla="*/ 1112712 w 4603109"/>
                <a:gd name="connsiteY43" fmla="*/ 0 h 924402"/>
                <a:gd name="connsiteX44" fmla="*/ 1116187 w 4603109"/>
                <a:gd name="connsiteY44" fmla="*/ 0 h 924402"/>
                <a:gd name="connsiteX45" fmla="*/ 1139828 w 4603109"/>
                <a:gd name="connsiteY45" fmla="*/ 0 h 924402"/>
                <a:gd name="connsiteX46" fmla="*/ 1140249 w 4603109"/>
                <a:gd name="connsiteY46" fmla="*/ 0 h 924402"/>
                <a:gd name="connsiteX47" fmla="*/ 1145480 w 4603109"/>
                <a:gd name="connsiteY47" fmla="*/ 0 h 924402"/>
                <a:gd name="connsiteX48" fmla="*/ 1152270 w 4603109"/>
                <a:gd name="connsiteY48" fmla="*/ 0 h 924402"/>
                <a:gd name="connsiteX49" fmla="*/ 1154934 w 4603109"/>
                <a:gd name="connsiteY49" fmla="*/ 0 h 924402"/>
                <a:gd name="connsiteX50" fmla="*/ 1167881 w 4603109"/>
                <a:gd name="connsiteY50" fmla="*/ 0 h 924402"/>
                <a:gd name="connsiteX51" fmla="*/ 1175544 w 4603109"/>
                <a:gd name="connsiteY51" fmla="*/ 0 h 924402"/>
                <a:gd name="connsiteX52" fmla="*/ 1184998 w 4603109"/>
                <a:gd name="connsiteY52" fmla="*/ 0 h 924402"/>
                <a:gd name="connsiteX53" fmla="*/ 1197946 w 4603109"/>
                <a:gd name="connsiteY53" fmla="*/ 0 h 924402"/>
                <a:gd name="connsiteX54" fmla="*/ 1200205 w 4603109"/>
                <a:gd name="connsiteY54" fmla="*/ 0 h 924402"/>
                <a:gd name="connsiteX55" fmla="*/ 1220978 w 4603109"/>
                <a:gd name="connsiteY55" fmla="*/ 0 h 924402"/>
                <a:gd name="connsiteX56" fmla="*/ 1238487 w 4603109"/>
                <a:gd name="connsiteY56" fmla="*/ 0 h 924402"/>
                <a:gd name="connsiteX57" fmla="*/ 1243956 w 4603109"/>
                <a:gd name="connsiteY57" fmla="*/ 0 h 924402"/>
                <a:gd name="connsiteX58" fmla="*/ 1251042 w 4603109"/>
                <a:gd name="connsiteY58" fmla="*/ 0 h 924402"/>
                <a:gd name="connsiteX59" fmla="*/ 1257637 w 4603109"/>
                <a:gd name="connsiteY59" fmla="*/ 0 h 924402"/>
                <a:gd name="connsiteX60" fmla="*/ 1271587 w 4603109"/>
                <a:gd name="connsiteY60" fmla="*/ 0 h 924402"/>
                <a:gd name="connsiteX61" fmla="*/ 1273249 w 4603109"/>
                <a:gd name="connsiteY61" fmla="*/ 0 h 924402"/>
                <a:gd name="connsiteX62" fmla="*/ 1280039 w 4603109"/>
                <a:gd name="connsiteY62" fmla="*/ 0 h 924402"/>
                <a:gd name="connsiteX63" fmla="*/ 1282703 w 4603109"/>
                <a:gd name="connsiteY63" fmla="*/ 0 h 924402"/>
                <a:gd name="connsiteX64" fmla="*/ 1286178 w 4603109"/>
                <a:gd name="connsiteY64" fmla="*/ 0 h 924402"/>
                <a:gd name="connsiteX65" fmla="*/ 1295146 w 4603109"/>
                <a:gd name="connsiteY65" fmla="*/ 0 h 924402"/>
                <a:gd name="connsiteX66" fmla="*/ 1301651 w 4603109"/>
                <a:gd name="connsiteY66" fmla="*/ 0 h 924402"/>
                <a:gd name="connsiteX67" fmla="*/ 1302284 w 4603109"/>
                <a:gd name="connsiteY67" fmla="*/ 0 h 924402"/>
                <a:gd name="connsiteX68" fmla="*/ 1303313 w 4603109"/>
                <a:gd name="connsiteY68" fmla="*/ 0 h 924402"/>
                <a:gd name="connsiteX69" fmla="*/ 1312767 w 4603109"/>
                <a:gd name="connsiteY69" fmla="*/ 0 h 924402"/>
                <a:gd name="connsiteX70" fmla="*/ 1316242 w 4603109"/>
                <a:gd name="connsiteY70" fmla="*/ 0 h 924402"/>
                <a:gd name="connsiteX71" fmla="*/ 1321886 w 4603109"/>
                <a:gd name="connsiteY71" fmla="*/ 0 h 924402"/>
                <a:gd name="connsiteX72" fmla="*/ 1324685 w 4603109"/>
                <a:gd name="connsiteY72" fmla="*/ 0 h 924402"/>
                <a:gd name="connsiteX73" fmla="*/ 1325211 w 4603109"/>
                <a:gd name="connsiteY73" fmla="*/ 0 h 924402"/>
                <a:gd name="connsiteX74" fmla="*/ 1332348 w 4603109"/>
                <a:gd name="connsiteY74" fmla="*/ 0 h 924402"/>
                <a:gd name="connsiteX75" fmla="*/ 1332714 w 4603109"/>
                <a:gd name="connsiteY75" fmla="*/ 0 h 924402"/>
                <a:gd name="connsiteX76" fmla="*/ 1333135 w 4603109"/>
                <a:gd name="connsiteY76" fmla="*/ 0 h 924402"/>
                <a:gd name="connsiteX77" fmla="*/ 1348747 w 4603109"/>
                <a:gd name="connsiteY77" fmla="*/ 0 h 924402"/>
                <a:gd name="connsiteX78" fmla="*/ 1354749 w 4603109"/>
                <a:gd name="connsiteY78" fmla="*/ 0 h 924402"/>
                <a:gd name="connsiteX79" fmla="*/ 1378811 w 4603109"/>
                <a:gd name="connsiteY79" fmla="*/ 0 h 924402"/>
                <a:gd name="connsiteX80" fmla="*/ 1383745 w 4603109"/>
                <a:gd name="connsiteY80" fmla="*/ 0 h 924402"/>
                <a:gd name="connsiteX81" fmla="*/ 1385406 w 4603109"/>
                <a:gd name="connsiteY81" fmla="*/ 0 h 924402"/>
                <a:gd name="connsiteX82" fmla="*/ 1399356 w 4603109"/>
                <a:gd name="connsiteY82" fmla="*/ 0 h 924402"/>
                <a:gd name="connsiteX83" fmla="*/ 1400513 w 4603109"/>
                <a:gd name="connsiteY83" fmla="*/ 0 h 924402"/>
                <a:gd name="connsiteX84" fmla="*/ 1413947 w 4603109"/>
                <a:gd name="connsiteY84" fmla="*/ 0 h 924402"/>
                <a:gd name="connsiteX85" fmla="*/ 1414442 w 4603109"/>
                <a:gd name="connsiteY85" fmla="*/ 0 h 924402"/>
                <a:gd name="connsiteX86" fmla="*/ 1422915 w 4603109"/>
                <a:gd name="connsiteY86" fmla="*/ 0 h 924402"/>
                <a:gd name="connsiteX87" fmla="*/ 1426390 w 4603109"/>
                <a:gd name="connsiteY87" fmla="*/ 0 h 924402"/>
                <a:gd name="connsiteX88" fmla="*/ 1429420 w 4603109"/>
                <a:gd name="connsiteY88" fmla="*/ 0 h 924402"/>
                <a:gd name="connsiteX89" fmla="*/ 1430053 w 4603109"/>
                <a:gd name="connsiteY89" fmla="*/ 0 h 924402"/>
                <a:gd name="connsiteX90" fmla="*/ 1430206 w 4603109"/>
                <a:gd name="connsiteY90" fmla="*/ 0 h 924402"/>
                <a:gd name="connsiteX91" fmla="*/ 1430577 w 4603109"/>
                <a:gd name="connsiteY91" fmla="*/ 0 h 924402"/>
                <a:gd name="connsiteX92" fmla="*/ 1436843 w 4603109"/>
                <a:gd name="connsiteY92" fmla="*/ 0 h 924402"/>
                <a:gd name="connsiteX93" fmla="*/ 1444011 w 4603109"/>
                <a:gd name="connsiteY93" fmla="*/ 0 h 924402"/>
                <a:gd name="connsiteX94" fmla="*/ 1449655 w 4603109"/>
                <a:gd name="connsiteY94" fmla="*/ 0 h 924402"/>
                <a:gd name="connsiteX95" fmla="*/ 1452454 w 4603109"/>
                <a:gd name="connsiteY95" fmla="*/ 0 h 924402"/>
                <a:gd name="connsiteX96" fmla="*/ 1452980 w 4603109"/>
                <a:gd name="connsiteY96" fmla="*/ 0 h 924402"/>
                <a:gd name="connsiteX97" fmla="*/ 1456455 w 4603109"/>
                <a:gd name="connsiteY97" fmla="*/ 0 h 924402"/>
                <a:gd name="connsiteX98" fmla="*/ 1459664 w 4603109"/>
                <a:gd name="connsiteY98" fmla="*/ 0 h 924402"/>
                <a:gd name="connsiteX99" fmla="*/ 1460117 w 4603109"/>
                <a:gd name="connsiteY99" fmla="*/ 0 h 924402"/>
                <a:gd name="connsiteX100" fmla="*/ 1460483 w 4603109"/>
                <a:gd name="connsiteY100" fmla="*/ 0 h 924402"/>
                <a:gd name="connsiteX101" fmla="*/ 1460904 w 4603109"/>
                <a:gd name="connsiteY101" fmla="*/ 0 h 924402"/>
                <a:gd name="connsiteX102" fmla="*/ 1472926 w 4603109"/>
                <a:gd name="connsiteY102" fmla="*/ 0 h 924402"/>
                <a:gd name="connsiteX103" fmla="*/ 1482518 w 4603109"/>
                <a:gd name="connsiteY103" fmla="*/ 0 h 924402"/>
                <a:gd name="connsiteX104" fmla="*/ 1489729 w 4603109"/>
                <a:gd name="connsiteY104" fmla="*/ 0 h 924402"/>
                <a:gd name="connsiteX105" fmla="*/ 1504116 w 4603109"/>
                <a:gd name="connsiteY105" fmla="*/ 0 h 924402"/>
                <a:gd name="connsiteX106" fmla="*/ 1511514 w 4603109"/>
                <a:gd name="connsiteY106" fmla="*/ 0 h 924402"/>
                <a:gd name="connsiteX107" fmla="*/ 1524740 w 4603109"/>
                <a:gd name="connsiteY107" fmla="*/ 0 h 924402"/>
                <a:gd name="connsiteX108" fmla="*/ 1528282 w 4603109"/>
                <a:gd name="connsiteY108" fmla="*/ 0 h 924402"/>
                <a:gd name="connsiteX109" fmla="*/ 1531757 w 4603109"/>
                <a:gd name="connsiteY109" fmla="*/ 0 h 924402"/>
                <a:gd name="connsiteX110" fmla="*/ 1534181 w 4603109"/>
                <a:gd name="connsiteY110" fmla="*/ 0 h 924402"/>
                <a:gd name="connsiteX111" fmla="*/ 1542211 w 4603109"/>
                <a:gd name="connsiteY111" fmla="*/ 0 h 924402"/>
                <a:gd name="connsiteX112" fmla="*/ 1554159 w 4603109"/>
                <a:gd name="connsiteY112" fmla="*/ 0 h 924402"/>
                <a:gd name="connsiteX113" fmla="*/ 1557318 w 4603109"/>
                <a:gd name="connsiteY113" fmla="*/ 0 h 924402"/>
                <a:gd name="connsiteX114" fmla="*/ 1557975 w 4603109"/>
                <a:gd name="connsiteY114" fmla="*/ 0 h 924402"/>
                <a:gd name="connsiteX115" fmla="*/ 1558346 w 4603109"/>
                <a:gd name="connsiteY115" fmla="*/ 0 h 924402"/>
                <a:gd name="connsiteX116" fmla="*/ 1561822 w 4603109"/>
                <a:gd name="connsiteY116" fmla="*/ 0 h 924402"/>
                <a:gd name="connsiteX117" fmla="*/ 1564612 w 4603109"/>
                <a:gd name="connsiteY117" fmla="*/ 0 h 924402"/>
                <a:gd name="connsiteX118" fmla="*/ 1566857 w 4603109"/>
                <a:gd name="connsiteY118" fmla="*/ 0 h 924402"/>
                <a:gd name="connsiteX119" fmla="*/ 1576919 w 4603109"/>
                <a:gd name="connsiteY119" fmla="*/ 0 h 924402"/>
                <a:gd name="connsiteX120" fmla="*/ 1579719 w 4603109"/>
                <a:gd name="connsiteY120" fmla="*/ 0 h 924402"/>
                <a:gd name="connsiteX121" fmla="*/ 1584224 w 4603109"/>
                <a:gd name="connsiteY121" fmla="*/ 0 h 924402"/>
                <a:gd name="connsiteX122" fmla="*/ 1587382 w 4603109"/>
                <a:gd name="connsiteY122" fmla="*/ 0 h 924402"/>
                <a:gd name="connsiteX123" fmla="*/ 1587433 w 4603109"/>
                <a:gd name="connsiteY123" fmla="*/ 0 h 924402"/>
                <a:gd name="connsiteX124" fmla="*/ 1600695 w 4603109"/>
                <a:gd name="connsiteY124" fmla="*/ 0 h 924402"/>
                <a:gd name="connsiteX125" fmla="*/ 1606834 w 4603109"/>
                <a:gd name="connsiteY125" fmla="*/ 0 h 924402"/>
                <a:gd name="connsiteX126" fmla="*/ 1607256 w 4603109"/>
                <a:gd name="connsiteY126" fmla="*/ 0 h 924402"/>
                <a:gd name="connsiteX127" fmla="*/ 1608325 w 4603109"/>
                <a:gd name="connsiteY127" fmla="*/ 0 h 924402"/>
                <a:gd name="connsiteX128" fmla="*/ 1609783 w 4603109"/>
                <a:gd name="connsiteY128" fmla="*/ 0 h 924402"/>
                <a:gd name="connsiteX129" fmla="*/ 1617498 w 4603109"/>
                <a:gd name="connsiteY129" fmla="*/ 0 h 924402"/>
                <a:gd name="connsiteX130" fmla="*/ 1631885 w 4603109"/>
                <a:gd name="connsiteY130" fmla="*/ 0 h 924402"/>
                <a:gd name="connsiteX131" fmla="*/ 1636899 w 4603109"/>
                <a:gd name="connsiteY131" fmla="*/ 0 h 924402"/>
                <a:gd name="connsiteX132" fmla="*/ 1637320 w 4603109"/>
                <a:gd name="connsiteY132" fmla="*/ 0 h 924402"/>
                <a:gd name="connsiteX133" fmla="*/ 1637445 w 4603109"/>
                <a:gd name="connsiteY133" fmla="*/ 0 h 924402"/>
                <a:gd name="connsiteX134" fmla="*/ 1652509 w 4603109"/>
                <a:gd name="connsiteY134" fmla="*/ 0 h 924402"/>
                <a:gd name="connsiteX135" fmla="*/ 1659526 w 4603109"/>
                <a:gd name="connsiteY135" fmla="*/ 0 h 924402"/>
                <a:gd name="connsiteX136" fmla="*/ 1661950 w 4603109"/>
                <a:gd name="connsiteY136" fmla="*/ 0 h 924402"/>
                <a:gd name="connsiteX137" fmla="*/ 1664952 w 4603109"/>
                <a:gd name="connsiteY137" fmla="*/ 0 h 924402"/>
                <a:gd name="connsiteX138" fmla="*/ 1667212 w 4603109"/>
                <a:gd name="connsiteY138" fmla="*/ 0 h 924402"/>
                <a:gd name="connsiteX139" fmla="*/ 1685087 w 4603109"/>
                <a:gd name="connsiteY139" fmla="*/ 0 h 924402"/>
                <a:gd name="connsiteX140" fmla="*/ 1689591 w 4603109"/>
                <a:gd name="connsiteY140" fmla="*/ 0 h 924402"/>
                <a:gd name="connsiteX141" fmla="*/ 1694626 w 4603109"/>
                <a:gd name="connsiteY141" fmla="*/ 0 h 924402"/>
                <a:gd name="connsiteX142" fmla="*/ 1697276 w 4603109"/>
                <a:gd name="connsiteY142" fmla="*/ 0 h 924402"/>
                <a:gd name="connsiteX143" fmla="*/ 1698000 w 4603109"/>
                <a:gd name="connsiteY143" fmla="*/ 0 h 924402"/>
                <a:gd name="connsiteX144" fmla="*/ 1704688 w 4603109"/>
                <a:gd name="connsiteY144" fmla="*/ 0 h 924402"/>
                <a:gd name="connsiteX145" fmla="*/ 1707488 w 4603109"/>
                <a:gd name="connsiteY145" fmla="*/ 0 h 924402"/>
                <a:gd name="connsiteX146" fmla="*/ 1710963 w 4603109"/>
                <a:gd name="connsiteY146" fmla="*/ 0 h 924402"/>
                <a:gd name="connsiteX147" fmla="*/ 1715151 w 4603109"/>
                <a:gd name="connsiteY147" fmla="*/ 0 h 924402"/>
                <a:gd name="connsiteX148" fmla="*/ 1721928 w 4603109"/>
                <a:gd name="connsiteY148" fmla="*/ 0 h 924402"/>
                <a:gd name="connsiteX149" fmla="*/ 1734603 w 4603109"/>
                <a:gd name="connsiteY149" fmla="*/ 0 h 924402"/>
                <a:gd name="connsiteX150" fmla="*/ 1735025 w 4603109"/>
                <a:gd name="connsiteY150" fmla="*/ 0 h 924402"/>
                <a:gd name="connsiteX151" fmla="*/ 1735558 w 4603109"/>
                <a:gd name="connsiteY151" fmla="*/ 0 h 924402"/>
                <a:gd name="connsiteX152" fmla="*/ 1736094 w 4603109"/>
                <a:gd name="connsiteY152" fmla="*/ 0 h 924402"/>
                <a:gd name="connsiteX153" fmla="*/ 1737552 w 4603109"/>
                <a:gd name="connsiteY153" fmla="*/ 0 h 924402"/>
                <a:gd name="connsiteX154" fmla="*/ 1741027 w 4603109"/>
                <a:gd name="connsiteY154" fmla="*/ 0 h 924402"/>
                <a:gd name="connsiteX155" fmla="*/ 1747046 w 4603109"/>
                <a:gd name="connsiteY155" fmla="*/ 0 h 924402"/>
                <a:gd name="connsiteX156" fmla="*/ 1748537 w 4603109"/>
                <a:gd name="connsiteY156" fmla="*/ 0 h 924402"/>
                <a:gd name="connsiteX157" fmla="*/ 1753052 w 4603109"/>
                <a:gd name="connsiteY157" fmla="*/ 0 h 924402"/>
                <a:gd name="connsiteX158" fmla="*/ 1757499 w 4603109"/>
                <a:gd name="connsiteY158" fmla="*/ 0 h 924402"/>
                <a:gd name="connsiteX159" fmla="*/ 1764668 w 4603109"/>
                <a:gd name="connsiteY159" fmla="*/ 0 h 924402"/>
                <a:gd name="connsiteX160" fmla="*/ 1765089 w 4603109"/>
                <a:gd name="connsiteY160" fmla="*/ 0 h 924402"/>
                <a:gd name="connsiteX161" fmla="*/ 1765214 w 4603109"/>
                <a:gd name="connsiteY161" fmla="*/ 0 h 924402"/>
                <a:gd name="connsiteX162" fmla="*/ 1770320 w 4603109"/>
                <a:gd name="connsiteY162" fmla="*/ 0 h 924402"/>
                <a:gd name="connsiteX163" fmla="*/ 1777110 w 4603109"/>
                <a:gd name="connsiteY163" fmla="*/ 0 h 924402"/>
                <a:gd name="connsiteX164" fmla="*/ 1779774 w 4603109"/>
                <a:gd name="connsiteY164" fmla="*/ 0 h 924402"/>
                <a:gd name="connsiteX165" fmla="*/ 1792721 w 4603109"/>
                <a:gd name="connsiteY165" fmla="*/ 0 h 924402"/>
                <a:gd name="connsiteX166" fmla="*/ 1794981 w 4603109"/>
                <a:gd name="connsiteY166" fmla="*/ 0 h 924402"/>
                <a:gd name="connsiteX167" fmla="*/ 1825045 w 4603109"/>
                <a:gd name="connsiteY167" fmla="*/ 0 h 924402"/>
                <a:gd name="connsiteX168" fmla="*/ 1825769 w 4603109"/>
                <a:gd name="connsiteY168" fmla="*/ 0 h 924402"/>
                <a:gd name="connsiteX169" fmla="*/ 1838732 w 4603109"/>
                <a:gd name="connsiteY169" fmla="*/ 0 h 924402"/>
                <a:gd name="connsiteX170" fmla="*/ 1845818 w 4603109"/>
                <a:gd name="connsiteY170" fmla="*/ 0 h 924402"/>
                <a:gd name="connsiteX171" fmla="*/ 1849697 w 4603109"/>
                <a:gd name="connsiteY171" fmla="*/ 0 h 924402"/>
                <a:gd name="connsiteX172" fmla="*/ 1852412 w 4603109"/>
                <a:gd name="connsiteY172" fmla="*/ 0 h 924402"/>
                <a:gd name="connsiteX173" fmla="*/ 1853903 w 4603109"/>
                <a:gd name="connsiteY173" fmla="*/ 0 h 924402"/>
                <a:gd name="connsiteX174" fmla="*/ 1863327 w 4603109"/>
                <a:gd name="connsiteY174" fmla="*/ 0 h 924402"/>
                <a:gd name="connsiteX175" fmla="*/ 1868796 w 4603109"/>
                <a:gd name="connsiteY175" fmla="*/ 0 h 924402"/>
                <a:gd name="connsiteX176" fmla="*/ 1874815 w 4603109"/>
                <a:gd name="connsiteY176" fmla="*/ 0 h 924402"/>
                <a:gd name="connsiteX177" fmla="*/ 1876306 w 4603109"/>
                <a:gd name="connsiteY177" fmla="*/ 0 h 924402"/>
                <a:gd name="connsiteX178" fmla="*/ 1880821 w 4603109"/>
                <a:gd name="connsiteY178" fmla="*/ 0 h 924402"/>
                <a:gd name="connsiteX179" fmla="*/ 1882477 w 4603109"/>
                <a:gd name="connsiteY179" fmla="*/ 0 h 924402"/>
                <a:gd name="connsiteX180" fmla="*/ 1883936 w 4603109"/>
                <a:gd name="connsiteY180" fmla="*/ 0 h 924402"/>
                <a:gd name="connsiteX181" fmla="*/ 1885268 w 4603109"/>
                <a:gd name="connsiteY181" fmla="*/ 0 h 924402"/>
                <a:gd name="connsiteX182" fmla="*/ 1896427 w 4603109"/>
                <a:gd name="connsiteY182" fmla="*/ 0 h 924402"/>
                <a:gd name="connsiteX183" fmla="*/ 1898089 w 4603109"/>
                <a:gd name="connsiteY183" fmla="*/ 0 h 924402"/>
                <a:gd name="connsiteX184" fmla="*/ 1904879 w 4603109"/>
                <a:gd name="connsiteY184" fmla="*/ 0 h 924402"/>
                <a:gd name="connsiteX185" fmla="*/ 1907543 w 4603109"/>
                <a:gd name="connsiteY185" fmla="*/ 0 h 924402"/>
                <a:gd name="connsiteX186" fmla="*/ 1911018 w 4603109"/>
                <a:gd name="connsiteY186" fmla="*/ 0 h 924402"/>
                <a:gd name="connsiteX187" fmla="*/ 1919986 w 4603109"/>
                <a:gd name="connsiteY187" fmla="*/ 0 h 924402"/>
                <a:gd name="connsiteX188" fmla="*/ 1927124 w 4603109"/>
                <a:gd name="connsiteY188" fmla="*/ 0 h 924402"/>
                <a:gd name="connsiteX189" fmla="*/ 1927489 w 4603109"/>
                <a:gd name="connsiteY189" fmla="*/ 0 h 924402"/>
                <a:gd name="connsiteX190" fmla="*/ 1927911 w 4603109"/>
                <a:gd name="connsiteY190" fmla="*/ 0 h 924402"/>
                <a:gd name="connsiteX191" fmla="*/ 1929402 w 4603109"/>
                <a:gd name="connsiteY191" fmla="*/ 0 h 924402"/>
                <a:gd name="connsiteX192" fmla="*/ 1946726 w 4603109"/>
                <a:gd name="connsiteY192" fmla="*/ 0 h 924402"/>
                <a:gd name="connsiteX193" fmla="*/ 1949525 w 4603109"/>
                <a:gd name="connsiteY193" fmla="*/ 0 h 924402"/>
                <a:gd name="connsiteX194" fmla="*/ 1957554 w 4603109"/>
                <a:gd name="connsiteY194" fmla="*/ 0 h 924402"/>
                <a:gd name="connsiteX195" fmla="*/ 1957975 w 4603109"/>
                <a:gd name="connsiteY195" fmla="*/ 0 h 924402"/>
                <a:gd name="connsiteX196" fmla="*/ 1973587 w 4603109"/>
                <a:gd name="connsiteY196" fmla="*/ 0 h 924402"/>
                <a:gd name="connsiteX197" fmla="*/ 1978520 w 4603109"/>
                <a:gd name="connsiteY197" fmla="*/ 0 h 924402"/>
                <a:gd name="connsiteX198" fmla="*/ 1980012 w 4603109"/>
                <a:gd name="connsiteY198" fmla="*/ 0 h 924402"/>
                <a:gd name="connsiteX199" fmla="*/ 1980181 w 4603109"/>
                <a:gd name="connsiteY199" fmla="*/ 0 h 924402"/>
                <a:gd name="connsiteX200" fmla="*/ 1981672 w 4603109"/>
                <a:gd name="connsiteY200" fmla="*/ 0 h 924402"/>
                <a:gd name="connsiteX201" fmla="*/ 2008585 w 4603109"/>
                <a:gd name="connsiteY201" fmla="*/ 0 h 924402"/>
                <a:gd name="connsiteX202" fmla="*/ 2009218 w 4603109"/>
                <a:gd name="connsiteY202" fmla="*/ 0 h 924402"/>
                <a:gd name="connsiteX203" fmla="*/ 2010246 w 4603109"/>
                <a:gd name="connsiteY203" fmla="*/ 0 h 924402"/>
                <a:gd name="connsiteX204" fmla="*/ 2010709 w 4603109"/>
                <a:gd name="connsiteY204" fmla="*/ 0 h 924402"/>
                <a:gd name="connsiteX205" fmla="*/ 2011705 w 4603109"/>
                <a:gd name="connsiteY205" fmla="*/ 0 h 924402"/>
                <a:gd name="connsiteX206" fmla="*/ 2024147 w 4603109"/>
                <a:gd name="connsiteY206" fmla="*/ 0 h 924402"/>
                <a:gd name="connsiteX207" fmla="*/ 2024196 w 4603109"/>
                <a:gd name="connsiteY207" fmla="*/ 0 h 924402"/>
                <a:gd name="connsiteX208" fmla="*/ 2024981 w 4603109"/>
                <a:gd name="connsiteY208" fmla="*/ 0 h 924402"/>
                <a:gd name="connsiteX209" fmla="*/ 2025353 w 4603109"/>
                <a:gd name="connsiteY209" fmla="*/ 0 h 924402"/>
                <a:gd name="connsiteX210" fmla="*/ 2026473 w 4603109"/>
                <a:gd name="connsiteY210" fmla="*/ 0 h 924402"/>
                <a:gd name="connsiteX211" fmla="*/ 2031619 w 4603109"/>
                <a:gd name="connsiteY211" fmla="*/ 0 h 924402"/>
                <a:gd name="connsiteX212" fmla="*/ 2033110 w 4603109"/>
                <a:gd name="connsiteY212" fmla="*/ 0 h 924402"/>
                <a:gd name="connsiteX213" fmla="*/ 2038787 w 4603109"/>
                <a:gd name="connsiteY213" fmla="*/ 0 h 924402"/>
                <a:gd name="connsiteX214" fmla="*/ 2039282 w 4603109"/>
                <a:gd name="connsiteY214" fmla="*/ 0 h 924402"/>
                <a:gd name="connsiteX215" fmla="*/ 2047755 w 4603109"/>
                <a:gd name="connsiteY215" fmla="*/ 0 h 924402"/>
                <a:gd name="connsiteX216" fmla="*/ 2051230 w 4603109"/>
                <a:gd name="connsiteY216" fmla="*/ 0 h 924402"/>
                <a:gd name="connsiteX217" fmla="*/ 2054893 w 4603109"/>
                <a:gd name="connsiteY217" fmla="*/ 0 h 924402"/>
                <a:gd name="connsiteX218" fmla="*/ 2055046 w 4603109"/>
                <a:gd name="connsiteY218" fmla="*/ 0 h 924402"/>
                <a:gd name="connsiteX219" fmla="*/ 2055258 w 4603109"/>
                <a:gd name="connsiteY219" fmla="*/ 0 h 924402"/>
                <a:gd name="connsiteX220" fmla="*/ 2055680 w 4603109"/>
                <a:gd name="connsiteY220" fmla="*/ 0 h 924402"/>
                <a:gd name="connsiteX221" fmla="*/ 2057171 w 4603109"/>
                <a:gd name="connsiteY221" fmla="*/ 0 h 924402"/>
                <a:gd name="connsiteX222" fmla="*/ 2061683 w 4603109"/>
                <a:gd name="connsiteY222" fmla="*/ 0 h 924402"/>
                <a:gd name="connsiteX223" fmla="*/ 2067702 w 4603109"/>
                <a:gd name="connsiteY223" fmla="*/ 0 h 924402"/>
                <a:gd name="connsiteX224" fmla="*/ 2074495 w 4603109"/>
                <a:gd name="connsiteY224" fmla="*/ 0 h 924402"/>
                <a:gd name="connsiteX225" fmla="*/ 2077294 w 4603109"/>
                <a:gd name="connsiteY225" fmla="*/ 0 h 924402"/>
                <a:gd name="connsiteX226" fmla="*/ 2084504 w 4603109"/>
                <a:gd name="connsiteY226" fmla="*/ 0 h 924402"/>
                <a:gd name="connsiteX227" fmla="*/ 2085323 w 4603109"/>
                <a:gd name="connsiteY227" fmla="*/ 0 h 924402"/>
                <a:gd name="connsiteX228" fmla="*/ 2085744 w 4603109"/>
                <a:gd name="connsiteY228" fmla="*/ 0 h 924402"/>
                <a:gd name="connsiteX229" fmla="*/ 2097766 w 4603109"/>
                <a:gd name="connsiteY229" fmla="*/ 0 h 924402"/>
                <a:gd name="connsiteX230" fmla="*/ 2106289 w 4603109"/>
                <a:gd name="connsiteY230" fmla="*/ 0 h 924402"/>
                <a:gd name="connsiteX231" fmla="*/ 2107781 w 4603109"/>
                <a:gd name="connsiteY231" fmla="*/ 0 h 924402"/>
                <a:gd name="connsiteX232" fmla="*/ 2128956 w 4603109"/>
                <a:gd name="connsiteY232" fmla="*/ 0 h 924402"/>
                <a:gd name="connsiteX233" fmla="*/ 2129514 w 4603109"/>
                <a:gd name="connsiteY233" fmla="*/ 0 h 924402"/>
                <a:gd name="connsiteX234" fmla="*/ 2136354 w 4603109"/>
                <a:gd name="connsiteY234" fmla="*/ 0 h 924402"/>
                <a:gd name="connsiteX235" fmla="*/ 2136987 w 4603109"/>
                <a:gd name="connsiteY235" fmla="*/ 0 h 924402"/>
                <a:gd name="connsiteX236" fmla="*/ 2138478 w 4603109"/>
                <a:gd name="connsiteY236" fmla="*/ 0 h 924402"/>
                <a:gd name="connsiteX237" fmla="*/ 2151916 w 4603109"/>
                <a:gd name="connsiteY237" fmla="*/ 0 h 924402"/>
                <a:gd name="connsiteX238" fmla="*/ 2152750 w 4603109"/>
                <a:gd name="connsiteY238" fmla="*/ 0 h 924402"/>
                <a:gd name="connsiteX239" fmla="*/ 2153122 w 4603109"/>
                <a:gd name="connsiteY239" fmla="*/ 0 h 924402"/>
                <a:gd name="connsiteX240" fmla="*/ 2154242 w 4603109"/>
                <a:gd name="connsiteY240" fmla="*/ 0 h 924402"/>
                <a:gd name="connsiteX241" fmla="*/ 2156597 w 4603109"/>
                <a:gd name="connsiteY241" fmla="*/ 0 h 924402"/>
                <a:gd name="connsiteX242" fmla="*/ 2159388 w 4603109"/>
                <a:gd name="connsiteY242" fmla="*/ 0 h 924402"/>
                <a:gd name="connsiteX243" fmla="*/ 2160879 w 4603109"/>
                <a:gd name="connsiteY243" fmla="*/ 0 h 924402"/>
                <a:gd name="connsiteX244" fmla="*/ 2161633 w 4603109"/>
                <a:gd name="connsiteY244" fmla="*/ 0 h 924402"/>
                <a:gd name="connsiteX245" fmla="*/ 2167051 w 4603109"/>
                <a:gd name="connsiteY245" fmla="*/ 0 h 924402"/>
                <a:gd name="connsiteX246" fmla="*/ 2178999 w 4603109"/>
                <a:gd name="connsiteY246" fmla="*/ 0 h 924402"/>
                <a:gd name="connsiteX247" fmla="*/ 2182158 w 4603109"/>
                <a:gd name="connsiteY247" fmla="*/ 0 h 924402"/>
                <a:gd name="connsiteX248" fmla="*/ 2182815 w 4603109"/>
                <a:gd name="connsiteY248" fmla="*/ 0 h 924402"/>
                <a:gd name="connsiteX249" fmla="*/ 2188666 w 4603109"/>
                <a:gd name="connsiteY249" fmla="*/ 0 h 924402"/>
                <a:gd name="connsiteX250" fmla="*/ 2189452 w 4603109"/>
                <a:gd name="connsiteY250" fmla="*/ 0 h 924402"/>
                <a:gd name="connsiteX251" fmla="*/ 2191697 w 4603109"/>
                <a:gd name="connsiteY251" fmla="*/ 0 h 924402"/>
                <a:gd name="connsiteX252" fmla="*/ 2195471 w 4603109"/>
                <a:gd name="connsiteY252" fmla="*/ 0 h 924402"/>
                <a:gd name="connsiteX253" fmla="*/ 2201759 w 4603109"/>
                <a:gd name="connsiteY253" fmla="*/ 0 h 924402"/>
                <a:gd name="connsiteX254" fmla="*/ 2203100 w 4603109"/>
                <a:gd name="connsiteY254" fmla="*/ 0 h 924402"/>
                <a:gd name="connsiteX255" fmla="*/ 2204559 w 4603109"/>
                <a:gd name="connsiteY255" fmla="*/ 0 h 924402"/>
                <a:gd name="connsiteX256" fmla="*/ 2204591 w 4603109"/>
                <a:gd name="connsiteY256" fmla="*/ 0 h 924402"/>
                <a:gd name="connsiteX257" fmla="*/ 2212273 w 4603109"/>
                <a:gd name="connsiteY257" fmla="*/ 0 h 924402"/>
                <a:gd name="connsiteX258" fmla="*/ 2225535 w 4603109"/>
                <a:gd name="connsiteY258" fmla="*/ 0 h 924402"/>
                <a:gd name="connsiteX259" fmla="*/ 2231674 w 4603109"/>
                <a:gd name="connsiteY259" fmla="*/ 0 h 924402"/>
                <a:gd name="connsiteX260" fmla="*/ 2232096 w 4603109"/>
                <a:gd name="connsiteY260" fmla="*/ 0 h 924402"/>
                <a:gd name="connsiteX261" fmla="*/ 2232220 w 4603109"/>
                <a:gd name="connsiteY261" fmla="*/ 0 h 924402"/>
                <a:gd name="connsiteX262" fmla="*/ 2233118 w 4603109"/>
                <a:gd name="connsiteY262" fmla="*/ 0 h 924402"/>
                <a:gd name="connsiteX263" fmla="*/ 2233165 w 4603109"/>
                <a:gd name="connsiteY263" fmla="*/ 0 h 924402"/>
                <a:gd name="connsiteX264" fmla="*/ 2256725 w 4603109"/>
                <a:gd name="connsiteY264" fmla="*/ 0 h 924402"/>
                <a:gd name="connsiteX265" fmla="*/ 2257283 w 4603109"/>
                <a:gd name="connsiteY265" fmla="*/ 0 h 924402"/>
                <a:gd name="connsiteX266" fmla="*/ 2262285 w 4603109"/>
                <a:gd name="connsiteY266" fmla="*/ 0 h 924402"/>
                <a:gd name="connsiteX267" fmla="*/ 2284366 w 4603109"/>
                <a:gd name="connsiteY267" fmla="*/ 0 h 924402"/>
                <a:gd name="connsiteX268" fmla="*/ 2289402 w 4603109"/>
                <a:gd name="connsiteY268" fmla="*/ 0 h 924402"/>
                <a:gd name="connsiteX269" fmla="*/ 2292052 w 4603109"/>
                <a:gd name="connsiteY269" fmla="*/ 0 h 924402"/>
                <a:gd name="connsiteX270" fmla="*/ 2299271 w 4603109"/>
                <a:gd name="connsiteY270" fmla="*/ 0 h 924402"/>
                <a:gd name="connsiteX271" fmla="*/ 2308721 w 4603109"/>
                <a:gd name="connsiteY271" fmla="*/ 0 h 924402"/>
                <a:gd name="connsiteX272" fmla="*/ 2309927 w 4603109"/>
                <a:gd name="connsiteY272" fmla="*/ 0 h 924402"/>
                <a:gd name="connsiteX273" fmla="*/ 2316435 w 4603109"/>
                <a:gd name="connsiteY273" fmla="*/ 0 h 924402"/>
                <a:gd name="connsiteX274" fmla="*/ 2316703 w 4603109"/>
                <a:gd name="connsiteY274" fmla="*/ 0 h 924402"/>
                <a:gd name="connsiteX275" fmla="*/ 2319466 w 4603109"/>
                <a:gd name="connsiteY275" fmla="*/ 0 h 924402"/>
                <a:gd name="connsiteX276" fmla="*/ 2322840 w 4603109"/>
                <a:gd name="connsiteY276" fmla="*/ 0 h 924402"/>
                <a:gd name="connsiteX277" fmla="*/ 2329528 w 4603109"/>
                <a:gd name="connsiteY277" fmla="*/ 0 h 924402"/>
                <a:gd name="connsiteX278" fmla="*/ 2330869 w 4603109"/>
                <a:gd name="connsiteY278" fmla="*/ 0 h 924402"/>
                <a:gd name="connsiteX279" fmla="*/ 2332328 w 4603109"/>
                <a:gd name="connsiteY279" fmla="*/ 0 h 924402"/>
                <a:gd name="connsiteX280" fmla="*/ 2332360 w 4603109"/>
                <a:gd name="connsiteY280" fmla="*/ 0 h 924402"/>
                <a:gd name="connsiteX281" fmla="*/ 2335803 w 4603109"/>
                <a:gd name="connsiteY281" fmla="*/ 0 h 924402"/>
                <a:gd name="connsiteX282" fmla="*/ 2343312 w 4603109"/>
                <a:gd name="connsiteY282" fmla="*/ 0 h 924402"/>
                <a:gd name="connsiteX283" fmla="*/ 2344804 w 4603109"/>
                <a:gd name="connsiteY283" fmla="*/ 0 h 924402"/>
                <a:gd name="connsiteX284" fmla="*/ 2346768 w 4603109"/>
                <a:gd name="connsiteY284" fmla="*/ 0 h 924402"/>
                <a:gd name="connsiteX285" fmla="*/ 2347827 w 4603109"/>
                <a:gd name="connsiteY285" fmla="*/ 0 h 924402"/>
                <a:gd name="connsiteX286" fmla="*/ 2352274 w 4603109"/>
                <a:gd name="connsiteY286" fmla="*/ 0 h 924402"/>
                <a:gd name="connsiteX287" fmla="*/ 2359443 w 4603109"/>
                <a:gd name="connsiteY287" fmla="*/ 0 h 924402"/>
                <a:gd name="connsiteX288" fmla="*/ 2359865 w 4603109"/>
                <a:gd name="connsiteY288" fmla="*/ 0 h 924402"/>
                <a:gd name="connsiteX289" fmla="*/ 2359989 w 4603109"/>
                <a:gd name="connsiteY289" fmla="*/ 0 h 924402"/>
                <a:gd name="connsiteX290" fmla="*/ 2360887 w 4603109"/>
                <a:gd name="connsiteY290" fmla="*/ 0 h 924402"/>
                <a:gd name="connsiteX291" fmla="*/ 2360934 w 4603109"/>
                <a:gd name="connsiteY291" fmla="*/ 0 h 924402"/>
                <a:gd name="connsiteX292" fmla="*/ 2371886 w 4603109"/>
                <a:gd name="connsiteY292" fmla="*/ 0 h 924402"/>
                <a:gd name="connsiteX293" fmla="*/ 2373377 w 4603109"/>
                <a:gd name="connsiteY293" fmla="*/ 0 h 924402"/>
                <a:gd name="connsiteX294" fmla="*/ 2377892 w 4603109"/>
                <a:gd name="connsiteY294" fmla="*/ 0 h 924402"/>
                <a:gd name="connsiteX295" fmla="*/ 2382339 w 4603109"/>
                <a:gd name="connsiteY295" fmla="*/ 0 h 924402"/>
                <a:gd name="connsiteX296" fmla="*/ 2390054 w 4603109"/>
                <a:gd name="connsiteY296" fmla="*/ 0 h 924402"/>
                <a:gd name="connsiteX297" fmla="*/ 2419821 w 4603109"/>
                <a:gd name="connsiteY297" fmla="*/ 0 h 924402"/>
                <a:gd name="connsiteX298" fmla="*/ 2427040 w 4603109"/>
                <a:gd name="connsiteY298" fmla="*/ 0 h 924402"/>
                <a:gd name="connsiteX299" fmla="*/ 2436490 w 4603109"/>
                <a:gd name="connsiteY299" fmla="*/ 0 h 924402"/>
                <a:gd name="connsiteX300" fmla="*/ 2444472 w 4603109"/>
                <a:gd name="connsiteY300" fmla="*/ 0 h 924402"/>
                <a:gd name="connsiteX301" fmla="*/ 2448678 w 4603109"/>
                <a:gd name="connsiteY301" fmla="*/ 0 h 924402"/>
                <a:gd name="connsiteX302" fmla="*/ 2450171 w 4603109"/>
                <a:gd name="connsiteY302" fmla="*/ 0 h 924402"/>
                <a:gd name="connsiteX303" fmla="*/ 2450609 w 4603109"/>
                <a:gd name="connsiteY303" fmla="*/ 0 h 924402"/>
                <a:gd name="connsiteX304" fmla="*/ 2463572 w 4603109"/>
                <a:gd name="connsiteY304" fmla="*/ 0 h 924402"/>
                <a:gd name="connsiteX305" fmla="*/ 2471081 w 4603109"/>
                <a:gd name="connsiteY305" fmla="*/ 0 h 924402"/>
                <a:gd name="connsiteX306" fmla="*/ 2472573 w 4603109"/>
                <a:gd name="connsiteY306" fmla="*/ 0 h 924402"/>
                <a:gd name="connsiteX307" fmla="*/ 2474537 w 4603109"/>
                <a:gd name="connsiteY307" fmla="*/ 0 h 924402"/>
                <a:gd name="connsiteX308" fmla="*/ 2475596 w 4603109"/>
                <a:gd name="connsiteY308" fmla="*/ 0 h 924402"/>
                <a:gd name="connsiteX309" fmla="*/ 2477252 w 4603109"/>
                <a:gd name="connsiteY309" fmla="*/ 0 h 924402"/>
                <a:gd name="connsiteX310" fmla="*/ 2478712 w 4603109"/>
                <a:gd name="connsiteY310" fmla="*/ 0 h 924402"/>
                <a:gd name="connsiteX311" fmla="*/ 2478743 w 4603109"/>
                <a:gd name="connsiteY311" fmla="*/ 0 h 924402"/>
                <a:gd name="connsiteX312" fmla="*/ 2480043 w 4603109"/>
                <a:gd name="connsiteY312" fmla="*/ 0 h 924402"/>
                <a:gd name="connsiteX313" fmla="*/ 2499655 w 4603109"/>
                <a:gd name="connsiteY313" fmla="*/ 0 h 924402"/>
                <a:gd name="connsiteX314" fmla="*/ 2501146 w 4603109"/>
                <a:gd name="connsiteY314" fmla="*/ 0 h 924402"/>
                <a:gd name="connsiteX315" fmla="*/ 2505661 w 4603109"/>
                <a:gd name="connsiteY315" fmla="*/ 0 h 924402"/>
                <a:gd name="connsiteX316" fmla="*/ 2508776 w 4603109"/>
                <a:gd name="connsiteY316" fmla="*/ 0 h 924402"/>
                <a:gd name="connsiteX317" fmla="*/ 2510108 w 4603109"/>
                <a:gd name="connsiteY317" fmla="*/ 0 h 924402"/>
                <a:gd name="connsiteX318" fmla="*/ 2524178 w 4603109"/>
                <a:gd name="connsiteY318" fmla="*/ 0 h 924402"/>
                <a:gd name="connsiteX319" fmla="*/ 2525248 w 4603109"/>
                <a:gd name="connsiteY319" fmla="*/ 0 h 924402"/>
                <a:gd name="connsiteX320" fmla="*/ 2525669 w 4603109"/>
                <a:gd name="connsiteY320" fmla="*/ 0 h 924402"/>
                <a:gd name="connsiteX321" fmla="*/ 2552329 w 4603109"/>
                <a:gd name="connsiteY321" fmla="*/ 0 h 924402"/>
                <a:gd name="connsiteX322" fmla="*/ 2552751 w 4603109"/>
                <a:gd name="connsiteY322" fmla="*/ 0 h 924402"/>
                <a:gd name="connsiteX323" fmla="*/ 2554242 w 4603109"/>
                <a:gd name="connsiteY323" fmla="*/ 0 h 924402"/>
                <a:gd name="connsiteX324" fmla="*/ 2574787 w 4603109"/>
                <a:gd name="connsiteY324" fmla="*/ 0 h 924402"/>
                <a:gd name="connsiteX325" fmla="*/ 2576279 w 4603109"/>
                <a:gd name="connsiteY325" fmla="*/ 0 h 924402"/>
                <a:gd name="connsiteX326" fmla="*/ 2576447 w 4603109"/>
                <a:gd name="connsiteY326" fmla="*/ 0 h 924402"/>
                <a:gd name="connsiteX327" fmla="*/ 2577940 w 4603109"/>
                <a:gd name="connsiteY327" fmla="*/ 0 h 924402"/>
                <a:gd name="connsiteX328" fmla="*/ 2603360 w 4603109"/>
                <a:gd name="connsiteY328" fmla="*/ 0 h 924402"/>
                <a:gd name="connsiteX329" fmla="*/ 2604852 w 4603109"/>
                <a:gd name="connsiteY329" fmla="*/ 0 h 924402"/>
                <a:gd name="connsiteX330" fmla="*/ 2605021 w 4603109"/>
                <a:gd name="connsiteY330" fmla="*/ 0 h 924402"/>
                <a:gd name="connsiteX331" fmla="*/ 2605484 w 4603109"/>
                <a:gd name="connsiteY331" fmla="*/ 0 h 924402"/>
                <a:gd name="connsiteX332" fmla="*/ 2606481 w 4603109"/>
                <a:gd name="connsiteY332" fmla="*/ 0 h 924402"/>
                <a:gd name="connsiteX333" fmla="*/ 2606512 w 4603109"/>
                <a:gd name="connsiteY333" fmla="*/ 0 h 924402"/>
                <a:gd name="connsiteX334" fmla="*/ 2606976 w 4603109"/>
                <a:gd name="connsiteY334" fmla="*/ 0 h 924402"/>
                <a:gd name="connsiteX335" fmla="*/ 2618923 w 4603109"/>
                <a:gd name="connsiteY335" fmla="*/ 0 h 924402"/>
                <a:gd name="connsiteX336" fmla="*/ 2621248 w 4603109"/>
                <a:gd name="connsiteY336" fmla="*/ 0 h 924402"/>
                <a:gd name="connsiteX337" fmla="*/ 2622740 w 4603109"/>
                <a:gd name="connsiteY337" fmla="*/ 0 h 924402"/>
                <a:gd name="connsiteX338" fmla="*/ 2627885 w 4603109"/>
                <a:gd name="connsiteY338" fmla="*/ 0 h 924402"/>
                <a:gd name="connsiteX339" fmla="*/ 2629377 w 4603109"/>
                <a:gd name="connsiteY339" fmla="*/ 0 h 924402"/>
                <a:gd name="connsiteX340" fmla="*/ 2634058 w 4603109"/>
                <a:gd name="connsiteY340" fmla="*/ 0 h 924402"/>
                <a:gd name="connsiteX341" fmla="*/ 2635549 w 4603109"/>
                <a:gd name="connsiteY341" fmla="*/ 0 h 924402"/>
                <a:gd name="connsiteX342" fmla="*/ 2636545 w 4603109"/>
                <a:gd name="connsiteY342" fmla="*/ 0 h 924402"/>
                <a:gd name="connsiteX343" fmla="*/ 2648987 w 4603109"/>
                <a:gd name="connsiteY343" fmla="*/ 0 h 924402"/>
                <a:gd name="connsiteX344" fmla="*/ 2649821 w 4603109"/>
                <a:gd name="connsiteY344" fmla="*/ 0 h 924402"/>
                <a:gd name="connsiteX345" fmla="*/ 2651313 w 4603109"/>
                <a:gd name="connsiteY345" fmla="*/ 0 h 924402"/>
                <a:gd name="connsiteX346" fmla="*/ 2651947 w 4603109"/>
                <a:gd name="connsiteY346" fmla="*/ 0 h 924402"/>
                <a:gd name="connsiteX347" fmla="*/ 2653017 w 4603109"/>
                <a:gd name="connsiteY347" fmla="*/ 0 h 924402"/>
                <a:gd name="connsiteX348" fmla="*/ 2653438 w 4603109"/>
                <a:gd name="connsiteY348" fmla="*/ 0 h 924402"/>
                <a:gd name="connsiteX349" fmla="*/ 2656459 w 4603109"/>
                <a:gd name="connsiteY349" fmla="*/ 0 h 924402"/>
                <a:gd name="connsiteX350" fmla="*/ 2657950 w 4603109"/>
                <a:gd name="connsiteY350" fmla="*/ 0 h 924402"/>
                <a:gd name="connsiteX351" fmla="*/ 2665460 w 4603109"/>
                <a:gd name="connsiteY351" fmla="*/ 0 h 924402"/>
                <a:gd name="connsiteX352" fmla="*/ 2680098 w 4603109"/>
                <a:gd name="connsiteY352" fmla="*/ 0 h 924402"/>
                <a:gd name="connsiteX353" fmla="*/ 2680520 w 4603109"/>
                <a:gd name="connsiteY353" fmla="*/ 0 h 924402"/>
                <a:gd name="connsiteX354" fmla="*/ 2682011 w 4603109"/>
                <a:gd name="connsiteY354" fmla="*/ 0 h 924402"/>
                <a:gd name="connsiteX355" fmla="*/ 2692542 w 4603109"/>
                <a:gd name="connsiteY355" fmla="*/ 0 h 924402"/>
                <a:gd name="connsiteX356" fmla="*/ 2702556 w 4603109"/>
                <a:gd name="connsiteY356" fmla="*/ 0 h 924402"/>
                <a:gd name="connsiteX357" fmla="*/ 2704048 w 4603109"/>
                <a:gd name="connsiteY357" fmla="*/ 0 h 924402"/>
                <a:gd name="connsiteX358" fmla="*/ 2724289 w 4603109"/>
                <a:gd name="connsiteY358" fmla="*/ 0 h 924402"/>
                <a:gd name="connsiteX359" fmla="*/ 2731129 w 4603109"/>
                <a:gd name="connsiteY359" fmla="*/ 0 h 924402"/>
                <a:gd name="connsiteX360" fmla="*/ 2732621 w 4603109"/>
                <a:gd name="connsiteY360" fmla="*/ 0 h 924402"/>
                <a:gd name="connsiteX361" fmla="*/ 2733253 w 4603109"/>
                <a:gd name="connsiteY361" fmla="*/ 0 h 924402"/>
                <a:gd name="connsiteX362" fmla="*/ 2734745 w 4603109"/>
                <a:gd name="connsiteY362" fmla="*/ 0 h 924402"/>
                <a:gd name="connsiteX363" fmla="*/ 2746692 w 4603109"/>
                <a:gd name="connsiteY363" fmla="*/ 0 h 924402"/>
                <a:gd name="connsiteX364" fmla="*/ 2749017 w 4603109"/>
                <a:gd name="connsiteY364" fmla="*/ 0 h 924402"/>
                <a:gd name="connsiteX365" fmla="*/ 2750509 w 4603109"/>
                <a:gd name="connsiteY365" fmla="*/ 0 h 924402"/>
                <a:gd name="connsiteX366" fmla="*/ 2754354 w 4603109"/>
                <a:gd name="connsiteY366" fmla="*/ 0 h 924402"/>
                <a:gd name="connsiteX367" fmla="*/ 2755654 w 4603109"/>
                <a:gd name="connsiteY367" fmla="*/ 0 h 924402"/>
                <a:gd name="connsiteX368" fmla="*/ 2757146 w 4603109"/>
                <a:gd name="connsiteY368" fmla="*/ 0 h 924402"/>
                <a:gd name="connsiteX369" fmla="*/ 2761827 w 4603109"/>
                <a:gd name="connsiteY369" fmla="*/ 0 h 924402"/>
                <a:gd name="connsiteX370" fmla="*/ 2763318 w 4603109"/>
                <a:gd name="connsiteY370" fmla="*/ 0 h 924402"/>
                <a:gd name="connsiteX371" fmla="*/ 2776756 w 4603109"/>
                <a:gd name="connsiteY371" fmla="*/ 0 h 924402"/>
                <a:gd name="connsiteX372" fmla="*/ 2777590 w 4603109"/>
                <a:gd name="connsiteY372" fmla="*/ 0 h 924402"/>
                <a:gd name="connsiteX373" fmla="*/ 2779082 w 4603109"/>
                <a:gd name="connsiteY373" fmla="*/ 0 h 924402"/>
                <a:gd name="connsiteX374" fmla="*/ 2783442 w 4603109"/>
                <a:gd name="connsiteY374" fmla="*/ 0 h 924402"/>
                <a:gd name="connsiteX375" fmla="*/ 2784228 w 4603109"/>
                <a:gd name="connsiteY375" fmla="*/ 0 h 924402"/>
                <a:gd name="connsiteX376" fmla="*/ 2785719 w 4603109"/>
                <a:gd name="connsiteY376" fmla="*/ 0 h 924402"/>
                <a:gd name="connsiteX377" fmla="*/ 2786473 w 4603109"/>
                <a:gd name="connsiteY377" fmla="*/ 0 h 924402"/>
                <a:gd name="connsiteX378" fmla="*/ 2793229 w 4603109"/>
                <a:gd name="connsiteY378" fmla="*/ 0 h 924402"/>
                <a:gd name="connsiteX379" fmla="*/ 2799367 w 4603109"/>
                <a:gd name="connsiteY379" fmla="*/ 0 h 924402"/>
                <a:gd name="connsiteX380" fmla="*/ 2813506 w 4603109"/>
                <a:gd name="connsiteY380" fmla="*/ 0 h 924402"/>
                <a:gd name="connsiteX381" fmla="*/ 2820311 w 4603109"/>
                <a:gd name="connsiteY381" fmla="*/ 0 h 924402"/>
                <a:gd name="connsiteX382" fmla="*/ 2827893 w 4603109"/>
                <a:gd name="connsiteY382" fmla="*/ 0 h 924402"/>
                <a:gd name="connsiteX383" fmla="*/ 2827940 w 4603109"/>
                <a:gd name="connsiteY383" fmla="*/ 0 h 924402"/>
                <a:gd name="connsiteX384" fmla="*/ 2829431 w 4603109"/>
                <a:gd name="connsiteY384" fmla="*/ 0 h 924402"/>
                <a:gd name="connsiteX385" fmla="*/ 2829978 w 4603109"/>
                <a:gd name="connsiteY385" fmla="*/ 0 h 924402"/>
                <a:gd name="connsiteX386" fmla="*/ 2852058 w 4603109"/>
                <a:gd name="connsiteY386" fmla="*/ 0 h 924402"/>
                <a:gd name="connsiteX387" fmla="*/ 2857060 w 4603109"/>
                <a:gd name="connsiteY387" fmla="*/ 0 h 924402"/>
                <a:gd name="connsiteX388" fmla="*/ 2857958 w 4603109"/>
                <a:gd name="connsiteY388" fmla="*/ 0 h 924402"/>
                <a:gd name="connsiteX389" fmla="*/ 2871601 w 4603109"/>
                <a:gd name="connsiteY389" fmla="*/ 0 h 924402"/>
                <a:gd name="connsiteX390" fmla="*/ 2882123 w 4603109"/>
                <a:gd name="connsiteY390" fmla="*/ 0 h 924402"/>
                <a:gd name="connsiteX391" fmla="*/ 2894046 w 4603109"/>
                <a:gd name="connsiteY391" fmla="*/ 0 h 924402"/>
                <a:gd name="connsiteX392" fmla="*/ 2903496 w 4603109"/>
                <a:gd name="connsiteY392" fmla="*/ 0 h 924402"/>
                <a:gd name="connsiteX393" fmla="*/ 2911211 w 4603109"/>
                <a:gd name="connsiteY393" fmla="*/ 0 h 924402"/>
                <a:gd name="connsiteX394" fmla="*/ 2914242 w 4603109"/>
                <a:gd name="connsiteY394" fmla="*/ 0 h 924402"/>
                <a:gd name="connsiteX395" fmla="*/ 2914461 w 4603109"/>
                <a:gd name="connsiteY395" fmla="*/ 0 h 924402"/>
                <a:gd name="connsiteX396" fmla="*/ 2924111 w 4603109"/>
                <a:gd name="connsiteY396" fmla="*/ 0 h 924402"/>
                <a:gd name="connsiteX397" fmla="*/ 2927136 w 4603109"/>
                <a:gd name="connsiteY397" fmla="*/ 0 h 924402"/>
                <a:gd name="connsiteX398" fmla="*/ 2933561 w 4603109"/>
                <a:gd name="connsiteY398" fmla="*/ 0 h 924402"/>
                <a:gd name="connsiteX399" fmla="*/ 2939580 w 4603109"/>
                <a:gd name="connsiteY399" fmla="*/ 0 h 924402"/>
                <a:gd name="connsiteX400" fmla="*/ 2941275 w 4603109"/>
                <a:gd name="connsiteY400" fmla="*/ 0 h 924402"/>
                <a:gd name="connsiteX401" fmla="*/ 2941543 w 4603109"/>
                <a:gd name="connsiteY401" fmla="*/ 0 h 924402"/>
                <a:gd name="connsiteX402" fmla="*/ 2945586 w 4603109"/>
                <a:gd name="connsiteY402" fmla="*/ 0 h 924402"/>
                <a:gd name="connsiteX403" fmla="*/ 2950032 w 4603109"/>
                <a:gd name="connsiteY403" fmla="*/ 0 h 924402"/>
                <a:gd name="connsiteX404" fmla="*/ 2955662 w 4603109"/>
                <a:gd name="connsiteY404" fmla="*/ 0 h 924402"/>
                <a:gd name="connsiteX405" fmla="*/ 2955709 w 4603109"/>
                <a:gd name="connsiteY405" fmla="*/ 0 h 924402"/>
                <a:gd name="connsiteX406" fmla="*/ 2957200 w 4603109"/>
                <a:gd name="connsiteY406" fmla="*/ 0 h 924402"/>
                <a:gd name="connsiteX407" fmla="*/ 2957747 w 4603109"/>
                <a:gd name="connsiteY407" fmla="*/ 0 h 924402"/>
                <a:gd name="connsiteX408" fmla="*/ 2968152 w 4603109"/>
                <a:gd name="connsiteY408" fmla="*/ 0 h 924402"/>
                <a:gd name="connsiteX409" fmla="*/ 2969644 w 4603109"/>
                <a:gd name="connsiteY409" fmla="*/ 0 h 924402"/>
                <a:gd name="connsiteX410" fmla="*/ 2972667 w 4603109"/>
                <a:gd name="connsiteY410" fmla="*/ 0 h 924402"/>
                <a:gd name="connsiteX411" fmla="*/ 2977114 w 4603109"/>
                <a:gd name="connsiteY411" fmla="*/ 0 h 924402"/>
                <a:gd name="connsiteX412" fmla="*/ 2984829 w 4603109"/>
                <a:gd name="connsiteY412" fmla="*/ 0 h 924402"/>
                <a:gd name="connsiteX413" fmla="*/ 2985727 w 4603109"/>
                <a:gd name="connsiteY413" fmla="*/ 0 h 924402"/>
                <a:gd name="connsiteX414" fmla="*/ 2999370 w 4603109"/>
                <a:gd name="connsiteY414" fmla="*/ 0 h 924402"/>
                <a:gd name="connsiteX415" fmla="*/ 3021815 w 4603109"/>
                <a:gd name="connsiteY415" fmla="*/ 0 h 924402"/>
                <a:gd name="connsiteX416" fmla="*/ 3031265 w 4603109"/>
                <a:gd name="connsiteY416" fmla="*/ 0 h 924402"/>
                <a:gd name="connsiteX417" fmla="*/ 3042230 w 4603109"/>
                <a:gd name="connsiteY417" fmla="*/ 0 h 924402"/>
                <a:gd name="connsiteX418" fmla="*/ 3044946 w 4603109"/>
                <a:gd name="connsiteY418" fmla="*/ 0 h 924402"/>
                <a:gd name="connsiteX419" fmla="*/ 3051880 w 4603109"/>
                <a:gd name="connsiteY419" fmla="*/ 0 h 924402"/>
                <a:gd name="connsiteX420" fmla="*/ 3061330 w 4603109"/>
                <a:gd name="connsiteY420" fmla="*/ 0 h 924402"/>
                <a:gd name="connsiteX421" fmla="*/ 3067349 w 4603109"/>
                <a:gd name="connsiteY421" fmla="*/ 0 h 924402"/>
                <a:gd name="connsiteX422" fmla="*/ 3069312 w 4603109"/>
                <a:gd name="connsiteY422" fmla="*/ 0 h 924402"/>
                <a:gd name="connsiteX423" fmla="*/ 3073355 w 4603109"/>
                <a:gd name="connsiteY423" fmla="*/ 0 h 924402"/>
                <a:gd name="connsiteX424" fmla="*/ 3073518 w 4603109"/>
                <a:gd name="connsiteY424" fmla="*/ 0 h 924402"/>
                <a:gd name="connsiteX425" fmla="*/ 3075011 w 4603109"/>
                <a:gd name="connsiteY425" fmla="*/ 0 h 924402"/>
                <a:gd name="connsiteX426" fmla="*/ 3077801 w 4603109"/>
                <a:gd name="connsiteY426" fmla="*/ 0 h 924402"/>
                <a:gd name="connsiteX427" fmla="*/ 3095921 w 4603109"/>
                <a:gd name="connsiteY427" fmla="*/ 0 h 924402"/>
                <a:gd name="connsiteX428" fmla="*/ 3097413 w 4603109"/>
                <a:gd name="connsiteY428" fmla="*/ 0 h 924402"/>
                <a:gd name="connsiteX429" fmla="*/ 3100436 w 4603109"/>
                <a:gd name="connsiteY429" fmla="*/ 0 h 924402"/>
                <a:gd name="connsiteX430" fmla="*/ 3103552 w 4603109"/>
                <a:gd name="connsiteY430" fmla="*/ 0 h 924402"/>
                <a:gd name="connsiteX431" fmla="*/ 3104883 w 4603109"/>
                <a:gd name="connsiteY431" fmla="*/ 0 h 924402"/>
                <a:gd name="connsiteX432" fmla="*/ 3120023 w 4603109"/>
                <a:gd name="connsiteY432" fmla="*/ 0 h 924402"/>
                <a:gd name="connsiteX433" fmla="*/ 3120445 w 4603109"/>
                <a:gd name="connsiteY433" fmla="*/ 0 h 924402"/>
                <a:gd name="connsiteX434" fmla="*/ 3149018 w 4603109"/>
                <a:gd name="connsiteY434" fmla="*/ 0 h 924402"/>
                <a:gd name="connsiteX435" fmla="*/ 3150088 w 4603109"/>
                <a:gd name="connsiteY435" fmla="*/ 0 h 924402"/>
                <a:gd name="connsiteX436" fmla="*/ 3150509 w 4603109"/>
                <a:gd name="connsiteY436" fmla="*/ 0 h 924402"/>
                <a:gd name="connsiteX437" fmla="*/ 3171054 w 4603109"/>
                <a:gd name="connsiteY437" fmla="*/ 0 h 924402"/>
                <a:gd name="connsiteX438" fmla="*/ 3172715 w 4603109"/>
                <a:gd name="connsiteY438" fmla="*/ 0 h 924402"/>
                <a:gd name="connsiteX439" fmla="*/ 3199627 w 4603109"/>
                <a:gd name="connsiteY439" fmla="*/ 0 h 924402"/>
                <a:gd name="connsiteX440" fmla="*/ 3201119 w 4603109"/>
                <a:gd name="connsiteY440" fmla="*/ 0 h 924402"/>
                <a:gd name="connsiteX441" fmla="*/ 3201287 w 4603109"/>
                <a:gd name="connsiteY441" fmla="*/ 0 h 924402"/>
                <a:gd name="connsiteX442" fmla="*/ 3201751 w 4603109"/>
                <a:gd name="connsiteY442" fmla="*/ 0 h 924402"/>
                <a:gd name="connsiteX443" fmla="*/ 3202780 w 4603109"/>
                <a:gd name="connsiteY443" fmla="*/ 0 h 924402"/>
                <a:gd name="connsiteX444" fmla="*/ 3217515 w 4603109"/>
                <a:gd name="connsiteY444" fmla="*/ 0 h 924402"/>
                <a:gd name="connsiteX445" fmla="*/ 3224152 w 4603109"/>
                <a:gd name="connsiteY445" fmla="*/ 0 h 924402"/>
                <a:gd name="connsiteX446" fmla="*/ 3230324 w 4603109"/>
                <a:gd name="connsiteY446" fmla="*/ 0 h 924402"/>
                <a:gd name="connsiteX447" fmla="*/ 3231321 w 4603109"/>
                <a:gd name="connsiteY447" fmla="*/ 0 h 924402"/>
                <a:gd name="connsiteX448" fmla="*/ 3231816 w 4603109"/>
                <a:gd name="connsiteY448" fmla="*/ 0 h 924402"/>
                <a:gd name="connsiteX449" fmla="*/ 3243763 w 4603109"/>
                <a:gd name="connsiteY449" fmla="*/ 0 h 924402"/>
                <a:gd name="connsiteX450" fmla="*/ 3246088 w 4603109"/>
                <a:gd name="connsiteY450" fmla="*/ 0 h 924402"/>
                <a:gd name="connsiteX451" fmla="*/ 3247580 w 4603109"/>
                <a:gd name="connsiteY451" fmla="*/ 0 h 924402"/>
                <a:gd name="connsiteX452" fmla="*/ 3247792 w 4603109"/>
                <a:gd name="connsiteY452" fmla="*/ 0 h 924402"/>
                <a:gd name="connsiteX453" fmla="*/ 3248214 w 4603109"/>
                <a:gd name="connsiteY453" fmla="*/ 0 h 924402"/>
                <a:gd name="connsiteX454" fmla="*/ 3252725 w 4603109"/>
                <a:gd name="connsiteY454" fmla="*/ 0 h 924402"/>
                <a:gd name="connsiteX455" fmla="*/ 3254217 w 4603109"/>
                <a:gd name="connsiteY455" fmla="*/ 0 h 924402"/>
                <a:gd name="connsiteX456" fmla="*/ 3260235 w 4603109"/>
                <a:gd name="connsiteY456" fmla="*/ 0 h 924402"/>
                <a:gd name="connsiteX457" fmla="*/ 3276787 w 4603109"/>
                <a:gd name="connsiteY457" fmla="*/ 0 h 924402"/>
                <a:gd name="connsiteX458" fmla="*/ 3277857 w 4603109"/>
                <a:gd name="connsiteY458" fmla="*/ 0 h 924402"/>
                <a:gd name="connsiteX459" fmla="*/ 3278278 w 4603109"/>
                <a:gd name="connsiteY459" fmla="*/ 0 h 924402"/>
                <a:gd name="connsiteX460" fmla="*/ 3290300 w 4603109"/>
                <a:gd name="connsiteY460" fmla="*/ 0 h 924402"/>
                <a:gd name="connsiteX461" fmla="*/ 3298823 w 4603109"/>
                <a:gd name="connsiteY461" fmla="*/ 0 h 924402"/>
                <a:gd name="connsiteX462" fmla="*/ 3327396 w 4603109"/>
                <a:gd name="connsiteY462" fmla="*/ 0 h 924402"/>
                <a:gd name="connsiteX463" fmla="*/ 3328888 w 4603109"/>
                <a:gd name="connsiteY463" fmla="*/ 0 h 924402"/>
                <a:gd name="connsiteX464" fmla="*/ 3329520 w 4603109"/>
                <a:gd name="connsiteY464" fmla="*/ 0 h 924402"/>
                <a:gd name="connsiteX465" fmla="*/ 3345284 w 4603109"/>
                <a:gd name="connsiteY465" fmla="*/ 0 h 924402"/>
                <a:gd name="connsiteX466" fmla="*/ 3349129 w 4603109"/>
                <a:gd name="connsiteY466" fmla="*/ 0 h 924402"/>
                <a:gd name="connsiteX467" fmla="*/ 3351921 w 4603109"/>
                <a:gd name="connsiteY467" fmla="*/ 0 h 924402"/>
                <a:gd name="connsiteX468" fmla="*/ 3358093 w 4603109"/>
                <a:gd name="connsiteY468" fmla="*/ 0 h 924402"/>
                <a:gd name="connsiteX469" fmla="*/ 3359585 w 4603109"/>
                <a:gd name="connsiteY469" fmla="*/ 0 h 924402"/>
                <a:gd name="connsiteX470" fmla="*/ 3371532 w 4603109"/>
                <a:gd name="connsiteY470" fmla="*/ 0 h 924402"/>
                <a:gd name="connsiteX471" fmla="*/ 3373857 w 4603109"/>
                <a:gd name="connsiteY471" fmla="*/ 0 h 924402"/>
                <a:gd name="connsiteX472" fmla="*/ 3375349 w 4603109"/>
                <a:gd name="connsiteY472" fmla="*/ 0 h 924402"/>
                <a:gd name="connsiteX473" fmla="*/ 3380494 w 4603109"/>
                <a:gd name="connsiteY473" fmla="*/ 0 h 924402"/>
                <a:gd name="connsiteX474" fmla="*/ 3381986 w 4603109"/>
                <a:gd name="connsiteY474" fmla="*/ 0 h 924402"/>
                <a:gd name="connsiteX475" fmla="*/ 3388004 w 4603109"/>
                <a:gd name="connsiteY475" fmla="*/ 0 h 924402"/>
                <a:gd name="connsiteX476" fmla="*/ 3408282 w 4603109"/>
                <a:gd name="connsiteY476" fmla="*/ 0 h 924402"/>
                <a:gd name="connsiteX477" fmla="*/ 3418069 w 4603109"/>
                <a:gd name="connsiteY477" fmla="*/ 0 h 924402"/>
                <a:gd name="connsiteX478" fmla="*/ 3424207 w 4603109"/>
                <a:gd name="connsiteY478" fmla="*/ 0 h 924402"/>
                <a:gd name="connsiteX479" fmla="*/ 3424753 w 4603109"/>
                <a:gd name="connsiteY479" fmla="*/ 0 h 924402"/>
                <a:gd name="connsiteX480" fmla="*/ 3452733 w 4603109"/>
                <a:gd name="connsiteY480" fmla="*/ 0 h 924402"/>
                <a:gd name="connsiteX481" fmla="*/ 3454818 w 4603109"/>
                <a:gd name="connsiteY481" fmla="*/ 0 h 924402"/>
                <a:gd name="connsiteX482" fmla="*/ 3476898 w 4603109"/>
                <a:gd name="connsiteY482" fmla="*/ 0 h 924402"/>
                <a:gd name="connsiteX483" fmla="*/ 3496441 w 4603109"/>
                <a:gd name="connsiteY483" fmla="*/ 0 h 924402"/>
                <a:gd name="connsiteX484" fmla="*/ 3509236 w 4603109"/>
                <a:gd name="connsiteY484" fmla="*/ 0 h 924402"/>
                <a:gd name="connsiteX485" fmla="*/ 3518886 w 4603109"/>
                <a:gd name="connsiteY485" fmla="*/ 0 h 924402"/>
                <a:gd name="connsiteX486" fmla="*/ 3528336 w 4603109"/>
                <a:gd name="connsiteY486" fmla="*/ 0 h 924402"/>
                <a:gd name="connsiteX487" fmla="*/ 3536051 w 4603109"/>
                <a:gd name="connsiteY487" fmla="*/ 0 h 924402"/>
                <a:gd name="connsiteX488" fmla="*/ 3539301 w 4603109"/>
                <a:gd name="connsiteY488" fmla="*/ 0 h 924402"/>
                <a:gd name="connsiteX489" fmla="*/ 3540361 w 4603109"/>
                <a:gd name="connsiteY489" fmla="*/ 0 h 924402"/>
                <a:gd name="connsiteX490" fmla="*/ 3544807 w 4603109"/>
                <a:gd name="connsiteY490" fmla="*/ 0 h 924402"/>
                <a:gd name="connsiteX491" fmla="*/ 3551976 w 4603109"/>
                <a:gd name="connsiteY491" fmla="*/ 0 h 924402"/>
                <a:gd name="connsiteX492" fmla="*/ 3552522 w 4603109"/>
                <a:gd name="connsiteY492" fmla="*/ 0 h 924402"/>
                <a:gd name="connsiteX493" fmla="*/ 3564420 w 4603109"/>
                <a:gd name="connsiteY493" fmla="*/ 0 h 924402"/>
                <a:gd name="connsiteX494" fmla="*/ 3570426 w 4603109"/>
                <a:gd name="connsiteY494" fmla="*/ 0 h 924402"/>
                <a:gd name="connsiteX495" fmla="*/ 3574872 w 4603109"/>
                <a:gd name="connsiteY495" fmla="*/ 0 h 924402"/>
                <a:gd name="connsiteX496" fmla="*/ 3580502 w 4603109"/>
                <a:gd name="connsiteY496" fmla="*/ 0 h 924402"/>
                <a:gd name="connsiteX497" fmla="*/ 3582587 w 4603109"/>
                <a:gd name="connsiteY497" fmla="*/ 0 h 924402"/>
                <a:gd name="connsiteX498" fmla="*/ 3624210 w 4603109"/>
                <a:gd name="connsiteY498" fmla="*/ 0 h 924402"/>
                <a:gd name="connsiteX499" fmla="*/ 3637005 w 4603109"/>
                <a:gd name="connsiteY499" fmla="*/ 0 h 924402"/>
                <a:gd name="connsiteX500" fmla="*/ 3646655 w 4603109"/>
                <a:gd name="connsiteY500" fmla="*/ 0 h 924402"/>
                <a:gd name="connsiteX501" fmla="*/ 3656105 w 4603109"/>
                <a:gd name="connsiteY501" fmla="*/ 0 h 924402"/>
                <a:gd name="connsiteX502" fmla="*/ 3667070 w 4603109"/>
                <a:gd name="connsiteY502" fmla="*/ 0 h 924402"/>
                <a:gd name="connsiteX503" fmla="*/ 3668130 w 4603109"/>
                <a:gd name="connsiteY503" fmla="*/ 0 h 924402"/>
                <a:gd name="connsiteX504" fmla="*/ 3669786 w 4603109"/>
                <a:gd name="connsiteY504" fmla="*/ 0 h 924402"/>
                <a:gd name="connsiteX505" fmla="*/ 3672576 w 4603109"/>
                <a:gd name="connsiteY505" fmla="*/ 0 h 924402"/>
                <a:gd name="connsiteX506" fmla="*/ 3692189 w 4603109"/>
                <a:gd name="connsiteY506" fmla="*/ 0 h 924402"/>
                <a:gd name="connsiteX507" fmla="*/ 3698195 w 4603109"/>
                <a:gd name="connsiteY507" fmla="*/ 0 h 924402"/>
                <a:gd name="connsiteX508" fmla="*/ 3702641 w 4603109"/>
                <a:gd name="connsiteY508" fmla="*/ 0 h 924402"/>
                <a:gd name="connsiteX509" fmla="*/ 3744863 w 4603109"/>
                <a:gd name="connsiteY509" fmla="*/ 0 h 924402"/>
                <a:gd name="connsiteX510" fmla="*/ 3745285 w 4603109"/>
                <a:gd name="connsiteY510" fmla="*/ 0 h 924402"/>
                <a:gd name="connsiteX511" fmla="*/ 3795894 w 4603109"/>
                <a:gd name="connsiteY511" fmla="*/ 0 h 924402"/>
                <a:gd name="connsiteX512" fmla="*/ 3797555 w 4603109"/>
                <a:gd name="connsiteY512" fmla="*/ 0 h 924402"/>
                <a:gd name="connsiteX513" fmla="*/ 3826591 w 4603109"/>
                <a:gd name="connsiteY513" fmla="*/ 0 h 924402"/>
                <a:gd name="connsiteX514" fmla="*/ 3842355 w 4603109"/>
                <a:gd name="connsiteY514" fmla="*/ 0 h 924402"/>
                <a:gd name="connsiteX515" fmla="*/ 3848992 w 4603109"/>
                <a:gd name="connsiteY515" fmla="*/ 0 h 924402"/>
                <a:gd name="connsiteX516" fmla="*/ 3872632 w 4603109"/>
                <a:gd name="connsiteY516" fmla="*/ 0 h 924402"/>
                <a:gd name="connsiteX517" fmla="*/ 3873054 w 4603109"/>
                <a:gd name="connsiteY517" fmla="*/ 0 h 924402"/>
                <a:gd name="connsiteX518" fmla="*/ 3885075 w 4603109"/>
                <a:gd name="connsiteY518" fmla="*/ 0 h 924402"/>
                <a:gd name="connsiteX519" fmla="*/ 3923663 w 4603109"/>
                <a:gd name="connsiteY519" fmla="*/ 0 h 924402"/>
                <a:gd name="connsiteX520" fmla="*/ 3954360 w 4603109"/>
                <a:gd name="connsiteY520" fmla="*/ 0 h 924402"/>
                <a:gd name="connsiteX521" fmla="*/ 3970124 w 4603109"/>
                <a:gd name="connsiteY521" fmla="*/ 0 h 924402"/>
                <a:gd name="connsiteX522" fmla="*/ 3976761 w 4603109"/>
                <a:gd name="connsiteY522" fmla="*/ 0 h 924402"/>
                <a:gd name="connsiteX523" fmla="*/ 4012844 w 4603109"/>
                <a:gd name="connsiteY523" fmla="*/ 0 h 924402"/>
                <a:gd name="connsiteX524" fmla="*/ 4049593 w 4603109"/>
                <a:gd name="connsiteY524" fmla="*/ 0 h 924402"/>
                <a:gd name="connsiteX525" fmla="*/ 4169647 w 4603109"/>
                <a:gd name="connsiteY525" fmla="*/ 0 h 924402"/>
                <a:gd name="connsiteX526" fmla="*/ 4177362 w 4603109"/>
                <a:gd name="connsiteY526" fmla="*/ 0 h 924402"/>
                <a:gd name="connsiteX527" fmla="*/ 4297416 w 4603109"/>
                <a:gd name="connsiteY527" fmla="*/ 0 h 924402"/>
                <a:gd name="connsiteX528" fmla="*/ 4379339 w 4603109"/>
                <a:gd name="connsiteY528" fmla="*/ 47054 h 924402"/>
                <a:gd name="connsiteX529" fmla="*/ 4591731 w 4603109"/>
                <a:gd name="connsiteY529" fmla="*/ 415146 h 924402"/>
                <a:gd name="connsiteX530" fmla="*/ 4591731 w 4603109"/>
                <a:gd name="connsiteY530" fmla="*/ 509257 h 924402"/>
                <a:gd name="connsiteX531" fmla="*/ 4379339 w 4603109"/>
                <a:gd name="connsiteY531" fmla="*/ 877348 h 924402"/>
                <a:gd name="connsiteX532" fmla="*/ 4297416 w 4603109"/>
                <a:gd name="connsiteY532" fmla="*/ 924402 h 924402"/>
                <a:gd name="connsiteX533" fmla="*/ 4169647 w 4603109"/>
                <a:gd name="connsiteY533" fmla="*/ 924402 h 924402"/>
                <a:gd name="connsiteX534" fmla="*/ 3976761 w 4603109"/>
                <a:gd name="connsiteY534" fmla="*/ 924402 h 924402"/>
                <a:gd name="connsiteX535" fmla="*/ 3872632 w 4603109"/>
                <a:gd name="connsiteY535" fmla="*/ 924402 h 924402"/>
                <a:gd name="connsiteX536" fmla="*/ 3848992 w 4603109"/>
                <a:gd name="connsiteY536" fmla="*/ 924402 h 924402"/>
                <a:gd name="connsiteX537" fmla="*/ 3744863 w 4603109"/>
                <a:gd name="connsiteY537" fmla="*/ 924402 h 924402"/>
                <a:gd name="connsiteX538" fmla="*/ 3702641 w 4603109"/>
                <a:gd name="connsiteY538" fmla="*/ 924402 h 924402"/>
                <a:gd name="connsiteX539" fmla="*/ 3672576 w 4603109"/>
                <a:gd name="connsiteY539" fmla="*/ 924402 h 924402"/>
                <a:gd name="connsiteX540" fmla="*/ 3656105 w 4603109"/>
                <a:gd name="connsiteY540" fmla="*/ 924402 h 924402"/>
                <a:gd name="connsiteX541" fmla="*/ 3574872 w 4603109"/>
                <a:gd name="connsiteY541" fmla="*/ 924402 h 924402"/>
                <a:gd name="connsiteX542" fmla="*/ 3551976 w 4603109"/>
                <a:gd name="connsiteY542" fmla="*/ 924402 h 924402"/>
                <a:gd name="connsiteX543" fmla="*/ 3544807 w 4603109"/>
                <a:gd name="connsiteY543" fmla="*/ 924402 h 924402"/>
                <a:gd name="connsiteX544" fmla="*/ 3528336 w 4603109"/>
                <a:gd name="connsiteY544" fmla="*/ 924402 h 924402"/>
                <a:gd name="connsiteX545" fmla="*/ 3424207 w 4603109"/>
                <a:gd name="connsiteY545" fmla="*/ 924402 h 924402"/>
                <a:gd name="connsiteX546" fmla="*/ 3381986 w 4603109"/>
                <a:gd name="connsiteY546" fmla="*/ 924402 h 924402"/>
                <a:gd name="connsiteX547" fmla="*/ 3380494 w 4603109"/>
                <a:gd name="connsiteY547" fmla="*/ 924402 h 924402"/>
                <a:gd name="connsiteX548" fmla="*/ 3351921 w 4603109"/>
                <a:gd name="connsiteY548" fmla="*/ 924402 h 924402"/>
                <a:gd name="connsiteX549" fmla="*/ 3277857 w 4603109"/>
                <a:gd name="connsiteY549" fmla="*/ 924402 h 924402"/>
                <a:gd name="connsiteX550" fmla="*/ 3254217 w 4603109"/>
                <a:gd name="connsiteY550" fmla="*/ 924402 h 924402"/>
                <a:gd name="connsiteX551" fmla="*/ 3252725 w 4603109"/>
                <a:gd name="connsiteY551" fmla="*/ 924402 h 924402"/>
                <a:gd name="connsiteX552" fmla="*/ 3247792 w 4603109"/>
                <a:gd name="connsiteY552" fmla="*/ 924402 h 924402"/>
                <a:gd name="connsiteX553" fmla="*/ 3231321 w 4603109"/>
                <a:gd name="connsiteY553" fmla="*/ 924402 h 924402"/>
                <a:gd name="connsiteX554" fmla="*/ 3224152 w 4603109"/>
                <a:gd name="connsiteY554" fmla="*/ 924402 h 924402"/>
                <a:gd name="connsiteX555" fmla="*/ 3150088 w 4603109"/>
                <a:gd name="connsiteY555" fmla="*/ 924402 h 924402"/>
                <a:gd name="connsiteX556" fmla="*/ 3120023 w 4603109"/>
                <a:gd name="connsiteY556" fmla="*/ 924402 h 924402"/>
                <a:gd name="connsiteX557" fmla="*/ 3104883 w 4603109"/>
                <a:gd name="connsiteY557" fmla="*/ 924402 h 924402"/>
                <a:gd name="connsiteX558" fmla="*/ 3103552 w 4603109"/>
                <a:gd name="connsiteY558" fmla="*/ 924402 h 924402"/>
                <a:gd name="connsiteX559" fmla="*/ 3077801 w 4603109"/>
                <a:gd name="connsiteY559" fmla="*/ 924402 h 924402"/>
                <a:gd name="connsiteX560" fmla="*/ 3061330 w 4603109"/>
                <a:gd name="connsiteY560" fmla="*/ 924402 h 924402"/>
                <a:gd name="connsiteX561" fmla="*/ 3031265 w 4603109"/>
                <a:gd name="connsiteY561" fmla="*/ 924402 h 924402"/>
                <a:gd name="connsiteX562" fmla="*/ 2977114 w 4603109"/>
                <a:gd name="connsiteY562" fmla="*/ 924402 h 924402"/>
                <a:gd name="connsiteX563" fmla="*/ 2957200 w 4603109"/>
                <a:gd name="connsiteY563" fmla="*/ 924402 h 924402"/>
                <a:gd name="connsiteX564" fmla="*/ 2955709 w 4603109"/>
                <a:gd name="connsiteY564" fmla="*/ 924402 h 924402"/>
                <a:gd name="connsiteX565" fmla="*/ 2950032 w 4603109"/>
                <a:gd name="connsiteY565" fmla="*/ 924402 h 924402"/>
                <a:gd name="connsiteX566" fmla="*/ 2933561 w 4603109"/>
                <a:gd name="connsiteY566" fmla="*/ 924402 h 924402"/>
                <a:gd name="connsiteX567" fmla="*/ 2927136 w 4603109"/>
                <a:gd name="connsiteY567" fmla="*/ 924402 h 924402"/>
                <a:gd name="connsiteX568" fmla="*/ 2903496 w 4603109"/>
                <a:gd name="connsiteY568" fmla="*/ 924402 h 924402"/>
                <a:gd name="connsiteX569" fmla="*/ 2829431 w 4603109"/>
                <a:gd name="connsiteY569" fmla="*/ 924402 h 924402"/>
                <a:gd name="connsiteX570" fmla="*/ 2827940 w 4603109"/>
                <a:gd name="connsiteY570" fmla="*/ 924402 h 924402"/>
                <a:gd name="connsiteX571" fmla="*/ 2799367 w 4603109"/>
                <a:gd name="connsiteY571" fmla="*/ 924402 h 924402"/>
                <a:gd name="connsiteX572" fmla="*/ 2785719 w 4603109"/>
                <a:gd name="connsiteY572" fmla="*/ 924402 h 924402"/>
                <a:gd name="connsiteX573" fmla="*/ 2784228 w 4603109"/>
                <a:gd name="connsiteY573" fmla="*/ 924402 h 924402"/>
                <a:gd name="connsiteX574" fmla="*/ 2757146 w 4603109"/>
                <a:gd name="connsiteY574" fmla="*/ 924402 h 924402"/>
                <a:gd name="connsiteX575" fmla="*/ 2755654 w 4603109"/>
                <a:gd name="connsiteY575" fmla="*/ 924402 h 924402"/>
                <a:gd name="connsiteX576" fmla="*/ 2680098 w 4603109"/>
                <a:gd name="connsiteY576" fmla="*/ 924402 h 924402"/>
                <a:gd name="connsiteX577" fmla="*/ 2657950 w 4603109"/>
                <a:gd name="connsiteY577" fmla="*/ 924402 h 924402"/>
                <a:gd name="connsiteX578" fmla="*/ 2656459 w 4603109"/>
                <a:gd name="connsiteY578" fmla="*/ 924402 h 924402"/>
                <a:gd name="connsiteX579" fmla="*/ 2653017 w 4603109"/>
                <a:gd name="connsiteY579" fmla="*/ 924402 h 924402"/>
                <a:gd name="connsiteX580" fmla="*/ 2636545 w 4603109"/>
                <a:gd name="connsiteY580" fmla="*/ 924402 h 924402"/>
                <a:gd name="connsiteX581" fmla="*/ 2629377 w 4603109"/>
                <a:gd name="connsiteY581" fmla="*/ 924402 h 924402"/>
                <a:gd name="connsiteX582" fmla="*/ 2627885 w 4603109"/>
                <a:gd name="connsiteY582" fmla="*/ 924402 h 924402"/>
                <a:gd name="connsiteX583" fmla="*/ 2606481 w 4603109"/>
                <a:gd name="connsiteY583" fmla="*/ 924402 h 924402"/>
                <a:gd name="connsiteX584" fmla="*/ 2552329 w 4603109"/>
                <a:gd name="connsiteY584" fmla="*/ 924402 h 924402"/>
                <a:gd name="connsiteX585" fmla="*/ 2525248 w 4603109"/>
                <a:gd name="connsiteY585" fmla="*/ 924402 h 924402"/>
                <a:gd name="connsiteX586" fmla="*/ 2510108 w 4603109"/>
                <a:gd name="connsiteY586" fmla="*/ 924402 h 924402"/>
                <a:gd name="connsiteX587" fmla="*/ 2508776 w 4603109"/>
                <a:gd name="connsiteY587" fmla="*/ 924402 h 924402"/>
                <a:gd name="connsiteX588" fmla="*/ 2480043 w 4603109"/>
                <a:gd name="connsiteY588" fmla="*/ 924402 h 924402"/>
                <a:gd name="connsiteX589" fmla="*/ 2478712 w 4603109"/>
                <a:gd name="connsiteY589" fmla="*/ 924402 h 924402"/>
                <a:gd name="connsiteX590" fmla="*/ 2463572 w 4603109"/>
                <a:gd name="connsiteY590" fmla="*/ 924402 h 924402"/>
                <a:gd name="connsiteX591" fmla="*/ 2436490 w 4603109"/>
                <a:gd name="connsiteY591" fmla="*/ 924402 h 924402"/>
                <a:gd name="connsiteX592" fmla="*/ 2382339 w 4603109"/>
                <a:gd name="connsiteY592" fmla="*/ 924402 h 924402"/>
                <a:gd name="connsiteX593" fmla="*/ 2360934 w 4603109"/>
                <a:gd name="connsiteY593" fmla="*/ 924402 h 924402"/>
                <a:gd name="connsiteX594" fmla="*/ 2359443 w 4603109"/>
                <a:gd name="connsiteY594" fmla="*/ 924402 h 924402"/>
                <a:gd name="connsiteX595" fmla="*/ 2352274 w 4603109"/>
                <a:gd name="connsiteY595" fmla="*/ 924402 h 924402"/>
                <a:gd name="connsiteX596" fmla="*/ 2335803 w 4603109"/>
                <a:gd name="connsiteY596" fmla="*/ 924402 h 924402"/>
                <a:gd name="connsiteX597" fmla="*/ 2332360 w 4603109"/>
                <a:gd name="connsiteY597" fmla="*/ 924402 h 924402"/>
                <a:gd name="connsiteX598" fmla="*/ 2332328 w 4603109"/>
                <a:gd name="connsiteY598" fmla="*/ 924402 h 924402"/>
                <a:gd name="connsiteX599" fmla="*/ 2330869 w 4603109"/>
                <a:gd name="connsiteY599" fmla="*/ 924402 h 924402"/>
                <a:gd name="connsiteX600" fmla="*/ 2308721 w 4603109"/>
                <a:gd name="connsiteY600" fmla="*/ 924402 h 924402"/>
                <a:gd name="connsiteX601" fmla="*/ 2233165 w 4603109"/>
                <a:gd name="connsiteY601" fmla="*/ 924402 h 924402"/>
                <a:gd name="connsiteX602" fmla="*/ 2231674 w 4603109"/>
                <a:gd name="connsiteY602" fmla="*/ 924402 h 924402"/>
                <a:gd name="connsiteX603" fmla="*/ 2204591 w 4603109"/>
                <a:gd name="connsiteY603" fmla="*/ 924402 h 924402"/>
                <a:gd name="connsiteX604" fmla="*/ 2204559 w 4603109"/>
                <a:gd name="connsiteY604" fmla="*/ 924402 h 924402"/>
                <a:gd name="connsiteX605" fmla="*/ 2203100 w 4603109"/>
                <a:gd name="connsiteY605" fmla="*/ 924402 h 924402"/>
                <a:gd name="connsiteX606" fmla="*/ 2189452 w 4603109"/>
                <a:gd name="connsiteY606" fmla="*/ 924402 h 924402"/>
                <a:gd name="connsiteX607" fmla="*/ 2160879 w 4603109"/>
                <a:gd name="connsiteY607" fmla="*/ 924402 h 924402"/>
                <a:gd name="connsiteX608" fmla="*/ 2159388 w 4603109"/>
                <a:gd name="connsiteY608" fmla="*/ 924402 h 924402"/>
                <a:gd name="connsiteX609" fmla="*/ 2085323 w 4603109"/>
                <a:gd name="connsiteY609" fmla="*/ 924402 h 924402"/>
                <a:gd name="connsiteX610" fmla="*/ 2077294 w 4603109"/>
                <a:gd name="connsiteY610" fmla="*/ 924402 h 924402"/>
                <a:gd name="connsiteX611" fmla="*/ 2061683 w 4603109"/>
                <a:gd name="connsiteY611" fmla="*/ 924402 h 924402"/>
                <a:gd name="connsiteX612" fmla="*/ 2055258 w 4603109"/>
                <a:gd name="connsiteY612" fmla="*/ 924402 h 924402"/>
                <a:gd name="connsiteX613" fmla="*/ 2038787 w 4603109"/>
                <a:gd name="connsiteY613" fmla="*/ 924402 h 924402"/>
                <a:gd name="connsiteX614" fmla="*/ 2033110 w 4603109"/>
                <a:gd name="connsiteY614" fmla="*/ 924402 h 924402"/>
                <a:gd name="connsiteX615" fmla="*/ 2031619 w 4603109"/>
                <a:gd name="connsiteY615" fmla="*/ 924402 h 924402"/>
                <a:gd name="connsiteX616" fmla="*/ 2011705 w 4603109"/>
                <a:gd name="connsiteY616" fmla="*/ 924402 h 924402"/>
                <a:gd name="connsiteX617" fmla="*/ 1957554 w 4603109"/>
                <a:gd name="connsiteY617" fmla="*/ 924402 h 924402"/>
                <a:gd name="connsiteX618" fmla="*/ 1949525 w 4603109"/>
                <a:gd name="connsiteY618" fmla="*/ 924402 h 924402"/>
                <a:gd name="connsiteX619" fmla="*/ 1927489 w 4603109"/>
                <a:gd name="connsiteY619" fmla="*/ 924402 h 924402"/>
                <a:gd name="connsiteX620" fmla="*/ 1911018 w 4603109"/>
                <a:gd name="connsiteY620" fmla="*/ 924402 h 924402"/>
                <a:gd name="connsiteX621" fmla="*/ 1907543 w 4603109"/>
                <a:gd name="connsiteY621" fmla="*/ 924402 h 924402"/>
                <a:gd name="connsiteX622" fmla="*/ 1885268 w 4603109"/>
                <a:gd name="connsiteY622" fmla="*/ 924402 h 924402"/>
                <a:gd name="connsiteX623" fmla="*/ 1883936 w 4603109"/>
                <a:gd name="connsiteY623" fmla="*/ 924402 h 924402"/>
                <a:gd name="connsiteX624" fmla="*/ 1868796 w 4603109"/>
                <a:gd name="connsiteY624" fmla="*/ 924402 h 924402"/>
                <a:gd name="connsiteX625" fmla="*/ 1838732 w 4603109"/>
                <a:gd name="connsiteY625" fmla="*/ 924402 h 924402"/>
                <a:gd name="connsiteX626" fmla="*/ 1779774 w 4603109"/>
                <a:gd name="connsiteY626" fmla="*/ 924402 h 924402"/>
                <a:gd name="connsiteX627" fmla="*/ 1764668 w 4603109"/>
                <a:gd name="connsiteY627" fmla="*/ 924402 h 924402"/>
                <a:gd name="connsiteX628" fmla="*/ 1757499 w 4603109"/>
                <a:gd name="connsiteY628" fmla="*/ 924402 h 924402"/>
                <a:gd name="connsiteX629" fmla="*/ 1741027 w 4603109"/>
                <a:gd name="connsiteY629" fmla="*/ 924402 h 924402"/>
                <a:gd name="connsiteX630" fmla="*/ 1737552 w 4603109"/>
                <a:gd name="connsiteY630" fmla="*/ 924402 h 924402"/>
                <a:gd name="connsiteX631" fmla="*/ 1736094 w 4603109"/>
                <a:gd name="connsiteY631" fmla="*/ 924402 h 924402"/>
                <a:gd name="connsiteX632" fmla="*/ 1734603 w 4603109"/>
                <a:gd name="connsiteY632" fmla="*/ 924402 h 924402"/>
                <a:gd name="connsiteX633" fmla="*/ 1710963 w 4603109"/>
                <a:gd name="connsiteY633" fmla="*/ 924402 h 924402"/>
                <a:gd name="connsiteX634" fmla="*/ 1707488 w 4603109"/>
                <a:gd name="connsiteY634" fmla="*/ 924402 h 924402"/>
                <a:gd name="connsiteX635" fmla="*/ 1652509 w 4603109"/>
                <a:gd name="connsiteY635" fmla="*/ 924402 h 924402"/>
                <a:gd name="connsiteX636" fmla="*/ 1636899 w 4603109"/>
                <a:gd name="connsiteY636" fmla="*/ 924402 h 924402"/>
                <a:gd name="connsiteX637" fmla="*/ 1609783 w 4603109"/>
                <a:gd name="connsiteY637" fmla="*/ 924402 h 924402"/>
                <a:gd name="connsiteX638" fmla="*/ 1608325 w 4603109"/>
                <a:gd name="connsiteY638" fmla="*/ 924402 h 924402"/>
                <a:gd name="connsiteX639" fmla="*/ 1606834 w 4603109"/>
                <a:gd name="connsiteY639" fmla="*/ 924402 h 924402"/>
                <a:gd name="connsiteX640" fmla="*/ 1579719 w 4603109"/>
                <a:gd name="connsiteY640" fmla="*/ 924402 h 924402"/>
                <a:gd name="connsiteX641" fmla="*/ 1564612 w 4603109"/>
                <a:gd name="connsiteY641" fmla="*/ 924402 h 924402"/>
                <a:gd name="connsiteX642" fmla="*/ 1524740 w 4603109"/>
                <a:gd name="connsiteY642" fmla="*/ 924402 h 924402"/>
                <a:gd name="connsiteX643" fmla="*/ 1482518 w 4603109"/>
                <a:gd name="connsiteY643" fmla="*/ 924402 h 924402"/>
                <a:gd name="connsiteX644" fmla="*/ 1460483 w 4603109"/>
                <a:gd name="connsiteY644" fmla="*/ 924402 h 924402"/>
                <a:gd name="connsiteX645" fmla="*/ 1452454 w 4603109"/>
                <a:gd name="connsiteY645" fmla="*/ 924402 h 924402"/>
                <a:gd name="connsiteX646" fmla="*/ 1444011 w 4603109"/>
                <a:gd name="connsiteY646" fmla="*/ 924402 h 924402"/>
                <a:gd name="connsiteX647" fmla="*/ 1436843 w 4603109"/>
                <a:gd name="connsiteY647" fmla="*/ 924402 h 924402"/>
                <a:gd name="connsiteX648" fmla="*/ 1413947 w 4603109"/>
                <a:gd name="connsiteY648" fmla="*/ 924402 h 924402"/>
                <a:gd name="connsiteX649" fmla="*/ 1354749 w 4603109"/>
                <a:gd name="connsiteY649" fmla="*/ 924402 h 924402"/>
                <a:gd name="connsiteX650" fmla="*/ 1332714 w 4603109"/>
                <a:gd name="connsiteY650" fmla="*/ 924402 h 924402"/>
                <a:gd name="connsiteX651" fmla="*/ 1324685 w 4603109"/>
                <a:gd name="connsiteY651" fmla="*/ 924402 h 924402"/>
                <a:gd name="connsiteX652" fmla="*/ 1316242 w 4603109"/>
                <a:gd name="connsiteY652" fmla="*/ 924402 h 924402"/>
                <a:gd name="connsiteX653" fmla="*/ 1312767 w 4603109"/>
                <a:gd name="connsiteY653" fmla="*/ 924402 h 924402"/>
                <a:gd name="connsiteX654" fmla="*/ 1286178 w 4603109"/>
                <a:gd name="connsiteY654" fmla="*/ 924402 h 924402"/>
                <a:gd name="connsiteX655" fmla="*/ 1282703 w 4603109"/>
                <a:gd name="connsiteY655" fmla="*/ 924402 h 924402"/>
                <a:gd name="connsiteX656" fmla="*/ 1243956 w 4603109"/>
                <a:gd name="connsiteY656" fmla="*/ 924402 h 924402"/>
                <a:gd name="connsiteX657" fmla="*/ 1184998 w 4603109"/>
                <a:gd name="connsiteY657" fmla="*/ 924402 h 924402"/>
                <a:gd name="connsiteX658" fmla="*/ 1154934 w 4603109"/>
                <a:gd name="connsiteY658" fmla="*/ 924402 h 924402"/>
                <a:gd name="connsiteX659" fmla="*/ 1139828 w 4603109"/>
                <a:gd name="connsiteY659" fmla="*/ 924402 h 924402"/>
                <a:gd name="connsiteX660" fmla="*/ 1116187 w 4603109"/>
                <a:gd name="connsiteY660" fmla="*/ 924402 h 924402"/>
                <a:gd name="connsiteX661" fmla="*/ 1112712 w 4603109"/>
                <a:gd name="connsiteY661" fmla="*/ 924402 h 924402"/>
                <a:gd name="connsiteX662" fmla="*/ 1057734 w 4603109"/>
                <a:gd name="connsiteY662" fmla="*/ 924402 h 924402"/>
                <a:gd name="connsiteX663" fmla="*/ 1027669 w 4603109"/>
                <a:gd name="connsiteY663" fmla="*/ 924402 h 924402"/>
                <a:gd name="connsiteX664" fmla="*/ 1012059 w 4603109"/>
                <a:gd name="connsiteY664" fmla="*/ 924402 h 924402"/>
                <a:gd name="connsiteX665" fmla="*/ 984943 w 4603109"/>
                <a:gd name="connsiteY665" fmla="*/ 924402 h 924402"/>
                <a:gd name="connsiteX666" fmla="*/ 929965 w 4603109"/>
                <a:gd name="connsiteY666" fmla="*/ 924402 h 924402"/>
                <a:gd name="connsiteX667" fmla="*/ 899900 w 4603109"/>
                <a:gd name="connsiteY667" fmla="*/ 924402 h 924402"/>
                <a:gd name="connsiteX668" fmla="*/ 857678 w 4603109"/>
                <a:gd name="connsiteY668" fmla="*/ 924402 h 924402"/>
                <a:gd name="connsiteX669" fmla="*/ 819171 w 4603109"/>
                <a:gd name="connsiteY669" fmla="*/ 924402 h 924402"/>
                <a:gd name="connsiteX670" fmla="*/ 729909 w 4603109"/>
                <a:gd name="connsiteY670" fmla="*/ 924402 h 924402"/>
                <a:gd name="connsiteX671" fmla="*/ 691402 w 4603109"/>
                <a:gd name="connsiteY671" fmla="*/ 924402 h 924402"/>
                <a:gd name="connsiteX672" fmla="*/ 687927 w 4603109"/>
                <a:gd name="connsiteY672" fmla="*/ 924402 h 924402"/>
                <a:gd name="connsiteX673" fmla="*/ 560158 w 4603109"/>
                <a:gd name="connsiteY673" fmla="*/ 924402 h 924402"/>
                <a:gd name="connsiteX674" fmla="*/ 432894 w 4603109"/>
                <a:gd name="connsiteY674" fmla="*/ 924402 h 924402"/>
                <a:gd name="connsiteX675" fmla="*/ 305125 w 4603109"/>
                <a:gd name="connsiteY675" fmla="*/ 924402 h 924402"/>
                <a:gd name="connsiteX676" fmla="*/ 223202 w 4603109"/>
                <a:gd name="connsiteY676" fmla="*/ 877348 h 924402"/>
                <a:gd name="connsiteX677" fmla="*/ 10809 w 4603109"/>
                <a:gd name="connsiteY677" fmla="*/ 509257 h 924402"/>
                <a:gd name="connsiteX678" fmla="*/ 10809 w 4603109"/>
                <a:gd name="connsiteY678" fmla="*/ 415146 h 924402"/>
                <a:gd name="connsiteX679" fmla="*/ 223202 w 4603109"/>
                <a:gd name="connsiteY679" fmla="*/ 47054 h 924402"/>
                <a:gd name="connsiteX680" fmla="*/ 305125 w 4603109"/>
                <a:gd name="connsiteY680" fmla="*/ 0 h 92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Lst>
              <a:rect l="l" t="t" r="r" b="b"/>
              <a:pathLst>
                <a:path w="4603109" h="924402">
                  <a:moveTo>
                    <a:pt x="305125" y="0"/>
                  </a:moveTo>
                  <a:lnTo>
                    <a:pt x="432894" y="0"/>
                  </a:lnTo>
                  <a:lnTo>
                    <a:pt x="445336" y="0"/>
                  </a:lnTo>
                  <a:cubicBezTo>
                    <a:pt x="485989" y="0"/>
                    <a:pt x="520835" y="0"/>
                    <a:pt x="550703" y="0"/>
                  </a:cubicBezTo>
                  <a:lnTo>
                    <a:pt x="560158" y="0"/>
                  </a:lnTo>
                  <a:lnTo>
                    <a:pt x="573105" y="0"/>
                  </a:lnTo>
                  <a:lnTo>
                    <a:pt x="626202" y="0"/>
                  </a:lnTo>
                  <a:cubicBezTo>
                    <a:pt x="646943" y="0"/>
                    <a:pt x="663537" y="0"/>
                    <a:pt x="676811" y="0"/>
                  </a:cubicBezTo>
                  <a:lnTo>
                    <a:pt x="678472" y="0"/>
                  </a:lnTo>
                  <a:lnTo>
                    <a:pt x="687927" y="0"/>
                  </a:lnTo>
                  <a:lnTo>
                    <a:pt x="691402" y="0"/>
                  </a:lnTo>
                  <a:lnTo>
                    <a:pt x="700371" y="0"/>
                  </a:lnTo>
                  <a:lnTo>
                    <a:pt x="707508" y="0"/>
                  </a:lnTo>
                  <a:cubicBezTo>
                    <a:pt x="729909" y="0"/>
                    <a:pt x="729909" y="0"/>
                    <a:pt x="729909" y="0"/>
                  </a:cubicBezTo>
                  <a:lnTo>
                    <a:pt x="753971" y="0"/>
                  </a:lnTo>
                  <a:lnTo>
                    <a:pt x="804580" y="0"/>
                  </a:lnTo>
                  <a:lnTo>
                    <a:pt x="805737" y="0"/>
                  </a:lnTo>
                  <a:lnTo>
                    <a:pt x="819171" y="0"/>
                  </a:lnTo>
                  <a:lnTo>
                    <a:pt x="828140" y="0"/>
                  </a:lnTo>
                  <a:lnTo>
                    <a:pt x="831615" y="0"/>
                  </a:lnTo>
                  <a:lnTo>
                    <a:pt x="835277" y="0"/>
                  </a:lnTo>
                  <a:lnTo>
                    <a:pt x="857678" y="0"/>
                  </a:lnTo>
                  <a:lnTo>
                    <a:pt x="864889" y="0"/>
                  </a:lnTo>
                  <a:lnTo>
                    <a:pt x="899900" y="0"/>
                  </a:lnTo>
                  <a:lnTo>
                    <a:pt x="909341" y="0"/>
                  </a:lnTo>
                  <a:lnTo>
                    <a:pt x="929965" y="0"/>
                  </a:lnTo>
                  <a:lnTo>
                    <a:pt x="933506" y="0"/>
                  </a:lnTo>
                  <a:lnTo>
                    <a:pt x="936982" y="0"/>
                  </a:lnTo>
                  <a:lnTo>
                    <a:pt x="959384" y="0"/>
                  </a:lnTo>
                  <a:lnTo>
                    <a:pt x="962542" y="0"/>
                  </a:lnTo>
                  <a:lnTo>
                    <a:pt x="984943" y="0"/>
                  </a:lnTo>
                  <a:lnTo>
                    <a:pt x="992658" y="0"/>
                  </a:lnTo>
                  <a:lnTo>
                    <a:pt x="1012059" y="0"/>
                  </a:lnTo>
                  <a:lnTo>
                    <a:pt x="1012480" y="0"/>
                  </a:lnTo>
                  <a:lnTo>
                    <a:pt x="1027669" y="0"/>
                  </a:lnTo>
                  <a:lnTo>
                    <a:pt x="1037110" y="0"/>
                  </a:lnTo>
                  <a:lnTo>
                    <a:pt x="1040112" y="0"/>
                  </a:lnTo>
                  <a:lnTo>
                    <a:pt x="1057734" y="0"/>
                  </a:lnTo>
                  <a:lnTo>
                    <a:pt x="1064751" y="0"/>
                  </a:lnTo>
                  <a:lnTo>
                    <a:pt x="1070177" y="0"/>
                  </a:lnTo>
                  <a:lnTo>
                    <a:pt x="1072436" y="0"/>
                  </a:lnTo>
                  <a:lnTo>
                    <a:pt x="1090311" y="0"/>
                  </a:lnTo>
                  <a:lnTo>
                    <a:pt x="1110718" y="0"/>
                  </a:lnTo>
                  <a:lnTo>
                    <a:pt x="1112712" y="0"/>
                  </a:lnTo>
                  <a:lnTo>
                    <a:pt x="1116187" y="0"/>
                  </a:lnTo>
                  <a:lnTo>
                    <a:pt x="1139828" y="0"/>
                  </a:lnTo>
                  <a:lnTo>
                    <a:pt x="1140249" y="0"/>
                  </a:lnTo>
                  <a:lnTo>
                    <a:pt x="1145480" y="0"/>
                  </a:lnTo>
                  <a:lnTo>
                    <a:pt x="1152270" y="0"/>
                  </a:lnTo>
                  <a:lnTo>
                    <a:pt x="1154934" y="0"/>
                  </a:lnTo>
                  <a:lnTo>
                    <a:pt x="1167881" y="0"/>
                  </a:lnTo>
                  <a:lnTo>
                    <a:pt x="1175544" y="0"/>
                  </a:lnTo>
                  <a:lnTo>
                    <a:pt x="1184998" y="0"/>
                  </a:lnTo>
                  <a:lnTo>
                    <a:pt x="1197946" y="0"/>
                  </a:lnTo>
                  <a:lnTo>
                    <a:pt x="1200205" y="0"/>
                  </a:lnTo>
                  <a:lnTo>
                    <a:pt x="1220978" y="0"/>
                  </a:lnTo>
                  <a:lnTo>
                    <a:pt x="1238487" y="0"/>
                  </a:lnTo>
                  <a:lnTo>
                    <a:pt x="1243956" y="0"/>
                  </a:lnTo>
                  <a:lnTo>
                    <a:pt x="1251042" y="0"/>
                  </a:lnTo>
                  <a:lnTo>
                    <a:pt x="1257637" y="0"/>
                  </a:lnTo>
                  <a:lnTo>
                    <a:pt x="1271587" y="0"/>
                  </a:lnTo>
                  <a:lnTo>
                    <a:pt x="1273249" y="0"/>
                  </a:lnTo>
                  <a:lnTo>
                    <a:pt x="1280039" y="0"/>
                  </a:lnTo>
                  <a:lnTo>
                    <a:pt x="1282703" y="0"/>
                  </a:lnTo>
                  <a:lnTo>
                    <a:pt x="1286178" y="0"/>
                  </a:lnTo>
                  <a:lnTo>
                    <a:pt x="1295146" y="0"/>
                  </a:lnTo>
                  <a:lnTo>
                    <a:pt x="1301651" y="0"/>
                  </a:lnTo>
                  <a:lnTo>
                    <a:pt x="1302284" y="0"/>
                  </a:lnTo>
                  <a:lnTo>
                    <a:pt x="1303313" y="0"/>
                  </a:lnTo>
                  <a:lnTo>
                    <a:pt x="1312767" y="0"/>
                  </a:lnTo>
                  <a:lnTo>
                    <a:pt x="1316242" y="0"/>
                  </a:lnTo>
                  <a:lnTo>
                    <a:pt x="1321886" y="0"/>
                  </a:lnTo>
                  <a:lnTo>
                    <a:pt x="1324685" y="0"/>
                  </a:lnTo>
                  <a:lnTo>
                    <a:pt x="1325211" y="0"/>
                  </a:lnTo>
                  <a:lnTo>
                    <a:pt x="1332348" y="0"/>
                  </a:lnTo>
                  <a:lnTo>
                    <a:pt x="1332714" y="0"/>
                  </a:lnTo>
                  <a:lnTo>
                    <a:pt x="1333135" y="0"/>
                  </a:lnTo>
                  <a:lnTo>
                    <a:pt x="1348747" y="0"/>
                  </a:lnTo>
                  <a:lnTo>
                    <a:pt x="1354749" y="0"/>
                  </a:lnTo>
                  <a:lnTo>
                    <a:pt x="1378811" y="0"/>
                  </a:lnTo>
                  <a:lnTo>
                    <a:pt x="1383745" y="0"/>
                  </a:lnTo>
                  <a:lnTo>
                    <a:pt x="1385406" y="0"/>
                  </a:lnTo>
                  <a:lnTo>
                    <a:pt x="1399356" y="0"/>
                  </a:lnTo>
                  <a:lnTo>
                    <a:pt x="1400513" y="0"/>
                  </a:lnTo>
                  <a:lnTo>
                    <a:pt x="1413947" y="0"/>
                  </a:lnTo>
                  <a:lnTo>
                    <a:pt x="1414442" y="0"/>
                  </a:lnTo>
                  <a:lnTo>
                    <a:pt x="1422915" y="0"/>
                  </a:lnTo>
                  <a:lnTo>
                    <a:pt x="1426390" y="0"/>
                  </a:lnTo>
                  <a:lnTo>
                    <a:pt x="1429420" y="0"/>
                  </a:lnTo>
                  <a:lnTo>
                    <a:pt x="1430053" y="0"/>
                  </a:lnTo>
                  <a:lnTo>
                    <a:pt x="1430206" y="0"/>
                  </a:lnTo>
                  <a:lnTo>
                    <a:pt x="1430577" y="0"/>
                  </a:lnTo>
                  <a:lnTo>
                    <a:pt x="1436843" y="0"/>
                  </a:lnTo>
                  <a:lnTo>
                    <a:pt x="1444011" y="0"/>
                  </a:lnTo>
                  <a:lnTo>
                    <a:pt x="1449655" y="0"/>
                  </a:lnTo>
                  <a:lnTo>
                    <a:pt x="1452454" y="0"/>
                  </a:lnTo>
                  <a:lnTo>
                    <a:pt x="1452980" y="0"/>
                  </a:lnTo>
                  <a:lnTo>
                    <a:pt x="1456455" y="0"/>
                  </a:lnTo>
                  <a:lnTo>
                    <a:pt x="1459664" y="0"/>
                  </a:lnTo>
                  <a:lnTo>
                    <a:pt x="1460117" y="0"/>
                  </a:lnTo>
                  <a:lnTo>
                    <a:pt x="1460483" y="0"/>
                  </a:lnTo>
                  <a:lnTo>
                    <a:pt x="1460904" y="0"/>
                  </a:lnTo>
                  <a:lnTo>
                    <a:pt x="1472926" y="0"/>
                  </a:lnTo>
                  <a:lnTo>
                    <a:pt x="1482518" y="0"/>
                  </a:lnTo>
                  <a:lnTo>
                    <a:pt x="1489729" y="0"/>
                  </a:lnTo>
                  <a:lnTo>
                    <a:pt x="1504116" y="0"/>
                  </a:lnTo>
                  <a:lnTo>
                    <a:pt x="1511514" y="0"/>
                  </a:lnTo>
                  <a:lnTo>
                    <a:pt x="1524740" y="0"/>
                  </a:lnTo>
                  <a:lnTo>
                    <a:pt x="1528282" y="0"/>
                  </a:lnTo>
                  <a:lnTo>
                    <a:pt x="1531757" y="0"/>
                  </a:lnTo>
                  <a:lnTo>
                    <a:pt x="1534181" y="0"/>
                  </a:lnTo>
                  <a:lnTo>
                    <a:pt x="1542211" y="0"/>
                  </a:lnTo>
                  <a:lnTo>
                    <a:pt x="1554159" y="0"/>
                  </a:lnTo>
                  <a:lnTo>
                    <a:pt x="1557318" y="0"/>
                  </a:lnTo>
                  <a:lnTo>
                    <a:pt x="1557975" y="0"/>
                  </a:lnTo>
                  <a:lnTo>
                    <a:pt x="1558346" y="0"/>
                  </a:lnTo>
                  <a:lnTo>
                    <a:pt x="1561822" y="0"/>
                  </a:lnTo>
                  <a:lnTo>
                    <a:pt x="1564612" y="0"/>
                  </a:lnTo>
                  <a:lnTo>
                    <a:pt x="1566857" y="0"/>
                  </a:lnTo>
                  <a:lnTo>
                    <a:pt x="1576919" y="0"/>
                  </a:lnTo>
                  <a:lnTo>
                    <a:pt x="1579719" y="0"/>
                  </a:lnTo>
                  <a:lnTo>
                    <a:pt x="1584224" y="0"/>
                  </a:lnTo>
                  <a:lnTo>
                    <a:pt x="1587382" y="0"/>
                  </a:lnTo>
                  <a:lnTo>
                    <a:pt x="1587433" y="0"/>
                  </a:lnTo>
                  <a:lnTo>
                    <a:pt x="1600695" y="0"/>
                  </a:lnTo>
                  <a:lnTo>
                    <a:pt x="1606834" y="0"/>
                  </a:lnTo>
                  <a:lnTo>
                    <a:pt x="1607256" y="0"/>
                  </a:lnTo>
                  <a:lnTo>
                    <a:pt x="1608325" y="0"/>
                  </a:lnTo>
                  <a:lnTo>
                    <a:pt x="1609783" y="0"/>
                  </a:lnTo>
                  <a:lnTo>
                    <a:pt x="1617498" y="0"/>
                  </a:lnTo>
                  <a:lnTo>
                    <a:pt x="1631885" y="0"/>
                  </a:lnTo>
                  <a:lnTo>
                    <a:pt x="1636899" y="0"/>
                  </a:lnTo>
                  <a:lnTo>
                    <a:pt x="1637320" y="0"/>
                  </a:lnTo>
                  <a:lnTo>
                    <a:pt x="1637445" y="0"/>
                  </a:lnTo>
                  <a:lnTo>
                    <a:pt x="1652509" y="0"/>
                  </a:lnTo>
                  <a:lnTo>
                    <a:pt x="1659526" y="0"/>
                  </a:lnTo>
                  <a:lnTo>
                    <a:pt x="1661950" y="0"/>
                  </a:lnTo>
                  <a:lnTo>
                    <a:pt x="1664952" y="0"/>
                  </a:lnTo>
                  <a:lnTo>
                    <a:pt x="1667212" y="0"/>
                  </a:lnTo>
                  <a:lnTo>
                    <a:pt x="1685087" y="0"/>
                  </a:lnTo>
                  <a:lnTo>
                    <a:pt x="1689591" y="0"/>
                  </a:lnTo>
                  <a:lnTo>
                    <a:pt x="1694626" y="0"/>
                  </a:lnTo>
                  <a:lnTo>
                    <a:pt x="1697276" y="0"/>
                  </a:lnTo>
                  <a:lnTo>
                    <a:pt x="1698000" y="0"/>
                  </a:lnTo>
                  <a:lnTo>
                    <a:pt x="1704688" y="0"/>
                  </a:lnTo>
                  <a:lnTo>
                    <a:pt x="1707488" y="0"/>
                  </a:lnTo>
                  <a:lnTo>
                    <a:pt x="1710963" y="0"/>
                  </a:lnTo>
                  <a:lnTo>
                    <a:pt x="1715151" y="0"/>
                  </a:lnTo>
                  <a:lnTo>
                    <a:pt x="1721928" y="0"/>
                  </a:lnTo>
                  <a:lnTo>
                    <a:pt x="1734603" y="0"/>
                  </a:lnTo>
                  <a:lnTo>
                    <a:pt x="1735025" y="0"/>
                  </a:lnTo>
                  <a:lnTo>
                    <a:pt x="1735558" y="0"/>
                  </a:lnTo>
                  <a:lnTo>
                    <a:pt x="1736094" y="0"/>
                  </a:lnTo>
                  <a:lnTo>
                    <a:pt x="1737552" y="0"/>
                  </a:lnTo>
                  <a:lnTo>
                    <a:pt x="1741027" y="0"/>
                  </a:lnTo>
                  <a:lnTo>
                    <a:pt x="1747046" y="0"/>
                  </a:lnTo>
                  <a:lnTo>
                    <a:pt x="1748537" y="0"/>
                  </a:lnTo>
                  <a:lnTo>
                    <a:pt x="1753052" y="0"/>
                  </a:lnTo>
                  <a:lnTo>
                    <a:pt x="1757499" y="0"/>
                  </a:lnTo>
                  <a:lnTo>
                    <a:pt x="1764668" y="0"/>
                  </a:lnTo>
                  <a:lnTo>
                    <a:pt x="1765089" y="0"/>
                  </a:lnTo>
                  <a:lnTo>
                    <a:pt x="1765214" y="0"/>
                  </a:lnTo>
                  <a:lnTo>
                    <a:pt x="1770320" y="0"/>
                  </a:lnTo>
                  <a:lnTo>
                    <a:pt x="1777110" y="0"/>
                  </a:lnTo>
                  <a:lnTo>
                    <a:pt x="1779774" y="0"/>
                  </a:lnTo>
                  <a:lnTo>
                    <a:pt x="1792721" y="0"/>
                  </a:lnTo>
                  <a:lnTo>
                    <a:pt x="1794981" y="0"/>
                  </a:lnTo>
                  <a:lnTo>
                    <a:pt x="1825045" y="0"/>
                  </a:lnTo>
                  <a:lnTo>
                    <a:pt x="1825769" y="0"/>
                  </a:lnTo>
                  <a:lnTo>
                    <a:pt x="1838732" y="0"/>
                  </a:lnTo>
                  <a:lnTo>
                    <a:pt x="1845818" y="0"/>
                  </a:lnTo>
                  <a:lnTo>
                    <a:pt x="1849697" y="0"/>
                  </a:lnTo>
                  <a:lnTo>
                    <a:pt x="1852412" y="0"/>
                  </a:lnTo>
                  <a:lnTo>
                    <a:pt x="1853903" y="0"/>
                  </a:lnTo>
                  <a:lnTo>
                    <a:pt x="1863327" y="0"/>
                  </a:lnTo>
                  <a:lnTo>
                    <a:pt x="1868796" y="0"/>
                  </a:lnTo>
                  <a:lnTo>
                    <a:pt x="1874815" y="0"/>
                  </a:lnTo>
                  <a:lnTo>
                    <a:pt x="1876306" y="0"/>
                  </a:lnTo>
                  <a:lnTo>
                    <a:pt x="1880821" y="0"/>
                  </a:lnTo>
                  <a:lnTo>
                    <a:pt x="1882477" y="0"/>
                  </a:lnTo>
                  <a:lnTo>
                    <a:pt x="1883936" y="0"/>
                  </a:lnTo>
                  <a:lnTo>
                    <a:pt x="1885268" y="0"/>
                  </a:lnTo>
                  <a:lnTo>
                    <a:pt x="1896427" y="0"/>
                  </a:lnTo>
                  <a:lnTo>
                    <a:pt x="1898089" y="0"/>
                  </a:lnTo>
                  <a:lnTo>
                    <a:pt x="1904879" y="0"/>
                  </a:lnTo>
                  <a:lnTo>
                    <a:pt x="1907543" y="0"/>
                  </a:lnTo>
                  <a:lnTo>
                    <a:pt x="1911018" y="0"/>
                  </a:lnTo>
                  <a:lnTo>
                    <a:pt x="1919986" y="0"/>
                  </a:lnTo>
                  <a:lnTo>
                    <a:pt x="1927124" y="0"/>
                  </a:lnTo>
                  <a:lnTo>
                    <a:pt x="1927489" y="0"/>
                  </a:lnTo>
                  <a:lnTo>
                    <a:pt x="1927911" y="0"/>
                  </a:lnTo>
                  <a:lnTo>
                    <a:pt x="1929402" y="0"/>
                  </a:lnTo>
                  <a:lnTo>
                    <a:pt x="1946726" y="0"/>
                  </a:lnTo>
                  <a:lnTo>
                    <a:pt x="1949525" y="0"/>
                  </a:lnTo>
                  <a:lnTo>
                    <a:pt x="1957554" y="0"/>
                  </a:lnTo>
                  <a:lnTo>
                    <a:pt x="1957975" y="0"/>
                  </a:lnTo>
                  <a:lnTo>
                    <a:pt x="1973587" y="0"/>
                  </a:lnTo>
                  <a:lnTo>
                    <a:pt x="1978520" y="0"/>
                  </a:lnTo>
                  <a:lnTo>
                    <a:pt x="1980012" y="0"/>
                  </a:lnTo>
                  <a:lnTo>
                    <a:pt x="1980181" y="0"/>
                  </a:lnTo>
                  <a:lnTo>
                    <a:pt x="1981672" y="0"/>
                  </a:lnTo>
                  <a:lnTo>
                    <a:pt x="2008585" y="0"/>
                  </a:lnTo>
                  <a:lnTo>
                    <a:pt x="2009218" y="0"/>
                  </a:lnTo>
                  <a:lnTo>
                    <a:pt x="2010246" y="0"/>
                  </a:lnTo>
                  <a:lnTo>
                    <a:pt x="2010709" y="0"/>
                  </a:lnTo>
                  <a:lnTo>
                    <a:pt x="2011705" y="0"/>
                  </a:lnTo>
                  <a:lnTo>
                    <a:pt x="2024147" y="0"/>
                  </a:lnTo>
                  <a:lnTo>
                    <a:pt x="2024196" y="0"/>
                  </a:lnTo>
                  <a:lnTo>
                    <a:pt x="2024981" y="0"/>
                  </a:lnTo>
                  <a:lnTo>
                    <a:pt x="2025353" y="0"/>
                  </a:lnTo>
                  <a:lnTo>
                    <a:pt x="2026473" y="0"/>
                  </a:lnTo>
                  <a:lnTo>
                    <a:pt x="2031619" y="0"/>
                  </a:lnTo>
                  <a:lnTo>
                    <a:pt x="2033110" y="0"/>
                  </a:lnTo>
                  <a:lnTo>
                    <a:pt x="2038787" y="0"/>
                  </a:lnTo>
                  <a:lnTo>
                    <a:pt x="2039282" y="0"/>
                  </a:lnTo>
                  <a:lnTo>
                    <a:pt x="2047755" y="0"/>
                  </a:lnTo>
                  <a:lnTo>
                    <a:pt x="2051230" y="0"/>
                  </a:lnTo>
                  <a:lnTo>
                    <a:pt x="2054893" y="0"/>
                  </a:lnTo>
                  <a:lnTo>
                    <a:pt x="2055046" y="0"/>
                  </a:lnTo>
                  <a:lnTo>
                    <a:pt x="2055258" y="0"/>
                  </a:lnTo>
                  <a:lnTo>
                    <a:pt x="2055680" y="0"/>
                  </a:lnTo>
                  <a:lnTo>
                    <a:pt x="2057171" y="0"/>
                  </a:lnTo>
                  <a:lnTo>
                    <a:pt x="2061683" y="0"/>
                  </a:lnTo>
                  <a:lnTo>
                    <a:pt x="2067702" y="0"/>
                  </a:lnTo>
                  <a:lnTo>
                    <a:pt x="2074495" y="0"/>
                  </a:lnTo>
                  <a:lnTo>
                    <a:pt x="2077294" y="0"/>
                  </a:lnTo>
                  <a:lnTo>
                    <a:pt x="2084504" y="0"/>
                  </a:lnTo>
                  <a:lnTo>
                    <a:pt x="2085323" y="0"/>
                  </a:lnTo>
                  <a:lnTo>
                    <a:pt x="2085744" y="0"/>
                  </a:lnTo>
                  <a:lnTo>
                    <a:pt x="2097766" y="0"/>
                  </a:lnTo>
                  <a:lnTo>
                    <a:pt x="2106289" y="0"/>
                  </a:lnTo>
                  <a:lnTo>
                    <a:pt x="2107781" y="0"/>
                  </a:lnTo>
                  <a:lnTo>
                    <a:pt x="2128956" y="0"/>
                  </a:lnTo>
                  <a:lnTo>
                    <a:pt x="2129514" y="0"/>
                  </a:lnTo>
                  <a:lnTo>
                    <a:pt x="2136354" y="0"/>
                  </a:lnTo>
                  <a:lnTo>
                    <a:pt x="2136987" y="0"/>
                  </a:lnTo>
                  <a:lnTo>
                    <a:pt x="2138478" y="0"/>
                  </a:lnTo>
                  <a:lnTo>
                    <a:pt x="2151916" y="0"/>
                  </a:lnTo>
                  <a:lnTo>
                    <a:pt x="2152750" y="0"/>
                  </a:lnTo>
                  <a:lnTo>
                    <a:pt x="2153122" y="0"/>
                  </a:lnTo>
                  <a:lnTo>
                    <a:pt x="2154242" y="0"/>
                  </a:lnTo>
                  <a:lnTo>
                    <a:pt x="2156597" y="0"/>
                  </a:lnTo>
                  <a:lnTo>
                    <a:pt x="2159388" y="0"/>
                  </a:lnTo>
                  <a:lnTo>
                    <a:pt x="2160879" y="0"/>
                  </a:lnTo>
                  <a:lnTo>
                    <a:pt x="2161633" y="0"/>
                  </a:lnTo>
                  <a:lnTo>
                    <a:pt x="2167051" y="0"/>
                  </a:lnTo>
                  <a:lnTo>
                    <a:pt x="2178999" y="0"/>
                  </a:lnTo>
                  <a:lnTo>
                    <a:pt x="2182158" y="0"/>
                  </a:lnTo>
                  <a:lnTo>
                    <a:pt x="2182815" y="0"/>
                  </a:lnTo>
                  <a:lnTo>
                    <a:pt x="2188666" y="0"/>
                  </a:lnTo>
                  <a:lnTo>
                    <a:pt x="2189452" y="0"/>
                  </a:lnTo>
                  <a:lnTo>
                    <a:pt x="2191697" y="0"/>
                  </a:lnTo>
                  <a:lnTo>
                    <a:pt x="2195471" y="0"/>
                  </a:lnTo>
                  <a:lnTo>
                    <a:pt x="2201759" y="0"/>
                  </a:lnTo>
                  <a:lnTo>
                    <a:pt x="2203100" y="0"/>
                  </a:lnTo>
                  <a:lnTo>
                    <a:pt x="2204559" y="0"/>
                  </a:lnTo>
                  <a:lnTo>
                    <a:pt x="2204591" y="0"/>
                  </a:lnTo>
                  <a:lnTo>
                    <a:pt x="2212273" y="0"/>
                  </a:lnTo>
                  <a:lnTo>
                    <a:pt x="2225535" y="0"/>
                  </a:lnTo>
                  <a:lnTo>
                    <a:pt x="2231674" y="0"/>
                  </a:lnTo>
                  <a:lnTo>
                    <a:pt x="2232096" y="0"/>
                  </a:lnTo>
                  <a:lnTo>
                    <a:pt x="2232220" y="0"/>
                  </a:lnTo>
                  <a:lnTo>
                    <a:pt x="2233118" y="0"/>
                  </a:lnTo>
                  <a:lnTo>
                    <a:pt x="2233165" y="0"/>
                  </a:lnTo>
                  <a:lnTo>
                    <a:pt x="2256725" y="0"/>
                  </a:lnTo>
                  <a:lnTo>
                    <a:pt x="2257283" y="0"/>
                  </a:lnTo>
                  <a:lnTo>
                    <a:pt x="2262285" y="0"/>
                  </a:lnTo>
                  <a:lnTo>
                    <a:pt x="2284366" y="0"/>
                  </a:lnTo>
                  <a:lnTo>
                    <a:pt x="2289402" y="0"/>
                  </a:lnTo>
                  <a:lnTo>
                    <a:pt x="2292052" y="0"/>
                  </a:lnTo>
                  <a:lnTo>
                    <a:pt x="2299271" y="0"/>
                  </a:lnTo>
                  <a:lnTo>
                    <a:pt x="2308721" y="0"/>
                  </a:lnTo>
                  <a:lnTo>
                    <a:pt x="2309927" y="0"/>
                  </a:lnTo>
                  <a:lnTo>
                    <a:pt x="2316435" y="0"/>
                  </a:lnTo>
                  <a:lnTo>
                    <a:pt x="2316703" y="0"/>
                  </a:lnTo>
                  <a:lnTo>
                    <a:pt x="2319466" y="0"/>
                  </a:lnTo>
                  <a:lnTo>
                    <a:pt x="2322840" y="0"/>
                  </a:lnTo>
                  <a:lnTo>
                    <a:pt x="2329528" y="0"/>
                  </a:lnTo>
                  <a:lnTo>
                    <a:pt x="2330869" y="0"/>
                  </a:lnTo>
                  <a:lnTo>
                    <a:pt x="2332328" y="0"/>
                  </a:lnTo>
                  <a:lnTo>
                    <a:pt x="2332360" y="0"/>
                  </a:lnTo>
                  <a:lnTo>
                    <a:pt x="2335803" y="0"/>
                  </a:lnTo>
                  <a:lnTo>
                    <a:pt x="2343312" y="0"/>
                  </a:lnTo>
                  <a:lnTo>
                    <a:pt x="2344804" y="0"/>
                  </a:lnTo>
                  <a:lnTo>
                    <a:pt x="2346768" y="0"/>
                  </a:lnTo>
                  <a:lnTo>
                    <a:pt x="2347827" y="0"/>
                  </a:lnTo>
                  <a:lnTo>
                    <a:pt x="2352274" y="0"/>
                  </a:lnTo>
                  <a:lnTo>
                    <a:pt x="2359443" y="0"/>
                  </a:lnTo>
                  <a:lnTo>
                    <a:pt x="2359865" y="0"/>
                  </a:lnTo>
                  <a:lnTo>
                    <a:pt x="2359989" y="0"/>
                  </a:lnTo>
                  <a:lnTo>
                    <a:pt x="2360887" y="0"/>
                  </a:lnTo>
                  <a:lnTo>
                    <a:pt x="2360934" y="0"/>
                  </a:lnTo>
                  <a:lnTo>
                    <a:pt x="2371886" y="0"/>
                  </a:lnTo>
                  <a:lnTo>
                    <a:pt x="2373377" y="0"/>
                  </a:lnTo>
                  <a:lnTo>
                    <a:pt x="2377892" y="0"/>
                  </a:lnTo>
                  <a:cubicBezTo>
                    <a:pt x="2382339" y="0"/>
                    <a:pt x="2382339" y="0"/>
                    <a:pt x="2382339" y="0"/>
                  </a:cubicBezTo>
                  <a:lnTo>
                    <a:pt x="2390054" y="0"/>
                  </a:lnTo>
                  <a:lnTo>
                    <a:pt x="2419821" y="0"/>
                  </a:lnTo>
                  <a:lnTo>
                    <a:pt x="2427040" y="0"/>
                  </a:lnTo>
                  <a:lnTo>
                    <a:pt x="2436490" y="0"/>
                  </a:lnTo>
                  <a:lnTo>
                    <a:pt x="2444472" y="0"/>
                  </a:lnTo>
                  <a:lnTo>
                    <a:pt x="2448678" y="0"/>
                  </a:lnTo>
                  <a:lnTo>
                    <a:pt x="2450171" y="0"/>
                  </a:lnTo>
                  <a:lnTo>
                    <a:pt x="2450609" y="0"/>
                  </a:lnTo>
                  <a:lnTo>
                    <a:pt x="2463572" y="0"/>
                  </a:lnTo>
                  <a:lnTo>
                    <a:pt x="2471081" y="0"/>
                  </a:lnTo>
                  <a:lnTo>
                    <a:pt x="2472573" y="0"/>
                  </a:lnTo>
                  <a:lnTo>
                    <a:pt x="2474537" y="0"/>
                  </a:lnTo>
                  <a:lnTo>
                    <a:pt x="2475596" y="0"/>
                  </a:lnTo>
                  <a:lnTo>
                    <a:pt x="2477252" y="0"/>
                  </a:lnTo>
                  <a:lnTo>
                    <a:pt x="2478712" y="0"/>
                  </a:lnTo>
                  <a:lnTo>
                    <a:pt x="2478743" y="0"/>
                  </a:lnTo>
                  <a:lnTo>
                    <a:pt x="2480043" y="0"/>
                  </a:lnTo>
                  <a:lnTo>
                    <a:pt x="2499655" y="0"/>
                  </a:lnTo>
                  <a:lnTo>
                    <a:pt x="2501146" y="0"/>
                  </a:lnTo>
                  <a:lnTo>
                    <a:pt x="2505661" y="0"/>
                  </a:lnTo>
                  <a:lnTo>
                    <a:pt x="2508776" y="0"/>
                  </a:lnTo>
                  <a:lnTo>
                    <a:pt x="2510108" y="0"/>
                  </a:lnTo>
                  <a:lnTo>
                    <a:pt x="2524178" y="0"/>
                  </a:lnTo>
                  <a:lnTo>
                    <a:pt x="2525248" y="0"/>
                  </a:lnTo>
                  <a:lnTo>
                    <a:pt x="2525669" y="0"/>
                  </a:lnTo>
                  <a:lnTo>
                    <a:pt x="2552329" y="0"/>
                  </a:lnTo>
                  <a:lnTo>
                    <a:pt x="2552751" y="0"/>
                  </a:lnTo>
                  <a:lnTo>
                    <a:pt x="2554242" y="0"/>
                  </a:lnTo>
                  <a:lnTo>
                    <a:pt x="2574787" y="0"/>
                  </a:lnTo>
                  <a:lnTo>
                    <a:pt x="2576279" y="0"/>
                  </a:lnTo>
                  <a:lnTo>
                    <a:pt x="2576447" y="0"/>
                  </a:lnTo>
                  <a:lnTo>
                    <a:pt x="2577940" y="0"/>
                  </a:lnTo>
                  <a:lnTo>
                    <a:pt x="2603360" y="0"/>
                  </a:lnTo>
                  <a:lnTo>
                    <a:pt x="2604852" y="0"/>
                  </a:lnTo>
                  <a:lnTo>
                    <a:pt x="2605021" y="0"/>
                  </a:lnTo>
                  <a:lnTo>
                    <a:pt x="2605484" y="0"/>
                  </a:lnTo>
                  <a:lnTo>
                    <a:pt x="2606481" y="0"/>
                  </a:lnTo>
                  <a:lnTo>
                    <a:pt x="2606512" y="0"/>
                  </a:lnTo>
                  <a:lnTo>
                    <a:pt x="2606976" y="0"/>
                  </a:lnTo>
                  <a:lnTo>
                    <a:pt x="2618923" y="0"/>
                  </a:lnTo>
                  <a:lnTo>
                    <a:pt x="2621248" y="0"/>
                  </a:lnTo>
                  <a:lnTo>
                    <a:pt x="2622740" y="0"/>
                  </a:lnTo>
                  <a:lnTo>
                    <a:pt x="2627885" y="0"/>
                  </a:lnTo>
                  <a:lnTo>
                    <a:pt x="2629377" y="0"/>
                  </a:lnTo>
                  <a:lnTo>
                    <a:pt x="2634058" y="0"/>
                  </a:lnTo>
                  <a:lnTo>
                    <a:pt x="2635549" y="0"/>
                  </a:lnTo>
                  <a:lnTo>
                    <a:pt x="2636545" y="0"/>
                  </a:lnTo>
                  <a:lnTo>
                    <a:pt x="2648987" y="0"/>
                  </a:lnTo>
                  <a:lnTo>
                    <a:pt x="2649821" y="0"/>
                  </a:lnTo>
                  <a:lnTo>
                    <a:pt x="2651313" y="0"/>
                  </a:lnTo>
                  <a:lnTo>
                    <a:pt x="2651947" y="0"/>
                  </a:lnTo>
                  <a:lnTo>
                    <a:pt x="2653017" y="0"/>
                  </a:lnTo>
                  <a:lnTo>
                    <a:pt x="2653438" y="0"/>
                  </a:lnTo>
                  <a:lnTo>
                    <a:pt x="2656459" y="0"/>
                  </a:lnTo>
                  <a:lnTo>
                    <a:pt x="2657950" y="0"/>
                  </a:lnTo>
                  <a:lnTo>
                    <a:pt x="2665460" y="0"/>
                  </a:lnTo>
                  <a:lnTo>
                    <a:pt x="2680098" y="0"/>
                  </a:lnTo>
                  <a:lnTo>
                    <a:pt x="2680520" y="0"/>
                  </a:lnTo>
                  <a:lnTo>
                    <a:pt x="2682011" y="0"/>
                  </a:lnTo>
                  <a:lnTo>
                    <a:pt x="2692542" y="0"/>
                  </a:lnTo>
                  <a:lnTo>
                    <a:pt x="2702556" y="0"/>
                  </a:lnTo>
                  <a:lnTo>
                    <a:pt x="2704048" y="0"/>
                  </a:lnTo>
                  <a:lnTo>
                    <a:pt x="2724289" y="0"/>
                  </a:lnTo>
                  <a:lnTo>
                    <a:pt x="2731129" y="0"/>
                  </a:lnTo>
                  <a:lnTo>
                    <a:pt x="2732621" y="0"/>
                  </a:lnTo>
                  <a:lnTo>
                    <a:pt x="2733253" y="0"/>
                  </a:lnTo>
                  <a:lnTo>
                    <a:pt x="2734745" y="0"/>
                  </a:lnTo>
                  <a:lnTo>
                    <a:pt x="2746692" y="0"/>
                  </a:lnTo>
                  <a:lnTo>
                    <a:pt x="2749017" y="0"/>
                  </a:lnTo>
                  <a:lnTo>
                    <a:pt x="2750509" y="0"/>
                  </a:lnTo>
                  <a:lnTo>
                    <a:pt x="2754354" y="0"/>
                  </a:lnTo>
                  <a:lnTo>
                    <a:pt x="2755654" y="0"/>
                  </a:lnTo>
                  <a:lnTo>
                    <a:pt x="2757146" y="0"/>
                  </a:lnTo>
                  <a:lnTo>
                    <a:pt x="2761827" y="0"/>
                  </a:lnTo>
                  <a:lnTo>
                    <a:pt x="2763318" y="0"/>
                  </a:lnTo>
                  <a:lnTo>
                    <a:pt x="2776756" y="0"/>
                  </a:lnTo>
                  <a:lnTo>
                    <a:pt x="2777590" y="0"/>
                  </a:lnTo>
                  <a:lnTo>
                    <a:pt x="2779082" y="0"/>
                  </a:lnTo>
                  <a:lnTo>
                    <a:pt x="2783442" y="0"/>
                  </a:lnTo>
                  <a:lnTo>
                    <a:pt x="2784228" y="0"/>
                  </a:lnTo>
                  <a:lnTo>
                    <a:pt x="2785719" y="0"/>
                  </a:lnTo>
                  <a:lnTo>
                    <a:pt x="2786473" y="0"/>
                  </a:lnTo>
                  <a:lnTo>
                    <a:pt x="2793229" y="0"/>
                  </a:lnTo>
                  <a:lnTo>
                    <a:pt x="2799367" y="0"/>
                  </a:lnTo>
                  <a:lnTo>
                    <a:pt x="2813506" y="0"/>
                  </a:lnTo>
                  <a:lnTo>
                    <a:pt x="2820311" y="0"/>
                  </a:lnTo>
                  <a:lnTo>
                    <a:pt x="2827893" y="0"/>
                  </a:lnTo>
                  <a:lnTo>
                    <a:pt x="2827940" y="0"/>
                  </a:lnTo>
                  <a:lnTo>
                    <a:pt x="2829431" y="0"/>
                  </a:lnTo>
                  <a:lnTo>
                    <a:pt x="2829978" y="0"/>
                  </a:lnTo>
                  <a:lnTo>
                    <a:pt x="2852058" y="0"/>
                  </a:lnTo>
                  <a:lnTo>
                    <a:pt x="2857060" y="0"/>
                  </a:lnTo>
                  <a:lnTo>
                    <a:pt x="2857958" y="0"/>
                  </a:lnTo>
                  <a:lnTo>
                    <a:pt x="2871601" y="0"/>
                  </a:lnTo>
                  <a:lnTo>
                    <a:pt x="2882123" y="0"/>
                  </a:lnTo>
                  <a:lnTo>
                    <a:pt x="2894046" y="0"/>
                  </a:lnTo>
                  <a:lnTo>
                    <a:pt x="2903496" y="0"/>
                  </a:lnTo>
                  <a:lnTo>
                    <a:pt x="2911211" y="0"/>
                  </a:lnTo>
                  <a:lnTo>
                    <a:pt x="2914242" y="0"/>
                  </a:lnTo>
                  <a:lnTo>
                    <a:pt x="2914461" y="0"/>
                  </a:lnTo>
                  <a:lnTo>
                    <a:pt x="2924111" y="0"/>
                  </a:lnTo>
                  <a:lnTo>
                    <a:pt x="2927136" y="0"/>
                  </a:lnTo>
                  <a:lnTo>
                    <a:pt x="2933561" y="0"/>
                  </a:lnTo>
                  <a:lnTo>
                    <a:pt x="2939580" y="0"/>
                  </a:lnTo>
                  <a:lnTo>
                    <a:pt x="2941275" y="0"/>
                  </a:lnTo>
                  <a:lnTo>
                    <a:pt x="2941543" y="0"/>
                  </a:lnTo>
                  <a:lnTo>
                    <a:pt x="2945586" y="0"/>
                  </a:lnTo>
                  <a:lnTo>
                    <a:pt x="2950032" y="0"/>
                  </a:lnTo>
                  <a:lnTo>
                    <a:pt x="2955662" y="0"/>
                  </a:lnTo>
                  <a:lnTo>
                    <a:pt x="2955709" y="0"/>
                  </a:lnTo>
                  <a:lnTo>
                    <a:pt x="2957200" y="0"/>
                  </a:lnTo>
                  <a:lnTo>
                    <a:pt x="2957747" y="0"/>
                  </a:lnTo>
                  <a:lnTo>
                    <a:pt x="2968152" y="0"/>
                  </a:lnTo>
                  <a:lnTo>
                    <a:pt x="2969644" y="0"/>
                  </a:lnTo>
                  <a:lnTo>
                    <a:pt x="2972667" y="0"/>
                  </a:lnTo>
                  <a:lnTo>
                    <a:pt x="2977114" y="0"/>
                  </a:lnTo>
                  <a:lnTo>
                    <a:pt x="2984829" y="0"/>
                  </a:lnTo>
                  <a:lnTo>
                    <a:pt x="2985727" y="0"/>
                  </a:lnTo>
                  <a:lnTo>
                    <a:pt x="2999370" y="0"/>
                  </a:lnTo>
                  <a:lnTo>
                    <a:pt x="3021815" y="0"/>
                  </a:lnTo>
                  <a:lnTo>
                    <a:pt x="3031265" y="0"/>
                  </a:lnTo>
                  <a:lnTo>
                    <a:pt x="3042230" y="0"/>
                  </a:lnTo>
                  <a:lnTo>
                    <a:pt x="3044946" y="0"/>
                  </a:lnTo>
                  <a:lnTo>
                    <a:pt x="3051880" y="0"/>
                  </a:lnTo>
                  <a:lnTo>
                    <a:pt x="3061330" y="0"/>
                  </a:lnTo>
                  <a:lnTo>
                    <a:pt x="3067349" y="0"/>
                  </a:lnTo>
                  <a:lnTo>
                    <a:pt x="3069312" y="0"/>
                  </a:lnTo>
                  <a:lnTo>
                    <a:pt x="3073355" y="0"/>
                  </a:lnTo>
                  <a:lnTo>
                    <a:pt x="3073518" y="0"/>
                  </a:lnTo>
                  <a:lnTo>
                    <a:pt x="3075011" y="0"/>
                  </a:lnTo>
                  <a:lnTo>
                    <a:pt x="3077801" y="0"/>
                  </a:lnTo>
                  <a:lnTo>
                    <a:pt x="3095921" y="0"/>
                  </a:lnTo>
                  <a:lnTo>
                    <a:pt x="3097413" y="0"/>
                  </a:lnTo>
                  <a:lnTo>
                    <a:pt x="3100436" y="0"/>
                  </a:lnTo>
                  <a:lnTo>
                    <a:pt x="3103552" y="0"/>
                  </a:lnTo>
                  <a:lnTo>
                    <a:pt x="3104883" y="0"/>
                  </a:lnTo>
                  <a:lnTo>
                    <a:pt x="3120023" y="0"/>
                  </a:lnTo>
                  <a:lnTo>
                    <a:pt x="3120445" y="0"/>
                  </a:lnTo>
                  <a:lnTo>
                    <a:pt x="3149018" y="0"/>
                  </a:lnTo>
                  <a:lnTo>
                    <a:pt x="3150088" y="0"/>
                  </a:lnTo>
                  <a:lnTo>
                    <a:pt x="3150509" y="0"/>
                  </a:lnTo>
                  <a:lnTo>
                    <a:pt x="3171054" y="0"/>
                  </a:lnTo>
                  <a:lnTo>
                    <a:pt x="3172715" y="0"/>
                  </a:lnTo>
                  <a:lnTo>
                    <a:pt x="3199627" y="0"/>
                  </a:lnTo>
                  <a:lnTo>
                    <a:pt x="3201119" y="0"/>
                  </a:lnTo>
                  <a:lnTo>
                    <a:pt x="3201287" y="0"/>
                  </a:lnTo>
                  <a:lnTo>
                    <a:pt x="3201751" y="0"/>
                  </a:lnTo>
                  <a:lnTo>
                    <a:pt x="3202780" y="0"/>
                  </a:lnTo>
                  <a:lnTo>
                    <a:pt x="3217515" y="0"/>
                  </a:lnTo>
                  <a:lnTo>
                    <a:pt x="3224152" y="0"/>
                  </a:lnTo>
                  <a:lnTo>
                    <a:pt x="3230324" y="0"/>
                  </a:lnTo>
                  <a:lnTo>
                    <a:pt x="3231321" y="0"/>
                  </a:lnTo>
                  <a:lnTo>
                    <a:pt x="3231816" y="0"/>
                  </a:lnTo>
                  <a:lnTo>
                    <a:pt x="3243763" y="0"/>
                  </a:lnTo>
                  <a:lnTo>
                    <a:pt x="3246088" y="0"/>
                  </a:lnTo>
                  <a:lnTo>
                    <a:pt x="3247580" y="0"/>
                  </a:lnTo>
                  <a:lnTo>
                    <a:pt x="3247792" y="0"/>
                  </a:lnTo>
                  <a:lnTo>
                    <a:pt x="3248214" y="0"/>
                  </a:lnTo>
                  <a:lnTo>
                    <a:pt x="3252725" y="0"/>
                  </a:lnTo>
                  <a:lnTo>
                    <a:pt x="3254217" y="0"/>
                  </a:lnTo>
                  <a:lnTo>
                    <a:pt x="3260235" y="0"/>
                  </a:lnTo>
                  <a:lnTo>
                    <a:pt x="3276787" y="0"/>
                  </a:lnTo>
                  <a:lnTo>
                    <a:pt x="3277857" y="0"/>
                  </a:lnTo>
                  <a:lnTo>
                    <a:pt x="3278278" y="0"/>
                  </a:lnTo>
                  <a:lnTo>
                    <a:pt x="3290300" y="0"/>
                  </a:lnTo>
                  <a:lnTo>
                    <a:pt x="3298823" y="0"/>
                  </a:lnTo>
                  <a:lnTo>
                    <a:pt x="3327396" y="0"/>
                  </a:lnTo>
                  <a:lnTo>
                    <a:pt x="3328888" y="0"/>
                  </a:lnTo>
                  <a:lnTo>
                    <a:pt x="3329520" y="0"/>
                  </a:lnTo>
                  <a:lnTo>
                    <a:pt x="3345284" y="0"/>
                  </a:lnTo>
                  <a:lnTo>
                    <a:pt x="3349129" y="0"/>
                  </a:lnTo>
                  <a:lnTo>
                    <a:pt x="3351921" y="0"/>
                  </a:lnTo>
                  <a:lnTo>
                    <a:pt x="3358093" y="0"/>
                  </a:lnTo>
                  <a:lnTo>
                    <a:pt x="3359585" y="0"/>
                  </a:lnTo>
                  <a:lnTo>
                    <a:pt x="3371532" y="0"/>
                  </a:lnTo>
                  <a:lnTo>
                    <a:pt x="3373857" y="0"/>
                  </a:lnTo>
                  <a:lnTo>
                    <a:pt x="3375349" y="0"/>
                  </a:lnTo>
                  <a:lnTo>
                    <a:pt x="3380494" y="0"/>
                  </a:lnTo>
                  <a:lnTo>
                    <a:pt x="3381986" y="0"/>
                  </a:lnTo>
                  <a:lnTo>
                    <a:pt x="3388004" y="0"/>
                  </a:lnTo>
                  <a:lnTo>
                    <a:pt x="3408282" y="0"/>
                  </a:lnTo>
                  <a:lnTo>
                    <a:pt x="3418069" y="0"/>
                  </a:lnTo>
                  <a:lnTo>
                    <a:pt x="3424207" y="0"/>
                  </a:lnTo>
                  <a:lnTo>
                    <a:pt x="3424753" y="0"/>
                  </a:lnTo>
                  <a:lnTo>
                    <a:pt x="3452733" y="0"/>
                  </a:lnTo>
                  <a:lnTo>
                    <a:pt x="3454818" y="0"/>
                  </a:lnTo>
                  <a:lnTo>
                    <a:pt x="3476898" y="0"/>
                  </a:lnTo>
                  <a:lnTo>
                    <a:pt x="3496441" y="0"/>
                  </a:lnTo>
                  <a:lnTo>
                    <a:pt x="3509236" y="0"/>
                  </a:lnTo>
                  <a:lnTo>
                    <a:pt x="3518886" y="0"/>
                  </a:lnTo>
                  <a:lnTo>
                    <a:pt x="3528336" y="0"/>
                  </a:lnTo>
                  <a:lnTo>
                    <a:pt x="3536051" y="0"/>
                  </a:lnTo>
                  <a:lnTo>
                    <a:pt x="3539301" y="0"/>
                  </a:lnTo>
                  <a:lnTo>
                    <a:pt x="3540361" y="0"/>
                  </a:lnTo>
                  <a:lnTo>
                    <a:pt x="3544807" y="0"/>
                  </a:lnTo>
                  <a:lnTo>
                    <a:pt x="3551976" y="0"/>
                  </a:lnTo>
                  <a:lnTo>
                    <a:pt x="3552522" y="0"/>
                  </a:lnTo>
                  <a:lnTo>
                    <a:pt x="3564420" y="0"/>
                  </a:lnTo>
                  <a:lnTo>
                    <a:pt x="3570426" y="0"/>
                  </a:lnTo>
                  <a:cubicBezTo>
                    <a:pt x="3574872" y="0"/>
                    <a:pt x="3574872" y="0"/>
                    <a:pt x="3574872" y="0"/>
                  </a:cubicBezTo>
                  <a:lnTo>
                    <a:pt x="3580502" y="0"/>
                  </a:lnTo>
                  <a:lnTo>
                    <a:pt x="3582587" y="0"/>
                  </a:lnTo>
                  <a:lnTo>
                    <a:pt x="3624210" y="0"/>
                  </a:lnTo>
                  <a:lnTo>
                    <a:pt x="3637005" y="0"/>
                  </a:lnTo>
                  <a:lnTo>
                    <a:pt x="3646655" y="0"/>
                  </a:lnTo>
                  <a:lnTo>
                    <a:pt x="3656105" y="0"/>
                  </a:lnTo>
                  <a:lnTo>
                    <a:pt x="3667070" y="0"/>
                  </a:lnTo>
                  <a:lnTo>
                    <a:pt x="3668130" y="0"/>
                  </a:lnTo>
                  <a:lnTo>
                    <a:pt x="3669786" y="0"/>
                  </a:lnTo>
                  <a:lnTo>
                    <a:pt x="3672576" y="0"/>
                  </a:lnTo>
                  <a:lnTo>
                    <a:pt x="3692189" y="0"/>
                  </a:lnTo>
                  <a:lnTo>
                    <a:pt x="3698195" y="0"/>
                  </a:lnTo>
                  <a:lnTo>
                    <a:pt x="3702641" y="0"/>
                  </a:lnTo>
                  <a:lnTo>
                    <a:pt x="3744863" y="0"/>
                  </a:lnTo>
                  <a:lnTo>
                    <a:pt x="3745285" y="0"/>
                  </a:lnTo>
                  <a:lnTo>
                    <a:pt x="3795894" y="0"/>
                  </a:lnTo>
                  <a:lnTo>
                    <a:pt x="3797555" y="0"/>
                  </a:lnTo>
                  <a:lnTo>
                    <a:pt x="3826591" y="0"/>
                  </a:lnTo>
                  <a:lnTo>
                    <a:pt x="3842355" y="0"/>
                  </a:lnTo>
                  <a:lnTo>
                    <a:pt x="3848992" y="0"/>
                  </a:lnTo>
                  <a:lnTo>
                    <a:pt x="3872632" y="0"/>
                  </a:lnTo>
                  <a:lnTo>
                    <a:pt x="3873054" y="0"/>
                  </a:lnTo>
                  <a:lnTo>
                    <a:pt x="3885075" y="0"/>
                  </a:lnTo>
                  <a:lnTo>
                    <a:pt x="3923663" y="0"/>
                  </a:lnTo>
                  <a:lnTo>
                    <a:pt x="3954360" y="0"/>
                  </a:lnTo>
                  <a:lnTo>
                    <a:pt x="3970124" y="0"/>
                  </a:lnTo>
                  <a:lnTo>
                    <a:pt x="3976761" y="0"/>
                  </a:lnTo>
                  <a:lnTo>
                    <a:pt x="4012844" y="0"/>
                  </a:lnTo>
                  <a:lnTo>
                    <a:pt x="4049593" y="0"/>
                  </a:lnTo>
                  <a:cubicBezTo>
                    <a:pt x="4169647" y="0"/>
                    <a:pt x="4169647" y="0"/>
                    <a:pt x="4169647" y="0"/>
                  </a:cubicBezTo>
                  <a:lnTo>
                    <a:pt x="4177362" y="0"/>
                  </a:lnTo>
                  <a:cubicBezTo>
                    <a:pt x="4297416" y="0"/>
                    <a:pt x="4297416" y="0"/>
                    <a:pt x="4297416" y="0"/>
                  </a:cubicBezTo>
                  <a:cubicBezTo>
                    <a:pt x="4327758" y="0"/>
                    <a:pt x="4364168" y="21251"/>
                    <a:pt x="4379339" y="47054"/>
                  </a:cubicBezTo>
                  <a:cubicBezTo>
                    <a:pt x="4591731" y="415146"/>
                    <a:pt x="4591731" y="415146"/>
                    <a:pt x="4591731" y="415146"/>
                  </a:cubicBezTo>
                  <a:cubicBezTo>
                    <a:pt x="4606902" y="440951"/>
                    <a:pt x="4606902" y="483452"/>
                    <a:pt x="4591731" y="509257"/>
                  </a:cubicBezTo>
                  <a:cubicBezTo>
                    <a:pt x="4379339" y="877348"/>
                    <a:pt x="4379339" y="877348"/>
                    <a:pt x="4379339" y="877348"/>
                  </a:cubicBezTo>
                  <a:cubicBezTo>
                    <a:pt x="4364168" y="903151"/>
                    <a:pt x="4327758" y="924402"/>
                    <a:pt x="4297416" y="924402"/>
                  </a:cubicBezTo>
                  <a:lnTo>
                    <a:pt x="4169647" y="924402"/>
                  </a:lnTo>
                  <a:lnTo>
                    <a:pt x="3976761" y="924402"/>
                  </a:lnTo>
                  <a:lnTo>
                    <a:pt x="3872632" y="924402"/>
                  </a:lnTo>
                  <a:lnTo>
                    <a:pt x="3848992" y="924402"/>
                  </a:lnTo>
                  <a:lnTo>
                    <a:pt x="3744863" y="924402"/>
                  </a:lnTo>
                  <a:lnTo>
                    <a:pt x="3702641" y="924402"/>
                  </a:lnTo>
                  <a:lnTo>
                    <a:pt x="3672576" y="924402"/>
                  </a:lnTo>
                  <a:lnTo>
                    <a:pt x="3656105" y="924402"/>
                  </a:lnTo>
                  <a:lnTo>
                    <a:pt x="3574872" y="924402"/>
                  </a:lnTo>
                  <a:lnTo>
                    <a:pt x="3551976" y="924402"/>
                  </a:lnTo>
                  <a:lnTo>
                    <a:pt x="3544807" y="924402"/>
                  </a:lnTo>
                  <a:lnTo>
                    <a:pt x="3528336" y="924402"/>
                  </a:lnTo>
                  <a:lnTo>
                    <a:pt x="3424207" y="924402"/>
                  </a:lnTo>
                  <a:lnTo>
                    <a:pt x="3381986" y="924402"/>
                  </a:lnTo>
                  <a:lnTo>
                    <a:pt x="3380494" y="924402"/>
                  </a:lnTo>
                  <a:lnTo>
                    <a:pt x="3351921" y="924402"/>
                  </a:lnTo>
                  <a:lnTo>
                    <a:pt x="3277857" y="924402"/>
                  </a:lnTo>
                  <a:lnTo>
                    <a:pt x="3254217" y="924402"/>
                  </a:lnTo>
                  <a:lnTo>
                    <a:pt x="3252725" y="924402"/>
                  </a:lnTo>
                  <a:lnTo>
                    <a:pt x="3247792" y="924402"/>
                  </a:lnTo>
                  <a:lnTo>
                    <a:pt x="3231321" y="924402"/>
                  </a:lnTo>
                  <a:lnTo>
                    <a:pt x="3224152" y="924402"/>
                  </a:lnTo>
                  <a:lnTo>
                    <a:pt x="3150088" y="924402"/>
                  </a:lnTo>
                  <a:lnTo>
                    <a:pt x="3120023" y="924402"/>
                  </a:lnTo>
                  <a:lnTo>
                    <a:pt x="3104883" y="924402"/>
                  </a:lnTo>
                  <a:lnTo>
                    <a:pt x="3103552" y="924402"/>
                  </a:lnTo>
                  <a:lnTo>
                    <a:pt x="3077801" y="924402"/>
                  </a:lnTo>
                  <a:lnTo>
                    <a:pt x="3061330" y="924402"/>
                  </a:lnTo>
                  <a:lnTo>
                    <a:pt x="3031265" y="924402"/>
                  </a:lnTo>
                  <a:lnTo>
                    <a:pt x="2977114" y="924402"/>
                  </a:lnTo>
                  <a:lnTo>
                    <a:pt x="2957200" y="924402"/>
                  </a:lnTo>
                  <a:lnTo>
                    <a:pt x="2955709" y="924402"/>
                  </a:lnTo>
                  <a:lnTo>
                    <a:pt x="2950032" y="924402"/>
                  </a:lnTo>
                  <a:lnTo>
                    <a:pt x="2933561" y="924402"/>
                  </a:lnTo>
                  <a:lnTo>
                    <a:pt x="2927136" y="924402"/>
                  </a:lnTo>
                  <a:lnTo>
                    <a:pt x="2903496" y="924402"/>
                  </a:lnTo>
                  <a:lnTo>
                    <a:pt x="2829431" y="924402"/>
                  </a:lnTo>
                  <a:lnTo>
                    <a:pt x="2827940" y="924402"/>
                  </a:lnTo>
                  <a:lnTo>
                    <a:pt x="2799367" y="924402"/>
                  </a:lnTo>
                  <a:lnTo>
                    <a:pt x="2785719" y="924402"/>
                  </a:lnTo>
                  <a:lnTo>
                    <a:pt x="2784228" y="924402"/>
                  </a:lnTo>
                  <a:lnTo>
                    <a:pt x="2757146" y="924402"/>
                  </a:lnTo>
                  <a:lnTo>
                    <a:pt x="2755654" y="924402"/>
                  </a:lnTo>
                  <a:lnTo>
                    <a:pt x="2680098" y="924402"/>
                  </a:lnTo>
                  <a:lnTo>
                    <a:pt x="2657950" y="924402"/>
                  </a:lnTo>
                  <a:lnTo>
                    <a:pt x="2656459" y="924402"/>
                  </a:lnTo>
                  <a:lnTo>
                    <a:pt x="2653017" y="924402"/>
                  </a:lnTo>
                  <a:lnTo>
                    <a:pt x="2636545" y="924402"/>
                  </a:lnTo>
                  <a:lnTo>
                    <a:pt x="2629377" y="924402"/>
                  </a:lnTo>
                  <a:lnTo>
                    <a:pt x="2627885" y="924402"/>
                  </a:lnTo>
                  <a:lnTo>
                    <a:pt x="2606481" y="924402"/>
                  </a:lnTo>
                  <a:lnTo>
                    <a:pt x="2552329" y="924402"/>
                  </a:lnTo>
                  <a:lnTo>
                    <a:pt x="2525248" y="924402"/>
                  </a:lnTo>
                  <a:lnTo>
                    <a:pt x="2510108" y="924402"/>
                  </a:lnTo>
                  <a:lnTo>
                    <a:pt x="2508776" y="924402"/>
                  </a:lnTo>
                  <a:lnTo>
                    <a:pt x="2480043" y="924402"/>
                  </a:lnTo>
                  <a:lnTo>
                    <a:pt x="2478712" y="924402"/>
                  </a:lnTo>
                  <a:lnTo>
                    <a:pt x="2463572" y="924402"/>
                  </a:lnTo>
                  <a:lnTo>
                    <a:pt x="2436490" y="924402"/>
                  </a:lnTo>
                  <a:lnTo>
                    <a:pt x="2382339" y="924402"/>
                  </a:lnTo>
                  <a:lnTo>
                    <a:pt x="2360934" y="924402"/>
                  </a:lnTo>
                  <a:lnTo>
                    <a:pt x="2359443" y="924402"/>
                  </a:lnTo>
                  <a:lnTo>
                    <a:pt x="2352274" y="924402"/>
                  </a:lnTo>
                  <a:lnTo>
                    <a:pt x="2335803" y="924402"/>
                  </a:lnTo>
                  <a:lnTo>
                    <a:pt x="2332360" y="924402"/>
                  </a:lnTo>
                  <a:lnTo>
                    <a:pt x="2332328" y="924402"/>
                  </a:lnTo>
                  <a:lnTo>
                    <a:pt x="2330869" y="924402"/>
                  </a:lnTo>
                  <a:lnTo>
                    <a:pt x="2308721" y="924402"/>
                  </a:lnTo>
                  <a:lnTo>
                    <a:pt x="2233165" y="924402"/>
                  </a:lnTo>
                  <a:lnTo>
                    <a:pt x="2231674" y="924402"/>
                  </a:lnTo>
                  <a:lnTo>
                    <a:pt x="2204591" y="924402"/>
                  </a:lnTo>
                  <a:lnTo>
                    <a:pt x="2204559" y="924402"/>
                  </a:lnTo>
                  <a:lnTo>
                    <a:pt x="2203100" y="924402"/>
                  </a:lnTo>
                  <a:lnTo>
                    <a:pt x="2189452" y="924402"/>
                  </a:lnTo>
                  <a:lnTo>
                    <a:pt x="2160879" y="924402"/>
                  </a:lnTo>
                  <a:lnTo>
                    <a:pt x="2159388" y="924402"/>
                  </a:lnTo>
                  <a:lnTo>
                    <a:pt x="2085323" y="924402"/>
                  </a:lnTo>
                  <a:lnTo>
                    <a:pt x="2077294" y="924402"/>
                  </a:lnTo>
                  <a:lnTo>
                    <a:pt x="2061683" y="924402"/>
                  </a:lnTo>
                  <a:lnTo>
                    <a:pt x="2055258" y="924402"/>
                  </a:lnTo>
                  <a:lnTo>
                    <a:pt x="2038787" y="924402"/>
                  </a:lnTo>
                  <a:lnTo>
                    <a:pt x="2033110" y="924402"/>
                  </a:lnTo>
                  <a:lnTo>
                    <a:pt x="2031619" y="924402"/>
                  </a:lnTo>
                  <a:lnTo>
                    <a:pt x="2011705" y="924402"/>
                  </a:lnTo>
                  <a:lnTo>
                    <a:pt x="1957554" y="924402"/>
                  </a:lnTo>
                  <a:lnTo>
                    <a:pt x="1949525" y="924402"/>
                  </a:lnTo>
                  <a:lnTo>
                    <a:pt x="1927489" y="924402"/>
                  </a:lnTo>
                  <a:lnTo>
                    <a:pt x="1911018" y="924402"/>
                  </a:lnTo>
                  <a:lnTo>
                    <a:pt x="1907543" y="924402"/>
                  </a:lnTo>
                  <a:lnTo>
                    <a:pt x="1885268" y="924402"/>
                  </a:lnTo>
                  <a:lnTo>
                    <a:pt x="1883936" y="924402"/>
                  </a:lnTo>
                  <a:lnTo>
                    <a:pt x="1868796" y="924402"/>
                  </a:lnTo>
                  <a:lnTo>
                    <a:pt x="1838732" y="924402"/>
                  </a:lnTo>
                  <a:lnTo>
                    <a:pt x="1779774" y="924402"/>
                  </a:lnTo>
                  <a:lnTo>
                    <a:pt x="1764668" y="924402"/>
                  </a:lnTo>
                  <a:lnTo>
                    <a:pt x="1757499" y="924402"/>
                  </a:lnTo>
                  <a:lnTo>
                    <a:pt x="1741027" y="924402"/>
                  </a:lnTo>
                  <a:lnTo>
                    <a:pt x="1737552" y="924402"/>
                  </a:lnTo>
                  <a:lnTo>
                    <a:pt x="1736094" y="924402"/>
                  </a:lnTo>
                  <a:lnTo>
                    <a:pt x="1734603" y="924402"/>
                  </a:lnTo>
                  <a:lnTo>
                    <a:pt x="1710963" y="924402"/>
                  </a:lnTo>
                  <a:lnTo>
                    <a:pt x="1707488" y="924402"/>
                  </a:lnTo>
                  <a:lnTo>
                    <a:pt x="1652509" y="924402"/>
                  </a:lnTo>
                  <a:lnTo>
                    <a:pt x="1636899" y="924402"/>
                  </a:lnTo>
                  <a:lnTo>
                    <a:pt x="1609783" y="924402"/>
                  </a:lnTo>
                  <a:lnTo>
                    <a:pt x="1608325" y="924402"/>
                  </a:lnTo>
                  <a:lnTo>
                    <a:pt x="1606834" y="924402"/>
                  </a:lnTo>
                  <a:lnTo>
                    <a:pt x="1579719" y="924402"/>
                  </a:lnTo>
                  <a:lnTo>
                    <a:pt x="1564612" y="924402"/>
                  </a:lnTo>
                  <a:lnTo>
                    <a:pt x="1524740" y="924402"/>
                  </a:lnTo>
                  <a:lnTo>
                    <a:pt x="1482518" y="924402"/>
                  </a:lnTo>
                  <a:lnTo>
                    <a:pt x="1460483" y="924402"/>
                  </a:lnTo>
                  <a:lnTo>
                    <a:pt x="1452454" y="924402"/>
                  </a:lnTo>
                  <a:lnTo>
                    <a:pt x="1444011" y="924402"/>
                  </a:lnTo>
                  <a:lnTo>
                    <a:pt x="1436843" y="924402"/>
                  </a:lnTo>
                  <a:lnTo>
                    <a:pt x="1413947" y="924402"/>
                  </a:lnTo>
                  <a:lnTo>
                    <a:pt x="1354749" y="924402"/>
                  </a:lnTo>
                  <a:lnTo>
                    <a:pt x="1332714" y="924402"/>
                  </a:lnTo>
                  <a:lnTo>
                    <a:pt x="1324685" y="924402"/>
                  </a:lnTo>
                  <a:lnTo>
                    <a:pt x="1316242" y="924402"/>
                  </a:lnTo>
                  <a:lnTo>
                    <a:pt x="1312767" y="924402"/>
                  </a:lnTo>
                  <a:lnTo>
                    <a:pt x="1286178" y="924402"/>
                  </a:lnTo>
                  <a:lnTo>
                    <a:pt x="1282703" y="924402"/>
                  </a:lnTo>
                  <a:lnTo>
                    <a:pt x="1243956" y="924402"/>
                  </a:lnTo>
                  <a:lnTo>
                    <a:pt x="1184998" y="924402"/>
                  </a:lnTo>
                  <a:lnTo>
                    <a:pt x="1154934" y="924402"/>
                  </a:lnTo>
                  <a:lnTo>
                    <a:pt x="1139828" y="924402"/>
                  </a:lnTo>
                  <a:lnTo>
                    <a:pt x="1116187" y="924402"/>
                  </a:lnTo>
                  <a:lnTo>
                    <a:pt x="1112712" y="924402"/>
                  </a:lnTo>
                  <a:lnTo>
                    <a:pt x="1057734" y="924402"/>
                  </a:lnTo>
                  <a:lnTo>
                    <a:pt x="1027669" y="924402"/>
                  </a:lnTo>
                  <a:lnTo>
                    <a:pt x="1012059" y="924402"/>
                  </a:lnTo>
                  <a:lnTo>
                    <a:pt x="984943" y="924402"/>
                  </a:lnTo>
                  <a:lnTo>
                    <a:pt x="929965" y="924402"/>
                  </a:lnTo>
                  <a:lnTo>
                    <a:pt x="899900" y="924402"/>
                  </a:lnTo>
                  <a:lnTo>
                    <a:pt x="857678" y="924402"/>
                  </a:lnTo>
                  <a:lnTo>
                    <a:pt x="819171" y="924402"/>
                  </a:lnTo>
                  <a:lnTo>
                    <a:pt x="729909" y="924402"/>
                  </a:lnTo>
                  <a:lnTo>
                    <a:pt x="691402" y="924402"/>
                  </a:lnTo>
                  <a:lnTo>
                    <a:pt x="687927" y="924402"/>
                  </a:lnTo>
                  <a:lnTo>
                    <a:pt x="560158" y="924402"/>
                  </a:lnTo>
                  <a:lnTo>
                    <a:pt x="432894" y="924402"/>
                  </a:lnTo>
                  <a:lnTo>
                    <a:pt x="305125" y="924402"/>
                  </a:lnTo>
                  <a:cubicBezTo>
                    <a:pt x="275541" y="924402"/>
                    <a:pt x="238373" y="903151"/>
                    <a:pt x="223202" y="877348"/>
                  </a:cubicBezTo>
                  <a:cubicBezTo>
                    <a:pt x="10809" y="509257"/>
                    <a:pt x="10809" y="509257"/>
                    <a:pt x="10809" y="509257"/>
                  </a:cubicBezTo>
                  <a:cubicBezTo>
                    <a:pt x="-3603" y="483452"/>
                    <a:pt x="-3603" y="440951"/>
                    <a:pt x="10809" y="415146"/>
                  </a:cubicBezTo>
                  <a:cubicBezTo>
                    <a:pt x="223202" y="47054"/>
                    <a:pt x="223202" y="47054"/>
                    <a:pt x="223202" y="47054"/>
                  </a:cubicBezTo>
                  <a:cubicBezTo>
                    <a:pt x="238373" y="21251"/>
                    <a:pt x="275541" y="0"/>
                    <a:pt x="305125" y="0"/>
                  </a:cubicBezTo>
                  <a:close/>
                </a:path>
              </a:pathLst>
            </a:custGeom>
            <a:solidFill>
              <a:schemeClr val="accent5">
                <a:lumMod val="95000"/>
              </a:schemeClr>
            </a:solidFill>
            <a:ln w="19050">
              <a:gradFill flip="none" rotWithShape="1">
                <a:gsLst>
                  <a:gs pos="0">
                    <a:schemeClr val="bg1">
                      <a:lumMod val="75000"/>
                    </a:schemeClr>
                  </a:gs>
                  <a:gs pos="100000">
                    <a:schemeClr val="bg1"/>
                  </a:gs>
                </a:gsLst>
                <a:lin ang="2700000" scaled="1"/>
                <a:tileRect/>
              </a:gradFill>
            </a:ln>
            <a:effectLst>
              <a:innerShdw blurRad="63500" dist="50800" dir="13500000">
                <a:prstClr val="black">
                  <a:alpha val="50000"/>
                </a:prstClr>
              </a:innerShdw>
            </a:effectLst>
          </p:spPr>
          <p:txBody>
            <a:bodyPr vert="horz" wrap="square" lIns="91440" tIns="45720" rIns="91440" bIns="45720" numCol="1" anchor="t" anchorCtr="0" compatLnSpc="1">
              <a:noAutofit/>
            </a:bodyPr>
            <a:lstStyle/>
            <a:p>
              <a:endParaRPr lang="zh-CN" altLang="en-US" dirty="0">
                <a:solidFill>
                  <a:prstClr val="black"/>
                </a:solidFill>
                <a:latin typeface="微软雅黑" panose="020B0503020204020204" pitchFamily="34" charset="-122"/>
              </a:endParaRPr>
            </a:p>
          </p:txBody>
        </p:sp>
      </p:grpSp>
      <p:grpSp>
        <p:nvGrpSpPr>
          <p:cNvPr id="144" name="组合 143"/>
          <p:cNvGrpSpPr/>
          <p:nvPr/>
        </p:nvGrpSpPr>
        <p:grpSpPr>
          <a:xfrm rot="16200000">
            <a:off x="367054" y="158162"/>
            <a:ext cx="765103" cy="863262"/>
            <a:chOff x="8439634" y="3544648"/>
            <a:chExt cx="1611146" cy="1817848"/>
          </a:xfrm>
        </p:grpSpPr>
        <p:sp>
          <p:nvSpPr>
            <p:cNvPr id="145" name="Freeform 5"/>
            <p:cNvSpPr/>
            <p:nvPr/>
          </p:nvSpPr>
          <p:spPr bwMode="auto">
            <a:xfrm rot="5400000">
              <a:off x="8336283" y="3647999"/>
              <a:ext cx="1817848" cy="161114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lumMod val="97000"/>
                  </a:schemeClr>
                </a:gs>
                <a:gs pos="100000">
                  <a:schemeClr val="bg1">
                    <a:lumMod val="85000"/>
                  </a:schemeClr>
                </a:gs>
              </a:gsLst>
              <a:lin ang="2700000" scaled="1"/>
              <a:tileRect/>
            </a:gradFill>
            <a:ln w="19050">
              <a:gradFill flip="none" rotWithShape="1">
                <a:gsLst>
                  <a:gs pos="100000">
                    <a:schemeClr val="bg1">
                      <a:lumMod val="75000"/>
                    </a:schemeClr>
                  </a:gs>
                  <a:gs pos="0">
                    <a:schemeClr val="bg1"/>
                  </a:gs>
                </a:gsLst>
                <a:lin ang="2700000" scaled="1"/>
                <a:tileRect/>
              </a:gradFill>
            </a:ln>
            <a:effectLst>
              <a:outerShdw blurRad="127000" dist="50800" dir="2700000" algn="tl" rotWithShape="0">
                <a:prstClr val="black">
                  <a:alpha val="40000"/>
                </a:prstClr>
              </a:outerShdw>
            </a:effectLst>
          </p:spPr>
          <p:txBody>
            <a:bodyPr vert="horz" wrap="square" lIns="91440" tIns="45720" rIns="91440" bIns="45720" numCol="1" anchor="t" anchorCtr="0" compatLnSpc="1"/>
            <a:lstStyle/>
            <a:p>
              <a:endParaRPr lang="zh-CN" altLang="en-US" dirty="0">
                <a:solidFill>
                  <a:prstClr val="black"/>
                </a:solidFill>
                <a:latin typeface="微软雅黑" panose="020B0503020204020204" pitchFamily="34" charset="-122"/>
              </a:endParaRPr>
            </a:p>
          </p:txBody>
        </p:sp>
        <p:sp>
          <p:nvSpPr>
            <p:cNvPr id="146" name="Freeform 5"/>
            <p:cNvSpPr/>
            <p:nvPr/>
          </p:nvSpPr>
          <p:spPr bwMode="auto">
            <a:xfrm rot="5400000">
              <a:off x="8582835" y="3866516"/>
              <a:ext cx="1324744" cy="117411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accent5">
                <a:lumMod val="95000"/>
              </a:schemeClr>
            </a:solidFill>
            <a:ln w="15875">
              <a:gradFill flip="none" rotWithShape="1">
                <a:gsLst>
                  <a:gs pos="0">
                    <a:schemeClr val="bg1">
                      <a:lumMod val="65000"/>
                    </a:schemeClr>
                  </a:gs>
                  <a:gs pos="100000">
                    <a:schemeClr val="bg1"/>
                  </a:gs>
                </a:gsLst>
                <a:lin ang="2700000" scaled="1"/>
                <a:tileRect/>
              </a:gradFill>
            </a:ln>
            <a:effectLst>
              <a:innerShdw blurRad="50800" dist="25400" dir="13500000">
                <a:prstClr val="black">
                  <a:alpha val="50000"/>
                </a:prstClr>
              </a:innerShdw>
            </a:effectLst>
          </p:spPr>
          <p:txBody>
            <a:bodyPr vert="horz" wrap="square" lIns="91440" tIns="45720" rIns="91440" bIns="45720" numCol="1" anchor="t" anchorCtr="0" compatLnSpc="1"/>
            <a:lstStyle/>
            <a:p>
              <a:endParaRPr lang="zh-CN" altLang="en-US" dirty="0">
                <a:solidFill>
                  <a:prstClr val="black"/>
                </a:solidFill>
                <a:latin typeface="微软雅黑" panose="020B0503020204020204" pitchFamily="34" charset="-122"/>
              </a:endParaRPr>
            </a:p>
          </p:txBody>
        </p:sp>
      </p:grpSp>
      <p:grpSp>
        <p:nvGrpSpPr>
          <p:cNvPr id="147" name="Group 17"/>
          <p:cNvGrpSpPr>
            <a:grpSpLocks noChangeAspect="1"/>
          </p:cNvGrpSpPr>
          <p:nvPr/>
        </p:nvGrpSpPr>
        <p:grpSpPr bwMode="auto">
          <a:xfrm>
            <a:off x="619936" y="455655"/>
            <a:ext cx="259340" cy="278386"/>
            <a:chOff x="231" y="1205"/>
            <a:chExt cx="640" cy="687"/>
          </a:xfrm>
          <a:solidFill>
            <a:srgbClr val="00B0F0"/>
          </a:solidFill>
          <a:effectLst/>
        </p:grpSpPr>
        <p:sp>
          <p:nvSpPr>
            <p:cNvPr id="148" name="Freeform 18"/>
            <p:cNvSpPr/>
            <p:nvPr/>
          </p:nvSpPr>
          <p:spPr bwMode="auto">
            <a:xfrm>
              <a:off x="231" y="1205"/>
              <a:ext cx="499" cy="687"/>
            </a:xfrm>
            <a:custGeom>
              <a:avLst/>
              <a:gdLst>
                <a:gd name="T0" fmla="*/ 442 w 499"/>
                <a:gd name="T1" fmla="*/ 629 h 687"/>
                <a:gd name="T2" fmla="*/ 57 w 499"/>
                <a:gd name="T3" fmla="*/ 629 h 687"/>
                <a:gd name="T4" fmla="*/ 57 w 499"/>
                <a:gd name="T5" fmla="*/ 200 h 687"/>
                <a:gd name="T6" fmla="*/ 200 w 499"/>
                <a:gd name="T7" fmla="*/ 200 h 687"/>
                <a:gd name="T8" fmla="*/ 200 w 499"/>
                <a:gd name="T9" fmla="*/ 57 h 687"/>
                <a:gd name="T10" fmla="*/ 442 w 499"/>
                <a:gd name="T11" fmla="*/ 57 h 687"/>
                <a:gd name="T12" fmla="*/ 442 w 499"/>
                <a:gd name="T13" fmla="*/ 116 h 687"/>
                <a:gd name="T14" fmla="*/ 494 w 499"/>
                <a:gd name="T15" fmla="*/ 64 h 687"/>
                <a:gd name="T16" fmla="*/ 499 w 499"/>
                <a:gd name="T17" fmla="*/ 59 h 687"/>
                <a:gd name="T18" fmla="*/ 499 w 499"/>
                <a:gd name="T19" fmla="*/ 0 h 687"/>
                <a:gd name="T20" fmla="*/ 143 w 499"/>
                <a:gd name="T21" fmla="*/ 0 h 687"/>
                <a:gd name="T22" fmla="*/ 143 w 499"/>
                <a:gd name="T23" fmla="*/ 0 h 687"/>
                <a:gd name="T24" fmla="*/ 0 w 499"/>
                <a:gd name="T25" fmla="*/ 143 h 687"/>
                <a:gd name="T26" fmla="*/ 0 w 499"/>
                <a:gd name="T27" fmla="*/ 687 h 687"/>
                <a:gd name="T28" fmla="*/ 499 w 499"/>
                <a:gd name="T29" fmla="*/ 687 h 687"/>
                <a:gd name="T30" fmla="*/ 499 w 499"/>
                <a:gd name="T31" fmla="*/ 429 h 687"/>
                <a:gd name="T32" fmla="*/ 442 w 499"/>
                <a:gd name="T33" fmla="*/ 486 h 687"/>
                <a:gd name="T34" fmla="*/ 442 w 499"/>
                <a:gd name="T35" fmla="*/ 629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9" h="687">
                  <a:moveTo>
                    <a:pt x="442" y="629"/>
                  </a:moveTo>
                  <a:lnTo>
                    <a:pt x="57" y="629"/>
                  </a:lnTo>
                  <a:lnTo>
                    <a:pt x="57" y="200"/>
                  </a:lnTo>
                  <a:lnTo>
                    <a:pt x="200" y="200"/>
                  </a:lnTo>
                  <a:lnTo>
                    <a:pt x="200" y="57"/>
                  </a:lnTo>
                  <a:lnTo>
                    <a:pt x="442" y="57"/>
                  </a:lnTo>
                  <a:lnTo>
                    <a:pt x="442" y="116"/>
                  </a:lnTo>
                  <a:lnTo>
                    <a:pt x="494" y="64"/>
                  </a:lnTo>
                  <a:lnTo>
                    <a:pt x="499" y="59"/>
                  </a:lnTo>
                  <a:lnTo>
                    <a:pt x="499" y="0"/>
                  </a:lnTo>
                  <a:lnTo>
                    <a:pt x="143" y="0"/>
                  </a:lnTo>
                  <a:lnTo>
                    <a:pt x="143" y="0"/>
                  </a:lnTo>
                  <a:lnTo>
                    <a:pt x="0" y="143"/>
                  </a:lnTo>
                  <a:lnTo>
                    <a:pt x="0" y="687"/>
                  </a:lnTo>
                  <a:lnTo>
                    <a:pt x="499" y="687"/>
                  </a:lnTo>
                  <a:lnTo>
                    <a:pt x="499" y="429"/>
                  </a:lnTo>
                  <a:lnTo>
                    <a:pt x="442" y="486"/>
                  </a:lnTo>
                  <a:lnTo>
                    <a:pt x="442" y="62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微软雅黑" panose="020B0503020204020204" pitchFamily="34" charset="-122"/>
              </a:endParaRPr>
            </a:p>
          </p:txBody>
        </p:sp>
        <p:sp>
          <p:nvSpPr>
            <p:cNvPr id="149" name="Freeform 19"/>
            <p:cNvSpPr>
              <a:spLocks noEditPoints="1"/>
            </p:cNvSpPr>
            <p:nvPr/>
          </p:nvSpPr>
          <p:spPr bwMode="auto">
            <a:xfrm>
              <a:off x="436" y="1310"/>
              <a:ext cx="435" cy="431"/>
            </a:xfrm>
            <a:custGeom>
              <a:avLst/>
              <a:gdLst>
                <a:gd name="T0" fmla="*/ 50 w 435"/>
                <a:gd name="T1" fmla="*/ 279 h 431"/>
                <a:gd name="T2" fmla="*/ 50 w 435"/>
                <a:gd name="T3" fmla="*/ 279 h 431"/>
                <a:gd name="T4" fmla="*/ 50 w 435"/>
                <a:gd name="T5" fmla="*/ 279 h 431"/>
                <a:gd name="T6" fmla="*/ 50 w 435"/>
                <a:gd name="T7" fmla="*/ 279 h 431"/>
                <a:gd name="T8" fmla="*/ 0 w 435"/>
                <a:gd name="T9" fmla="*/ 431 h 431"/>
                <a:gd name="T10" fmla="*/ 155 w 435"/>
                <a:gd name="T11" fmla="*/ 381 h 431"/>
                <a:gd name="T12" fmla="*/ 155 w 435"/>
                <a:gd name="T13" fmla="*/ 381 h 431"/>
                <a:gd name="T14" fmla="*/ 155 w 435"/>
                <a:gd name="T15" fmla="*/ 381 h 431"/>
                <a:gd name="T16" fmla="*/ 155 w 435"/>
                <a:gd name="T17" fmla="*/ 381 h 431"/>
                <a:gd name="T18" fmla="*/ 435 w 435"/>
                <a:gd name="T19" fmla="*/ 102 h 431"/>
                <a:gd name="T20" fmla="*/ 330 w 435"/>
                <a:gd name="T21" fmla="*/ 0 h 431"/>
                <a:gd name="T22" fmla="*/ 50 w 435"/>
                <a:gd name="T23" fmla="*/ 279 h 431"/>
                <a:gd name="T24" fmla="*/ 50 w 435"/>
                <a:gd name="T25" fmla="*/ 279 h 431"/>
                <a:gd name="T26" fmla="*/ 141 w 435"/>
                <a:gd name="T27" fmla="*/ 360 h 431"/>
                <a:gd name="T28" fmla="*/ 38 w 435"/>
                <a:gd name="T29" fmla="*/ 396 h 431"/>
                <a:gd name="T30" fmla="*/ 72 w 435"/>
                <a:gd name="T31" fmla="*/ 291 h 431"/>
                <a:gd name="T32" fmla="*/ 141 w 435"/>
                <a:gd name="T33" fmla="*/ 360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35" h="431">
                  <a:moveTo>
                    <a:pt x="50" y="279"/>
                  </a:moveTo>
                  <a:lnTo>
                    <a:pt x="50" y="279"/>
                  </a:lnTo>
                  <a:lnTo>
                    <a:pt x="50" y="279"/>
                  </a:lnTo>
                  <a:lnTo>
                    <a:pt x="50" y="279"/>
                  </a:lnTo>
                  <a:lnTo>
                    <a:pt x="0" y="431"/>
                  </a:lnTo>
                  <a:lnTo>
                    <a:pt x="155" y="381"/>
                  </a:lnTo>
                  <a:lnTo>
                    <a:pt x="155" y="381"/>
                  </a:lnTo>
                  <a:lnTo>
                    <a:pt x="155" y="381"/>
                  </a:lnTo>
                  <a:lnTo>
                    <a:pt x="155" y="381"/>
                  </a:lnTo>
                  <a:lnTo>
                    <a:pt x="435" y="102"/>
                  </a:lnTo>
                  <a:lnTo>
                    <a:pt x="330" y="0"/>
                  </a:lnTo>
                  <a:lnTo>
                    <a:pt x="50" y="279"/>
                  </a:lnTo>
                  <a:lnTo>
                    <a:pt x="50" y="279"/>
                  </a:lnTo>
                  <a:close/>
                  <a:moveTo>
                    <a:pt x="141" y="360"/>
                  </a:moveTo>
                  <a:lnTo>
                    <a:pt x="38" y="396"/>
                  </a:lnTo>
                  <a:lnTo>
                    <a:pt x="72" y="291"/>
                  </a:lnTo>
                  <a:lnTo>
                    <a:pt x="141" y="36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微软雅黑" panose="020B0503020204020204" pitchFamily="34" charset="-122"/>
              </a:endParaRPr>
            </a:p>
          </p:txBody>
        </p:sp>
      </p:grpSp>
      <p:sp>
        <p:nvSpPr>
          <p:cNvPr id="150" name="矩形 3"/>
          <p:cNvSpPr>
            <a:spLocks noChangeArrowheads="1"/>
          </p:cNvSpPr>
          <p:nvPr/>
        </p:nvSpPr>
        <p:spPr bwMode="auto">
          <a:xfrm>
            <a:off x="1219994" y="442914"/>
            <a:ext cx="1164425" cy="377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82" tIns="34292" rIns="68582" bIns="34292">
            <a:spAutoFit/>
          </a:bodyPr>
          <a:lstStyle/>
          <a:p>
            <a:pPr algn="l"/>
            <a:r>
              <a:rPr lang="zh-CN" altLang="en-US" sz="2000" b="0" dirty="0">
                <a:solidFill>
                  <a:schemeClr val="accent3">
                    <a:lumMod val="50000"/>
                  </a:schemeClr>
                </a:solidFill>
                <a:latin typeface="微软雅黑" panose="020B0503020204020204" pitchFamily="34" charset="-122"/>
                <a:ea typeface="微软雅黑" panose="020B0503020204020204" pitchFamily="34" charset="-122"/>
                <a:sym typeface="Arial" panose="020B0604020202020204" pitchFamily="34" charset="0"/>
              </a:rPr>
              <a:t>融资用途</a:t>
            </a:r>
          </a:p>
        </p:txBody>
      </p:sp>
      <p:sp>
        <p:nvSpPr>
          <p:cNvPr id="151" name="文本框 37"/>
          <p:cNvSpPr>
            <a:spLocks noChangeArrowheads="1"/>
          </p:cNvSpPr>
          <p:nvPr/>
        </p:nvSpPr>
        <p:spPr bwMode="auto">
          <a:xfrm>
            <a:off x="2307925" y="561282"/>
            <a:ext cx="1731469" cy="223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2" tIns="34292" rIns="68582" bIns="34292">
            <a:spAutoFit/>
          </a:bodyPr>
          <a:lstStyle/>
          <a:p>
            <a:pPr algn="l"/>
            <a:r>
              <a:rPr lang="en-US" altLang="zh-CN" sz="1000" b="0" dirty="0">
                <a:solidFill>
                  <a:schemeClr val="accent3">
                    <a:lumMod val="50000"/>
                  </a:schemeClr>
                </a:solidFill>
                <a:latin typeface="微软雅黑" panose="020B0503020204020204" pitchFamily="34" charset="-122"/>
                <a:sym typeface="Arial" panose="020B0604020202020204" pitchFamily="34" charset="0"/>
              </a:rPr>
              <a:t>FINANCING USE</a:t>
            </a:r>
            <a:endParaRPr lang="zh-CN" altLang="en-US" sz="1000" b="0" baseline="-3000" dirty="0">
              <a:solidFill>
                <a:schemeClr val="accent3">
                  <a:lumMod val="50000"/>
                </a:schemeClr>
              </a:solidFill>
              <a:latin typeface="微软雅黑" panose="020B0503020204020204" pitchFamily="34" charset="-122"/>
              <a:sym typeface="Arial" panose="020B0604020202020204" pitchFamily="34" charset="0"/>
            </a:endParaRPr>
          </a:p>
        </p:txBody>
      </p:sp>
    </p:spTree>
  </p:cSld>
  <p:clrMapOvr>
    <a:masterClrMapping/>
  </p:clrMapOvr>
  <p:transition spd="slow" advTm="0">
    <p:pull/>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47"/>
                                            </p:tgtEl>
                                            <p:attrNameLst>
                                              <p:attrName>style.visibility</p:attrName>
                                            </p:attrNameLst>
                                          </p:cBhvr>
                                          <p:to>
                                            <p:strVal val="visible"/>
                                          </p:to>
                                        </p:set>
                                        <p:animEffect transition="in" filter="fade">
                                          <p:cBhvr>
                                            <p:cTn id="7" dur="500"/>
                                            <p:tgtEl>
                                              <p:spTgt spid="147"/>
                                            </p:tgtEl>
                                          </p:cBhvr>
                                        </p:animEffect>
                                      </p:childTnLst>
                                    </p:cTn>
                                  </p:par>
                                  <p:par>
                                    <p:cTn id="8" presetID="22" presetClass="entr" presetSubtype="8" fill="hold" nodeType="withEffect">
                                      <p:stCondLst>
                                        <p:cond delay="0"/>
                                      </p:stCondLst>
                                      <p:childTnLst>
                                        <p:set>
                                          <p:cBhvr>
                                            <p:cTn id="9" dur="1" fill="hold">
                                              <p:stCondLst>
                                                <p:cond delay="0"/>
                                              </p:stCondLst>
                                            </p:cTn>
                                            <p:tgtEl>
                                              <p:spTgt spid="133"/>
                                            </p:tgtEl>
                                            <p:attrNameLst>
                                              <p:attrName>style.visibility</p:attrName>
                                            </p:attrNameLst>
                                          </p:cBhvr>
                                          <p:to>
                                            <p:strVal val="visible"/>
                                          </p:to>
                                        </p:set>
                                        <p:animEffect transition="in" filter="wipe(left)">
                                          <p:cBhvr>
                                            <p:cTn id="10" dur="500"/>
                                            <p:tgtEl>
                                              <p:spTgt spid="133"/>
                                            </p:tgtEl>
                                          </p:cBhvr>
                                        </p:animEffect>
                                      </p:childTnLst>
                                    </p:cTn>
                                  </p:par>
                                  <p:par>
                                    <p:cTn id="11" presetID="53" presetClass="entr" presetSubtype="16" fill="hold" nodeType="withEffect">
                                      <p:stCondLst>
                                        <p:cond delay="0"/>
                                      </p:stCondLst>
                                      <p:childTnLst>
                                        <p:set>
                                          <p:cBhvr>
                                            <p:cTn id="12" dur="1" fill="hold">
                                              <p:stCondLst>
                                                <p:cond delay="0"/>
                                              </p:stCondLst>
                                            </p:cTn>
                                            <p:tgtEl>
                                              <p:spTgt spid="144"/>
                                            </p:tgtEl>
                                            <p:attrNameLst>
                                              <p:attrName>style.visibility</p:attrName>
                                            </p:attrNameLst>
                                          </p:cBhvr>
                                          <p:to>
                                            <p:strVal val="visible"/>
                                          </p:to>
                                        </p:set>
                                        <p:anim calcmode="lin" valueType="num">
                                          <p:cBhvr>
                                            <p:cTn id="13" dur="500" fill="hold"/>
                                            <p:tgtEl>
                                              <p:spTgt spid="144"/>
                                            </p:tgtEl>
                                            <p:attrNameLst>
                                              <p:attrName>ppt_w</p:attrName>
                                            </p:attrNameLst>
                                          </p:cBhvr>
                                          <p:tavLst>
                                            <p:tav tm="0">
                                              <p:val>
                                                <p:fltVal val="0"/>
                                              </p:val>
                                            </p:tav>
                                            <p:tav tm="100000">
                                              <p:val>
                                                <p:strVal val="#ppt_w"/>
                                              </p:val>
                                            </p:tav>
                                          </p:tavLst>
                                        </p:anim>
                                        <p:anim calcmode="lin" valueType="num">
                                          <p:cBhvr>
                                            <p:cTn id="14" dur="500" fill="hold"/>
                                            <p:tgtEl>
                                              <p:spTgt spid="144"/>
                                            </p:tgtEl>
                                            <p:attrNameLst>
                                              <p:attrName>ppt_h</p:attrName>
                                            </p:attrNameLst>
                                          </p:cBhvr>
                                          <p:tavLst>
                                            <p:tav tm="0">
                                              <p:val>
                                                <p:fltVal val="0"/>
                                              </p:val>
                                            </p:tav>
                                            <p:tav tm="100000">
                                              <p:val>
                                                <p:strVal val="#ppt_h"/>
                                              </p:val>
                                            </p:tav>
                                          </p:tavLst>
                                        </p:anim>
                                        <p:animEffect transition="in" filter="fade">
                                          <p:cBhvr>
                                            <p:cTn id="15" dur="500"/>
                                            <p:tgtEl>
                                              <p:spTgt spid="144"/>
                                            </p:tgtEl>
                                          </p:cBhvr>
                                        </p:animEffect>
                                      </p:childTnLst>
                                    </p:cTn>
                                  </p:par>
                                </p:childTnLst>
                              </p:cTn>
                            </p:par>
                            <p:par>
                              <p:cTn id="16" fill="hold">
                                <p:stCondLst>
                                  <p:cond delay="500"/>
                                </p:stCondLst>
                                <p:childTnLst>
                                  <p:par>
                                    <p:cTn id="17" presetID="22" presetClass="entr" presetSubtype="8" fill="hold" grpId="0" nodeType="afterEffect">
                                      <p:stCondLst>
                                        <p:cond delay="0"/>
                                      </p:stCondLst>
                                      <p:childTnLst>
                                        <p:set>
                                          <p:cBhvr>
                                            <p:cTn id="18" dur="1" fill="hold">
                                              <p:stCondLst>
                                                <p:cond delay="0"/>
                                              </p:stCondLst>
                                            </p:cTn>
                                            <p:tgtEl>
                                              <p:spTgt spid="150"/>
                                            </p:tgtEl>
                                            <p:attrNameLst>
                                              <p:attrName>style.visibility</p:attrName>
                                            </p:attrNameLst>
                                          </p:cBhvr>
                                          <p:to>
                                            <p:strVal val="visible"/>
                                          </p:to>
                                        </p:set>
                                        <p:animEffect transition="in" filter="wipe(left)">
                                          <p:cBhvr>
                                            <p:cTn id="19" dur="500"/>
                                            <p:tgtEl>
                                              <p:spTgt spid="150"/>
                                            </p:tgtEl>
                                          </p:cBhvr>
                                        </p:animEffect>
                                      </p:childTnLst>
                                    </p:cTn>
                                  </p:par>
                                  <p:par>
                                    <p:cTn id="20" presetID="22" presetClass="entr" presetSubtype="8" fill="hold" grpId="0" nodeType="withEffect">
                                      <p:stCondLst>
                                        <p:cond delay="100"/>
                                      </p:stCondLst>
                                      <p:childTnLst>
                                        <p:set>
                                          <p:cBhvr>
                                            <p:cTn id="21" dur="1" fill="hold">
                                              <p:stCondLst>
                                                <p:cond delay="0"/>
                                              </p:stCondLst>
                                            </p:cTn>
                                            <p:tgtEl>
                                              <p:spTgt spid="151"/>
                                            </p:tgtEl>
                                            <p:attrNameLst>
                                              <p:attrName>style.visibility</p:attrName>
                                            </p:attrNameLst>
                                          </p:cBhvr>
                                          <p:to>
                                            <p:strVal val="visible"/>
                                          </p:to>
                                        </p:set>
                                        <p:animEffect transition="in" filter="wipe(left)">
                                          <p:cBhvr>
                                            <p:cTn id="22" dur="500"/>
                                            <p:tgtEl>
                                              <p:spTgt spid="151"/>
                                            </p:tgtEl>
                                          </p:cBhvr>
                                        </p:animEffect>
                                      </p:childTnLst>
                                    </p:cTn>
                                  </p:par>
                                  <p:par>
                                    <p:cTn id="23" presetID="47" presetClass="entr" presetSubtype="0" fill="hold"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anim calcmode="lin" valueType="num">
                                          <p:cBhvr>
                                            <p:cTn id="26" dur="500" fill="hold"/>
                                            <p:tgtEl>
                                              <p:spTgt spid="6"/>
                                            </p:tgtEl>
                                            <p:attrNameLst>
                                              <p:attrName>ppt_x</p:attrName>
                                            </p:attrNameLst>
                                          </p:cBhvr>
                                          <p:tavLst>
                                            <p:tav tm="0">
                                              <p:val>
                                                <p:strVal val="#ppt_x"/>
                                              </p:val>
                                            </p:tav>
                                            <p:tav tm="100000">
                                              <p:val>
                                                <p:strVal val="#ppt_x"/>
                                              </p:val>
                                            </p:tav>
                                          </p:tavLst>
                                        </p:anim>
                                        <p:anim calcmode="lin" valueType="num">
                                          <p:cBhvr>
                                            <p:cTn id="27" dur="500" fill="hold"/>
                                            <p:tgtEl>
                                              <p:spTgt spid="6"/>
                                            </p:tgtEl>
                                            <p:attrNameLst>
                                              <p:attrName>ppt_y</p:attrName>
                                            </p:attrNameLst>
                                          </p:cBhvr>
                                          <p:tavLst>
                                            <p:tav tm="0">
                                              <p:val>
                                                <p:strVal val="#ppt_y-.1"/>
                                              </p:val>
                                            </p:tav>
                                            <p:tav tm="100000">
                                              <p:val>
                                                <p:strVal val="#ppt_y"/>
                                              </p:val>
                                            </p:tav>
                                          </p:tavLst>
                                        </p:anim>
                                      </p:childTnLst>
                                    </p:cTn>
                                  </p:par>
                                </p:childTnLst>
                              </p:cTn>
                            </p:par>
                            <p:par>
                              <p:cTn id="28" fill="hold">
                                <p:stCondLst>
                                  <p:cond delay="1000"/>
                                </p:stCondLst>
                                <p:childTnLst>
                                  <p:par>
                                    <p:cTn id="29" presetID="2" presetClass="entr" presetSubtype="1" fill="hold" grpId="0" nodeType="afterEffect" p14:presetBounceEnd="40000">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14:bounceEnd="40000">
                                          <p:cBhvr additive="base">
                                            <p:cTn id="31" dur="500" fill="hold"/>
                                            <p:tgtEl>
                                              <p:spTgt spid="13"/>
                                            </p:tgtEl>
                                            <p:attrNameLst>
                                              <p:attrName>ppt_x</p:attrName>
                                            </p:attrNameLst>
                                          </p:cBhvr>
                                          <p:tavLst>
                                            <p:tav tm="0">
                                              <p:val>
                                                <p:strVal val="#ppt_x"/>
                                              </p:val>
                                            </p:tav>
                                            <p:tav tm="100000">
                                              <p:val>
                                                <p:strVal val="#ppt_x"/>
                                              </p:val>
                                            </p:tav>
                                          </p:tavLst>
                                        </p:anim>
                                        <p:anim calcmode="lin" valueType="num" p14:bounceEnd="40000">
                                          <p:cBhvr additive="base">
                                            <p:cTn id="32" dur="500" fill="hold"/>
                                            <p:tgtEl>
                                              <p:spTgt spid="1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16" presetClass="entr" presetSubtype="21"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barn(inVertical)">
                                          <p:cBhvr>
                                            <p:cTn id="36" dur="500"/>
                                            <p:tgtEl>
                                              <p:spTgt spid="12"/>
                                            </p:tgtEl>
                                          </p:cBhvr>
                                        </p:animEffect>
                                      </p:childTnLst>
                                    </p:cTn>
                                  </p:par>
                                </p:childTnLst>
                              </p:cTn>
                            </p:par>
                            <p:par>
                              <p:cTn id="37" fill="hold">
                                <p:stCondLst>
                                  <p:cond delay="2000"/>
                                </p:stCondLst>
                                <p:childTnLst>
                                  <p:par>
                                    <p:cTn id="38" presetID="22" presetClass="entr" presetSubtype="1"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wipe(up)">
                                          <p:cBhvr>
                                            <p:cTn id="40" dur="500"/>
                                            <p:tgtEl>
                                              <p:spTgt spid="11"/>
                                            </p:tgtEl>
                                          </p:cBhvr>
                                        </p:animEffect>
                                      </p:childTnLst>
                                    </p:cTn>
                                  </p:par>
                                </p:childTnLst>
                              </p:cTn>
                            </p:par>
                            <p:par>
                              <p:cTn id="41" fill="hold">
                                <p:stCondLst>
                                  <p:cond delay="2500"/>
                                </p:stCondLst>
                                <p:childTnLst>
                                  <p:par>
                                    <p:cTn id="42" presetID="22" presetClass="entr" presetSubtype="8" fill="hold" nodeType="afterEffect">
                                      <p:stCondLst>
                                        <p:cond delay="0"/>
                                      </p:stCondLst>
                                      <p:childTnLst>
                                        <p:set>
                                          <p:cBhvr>
                                            <p:cTn id="43" dur="1" fill="hold">
                                              <p:stCondLst>
                                                <p:cond delay="0"/>
                                              </p:stCondLst>
                                            </p:cTn>
                                            <p:tgtEl>
                                              <p:spTgt spid="74"/>
                                            </p:tgtEl>
                                            <p:attrNameLst>
                                              <p:attrName>style.visibility</p:attrName>
                                            </p:attrNameLst>
                                          </p:cBhvr>
                                          <p:to>
                                            <p:strVal val="visible"/>
                                          </p:to>
                                        </p:set>
                                        <p:animEffect transition="in" filter="wipe(left)">
                                          <p:cBhvr>
                                            <p:cTn id="44" dur="500"/>
                                            <p:tgtEl>
                                              <p:spTgt spid="74"/>
                                            </p:tgtEl>
                                          </p:cBhvr>
                                        </p:animEffect>
                                      </p:childTnLst>
                                    </p:cTn>
                                  </p:par>
                                </p:childTnLst>
                              </p:cTn>
                            </p:par>
                            <p:par>
                              <p:cTn id="45" fill="hold">
                                <p:stCondLst>
                                  <p:cond delay="3000"/>
                                </p:stCondLst>
                                <p:childTnLst>
                                  <p:par>
                                    <p:cTn id="46" presetID="10" presetClass="entr" presetSubtype="0" fill="hold" nodeType="afterEffect">
                                      <p:stCondLst>
                                        <p:cond delay="0"/>
                                      </p:stCondLst>
                                      <p:childTnLst>
                                        <p:set>
                                          <p:cBhvr>
                                            <p:cTn id="47" dur="1" fill="hold">
                                              <p:stCondLst>
                                                <p:cond delay="0"/>
                                              </p:stCondLst>
                                            </p:cTn>
                                            <p:tgtEl>
                                              <p:spTgt spid="87"/>
                                            </p:tgtEl>
                                            <p:attrNameLst>
                                              <p:attrName>style.visibility</p:attrName>
                                            </p:attrNameLst>
                                          </p:cBhvr>
                                          <p:to>
                                            <p:strVal val="visible"/>
                                          </p:to>
                                        </p:set>
                                        <p:animEffect transition="in" filter="fade">
                                          <p:cBhvr>
                                            <p:cTn id="48" dur="500"/>
                                            <p:tgtEl>
                                              <p:spTgt spid="87"/>
                                            </p:tgtEl>
                                          </p:cBhvr>
                                        </p:animEffect>
                                      </p:childTnLst>
                                    </p:cTn>
                                  </p:par>
                                </p:childTnLst>
                              </p:cTn>
                            </p:par>
                            <p:par>
                              <p:cTn id="49" fill="hold">
                                <p:stCondLst>
                                  <p:cond delay="3500"/>
                                </p:stCondLst>
                                <p:childTnLst>
                                  <p:par>
                                    <p:cTn id="50" presetID="10" presetClass="entr" presetSubtype="0" fill="hold" grpId="0" nodeType="afterEffect">
                                      <p:stCondLst>
                                        <p:cond delay="0"/>
                                      </p:stCondLst>
                                      <p:childTnLst>
                                        <p:set>
                                          <p:cBhvr>
                                            <p:cTn id="51" dur="1" fill="hold">
                                              <p:stCondLst>
                                                <p:cond delay="0"/>
                                              </p:stCondLst>
                                            </p:cTn>
                                            <p:tgtEl>
                                              <p:spTgt spid="90"/>
                                            </p:tgtEl>
                                            <p:attrNameLst>
                                              <p:attrName>style.visibility</p:attrName>
                                            </p:attrNameLst>
                                          </p:cBhvr>
                                          <p:to>
                                            <p:strVal val="visible"/>
                                          </p:to>
                                        </p:set>
                                        <p:animEffect transition="in" filter="fade">
                                          <p:cBhvr>
                                            <p:cTn id="52" dur="500"/>
                                            <p:tgtEl>
                                              <p:spTgt spid="90"/>
                                            </p:tgtEl>
                                          </p:cBhvr>
                                        </p:animEffect>
                                      </p:childTnLst>
                                    </p:cTn>
                                  </p:par>
                                  <p:par>
                                    <p:cTn id="53" presetID="16" presetClass="entr" presetSubtype="21" fill="hold" grpId="0" nodeType="withEffect">
                                      <p:stCondLst>
                                        <p:cond delay="0"/>
                                      </p:stCondLst>
                                      <p:childTnLst>
                                        <p:set>
                                          <p:cBhvr>
                                            <p:cTn id="54" dur="1" fill="hold">
                                              <p:stCondLst>
                                                <p:cond delay="0"/>
                                              </p:stCondLst>
                                            </p:cTn>
                                            <p:tgtEl>
                                              <p:spTgt spid="134"/>
                                            </p:tgtEl>
                                            <p:attrNameLst>
                                              <p:attrName>style.visibility</p:attrName>
                                            </p:attrNameLst>
                                          </p:cBhvr>
                                          <p:to>
                                            <p:strVal val="visible"/>
                                          </p:to>
                                        </p:set>
                                        <p:animEffect transition="in" filter="barn(inVertical)">
                                          <p:cBhvr>
                                            <p:cTn id="55" dur="500"/>
                                            <p:tgtEl>
                                              <p:spTgt spid="134"/>
                                            </p:tgtEl>
                                          </p:cBhvr>
                                        </p:animEffect>
                                      </p:childTnLst>
                                    </p:cTn>
                                  </p:par>
                                </p:childTnLst>
                              </p:cTn>
                            </p:par>
                            <p:par>
                              <p:cTn id="56" fill="hold">
                                <p:stCondLst>
                                  <p:cond delay="4000"/>
                                </p:stCondLst>
                                <p:childTnLst>
                                  <p:par>
                                    <p:cTn id="57" presetID="22" presetClass="entr" presetSubtype="8" fill="hold" nodeType="afterEffect">
                                      <p:stCondLst>
                                        <p:cond delay="0"/>
                                      </p:stCondLst>
                                      <p:childTnLst>
                                        <p:set>
                                          <p:cBhvr>
                                            <p:cTn id="58" dur="1" fill="hold">
                                              <p:stCondLst>
                                                <p:cond delay="0"/>
                                              </p:stCondLst>
                                            </p:cTn>
                                            <p:tgtEl>
                                              <p:spTgt spid="75"/>
                                            </p:tgtEl>
                                            <p:attrNameLst>
                                              <p:attrName>style.visibility</p:attrName>
                                            </p:attrNameLst>
                                          </p:cBhvr>
                                          <p:to>
                                            <p:strVal val="visible"/>
                                          </p:to>
                                        </p:set>
                                        <p:animEffect transition="in" filter="wipe(left)">
                                          <p:cBhvr>
                                            <p:cTn id="59" dur="500"/>
                                            <p:tgtEl>
                                              <p:spTgt spid="75"/>
                                            </p:tgtEl>
                                          </p:cBhvr>
                                        </p:animEffect>
                                      </p:childTnLst>
                                    </p:cTn>
                                  </p:par>
                                </p:childTnLst>
                              </p:cTn>
                            </p:par>
                            <p:par>
                              <p:cTn id="60" fill="hold">
                                <p:stCondLst>
                                  <p:cond delay="4500"/>
                                </p:stCondLst>
                                <p:childTnLst>
                                  <p:par>
                                    <p:cTn id="61" presetID="10" presetClass="entr" presetSubtype="0" fill="hold" nodeType="afterEffect">
                                      <p:stCondLst>
                                        <p:cond delay="0"/>
                                      </p:stCondLst>
                                      <p:childTnLst>
                                        <p:set>
                                          <p:cBhvr>
                                            <p:cTn id="62" dur="1" fill="hold">
                                              <p:stCondLst>
                                                <p:cond delay="0"/>
                                              </p:stCondLst>
                                            </p:cTn>
                                            <p:tgtEl>
                                              <p:spTgt spid="91"/>
                                            </p:tgtEl>
                                            <p:attrNameLst>
                                              <p:attrName>style.visibility</p:attrName>
                                            </p:attrNameLst>
                                          </p:cBhvr>
                                          <p:to>
                                            <p:strVal val="visible"/>
                                          </p:to>
                                        </p:set>
                                        <p:animEffect transition="in" filter="fade">
                                          <p:cBhvr>
                                            <p:cTn id="63" dur="500"/>
                                            <p:tgtEl>
                                              <p:spTgt spid="91"/>
                                            </p:tgtEl>
                                          </p:cBhvr>
                                        </p:animEffect>
                                      </p:childTnLst>
                                    </p:cTn>
                                  </p:par>
                                </p:childTnLst>
                              </p:cTn>
                            </p:par>
                            <p:par>
                              <p:cTn id="64" fill="hold">
                                <p:stCondLst>
                                  <p:cond delay="5000"/>
                                </p:stCondLst>
                                <p:childTnLst>
                                  <p:par>
                                    <p:cTn id="65" presetID="10" presetClass="entr" presetSubtype="0" fill="hold" nodeType="afterEffect">
                                      <p:stCondLst>
                                        <p:cond delay="0"/>
                                      </p:stCondLst>
                                      <p:childTnLst>
                                        <p:set>
                                          <p:cBhvr>
                                            <p:cTn id="66" dur="1" fill="hold">
                                              <p:stCondLst>
                                                <p:cond delay="0"/>
                                              </p:stCondLst>
                                            </p:cTn>
                                            <p:tgtEl>
                                              <p:spTgt spid="94"/>
                                            </p:tgtEl>
                                            <p:attrNameLst>
                                              <p:attrName>style.visibility</p:attrName>
                                            </p:attrNameLst>
                                          </p:cBhvr>
                                          <p:to>
                                            <p:strVal val="visible"/>
                                          </p:to>
                                        </p:set>
                                        <p:animEffect transition="in" filter="fade">
                                          <p:cBhvr>
                                            <p:cTn id="67" dur="500"/>
                                            <p:tgtEl>
                                              <p:spTgt spid="94"/>
                                            </p:tgtEl>
                                          </p:cBhvr>
                                        </p:animEffect>
                                      </p:childTnLst>
                                    </p:cTn>
                                  </p:par>
                                  <p:par>
                                    <p:cTn id="68" presetID="16" presetClass="entr" presetSubtype="21" fill="hold" grpId="0" nodeType="withEffect">
                                      <p:stCondLst>
                                        <p:cond delay="0"/>
                                      </p:stCondLst>
                                      <p:childTnLst>
                                        <p:set>
                                          <p:cBhvr>
                                            <p:cTn id="69" dur="1" fill="hold">
                                              <p:stCondLst>
                                                <p:cond delay="0"/>
                                              </p:stCondLst>
                                            </p:cTn>
                                            <p:tgtEl>
                                              <p:spTgt spid="135"/>
                                            </p:tgtEl>
                                            <p:attrNameLst>
                                              <p:attrName>style.visibility</p:attrName>
                                            </p:attrNameLst>
                                          </p:cBhvr>
                                          <p:to>
                                            <p:strVal val="visible"/>
                                          </p:to>
                                        </p:set>
                                        <p:animEffect transition="in" filter="barn(inVertical)">
                                          <p:cBhvr>
                                            <p:cTn id="70" dur="500"/>
                                            <p:tgtEl>
                                              <p:spTgt spid="135"/>
                                            </p:tgtEl>
                                          </p:cBhvr>
                                        </p:animEffect>
                                      </p:childTnLst>
                                    </p:cTn>
                                  </p:par>
                                </p:childTnLst>
                              </p:cTn>
                            </p:par>
                            <p:par>
                              <p:cTn id="71" fill="hold">
                                <p:stCondLst>
                                  <p:cond delay="5500"/>
                                </p:stCondLst>
                                <p:childTnLst>
                                  <p:par>
                                    <p:cTn id="72" presetID="22" presetClass="entr" presetSubtype="8" fill="hold" nodeType="afterEffect">
                                      <p:stCondLst>
                                        <p:cond delay="0"/>
                                      </p:stCondLst>
                                      <p:childTnLst>
                                        <p:set>
                                          <p:cBhvr>
                                            <p:cTn id="73" dur="1" fill="hold">
                                              <p:stCondLst>
                                                <p:cond delay="0"/>
                                              </p:stCondLst>
                                            </p:cTn>
                                            <p:tgtEl>
                                              <p:spTgt spid="76"/>
                                            </p:tgtEl>
                                            <p:attrNameLst>
                                              <p:attrName>style.visibility</p:attrName>
                                            </p:attrNameLst>
                                          </p:cBhvr>
                                          <p:to>
                                            <p:strVal val="visible"/>
                                          </p:to>
                                        </p:set>
                                        <p:animEffect transition="in" filter="wipe(left)">
                                          <p:cBhvr>
                                            <p:cTn id="74" dur="500"/>
                                            <p:tgtEl>
                                              <p:spTgt spid="76"/>
                                            </p:tgtEl>
                                          </p:cBhvr>
                                        </p:animEffect>
                                      </p:childTnLst>
                                    </p:cTn>
                                  </p:par>
                                </p:childTnLst>
                              </p:cTn>
                            </p:par>
                            <p:par>
                              <p:cTn id="75" fill="hold">
                                <p:stCondLst>
                                  <p:cond delay="6000"/>
                                </p:stCondLst>
                                <p:childTnLst>
                                  <p:par>
                                    <p:cTn id="76" presetID="10" presetClass="entr" presetSubtype="0" fill="hold" nodeType="afterEffect">
                                      <p:stCondLst>
                                        <p:cond delay="0"/>
                                      </p:stCondLst>
                                      <p:childTnLst>
                                        <p:set>
                                          <p:cBhvr>
                                            <p:cTn id="77" dur="1" fill="hold">
                                              <p:stCondLst>
                                                <p:cond delay="0"/>
                                              </p:stCondLst>
                                            </p:cTn>
                                            <p:tgtEl>
                                              <p:spTgt spid="101"/>
                                            </p:tgtEl>
                                            <p:attrNameLst>
                                              <p:attrName>style.visibility</p:attrName>
                                            </p:attrNameLst>
                                          </p:cBhvr>
                                          <p:to>
                                            <p:strVal val="visible"/>
                                          </p:to>
                                        </p:set>
                                        <p:animEffect transition="in" filter="fade">
                                          <p:cBhvr>
                                            <p:cTn id="78" dur="500"/>
                                            <p:tgtEl>
                                              <p:spTgt spid="101"/>
                                            </p:tgtEl>
                                          </p:cBhvr>
                                        </p:animEffect>
                                      </p:childTnLst>
                                    </p:cTn>
                                  </p:par>
                                </p:childTnLst>
                              </p:cTn>
                            </p:par>
                            <p:par>
                              <p:cTn id="79" fill="hold">
                                <p:stCondLst>
                                  <p:cond delay="6500"/>
                                </p:stCondLst>
                                <p:childTnLst>
                                  <p:par>
                                    <p:cTn id="80" presetID="10" presetClass="entr" presetSubtype="0" fill="hold" nodeType="afterEffect">
                                      <p:stCondLst>
                                        <p:cond delay="0"/>
                                      </p:stCondLst>
                                      <p:childTnLst>
                                        <p:set>
                                          <p:cBhvr>
                                            <p:cTn id="81" dur="1" fill="hold">
                                              <p:stCondLst>
                                                <p:cond delay="0"/>
                                              </p:stCondLst>
                                            </p:cTn>
                                            <p:tgtEl>
                                              <p:spTgt spid="104"/>
                                            </p:tgtEl>
                                            <p:attrNameLst>
                                              <p:attrName>style.visibility</p:attrName>
                                            </p:attrNameLst>
                                          </p:cBhvr>
                                          <p:to>
                                            <p:strVal val="visible"/>
                                          </p:to>
                                        </p:set>
                                        <p:animEffect transition="in" filter="fade">
                                          <p:cBhvr>
                                            <p:cTn id="82" dur="500"/>
                                            <p:tgtEl>
                                              <p:spTgt spid="104"/>
                                            </p:tgtEl>
                                          </p:cBhvr>
                                        </p:animEffect>
                                      </p:childTnLst>
                                    </p:cTn>
                                  </p:par>
                                  <p:par>
                                    <p:cTn id="83" presetID="16" presetClass="entr" presetSubtype="21" fill="hold" grpId="0" nodeType="withEffect">
                                      <p:stCondLst>
                                        <p:cond delay="0"/>
                                      </p:stCondLst>
                                      <p:childTnLst>
                                        <p:set>
                                          <p:cBhvr>
                                            <p:cTn id="84" dur="1" fill="hold">
                                              <p:stCondLst>
                                                <p:cond delay="0"/>
                                              </p:stCondLst>
                                            </p:cTn>
                                            <p:tgtEl>
                                              <p:spTgt spid="136"/>
                                            </p:tgtEl>
                                            <p:attrNameLst>
                                              <p:attrName>style.visibility</p:attrName>
                                            </p:attrNameLst>
                                          </p:cBhvr>
                                          <p:to>
                                            <p:strVal val="visible"/>
                                          </p:to>
                                        </p:set>
                                        <p:animEffect transition="in" filter="barn(inVertical)">
                                          <p:cBhvr>
                                            <p:cTn id="85" dur="500"/>
                                            <p:tgtEl>
                                              <p:spTgt spid="136"/>
                                            </p:tgtEl>
                                          </p:cBhvr>
                                        </p:animEffect>
                                      </p:childTnLst>
                                    </p:cTn>
                                  </p:par>
                                </p:childTnLst>
                              </p:cTn>
                            </p:par>
                            <p:par>
                              <p:cTn id="86" fill="hold">
                                <p:stCondLst>
                                  <p:cond delay="7000"/>
                                </p:stCondLst>
                                <p:childTnLst>
                                  <p:par>
                                    <p:cTn id="87" presetID="22" presetClass="entr" presetSubtype="8" fill="hold" nodeType="afterEffect">
                                      <p:stCondLst>
                                        <p:cond delay="0"/>
                                      </p:stCondLst>
                                      <p:childTnLst>
                                        <p:set>
                                          <p:cBhvr>
                                            <p:cTn id="88" dur="1" fill="hold">
                                              <p:stCondLst>
                                                <p:cond delay="0"/>
                                              </p:stCondLst>
                                            </p:cTn>
                                            <p:tgtEl>
                                              <p:spTgt spid="77"/>
                                            </p:tgtEl>
                                            <p:attrNameLst>
                                              <p:attrName>style.visibility</p:attrName>
                                            </p:attrNameLst>
                                          </p:cBhvr>
                                          <p:to>
                                            <p:strVal val="visible"/>
                                          </p:to>
                                        </p:set>
                                        <p:animEffect transition="in" filter="wipe(left)">
                                          <p:cBhvr>
                                            <p:cTn id="89" dur="500"/>
                                            <p:tgtEl>
                                              <p:spTgt spid="77"/>
                                            </p:tgtEl>
                                          </p:cBhvr>
                                        </p:animEffect>
                                      </p:childTnLst>
                                    </p:cTn>
                                  </p:par>
                                </p:childTnLst>
                              </p:cTn>
                            </p:par>
                            <p:par>
                              <p:cTn id="90" fill="hold">
                                <p:stCondLst>
                                  <p:cond delay="7500"/>
                                </p:stCondLst>
                                <p:childTnLst>
                                  <p:par>
                                    <p:cTn id="91" presetID="10" presetClass="entr" presetSubtype="0" fill="hold" nodeType="afterEffect">
                                      <p:stCondLst>
                                        <p:cond delay="0"/>
                                      </p:stCondLst>
                                      <p:childTnLst>
                                        <p:set>
                                          <p:cBhvr>
                                            <p:cTn id="92" dur="1" fill="hold">
                                              <p:stCondLst>
                                                <p:cond delay="0"/>
                                              </p:stCondLst>
                                            </p:cTn>
                                            <p:tgtEl>
                                              <p:spTgt spid="108"/>
                                            </p:tgtEl>
                                            <p:attrNameLst>
                                              <p:attrName>style.visibility</p:attrName>
                                            </p:attrNameLst>
                                          </p:cBhvr>
                                          <p:to>
                                            <p:strVal val="visible"/>
                                          </p:to>
                                        </p:set>
                                        <p:animEffect transition="in" filter="fade">
                                          <p:cBhvr>
                                            <p:cTn id="93" dur="500"/>
                                            <p:tgtEl>
                                              <p:spTgt spid="108"/>
                                            </p:tgtEl>
                                          </p:cBhvr>
                                        </p:animEffect>
                                      </p:childTnLst>
                                    </p:cTn>
                                  </p:par>
                                </p:childTnLst>
                              </p:cTn>
                            </p:par>
                            <p:par>
                              <p:cTn id="94" fill="hold">
                                <p:stCondLst>
                                  <p:cond delay="8000"/>
                                </p:stCondLst>
                                <p:childTnLst>
                                  <p:par>
                                    <p:cTn id="95" presetID="10" presetClass="entr" presetSubtype="0" fill="hold" grpId="0" nodeType="afterEffect">
                                      <p:stCondLst>
                                        <p:cond delay="0"/>
                                      </p:stCondLst>
                                      <p:childTnLst>
                                        <p:set>
                                          <p:cBhvr>
                                            <p:cTn id="96" dur="1" fill="hold">
                                              <p:stCondLst>
                                                <p:cond delay="0"/>
                                              </p:stCondLst>
                                            </p:cTn>
                                            <p:tgtEl>
                                              <p:spTgt spid="111"/>
                                            </p:tgtEl>
                                            <p:attrNameLst>
                                              <p:attrName>style.visibility</p:attrName>
                                            </p:attrNameLst>
                                          </p:cBhvr>
                                          <p:to>
                                            <p:strVal val="visible"/>
                                          </p:to>
                                        </p:set>
                                        <p:animEffect transition="in" filter="fade">
                                          <p:cBhvr>
                                            <p:cTn id="97" dur="500"/>
                                            <p:tgtEl>
                                              <p:spTgt spid="111"/>
                                            </p:tgtEl>
                                          </p:cBhvr>
                                        </p:animEffect>
                                      </p:childTnLst>
                                    </p:cTn>
                                  </p:par>
                                  <p:par>
                                    <p:cTn id="98" presetID="16" presetClass="entr" presetSubtype="21" fill="hold" grpId="0" nodeType="withEffect">
                                      <p:stCondLst>
                                        <p:cond delay="0"/>
                                      </p:stCondLst>
                                      <p:childTnLst>
                                        <p:set>
                                          <p:cBhvr>
                                            <p:cTn id="99" dur="1" fill="hold">
                                              <p:stCondLst>
                                                <p:cond delay="0"/>
                                              </p:stCondLst>
                                            </p:cTn>
                                            <p:tgtEl>
                                              <p:spTgt spid="137"/>
                                            </p:tgtEl>
                                            <p:attrNameLst>
                                              <p:attrName>style.visibility</p:attrName>
                                            </p:attrNameLst>
                                          </p:cBhvr>
                                          <p:to>
                                            <p:strVal val="visible"/>
                                          </p:to>
                                        </p:set>
                                        <p:animEffect transition="in" filter="barn(inVertical)">
                                          <p:cBhvr>
                                            <p:cTn id="100" dur="500"/>
                                            <p:tgtEl>
                                              <p:spTgt spid="137"/>
                                            </p:tgtEl>
                                          </p:cBhvr>
                                        </p:animEffect>
                                      </p:childTnLst>
                                    </p:cTn>
                                  </p:par>
                                </p:childTnLst>
                              </p:cTn>
                            </p:par>
                            <p:par>
                              <p:cTn id="101" fill="hold">
                                <p:stCondLst>
                                  <p:cond delay="8500"/>
                                </p:stCondLst>
                                <p:childTnLst>
                                  <p:par>
                                    <p:cTn id="102" presetID="22" presetClass="entr" presetSubtype="8" fill="hold" nodeType="afterEffect">
                                      <p:stCondLst>
                                        <p:cond delay="0"/>
                                      </p:stCondLst>
                                      <p:childTnLst>
                                        <p:set>
                                          <p:cBhvr>
                                            <p:cTn id="103" dur="1" fill="hold">
                                              <p:stCondLst>
                                                <p:cond delay="0"/>
                                              </p:stCondLst>
                                            </p:cTn>
                                            <p:tgtEl>
                                              <p:spTgt spid="78"/>
                                            </p:tgtEl>
                                            <p:attrNameLst>
                                              <p:attrName>style.visibility</p:attrName>
                                            </p:attrNameLst>
                                          </p:cBhvr>
                                          <p:to>
                                            <p:strVal val="visible"/>
                                          </p:to>
                                        </p:set>
                                        <p:animEffect transition="in" filter="wipe(left)">
                                          <p:cBhvr>
                                            <p:cTn id="104" dur="500"/>
                                            <p:tgtEl>
                                              <p:spTgt spid="78"/>
                                            </p:tgtEl>
                                          </p:cBhvr>
                                        </p:animEffect>
                                      </p:childTnLst>
                                    </p:cTn>
                                  </p:par>
                                </p:childTnLst>
                              </p:cTn>
                            </p:par>
                            <p:par>
                              <p:cTn id="105" fill="hold">
                                <p:stCondLst>
                                  <p:cond delay="9000"/>
                                </p:stCondLst>
                                <p:childTnLst>
                                  <p:par>
                                    <p:cTn id="106" presetID="22" presetClass="entr" presetSubtype="1" fill="hold" nodeType="afterEffect">
                                      <p:stCondLst>
                                        <p:cond delay="0"/>
                                      </p:stCondLst>
                                      <p:childTnLst>
                                        <p:set>
                                          <p:cBhvr>
                                            <p:cTn id="107" dur="1" fill="hold">
                                              <p:stCondLst>
                                                <p:cond delay="0"/>
                                              </p:stCondLst>
                                            </p:cTn>
                                            <p:tgtEl>
                                              <p:spTgt spid="79"/>
                                            </p:tgtEl>
                                            <p:attrNameLst>
                                              <p:attrName>style.visibility</p:attrName>
                                            </p:attrNameLst>
                                          </p:cBhvr>
                                          <p:to>
                                            <p:strVal val="visible"/>
                                          </p:to>
                                        </p:set>
                                        <p:animEffect transition="in" filter="wipe(up)">
                                          <p:cBhvr>
                                            <p:cTn id="108" dur="500"/>
                                            <p:tgtEl>
                                              <p:spTgt spid="79"/>
                                            </p:tgtEl>
                                          </p:cBhvr>
                                        </p:animEffect>
                                      </p:childTnLst>
                                    </p:cTn>
                                  </p:par>
                                </p:childTnLst>
                              </p:cTn>
                            </p:par>
                            <p:par>
                              <p:cTn id="109" fill="hold">
                                <p:stCondLst>
                                  <p:cond delay="9500"/>
                                </p:stCondLst>
                                <p:childTnLst>
                                  <p:par>
                                    <p:cTn id="110" presetID="22" presetClass="entr" presetSubtype="4" fill="hold" nodeType="afterEffect">
                                      <p:stCondLst>
                                        <p:cond delay="0"/>
                                      </p:stCondLst>
                                      <p:childTnLst>
                                        <p:set>
                                          <p:cBhvr>
                                            <p:cTn id="111" dur="1" fill="hold">
                                              <p:stCondLst>
                                                <p:cond delay="0"/>
                                              </p:stCondLst>
                                            </p:cTn>
                                            <p:tgtEl>
                                              <p:spTgt spid="86"/>
                                            </p:tgtEl>
                                            <p:attrNameLst>
                                              <p:attrName>style.visibility</p:attrName>
                                            </p:attrNameLst>
                                          </p:cBhvr>
                                          <p:to>
                                            <p:strVal val="visible"/>
                                          </p:to>
                                        </p:set>
                                        <p:animEffect transition="in" filter="wipe(down)">
                                          <p:cBhvr>
                                            <p:cTn id="112" dur="500"/>
                                            <p:tgtEl>
                                              <p:spTgt spid="86"/>
                                            </p:tgtEl>
                                          </p:cBhvr>
                                        </p:animEffect>
                                      </p:childTnLst>
                                    </p:cTn>
                                  </p:par>
                                </p:childTnLst>
                              </p:cTn>
                            </p:par>
                            <p:par>
                              <p:cTn id="113" fill="hold">
                                <p:stCondLst>
                                  <p:cond delay="10000"/>
                                </p:stCondLst>
                                <p:childTnLst>
                                  <p:par>
                                    <p:cTn id="114" presetID="22" presetClass="entr" presetSubtype="4" fill="hold" nodeType="afterEffect">
                                      <p:stCondLst>
                                        <p:cond delay="0"/>
                                      </p:stCondLst>
                                      <p:childTnLst>
                                        <p:set>
                                          <p:cBhvr>
                                            <p:cTn id="115" dur="1" fill="hold">
                                              <p:stCondLst>
                                                <p:cond delay="0"/>
                                              </p:stCondLst>
                                            </p:cTn>
                                            <p:tgtEl>
                                              <p:spTgt spid="85"/>
                                            </p:tgtEl>
                                            <p:attrNameLst>
                                              <p:attrName>style.visibility</p:attrName>
                                            </p:attrNameLst>
                                          </p:cBhvr>
                                          <p:to>
                                            <p:strVal val="visible"/>
                                          </p:to>
                                        </p:set>
                                        <p:animEffect transition="in" filter="wipe(down)">
                                          <p:cBhvr>
                                            <p:cTn id="116" dur="500"/>
                                            <p:tgtEl>
                                              <p:spTgt spid="85"/>
                                            </p:tgtEl>
                                          </p:cBhvr>
                                        </p:animEffect>
                                      </p:childTnLst>
                                    </p:cTn>
                                  </p:par>
                                </p:childTnLst>
                              </p:cTn>
                            </p:par>
                            <p:par>
                              <p:cTn id="117" fill="hold">
                                <p:stCondLst>
                                  <p:cond delay="10500"/>
                                </p:stCondLst>
                                <p:childTnLst>
                                  <p:par>
                                    <p:cTn id="118" presetID="10" presetClass="entr" presetSubtype="0" fill="hold"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500"/>
                                            <p:tgtEl>
                                              <p:spTgt spid="112"/>
                                            </p:tgtEl>
                                          </p:cBhvr>
                                        </p:animEffect>
                                      </p:childTnLst>
                                    </p:cTn>
                                  </p:par>
                                </p:childTnLst>
                              </p:cTn>
                            </p:par>
                            <p:par>
                              <p:cTn id="121" fill="hold">
                                <p:stCondLst>
                                  <p:cond delay="11000"/>
                                </p:stCondLst>
                                <p:childTnLst>
                                  <p:par>
                                    <p:cTn id="122" presetID="10" presetClass="entr" presetSubtype="0" fill="hold" nodeType="afterEffect">
                                      <p:stCondLst>
                                        <p:cond delay="0"/>
                                      </p:stCondLst>
                                      <p:childTnLst>
                                        <p:set>
                                          <p:cBhvr>
                                            <p:cTn id="123" dur="1" fill="hold">
                                              <p:stCondLst>
                                                <p:cond delay="0"/>
                                              </p:stCondLst>
                                            </p:cTn>
                                            <p:tgtEl>
                                              <p:spTgt spid="115"/>
                                            </p:tgtEl>
                                            <p:attrNameLst>
                                              <p:attrName>style.visibility</p:attrName>
                                            </p:attrNameLst>
                                          </p:cBhvr>
                                          <p:to>
                                            <p:strVal val="visible"/>
                                          </p:to>
                                        </p:set>
                                        <p:animEffect transition="in" filter="fade">
                                          <p:cBhvr>
                                            <p:cTn id="124" dur="500"/>
                                            <p:tgtEl>
                                              <p:spTgt spid="115"/>
                                            </p:tgtEl>
                                          </p:cBhvr>
                                        </p:animEffect>
                                      </p:childTnLst>
                                    </p:cTn>
                                  </p:par>
                                  <p:par>
                                    <p:cTn id="125" presetID="16" presetClass="entr" presetSubtype="21" fill="hold" grpId="0" nodeType="withEffect">
                                      <p:stCondLst>
                                        <p:cond delay="0"/>
                                      </p:stCondLst>
                                      <p:childTnLst>
                                        <p:set>
                                          <p:cBhvr>
                                            <p:cTn id="126" dur="1" fill="hold">
                                              <p:stCondLst>
                                                <p:cond delay="0"/>
                                              </p:stCondLst>
                                            </p:cTn>
                                            <p:tgtEl>
                                              <p:spTgt spid="138"/>
                                            </p:tgtEl>
                                            <p:attrNameLst>
                                              <p:attrName>style.visibility</p:attrName>
                                            </p:attrNameLst>
                                          </p:cBhvr>
                                          <p:to>
                                            <p:strVal val="visible"/>
                                          </p:to>
                                        </p:set>
                                        <p:animEffect transition="in" filter="barn(inVertical)">
                                          <p:cBhvr>
                                            <p:cTn id="127" dur="500"/>
                                            <p:tgtEl>
                                              <p:spTgt spid="138"/>
                                            </p:tgtEl>
                                          </p:cBhvr>
                                        </p:animEffect>
                                      </p:childTnLst>
                                    </p:cTn>
                                  </p:par>
                                </p:childTnLst>
                              </p:cTn>
                            </p:par>
                            <p:par>
                              <p:cTn id="128" fill="hold">
                                <p:stCondLst>
                                  <p:cond delay="11500"/>
                                </p:stCondLst>
                                <p:childTnLst>
                                  <p:par>
                                    <p:cTn id="129" presetID="22" presetClass="entr" presetSubtype="4" fill="hold" nodeType="afterEffect">
                                      <p:stCondLst>
                                        <p:cond delay="0"/>
                                      </p:stCondLst>
                                      <p:childTnLst>
                                        <p:set>
                                          <p:cBhvr>
                                            <p:cTn id="130" dur="1" fill="hold">
                                              <p:stCondLst>
                                                <p:cond delay="0"/>
                                              </p:stCondLst>
                                            </p:cTn>
                                            <p:tgtEl>
                                              <p:spTgt spid="84"/>
                                            </p:tgtEl>
                                            <p:attrNameLst>
                                              <p:attrName>style.visibility</p:attrName>
                                            </p:attrNameLst>
                                          </p:cBhvr>
                                          <p:to>
                                            <p:strVal val="visible"/>
                                          </p:to>
                                        </p:set>
                                        <p:animEffect transition="in" filter="wipe(down)">
                                          <p:cBhvr>
                                            <p:cTn id="131" dur="500"/>
                                            <p:tgtEl>
                                              <p:spTgt spid="84"/>
                                            </p:tgtEl>
                                          </p:cBhvr>
                                        </p:animEffect>
                                      </p:childTnLst>
                                    </p:cTn>
                                  </p:par>
                                </p:childTnLst>
                              </p:cTn>
                            </p:par>
                            <p:par>
                              <p:cTn id="132" fill="hold">
                                <p:stCondLst>
                                  <p:cond delay="12000"/>
                                </p:stCondLst>
                                <p:childTnLst>
                                  <p:par>
                                    <p:cTn id="133" presetID="10" presetClass="entr" presetSubtype="0" fill="hold" nodeType="afterEffect">
                                      <p:stCondLst>
                                        <p:cond delay="0"/>
                                      </p:stCondLst>
                                      <p:childTnLst>
                                        <p:set>
                                          <p:cBhvr>
                                            <p:cTn id="134" dur="1" fill="hold">
                                              <p:stCondLst>
                                                <p:cond delay="0"/>
                                              </p:stCondLst>
                                            </p:cTn>
                                            <p:tgtEl>
                                              <p:spTgt spid="118"/>
                                            </p:tgtEl>
                                            <p:attrNameLst>
                                              <p:attrName>style.visibility</p:attrName>
                                            </p:attrNameLst>
                                          </p:cBhvr>
                                          <p:to>
                                            <p:strVal val="visible"/>
                                          </p:to>
                                        </p:set>
                                        <p:animEffect transition="in" filter="fade">
                                          <p:cBhvr>
                                            <p:cTn id="135" dur="500"/>
                                            <p:tgtEl>
                                              <p:spTgt spid="118"/>
                                            </p:tgtEl>
                                          </p:cBhvr>
                                        </p:animEffect>
                                      </p:childTnLst>
                                    </p:cTn>
                                  </p:par>
                                </p:childTnLst>
                              </p:cTn>
                            </p:par>
                            <p:par>
                              <p:cTn id="136" fill="hold">
                                <p:stCondLst>
                                  <p:cond delay="12500"/>
                                </p:stCondLst>
                                <p:childTnLst>
                                  <p:par>
                                    <p:cTn id="137" presetID="10" presetClass="entr" presetSubtype="0" fill="hold" grpId="0" nodeType="afterEffect">
                                      <p:stCondLst>
                                        <p:cond delay="0"/>
                                      </p:stCondLst>
                                      <p:childTnLst>
                                        <p:set>
                                          <p:cBhvr>
                                            <p:cTn id="138" dur="1" fill="hold">
                                              <p:stCondLst>
                                                <p:cond delay="0"/>
                                              </p:stCondLst>
                                            </p:cTn>
                                            <p:tgtEl>
                                              <p:spTgt spid="121"/>
                                            </p:tgtEl>
                                            <p:attrNameLst>
                                              <p:attrName>style.visibility</p:attrName>
                                            </p:attrNameLst>
                                          </p:cBhvr>
                                          <p:to>
                                            <p:strVal val="visible"/>
                                          </p:to>
                                        </p:set>
                                        <p:animEffect transition="in" filter="fade">
                                          <p:cBhvr>
                                            <p:cTn id="139" dur="500"/>
                                            <p:tgtEl>
                                              <p:spTgt spid="121"/>
                                            </p:tgtEl>
                                          </p:cBhvr>
                                        </p:animEffect>
                                      </p:childTnLst>
                                    </p:cTn>
                                  </p:par>
                                  <p:par>
                                    <p:cTn id="140" presetID="16" presetClass="entr" presetSubtype="21" fill="hold" grpId="0" nodeType="withEffect">
                                      <p:stCondLst>
                                        <p:cond delay="0"/>
                                      </p:stCondLst>
                                      <p:childTnLst>
                                        <p:set>
                                          <p:cBhvr>
                                            <p:cTn id="141" dur="1" fill="hold">
                                              <p:stCondLst>
                                                <p:cond delay="0"/>
                                              </p:stCondLst>
                                            </p:cTn>
                                            <p:tgtEl>
                                              <p:spTgt spid="139"/>
                                            </p:tgtEl>
                                            <p:attrNameLst>
                                              <p:attrName>style.visibility</p:attrName>
                                            </p:attrNameLst>
                                          </p:cBhvr>
                                          <p:to>
                                            <p:strVal val="visible"/>
                                          </p:to>
                                        </p:set>
                                        <p:animEffect transition="in" filter="barn(inVertical)">
                                          <p:cBhvr>
                                            <p:cTn id="142" dur="500"/>
                                            <p:tgtEl>
                                              <p:spTgt spid="139"/>
                                            </p:tgtEl>
                                          </p:cBhvr>
                                        </p:animEffect>
                                      </p:childTnLst>
                                    </p:cTn>
                                  </p:par>
                                </p:childTnLst>
                              </p:cTn>
                            </p:par>
                            <p:par>
                              <p:cTn id="143" fill="hold">
                                <p:stCondLst>
                                  <p:cond delay="13000"/>
                                </p:stCondLst>
                                <p:childTnLst>
                                  <p:par>
                                    <p:cTn id="144" presetID="22" presetClass="entr" presetSubtype="4" fill="hold" nodeType="afterEffect">
                                      <p:stCondLst>
                                        <p:cond delay="0"/>
                                      </p:stCondLst>
                                      <p:childTnLst>
                                        <p:set>
                                          <p:cBhvr>
                                            <p:cTn id="145" dur="1" fill="hold">
                                              <p:stCondLst>
                                                <p:cond delay="0"/>
                                              </p:stCondLst>
                                            </p:cTn>
                                            <p:tgtEl>
                                              <p:spTgt spid="83"/>
                                            </p:tgtEl>
                                            <p:attrNameLst>
                                              <p:attrName>style.visibility</p:attrName>
                                            </p:attrNameLst>
                                          </p:cBhvr>
                                          <p:to>
                                            <p:strVal val="visible"/>
                                          </p:to>
                                        </p:set>
                                        <p:animEffect transition="in" filter="wipe(down)">
                                          <p:cBhvr>
                                            <p:cTn id="146" dur="500"/>
                                            <p:tgtEl>
                                              <p:spTgt spid="83"/>
                                            </p:tgtEl>
                                          </p:cBhvr>
                                        </p:animEffect>
                                      </p:childTnLst>
                                    </p:cTn>
                                  </p:par>
                                </p:childTnLst>
                              </p:cTn>
                            </p:par>
                            <p:par>
                              <p:cTn id="147" fill="hold">
                                <p:stCondLst>
                                  <p:cond delay="13500"/>
                                </p:stCondLst>
                                <p:childTnLst>
                                  <p:par>
                                    <p:cTn id="148" presetID="10" presetClass="entr" presetSubtype="0" fill="hold" nodeType="afterEffect">
                                      <p:stCondLst>
                                        <p:cond delay="0"/>
                                      </p:stCondLst>
                                      <p:childTnLst>
                                        <p:set>
                                          <p:cBhvr>
                                            <p:cTn id="149" dur="1" fill="hold">
                                              <p:stCondLst>
                                                <p:cond delay="0"/>
                                              </p:stCondLst>
                                            </p:cTn>
                                            <p:tgtEl>
                                              <p:spTgt spid="122"/>
                                            </p:tgtEl>
                                            <p:attrNameLst>
                                              <p:attrName>style.visibility</p:attrName>
                                            </p:attrNameLst>
                                          </p:cBhvr>
                                          <p:to>
                                            <p:strVal val="visible"/>
                                          </p:to>
                                        </p:set>
                                        <p:animEffect transition="in" filter="fade">
                                          <p:cBhvr>
                                            <p:cTn id="150" dur="500"/>
                                            <p:tgtEl>
                                              <p:spTgt spid="122"/>
                                            </p:tgtEl>
                                          </p:cBhvr>
                                        </p:animEffect>
                                      </p:childTnLst>
                                    </p:cTn>
                                  </p:par>
                                </p:childTnLst>
                              </p:cTn>
                            </p:par>
                            <p:par>
                              <p:cTn id="151" fill="hold">
                                <p:stCondLst>
                                  <p:cond delay="14000"/>
                                </p:stCondLst>
                                <p:childTnLst>
                                  <p:par>
                                    <p:cTn id="152" presetID="10" presetClass="entr" presetSubtype="0" fill="hold" nodeType="afterEffect">
                                      <p:stCondLst>
                                        <p:cond delay="0"/>
                                      </p:stCondLst>
                                      <p:childTnLst>
                                        <p:set>
                                          <p:cBhvr>
                                            <p:cTn id="153" dur="1" fill="hold">
                                              <p:stCondLst>
                                                <p:cond delay="0"/>
                                              </p:stCondLst>
                                            </p:cTn>
                                            <p:tgtEl>
                                              <p:spTgt spid="125"/>
                                            </p:tgtEl>
                                            <p:attrNameLst>
                                              <p:attrName>style.visibility</p:attrName>
                                            </p:attrNameLst>
                                          </p:cBhvr>
                                          <p:to>
                                            <p:strVal val="visible"/>
                                          </p:to>
                                        </p:set>
                                        <p:animEffect transition="in" filter="fade">
                                          <p:cBhvr>
                                            <p:cTn id="154" dur="500"/>
                                            <p:tgtEl>
                                              <p:spTgt spid="125"/>
                                            </p:tgtEl>
                                          </p:cBhvr>
                                        </p:animEffect>
                                      </p:childTnLst>
                                    </p:cTn>
                                  </p:par>
                                  <p:par>
                                    <p:cTn id="155" presetID="16" presetClass="entr" presetSubtype="21" fill="hold" grpId="0" nodeType="withEffect">
                                      <p:stCondLst>
                                        <p:cond delay="0"/>
                                      </p:stCondLst>
                                      <p:childTnLst>
                                        <p:set>
                                          <p:cBhvr>
                                            <p:cTn id="156" dur="1" fill="hold">
                                              <p:stCondLst>
                                                <p:cond delay="0"/>
                                              </p:stCondLst>
                                            </p:cTn>
                                            <p:tgtEl>
                                              <p:spTgt spid="140"/>
                                            </p:tgtEl>
                                            <p:attrNameLst>
                                              <p:attrName>style.visibility</p:attrName>
                                            </p:attrNameLst>
                                          </p:cBhvr>
                                          <p:to>
                                            <p:strVal val="visible"/>
                                          </p:to>
                                        </p:set>
                                        <p:animEffect transition="in" filter="barn(inVertical)">
                                          <p:cBhvr>
                                            <p:cTn id="157" dur="500"/>
                                            <p:tgtEl>
                                              <p:spTgt spid="140"/>
                                            </p:tgtEl>
                                          </p:cBhvr>
                                        </p:animEffect>
                                      </p:childTnLst>
                                    </p:cTn>
                                  </p:par>
                                </p:childTnLst>
                              </p:cTn>
                            </p:par>
                            <p:par>
                              <p:cTn id="158" fill="hold">
                                <p:stCondLst>
                                  <p:cond delay="14500"/>
                                </p:stCondLst>
                                <p:childTnLst>
                                  <p:par>
                                    <p:cTn id="159" presetID="22" presetClass="entr" presetSubtype="4" fill="hold" nodeType="afterEffect">
                                      <p:stCondLst>
                                        <p:cond delay="0"/>
                                      </p:stCondLst>
                                      <p:childTnLst>
                                        <p:set>
                                          <p:cBhvr>
                                            <p:cTn id="160" dur="1" fill="hold">
                                              <p:stCondLst>
                                                <p:cond delay="0"/>
                                              </p:stCondLst>
                                            </p:cTn>
                                            <p:tgtEl>
                                              <p:spTgt spid="82"/>
                                            </p:tgtEl>
                                            <p:attrNameLst>
                                              <p:attrName>style.visibility</p:attrName>
                                            </p:attrNameLst>
                                          </p:cBhvr>
                                          <p:to>
                                            <p:strVal val="visible"/>
                                          </p:to>
                                        </p:set>
                                        <p:animEffect transition="in" filter="wipe(down)">
                                          <p:cBhvr>
                                            <p:cTn id="161" dur="500"/>
                                            <p:tgtEl>
                                              <p:spTgt spid="82"/>
                                            </p:tgtEl>
                                          </p:cBhvr>
                                        </p:animEffect>
                                      </p:childTnLst>
                                    </p:cTn>
                                  </p:par>
                                </p:childTnLst>
                              </p:cTn>
                            </p:par>
                            <p:par>
                              <p:cTn id="162" fill="hold">
                                <p:stCondLst>
                                  <p:cond delay="15000"/>
                                </p:stCondLst>
                                <p:childTnLst>
                                  <p:par>
                                    <p:cTn id="163" presetID="10" presetClass="entr" presetSubtype="0" fill="hold" nodeType="afterEffect">
                                      <p:stCondLst>
                                        <p:cond delay="0"/>
                                      </p:stCondLst>
                                      <p:childTnLst>
                                        <p:set>
                                          <p:cBhvr>
                                            <p:cTn id="164" dur="1" fill="hold">
                                              <p:stCondLst>
                                                <p:cond delay="0"/>
                                              </p:stCondLst>
                                            </p:cTn>
                                            <p:tgtEl>
                                              <p:spTgt spid="129"/>
                                            </p:tgtEl>
                                            <p:attrNameLst>
                                              <p:attrName>style.visibility</p:attrName>
                                            </p:attrNameLst>
                                          </p:cBhvr>
                                          <p:to>
                                            <p:strVal val="visible"/>
                                          </p:to>
                                        </p:set>
                                        <p:animEffect transition="in" filter="fade">
                                          <p:cBhvr>
                                            <p:cTn id="165" dur="500"/>
                                            <p:tgtEl>
                                              <p:spTgt spid="129"/>
                                            </p:tgtEl>
                                          </p:cBhvr>
                                        </p:animEffect>
                                      </p:childTnLst>
                                    </p:cTn>
                                  </p:par>
                                </p:childTnLst>
                              </p:cTn>
                            </p:par>
                            <p:par>
                              <p:cTn id="166" fill="hold">
                                <p:stCondLst>
                                  <p:cond delay="15500"/>
                                </p:stCondLst>
                                <p:childTnLst>
                                  <p:par>
                                    <p:cTn id="167" presetID="10" presetClass="entr" presetSubtype="0" fill="hold" grpId="0" nodeType="afterEffect">
                                      <p:stCondLst>
                                        <p:cond delay="0"/>
                                      </p:stCondLst>
                                      <p:childTnLst>
                                        <p:set>
                                          <p:cBhvr>
                                            <p:cTn id="168" dur="1" fill="hold">
                                              <p:stCondLst>
                                                <p:cond delay="0"/>
                                              </p:stCondLst>
                                            </p:cTn>
                                            <p:tgtEl>
                                              <p:spTgt spid="132"/>
                                            </p:tgtEl>
                                            <p:attrNameLst>
                                              <p:attrName>style.visibility</p:attrName>
                                            </p:attrNameLst>
                                          </p:cBhvr>
                                          <p:to>
                                            <p:strVal val="visible"/>
                                          </p:to>
                                        </p:set>
                                        <p:animEffect transition="in" filter="fade">
                                          <p:cBhvr>
                                            <p:cTn id="169" dur="500"/>
                                            <p:tgtEl>
                                              <p:spTgt spid="132"/>
                                            </p:tgtEl>
                                          </p:cBhvr>
                                        </p:animEffect>
                                      </p:childTnLst>
                                    </p:cTn>
                                  </p:par>
                                  <p:par>
                                    <p:cTn id="170" presetID="16" presetClass="entr" presetSubtype="21" fill="hold" grpId="0" nodeType="withEffect">
                                      <p:stCondLst>
                                        <p:cond delay="0"/>
                                      </p:stCondLst>
                                      <p:childTnLst>
                                        <p:set>
                                          <p:cBhvr>
                                            <p:cTn id="171" dur="1" fill="hold">
                                              <p:stCondLst>
                                                <p:cond delay="0"/>
                                              </p:stCondLst>
                                            </p:cTn>
                                            <p:tgtEl>
                                              <p:spTgt spid="141"/>
                                            </p:tgtEl>
                                            <p:attrNameLst>
                                              <p:attrName>style.visibility</p:attrName>
                                            </p:attrNameLst>
                                          </p:cBhvr>
                                          <p:to>
                                            <p:strVal val="visible"/>
                                          </p:to>
                                        </p:set>
                                        <p:animEffect transition="in" filter="barn(inVertical)">
                                          <p:cBhvr>
                                            <p:cTn id="172" dur="500"/>
                                            <p:tgtEl>
                                              <p:spTgt spid="141"/>
                                            </p:tgtEl>
                                          </p:cBhvr>
                                        </p:animEffect>
                                      </p:childTnLst>
                                    </p:cTn>
                                  </p:par>
                                </p:childTnLst>
                              </p:cTn>
                            </p:par>
                            <p:par>
                              <p:cTn id="173" fill="hold">
                                <p:stCondLst>
                                  <p:cond delay="16000"/>
                                </p:stCondLst>
                                <p:childTnLst>
                                  <p:par>
                                    <p:cTn id="174" presetID="22" presetClass="entr" presetSubtype="4" fill="hold" nodeType="afterEffect">
                                      <p:stCondLst>
                                        <p:cond delay="0"/>
                                      </p:stCondLst>
                                      <p:childTnLst>
                                        <p:set>
                                          <p:cBhvr>
                                            <p:cTn id="175" dur="1" fill="hold">
                                              <p:stCondLst>
                                                <p:cond delay="0"/>
                                              </p:stCondLst>
                                            </p:cTn>
                                            <p:tgtEl>
                                              <p:spTgt spid="81"/>
                                            </p:tgtEl>
                                            <p:attrNameLst>
                                              <p:attrName>style.visibility</p:attrName>
                                            </p:attrNameLst>
                                          </p:cBhvr>
                                          <p:to>
                                            <p:strVal val="visible"/>
                                          </p:to>
                                        </p:set>
                                        <p:animEffect transition="in" filter="wipe(down)">
                                          <p:cBhvr>
                                            <p:cTn id="176" dur="500"/>
                                            <p:tgtEl>
                                              <p:spTgt spid="81"/>
                                            </p:tgtEl>
                                          </p:cBhvr>
                                        </p:animEffect>
                                      </p:childTnLst>
                                    </p:cTn>
                                  </p:par>
                                </p:childTnLst>
                              </p:cTn>
                            </p:par>
                            <p:par>
                              <p:cTn id="177" fill="hold">
                                <p:stCondLst>
                                  <p:cond delay="16500"/>
                                </p:stCondLst>
                                <p:childTnLst>
                                  <p:par>
                                    <p:cTn id="178" presetID="22" presetClass="entr" presetSubtype="4" fill="hold" nodeType="afterEffect">
                                      <p:stCondLst>
                                        <p:cond delay="0"/>
                                      </p:stCondLst>
                                      <p:childTnLst>
                                        <p:set>
                                          <p:cBhvr>
                                            <p:cTn id="179" dur="1" fill="hold">
                                              <p:stCondLst>
                                                <p:cond delay="0"/>
                                              </p:stCondLst>
                                            </p:cTn>
                                            <p:tgtEl>
                                              <p:spTgt spid="80"/>
                                            </p:tgtEl>
                                            <p:attrNameLst>
                                              <p:attrName>style.visibility</p:attrName>
                                            </p:attrNameLst>
                                          </p:cBhvr>
                                          <p:to>
                                            <p:strVal val="visible"/>
                                          </p:to>
                                        </p:set>
                                        <p:animEffect transition="in" filter="wipe(down)">
                                          <p:cBhvr>
                                            <p:cTn id="180"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animBg="1"/>
          <p:bldP spid="90" grpId="0" animBg="1"/>
          <p:bldP spid="111" grpId="0" animBg="1"/>
          <p:bldP spid="121" grpId="0" animBg="1"/>
          <p:bldP spid="132" grpId="0" animBg="1"/>
          <p:bldP spid="134" grpId="0"/>
          <p:bldP spid="135" grpId="0"/>
          <p:bldP spid="136" grpId="0"/>
          <p:bldP spid="137" grpId="0"/>
          <p:bldP spid="138" grpId="0"/>
          <p:bldP spid="139" grpId="0"/>
          <p:bldP spid="140" grpId="0"/>
          <p:bldP spid="141" grpId="0"/>
          <p:bldP spid="150" grpId="0"/>
          <p:bldP spid="151"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47"/>
                                            </p:tgtEl>
                                            <p:attrNameLst>
                                              <p:attrName>style.visibility</p:attrName>
                                            </p:attrNameLst>
                                          </p:cBhvr>
                                          <p:to>
                                            <p:strVal val="visible"/>
                                          </p:to>
                                        </p:set>
                                        <p:animEffect transition="in" filter="fade">
                                          <p:cBhvr>
                                            <p:cTn id="7" dur="500"/>
                                            <p:tgtEl>
                                              <p:spTgt spid="147"/>
                                            </p:tgtEl>
                                          </p:cBhvr>
                                        </p:animEffect>
                                      </p:childTnLst>
                                    </p:cTn>
                                  </p:par>
                                  <p:par>
                                    <p:cTn id="8" presetID="22" presetClass="entr" presetSubtype="8" fill="hold" nodeType="withEffect">
                                      <p:stCondLst>
                                        <p:cond delay="0"/>
                                      </p:stCondLst>
                                      <p:childTnLst>
                                        <p:set>
                                          <p:cBhvr>
                                            <p:cTn id="9" dur="1" fill="hold">
                                              <p:stCondLst>
                                                <p:cond delay="0"/>
                                              </p:stCondLst>
                                            </p:cTn>
                                            <p:tgtEl>
                                              <p:spTgt spid="133"/>
                                            </p:tgtEl>
                                            <p:attrNameLst>
                                              <p:attrName>style.visibility</p:attrName>
                                            </p:attrNameLst>
                                          </p:cBhvr>
                                          <p:to>
                                            <p:strVal val="visible"/>
                                          </p:to>
                                        </p:set>
                                        <p:animEffect transition="in" filter="wipe(left)">
                                          <p:cBhvr>
                                            <p:cTn id="10" dur="500"/>
                                            <p:tgtEl>
                                              <p:spTgt spid="133"/>
                                            </p:tgtEl>
                                          </p:cBhvr>
                                        </p:animEffect>
                                      </p:childTnLst>
                                    </p:cTn>
                                  </p:par>
                                  <p:par>
                                    <p:cTn id="11" presetID="53" presetClass="entr" presetSubtype="16" fill="hold" nodeType="withEffect">
                                      <p:stCondLst>
                                        <p:cond delay="0"/>
                                      </p:stCondLst>
                                      <p:childTnLst>
                                        <p:set>
                                          <p:cBhvr>
                                            <p:cTn id="12" dur="1" fill="hold">
                                              <p:stCondLst>
                                                <p:cond delay="0"/>
                                              </p:stCondLst>
                                            </p:cTn>
                                            <p:tgtEl>
                                              <p:spTgt spid="144"/>
                                            </p:tgtEl>
                                            <p:attrNameLst>
                                              <p:attrName>style.visibility</p:attrName>
                                            </p:attrNameLst>
                                          </p:cBhvr>
                                          <p:to>
                                            <p:strVal val="visible"/>
                                          </p:to>
                                        </p:set>
                                        <p:anim calcmode="lin" valueType="num">
                                          <p:cBhvr>
                                            <p:cTn id="13" dur="500" fill="hold"/>
                                            <p:tgtEl>
                                              <p:spTgt spid="144"/>
                                            </p:tgtEl>
                                            <p:attrNameLst>
                                              <p:attrName>ppt_w</p:attrName>
                                            </p:attrNameLst>
                                          </p:cBhvr>
                                          <p:tavLst>
                                            <p:tav tm="0">
                                              <p:val>
                                                <p:fltVal val="0"/>
                                              </p:val>
                                            </p:tav>
                                            <p:tav tm="100000">
                                              <p:val>
                                                <p:strVal val="#ppt_w"/>
                                              </p:val>
                                            </p:tav>
                                          </p:tavLst>
                                        </p:anim>
                                        <p:anim calcmode="lin" valueType="num">
                                          <p:cBhvr>
                                            <p:cTn id="14" dur="500" fill="hold"/>
                                            <p:tgtEl>
                                              <p:spTgt spid="144"/>
                                            </p:tgtEl>
                                            <p:attrNameLst>
                                              <p:attrName>ppt_h</p:attrName>
                                            </p:attrNameLst>
                                          </p:cBhvr>
                                          <p:tavLst>
                                            <p:tav tm="0">
                                              <p:val>
                                                <p:fltVal val="0"/>
                                              </p:val>
                                            </p:tav>
                                            <p:tav tm="100000">
                                              <p:val>
                                                <p:strVal val="#ppt_h"/>
                                              </p:val>
                                            </p:tav>
                                          </p:tavLst>
                                        </p:anim>
                                        <p:animEffect transition="in" filter="fade">
                                          <p:cBhvr>
                                            <p:cTn id="15" dur="500"/>
                                            <p:tgtEl>
                                              <p:spTgt spid="144"/>
                                            </p:tgtEl>
                                          </p:cBhvr>
                                        </p:animEffect>
                                      </p:childTnLst>
                                    </p:cTn>
                                  </p:par>
                                </p:childTnLst>
                              </p:cTn>
                            </p:par>
                            <p:par>
                              <p:cTn id="16" fill="hold">
                                <p:stCondLst>
                                  <p:cond delay="500"/>
                                </p:stCondLst>
                                <p:childTnLst>
                                  <p:par>
                                    <p:cTn id="17" presetID="22" presetClass="entr" presetSubtype="8" fill="hold" grpId="0" nodeType="afterEffect">
                                      <p:stCondLst>
                                        <p:cond delay="0"/>
                                      </p:stCondLst>
                                      <p:childTnLst>
                                        <p:set>
                                          <p:cBhvr>
                                            <p:cTn id="18" dur="1" fill="hold">
                                              <p:stCondLst>
                                                <p:cond delay="0"/>
                                              </p:stCondLst>
                                            </p:cTn>
                                            <p:tgtEl>
                                              <p:spTgt spid="150"/>
                                            </p:tgtEl>
                                            <p:attrNameLst>
                                              <p:attrName>style.visibility</p:attrName>
                                            </p:attrNameLst>
                                          </p:cBhvr>
                                          <p:to>
                                            <p:strVal val="visible"/>
                                          </p:to>
                                        </p:set>
                                        <p:animEffect transition="in" filter="wipe(left)">
                                          <p:cBhvr>
                                            <p:cTn id="19" dur="500"/>
                                            <p:tgtEl>
                                              <p:spTgt spid="150"/>
                                            </p:tgtEl>
                                          </p:cBhvr>
                                        </p:animEffect>
                                      </p:childTnLst>
                                    </p:cTn>
                                  </p:par>
                                  <p:par>
                                    <p:cTn id="20" presetID="22" presetClass="entr" presetSubtype="8" fill="hold" grpId="0" nodeType="withEffect">
                                      <p:stCondLst>
                                        <p:cond delay="100"/>
                                      </p:stCondLst>
                                      <p:childTnLst>
                                        <p:set>
                                          <p:cBhvr>
                                            <p:cTn id="21" dur="1" fill="hold">
                                              <p:stCondLst>
                                                <p:cond delay="0"/>
                                              </p:stCondLst>
                                            </p:cTn>
                                            <p:tgtEl>
                                              <p:spTgt spid="151"/>
                                            </p:tgtEl>
                                            <p:attrNameLst>
                                              <p:attrName>style.visibility</p:attrName>
                                            </p:attrNameLst>
                                          </p:cBhvr>
                                          <p:to>
                                            <p:strVal val="visible"/>
                                          </p:to>
                                        </p:set>
                                        <p:animEffect transition="in" filter="wipe(left)">
                                          <p:cBhvr>
                                            <p:cTn id="22" dur="500"/>
                                            <p:tgtEl>
                                              <p:spTgt spid="151"/>
                                            </p:tgtEl>
                                          </p:cBhvr>
                                        </p:animEffect>
                                      </p:childTnLst>
                                    </p:cTn>
                                  </p:par>
                                  <p:par>
                                    <p:cTn id="23" presetID="47" presetClass="entr" presetSubtype="0" fill="hold"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anim calcmode="lin" valueType="num">
                                          <p:cBhvr>
                                            <p:cTn id="26" dur="500" fill="hold"/>
                                            <p:tgtEl>
                                              <p:spTgt spid="6"/>
                                            </p:tgtEl>
                                            <p:attrNameLst>
                                              <p:attrName>ppt_x</p:attrName>
                                            </p:attrNameLst>
                                          </p:cBhvr>
                                          <p:tavLst>
                                            <p:tav tm="0">
                                              <p:val>
                                                <p:strVal val="#ppt_x"/>
                                              </p:val>
                                            </p:tav>
                                            <p:tav tm="100000">
                                              <p:val>
                                                <p:strVal val="#ppt_x"/>
                                              </p:val>
                                            </p:tav>
                                          </p:tavLst>
                                        </p:anim>
                                        <p:anim calcmode="lin" valueType="num">
                                          <p:cBhvr>
                                            <p:cTn id="27" dur="500" fill="hold"/>
                                            <p:tgtEl>
                                              <p:spTgt spid="6"/>
                                            </p:tgtEl>
                                            <p:attrNameLst>
                                              <p:attrName>ppt_y</p:attrName>
                                            </p:attrNameLst>
                                          </p:cBhvr>
                                          <p:tavLst>
                                            <p:tav tm="0">
                                              <p:val>
                                                <p:strVal val="#ppt_y-.1"/>
                                              </p:val>
                                            </p:tav>
                                            <p:tav tm="100000">
                                              <p:val>
                                                <p:strVal val="#ppt_y"/>
                                              </p:val>
                                            </p:tav>
                                          </p:tavLst>
                                        </p:anim>
                                      </p:childTnLst>
                                    </p:cTn>
                                  </p:par>
                                </p:childTnLst>
                              </p:cTn>
                            </p:par>
                            <p:par>
                              <p:cTn id="28" fill="hold">
                                <p:stCondLst>
                                  <p:cond delay="1000"/>
                                </p:stCondLst>
                                <p:childTnLst>
                                  <p:par>
                                    <p:cTn id="29" presetID="2" presetClass="entr" presetSubtype="1" fill="hold" grpId="0" nodeType="after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ppt_x"/>
                                              </p:val>
                                            </p:tav>
                                            <p:tav tm="100000">
                                              <p:val>
                                                <p:strVal val="#ppt_x"/>
                                              </p:val>
                                            </p:tav>
                                          </p:tavLst>
                                        </p:anim>
                                        <p:anim calcmode="lin" valueType="num">
                                          <p:cBhvr additive="base">
                                            <p:cTn id="32" dur="500" fill="hold"/>
                                            <p:tgtEl>
                                              <p:spTgt spid="1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16" presetClass="entr" presetSubtype="21"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barn(inVertical)">
                                          <p:cBhvr>
                                            <p:cTn id="36" dur="500"/>
                                            <p:tgtEl>
                                              <p:spTgt spid="12"/>
                                            </p:tgtEl>
                                          </p:cBhvr>
                                        </p:animEffect>
                                      </p:childTnLst>
                                    </p:cTn>
                                  </p:par>
                                </p:childTnLst>
                              </p:cTn>
                            </p:par>
                            <p:par>
                              <p:cTn id="37" fill="hold">
                                <p:stCondLst>
                                  <p:cond delay="2000"/>
                                </p:stCondLst>
                                <p:childTnLst>
                                  <p:par>
                                    <p:cTn id="38" presetID="22" presetClass="entr" presetSubtype="1"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wipe(up)">
                                          <p:cBhvr>
                                            <p:cTn id="40" dur="500"/>
                                            <p:tgtEl>
                                              <p:spTgt spid="11"/>
                                            </p:tgtEl>
                                          </p:cBhvr>
                                        </p:animEffect>
                                      </p:childTnLst>
                                    </p:cTn>
                                  </p:par>
                                </p:childTnLst>
                              </p:cTn>
                            </p:par>
                            <p:par>
                              <p:cTn id="41" fill="hold">
                                <p:stCondLst>
                                  <p:cond delay="2500"/>
                                </p:stCondLst>
                                <p:childTnLst>
                                  <p:par>
                                    <p:cTn id="42" presetID="22" presetClass="entr" presetSubtype="8" fill="hold" nodeType="afterEffect">
                                      <p:stCondLst>
                                        <p:cond delay="0"/>
                                      </p:stCondLst>
                                      <p:childTnLst>
                                        <p:set>
                                          <p:cBhvr>
                                            <p:cTn id="43" dur="1" fill="hold">
                                              <p:stCondLst>
                                                <p:cond delay="0"/>
                                              </p:stCondLst>
                                            </p:cTn>
                                            <p:tgtEl>
                                              <p:spTgt spid="74"/>
                                            </p:tgtEl>
                                            <p:attrNameLst>
                                              <p:attrName>style.visibility</p:attrName>
                                            </p:attrNameLst>
                                          </p:cBhvr>
                                          <p:to>
                                            <p:strVal val="visible"/>
                                          </p:to>
                                        </p:set>
                                        <p:animEffect transition="in" filter="wipe(left)">
                                          <p:cBhvr>
                                            <p:cTn id="44" dur="500"/>
                                            <p:tgtEl>
                                              <p:spTgt spid="74"/>
                                            </p:tgtEl>
                                          </p:cBhvr>
                                        </p:animEffect>
                                      </p:childTnLst>
                                    </p:cTn>
                                  </p:par>
                                </p:childTnLst>
                              </p:cTn>
                            </p:par>
                            <p:par>
                              <p:cTn id="45" fill="hold">
                                <p:stCondLst>
                                  <p:cond delay="3000"/>
                                </p:stCondLst>
                                <p:childTnLst>
                                  <p:par>
                                    <p:cTn id="46" presetID="10" presetClass="entr" presetSubtype="0" fill="hold" nodeType="afterEffect">
                                      <p:stCondLst>
                                        <p:cond delay="0"/>
                                      </p:stCondLst>
                                      <p:childTnLst>
                                        <p:set>
                                          <p:cBhvr>
                                            <p:cTn id="47" dur="1" fill="hold">
                                              <p:stCondLst>
                                                <p:cond delay="0"/>
                                              </p:stCondLst>
                                            </p:cTn>
                                            <p:tgtEl>
                                              <p:spTgt spid="87"/>
                                            </p:tgtEl>
                                            <p:attrNameLst>
                                              <p:attrName>style.visibility</p:attrName>
                                            </p:attrNameLst>
                                          </p:cBhvr>
                                          <p:to>
                                            <p:strVal val="visible"/>
                                          </p:to>
                                        </p:set>
                                        <p:animEffect transition="in" filter="fade">
                                          <p:cBhvr>
                                            <p:cTn id="48" dur="500"/>
                                            <p:tgtEl>
                                              <p:spTgt spid="87"/>
                                            </p:tgtEl>
                                          </p:cBhvr>
                                        </p:animEffect>
                                      </p:childTnLst>
                                    </p:cTn>
                                  </p:par>
                                </p:childTnLst>
                              </p:cTn>
                            </p:par>
                            <p:par>
                              <p:cTn id="49" fill="hold">
                                <p:stCondLst>
                                  <p:cond delay="3500"/>
                                </p:stCondLst>
                                <p:childTnLst>
                                  <p:par>
                                    <p:cTn id="50" presetID="10" presetClass="entr" presetSubtype="0" fill="hold" grpId="0" nodeType="afterEffect">
                                      <p:stCondLst>
                                        <p:cond delay="0"/>
                                      </p:stCondLst>
                                      <p:childTnLst>
                                        <p:set>
                                          <p:cBhvr>
                                            <p:cTn id="51" dur="1" fill="hold">
                                              <p:stCondLst>
                                                <p:cond delay="0"/>
                                              </p:stCondLst>
                                            </p:cTn>
                                            <p:tgtEl>
                                              <p:spTgt spid="90"/>
                                            </p:tgtEl>
                                            <p:attrNameLst>
                                              <p:attrName>style.visibility</p:attrName>
                                            </p:attrNameLst>
                                          </p:cBhvr>
                                          <p:to>
                                            <p:strVal val="visible"/>
                                          </p:to>
                                        </p:set>
                                        <p:animEffect transition="in" filter="fade">
                                          <p:cBhvr>
                                            <p:cTn id="52" dur="500"/>
                                            <p:tgtEl>
                                              <p:spTgt spid="90"/>
                                            </p:tgtEl>
                                          </p:cBhvr>
                                        </p:animEffect>
                                      </p:childTnLst>
                                    </p:cTn>
                                  </p:par>
                                  <p:par>
                                    <p:cTn id="53" presetID="16" presetClass="entr" presetSubtype="21" fill="hold" grpId="0" nodeType="withEffect">
                                      <p:stCondLst>
                                        <p:cond delay="0"/>
                                      </p:stCondLst>
                                      <p:childTnLst>
                                        <p:set>
                                          <p:cBhvr>
                                            <p:cTn id="54" dur="1" fill="hold">
                                              <p:stCondLst>
                                                <p:cond delay="0"/>
                                              </p:stCondLst>
                                            </p:cTn>
                                            <p:tgtEl>
                                              <p:spTgt spid="134"/>
                                            </p:tgtEl>
                                            <p:attrNameLst>
                                              <p:attrName>style.visibility</p:attrName>
                                            </p:attrNameLst>
                                          </p:cBhvr>
                                          <p:to>
                                            <p:strVal val="visible"/>
                                          </p:to>
                                        </p:set>
                                        <p:animEffect transition="in" filter="barn(inVertical)">
                                          <p:cBhvr>
                                            <p:cTn id="55" dur="500"/>
                                            <p:tgtEl>
                                              <p:spTgt spid="134"/>
                                            </p:tgtEl>
                                          </p:cBhvr>
                                        </p:animEffect>
                                      </p:childTnLst>
                                    </p:cTn>
                                  </p:par>
                                </p:childTnLst>
                              </p:cTn>
                            </p:par>
                            <p:par>
                              <p:cTn id="56" fill="hold">
                                <p:stCondLst>
                                  <p:cond delay="4000"/>
                                </p:stCondLst>
                                <p:childTnLst>
                                  <p:par>
                                    <p:cTn id="57" presetID="22" presetClass="entr" presetSubtype="8" fill="hold" nodeType="afterEffect">
                                      <p:stCondLst>
                                        <p:cond delay="0"/>
                                      </p:stCondLst>
                                      <p:childTnLst>
                                        <p:set>
                                          <p:cBhvr>
                                            <p:cTn id="58" dur="1" fill="hold">
                                              <p:stCondLst>
                                                <p:cond delay="0"/>
                                              </p:stCondLst>
                                            </p:cTn>
                                            <p:tgtEl>
                                              <p:spTgt spid="75"/>
                                            </p:tgtEl>
                                            <p:attrNameLst>
                                              <p:attrName>style.visibility</p:attrName>
                                            </p:attrNameLst>
                                          </p:cBhvr>
                                          <p:to>
                                            <p:strVal val="visible"/>
                                          </p:to>
                                        </p:set>
                                        <p:animEffect transition="in" filter="wipe(left)">
                                          <p:cBhvr>
                                            <p:cTn id="59" dur="500"/>
                                            <p:tgtEl>
                                              <p:spTgt spid="75"/>
                                            </p:tgtEl>
                                          </p:cBhvr>
                                        </p:animEffect>
                                      </p:childTnLst>
                                    </p:cTn>
                                  </p:par>
                                </p:childTnLst>
                              </p:cTn>
                            </p:par>
                            <p:par>
                              <p:cTn id="60" fill="hold">
                                <p:stCondLst>
                                  <p:cond delay="4500"/>
                                </p:stCondLst>
                                <p:childTnLst>
                                  <p:par>
                                    <p:cTn id="61" presetID="10" presetClass="entr" presetSubtype="0" fill="hold" nodeType="afterEffect">
                                      <p:stCondLst>
                                        <p:cond delay="0"/>
                                      </p:stCondLst>
                                      <p:childTnLst>
                                        <p:set>
                                          <p:cBhvr>
                                            <p:cTn id="62" dur="1" fill="hold">
                                              <p:stCondLst>
                                                <p:cond delay="0"/>
                                              </p:stCondLst>
                                            </p:cTn>
                                            <p:tgtEl>
                                              <p:spTgt spid="91"/>
                                            </p:tgtEl>
                                            <p:attrNameLst>
                                              <p:attrName>style.visibility</p:attrName>
                                            </p:attrNameLst>
                                          </p:cBhvr>
                                          <p:to>
                                            <p:strVal val="visible"/>
                                          </p:to>
                                        </p:set>
                                        <p:animEffect transition="in" filter="fade">
                                          <p:cBhvr>
                                            <p:cTn id="63" dur="500"/>
                                            <p:tgtEl>
                                              <p:spTgt spid="91"/>
                                            </p:tgtEl>
                                          </p:cBhvr>
                                        </p:animEffect>
                                      </p:childTnLst>
                                    </p:cTn>
                                  </p:par>
                                </p:childTnLst>
                              </p:cTn>
                            </p:par>
                            <p:par>
                              <p:cTn id="64" fill="hold">
                                <p:stCondLst>
                                  <p:cond delay="5000"/>
                                </p:stCondLst>
                                <p:childTnLst>
                                  <p:par>
                                    <p:cTn id="65" presetID="10" presetClass="entr" presetSubtype="0" fill="hold" nodeType="afterEffect">
                                      <p:stCondLst>
                                        <p:cond delay="0"/>
                                      </p:stCondLst>
                                      <p:childTnLst>
                                        <p:set>
                                          <p:cBhvr>
                                            <p:cTn id="66" dur="1" fill="hold">
                                              <p:stCondLst>
                                                <p:cond delay="0"/>
                                              </p:stCondLst>
                                            </p:cTn>
                                            <p:tgtEl>
                                              <p:spTgt spid="94"/>
                                            </p:tgtEl>
                                            <p:attrNameLst>
                                              <p:attrName>style.visibility</p:attrName>
                                            </p:attrNameLst>
                                          </p:cBhvr>
                                          <p:to>
                                            <p:strVal val="visible"/>
                                          </p:to>
                                        </p:set>
                                        <p:animEffect transition="in" filter="fade">
                                          <p:cBhvr>
                                            <p:cTn id="67" dur="500"/>
                                            <p:tgtEl>
                                              <p:spTgt spid="94"/>
                                            </p:tgtEl>
                                          </p:cBhvr>
                                        </p:animEffect>
                                      </p:childTnLst>
                                    </p:cTn>
                                  </p:par>
                                  <p:par>
                                    <p:cTn id="68" presetID="16" presetClass="entr" presetSubtype="21" fill="hold" grpId="0" nodeType="withEffect">
                                      <p:stCondLst>
                                        <p:cond delay="0"/>
                                      </p:stCondLst>
                                      <p:childTnLst>
                                        <p:set>
                                          <p:cBhvr>
                                            <p:cTn id="69" dur="1" fill="hold">
                                              <p:stCondLst>
                                                <p:cond delay="0"/>
                                              </p:stCondLst>
                                            </p:cTn>
                                            <p:tgtEl>
                                              <p:spTgt spid="135"/>
                                            </p:tgtEl>
                                            <p:attrNameLst>
                                              <p:attrName>style.visibility</p:attrName>
                                            </p:attrNameLst>
                                          </p:cBhvr>
                                          <p:to>
                                            <p:strVal val="visible"/>
                                          </p:to>
                                        </p:set>
                                        <p:animEffect transition="in" filter="barn(inVertical)">
                                          <p:cBhvr>
                                            <p:cTn id="70" dur="500"/>
                                            <p:tgtEl>
                                              <p:spTgt spid="135"/>
                                            </p:tgtEl>
                                          </p:cBhvr>
                                        </p:animEffect>
                                      </p:childTnLst>
                                    </p:cTn>
                                  </p:par>
                                </p:childTnLst>
                              </p:cTn>
                            </p:par>
                            <p:par>
                              <p:cTn id="71" fill="hold">
                                <p:stCondLst>
                                  <p:cond delay="5500"/>
                                </p:stCondLst>
                                <p:childTnLst>
                                  <p:par>
                                    <p:cTn id="72" presetID="22" presetClass="entr" presetSubtype="8" fill="hold" nodeType="afterEffect">
                                      <p:stCondLst>
                                        <p:cond delay="0"/>
                                      </p:stCondLst>
                                      <p:childTnLst>
                                        <p:set>
                                          <p:cBhvr>
                                            <p:cTn id="73" dur="1" fill="hold">
                                              <p:stCondLst>
                                                <p:cond delay="0"/>
                                              </p:stCondLst>
                                            </p:cTn>
                                            <p:tgtEl>
                                              <p:spTgt spid="76"/>
                                            </p:tgtEl>
                                            <p:attrNameLst>
                                              <p:attrName>style.visibility</p:attrName>
                                            </p:attrNameLst>
                                          </p:cBhvr>
                                          <p:to>
                                            <p:strVal val="visible"/>
                                          </p:to>
                                        </p:set>
                                        <p:animEffect transition="in" filter="wipe(left)">
                                          <p:cBhvr>
                                            <p:cTn id="74" dur="500"/>
                                            <p:tgtEl>
                                              <p:spTgt spid="76"/>
                                            </p:tgtEl>
                                          </p:cBhvr>
                                        </p:animEffect>
                                      </p:childTnLst>
                                    </p:cTn>
                                  </p:par>
                                </p:childTnLst>
                              </p:cTn>
                            </p:par>
                            <p:par>
                              <p:cTn id="75" fill="hold">
                                <p:stCondLst>
                                  <p:cond delay="6000"/>
                                </p:stCondLst>
                                <p:childTnLst>
                                  <p:par>
                                    <p:cTn id="76" presetID="10" presetClass="entr" presetSubtype="0" fill="hold" nodeType="afterEffect">
                                      <p:stCondLst>
                                        <p:cond delay="0"/>
                                      </p:stCondLst>
                                      <p:childTnLst>
                                        <p:set>
                                          <p:cBhvr>
                                            <p:cTn id="77" dur="1" fill="hold">
                                              <p:stCondLst>
                                                <p:cond delay="0"/>
                                              </p:stCondLst>
                                            </p:cTn>
                                            <p:tgtEl>
                                              <p:spTgt spid="101"/>
                                            </p:tgtEl>
                                            <p:attrNameLst>
                                              <p:attrName>style.visibility</p:attrName>
                                            </p:attrNameLst>
                                          </p:cBhvr>
                                          <p:to>
                                            <p:strVal val="visible"/>
                                          </p:to>
                                        </p:set>
                                        <p:animEffect transition="in" filter="fade">
                                          <p:cBhvr>
                                            <p:cTn id="78" dur="500"/>
                                            <p:tgtEl>
                                              <p:spTgt spid="101"/>
                                            </p:tgtEl>
                                          </p:cBhvr>
                                        </p:animEffect>
                                      </p:childTnLst>
                                    </p:cTn>
                                  </p:par>
                                </p:childTnLst>
                              </p:cTn>
                            </p:par>
                            <p:par>
                              <p:cTn id="79" fill="hold">
                                <p:stCondLst>
                                  <p:cond delay="6500"/>
                                </p:stCondLst>
                                <p:childTnLst>
                                  <p:par>
                                    <p:cTn id="80" presetID="10" presetClass="entr" presetSubtype="0" fill="hold" nodeType="afterEffect">
                                      <p:stCondLst>
                                        <p:cond delay="0"/>
                                      </p:stCondLst>
                                      <p:childTnLst>
                                        <p:set>
                                          <p:cBhvr>
                                            <p:cTn id="81" dur="1" fill="hold">
                                              <p:stCondLst>
                                                <p:cond delay="0"/>
                                              </p:stCondLst>
                                            </p:cTn>
                                            <p:tgtEl>
                                              <p:spTgt spid="104"/>
                                            </p:tgtEl>
                                            <p:attrNameLst>
                                              <p:attrName>style.visibility</p:attrName>
                                            </p:attrNameLst>
                                          </p:cBhvr>
                                          <p:to>
                                            <p:strVal val="visible"/>
                                          </p:to>
                                        </p:set>
                                        <p:animEffect transition="in" filter="fade">
                                          <p:cBhvr>
                                            <p:cTn id="82" dur="500"/>
                                            <p:tgtEl>
                                              <p:spTgt spid="104"/>
                                            </p:tgtEl>
                                          </p:cBhvr>
                                        </p:animEffect>
                                      </p:childTnLst>
                                    </p:cTn>
                                  </p:par>
                                  <p:par>
                                    <p:cTn id="83" presetID="16" presetClass="entr" presetSubtype="21" fill="hold" grpId="0" nodeType="withEffect">
                                      <p:stCondLst>
                                        <p:cond delay="0"/>
                                      </p:stCondLst>
                                      <p:childTnLst>
                                        <p:set>
                                          <p:cBhvr>
                                            <p:cTn id="84" dur="1" fill="hold">
                                              <p:stCondLst>
                                                <p:cond delay="0"/>
                                              </p:stCondLst>
                                            </p:cTn>
                                            <p:tgtEl>
                                              <p:spTgt spid="136"/>
                                            </p:tgtEl>
                                            <p:attrNameLst>
                                              <p:attrName>style.visibility</p:attrName>
                                            </p:attrNameLst>
                                          </p:cBhvr>
                                          <p:to>
                                            <p:strVal val="visible"/>
                                          </p:to>
                                        </p:set>
                                        <p:animEffect transition="in" filter="barn(inVertical)">
                                          <p:cBhvr>
                                            <p:cTn id="85" dur="500"/>
                                            <p:tgtEl>
                                              <p:spTgt spid="136"/>
                                            </p:tgtEl>
                                          </p:cBhvr>
                                        </p:animEffect>
                                      </p:childTnLst>
                                    </p:cTn>
                                  </p:par>
                                </p:childTnLst>
                              </p:cTn>
                            </p:par>
                            <p:par>
                              <p:cTn id="86" fill="hold">
                                <p:stCondLst>
                                  <p:cond delay="7000"/>
                                </p:stCondLst>
                                <p:childTnLst>
                                  <p:par>
                                    <p:cTn id="87" presetID="22" presetClass="entr" presetSubtype="8" fill="hold" nodeType="afterEffect">
                                      <p:stCondLst>
                                        <p:cond delay="0"/>
                                      </p:stCondLst>
                                      <p:childTnLst>
                                        <p:set>
                                          <p:cBhvr>
                                            <p:cTn id="88" dur="1" fill="hold">
                                              <p:stCondLst>
                                                <p:cond delay="0"/>
                                              </p:stCondLst>
                                            </p:cTn>
                                            <p:tgtEl>
                                              <p:spTgt spid="77"/>
                                            </p:tgtEl>
                                            <p:attrNameLst>
                                              <p:attrName>style.visibility</p:attrName>
                                            </p:attrNameLst>
                                          </p:cBhvr>
                                          <p:to>
                                            <p:strVal val="visible"/>
                                          </p:to>
                                        </p:set>
                                        <p:animEffect transition="in" filter="wipe(left)">
                                          <p:cBhvr>
                                            <p:cTn id="89" dur="500"/>
                                            <p:tgtEl>
                                              <p:spTgt spid="77"/>
                                            </p:tgtEl>
                                          </p:cBhvr>
                                        </p:animEffect>
                                      </p:childTnLst>
                                    </p:cTn>
                                  </p:par>
                                </p:childTnLst>
                              </p:cTn>
                            </p:par>
                            <p:par>
                              <p:cTn id="90" fill="hold">
                                <p:stCondLst>
                                  <p:cond delay="7500"/>
                                </p:stCondLst>
                                <p:childTnLst>
                                  <p:par>
                                    <p:cTn id="91" presetID="10" presetClass="entr" presetSubtype="0" fill="hold" nodeType="afterEffect">
                                      <p:stCondLst>
                                        <p:cond delay="0"/>
                                      </p:stCondLst>
                                      <p:childTnLst>
                                        <p:set>
                                          <p:cBhvr>
                                            <p:cTn id="92" dur="1" fill="hold">
                                              <p:stCondLst>
                                                <p:cond delay="0"/>
                                              </p:stCondLst>
                                            </p:cTn>
                                            <p:tgtEl>
                                              <p:spTgt spid="108"/>
                                            </p:tgtEl>
                                            <p:attrNameLst>
                                              <p:attrName>style.visibility</p:attrName>
                                            </p:attrNameLst>
                                          </p:cBhvr>
                                          <p:to>
                                            <p:strVal val="visible"/>
                                          </p:to>
                                        </p:set>
                                        <p:animEffect transition="in" filter="fade">
                                          <p:cBhvr>
                                            <p:cTn id="93" dur="500"/>
                                            <p:tgtEl>
                                              <p:spTgt spid="108"/>
                                            </p:tgtEl>
                                          </p:cBhvr>
                                        </p:animEffect>
                                      </p:childTnLst>
                                    </p:cTn>
                                  </p:par>
                                </p:childTnLst>
                              </p:cTn>
                            </p:par>
                            <p:par>
                              <p:cTn id="94" fill="hold">
                                <p:stCondLst>
                                  <p:cond delay="8000"/>
                                </p:stCondLst>
                                <p:childTnLst>
                                  <p:par>
                                    <p:cTn id="95" presetID="10" presetClass="entr" presetSubtype="0" fill="hold" grpId="0" nodeType="afterEffect">
                                      <p:stCondLst>
                                        <p:cond delay="0"/>
                                      </p:stCondLst>
                                      <p:childTnLst>
                                        <p:set>
                                          <p:cBhvr>
                                            <p:cTn id="96" dur="1" fill="hold">
                                              <p:stCondLst>
                                                <p:cond delay="0"/>
                                              </p:stCondLst>
                                            </p:cTn>
                                            <p:tgtEl>
                                              <p:spTgt spid="111"/>
                                            </p:tgtEl>
                                            <p:attrNameLst>
                                              <p:attrName>style.visibility</p:attrName>
                                            </p:attrNameLst>
                                          </p:cBhvr>
                                          <p:to>
                                            <p:strVal val="visible"/>
                                          </p:to>
                                        </p:set>
                                        <p:animEffect transition="in" filter="fade">
                                          <p:cBhvr>
                                            <p:cTn id="97" dur="500"/>
                                            <p:tgtEl>
                                              <p:spTgt spid="111"/>
                                            </p:tgtEl>
                                          </p:cBhvr>
                                        </p:animEffect>
                                      </p:childTnLst>
                                    </p:cTn>
                                  </p:par>
                                  <p:par>
                                    <p:cTn id="98" presetID="16" presetClass="entr" presetSubtype="21" fill="hold" grpId="0" nodeType="withEffect">
                                      <p:stCondLst>
                                        <p:cond delay="0"/>
                                      </p:stCondLst>
                                      <p:childTnLst>
                                        <p:set>
                                          <p:cBhvr>
                                            <p:cTn id="99" dur="1" fill="hold">
                                              <p:stCondLst>
                                                <p:cond delay="0"/>
                                              </p:stCondLst>
                                            </p:cTn>
                                            <p:tgtEl>
                                              <p:spTgt spid="137"/>
                                            </p:tgtEl>
                                            <p:attrNameLst>
                                              <p:attrName>style.visibility</p:attrName>
                                            </p:attrNameLst>
                                          </p:cBhvr>
                                          <p:to>
                                            <p:strVal val="visible"/>
                                          </p:to>
                                        </p:set>
                                        <p:animEffect transition="in" filter="barn(inVertical)">
                                          <p:cBhvr>
                                            <p:cTn id="100" dur="500"/>
                                            <p:tgtEl>
                                              <p:spTgt spid="137"/>
                                            </p:tgtEl>
                                          </p:cBhvr>
                                        </p:animEffect>
                                      </p:childTnLst>
                                    </p:cTn>
                                  </p:par>
                                </p:childTnLst>
                              </p:cTn>
                            </p:par>
                            <p:par>
                              <p:cTn id="101" fill="hold">
                                <p:stCondLst>
                                  <p:cond delay="8500"/>
                                </p:stCondLst>
                                <p:childTnLst>
                                  <p:par>
                                    <p:cTn id="102" presetID="22" presetClass="entr" presetSubtype="8" fill="hold" nodeType="afterEffect">
                                      <p:stCondLst>
                                        <p:cond delay="0"/>
                                      </p:stCondLst>
                                      <p:childTnLst>
                                        <p:set>
                                          <p:cBhvr>
                                            <p:cTn id="103" dur="1" fill="hold">
                                              <p:stCondLst>
                                                <p:cond delay="0"/>
                                              </p:stCondLst>
                                            </p:cTn>
                                            <p:tgtEl>
                                              <p:spTgt spid="78"/>
                                            </p:tgtEl>
                                            <p:attrNameLst>
                                              <p:attrName>style.visibility</p:attrName>
                                            </p:attrNameLst>
                                          </p:cBhvr>
                                          <p:to>
                                            <p:strVal val="visible"/>
                                          </p:to>
                                        </p:set>
                                        <p:animEffect transition="in" filter="wipe(left)">
                                          <p:cBhvr>
                                            <p:cTn id="104" dur="500"/>
                                            <p:tgtEl>
                                              <p:spTgt spid="78"/>
                                            </p:tgtEl>
                                          </p:cBhvr>
                                        </p:animEffect>
                                      </p:childTnLst>
                                    </p:cTn>
                                  </p:par>
                                </p:childTnLst>
                              </p:cTn>
                            </p:par>
                            <p:par>
                              <p:cTn id="105" fill="hold">
                                <p:stCondLst>
                                  <p:cond delay="9000"/>
                                </p:stCondLst>
                                <p:childTnLst>
                                  <p:par>
                                    <p:cTn id="106" presetID="22" presetClass="entr" presetSubtype="1" fill="hold" nodeType="afterEffect">
                                      <p:stCondLst>
                                        <p:cond delay="0"/>
                                      </p:stCondLst>
                                      <p:childTnLst>
                                        <p:set>
                                          <p:cBhvr>
                                            <p:cTn id="107" dur="1" fill="hold">
                                              <p:stCondLst>
                                                <p:cond delay="0"/>
                                              </p:stCondLst>
                                            </p:cTn>
                                            <p:tgtEl>
                                              <p:spTgt spid="79"/>
                                            </p:tgtEl>
                                            <p:attrNameLst>
                                              <p:attrName>style.visibility</p:attrName>
                                            </p:attrNameLst>
                                          </p:cBhvr>
                                          <p:to>
                                            <p:strVal val="visible"/>
                                          </p:to>
                                        </p:set>
                                        <p:animEffect transition="in" filter="wipe(up)">
                                          <p:cBhvr>
                                            <p:cTn id="108" dur="500"/>
                                            <p:tgtEl>
                                              <p:spTgt spid="79"/>
                                            </p:tgtEl>
                                          </p:cBhvr>
                                        </p:animEffect>
                                      </p:childTnLst>
                                    </p:cTn>
                                  </p:par>
                                </p:childTnLst>
                              </p:cTn>
                            </p:par>
                            <p:par>
                              <p:cTn id="109" fill="hold">
                                <p:stCondLst>
                                  <p:cond delay="9500"/>
                                </p:stCondLst>
                                <p:childTnLst>
                                  <p:par>
                                    <p:cTn id="110" presetID="22" presetClass="entr" presetSubtype="4" fill="hold" nodeType="afterEffect">
                                      <p:stCondLst>
                                        <p:cond delay="0"/>
                                      </p:stCondLst>
                                      <p:childTnLst>
                                        <p:set>
                                          <p:cBhvr>
                                            <p:cTn id="111" dur="1" fill="hold">
                                              <p:stCondLst>
                                                <p:cond delay="0"/>
                                              </p:stCondLst>
                                            </p:cTn>
                                            <p:tgtEl>
                                              <p:spTgt spid="86"/>
                                            </p:tgtEl>
                                            <p:attrNameLst>
                                              <p:attrName>style.visibility</p:attrName>
                                            </p:attrNameLst>
                                          </p:cBhvr>
                                          <p:to>
                                            <p:strVal val="visible"/>
                                          </p:to>
                                        </p:set>
                                        <p:animEffect transition="in" filter="wipe(down)">
                                          <p:cBhvr>
                                            <p:cTn id="112" dur="500"/>
                                            <p:tgtEl>
                                              <p:spTgt spid="86"/>
                                            </p:tgtEl>
                                          </p:cBhvr>
                                        </p:animEffect>
                                      </p:childTnLst>
                                    </p:cTn>
                                  </p:par>
                                </p:childTnLst>
                              </p:cTn>
                            </p:par>
                            <p:par>
                              <p:cTn id="113" fill="hold">
                                <p:stCondLst>
                                  <p:cond delay="10000"/>
                                </p:stCondLst>
                                <p:childTnLst>
                                  <p:par>
                                    <p:cTn id="114" presetID="22" presetClass="entr" presetSubtype="4" fill="hold" nodeType="afterEffect">
                                      <p:stCondLst>
                                        <p:cond delay="0"/>
                                      </p:stCondLst>
                                      <p:childTnLst>
                                        <p:set>
                                          <p:cBhvr>
                                            <p:cTn id="115" dur="1" fill="hold">
                                              <p:stCondLst>
                                                <p:cond delay="0"/>
                                              </p:stCondLst>
                                            </p:cTn>
                                            <p:tgtEl>
                                              <p:spTgt spid="85"/>
                                            </p:tgtEl>
                                            <p:attrNameLst>
                                              <p:attrName>style.visibility</p:attrName>
                                            </p:attrNameLst>
                                          </p:cBhvr>
                                          <p:to>
                                            <p:strVal val="visible"/>
                                          </p:to>
                                        </p:set>
                                        <p:animEffect transition="in" filter="wipe(down)">
                                          <p:cBhvr>
                                            <p:cTn id="116" dur="500"/>
                                            <p:tgtEl>
                                              <p:spTgt spid="85"/>
                                            </p:tgtEl>
                                          </p:cBhvr>
                                        </p:animEffect>
                                      </p:childTnLst>
                                    </p:cTn>
                                  </p:par>
                                </p:childTnLst>
                              </p:cTn>
                            </p:par>
                            <p:par>
                              <p:cTn id="117" fill="hold">
                                <p:stCondLst>
                                  <p:cond delay="10500"/>
                                </p:stCondLst>
                                <p:childTnLst>
                                  <p:par>
                                    <p:cTn id="118" presetID="10" presetClass="entr" presetSubtype="0" fill="hold"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500"/>
                                            <p:tgtEl>
                                              <p:spTgt spid="112"/>
                                            </p:tgtEl>
                                          </p:cBhvr>
                                        </p:animEffect>
                                      </p:childTnLst>
                                    </p:cTn>
                                  </p:par>
                                </p:childTnLst>
                              </p:cTn>
                            </p:par>
                            <p:par>
                              <p:cTn id="121" fill="hold">
                                <p:stCondLst>
                                  <p:cond delay="11000"/>
                                </p:stCondLst>
                                <p:childTnLst>
                                  <p:par>
                                    <p:cTn id="122" presetID="10" presetClass="entr" presetSubtype="0" fill="hold" nodeType="afterEffect">
                                      <p:stCondLst>
                                        <p:cond delay="0"/>
                                      </p:stCondLst>
                                      <p:childTnLst>
                                        <p:set>
                                          <p:cBhvr>
                                            <p:cTn id="123" dur="1" fill="hold">
                                              <p:stCondLst>
                                                <p:cond delay="0"/>
                                              </p:stCondLst>
                                            </p:cTn>
                                            <p:tgtEl>
                                              <p:spTgt spid="115"/>
                                            </p:tgtEl>
                                            <p:attrNameLst>
                                              <p:attrName>style.visibility</p:attrName>
                                            </p:attrNameLst>
                                          </p:cBhvr>
                                          <p:to>
                                            <p:strVal val="visible"/>
                                          </p:to>
                                        </p:set>
                                        <p:animEffect transition="in" filter="fade">
                                          <p:cBhvr>
                                            <p:cTn id="124" dur="500"/>
                                            <p:tgtEl>
                                              <p:spTgt spid="115"/>
                                            </p:tgtEl>
                                          </p:cBhvr>
                                        </p:animEffect>
                                      </p:childTnLst>
                                    </p:cTn>
                                  </p:par>
                                  <p:par>
                                    <p:cTn id="125" presetID="16" presetClass="entr" presetSubtype="21" fill="hold" grpId="0" nodeType="withEffect">
                                      <p:stCondLst>
                                        <p:cond delay="0"/>
                                      </p:stCondLst>
                                      <p:childTnLst>
                                        <p:set>
                                          <p:cBhvr>
                                            <p:cTn id="126" dur="1" fill="hold">
                                              <p:stCondLst>
                                                <p:cond delay="0"/>
                                              </p:stCondLst>
                                            </p:cTn>
                                            <p:tgtEl>
                                              <p:spTgt spid="138"/>
                                            </p:tgtEl>
                                            <p:attrNameLst>
                                              <p:attrName>style.visibility</p:attrName>
                                            </p:attrNameLst>
                                          </p:cBhvr>
                                          <p:to>
                                            <p:strVal val="visible"/>
                                          </p:to>
                                        </p:set>
                                        <p:animEffect transition="in" filter="barn(inVertical)">
                                          <p:cBhvr>
                                            <p:cTn id="127" dur="500"/>
                                            <p:tgtEl>
                                              <p:spTgt spid="138"/>
                                            </p:tgtEl>
                                          </p:cBhvr>
                                        </p:animEffect>
                                      </p:childTnLst>
                                    </p:cTn>
                                  </p:par>
                                </p:childTnLst>
                              </p:cTn>
                            </p:par>
                            <p:par>
                              <p:cTn id="128" fill="hold">
                                <p:stCondLst>
                                  <p:cond delay="11500"/>
                                </p:stCondLst>
                                <p:childTnLst>
                                  <p:par>
                                    <p:cTn id="129" presetID="22" presetClass="entr" presetSubtype="4" fill="hold" nodeType="afterEffect">
                                      <p:stCondLst>
                                        <p:cond delay="0"/>
                                      </p:stCondLst>
                                      <p:childTnLst>
                                        <p:set>
                                          <p:cBhvr>
                                            <p:cTn id="130" dur="1" fill="hold">
                                              <p:stCondLst>
                                                <p:cond delay="0"/>
                                              </p:stCondLst>
                                            </p:cTn>
                                            <p:tgtEl>
                                              <p:spTgt spid="84"/>
                                            </p:tgtEl>
                                            <p:attrNameLst>
                                              <p:attrName>style.visibility</p:attrName>
                                            </p:attrNameLst>
                                          </p:cBhvr>
                                          <p:to>
                                            <p:strVal val="visible"/>
                                          </p:to>
                                        </p:set>
                                        <p:animEffect transition="in" filter="wipe(down)">
                                          <p:cBhvr>
                                            <p:cTn id="131" dur="500"/>
                                            <p:tgtEl>
                                              <p:spTgt spid="84"/>
                                            </p:tgtEl>
                                          </p:cBhvr>
                                        </p:animEffect>
                                      </p:childTnLst>
                                    </p:cTn>
                                  </p:par>
                                </p:childTnLst>
                              </p:cTn>
                            </p:par>
                            <p:par>
                              <p:cTn id="132" fill="hold">
                                <p:stCondLst>
                                  <p:cond delay="12000"/>
                                </p:stCondLst>
                                <p:childTnLst>
                                  <p:par>
                                    <p:cTn id="133" presetID="10" presetClass="entr" presetSubtype="0" fill="hold" nodeType="afterEffect">
                                      <p:stCondLst>
                                        <p:cond delay="0"/>
                                      </p:stCondLst>
                                      <p:childTnLst>
                                        <p:set>
                                          <p:cBhvr>
                                            <p:cTn id="134" dur="1" fill="hold">
                                              <p:stCondLst>
                                                <p:cond delay="0"/>
                                              </p:stCondLst>
                                            </p:cTn>
                                            <p:tgtEl>
                                              <p:spTgt spid="118"/>
                                            </p:tgtEl>
                                            <p:attrNameLst>
                                              <p:attrName>style.visibility</p:attrName>
                                            </p:attrNameLst>
                                          </p:cBhvr>
                                          <p:to>
                                            <p:strVal val="visible"/>
                                          </p:to>
                                        </p:set>
                                        <p:animEffect transition="in" filter="fade">
                                          <p:cBhvr>
                                            <p:cTn id="135" dur="500"/>
                                            <p:tgtEl>
                                              <p:spTgt spid="118"/>
                                            </p:tgtEl>
                                          </p:cBhvr>
                                        </p:animEffect>
                                      </p:childTnLst>
                                    </p:cTn>
                                  </p:par>
                                </p:childTnLst>
                              </p:cTn>
                            </p:par>
                            <p:par>
                              <p:cTn id="136" fill="hold">
                                <p:stCondLst>
                                  <p:cond delay="12500"/>
                                </p:stCondLst>
                                <p:childTnLst>
                                  <p:par>
                                    <p:cTn id="137" presetID="10" presetClass="entr" presetSubtype="0" fill="hold" grpId="0" nodeType="afterEffect">
                                      <p:stCondLst>
                                        <p:cond delay="0"/>
                                      </p:stCondLst>
                                      <p:childTnLst>
                                        <p:set>
                                          <p:cBhvr>
                                            <p:cTn id="138" dur="1" fill="hold">
                                              <p:stCondLst>
                                                <p:cond delay="0"/>
                                              </p:stCondLst>
                                            </p:cTn>
                                            <p:tgtEl>
                                              <p:spTgt spid="121"/>
                                            </p:tgtEl>
                                            <p:attrNameLst>
                                              <p:attrName>style.visibility</p:attrName>
                                            </p:attrNameLst>
                                          </p:cBhvr>
                                          <p:to>
                                            <p:strVal val="visible"/>
                                          </p:to>
                                        </p:set>
                                        <p:animEffect transition="in" filter="fade">
                                          <p:cBhvr>
                                            <p:cTn id="139" dur="500"/>
                                            <p:tgtEl>
                                              <p:spTgt spid="121"/>
                                            </p:tgtEl>
                                          </p:cBhvr>
                                        </p:animEffect>
                                      </p:childTnLst>
                                    </p:cTn>
                                  </p:par>
                                  <p:par>
                                    <p:cTn id="140" presetID="16" presetClass="entr" presetSubtype="21" fill="hold" grpId="0" nodeType="withEffect">
                                      <p:stCondLst>
                                        <p:cond delay="0"/>
                                      </p:stCondLst>
                                      <p:childTnLst>
                                        <p:set>
                                          <p:cBhvr>
                                            <p:cTn id="141" dur="1" fill="hold">
                                              <p:stCondLst>
                                                <p:cond delay="0"/>
                                              </p:stCondLst>
                                            </p:cTn>
                                            <p:tgtEl>
                                              <p:spTgt spid="139"/>
                                            </p:tgtEl>
                                            <p:attrNameLst>
                                              <p:attrName>style.visibility</p:attrName>
                                            </p:attrNameLst>
                                          </p:cBhvr>
                                          <p:to>
                                            <p:strVal val="visible"/>
                                          </p:to>
                                        </p:set>
                                        <p:animEffect transition="in" filter="barn(inVertical)">
                                          <p:cBhvr>
                                            <p:cTn id="142" dur="500"/>
                                            <p:tgtEl>
                                              <p:spTgt spid="139"/>
                                            </p:tgtEl>
                                          </p:cBhvr>
                                        </p:animEffect>
                                      </p:childTnLst>
                                    </p:cTn>
                                  </p:par>
                                </p:childTnLst>
                              </p:cTn>
                            </p:par>
                            <p:par>
                              <p:cTn id="143" fill="hold">
                                <p:stCondLst>
                                  <p:cond delay="13000"/>
                                </p:stCondLst>
                                <p:childTnLst>
                                  <p:par>
                                    <p:cTn id="144" presetID="22" presetClass="entr" presetSubtype="4" fill="hold" nodeType="afterEffect">
                                      <p:stCondLst>
                                        <p:cond delay="0"/>
                                      </p:stCondLst>
                                      <p:childTnLst>
                                        <p:set>
                                          <p:cBhvr>
                                            <p:cTn id="145" dur="1" fill="hold">
                                              <p:stCondLst>
                                                <p:cond delay="0"/>
                                              </p:stCondLst>
                                            </p:cTn>
                                            <p:tgtEl>
                                              <p:spTgt spid="83"/>
                                            </p:tgtEl>
                                            <p:attrNameLst>
                                              <p:attrName>style.visibility</p:attrName>
                                            </p:attrNameLst>
                                          </p:cBhvr>
                                          <p:to>
                                            <p:strVal val="visible"/>
                                          </p:to>
                                        </p:set>
                                        <p:animEffect transition="in" filter="wipe(down)">
                                          <p:cBhvr>
                                            <p:cTn id="146" dur="500"/>
                                            <p:tgtEl>
                                              <p:spTgt spid="83"/>
                                            </p:tgtEl>
                                          </p:cBhvr>
                                        </p:animEffect>
                                      </p:childTnLst>
                                    </p:cTn>
                                  </p:par>
                                </p:childTnLst>
                              </p:cTn>
                            </p:par>
                            <p:par>
                              <p:cTn id="147" fill="hold">
                                <p:stCondLst>
                                  <p:cond delay="13500"/>
                                </p:stCondLst>
                                <p:childTnLst>
                                  <p:par>
                                    <p:cTn id="148" presetID="10" presetClass="entr" presetSubtype="0" fill="hold" nodeType="afterEffect">
                                      <p:stCondLst>
                                        <p:cond delay="0"/>
                                      </p:stCondLst>
                                      <p:childTnLst>
                                        <p:set>
                                          <p:cBhvr>
                                            <p:cTn id="149" dur="1" fill="hold">
                                              <p:stCondLst>
                                                <p:cond delay="0"/>
                                              </p:stCondLst>
                                            </p:cTn>
                                            <p:tgtEl>
                                              <p:spTgt spid="122"/>
                                            </p:tgtEl>
                                            <p:attrNameLst>
                                              <p:attrName>style.visibility</p:attrName>
                                            </p:attrNameLst>
                                          </p:cBhvr>
                                          <p:to>
                                            <p:strVal val="visible"/>
                                          </p:to>
                                        </p:set>
                                        <p:animEffect transition="in" filter="fade">
                                          <p:cBhvr>
                                            <p:cTn id="150" dur="500"/>
                                            <p:tgtEl>
                                              <p:spTgt spid="122"/>
                                            </p:tgtEl>
                                          </p:cBhvr>
                                        </p:animEffect>
                                      </p:childTnLst>
                                    </p:cTn>
                                  </p:par>
                                </p:childTnLst>
                              </p:cTn>
                            </p:par>
                            <p:par>
                              <p:cTn id="151" fill="hold">
                                <p:stCondLst>
                                  <p:cond delay="14000"/>
                                </p:stCondLst>
                                <p:childTnLst>
                                  <p:par>
                                    <p:cTn id="152" presetID="10" presetClass="entr" presetSubtype="0" fill="hold" nodeType="afterEffect">
                                      <p:stCondLst>
                                        <p:cond delay="0"/>
                                      </p:stCondLst>
                                      <p:childTnLst>
                                        <p:set>
                                          <p:cBhvr>
                                            <p:cTn id="153" dur="1" fill="hold">
                                              <p:stCondLst>
                                                <p:cond delay="0"/>
                                              </p:stCondLst>
                                            </p:cTn>
                                            <p:tgtEl>
                                              <p:spTgt spid="125"/>
                                            </p:tgtEl>
                                            <p:attrNameLst>
                                              <p:attrName>style.visibility</p:attrName>
                                            </p:attrNameLst>
                                          </p:cBhvr>
                                          <p:to>
                                            <p:strVal val="visible"/>
                                          </p:to>
                                        </p:set>
                                        <p:animEffect transition="in" filter="fade">
                                          <p:cBhvr>
                                            <p:cTn id="154" dur="500"/>
                                            <p:tgtEl>
                                              <p:spTgt spid="125"/>
                                            </p:tgtEl>
                                          </p:cBhvr>
                                        </p:animEffect>
                                      </p:childTnLst>
                                    </p:cTn>
                                  </p:par>
                                  <p:par>
                                    <p:cTn id="155" presetID="16" presetClass="entr" presetSubtype="21" fill="hold" grpId="0" nodeType="withEffect">
                                      <p:stCondLst>
                                        <p:cond delay="0"/>
                                      </p:stCondLst>
                                      <p:childTnLst>
                                        <p:set>
                                          <p:cBhvr>
                                            <p:cTn id="156" dur="1" fill="hold">
                                              <p:stCondLst>
                                                <p:cond delay="0"/>
                                              </p:stCondLst>
                                            </p:cTn>
                                            <p:tgtEl>
                                              <p:spTgt spid="140"/>
                                            </p:tgtEl>
                                            <p:attrNameLst>
                                              <p:attrName>style.visibility</p:attrName>
                                            </p:attrNameLst>
                                          </p:cBhvr>
                                          <p:to>
                                            <p:strVal val="visible"/>
                                          </p:to>
                                        </p:set>
                                        <p:animEffect transition="in" filter="barn(inVertical)">
                                          <p:cBhvr>
                                            <p:cTn id="157" dur="500"/>
                                            <p:tgtEl>
                                              <p:spTgt spid="140"/>
                                            </p:tgtEl>
                                          </p:cBhvr>
                                        </p:animEffect>
                                      </p:childTnLst>
                                    </p:cTn>
                                  </p:par>
                                </p:childTnLst>
                              </p:cTn>
                            </p:par>
                            <p:par>
                              <p:cTn id="158" fill="hold">
                                <p:stCondLst>
                                  <p:cond delay="14500"/>
                                </p:stCondLst>
                                <p:childTnLst>
                                  <p:par>
                                    <p:cTn id="159" presetID="22" presetClass="entr" presetSubtype="4" fill="hold" nodeType="afterEffect">
                                      <p:stCondLst>
                                        <p:cond delay="0"/>
                                      </p:stCondLst>
                                      <p:childTnLst>
                                        <p:set>
                                          <p:cBhvr>
                                            <p:cTn id="160" dur="1" fill="hold">
                                              <p:stCondLst>
                                                <p:cond delay="0"/>
                                              </p:stCondLst>
                                            </p:cTn>
                                            <p:tgtEl>
                                              <p:spTgt spid="82"/>
                                            </p:tgtEl>
                                            <p:attrNameLst>
                                              <p:attrName>style.visibility</p:attrName>
                                            </p:attrNameLst>
                                          </p:cBhvr>
                                          <p:to>
                                            <p:strVal val="visible"/>
                                          </p:to>
                                        </p:set>
                                        <p:animEffect transition="in" filter="wipe(down)">
                                          <p:cBhvr>
                                            <p:cTn id="161" dur="500"/>
                                            <p:tgtEl>
                                              <p:spTgt spid="82"/>
                                            </p:tgtEl>
                                          </p:cBhvr>
                                        </p:animEffect>
                                      </p:childTnLst>
                                    </p:cTn>
                                  </p:par>
                                </p:childTnLst>
                              </p:cTn>
                            </p:par>
                            <p:par>
                              <p:cTn id="162" fill="hold">
                                <p:stCondLst>
                                  <p:cond delay="15000"/>
                                </p:stCondLst>
                                <p:childTnLst>
                                  <p:par>
                                    <p:cTn id="163" presetID="10" presetClass="entr" presetSubtype="0" fill="hold" nodeType="afterEffect">
                                      <p:stCondLst>
                                        <p:cond delay="0"/>
                                      </p:stCondLst>
                                      <p:childTnLst>
                                        <p:set>
                                          <p:cBhvr>
                                            <p:cTn id="164" dur="1" fill="hold">
                                              <p:stCondLst>
                                                <p:cond delay="0"/>
                                              </p:stCondLst>
                                            </p:cTn>
                                            <p:tgtEl>
                                              <p:spTgt spid="129"/>
                                            </p:tgtEl>
                                            <p:attrNameLst>
                                              <p:attrName>style.visibility</p:attrName>
                                            </p:attrNameLst>
                                          </p:cBhvr>
                                          <p:to>
                                            <p:strVal val="visible"/>
                                          </p:to>
                                        </p:set>
                                        <p:animEffect transition="in" filter="fade">
                                          <p:cBhvr>
                                            <p:cTn id="165" dur="500"/>
                                            <p:tgtEl>
                                              <p:spTgt spid="129"/>
                                            </p:tgtEl>
                                          </p:cBhvr>
                                        </p:animEffect>
                                      </p:childTnLst>
                                    </p:cTn>
                                  </p:par>
                                </p:childTnLst>
                              </p:cTn>
                            </p:par>
                            <p:par>
                              <p:cTn id="166" fill="hold">
                                <p:stCondLst>
                                  <p:cond delay="15500"/>
                                </p:stCondLst>
                                <p:childTnLst>
                                  <p:par>
                                    <p:cTn id="167" presetID="10" presetClass="entr" presetSubtype="0" fill="hold" grpId="0" nodeType="afterEffect">
                                      <p:stCondLst>
                                        <p:cond delay="0"/>
                                      </p:stCondLst>
                                      <p:childTnLst>
                                        <p:set>
                                          <p:cBhvr>
                                            <p:cTn id="168" dur="1" fill="hold">
                                              <p:stCondLst>
                                                <p:cond delay="0"/>
                                              </p:stCondLst>
                                            </p:cTn>
                                            <p:tgtEl>
                                              <p:spTgt spid="132"/>
                                            </p:tgtEl>
                                            <p:attrNameLst>
                                              <p:attrName>style.visibility</p:attrName>
                                            </p:attrNameLst>
                                          </p:cBhvr>
                                          <p:to>
                                            <p:strVal val="visible"/>
                                          </p:to>
                                        </p:set>
                                        <p:animEffect transition="in" filter="fade">
                                          <p:cBhvr>
                                            <p:cTn id="169" dur="500"/>
                                            <p:tgtEl>
                                              <p:spTgt spid="132"/>
                                            </p:tgtEl>
                                          </p:cBhvr>
                                        </p:animEffect>
                                      </p:childTnLst>
                                    </p:cTn>
                                  </p:par>
                                  <p:par>
                                    <p:cTn id="170" presetID="16" presetClass="entr" presetSubtype="21" fill="hold" grpId="0" nodeType="withEffect">
                                      <p:stCondLst>
                                        <p:cond delay="0"/>
                                      </p:stCondLst>
                                      <p:childTnLst>
                                        <p:set>
                                          <p:cBhvr>
                                            <p:cTn id="171" dur="1" fill="hold">
                                              <p:stCondLst>
                                                <p:cond delay="0"/>
                                              </p:stCondLst>
                                            </p:cTn>
                                            <p:tgtEl>
                                              <p:spTgt spid="141"/>
                                            </p:tgtEl>
                                            <p:attrNameLst>
                                              <p:attrName>style.visibility</p:attrName>
                                            </p:attrNameLst>
                                          </p:cBhvr>
                                          <p:to>
                                            <p:strVal val="visible"/>
                                          </p:to>
                                        </p:set>
                                        <p:animEffect transition="in" filter="barn(inVertical)">
                                          <p:cBhvr>
                                            <p:cTn id="172" dur="500"/>
                                            <p:tgtEl>
                                              <p:spTgt spid="141"/>
                                            </p:tgtEl>
                                          </p:cBhvr>
                                        </p:animEffect>
                                      </p:childTnLst>
                                    </p:cTn>
                                  </p:par>
                                </p:childTnLst>
                              </p:cTn>
                            </p:par>
                            <p:par>
                              <p:cTn id="173" fill="hold">
                                <p:stCondLst>
                                  <p:cond delay="16000"/>
                                </p:stCondLst>
                                <p:childTnLst>
                                  <p:par>
                                    <p:cTn id="174" presetID="22" presetClass="entr" presetSubtype="4" fill="hold" nodeType="afterEffect">
                                      <p:stCondLst>
                                        <p:cond delay="0"/>
                                      </p:stCondLst>
                                      <p:childTnLst>
                                        <p:set>
                                          <p:cBhvr>
                                            <p:cTn id="175" dur="1" fill="hold">
                                              <p:stCondLst>
                                                <p:cond delay="0"/>
                                              </p:stCondLst>
                                            </p:cTn>
                                            <p:tgtEl>
                                              <p:spTgt spid="81"/>
                                            </p:tgtEl>
                                            <p:attrNameLst>
                                              <p:attrName>style.visibility</p:attrName>
                                            </p:attrNameLst>
                                          </p:cBhvr>
                                          <p:to>
                                            <p:strVal val="visible"/>
                                          </p:to>
                                        </p:set>
                                        <p:animEffect transition="in" filter="wipe(down)">
                                          <p:cBhvr>
                                            <p:cTn id="176" dur="500"/>
                                            <p:tgtEl>
                                              <p:spTgt spid="81"/>
                                            </p:tgtEl>
                                          </p:cBhvr>
                                        </p:animEffect>
                                      </p:childTnLst>
                                    </p:cTn>
                                  </p:par>
                                </p:childTnLst>
                              </p:cTn>
                            </p:par>
                            <p:par>
                              <p:cTn id="177" fill="hold">
                                <p:stCondLst>
                                  <p:cond delay="16500"/>
                                </p:stCondLst>
                                <p:childTnLst>
                                  <p:par>
                                    <p:cTn id="178" presetID="22" presetClass="entr" presetSubtype="4" fill="hold" nodeType="afterEffect">
                                      <p:stCondLst>
                                        <p:cond delay="0"/>
                                      </p:stCondLst>
                                      <p:childTnLst>
                                        <p:set>
                                          <p:cBhvr>
                                            <p:cTn id="179" dur="1" fill="hold">
                                              <p:stCondLst>
                                                <p:cond delay="0"/>
                                              </p:stCondLst>
                                            </p:cTn>
                                            <p:tgtEl>
                                              <p:spTgt spid="80"/>
                                            </p:tgtEl>
                                            <p:attrNameLst>
                                              <p:attrName>style.visibility</p:attrName>
                                            </p:attrNameLst>
                                          </p:cBhvr>
                                          <p:to>
                                            <p:strVal val="visible"/>
                                          </p:to>
                                        </p:set>
                                        <p:animEffect transition="in" filter="wipe(down)">
                                          <p:cBhvr>
                                            <p:cTn id="180"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animBg="1"/>
          <p:bldP spid="90" grpId="0" animBg="1"/>
          <p:bldP spid="111" grpId="0" animBg="1"/>
          <p:bldP spid="121" grpId="0" animBg="1"/>
          <p:bldP spid="132" grpId="0" animBg="1"/>
          <p:bldP spid="134" grpId="0"/>
          <p:bldP spid="135" grpId="0"/>
          <p:bldP spid="136" grpId="0"/>
          <p:bldP spid="137" grpId="0"/>
          <p:bldP spid="138" grpId="0"/>
          <p:bldP spid="139" grpId="0"/>
          <p:bldP spid="140" grpId="0"/>
          <p:bldP spid="141" grpId="0"/>
          <p:bldP spid="150" grpId="0"/>
          <p:bldP spid="151" grpId="0"/>
        </p:bldLst>
      </p:timing>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8266914" y="-18254"/>
            <a:ext cx="649280" cy="762000"/>
            <a:chOff x="8266914" y="-18254"/>
            <a:chExt cx="649280" cy="762000"/>
          </a:xfrm>
        </p:grpSpPr>
        <p:sp>
          <p:nvSpPr>
            <p:cNvPr id="7" name="AutoShape 7"/>
            <p:cNvSpPr>
              <a:spLocks noChangeArrowheads="1"/>
            </p:cNvSpPr>
            <p:nvPr/>
          </p:nvSpPr>
          <p:spPr bwMode="auto">
            <a:xfrm rot="5400000">
              <a:off x="8201851" y="88633"/>
              <a:ext cx="762000" cy="548226"/>
            </a:xfrm>
            <a:prstGeom prst="homePlate">
              <a:avLst>
                <a:gd name="adj" fmla="val 35606"/>
              </a:avLst>
            </a:prstGeom>
            <a:solidFill>
              <a:schemeClr val="bg1">
                <a:lumMod val="95000"/>
              </a:schemeClr>
            </a:solidFill>
            <a:ln w="9525">
              <a:noFill/>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ot="10800000" vert="eaVert" wrap="none" lIns="91440" tIns="45720" rIns="91440" bIns="45720"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pPr>
              <a:endParaRPr kumimoji="0" lang="zh-CN" altLang="zh-CN" sz="1800" b="0" i="0" u="none" strike="noStrike" cap="none" normalizeH="0" baseline="0" dirty="0">
                <a:ln>
                  <a:noFill/>
                </a:ln>
                <a:solidFill>
                  <a:schemeClr val="tx1"/>
                </a:solidFill>
                <a:effectLst/>
                <a:latin typeface="微软雅黑" panose="020B0503020204020204" pitchFamily="34" charset="-122"/>
                <a:ea typeface="宋体" panose="02010600030101010101" pitchFamily="2" charset="-122"/>
                <a:cs typeface="宋体" panose="02010600030101010101" pitchFamily="2" charset="-122"/>
              </a:endParaRPr>
            </a:p>
          </p:txBody>
        </p:sp>
        <p:grpSp>
          <p:nvGrpSpPr>
            <p:cNvPr id="8" name="组合 7"/>
            <p:cNvGrpSpPr/>
            <p:nvPr/>
          </p:nvGrpSpPr>
          <p:grpSpPr>
            <a:xfrm>
              <a:off x="8266914" y="134144"/>
              <a:ext cx="649280" cy="475558"/>
              <a:chOff x="235091" y="185120"/>
              <a:chExt cx="649280" cy="475558"/>
            </a:xfrm>
          </p:grpSpPr>
          <p:sp>
            <p:nvSpPr>
              <p:cNvPr id="9" name="矩形 8"/>
              <p:cNvSpPr/>
              <p:nvPr/>
            </p:nvSpPr>
            <p:spPr>
              <a:xfrm>
                <a:off x="235091" y="185120"/>
                <a:ext cx="649280" cy="369332"/>
              </a:xfrm>
              <a:prstGeom prst="rect">
                <a:avLst/>
              </a:prstGeom>
            </p:spPr>
            <p:txBody>
              <a:bodyPr wrap="none">
                <a:spAutoFit/>
              </a:bodyPr>
              <a:lstStyle/>
              <a:p>
                <a:r>
                  <a:rPr lang="en-US" altLang="zh-CN" b="0" dirty="0">
                    <a:solidFill>
                      <a:schemeClr val="accent3">
                        <a:lumMod val="50000"/>
                      </a:schemeClr>
                    </a:solidFill>
                    <a:latin typeface="Impact" panose="020B0806030902050204" pitchFamily="34" charset="0"/>
                  </a:rPr>
                  <a:t>LOGO</a:t>
                </a:r>
                <a:endParaRPr lang="zh-CN" altLang="en-US" b="0" dirty="0">
                  <a:solidFill>
                    <a:schemeClr val="accent3">
                      <a:lumMod val="50000"/>
                    </a:schemeClr>
                  </a:solidFill>
                  <a:latin typeface="Impact" panose="020B0806030902050204" pitchFamily="34" charset="0"/>
                </a:endParaRPr>
              </a:p>
            </p:txBody>
          </p:sp>
          <p:sp>
            <p:nvSpPr>
              <p:cNvPr id="10" name="矩形 9"/>
              <p:cNvSpPr/>
              <p:nvPr/>
            </p:nvSpPr>
            <p:spPr>
              <a:xfrm>
                <a:off x="292677" y="460623"/>
                <a:ext cx="535724" cy="200055"/>
              </a:xfrm>
              <a:prstGeom prst="rect">
                <a:avLst/>
              </a:prstGeom>
            </p:spPr>
            <p:txBody>
              <a:bodyPr wrap="none">
                <a:spAutoFit/>
              </a:bodyPr>
              <a:lstStyle/>
              <a:p>
                <a:r>
                  <a:rPr lang="en-US" altLang="zh-CN" sz="700" b="0" dirty="0">
                    <a:solidFill>
                      <a:srgbClr val="00B0F0"/>
                    </a:solidFill>
                    <a:latin typeface="Impact" panose="020B0806030902050204" pitchFamily="34" charset="0"/>
                    <a:ea typeface="微软雅黑" panose="020B0503020204020204" pitchFamily="34" charset="-122"/>
                  </a:rPr>
                  <a:t>TEXT HERE</a:t>
                </a:r>
                <a:endParaRPr lang="zh-CN" altLang="en-US" sz="700" b="0" dirty="0">
                  <a:solidFill>
                    <a:srgbClr val="00B0F0"/>
                  </a:solidFill>
                  <a:latin typeface="Impact" panose="020B0806030902050204" pitchFamily="34" charset="0"/>
                  <a:ea typeface="微软雅黑" panose="020B0503020204020204" pitchFamily="34" charset="-122"/>
                </a:endParaRPr>
              </a:p>
            </p:txBody>
          </p:sp>
        </p:grpSp>
      </p:grpSp>
      <p:sp>
        <p:nvSpPr>
          <p:cNvPr id="11" name="Freeform 27"/>
          <p:cNvSpPr>
            <a:spLocks noEditPoints="1"/>
          </p:cNvSpPr>
          <p:nvPr/>
        </p:nvSpPr>
        <p:spPr bwMode="auto">
          <a:xfrm>
            <a:off x="7202151" y="2777167"/>
            <a:ext cx="2003083" cy="2386177"/>
          </a:xfrm>
          <a:custGeom>
            <a:avLst/>
            <a:gdLst>
              <a:gd name="T0" fmla="*/ 405 w 633"/>
              <a:gd name="T1" fmla="*/ 470 h 730"/>
              <a:gd name="T2" fmla="*/ 483 w 633"/>
              <a:gd name="T3" fmla="*/ 380 h 730"/>
              <a:gd name="T4" fmla="*/ 501 w 633"/>
              <a:gd name="T5" fmla="*/ 293 h 730"/>
              <a:gd name="T6" fmla="*/ 437 w 633"/>
              <a:gd name="T7" fmla="*/ 133 h 730"/>
              <a:gd name="T8" fmla="*/ 316 w 633"/>
              <a:gd name="T9" fmla="*/ 8 h 730"/>
              <a:gd name="T10" fmla="*/ 316 w 633"/>
              <a:gd name="T11" fmla="*/ 40 h 730"/>
              <a:gd name="T12" fmla="*/ 316 w 633"/>
              <a:gd name="T13" fmla="*/ 66 h 730"/>
              <a:gd name="T14" fmla="*/ 237 w 633"/>
              <a:gd name="T15" fmla="*/ 95 h 730"/>
              <a:gd name="T16" fmla="*/ 192 w 633"/>
              <a:gd name="T17" fmla="*/ 135 h 730"/>
              <a:gd name="T18" fmla="*/ 141 w 633"/>
              <a:gd name="T19" fmla="*/ 264 h 730"/>
              <a:gd name="T20" fmla="*/ 133 w 633"/>
              <a:gd name="T21" fmla="*/ 339 h 730"/>
              <a:gd name="T22" fmla="*/ 175 w 633"/>
              <a:gd name="T23" fmla="*/ 399 h 730"/>
              <a:gd name="T24" fmla="*/ 181 w 633"/>
              <a:gd name="T25" fmla="*/ 534 h 730"/>
              <a:gd name="T26" fmla="*/ 24 w 633"/>
              <a:gd name="T27" fmla="*/ 730 h 730"/>
              <a:gd name="T28" fmla="*/ 610 w 633"/>
              <a:gd name="T29" fmla="*/ 730 h 730"/>
              <a:gd name="T30" fmla="*/ 453 w 633"/>
              <a:gd name="T31" fmla="*/ 534 h 730"/>
              <a:gd name="T32" fmla="*/ 156 w 633"/>
              <a:gd name="T33" fmla="*/ 275 h 730"/>
              <a:gd name="T34" fmla="*/ 189 w 633"/>
              <a:gd name="T35" fmla="*/ 335 h 730"/>
              <a:gd name="T36" fmla="*/ 195 w 633"/>
              <a:gd name="T37" fmla="*/ 273 h 730"/>
              <a:gd name="T38" fmla="*/ 211 w 633"/>
              <a:gd name="T39" fmla="*/ 190 h 730"/>
              <a:gd name="T40" fmla="*/ 316 w 633"/>
              <a:gd name="T41" fmla="*/ 195 h 730"/>
              <a:gd name="T42" fmla="*/ 380 w 633"/>
              <a:gd name="T43" fmla="*/ 173 h 730"/>
              <a:gd name="T44" fmla="*/ 424 w 633"/>
              <a:gd name="T45" fmla="*/ 192 h 730"/>
              <a:gd name="T46" fmla="*/ 439 w 633"/>
              <a:gd name="T47" fmla="*/ 273 h 730"/>
              <a:gd name="T48" fmla="*/ 445 w 633"/>
              <a:gd name="T49" fmla="*/ 335 h 730"/>
              <a:gd name="T50" fmla="*/ 477 w 633"/>
              <a:gd name="T51" fmla="*/ 275 h 730"/>
              <a:gd name="T52" fmla="*/ 317 w 633"/>
              <a:gd name="T53" fmla="*/ 482 h 730"/>
              <a:gd name="T54" fmla="*/ 189 w 633"/>
              <a:gd name="T55" fmla="*/ 384 h 730"/>
              <a:gd name="T56" fmla="*/ 316 w 633"/>
              <a:gd name="T57" fmla="*/ 503 h 730"/>
              <a:gd name="T58" fmla="*/ 387 w 633"/>
              <a:gd name="T59" fmla="*/ 483 h 730"/>
              <a:gd name="T60" fmla="*/ 319 w 633"/>
              <a:gd name="T61" fmla="*/ 630 h 730"/>
              <a:gd name="T62" fmla="*/ 224 w 633"/>
              <a:gd name="T63" fmla="*/ 525 h 730"/>
              <a:gd name="T64" fmla="*/ 403 w 633"/>
              <a:gd name="T65" fmla="*/ 669 h 730"/>
              <a:gd name="T66" fmla="*/ 318 w 633"/>
              <a:gd name="T67" fmla="*/ 687 h 730"/>
              <a:gd name="T68" fmla="*/ 272 w 633"/>
              <a:gd name="T69" fmla="*/ 626 h 730"/>
              <a:gd name="T70" fmla="*/ 172 w 633"/>
              <a:gd name="T71" fmla="*/ 556 h 730"/>
              <a:gd name="T72" fmla="*/ 214 w 633"/>
              <a:gd name="T73" fmla="*/ 538 h 730"/>
              <a:gd name="T74" fmla="*/ 319 w 633"/>
              <a:gd name="T75" fmla="*/ 655 h 730"/>
              <a:gd name="T76" fmla="*/ 459 w 633"/>
              <a:gd name="T77" fmla="*/ 558 h 7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33" h="730">
                <a:moveTo>
                  <a:pt x="453" y="534"/>
                </a:moveTo>
                <a:cubicBezTo>
                  <a:pt x="420" y="520"/>
                  <a:pt x="408" y="498"/>
                  <a:pt x="405" y="470"/>
                </a:cubicBezTo>
                <a:cubicBezTo>
                  <a:pt x="427" y="452"/>
                  <a:pt x="445" y="427"/>
                  <a:pt x="458" y="399"/>
                </a:cubicBezTo>
                <a:cubicBezTo>
                  <a:pt x="468" y="395"/>
                  <a:pt x="476" y="389"/>
                  <a:pt x="483" y="380"/>
                </a:cubicBezTo>
                <a:cubicBezTo>
                  <a:pt x="491" y="369"/>
                  <a:pt x="497" y="355"/>
                  <a:pt x="500" y="339"/>
                </a:cubicBezTo>
                <a:cubicBezTo>
                  <a:pt x="503" y="324"/>
                  <a:pt x="504" y="308"/>
                  <a:pt x="501" y="293"/>
                </a:cubicBezTo>
                <a:cubicBezTo>
                  <a:pt x="500" y="282"/>
                  <a:pt x="497" y="272"/>
                  <a:pt x="492" y="263"/>
                </a:cubicBezTo>
                <a:cubicBezTo>
                  <a:pt x="486" y="212"/>
                  <a:pt x="466" y="165"/>
                  <a:pt x="437" y="133"/>
                </a:cubicBezTo>
                <a:cubicBezTo>
                  <a:pt x="431" y="125"/>
                  <a:pt x="424" y="118"/>
                  <a:pt x="417" y="112"/>
                </a:cubicBezTo>
                <a:cubicBezTo>
                  <a:pt x="439" y="56"/>
                  <a:pt x="386" y="0"/>
                  <a:pt x="316" y="8"/>
                </a:cubicBezTo>
                <a:cubicBezTo>
                  <a:pt x="307" y="9"/>
                  <a:pt x="297" y="11"/>
                  <a:pt x="288" y="14"/>
                </a:cubicBezTo>
                <a:cubicBezTo>
                  <a:pt x="300" y="20"/>
                  <a:pt x="310" y="30"/>
                  <a:pt x="316" y="40"/>
                </a:cubicBezTo>
                <a:cubicBezTo>
                  <a:pt x="320" y="49"/>
                  <a:pt x="321" y="58"/>
                  <a:pt x="316" y="68"/>
                </a:cubicBezTo>
                <a:cubicBezTo>
                  <a:pt x="316" y="67"/>
                  <a:pt x="316" y="67"/>
                  <a:pt x="316" y="66"/>
                </a:cubicBezTo>
                <a:cubicBezTo>
                  <a:pt x="291" y="0"/>
                  <a:pt x="212" y="20"/>
                  <a:pt x="211" y="42"/>
                </a:cubicBezTo>
                <a:cubicBezTo>
                  <a:pt x="231" y="57"/>
                  <a:pt x="237" y="71"/>
                  <a:pt x="237" y="95"/>
                </a:cubicBezTo>
                <a:cubicBezTo>
                  <a:pt x="214" y="95"/>
                  <a:pt x="206" y="79"/>
                  <a:pt x="197" y="56"/>
                </a:cubicBezTo>
                <a:cubicBezTo>
                  <a:pt x="185" y="82"/>
                  <a:pt x="184" y="110"/>
                  <a:pt x="192" y="135"/>
                </a:cubicBezTo>
                <a:cubicBezTo>
                  <a:pt x="164" y="167"/>
                  <a:pt x="144" y="210"/>
                  <a:pt x="141" y="254"/>
                </a:cubicBezTo>
                <a:cubicBezTo>
                  <a:pt x="141" y="258"/>
                  <a:pt x="141" y="261"/>
                  <a:pt x="141" y="264"/>
                </a:cubicBezTo>
                <a:cubicBezTo>
                  <a:pt x="137" y="273"/>
                  <a:pt x="134" y="283"/>
                  <a:pt x="132" y="293"/>
                </a:cubicBezTo>
                <a:cubicBezTo>
                  <a:pt x="130" y="308"/>
                  <a:pt x="130" y="324"/>
                  <a:pt x="133" y="339"/>
                </a:cubicBezTo>
                <a:cubicBezTo>
                  <a:pt x="136" y="355"/>
                  <a:pt x="142" y="369"/>
                  <a:pt x="151" y="380"/>
                </a:cubicBezTo>
                <a:cubicBezTo>
                  <a:pt x="157" y="389"/>
                  <a:pt x="166" y="395"/>
                  <a:pt x="175" y="399"/>
                </a:cubicBezTo>
                <a:cubicBezTo>
                  <a:pt x="188" y="427"/>
                  <a:pt x="206" y="452"/>
                  <a:pt x="228" y="470"/>
                </a:cubicBezTo>
                <a:cubicBezTo>
                  <a:pt x="225" y="498"/>
                  <a:pt x="214" y="520"/>
                  <a:pt x="181" y="534"/>
                </a:cubicBezTo>
                <a:cubicBezTo>
                  <a:pt x="106" y="565"/>
                  <a:pt x="0" y="574"/>
                  <a:pt x="3" y="668"/>
                </a:cubicBezTo>
                <a:cubicBezTo>
                  <a:pt x="3" y="688"/>
                  <a:pt x="11" y="709"/>
                  <a:pt x="24" y="730"/>
                </a:cubicBezTo>
                <a:cubicBezTo>
                  <a:pt x="316" y="730"/>
                  <a:pt x="316" y="730"/>
                  <a:pt x="316" y="730"/>
                </a:cubicBezTo>
                <a:cubicBezTo>
                  <a:pt x="610" y="730"/>
                  <a:pt x="610" y="730"/>
                  <a:pt x="610" y="730"/>
                </a:cubicBezTo>
                <a:cubicBezTo>
                  <a:pt x="622" y="709"/>
                  <a:pt x="630" y="688"/>
                  <a:pt x="631" y="668"/>
                </a:cubicBezTo>
                <a:cubicBezTo>
                  <a:pt x="633" y="574"/>
                  <a:pt x="528" y="565"/>
                  <a:pt x="453" y="534"/>
                </a:cubicBezTo>
                <a:close/>
                <a:moveTo>
                  <a:pt x="189" y="384"/>
                </a:moveTo>
                <a:cubicBezTo>
                  <a:pt x="154" y="378"/>
                  <a:pt x="140" y="313"/>
                  <a:pt x="156" y="275"/>
                </a:cubicBezTo>
                <a:cubicBezTo>
                  <a:pt x="157" y="275"/>
                  <a:pt x="158" y="274"/>
                  <a:pt x="158" y="274"/>
                </a:cubicBezTo>
                <a:cubicBezTo>
                  <a:pt x="182" y="259"/>
                  <a:pt x="189" y="329"/>
                  <a:pt x="189" y="335"/>
                </a:cubicBezTo>
                <a:cubicBezTo>
                  <a:pt x="189" y="360"/>
                  <a:pt x="216" y="369"/>
                  <a:pt x="210" y="352"/>
                </a:cubicBezTo>
                <a:cubicBezTo>
                  <a:pt x="204" y="334"/>
                  <a:pt x="196" y="307"/>
                  <a:pt x="195" y="273"/>
                </a:cubicBezTo>
                <a:cubicBezTo>
                  <a:pt x="195" y="272"/>
                  <a:pt x="195" y="272"/>
                  <a:pt x="195" y="271"/>
                </a:cubicBezTo>
                <a:cubicBezTo>
                  <a:pt x="194" y="245"/>
                  <a:pt x="200" y="216"/>
                  <a:pt x="211" y="190"/>
                </a:cubicBezTo>
                <a:cubicBezTo>
                  <a:pt x="215" y="185"/>
                  <a:pt x="218" y="180"/>
                  <a:pt x="223" y="177"/>
                </a:cubicBezTo>
                <a:cubicBezTo>
                  <a:pt x="244" y="194"/>
                  <a:pt x="275" y="202"/>
                  <a:pt x="316" y="195"/>
                </a:cubicBezTo>
                <a:cubicBezTo>
                  <a:pt x="335" y="191"/>
                  <a:pt x="356" y="185"/>
                  <a:pt x="379" y="174"/>
                </a:cubicBezTo>
                <a:cubicBezTo>
                  <a:pt x="380" y="174"/>
                  <a:pt x="380" y="173"/>
                  <a:pt x="380" y="173"/>
                </a:cubicBezTo>
                <a:cubicBezTo>
                  <a:pt x="405" y="167"/>
                  <a:pt x="412" y="175"/>
                  <a:pt x="423" y="191"/>
                </a:cubicBezTo>
                <a:cubicBezTo>
                  <a:pt x="423" y="191"/>
                  <a:pt x="423" y="191"/>
                  <a:pt x="424" y="192"/>
                </a:cubicBezTo>
                <a:cubicBezTo>
                  <a:pt x="434" y="216"/>
                  <a:pt x="440" y="243"/>
                  <a:pt x="440" y="269"/>
                </a:cubicBezTo>
                <a:cubicBezTo>
                  <a:pt x="439" y="270"/>
                  <a:pt x="439" y="272"/>
                  <a:pt x="439" y="273"/>
                </a:cubicBezTo>
                <a:cubicBezTo>
                  <a:pt x="438" y="307"/>
                  <a:pt x="430" y="334"/>
                  <a:pt x="424" y="352"/>
                </a:cubicBezTo>
                <a:cubicBezTo>
                  <a:pt x="418" y="369"/>
                  <a:pt x="445" y="360"/>
                  <a:pt x="445" y="335"/>
                </a:cubicBezTo>
                <a:cubicBezTo>
                  <a:pt x="445" y="329"/>
                  <a:pt x="452" y="259"/>
                  <a:pt x="476" y="274"/>
                </a:cubicBezTo>
                <a:cubicBezTo>
                  <a:pt x="476" y="274"/>
                  <a:pt x="477" y="274"/>
                  <a:pt x="477" y="275"/>
                </a:cubicBezTo>
                <a:cubicBezTo>
                  <a:pt x="494" y="313"/>
                  <a:pt x="480" y="378"/>
                  <a:pt x="445" y="384"/>
                </a:cubicBezTo>
                <a:cubicBezTo>
                  <a:pt x="421" y="440"/>
                  <a:pt x="377" y="482"/>
                  <a:pt x="317" y="482"/>
                </a:cubicBezTo>
                <a:cubicBezTo>
                  <a:pt x="316" y="482"/>
                  <a:pt x="316" y="482"/>
                  <a:pt x="316" y="482"/>
                </a:cubicBezTo>
                <a:cubicBezTo>
                  <a:pt x="256" y="482"/>
                  <a:pt x="213" y="440"/>
                  <a:pt x="189" y="384"/>
                </a:cubicBezTo>
                <a:close/>
                <a:moveTo>
                  <a:pt x="249" y="484"/>
                </a:moveTo>
                <a:cubicBezTo>
                  <a:pt x="268" y="496"/>
                  <a:pt x="291" y="502"/>
                  <a:pt x="316" y="503"/>
                </a:cubicBezTo>
                <a:cubicBezTo>
                  <a:pt x="317" y="503"/>
                  <a:pt x="317" y="503"/>
                  <a:pt x="317" y="503"/>
                </a:cubicBezTo>
                <a:cubicBezTo>
                  <a:pt x="343" y="503"/>
                  <a:pt x="366" y="496"/>
                  <a:pt x="387" y="483"/>
                </a:cubicBezTo>
                <a:cubicBezTo>
                  <a:pt x="391" y="500"/>
                  <a:pt x="401" y="518"/>
                  <a:pt x="414" y="532"/>
                </a:cubicBezTo>
                <a:cubicBezTo>
                  <a:pt x="374" y="581"/>
                  <a:pt x="346" y="601"/>
                  <a:pt x="319" y="630"/>
                </a:cubicBezTo>
                <a:cubicBezTo>
                  <a:pt x="318" y="629"/>
                  <a:pt x="317" y="629"/>
                  <a:pt x="316" y="628"/>
                </a:cubicBezTo>
                <a:cubicBezTo>
                  <a:pt x="292" y="612"/>
                  <a:pt x="262" y="579"/>
                  <a:pt x="224" y="525"/>
                </a:cubicBezTo>
                <a:cubicBezTo>
                  <a:pt x="235" y="513"/>
                  <a:pt x="244" y="498"/>
                  <a:pt x="249" y="484"/>
                </a:cubicBezTo>
                <a:close/>
                <a:moveTo>
                  <a:pt x="403" y="669"/>
                </a:moveTo>
                <a:cubicBezTo>
                  <a:pt x="391" y="655"/>
                  <a:pt x="383" y="631"/>
                  <a:pt x="362" y="619"/>
                </a:cubicBezTo>
                <a:cubicBezTo>
                  <a:pt x="344" y="631"/>
                  <a:pt x="321" y="669"/>
                  <a:pt x="318" y="687"/>
                </a:cubicBezTo>
                <a:cubicBezTo>
                  <a:pt x="318" y="684"/>
                  <a:pt x="317" y="680"/>
                  <a:pt x="316" y="677"/>
                </a:cubicBezTo>
                <a:cubicBezTo>
                  <a:pt x="308" y="654"/>
                  <a:pt x="281" y="635"/>
                  <a:pt x="272" y="626"/>
                </a:cubicBezTo>
                <a:cubicBezTo>
                  <a:pt x="252" y="635"/>
                  <a:pt x="246" y="653"/>
                  <a:pt x="233" y="670"/>
                </a:cubicBezTo>
                <a:cubicBezTo>
                  <a:pt x="220" y="653"/>
                  <a:pt x="183" y="602"/>
                  <a:pt x="172" y="556"/>
                </a:cubicBezTo>
                <a:cubicBezTo>
                  <a:pt x="187" y="553"/>
                  <a:pt x="201" y="545"/>
                  <a:pt x="213" y="535"/>
                </a:cubicBezTo>
                <a:cubicBezTo>
                  <a:pt x="213" y="536"/>
                  <a:pt x="214" y="537"/>
                  <a:pt x="214" y="538"/>
                </a:cubicBezTo>
                <a:cubicBezTo>
                  <a:pt x="240" y="574"/>
                  <a:pt x="285" y="626"/>
                  <a:pt x="316" y="652"/>
                </a:cubicBezTo>
                <a:cubicBezTo>
                  <a:pt x="317" y="653"/>
                  <a:pt x="318" y="654"/>
                  <a:pt x="319" y="655"/>
                </a:cubicBezTo>
                <a:cubicBezTo>
                  <a:pt x="351" y="612"/>
                  <a:pt x="388" y="581"/>
                  <a:pt x="425" y="541"/>
                </a:cubicBezTo>
                <a:cubicBezTo>
                  <a:pt x="435" y="549"/>
                  <a:pt x="446" y="555"/>
                  <a:pt x="459" y="558"/>
                </a:cubicBezTo>
                <a:cubicBezTo>
                  <a:pt x="446" y="592"/>
                  <a:pt x="425" y="648"/>
                  <a:pt x="403" y="669"/>
                </a:cubicBezTo>
                <a:close/>
              </a:path>
            </a:pathLst>
          </a:custGeom>
          <a:solidFill>
            <a:srgbClr val="00B0F0"/>
          </a:solidFill>
          <a:ln>
            <a:noFill/>
          </a:ln>
        </p:spPr>
        <p:txBody>
          <a:bodyPr vert="horz" wrap="square" lIns="91452" tIns="45726" rIns="91452" bIns="45726" numCol="1" anchor="t" anchorCtr="0" compatLnSpc="1"/>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sysClr val="windowText" lastClr="000000"/>
              </a:solidFill>
              <a:effectLst/>
              <a:uLnTx/>
              <a:uFillTx/>
              <a:latin typeface="Calibri" panose="020F0502020204030204"/>
              <a:ea typeface="+mn-ea"/>
              <a:cs typeface="+mn-cs"/>
            </a:endParaRPr>
          </a:p>
        </p:txBody>
      </p:sp>
      <p:grpSp>
        <p:nvGrpSpPr>
          <p:cNvPr id="12" name="组合 11"/>
          <p:cNvGrpSpPr/>
          <p:nvPr/>
        </p:nvGrpSpPr>
        <p:grpSpPr>
          <a:xfrm>
            <a:off x="5487194" y="1322093"/>
            <a:ext cx="2368253" cy="2368253"/>
            <a:chOff x="304800" y="673100"/>
            <a:chExt cx="4000500" cy="4000500"/>
          </a:xfrm>
          <a:effectLst>
            <a:outerShdw blurRad="444500" dist="254000" dir="8100000" algn="tr" rotWithShape="0">
              <a:prstClr val="black">
                <a:alpha val="50000"/>
              </a:prstClr>
            </a:outerShdw>
          </a:effectLst>
        </p:grpSpPr>
        <p:sp>
          <p:nvSpPr>
            <p:cNvPr id="13" name="同心圆 12"/>
            <p:cNvSpPr/>
            <p:nvPr/>
          </p:nvSpPr>
          <p:spPr>
            <a:xfrm>
              <a:off x="304800" y="673100"/>
              <a:ext cx="4000500" cy="4000500"/>
            </a:xfrm>
            <a:prstGeom prst="hexagon">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accent3">
                    <a:lumMod val="50000"/>
                  </a:schemeClr>
                </a:solidFill>
                <a:effectLst/>
                <a:uLnTx/>
                <a:uFillTx/>
                <a:latin typeface="Calibri" panose="020F0502020204030204"/>
                <a:ea typeface="宋体" panose="02010600030101010101" pitchFamily="2" charset="-122"/>
                <a:cs typeface="+mn-cs"/>
              </a:endParaRPr>
            </a:p>
          </p:txBody>
        </p:sp>
        <p:sp>
          <p:nvSpPr>
            <p:cNvPr id="14" name="椭圆 13"/>
            <p:cNvSpPr/>
            <p:nvPr/>
          </p:nvSpPr>
          <p:spPr>
            <a:xfrm>
              <a:off x="392112" y="760412"/>
              <a:ext cx="3825873" cy="3825873"/>
            </a:xfrm>
            <a:prstGeom prst="hexagon">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accent3">
                    <a:lumMod val="50000"/>
                  </a:schemeClr>
                </a:solidFill>
                <a:effectLst/>
                <a:uLnTx/>
                <a:uFillTx/>
                <a:latin typeface="Calibri" panose="020F0502020204030204"/>
                <a:ea typeface="宋体" panose="02010600030101010101" pitchFamily="2" charset="-122"/>
                <a:cs typeface="+mn-cs"/>
              </a:endParaRPr>
            </a:p>
          </p:txBody>
        </p:sp>
      </p:grpSp>
      <p:grpSp>
        <p:nvGrpSpPr>
          <p:cNvPr id="20" name="组合 19"/>
          <p:cNvGrpSpPr/>
          <p:nvPr/>
        </p:nvGrpSpPr>
        <p:grpSpPr>
          <a:xfrm>
            <a:off x="6890764" y="1032790"/>
            <a:ext cx="956002" cy="838536"/>
            <a:chOff x="304800" y="673100"/>
            <a:chExt cx="4000500" cy="4000500"/>
          </a:xfrm>
          <a:effectLst>
            <a:outerShdw blurRad="444500" dist="254000" dir="8100000" algn="tr" rotWithShape="0">
              <a:prstClr val="black">
                <a:alpha val="50000"/>
              </a:prstClr>
            </a:outerShdw>
          </a:effectLst>
        </p:grpSpPr>
        <p:sp>
          <p:nvSpPr>
            <p:cNvPr id="21" name="同心圆 20"/>
            <p:cNvSpPr/>
            <p:nvPr/>
          </p:nvSpPr>
          <p:spPr>
            <a:xfrm>
              <a:off x="304800" y="673100"/>
              <a:ext cx="4000500" cy="4000500"/>
            </a:xfrm>
            <a:prstGeom prst="hexagon">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22" name="椭圆 21"/>
            <p:cNvSpPr/>
            <p:nvPr/>
          </p:nvSpPr>
          <p:spPr>
            <a:xfrm>
              <a:off x="392112" y="760412"/>
              <a:ext cx="3825874" cy="3825874"/>
            </a:xfrm>
            <a:prstGeom prst="hexagon">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grpSp>
        <p:nvGrpSpPr>
          <p:cNvPr id="23" name="组合 22"/>
          <p:cNvGrpSpPr/>
          <p:nvPr/>
        </p:nvGrpSpPr>
        <p:grpSpPr>
          <a:xfrm>
            <a:off x="4932664" y="762926"/>
            <a:ext cx="1240330" cy="1087928"/>
            <a:chOff x="304800" y="673100"/>
            <a:chExt cx="4000500" cy="4000500"/>
          </a:xfrm>
          <a:effectLst>
            <a:outerShdw blurRad="444500" dist="254000" dir="8100000" algn="tr" rotWithShape="0">
              <a:prstClr val="black">
                <a:alpha val="50000"/>
              </a:prstClr>
            </a:outerShdw>
          </a:effectLst>
        </p:grpSpPr>
        <p:sp>
          <p:nvSpPr>
            <p:cNvPr id="24" name="同心圆 23"/>
            <p:cNvSpPr/>
            <p:nvPr/>
          </p:nvSpPr>
          <p:spPr>
            <a:xfrm>
              <a:off x="304800" y="673100"/>
              <a:ext cx="4000500" cy="4000500"/>
            </a:xfrm>
            <a:prstGeom prst="hexagon">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25" name="椭圆 24"/>
            <p:cNvSpPr/>
            <p:nvPr/>
          </p:nvSpPr>
          <p:spPr>
            <a:xfrm>
              <a:off x="392112" y="760412"/>
              <a:ext cx="3825874" cy="3825874"/>
            </a:xfrm>
            <a:prstGeom prst="hexagon">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grpSp>
        <p:nvGrpSpPr>
          <p:cNvPr id="26" name="组合 25"/>
          <p:cNvGrpSpPr/>
          <p:nvPr/>
        </p:nvGrpSpPr>
        <p:grpSpPr>
          <a:xfrm>
            <a:off x="5904192" y="3258344"/>
            <a:ext cx="1125656" cy="987345"/>
            <a:chOff x="304800" y="673100"/>
            <a:chExt cx="4000500" cy="4000500"/>
          </a:xfrm>
          <a:effectLst>
            <a:outerShdw blurRad="444500" dist="254000" dir="8100000" algn="tr" rotWithShape="0">
              <a:prstClr val="black">
                <a:alpha val="50000"/>
              </a:prstClr>
            </a:outerShdw>
          </a:effectLst>
        </p:grpSpPr>
        <p:sp>
          <p:nvSpPr>
            <p:cNvPr id="27" name="同心圆 26"/>
            <p:cNvSpPr/>
            <p:nvPr/>
          </p:nvSpPr>
          <p:spPr>
            <a:xfrm>
              <a:off x="304800" y="673100"/>
              <a:ext cx="4000500" cy="4000500"/>
            </a:xfrm>
            <a:prstGeom prst="hexagon">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28" name="椭圆 27"/>
            <p:cNvSpPr/>
            <p:nvPr/>
          </p:nvSpPr>
          <p:spPr>
            <a:xfrm>
              <a:off x="392112" y="760412"/>
              <a:ext cx="3825874" cy="3825874"/>
            </a:xfrm>
            <a:prstGeom prst="hexagon">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grpSp>
        <p:nvGrpSpPr>
          <p:cNvPr id="29" name="组合 28"/>
          <p:cNvGrpSpPr/>
          <p:nvPr/>
        </p:nvGrpSpPr>
        <p:grpSpPr>
          <a:xfrm>
            <a:off x="4754302" y="4072557"/>
            <a:ext cx="398984" cy="349961"/>
            <a:chOff x="304800" y="673100"/>
            <a:chExt cx="4000500" cy="4000500"/>
          </a:xfrm>
          <a:effectLst>
            <a:outerShdw blurRad="444500" dist="254000" dir="8100000" algn="tr" rotWithShape="0">
              <a:prstClr val="black">
                <a:alpha val="50000"/>
              </a:prstClr>
            </a:outerShdw>
          </a:effectLst>
        </p:grpSpPr>
        <p:sp>
          <p:nvSpPr>
            <p:cNvPr id="30" name="同心圆 29"/>
            <p:cNvSpPr/>
            <p:nvPr/>
          </p:nvSpPr>
          <p:spPr>
            <a:xfrm>
              <a:off x="304800" y="673100"/>
              <a:ext cx="4000500" cy="4000500"/>
            </a:xfrm>
            <a:prstGeom prst="hexagon">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31" name="椭圆 30"/>
            <p:cNvSpPr/>
            <p:nvPr/>
          </p:nvSpPr>
          <p:spPr>
            <a:xfrm>
              <a:off x="392112" y="760412"/>
              <a:ext cx="3825874" cy="3825874"/>
            </a:xfrm>
            <a:prstGeom prst="hexagon">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grpSp>
        <p:nvGrpSpPr>
          <p:cNvPr id="71" name="组合 70"/>
          <p:cNvGrpSpPr/>
          <p:nvPr/>
        </p:nvGrpSpPr>
        <p:grpSpPr>
          <a:xfrm>
            <a:off x="5440327" y="3482858"/>
            <a:ext cx="398984" cy="349961"/>
            <a:chOff x="304800" y="673100"/>
            <a:chExt cx="4000500" cy="4000500"/>
          </a:xfrm>
          <a:effectLst>
            <a:outerShdw blurRad="444500" dist="254000" dir="8100000" algn="tr" rotWithShape="0">
              <a:prstClr val="black">
                <a:alpha val="50000"/>
              </a:prstClr>
            </a:outerShdw>
          </a:effectLst>
        </p:grpSpPr>
        <p:sp>
          <p:nvSpPr>
            <p:cNvPr id="72" name="同心圆 71"/>
            <p:cNvSpPr/>
            <p:nvPr/>
          </p:nvSpPr>
          <p:spPr>
            <a:xfrm>
              <a:off x="304800" y="673100"/>
              <a:ext cx="4000500" cy="4000500"/>
            </a:xfrm>
            <a:prstGeom prst="hexagon">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73" name="椭圆 72"/>
            <p:cNvSpPr/>
            <p:nvPr/>
          </p:nvSpPr>
          <p:spPr>
            <a:xfrm>
              <a:off x="392112" y="760412"/>
              <a:ext cx="3825874" cy="3825874"/>
            </a:xfrm>
            <a:prstGeom prst="hexagon">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sp>
        <p:nvSpPr>
          <p:cNvPr id="94" name="矩形 93"/>
          <p:cNvSpPr/>
          <p:nvPr/>
        </p:nvSpPr>
        <p:spPr>
          <a:xfrm>
            <a:off x="6919978" y="1115950"/>
            <a:ext cx="903361" cy="646331"/>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800" b="0" i="0" u="none" strike="noStrike" kern="0" cap="none" spc="0" normalizeH="0" baseline="0" noProof="0" dirty="0">
                <a:ln>
                  <a:noFill/>
                </a:ln>
                <a:solidFill>
                  <a:schemeClr val="accent3">
                    <a:lumMod val="50000"/>
                  </a:schemeClr>
                </a:solidFill>
                <a:effectLst/>
                <a:uLnTx/>
                <a:uFillTx/>
                <a:latin typeface="微软雅黑" panose="020B0503020204020204" pitchFamily="34" charset="-122"/>
                <a:ea typeface="微软雅黑" panose="020B0503020204020204" pitchFamily="34" charset="-122"/>
              </a:rPr>
              <a:t>共创</a:t>
            </a:r>
            <a:endParaRPr kumimoji="0" lang="en-US" altLang="zh-CN" sz="1800" b="0" i="0" u="none" strike="noStrike" kern="0" cap="none" spc="0" normalizeH="0" baseline="0" noProof="0" dirty="0">
              <a:ln>
                <a:noFill/>
              </a:ln>
              <a:solidFill>
                <a:schemeClr val="accent3">
                  <a:lumMod val="50000"/>
                </a:schemeClr>
              </a:solidFill>
              <a:effectLst/>
              <a:uLnTx/>
              <a:uFillTx/>
              <a:latin typeface="微软雅黑" panose="020B0503020204020204" pitchFamily="34" charset="-122"/>
              <a:ea typeface="微软雅黑" panose="020B0503020204020204" pitchFamily="34" charset="-122"/>
            </a:endParaRPr>
          </a:p>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800" b="0" i="0" u="none" strike="noStrike" kern="0" cap="none" spc="0" normalizeH="0" baseline="0" noProof="0" dirty="0">
                <a:ln>
                  <a:noFill/>
                </a:ln>
                <a:solidFill>
                  <a:schemeClr val="accent3">
                    <a:lumMod val="50000"/>
                  </a:schemeClr>
                </a:solidFill>
                <a:effectLst/>
                <a:uLnTx/>
                <a:uFillTx/>
                <a:latin typeface="微软雅黑" panose="020B0503020204020204" pitchFamily="34" charset="-122"/>
                <a:ea typeface="微软雅黑" panose="020B0503020204020204" pitchFamily="34" charset="-122"/>
              </a:rPr>
              <a:t>未来</a:t>
            </a:r>
          </a:p>
        </p:txBody>
      </p:sp>
      <p:sp>
        <p:nvSpPr>
          <p:cNvPr id="97" name="矩形 96"/>
          <p:cNvSpPr/>
          <p:nvPr/>
        </p:nvSpPr>
        <p:spPr>
          <a:xfrm>
            <a:off x="6064239" y="3452758"/>
            <a:ext cx="813558" cy="646331"/>
          </a:xfrm>
          <a:prstGeom prst="rect">
            <a:avLst/>
          </a:prstGeom>
          <a:ln>
            <a:noFill/>
          </a:ln>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800" b="0" i="0" u="none" strike="noStrike" kern="0" cap="none" spc="0" normalizeH="0" baseline="0" noProof="0" dirty="0">
                <a:ln>
                  <a:noFill/>
                </a:ln>
                <a:solidFill>
                  <a:schemeClr val="accent3">
                    <a:lumMod val="50000"/>
                  </a:schemeClr>
                </a:solidFill>
                <a:effectLst/>
                <a:uLnTx/>
                <a:uFillTx/>
                <a:latin typeface="微软雅黑" panose="020B0503020204020204" pitchFamily="34" charset="-122"/>
                <a:ea typeface="微软雅黑" panose="020B0503020204020204" pitchFamily="34" charset="-122"/>
              </a:rPr>
              <a:t>沸腾</a:t>
            </a:r>
            <a:endParaRPr kumimoji="0" lang="en-US" altLang="zh-CN" sz="1800" b="0" i="0" u="none" strike="noStrike" kern="0" cap="none" spc="0" normalizeH="0" baseline="0" noProof="0" dirty="0">
              <a:ln>
                <a:noFill/>
              </a:ln>
              <a:solidFill>
                <a:schemeClr val="accent3">
                  <a:lumMod val="50000"/>
                </a:schemeClr>
              </a:solidFill>
              <a:effectLst/>
              <a:uLnTx/>
              <a:uFillTx/>
              <a:latin typeface="微软雅黑" panose="020B0503020204020204" pitchFamily="34" charset="-122"/>
              <a:ea typeface="微软雅黑" panose="020B0503020204020204" pitchFamily="34" charset="-122"/>
            </a:endParaRPr>
          </a:p>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800" b="0" i="0" u="none" strike="noStrike" kern="0" cap="none" spc="0" normalizeH="0" baseline="0" noProof="0" dirty="0">
                <a:ln>
                  <a:noFill/>
                </a:ln>
                <a:solidFill>
                  <a:schemeClr val="accent3">
                    <a:lumMod val="50000"/>
                  </a:schemeClr>
                </a:solidFill>
                <a:effectLst/>
                <a:uLnTx/>
                <a:uFillTx/>
                <a:latin typeface="微软雅黑" panose="020B0503020204020204" pitchFamily="34" charset="-122"/>
                <a:ea typeface="微软雅黑" panose="020B0503020204020204" pitchFamily="34" charset="-122"/>
              </a:rPr>
              <a:t>理想</a:t>
            </a:r>
          </a:p>
        </p:txBody>
      </p:sp>
      <p:sp>
        <p:nvSpPr>
          <p:cNvPr id="100" name="矩形 99"/>
          <p:cNvSpPr/>
          <p:nvPr/>
        </p:nvSpPr>
        <p:spPr>
          <a:xfrm>
            <a:off x="5116756" y="1011813"/>
            <a:ext cx="870930" cy="646331"/>
          </a:xfrm>
          <a:prstGeom prst="rect">
            <a:avLst/>
          </a:prstGeom>
          <a:ln>
            <a:noFill/>
          </a:ln>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800" b="0" i="0" u="none" strike="noStrike" kern="0" cap="none" spc="0" normalizeH="0" baseline="0" noProof="0" dirty="0">
                <a:ln>
                  <a:noFill/>
                </a:ln>
                <a:solidFill>
                  <a:schemeClr val="accent3">
                    <a:lumMod val="50000"/>
                  </a:schemeClr>
                </a:solidFill>
                <a:effectLst/>
                <a:uLnTx/>
                <a:uFillTx/>
                <a:latin typeface="微软雅黑" panose="020B0503020204020204" pitchFamily="34" charset="-122"/>
                <a:ea typeface="微软雅黑" panose="020B0503020204020204" pitchFamily="34" charset="-122"/>
              </a:rPr>
              <a:t>燃烧</a:t>
            </a:r>
            <a:endParaRPr kumimoji="0" lang="en-US" altLang="zh-CN" sz="1800" b="0" i="0" u="none" strike="noStrike" kern="0" cap="none" spc="0" normalizeH="0" baseline="0" noProof="0" dirty="0">
              <a:ln>
                <a:noFill/>
              </a:ln>
              <a:solidFill>
                <a:schemeClr val="accent3">
                  <a:lumMod val="50000"/>
                </a:schemeClr>
              </a:solidFill>
              <a:effectLst/>
              <a:uLnTx/>
              <a:uFillTx/>
              <a:latin typeface="微软雅黑" panose="020B0503020204020204" pitchFamily="34" charset="-122"/>
              <a:ea typeface="微软雅黑" panose="020B0503020204020204" pitchFamily="34" charset="-122"/>
            </a:endParaRPr>
          </a:p>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800" b="0" i="0" u="none" strike="noStrike" kern="0" cap="none" spc="0" normalizeH="0" baseline="0" noProof="0" dirty="0">
                <a:ln>
                  <a:noFill/>
                </a:ln>
                <a:solidFill>
                  <a:schemeClr val="accent3">
                    <a:lumMod val="50000"/>
                  </a:schemeClr>
                </a:solidFill>
                <a:effectLst/>
                <a:uLnTx/>
                <a:uFillTx/>
                <a:latin typeface="微软雅黑" panose="020B0503020204020204" pitchFamily="34" charset="-122"/>
                <a:ea typeface="微软雅黑" panose="020B0503020204020204" pitchFamily="34" charset="-122"/>
              </a:rPr>
              <a:t>激情</a:t>
            </a:r>
          </a:p>
        </p:txBody>
      </p:sp>
      <p:grpSp>
        <p:nvGrpSpPr>
          <p:cNvPr id="104" name="组合 103"/>
          <p:cNvGrpSpPr/>
          <p:nvPr/>
        </p:nvGrpSpPr>
        <p:grpSpPr>
          <a:xfrm>
            <a:off x="4927178" y="2351967"/>
            <a:ext cx="781445" cy="685427"/>
            <a:chOff x="304800" y="673100"/>
            <a:chExt cx="4000500" cy="4000500"/>
          </a:xfrm>
          <a:effectLst>
            <a:outerShdw blurRad="444500" dist="254000" dir="8100000" algn="tr" rotWithShape="0">
              <a:prstClr val="black">
                <a:alpha val="50000"/>
              </a:prstClr>
            </a:outerShdw>
          </a:effectLst>
        </p:grpSpPr>
        <p:sp>
          <p:nvSpPr>
            <p:cNvPr id="105" name="同心圆 104"/>
            <p:cNvSpPr/>
            <p:nvPr/>
          </p:nvSpPr>
          <p:spPr>
            <a:xfrm>
              <a:off x="304800" y="673100"/>
              <a:ext cx="4000500" cy="4000500"/>
            </a:xfrm>
            <a:prstGeom prst="hexagon">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106" name="椭圆 105"/>
            <p:cNvSpPr/>
            <p:nvPr/>
          </p:nvSpPr>
          <p:spPr>
            <a:xfrm>
              <a:off x="392112" y="760412"/>
              <a:ext cx="3825874" cy="3825874"/>
            </a:xfrm>
            <a:prstGeom prst="hexagon">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sp>
        <p:nvSpPr>
          <p:cNvPr id="108" name="矩形 107"/>
          <p:cNvSpPr/>
          <p:nvPr/>
        </p:nvSpPr>
        <p:spPr>
          <a:xfrm>
            <a:off x="4953794" y="2430324"/>
            <a:ext cx="750438" cy="523220"/>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400" b="0" i="0" u="none" strike="noStrike" kern="0" cap="none" spc="0" normalizeH="0" baseline="0" noProof="0" dirty="0">
                <a:ln>
                  <a:noFill/>
                </a:ln>
                <a:solidFill>
                  <a:schemeClr val="accent3">
                    <a:lumMod val="50000"/>
                  </a:schemeClr>
                </a:solidFill>
                <a:effectLst/>
                <a:uLnTx/>
                <a:uFillTx/>
                <a:latin typeface="微软雅黑" panose="020B0503020204020204" pitchFamily="34" charset="-122"/>
                <a:ea typeface="微软雅黑" panose="020B0503020204020204" pitchFamily="34" charset="-122"/>
              </a:rPr>
              <a:t>团结</a:t>
            </a:r>
            <a:endParaRPr kumimoji="0" lang="en-US" altLang="zh-CN" sz="1400" b="0" i="0" u="none" strike="noStrike" kern="0" cap="none" spc="0" normalizeH="0" baseline="0" noProof="0" dirty="0">
              <a:ln>
                <a:noFill/>
              </a:ln>
              <a:solidFill>
                <a:schemeClr val="accent3">
                  <a:lumMod val="50000"/>
                </a:schemeClr>
              </a:solidFill>
              <a:effectLst/>
              <a:uLnTx/>
              <a:uFillTx/>
              <a:latin typeface="微软雅黑" panose="020B0503020204020204" pitchFamily="34" charset="-122"/>
              <a:ea typeface="微软雅黑" panose="020B0503020204020204" pitchFamily="34" charset="-122"/>
            </a:endParaRPr>
          </a:p>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400" b="0" i="0" u="none" strike="noStrike" kern="0" cap="none" spc="0" normalizeH="0" baseline="0" noProof="0" dirty="0">
                <a:ln>
                  <a:noFill/>
                </a:ln>
                <a:solidFill>
                  <a:schemeClr val="accent3">
                    <a:lumMod val="50000"/>
                  </a:schemeClr>
                </a:solidFill>
                <a:effectLst/>
                <a:uLnTx/>
                <a:uFillTx/>
                <a:latin typeface="微软雅黑" panose="020B0503020204020204" pitchFamily="34" charset="-122"/>
                <a:ea typeface="微软雅黑" panose="020B0503020204020204" pitchFamily="34" charset="-122"/>
              </a:rPr>
              <a:t>拼搏</a:t>
            </a:r>
          </a:p>
        </p:txBody>
      </p:sp>
      <p:sp>
        <p:nvSpPr>
          <p:cNvPr id="109" name="Rectangle 370" descr="2"/>
          <p:cNvSpPr>
            <a:spLocks noChangeArrowheads="1"/>
          </p:cNvSpPr>
          <p:nvPr/>
        </p:nvSpPr>
        <p:spPr bwMode="gray">
          <a:xfrm>
            <a:off x="5791994" y="1734344"/>
            <a:ext cx="1555750" cy="914400"/>
          </a:xfrm>
          <a:prstGeom prst="rect">
            <a:avLst/>
          </a:prstGeom>
          <a:noFill/>
          <a:ln>
            <a:noFill/>
          </a:ln>
          <a:effectLst>
            <a:prstShdw prst="shdw17" dist="17961" dir="2700000">
              <a:srgbClr val="FFFFFF">
                <a:gamma/>
                <a:shade val="60000"/>
                <a:invGamma/>
              </a:srgbClr>
            </a:prstShdw>
          </a:effectLst>
          <a:extLst>
            <a:ext uri="{909E8E84-426E-40DD-AFC4-6F175D3DCCD1}">
              <a14:hiddenFill xmlns:a14="http://schemas.microsoft.com/office/drawing/2010/main">
                <a:blipFill dpi="0" rotWithShape="1">
                  <a:blip/>
                  <a:srcRect/>
                  <a:stretch>
                    <a:fillRect/>
                  </a:stretch>
                </a:blip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defTabSz="457200" eaLnBrk="1" fontAlgn="base" hangingPunct="1">
              <a:buClrTx/>
              <a:buSzTx/>
            </a:pPr>
            <a:r>
              <a:rPr lang="zh-CN" altLang="en-US" sz="5400" b="0" baseline="0" dirty="0">
                <a:solidFill>
                  <a:schemeClr val="accent3">
                    <a:lumMod val="50000"/>
                  </a:schemeClr>
                </a:solidFill>
                <a:latin typeface="方正粗谭黑简体" pitchFamily="2" charset="-122"/>
                <a:ea typeface="方正粗谭黑简体" pitchFamily="2" charset="-122"/>
              </a:rPr>
              <a:t>发展</a:t>
            </a:r>
          </a:p>
        </p:txBody>
      </p:sp>
      <p:sp>
        <p:nvSpPr>
          <p:cNvPr id="110" name="Rectangle 371" descr="2"/>
          <p:cNvSpPr>
            <a:spLocks noChangeArrowheads="1"/>
          </p:cNvSpPr>
          <p:nvPr/>
        </p:nvSpPr>
        <p:spPr bwMode="gray">
          <a:xfrm>
            <a:off x="6446044" y="2420144"/>
            <a:ext cx="869950" cy="503237"/>
          </a:xfrm>
          <a:prstGeom prst="rect">
            <a:avLst/>
          </a:prstGeom>
          <a:noFill/>
          <a:ln>
            <a:noFill/>
          </a:ln>
          <a:effectLst>
            <a:prstShdw prst="shdw17" dist="17961" dir="2700000">
              <a:srgbClr val="FFFFFF">
                <a:gamma/>
                <a:shade val="60000"/>
                <a:invGamma/>
              </a:srgbClr>
            </a:prstShdw>
          </a:effectLst>
          <a:extLst>
            <a:ext uri="{909E8E84-426E-40DD-AFC4-6F175D3DCCD1}">
              <a14:hiddenFill xmlns:a14="http://schemas.microsoft.com/office/drawing/2010/main">
                <a:blipFill dpi="0" rotWithShape="1">
                  <a:blip/>
                  <a:srcRect/>
                  <a:stretch>
                    <a:fillRect/>
                  </a:stretch>
                </a:blip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defTabSz="457200" eaLnBrk="1" fontAlgn="base" hangingPunct="1">
              <a:buClrTx/>
              <a:buSzTx/>
            </a:pPr>
            <a:r>
              <a:rPr lang="zh-CN" altLang="en-US" sz="2700" b="0" baseline="0" dirty="0">
                <a:solidFill>
                  <a:schemeClr val="accent3">
                    <a:lumMod val="50000"/>
                  </a:schemeClr>
                </a:solidFill>
                <a:latin typeface="方正粗谭黑简体" pitchFamily="2" charset="-122"/>
                <a:ea typeface="方正粗谭黑简体" pitchFamily="2" charset="-122"/>
              </a:rPr>
              <a:t>创新</a:t>
            </a:r>
          </a:p>
        </p:txBody>
      </p:sp>
      <p:sp>
        <p:nvSpPr>
          <p:cNvPr id="112" name="Rectangle 371" descr="2"/>
          <p:cNvSpPr>
            <a:spLocks noChangeArrowheads="1"/>
          </p:cNvSpPr>
          <p:nvPr/>
        </p:nvSpPr>
        <p:spPr bwMode="gray">
          <a:xfrm>
            <a:off x="5868194" y="2801144"/>
            <a:ext cx="1626727" cy="323165"/>
          </a:xfrm>
          <a:prstGeom prst="rect">
            <a:avLst/>
          </a:prstGeom>
          <a:noFill/>
          <a:ln>
            <a:noFill/>
          </a:ln>
          <a:effectLst>
            <a:prstShdw prst="shdw17" dist="17961" dir="2700000">
              <a:srgbClr val="FFFFFF">
                <a:gamma/>
                <a:shade val="60000"/>
                <a:invGamma/>
              </a:srgbClr>
            </a:prstShdw>
          </a:effectLst>
          <a:extLst>
            <a:ext uri="{909E8E84-426E-40DD-AFC4-6F175D3DCCD1}">
              <a14:hiddenFill xmlns:a14="http://schemas.microsoft.com/office/drawing/2010/main">
                <a:blipFill dpi="0" rotWithShape="1">
                  <a:blip/>
                  <a:srcRect/>
                  <a:stretch>
                    <a:fillRect/>
                  </a:stretch>
                </a:blip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defTabSz="457200" eaLnBrk="1" fontAlgn="base" hangingPunct="1">
              <a:buClrTx/>
              <a:buSzTx/>
            </a:pPr>
            <a:r>
              <a:rPr lang="en-US" altLang="zh-CN" sz="1500" b="0" baseline="0" dirty="0">
                <a:solidFill>
                  <a:srgbClr val="00B0F0"/>
                </a:solidFill>
                <a:latin typeface="Impact" panose="020B0806030902050204" pitchFamily="34" charset="0"/>
                <a:ea typeface="方正正大黑简体" pitchFamily="2" charset="-122"/>
              </a:rPr>
              <a:t>FAZHANCHUANGXIN</a:t>
            </a:r>
            <a:endParaRPr lang="zh-CN" altLang="en-US" sz="1500" b="0" baseline="0" dirty="0">
              <a:solidFill>
                <a:srgbClr val="00B0F0"/>
              </a:solidFill>
              <a:latin typeface="Impact" panose="020B0806030902050204" pitchFamily="34" charset="0"/>
              <a:ea typeface="方正正大黑简体" pitchFamily="2" charset="-122"/>
            </a:endParaRPr>
          </a:p>
        </p:txBody>
      </p:sp>
      <p:sp>
        <p:nvSpPr>
          <p:cNvPr id="113" name="TextBox 112"/>
          <p:cNvSpPr txBox="1"/>
          <p:nvPr/>
        </p:nvSpPr>
        <p:spPr>
          <a:xfrm>
            <a:off x="610394" y="1302948"/>
            <a:ext cx="1728789" cy="476559"/>
          </a:xfrm>
          <a:prstGeom prst="rect">
            <a:avLst/>
          </a:prstGeom>
          <a:noFill/>
        </p:spPr>
        <p:txBody>
          <a:bodyPr wrap="square" lIns="68598" tIns="34299" rIns="68598" bIns="34299" rtlCol="0">
            <a:spAutoFit/>
          </a:bodyPr>
          <a:lstStyle/>
          <a:p>
            <a:pPr marL="0" marR="0" lvl="0" indent="0" algn="l" defTabSz="914400" eaLnBrk="1" fontAlgn="auto" latinLnBrk="0" hangingPunct="1">
              <a:lnSpc>
                <a:spcPct val="150000"/>
              </a:lnSpc>
              <a:spcBef>
                <a:spcPts val="0"/>
              </a:spcBef>
              <a:spcAft>
                <a:spcPts val="0"/>
              </a:spcAft>
              <a:buClrTx/>
              <a:buSzTx/>
              <a:buFontTx/>
              <a:buNone/>
              <a:defRPr/>
            </a:pPr>
            <a:r>
              <a:rPr kumimoji="0" lang="zh-CN" altLang="en-US" sz="2000" b="0"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华文黑体" pitchFamily="2" charset="-122"/>
              </a:rPr>
              <a:t>结束语</a:t>
            </a:r>
            <a:r>
              <a:rPr kumimoji="0" lang="en-US" altLang="zh-CN" sz="2000" b="0"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华文黑体" pitchFamily="2" charset="-122"/>
              </a:rPr>
              <a:t>:</a:t>
            </a:r>
            <a:endParaRPr kumimoji="0" lang="zh-CN" altLang="en-US" sz="2000" b="0"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华文黑体" pitchFamily="2" charset="-122"/>
            </a:endParaRPr>
          </a:p>
        </p:txBody>
      </p:sp>
      <p:sp>
        <p:nvSpPr>
          <p:cNvPr id="114" name="TextBox 113"/>
          <p:cNvSpPr txBox="1"/>
          <p:nvPr/>
        </p:nvSpPr>
        <p:spPr>
          <a:xfrm>
            <a:off x="625736" y="1903021"/>
            <a:ext cx="4006135" cy="1269596"/>
          </a:xfrm>
          <a:prstGeom prst="rect">
            <a:avLst/>
          </a:prstGeom>
          <a:noFill/>
        </p:spPr>
        <p:txBody>
          <a:bodyPr wrap="square" lIns="68598" tIns="34299" rIns="68598" bIns="34299" rtlCol="0">
            <a:spAutoFit/>
          </a:bodyPr>
          <a:lstStyle/>
          <a:p>
            <a:pPr algn="l" fontAlgn="auto">
              <a:lnSpc>
                <a:spcPct val="130000"/>
              </a:lnSpc>
              <a:spcBef>
                <a:spcPts val="0"/>
              </a:spcBef>
              <a:spcAft>
                <a:spcPts val="0"/>
              </a:spcAft>
              <a:defRPr/>
            </a:pPr>
            <a:r>
              <a:rPr kumimoji="0" lang="zh-CN" altLang="en-US" sz="1200" b="0"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a:t>
            </a:r>
            <a:r>
              <a:rPr lang="zh-CN" altLang="en-US" sz="1200" b="0" kern="0" dirty="0">
                <a:solidFill>
                  <a:schemeClr val="bg1"/>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a:t>
            </a:r>
          </a:p>
          <a:p>
            <a:pPr marL="0" marR="0" lvl="0" indent="0" algn="l" defTabSz="914400" eaLnBrk="1" fontAlgn="auto" latinLnBrk="0" hangingPunct="1">
              <a:lnSpc>
                <a:spcPct val="130000"/>
              </a:lnSpc>
              <a:spcBef>
                <a:spcPts val="0"/>
              </a:spcBef>
              <a:spcAft>
                <a:spcPts val="0"/>
              </a:spcAft>
              <a:buClrTx/>
              <a:buSzTx/>
              <a:buFontTx/>
              <a:buNone/>
              <a:defRPr/>
            </a:pPr>
            <a:endParaRPr kumimoji="0" lang="zh-CN" altLang="en-US" sz="1200" b="0"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endParaRPr>
          </a:p>
        </p:txBody>
      </p:sp>
      <p:sp>
        <p:nvSpPr>
          <p:cNvPr id="115" name="TextBox 114"/>
          <p:cNvSpPr txBox="1"/>
          <p:nvPr/>
        </p:nvSpPr>
        <p:spPr>
          <a:xfrm>
            <a:off x="625736" y="3055548"/>
            <a:ext cx="4006135" cy="1269596"/>
          </a:xfrm>
          <a:prstGeom prst="rect">
            <a:avLst/>
          </a:prstGeom>
          <a:noFill/>
        </p:spPr>
        <p:txBody>
          <a:bodyPr wrap="square" lIns="68598" tIns="34299" rIns="68598" bIns="34299" rtlCol="0">
            <a:spAutoFit/>
          </a:bodyPr>
          <a:lstStyle/>
          <a:p>
            <a:pPr algn="l" fontAlgn="auto">
              <a:lnSpc>
                <a:spcPct val="130000"/>
              </a:lnSpc>
              <a:spcBef>
                <a:spcPts val="0"/>
              </a:spcBef>
              <a:spcAft>
                <a:spcPts val="0"/>
              </a:spcAft>
              <a:defRPr/>
            </a:pPr>
            <a:r>
              <a:rPr kumimoji="0" lang="zh-CN" altLang="en-US" sz="1200" b="0"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a:t>
            </a:r>
            <a:r>
              <a:rPr lang="zh-CN" altLang="en-US" sz="1200" b="0" kern="0" dirty="0">
                <a:solidFill>
                  <a:schemeClr val="bg1"/>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a:t>
            </a:r>
          </a:p>
          <a:p>
            <a:pPr marL="0" marR="0" lvl="0" indent="0" algn="l" defTabSz="914400" eaLnBrk="1" fontAlgn="auto" latinLnBrk="0" hangingPunct="1">
              <a:lnSpc>
                <a:spcPct val="130000"/>
              </a:lnSpc>
              <a:spcBef>
                <a:spcPts val="0"/>
              </a:spcBef>
              <a:spcAft>
                <a:spcPts val="0"/>
              </a:spcAft>
              <a:buClrTx/>
              <a:buSzTx/>
              <a:buFontTx/>
              <a:buNone/>
              <a:defRPr/>
            </a:pPr>
            <a:endParaRPr kumimoji="0" lang="zh-CN" altLang="en-US" sz="1200" b="0"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endParaRPr>
          </a:p>
        </p:txBody>
      </p:sp>
      <p:grpSp>
        <p:nvGrpSpPr>
          <p:cNvPr id="44" name="组合 43"/>
          <p:cNvGrpSpPr/>
          <p:nvPr/>
        </p:nvGrpSpPr>
        <p:grpSpPr>
          <a:xfrm>
            <a:off x="695901" y="249943"/>
            <a:ext cx="3495893" cy="679699"/>
            <a:chOff x="903371" y="249943"/>
            <a:chExt cx="2831223" cy="679699"/>
          </a:xfrm>
        </p:grpSpPr>
        <p:sp>
          <p:nvSpPr>
            <p:cNvPr id="45" name="任意多边形 44"/>
            <p:cNvSpPr/>
            <p:nvPr/>
          </p:nvSpPr>
          <p:spPr bwMode="auto">
            <a:xfrm>
              <a:off x="903371" y="249943"/>
              <a:ext cx="2831223" cy="679699"/>
            </a:xfrm>
            <a:custGeom>
              <a:avLst/>
              <a:gdLst>
                <a:gd name="connsiteX0" fmla="*/ 352810 w 4452260"/>
                <a:gd name="connsiteY0" fmla="*/ 0 h 1068867"/>
                <a:gd name="connsiteX1" fmla="*/ 636768 w 4452260"/>
                <a:gd name="connsiteY1" fmla="*/ 0 h 1068867"/>
                <a:gd name="connsiteX2" fmla="*/ 647700 w 4452260"/>
                <a:gd name="connsiteY2" fmla="*/ 0 h 1068867"/>
                <a:gd name="connsiteX3" fmla="*/ 724065 w 4452260"/>
                <a:gd name="connsiteY3" fmla="*/ 0 h 1068867"/>
                <a:gd name="connsiteX4" fmla="*/ 782584 w 4452260"/>
                <a:gd name="connsiteY4" fmla="*/ 0 h 1068867"/>
                <a:gd name="connsiteX5" fmla="*/ 799455 w 4452260"/>
                <a:gd name="connsiteY5" fmla="*/ 0 h 1068867"/>
                <a:gd name="connsiteX6" fmla="*/ 809825 w 4452260"/>
                <a:gd name="connsiteY6" fmla="*/ 0 h 1068867"/>
                <a:gd name="connsiteX7" fmla="*/ 818078 w 4452260"/>
                <a:gd name="connsiteY7" fmla="*/ 0 h 1068867"/>
                <a:gd name="connsiteX8" fmla="*/ 843980 w 4452260"/>
                <a:gd name="connsiteY8" fmla="*/ 0 h 1068867"/>
                <a:gd name="connsiteX9" fmla="*/ 931658 w 4452260"/>
                <a:gd name="connsiteY9" fmla="*/ 0 h 1068867"/>
                <a:gd name="connsiteX10" fmla="*/ 961580 w 4452260"/>
                <a:gd name="connsiteY10" fmla="*/ 0 h 1068867"/>
                <a:gd name="connsiteX11" fmla="*/ 1000055 w 4452260"/>
                <a:gd name="connsiteY11" fmla="*/ 0 h 1068867"/>
                <a:gd name="connsiteX12" fmla="*/ 1040537 w 4452260"/>
                <a:gd name="connsiteY12" fmla="*/ 0 h 1068867"/>
                <a:gd name="connsiteX13" fmla="*/ 1051453 w 4452260"/>
                <a:gd name="connsiteY13" fmla="*/ 0 h 1068867"/>
                <a:gd name="connsiteX14" fmla="*/ 1083414 w 4452260"/>
                <a:gd name="connsiteY14" fmla="*/ 0 h 1068867"/>
                <a:gd name="connsiteX15" fmla="*/ 1112969 w 4452260"/>
                <a:gd name="connsiteY15" fmla="*/ 0 h 1068867"/>
                <a:gd name="connsiteX16" fmla="*/ 1138871 w 4452260"/>
                <a:gd name="connsiteY16" fmla="*/ 0 h 1068867"/>
                <a:gd name="connsiteX17" fmla="*/ 1170224 w 4452260"/>
                <a:gd name="connsiteY17" fmla="*/ 0 h 1068867"/>
                <a:gd name="connsiteX18" fmla="*/ 1170711 w 4452260"/>
                <a:gd name="connsiteY18" fmla="*/ 0 h 1068867"/>
                <a:gd name="connsiteX19" fmla="*/ 1202662 w 4452260"/>
                <a:gd name="connsiteY19" fmla="*/ 0 h 1068867"/>
                <a:gd name="connsiteX20" fmla="*/ 1240037 w 4452260"/>
                <a:gd name="connsiteY20" fmla="*/ 0 h 1068867"/>
                <a:gd name="connsiteX21" fmla="*/ 1290626 w 4452260"/>
                <a:gd name="connsiteY21" fmla="*/ 0 h 1068867"/>
                <a:gd name="connsiteX22" fmla="*/ 1324496 w 4452260"/>
                <a:gd name="connsiteY22" fmla="*/ 0 h 1068867"/>
                <a:gd name="connsiteX23" fmla="*/ 1332348 w 4452260"/>
                <a:gd name="connsiteY23" fmla="*/ 0 h 1068867"/>
                <a:gd name="connsiteX24" fmla="*/ 1335428 w 4452260"/>
                <a:gd name="connsiteY24" fmla="*/ 0 h 1068867"/>
                <a:gd name="connsiteX25" fmla="*/ 1411793 w 4452260"/>
                <a:gd name="connsiteY25" fmla="*/ 0 h 1068867"/>
                <a:gd name="connsiteX26" fmla="*/ 1454182 w 4452260"/>
                <a:gd name="connsiteY26" fmla="*/ 0 h 1068867"/>
                <a:gd name="connsiteX27" fmla="*/ 1470312 w 4452260"/>
                <a:gd name="connsiteY27" fmla="*/ 0 h 1068867"/>
                <a:gd name="connsiteX28" fmla="*/ 1487183 w 4452260"/>
                <a:gd name="connsiteY28" fmla="*/ 0 h 1068867"/>
                <a:gd name="connsiteX29" fmla="*/ 1497552 w 4452260"/>
                <a:gd name="connsiteY29" fmla="*/ 0 h 1068867"/>
                <a:gd name="connsiteX30" fmla="*/ 1505806 w 4452260"/>
                <a:gd name="connsiteY30" fmla="*/ 0 h 1068867"/>
                <a:gd name="connsiteX31" fmla="*/ 1528471 w 4452260"/>
                <a:gd name="connsiteY31" fmla="*/ 0 h 1068867"/>
                <a:gd name="connsiteX32" fmla="*/ 1531708 w 4452260"/>
                <a:gd name="connsiteY32" fmla="*/ 0 h 1068867"/>
                <a:gd name="connsiteX33" fmla="*/ 1540992 w 4452260"/>
                <a:gd name="connsiteY33" fmla="*/ 0 h 1068867"/>
                <a:gd name="connsiteX34" fmla="*/ 1541479 w 4452260"/>
                <a:gd name="connsiteY34" fmla="*/ 0 h 1068867"/>
                <a:gd name="connsiteX35" fmla="*/ 1599998 w 4452260"/>
                <a:gd name="connsiteY35" fmla="*/ 0 h 1068867"/>
                <a:gd name="connsiteX36" fmla="*/ 1619386 w 4452260"/>
                <a:gd name="connsiteY36" fmla="*/ 0 h 1068867"/>
                <a:gd name="connsiteX37" fmla="*/ 1635492 w 4452260"/>
                <a:gd name="connsiteY37" fmla="*/ 0 h 1068867"/>
                <a:gd name="connsiteX38" fmla="*/ 1649308 w 4452260"/>
                <a:gd name="connsiteY38" fmla="*/ 0 h 1068867"/>
                <a:gd name="connsiteX39" fmla="*/ 1653720 w 4452260"/>
                <a:gd name="connsiteY39" fmla="*/ 0 h 1068867"/>
                <a:gd name="connsiteX40" fmla="*/ 1661394 w 4452260"/>
                <a:gd name="connsiteY40" fmla="*/ 0 h 1068867"/>
                <a:gd name="connsiteX41" fmla="*/ 1687782 w 4452260"/>
                <a:gd name="connsiteY41" fmla="*/ 0 h 1068867"/>
                <a:gd name="connsiteX42" fmla="*/ 1703116 w 4452260"/>
                <a:gd name="connsiteY42" fmla="*/ 0 h 1068867"/>
                <a:gd name="connsiteX43" fmla="*/ 1739181 w 4452260"/>
                <a:gd name="connsiteY43" fmla="*/ 0 h 1068867"/>
                <a:gd name="connsiteX44" fmla="*/ 1771141 w 4452260"/>
                <a:gd name="connsiteY44" fmla="*/ 0 h 1068867"/>
                <a:gd name="connsiteX45" fmla="*/ 1800697 w 4452260"/>
                <a:gd name="connsiteY45" fmla="*/ 0 h 1068867"/>
                <a:gd name="connsiteX46" fmla="*/ 1811727 w 4452260"/>
                <a:gd name="connsiteY46" fmla="*/ 0 h 1068867"/>
                <a:gd name="connsiteX47" fmla="*/ 1823361 w 4452260"/>
                <a:gd name="connsiteY47" fmla="*/ 0 h 1068867"/>
                <a:gd name="connsiteX48" fmla="*/ 1826599 w 4452260"/>
                <a:gd name="connsiteY48" fmla="*/ 0 h 1068867"/>
                <a:gd name="connsiteX49" fmla="*/ 1857951 w 4452260"/>
                <a:gd name="connsiteY49" fmla="*/ 0 h 1068867"/>
                <a:gd name="connsiteX50" fmla="*/ 1858439 w 4452260"/>
                <a:gd name="connsiteY50" fmla="*/ 0 h 1068867"/>
                <a:gd name="connsiteX51" fmla="*/ 1859676 w 4452260"/>
                <a:gd name="connsiteY51" fmla="*/ 0 h 1068867"/>
                <a:gd name="connsiteX52" fmla="*/ 1893346 w 4452260"/>
                <a:gd name="connsiteY52" fmla="*/ 0 h 1068867"/>
                <a:gd name="connsiteX53" fmla="*/ 1927765 w 4452260"/>
                <a:gd name="connsiteY53" fmla="*/ 0 h 1068867"/>
                <a:gd name="connsiteX54" fmla="*/ 1963365 w 4452260"/>
                <a:gd name="connsiteY54" fmla="*/ 0 h 1068867"/>
                <a:gd name="connsiteX55" fmla="*/ 1978354 w 4452260"/>
                <a:gd name="connsiteY55" fmla="*/ 0 h 1068867"/>
                <a:gd name="connsiteX56" fmla="*/ 1991032 w 4452260"/>
                <a:gd name="connsiteY56" fmla="*/ 0 h 1068867"/>
                <a:gd name="connsiteX57" fmla="*/ 2020076 w 4452260"/>
                <a:gd name="connsiteY57" fmla="*/ 0 h 1068867"/>
                <a:gd name="connsiteX58" fmla="*/ 2021800 w 4452260"/>
                <a:gd name="connsiteY58" fmla="*/ 0 h 1068867"/>
                <a:gd name="connsiteX59" fmla="*/ 2027021 w 4452260"/>
                <a:gd name="connsiteY59" fmla="*/ 0 h 1068867"/>
                <a:gd name="connsiteX60" fmla="*/ 2032162 w 4452260"/>
                <a:gd name="connsiteY60" fmla="*/ 0 h 1068867"/>
                <a:gd name="connsiteX61" fmla="*/ 2141909 w 4452260"/>
                <a:gd name="connsiteY61" fmla="*/ 0 h 1068867"/>
                <a:gd name="connsiteX62" fmla="*/ 2143633 w 4452260"/>
                <a:gd name="connsiteY62" fmla="*/ 0 h 1068867"/>
                <a:gd name="connsiteX63" fmla="*/ 2178359 w 4452260"/>
                <a:gd name="connsiteY63" fmla="*/ 0 h 1068867"/>
                <a:gd name="connsiteX64" fmla="*/ 2228719 w 4452260"/>
                <a:gd name="connsiteY64" fmla="*/ 0 h 1068867"/>
                <a:gd name="connsiteX65" fmla="*/ 2229207 w 4452260"/>
                <a:gd name="connsiteY65" fmla="*/ 0 h 1068867"/>
                <a:gd name="connsiteX66" fmla="*/ 2230931 w 4452260"/>
                <a:gd name="connsiteY66" fmla="*/ 0 h 1068867"/>
                <a:gd name="connsiteX67" fmla="*/ 2287725 w 4452260"/>
                <a:gd name="connsiteY67" fmla="*/ 0 h 1068867"/>
                <a:gd name="connsiteX68" fmla="*/ 2289450 w 4452260"/>
                <a:gd name="connsiteY68" fmla="*/ 0 h 1068867"/>
                <a:gd name="connsiteX69" fmla="*/ 2323220 w 4452260"/>
                <a:gd name="connsiteY69" fmla="*/ 0 h 1068867"/>
                <a:gd name="connsiteX70" fmla="*/ 2324944 w 4452260"/>
                <a:gd name="connsiteY70" fmla="*/ 0 h 1068867"/>
                <a:gd name="connsiteX71" fmla="*/ 2340483 w 4452260"/>
                <a:gd name="connsiteY71" fmla="*/ 0 h 1068867"/>
                <a:gd name="connsiteX72" fmla="*/ 2341447 w 4452260"/>
                <a:gd name="connsiteY72" fmla="*/ 0 h 1068867"/>
                <a:gd name="connsiteX73" fmla="*/ 2343172 w 4452260"/>
                <a:gd name="connsiteY73" fmla="*/ 0 h 1068867"/>
                <a:gd name="connsiteX74" fmla="*/ 2349122 w 4452260"/>
                <a:gd name="connsiteY74" fmla="*/ 0 h 1068867"/>
                <a:gd name="connsiteX75" fmla="*/ 2350846 w 4452260"/>
                <a:gd name="connsiteY75" fmla="*/ 0 h 1068867"/>
                <a:gd name="connsiteX76" fmla="*/ 2390844 w 4452260"/>
                <a:gd name="connsiteY76" fmla="*/ 0 h 1068867"/>
                <a:gd name="connsiteX77" fmla="*/ 2462317 w 4452260"/>
                <a:gd name="connsiteY77" fmla="*/ 0 h 1068867"/>
                <a:gd name="connsiteX78" fmla="*/ 2499455 w 4452260"/>
                <a:gd name="connsiteY78" fmla="*/ 0 h 1068867"/>
                <a:gd name="connsiteX79" fmla="*/ 2530713 w 4452260"/>
                <a:gd name="connsiteY79" fmla="*/ 0 h 1068867"/>
                <a:gd name="connsiteX80" fmla="*/ 2547403 w 4452260"/>
                <a:gd name="connsiteY80" fmla="*/ 0 h 1068867"/>
                <a:gd name="connsiteX81" fmla="*/ 2549127 w 4452260"/>
                <a:gd name="connsiteY81" fmla="*/ 0 h 1068867"/>
                <a:gd name="connsiteX82" fmla="*/ 2581074 w 4452260"/>
                <a:gd name="connsiteY82" fmla="*/ 0 h 1068867"/>
                <a:gd name="connsiteX83" fmla="*/ 2582112 w 4452260"/>
                <a:gd name="connsiteY83" fmla="*/ 0 h 1068867"/>
                <a:gd name="connsiteX84" fmla="*/ 2669530 w 4452260"/>
                <a:gd name="connsiteY84" fmla="*/ 0 h 1068867"/>
                <a:gd name="connsiteX85" fmla="*/ 2678759 w 4452260"/>
                <a:gd name="connsiteY85" fmla="*/ 0 h 1068867"/>
                <a:gd name="connsiteX86" fmla="*/ 2709527 w 4452260"/>
                <a:gd name="connsiteY86" fmla="*/ 0 h 1068867"/>
                <a:gd name="connsiteX87" fmla="*/ 2711252 w 4452260"/>
                <a:gd name="connsiteY87" fmla="*/ 0 h 1068867"/>
                <a:gd name="connsiteX88" fmla="*/ 2714748 w 4452260"/>
                <a:gd name="connsiteY88" fmla="*/ 0 h 1068867"/>
                <a:gd name="connsiteX89" fmla="*/ 2719890 w 4452260"/>
                <a:gd name="connsiteY89" fmla="*/ 0 h 1068867"/>
                <a:gd name="connsiteX90" fmla="*/ 2831360 w 4452260"/>
                <a:gd name="connsiteY90" fmla="*/ 0 h 1068867"/>
                <a:gd name="connsiteX91" fmla="*/ 2833086 w 4452260"/>
                <a:gd name="connsiteY91" fmla="*/ 0 h 1068867"/>
                <a:gd name="connsiteX92" fmla="*/ 2866087 w 4452260"/>
                <a:gd name="connsiteY92" fmla="*/ 0 h 1068867"/>
                <a:gd name="connsiteX93" fmla="*/ 2918659 w 4452260"/>
                <a:gd name="connsiteY93" fmla="*/ 0 h 1068867"/>
                <a:gd name="connsiteX94" fmla="*/ 2919896 w 4452260"/>
                <a:gd name="connsiteY94" fmla="*/ 0 h 1068867"/>
                <a:gd name="connsiteX95" fmla="*/ 2920383 w 4452260"/>
                <a:gd name="connsiteY95" fmla="*/ 0 h 1068867"/>
                <a:gd name="connsiteX96" fmla="*/ 2977177 w 4452260"/>
                <a:gd name="connsiteY96" fmla="*/ 0 h 1068867"/>
                <a:gd name="connsiteX97" fmla="*/ 2978902 w 4452260"/>
                <a:gd name="connsiteY97" fmla="*/ 0 h 1068867"/>
                <a:gd name="connsiteX98" fmla="*/ 3012671 w 4452260"/>
                <a:gd name="connsiteY98" fmla="*/ 0 h 1068867"/>
                <a:gd name="connsiteX99" fmla="*/ 3014397 w 4452260"/>
                <a:gd name="connsiteY99" fmla="*/ 0 h 1068867"/>
                <a:gd name="connsiteX100" fmla="*/ 3028211 w 4452260"/>
                <a:gd name="connsiteY100" fmla="*/ 0 h 1068867"/>
                <a:gd name="connsiteX101" fmla="*/ 3030899 w 4452260"/>
                <a:gd name="connsiteY101" fmla="*/ 0 h 1068867"/>
                <a:gd name="connsiteX102" fmla="*/ 3032624 w 4452260"/>
                <a:gd name="connsiteY102" fmla="*/ 0 h 1068867"/>
                <a:gd name="connsiteX103" fmla="*/ 3038573 w 4452260"/>
                <a:gd name="connsiteY103" fmla="*/ 0 h 1068867"/>
                <a:gd name="connsiteX104" fmla="*/ 3040298 w 4452260"/>
                <a:gd name="connsiteY104" fmla="*/ 0 h 1068867"/>
                <a:gd name="connsiteX105" fmla="*/ 3082021 w 4452260"/>
                <a:gd name="connsiteY105" fmla="*/ 0 h 1068867"/>
                <a:gd name="connsiteX106" fmla="*/ 3150044 w 4452260"/>
                <a:gd name="connsiteY106" fmla="*/ 0 h 1068867"/>
                <a:gd name="connsiteX107" fmla="*/ 3218441 w 4452260"/>
                <a:gd name="connsiteY107" fmla="*/ 0 h 1068867"/>
                <a:gd name="connsiteX108" fmla="*/ 3236855 w 4452260"/>
                <a:gd name="connsiteY108" fmla="*/ 0 h 1068867"/>
                <a:gd name="connsiteX109" fmla="*/ 3269839 w 4452260"/>
                <a:gd name="connsiteY109" fmla="*/ 0 h 1068867"/>
                <a:gd name="connsiteX110" fmla="*/ 3272250 w 4452260"/>
                <a:gd name="connsiteY110" fmla="*/ 0 h 1068867"/>
                <a:gd name="connsiteX111" fmla="*/ 3320378 w 4452260"/>
                <a:gd name="connsiteY111" fmla="*/ 0 h 1068867"/>
                <a:gd name="connsiteX112" fmla="*/ 3346330 w 4452260"/>
                <a:gd name="connsiteY112" fmla="*/ 0 h 1068867"/>
                <a:gd name="connsiteX113" fmla="*/ 3357257 w 4452260"/>
                <a:gd name="connsiteY113" fmla="*/ 0 h 1068867"/>
                <a:gd name="connsiteX114" fmla="*/ 3369936 w 4452260"/>
                <a:gd name="connsiteY114" fmla="*/ 0 h 1068867"/>
                <a:gd name="connsiteX115" fmla="*/ 3398980 w 4452260"/>
                <a:gd name="connsiteY115" fmla="*/ 0 h 1068867"/>
                <a:gd name="connsiteX116" fmla="*/ 3405925 w 4452260"/>
                <a:gd name="connsiteY116" fmla="*/ 0 h 1068867"/>
                <a:gd name="connsiteX117" fmla="*/ 3411066 w 4452260"/>
                <a:gd name="connsiteY117" fmla="*/ 0 h 1068867"/>
                <a:gd name="connsiteX118" fmla="*/ 3520813 w 4452260"/>
                <a:gd name="connsiteY118" fmla="*/ 0 h 1068867"/>
                <a:gd name="connsiteX119" fmla="*/ 3607623 w 4452260"/>
                <a:gd name="connsiteY119" fmla="*/ 0 h 1068867"/>
                <a:gd name="connsiteX120" fmla="*/ 3608111 w 4452260"/>
                <a:gd name="connsiteY120" fmla="*/ 0 h 1068867"/>
                <a:gd name="connsiteX121" fmla="*/ 3666629 w 4452260"/>
                <a:gd name="connsiteY121" fmla="*/ 0 h 1068867"/>
                <a:gd name="connsiteX122" fmla="*/ 3702124 w 4452260"/>
                <a:gd name="connsiteY122" fmla="*/ 0 h 1068867"/>
                <a:gd name="connsiteX123" fmla="*/ 3720351 w 4452260"/>
                <a:gd name="connsiteY123" fmla="*/ 0 h 1068867"/>
                <a:gd name="connsiteX124" fmla="*/ 3728025 w 4452260"/>
                <a:gd name="connsiteY124" fmla="*/ 0 h 1068867"/>
                <a:gd name="connsiteX125" fmla="*/ 3769748 w 4452260"/>
                <a:gd name="connsiteY125" fmla="*/ 0 h 1068867"/>
                <a:gd name="connsiteX126" fmla="*/ 4098793 w 4452260"/>
                <a:gd name="connsiteY126" fmla="*/ 0 h 1068867"/>
                <a:gd name="connsiteX127" fmla="*/ 4193519 w 4452260"/>
                <a:gd name="connsiteY127" fmla="*/ 54408 h 1068867"/>
                <a:gd name="connsiteX128" fmla="*/ 4439104 w 4452260"/>
                <a:gd name="connsiteY128" fmla="*/ 480025 h 1068867"/>
                <a:gd name="connsiteX129" fmla="*/ 4439104 w 4452260"/>
                <a:gd name="connsiteY129" fmla="*/ 588843 h 1068867"/>
                <a:gd name="connsiteX130" fmla="*/ 4193519 w 4452260"/>
                <a:gd name="connsiteY130" fmla="*/ 1014459 h 1068867"/>
                <a:gd name="connsiteX131" fmla="*/ 4098793 w 4452260"/>
                <a:gd name="connsiteY131" fmla="*/ 1068867 h 1068867"/>
                <a:gd name="connsiteX132" fmla="*/ 3728025 w 4452260"/>
                <a:gd name="connsiteY132" fmla="*/ 1068867 h 1068867"/>
                <a:gd name="connsiteX133" fmla="*/ 3607623 w 4452260"/>
                <a:gd name="connsiteY133" fmla="*/ 1068867 h 1068867"/>
                <a:gd name="connsiteX134" fmla="*/ 3411066 w 4452260"/>
                <a:gd name="connsiteY134" fmla="*/ 1068867 h 1068867"/>
                <a:gd name="connsiteX135" fmla="*/ 3357257 w 4452260"/>
                <a:gd name="connsiteY135" fmla="*/ 1068867 h 1068867"/>
                <a:gd name="connsiteX136" fmla="*/ 3236855 w 4452260"/>
                <a:gd name="connsiteY136" fmla="*/ 1068867 h 1068867"/>
                <a:gd name="connsiteX137" fmla="*/ 3040298 w 4452260"/>
                <a:gd name="connsiteY137" fmla="*/ 1068867 h 1068867"/>
                <a:gd name="connsiteX138" fmla="*/ 3038573 w 4452260"/>
                <a:gd name="connsiteY138" fmla="*/ 1068867 h 1068867"/>
                <a:gd name="connsiteX139" fmla="*/ 2919896 w 4452260"/>
                <a:gd name="connsiteY139" fmla="*/ 1068867 h 1068867"/>
                <a:gd name="connsiteX140" fmla="*/ 2866087 w 4452260"/>
                <a:gd name="connsiteY140" fmla="*/ 1068867 h 1068867"/>
                <a:gd name="connsiteX141" fmla="*/ 2719890 w 4452260"/>
                <a:gd name="connsiteY141" fmla="*/ 1068867 h 1068867"/>
                <a:gd name="connsiteX142" fmla="*/ 2669530 w 4452260"/>
                <a:gd name="connsiteY142" fmla="*/ 1068867 h 1068867"/>
                <a:gd name="connsiteX143" fmla="*/ 2549127 w 4452260"/>
                <a:gd name="connsiteY143" fmla="*/ 1068867 h 1068867"/>
                <a:gd name="connsiteX144" fmla="*/ 2547403 w 4452260"/>
                <a:gd name="connsiteY144" fmla="*/ 1068867 h 1068867"/>
                <a:gd name="connsiteX145" fmla="*/ 2350846 w 4452260"/>
                <a:gd name="connsiteY145" fmla="*/ 1068867 h 1068867"/>
                <a:gd name="connsiteX146" fmla="*/ 2349122 w 4452260"/>
                <a:gd name="connsiteY146" fmla="*/ 1068867 h 1068867"/>
                <a:gd name="connsiteX147" fmla="*/ 2228719 w 4452260"/>
                <a:gd name="connsiteY147" fmla="*/ 1068867 h 1068867"/>
                <a:gd name="connsiteX148" fmla="*/ 2178359 w 4452260"/>
                <a:gd name="connsiteY148" fmla="*/ 1068867 h 1068867"/>
                <a:gd name="connsiteX149" fmla="*/ 2032162 w 4452260"/>
                <a:gd name="connsiteY149" fmla="*/ 1068867 h 1068867"/>
                <a:gd name="connsiteX150" fmla="*/ 1978354 w 4452260"/>
                <a:gd name="connsiteY150" fmla="*/ 1068867 h 1068867"/>
                <a:gd name="connsiteX151" fmla="*/ 1859676 w 4452260"/>
                <a:gd name="connsiteY151" fmla="*/ 1068867 h 1068867"/>
                <a:gd name="connsiteX152" fmla="*/ 1857951 w 4452260"/>
                <a:gd name="connsiteY152" fmla="*/ 1068867 h 1068867"/>
                <a:gd name="connsiteX153" fmla="*/ 1826599 w 4452260"/>
                <a:gd name="connsiteY153" fmla="*/ 1068867 h 1068867"/>
                <a:gd name="connsiteX154" fmla="*/ 1661394 w 4452260"/>
                <a:gd name="connsiteY154" fmla="*/ 1068867 h 1068867"/>
                <a:gd name="connsiteX155" fmla="*/ 1540992 w 4452260"/>
                <a:gd name="connsiteY155" fmla="*/ 1068867 h 1068867"/>
                <a:gd name="connsiteX156" fmla="*/ 1531708 w 4452260"/>
                <a:gd name="connsiteY156" fmla="*/ 1068867 h 1068867"/>
                <a:gd name="connsiteX157" fmla="*/ 1487183 w 4452260"/>
                <a:gd name="connsiteY157" fmla="*/ 1068867 h 1068867"/>
                <a:gd name="connsiteX158" fmla="*/ 1335428 w 4452260"/>
                <a:gd name="connsiteY158" fmla="*/ 1068867 h 1068867"/>
                <a:gd name="connsiteX159" fmla="*/ 1290626 w 4452260"/>
                <a:gd name="connsiteY159" fmla="*/ 1068867 h 1068867"/>
                <a:gd name="connsiteX160" fmla="*/ 1170224 w 4452260"/>
                <a:gd name="connsiteY160" fmla="*/ 1068867 h 1068867"/>
                <a:gd name="connsiteX161" fmla="*/ 1138871 w 4452260"/>
                <a:gd name="connsiteY161" fmla="*/ 1068867 h 1068867"/>
                <a:gd name="connsiteX162" fmla="*/ 1040537 w 4452260"/>
                <a:gd name="connsiteY162" fmla="*/ 1068867 h 1068867"/>
                <a:gd name="connsiteX163" fmla="*/ 843980 w 4452260"/>
                <a:gd name="connsiteY163" fmla="*/ 1068867 h 1068867"/>
                <a:gd name="connsiteX164" fmla="*/ 799455 w 4452260"/>
                <a:gd name="connsiteY164" fmla="*/ 1068867 h 1068867"/>
                <a:gd name="connsiteX165" fmla="*/ 647700 w 4452260"/>
                <a:gd name="connsiteY165" fmla="*/ 1068867 h 1068867"/>
                <a:gd name="connsiteX166" fmla="*/ 352810 w 4452260"/>
                <a:gd name="connsiteY166" fmla="*/ 1068867 h 1068867"/>
                <a:gd name="connsiteX167" fmla="*/ 258084 w 4452260"/>
                <a:gd name="connsiteY167" fmla="*/ 1014459 h 1068867"/>
                <a:gd name="connsiteX168" fmla="*/ 12498 w 4452260"/>
                <a:gd name="connsiteY168" fmla="*/ 588843 h 1068867"/>
                <a:gd name="connsiteX169" fmla="*/ 12498 w 4452260"/>
                <a:gd name="connsiteY169" fmla="*/ 480025 h 1068867"/>
                <a:gd name="connsiteX170" fmla="*/ 258084 w 4452260"/>
                <a:gd name="connsiteY170" fmla="*/ 54408 h 1068867"/>
                <a:gd name="connsiteX171" fmla="*/ 352810 w 4452260"/>
                <a:gd name="connsiteY171" fmla="*/ 0 h 1068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4452260" h="1068867">
                  <a:moveTo>
                    <a:pt x="352810" y="0"/>
                  </a:moveTo>
                  <a:cubicBezTo>
                    <a:pt x="475602" y="0"/>
                    <a:pt x="567696" y="0"/>
                    <a:pt x="636768" y="0"/>
                  </a:cubicBezTo>
                  <a:lnTo>
                    <a:pt x="647700" y="0"/>
                  </a:lnTo>
                  <a:lnTo>
                    <a:pt x="724065" y="0"/>
                  </a:lnTo>
                  <a:cubicBezTo>
                    <a:pt x="748048" y="0"/>
                    <a:pt x="767235" y="0"/>
                    <a:pt x="782584" y="0"/>
                  </a:cubicBezTo>
                  <a:lnTo>
                    <a:pt x="799455" y="0"/>
                  </a:lnTo>
                  <a:lnTo>
                    <a:pt x="809825" y="0"/>
                  </a:lnTo>
                  <a:lnTo>
                    <a:pt x="818078" y="0"/>
                  </a:lnTo>
                  <a:cubicBezTo>
                    <a:pt x="843980" y="0"/>
                    <a:pt x="843980" y="0"/>
                    <a:pt x="843980" y="0"/>
                  </a:cubicBezTo>
                  <a:lnTo>
                    <a:pt x="931658" y="0"/>
                  </a:lnTo>
                  <a:lnTo>
                    <a:pt x="961580" y="0"/>
                  </a:lnTo>
                  <a:lnTo>
                    <a:pt x="1000055" y="0"/>
                  </a:lnTo>
                  <a:lnTo>
                    <a:pt x="1040537" y="0"/>
                  </a:lnTo>
                  <a:lnTo>
                    <a:pt x="1051453" y="0"/>
                  </a:lnTo>
                  <a:lnTo>
                    <a:pt x="1083414" y="0"/>
                  </a:lnTo>
                  <a:lnTo>
                    <a:pt x="1112969" y="0"/>
                  </a:lnTo>
                  <a:cubicBezTo>
                    <a:pt x="1138871" y="0"/>
                    <a:pt x="1138871" y="0"/>
                    <a:pt x="1138871" y="0"/>
                  </a:cubicBezTo>
                  <a:lnTo>
                    <a:pt x="1170224" y="0"/>
                  </a:lnTo>
                  <a:lnTo>
                    <a:pt x="1170711" y="0"/>
                  </a:lnTo>
                  <a:lnTo>
                    <a:pt x="1202662" y="0"/>
                  </a:lnTo>
                  <a:lnTo>
                    <a:pt x="1240037" y="0"/>
                  </a:lnTo>
                  <a:cubicBezTo>
                    <a:pt x="1290626" y="0"/>
                    <a:pt x="1290626" y="0"/>
                    <a:pt x="1290626" y="0"/>
                  </a:cubicBezTo>
                  <a:lnTo>
                    <a:pt x="1324496" y="0"/>
                  </a:lnTo>
                  <a:lnTo>
                    <a:pt x="1332348" y="0"/>
                  </a:lnTo>
                  <a:lnTo>
                    <a:pt x="1335428" y="0"/>
                  </a:lnTo>
                  <a:lnTo>
                    <a:pt x="1411793" y="0"/>
                  </a:lnTo>
                  <a:lnTo>
                    <a:pt x="1454182" y="0"/>
                  </a:lnTo>
                  <a:lnTo>
                    <a:pt x="1470312" y="0"/>
                  </a:lnTo>
                  <a:lnTo>
                    <a:pt x="1487183" y="0"/>
                  </a:lnTo>
                  <a:lnTo>
                    <a:pt x="1497552" y="0"/>
                  </a:lnTo>
                  <a:lnTo>
                    <a:pt x="1505806" y="0"/>
                  </a:lnTo>
                  <a:lnTo>
                    <a:pt x="1528471" y="0"/>
                  </a:lnTo>
                  <a:lnTo>
                    <a:pt x="1531708" y="0"/>
                  </a:lnTo>
                  <a:lnTo>
                    <a:pt x="1540992" y="0"/>
                  </a:lnTo>
                  <a:lnTo>
                    <a:pt x="1541479" y="0"/>
                  </a:lnTo>
                  <a:lnTo>
                    <a:pt x="1599998" y="0"/>
                  </a:lnTo>
                  <a:lnTo>
                    <a:pt x="1619386" y="0"/>
                  </a:lnTo>
                  <a:lnTo>
                    <a:pt x="1635492" y="0"/>
                  </a:lnTo>
                  <a:lnTo>
                    <a:pt x="1649308" y="0"/>
                  </a:lnTo>
                  <a:lnTo>
                    <a:pt x="1653720" y="0"/>
                  </a:lnTo>
                  <a:lnTo>
                    <a:pt x="1661394" y="0"/>
                  </a:lnTo>
                  <a:lnTo>
                    <a:pt x="1687782" y="0"/>
                  </a:lnTo>
                  <a:lnTo>
                    <a:pt x="1703116" y="0"/>
                  </a:lnTo>
                  <a:lnTo>
                    <a:pt x="1739181" y="0"/>
                  </a:lnTo>
                  <a:lnTo>
                    <a:pt x="1771141" y="0"/>
                  </a:lnTo>
                  <a:lnTo>
                    <a:pt x="1800697" y="0"/>
                  </a:lnTo>
                  <a:lnTo>
                    <a:pt x="1811727" y="0"/>
                  </a:lnTo>
                  <a:lnTo>
                    <a:pt x="1823361" y="0"/>
                  </a:lnTo>
                  <a:lnTo>
                    <a:pt x="1826599" y="0"/>
                  </a:lnTo>
                  <a:lnTo>
                    <a:pt x="1857951" y="0"/>
                  </a:lnTo>
                  <a:lnTo>
                    <a:pt x="1858439" y="0"/>
                  </a:lnTo>
                  <a:lnTo>
                    <a:pt x="1859676" y="0"/>
                  </a:lnTo>
                  <a:lnTo>
                    <a:pt x="1893346" y="0"/>
                  </a:lnTo>
                  <a:lnTo>
                    <a:pt x="1927765" y="0"/>
                  </a:lnTo>
                  <a:lnTo>
                    <a:pt x="1963365" y="0"/>
                  </a:lnTo>
                  <a:lnTo>
                    <a:pt x="1978354" y="0"/>
                  </a:lnTo>
                  <a:lnTo>
                    <a:pt x="1991032" y="0"/>
                  </a:lnTo>
                  <a:lnTo>
                    <a:pt x="2020076" y="0"/>
                  </a:lnTo>
                  <a:lnTo>
                    <a:pt x="2021800" y="0"/>
                  </a:lnTo>
                  <a:lnTo>
                    <a:pt x="2027021" y="0"/>
                  </a:lnTo>
                  <a:cubicBezTo>
                    <a:pt x="2032162" y="0"/>
                    <a:pt x="2032162" y="0"/>
                    <a:pt x="2032162" y="0"/>
                  </a:cubicBezTo>
                  <a:lnTo>
                    <a:pt x="2141909" y="0"/>
                  </a:lnTo>
                  <a:lnTo>
                    <a:pt x="2143633" y="0"/>
                  </a:lnTo>
                  <a:lnTo>
                    <a:pt x="2178359" y="0"/>
                  </a:lnTo>
                  <a:lnTo>
                    <a:pt x="2228719" y="0"/>
                  </a:lnTo>
                  <a:lnTo>
                    <a:pt x="2229207" y="0"/>
                  </a:lnTo>
                  <a:lnTo>
                    <a:pt x="2230931" y="0"/>
                  </a:lnTo>
                  <a:lnTo>
                    <a:pt x="2287725" y="0"/>
                  </a:lnTo>
                  <a:lnTo>
                    <a:pt x="2289450" y="0"/>
                  </a:lnTo>
                  <a:lnTo>
                    <a:pt x="2323220" y="0"/>
                  </a:lnTo>
                  <a:lnTo>
                    <a:pt x="2324944" y="0"/>
                  </a:lnTo>
                  <a:lnTo>
                    <a:pt x="2340483" y="0"/>
                  </a:lnTo>
                  <a:lnTo>
                    <a:pt x="2341447" y="0"/>
                  </a:lnTo>
                  <a:lnTo>
                    <a:pt x="2343172" y="0"/>
                  </a:lnTo>
                  <a:lnTo>
                    <a:pt x="2349122" y="0"/>
                  </a:lnTo>
                  <a:lnTo>
                    <a:pt x="2350846" y="0"/>
                  </a:lnTo>
                  <a:lnTo>
                    <a:pt x="2390844" y="0"/>
                  </a:lnTo>
                  <a:lnTo>
                    <a:pt x="2462317" y="0"/>
                  </a:lnTo>
                  <a:lnTo>
                    <a:pt x="2499455" y="0"/>
                  </a:lnTo>
                  <a:lnTo>
                    <a:pt x="2530713" y="0"/>
                  </a:lnTo>
                  <a:lnTo>
                    <a:pt x="2547403" y="0"/>
                  </a:lnTo>
                  <a:lnTo>
                    <a:pt x="2549127" y="0"/>
                  </a:lnTo>
                  <a:lnTo>
                    <a:pt x="2581074" y="0"/>
                  </a:lnTo>
                  <a:lnTo>
                    <a:pt x="2582112" y="0"/>
                  </a:lnTo>
                  <a:cubicBezTo>
                    <a:pt x="2669530" y="0"/>
                    <a:pt x="2669530" y="0"/>
                    <a:pt x="2669530" y="0"/>
                  </a:cubicBezTo>
                  <a:lnTo>
                    <a:pt x="2678759" y="0"/>
                  </a:lnTo>
                  <a:lnTo>
                    <a:pt x="2709527" y="0"/>
                  </a:lnTo>
                  <a:lnTo>
                    <a:pt x="2711252" y="0"/>
                  </a:lnTo>
                  <a:lnTo>
                    <a:pt x="2714748" y="0"/>
                  </a:lnTo>
                  <a:lnTo>
                    <a:pt x="2719890" y="0"/>
                  </a:lnTo>
                  <a:lnTo>
                    <a:pt x="2831360" y="0"/>
                  </a:lnTo>
                  <a:lnTo>
                    <a:pt x="2833086" y="0"/>
                  </a:lnTo>
                  <a:lnTo>
                    <a:pt x="2866087" y="0"/>
                  </a:lnTo>
                  <a:lnTo>
                    <a:pt x="2918659" y="0"/>
                  </a:lnTo>
                  <a:lnTo>
                    <a:pt x="2919896" y="0"/>
                  </a:lnTo>
                  <a:lnTo>
                    <a:pt x="2920383" y="0"/>
                  </a:lnTo>
                  <a:lnTo>
                    <a:pt x="2977177" y="0"/>
                  </a:lnTo>
                  <a:lnTo>
                    <a:pt x="2978902" y="0"/>
                  </a:lnTo>
                  <a:lnTo>
                    <a:pt x="3012671" y="0"/>
                  </a:lnTo>
                  <a:lnTo>
                    <a:pt x="3014397" y="0"/>
                  </a:lnTo>
                  <a:lnTo>
                    <a:pt x="3028211" y="0"/>
                  </a:lnTo>
                  <a:lnTo>
                    <a:pt x="3030899" y="0"/>
                  </a:lnTo>
                  <a:lnTo>
                    <a:pt x="3032624" y="0"/>
                  </a:lnTo>
                  <a:lnTo>
                    <a:pt x="3038573" y="0"/>
                  </a:lnTo>
                  <a:lnTo>
                    <a:pt x="3040298" y="0"/>
                  </a:lnTo>
                  <a:lnTo>
                    <a:pt x="3082021" y="0"/>
                  </a:lnTo>
                  <a:lnTo>
                    <a:pt x="3150044" y="0"/>
                  </a:lnTo>
                  <a:lnTo>
                    <a:pt x="3218441" y="0"/>
                  </a:lnTo>
                  <a:lnTo>
                    <a:pt x="3236855" y="0"/>
                  </a:lnTo>
                  <a:lnTo>
                    <a:pt x="3269839" y="0"/>
                  </a:lnTo>
                  <a:lnTo>
                    <a:pt x="3272250" y="0"/>
                  </a:lnTo>
                  <a:lnTo>
                    <a:pt x="3320378" y="0"/>
                  </a:lnTo>
                  <a:lnTo>
                    <a:pt x="3346330" y="0"/>
                  </a:lnTo>
                  <a:lnTo>
                    <a:pt x="3357257" y="0"/>
                  </a:lnTo>
                  <a:lnTo>
                    <a:pt x="3369936" y="0"/>
                  </a:lnTo>
                  <a:lnTo>
                    <a:pt x="3398980" y="0"/>
                  </a:lnTo>
                  <a:lnTo>
                    <a:pt x="3405925" y="0"/>
                  </a:lnTo>
                  <a:cubicBezTo>
                    <a:pt x="3411066" y="0"/>
                    <a:pt x="3411066" y="0"/>
                    <a:pt x="3411066" y="0"/>
                  </a:cubicBezTo>
                  <a:lnTo>
                    <a:pt x="3520813" y="0"/>
                  </a:lnTo>
                  <a:lnTo>
                    <a:pt x="3607623" y="0"/>
                  </a:lnTo>
                  <a:lnTo>
                    <a:pt x="3608111" y="0"/>
                  </a:lnTo>
                  <a:lnTo>
                    <a:pt x="3666629" y="0"/>
                  </a:lnTo>
                  <a:lnTo>
                    <a:pt x="3702124" y="0"/>
                  </a:lnTo>
                  <a:lnTo>
                    <a:pt x="3720351" y="0"/>
                  </a:lnTo>
                  <a:lnTo>
                    <a:pt x="3728025" y="0"/>
                  </a:lnTo>
                  <a:lnTo>
                    <a:pt x="3769748" y="0"/>
                  </a:lnTo>
                  <a:cubicBezTo>
                    <a:pt x="4098793" y="0"/>
                    <a:pt x="4098793" y="0"/>
                    <a:pt x="4098793" y="0"/>
                  </a:cubicBezTo>
                  <a:cubicBezTo>
                    <a:pt x="4133877" y="0"/>
                    <a:pt x="4175977" y="24572"/>
                    <a:pt x="4193519" y="54408"/>
                  </a:cubicBezTo>
                  <a:cubicBezTo>
                    <a:pt x="4439104" y="480025"/>
                    <a:pt x="4439104" y="480025"/>
                    <a:pt x="4439104" y="480025"/>
                  </a:cubicBezTo>
                  <a:cubicBezTo>
                    <a:pt x="4456646" y="509862"/>
                    <a:pt x="4456646" y="559005"/>
                    <a:pt x="4439104" y="588843"/>
                  </a:cubicBezTo>
                  <a:cubicBezTo>
                    <a:pt x="4193519" y="1014459"/>
                    <a:pt x="4193519" y="1014459"/>
                    <a:pt x="4193519" y="1014459"/>
                  </a:cubicBezTo>
                  <a:cubicBezTo>
                    <a:pt x="4175977" y="1044295"/>
                    <a:pt x="4133877" y="1068867"/>
                    <a:pt x="4098793" y="1068867"/>
                  </a:cubicBezTo>
                  <a:lnTo>
                    <a:pt x="3728025" y="1068867"/>
                  </a:lnTo>
                  <a:lnTo>
                    <a:pt x="3607623" y="1068867"/>
                  </a:lnTo>
                  <a:lnTo>
                    <a:pt x="3411066" y="1068867"/>
                  </a:lnTo>
                  <a:lnTo>
                    <a:pt x="3357257" y="1068867"/>
                  </a:lnTo>
                  <a:lnTo>
                    <a:pt x="3236855" y="1068867"/>
                  </a:lnTo>
                  <a:lnTo>
                    <a:pt x="3040298" y="1068867"/>
                  </a:lnTo>
                  <a:lnTo>
                    <a:pt x="3038573" y="1068867"/>
                  </a:lnTo>
                  <a:lnTo>
                    <a:pt x="2919896" y="1068867"/>
                  </a:lnTo>
                  <a:lnTo>
                    <a:pt x="2866087" y="1068867"/>
                  </a:lnTo>
                  <a:lnTo>
                    <a:pt x="2719890" y="1068867"/>
                  </a:lnTo>
                  <a:lnTo>
                    <a:pt x="2669530" y="1068867"/>
                  </a:lnTo>
                  <a:lnTo>
                    <a:pt x="2549127" y="1068867"/>
                  </a:lnTo>
                  <a:lnTo>
                    <a:pt x="2547403" y="1068867"/>
                  </a:lnTo>
                  <a:lnTo>
                    <a:pt x="2350846" y="1068867"/>
                  </a:lnTo>
                  <a:lnTo>
                    <a:pt x="2349122" y="1068867"/>
                  </a:lnTo>
                  <a:lnTo>
                    <a:pt x="2228719" y="1068867"/>
                  </a:lnTo>
                  <a:lnTo>
                    <a:pt x="2178359" y="1068867"/>
                  </a:lnTo>
                  <a:lnTo>
                    <a:pt x="2032162" y="1068867"/>
                  </a:lnTo>
                  <a:lnTo>
                    <a:pt x="1978354" y="1068867"/>
                  </a:lnTo>
                  <a:lnTo>
                    <a:pt x="1859676" y="1068867"/>
                  </a:lnTo>
                  <a:lnTo>
                    <a:pt x="1857951" y="1068867"/>
                  </a:lnTo>
                  <a:lnTo>
                    <a:pt x="1826599" y="1068867"/>
                  </a:lnTo>
                  <a:lnTo>
                    <a:pt x="1661394" y="1068867"/>
                  </a:lnTo>
                  <a:lnTo>
                    <a:pt x="1540992" y="1068867"/>
                  </a:lnTo>
                  <a:lnTo>
                    <a:pt x="1531708" y="1068867"/>
                  </a:lnTo>
                  <a:lnTo>
                    <a:pt x="1487183" y="1068867"/>
                  </a:lnTo>
                  <a:lnTo>
                    <a:pt x="1335428" y="1068867"/>
                  </a:lnTo>
                  <a:lnTo>
                    <a:pt x="1290626" y="1068867"/>
                  </a:lnTo>
                  <a:lnTo>
                    <a:pt x="1170224" y="1068867"/>
                  </a:lnTo>
                  <a:lnTo>
                    <a:pt x="1138871" y="1068867"/>
                  </a:lnTo>
                  <a:lnTo>
                    <a:pt x="1040537" y="1068867"/>
                  </a:lnTo>
                  <a:lnTo>
                    <a:pt x="843980" y="1068867"/>
                  </a:lnTo>
                  <a:lnTo>
                    <a:pt x="799455" y="1068867"/>
                  </a:lnTo>
                  <a:lnTo>
                    <a:pt x="647700" y="1068867"/>
                  </a:lnTo>
                  <a:lnTo>
                    <a:pt x="352810" y="1068867"/>
                  </a:lnTo>
                  <a:cubicBezTo>
                    <a:pt x="318603" y="1068867"/>
                    <a:pt x="275626" y="1044295"/>
                    <a:pt x="258084" y="1014459"/>
                  </a:cubicBezTo>
                  <a:cubicBezTo>
                    <a:pt x="12498" y="588843"/>
                    <a:pt x="12498" y="588843"/>
                    <a:pt x="12498" y="588843"/>
                  </a:cubicBezTo>
                  <a:cubicBezTo>
                    <a:pt x="-4166" y="559005"/>
                    <a:pt x="-4166" y="509862"/>
                    <a:pt x="12498" y="480025"/>
                  </a:cubicBezTo>
                  <a:cubicBezTo>
                    <a:pt x="258084" y="54408"/>
                    <a:pt x="258084" y="54408"/>
                    <a:pt x="258084" y="54408"/>
                  </a:cubicBezTo>
                  <a:cubicBezTo>
                    <a:pt x="275626" y="24572"/>
                    <a:pt x="318603" y="0"/>
                    <a:pt x="352810" y="0"/>
                  </a:cubicBezTo>
                  <a:close/>
                </a:path>
              </a:pathLst>
            </a:custGeom>
            <a:gradFill flip="none" rotWithShape="1">
              <a:gsLst>
                <a:gs pos="100000">
                  <a:schemeClr val="bg1">
                    <a:lumMod val="95000"/>
                  </a:schemeClr>
                </a:gs>
                <a:gs pos="0">
                  <a:srgbClr val="D3D3D3"/>
                </a:gs>
              </a:gsLst>
              <a:lin ang="2700000" scaled="1"/>
              <a:tileRect/>
            </a:gradFill>
            <a:ln w="19050">
              <a:gradFill flip="none" rotWithShape="1">
                <a:gsLst>
                  <a:gs pos="100000">
                    <a:schemeClr val="bg1">
                      <a:lumMod val="75000"/>
                    </a:schemeClr>
                  </a:gs>
                  <a:gs pos="0">
                    <a:schemeClr val="bg1"/>
                  </a:gs>
                </a:gsLst>
                <a:lin ang="2700000" scaled="1"/>
                <a:tileRect/>
              </a:gradFill>
            </a:ln>
            <a:effectLst>
              <a:outerShdw blurRad="127000" dist="50800" dir="2700000" algn="tl" rotWithShape="0">
                <a:prstClr val="black">
                  <a:alpha val="40000"/>
                </a:prstClr>
              </a:outerShdw>
            </a:effectLst>
          </p:spPr>
          <p:txBody>
            <a:bodyPr vert="horz" wrap="square" lIns="91440" tIns="45720" rIns="91440" bIns="45720" numCol="1" anchor="t" anchorCtr="0" compatLnSpc="1">
              <a:noAutofit/>
            </a:bodyPr>
            <a:lstStyle/>
            <a:p>
              <a:endParaRPr lang="zh-CN" altLang="en-US" dirty="0">
                <a:solidFill>
                  <a:prstClr val="black"/>
                </a:solidFill>
                <a:latin typeface="微软雅黑" panose="020B0503020204020204" pitchFamily="34" charset="-122"/>
              </a:endParaRPr>
            </a:p>
          </p:txBody>
        </p:sp>
        <p:sp>
          <p:nvSpPr>
            <p:cNvPr id="46" name="任意多边形 45"/>
            <p:cNvSpPr/>
            <p:nvPr/>
          </p:nvSpPr>
          <p:spPr bwMode="auto">
            <a:xfrm>
              <a:off x="1010779" y="325868"/>
              <a:ext cx="2628449" cy="527848"/>
            </a:xfrm>
            <a:custGeom>
              <a:avLst/>
              <a:gdLst>
                <a:gd name="connsiteX0" fmla="*/ 305125 w 4603109"/>
                <a:gd name="connsiteY0" fmla="*/ 0 h 924402"/>
                <a:gd name="connsiteX1" fmla="*/ 432894 w 4603109"/>
                <a:gd name="connsiteY1" fmla="*/ 0 h 924402"/>
                <a:gd name="connsiteX2" fmla="*/ 445336 w 4603109"/>
                <a:gd name="connsiteY2" fmla="*/ 0 h 924402"/>
                <a:gd name="connsiteX3" fmla="*/ 550703 w 4603109"/>
                <a:gd name="connsiteY3" fmla="*/ 0 h 924402"/>
                <a:gd name="connsiteX4" fmla="*/ 560158 w 4603109"/>
                <a:gd name="connsiteY4" fmla="*/ 0 h 924402"/>
                <a:gd name="connsiteX5" fmla="*/ 573105 w 4603109"/>
                <a:gd name="connsiteY5" fmla="*/ 0 h 924402"/>
                <a:gd name="connsiteX6" fmla="*/ 626202 w 4603109"/>
                <a:gd name="connsiteY6" fmla="*/ 0 h 924402"/>
                <a:gd name="connsiteX7" fmla="*/ 676811 w 4603109"/>
                <a:gd name="connsiteY7" fmla="*/ 0 h 924402"/>
                <a:gd name="connsiteX8" fmla="*/ 678472 w 4603109"/>
                <a:gd name="connsiteY8" fmla="*/ 0 h 924402"/>
                <a:gd name="connsiteX9" fmla="*/ 687927 w 4603109"/>
                <a:gd name="connsiteY9" fmla="*/ 0 h 924402"/>
                <a:gd name="connsiteX10" fmla="*/ 691402 w 4603109"/>
                <a:gd name="connsiteY10" fmla="*/ 0 h 924402"/>
                <a:gd name="connsiteX11" fmla="*/ 700371 w 4603109"/>
                <a:gd name="connsiteY11" fmla="*/ 0 h 924402"/>
                <a:gd name="connsiteX12" fmla="*/ 707508 w 4603109"/>
                <a:gd name="connsiteY12" fmla="*/ 0 h 924402"/>
                <a:gd name="connsiteX13" fmla="*/ 729909 w 4603109"/>
                <a:gd name="connsiteY13" fmla="*/ 0 h 924402"/>
                <a:gd name="connsiteX14" fmla="*/ 753971 w 4603109"/>
                <a:gd name="connsiteY14" fmla="*/ 0 h 924402"/>
                <a:gd name="connsiteX15" fmla="*/ 804580 w 4603109"/>
                <a:gd name="connsiteY15" fmla="*/ 0 h 924402"/>
                <a:gd name="connsiteX16" fmla="*/ 805737 w 4603109"/>
                <a:gd name="connsiteY16" fmla="*/ 0 h 924402"/>
                <a:gd name="connsiteX17" fmla="*/ 819171 w 4603109"/>
                <a:gd name="connsiteY17" fmla="*/ 0 h 924402"/>
                <a:gd name="connsiteX18" fmla="*/ 828140 w 4603109"/>
                <a:gd name="connsiteY18" fmla="*/ 0 h 924402"/>
                <a:gd name="connsiteX19" fmla="*/ 831615 w 4603109"/>
                <a:gd name="connsiteY19" fmla="*/ 0 h 924402"/>
                <a:gd name="connsiteX20" fmla="*/ 835277 w 4603109"/>
                <a:gd name="connsiteY20" fmla="*/ 0 h 924402"/>
                <a:gd name="connsiteX21" fmla="*/ 857678 w 4603109"/>
                <a:gd name="connsiteY21" fmla="*/ 0 h 924402"/>
                <a:gd name="connsiteX22" fmla="*/ 864889 w 4603109"/>
                <a:gd name="connsiteY22" fmla="*/ 0 h 924402"/>
                <a:gd name="connsiteX23" fmla="*/ 899900 w 4603109"/>
                <a:gd name="connsiteY23" fmla="*/ 0 h 924402"/>
                <a:gd name="connsiteX24" fmla="*/ 909341 w 4603109"/>
                <a:gd name="connsiteY24" fmla="*/ 0 h 924402"/>
                <a:gd name="connsiteX25" fmla="*/ 929965 w 4603109"/>
                <a:gd name="connsiteY25" fmla="*/ 0 h 924402"/>
                <a:gd name="connsiteX26" fmla="*/ 933506 w 4603109"/>
                <a:gd name="connsiteY26" fmla="*/ 0 h 924402"/>
                <a:gd name="connsiteX27" fmla="*/ 936982 w 4603109"/>
                <a:gd name="connsiteY27" fmla="*/ 0 h 924402"/>
                <a:gd name="connsiteX28" fmla="*/ 959384 w 4603109"/>
                <a:gd name="connsiteY28" fmla="*/ 0 h 924402"/>
                <a:gd name="connsiteX29" fmla="*/ 962542 w 4603109"/>
                <a:gd name="connsiteY29" fmla="*/ 0 h 924402"/>
                <a:gd name="connsiteX30" fmla="*/ 984943 w 4603109"/>
                <a:gd name="connsiteY30" fmla="*/ 0 h 924402"/>
                <a:gd name="connsiteX31" fmla="*/ 992658 w 4603109"/>
                <a:gd name="connsiteY31" fmla="*/ 0 h 924402"/>
                <a:gd name="connsiteX32" fmla="*/ 1012059 w 4603109"/>
                <a:gd name="connsiteY32" fmla="*/ 0 h 924402"/>
                <a:gd name="connsiteX33" fmla="*/ 1012480 w 4603109"/>
                <a:gd name="connsiteY33" fmla="*/ 0 h 924402"/>
                <a:gd name="connsiteX34" fmla="*/ 1027669 w 4603109"/>
                <a:gd name="connsiteY34" fmla="*/ 0 h 924402"/>
                <a:gd name="connsiteX35" fmla="*/ 1037110 w 4603109"/>
                <a:gd name="connsiteY35" fmla="*/ 0 h 924402"/>
                <a:gd name="connsiteX36" fmla="*/ 1040112 w 4603109"/>
                <a:gd name="connsiteY36" fmla="*/ 0 h 924402"/>
                <a:gd name="connsiteX37" fmla="*/ 1057734 w 4603109"/>
                <a:gd name="connsiteY37" fmla="*/ 0 h 924402"/>
                <a:gd name="connsiteX38" fmla="*/ 1064751 w 4603109"/>
                <a:gd name="connsiteY38" fmla="*/ 0 h 924402"/>
                <a:gd name="connsiteX39" fmla="*/ 1070177 w 4603109"/>
                <a:gd name="connsiteY39" fmla="*/ 0 h 924402"/>
                <a:gd name="connsiteX40" fmla="*/ 1072436 w 4603109"/>
                <a:gd name="connsiteY40" fmla="*/ 0 h 924402"/>
                <a:gd name="connsiteX41" fmla="*/ 1090311 w 4603109"/>
                <a:gd name="connsiteY41" fmla="*/ 0 h 924402"/>
                <a:gd name="connsiteX42" fmla="*/ 1110718 w 4603109"/>
                <a:gd name="connsiteY42" fmla="*/ 0 h 924402"/>
                <a:gd name="connsiteX43" fmla="*/ 1112712 w 4603109"/>
                <a:gd name="connsiteY43" fmla="*/ 0 h 924402"/>
                <a:gd name="connsiteX44" fmla="*/ 1116187 w 4603109"/>
                <a:gd name="connsiteY44" fmla="*/ 0 h 924402"/>
                <a:gd name="connsiteX45" fmla="*/ 1139828 w 4603109"/>
                <a:gd name="connsiteY45" fmla="*/ 0 h 924402"/>
                <a:gd name="connsiteX46" fmla="*/ 1140249 w 4603109"/>
                <a:gd name="connsiteY46" fmla="*/ 0 h 924402"/>
                <a:gd name="connsiteX47" fmla="*/ 1145480 w 4603109"/>
                <a:gd name="connsiteY47" fmla="*/ 0 h 924402"/>
                <a:gd name="connsiteX48" fmla="*/ 1152270 w 4603109"/>
                <a:gd name="connsiteY48" fmla="*/ 0 h 924402"/>
                <a:gd name="connsiteX49" fmla="*/ 1154934 w 4603109"/>
                <a:gd name="connsiteY49" fmla="*/ 0 h 924402"/>
                <a:gd name="connsiteX50" fmla="*/ 1167881 w 4603109"/>
                <a:gd name="connsiteY50" fmla="*/ 0 h 924402"/>
                <a:gd name="connsiteX51" fmla="*/ 1175544 w 4603109"/>
                <a:gd name="connsiteY51" fmla="*/ 0 h 924402"/>
                <a:gd name="connsiteX52" fmla="*/ 1184998 w 4603109"/>
                <a:gd name="connsiteY52" fmla="*/ 0 h 924402"/>
                <a:gd name="connsiteX53" fmla="*/ 1197946 w 4603109"/>
                <a:gd name="connsiteY53" fmla="*/ 0 h 924402"/>
                <a:gd name="connsiteX54" fmla="*/ 1200205 w 4603109"/>
                <a:gd name="connsiteY54" fmla="*/ 0 h 924402"/>
                <a:gd name="connsiteX55" fmla="*/ 1220978 w 4603109"/>
                <a:gd name="connsiteY55" fmla="*/ 0 h 924402"/>
                <a:gd name="connsiteX56" fmla="*/ 1238487 w 4603109"/>
                <a:gd name="connsiteY56" fmla="*/ 0 h 924402"/>
                <a:gd name="connsiteX57" fmla="*/ 1243956 w 4603109"/>
                <a:gd name="connsiteY57" fmla="*/ 0 h 924402"/>
                <a:gd name="connsiteX58" fmla="*/ 1251042 w 4603109"/>
                <a:gd name="connsiteY58" fmla="*/ 0 h 924402"/>
                <a:gd name="connsiteX59" fmla="*/ 1257637 w 4603109"/>
                <a:gd name="connsiteY59" fmla="*/ 0 h 924402"/>
                <a:gd name="connsiteX60" fmla="*/ 1271587 w 4603109"/>
                <a:gd name="connsiteY60" fmla="*/ 0 h 924402"/>
                <a:gd name="connsiteX61" fmla="*/ 1273249 w 4603109"/>
                <a:gd name="connsiteY61" fmla="*/ 0 h 924402"/>
                <a:gd name="connsiteX62" fmla="*/ 1280039 w 4603109"/>
                <a:gd name="connsiteY62" fmla="*/ 0 h 924402"/>
                <a:gd name="connsiteX63" fmla="*/ 1282703 w 4603109"/>
                <a:gd name="connsiteY63" fmla="*/ 0 h 924402"/>
                <a:gd name="connsiteX64" fmla="*/ 1286178 w 4603109"/>
                <a:gd name="connsiteY64" fmla="*/ 0 h 924402"/>
                <a:gd name="connsiteX65" fmla="*/ 1295146 w 4603109"/>
                <a:gd name="connsiteY65" fmla="*/ 0 h 924402"/>
                <a:gd name="connsiteX66" fmla="*/ 1301651 w 4603109"/>
                <a:gd name="connsiteY66" fmla="*/ 0 h 924402"/>
                <a:gd name="connsiteX67" fmla="*/ 1302284 w 4603109"/>
                <a:gd name="connsiteY67" fmla="*/ 0 h 924402"/>
                <a:gd name="connsiteX68" fmla="*/ 1303313 w 4603109"/>
                <a:gd name="connsiteY68" fmla="*/ 0 h 924402"/>
                <a:gd name="connsiteX69" fmla="*/ 1312767 w 4603109"/>
                <a:gd name="connsiteY69" fmla="*/ 0 h 924402"/>
                <a:gd name="connsiteX70" fmla="*/ 1316242 w 4603109"/>
                <a:gd name="connsiteY70" fmla="*/ 0 h 924402"/>
                <a:gd name="connsiteX71" fmla="*/ 1321886 w 4603109"/>
                <a:gd name="connsiteY71" fmla="*/ 0 h 924402"/>
                <a:gd name="connsiteX72" fmla="*/ 1324685 w 4603109"/>
                <a:gd name="connsiteY72" fmla="*/ 0 h 924402"/>
                <a:gd name="connsiteX73" fmla="*/ 1325211 w 4603109"/>
                <a:gd name="connsiteY73" fmla="*/ 0 h 924402"/>
                <a:gd name="connsiteX74" fmla="*/ 1332348 w 4603109"/>
                <a:gd name="connsiteY74" fmla="*/ 0 h 924402"/>
                <a:gd name="connsiteX75" fmla="*/ 1332714 w 4603109"/>
                <a:gd name="connsiteY75" fmla="*/ 0 h 924402"/>
                <a:gd name="connsiteX76" fmla="*/ 1333135 w 4603109"/>
                <a:gd name="connsiteY76" fmla="*/ 0 h 924402"/>
                <a:gd name="connsiteX77" fmla="*/ 1348747 w 4603109"/>
                <a:gd name="connsiteY77" fmla="*/ 0 h 924402"/>
                <a:gd name="connsiteX78" fmla="*/ 1354749 w 4603109"/>
                <a:gd name="connsiteY78" fmla="*/ 0 h 924402"/>
                <a:gd name="connsiteX79" fmla="*/ 1378811 w 4603109"/>
                <a:gd name="connsiteY79" fmla="*/ 0 h 924402"/>
                <a:gd name="connsiteX80" fmla="*/ 1383745 w 4603109"/>
                <a:gd name="connsiteY80" fmla="*/ 0 h 924402"/>
                <a:gd name="connsiteX81" fmla="*/ 1385406 w 4603109"/>
                <a:gd name="connsiteY81" fmla="*/ 0 h 924402"/>
                <a:gd name="connsiteX82" fmla="*/ 1399356 w 4603109"/>
                <a:gd name="connsiteY82" fmla="*/ 0 h 924402"/>
                <a:gd name="connsiteX83" fmla="*/ 1400513 w 4603109"/>
                <a:gd name="connsiteY83" fmla="*/ 0 h 924402"/>
                <a:gd name="connsiteX84" fmla="*/ 1413947 w 4603109"/>
                <a:gd name="connsiteY84" fmla="*/ 0 h 924402"/>
                <a:gd name="connsiteX85" fmla="*/ 1414442 w 4603109"/>
                <a:gd name="connsiteY85" fmla="*/ 0 h 924402"/>
                <a:gd name="connsiteX86" fmla="*/ 1422915 w 4603109"/>
                <a:gd name="connsiteY86" fmla="*/ 0 h 924402"/>
                <a:gd name="connsiteX87" fmla="*/ 1426390 w 4603109"/>
                <a:gd name="connsiteY87" fmla="*/ 0 h 924402"/>
                <a:gd name="connsiteX88" fmla="*/ 1429420 w 4603109"/>
                <a:gd name="connsiteY88" fmla="*/ 0 h 924402"/>
                <a:gd name="connsiteX89" fmla="*/ 1430053 w 4603109"/>
                <a:gd name="connsiteY89" fmla="*/ 0 h 924402"/>
                <a:gd name="connsiteX90" fmla="*/ 1430206 w 4603109"/>
                <a:gd name="connsiteY90" fmla="*/ 0 h 924402"/>
                <a:gd name="connsiteX91" fmla="*/ 1430577 w 4603109"/>
                <a:gd name="connsiteY91" fmla="*/ 0 h 924402"/>
                <a:gd name="connsiteX92" fmla="*/ 1436843 w 4603109"/>
                <a:gd name="connsiteY92" fmla="*/ 0 h 924402"/>
                <a:gd name="connsiteX93" fmla="*/ 1444011 w 4603109"/>
                <a:gd name="connsiteY93" fmla="*/ 0 h 924402"/>
                <a:gd name="connsiteX94" fmla="*/ 1449655 w 4603109"/>
                <a:gd name="connsiteY94" fmla="*/ 0 h 924402"/>
                <a:gd name="connsiteX95" fmla="*/ 1452454 w 4603109"/>
                <a:gd name="connsiteY95" fmla="*/ 0 h 924402"/>
                <a:gd name="connsiteX96" fmla="*/ 1452980 w 4603109"/>
                <a:gd name="connsiteY96" fmla="*/ 0 h 924402"/>
                <a:gd name="connsiteX97" fmla="*/ 1456455 w 4603109"/>
                <a:gd name="connsiteY97" fmla="*/ 0 h 924402"/>
                <a:gd name="connsiteX98" fmla="*/ 1459664 w 4603109"/>
                <a:gd name="connsiteY98" fmla="*/ 0 h 924402"/>
                <a:gd name="connsiteX99" fmla="*/ 1460117 w 4603109"/>
                <a:gd name="connsiteY99" fmla="*/ 0 h 924402"/>
                <a:gd name="connsiteX100" fmla="*/ 1460483 w 4603109"/>
                <a:gd name="connsiteY100" fmla="*/ 0 h 924402"/>
                <a:gd name="connsiteX101" fmla="*/ 1460904 w 4603109"/>
                <a:gd name="connsiteY101" fmla="*/ 0 h 924402"/>
                <a:gd name="connsiteX102" fmla="*/ 1472926 w 4603109"/>
                <a:gd name="connsiteY102" fmla="*/ 0 h 924402"/>
                <a:gd name="connsiteX103" fmla="*/ 1482518 w 4603109"/>
                <a:gd name="connsiteY103" fmla="*/ 0 h 924402"/>
                <a:gd name="connsiteX104" fmla="*/ 1489729 w 4603109"/>
                <a:gd name="connsiteY104" fmla="*/ 0 h 924402"/>
                <a:gd name="connsiteX105" fmla="*/ 1504116 w 4603109"/>
                <a:gd name="connsiteY105" fmla="*/ 0 h 924402"/>
                <a:gd name="connsiteX106" fmla="*/ 1511514 w 4603109"/>
                <a:gd name="connsiteY106" fmla="*/ 0 h 924402"/>
                <a:gd name="connsiteX107" fmla="*/ 1524740 w 4603109"/>
                <a:gd name="connsiteY107" fmla="*/ 0 h 924402"/>
                <a:gd name="connsiteX108" fmla="*/ 1528282 w 4603109"/>
                <a:gd name="connsiteY108" fmla="*/ 0 h 924402"/>
                <a:gd name="connsiteX109" fmla="*/ 1531757 w 4603109"/>
                <a:gd name="connsiteY109" fmla="*/ 0 h 924402"/>
                <a:gd name="connsiteX110" fmla="*/ 1534181 w 4603109"/>
                <a:gd name="connsiteY110" fmla="*/ 0 h 924402"/>
                <a:gd name="connsiteX111" fmla="*/ 1542211 w 4603109"/>
                <a:gd name="connsiteY111" fmla="*/ 0 h 924402"/>
                <a:gd name="connsiteX112" fmla="*/ 1554159 w 4603109"/>
                <a:gd name="connsiteY112" fmla="*/ 0 h 924402"/>
                <a:gd name="connsiteX113" fmla="*/ 1557318 w 4603109"/>
                <a:gd name="connsiteY113" fmla="*/ 0 h 924402"/>
                <a:gd name="connsiteX114" fmla="*/ 1557975 w 4603109"/>
                <a:gd name="connsiteY114" fmla="*/ 0 h 924402"/>
                <a:gd name="connsiteX115" fmla="*/ 1558346 w 4603109"/>
                <a:gd name="connsiteY115" fmla="*/ 0 h 924402"/>
                <a:gd name="connsiteX116" fmla="*/ 1561822 w 4603109"/>
                <a:gd name="connsiteY116" fmla="*/ 0 h 924402"/>
                <a:gd name="connsiteX117" fmla="*/ 1564612 w 4603109"/>
                <a:gd name="connsiteY117" fmla="*/ 0 h 924402"/>
                <a:gd name="connsiteX118" fmla="*/ 1566857 w 4603109"/>
                <a:gd name="connsiteY118" fmla="*/ 0 h 924402"/>
                <a:gd name="connsiteX119" fmla="*/ 1576919 w 4603109"/>
                <a:gd name="connsiteY119" fmla="*/ 0 h 924402"/>
                <a:gd name="connsiteX120" fmla="*/ 1579719 w 4603109"/>
                <a:gd name="connsiteY120" fmla="*/ 0 h 924402"/>
                <a:gd name="connsiteX121" fmla="*/ 1584224 w 4603109"/>
                <a:gd name="connsiteY121" fmla="*/ 0 h 924402"/>
                <a:gd name="connsiteX122" fmla="*/ 1587382 w 4603109"/>
                <a:gd name="connsiteY122" fmla="*/ 0 h 924402"/>
                <a:gd name="connsiteX123" fmla="*/ 1587433 w 4603109"/>
                <a:gd name="connsiteY123" fmla="*/ 0 h 924402"/>
                <a:gd name="connsiteX124" fmla="*/ 1600695 w 4603109"/>
                <a:gd name="connsiteY124" fmla="*/ 0 h 924402"/>
                <a:gd name="connsiteX125" fmla="*/ 1606834 w 4603109"/>
                <a:gd name="connsiteY125" fmla="*/ 0 h 924402"/>
                <a:gd name="connsiteX126" fmla="*/ 1607256 w 4603109"/>
                <a:gd name="connsiteY126" fmla="*/ 0 h 924402"/>
                <a:gd name="connsiteX127" fmla="*/ 1608325 w 4603109"/>
                <a:gd name="connsiteY127" fmla="*/ 0 h 924402"/>
                <a:gd name="connsiteX128" fmla="*/ 1609783 w 4603109"/>
                <a:gd name="connsiteY128" fmla="*/ 0 h 924402"/>
                <a:gd name="connsiteX129" fmla="*/ 1617498 w 4603109"/>
                <a:gd name="connsiteY129" fmla="*/ 0 h 924402"/>
                <a:gd name="connsiteX130" fmla="*/ 1631885 w 4603109"/>
                <a:gd name="connsiteY130" fmla="*/ 0 h 924402"/>
                <a:gd name="connsiteX131" fmla="*/ 1636899 w 4603109"/>
                <a:gd name="connsiteY131" fmla="*/ 0 h 924402"/>
                <a:gd name="connsiteX132" fmla="*/ 1637320 w 4603109"/>
                <a:gd name="connsiteY132" fmla="*/ 0 h 924402"/>
                <a:gd name="connsiteX133" fmla="*/ 1637445 w 4603109"/>
                <a:gd name="connsiteY133" fmla="*/ 0 h 924402"/>
                <a:gd name="connsiteX134" fmla="*/ 1652509 w 4603109"/>
                <a:gd name="connsiteY134" fmla="*/ 0 h 924402"/>
                <a:gd name="connsiteX135" fmla="*/ 1659526 w 4603109"/>
                <a:gd name="connsiteY135" fmla="*/ 0 h 924402"/>
                <a:gd name="connsiteX136" fmla="*/ 1661950 w 4603109"/>
                <a:gd name="connsiteY136" fmla="*/ 0 h 924402"/>
                <a:gd name="connsiteX137" fmla="*/ 1664952 w 4603109"/>
                <a:gd name="connsiteY137" fmla="*/ 0 h 924402"/>
                <a:gd name="connsiteX138" fmla="*/ 1667212 w 4603109"/>
                <a:gd name="connsiteY138" fmla="*/ 0 h 924402"/>
                <a:gd name="connsiteX139" fmla="*/ 1685087 w 4603109"/>
                <a:gd name="connsiteY139" fmla="*/ 0 h 924402"/>
                <a:gd name="connsiteX140" fmla="*/ 1689591 w 4603109"/>
                <a:gd name="connsiteY140" fmla="*/ 0 h 924402"/>
                <a:gd name="connsiteX141" fmla="*/ 1694626 w 4603109"/>
                <a:gd name="connsiteY141" fmla="*/ 0 h 924402"/>
                <a:gd name="connsiteX142" fmla="*/ 1697276 w 4603109"/>
                <a:gd name="connsiteY142" fmla="*/ 0 h 924402"/>
                <a:gd name="connsiteX143" fmla="*/ 1698000 w 4603109"/>
                <a:gd name="connsiteY143" fmla="*/ 0 h 924402"/>
                <a:gd name="connsiteX144" fmla="*/ 1704688 w 4603109"/>
                <a:gd name="connsiteY144" fmla="*/ 0 h 924402"/>
                <a:gd name="connsiteX145" fmla="*/ 1707488 w 4603109"/>
                <a:gd name="connsiteY145" fmla="*/ 0 h 924402"/>
                <a:gd name="connsiteX146" fmla="*/ 1710963 w 4603109"/>
                <a:gd name="connsiteY146" fmla="*/ 0 h 924402"/>
                <a:gd name="connsiteX147" fmla="*/ 1715151 w 4603109"/>
                <a:gd name="connsiteY147" fmla="*/ 0 h 924402"/>
                <a:gd name="connsiteX148" fmla="*/ 1721928 w 4603109"/>
                <a:gd name="connsiteY148" fmla="*/ 0 h 924402"/>
                <a:gd name="connsiteX149" fmla="*/ 1734603 w 4603109"/>
                <a:gd name="connsiteY149" fmla="*/ 0 h 924402"/>
                <a:gd name="connsiteX150" fmla="*/ 1735025 w 4603109"/>
                <a:gd name="connsiteY150" fmla="*/ 0 h 924402"/>
                <a:gd name="connsiteX151" fmla="*/ 1735558 w 4603109"/>
                <a:gd name="connsiteY151" fmla="*/ 0 h 924402"/>
                <a:gd name="connsiteX152" fmla="*/ 1736094 w 4603109"/>
                <a:gd name="connsiteY152" fmla="*/ 0 h 924402"/>
                <a:gd name="connsiteX153" fmla="*/ 1737552 w 4603109"/>
                <a:gd name="connsiteY153" fmla="*/ 0 h 924402"/>
                <a:gd name="connsiteX154" fmla="*/ 1741027 w 4603109"/>
                <a:gd name="connsiteY154" fmla="*/ 0 h 924402"/>
                <a:gd name="connsiteX155" fmla="*/ 1747046 w 4603109"/>
                <a:gd name="connsiteY155" fmla="*/ 0 h 924402"/>
                <a:gd name="connsiteX156" fmla="*/ 1748537 w 4603109"/>
                <a:gd name="connsiteY156" fmla="*/ 0 h 924402"/>
                <a:gd name="connsiteX157" fmla="*/ 1753052 w 4603109"/>
                <a:gd name="connsiteY157" fmla="*/ 0 h 924402"/>
                <a:gd name="connsiteX158" fmla="*/ 1757499 w 4603109"/>
                <a:gd name="connsiteY158" fmla="*/ 0 h 924402"/>
                <a:gd name="connsiteX159" fmla="*/ 1764668 w 4603109"/>
                <a:gd name="connsiteY159" fmla="*/ 0 h 924402"/>
                <a:gd name="connsiteX160" fmla="*/ 1765089 w 4603109"/>
                <a:gd name="connsiteY160" fmla="*/ 0 h 924402"/>
                <a:gd name="connsiteX161" fmla="*/ 1765214 w 4603109"/>
                <a:gd name="connsiteY161" fmla="*/ 0 h 924402"/>
                <a:gd name="connsiteX162" fmla="*/ 1770320 w 4603109"/>
                <a:gd name="connsiteY162" fmla="*/ 0 h 924402"/>
                <a:gd name="connsiteX163" fmla="*/ 1777110 w 4603109"/>
                <a:gd name="connsiteY163" fmla="*/ 0 h 924402"/>
                <a:gd name="connsiteX164" fmla="*/ 1779774 w 4603109"/>
                <a:gd name="connsiteY164" fmla="*/ 0 h 924402"/>
                <a:gd name="connsiteX165" fmla="*/ 1792721 w 4603109"/>
                <a:gd name="connsiteY165" fmla="*/ 0 h 924402"/>
                <a:gd name="connsiteX166" fmla="*/ 1794981 w 4603109"/>
                <a:gd name="connsiteY166" fmla="*/ 0 h 924402"/>
                <a:gd name="connsiteX167" fmla="*/ 1825045 w 4603109"/>
                <a:gd name="connsiteY167" fmla="*/ 0 h 924402"/>
                <a:gd name="connsiteX168" fmla="*/ 1825769 w 4603109"/>
                <a:gd name="connsiteY168" fmla="*/ 0 h 924402"/>
                <a:gd name="connsiteX169" fmla="*/ 1838732 w 4603109"/>
                <a:gd name="connsiteY169" fmla="*/ 0 h 924402"/>
                <a:gd name="connsiteX170" fmla="*/ 1845818 w 4603109"/>
                <a:gd name="connsiteY170" fmla="*/ 0 h 924402"/>
                <a:gd name="connsiteX171" fmla="*/ 1849697 w 4603109"/>
                <a:gd name="connsiteY171" fmla="*/ 0 h 924402"/>
                <a:gd name="connsiteX172" fmla="*/ 1852412 w 4603109"/>
                <a:gd name="connsiteY172" fmla="*/ 0 h 924402"/>
                <a:gd name="connsiteX173" fmla="*/ 1853903 w 4603109"/>
                <a:gd name="connsiteY173" fmla="*/ 0 h 924402"/>
                <a:gd name="connsiteX174" fmla="*/ 1863327 w 4603109"/>
                <a:gd name="connsiteY174" fmla="*/ 0 h 924402"/>
                <a:gd name="connsiteX175" fmla="*/ 1868796 w 4603109"/>
                <a:gd name="connsiteY175" fmla="*/ 0 h 924402"/>
                <a:gd name="connsiteX176" fmla="*/ 1874815 w 4603109"/>
                <a:gd name="connsiteY176" fmla="*/ 0 h 924402"/>
                <a:gd name="connsiteX177" fmla="*/ 1876306 w 4603109"/>
                <a:gd name="connsiteY177" fmla="*/ 0 h 924402"/>
                <a:gd name="connsiteX178" fmla="*/ 1880821 w 4603109"/>
                <a:gd name="connsiteY178" fmla="*/ 0 h 924402"/>
                <a:gd name="connsiteX179" fmla="*/ 1882477 w 4603109"/>
                <a:gd name="connsiteY179" fmla="*/ 0 h 924402"/>
                <a:gd name="connsiteX180" fmla="*/ 1883936 w 4603109"/>
                <a:gd name="connsiteY180" fmla="*/ 0 h 924402"/>
                <a:gd name="connsiteX181" fmla="*/ 1885268 w 4603109"/>
                <a:gd name="connsiteY181" fmla="*/ 0 h 924402"/>
                <a:gd name="connsiteX182" fmla="*/ 1896427 w 4603109"/>
                <a:gd name="connsiteY182" fmla="*/ 0 h 924402"/>
                <a:gd name="connsiteX183" fmla="*/ 1898089 w 4603109"/>
                <a:gd name="connsiteY183" fmla="*/ 0 h 924402"/>
                <a:gd name="connsiteX184" fmla="*/ 1904879 w 4603109"/>
                <a:gd name="connsiteY184" fmla="*/ 0 h 924402"/>
                <a:gd name="connsiteX185" fmla="*/ 1907543 w 4603109"/>
                <a:gd name="connsiteY185" fmla="*/ 0 h 924402"/>
                <a:gd name="connsiteX186" fmla="*/ 1911018 w 4603109"/>
                <a:gd name="connsiteY186" fmla="*/ 0 h 924402"/>
                <a:gd name="connsiteX187" fmla="*/ 1919986 w 4603109"/>
                <a:gd name="connsiteY187" fmla="*/ 0 h 924402"/>
                <a:gd name="connsiteX188" fmla="*/ 1927124 w 4603109"/>
                <a:gd name="connsiteY188" fmla="*/ 0 h 924402"/>
                <a:gd name="connsiteX189" fmla="*/ 1927489 w 4603109"/>
                <a:gd name="connsiteY189" fmla="*/ 0 h 924402"/>
                <a:gd name="connsiteX190" fmla="*/ 1927911 w 4603109"/>
                <a:gd name="connsiteY190" fmla="*/ 0 h 924402"/>
                <a:gd name="connsiteX191" fmla="*/ 1929402 w 4603109"/>
                <a:gd name="connsiteY191" fmla="*/ 0 h 924402"/>
                <a:gd name="connsiteX192" fmla="*/ 1946726 w 4603109"/>
                <a:gd name="connsiteY192" fmla="*/ 0 h 924402"/>
                <a:gd name="connsiteX193" fmla="*/ 1949525 w 4603109"/>
                <a:gd name="connsiteY193" fmla="*/ 0 h 924402"/>
                <a:gd name="connsiteX194" fmla="*/ 1957554 w 4603109"/>
                <a:gd name="connsiteY194" fmla="*/ 0 h 924402"/>
                <a:gd name="connsiteX195" fmla="*/ 1957975 w 4603109"/>
                <a:gd name="connsiteY195" fmla="*/ 0 h 924402"/>
                <a:gd name="connsiteX196" fmla="*/ 1973587 w 4603109"/>
                <a:gd name="connsiteY196" fmla="*/ 0 h 924402"/>
                <a:gd name="connsiteX197" fmla="*/ 1978520 w 4603109"/>
                <a:gd name="connsiteY197" fmla="*/ 0 h 924402"/>
                <a:gd name="connsiteX198" fmla="*/ 1980012 w 4603109"/>
                <a:gd name="connsiteY198" fmla="*/ 0 h 924402"/>
                <a:gd name="connsiteX199" fmla="*/ 1980181 w 4603109"/>
                <a:gd name="connsiteY199" fmla="*/ 0 h 924402"/>
                <a:gd name="connsiteX200" fmla="*/ 1981672 w 4603109"/>
                <a:gd name="connsiteY200" fmla="*/ 0 h 924402"/>
                <a:gd name="connsiteX201" fmla="*/ 2008585 w 4603109"/>
                <a:gd name="connsiteY201" fmla="*/ 0 h 924402"/>
                <a:gd name="connsiteX202" fmla="*/ 2009218 w 4603109"/>
                <a:gd name="connsiteY202" fmla="*/ 0 h 924402"/>
                <a:gd name="connsiteX203" fmla="*/ 2010246 w 4603109"/>
                <a:gd name="connsiteY203" fmla="*/ 0 h 924402"/>
                <a:gd name="connsiteX204" fmla="*/ 2010709 w 4603109"/>
                <a:gd name="connsiteY204" fmla="*/ 0 h 924402"/>
                <a:gd name="connsiteX205" fmla="*/ 2011705 w 4603109"/>
                <a:gd name="connsiteY205" fmla="*/ 0 h 924402"/>
                <a:gd name="connsiteX206" fmla="*/ 2024147 w 4603109"/>
                <a:gd name="connsiteY206" fmla="*/ 0 h 924402"/>
                <a:gd name="connsiteX207" fmla="*/ 2024196 w 4603109"/>
                <a:gd name="connsiteY207" fmla="*/ 0 h 924402"/>
                <a:gd name="connsiteX208" fmla="*/ 2024981 w 4603109"/>
                <a:gd name="connsiteY208" fmla="*/ 0 h 924402"/>
                <a:gd name="connsiteX209" fmla="*/ 2025353 w 4603109"/>
                <a:gd name="connsiteY209" fmla="*/ 0 h 924402"/>
                <a:gd name="connsiteX210" fmla="*/ 2026473 w 4603109"/>
                <a:gd name="connsiteY210" fmla="*/ 0 h 924402"/>
                <a:gd name="connsiteX211" fmla="*/ 2031619 w 4603109"/>
                <a:gd name="connsiteY211" fmla="*/ 0 h 924402"/>
                <a:gd name="connsiteX212" fmla="*/ 2033110 w 4603109"/>
                <a:gd name="connsiteY212" fmla="*/ 0 h 924402"/>
                <a:gd name="connsiteX213" fmla="*/ 2038787 w 4603109"/>
                <a:gd name="connsiteY213" fmla="*/ 0 h 924402"/>
                <a:gd name="connsiteX214" fmla="*/ 2039282 w 4603109"/>
                <a:gd name="connsiteY214" fmla="*/ 0 h 924402"/>
                <a:gd name="connsiteX215" fmla="*/ 2047755 w 4603109"/>
                <a:gd name="connsiteY215" fmla="*/ 0 h 924402"/>
                <a:gd name="connsiteX216" fmla="*/ 2051230 w 4603109"/>
                <a:gd name="connsiteY216" fmla="*/ 0 h 924402"/>
                <a:gd name="connsiteX217" fmla="*/ 2054893 w 4603109"/>
                <a:gd name="connsiteY217" fmla="*/ 0 h 924402"/>
                <a:gd name="connsiteX218" fmla="*/ 2055046 w 4603109"/>
                <a:gd name="connsiteY218" fmla="*/ 0 h 924402"/>
                <a:gd name="connsiteX219" fmla="*/ 2055258 w 4603109"/>
                <a:gd name="connsiteY219" fmla="*/ 0 h 924402"/>
                <a:gd name="connsiteX220" fmla="*/ 2055680 w 4603109"/>
                <a:gd name="connsiteY220" fmla="*/ 0 h 924402"/>
                <a:gd name="connsiteX221" fmla="*/ 2057171 w 4603109"/>
                <a:gd name="connsiteY221" fmla="*/ 0 h 924402"/>
                <a:gd name="connsiteX222" fmla="*/ 2061683 w 4603109"/>
                <a:gd name="connsiteY222" fmla="*/ 0 h 924402"/>
                <a:gd name="connsiteX223" fmla="*/ 2067702 w 4603109"/>
                <a:gd name="connsiteY223" fmla="*/ 0 h 924402"/>
                <a:gd name="connsiteX224" fmla="*/ 2074495 w 4603109"/>
                <a:gd name="connsiteY224" fmla="*/ 0 h 924402"/>
                <a:gd name="connsiteX225" fmla="*/ 2077294 w 4603109"/>
                <a:gd name="connsiteY225" fmla="*/ 0 h 924402"/>
                <a:gd name="connsiteX226" fmla="*/ 2084504 w 4603109"/>
                <a:gd name="connsiteY226" fmla="*/ 0 h 924402"/>
                <a:gd name="connsiteX227" fmla="*/ 2085323 w 4603109"/>
                <a:gd name="connsiteY227" fmla="*/ 0 h 924402"/>
                <a:gd name="connsiteX228" fmla="*/ 2085744 w 4603109"/>
                <a:gd name="connsiteY228" fmla="*/ 0 h 924402"/>
                <a:gd name="connsiteX229" fmla="*/ 2097766 w 4603109"/>
                <a:gd name="connsiteY229" fmla="*/ 0 h 924402"/>
                <a:gd name="connsiteX230" fmla="*/ 2106289 w 4603109"/>
                <a:gd name="connsiteY230" fmla="*/ 0 h 924402"/>
                <a:gd name="connsiteX231" fmla="*/ 2107781 w 4603109"/>
                <a:gd name="connsiteY231" fmla="*/ 0 h 924402"/>
                <a:gd name="connsiteX232" fmla="*/ 2128956 w 4603109"/>
                <a:gd name="connsiteY232" fmla="*/ 0 h 924402"/>
                <a:gd name="connsiteX233" fmla="*/ 2129514 w 4603109"/>
                <a:gd name="connsiteY233" fmla="*/ 0 h 924402"/>
                <a:gd name="connsiteX234" fmla="*/ 2136354 w 4603109"/>
                <a:gd name="connsiteY234" fmla="*/ 0 h 924402"/>
                <a:gd name="connsiteX235" fmla="*/ 2136987 w 4603109"/>
                <a:gd name="connsiteY235" fmla="*/ 0 h 924402"/>
                <a:gd name="connsiteX236" fmla="*/ 2138478 w 4603109"/>
                <a:gd name="connsiteY236" fmla="*/ 0 h 924402"/>
                <a:gd name="connsiteX237" fmla="*/ 2151916 w 4603109"/>
                <a:gd name="connsiteY237" fmla="*/ 0 h 924402"/>
                <a:gd name="connsiteX238" fmla="*/ 2152750 w 4603109"/>
                <a:gd name="connsiteY238" fmla="*/ 0 h 924402"/>
                <a:gd name="connsiteX239" fmla="*/ 2153122 w 4603109"/>
                <a:gd name="connsiteY239" fmla="*/ 0 h 924402"/>
                <a:gd name="connsiteX240" fmla="*/ 2154242 w 4603109"/>
                <a:gd name="connsiteY240" fmla="*/ 0 h 924402"/>
                <a:gd name="connsiteX241" fmla="*/ 2156597 w 4603109"/>
                <a:gd name="connsiteY241" fmla="*/ 0 h 924402"/>
                <a:gd name="connsiteX242" fmla="*/ 2159388 w 4603109"/>
                <a:gd name="connsiteY242" fmla="*/ 0 h 924402"/>
                <a:gd name="connsiteX243" fmla="*/ 2160879 w 4603109"/>
                <a:gd name="connsiteY243" fmla="*/ 0 h 924402"/>
                <a:gd name="connsiteX244" fmla="*/ 2161633 w 4603109"/>
                <a:gd name="connsiteY244" fmla="*/ 0 h 924402"/>
                <a:gd name="connsiteX245" fmla="*/ 2167051 w 4603109"/>
                <a:gd name="connsiteY245" fmla="*/ 0 h 924402"/>
                <a:gd name="connsiteX246" fmla="*/ 2178999 w 4603109"/>
                <a:gd name="connsiteY246" fmla="*/ 0 h 924402"/>
                <a:gd name="connsiteX247" fmla="*/ 2182158 w 4603109"/>
                <a:gd name="connsiteY247" fmla="*/ 0 h 924402"/>
                <a:gd name="connsiteX248" fmla="*/ 2182815 w 4603109"/>
                <a:gd name="connsiteY248" fmla="*/ 0 h 924402"/>
                <a:gd name="connsiteX249" fmla="*/ 2188666 w 4603109"/>
                <a:gd name="connsiteY249" fmla="*/ 0 h 924402"/>
                <a:gd name="connsiteX250" fmla="*/ 2189452 w 4603109"/>
                <a:gd name="connsiteY250" fmla="*/ 0 h 924402"/>
                <a:gd name="connsiteX251" fmla="*/ 2191697 w 4603109"/>
                <a:gd name="connsiteY251" fmla="*/ 0 h 924402"/>
                <a:gd name="connsiteX252" fmla="*/ 2195471 w 4603109"/>
                <a:gd name="connsiteY252" fmla="*/ 0 h 924402"/>
                <a:gd name="connsiteX253" fmla="*/ 2201759 w 4603109"/>
                <a:gd name="connsiteY253" fmla="*/ 0 h 924402"/>
                <a:gd name="connsiteX254" fmla="*/ 2203100 w 4603109"/>
                <a:gd name="connsiteY254" fmla="*/ 0 h 924402"/>
                <a:gd name="connsiteX255" fmla="*/ 2204559 w 4603109"/>
                <a:gd name="connsiteY255" fmla="*/ 0 h 924402"/>
                <a:gd name="connsiteX256" fmla="*/ 2204591 w 4603109"/>
                <a:gd name="connsiteY256" fmla="*/ 0 h 924402"/>
                <a:gd name="connsiteX257" fmla="*/ 2212273 w 4603109"/>
                <a:gd name="connsiteY257" fmla="*/ 0 h 924402"/>
                <a:gd name="connsiteX258" fmla="*/ 2225535 w 4603109"/>
                <a:gd name="connsiteY258" fmla="*/ 0 h 924402"/>
                <a:gd name="connsiteX259" fmla="*/ 2231674 w 4603109"/>
                <a:gd name="connsiteY259" fmla="*/ 0 h 924402"/>
                <a:gd name="connsiteX260" fmla="*/ 2232096 w 4603109"/>
                <a:gd name="connsiteY260" fmla="*/ 0 h 924402"/>
                <a:gd name="connsiteX261" fmla="*/ 2232220 w 4603109"/>
                <a:gd name="connsiteY261" fmla="*/ 0 h 924402"/>
                <a:gd name="connsiteX262" fmla="*/ 2233118 w 4603109"/>
                <a:gd name="connsiteY262" fmla="*/ 0 h 924402"/>
                <a:gd name="connsiteX263" fmla="*/ 2233165 w 4603109"/>
                <a:gd name="connsiteY263" fmla="*/ 0 h 924402"/>
                <a:gd name="connsiteX264" fmla="*/ 2256725 w 4603109"/>
                <a:gd name="connsiteY264" fmla="*/ 0 h 924402"/>
                <a:gd name="connsiteX265" fmla="*/ 2257283 w 4603109"/>
                <a:gd name="connsiteY265" fmla="*/ 0 h 924402"/>
                <a:gd name="connsiteX266" fmla="*/ 2262285 w 4603109"/>
                <a:gd name="connsiteY266" fmla="*/ 0 h 924402"/>
                <a:gd name="connsiteX267" fmla="*/ 2284366 w 4603109"/>
                <a:gd name="connsiteY267" fmla="*/ 0 h 924402"/>
                <a:gd name="connsiteX268" fmla="*/ 2289402 w 4603109"/>
                <a:gd name="connsiteY268" fmla="*/ 0 h 924402"/>
                <a:gd name="connsiteX269" fmla="*/ 2292052 w 4603109"/>
                <a:gd name="connsiteY269" fmla="*/ 0 h 924402"/>
                <a:gd name="connsiteX270" fmla="*/ 2299271 w 4603109"/>
                <a:gd name="connsiteY270" fmla="*/ 0 h 924402"/>
                <a:gd name="connsiteX271" fmla="*/ 2308721 w 4603109"/>
                <a:gd name="connsiteY271" fmla="*/ 0 h 924402"/>
                <a:gd name="connsiteX272" fmla="*/ 2309927 w 4603109"/>
                <a:gd name="connsiteY272" fmla="*/ 0 h 924402"/>
                <a:gd name="connsiteX273" fmla="*/ 2316435 w 4603109"/>
                <a:gd name="connsiteY273" fmla="*/ 0 h 924402"/>
                <a:gd name="connsiteX274" fmla="*/ 2316703 w 4603109"/>
                <a:gd name="connsiteY274" fmla="*/ 0 h 924402"/>
                <a:gd name="connsiteX275" fmla="*/ 2319466 w 4603109"/>
                <a:gd name="connsiteY275" fmla="*/ 0 h 924402"/>
                <a:gd name="connsiteX276" fmla="*/ 2322840 w 4603109"/>
                <a:gd name="connsiteY276" fmla="*/ 0 h 924402"/>
                <a:gd name="connsiteX277" fmla="*/ 2329528 w 4603109"/>
                <a:gd name="connsiteY277" fmla="*/ 0 h 924402"/>
                <a:gd name="connsiteX278" fmla="*/ 2330869 w 4603109"/>
                <a:gd name="connsiteY278" fmla="*/ 0 h 924402"/>
                <a:gd name="connsiteX279" fmla="*/ 2332328 w 4603109"/>
                <a:gd name="connsiteY279" fmla="*/ 0 h 924402"/>
                <a:gd name="connsiteX280" fmla="*/ 2332360 w 4603109"/>
                <a:gd name="connsiteY280" fmla="*/ 0 h 924402"/>
                <a:gd name="connsiteX281" fmla="*/ 2335803 w 4603109"/>
                <a:gd name="connsiteY281" fmla="*/ 0 h 924402"/>
                <a:gd name="connsiteX282" fmla="*/ 2343312 w 4603109"/>
                <a:gd name="connsiteY282" fmla="*/ 0 h 924402"/>
                <a:gd name="connsiteX283" fmla="*/ 2344804 w 4603109"/>
                <a:gd name="connsiteY283" fmla="*/ 0 h 924402"/>
                <a:gd name="connsiteX284" fmla="*/ 2346768 w 4603109"/>
                <a:gd name="connsiteY284" fmla="*/ 0 h 924402"/>
                <a:gd name="connsiteX285" fmla="*/ 2347827 w 4603109"/>
                <a:gd name="connsiteY285" fmla="*/ 0 h 924402"/>
                <a:gd name="connsiteX286" fmla="*/ 2352274 w 4603109"/>
                <a:gd name="connsiteY286" fmla="*/ 0 h 924402"/>
                <a:gd name="connsiteX287" fmla="*/ 2359443 w 4603109"/>
                <a:gd name="connsiteY287" fmla="*/ 0 h 924402"/>
                <a:gd name="connsiteX288" fmla="*/ 2359865 w 4603109"/>
                <a:gd name="connsiteY288" fmla="*/ 0 h 924402"/>
                <a:gd name="connsiteX289" fmla="*/ 2359989 w 4603109"/>
                <a:gd name="connsiteY289" fmla="*/ 0 h 924402"/>
                <a:gd name="connsiteX290" fmla="*/ 2360887 w 4603109"/>
                <a:gd name="connsiteY290" fmla="*/ 0 h 924402"/>
                <a:gd name="connsiteX291" fmla="*/ 2360934 w 4603109"/>
                <a:gd name="connsiteY291" fmla="*/ 0 h 924402"/>
                <a:gd name="connsiteX292" fmla="*/ 2371886 w 4603109"/>
                <a:gd name="connsiteY292" fmla="*/ 0 h 924402"/>
                <a:gd name="connsiteX293" fmla="*/ 2373377 w 4603109"/>
                <a:gd name="connsiteY293" fmla="*/ 0 h 924402"/>
                <a:gd name="connsiteX294" fmla="*/ 2377892 w 4603109"/>
                <a:gd name="connsiteY294" fmla="*/ 0 h 924402"/>
                <a:gd name="connsiteX295" fmla="*/ 2382339 w 4603109"/>
                <a:gd name="connsiteY295" fmla="*/ 0 h 924402"/>
                <a:gd name="connsiteX296" fmla="*/ 2390054 w 4603109"/>
                <a:gd name="connsiteY296" fmla="*/ 0 h 924402"/>
                <a:gd name="connsiteX297" fmla="*/ 2419821 w 4603109"/>
                <a:gd name="connsiteY297" fmla="*/ 0 h 924402"/>
                <a:gd name="connsiteX298" fmla="*/ 2427040 w 4603109"/>
                <a:gd name="connsiteY298" fmla="*/ 0 h 924402"/>
                <a:gd name="connsiteX299" fmla="*/ 2436490 w 4603109"/>
                <a:gd name="connsiteY299" fmla="*/ 0 h 924402"/>
                <a:gd name="connsiteX300" fmla="*/ 2444472 w 4603109"/>
                <a:gd name="connsiteY300" fmla="*/ 0 h 924402"/>
                <a:gd name="connsiteX301" fmla="*/ 2448678 w 4603109"/>
                <a:gd name="connsiteY301" fmla="*/ 0 h 924402"/>
                <a:gd name="connsiteX302" fmla="*/ 2450171 w 4603109"/>
                <a:gd name="connsiteY302" fmla="*/ 0 h 924402"/>
                <a:gd name="connsiteX303" fmla="*/ 2450609 w 4603109"/>
                <a:gd name="connsiteY303" fmla="*/ 0 h 924402"/>
                <a:gd name="connsiteX304" fmla="*/ 2463572 w 4603109"/>
                <a:gd name="connsiteY304" fmla="*/ 0 h 924402"/>
                <a:gd name="connsiteX305" fmla="*/ 2471081 w 4603109"/>
                <a:gd name="connsiteY305" fmla="*/ 0 h 924402"/>
                <a:gd name="connsiteX306" fmla="*/ 2472573 w 4603109"/>
                <a:gd name="connsiteY306" fmla="*/ 0 h 924402"/>
                <a:gd name="connsiteX307" fmla="*/ 2474537 w 4603109"/>
                <a:gd name="connsiteY307" fmla="*/ 0 h 924402"/>
                <a:gd name="connsiteX308" fmla="*/ 2475596 w 4603109"/>
                <a:gd name="connsiteY308" fmla="*/ 0 h 924402"/>
                <a:gd name="connsiteX309" fmla="*/ 2477252 w 4603109"/>
                <a:gd name="connsiteY309" fmla="*/ 0 h 924402"/>
                <a:gd name="connsiteX310" fmla="*/ 2478712 w 4603109"/>
                <a:gd name="connsiteY310" fmla="*/ 0 h 924402"/>
                <a:gd name="connsiteX311" fmla="*/ 2478743 w 4603109"/>
                <a:gd name="connsiteY311" fmla="*/ 0 h 924402"/>
                <a:gd name="connsiteX312" fmla="*/ 2480043 w 4603109"/>
                <a:gd name="connsiteY312" fmla="*/ 0 h 924402"/>
                <a:gd name="connsiteX313" fmla="*/ 2499655 w 4603109"/>
                <a:gd name="connsiteY313" fmla="*/ 0 h 924402"/>
                <a:gd name="connsiteX314" fmla="*/ 2501146 w 4603109"/>
                <a:gd name="connsiteY314" fmla="*/ 0 h 924402"/>
                <a:gd name="connsiteX315" fmla="*/ 2505661 w 4603109"/>
                <a:gd name="connsiteY315" fmla="*/ 0 h 924402"/>
                <a:gd name="connsiteX316" fmla="*/ 2508776 w 4603109"/>
                <a:gd name="connsiteY316" fmla="*/ 0 h 924402"/>
                <a:gd name="connsiteX317" fmla="*/ 2510108 w 4603109"/>
                <a:gd name="connsiteY317" fmla="*/ 0 h 924402"/>
                <a:gd name="connsiteX318" fmla="*/ 2524178 w 4603109"/>
                <a:gd name="connsiteY318" fmla="*/ 0 h 924402"/>
                <a:gd name="connsiteX319" fmla="*/ 2525248 w 4603109"/>
                <a:gd name="connsiteY319" fmla="*/ 0 h 924402"/>
                <a:gd name="connsiteX320" fmla="*/ 2525669 w 4603109"/>
                <a:gd name="connsiteY320" fmla="*/ 0 h 924402"/>
                <a:gd name="connsiteX321" fmla="*/ 2552329 w 4603109"/>
                <a:gd name="connsiteY321" fmla="*/ 0 h 924402"/>
                <a:gd name="connsiteX322" fmla="*/ 2552751 w 4603109"/>
                <a:gd name="connsiteY322" fmla="*/ 0 h 924402"/>
                <a:gd name="connsiteX323" fmla="*/ 2554242 w 4603109"/>
                <a:gd name="connsiteY323" fmla="*/ 0 h 924402"/>
                <a:gd name="connsiteX324" fmla="*/ 2574787 w 4603109"/>
                <a:gd name="connsiteY324" fmla="*/ 0 h 924402"/>
                <a:gd name="connsiteX325" fmla="*/ 2576279 w 4603109"/>
                <a:gd name="connsiteY325" fmla="*/ 0 h 924402"/>
                <a:gd name="connsiteX326" fmla="*/ 2576447 w 4603109"/>
                <a:gd name="connsiteY326" fmla="*/ 0 h 924402"/>
                <a:gd name="connsiteX327" fmla="*/ 2577940 w 4603109"/>
                <a:gd name="connsiteY327" fmla="*/ 0 h 924402"/>
                <a:gd name="connsiteX328" fmla="*/ 2603360 w 4603109"/>
                <a:gd name="connsiteY328" fmla="*/ 0 h 924402"/>
                <a:gd name="connsiteX329" fmla="*/ 2604852 w 4603109"/>
                <a:gd name="connsiteY329" fmla="*/ 0 h 924402"/>
                <a:gd name="connsiteX330" fmla="*/ 2605021 w 4603109"/>
                <a:gd name="connsiteY330" fmla="*/ 0 h 924402"/>
                <a:gd name="connsiteX331" fmla="*/ 2605484 w 4603109"/>
                <a:gd name="connsiteY331" fmla="*/ 0 h 924402"/>
                <a:gd name="connsiteX332" fmla="*/ 2606481 w 4603109"/>
                <a:gd name="connsiteY332" fmla="*/ 0 h 924402"/>
                <a:gd name="connsiteX333" fmla="*/ 2606512 w 4603109"/>
                <a:gd name="connsiteY333" fmla="*/ 0 h 924402"/>
                <a:gd name="connsiteX334" fmla="*/ 2606976 w 4603109"/>
                <a:gd name="connsiteY334" fmla="*/ 0 h 924402"/>
                <a:gd name="connsiteX335" fmla="*/ 2618923 w 4603109"/>
                <a:gd name="connsiteY335" fmla="*/ 0 h 924402"/>
                <a:gd name="connsiteX336" fmla="*/ 2621248 w 4603109"/>
                <a:gd name="connsiteY336" fmla="*/ 0 h 924402"/>
                <a:gd name="connsiteX337" fmla="*/ 2622740 w 4603109"/>
                <a:gd name="connsiteY337" fmla="*/ 0 h 924402"/>
                <a:gd name="connsiteX338" fmla="*/ 2627885 w 4603109"/>
                <a:gd name="connsiteY338" fmla="*/ 0 h 924402"/>
                <a:gd name="connsiteX339" fmla="*/ 2629377 w 4603109"/>
                <a:gd name="connsiteY339" fmla="*/ 0 h 924402"/>
                <a:gd name="connsiteX340" fmla="*/ 2634058 w 4603109"/>
                <a:gd name="connsiteY340" fmla="*/ 0 h 924402"/>
                <a:gd name="connsiteX341" fmla="*/ 2635549 w 4603109"/>
                <a:gd name="connsiteY341" fmla="*/ 0 h 924402"/>
                <a:gd name="connsiteX342" fmla="*/ 2636545 w 4603109"/>
                <a:gd name="connsiteY342" fmla="*/ 0 h 924402"/>
                <a:gd name="connsiteX343" fmla="*/ 2648987 w 4603109"/>
                <a:gd name="connsiteY343" fmla="*/ 0 h 924402"/>
                <a:gd name="connsiteX344" fmla="*/ 2649821 w 4603109"/>
                <a:gd name="connsiteY344" fmla="*/ 0 h 924402"/>
                <a:gd name="connsiteX345" fmla="*/ 2651313 w 4603109"/>
                <a:gd name="connsiteY345" fmla="*/ 0 h 924402"/>
                <a:gd name="connsiteX346" fmla="*/ 2651947 w 4603109"/>
                <a:gd name="connsiteY346" fmla="*/ 0 h 924402"/>
                <a:gd name="connsiteX347" fmla="*/ 2653017 w 4603109"/>
                <a:gd name="connsiteY347" fmla="*/ 0 h 924402"/>
                <a:gd name="connsiteX348" fmla="*/ 2653438 w 4603109"/>
                <a:gd name="connsiteY348" fmla="*/ 0 h 924402"/>
                <a:gd name="connsiteX349" fmla="*/ 2656459 w 4603109"/>
                <a:gd name="connsiteY349" fmla="*/ 0 h 924402"/>
                <a:gd name="connsiteX350" fmla="*/ 2657950 w 4603109"/>
                <a:gd name="connsiteY350" fmla="*/ 0 h 924402"/>
                <a:gd name="connsiteX351" fmla="*/ 2665460 w 4603109"/>
                <a:gd name="connsiteY351" fmla="*/ 0 h 924402"/>
                <a:gd name="connsiteX352" fmla="*/ 2680098 w 4603109"/>
                <a:gd name="connsiteY352" fmla="*/ 0 h 924402"/>
                <a:gd name="connsiteX353" fmla="*/ 2680520 w 4603109"/>
                <a:gd name="connsiteY353" fmla="*/ 0 h 924402"/>
                <a:gd name="connsiteX354" fmla="*/ 2682011 w 4603109"/>
                <a:gd name="connsiteY354" fmla="*/ 0 h 924402"/>
                <a:gd name="connsiteX355" fmla="*/ 2692542 w 4603109"/>
                <a:gd name="connsiteY355" fmla="*/ 0 h 924402"/>
                <a:gd name="connsiteX356" fmla="*/ 2702556 w 4603109"/>
                <a:gd name="connsiteY356" fmla="*/ 0 h 924402"/>
                <a:gd name="connsiteX357" fmla="*/ 2704048 w 4603109"/>
                <a:gd name="connsiteY357" fmla="*/ 0 h 924402"/>
                <a:gd name="connsiteX358" fmla="*/ 2724289 w 4603109"/>
                <a:gd name="connsiteY358" fmla="*/ 0 h 924402"/>
                <a:gd name="connsiteX359" fmla="*/ 2731129 w 4603109"/>
                <a:gd name="connsiteY359" fmla="*/ 0 h 924402"/>
                <a:gd name="connsiteX360" fmla="*/ 2732621 w 4603109"/>
                <a:gd name="connsiteY360" fmla="*/ 0 h 924402"/>
                <a:gd name="connsiteX361" fmla="*/ 2733253 w 4603109"/>
                <a:gd name="connsiteY361" fmla="*/ 0 h 924402"/>
                <a:gd name="connsiteX362" fmla="*/ 2734745 w 4603109"/>
                <a:gd name="connsiteY362" fmla="*/ 0 h 924402"/>
                <a:gd name="connsiteX363" fmla="*/ 2746692 w 4603109"/>
                <a:gd name="connsiteY363" fmla="*/ 0 h 924402"/>
                <a:gd name="connsiteX364" fmla="*/ 2749017 w 4603109"/>
                <a:gd name="connsiteY364" fmla="*/ 0 h 924402"/>
                <a:gd name="connsiteX365" fmla="*/ 2750509 w 4603109"/>
                <a:gd name="connsiteY365" fmla="*/ 0 h 924402"/>
                <a:gd name="connsiteX366" fmla="*/ 2754354 w 4603109"/>
                <a:gd name="connsiteY366" fmla="*/ 0 h 924402"/>
                <a:gd name="connsiteX367" fmla="*/ 2755654 w 4603109"/>
                <a:gd name="connsiteY367" fmla="*/ 0 h 924402"/>
                <a:gd name="connsiteX368" fmla="*/ 2757146 w 4603109"/>
                <a:gd name="connsiteY368" fmla="*/ 0 h 924402"/>
                <a:gd name="connsiteX369" fmla="*/ 2761827 w 4603109"/>
                <a:gd name="connsiteY369" fmla="*/ 0 h 924402"/>
                <a:gd name="connsiteX370" fmla="*/ 2763318 w 4603109"/>
                <a:gd name="connsiteY370" fmla="*/ 0 h 924402"/>
                <a:gd name="connsiteX371" fmla="*/ 2776756 w 4603109"/>
                <a:gd name="connsiteY371" fmla="*/ 0 h 924402"/>
                <a:gd name="connsiteX372" fmla="*/ 2777590 w 4603109"/>
                <a:gd name="connsiteY372" fmla="*/ 0 h 924402"/>
                <a:gd name="connsiteX373" fmla="*/ 2779082 w 4603109"/>
                <a:gd name="connsiteY373" fmla="*/ 0 h 924402"/>
                <a:gd name="connsiteX374" fmla="*/ 2783442 w 4603109"/>
                <a:gd name="connsiteY374" fmla="*/ 0 h 924402"/>
                <a:gd name="connsiteX375" fmla="*/ 2784228 w 4603109"/>
                <a:gd name="connsiteY375" fmla="*/ 0 h 924402"/>
                <a:gd name="connsiteX376" fmla="*/ 2785719 w 4603109"/>
                <a:gd name="connsiteY376" fmla="*/ 0 h 924402"/>
                <a:gd name="connsiteX377" fmla="*/ 2786473 w 4603109"/>
                <a:gd name="connsiteY377" fmla="*/ 0 h 924402"/>
                <a:gd name="connsiteX378" fmla="*/ 2793229 w 4603109"/>
                <a:gd name="connsiteY378" fmla="*/ 0 h 924402"/>
                <a:gd name="connsiteX379" fmla="*/ 2799367 w 4603109"/>
                <a:gd name="connsiteY379" fmla="*/ 0 h 924402"/>
                <a:gd name="connsiteX380" fmla="*/ 2813506 w 4603109"/>
                <a:gd name="connsiteY380" fmla="*/ 0 h 924402"/>
                <a:gd name="connsiteX381" fmla="*/ 2820311 w 4603109"/>
                <a:gd name="connsiteY381" fmla="*/ 0 h 924402"/>
                <a:gd name="connsiteX382" fmla="*/ 2827893 w 4603109"/>
                <a:gd name="connsiteY382" fmla="*/ 0 h 924402"/>
                <a:gd name="connsiteX383" fmla="*/ 2827940 w 4603109"/>
                <a:gd name="connsiteY383" fmla="*/ 0 h 924402"/>
                <a:gd name="connsiteX384" fmla="*/ 2829431 w 4603109"/>
                <a:gd name="connsiteY384" fmla="*/ 0 h 924402"/>
                <a:gd name="connsiteX385" fmla="*/ 2829978 w 4603109"/>
                <a:gd name="connsiteY385" fmla="*/ 0 h 924402"/>
                <a:gd name="connsiteX386" fmla="*/ 2852058 w 4603109"/>
                <a:gd name="connsiteY386" fmla="*/ 0 h 924402"/>
                <a:gd name="connsiteX387" fmla="*/ 2857060 w 4603109"/>
                <a:gd name="connsiteY387" fmla="*/ 0 h 924402"/>
                <a:gd name="connsiteX388" fmla="*/ 2857958 w 4603109"/>
                <a:gd name="connsiteY388" fmla="*/ 0 h 924402"/>
                <a:gd name="connsiteX389" fmla="*/ 2871601 w 4603109"/>
                <a:gd name="connsiteY389" fmla="*/ 0 h 924402"/>
                <a:gd name="connsiteX390" fmla="*/ 2882123 w 4603109"/>
                <a:gd name="connsiteY390" fmla="*/ 0 h 924402"/>
                <a:gd name="connsiteX391" fmla="*/ 2894046 w 4603109"/>
                <a:gd name="connsiteY391" fmla="*/ 0 h 924402"/>
                <a:gd name="connsiteX392" fmla="*/ 2903496 w 4603109"/>
                <a:gd name="connsiteY392" fmla="*/ 0 h 924402"/>
                <a:gd name="connsiteX393" fmla="*/ 2911211 w 4603109"/>
                <a:gd name="connsiteY393" fmla="*/ 0 h 924402"/>
                <a:gd name="connsiteX394" fmla="*/ 2914242 w 4603109"/>
                <a:gd name="connsiteY394" fmla="*/ 0 h 924402"/>
                <a:gd name="connsiteX395" fmla="*/ 2914461 w 4603109"/>
                <a:gd name="connsiteY395" fmla="*/ 0 h 924402"/>
                <a:gd name="connsiteX396" fmla="*/ 2924111 w 4603109"/>
                <a:gd name="connsiteY396" fmla="*/ 0 h 924402"/>
                <a:gd name="connsiteX397" fmla="*/ 2927136 w 4603109"/>
                <a:gd name="connsiteY397" fmla="*/ 0 h 924402"/>
                <a:gd name="connsiteX398" fmla="*/ 2933561 w 4603109"/>
                <a:gd name="connsiteY398" fmla="*/ 0 h 924402"/>
                <a:gd name="connsiteX399" fmla="*/ 2939580 w 4603109"/>
                <a:gd name="connsiteY399" fmla="*/ 0 h 924402"/>
                <a:gd name="connsiteX400" fmla="*/ 2941275 w 4603109"/>
                <a:gd name="connsiteY400" fmla="*/ 0 h 924402"/>
                <a:gd name="connsiteX401" fmla="*/ 2941543 w 4603109"/>
                <a:gd name="connsiteY401" fmla="*/ 0 h 924402"/>
                <a:gd name="connsiteX402" fmla="*/ 2945586 w 4603109"/>
                <a:gd name="connsiteY402" fmla="*/ 0 h 924402"/>
                <a:gd name="connsiteX403" fmla="*/ 2950032 w 4603109"/>
                <a:gd name="connsiteY403" fmla="*/ 0 h 924402"/>
                <a:gd name="connsiteX404" fmla="*/ 2955662 w 4603109"/>
                <a:gd name="connsiteY404" fmla="*/ 0 h 924402"/>
                <a:gd name="connsiteX405" fmla="*/ 2955709 w 4603109"/>
                <a:gd name="connsiteY405" fmla="*/ 0 h 924402"/>
                <a:gd name="connsiteX406" fmla="*/ 2957200 w 4603109"/>
                <a:gd name="connsiteY406" fmla="*/ 0 h 924402"/>
                <a:gd name="connsiteX407" fmla="*/ 2957747 w 4603109"/>
                <a:gd name="connsiteY407" fmla="*/ 0 h 924402"/>
                <a:gd name="connsiteX408" fmla="*/ 2968152 w 4603109"/>
                <a:gd name="connsiteY408" fmla="*/ 0 h 924402"/>
                <a:gd name="connsiteX409" fmla="*/ 2969644 w 4603109"/>
                <a:gd name="connsiteY409" fmla="*/ 0 h 924402"/>
                <a:gd name="connsiteX410" fmla="*/ 2972667 w 4603109"/>
                <a:gd name="connsiteY410" fmla="*/ 0 h 924402"/>
                <a:gd name="connsiteX411" fmla="*/ 2977114 w 4603109"/>
                <a:gd name="connsiteY411" fmla="*/ 0 h 924402"/>
                <a:gd name="connsiteX412" fmla="*/ 2984829 w 4603109"/>
                <a:gd name="connsiteY412" fmla="*/ 0 h 924402"/>
                <a:gd name="connsiteX413" fmla="*/ 2985727 w 4603109"/>
                <a:gd name="connsiteY413" fmla="*/ 0 h 924402"/>
                <a:gd name="connsiteX414" fmla="*/ 2999370 w 4603109"/>
                <a:gd name="connsiteY414" fmla="*/ 0 h 924402"/>
                <a:gd name="connsiteX415" fmla="*/ 3021815 w 4603109"/>
                <a:gd name="connsiteY415" fmla="*/ 0 h 924402"/>
                <a:gd name="connsiteX416" fmla="*/ 3031265 w 4603109"/>
                <a:gd name="connsiteY416" fmla="*/ 0 h 924402"/>
                <a:gd name="connsiteX417" fmla="*/ 3042230 w 4603109"/>
                <a:gd name="connsiteY417" fmla="*/ 0 h 924402"/>
                <a:gd name="connsiteX418" fmla="*/ 3044946 w 4603109"/>
                <a:gd name="connsiteY418" fmla="*/ 0 h 924402"/>
                <a:gd name="connsiteX419" fmla="*/ 3051880 w 4603109"/>
                <a:gd name="connsiteY419" fmla="*/ 0 h 924402"/>
                <a:gd name="connsiteX420" fmla="*/ 3061330 w 4603109"/>
                <a:gd name="connsiteY420" fmla="*/ 0 h 924402"/>
                <a:gd name="connsiteX421" fmla="*/ 3067349 w 4603109"/>
                <a:gd name="connsiteY421" fmla="*/ 0 h 924402"/>
                <a:gd name="connsiteX422" fmla="*/ 3069312 w 4603109"/>
                <a:gd name="connsiteY422" fmla="*/ 0 h 924402"/>
                <a:gd name="connsiteX423" fmla="*/ 3073355 w 4603109"/>
                <a:gd name="connsiteY423" fmla="*/ 0 h 924402"/>
                <a:gd name="connsiteX424" fmla="*/ 3073518 w 4603109"/>
                <a:gd name="connsiteY424" fmla="*/ 0 h 924402"/>
                <a:gd name="connsiteX425" fmla="*/ 3075011 w 4603109"/>
                <a:gd name="connsiteY425" fmla="*/ 0 h 924402"/>
                <a:gd name="connsiteX426" fmla="*/ 3077801 w 4603109"/>
                <a:gd name="connsiteY426" fmla="*/ 0 h 924402"/>
                <a:gd name="connsiteX427" fmla="*/ 3095921 w 4603109"/>
                <a:gd name="connsiteY427" fmla="*/ 0 h 924402"/>
                <a:gd name="connsiteX428" fmla="*/ 3097413 w 4603109"/>
                <a:gd name="connsiteY428" fmla="*/ 0 h 924402"/>
                <a:gd name="connsiteX429" fmla="*/ 3100436 w 4603109"/>
                <a:gd name="connsiteY429" fmla="*/ 0 h 924402"/>
                <a:gd name="connsiteX430" fmla="*/ 3103552 w 4603109"/>
                <a:gd name="connsiteY430" fmla="*/ 0 h 924402"/>
                <a:gd name="connsiteX431" fmla="*/ 3104883 w 4603109"/>
                <a:gd name="connsiteY431" fmla="*/ 0 h 924402"/>
                <a:gd name="connsiteX432" fmla="*/ 3120023 w 4603109"/>
                <a:gd name="connsiteY432" fmla="*/ 0 h 924402"/>
                <a:gd name="connsiteX433" fmla="*/ 3120445 w 4603109"/>
                <a:gd name="connsiteY433" fmla="*/ 0 h 924402"/>
                <a:gd name="connsiteX434" fmla="*/ 3149018 w 4603109"/>
                <a:gd name="connsiteY434" fmla="*/ 0 h 924402"/>
                <a:gd name="connsiteX435" fmla="*/ 3150088 w 4603109"/>
                <a:gd name="connsiteY435" fmla="*/ 0 h 924402"/>
                <a:gd name="connsiteX436" fmla="*/ 3150509 w 4603109"/>
                <a:gd name="connsiteY436" fmla="*/ 0 h 924402"/>
                <a:gd name="connsiteX437" fmla="*/ 3171054 w 4603109"/>
                <a:gd name="connsiteY437" fmla="*/ 0 h 924402"/>
                <a:gd name="connsiteX438" fmla="*/ 3172715 w 4603109"/>
                <a:gd name="connsiteY438" fmla="*/ 0 h 924402"/>
                <a:gd name="connsiteX439" fmla="*/ 3199627 w 4603109"/>
                <a:gd name="connsiteY439" fmla="*/ 0 h 924402"/>
                <a:gd name="connsiteX440" fmla="*/ 3201119 w 4603109"/>
                <a:gd name="connsiteY440" fmla="*/ 0 h 924402"/>
                <a:gd name="connsiteX441" fmla="*/ 3201287 w 4603109"/>
                <a:gd name="connsiteY441" fmla="*/ 0 h 924402"/>
                <a:gd name="connsiteX442" fmla="*/ 3201751 w 4603109"/>
                <a:gd name="connsiteY442" fmla="*/ 0 h 924402"/>
                <a:gd name="connsiteX443" fmla="*/ 3202780 w 4603109"/>
                <a:gd name="connsiteY443" fmla="*/ 0 h 924402"/>
                <a:gd name="connsiteX444" fmla="*/ 3217515 w 4603109"/>
                <a:gd name="connsiteY444" fmla="*/ 0 h 924402"/>
                <a:gd name="connsiteX445" fmla="*/ 3224152 w 4603109"/>
                <a:gd name="connsiteY445" fmla="*/ 0 h 924402"/>
                <a:gd name="connsiteX446" fmla="*/ 3230324 w 4603109"/>
                <a:gd name="connsiteY446" fmla="*/ 0 h 924402"/>
                <a:gd name="connsiteX447" fmla="*/ 3231321 w 4603109"/>
                <a:gd name="connsiteY447" fmla="*/ 0 h 924402"/>
                <a:gd name="connsiteX448" fmla="*/ 3231816 w 4603109"/>
                <a:gd name="connsiteY448" fmla="*/ 0 h 924402"/>
                <a:gd name="connsiteX449" fmla="*/ 3243763 w 4603109"/>
                <a:gd name="connsiteY449" fmla="*/ 0 h 924402"/>
                <a:gd name="connsiteX450" fmla="*/ 3246088 w 4603109"/>
                <a:gd name="connsiteY450" fmla="*/ 0 h 924402"/>
                <a:gd name="connsiteX451" fmla="*/ 3247580 w 4603109"/>
                <a:gd name="connsiteY451" fmla="*/ 0 h 924402"/>
                <a:gd name="connsiteX452" fmla="*/ 3247792 w 4603109"/>
                <a:gd name="connsiteY452" fmla="*/ 0 h 924402"/>
                <a:gd name="connsiteX453" fmla="*/ 3248214 w 4603109"/>
                <a:gd name="connsiteY453" fmla="*/ 0 h 924402"/>
                <a:gd name="connsiteX454" fmla="*/ 3252725 w 4603109"/>
                <a:gd name="connsiteY454" fmla="*/ 0 h 924402"/>
                <a:gd name="connsiteX455" fmla="*/ 3254217 w 4603109"/>
                <a:gd name="connsiteY455" fmla="*/ 0 h 924402"/>
                <a:gd name="connsiteX456" fmla="*/ 3260235 w 4603109"/>
                <a:gd name="connsiteY456" fmla="*/ 0 h 924402"/>
                <a:gd name="connsiteX457" fmla="*/ 3276787 w 4603109"/>
                <a:gd name="connsiteY457" fmla="*/ 0 h 924402"/>
                <a:gd name="connsiteX458" fmla="*/ 3277857 w 4603109"/>
                <a:gd name="connsiteY458" fmla="*/ 0 h 924402"/>
                <a:gd name="connsiteX459" fmla="*/ 3278278 w 4603109"/>
                <a:gd name="connsiteY459" fmla="*/ 0 h 924402"/>
                <a:gd name="connsiteX460" fmla="*/ 3290300 w 4603109"/>
                <a:gd name="connsiteY460" fmla="*/ 0 h 924402"/>
                <a:gd name="connsiteX461" fmla="*/ 3298823 w 4603109"/>
                <a:gd name="connsiteY461" fmla="*/ 0 h 924402"/>
                <a:gd name="connsiteX462" fmla="*/ 3327396 w 4603109"/>
                <a:gd name="connsiteY462" fmla="*/ 0 h 924402"/>
                <a:gd name="connsiteX463" fmla="*/ 3328888 w 4603109"/>
                <a:gd name="connsiteY463" fmla="*/ 0 h 924402"/>
                <a:gd name="connsiteX464" fmla="*/ 3329520 w 4603109"/>
                <a:gd name="connsiteY464" fmla="*/ 0 h 924402"/>
                <a:gd name="connsiteX465" fmla="*/ 3345284 w 4603109"/>
                <a:gd name="connsiteY465" fmla="*/ 0 h 924402"/>
                <a:gd name="connsiteX466" fmla="*/ 3349129 w 4603109"/>
                <a:gd name="connsiteY466" fmla="*/ 0 h 924402"/>
                <a:gd name="connsiteX467" fmla="*/ 3351921 w 4603109"/>
                <a:gd name="connsiteY467" fmla="*/ 0 h 924402"/>
                <a:gd name="connsiteX468" fmla="*/ 3358093 w 4603109"/>
                <a:gd name="connsiteY468" fmla="*/ 0 h 924402"/>
                <a:gd name="connsiteX469" fmla="*/ 3359585 w 4603109"/>
                <a:gd name="connsiteY469" fmla="*/ 0 h 924402"/>
                <a:gd name="connsiteX470" fmla="*/ 3371532 w 4603109"/>
                <a:gd name="connsiteY470" fmla="*/ 0 h 924402"/>
                <a:gd name="connsiteX471" fmla="*/ 3373857 w 4603109"/>
                <a:gd name="connsiteY471" fmla="*/ 0 h 924402"/>
                <a:gd name="connsiteX472" fmla="*/ 3375349 w 4603109"/>
                <a:gd name="connsiteY472" fmla="*/ 0 h 924402"/>
                <a:gd name="connsiteX473" fmla="*/ 3380494 w 4603109"/>
                <a:gd name="connsiteY473" fmla="*/ 0 h 924402"/>
                <a:gd name="connsiteX474" fmla="*/ 3381986 w 4603109"/>
                <a:gd name="connsiteY474" fmla="*/ 0 h 924402"/>
                <a:gd name="connsiteX475" fmla="*/ 3388004 w 4603109"/>
                <a:gd name="connsiteY475" fmla="*/ 0 h 924402"/>
                <a:gd name="connsiteX476" fmla="*/ 3408282 w 4603109"/>
                <a:gd name="connsiteY476" fmla="*/ 0 h 924402"/>
                <a:gd name="connsiteX477" fmla="*/ 3418069 w 4603109"/>
                <a:gd name="connsiteY477" fmla="*/ 0 h 924402"/>
                <a:gd name="connsiteX478" fmla="*/ 3424207 w 4603109"/>
                <a:gd name="connsiteY478" fmla="*/ 0 h 924402"/>
                <a:gd name="connsiteX479" fmla="*/ 3424753 w 4603109"/>
                <a:gd name="connsiteY479" fmla="*/ 0 h 924402"/>
                <a:gd name="connsiteX480" fmla="*/ 3452733 w 4603109"/>
                <a:gd name="connsiteY480" fmla="*/ 0 h 924402"/>
                <a:gd name="connsiteX481" fmla="*/ 3454818 w 4603109"/>
                <a:gd name="connsiteY481" fmla="*/ 0 h 924402"/>
                <a:gd name="connsiteX482" fmla="*/ 3476898 w 4603109"/>
                <a:gd name="connsiteY482" fmla="*/ 0 h 924402"/>
                <a:gd name="connsiteX483" fmla="*/ 3496441 w 4603109"/>
                <a:gd name="connsiteY483" fmla="*/ 0 h 924402"/>
                <a:gd name="connsiteX484" fmla="*/ 3509236 w 4603109"/>
                <a:gd name="connsiteY484" fmla="*/ 0 h 924402"/>
                <a:gd name="connsiteX485" fmla="*/ 3518886 w 4603109"/>
                <a:gd name="connsiteY485" fmla="*/ 0 h 924402"/>
                <a:gd name="connsiteX486" fmla="*/ 3528336 w 4603109"/>
                <a:gd name="connsiteY486" fmla="*/ 0 h 924402"/>
                <a:gd name="connsiteX487" fmla="*/ 3536051 w 4603109"/>
                <a:gd name="connsiteY487" fmla="*/ 0 h 924402"/>
                <a:gd name="connsiteX488" fmla="*/ 3539301 w 4603109"/>
                <a:gd name="connsiteY488" fmla="*/ 0 h 924402"/>
                <a:gd name="connsiteX489" fmla="*/ 3540361 w 4603109"/>
                <a:gd name="connsiteY489" fmla="*/ 0 h 924402"/>
                <a:gd name="connsiteX490" fmla="*/ 3544807 w 4603109"/>
                <a:gd name="connsiteY490" fmla="*/ 0 h 924402"/>
                <a:gd name="connsiteX491" fmla="*/ 3551976 w 4603109"/>
                <a:gd name="connsiteY491" fmla="*/ 0 h 924402"/>
                <a:gd name="connsiteX492" fmla="*/ 3552522 w 4603109"/>
                <a:gd name="connsiteY492" fmla="*/ 0 h 924402"/>
                <a:gd name="connsiteX493" fmla="*/ 3564420 w 4603109"/>
                <a:gd name="connsiteY493" fmla="*/ 0 h 924402"/>
                <a:gd name="connsiteX494" fmla="*/ 3570426 w 4603109"/>
                <a:gd name="connsiteY494" fmla="*/ 0 h 924402"/>
                <a:gd name="connsiteX495" fmla="*/ 3574872 w 4603109"/>
                <a:gd name="connsiteY495" fmla="*/ 0 h 924402"/>
                <a:gd name="connsiteX496" fmla="*/ 3580502 w 4603109"/>
                <a:gd name="connsiteY496" fmla="*/ 0 h 924402"/>
                <a:gd name="connsiteX497" fmla="*/ 3582587 w 4603109"/>
                <a:gd name="connsiteY497" fmla="*/ 0 h 924402"/>
                <a:gd name="connsiteX498" fmla="*/ 3624210 w 4603109"/>
                <a:gd name="connsiteY498" fmla="*/ 0 h 924402"/>
                <a:gd name="connsiteX499" fmla="*/ 3637005 w 4603109"/>
                <a:gd name="connsiteY499" fmla="*/ 0 h 924402"/>
                <a:gd name="connsiteX500" fmla="*/ 3646655 w 4603109"/>
                <a:gd name="connsiteY500" fmla="*/ 0 h 924402"/>
                <a:gd name="connsiteX501" fmla="*/ 3656105 w 4603109"/>
                <a:gd name="connsiteY501" fmla="*/ 0 h 924402"/>
                <a:gd name="connsiteX502" fmla="*/ 3667070 w 4603109"/>
                <a:gd name="connsiteY502" fmla="*/ 0 h 924402"/>
                <a:gd name="connsiteX503" fmla="*/ 3668130 w 4603109"/>
                <a:gd name="connsiteY503" fmla="*/ 0 h 924402"/>
                <a:gd name="connsiteX504" fmla="*/ 3669786 w 4603109"/>
                <a:gd name="connsiteY504" fmla="*/ 0 h 924402"/>
                <a:gd name="connsiteX505" fmla="*/ 3672576 w 4603109"/>
                <a:gd name="connsiteY505" fmla="*/ 0 h 924402"/>
                <a:gd name="connsiteX506" fmla="*/ 3692189 w 4603109"/>
                <a:gd name="connsiteY506" fmla="*/ 0 h 924402"/>
                <a:gd name="connsiteX507" fmla="*/ 3698195 w 4603109"/>
                <a:gd name="connsiteY507" fmla="*/ 0 h 924402"/>
                <a:gd name="connsiteX508" fmla="*/ 3702641 w 4603109"/>
                <a:gd name="connsiteY508" fmla="*/ 0 h 924402"/>
                <a:gd name="connsiteX509" fmla="*/ 3744863 w 4603109"/>
                <a:gd name="connsiteY509" fmla="*/ 0 h 924402"/>
                <a:gd name="connsiteX510" fmla="*/ 3745285 w 4603109"/>
                <a:gd name="connsiteY510" fmla="*/ 0 h 924402"/>
                <a:gd name="connsiteX511" fmla="*/ 3795894 w 4603109"/>
                <a:gd name="connsiteY511" fmla="*/ 0 h 924402"/>
                <a:gd name="connsiteX512" fmla="*/ 3797555 w 4603109"/>
                <a:gd name="connsiteY512" fmla="*/ 0 h 924402"/>
                <a:gd name="connsiteX513" fmla="*/ 3826591 w 4603109"/>
                <a:gd name="connsiteY513" fmla="*/ 0 h 924402"/>
                <a:gd name="connsiteX514" fmla="*/ 3842355 w 4603109"/>
                <a:gd name="connsiteY514" fmla="*/ 0 h 924402"/>
                <a:gd name="connsiteX515" fmla="*/ 3848992 w 4603109"/>
                <a:gd name="connsiteY515" fmla="*/ 0 h 924402"/>
                <a:gd name="connsiteX516" fmla="*/ 3872632 w 4603109"/>
                <a:gd name="connsiteY516" fmla="*/ 0 h 924402"/>
                <a:gd name="connsiteX517" fmla="*/ 3873054 w 4603109"/>
                <a:gd name="connsiteY517" fmla="*/ 0 h 924402"/>
                <a:gd name="connsiteX518" fmla="*/ 3885075 w 4603109"/>
                <a:gd name="connsiteY518" fmla="*/ 0 h 924402"/>
                <a:gd name="connsiteX519" fmla="*/ 3923663 w 4603109"/>
                <a:gd name="connsiteY519" fmla="*/ 0 h 924402"/>
                <a:gd name="connsiteX520" fmla="*/ 3954360 w 4603109"/>
                <a:gd name="connsiteY520" fmla="*/ 0 h 924402"/>
                <a:gd name="connsiteX521" fmla="*/ 3970124 w 4603109"/>
                <a:gd name="connsiteY521" fmla="*/ 0 h 924402"/>
                <a:gd name="connsiteX522" fmla="*/ 3976761 w 4603109"/>
                <a:gd name="connsiteY522" fmla="*/ 0 h 924402"/>
                <a:gd name="connsiteX523" fmla="*/ 4012844 w 4603109"/>
                <a:gd name="connsiteY523" fmla="*/ 0 h 924402"/>
                <a:gd name="connsiteX524" fmla="*/ 4049593 w 4603109"/>
                <a:gd name="connsiteY524" fmla="*/ 0 h 924402"/>
                <a:gd name="connsiteX525" fmla="*/ 4169647 w 4603109"/>
                <a:gd name="connsiteY525" fmla="*/ 0 h 924402"/>
                <a:gd name="connsiteX526" fmla="*/ 4177362 w 4603109"/>
                <a:gd name="connsiteY526" fmla="*/ 0 h 924402"/>
                <a:gd name="connsiteX527" fmla="*/ 4297416 w 4603109"/>
                <a:gd name="connsiteY527" fmla="*/ 0 h 924402"/>
                <a:gd name="connsiteX528" fmla="*/ 4379339 w 4603109"/>
                <a:gd name="connsiteY528" fmla="*/ 47054 h 924402"/>
                <a:gd name="connsiteX529" fmla="*/ 4591731 w 4603109"/>
                <a:gd name="connsiteY529" fmla="*/ 415146 h 924402"/>
                <a:gd name="connsiteX530" fmla="*/ 4591731 w 4603109"/>
                <a:gd name="connsiteY530" fmla="*/ 509257 h 924402"/>
                <a:gd name="connsiteX531" fmla="*/ 4379339 w 4603109"/>
                <a:gd name="connsiteY531" fmla="*/ 877348 h 924402"/>
                <a:gd name="connsiteX532" fmla="*/ 4297416 w 4603109"/>
                <a:gd name="connsiteY532" fmla="*/ 924402 h 924402"/>
                <a:gd name="connsiteX533" fmla="*/ 4169647 w 4603109"/>
                <a:gd name="connsiteY533" fmla="*/ 924402 h 924402"/>
                <a:gd name="connsiteX534" fmla="*/ 3976761 w 4603109"/>
                <a:gd name="connsiteY534" fmla="*/ 924402 h 924402"/>
                <a:gd name="connsiteX535" fmla="*/ 3872632 w 4603109"/>
                <a:gd name="connsiteY535" fmla="*/ 924402 h 924402"/>
                <a:gd name="connsiteX536" fmla="*/ 3848992 w 4603109"/>
                <a:gd name="connsiteY536" fmla="*/ 924402 h 924402"/>
                <a:gd name="connsiteX537" fmla="*/ 3744863 w 4603109"/>
                <a:gd name="connsiteY537" fmla="*/ 924402 h 924402"/>
                <a:gd name="connsiteX538" fmla="*/ 3702641 w 4603109"/>
                <a:gd name="connsiteY538" fmla="*/ 924402 h 924402"/>
                <a:gd name="connsiteX539" fmla="*/ 3672576 w 4603109"/>
                <a:gd name="connsiteY539" fmla="*/ 924402 h 924402"/>
                <a:gd name="connsiteX540" fmla="*/ 3656105 w 4603109"/>
                <a:gd name="connsiteY540" fmla="*/ 924402 h 924402"/>
                <a:gd name="connsiteX541" fmla="*/ 3574872 w 4603109"/>
                <a:gd name="connsiteY541" fmla="*/ 924402 h 924402"/>
                <a:gd name="connsiteX542" fmla="*/ 3551976 w 4603109"/>
                <a:gd name="connsiteY542" fmla="*/ 924402 h 924402"/>
                <a:gd name="connsiteX543" fmla="*/ 3544807 w 4603109"/>
                <a:gd name="connsiteY543" fmla="*/ 924402 h 924402"/>
                <a:gd name="connsiteX544" fmla="*/ 3528336 w 4603109"/>
                <a:gd name="connsiteY544" fmla="*/ 924402 h 924402"/>
                <a:gd name="connsiteX545" fmla="*/ 3424207 w 4603109"/>
                <a:gd name="connsiteY545" fmla="*/ 924402 h 924402"/>
                <a:gd name="connsiteX546" fmla="*/ 3381986 w 4603109"/>
                <a:gd name="connsiteY546" fmla="*/ 924402 h 924402"/>
                <a:gd name="connsiteX547" fmla="*/ 3380494 w 4603109"/>
                <a:gd name="connsiteY547" fmla="*/ 924402 h 924402"/>
                <a:gd name="connsiteX548" fmla="*/ 3351921 w 4603109"/>
                <a:gd name="connsiteY548" fmla="*/ 924402 h 924402"/>
                <a:gd name="connsiteX549" fmla="*/ 3277857 w 4603109"/>
                <a:gd name="connsiteY549" fmla="*/ 924402 h 924402"/>
                <a:gd name="connsiteX550" fmla="*/ 3254217 w 4603109"/>
                <a:gd name="connsiteY550" fmla="*/ 924402 h 924402"/>
                <a:gd name="connsiteX551" fmla="*/ 3252725 w 4603109"/>
                <a:gd name="connsiteY551" fmla="*/ 924402 h 924402"/>
                <a:gd name="connsiteX552" fmla="*/ 3247792 w 4603109"/>
                <a:gd name="connsiteY552" fmla="*/ 924402 h 924402"/>
                <a:gd name="connsiteX553" fmla="*/ 3231321 w 4603109"/>
                <a:gd name="connsiteY553" fmla="*/ 924402 h 924402"/>
                <a:gd name="connsiteX554" fmla="*/ 3224152 w 4603109"/>
                <a:gd name="connsiteY554" fmla="*/ 924402 h 924402"/>
                <a:gd name="connsiteX555" fmla="*/ 3150088 w 4603109"/>
                <a:gd name="connsiteY555" fmla="*/ 924402 h 924402"/>
                <a:gd name="connsiteX556" fmla="*/ 3120023 w 4603109"/>
                <a:gd name="connsiteY556" fmla="*/ 924402 h 924402"/>
                <a:gd name="connsiteX557" fmla="*/ 3104883 w 4603109"/>
                <a:gd name="connsiteY557" fmla="*/ 924402 h 924402"/>
                <a:gd name="connsiteX558" fmla="*/ 3103552 w 4603109"/>
                <a:gd name="connsiteY558" fmla="*/ 924402 h 924402"/>
                <a:gd name="connsiteX559" fmla="*/ 3077801 w 4603109"/>
                <a:gd name="connsiteY559" fmla="*/ 924402 h 924402"/>
                <a:gd name="connsiteX560" fmla="*/ 3061330 w 4603109"/>
                <a:gd name="connsiteY560" fmla="*/ 924402 h 924402"/>
                <a:gd name="connsiteX561" fmla="*/ 3031265 w 4603109"/>
                <a:gd name="connsiteY561" fmla="*/ 924402 h 924402"/>
                <a:gd name="connsiteX562" fmla="*/ 2977114 w 4603109"/>
                <a:gd name="connsiteY562" fmla="*/ 924402 h 924402"/>
                <a:gd name="connsiteX563" fmla="*/ 2957200 w 4603109"/>
                <a:gd name="connsiteY563" fmla="*/ 924402 h 924402"/>
                <a:gd name="connsiteX564" fmla="*/ 2955709 w 4603109"/>
                <a:gd name="connsiteY564" fmla="*/ 924402 h 924402"/>
                <a:gd name="connsiteX565" fmla="*/ 2950032 w 4603109"/>
                <a:gd name="connsiteY565" fmla="*/ 924402 h 924402"/>
                <a:gd name="connsiteX566" fmla="*/ 2933561 w 4603109"/>
                <a:gd name="connsiteY566" fmla="*/ 924402 h 924402"/>
                <a:gd name="connsiteX567" fmla="*/ 2927136 w 4603109"/>
                <a:gd name="connsiteY567" fmla="*/ 924402 h 924402"/>
                <a:gd name="connsiteX568" fmla="*/ 2903496 w 4603109"/>
                <a:gd name="connsiteY568" fmla="*/ 924402 h 924402"/>
                <a:gd name="connsiteX569" fmla="*/ 2829431 w 4603109"/>
                <a:gd name="connsiteY569" fmla="*/ 924402 h 924402"/>
                <a:gd name="connsiteX570" fmla="*/ 2827940 w 4603109"/>
                <a:gd name="connsiteY570" fmla="*/ 924402 h 924402"/>
                <a:gd name="connsiteX571" fmla="*/ 2799367 w 4603109"/>
                <a:gd name="connsiteY571" fmla="*/ 924402 h 924402"/>
                <a:gd name="connsiteX572" fmla="*/ 2785719 w 4603109"/>
                <a:gd name="connsiteY572" fmla="*/ 924402 h 924402"/>
                <a:gd name="connsiteX573" fmla="*/ 2784228 w 4603109"/>
                <a:gd name="connsiteY573" fmla="*/ 924402 h 924402"/>
                <a:gd name="connsiteX574" fmla="*/ 2757146 w 4603109"/>
                <a:gd name="connsiteY574" fmla="*/ 924402 h 924402"/>
                <a:gd name="connsiteX575" fmla="*/ 2755654 w 4603109"/>
                <a:gd name="connsiteY575" fmla="*/ 924402 h 924402"/>
                <a:gd name="connsiteX576" fmla="*/ 2680098 w 4603109"/>
                <a:gd name="connsiteY576" fmla="*/ 924402 h 924402"/>
                <a:gd name="connsiteX577" fmla="*/ 2657950 w 4603109"/>
                <a:gd name="connsiteY577" fmla="*/ 924402 h 924402"/>
                <a:gd name="connsiteX578" fmla="*/ 2656459 w 4603109"/>
                <a:gd name="connsiteY578" fmla="*/ 924402 h 924402"/>
                <a:gd name="connsiteX579" fmla="*/ 2653017 w 4603109"/>
                <a:gd name="connsiteY579" fmla="*/ 924402 h 924402"/>
                <a:gd name="connsiteX580" fmla="*/ 2636545 w 4603109"/>
                <a:gd name="connsiteY580" fmla="*/ 924402 h 924402"/>
                <a:gd name="connsiteX581" fmla="*/ 2629377 w 4603109"/>
                <a:gd name="connsiteY581" fmla="*/ 924402 h 924402"/>
                <a:gd name="connsiteX582" fmla="*/ 2627885 w 4603109"/>
                <a:gd name="connsiteY582" fmla="*/ 924402 h 924402"/>
                <a:gd name="connsiteX583" fmla="*/ 2606481 w 4603109"/>
                <a:gd name="connsiteY583" fmla="*/ 924402 h 924402"/>
                <a:gd name="connsiteX584" fmla="*/ 2552329 w 4603109"/>
                <a:gd name="connsiteY584" fmla="*/ 924402 h 924402"/>
                <a:gd name="connsiteX585" fmla="*/ 2525248 w 4603109"/>
                <a:gd name="connsiteY585" fmla="*/ 924402 h 924402"/>
                <a:gd name="connsiteX586" fmla="*/ 2510108 w 4603109"/>
                <a:gd name="connsiteY586" fmla="*/ 924402 h 924402"/>
                <a:gd name="connsiteX587" fmla="*/ 2508776 w 4603109"/>
                <a:gd name="connsiteY587" fmla="*/ 924402 h 924402"/>
                <a:gd name="connsiteX588" fmla="*/ 2480043 w 4603109"/>
                <a:gd name="connsiteY588" fmla="*/ 924402 h 924402"/>
                <a:gd name="connsiteX589" fmla="*/ 2478712 w 4603109"/>
                <a:gd name="connsiteY589" fmla="*/ 924402 h 924402"/>
                <a:gd name="connsiteX590" fmla="*/ 2463572 w 4603109"/>
                <a:gd name="connsiteY590" fmla="*/ 924402 h 924402"/>
                <a:gd name="connsiteX591" fmla="*/ 2436490 w 4603109"/>
                <a:gd name="connsiteY591" fmla="*/ 924402 h 924402"/>
                <a:gd name="connsiteX592" fmla="*/ 2382339 w 4603109"/>
                <a:gd name="connsiteY592" fmla="*/ 924402 h 924402"/>
                <a:gd name="connsiteX593" fmla="*/ 2360934 w 4603109"/>
                <a:gd name="connsiteY593" fmla="*/ 924402 h 924402"/>
                <a:gd name="connsiteX594" fmla="*/ 2359443 w 4603109"/>
                <a:gd name="connsiteY594" fmla="*/ 924402 h 924402"/>
                <a:gd name="connsiteX595" fmla="*/ 2352274 w 4603109"/>
                <a:gd name="connsiteY595" fmla="*/ 924402 h 924402"/>
                <a:gd name="connsiteX596" fmla="*/ 2335803 w 4603109"/>
                <a:gd name="connsiteY596" fmla="*/ 924402 h 924402"/>
                <a:gd name="connsiteX597" fmla="*/ 2332360 w 4603109"/>
                <a:gd name="connsiteY597" fmla="*/ 924402 h 924402"/>
                <a:gd name="connsiteX598" fmla="*/ 2332328 w 4603109"/>
                <a:gd name="connsiteY598" fmla="*/ 924402 h 924402"/>
                <a:gd name="connsiteX599" fmla="*/ 2330869 w 4603109"/>
                <a:gd name="connsiteY599" fmla="*/ 924402 h 924402"/>
                <a:gd name="connsiteX600" fmla="*/ 2308721 w 4603109"/>
                <a:gd name="connsiteY600" fmla="*/ 924402 h 924402"/>
                <a:gd name="connsiteX601" fmla="*/ 2233165 w 4603109"/>
                <a:gd name="connsiteY601" fmla="*/ 924402 h 924402"/>
                <a:gd name="connsiteX602" fmla="*/ 2231674 w 4603109"/>
                <a:gd name="connsiteY602" fmla="*/ 924402 h 924402"/>
                <a:gd name="connsiteX603" fmla="*/ 2204591 w 4603109"/>
                <a:gd name="connsiteY603" fmla="*/ 924402 h 924402"/>
                <a:gd name="connsiteX604" fmla="*/ 2204559 w 4603109"/>
                <a:gd name="connsiteY604" fmla="*/ 924402 h 924402"/>
                <a:gd name="connsiteX605" fmla="*/ 2203100 w 4603109"/>
                <a:gd name="connsiteY605" fmla="*/ 924402 h 924402"/>
                <a:gd name="connsiteX606" fmla="*/ 2189452 w 4603109"/>
                <a:gd name="connsiteY606" fmla="*/ 924402 h 924402"/>
                <a:gd name="connsiteX607" fmla="*/ 2160879 w 4603109"/>
                <a:gd name="connsiteY607" fmla="*/ 924402 h 924402"/>
                <a:gd name="connsiteX608" fmla="*/ 2159388 w 4603109"/>
                <a:gd name="connsiteY608" fmla="*/ 924402 h 924402"/>
                <a:gd name="connsiteX609" fmla="*/ 2085323 w 4603109"/>
                <a:gd name="connsiteY609" fmla="*/ 924402 h 924402"/>
                <a:gd name="connsiteX610" fmla="*/ 2077294 w 4603109"/>
                <a:gd name="connsiteY610" fmla="*/ 924402 h 924402"/>
                <a:gd name="connsiteX611" fmla="*/ 2061683 w 4603109"/>
                <a:gd name="connsiteY611" fmla="*/ 924402 h 924402"/>
                <a:gd name="connsiteX612" fmla="*/ 2055258 w 4603109"/>
                <a:gd name="connsiteY612" fmla="*/ 924402 h 924402"/>
                <a:gd name="connsiteX613" fmla="*/ 2038787 w 4603109"/>
                <a:gd name="connsiteY613" fmla="*/ 924402 h 924402"/>
                <a:gd name="connsiteX614" fmla="*/ 2033110 w 4603109"/>
                <a:gd name="connsiteY614" fmla="*/ 924402 h 924402"/>
                <a:gd name="connsiteX615" fmla="*/ 2031619 w 4603109"/>
                <a:gd name="connsiteY615" fmla="*/ 924402 h 924402"/>
                <a:gd name="connsiteX616" fmla="*/ 2011705 w 4603109"/>
                <a:gd name="connsiteY616" fmla="*/ 924402 h 924402"/>
                <a:gd name="connsiteX617" fmla="*/ 1957554 w 4603109"/>
                <a:gd name="connsiteY617" fmla="*/ 924402 h 924402"/>
                <a:gd name="connsiteX618" fmla="*/ 1949525 w 4603109"/>
                <a:gd name="connsiteY618" fmla="*/ 924402 h 924402"/>
                <a:gd name="connsiteX619" fmla="*/ 1927489 w 4603109"/>
                <a:gd name="connsiteY619" fmla="*/ 924402 h 924402"/>
                <a:gd name="connsiteX620" fmla="*/ 1911018 w 4603109"/>
                <a:gd name="connsiteY620" fmla="*/ 924402 h 924402"/>
                <a:gd name="connsiteX621" fmla="*/ 1907543 w 4603109"/>
                <a:gd name="connsiteY621" fmla="*/ 924402 h 924402"/>
                <a:gd name="connsiteX622" fmla="*/ 1885268 w 4603109"/>
                <a:gd name="connsiteY622" fmla="*/ 924402 h 924402"/>
                <a:gd name="connsiteX623" fmla="*/ 1883936 w 4603109"/>
                <a:gd name="connsiteY623" fmla="*/ 924402 h 924402"/>
                <a:gd name="connsiteX624" fmla="*/ 1868796 w 4603109"/>
                <a:gd name="connsiteY624" fmla="*/ 924402 h 924402"/>
                <a:gd name="connsiteX625" fmla="*/ 1838732 w 4603109"/>
                <a:gd name="connsiteY625" fmla="*/ 924402 h 924402"/>
                <a:gd name="connsiteX626" fmla="*/ 1779774 w 4603109"/>
                <a:gd name="connsiteY626" fmla="*/ 924402 h 924402"/>
                <a:gd name="connsiteX627" fmla="*/ 1764668 w 4603109"/>
                <a:gd name="connsiteY627" fmla="*/ 924402 h 924402"/>
                <a:gd name="connsiteX628" fmla="*/ 1757499 w 4603109"/>
                <a:gd name="connsiteY628" fmla="*/ 924402 h 924402"/>
                <a:gd name="connsiteX629" fmla="*/ 1741027 w 4603109"/>
                <a:gd name="connsiteY629" fmla="*/ 924402 h 924402"/>
                <a:gd name="connsiteX630" fmla="*/ 1737552 w 4603109"/>
                <a:gd name="connsiteY630" fmla="*/ 924402 h 924402"/>
                <a:gd name="connsiteX631" fmla="*/ 1736094 w 4603109"/>
                <a:gd name="connsiteY631" fmla="*/ 924402 h 924402"/>
                <a:gd name="connsiteX632" fmla="*/ 1734603 w 4603109"/>
                <a:gd name="connsiteY632" fmla="*/ 924402 h 924402"/>
                <a:gd name="connsiteX633" fmla="*/ 1710963 w 4603109"/>
                <a:gd name="connsiteY633" fmla="*/ 924402 h 924402"/>
                <a:gd name="connsiteX634" fmla="*/ 1707488 w 4603109"/>
                <a:gd name="connsiteY634" fmla="*/ 924402 h 924402"/>
                <a:gd name="connsiteX635" fmla="*/ 1652509 w 4603109"/>
                <a:gd name="connsiteY635" fmla="*/ 924402 h 924402"/>
                <a:gd name="connsiteX636" fmla="*/ 1636899 w 4603109"/>
                <a:gd name="connsiteY636" fmla="*/ 924402 h 924402"/>
                <a:gd name="connsiteX637" fmla="*/ 1609783 w 4603109"/>
                <a:gd name="connsiteY637" fmla="*/ 924402 h 924402"/>
                <a:gd name="connsiteX638" fmla="*/ 1608325 w 4603109"/>
                <a:gd name="connsiteY638" fmla="*/ 924402 h 924402"/>
                <a:gd name="connsiteX639" fmla="*/ 1606834 w 4603109"/>
                <a:gd name="connsiteY639" fmla="*/ 924402 h 924402"/>
                <a:gd name="connsiteX640" fmla="*/ 1579719 w 4603109"/>
                <a:gd name="connsiteY640" fmla="*/ 924402 h 924402"/>
                <a:gd name="connsiteX641" fmla="*/ 1564612 w 4603109"/>
                <a:gd name="connsiteY641" fmla="*/ 924402 h 924402"/>
                <a:gd name="connsiteX642" fmla="*/ 1524740 w 4603109"/>
                <a:gd name="connsiteY642" fmla="*/ 924402 h 924402"/>
                <a:gd name="connsiteX643" fmla="*/ 1482518 w 4603109"/>
                <a:gd name="connsiteY643" fmla="*/ 924402 h 924402"/>
                <a:gd name="connsiteX644" fmla="*/ 1460483 w 4603109"/>
                <a:gd name="connsiteY644" fmla="*/ 924402 h 924402"/>
                <a:gd name="connsiteX645" fmla="*/ 1452454 w 4603109"/>
                <a:gd name="connsiteY645" fmla="*/ 924402 h 924402"/>
                <a:gd name="connsiteX646" fmla="*/ 1444011 w 4603109"/>
                <a:gd name="connsiteY646" fmla="*/ 924402 h 924402"/>
                <a:gd name="connsiteX647" fmla="*/ 1436843 w 4603109"/>
                <a:gd name="connsiteY647" fmla="*/ 924402 h 924402"/>
                <a:gd name="connsiteX648" fmla="*/ 1413947 w 4603109"/>
                <a:gd name="connsiteY648" fmla="*/ 924402 h 924402"/>
                <a:gd name="connsiteX649" fmla="*/ 1354749 w 4603109"/>
                <a:gd name="connsiteY649" fmla="*/ 924402 h 924402"/>
                <a:gd name="connsiteX650" fmla="*/ 1332714 w 4603109"/>
                <a:gd name="connsiteY650" fmla="*/ 924402 h 924402"/>
                <a:gd name="connsiteX651" fmla="*/ 1324685 w 4603109"/>
                <a:gd name="connsiteY651" fmla="*/ 924402 h 924402"/>
                <a:gd name="connsiteX652" fmla="*/ 1316242 w 4603109"/>
                <a:gd name="connsiteY652" fmla="*/ 924402 h 924402"/>
                <a:gd name="connsiteX653" fmla="*/ 1312767 w 4603109"/>
                <a:gd name="connsiteY653" fmla="*/ 924402 h 924402"/>
                <a:gd name="connsiteX654" fmla="*/ 1286178 w 4603109"/>
                <a:gd name="connsiteY654" fmla="*/ 924402 h 924402"/>
                <a:gd name="connsiteX655" fmla="*/ 1282703 w 4603109"/>
                <a:gd name="connsiteY655" fmla="*/ 924402 h 924402"/>
                <a:gd name="connsiteX656" fmla="*/ 1243956 w 4603109"/>
                <a:gd name="connsiteY656" fmla="*/ 924402 h 924402"/>
                <a:gd name="connsiteX657" fmla="*/ 1184998 w 4603109"/>
                <a:gd name="connsiteY657" fmla="*/ 924402 h 924402"/>
                <a:gd name="connsiteX658" fmla="*/ 1154934 w 4603109"/>
                <a:gd name="connsiteY658" fmla="*/ 924402 h 924402"/>
                <a:gd name="connsiteX659" fmla="*/ 1139828 w 4603109"/>
                <a:gd name="connsiteY659" fmla="*/ 924402 h 924402"/>
                <a:gd name="connsiteX660" fmla="*/ 1116187 w 4603109"/>
                <a:gd name="connsiteY660" fmla="*/ 924402 h 924402"/>
                <a:gd name="connsiteX661" fmla="*/ 1112712 w 4603109"/>
                <a:gd name="connsiteY661" fmla="*/ 924402 h 924402"/>
                <a:gd name="connsiteX662" fmla="*/ 1057734 w 4603109"/>
                <a:gd name="connsiteY662" fmla="*/ 924402 h 924402"/>
                <a:gd name="connsiteX663" fmla="*/ 1027669 w 4603109"/>
                <a:gd name="connsiteY663" fmla="*/ 924402 h 924402"/>
                <a:gd name="connsiteX664" fmla="*/ 1012059 w 4603109"/>
                <a:gd name="connsiteY664" fmla="*/ 924402 h 924402"/>
                <a:gd name="connsiteX665" fmla="*/ 984943 w 4603109"/>
                <a:gd name="connsiteY665" fmla="*/ 924402 h 924402"/>
                <a:gd name="connsiteX666" fmla="*/ 929965 w 4603109"/>
                <a:gd name="connsiteY666" fmla="*/ 924402 h 924402"/>
                <a:gd name="connsiteX667" fmla="*/ 899900 w 4603109"/>
                <a:gd name="connsiteY667" fmla="*/ 924402 h 924402"/>
                <a:gd name="connsiteX668" fmla="*/ 857678 w 4603109"/>
                <a:gd name="connsiteY668" fmla="*/ 924402 h 924402"/>
                <a:gd name="connsiteX669" fmla="*/ 819171 w 4603109"/>
                <a:gd name="connsiteY669" fmla="*/ 924402 h 924402"/>
                <a:gd name="connsiteX670" fmla="*/ 729909 w 4603109"/>
                <a:gd name="connsiteY670" fmla="*/ 924402 h 924402"/>
                <a:gd name="connsiteX671" fmla="*/ 691402 w 4603109"/>
                <a:gd name="connsiteY671" fmla="*/ 924402 h 924402"/>
                <a:gd name="connsiteX672" fmla="*/ 687927 w 4603109"/>
                <a:gd name="connsiteY672" fmla="*/ 924402 h 924402"/>
                <a:gd name="connsiteX673" fmla="*/ 560158 w 4603109"/>
                <a:gd name="connsiteY673" fmla="*/ 924402 h 924402"/>
                <a:gd name="connsiteX674" fmla="*/ 432894 w 4603109"/>
                <a:gd name="connsiteY674" fmla="*/ 924402 h 924402"/>
                <a:gd name="connsiteX675" fmla="*/ 305125 w 4603109"/>
                <a:gd name="connsiteY675" fmla="*/ 924402 h 924402"/>
                <a:gd name="connsiteX676" fmla="*/ 223202 w 4603109"/>
                <a:gd name="connsiteY676" fmla="*/ 877348 h 924402"/>
                <a:gd name="connsiteX677" fmla="*/ 10809 w 4603109"/>
                <a:gd name="connsiteY677" fmla="*/ 509257 h 924402"/>
                <a:gd name="connsiteX678" fmla="*/ 10809 w 4603109"/>
                <a:gd name="connsiteY678" fmla="*/ 415146 h 924402"/>
                <a:gd name="connsiteX679" fmla="*/ 223202 w 4603109"/>
                <a:gd name="connsiteY679" fmla="*/ 47054 h 924402"/>
                <a:gd name="connsiteX680" fmla="*/ 305125 w 4603109"/>
                <a:gd name="connsiteY680" fmla="*/ 0 h 92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Lst>
              <a:rect l="l" t="t" r="r" b="b"/>
              <a:pathLst>
                <a:path w="4603109" h="924402">
                  <a:moveTo>
                    <a:pt x="305125" y="0"/>
                  </a:moveTo>
                  <a:lnTo>
                    <a:pt x="432894" y="0"/>
                  </a:lnTo>
                  <a:lnTo>
                    <a:pt x="445336" y="0"/>
                  </a:lnTo>
                  <a:cubicBezTo>
                    <a:pt x="485989" y="0"/>
                    <a:pt x="520835" y="0"/>
                    <a:pt x="550703" y="0"/>
                  </a:cubicBezTo>
                  <a:lnTo>
                    <a:pt x="560158" y="0"/>
                  </a:lnTo>
                  <a:lnTo>
                    <a:pt x="573105" y="0"/>
                  </a:lnTo>
                  <a:lnTo>
                    <a:pt x="626202" y="0"/>
                  </a:lnTo>
                  <a:cubicBezTo>
                    <a:pt x="646943" y="0"/>
                    <a:pt x="663537" y="0"/>
                    <a:pt x="676811" y="0"/>
                  </a:cubicBezTo>
                  <a:lnTo>
                    <a:pt x="678472" y="0"/>
                  </a:lnTo>
                  <a:lnTo>
                    <a:pt x="687927" y="0"/>
                  </a:lnTo>
                  <a:lnTo>
                    <a:pt x="691402" y="0"/>
                  </a:lnTo>
                  <a:lnTo>
                    <a:pt x="700371" y="0"/>
                  </a:lnTo>
                  <a:lnTo>
                    <a:pt x="707508" y="0"/>
                  </a:lnTo>
                  <a:cubicBezTo>
                    <a:pt x="729909" y="0"/>
                    <a:pt x="729909" y="0"/>
                    <a:pt x="729909" y="0"/>
                  </a:cubicBezTo>
                  <a:lnTo>
                    <a:pt x="753971" y="0"/>
                  </a:lnTo>
                  <a:lnTo>
                    <a:pt x="804580" y="0"/>
                  </a:lnTo>
                  <a:lnTo>
                    <a:pt x="805737" y="0"/>
                  </a:lnTo>
                  <a:lnTo>
                    <a:pt x="819171" y="0"/>
                  </a:lnTo>
                  <a:lnTo>
                    <a:pt x="828140" y="0"/>
                  </a:lnTo>
                  <a:lnTo>
                    <a:pt x="831615" y="0"/>
                  </a:lnTo>
                  <a:lnTo>
                    <a:pt x="835277" y="0"/>
                  </a:lnTo>
                  <a:lnTo>
                    <a:pt x="857678" y="0"/>
                  </a:lnTo>
                  <a:lnTo>
                    <a:pt x="864889" y="0"/>
                  </a:lnTo>
                  <a:lnTo>
                    <a:pt x="899900" y="0"/>
                  </a:lnTo>
                  <a:lnTo>
                    <a:pt x="909341" y="0"/>
                  </a:lnTo>
                  <a:lnTo>
                    <a:pt x="929965" y="0"/>
                  </a:lnTo>
                  <a:lnTo>
                    <a:pt x="933506" y="0"/>
                  </a:lnTo>
                  <a:lnTo>
                    <a:pt x="936982" y="0"/>
                  </a:lnTo>
                  <a:lnTo>
                    <a:pt x="959384" y="0"/>
                  </a:lnTo>
                  <a:lnTo>
                    <a:pt x="962542" y="0"/>
                  </a:lnTo>
                  <a:lnTo>
                    <a:pt x="984943" y="0"/>
                  </a:lnTo>
                  <a:lnTo>
                    <a:pt x="992658" y="0"/>
                  </a:lnTo>
                  <a:lnTo>
                    <a:pt x="1012059" y="0"/>
                  </a:lnTo>
                  <a:lnTo>
                    <a:pt x="1012480" y="0"/>
                  </a:lnTo>
                  <a:lnTo>
                    <a:pt x="1027669" y="0"/>
                  </a:lnTo>
                  <a:lnTo>
                    <a:pt x="1037110" y="0"/>
                  </a:lnTo>
                  <a:lnTo>
                    <a:pt x="1040112" y="0"/>
                  </a:lnTo>
                  <a:lnTo>
                    <a:pt x="1057734" y="0"/>
                  </a:lnTo>
                  <a:lnTo>
                    <a:pt x="1064751" y="0"/>
                  </a:lnTo>
                  <a:lnTo>
                    <a:pt x="1070177" y="0"/>
                  </a:lnTo>
                  <a:lnTo>
                    <a:pt x="1072436" y="0"/>
                  </a:lnTo>
                  <a:lnTo>
                    <a:pt x="1090311" y="0"/>
                  </a:lnTo>
                  <a:lnTo>
                    <a:pt x="1110718" y="0"/>
                  </a:lnTo>
                  <a:lnTo>
                    <a:pt x="1112712" y="0"/>
                  </a:lnTo>
                  <a:lnTo>
                    <a:pt x="1116187" y="0"/>
                  </a:lnTo>
                  <a:lnTo>
                    <a:pt x="1139828" y="0"/>
                  </a:lnTo>
                  <a:lnTo>
                    <a:pt x="1140249" y="0"/>
                  </a:lnTo>
                  <a:lnTo>
                    <a:pt x="1145480" y="0"/>
                  </a:lnTo>
                  <a:lnTo>
                    <a:pt x="1152270" y="0"/>
                  </a:lnTo>
                  <a:lnTo>
                    <a:pt x="1154934" y="0"/>
                  </a:lnTo>
                  <a:lnTo>
                    <a:pt x="1167881" y="0"/>
                  </a:lnTo>
                  <a:lnTo>
                    <a:pt x="1175544" y="0"/>
                  </a:lnTo>
                  <a:lnTo>
                    <a:pt x="1184998" y="0"/>
                  </a:lnTo>
                  <a:lnTo>
                    <a:pt x="1197946" y="0"/>
                  </a:lnTo>
                  <a:lnTo>
                    <a:pt x="1200205" y="0"/>
                  </a:lnTo>
                  <a:lnTo>
                    <a:pt x="1220978" y="0"/>
                  </a:lnTo>
                  <a:lnTo>
                    <a:pt x="1238487" y="0"/>
                  </a:lnTo>
                  <a:lnTo>
                    <a:pt x="1243956" y="0"/>
                  </a:lnTo>
                  <a:lnTo>
                    <a:pt x="1251042" y="0"/>
                  </a:lnTo>
                  <a:lnTo>
                    <a:pt x="1257637" y="0"/>
                  </a:lnTo>
                  <a:lnTo>
                    <a:pt x="1271587" y="0"/>
                  </a:lnTo>
                  <a:lnTo>
                    <a:pt x="1273249" y="0"/>
                  </a:lnTo>
                  <a:lnTo>
                    <a:pt x="1280039" y="0"/>
                  </a:lnTo>
                  <a:lnTo>
                    <a:pt x="1282703" y="0"/>
                  </a:lnTo>
                  <a:lnTo>
                    <a:pt x="1286178" y="0"/>
                  </a:lnTo>
                  <a:lnTo>
                    <a:pt x="1295146" y="0"/>
                  </a:lnTo>
                  <a:lnTo>
                    <a:pt x="1301651" y="0"/>
                  </a:lnTo>
                  <a:lnTo>
                    <a:pt x="1302284" y="0"/>
                  </a:lnTo>
                  <a:lnTo>
                    <a:pt x="1303313" y="0"/>
                  </a:lnTo>
                  <a:lnTo>
                    <a:pt x="1312767" y="0"/>
                  </a:lnTo>
                  <a:lnTo>
                    <a:pt x="1316242" y="0"/>
                  </a:lnTo>
                  <a:lnTo>
                    <a:pt x="1321886" y="0"/>
                  </a:lnTo>
                  <a:lnTo>
                    <a:pt x="1324685" y="0"/>
                  </a:lnTo>
                  <a:lnTo>
                    <a:pt x="1325211" y="0"/>
                  </a:lnTo>
                  <a:lnTo>
                    <a:pt x="1332348" y="0"/>
                  </a:lnTo>
                  <a:lnTo>
                    <a:pt x="1332714" y="0"/>
                  </a:lnTo>
                  <a:lnTo>
                    <a:pt x="1333135" y="0"/>
                  </a:lnTo>
                  <a:lnTo>
                    <a:pt x="1348747" y="0"/>
                  </a:lnTo>
                  <a:lnTo>
                    <a:pt x="1354749" y="0"/>
                  </a:lnTo>
                  <a:lnTo>
                    <a:pt x="1378811" y="0"/>
                  </a:lnTo>
                  <a:lnTo>
                    <a:pt x="1383745" y="0"/>
                  </a:lnTo>
                  <a:lnTo>
                    <a:pt x="1385406" y="0"/>
                  </a:lnTo>
                  <a:lnTo>
                    <a:pt x="1399356" y="0"/>
                  </a:lnTo>
                  <a:lnTo>
                    <a:pt x="1400513" y="0"/>
                  </a:lnTo>
                  <a:lnTo>
                    <a:pt x="1413947" y="0"/>
                  </a:lnTo>
                  <a:lnTo>
                    <a:pt x="1414442" y="0"/>
                  </a:lnTo>
                  <a:lnTo>
                    <a:pt x="1422915" y="0"/>
                  </a:lnTo>
                  <a:lnTo>
                    <a:pt x="1426390" y="0"/>
                  </a:lnTo>
                  <a:lnTo>
                    <a:pt x="1429420" y="0"/>
                  </a:lnTo>
                  <a:lnTo>
                    <a:pt x="1430053" y="0"/>
                  </a:lnTo>
                  <a:lnTo>
                    <a:pt x="1430206" y="0"/>
                  </a:lnTo>
                  <a:lnTo>
                    <a:pt x="1430577" y="0"/>
                  </a:lnTo>
                  <a:lnTo>
                    <a:pt x="1436843" y="0"/>
                  </a:lnTo>
                  <a:lnTo>
                    <a:pt x="1444011" y="0"/>
                  </a:lnTo>
                  <a:lnTo>
                    <a:pt x="1449655" y="0"/>
                  </a:lnTo>
                  <a:lnTo>
                    <a:pt x="1452454" y="0"/>
                  </a:lnTo>
                  <a:lnTo>
                    <a:pt x="1452980" y="0"/>
                  </a:lnTo>
                  <a:lnTo>
                    <a:pt x="1456455" y="0"/>
                  </a:lnTo>
                  <a:lnTo>
                    <a:pt x="1459664" y="0"/>
                  </a:lnTo>
                  <a:lnTo>
                    <a:pt x="1460117" y="0"/>
                  </a:lnTo>
                  <a:lnTo>
                    <a:pt x="1460483" y="0"/>
                  </a:lnTo>
                  <a:lnTo>
                    <a:pt x="1460904" y="0"/>
                  </a:lnTo>
                  <a:lnTo>
                    <a:pt x="1472926" y="0"/>
                  </a:lnTo>
                  <a:lnTo>
                    <a:pt x="1482518" y="0"/>
                  </a:lnTo>
                  <a:lnTo>
                    <a:pt x="1489729" y="0"/>
                  </a:lnTo>
                  <a:lnTo>
                    <a:pt x="1504116" y="0"/>
                  </a:lnTo>
                  <a:lnTo>
                    <a:pt x="1511514" y="0"/>
                  </a:lnTo>
                  <a:lnTo>
                    <a:pt x="1524740" y="0"/>
                  </a:lnTo>
                  <a:lnTo>
                    <a:pt x="1528282" y="0"/>
                  </a:lnTo>
                  <a:lnTo>
                    <a:pt x="1531757" y="0"/>
                  </a:lnTo>
                  <a:lnTo>
                    <a:pt x="1534181" y="0"/>
                  </a:lnTo>
                  <a:lnTo>
                    <a:pt x="1542211" y="0"/>
                  </a:lnTo>
                  <a:lnTo>
                    <a:pt x="1554159" y="0"/>
                  </a:lnTo>
                  <a:lnTo>
                    <a:pt x="1557318" y="0"/>
                  </a:lnTo>
                  <a:lnTo>
                    <a:pt x="1557975" y="0"/>
                  </a:lnTo>
                  <a:lnTo>
                    <a:pt x="1558346" y="0"/>
                  </a:lnTo>
                  <a:lnTo>
                    <a:pt x="1561822" y="0"/>
                  </a:lnTo>
                  <a:lnTo>
                    <a:pt x="1564612" y="0"/>
                  </a:lnTo>
                  <a:lnTo>
                    <a:pt x="1566857" y="0"/>
                  </a:lnTo>
                  <a:lnTo>
                    <a:pt x="1576919" y="0"/>
                  </a:lnTo>
                  <a:lnTo>
                    <a:pt x="1579719" y="0"/>
                  </a:lnTo>
                  <a:lnTo>
                    <a:pt x="1584224" y="0"/>
                  </a:lnTo>
                  <a:lnTo>
                    <a:pt x="1587382" y="0"/>
                  </a:lnTo>
                  <a:lnTo>
                    <a:pt x="1587433" y="0"/>
                  </a:lnTo>
                  <a:lnTo>
                    <a:pt x="1600695" y="0"/>
                  </a:lnTo>
                  <a:lnTo>
                    <a:pt x="1606834" y="0"/>
                  </a:lnTo>
                  <a:lnTo>
                    <a:pt x="1607256" y="0"/>
                  </a:lnTo>
                  <a:lnTo>
                    <a:pt x="1608325" y="0"/>
                  </a:lnTo>
                  <a:lnTo>
                    <a:pt x="1609783" y="0"/>
                  </a:lnTo>
                  <a:lnTo>
                    <a:pt x="1617498" y="0"/>
                  </a:lnTo>
                  <a:lnTo>
                    <a:pt x="1631885" y="0"/>
                  </a:lnTo>
                  <a:lnTo>
                    <a:pt x="1636899" y="0"/>
                  </a:lnTo>
                  <a:lnTo>
                    <a:pt x="1637320" y="0"/>
                  </a:lnTo>
                  <a:lnTo>
                    <a:pt x="1637445" y="0"/>
                  </a:lnTo>
                  <a:lnTo>
                    <a:pt x="1652509" y="0"/>
                  </a:lnTo>
                  <a:lnTo>
                    <a:pt x="1659526" y="0"/>
                  </a:lnTo>
                  <a:lnTo>
                    <a:pt x="1661950" y="0"/>
                  </a:lnTo>
                  <a:lnTo>
                    <a:pt x="1664952" y="0"/>
                  </a:lnTo>
                  <a:lnTo>
                    <a:pt x="1667212" y="0"/>
                  </a:lnTo>
                  <a:lnTo>
                    <a:pt x="1685087" y="0"/>
                  </a:lnTo>
                  <a:lnTo>
                    <a:pt x="1689591" y="0"/>
                  </a:lnTo>
                  <a:lnTo>
                    <a:pt x="1694626" y="0"/>
                  </a:lnTo>
                  <a:lnTo>
                    <a:pt x="1697276" y="0"/>
                  </a:lnTo>
                  <a:lnTo>
                    <a:pt x="1698000" y="0"/>
                  </a:lnTo>
                  <a:lnTo>
                    <a:pt x="1704688" y="0"/>
                  </a:lnTo>
                  <a:lnTo>
                    <a:pt x="1707488" y="0"/>
                  </a:lnTo>
                  <a:lnTo>
                    <a:pt x="1710963" y="0"/>
                  </a:lnTo>
                  <a:lnTo>
                    <a:pt x="1715151" y="0"/>
                  </a:lnTo>
                  <a:lnTo>
                    <a:pt x="1721928" y="0"/>
                  </a:lnTo>
                  <a:lnTo>
                    <a:pt x="1734603" y="0"/>
                  </a:lnTo>
                  <a:lnTo>
                    <a:pt x="1735025" y="0"/>
                  </a:lnTo>
                  <a:lnTo>
                    <a:pt x="1735558" y="0"/>
                  </a:lnTo>
                  <a:lnTo>
                    <a:pt x="1736094" y="0"/>
                  </a:lnTo>
                  <a:lnTo>
                    <a:pt x="1737552" y="0"/>
                  </a:lnTo>
                  <a:lnTo>
                    <a:pt x="1741027" y="0"/>
                  </a:lnTo>
                  <a:lnTo>
                    <a:pt x="1747046" y="0"/>
                  </a:lnTo>
                  <a:lnTo>
                    <a:pt x="1748537" y="0"/>
                  </a:lnTo>
                  <a:lnTo>
                    <a:pt x="1753052" y="0"/>
                  </a:lnTo>
                  <a:lnTo>
                    <a:pt x="1757499" y="0"/>
                  </a:lnTo>
                  <a:lnTo>
                    <a:pt x="1764668" y="0"/>
                  </a:lnTo>
                  <a:lnTo>
                    <a:pt x="1765089" y="0"/>
                  </a:lnTo>
                  <a:lnTo>
                    <a:pt x="1765214" y="0"/>
                  </a:lnTo>
                  <a:lnTo>
                    <a:pt x="1770320" y="0"/>
                  </a:lnTo>
                  <a:lnTo>
                    <a:pt x="1777110" y="0"/>
                  </a:lnTo>
                  <a:lnTo>
                    <a:pt x="1779774" y="0"/>
                  </a:lnTo>
                  <a:lnTo>
                    <a:pt x="1792721" y="0"/>
                  </a:lnTo>
                  <a:lnTo>
                    <a:pt x="1794981" y="0"/>
                  </a:lnTo>
                  <a:lnTo>
                    <a:pt x="1825045" y="0"/>
                  </a:lnTo>
                  <a:lnTo>
                    <a:pt x="1825769" y="0"/>
                  </a:lnTo>
                  <a:lnTo>
                    <a:pt x="1838732" y="0"/>
                  </a:lnTo>
                  <a:lnTo>
                    <a:pt x="1845818" y="0"/>
                  </a:lnTo>
                  <a:lnTo>
                    <a:pt x="1849697" y="0"/>
                  </a:lnTo>
                  <a:lnTo>
                    <a:pt x="1852412" y="0"/>
                  </a:lnTo>
                  <a:lnTo>
                    <a:pt x="1853903" y="0"/>
                  </a:lnTo>
                  <a:lnTo>
                    <a:pt x="1863327" y="0"/>
                  </a:lnTo>
                  <a:lnTo>
                    <a:pt x="1868796" y="0"/>
                  </a:lnTo>
                  <a:lnTo>
                    <a:pt x="1874815" y="0"/>
                  </a:lnTo>
                  <a:lnTo>
                    <a:pt x="1876306" y="0"/>
                  </a:lnTo>
                  <a:lnTo>
                    <a:pt x="1880821" y="0"/>
                  </a:lnTo>
                  <a:lnTo>
                    <a:pt x="1882477" y="0"/>
                  </a:lnTo>
                  <a:lnTo>
                    <a:pt x="1883936" y="0"/>
                  </a:lnTo>
                  <a:lnTo>
                    <a:pt x="1885268" y="0"/>
                  </a:lnTo>
                  <a:lnTo>
                    <a:pt x="1896427" y="0"/>
                  </a:lnTo>
                  <a:lnTo>
                    <a:pt x="1898089" y="0"/>
                  </a:lnTo>
                  <a:lnTo>
                    <a:pt x="1904879" y="0"/>
                  </a:lnTo>
                  <a:lnTo>
                    <a:pt x="1907543" y="0"/>
                  </a:lnTo>
                  <a:lnTo>
                    <a:pt x="1911018" y="0"/>
                  </a:lnTo>
                  <a:lnTo>
                    <a:pt x="1919986" y="0"/>
                  </a:lnTo>
                  <a:lnTo>
                    <a:pt x="1927124" y="0"/>
                  </a:lnTo>
                  <a:lnTo>
                    <a:pt x="1927489" y="0"/>
                  </a:lnTo>
                  <a:lnTo>
                    <a:pt x="1927911" y="0"/>
                  </a:lnTo>
                  <a:lnTo>
                    <a:pt x="1929402" y="0"/>
                  </a:lnTo>
                  <a:lnTo>
                    <a:pt x="1946726" y="0"/>
                  </a:lnTo>
                  <a:lnTo>
                    <a:pt x="1949525" y="0"/>
                  </a:lnTo>
                  <a:lnTo>
                    <a:pt x="1957554" y="0"/>
                  </a:lnTo>
                  <a:lnTo>
                    <a:pt x="1957975" y="0"/>
                  </a:lnTo>
                  <a:lnTo>
                    <a:pt x="1973587" y="0"/>
                  </a:lnTo>
                  <a:lnTo>
                    <a:pt x="1978520" y="0"/>
                  </a:lnTo>
                  <a:lnTo>
                    <a:pt x="1980012" y="0"/>
                  </a:lnTo>
                  <a:lnTo>
                    <a:pt x="1980181" y="0"/>
                  </a:lnTo>
                  <a:lnTo>
                    <a:pt x="1981672" y="0"/>
                  </a:lnTo>
                  <a:lnTo>
                    <a:pt x="2008585" y="0"/>
                  </a:lnTo>
                  <a:lnTo>
                    <a:pt x="2009218" y="0"/>
                  </a:lnTo>
                  <a:lnTo>
                    <a:pt x="2010246" y="0"/>
                  </a:lnTo>
                  <a:lnTo>
                    <a:pt x="2010709" y="0"/>
                  </a:lnTo>
                  <a:lnTo>
                    <a:pt x="2011705" y="0"/>
                  </a:lnTo>
                  <a:lnTo>
                    <a:pt x="2024147" y="0"/>
                  </a:lnTo>
                  <a:lnTo>
                    <a:pt x="2024196" y="0"/>
                  </a:lnTo>
                  <a:lnTo>
                    <a:pt x="2024981" y="0"/>
                  </a:lnTo>
                  <a:lnTo>
                    <a:pt x="2025353" y="0"/>
                  </a:lnTo>
                  <a:lnTo>
                    <a:pt x="2026473" y="0"/>
                  </a:lnTo>
                  <a:lnTo>
                    <a:pt x="2031619" y="0"/>
                  </a:lnTo>
                  <a:lnTo>
                    <a:pt x="2033110" y="0"/>
                  </a:lnTo>
                  <a:lnTo>
                    <a:pt x="2038787" y="0"/>
                  </a:lnTo>
                  <a:lnTo>
                    <a:pt x="2039282" y="0"/>
                  </a:lnTo>
                  <a:lnTo>
                    <a:pt x="2047755" y="0"/>
                  </a:lnTo>
                  <a:lnTo>
                    <a:pt x="2051230" y="0"/>
                  </a:lnTo>
                  <a:lnTo>
                    <a:pt x="2054893" y="0"/>
                  </a:lnTo>
                  <a:lnTo>
                    <a:pt x="2055046" y="0"/>
                  </a:lnTo>
                  <a:lnTo>
                    <a:pt x="2055258" y="0"/>
                  </a:lnTo>
                  <a:lnTo>
                    <a:pt x="2055680" y="0"/>
                  </a:lnTo>
                  <a:lnTo>
                    <a:pt x="2057171" y="0"/>
                  </a:lnTo>
                  <a:lnTo>
                    <a:pt x="2061683" y="0"/>
                  </a:lnTo>
                  <a:lnTo>
                    <a:pt x="2067702" y="0"/>
                  </a:lnTo>
                  <a:lnTo>
                    <a:pt x="2074495" y="0"/>
                  </a:lnTo>
                  <a:lnTo>
                    <a:pt x="2077294" y="0"/>
                  </a:lnTo>
                  <a:lnTo>
                    <a:pt x="2084504" y="0"/>
                  </a:lnTo>
                  <a:lnTo>
                    <a:pt x="2085323" y="0"/>
                  </a:lnTo>
                  <a:lnTo>
                    <a:pt x="2085744" y="0"/>
                  </a:lnTo>
                  <a:lnTo>
                    <a:pt x="2097766" y="0"/>
                  </a:lnTo>
                  <a:lnTo>
                    <a:pt x="2106289" y="0"/>
                  </a:lnTo>
                  <a:lnTo>
                    <a:pt x="2107781" y="0"/>
                  </a:lnTo>
                  <a:lnTo>
                    <a:pt x="2128956" y="0"/>
                  </a:lnTo>
                  <a:lnTo>
                    <a:pt x="2129514" y="0"/>
                  </a:lnTo>
                  <a:lnTo>
                    <a:pt x="2136354" y="0"/>
                  </a:lnTo>
                  <a:lnTo>
                    <a:pt x="2136987" y="0"/>
                  </a:lnTo>
                  <a:lnTo>
                    <a:pt x="2138478" y="0"/>
                  </a:lnTo>
                  <a:lnTo>
                    <a:pt x="2151916" y="0"/>
                  </a:lnTo>
                  <a:lnTo>
                    <a:pt x="2152750" y="0"/>
                  </a:lnTo>
                  <a:lnTo>
                    <a:pt x="2153122" y="0"/>
                  </a:lnTo>
                  <a:lnTo>
                    <a:pt x="2154242" y="0"/>
                  </a:lnTo>
                  <a:lnTo>
                    <a:pt x="2156597" y="0"/>
                  </a:lnTo>
                  <a:lnTo>
                    <a:pt x="2159388" y="0"/>
                  </a:lnTo>
                  <a:lnTo>
                    <a:pt x="2160879" y="0"/>
                  </a:lnTo>
                  <a:lnTo>
                    <a:pt x="2161633" y="0"/>
                  </a:lnTo>
                  <a:lnTo>
                    <a:pt x="2167051" y="0"/>
                  </a:lnTo>
                  <a:lnTo>
                    <a:pt x="2178999" y="0"/>
                  </a:lnTo>
                  <a:lnTo>
                    <a:pt x="2182158" y="0"/>
                  </a:lnTo>
                  <a:lnTo>
                    <a:pt x="2182815" y="0"/>
                  </a:lnTo>
                  <a:lnTo>
                    <a:pt x="2188666" y="0"/>
                  </a:lnTo>
                  <a:lnTo>
                    <a:pt x="2189452" y="0"/>
                  </a:lnTo>
                  <a:lnTo>
                    <a:pt x="2191697" y="0"/>
                  </a:lnTo>
                  <a:lnTo>
                    <a:pt x="2195471" y="0"/>
                  </a:lnTo>
                  <a:lnTo>
                    <a:pt x="2201759" y="0"/>
                  </a:lnTo>
                  <a:lnTo>
                    <a:pt x="2203100" y="0"/>
                  </a:lnTo>
                  <a:lnTo>
                    <a:pt x="2204559" y="0"/>
                  </a:lnTo>
                  <a:lnTo>
                    <a:pt x="2204591" y="0"/>
                  </a:lnTo>
                  <a:lnTo>
                    <a:pt x="2212273" y="0"/>
                  </a:lnTo>
                  <a:lnTo>
                    <a:pt x="2225535" y="0"/>
                  </a:lnTo>
                  <a:lnTo>
                    <a:pt x="2231674" y="0"/>
                  </a:lnTo>
                  <a:lnTo>
                    <a:pt x="2232096" y="0"/>
                  </a:lnTo>
                  <a:lnTo>
                    <a:pt x="2232220" y="0"/>
                  </a:lnTo>
                  <a:lnTo>
                    <a:pt x="2233118" y="0"/>
                  </a:lnTo>
                  <a:lnTo>
                    <a:pt x="2233165" y="0"/>
                  </a:lnTo>
                  <a:lnTo>
                    <a:pt x="2256725" y="0"/>
                  </a:lnTo>
                  <a:lnTo>
                    <a:pt x="2257283" y="0"/>
                  </a:lnTo>
                  <a:lnTo>
                    <a:pt x="2262285" y="0"/>
                  </a:lnTo>
                  <a:lnTo>
                    <a:pt x="2284366" y="0"/>
                  </a:lnTo>
                  <a:lnTo>
                    <a:pt x="2289402" y="0"/>
                  </a:lnTo>
                  <a:lnTo>
                    <a:pt x="2292052" y="0"/>
                  </a:lnTo>
                  <a:lnTo>
                    <a:pt x="2299271" y="0"/>
                  </a:lnTo>
                  <a:lnTo>
                    <a:pt x="2308721" y="0"/>
                  </a:lnTo>
                  <a:lnTo>
                    <a:pt x="2309927" y="0"/>
                  </a:lnTo>
                  <a:lnTo>
                    <a:pt x="2316435" y="0"/>
                  </a:lnTo>
                  <a:lnTo>
                    <a:pt x="2316703" y="0"/>
                  </a:lnTo>
                  <a:lnTo>
                    <a:pt x="2319466" y="0"/>
                  </a:lnTo>
                  <a:lnTo>
                    <a:pt x="2322840" y="0"/>
                  </a:lnTo>
                  <a:lnTo>
                    <a:pt x="2329528" y="0"/>
                  </a:lnTo>
                  <a:lnTo>
                    <a:pt x="2330869" y="0"/>
                  </a:lnTo>
                  <a:lnTo>
                    <a:pt x="2332328" y="0"/>
                  </a:lnTo>
                  <a:lnTo>
                    <a:pt x="2332360" y="0"/>
                  </a:lnTo>
                  <a:lnTo>
                    <a:pt x="2335803" y="0"/>
                  </a:lnTo>
                  <a:lnTo>
                    <a:pt x="2343312" y="0"/>
                  </a:lnTo>
                  <a:lnTo>
                    <a:pt x="2344804" y="0"/>
                  </a:lnTo>
                  <a:lnTo>
                    <a:pt x="2346768" y="0"/>
                  </a:lnTo>
                  <a:lnTo>
                    <a:pt x="2347827" y="0"/>
                  </a:lnTo>
                  <a:lnTo>
                    <a:pt x="2352274" y="0"/>
                  </a:lnTo>
                  <a:lnTo>
                    <a:pt x="2359443" y="0"/>
                  </a:lnTo>
                  <a:lnTo>
                    <a:pt x="2359865" y="0"/>
                  </a:lnTo>
                  <a:lnTo>
                    <a:pt x="2359989" y="0"/>
                  </a:lnTo>
                  <a:lnTo>
                    <a:pt x="2360887" y="0"/>
                  </a:lnTo>
                  <a:lnTo>
                    <a:pt x="2360934" y="0"/>
                  </a:lnTo>
                  <a:lnTo>
                    <a:pt x="2371886" y="0"/>
                  </a:lnTo>
                  <a:lnTo>
                    <a:pt x="2373377" y="0"/>
                  </a:lnTo>
                  <a:lnTo>
                    <a:pt x="2377892" y="0"/>
                  </a:lnTo>
                  <a:cubicBezTo>
                    <a:pt x="2382339" y="0"/>
                    <a:pt x="2382339" y="0"/>
                    <a:pt x="2382339" y="0"/>
                  </a:cubicBezTo>
                  <a:lnTo>
                    <a:pt x="2390054" y="0"/>
                  </a:lnTo>
                  <a:lnTo>
                    <a:pt x="2419821" y="0"/>
                  </a:lnTo>
                  <a:lnTo>
                    <a:pt x="2427040" y="0"/>
                  </a:lnTo>
                  <a:lnTo>
                    <a:pt x="2436490" y="0"/>
                  </a:lnTo>
                  <a:lnTo>
                    <a:pt x="2444472" y="0"/>
                  </a:lnTo>
                  <a:lnTo>
                    <a:pt x="2448678" y="0"/>
                  </a:lnTo>
                  <a:lnTo>
                    <a:pt x="2450171" y="0"/>
                  </a:lnTo>
                  <a:lnTo>
                    <a:pt x="2450609" y="0"/>
                  </a:lnTo>
                  <a:lnTo>
                    <a:pt x="2463572" y="0"/>
                  </a:lnTo>
                  <a:lnTo>
                    <a:pt x="2471081" y="0"/>
                  </a:lnTo>
                  <a:lnTo>
                    <a:pt x="2472573" y="0"/>
                  </a:lnTo>
                  <a:lnTo>
                    <a:pt x="2474537" y="0"/>
                  </a:lnTo>
                  <a:lnTo>
                    <a:pt x="2475596" y="0"/>
                  </a:lnTo>
                  <a:lnTo>
                    <a:pt x="2477252" y="0"/>
                  </a:lnTo>
                  <a:lnTo>
                    <a:pt x="2478712" y="0"/>
                  </a:lnTo>
                  <a:lnTo>
                    <a:pt x="2478743" y="0"/>
                  </a:lnTo>
                  <a:lnTo>
                    <a:pt x="2480043" y="0"/>
                  </a:lnTo>
                  <a:lnTo>
                    <a:pt x="2499655" y="0"/>
                  </a:lnTo>
                  <a:lnTo>
                    <a:pt x="2501146" y="0"/>
                  </a:lnTo>
                  <a:lnTo>
                    <a:pt x="2505661" y="0"/>
                  </a:lnTo>
                  <a:lnTo>
                    <a:pt x="2508776" y="0"/>
                  </a:lnTo>
                  <a:lnTo>
                    <a:pt x="2510108" y="0"/>
                  </a:lnTo>
                  <a:lnTo>
                    <a:pt x="2524178" y="0"/>
                  </a:lnTo>
                  <a:lnTo>
                    <a:pt x="2525248" y="0"/>
                  </a:lnTo>
                  <a:lnTo>
                    <a:pt x="2525669" y="0"/>
                  </a:lnTo>
                  <a:lnTo>
                    <a:pt x="2552329" y="0"/>
                  </a:lnTo>
                  <a:lnTo>
                    <a:pt x="2552751" y="0"/>
                  </a:lnTo>
                  <a:lnTo>
                    <a:pt x="2554242" y="0"/>
                  </a:lnTo>
                  <a:lnTo>
                    <a:pt x="2574787" y="0"/>
                  </a:lnTo>
                  <a:lnTo>
                    <a:pt x="2576279" y="0"/>
                  </a:lnTo>
                  <a:lnTo>
                    <a:pt x="2576447" y="0"/>
                  </a:lnTo>
                  <a:lnTo>
                    <a:pt x="2577940" y="0"/>
                  </a:lnTo>
                  <a:lnTo>
                    <a:pt x="2603360" y="0"/>
                  </a:lnTo>
                  <a:lnTo>
                    <a:pt x="2604852" y="0"/>
                  </a:lnTo>
                  <a:lnTo>
                    <a:pt x="2605021" y="0"/>
                  </a:lnTo>
                  <a:lnTo>
                    <a:pt x="2605484" y="0"/>
                  </a:lnTo>
                  <a:lnTo>
                    <a:pt x="2606481" y="0"/>
                  </a:lnTo>
                  <a:lnTo>
                    <a:pt x="2606512" y="0"/>
                  </a:lnTo>
                  <a:lnTo>
                    <a:pt x="2606976" y="0"/>
                  </a:lnTo>
                  <a:lnTo>
                    <a:pt x="2618923" y="0"/>
                  </a:lnTo>
                  <a:lnTo>
                    <a:pt x="2621248" y="0"/>
                  </a:lnTo>
                  <a:lnTo>
                    <a:pt x="2622740" y="0"/>
                  </a:lnTo>
                  <a:lnTo>
                    <a:pt x="2627885" y="0"/>
                  </a:lnTo>
                  <a:lnTo>
                    <a:pt x="2629377" y="0"/>
                  </a:lnTo>
                  <a:lnTo>
                    <a:pt x="2634058" y="0"/>
                  </a:lnTo>
                  <a:lnTo>
                    <a:pt x="2635549" y="0"/>
                  </a:lnTo>
                  <a:lnTo>
                    <a:pt x="2636545" y="0"/>
                  </a:lnTo>
                  <a:lnTo>
                    <a:pt x="2648987" y="0"/>
                  </a:lnTo>
                  <a:lnTo>
                    <a:pt x="2649821" y="0"/>
                  </a:lnTo>
                  <a:lnTo>
                    <a:pt x="2651313" y="0"/>
                  </a:lnTo>
                  <a:lnTo>
                    <a:pt x="2651947" y="0"/>
                  </a:lnTo>
                  <a:lnTo>
                    <a:pt x="2653017" y="0"/>
                  </a:lnTo>
                  <a:lnTo>
                    <a:pt x="2653438" y="0"/>
                  </a:lnTo>
                  <a:lnTo>
                    <a:pt x="2656459" y="0"/>
                  </a:lnTo>
                  <a:lnTo>
                    <a:pt x="2657950" y="0"/>
                  </a:lnTo>
                  <a:lnTo>
                    <a:pt x="2665460" y="0"/>
                  </a:lnTo>
                  <a:lnTo>
                    <a:pt x="2680098" y="0"/>
                  </a:lnTo>
                  <a:lnTo>
                    <a:pt x="2680520" y="0"/>
                  </a:lnTo>
                  <a:lnTo>
                    <a:pt x="2682011" y="0"/>
                  </a:lnTo>
                  <a:lnTo>
                    <a:pt x="2692542" y="0"/>
                  </a:lnTo>
                  <a:lnTo>
                    <a:pt x="2702556" y="0"/>
                  </a:lnTo>
                  <a:lnTo>
                    <a:pt x="2704048" y="0"/>
                  </a:lnTo>
                  <a:lnTo>
                    <a:pt x="2724289" y="0"/>
                  </a:lnTo>
                  <a:lnTo>
                    <a:pt x="2731129" y="0"/>
                  </a:lnTo>
                  <a:lnTo>
                    <a:pt x="2732621" y="0"/>
                  </a:lnTo>
                  <a:lnTo>
                    <a:pt x="2733253" y="0"/>
                  </a:lnTo>
                  <a:lnTo>
                    <a:pt x="2734745" y="0"/>
                  </a:lnTo>
                  <a:lnTo>
                    <a:pt x="2746692" y="0"/>
                  </a:lnTo>
                  <a:lnTo>
                    <a:pt x="2749017" y="0"/>
                  </a:lnTo>
                  <a:lnTo>
                    <a:pt x="2750509" y="0"/>
                  </a:lnTo>
                  <a:lnTo>
                    <a:pt x="2754354" y="0"/>
                  </a:lnTo>
                  <a:lnTo>
                    <a:pt x="2755654" y="0"/>
                  </a:lnTo>
                  <a:lnTo>
                    <a:pt x="2757146" y="0"/>
                  </a:lnTo>
                  <a:lnTo>
                    <a:pt x="2761827" y="0"/>
                  </a:lnTo>
                  <a:lnTo>
                    <a:pt x="2763318" y="0"/>
                  </a:lnTo>
                  <a:lnTo>
                    <a:pt x="2776756" y="0"/>
                  </a:lnTo>
                  <a:lnTo>
                    <a:pt x="2777590" y="0"/>
                  </a:lnTo>
                  <a:lnTo>
                    <a:pt x="2779082" y="0"/>
                  </a:lnTo>
                  <a:lnTo>
                    <a:pt x="2783442" y="0"/>
                  </a:lnTo>
                  <a:lnTo>
                    <a:pt x="2784228" y="0"/>
                  </a:lnTo>
                  <a:lnTo>
                    <a:pt x="2785719" y="0"/>
                  </a:lnTo>
                  <a:lnTo>
                    <a:pt x="2786473" y="0"/>
                  </a:lnTo>
                  <a:lnTo>
                    <a:pt x="2793229" y="0"/>
                  </a:lnTo>
                  <a:lnTo>
                    <a:pt x="2799367" y="0"/>
                  </a:lnTo>
                  <a:lnTo>
                    <a:pt x="2813506" y="0"/>
                  </a:lnTo>
                  <a:lnTo>
                    <a:pt x="2820311" y="0"/>
                  </a:lnTo>
                  <a:lnTo>
                    <a:pt x="2827893" y="0"/>
                  </a:lnTo>
                  <a:lnTo>
                    <a:pt x="2827940" y="0"/>
                  </a:lnTo>
                  <a:lnTo>
                    <a:pt x="2829431" y="0"/>
                  </a:lnTo>
                  <a:lnTo>
                    <a:pt x="2829978" y="0"/>
                  </a:lnTo>
                  <a:lnTo>
                    <a:pt x="2852058" y="0"/>
                  </a:lnTo>
                  <a:lnTo>
                    <a:pt x="2857060" y="0"/>
                  </a:lnTo>
                  <a:lnTo>
                    <a:pt x="2857958" y="0"/>
                  </a:lnTo>
                  <a:lnTo>
                    <a:pt x="2871601" y="0"/>
                  </a:lnTo>
                  <a:lnTo>
                    <a:pt x="2882123" y="0"/>
                  </a:lnTo>
                  <a:lnTo>
                    <a:pt x="2894046" y="0"/>
                  </a:lnTo>
                  <a:lnTo>
                    <a:pt x="2903496" y="0"/>
                  </a:lnTo>
                  <a:lnTo>
                    <a:pt x="2911211" y="0"/>
                  </a:lnTo>
                  <a:lnTo>
                    <a:pt x="2914242" y="0"/>
                  </a:lnTo>
                  <a:lnTo>
                    <a:pt x="2914461" y="0"/>
                  </a:lnTo>
                  <a:lnTo>
                    <a:pt x="2924111" y="0"/>
                  </a:lnTo>
                  <a:lnTo>
                    <a:pt x="2927136" y="0"/>
                  </a:lnTo>
                  <a:lnTo>
                    <a:pt x="2933561" y="0"/>
                  </a:lnTo>
                  <a:lnTo>
                    <a:pt x="2939580" y="0"/>
                  </a:lnTo>
                  <a:lnTo>
                    <a:pt x="2941275" y="0"/>
                  </a:lnTo>
                  <a:lnTo>
                    <a:pt x="2941543" y="0"/>
                  </a:lnTo>
                  <a:lnTo>
                    <a:pt x="2945586" y="0"/>
                  </a:lnTo>
                  <a:lnTo>
                    <a:pt x="2950032" y="0"/>
                  </a:lnTo>
                  <a:lnTo>
                    <a:pt x="2955662" y="0"/>
                  </a:lnTo>
                  <a:lnTo>
                    <a:pt x="2955709" y="0"/>
                  </a:lnTo>
                  <a:lnTo>
                    <a:pt x="2957200" y="0"/>
                  </a:lnTo>
                  <a:lnTo>
                    <a:pt x="2957747" y="0"/>
                  </a:lnTo>
                  <a:lnTo>
                    <a:pt x="2968152" y="0"/>
                  </a:lnTo>
                  <a:lnTo>
                    <a:pt x="2969644" y="0"/>
                  </a:lnTo>
                  <a:lnTo>
                    <a:pt x="2972667" y="0"/>
                  </a:lnTo>
                  <a:lnTo>
                    <a:pt x="2977114" y="0"/>
                  </a:lnTo>
                  <a:lnTo>
                    <a:pt x="2984829" y="0"/>
                  </a:lnTo>
                  <a:lnTo>
                    <a:pt x="2985727" y="0"/>
                  </a:lnTo>
                  <a:lnTo>
                    <a:pt x="2999370" y="0"/>
                  </a:lnTo>
                  <a:lnTo>
                    <a:pt x="3021815" y="0"/>
                  </a:lnTo>
                  <a:lnTo>
                    <a:pt x="3031265" y="0"/>
                  </a:lnTo>
                  <a:lnTo>
                    <a:pt x="3042230" y="0"/>
                  </a:lnTo>
                  <a:lnTo>
                    <a:pt x="3044946" y="0"/>
                  </a:lnTo>
                  <a:lnTo>
                    <a:pt x="3051880" y="0"/>
                  </a:lnTo>
                  <a:lnTo>
                    <a:pt x="3061330" y="0"/>
                  </a:lnTo>
                  <a:lnTo>
                    <a:pt x="3067349" y="0"/>
                  </a:lnTo>
                  <a:lnTo>
                    <a:pt x="3069312" y="0"/>
                  </a:lnTo>
                  <a:lnTo>
                    <a:pt x="3073355" y="0"/>
                  </a:lnTo>
                  <a:lnTo>
                    <a:pt x="3073518" y="0"/>
                  </a:lnTo>
                  <a:lnTo>
                    <a:pt x="3075011" y="0"/>
                  </a:lnTo>
                  <a:lnTo>
                    <a:pt x="3077801" y="0"/>
                  </a:lnTo>
                  <a:lnTo>
                    <a:pt x="3095921" y="0"/>
                  </a:lnTo>
                  <a:lnTo>
                    <a:pt x="3097413" y="0"/>
                  </a:lnTo>
                  <a:lnTo>
                    <a:pt x="3100436" y="0"/>
                  </a:lnTo>
                  <a:lnTo>
                    <a:pt x="3103552" y="0"/>
                  </a:lnTo>
                  <a:lnTo>
                    <a:pt x="3104883" y="0"/>
                  </a:lnTo>
                  <a:lnTo>
                    <a:pt x="3120023" y="0"/>
                  </a:lnTo>
                  <a:lnTo>
                    <a:pt x="3120445" y="0"/>
                  </a:lnTo>
                  <a:lnTo>
                    <a:pt x="3149018" y="0"/>
                  </a:lnTo>
                  <a:lnTo>
                    <a:pt x="3150088" y="0"/>
                  </a:lnTo>
                  <a:lnTo>
                    <a:pt x="3150509" y="0"/>
                  </a:lnTo>
                  <a:lnTo>
                    <a:pt x="3171054" y="0"/>
                  </a:lnTo>
                  <a:lnTo>
                    <a:pt x="3172715" y="0"/>
                  </a:lnTo>
                  <a:lnTo>
                    <a:pt x="3199627" y="0"/>
                  </a:lnTo>
                  <a:lnTo>
                    <a:pt x="3201119" y="0"/>
                  </a:lnTo>
                  <a:lnTo>
                    <a:pt x="3201287" y="0"/>
                  </a:lnTo>
                  <a:lnTo>
                    <a:pt x="3201751" y="0"/>
                  </a:lnTo>
                  <a:lnTo>
                    <a:pt x="3202780" y="0"/>
                  </a:lnTo>
                  <a:lnTo>
                    <a:pt x="3217515" y="0"/>
                  </a:lnTo>
                  <a:lnTo>
                    <a:pt x="3224152" y="0"/>
                  </a:lnTo>
                  <a:lnTo>
                    <a:pt x="3230324" y="0"/>
                  </a:lnTo>
                  <a:lnTo>
                    <a:pt x="3231321" y="0"/>
                  </a:lnTo>
                  <a:lnTo>
                    <a:pt x="3231816" y="0"/>
                  </a:lnTo>
                  <a:lnTo>
                    <a:pt x="3243763" y="0"/>
                  </a:lnTo>
                  <a:lnTo>
                    <a:pt x="3246088" y="0"/>
                  </a:lnTo>
                  <a:lnTo>
                    <a:pt x="3247580" y="0"/>
                  </a:lnTo>
                  <a:lnTo>
                    <a:pt x="3247792" y="0"/>
                  </a:lnTo>
                  <a:lnTo>
                    <a:pt x="3248214" y="0"/>
                  </a:lnTo>
                  <a:lnTo>
                    <a:pt x="3252725" y="0"/>
                  </a:lnTo>
                  <a:lnTo>
                    <a:pt x="3254217" y="0"/>
                  </a:lnTo>
                  <a:lnTo>
                    <a:pt x="3260235" y="0"/>
                  </a:lnTo>
                  <a:lnTo>
                    <a:pt x="3276787" y="0"/>
                  </a:lnTo>
                  <a:lnTo>
                    <a:pt x="3277857" y="0"/>
                  </a:lnTo>
                  <a:lnTo>
                    <a:pt x="3278278" y="0"/>
                  </a:lnTo>
                  <a:lnTo>
                    <a:pt x="3290300" y="0"/>
                  </a:lnTo>
                  <a:lnTo>
                    <a:pt x="3298823" y="0"/>
                  </a:lnTo>
                  <a:lnTo>
                    <a:pt x="3327396" y="0"/>
                  </a:lnTo>
                  <a:lnTo>
                    <a:pt x="3328888" y="0"/>
                  </a:lnTo>
                  <a:lnTo>
                    <a:pt x="3329520" y="0"/>
                  </a:lnTo>
                  <a:lnTo>
                    <a:pt x="3345284" y="0"/>
                  </a:lnTo>
                  <a:lnTo>
                    <a:pt x="3349129" y="0"/>
                  </a:lnTo>
                  <a:lnTo>
                    <a:pt x="3351921" y="0"/>
                  </a:lnTo>
                  <a:lnTo>
                    <a:pt x="3358093" y="0"/>
                  </a:lnTo>
                  <a:lnTo>
                    <a:pt x="3359585" y="0"/>
                  </a:lnTo>
                  <a:lnTo>
                    <a:pt x="3371532" y="0"/>
                  </a:lnTo>
                  <a:lnTo>
                    <a:pt x="3373857" y="0"/>
                  </a:lnTo>
                  <a:lnTo>
                    <a:pt x="3375349" y="0"/>
                  </a:lnTo>
                  <a:lnTo>
                    <a:pt x="3380494" y="0"/>
                  </a:lnTo>
                  <a:lnTo>
                    <a:pt x="3381986" y="0"/>
                  </a:lnTo>
                  <a:lnTo>
                    <a:pt x="3388004" y="0"/>
                  </a:lnTo>
                  <a:lnTo>
                    <a:pt x="3408282" y="0"/>
                  </a:lnTo>
                  <a:lnTo>
                    <a:pt x="3418069" y="0"/>
                  </a:lnTo>
                  <a:lnTo>
                    <a:pt x="3424207" y="0"/>
                  </a:lnTo>
                  <a:lnTo>
                    <a:pt x="3424753" y="0"/>
                  </a:lnTo>
                  <a:lnTo>
                    <a:pt x="3452733" y="0"/>
                  </a:lnTo>
                  <a:lnTo>
                    <a:pt x="3454818" y="0"/>
                  </a:lnTo>
                  <a:lnTo>
                    <a:pt x="3476898" y="0"/>
                  </a:lnTo>
                  <a:lnTo>
                    <a:pt x="3496441" y="0"/>
                  </a:lnTo>
                  <a:lnTo>
                    <a:pt x="3509236" y="0"/>
                  </a:lnTo>
                  <a:lnTo>
                    <a:pt x="3518886" y="0"/>
                  </a:lnTo>
                  <a:lnTo>
                    <a:pt x="3528336" y="0"/>
                  </a:lnTo>
                  <a:lnTo>
                    <a:pt x="3536051" y="0"/>
                  </a:lnTo>
                  <a:lnTo>
                    <a:pt x="3539301" y="0"/>
                  </a:lnTo>
                  <a:lnTo>
                    <a:pt x="3540361" y="0"/>
                  </a:lnTo>
                  <a:lnTo>
                    <a:pt x="3544807" y="0"/>
                  </a:lnTo>
                  <a:lnTo>
                    <a:pt x="3551976" y="0"/>
                  </a:lnTo>
                  <a:lnTo>
                    <a:pt x="3552522" y="0"/>
                  </a:lnTo>
                  <a:lnTo>
                    <a:pt x="3564420" y="0"/>
                  </a:lnTo>
                  <a:lnTo>
                    <a:pt x="3570426" y="0"/>
                  </a:lnTo>
                  <a:cubicBezTo>
                    <a:pt x="3574872" y="0"/>
                    <a:pt x="3574872" y="0"/>
                    <a:pt x="3574872" y="0"/>
                  </a:cubicBezTo>
                  <a:lnTo>
                    <a:pt x="3580502" y="0"/>
                  </a:lnTo>
                  <a:lnTo>
                    <a:pt x="3582587" y="0"/>
                  </a:lnTo>
                  <a:lnTo>
                    <a:pt x="3624210" y="0"/>
                  </a:lnTo>
                  <a:lnTo>
                    <a:pt x="3637005" y="0"/>
                  </a:lnTo>
                  <a:lnTo>
                    <a:pt x="3646655" y="0"/>
                  </a:lnTo>
                  <a:lnTo>
                    <a:pt x="3656105" y="0"/>
                  </a:lnTo>
                  <a:lnTo>
                    <a:pt x="3667070" y="0"/>
                  </a:lnTo>
                  <a:lnTo>
                    <a:pt x="3668130" y="0"/>
                  </a:lnTo>
                  <a:lnTo>
                    <a:pt x="3669786" y="0"/>
                  </a:lnTo>
                  <a:lnTo>
                    <a:pt x="3672576" y="0"/>
                  </a:lnTo>
                  <a:lnTo>
                    <a:pt x="3692189" y="0"/>
                  </a:lnTo>
                  <a:lnTo>
                    <a:pt x="3698195" y="0"/>
                  </a:lnTo>
                  <a:lnTo>
                    <a:pt x="3702641" y="0"/>
                  </a:lnTo>
                  <a:lnTo>
                    <a:pt x="3744863" y="0"/>
                  </a:lnTo>
                  <a:lnTo>
                    <a:pt x="3745285" y="0"/>
                  </a:lnTo>
                  <a:lnTo>
                    <a:pt x="3795894" y="0"/>
                  </a:lnTo>
                  <a:lnTo>
                    <a:pt x="3797555" y="0"/>
                  </a:lnTo>
                  <a:lnTo>
                    <a:pt x="3826591" y="0"/>
                  </a:lnTo>
                  <a:lnTo>
                    <a:pt x="3842355" y="0"/>
                  </a:lnTo>
                  <a:lnTo>
                    <a:pt x="3848992" y="0"/>
                  </a:lnTo>
                  <a:lnTo>
                    <a:pt x="3872632" y="0"/>
                  </a:lnTo>
                  <a:lnTo>
                    <a:pt x="3873054" y="0"/>
                  </a:lnTo>
                  <a:lnTo>
                    <a:pt x="3885075" y="0"/>
                  </a:lnTo>
                  <a:lnTo>
                    <a:pt x="3923663" y="0"/>
                  </a:lnTo>
                  <a:lnTo>
                    <a:pt x="3954360" y="0"/>
                  </a:lnTo>
                  <a:lnTo>
                    <a:pt x="3970124" y="0"/>
                  </a:lnTo>
                  <a:lnTo>
                    <a:pt x="3976761" y="0"/>
                  </a:lnTo>
                  <a:lnTo>
                    <a:pt x="4012844" y="0"/>
                  </a:lnTo>
                  <a:lnTo>
                    <a:pt x="4049593" y="0"/>
                  </a:lnTo>
                  <a:cubicBezTo>
                    <a:pt x="4169647" y="0"/>
                    <a:pt x="4169647" y="0"/>
                    <a:pt x="4169647" y="0"/>
                  </a:cubicBezTo>
                  <a:lnTo>
                    <a:pt x="4177362" y="0"/>
                  </a:lnTo>
                  <a:cubicBezTo>
                    <a:pt x="4297416" y="0"/>
                    <a:pt x="4297416" y="0"/>
                    <a:pt x="4297416" y="0"/>
                  </a:cubicBezTo>
                  <a:cubicBezTo>
                    <a:pt x="4327758" y="0"/>
                    <a:pt x="4364168" y="21251"/>
                    <a:pt x="4379339" y="47054"/>
                  </a:cubicBezTo>
                  <a:cubicBezTo>
                    <a:pt x="4591731" y="415146"/>
                    <a:pt x="4591731" y="415146"/>
                    <a:pt x="4591731" y="415146"/>
                  </a:cubicBezTo>
                  <a:cubicBezTo>
                    <a:pt x="4606902" y="440951"/>
                    <a:pt x="4606902" y="483452"/>
                    <a:pt x="4591731" y="509257"/>
                  </a:cubicBezTo>
                  <a:cubicBezTo>
                    <a:pt x="4379339" y="877348"/>
                    <a:pt x="4379339" y="877348"/>
                    <a:pt x="4379339" y="877348"/>
                  </a:cubicBezTo>
                  <a:cubicBezTo>
                    <a:pt x="4364168" y="903151"/>
                    <a:pt x="4327758" y="924402"/>
                    <a:pt x="4297416" y="924402"/>
                  </a:cubicBezTo>
                  <a:lnTo>
                    <a:pt x="4169647" y="924402"/>
                  </a:lnTo>
                  <a:lnTo>
                    <a:pt x="3976761" y="924402"/>
                  </a:lnTo>
                  <a:lnTo>
                    <a:pt x="3872632" y="924402"/>
                  </a:lnTo>
                  <a:lnTo>
                    <a:pt x="3848992" y="924402"/>
                  </a:lnTo>
                  <a:lnTo>
                    <a:pt x="3744863" y="924402"/>
                  </a:lnTo>
                  <a:lnTo>
                    <a:pt x="3702641" y="924402"/>
                  </a:lnTo>
                  <a:lnTo>
                    <a:pt x="3672576" y="924402"/>
                  </a:lnTo>
                  <a:lnTo>
                    <a:pt x="3656105" y="924402"/>
                  </a:lnTo>
                  <a:lnTo>
                    <a:pt x="3574872" y="924402"/>
                  </a:lnTo>
                  <a:lnTo>
                    <a:pt x="3551976" y="924402"/>
                  </a:lnTo>
                  <a:lnTo>
                    <a:pt x="3544807" y="924402"/>
                  </a:lnTo>
                  <a:lnTo>
                    <a:pt x="3528336" y="924402"/>
                  </a:lnTo>
                  <a:lnTo>
                    <a:pt x="3424207" y="924402"/>
                  </a:lnTo>
                  <a:lnTo>
                    <a:pt x="3381986" y="924402"/>
                  </a:lnTo>
                  <a:lnTo>
                    <a:pt x="3380494" y="924402"/>
                  </a:lnTo>
                  <a:lnTo>
                    <a:pt x="3351921" y="924402"/>
                  </a:lnTo>
                  <a:lnTo>
                    <a:pt x="3277857" y="924402"/>
                  </a:lnTo>
                  <a:lnTo>
                    <a:pt x="3254217" y="924402"/>
                  </a:lnTo>
                  <a:lnTo>
                    <a:pt x="3252725" y="924402"/>
                  </a:lnTo>
                  <a:lnTo>
                    <a:pt x="3247792" y="924402"/>
                  </a:lnTo>
                  <a:lnTo>
                    <a:pt x="3231321" y="924402"/>
                  </a:lnTo>
                  <a:lnTo>
                    <a:pt x="3224152" y="924402"/>
                  </a:lnTo>
                  <a:lnTo>
                    <a:pt x="3150088" y="924402"/>
                  </a:lnTo>
                  <a:lnTo>
                    <a:pt x="3120023" y="924402"/>
                  </a:lnTo>
                  <a:lnTo>
                    <a:pt x="3104883" y="924402"/>
                  </a:lnTo>
                  <a:lnTo>
                    <a:pt x="3103552" y="924402"/>
                  </a:lnTo>
                  <a:lnTo>
                    <a:pt x="3077801" y="924402"/>
                  </a:lnTo>
                  <a:lnTo>
                    <a:pt x="3061330" y="924402"/>
                  </a:lnTo>
                  <a:lnTo>
                    <a:pt x="3031265" y="924402"/>
                  </a:lnTo>
                  <a:lnTo>
                    <a:pt x="2977114" y="924402"/>
                  </a:lnTo>
                  <a:lnTo>
                    <a:pt x="2957200" y="924402"/>
                  </a:lnTo>
                  <a:lnTo>
                    <a:pt x="2955709" y="924402"/>
                  </a:lnTo>
                  <a:lnTo>
                    <a:pt x="2950032" y="924402"/>
                  </a:lnTo>
                  <a:lnTo>
                    <a:pt x="2933561" y="924402"/>
                  </a:lnTo>
                  <a:lnTo>
                    <a:pt x="2927136" y="924402"/>
                  </a:lnTo>
                  <a:lnTo>
                    <a:pt x="2903496" y="924402"/>
                  </a:lnTo>
                  <a:lnTo>
                    <a:pt x="2829431" y="924402"/>
                  </a:lnTo>
                  <a:lnTo>
                    <a:pt x="2827940" y="924402"/>
                  </a:lnTo>
                  <a:lnTo>
                    <a:pt x="2799367" y="924402"/>
                  </a:lnTo>
                  <a:lnTo>
                    <a:pt x="2785719" y="924402"/>
                  </a:lnTo>
                  <a:lnTo>
                    <a:pt x="2784228" y="924402"/>
                  </a:lnTo>
                  <a:lnTo>
                    <a:pt x="2757146" y="924402"/>
                  </a:lnTo>
                  <a:lnTo>
                    <a:pt x="2755654" y="924402"/>
                  </a:lnTo>
                  <a:lnTo>
                    <a:pt x="2680098" y="924402"/>
                  </a:lnTo>
                  <a:lnTo>
                    <a:pt x="2657950" y="924402"/>
                  </a:lnTo>
                  <a:lnTo>
                    <a:pt x="2656459" y="924402"/>
                  </a:lnTo>
                  <a:lnTo>
                    <a:pt x="2653017" y="924402"/>
                  </a:lnTo>
                  <a:lnTo>
                    <a:pt x="2636545" y="924402"/>
                  </a:lnTo>
                  <a:lnTo>
                    <a:pt x="2629377" y="924402"/>
                  </a:lnTo>
                  <a:lnTo>
                    <a:pt x="2627885" y="924402"/>
                  </a:lnTo>
                  <a:lnTo>
                    <a:pt x="2606481" y="924402"/>
                  </a:lnTo>
                  <a:lnTo>
                    <a:pt x="2552329" y="924402"/>
                  </a:lnTo>
                  <a:lnTo>
                    <a:pt x="2525248" y="924402"/>
                  </a:lnTo>
                  <a:lnTo>
                    <a:pt x="2510108" y="924402"/>
                  </a:lnTo>
                  <a:lnTo>
                    <a:pt x="2508776" y="924402"/>
                  </a:lnTo>
                  <a:lnTo>
                    <a:pt x="2480043" y="924402"/>
                  </a:lnTo>
                  <a:lnTo>
                    <a:pt x="2478712" y="924402"/>
                  </a:lnTo>
                  <a:lnTo>
                    <a:pt x="2463572" y="924402"/>
                  </a:lnTo>
                  <a:lnTo>
                    <a:pt x="2436490" y="924402"/>
                  </a:lnTo>
                  <a:lnTo>
                    <a:pt x="2382339" y="924402"/>
                  </a:lnTo>
                  <a:lnTo>
                    <a:pt x="2360934" y="924402"/>
                  </a:lnTo>
                  <a:lnTo>
                    <a:pt x="2359443" y="924402"/>
                  </a:lnTo>
                  <a:lnTo>
                    <a:pt x="2352274" y="924402"/>
                  </a:lnTo>
                  <a:lnTo>
                    <a:pt x="2335803" y="924402"/>
                  </a:lnTo>
                  <a:lnTo>
                    <a:pt x="2332360" y="924402"/>
                  </a:lnTo>
                  <a:lnTo>
                    <a:pt x="2332328" y="924402"/>
                  </a:lnTo>
                  <a:lnTo>
                    <a:pt x="2330869" y="924402"/>
                  </a:lnTo>
                  <a:lnTo>
                    <a:pt x="2308721" y="924402"/>
                  </a:lnTo>
                  <a:lnTo>
                    <a:pt x="2233165" y="924402"/>
                  </a:lnTo>
                  <a:lnTo>
                    <a:pt x="2231674" y="924402"/>
                  </a:lnTo>
                  <a:lnTo>
                    <a:pt x="2204591" y="924402"/>
                  </a:lnTo>
                  <a:lnTo>
                    <a:pt x="2204559" y="924402"/>
                  </a:lnTo>
                  <a:lnTo>
                    <a:pt x="2203100" y="924402"/>
                  </a:lnTo>
                  <a:lnTo>
                    <a:pt x="2189452" y="924402"/>
                  </a:lnTo>
                  <a:lnTo>
                    <a:pt x="2160879" y="924402"/>
                  </a:lnTo>
                  <a:lnTo>
                    <a:pt x="2159388" y="924402"/>
                  </a:lnTo>
                  <a:lnTo>
                    <a:pt x="2085323" y="924402"/>
                  </a:lnTo>
                  <a:lnTo>
                    <a:pt x="2077294" y="924402"/>
                  </a:lnTo>
                  <a:lnTo>
                    <a:pt x="2061683" y="924402"/>
                  </a:lnTo>
                  <a:lnTo>
                    <a:pt x="2055258" y="924402"/>
                  </a:lnTo>
                  <a:lnTo>
                    <a:pt x="2038787" y="924402"/>
                  </a:lnTo>
                  <a:lnTo>
                    <a:pt x="2033110" y="924402"/>
                  </a:lnTo>
                  <a:lnTo>
                    <a:pt x="2031619" y="924402"/>
                  </a:lnTo>
                  <a:lnTo>
                    <a:pt x="2011705" y="924402"/>
                  </a:lnTo>
                  <a:lnTo>
                    <a:pt x="1957554" y="924402"/>
                  </a:lnTo>
                  <a:lnTo>
                    <a:pt x="1949525" y="924402"/>
                  </a:lnTo>
                  <a:lnTo>
                    <a:pt x="1927489" y="924402"/>
                  </a:lnTo>
                  <a:lnTo>
                    <a:pt x="1911018" y="924402"/>
                  </a:lnTo>
                  <a:lnTo>
                    <a:pt x="1907543" y="924402"/>
                  </a:lnTo>
                  <a:lnTo>
                    <a:pt x="1885268" y="924402"/>
                  </a:lnTo>
                  <a:lnTo>
                    <a:pt x="1883936" y="924402"/>
                  </a:lnTo>
                  <a:lnTo>
                    <a:pt x="1868796" y="924402"/>
                  </a:lnTo>
                  <a:lnTo>
                    <a:pt x="1838732" y="924402"/>
                  </a:lnTo>
                  <a:lnTo>
                    <a:pt x="1779774" y="924402"/>
                  </a:lnTo>
                  <a:lnTo>
                    <a:pt x="1764668" y="924402"/>
                  </a:lnTo>
                  <a:lnTo>
                    <a:pt x="1757499" y="924402"/>
                  </a:lnTo>
                  <a:lnTo>
                    <a:pt x="1741027" y="924402"/>
                  </a:lnTo>
                  <a:lnTo>
                    <a:pt x="1737552" y="924402"/>
                  </a:lnTo>
                  <a:lnTo>
                    <a:pt x="1736094" y="924402"/>
                  </a:lnTo>
                  <a:lnTo>
                    <a:pt x="1734603" y="924402"/>
                  </a:lnTo>
                  <a:lnTo>
                    <a:pt x="1710963" y="924402"/>
                  </a:lnTo>
                  <a:lnTo>
                    <a:pt x="1707488" y="924402"/>
                  </a:lnTo>
                  <a:lnTo>
                    <a:pt x="1652509" y="924402"/>
                  </a:lnTo>
                  <a:lnTo>
                    <a:pt x="1636899" y="924402"/>
                  </a:lnTo>
                  <a:lnTo>
                    <a:pt x="1609783" y="924402"/>
                  </a:lnTo>
                  <a:lnTo>
                    <a:pt x="1608325" y="924402"/>
                  </a:lnTo>
                  <a:lnTo>
                    <a:pt x="1606834" y="924402"/>
                  </a:lnTo>
                  <a:lnTo>
                    <a:pt x="1579719" y="924402"/>
                  </a:lnTo>
                  <a:lnTo>
                    <a:pt x="1564612" y="924402"/>
                  </a:lnTo>
                  <a:lnTo>
                    <a:pt x="1524740" y="924402"/>
                  </a:lnTo>
                  <a:lnTo>
                    <a:pt x="1482518" y="924402"/>
                  </a:lnTo>
                  <a:lnTo>
                    <a:pt x="1460483" y="924402"/>
                  </a:lnTo>
                  <a:lnTo>
                    <a:pt x="1452454" y="924402"/>
                  </a:lnTo>
                  <a:lnTo>
                    <a:pt x="1444011" y="924402"/>
                  </a:lnTo>
                  <a:lnTo>
                    <a:pt x="1436843" y="924402"/>
                  </a:lnTo>
                  <a:lnTo>
                    <a:pt x="1413947" y="924402"/>
                  </a:lnTo>
                  <a:lnTo>
                    <a:pt x="1354749" y="924402"/>
                  </a:lnTo>
                  <a:lnTo>
                    <a:pt x="1332714" y="924402"/>
                  </a:lnTo>
                  <a:lnTo>
                    <a:pt x="1324685" y="924402"/>
                  </a:lnTo>
                  <a:lnTo>
                    <a:pt x="1316242" y="924402"/>
                  </a:lnTo>
                  <a:lnTo>
                    <a:pt x="1312767" y="924402"/>
                  </a:lnTo>
                  <a:lnTo>
                    <a:pt x="1286178" y="924402"/>
                  </a:lnTo>
                  <a:lnTo>
                    <a:pt x="1282703" y="924402"/>
                  </a:lnTo>
                  <a:lnTo>
                    <a:pt x="1243956" y="924402"/>
                  </a:lnTo>
                  <a:lnTo>
                    <a:pt x="1184998" y="924402"/>
                  </a:lnTo>
                  <a:lnTo>
                    <a:pt x="1154934" y="924402"/>
                  </a:lnTo>
                  <a:lnTo>
                    <a:pt x="1139828" y="924402"/>
                  </a:lnTo>
                  <a:lnTo>
                    <a:pt x="1116187" y="924402"/>
                  </a:lnTo>
                  <a:lnTo>
                    <a:pt x="1112712" y="924402"/>
                  </a:lnTo>
                  <a:lnTo>
                    <a:pt x="1057734" y="924402"/>
                  </a:lnTo>
                  <a:lnTo>
                    <a:pt x="1027669" y="924402"/>
                  </a:lnTo>
                  <a:lnTo>
                    <a:pt x="1012059" y="924402"/>
                  </a:lnTo>
                  <a:lnTo>
                    <a:pt x="984943" y="924402"/>
                  </a:lnTo>
                  <a:lnTo>
                    <a:pt x="929965" y="924402"/>
                  </a:lnTo>
                  <a:lnTo>
                    <a:pt x="899900" y="924402"/>
                  </a:lnTo>
                  <a:lnTo>
                    <a:pt x="857678" y="924402"/>
                  </a:lnTo>
                  <a:lnTo>
                    <a:pt x="819171" y="924402"/>
                  </a:lnTo>
                  <a:lnTo>
                    <a:pt x="729909" y="924402"/>
                  </a:lnTo>
                  <a:lnTo>
                    <a:pt x="691402" y="924402"/>
                  </a:lnTo>
                  <a:lnTo>
                    <a:pt x="687927" y="924402"/>
                  </a:lnTo>
                  <a:lnTo>
                    <a:pt x="560158" y="924402"/>
                  </a:lnTo>
                  <a:lnTo>
                    <a:pt x="432894" y="924402"/>
                  </a:lnTo>
                  <a:lnTo>
                    <a:pt x="305125" y="924402"/>
                  </a:lnTo>
                  <a:cubicBezTo>
                    <a:pt x="275541" y="924402"/>
                    <a:pt x="238373" y="903151"/>
                    <a:pt x="223202" y="877348"/>
                  </a:cubicBezTo>
                  <a:cubicBezTo>
                    <a:pt x="10809" y="509257"/>
                    <a:pt x="10809" y="509257"/>
                    <a:pt x="10809" y="509257"/>
                  </a:cubicBezTo>
                  <a:cubicBezTo>
                    <a:pt x="-3603" y="483452"/>
                    <a:pt x="-3603" y="440951"/>
                    <a:pt x="10809" y="415146"/>
                  </a:cubicBezTo>
                  <a:cubicBezTo>
                    <a:pt x="223202" y="47054"/>
                    <a:pt x="223202" y="47054"/>
                    <a:pt x="223202" y="47054"/>
                  </a:cubicBezTo>
                  <a:cubicBezTo>
                    <a:pt x="238373" y="21251"/>
                    <a:pt x="275541" y="0"/>
                    <a:pt x="305125" y="0"/>
                  </a:cubicBezTo>
                  <a:close/>
                </a:path>
              </a:pathLst>
            </a:custGeom>
            <a:solidFill>
              <a:schemeClr val="accent5">
                <a:lumMod val="95000"/>
              </a:schemeClr>
            </a:solidFill>
            <a:ln w="19050">
              <a:gradFill flip="none" rotWithShape="1">
                <a:gsLst>
                  <a:gs pos="0">
                    <a:schemeClr val="bg1">
                      <a:lumMod val="75000"/>
                    </a:schemeClr>
                  </a:gs>
                  <a:gs pos="100000">
                    <a:schemeClr val="bg1"/>
                  </a:gs>
                </a:gsLst>
                <a:lin ang="2700000" scaled="1"/>
                <a:tileRect/>
              </a:gradFill>
            </a:ln>
            <a:effectLst>
              <a:innerShdw blurRad="63500" dist="50800" dir="13500000">
                <a:prstClr val="black">
                  <a:alpha val="50000"/>
                </a:prstClr>
              </a:innerShdw>
            </a:effectLst>
          </p:spPr>
          <p:txBody>
            <a:bodyPr vert="horz" wrap="square" lIns="91440" tIns="45720" rIns="91440" bIns="45720" numCol="1" anchor="t" anchorCtr="0" compatLnSpc="1">
              <a:noAutofit/>
            </a:bodyPr>
            <a:lstStyle/>
            <a:p>
              <a:endParaRPr lang="zh-CN" altLang="en-US" dirty="0">
                <a:solidFill>
                  <a:prstClr val="black"/>
                </a:solidFill>
                <a:latin typeface="微软雅黑" panose="020B0503020204020204" pitchFamily="34" charset="-122"/>
              </a:endParaRPr>
            </a:p>
          </p:txBody>
        </p:sp>
      </p:grpSp>
      <p:grpSp>
        <p:nvGrpSpPr>
          <p:cNvPr id="47" name="组合 46"/>
          <p:cNvGrpSpPr/>
          <p:nvPr/>
        </p:nvGrpSpPr>
        <p:grpSpPr>
          <a:xfrm rot="16200000">
            <a:off x="367054" y="158162"/>
            <a:ext cx="765103" cy="863262"/>
            <a:chOff x="8439634" y="3544648"/>
            <a:chExt cx="1611146" cy="1817848"/>
          </a:xfrm>
        </p:grpSpPr>
        <p:sp>
          <p:nvSpPr>
            <p:cNvPr id="48" name="Freeform 5"/>
            <p:cNvSpPr/>
            <p:nvPr/>
          </p:nvSpPr>
          <p:spPr bwMode="auto">
            <a:xfrm rot="5400000">
              <a:off x="8336283" y="3647999"/>
              <a:ext cx="1817848" cy="161114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lumMod val="97000"/>
                  </a:schemeClr>
                </a:gs>
                <a:gs pos="100000">
                  <a:schemeClr val="bg1">
                    <a:lumMod val="85000"/>
                  </a:schemeClr>
                </a:gs>
              </a:gsLst>
              <a:lin ang="2700000" scaled="1"/>
              <a:tileRect/>
            </a:gradFill>
            <a:ln w="19050">
              <a:gradFill flip="none" rotWithShape="1">
                <a:gsLst>
                  <a:gs pos="100000">
                    <a:schemeClr val="bg1">
                      <a:lumMod val="75000"/>
                    </a:schemeClr>
                  </a:gs>
                  <a:gs pos="0">
                    <a:schemeClr val="bg1"/>
                  </a:gs>
                </a:gsLst>
                <a:lin ang="2700000" scaled="1"/>
                <a:tileRect/>
              </a:gradFill>
            </a:ln>
            <a:effectLst>
              <a:outerShdw blurRad="127000" dist="50800" dir="2700000" algn="tl" rotWithShape="0">
                <a:prstClr val="black">
                  <a:alpha val="40000"/>
                </a:prstClr>
              </a:outerShdw>
            </a:effectLst>
          </p:spPr>
          <p:txBody>
            <a:bodyPr vert="horz" wrap="square" lIns="91440" tIns="45720" rIns="91440" bIns="45720" numCol="1" anchor="t" anchorCtr="0" compatLnSpc="1"/>
            <a:lstStyle/>
            <a:p>
              <a:endParaRPr lang="zh-CN" altLang="en-US" dirty="0">
                <a:solidFill>
                  <a:prstClr val="black"/>
                </a:solidFill>
                <a:latin typeface="微软雅黑" panose="020B0503020204020204" pitchFamily="34" charset="-122"/>
              </a:endParaRPr>
            </a:p>
          </p:txBody>
        </p:sp>
        <p:sp>
          <p:nvSpPr>
            <p:cNvPr id="49" name="Freeform 5"/>
            <p:cNvSpPr/>
            <p:nvPr/>
          </p:nvSpPr>
          <p:spPr bwMode="auto">
            <a:xfrm rot="5400000">
              <a:off x="8582835" y="3866516"/>
              <a:ext cx="1324744" cy="117411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accent5">
                <a:lumMod val="95000"/>
              </a:schemeClr>
            </a:solidFill>
            <a:ln w="15875">
              <a:gradFill flip="none" rotWithShape="1">
                <a:gsLst>
                  <a:gs pos="0">
                    <a:schemeClr val="bg1">
                      <a:lumMod val="65000"/>
                    </a:schemeClr>
                  </a:gs>
                  <a:gs pos="100000">
                    <a:schemeClr val="bg1"/>
                  </a:gs>
                </a:gsLst>
                <a:lin ang="2700000" scaled="1"/>
                <a:tileRect/>
              </a:gradFill>
            </a:ln>
            <a:effectLst>
              <a:innerShdw blurRad="50800" dist="25400" dir="13500000">
                <a:prstClr val="black">
                  <a:alpha val="50000"/>
                </a:prstClr>
              </a:innerShdw>
            </a:effectLst>
          </p:spPr>
          <p:txBody>
            <a:bodyPr vert="horz" wrap="square" lIns="91440" tIns="45720" rIns="91440" bIns="45720" numCol="1" anchor="t" anchorCtr="0" compatLnSpc="1"/>
            <a:lstStyle/>
            <a:p>
              <a:endParaRPr lang="zh-CN" altLang="en-US" dirty="0">
                <a:solidFill>
                  <a:prstClr val="black"/>
                </a:solidFill>
                <a:latin typeface="微软雅黑" panose="020B0503020204020204" pitchFamily="34" charset="-122"/>
              </a:endParaRPr>
            </a:p>
          </p:txBody>
        </p:sp>
      </p:grpSp>
      <p:grpSp>
        <p:nvGrpSpPr>
          <p:cNvPr id="50" name="Group 17"/>
          <p:cNvGrpSpPr>
            <a:grpSpLocks noChangeAspect="1"/>
          </p:cNvGrpSpPr>
          <p:nvPr/>
        </p:nvGrpSpPr>
        <p:grpSpPr bwMode="auto">
          <a:xfrm>
            <a:off x="619936" y="455655"/>
            <a:ext cx="259340" cy="278386"/>
            <a:chOff x="231" y="1205"/>
            <a:chExt cx="640" cy="687"/>
          </a:xfrm>
          <a:solidFill>
            <a:srgbClr val="00B0F0"/>
          </a:solidFill>
          <a:effectLst/>
        </p:grpSpPr>
        <p:sp>
          <p:nvSpPr>
            <p:cNvPr id="51" name="Freeform 18"/>
            <p:cNvSpPr/>
            <p:nvPr/>
          </p:nvSpPr>
          <p:spPr bwMode="auto">
            <a:xfrm>
              <a:off x="231" y="1205"/>
              <a:ext cx="499" cy="687"/>
            </a:xfrm>
            <a:custGeom>
              <a:avLst/>
              <a:gdLst>
                <a:gd name="T0" fmla="*/ 442 w 499"/>
                <a:gd name="T1" fmla="*/ 629 h 687"/>
                <a:gd name="T2" fmla="*/ 57 w 499"/>
                <a:gd name="T3" fmla="*/ 629 h 687"/>
                <a:gd name="T4" fmla="*/ 57 w 499"/>
                <a:gd name="T5" fmla="*/ 200 h 687"/>
                <a:gd name="T6" fmla="*/ 200 w 499"/>
                <a:gd name="T7" fmla="*/ 200 h 687"/>
                <a:gd name="T8" fmla="*/ 200 w 499"/>
                <a:gd name="T9" fmla="*/ 57 h 687"/>
                <a:gd name="T10" fmla="*/ 442 w 499"/>
                <a:gd name="T11" fmla="*/ 57 h 687"/>
                <a:gd name="T12" fmla="*/ 442 w 499"/>
                <a:gd name="T13" fmla="*/ 116 h 687"/>
                <a:gd name="T14" fmla="*/ 494 w 499"/>
                <a:gd name="T15" fmla="*/ 64 h 687"/>
                <a:gd name="T16" fmla="*/ 499 w 499"/>
                <a:gd name="T17" fmla="*/ 59 h 687"/>
                <a:gd name="T18" fmla="*/ 499 w 499"/>
                <a:gd name="T19" fmla="*/ 0 h 687"/>
                <a:gd name="T20" fmla="*/ 143 w 499"/>
                <a:gd name="T21" fmla="*/ 0 h 687"/>
                <a:gd name="T22" fmla="*/ 143 w 499"/>
                <a:gd name="T23" fmla="*/ 0 h 687"/>
                <a:gd name="T24" fmla="*/ 0 w 499"/>
                <a:gd name="T25" fmla="*/ 143 h 687"/>
                <a:gd name="T26" fmla="*/ 0 w 499"/>
                <a:gd name="T27" fmla="*/ 687 h 687"/>
                <a:gd name="T28" fmla="*/ 499 w 499"/>
                <a:gd name="T29" fmla="*/ 687 h 687"/>
                <a:gd name="T30" fmla="*/ 499 w 499"/>
                <a:gd name="T31" fmla="*/ 429 h 687"/>
                <a:gd name="T32" fmla="*/ 442 w 499"/>
                <a:gd name="T33" fmla="*/ 486 h 687"/>
                <a:gd name="T34" fmla="*/ 442 w 499"/>
                <a:gd name="T35" fmla="*/ 629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9" h="687">
                  <a:moveTo>
                    <a:pt x="442" y="629"/>
                  </a:moveTo>
                  <a:lnTo>
                    <a:pt x="57" y="629"/>
                  </a:lnTo>
                  <a:lnTo>
                    <a:pt x="57" y="200"/>
                  </a:lnTo>
                  <a:lnTo>
                    <a:pt x="200" y="200"/>
                  </a:lnTo>
                  <a:lnTo>
                    <a:pt x="200" y="57"/>
                  </a:lnTo>
                  <a:lnTo>
                    <a:pt x="442" y="57"/>
                  </a:lnTo>
                  <a:lnTo>
                    <a:pt x="442" y="116"/>
                  </a:lnTo>
                  <a:lnTo>
                    <a:pt x="494" y="64"/>
                  </a:lnTo>
                  <a:lnTo>
                    <a:pt x="499" y="59"/>
                  </a:lnTo>
                  <a:lnTo>
                    <a:pt x="499" y="0"/>
                  </a:lnTo>
                  <a:lnTo>
                    <a:pt x="143" y="0"/>
                  </a:lnTo>
                  <a:lnTo>
                    <a:pt x="143" y="0"/>
                  </a:lnTo>
                  <a:lnTo>
                    <a:pt x="0" y="143"/>
                  </a:lnTo>
                  <a:lnTo>
                    <a:pt x="0" y="687"/>
                  </a:lnTo>
                  <a:lnTo>
                    <a:pt x="499" y="687"/>
                  </a:lnTo>
                  <a:lnTo>
                    <a:pt x="499" y="429"/>
                  </a:lnTo>
                  <a:lnTo>
                    <a:pt x="442" y="486"/>
                  </a:lnTo>
                  <a:lnTo>
                    <a:pt x="442" y="62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微软雅黑" panose="020B0503020204020204" pitchFamily="34" charset="-122"/>
              </a:endParaRPr>
            </a:p>
          </p:txBody>
        </p:sp>
        <p:sp>
          <p:nvSpPr>
            <p:cNvPr id="52" name="Freeform 19"/>
            <p:cNvSpPr>
              <a:spLocks noEditPoints="1"/>
            </p:cNvSpPr>
            <p:nvPr/>
          </p:nvSpPr>
          <p:spPr bwMode="auto">
            <a:xfrm>
              <a:off x="436" y="1310"/>
              <a:ext cx="435" cy="431"/>
            </a:xfrm>
            <a:custGeom>
              <a:avLst/>
              <a:gdLst>
                <a:gd name="T0" fmla="*/ 50 w 435"/>
                <a:gd name="T1" fmla="*/ 279 h 431"/>
                <a:gd name="T2" fmla="*/ 50 w 435"/>
                <a:gd name="T3" fmla="*/ 279 h 431"/>
                <a:gd name="T4" fmla="*/ 50 w 435"/>
                <a:gd name="T5" fmla="*/ 279 h 431"/>
                <a:gd name="T6" fmla="*/ 50 w 435"/>
                <a:gd name="T7" fmla="*/ 279 h 431"/>
                <a:gd name="T8" fmla="*/ 0 w 435"/>
                <a:gd name="T9" fmla="*/ 431 h 431"/>
                <a:gd name="T10" fmla="*/ 155 w 435"/>
                <a:gd name="T11" fmla="*/ 381 h 431"/>
                <a:gd name="T12" fmla="*/ 155 w 435"/>
                <a:gd name="T13" fmla="*/ 381 h 431"/>
                <a:gd name="T14" fmla="*/ 155 w 435"/>
                <a:gd name="T15" fmla="*/ 381 h 431"/>
                <a:gd name="T16" fmla="*/ 155 w 435"/>
                <a:gd name="T17" fmla="*/ 381 h 431"/>
                <a:gd name="T18" fmla="*/ 435 w 435"/>
                <a:gd name="T19" fmla="*/ 102 h 431"/>
                <a:gd name="T20" fmla="*/ 330 w 435"/>
                <a:gd name="T21" fmla="*/ 0 h 431"/>
                <a:gd name="T22" fmla="*/ 50 w 435"/>
                <a:gd name="T23" fmla="*/ 279 h 431"/>
                <a:gd name="T24" fmla="*/ 50 w 435"/>
                <a:gd name="T25" fmla="*/ 279 h 431"/>
                <a:gd name="T26" fmla="*/ 141 w 435"/>
                <a:gd name="T27" fmla="*/ 360 h 431"/>
                <a:gd name="T28" fmla="*/ 38 w 435"/>
                <a:gd name="T29" fmla="*/ 396 h 431"/>
                <a:gd name="T30" fmla="*/ 72 w 435"/>
                <a:gd name="T31" fmla="*/ 291 h 431"/>
                <a:gd name="T32" fmla="*/ 141 w 435"/>
                <a:gd name="T33" fmla="*/ 360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35" h="431">
                  <a:moveTo>
                    <a:pt x="50" y="279"/>
                  </a:moveTo>
                  <a:lnTo>
                    <a:pt x="50" y="279"/>
                  </a:lnTo>
                  <a:lnTo>
                    <a:pt x="50" y="279"/>
                  </a:lnTo>
                  <a:lnTo>
                    <a:pt x="50" y="279"/>
                  </a:lnTo>
                  <a:lnTo>
                    <a:pt x="0" y="431"/>
                  </a:lnTo>
                  <a:lnTo>
                    <a:pt x="155" y="381"/>
                  </a:lnTo>
                  <a:lnTo>
                    <a:pt x="155" y="381"/>
                  </a:lnTo>
                  <a:lnTo>
                    <a:pt x="155" y="381"/>
                  </a:lnTo>
                  <a:lnTo>
                    <a:pt x="155" y="381"/>
                  </a:lnTo>
                  <a:lnTo>
                    <a:pt x="435" y="102"/>
                  </a:lnTo>
                  <a:lnTo>
                    <a:pt x="330" y="0"/>
                  </a:lnTo>
                  <a:lnTo>
                    <a:pt x="50" y="279"/>
                  </a:lnTo>
                  <a:lnTo>
                    <a:pt x="50" y="279"/>
                  </a:lnTo>
                  <a:close/>
                  <a:moveTo>
                    <a:pt x="141" y="360"/>
                  </a:moveTo>
                  <a:lnTo>
                    <a:pt x="38" y="396"/>
                  </a:lnTo>
                  <a:lnTo>
                    <a:pt x="72" y="291"/>
                  </a:lnTo>
                  <a:lnTo>
                    <a:pt x="141" y="36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微软雅黑" panose="020B0503020204020204" pitchFamily="34" charset="-122"/>
              </a:endParaRPr>
            </a:p>
          </p:txBody>
        </p:sp>
      </p:grpSp>
      <p:sp>
        <p:nvSpPr>
          <p:cNvPr id="53" name="矩形 3"/>
          <p:cNvSpPr>
            <a:spLocks noChangeArrowheads="1"/>
          </p:cNvSpPr>
          <p:nvPr/>
        </p:nvSpPr>
        <p:spPr bwMode="auto">
          <a:xfrm>
            <a:off x="1219994" y="442914"/>
            <a:ext cx="907945" cy="377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82" tIns="34292" rIns="68582" bIns="34292">
            <a:spAutoFit/>
          </a:bodyPr>
          <a:lstStyle/>
          <a:p>
            <a:pPr algn="l"/>
            <a:r>
              <a:rPr lang="zh-CN" altLang="en-US" sz="2000" b="0" dirty="0">
                <a:solidFill>
                  <a:schemeClr val="accent3">
                    <a:lumMod val="50000"/>
                  </a:schemeClr>
                </a:solidFill>
                <a:latin typeface="微软雅黑" panose="020B0503020204020204" pitchFamily="34" charset="-122"/>
                <a:ea typeface="微软雅黑" panose="020B0503020204020204" pitchFamily="34" charset="-122"/>
                <a:sym typeface="Arial" panose="020B0604020202020204" pitchFamily="34" charset="0"/>
              </a:rPr>
              <a:t>结束语</a:t>
            </a:r>
          </a:p>
        </p:txBody>
      </p:sp>
      <p:sp>
        <p:nvSpPr>
          <p:cNvPr id="54" name="文本框 37"/>
          <p:cNvSpPr>
            <a:spLocks noChangeArrowheads="1"/>
          </p:cNvSpPr>
          <p:nvPr/>
        </p:nvSpPr>
        <p:spPr bwMode="auto">
          <a:xfrm>
            <a:off x="2210594" y="561282"/>
            <a:ext cx="1731469" cy="223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2" tIns="34292" rIns="68582" bIns="34292">
            <a:spAutoFit/>
          </a:bodyPr>
          <a:lstStyle/>
          <a:p>
            <a:pPr algn="l"/>
            <a:r>
              <a:rPr lang="en-US" altLang="zh-CN" sz="1000" b="0" dirty="0">
                <a:solidFill>
                  <a:schemeClr val="accent3">
                    <a:lumMod val="50000"/>
                  </a:schemeClr>
                </a:solidFill>
                <a:latin typeface="微软雅黑" panose="020B0503020204020204" pitchFamily="34" charset="-122"/>
                <a:sym typeface="Arial" panose="020B0604020202020204" pitchFamily="34" charset="0"/>
              </a:rPr>
              <a:t>CONCLUDING REMARKS</a:t>
            </a:r>
            <a:endParaRPr lang="zh-CN" altLang="en-US" sz="1000" b="0" baseline="-3000" dirty="0">
              <a:solidFill>
                <a:schemeClr val="accent3">
                  <a:lumMod val="50000"/>
                </a:schemeClr>
              </a:solidFill>
              <a:latin typeface="微软雅黑" panose="020B0503020204020204" pitchFamily="34" charset="-122"/>
              <a:sym typeface="Arial" panose="020B0604020202020204" pitchFamily="34" charset="0"/>
            </a:endParaRPr>
          </a:p>
        </p:txBody>
      </p:sp>
    </p:spTree>
  </p:cSld>
  <p:clrMapOvr>
    <a:masterClrMapping/>
  </p:clrMapOvr>
  <p:transition spd="slow"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fade">
                                      <p:cBhvr>
                                        <p:cTn id="7" dur="500"/>
                                        <p:tgtEl>
                                          <p:spTgt spid="50"/>
                                        </p:tgtEl>
                                      </p:cBhvr>
                                    </p:animEffect>
                                  </p:childTnLst>
                                </p:cTn>
                              </p:par>
                              <p:par>
                                <p:cTn id="8" presetID="22" presetClass="entr" presetSubtype="8" fill="hold"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wipe(left)">
                                      <p:cBhvr>
                                        <p:cTn id="10" dur="500"/>
                                        <p:tgtEl>
                                          <p:spTgt spid="44"/>
                                        </p:tgtEl>
                                      </p:cBhvr>
                                    </p:animEffect>
                                  </p:childTnLst>
                                </p:cTn>
                              </p:par>
                              <p:par>
                                <p:cTn id="11" presetID="53" presetClass="entr" presetSubtype="16" fill="hold" nodeType="withEffect">
                                  <p:stCondLst>
                                    <p:cond delay="0"/>
                                  </p:stCondLst>
                                  <p:childTnLst>
                                    <p:set>
                                      <p:cBhvr>
                                        <p:cTn id="12" dur="1" fill="hold">
                                          <p:stCondLst>
                                            <p:cond delay="0"/>
                                          </p:stCondLst>
                                        </p:cTn>
                                        <p:tgtEl>
                                          <p:spTgt spid="47"/>
                                        </p:tgtEl>
                                        <p:attrNameLst>
                                          <p:attrName>style.visibility</p:attrName>
                                        </p:attrNameLst>
                                      </p:cBhvr>
                                      <p:to>
                                        <p:strVal val="visible"/>
                                      </p:to>
                                    </p:set>
                                    <p:anim calcmode="lin" valueType="num">
                                      <p:cBhvr>
                                        <p:cTn id="13" dur="500" fill="hold"/>
                                        <p:tgtEl>
                                          <p:spTgt spid="47"/>
                                        </p:tgtEl>
                                        <p:attrNameLst>
                                          <p:attrName>ppt_w</p:attrName>
                                        </p:attrNameLst>
                                      </p:cBhvr>
                                      <p:tavLst>
                                        <p:tav tm="0">
                                          <p:val>
                                            <p:fltVal val="0"/>
                                          </p:val>
                                        </p:tav>
                                        <p:tav tm="100000">
                                          <p:val>
                                            <p:strVal val="#ppt_w"/>
                                          </p:val>
                                        </p:tav>
                                      </p:tavLst>
                                    </p:anim>
                                    <p:anim calcmode="lin" valueType="num">
                                      <p:cBhvr>
                                        <p:cTn id="14" dur="500" fill="hold"/>
                                        <p:tgtEl>
                                          <p:spTgt spid="47"/>
                                        </p:tgtEl>
                                        <p:attrNameLst>
                                          <p:attrName>ppt_h</p:attrName>
                                        </p:attrNameLst>
                                      </p:cBhvr>
                                      <p:tavLst>
                                        <p:tav tm="0">
                                          <p:val>
                                            <p:fltVal val="0"/>
                                          </p:val>
                                        </p:tav>
                                        <p:tav tm="100000">
                                          <p:val>
                                            <p:strVal val="#ppt_h"/>
                                          </p:val>
                                        </p:tav>
                                      </p:tavLst>
                                    </p:anim>
                                    <p:animEffect transition="in" filter="fade">
                                      <p:cBhvr>
                                        <p:cTn id="15" dur="500"/>
                                        <p:tgtEl>
                                          <p:spTgt spid="47"/>
                                        </p:tgtEl>
                                      </p:cBhvr>
                                    </p:animEffect>
                                  </p:childTnLst>
                                </p:cTn>
                              </p:par>
                            </p:childTnLst>
                          </p:cTn>
                        </p:par>
                        <p:par>
                          <p:cTn id="16" fill="hold">
                            <p:stCondLst>
                              <p:cond delay="500"/>
                            </p:stCondLst>
                            <p:childTnLst>
                              <p:par>
                                <p:cTn id="17" presetID="22" presetClass="entr" presetSubtype="8" fill="hold" grpId="0" nodeType="afterEffect">
                                  <p:stCondLst>
                                    <p:cond delay="0"/>
                                  </p:stCondLst>
                                  <p:childTnLst>
                                    <p:set>
                                      <p:cBhvr>
                                        <p:cTn id="18" dur="1" fill="hold">
                                          <p:stCondLst>
                                            <p:cond delay="0"/>
                                          </p:stCondLst>
                                        </p:cTn>
                                        <p:tgtEl>
                                          <p:spTgt spid="53"/>
                                        </p:tgtEl>
                                        <p:attrNameLst>
                                          <p:attrName>style.visibility</p:attrName>
                                        </p:attrNameLst>
                                      </p:cBhvr>
                                      <p:to>
                                        <p:strVal val="visible"/>
                                      </p:to>
                                    </p:set>
                                    <p:animEffect transition="in" filter="wipe(left)">
                                      <p:cBhvr>
                                        <p:cTn id="19" dur="500"/>
                                        <p:tgtEl>
                                          <p:spTgt spid="53"/>
                                        </p:tgtEl>
                                      </p:cBhvr>
                                    </p:animEffect>
                                  </p:childTnLst>
                                </p:cTn>
                              </p:par>
                              <p:par>
                                <p:cTn id="20" presetID="22" presetClass="entr" presetSubtype="8" fill="hold" grpId="0" nodeType="withEffect">
                                  <p:stCondLst>
                                    <p:cond delay="100"/>
                                  </p:stCondLst>
                                  <p:childTnLst>
                                    <p:set>
                                      <p:cBhvr>
                                        <p:cTn id="21" dur="1" fill="hold">
                                          <p:stCondLst>
                                            <p:cond delay="0"/>
                                          </p:stCondLst>
                                        </p:cTn>
                                        <p:tgtEl>
                                          <p:spTgt spid="54"/>
                                        </p:tgtEl>
                                        <p:attrNameLst>
                                          <p:attrName>style.visibility</p:attrName>
                                        </p:attrNameLst>
                                      </p:cBhvr>
                                      <p:to>
                                        <p:strVal val="visible"/>
                                      </p:to>
                                    </p:set>
                                    <p:animEffect transition="in" filter="wipe(left)">
                                      <p:cBhvr>
                                        <p:cTn id="22" dur="500"/>
                                        <p:tgtEl>
                                          <p:spTgt spid="54"/>
                                        </p:tgtEl>
                                      </p:cBhvr>
                                    </p:animEffect>
                                  </p:childTnLst>
                                </p:cTn>
                              </p:par>
                              <p:par>
                                <p:cTn id="23" presetID="47" presetClass="entr" presetSubtype="0" fill="hold"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anim calcmode="lin" valueType="num">
                                      <p:cBhvr>
                                        <p:cTn id="26" dur="500" fill="hold"/>
                                        <p:tgtEl>
                                          <p:spTgt spid="6"/>
                                        </p:tgtEl>
                                        <p:attrNameLst>
                                          <p:attrName>ppt_x</p:attrName>
                                        </p:attrNameLst>
                                      </p:cBhvr>
                                      <p:tavLst>
                                        <p:tav tm="0">
                                          <p:val>
                                            <p:strVal val="#ppt_x"/>
                                          </p:val>
                                        </p:tav>
                                        <p:tav tm="100000">
                                          <p:val>
                                            <p:strVal val="#ppt_x"/>
                                          </p:val>
                                        </p:tav>
                                      </p:tavLst>
                                    </p:anim>
                                    <p:anim calcmode="lin" valueType="num">
                                      <p:cBhvr>
                                        <p:cTn id="27" dur="500" fill="hold"/>
                                        <p:tgtEl>
                                          <p:spTgt spid="6"/>
                                        </p:tgtEl>
                                        <p:attrNameLst>
                                          <p:attrName>ppt_y</p:attrName>
                                        </p:attrNameLst>
                                      </p:cBhvr>
                                      <p:tavLst>
                                        <p:tav tm="0">
                                          <p:val>
                                            <p:strVal val="#ppt_y-.1"/>
                                          </p:val>
                                        </p:tav>
                                        <p:tav tm="100000">
                                          <p:val>
                                            <p:strVal val="#ppt_y"/>
                                          </p:val>
                                        </p:tav>
                                      </p:tavLst>
                                    </p:anim>
                                  </p:childTnLst>
                                </p:cTn>
                              </p:par>
                            </p:childTnLst>
                          </p:cTn>
                        </p:par>
                        <p:par>
                          <p:cTn id="28" fill="hold">
                            <p:stCondLst>
                              <p:cond delay="1000"/>
                            </p:stCondLst>
                            <p:childTnLst>
                              <p:par>
                                <p:cTn id="29" presetID="42"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500"/>
                                        <p:tgtEl>
                                          <p:spTgt spid="11"/>
                                        </p:tgtEl>
                                      </p:cBhvr>
                                    </p:animEffect>
                                    <p:anim calcmode="lin" valueType="num">
                                      <p:cBhvr>
                                        <p:cTn id="32" dur="500" fill="hold"/>
                                        <p:tgtEl>
                                          <p:spTgt spid="11"/>
                                        </p:tgtEl>
                                        <p:attrNameLst>
                                          <p:attrName>ppt_x</p:attrName>
                                        </p:attrNameLst>
                                      </p:cBhvr>
                                      <p:tavLst>
                                        <p:tav tm="0">
                                          <p:val>
                                            <p:strVal val="#ppt_x"/>
                                          </p:val>
                                        </p:tav>
                                        <p:tav tm="100000">
                                          <p:val>
                                            <p:strVal val="#ppt_x"/>
                                          </p:val>
                                        </p:tav>
                                      </p:tavLst>
                                    </p:anim>
                                    <p:anim calcmode="lin" valueType="num">
                                      <p:cBhvr>
                                        <p:cTn id="33" dur="500" fill="hold"/>
                                        <p:tgtEl>
                                          <p:spTgt spid="11"/>
                                        </p:tgtEl>
                                        <p:attrNameLst>
                                          <p:attrName>ppt_y</p:attrName>
                                        </p:attrNameLst>
                                      </p:cBhvr>
                                      <p:tavLst>
                                        <p:tav tm="0">
                                          <p:val>
                                            <p:strVal val="#ppt_y+.1"/>
                                          </p:val>
                                        </p:tav>
                                        <p:tav tm="100000">
                                          <p:val>
                                            <p:strVal val="#ppt_y"/>
                                          </p:val>
                                        </p:tav>
                                      </p:tavLst>
                                    </p:anim>
                                  </p:childTnLst>
                                </p:cTn>
                              </p:par>
                            </p:childTnLst>
                          </p:cTn>
                        </p:par>
                        <p:par>
                          <p:cTn id="34" fill="hold">
                            <p:stCondLst>
                              <p:cond delay="1500"/>
                            </p:stCondLst>
                            <p:childTnLst>
                              <p:par>
                                <p:cTn id="35" presetID="42" presetClass="entr" presetSubtype="0" fill="hold"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500"/>
                                        <p:tgtEl>
                                          <p:spTgt spid="12"/>
                                        </p:tgtEl>
                                      </p:cBhvr>
                                    </p:animEffect>
                                    <p:anim calcmode="lin" valueType="num">
                                      <p:cBhvr>
                                        <p:cTn id="38" dur="500" fill="hold"/>
                                        <p:tgtEl>
                                          <p:spTgt spid="12"/>
                                        </p:tgtEl>
                                        <p:attrNameLst>
                                          <p:attrName>ppt_x</p:attrName>
                                        </p:attrNameLst>
                                      </p:cBhvr>
                                      <p:tavLst>
                                        <p:tav tm="0">
                                          <p:val>
                                            <p:strVal val="#ppt_x"/>
                                          </p:val>
                                        </p:tav>
                                        <p:tav tm="100000">
                                          <p:val>
                                            <p:strVal val="#ppt_x"/>
                                          </p:val>
                                        </p:tav>
                                      </p:tavLst>
                                    </p:anim>
                                    <p:anim calcmode="lin" valueType="num">
                                      <p:cBhvr>
                                        <p:cTn id="39" dur="500" fill="hold"/>
                                        <p:tgtEl>
                                          <p:spTgt spid="12"/>
                                        </p:tgtEl>
                                        <p:attrNameLst>
                                          <p:attrName>ppt_y</p:attrName>
                                        </p:attrNameLst>
                                      </p:cBhvr>
                                      <p:tavLst>
                                        <p:tav tm="0">
                                          <p:val>
                                            <p:strVal val="#ppt_y+.1"/>
                                          </p:val>
                                        </p:tav>
                                        <p:tav tm="100000">
                                          <p:val>
                                            <p:strVal val="#ppt_y"/>
                                          </p:val>
                                        </p:tav>
                                      </p:tavLst>
                                    </p:anim>
                                  </p:childTnLst>
                                </p:cTn>
                              </p:par>
                              <p:par>
                                <p:cTn id="40" presetID="2" presetClass="entr" presetSubtype="9" fill="hold" nodeType="withEffect">
                                  <p:stCondLst>
                                    <p:cond delay="400"/>
                                  </p:stCondLst>
                                  <p:childTnLst>
                                    <p:set>
                                      <p:cBhvr>
                                        <p:cTn id="41" dur="1" fill="hold">
                                          <p:stCondLst>
                                            <p:cond delay="0"/>
                                          </p:stCondLst>
                                        </p:cTn>
                                        <p:tgtEl>
                                          <p:spTgt spid="20"/>
                                        </p:tgtEl>
                                        <p:attrNameLst>
                                          <p:attrName>style.visibility</p:attrName>
                                        </p:attrNameLst>
                                      </p:cBhvr>
                                      <p:to>
                                        <p:strVal val="visible"/>
                                      </p:to>
                                    </p:set>
                                    <p:anim calcmode="lin" valueType="num">
                                      <p:cBhvr additive="base">
                                        <p:cTn id="42" dur="500" fill="hold"/>
                                        <p:tgtEl>
                                          <p:spTgt spid="20"/>
                                        </p:tgtEl>
                                        <p:attrNameLst>
                                          <p:attrName>ppt_x</p:attrName>
                                        </p:attrNameLst>
                                      </p:cBhvr>
                                      <p:tavLst>
                                        <p:tav tm="0">
                                          <p:val>
                                            <p:strVal val="0-#ppt_w/2"/>
                                          </p:val>
                                        </p:tav>
                                        <p:tav tm="100000">
                                          <p:val>
                                            <p:strVal val="#ppt_x"/>
                                          </p:val>
                                        </p:tav>
                                      </p:tavLst>
                                    </p:anim>
                                    <p:anim calcmode="lin" valueType="num">
                                      <p:cBhvr additive="base">
                                        <p:cTn id="43" dur="500" fill="hold"/>
                                        <p:tgtEl>
                                          <p:spTgt spid="20"/>
                                        </p:tgtEl>
                                        <p:attrNameLst>
                                          <p:attrName>ppt_y</p:attrName>
                                        </p:attrNameLst>
                                      </p:cBhvr>
                                      <p:tavLst>
                                        <p:tav tm="0">
                                          <p:val>
                                            <p:strVal val="0-#ppt_h/2"/>
                                          </p:val>
                                        </p:tav>
                                        <p:tav tm="100000">
                                          <p:val>
                                            <p:strVal val="#ppt_y"/>
                                          </p:val>
                                        </p:tav>
                                      </p:tavLst>
                                    </p:anim>
                                  </p:childTnLst>
                                </p:cTn>
                              </p:par>
                              <p:par>
                                <p:cTn id="44" presetID="2" presetClass="entr" presetSubtype="12" fill="hold" nodeType="withEffect">
                                  <p:stCondLst>
                                    <p:cond delay="200"/>
                                  </p:stCondLst>
                                  <p:childTnLst>
                                    <p:set>
                                      <p:cBhvr>
                                        <p:cTn id="45" dur="1" fill="hold">
                                          <p:stCondLst>
                                            <p:cond delay="0"/>
                                          </p:stCondLst>
                                        </p:cTn>
                                        <p:tgtEl>
                                          <p:spTgt spid="23"/>
                                        </p:tgtEl>
                                        <p:attrNameLst>
                                          <p:attrName>style.visibility</p:attrName>
                                        </p:attrNameLst>
                                      </p:cBhvr>
                                      <p:to>
                                        <p:strVal val="visible"/>
                                      </p:to>
                                    </p:set>
                                    <p:anim calcmode="lin" valueType="num">
                                      <p:cBhvr additive="base">
                                        <p:cTn id="46" dur="500" fill="hold"/>
                                        <p:tgtEl>
                                          <p:spTgt spid="23"/>
                                        </p:tgtEl>
                                        <p:attrNameLst>
                                          <p:attrName>ppt_x</p:attrName>
                                        </p:attrNameLst>
                                      </p:cBhvr>
                                      <p:tavLst>
                                        <p:tav tm="0">
                                          <p:val>
                                            <p:strVal val="0-#ppt_w/2"/>
                                          </p:val>
                                        </p:tav>
                                        <p:tav tm="100000">
                                          <p:val>
                                            <p:strVal val="#ppt_x"/>
                                          </p:val>
                                        </p:tav>
                                      </p:tavLst>
                                    </p:anim>
                                    <p:anim calcmode="lin" valueType="num">
                                      <p:cBhvr additive="base">
                                        <p:cTn id="47" dur="500" fill="hold"/>
                                        <p:tgtEl>
                                          <p:spTgt spid="23"/>
                                        </p:tgtEl>
                                        <p:attrNameLst>
                                          <p:attrName>ppt_y</p:attrName>
                                        </p:attrNameLst>
                                      </p:cBhvr>
                                      <p:tavLst>
                                        <p:tav tm="0">
                                          <p:val>
                                            <p:strVal val="1+#ppt_h/2"/>
                                          </p:val>
                                        </p:tav>
                                        <p:tav tm="100000">
                                          <p:val>
                                            <p:strVal val="#ppt_y"/>
                                          </p:val>
                                        </p:tav>
                                      </p:tavLst>
                                    </p:anim>
                                  </p:childTnLst>
                                </p:cTn>
                              </p:par>
                              <p:par>
                                <p:cTn id="48" presetID="2" presetClass="entr" presetSubtype="1" fill="hold" nodeType="withEffect">
                                  <p:stCondLst>
                                    <p:cond delay="400"/>
                                  </p:stCondLst>
                                  <p:childTnLst>
                                    <p:set>
                                      <p:cBhvr>
                                        <p:cTn id="49" dur="1" fill="hold">
                                          <p:stCondLst>
                                            <p:cond delay="0"/>
                                          </p:stCondLst>
                                        </p:cTn>
                                        <p:tgtEl>
                                          <p:spTgt spid="26"/>
                                        </p:tgtEl>
                                        <p:attrNameLst>
                                          <p:attrName>style.visibility</p:attrName>
                                        </p:attrNameLst>
                                      </p:cBhvr>
                                      <p:to>
                                        <p:strVal val="visible"/>
                                      </p:to>
                                    </p:set>
                                    <p:anim calcmode="lin" valueType="num">
                                      <p:cBhvr additive="base">
                                        <p:cTn id="50" dur="500" fill="hold"/>
                                        <p:tgtEl>
                                          <p:spTgt spid="26"/>
                                        </p:tgtEl>
                                        <p:attrNameLst>
                                          <p:attrName>ppt_x</p:attrName>
                                        </p:attrNameLst>
                                      </p:cBhvr>
                                      <p:tavLst>
                                        <p:tav tm="0">
                                          <p:val>
                                            <p:strVal val="#ppt_x"/>
                                          </p:val>
                                        </p:tav>
                                        <p:tav tm="100000">
                                          <p:val>
                                            <p:strVal val="#ppt_x"/>
                                          </p:val>
                                        </p:tav>
                                      </p:tavLst>
                                    </p:anim>
                                    <p:anim calcmode="lin" valueType="num">
                                      <p:cBhvr additive="base">
                                        <p:cTn id="51" dur="500" fill="hold"/>
                                        <p:tgtEl>
                                          <p:spTgt spid="26"/>
                                        </p:tgtEl>
                                        <p:attrNameLst>
                                          <p:attrName>ppt_y</p:attrName>
                                        </p:attrNameLst>
                                      </p:cBhvr>
                                      <p:tavLst>
                                        <p:tav tm="0">
                                          <p:val>
                                            <p:strVal val="0-#ppt_h/2"/>
                                          </p:val>
                                        </p:tav>
                                        <p:tav tm="100000">
                                          <p:val>
                                            <p:strVal val="#ppt_y"/>
                                          </p:val>
                                        </p:tav>
                                      </p:tavLst>
                                    </p:anim>
                                  </p:childTnLst>
                                </p:cTn>
                              </p:par>
                              <p:par>
                                <p:cTn id="52" presetID="2" presetClass="entr" presetSubtype="3" fill="hold" nodeType="withEffect">
                                  <p:stCondLst>
                                    <p:cond delay="100"/>
                                  </p:stCondLst>
                                  <p:childTnLst>
                                    <p:set>
                                      <p:cBhvr>
                                        <p:cTn id="53" dur="1" fill="hold">
                                          <p:stCondLst>
                                            <p:cond delay="0"/>
                                          </p:stCondLst>
                                        </p:cTn>
                                        <p:tgtEl>
                                          <p:spTgt spid="29"/>
                                        </p:tgtEl>
                                        <p:attrNameLst>
                                          <p:attrName>style.visibility</p:attrName>
                                        </p:attrNameLst>
                                      </p:cBhvr>
                                      <p:to>
                                        <p:strVal val="visible"/>
                                      </p:to>
                                    </p:set>
                                    <p:anim calcmode="lin" valueType="num">
                                      <p:cBhvr additive="base">
                                        <p:cTn id="54" dur="500" fill="hold"/>
                                        <p:tgtEl>
                                          <p:spTgt spid="29"/>
                                        </p:tgtEl>
                                        <p:attrNameLst>
                                          <p:attrName>ppt_x</p:attrName>
                                        </p:attrNameLst>
                                      </p:cBhvr>
                                      <p:tavLst>
                                        <p:tav tm="0">
                                          <p:val>
                                            <p:strVal val="1+#ppt_w/2"/>
                                          </p:val>
                                        </p:tav>
                                        <p:tav tm="100000">
                                          <p:val>
                                            <p:strVal val="#ppt_x"/>
                                          </p:val>
                                        </p:tav>
                                      </p:tavLst>
                                    </p:anim>
                                    <p:anim calcmode="lin" valueType="num">
                                      <p:cBhvr additive="base">
                                        <p:cTn id="55" dur="500" fill="hold"/>
                                        <p:tgtEl>
                                          <p:spTgt spid="29"/>
                                        </p:tgtEl>
                                        <p:attrNameLst>
                                          <p:attrName>ppt_y</p:attrName>
                                        </p:attrNameLst>
                                      </p:cBhvr>
                                      <p:tavLst>
                                        <p:tav tm="0">
                                          <p:val>
                                            <p:strVal val="0-#ppt_h/2"/>
                                          </p:val>
                                        </p:tav>
                                        <p:tav tm="100000">
                                          <p:val>
                                            <p:strVal val="#ppt_y"/>
                                          </p:val>
                                        </p:tav>
                                      </p:tavLst>
                                    </p:anim>
                                  </p:childTnLst>
                                </p:cTn>
                              </p:par>
                              <p:par>
                                <p:cTn id="56" presetID="2" presetClass="entr" presetSubtype="2" fill="hold" nodeType="withEffect">
                                  <p:stCondLst>
                                    <p:cond delay="300"/>
                                  </p:stCondLst>
                                  <p:childTnLst>
                                    <p:set>
                                      <p:cBhvr>
                                        <p:cTn id="57" dur="1" fill="hold">
                                          <p:stCondLst>
                                            <p:cond delay="0"/>
                                          </p:stCondLst>
                                        </p:cTn>
                                        <p:tgtEl>
                                          <p:spTgt spid="71"/>
                                        </p:tgtEl>
                                        <p:attrNameLst>
                                          <p:attrName>style.visibility</p:attrName>
                                        </p:attrNameLst>
                                      </p:cBhvr>
                                      <p:to>
                                        <p:strVal val="visible"/>
                                      </p:to>
                                    </p:set>
                                    <p:anim calcmode="lin" valueType="num">
                                      <p:cBhvr additive="base">
                                        <p:cTn id="58" dur="500" fill="hold"/>
                                        <p:tgtEl>
                                          <p:spTgt spid="71"/>
                                        </p:tgtEl>
                                        <p:attrNameLst>
                                          <p:attrName>ppt_x</p:attrName>
                                        </p:attrNameLst>
                                      </p:cBhvr>
                                      <p:tavLst>
                                        <p:tav tm="0">
                                          <p:val>
                                            <p:strVal val="1+#ppt_w/2"/>
                                          </p:val>
                                        </p:tav>
                                        <p:tav tm="100000">
                                          <p:val>
                                            <p:strVal val="#ppt_x"/>
                                          </p:val>
                                        </p:tav>
                                      </p:tavLst>
                                    </p:anim>
                                    <p:anim calcmode="lin" valueType="num">
                                      <p:cBhvr additive="base">
                                        <p:cTn id="59" dur="500" fill="hold"/>
                                        <p:tgtEl>
                                          <p:spTgt spid="71"/>
                                        </p:tgtEl>
                                        <p:attrNameLst>
                                          <p:attrName>ppt_y</p:attrName>
                                        </p:attrNameLst>
                                      </p:cBhvr>
                                      <p:tavLst>
                                        <p:tav tm="0">
                                          <p:val>
                                            <p:strVal val="#ppt_y"/>
                                          </p:val>
                                        </p:tav>
                                        <p:tav tm="100000">
                                          <p:val>
                                            <p:strVal val="#ppt_y"/>
                                          </p:val>
                                        </p:tav>
                                      </p:tavLst>
                                    </p:anim>
                                  </p:childTnLst>
                                </p:cTn>
                              </p:par>
                              <p:par>
                                <p:cTn id="60" presetID="2" presetClass="entr" presetSubtype="6" fill="hold" nodeType="withEffect">
                                  <p:stCondLst>
                                    <p:cond delay="400"/>
                                  </p:stCondLst>
                                  <p:childTnLst>
                                    <p:set>
                                      <p:cBhvr>
                                        <p:cTn id="61" dur="1" fill="hold">
                                          <p:stCondLst>
                                            <p:cond delay="0"/>
                                          </p:stCondLst>
                                        </p:cTn>
                                        <p:tgtEl>
                                          <p:spTgt spid="104"/>
                                        </p:tgtEl>
                                        <p:attrNameLst>
                                          <p:attrName>style.visibility</p:attrName>
                                        </p:attrNameLst>
                                      </p:cBhvr>
                                      <p:to>
                                        <p:strVal val="visible"/>
                                      </p:to>
                                    </p:set>
                                    <p:anim calcmode="lin" valueType="num">
                                      <p:cBhvr additive="base">
                                        <p:cTn id="62" dur="500" fill="hold"/>
                                        <p:tgtEl>
                                          <p:spTgt spid="104"/>
                                        </p:tgtEl>
                                        <p:attrNameLst>
                                          <p:attrName>ppt_x</p:attrName>
                                        </p:attrNameLst>
                                      </p:cBhvr>
                                      <p:tavLst>
                                        <p:tav tm="0">
                                          <p:val>
                                            <p:strVal val="1+#ppt_w/2"/>
                                          </p:val>
                                        </p:tav>
                                        <p:tav tm="100000">
                                          <p:val>
                                            <p:strVal val="#ppt_x"/>
                                          </p:val>
                                        </p:tav>
                                      </p:tavLst>
                                    </p:anim>
                                    <p:anim calcmode="lin" valueType="num">
                                      <p:cBhvr additive="base">
                                        <p:cTn id="63" dur="500" fill="hold"/>
                                        <p:tgtEl>
                                          <p:spTgt spid="104"/>
                                        </p:tgtEl>
                                        <p:attrNameLst>
                                          <p:attrName>ppt_y</p:attrName>
                                        </p:attrNameLst>
                                      </p:cBhvr>
                                      <p:tavLst>
                                        <p:tav tm="0">
                                          <p:val>
                                            <p:strVal val="1+#ppt_h/2"/>
                                          </p:val>
                                        </p:tav>
                                        <p:tav tm="100000">
                                          <p:val>
                                            <p:strVal val="#ppt_y"/>
                                          </p:val>
                                        </p:tav>
                                      </p:tavLst>
                                    </p:anim>
                                  </p:childTnLst>
                                </p:cTn>
                              </p:par>
                            </p:childTnLst>
                          </p:cTn>
                        </p:par>
                        <p:par>
                          <p:cTn id="64" fill="hold">
                            <p:stCondLst>
                              <p:cond delay="2000"/>
                            </p:stCondLst>
                            <p:childTnLst>
                              <p:par>
                                <p:cTn id="65" presetID="23" presetClass="entr" presetSubtype="528" fill="hold" grpId="0" nodeType="afterEffect">
                                  <p:stCondLst>
                                    <p:cond delay="0"/>
                                  </p:stCondLst>
                                  <p:iterate type="lt">
                                    <p:tmPct val="60000"/>
                                  </p:iterate>
                                  <p:childTnLst>
                                    <p:set>
                                      <p:cBhvr>
                                        <p:cTn id="66" dur="1" fill="hold">
                                          <p:stCondLst>
                                            <p:cond delay="0"/>
                                          </p:stCondLst>
                                        </p:cTn>
                                        <p:tgtEl>
                                          <p:spTgt spid="109"/>
                                        </p:tgtEl>
                                        <p:attrNameLst>
                                          <p:attrName>style.visibility</p:attrName>
                                        </p:attrNameLst>
                                      </p:cBhvr>
                                      <p:to>
                                        <p:strVal val="visible"/>
                                      </p:to>
                                    </p:set>
                                    <p:anim calcmode="lin" valueType="num">
                                      <p:cBhvr>
                                        <p:cTn id="67" dur="600" fill="hold"/>
                                        <p:tgtEl>
                                          <p:spTgt spid="109"/>
                                        </p:tgtEl>
                                        <p:attrNameLst>
                                          <p:attrName>ppt_w</p:attrName>
                                        </p:attrNameLst>
                                      </p:cBhvr>
                                      <p:tavLst>
                                        <p:tav tm="0">
                                          <p:val>
                                            <p:fltVal val="0"/>
                                          </p:val>
                                        </p:tav>
                                        <p:tav tm="100000">
                                          <p:val>
                                            <p:strVal val="#ppt_w"/>
                                          </p:val>
                                        </p:tav>
                                      </p:tavLst>
                                    </p:anim>
                                    <p:anim calcmode="lin" valueType="num">
                                      <p:cBhvr>
                                        <p:cTn id="68" dur="600" fill="hold"/>
                                        <p:tgtEl>
                                          <p:spTgt spid="109"/>
                                        </p:tgtEl>
                                        <p:attrNameLst>
                                          <p:attrName>ppt_h</p:attrName>
                                        </p:attrNameLst>
                                      </p:cBhvr>
                                      <p:tavLst>
                                        <p:tav tm="0">
                                          <p:val>
                                            <p:fltVal val="0"/>
                                          </p:val>
                                        </p:tav>
                                        <p:tav tm="100000">
                                          <p:val>
                                            <p:strVal val="#ppt_h"/>
                                          </p:val>
                                        </p:tav>
                                      </p:tavLst>
                                    </p:anim>
                                    <p:anim calcmode="lin" valueType="num">
                                      <p:cBhvr>
                                        <p:cTn id="69" dur="600" fill="hold"/>
                                        <p:tgtEl>
                                          <p:spTgt spid="109"/>
                                        </p:tgtEl>
                                        <p:attrNameLst>
                                          <p:attrName>ppt_x</p:attrName>
                                        </p:attrNameLst>
                                      </p:cBhvr>
                                      <p:tavLst>
                                        <p:tav tm="0">
                                          <p:val>
                                            <p:fltVal val="0.5"/>
                                          </p:val>
                                        </p:tav>
                                        <p:tav tm="100000">
                                          <p:val>
                                            <p:strVal val="#ppt_x"/>
                                          </p:val>
                                        </p:tav>
                                      </p:tavLst>
                                    </p:anim>
                                    <p:anim calcmode="lin" valueType="num">
                                      <p:cBhvr>
                                        <p:cTn id="70" dur="600" fill="hold"/>
                                        <p:tgtEl>
                                          <p:spTgt spid="109"/>
                                        </p:tgtEl>
                                        <p:attrNameLst>
                                          <p:attrName>ppt_y</p:attrName>
                                        </p:attrNameLst>
                                      </p:cBhvr>
                                      <p:tavLst>
                                        <p:tav tm="0">
                                          <p:val>
                                            <p:fltVal val="0.5"/>
                                          </p:val>
                                        </p:tav>
                                        <p:tav tm="100000">
                                          <p:val>
                                            <p:strVal val="#ppt_y"/>
                                          </p:val>
                                        </p:tav>
                                      </p:tavLst>
                                    </p:anim>
                                  </p:childTnLst>
                                </p:cTn>
                              </p:par>
                              <p:par>
                                <p:cTn id="71" presetID="23" presetClass="entr" presetSubtype="528" fill="hold" grpId="0" nodeType="withEffect">
                                  <p:stCondLst>
                                    <p:cond delay="600"/>
                                  </p:stCondLst>
                                  <p:iterate type="lt">
                                    <p:tmPct val="60000"/>
                                  </p:iterate>
                                  <p:childTnLst>
                                    <p:set>
                                      <p:cBhvr>
                                        <p:cTn id="72" dur="1" fill="hold">
                                          <p:stCondLst>
                                            <p:cond delay="0"/>
                                          </p:stCondLst>
                                        </p:cTn>
                                        <p:tgtEl>
                                          <p:spTgt spid="110"/>
                                        </p:tgtEl>
                                        <p:attrNameLst>
                                          <p:attrName>style.visibility</p:attrName>
                                        </p:attrNameLst>
                                      </p:cBhvr>
                                      <p:to>
                                        <p:strVal val="visible"/>
                                      </p:to>
                                    </p:set>
                                    <p:anim calcmode="lin" valueType="num">
                                      <p:cBhvr>
                                        <p:cTn id="73" dur="500" fill="hold"/>
                                        <p:tgtEl>
                                          <p:spTgt spid="110"/>
                                        </p:tgtEl>
                                        <p:attrNameLst>
                                          <p:attrName>ppt_w</p:attrName>
                                        </p:attrNameLst>
                                      </p:cBhvr>
                                      <p:tavLst>
                                        <p:tav tm="0">
                                          <p:val>
                                            <p:fltVal val="0"/>
                                          </p:val>
                                        </p:tav>
                                        <p:tav tm="100000">
                                          <p:val>
                                            <p:strVal val="#ppt_w"/>
                                          </p:val>
                                        </p:tav>
                                      </p:tavLst>
                                    </p:anim>
                                    <p:anim calcmode="lin" valueType="num">
                                      <p:cBhvr>
                                        <p:cTn id="74" dur="500" fill="hold"/>
                                        <p:tgtEl>
                                          <p:spTgt spid="110"/>
                                        </p:tgtEl>
                                        <p:attrNameLst>
                                          <p:attrName>ppt_h</p:attrName>
                                        </p:attrNameLst>
                                      </p:cBhvr>
                                      <p:tavLst>
                                        <p:tav tm="0">
                                          <p:val>
                                            <p:fltVal val="0"/>
                                          </p:val>
                                        </p:tav>
                                        <p:tav tm="100000">
                                          <p:val>
                                            <p:strVal val="#ppt_h"/>
                                          </p:val>
                                        </p:tav>
                                      </p:tavLst>
                                    </p:anim>
                                    <p:anim calcmode="lin" valueType="num">
                                      <p:cBhvr>
                                        <p:cTn id="75" dur="500" fill="hold"/>
                                        <p:tgtEl>
                                          <p:spTgt spid="110"/>
                                        </p:tgtEl>
                                        <p:attrNameLst>
                                          <p:attrName>ppt_x</p:attrName>
                                        </p:attrNameLst>
                                      </p:cBhvr>
                                      <p:tavLst>
                                        <p:tav tm="0">
                                          <p:val>
                                            <p:fltVal val="0.5"/>
                                          </p:val>
                                        </p:tav>
                                        <p:tav tm="100000">
                                          <p:val>
                                            <p:strVal val="#ppt_x"/>
                                          </p:val>
                                        </p:tav>
                                      </p:tavLst>
                                    </p:anim>
                                    <p:anim calcmode="lin" valueType="num">
                                      <p:cBhvr>
                                        <p:cTn id="76" dur="500" fill="hold"/>
                                        <p:tgtEl>
                                          <p:spTgt spid="110"/>
                                        </p:tgtEl>
                                        <p:attrNameLst>
                                          <p:attrName>ppt_y</p:attrName>
                                        </p:attrNameLst>
                                      </p:cBhvr>
                                      <p:tavLst>
                                        <p:tav tm="0">
                                          <p:val>
                                            <p:fltVal val="0.5"/>
                                          </p:val>
                                        </p:tav>
                                        <p:tav tm="100000">
                                          <p:val>
                                            <p:strVal val="#ppt_y"/>
                                          </p:val>
                                        </p:tav>
                                      </p:tavLst>
                                    </p:anim>
                                  </p:childTnLst>
                                </p:cTn>
                              </p:par>
                              <p:par>
                                <p:cTn id="77" presetID="16" presetClass="entr" presetSubtype="21" fill="hold" grpId="0" nodeType="withEffect">
                                  <p:stCondLst>
                                    <p:cond delay="1900"/>
                                  </p:stCondLst>
                                  <p:childTnLst>
                                    <p:set>
                                      <p:cBhvr>
                                        <p:cTn id="78" dur="1" fill="hold">
                                          <p:stCondLst>
                                            <p:cond delay="0"/>
                                          </p:stCondLst>
                                        </p:cTn>
                                        <p:tgtEl>
                                          <p:spTgt spid="112"/>
                                        </p:tgtEl>
                                        <p:attrNameLst>
                                          <p:attrName>style.visibility</p:attrName>
                                        </p:attrNameLst>
                                      </p:cBhvr>
                                      <p:to>
                                        <p:strVal val="visible"/>
                                      </p:to>
                                    </p:set>
                                    <p:animEffect transition="in" filter="barn(inVertical)">
                                      <p:cBhvr>
                                        <p:cTn id="79" dur="500"/>
                                        <p:tgtEl>
                                          <p:spTgt spid="112"/>
                                        </p:tgtEl>
                                      </p:cBhvr>
                                    </p:animEffect>
                                  </p:childTnLst>
                                </p:cTn>
                              </p:par>
                            </p:childTnLst>
                          </p:cTn>
                        </p:par>
                        <p:par>
                          <p:cTn id="80" fill="hold">
                            <p:stCondLst>
                              <p:cond delay="4400"/>
                            </p:stCondLst>
                            <p:childTnLst>
                              <p:par>
                                <p:cTn id="81" presetID="53" presetClass="entr" presetSubtype="16" fill="hold" grpId="0" nodeType="afterEffect">
                                  <p:stCondLst>
                                    <p:cond delay="0"/>
                                  </p:stCondLst>
                                  <p:childTnLst>
                                    <p:set>
                                      <p:cBhvr>
                                        <p:cTn id="82" dur="1" fill="hold">
                                          <p:stCondLst>
                                            <p:cond delay="0"/>
                                          </p:stCondLst>
                                        </p:cTn>
                                        <p:tgtEl>
                                          <p:spTgt spid="100"/>
                                        </p:tgtEl>
                                        <p:attrNameLst>
                                          <p:attrName>style.visibility</p:attrName>
                                        </p:attrNameLst>
                                      </p:cBhvr>
                                      <p:to>
                                        <p:strVal val="visible"/>
                                      </p:to>
                                    </p:set>
                                    <p:anim calcmode="lin" valueType="num">
                                      <p:cBhvr>
                                        <p:cTn id="83" dur="500" fill="hold"/>
                                        <p:tgtEl>
                                          <p:spTgt spid="100"/>
                                        </p:tgtEl>
                                        <p:attrNameLst>
                                          <p:attrName>ppt_w</p:attrName>
                                        </p:attrNameLst>
                                      </p:cBhvr>
                                      <p:tavLst>
                                        <p:tav tm="0">
                                          <p:val>
                                            <p:fltVal val="0"/>
                                          </p:val>
                                        </p:tav>
                                        <p:tav tm="100000">
                                          <p:val>
                                            <p:strVal val="#ppt_w"/>
                                          </p:val>
                                        </p:tav>
                                      </p:tavLst>
                                    </p:anim>
                                    <p:anim calcmode="lin" valueType="num">
                                      <p:cBhvr>
                                        <p:cTn id="84" dur="500" fill="hold"/>
                                        <p:tgtEl>
                                          <p:spTgt spid="100"/>
                                        </p:tgtEl>
                                        <p:attrNameLst>
                                          <p:attrName>ppt_h</p:attrName>
                                        </p:attrNameLst>
                                      </p:cBhvr>
                                      <p:tavLst>
                                        <p:tav tm="0">
                                          <p:val>
                                            <p:fltVal val="0"/>
                                          </p:val>
                                        </p:tav>
                                        <p:tav tm="100000">
                                          <p:val>
                                            <p:strVal val="#ppt_h"/>
                                          </p:val>
                                        </p:tav>
                                      </p:tavLst>
                                    </p:anim>
                                    <p:animEffect transition="in" filter="fade">
                                      <p:cBhvr>
                                        <p:cTn id="85" dur="500"/>
                                        <p:tgtEl>
                                          <p:spTgt spid="100"/>
                                        </p:tgtEl>
                                      </p:cBhvr>
                                    </p:animEffect>
                                  </p:childTnLst>
                                </p:cTn>
                              </p:par>
                              <p:par>
                                <p:cTn id="86" presetID="53" presetClass="entr" presetSubtype="16" fill="hold" grpId="0" nodeType="withEffect">
                                  <p:stCondLst>
                                    <p:cond delay="0"/>
                                  </p:stCondLst>
                                  <p:childTnLst>
                                    <p:set>
                                      <p:cBhvr>
                                        <p:cTn id="87" dur="1" fill="hold">
                                          <p:stCondLst>
                                            <p:cond delay="0"/>
                                          </p:stCondLst>
                                        </p:cTn>
                                        <p:tgtEl>
                                          <p:spTgt spid="108"/>
                                        </p:tgtEl>
                                        <p:attrNameLst>
                                          <p:attrName>style.visibility</p:attrName>
                                        </p:attrNameLst>
                                      </p:cBhvr>
                                      <p:to>
                                        <p:strVal val="visible"/>
                                      </p:to>
                                    </p:set>
                                    <p:anim calcmode="lin" valueType="num">
                                      <p:cBhvr>
                                        <p:cTn id="88" dur="500" fill="hold"/>
                                        <p:tgtEl>
                                          <p:spTgt spid="108"/>
                                        </p:tgtEl>
                                        <p:attrNameLst>
                                          <p:attrName>ppt_w</p:attrName>
                                        </p:attrNameLst>
                                      </p:cBhvr>
                                      <p:tavLst>
                                        <p:tav tm="0">
                                          <p:val>
                                            <p:fltVal val="0"/>
                                          </p:val>
                                        </p:tav>
                                        <p:tav tm="100000">
                                          <p:val>
                                            <p:strVal val="#ppt_w"/>
                                          </p:val>
                                        </p:tav>
                                      </p:tavLst>
                                    </p:anim>
                                    <p:anim calcmode="lin" valueType="num">
                                      <p:cBhvr>
                                        <p:cTn id="89" dur="500" fill="hold"/>
                                        <p:tgtEl>
                                          <p:spTgt spid="108"/>
                                        </p:tgtEl>
                                        <p:attrNameLst>
                                          <p:attrName>ppt_h</p:attrName>
                                        </p:attrNameLst>
                                      </p:cBhvr>
                                      <p:tavLst>
                                        <p:tav tm="0">
                                          <p:val>
                                            <p:fltVal val="0"/>
                                          </p:val>
                                        </p:tav>
                                        <p:tav tm="100000">
                                          <p:val>
                                            <p:strVal val="#ppt_h"/>
                                          </p:val>
                                        </p:tav>
                                      </p:tavLst>
                                    </p:anim>
                                    <p:animEffect transition="in" filter="fade">
                                      <p:cBhvr>
                                        <p:cTn id="90" dur="500"/>
                                        <p:tgtEl>
                                          <p:spTgt spid="108"/>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97"/>
                                        </p:tgtEl>
                                        <p:attrNameLst>
                                          <p:attrName>style.visibility</p:attrName>
                                        </p:attrNameLst>
                                      </p:cBhvr>
                                      <p:to>
                                        <p:strVal val="visible"/>
                                      </p:to>
                                    </p:set>
                                    <p:anim calcmode="lin" valueType="num">
                                      <p:cBhvr>
                                        <p:cTn id="93" dur="500" fill="hold"/>
                                        <p:tgtEl>
                                          <p:spTgt spid="97"/>
                                        </p:tgtEl>
                                        <p:attrNameLst>
                                          <p:attrName>ppt_w</p:attrName>
                                        </p:attrNameLst>
                                      </p:cBhvr>
                                      <p:tavLst>
                                        <p:tav tm="0">
                                          <p:val>
                                            <p:fltVal val="0"/>
                                          </p:val>
                                        </p:tav>
                                        <p:tav tm="100000">
                                          <p:val>
                                            <p:strVal val="#ppt_w"/>
                                          </p:val>
                                        </p:tav>
                                      </p:tavLst>
                                    </p:anim>
                                    <p:anim calcmode="lin" valueType="num">
                                      <p:cBhvr>
                                        <p:cTn id="94" dur="500" fill="hold"/>
                                        <p:tgtEl>
                                          <p:spTgt spid="97"/>
                                        </p:tgtEl>
                                        <p:attrNameLst>
                                          <p:attrName>ppt_h</p:attrName>
                                        </p:attrNameLst>
                                      </p:cBhvr>
                                      <p:tavLst>
                                        <p:tav tm="0">
                                          <p:val>
                                            <p:fltVal val="0"/>
                                          </p:val>
                                        </p:tav>
                                        <p:tav tm="100000">
                                          <p:val>
                                            <p:strVal val="#ppt_h"/>
                                          </p:val>
                                        </p:tav>
                                      </p:tavLst>
                                    </p:anim>
                                    <p:animEffect transition="in" filter="fade">
                                      <p:cBhvr>
                                        <p:cTn id="95" dur="500"/>
                                        <p:tgtEl>
                                          <p:spTgt spid="97"/>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94"/>
                                        </p:tgtEl>
                                        <p:attrNameLst>
                                          <p:attrName>style.visibility</p:attrName>
                                        </p:attrNameLst>
                                      </p:cBhvr>
                                      <p:to>
                                        <p:strVal val="visible"/>
                                      </p:to>
                                    </p:set>
                                    <p:anim calcmode="lin" valueType="num">
                                      <p:cBhvr>
                                        <p:cTn id="98" dur="500" fill="hold"/>
                                        <p:tgtEl>
                                          <p:spTgt spid="94"/>
                                        </p:tgtEl>
                                        <p:attrNameLst>
                                          <p:attrName>ppt_w</p:attrName>
                                        </p:attrNameLst>
                                      </p:cBhvr>
                                      <p:tavLst>
                                        <p:tav tm="0">
                                          <p:val>
                                            <p:fltVal val="0"/>
                                          </p:val>
                                        </p:tav>
                                        <p:tav tm="100000">
                                          <p:val>
                                            <p:strVal val="#ppt_w"/>
                                          </p:val>
                                        </p:tav>
                                      </p:tavLst>
                                    </p:anim>
                                    <p:anim calcmode="lin" valueType="num">
                                      <p:cBhvr>
                                        <p:cTn id="99" dur="500" fill="hold"/>
                                        <p:tgtEl>
                                          <p:spTgt spid="94"/>
                                        </p:tgtEl>
                                        <p:attrNameLst>
                                          <p:attrName>ppt_h</p:attrName>
                                        </p:attrNameLst>
                                      </p:cBhvr>
                                      <p:tavLst>
                                        <p:tav tm="0">
                                          <p:val>
                                            <p:fltVal val="0"/>
                                          </p:val>
                                        </p:tav>
                                        <p:tav tm="100000">
                                          <p:val>
                                            <p:strVal val="#ppt_h"/>
                                          </p:val>
                                        </p:tav>
                                      </p:tavLst>
                                    </p:anim>
                                    <p:animEffect transition="in" filter="fade">
                                      <p:cBhvr>
                                        <p:cTn id="100" dur="500"/>
                                        <p:tgtEl>
                                          <p:spTgt spid="94"/>
                                        </p:tgtEl>
                                      </p:cBhvr>
                                    </p:animEffect>
                                  </p:childTnLst>
                                </p:cTn>
                              </p:par>
                            </p:childTnLst>
                          </p:cTn>
                        </p:par>
                        <p:par>
                          <p:cTn id="101" fill="hold">
                            <p:stCondLst>
                              <p:cond delay="4900"/>
                            </p:stCondLst>
                            <p:childTnLst>
                              <p:par>
                                <p:cTn id="102" presetID="12" presetClass="entr" presetSubtype="2" fill="hold" grpId="0" nodeType="afterEffect">
                                  <p:stCondLst>
                                    <p:cond delay="0"/>
                                  </p:stCondLst>
                                  <p:childTnLst>
                                    <p:set>
                                      <p:cBhvr>
                                        <p:cTn id="103" dur="1" fill="hold">
                                          <p:stCondLst>
                                            <p:cond delay="0"/>
                                          </p:stCondLst>
                                        </p:cTn>
                                        <p:tgtEl>
                                          <p:spTgt spid="113"/>
                                        </p:tgtEl>
                                        <p:attrNameLst>
                                          <p:attrName>style.visibility</p:attrName>
                                        </p:attrNameLst>
                                      </p:cBhvr>
                                      <p:to>
                                        <p:strVal val="visible"/>
                                      </p:to>
                                    </p:set>
                                    <p:anim calcmode="lin" valueType="num">
                                      <p:cBhvr additive="base">
                                        <p:cTn id="104" dur="500"/>
                                        <p:tgtEl>
                                          <p:spTgt spid="113"/>
                                        </p:tgtEl>
                                        <p:attrNameLst>
                                          <p:attrName>ppt_x</p:attrName>
                                        </p:attrNameLst>
                                      </p:cBhvr>
                                      <p:tavLst>
                                        <p:tav tm="0">
                                          <p:val>
                                            <p:strVal val="#ppt_x+#ppt_w*1.125000"/>
                                          </p:val>
                                        </p:tav>
                                        <p:tav tm="100000">
                                          <p:val>
                                            <p:strVal val="#ppt_x"/>
                                          </p:val>
                                        </p:tav>
                                      </p:tavLst>
                                    </p:anim>
                                    <p:animEffect transition="in" filter="wipe(left)">
                                      <p:cBhvr>
                                        <p:cTn id="105" dur="500"/>
                                        <p:tgtEl>
                                          <p:spTgt spid="113"/>
                                        </p:tgtEl>
                                      </p:cBhvr>
                                    </p:animEffect>
                                  </p:childTnLst>
                                </p:cTn>
                              </p:par>
                            </p:childTnLst>
                          </p:cTn>
                        </p:par>
                        <p:par>
                          <p:cTn id="106" fill="hold">
                            <p:stCondLst>
                              <p:cond delay="5400"/>
                            </p:stCondLst>
                            <p:childTnLst>
                              <p:par>
                                <p:cTn id="107" presetID="22" presetClass="entr" presetSubtype="1" fill="hold" grpId="0" nodeType="afterEffect">
                                  <p:stCondLst>
                                    <p:cond delay="0"/>
                                  </p:stCondLst>
                                  <p:childTnLst>
                                    <p:set>
                                      <p:cBhvr>
                                        <p:cTn id="108" dur="1" fill="hold">
                                          <p:stCondLst>
                                            <p:cond delay="0"/>
                                          </p:stCondLst>
                                        </p:cTn>
                                        <p:tgtEl>
                                          <p:spTgt spid="114"/>
                                        </p:tgtEl>
                                        <p:attrNameLst>
                                          <p:attrName>style.visibility</p:attrName>
                                        </p:attrNameLst>
                                      </p:cBhvr>
                                      <p:to>
                                        <p:strVal val="visible"/>
                                      </p:to>
                                    </p:set>
                                    <p:animEffect transition="in" filter="wipe(up)">
                                      <p:cBhvr>
                                        <p:cTn id="109" dur="500"/>
                                        <p:tgtEl>
                                          <p:spTgt spid="114"/>
                                        </p:tgtEl>
                                      </p:cBhvr>
                                    </p:animEffect>
                                  </p:childTnLst>
                                </p:cTn>
                              </p:par>
                              <p:par>
                                <p:cTn id="110" presetID="22" presetClass="entr" presetSubtype="1" fill="hold" grpId="0" nodeType="withEffect">
                                  <p:stCondLst>
                                    <p:cond delay="300"/>
                                  </p:stCondLst>
                                  <p:childTnLst>
                                    <p:set>
                                      <p:cBhvr>
                                        <p:cTn id="111" dur="1" fill="hold">
                                          <p:stCondLst>
                                            <p:cond delay="0"/>
                                          </p:stCondLst>
                                        </p:cTn>
                                        <p:tgtEl>
                                          <p:spTgt spid="115"/>
                                        </p:tgtEl>
                                        <p:attrNameLst>
                                          <p:attrName>style.visibility</p:attrName>
                                        </p:attrNameLst>
                                      </p:cBhvr>
                                      <p:to>
                                        <p:strVal val="visible"/>
                                      </p:to>
                                    </p:set>
                                    <p:animEffect transition="in" filter="wipe(up)">
                                      <p:cBhvr>
                                        <p:cTn id="112" dur="500"/>
                                        <p:tgtEl>
                                          <p:spTgt spid="1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94" grpId="0"/>
      <p:bldP spid="97" grpId="0"/>
      <p:bldP spid="100" grpId="0"/>
      <p:bldP spid="108" grpId="0"/>
      <p:bldP spid="109" grpId="0"/>
      <p:bldP spid="110" grpId="0"/>
      <p:bldP spid="112" grpId="0"/>
      <p:bldP spid="113" grpId="0"/>
      <p:bldP spid="114" grpId="0"/>
      <p:bldP spid="115" grpId="0"/>
      <p:bldP spid="53" grpId="0"/>
      <p:bldP spid="54"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3"/>
          <p:cNvSpPr>
            <a:spLocks noChangeArrowheads="1"/>
          </p:cNvSpPr>
          <p:nvPr/>
        </p:nvSpPr>
        <p:spPr bwMode="auto">
          <a:xfrm>
            <a:off x="1274769" y="366714"/>
            <a:ext cx="1164425" cy="377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82" tIns="34292" rIns="68582" bIns="34292">
            <a:spAutoFit/>
          </a:bodyPr>
          <a:lstStyle/>
          <a:p>
            <a:pPr algn="l"/>
            <a:r>
              <a:rPr lang="zh-CN" altLang="en-US" sz="2000" b="0"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备用图表</a:t>
            </a:r>
          </a:p>
        </p:txBody>
      </p:sp>
      <p:sp>
        <p:nvSpPr>
          <p:cNvPr id="5" name="文本框 37"/>
          <p:cNvSpPr>
            <a:spLocks noChangeArrowheads="1"/>
          </p:cNvSpPr>
          <p:nvPr/>
        </p:nvSpPr>
        <p:spPr bwMode="auto">
          <a:xfrm>
            <a:off x="2470938" y="494032"/>
            <a:ext cx="2722069" cy="223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2" tIns="34292" rIns="68582" bIns="34292">
            <a:spAutoFit/>
          </a:bodyPr>
          <a:lstStyle/>
          <a:p>
            <a:pPr algn="l"/>
            <a:r>
              <a:rPr lang="en-US" sz="1000" b="0" dirty="0">
                <a:solidFill>
                  <a:schemeClr val="bg1"/>
                </a:solidFill>
                <a:latin typeface="微软雅黑" panose="020B0503020204020204" pitchFamily="34" charset="-122"/>
                <a:sym typeface="Arial" panose="020B0604020202020204" pitchFamily="34" charset="0"/>
              </a:rPr>
              <a:t>ALTERNATE CHART</a:t>
            </a:r>
            <a:endParaRPr lang="zh-CN" altLang="en-US" sz="1000" b="0" baseline="-3000" dirty="0">
              <a:solidFill>
                <a:schemeClr val="bg1"/>
              </a:solidFill>
              <a:latin typeface="微软雅黑" panose="020B0503020204020204" pitchFamily="34" charset="-122"/>
              <a:sym typeface="Arial" panose="020B0604020202020204" pitchFamily="34" charset="0"/>
            </a:endParaRPr>
          </a:p>
        </p:txBody>
      </p:sp>
      <p:grpSp>
        <p:nvGrpSpPr>
          <p:cNvPr id="6" name="组合 5"/>
          <p:cNvGrpSpPr/>
          <p:nvPr/>
        </p:nvGrpSpPr>
        <p:grpSpPr>
          <a:xfrm>
            <a:off x="8266914" y="-18254"/>
            <a:ext cx="649280" cy="762000"/>
            <a:chOff x="8266914" y="-18254"/>
            <a:chExt cx="649280" cy="762000"/>
          </a:xfrm>
        </p:grpSpPr>
        <p:sp>
          <p:nvSpPr>
            <p:cNvPr id="7" name="AutoShape 7"/>
            <p:cNvSpPr>
              <a:spLocks noChangeArrowheads="1"/>
            </p:cNvSpPr>
            <p:nvPr/>
          </p:nvSpPr>
          <p:spPr bwMode="auto">
            <a:xfrm rot="5400000">
              <a:off x="8201851" y="88633"/>
              <a:ext cx="762000" cy="548226"/>
            </a:xfrm>
            <a:prstGeom prst="homePlate">
              <a:avLst>
                <a:gd name="adj" fmla="val 35606"/>
              </a:avLst>
            </a:prstGeom>
            <a:solidFill>
              <a:schemeClr val="bg1">
                <a:lumMod val="95000"/>
              </a:schemeClr>
            </a:solidFill>
            <a:ln w="9525">
              <a:noFill/>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ot="10800000" vert="eaVert" wrap="none" lIns="91440" tIns="45720" rIns="91440" bIns="45720"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pPr>
              <a:endParaRPr kumimoji="0" lang="zh-CN" altLang="zh-CN" sz="1800" b="0" i="0" u="none" strike="noStrike" cap="none" normalizeH="0" baseline="0" dirty="0">
                <a:ln>
                  <a:noFill/>
                </a:ln>
                <a:solidFill>
                  <a:schemeClr val="tx1"/>
                </a:solidFill>
                <a:effectLst/>
                <a:latin typeface="微软雅黑" panose="020B0503020204020204" pitchFamily="34" charset="-122"/>
                <a:ea typeface="宋体" panose="02010600030101010101" pitchFamily="2" charset="-122"/>
                <a:cs typeface="宋体" panose="02010600030101010101" pitchFamily="2" charset="-122"/>
              </a:endParaRPr>
            </a:p>
          </p:txBody>
        </p:sp>
        <p:grpSp>
          <p:nvGrpSpPr>
            <p:cNvPr id="8" name="组合 7"/>
            <p:cNvGrpSpPr/>
            <p:nvPr/>
          </p:nvGrpSpPr>
          <p:grpSpPr>
            <a:xfrm>
              <a:off x="8266914" y="134144"/>
              <a:ext cx="649280" cy="475558"/>
              <a:chOff x="235091" y="185120"/>
              <a:chExt cx="649280" cy="475558"/>
            </a:xfrm>
          </p:grpSpPr>
          <p:sp>
            <p:nvSpPr>
              <p:cNvPr id="9" name="矩形 8"/>
              <p:cNvSpPr/>
              <p:nvPr/>
            </p:nvSpPr>
            <p:spPr>
              <a:xfrm>
                <a:off x="235091" y="185120"/>
                <a:ext cx="649280" cy="369332"/>
              </a:xfrm>
              <a:prstGeom prst="rect">
                <a:avLst/>
              </a:prstGeom>
            </p:spPr>
            <p:txBody>
              <a:bodyPr wrap="none">
                <a:spAutoFit/>
              </a:bodyPr>
              <a:lstStyle/>
              <a:p>
                <a:r>
                  <a:rPr lang="en-US" altLang="zh-CN" b="0" dirty="0">
                    <a:solidFill>
                      <a:schemeClr val="accent3">
                        <a:lumMod val="50000"/>
                      </a:schemeClr>
                    </a:solidFill>
                    <a:latin typeface="Impact" panose="020B0806030902050204" pitchFamily="34" charset="0"/>
                  </a:rPr>
                  <a:t>LOGO</a:t>
                </a:r>
                <a:endParaRPr lang="zh-CN" altLang="en-US" b="0" dirty="0">
                  <a:solidFill>
                    <a:schemeClr val="accent3">
                      <a:lumMod val="50000"/>
                    </a:schemeClr>
                  </a:solidFill>
                  <a:latin typeface="Impact" panose="020B0806030902050204" pitchFamily="34" charset="0"/>
                </a:endParaRPr>
              </a:p>
            </p:txBody>
          </p:sp>
          <p:sp>
            <p:nvSpPr>
              <p:cNvPr id="10" name="矩形 9"/>
              <p:cNvSpPr/>
              <p:nvPr/>
            </p:nvSpPr>
            <p:spPr>
              <a:xfrm>
                <a:off x="292677" y="460623"/>
                <a:ext cx="535724" cy="200055"/>
              </a:xfrm>
              <a:prstGeom prst="rect">
                <a:avLst/>
              </a:prstGeom>
            </p:spPr>
            <p:txBody>
              <a:bodyPr wrap="none">
                <a:spAutoFit/>
              </a:bodyPr>
              <a:lstStyle/>
              <a:p>
                <a:r>
                  <a:rPr lang="en-US" altLang="zh-CN" sz="700" b="0" dirty="0">
                    <a:solidFill>
                      <a:srgbClr val="00B0F0"/>
                    </a:solidFill>
                    <a:latin typeface="Impact" panose="020B0806030902050204" pitchFamily="34" charset="0"/>
                    <a:ea typeface="微软雅黑" panose="020B0503020204020204" pitchFamily="34" charset="-122"/>
                  </a:rPr>
                  <a:t>TEXT HERE</a:t>
                </a:r>
                <a:endParaRPr lang="zh-CN" altLang="en-US" sz="700" b="0" dirty="0">
                  <a:solidFill>
                    <a:srgbClr val="00B0F0"/>
                  </a:solidFill>
                  <a:latin typeface="Impact" panose="020B0806030902050204" pitchFamily="34" charset="0"/>
                  <a:ea typeface="微软雅黑" panose="020B0503020204020204" pitchFamily="34" charset="-122"/>
                </a:endParaRPr>
              </a:p>
            </p:txBody>
          </p:sp>
        </p:grpSp>
      </p:grpSp>
      <p:grpSp>
        <p:nvGrpSpPr>
          <p:cNvPr id="11" name="组合 10"/>
          <p:cNvGrpSpPr/>
          <p:nvPr/>
        </p:nvGrpSpPr>
        <p:grpSpPr>
          <a:xfrm>
            <a:off x="6769706" y="2206012"/>
            <a:ext cx="1200324" cy="1200324"/>
            <a:chOff x="6709236" y="1850758"/>
            <a:chExt cx="1200324" cy="1200324"/>
          </a:xfrm>
        </p:grpSpPr>
        <p:grpSp>
          <p:nvGrpSpPr>
            <p:cNvPr id="12" name="组合 11"/>
            <p:cNvGrpSpPr/>
            <p:nvPr/>
          </p:nvGrpSpPr>
          <p:grpSpPr>
            <a:xfrm>
              <a:off x="6709236" y="1850758"/>
              <a:ext cx="1200324" cy="1200324"/>
              <a:chOff x="304800" y="673100"/>
              <a:chExt cx="4000500" cy="4000500"/>
            </a:xfrm>
            <a:effectLst>
              <a:outerShdw blurRad="444500" dist="254000" dir="8100000" algn="tr" rotWithShape="0">
                <a:prstClr val="black">
                  <a:alpha val="50000"/>
                </a:prstClr>
              </a:outerShdw>
            </a:effectLst>
          </p:grpSpPr>
          <p:sp>
            <p:nvSpPr>
              <p:cNvPr id="14" name="同心圆 13"/>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accent3">
                      <a:lumMod val="50000"/>
                    </a:schemeClr>
                  </a:solidFill>
                  <a:effectLst/>
                  <a:uLnTx/>
                  <a:uFillTx/>
                  <a:latin typeface="Calibri" panose="020F0502020204030204"/>
                  <a:ea typeface="宋体" panose="02010600030101010101" pitchFamily="2" charset="-122"/>
                  <a:cs typeface="+mn-cs"/>
                </a:endParaRPr>
              </a:p>
            </p:txBody>
          </p:sp>
          <p:sp>
            <p:nvSpPr>
              <p:cNvPr id="15" name="椭圆 14"/>
              <p:cNvSpPr/>
              <p:nvPr/>
            </p:nvSpPr>
            <p:spPr>
              <a:xfrm>
                <a:off x="392111" y="760411"/>
                <a:ext cx="3825872" cy="3825872"/>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accent3">
                      <a:lumMod val="50000"/>
                    </a:schemeClr>
                  </a:solidFill>
                  <a:effectLst/>
                  <a:uLnTx/>
                  <a:uFillTx/>
                  <a:latin typeface="Calibri" panose="020F0502020204030204"/>
                  <a:ea typeface="宋体" panose="02010600030101010101" pitchFamily="2" charset="-122"/>
                  <a:cs typeface="+mn-cs"/>
                </a:endParaRPr>
              </a:p>
            </p:txBody>
          </p:sp>
        </p:grpSp>
        <p:sp>
          <p:nvSpPr>
            <p:cNvPr id="13" name="TextBox 12"/>
            <p:cNvSpPr txBox="1"/>
            <p:nvPr/>
          </p:nvSpPr>
          <p:spPr>
            <a:xfrm>
              <a:off x="6960584" y="2297031"/>
              <a:ext cx="697627" cy="40011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lang="zh-CN" altLang="en-US" sz="1000" b="0" kern="0" dirty="0">
                  <a:solidFill>
                    <a:schemeClr val="accent3">
                      <a:lumMod val="50000"/>
                    </a:schemeClr>
                  </a:solidFill>
                  <a:latin typeface="方正兰亭细黑_GBK" pitchFamily="2" charset="-122"/>
                  <a:ea typeface="方正兰亭细黑_GBK" pitchFamily="2" charset="-122"/>
                </a:rPr>
                <a:t>方法及</a:t>
              </a:r>
              <a:endParaRPr lang="en-US" altLang="zh-CN" sz="1000" b="0" kern="0" dirty="0">
                <a:solidFill>
                  <a:schemeClr val="accent3">
                    <a:lumMod val="50000"/>
                  </a:schemeClr>
                </a:solidFill>
                <a:latin typeface="方正兰亭细黑_GBK" pitchFamily="2" charset="-122"/>
                <a:ea typeface="方正兰亭细黑_GBK" pitchFamily="2" charset="-122"/>
              </a:endParaRPr>
            </a:p>
            <a:p>
              <a:pPr marL="0" marR="0" lvl="0" indent="0" defTabSz="914400" eaLnBrk="1" fontAlgn="auto" latinLnBrk="0" hangingPunct="1">
                <a:lnSpc>
                  <a:spcPct val="100000"/>
                </a:lnSpc>
                <a:spcBef>
                  <a:spcPts val="0"/>
                </a:spcBef>
                <a:spcAft>
                  <a:spcPts val="0"/>
                </a:spcAft>
                <a:buClrTx/>
                <a:buSzTx/>
                <a:buFontTx/>
                <a:buNone/>
                <a:defRPr/>
              </a:pPr>
              <a:r>
                <a:rPr lang="zh-CN" altLang="en-US" sz="1000" b="0" kern="0" dirty="0">
                  <a:solidFill>
                    <a:schemeClr val="accent3">
                      <a:lumMod val="50000"/>
                    </a:schemeClr>
                  </a:solidFill>
                  <a:latin typeface="方正兰亭细黑_GBK" pitchFamily="2" charset="-122"/>
                  <a:ea typeface="方正兰亭细黑_GBK" pitchFamily="2" charset="-122"/>
                </a:rPr>
                <a:t>措施之五</a:t>
              </a:r>
            </a:p>
          </p:txBody>
        </p:sp>
      </p:grpSp>
      <p:grpSp>
        <p:nvGrpSpPr>
          <p:cNvPr id="16" name="组合 15"/>
          <p:cNvGrpSpPr/>
          <p:nvPr/>
        </p:nvGrpSpPr>
        <p:grpSpPr>
          <a:xfrm>
            <a:off x="1285979" y="2191544"/>
            <a:ext cx="1200324" cy="1200324"/>
            <a:chOff x="1225509" y="1836290"/>
            <a:chExt cx="1200324" cy="1200324"/>
          </a:xfrm>
        </p:grpSpPr>
        <p:grpSp>
          <p:nvGrpSpPr>
            <p:cNvPr id="17" name="组合 16"/>
            <p:cNvGrpSpPr/>
            <p:nvPr/>
          </p:nvGrpSpPr>
          <p:grpSpPr>
            <a:xfrm>
              <a:off x="1225509" y="1836290"/>
              <a:ext cx="1200324" cy="1200324"/>
              <a:chOff x="304800" y="673100"/>
              <a:chExt cx="4000500" cy="4000500"/>
            </a:xfrm>
            <a:effectLst>
              <a:outerShdw blurRad="444500" dist="254000" dir="8100000" algn="tr" rotWithShape="0">
                <a:prstClr val="black">
                  <a:alpha val="50000"/>
                </a:prstClr>
              </a:outerShdw>
            </a:effectLst>
          </p:grpSpPr>
          <p:sp>
            <p:nvSpPr>
              <p:cNvPr id="19" name="同心圆 18"/>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accent3">
                      <a:lumMod val="50000"/>
                    </a:schemeClr>
                  </a:solidFill>
                  <a:effectLst/>
                  <a:uLnTx/>
                  <a:uFillTx/>
                  <a:latin typeface="Calibri" panose="020F0502020204030204"/>
                  <a:ea typeface="宋体" panose="02010600030101010101" pitchFamily="2" charset="-122"/>
                  <a:cs typeface="+mn-cs"/>
                </a:endParaRPr>
              </a:p>
            </p:txBody>
          </p:sp>
          <p:sp>
            <p:nvSpPr>
              <p:cNvPr id="20" name="椭圆 19"/>
              <p:cNvSpPr/>
              <p:nvPr/>
            </p:nvSpPr>
            <p:spPr>
              <a:xfrm>
                <a:off x="392111" y="760411"/>
                <a:ext cx="3825872" cy="3825872"/>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accent3">
                      <a:lumMod val="50000"/>
                    </a:schemeClr>
                  </a:solidFill>
                  <a:effectLst/>
                  <a:uLnTx/>
                  <a:uFillTx/>
                  <a:latin typeface="Calibri" panose="020F0502020204030204"/>
                  <a:ea typeface="宋体" panose="02010600030101010101" pitchFamily="2" charset="-122"/>
                  <a:cs typeface="+mn-cs"/>
                </a:endParaRPr>
              </a:p>
            </p:txBody>
          </p:sp>
        </p:grpSp>
        <p:sp>
          <p:nvSpPr>
            <p:cNvPr id="18" name="TextBox 17"/>
            <p:cNvSpPr txBox="1"/>
            <p:nvPr/>
          </p:nvSpPr>
          <p:spPr>
            <a:xfrm>
              <a:off x="1476857" y="2217290"/>
              <a:ext cx="697627" cy="40011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lang="zh-CN" altLang="en-US" sz="1000" b="0" kern="0" dirty="0">
                  <a:solidFill>
                    <a:schemeClr val="accent3">
                      <a:lumMod val="50000"/>
                    </a:schemeClr>
                  </a:solidFill>
                  <a:latin typeface="方正兰亭细黑_GBK" pitchFamily="2" charset="-122"/>
                  <a:ea typeface="方正兰亭细黑_GBK" pitchFamily="2" charset="-122"/>
                </a:rPr>
                <a:t>方法及</a:t>
              </a:r>
              <a:endParaRPr lang="en-US" altLang="zh-CN" sz="1000" b="0" kern="0" dirty="0">
                <a:solidFill>
                  <a:schemeClr val="accent3">
                    <a:lumMod val="50000"/>
                  </a:schemeClr>
                </a:solidFill>
                <a:latin typeface="方正兰亭细黑_GBK" pitchFamily="2" charset="-122"/>
                <a:ea typeface="方正兰亭细黑_GBK" pitchFamily="2" charset="-122"/>
              </a:endParaRPr>
            </a:p>
            <a:p>
              <a:pPr marL="0" marR="0" lvl="0" indent="0" defTabSz="914400" eaLnBrk="1" fontAlgn="auto" latinLnBrk="0" hangingPunct="1">
                <a:lnSpc>
                  <a:spcPct val="100000"/>
                </a:lnSpc>
                <a:spcBef>
                  <a:spcPts val="0"/>
                </a:spcBef>
                <a:spcAft>
                  <a:spcPts val="0"/>
                </a:spcAft>
                <a:buClrTx/>
                <a:buSzTx/>
                <a:buFontTx/>
                <a:buNone/>
                <a:defRPr/>
              </a:pPr>
              <a:r>
                <a:rPr lang="zh-CN" altLang="en-US" sz="1000" b="0" kern="0" dirty="0">
                  <a:solidFill>
                    <a:schemeClr val="accent3">
                      <a:lumMod val="50000"/>
                    </a:schemeClr>
                  </a:solidFill>
                  <a:latin typeface="方正兰亭细黑_GBK" pitchFamily="2" charset="-122"/>
                  <a:ea typeface="方正兰亭细黑_GBK" pitchFamily="2" charset="-122"/>
                </a:rPr>
                <a:t>措施之四</a:t>
              </a:r>
            </a:p>
          </p:txBody>
        </p:sp>
      </p:grpSp>
      <p:grpSp>
        <p:nvGrpSpPr>
          <p:cNvPr id="21" name="组合 20"/>
          <p:cNvGrpSpPr/>
          <p:nvPr/>
        </p:nvGrpSpPr>
        <p:grpSpPr>
          <a:xfrm>
            <a:off x="5311016" y="1589930"/>
            <a:ext cx="1668414" cy="1668414"/>
            <a:chOff x="5234214" y="2053320"/>
            <a:chExt cx="1668414" cy="1668414"/>
          </a:xfrm>
        </p:grpSpPr>
        <p:grpSp>
          <p:nvGrpSpPr>
            <p:cNvPr id="22" name="组合 21"/>
            <p:cNvGrpSpPr/>
            <p:nvPr/>
          </p:nvGrpSpPr>
          <p:grpSpPr>
            <a:xfrm>
              <a:off x="5234214" y="2053320"/>
              <a:ext cx="1668414" cy="1668414"/>
              <a:chOff x="304800" y="673100"/>
              <a:chExt cx="4000500" cy="4000500"/>
            </a:xfrm>
            <a:effectLst>
              <a:outerShdw blurRad="444500" dist="254000" dir="8100000" algn="tr" rotWithShape="0">
                <a:prstClr val="black">
                  <a:alpha val="50000"/>
                </a:prstClr>
              </a:outerShdw>
            </a:effectLst>
          </p:grpSpPr>
          <p:sp>
            <p:nvSpPr>
              <p:cNvPr id="24" name="同心圆 23"/>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accent3">
                      <a:lumMod val="50000"/>
                    </a:schemeClr>
                  </a:solidFill>
                  <a:effectLst/>
                  <a:uLnTx/>
                  <a:uFillTx/>
                  <a:latin typeface="Calibri" panose="020F0502020204030204"/>
                  <a:ea typeface="宋体" panose="02010600030101010101" pitchFamily="2" charset="-122"/>
                  <a:cs typeface="+mn-cs"/>
                </a:endParaRPr>
              </a:p>
            </p:txBody>
          </p:sp>
          <p:sp>
            <p:nvSpPr>
              <p:cNvPr id="25" name="椭圆 24"/>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accent3">
                      <a:lumMod val="50000"/>
                    </a:schemeClr>
                  </a:solidFill>
                  <a:effectLst/>
                  <a:uLnTx/>
                  <a:uFillTx/>
                  <a:latin typeface="Calibri" panose="020F0502020204030204"/>
                  <a:ea typeface="宋体" panose="02010600030101010101" pitchFamily="2" charset="-122"/>
                  <a:cs typeface="+mn-cs"/>
                </a:endParaRPr>
              </a:p>
            </p:txBody>
          </p:sp>
        </p:grpSp>
        <p:sp>
          <p:nvSpPr>
            <p:cNvPr id="23" name="TextBox 22"/>
            <p:cNvSpPr txBox="1"/>
            <p:nvPr/>
          </p:nvSpPr>
          <p:spPr>
            <a:xfrm>
              <a:off x="5591368" y="2687472"/>
              <a:ext cx="954107" cy="553998"/>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lang="zh-CN" altLang="en-US" sz="1500" b="0" kern="0" dirty="0">
                  <a:solidFill>
                    <a:schemeClr val="accent3">
                      <a:lumMod val="50000"/>
                    </a:schemeClr>
                  </a:solidFill>
                  <a:latin typeface="方正兰亭细黑_GBK" pitchFamily="2" charset="-122"/>
                  <a:ea typeface="方正兰亭细黑_GBK" pitchFamily="2" charset="-122"/>
                </a:rPr>
                <a:t>方法及</a:t>
              </a:r>
              <a:endParaRPr lang="en-US" altLang="zh-CN" sz="1500" b="0" kern="0" dirty="0">
                <a:solidFill>
                  <a:schemeClr val="accent3">
                    <a:lumMod val="50000"/>
                  </a:schemeClr>
                </a:solidFill>
                <a:latin typeface="方正兰亭细黑_GBK" pitchFamily="2" charset="-122"/>
                <a:ea typeface="方正兰亭细黑_GBK" pitchFamily="2" charset="-122"/>
              </a:endParaRPr>
            </a:p>
            <a:p>
              <a:pPr marL="0" marR="0" lvl="0" indent="0" defTabSz="914400" eaLnBrk="1" fontAlgn="auto" latinLnBrk="0" hangingPunct="1">
                <a:lnSpc>
                  <a:spcPct val="100000"/>
                </a:lnSpc>
                <a:spcBef>
                  <a:spcPts val="0"/>
                </a:spcBef>
                <a:spcAft>
                  <a:spcPts val="0"/>
                </a:spcAft>
                <a:buClrTx/>
                <a:buSzTx/>
                <a:buFontTx/>
                <a:buNone/>
                <a:defRPr/>
              </a:pPr>
              <a:r>
                <a:rPr lang="zh-CN" altLang="en-US" sz="1500" b="0" kern="0" dirty="0">
                  <a:solidFill>
                    <a:schemeClr val="accent3">
                      <a:lumMod val="50000"/>
                    </a:schemeClr>
                  </a:solidFill>
                  <a:latin typeface="方正兰亭细黑_GBK" pitchFamily="2" charset="-122"/>
                  <a:ea typeface="方正兰亭细黑_GBK" pitchFamily="2" charset="-122"/>
                </a:rPr>
                <a:t>措施之三</a:t>
              </a:r>
            </a:p>
          </p:txBody>
        </p:sp>
      </p:grpSp>
      <p:grpSp>
        <p:nvGrpSpPr>
          <p:cNvPr id="26" name="组合 25"/>
          <p:cNvGrpSpPr/>
          <p:nvPr/>
        </p:nvGrpSpPr>
        <p:grpSpPr>
          <a:xfrm>
            <a:off x="2275129" y="1583181"/>
            <a:ext cx="1668414" cy="1668414"/>
            <a:chOff x="2198327" y="2046571"/>
            <a:chExt cx="1668414" cy="1668414"/>
          </a:xfrm>
        </p:grpSpPr>
        <p:grpSp>
          <p:nvGrpSpPr>
            <p:cNvPr id="27" name="组合 26"/>
            <p:cNvGrpSpPr/>
            <p:nvPr/>
          </p:nvGrpSpPr>
          <p:grpSpPr>
            <a:xfrm>
              <a:off x="2198327" y="2046571"/>
              <a:ext cx="1668414" cy="1668414"/>
              <a:chOff x="304800" y="673100"/>
              <a:chExt cx="4000500" cy="4000500"/>
            </a:xfrm>
            <a:effectLst>
              <a:outerShdw blurRad="444500" dist="254000" dir="8100000" algn="tr" rotWithShape="0">
                <a:prstClr val="black">
                  <a:alpha val="50000"/>
                </a:prstClr>
              </a:outerShdw>
            </a:effectLst>
          </p:grpSpPr>
          <p:sp>
            <p:nvSpPr>
              <p:cNvPr id="29" name="同心圆 28"/>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accent3">
                      <a:lumMod val="50000"/>
                    </a:schemeClr>
                  </a:solidFill>
                  <a:effectLst/>
                  <a:uLnTx/>
                  <a:uFillTx/>
                  <a:latin typeface="Calibri" panose="020F0502020204030204"/>
                  <a:ea typeface="宋体" panose="02010600030101010101" pitchFamily="2" charset="-122"/>
                  <a:cs typeface="+mn-cs"/>
                </a:endParaRPr>
              </a:p>
            </p:txBody>
          </p:sp>
          <p:sp>
            <p:nvSpPr>
              <p:cNvPr id="30" name="椭圆 29"/>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accent3">
                      <a:lumMod val="50000"/>
                    </a:schemeClr>
                  </a:solidFill>
                  <a:effectLst/>
                  <a:uLnTx/>
                  <a:uFillTx/>
                  <a:latin typeface="Calibri" panose="020F0502020204030204"/>
                  <a:ea typeface="宋体" panose="02010600030101010101" pitchFamily="2" charset="-122"/>
                  <a:cs typeface="+mn-cs"/>
                </a:endParaRPr>
              </a:p>
            </p:txBody>
          </p:sp>
        </p:grpSp>
        <p:sp>
          <p:nvSpPr>
            <p:cNvPr id="28" name="TextBox 27"/>
            <p:cNvSpPr txBox="1"/>
            <p:nvPr/>
          </p:nvSpPr>
          <p:spPr>
            <a:xfrm>
              <a:off x="2555481" y="2598290"/>
              <a:ext cx="954107" cy="553998"/>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lang="zh-CN" altLang="en-US" sz="1500" b="0" kern="0" dirty="0">
                  <a:solidFill>
                    <a:schemeClr val="accent3">
                      <a:lumMod val="50000"/>
                    </a:schemeClr>
                  </a:solidFill>
                  <a:latin typeface="方正兰亭细黑_GBK" pitchFamily="2" charset="-122"/>
                  <a:ea typeface="方正兰亭细黑_GBK" pitchFamily="2" charset="-122"/>
                </a:rPr>
                <a:t>方法及</a:t>
              </a:r>
              <a:endParaRPr lang="en-US" altLang="zh-CN" sz="1500" b="0" kern="0" dirty="0">
                <a:solidFill>
                  <a:schemeClr val="accent3">
                    <a:lumMod val="50000"/>
                  </a:schemeClr>
                </a:solidFill>
                <a:latin typeface="方正兰亭细黑_GBK" pitchFamily="2" charset="-122"/>
                <a:ea typeface="方正兰亭细黑_GBK" pitchFamily="2" charset="-122"/>
              </a:endParaRPr>
            </a:p>
            <a:p>
              <a:pPr marL="0" marR="0" lvl="0" indent="0" defTabSz="914400" eaLnBrk="1" fontAlgn="auto" latinLnBrk="0" hangingPunct="1">
                <a:lnSpc>
                  <a:spcPct val="100000"/>
                </a:lnSpc>
                <a:spcBef>
                  <a:spcPts val="0"/>
                </a:spcBef>
                <a:spcAft>
                  <a:spcPts val="0"/>
                </a:spcAft>
                <a:buClrTx/>
                <a:buSzTx/>
                <a:buFontTx/>
                <a:buNone/>
                <a:defRPr/>
              </a:pPr>
              <a:r>
                <a:rPr lang="zh-CN" altLang="en-US" sz="1500" b="0" kern="0" dirty="0">
                  <a:solidFill>
                    <a:schemeClr val="accent3">
                      <a:lumMod val="50000"/>
                    </a:schemeClr>
                  </a:solidFill>
                  <a:latin typeface="方正兰亭细黑_GBK" pitchFamily="2" charset="-122"/>
                  <a:ea typeface="方正兰亭细黑_GBK" pitchFamily="2" charset="-122"/>
                </a:rPr>
                <a:t>措施之二</a:t>
              </a:r>
            </a:p>
          </p:txBody>
        </p:sp>
      </p:grpSp>
      <p:grpSp>
        <p:nvGrpSpPr>
          <p:cNvPr id="31" name="组合 30"/>
          <p:cNvGrpSpPr/>
          <p:nvPr/>
        </p:nvGrpSpPr>
        <p:grpSpPr>
          <a:xfrm>
            <a:off x="3541918" y="924840"/>
            <a:ext cx="2181104" cy="2181104"/>
            <a:chOff x="3481448" y="2338049"/>
            <a:chExt cx="2181104" cy="2181104"/>
          </a:xfrm>
        </p:grpSpPr>
        <p:grpSp>
          <p:nvGrpSpPr>
            <p:cNvPr id="32" name="组合 31"/>
            <p:cNvGrpSpPr/>
            <p:nvPr/>
          </p:nvGrpSpPr>
          <p:grpSpPr>
            <a:xfrm>
              <a:off x="3481448" y="2338049"/>
              <a:ext cx="2181104" cy="2181104"/>
              <a:chOff x="304800" y="673100"/>
              <a:chExt cx="4000500" cy="4000500"/>
            </a:xfrm>
            <a:effectLst>
              <a:outerShdw blurRad="444500" dist="254000" dir="8100000" algn="tr" rotWithShape="0">
                <a:prstClr val="black">
                  <a:alpha val="50000"/>
                </a:prstClr>
              </a:outerShdw>
            </a:effectLst>
          </p:grpSpPr>
          <p:sp>
            <p:nvSpPr>
              <p:cNvPr id="34" name="同心圆 33"/>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accent3">
                      <a:lumMod val="50000"/>
                    </a:schemeClr>
                  </a:solidFill>
                  <a:effectLst/>
                  <a:uLnTx/>
                  <a:uFillTx/>
                  <a:latin typeface="Calibri" panose="020F0502020204030204"/>
                  <a:ea typeface="宋体" panose="02010600030101010101" pitchFamily="2" charset="-122"/>
                  <a:cs typeface="+mn-cs"/>
                </a:endParaRPr>
              </a:p>
            </p:txBody>
          </p:sp>
          <p:sp>
            <p:nvSpPr>
              <p:cNvPr id="35" name="椭圆 34"/>
              <p:cNvSpPr/>
              <p:nvPr/>
            </p:nvSpPr>
            <p:spPr>
              <a:xfrm>
                <a:off x="392112" y="760412"/>
                <a:ext cx="3825873" cy="3825873"/>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accent3">
                      <a:lumMod val="50000"/>
                    </a:schemeClr>
                  </a:solidFill>
                  <a:effectLst/>
                  <a:uLnTx/>
                  <a:uFillTx/>
                  <a:latin typeface="Calibri" panose="020F0502020204030204"/>
                  <a:ea typeface="宋体" panose="02010600030101010101" pitchFamily="2" charset="-122"/>
                  <a:cs typeface="+mn-cs"/>
                </a:endParaRPr>
              </a:p>
            </p:txBody>
          </p:sp>
        </p:grpSp>
        <p:sp>
          <p:nvSpPr>
            <p:cNvPr id="33" name="TextBox 32"/>
            <p:cNvSpPr txBox="1"/>
            <p:nvPr/>
          </p:nvSpPr>
          <p:spPr>
            <a:xfrm>
              <a:off x="3966705" y="3166990"/>
              <a:ext cx="1210588" cy="707886"/>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2000" b="0" i="0" u="none" strike="noStrike" kern="0" cap="none" spc="0" normalizeH="0" baseline="0" noProof="0" dirty="0">
                  <a:ln>
                    <a:noFill/>
                  </a:ln>
                  <a:solidFill>
                    <a:schemeClr val="accent3">
                      <a:lumMod val="50000"/>
                    </a:schemeClr>
                  </a:solidFill>
                  <a:effectLst/>
                  <a:uLnTx/>
                  <a:uFillTx/>
                  <a:latin typeface="方正兰亭细黑_GBK" pitchFamily="2" charset="-122"/>
                  <a:ea typeface="方正兰亭细黑_GBK" pitchFamily="2" charset="-122"/>
                </a:rPr>
                <a:t>方法及</a:t>
              </a:r>
              <a:endParaRPr kumimoji="0" lang="en-US" altLang="zh-CN" sz="2000" b="0" i="0" u="none" strike="noStrike" kern="0" cap="none" spc="0" normalizeH="0" baseline="0" noProof="0" dirty="0">
                <a:ln>
                  <a:noFill/>
                </a:ln>
                <a:solidFill>
                  <a:schemeClr val="accent3">
                    <a:lumMod val="50000"/>
                  </a:schemeClr>
                </a:solidFill>
                <a:effectLst/>
                <a:uLnTx/>
                <a:uFillTx/>
                <a:latin typeface="方正兰亭细黑_GBK" pitchFamily="2" charset="-122"/>
                <a:ea typeface="方正兰亭细黑_GBK" pitchFamily="2" charset="-122"/>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2000" b="0" i="0" u="none" strike="noStrike" kern="0" cap="none" spc="0" normalizeH="0" baseline="0" noProof="0" dirty="0">
                  <a:ln>
                    <a:noFill/>
                  </a:ln>
                  <a:solidFill>
                    <a:schemeClr val="accent3">
                      <a:lumMod val="50000"/>
                    </a:schemeClr>
                  </a:solidFill>
                  <a:effectLst/>
                  <a:uLnTx/>
                  <a:uFillTx/>
                  <a:latin typeface="方正兰亭细黑_GBK" pitchFamily="2" charset="-122"/>
                  <a:ea typeface="方正兰亭细黑_GBK" pitchFamily="2" charset="-122"/>
                </a:rPr>
                <a:t>措施之一</a:t>
              </a:r>
            </a:p>
          </p:txBody>
        </p:sp>
      </p:grpSp>
      <p:sp>
        <p:nvSpPr>
          <p:cNvPr id="36" name="文本框 11"/>
          <p:cNvSpPr txBox="1">
            <a:spLocks noChangeArrowheads="1"/>
          </p:cNvSpPr>
          <p:nvPr/>
        </p:nvSpPr>
        <p:spPr bwMode="auto">
          <a:xfrm>
            <a:off x="838994" y="3936977"/>
            <a:ext cx="7359635" cy="789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2" tIns="34281" rIns="68562" bIns="34281">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algn="just" fontAlgn="auto">
              <a:lnSpc>
                <a:spcPct val="130000"/>
              </a:lnSpc>
              <a:spcBef>
                <a:spcPts val="0"/>
              </a:spcBef>
              <a:spcAft>
                <a:spcPts val="0"/>
              </a:spcAft>
              <a:defRPr/>
            </a:pPr>
            <a:r>
              <a:rPr kumimoji="0" lang="zh-CN" altLang="en-US" sz="1200" b="0" i="0" u="none" strike="noStrike" kern="0" cap="none" spc="0" normalizeH="0" baseline="0" noProof="0" dirty="0">
                <a:ln>
                  <a:noFill/>
                </a:ln>
                <a:solidFill>
                  <a:schemeClr val="bg1"/>
                </a:solidFill>
                <a:effectLst/>
                <a:uLnTx/>
                <a:uFillTx/>
                <a:latin typeface="Calibri" panose="020F0502020204030204" pitchFamily="34" charset="0"/>
              </a:rPr>
              <a:t>点击此处输入文字点击此处输入文字点击此处输入文字点击此处输入文字点击此处输入文字点击此处输入文字点击此处输入文字点击此处输入文字点击此处输入</a:t>
            </a:r>
            <a:r>
              <a:rPr lang="zh-CN" altLang="en-US" sz="1200" b="0" kern="0" dirty="0">
                <a:solidFill>
                  <a:schemeClr val="bg1"/>
                </a:solidFill>
              </a:rPr>
              <a:t>文字点击此处输入文字点击此处输入文字点击此处输入文字点击此处输入文字点击此处输入文字点击此处输入文字</a:t>
            </a:r>
          </a:p>
        </p:txBody>
      </p:sp>
    </p:spTree>
  </p:cSld>
  <p:clrMapOvr>
    <a:masterClrMapping/>
  </p:clrMapOvr>
  <p:transition spd="slow" advTm="0">
    <p:pull/>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par>
                                    <p:cTn id="12" presetID="47" presetClass="entr" presetSubtype="0" fill="hold" nodeType="with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anim calcmode="lin" valueType="num">
                                          <p:cBhvr>
                                            <p:cTn id="15" dur="500" fill="hold"/>
                                            <p:tgtEl>
                                              <p:spTgt spid="6"/>
                                            </p:tgtEl>
                                            <p:attrNameLst>
                                              <p:attrName>ppt_x</p:attrName>
                                            </p:attrNameLst>
                                          </p:cBhvr>
                                          <p:tavLst>
                                            <p:tav tm="0">
                                              <p:val>
                                                <p:strVal val="#ppt_x"/>
                                              </p:val>
                                            </p:tav>
                                            <p:tav tm="100000">
                                              <p:val>
                                                <p:strVal val="#ppt_x"/>
                                              </p:val>
                                            </p:tav>
                                          </p:tavLst>
                                        </p:anim>
                                        <p:anim calcmode="lin" valueType="num">
                                          <p:cBhvr>
                                            <p:cTn id="16" dur="500" fill="hold"/>
                                            <p:tgtEl>
                                              <p:spTgt spid="6"/>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 presetClass="entr" presetSubtype="1" fill="hold" nodeType="afterEffect" p14:presetBounceEnd="40000">
                                      <p:stCondLst>
                                        <p:cond delay="0"/>
                                      </p:stCondLst>
                                      <p:childTnLst>
                                        <p:set>
                                          <p:cBhvr>
                                            <p:cTn id="19" dur="1" fill="hold">
                                              <p:stCondLst>
                                                <p:cond delay="0"/>
                                              </p:stCondLst>
                                            </p:cTn>
                                            <p:tgtEl>
                                              <p:spTgt spid="31"/>
                                            </p:tgtEl>
                                            <p:attrNameLst>
                                              <p:attrName>style.visibility</p:attrName>
                                            </p:attrNameLst>
                                          </p:cBhvr>
                                          <p:to>
                                            <p:strVal val="visible"/>
                                          </p:to>
                                        </p:set>
                                        <p:anim calcmode="lin" valueType="num" p14:bounceEnd="40000">
                                          <p:cBhvr additive="base">
                                            <p:cTn id="20" dur="500" fill="hold"/>
                                            <p:tgtEl>
                                              <p:spTgt spid="31"/>
                                            </p:tgtEl>
                                            <p:attrNameLst>
                                              <p:attrName>ppt_x</p:attrName>
                                            </p:attrNameLst>
                                          </p:cBhvr>
                                          <p:tavLst>
                                            <p:tav tm="0">
                                              <p:val>
                                                <p:strVal val="#ppt_x"/>
                                              </p:val>
                                            </p:tav>
                                            <p:tav tm="100000">
                                              <p:val>
                                                <p:strVal val="#ppt_x"/>
                                              </p:val>
                                            </p:tav>
                                          </p:tavLst>
                                        </p:anim>
                                        <p:anim calcmode="lin" valueType="num" p14:bounceEnd="40000">
                                          <p:cBhvr additive="base">
                                            <p:cTn id="21" dur="500" fill="hold"/>
                                            <p:tgtEl>
                                              <p:spTgt spid="31"/>
                                            </p:tgtEl>
                                            <p:attrNameLst>
                                              <p:attrName>ppt_y</p:attrName>
                                            </p:attrNameLst>
                                          </p:cBhvr>
                                          <p:tavLst>
                                            <p:tav tm="0">
                                              <p:val>
                                                <p:strVal val="0-#ppt_h/2"/>
                                              </p:val>
                                            </p:tav>
                                            <p:tav tm="100000">
                                              <p:val>
                                                <p:strVal val="#ppt_y"/>
                                              </p:val>
                                            </p:tav>
                                          </p:tavLst>
                                        </p:anim>
                                      </p:childTnLst>
                                    </p:cTn>
                                  </p:par>
                                </p:childTnLst>
                              </p:cTn>
                            </p:par>
                            <p:par>
                              <p:cTn id="22" fill="hold">
                                <p:stCondLst>
                                  <p:cond delay="1500"/>
                                </p:stCondLst>
                                <p:childTnLst>
                                  <p:par>
                                    <p:cTn id="23" presetID="2" presetClass="entr" presetSubtype="1" fill="hold" nodeType="afterEffect" p14:presetBounceEnd="40000">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14:bounceEnd="40000">
                                          <p:cBhvr additive="base">
                                            <p:cTn id="25" dur="500" fill="hold"/>
                                            <p:tgtEl>
                                              <p:spTgt spid="26"/>
                                            </p:tgtEl>
                                            <p:attrNameLst>
                                              <p:attrName>ppt_x</p:attrName>
                                            </p:attrNameLst>
                                          </p:cBhvr>
                                          <p:tavLst>
                                            <p:tav tm="0">
                                              <p:val>
                                                <p:strVal val="#ppt_x"/>
                                              </p:val>
                                            </p:tav>
                                            <p:tav tm="100000">
                                              <p:val>
                                                <p:strVal val="#ppt_x"/>
                                              </p:val>
                                            </p:tav>
                                          </p:tavLst>
                                        </p:anim>
                                        <p:anim calcmode="lin" valueType="num" p14:bounceEnd="40000">
                                          <p:cBhvr additive="base">
                                            <p:cTn id="26" dur="500" fill="hold"/>
                                            <p:tgtEl>
                                              <p:spTgt spid="26"/>
                                            </p:tgtEl>
                                            <p:attrNameLst>
                                              <p:attrName>ppt_y</p:attrName>
                                            </p:attrNameLst>
                                          </p:cBhvr>
                                          <p:tavLst>
                                            <p:tav tm="0">
                                              <p:val>
                                                <p:strVal val="0-#ppt_h/2"/>
                                              </p:val>
                                            </p:tav>
                                            <p:tav tm="100000">
                                              <p:val>
                                                <p:strVal val="#ppt_y"/>
                                              </p:val>
                                            </p:tav>
                                          </p:tavLst>
                                        </p:anim>
                                      </p:childTnLst>
                                    </p:cTn>
                                  </p:par>
                                  <p:par>
                                    <p:cTn id="27" presetID="2" presetClass="entr" presetSubtype="1" fill="hold" nodeType="withEffect" p14:presetBounceEnd="40000">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14:bounceEnd="40000">
                                          <p:cBhvr additive="base">
                                            <p:cTn id="29" dur="500" fill="hold"/>
                                            <p:tgtEl>
                                              <p:spTgt spid="21"/>
                                            </p:tgtEl>
                                            <p:attrNameLst>
                                              <p:attrName>ppt_x</p:attrName>
                                            </p:attrNameLst>
                                          </p:cBhvr>
                                          <p:tavLst>
                                            <p:tav tm="0">
                                              <p:val>
                                                <p:strVal val="#ppt_x"/>
                                              </p:val>
                                            </p:tav>
                                            <p:tav tm="100000">
                                              <p:val>
                                                <p:strVal val="#ppt_x"/>
                                              </p:val>
                                            </p:tav>
                                          </p:tavLst>
                                        </p:anim>
                                        <p:anim calcmode="lin" valueType="num" p14:bounceEnd="40000">
                                          <p:cBhvr additive="base">
                                            <p:cTn id="30" dur="500" fill="hold"/>
                                            <p:tgtEl>
                                              <p:spTgt spid="21"/>
                                            </p:tgtEl>
                                            <p:attrNameLst>
                                              <p:attrName>ppt_y</p:attrName>
                                            </p:attrNameLst>
                                          </p:cBhvr>
                                          <p:tavLst>
                                            <p:tav tm="0">
                                              <p:val>
                                                <p:strVal val="0-#ppt_h/2"/>
                                              </p:val>
                                            </p:tav>
                                            <p:tav tm="100000">
                                              <p:val>
                                                <p:strVal val="#ppt_y"/>
                                              </p:val>
                                            </p:tav>
                                          </p:tavLst>
                                        </p:anim>
                                      </p:childTnLst>
                                    </p:cTn>
                                  </p:par>
                                </p:childTnLst>
                              </p:cTn>
                            </p:par>
                            <p:par>
                              <p:cTn id="31" fill="hold">
                                <p:stCondLst>
                                  <p:cond delay="2000"/>
                                </p:stCondLst>
                                <p:childTnLst>
                                  <p:par>
                                    <p:cTn id="32" presetID="2" presetClass="entr" presetSubtype="1" fill="hold" nodeType="afterEffect" p14:presetBounceEnd="40000">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14:bounceEnd="40000">
                                          <p:cBhvr additive="base">
                                            <p:cTn id="34" dur="500" fill="hold"/>
                                            <p:tgtEl>
                                              <p:spTgt spid="11"/>
                                            </p:tgtEl>
                                            <p:attrNameLst>
                                              <p:attrName>ppt_x</p:attrName>
                                            </p:attrNameLst>
                                          </p:cBhvr>
                                          <p:tavLst>
                                            <p:tav tm="0">
                                              <p:val>
                                                <p:strVal val="#ppt_x"/>
                                              </p:val>
                                            </p:tav>
                                            <p:tav tm="100000">
                                              <p:val>
                                                <p:strVal val="#ppt_x"/>
                                              </p:val>
                                            </p:tav>
                                          </p:tavLst>
                                        </p:anim>
                                        <p:anim calcmode="lin" valueType="num" p14:bounceEnd="40000">
                                          <p:cBhvr additive="base">
                                            <p:cTn id="35" dur="500" fill="hold"/>
                                            <p:tgtEl>
                                              <p:spTgt spid="11"/>
                                            </p:tgtEl>
                                            <p:attrNameLst>
                                              <p:attrName>ppt_y</p:attrName>
                                            </p:attrNameLst>
                                          </p:cBhvr>
                                          <p:tavLst>
                                            <p:tav tm="0">
                                              <p:val>
                                                <p:strVal val="0-#ppt_h/2"/>
                                              </p:val>
                                            </p:tav>
                                            <p:tav tm="100000">
                                              <p:val>
                                                <p:strVal val="#ppt_y"/>
                                              </p:val>
                                            </p:tav>
                                          </p:tavLst>
                                        </p:anim>
                                      </p:childTnLst>
                                    </p:cTn>
                                  </p:par>
                                  <p:par>
                                    <p:cTn id="36" presetID="2" presetClass="entr" presetSubtype="1" fill="hold" nodeType="withEffect" p14:presetBounceEnd="40000">
                                      <p:stCondLst>
                                        <p:cond delay="0"/>
                                      </p:stCondLst>
                                      <p:childTnLst>
                                        <p:set>
                                          <p:cBhvr>
                                            <p:cTn id="37" dur="1" fill="hold">
                                              <p:stCondLst>
                                                <p:cond delay="0"/>
                                              </p:stCondLst>
                                            </p:cTn>
                                            <p:tgtEl>
                                              <p:spTgt spid="16"/>
                                            </p:tgtEl>
                                            <p:attrNameLst>
                                              <p:attrName>style.visibility</p:attrName>
                                            </p:attrNameLst>
                                          </p:cBhvr>
                                          <p:to>
                                            <p:strVal val="visible"/>
                                          </p:to>
                                        </p:set>
                                        <p:anim calcmode="lin" valueType="num" p14:bounceEnd="40000">
                                          <p:cBhvr additive="base">
                                            <p:cTn id="38" dur="500" fill="hold"/>
                                            <p:tgtEl>
                                              <p:spTgt spid="16"/>
                                            </p:tgtEl>
                                            <p:attrNameLst>
                                              <p:attrName>ppt_x</p:attrName>
                                            </p:attrNameLst>
                                          </p:cBhvr>
                                          <p:tavLst>
                                            <p:tav tm="0">
                                              <p:val>
                                                <p:strVal val="#ppt_x"/>
                                              </p:val>
                                            </p:tav>
                                            <p:tav tm="100000">
                                              <p:val>
                                                <p:strVal val="#ppt_x"/>
                                              </p:val>
                                            </p:tav>
                                          </p:tavLst>
                                        </p:anim>
                                        <p:anim calcmode="lin" valueType="num" p14:bounceEnd="40000">
                                          <p:cBhvr additive="base">
                                            <p:cTn id="39" dur="500" fill="hold"/>
                                            <p:tgtEl>
                                              <p:spTgt spid="16"/>
                                            </p:tgtEl>
                                            <p:attrNameLst>
                                              <p:attrName>ppt_y</p:attrName>
                                            </p:attrNameLst>
                                          </p:cBhvr>
                                          <p:tavLst>
                                            <p:tav tm="0">
                                              <p:val>
                                                <p:strVal val="0-#ppt_h/2"/>
                                              </p:val>
                                            </p:tav>
                                            <p:tav tm="100000">
                                              <p:val>
                                                <p:strVal val="#ppt_y"/>
                                              </p:val>
                                            </p:tav>
                                          </p:tavLst>
                                        </p:anim>
                                      </p:childTnLst>
                                    </p:cTn>
                                  </p:par>
                                </p:childTnLst>
                              </p:cTn>
                            </p:par>
                            <p:par>
                              <p:cTn id="40" fill="hold">
                                <p:stCondLst>
                                  <p:cond delay="2500"/>
                                </p:stCondLst>
                                <p:childTnLst>
                                  <p:par>
                                    <p:cTn id="41" presetID="22" presetClass="entr" presetSubtype="8" fill="hold" grpId="0" nodeType="after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wipe(left)">
                                          <p:cBhvr>
                                            <p:cTn id="43"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36"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par>
                                    <p:cTn id="12" presetID="47" presetClass="entr" presetSubtype="0" fill="hold" nodeType="with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anim calcmode="lin" valueType="num">
                                          <p:cBhvr>
                                            <p:cTn id="15" dur="500" fill="hold"/>
                                            <p:tgtEl>
                                              <p:spTgt spid="6"/>
                                            </p:tgtEl>
                                            <p:attrNameLst>
                                              <p:attrName>ppt_x</p:attrName>
                                            </p:attrNameLst>
                                          </p:cBhvr>
                                          <p:tavLst>
                                            <p:tav tm="0">
                                              <p:val>
                                                <p:strVal val="#ppt_x"/>
                                              </p:val>
                                            </p:tav>
                                            <p:tav tm="100000">
                                              <p:val>
                                                <p:strVal val="#ppt_x"/>
                                              </p:val>
                                            </p:tav>
                                          </p:tavLst>
                                        </p:anim>
                                        <p:anim calcmode="lin" valueType="num">
                                          <p:cBhvr>
                                            <p:cTn id="16" dur="500" fill="hold"/>
                                            <p:tgtEl>
                                              <p:spTgt spid="6"/>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 presetClass="entr" presetSubtype="1" fill="hold" nodeType="afterEffect">
                                      <p:stCondLst>
                                        <p:cond delay="0"/>
                                      </p:stCondLst>
                                      <p:childTnLst>
                                        <p:set>
                                          <p:cBhvr>
                                            <p:cTn id="19" dur="1" fill="hold">
                                              <p:stCondLst>
                                                <p:cond delay="0"/>
                                              </p:stCondLst>
                                            </p:cTn>
                                            <p:tgtEl>
                                              <p:spTgt spid="31"/>
                                            </p:tgtEl>
                                            <p:attrNameLst>
                                              <p:attrName>style.visibility</p:attrName>
                                            </p:attrNameLst>
                                          </p:cBhvr>
                                          <p:to>
                                            <p:strVal val="visible"/>
                                          </p:to>
                                        </p:set>
                                        <p:anim calcmode="lin" valueType="num">
                                          <p:cBhvr additive="base">
                                            <p:cTn id="20" dur="500" fill="hold"/>
                                            <p:tgtEl>
                                              <p:spTgt spid="31"/>
                                            </p:tgtEl>
                                            <p:attrNameLst>
                                              <p:attrName>ppt_x</p:attrName>
                                            </p:attrNameLst>
                                          </p:cBhvr>
                                          <p:tavLst>
                                            <p:tav tm="0">
                                              <p:val>
                                                <p:strVal val="#ppt_x"/>
                                              </p:val>
                                            </p:tav>
                                            <p:tav tm="100000">
                                              <p:val>
                                                <p:strVal val="#ppt_x"/>
                                              </p:val>
                                            </p:tav>
                                          </p:tavLst>
                                        </p:anim>
                                        <p:anim calcmode="lin" valueType="num">
                                          <p:cBhvr additive="base">
                                            <p:cTn id="21" dur="500" fill="hold"/>
                                            <p:tgtEl>
                                              <p:spTgt spid="31"/>
                                            </p:tgtEl>
                                            <p:attrNameLst>
                                              <p:attrName>ppt_y</p:attrName>
                                            </p:attrNameLst>
                                          </p:cBhvr>
                                          <p:tavLst>
                                            <p:tav tm="0">
                                              <p:val>
                                                <p:strVal val="0-#ppt_h/2"/>
                                              </p:val>
                                            </p:tav>
                                            <p:tav tm="100000">
                                              <p:val>
                                                <p:strVal val="#ppt_y"/>
                                              </p:val>
                                            </p:tav>
                                          </p:tavLst>
                                        </p:anim>
                                      </p:childTnLst>
                                    </p:cTn>
                                  </p:par>
                                </p:childTnLst>
                              </p:cTn>
                            </p:par>
                            <p:par>
                              <p:cTn id="22" fill="hold">
                                <p:stCondLst>
                                  <p:cond delay="1500"/>
                                </p:stCondLst>
                                <p:childTnLst>
                                  <p:par>
                                    <p:cTn id="23" presetID="2" presetClass="entr" presetSubtype="1" fill="hold" nodeType="after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additive="base">
                                            <p:cTn id="25" dur="500" fill="hold"/>
                                            <p:tgtEl>
                                              <p:spTgt spid="26"/>
                                            </p:tgtEl>
                                            <p:attrNameLst>
                                              <p:attrName>ppt_x</p:attrName>
                                            </p:attrNameLst>
                                          </p:cBhvr>
                                          <p:tavLst>
                                            <p:tav tm="0">
                                              <p:val>
                                                <p:strVal val="#ppt_x"/>
                                              </p:val>
                                            </p:tav>
                                            <p:tav tm="100000">
                                              <p:val>
                                                <p:strVal val="#ppt_x"/>
                                              </p:val>
                                            </p:tav>
                                          </p:tavLst>
                                        </p:anim>
                                        <p:anim calcmode="lin" valueType="num">
                                          <p:cBhvr additive="base">
                                            <p:cTn id="26" dur="500" fill="hold"/>
                                            <p:tgtEl>
                                              <p:spTgt spid="26"/>
                                            </p:tgtEl>
                                            <p:attrNameLst>
                                              <p:attrName>ppt_y</p:attrName>
                                            </p:attrNameLst>
                                          </p:cBhvr>
                                          <p:tavLst>
                                            <p:tav tm="0">
                                              <p:val>
                                                <p:strVal val="0-#ppt_h/2"/>
                                              </p:val>
                                            </p:tav>
                                            <p:tav tm="100000">
                                              <p:val>
                                                <p:strVal val="#ppt_y"/>
                                              </p:val>
                                            </p:tav>
                                          </p:tavLst>
                                        </p:anim>
                                      </p:childTnLst>
                                    </p:cTn>
                                  </p:par>
                                  <p:par>
                                    <p:cTn id="27" presetID="2" presetClass="entr" presetSubtype="1" fill="hold" nodeType="with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additive="base">
                                            <p:cTn id="29" dur="500" fill="hold"/>
                                            <p:tgtEl>
                                              <p:spTgt spid="21"/>
                                            </p:tgtEl>
                                            <p:attrNameLst>
                                              <p:attrName>ppt_x</p:attrName>
                                            </p:attrNameLst>
                                          </p:cBhvr>
                                          <p:tavLst>
                                            <p:tav tm="0">
                                              <p:val>
                                                <p:strVal val="#ppt_x"/>
                                              </p:val>
                                            </p:tav>
                                            <p:tav tm="100000">
                                              <p:val>
                                                <p:strVal val="#ppt_x"/>
                                              </p:val>
                                            </p:tav>
                                          </p:tavLst>
                                        </p:anim>
                                        <p:anim calcmode="lin" valueType="num">
                                          <p:cBhvr additive="base">
                                            <p:cTn id="30" dur="500" fill="hold"/>
                                            <p:tgtEl>
                                              <p:spTgt spid="21"/>
                                            </p:tgtEl>
                                            <p:attrNameLst>
                                              <p:attrName>ppt_y</p:attrName>
                                            </p:attrNameLst>
                                          </p:cBhvr>
                                          <p:tavLst>
                                            <p:tav tm="0">
                                              <p:val>
                                                <p:strVal val="0-#ppt_h/2"/>
                                              </p:val>
                                            </p:tav>
                                            <p:tav tm="100000">
                                              <p:val>
                                                <p:strVal val="#ppt_y"/>
                                              </p:val>
                                            </p:tav>
                                          </p:tavLst>
                                        </p:anim>
                                      </p:childTnLst>
                                    </p:cTn>
                                  </p:par>
                                </p:childTnLst>
                              </p:cTn>
                            </p:par>
                            <p:par>
                              <p:cTn id="31" fill="hold">
                                <p:stCondLst>
                                  <p:cond delay="2000"/>
                                </p:stCondLst>
                                <p:childTnLst>
                                  <p:par>
                                    <p:cTn id="32" presetID="2" presetClass="entr" presetSubtype="1" fill="hold"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ppt_x"/>
                                              </p:val>
                                            </p:tav>
                                            <p:tav tm="100000">
                                              <p:val>
                                                <p:strVal val="#ppt_x"/>
                                              </p:val>
                                            </p:tav>
                                          </p:tavLst>
                                        </p:anim>
                                        <p:anim calcmode="lin" valueType="num">
                                          <p:cBhvr additive="base">
                                            <p:cTn id="35" dur="500" fill="hold"/>
                                            <p:tgtEl>
                                              <p:spTgt spid="11"/>
                                            </p:tgtEl>
                                            <p:attrNameLst>
                                              <p:attrName>ppt_y</p:attrName>
                                            </p:attrNameLst>
                                          </p:cBhvr>
                                          <p:tavLst>
                                            <p:tav tm="0">
                                              <p:val>
                                                <p:strVal val="0-#ppt_h/2"/>
                                              </p:val>
                                            </p:tav>
                                            <p:tav tm="100000">
                                              <p:val>
                                                <p:strVal val="#ppt_y"/>
                                              </p:val>
                                            </p:tav>
                                          </p:tavLst>
                                        </p:anim>
                                      </p:childTnLst>
                                    </p:cTn>
                                  </p:par>
                                  <p:par>
                                    <p:cTn id="36" presetID="2" presetClass="entr" presetSubtype="1" fill="hold" nodeType="withEffect">
                                      <p:stCondLst>
                                        <p:cond delay="0"/>
                                      </p:stCondLst>
                                      <p:childTnLst>
                                        <p:set>
                                          <p:cBhvr>
                                            <p:cTn id="37" dur="1" fill="hold">
                                              <p:stCondLst>
                                                <p:cond delay="0"/>
                                              </p:stCondLst>
                                            </p:cTn>
                                            <p:tgtEl>
                                              <p:spTgt spid="16"/>
                                            </p:tgtEl>
                                            <p:attrNameLst>
                                              <p:attrName>style.visibility</p:attrName>
                                            </p:attrNameLst>
                                          </p:cBhvr>
                                          <p:to>
                                            <p:strVal val="visible"/>
                                          </p:to>
                                        </p:set>
                                        <p:anim calcmode="lin" valueType="num">
                                          <p:cBhvr additive="base">
                                            <p:cTn id="38" dur="500" fill="hold"/>
                                            <p:tgtEl>
                                              <p:spTgt spid="16"/>
                                            </p:tgtEl>
                                            <p:attrNameLst>
                                              <p:attrName>ppt_x</p:attrName>
                                            </p:attrNameLst>
                                          </p:cBhvr>
                                          <p:tavLst>
                                            <p:tav tm="0">
                                              <p:val>
                                                <p:strVal val="#ppt_x"/>
                                              </p:val>
                                            </p:tav>
                                            <p:tav tm="100000">
                                              <p:val>
                                                <p:strVal val="#ppt_x"/>
                                              </p:val>
                                            </p:tav>
                                          </p:tavLst>
                                        </p:anim>
                                        <p:anim calcmode="lin" valueType="num">
                                          <p:cBhvr additive="base">
                                            <p:cTn id="39" dur="500" fill="hold"/>
                                            <p:tgtEl>
                                              <p:spTgt spid="16"/>
                                            </p:tgtEl>
                                            <p:attrNameLst>
                                              <p:attrName>ppt_y</p:attrName>
                                            </p:attrNameLst>
                                          </p:cBhvr>
                                          <p:tavLst>
                                            <p:tav tm="0">
                                              <p:val>
                                                <p:strVal val="0-#ppt_h/2"/>
                                              </p:val>
                                            </p:tav>
                                            <p:tav tm="100000">
                                              <p:val>
                                                <p:strVal val="#ppt_y"/>
                                              </p:val>
                                            </p:tav>
                                          </p:tavLst>
                                        </p:anim>
                                      </p:childTnLst>
                                    </p:cTn>
                                  </p:par>
                                </p:childTnLst>
                              </p:cTn>
                            </p:par>
                            <p:par>
                              <p:cTn id="40" fill="hold">
                                <p:stCondLst>
                                  <p:cond delay="2500"/>
                                </p:stCondLst>
                                <p:childTnLst>
                                  <p:par>
                                    <p:cTn id="41" presetID="22" presetClass="entr" presetSubtype="8" fill="hold" grpId="0" nodeType="after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wipe(left)">
                                          <p:cBhvr>
                                            <p:cTn id="43"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36" grpId="0"/>
        </p:bldLst>
      </p:timing>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3"/>
          <p:cNvSpPr>
            <a:spLocks noChangeArrowheads="1"/>
          </p:cNvSpPr>
          <p:nvPr/>
        </p:nvSpPr>
        <p:spPr bwMode="auto">
          <a:xfrm>
            <a:off x="1296194" y="366714"/>
            <a:ext cx="1164425" cy="377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82" tIns="34292" rIns="68582" bIns="34292">
            <a:spAutoFit/>
          </a:bodyPr>
          <a:lstStyle/>
          <a:p>
            <a:pPr algn="l"/>
            <a:r>
              <a:rPr lang="zh-CN" altLang="en-US" sz="2000" b="0"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备用图表</a:t>
            </a:r>
          </a:p>
        </p:txBody>
      </p:sp>
      <p:sp>
        <p:nvSpPr>
          <p:cNvPr id="5" name="文本框 37"/>
          <p:cNvSpPr>
            <a:spLocks noChangeArrowheads="1"/>
          </p:cNvSpPr>
          <p:nvPr/>
        </p:nvSpPr>
        <p:spPr bwMode="auto">
          <a:xfrm>
            <a:off x="2470938" y="494032"/>
            <a:ext cx="2722069" cy="223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2" tIns="34292" rIns="68582" bIns="34292">
            <a:spAutoFit/>
          </a:bodyPr>
          <a:lstStyle/>
          <a:p>
            <a:pPr algn="l"/>
            <a:r>
              <a:rPr lang="en-US" sz="1000" b="0" dirty="0">
                <a:solidFill>
                  <a:schemeClr val="bg1"/>
                </a:solidFill>
                <a:latin typeface="微软雅黑" panose="020B0503020204020204" pitchFamily="34" charset="-122"/>
                <a:sym typeface="Arial" panose="020B0604020202020204" pitchFamily="34" charset="0"/>
              </a:rPr>
              <a:t>ALTERNATE CHART</a:t>
            </a:r>
            <a:endParaRPr lang="zh-CN" altLang="en-US" sz="1000" b="0" baseline="-3000" dirty="0">
              <a:solidFill>
                <a:schemeClr val="bg1"/>
              </a:solidFill>
              <a:latin typeface="微软雅黑" panose="020B0503020204020204" pitchFamily="34" charset="-122"/>
              <a:sym typeface="Arial" panose="020B0604020202020204" pitchFamily="34" charset="0"/>
            </a:endParaRPr>
          </a:p>
        </p:txBody>
      </p:sp>
      <p:grpSp>
        <p:nvGrpSpPr>
          <p:cNvPr id="6" name="组合 5"/>
          <p:cNvGrpSpPr/>
          <p:nvPr/>
        </p:nvGrpSpPr>
        <p:grpSpPr>
          <a:xfrm>
            <a:off x="8266914" y="-18254"/>
            <a:ext cx="649280" cy="762000"/>
            <a:chOff x="8266914" y="-18254"/>
            <a:chExt cx="649280" cy="762000"/>
          </a:xfrm>
        </p:grpSpPr>
        <p:sp>
          <p:nvSpPr>
            <p:cNvPr id="7" name="AutoShape 7"/>
            <p:cNvSpPr>
              <a:spLocks noChangeArrowheads="1"/>
            </p:cNvSpPr>
            <p:nvPr/>
          </p:nvSpPr>
          <p:spPr bwMode="auto">
            <a:xfrm rot="5400000">
              <a:off x="8201851" y="88633"/>
              <a:ext cx="762000" cy="548226"/>
            </a:xfrm>
            <a:prstGeom prst="homePlate">
              <a:avLst>
                <a:gd name="adj" fmla="val 35606"/>
              </a:avLst>
            </a:prstGeom>
            <a:solidFill>
              <a:schemeClr val="bg1">
                <a:lumMod val="95000"/>
              </a:schemeClr>
            </a:solidFill>
            <a:ln w="9525">
              <a:noFill/>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ot="10800000" vert="eaVert" wrap="none" lIns="91440" tIns="45720" rIns="91440" bIns="45720"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pPr>
              <a:endParaRPr kumimoji="0" lang="zh-CN" altLang="zh-CN" sz="1800" b="0" i="0" u="none" strike="noStrike" cap="none" normalizeH="0" baseline="0" dirty="0">
                <a:ln>
                  <a:noFill/>
                </a:ln>
                <a:solidFill>
                  <a:schemeClr val="tx1"/>
                </a:solidFill>
                <a:effectLst/>
                <a:latin typeface="微软雅黑" panose="020B0503020204020204" pitchFamily="34" charset="-122"/>
                <a:ea typeface="宋体" panose="02010600030101010101" pitchFamily="2" charset="-122"/>
                <a:cs typeface="宋体" panose="02010600030101010101" pitchFamily="2" charset="-122"/>
              </a:endParaRPr>
            </a:p>
          </p:txBody>
        </p:sp>
        <p:grpSp>
          <p:nvGrpSpPr>
            <p:cNvPr id="8" name="组合 7"/>
            <p:cNvGrpSpPr/>
            <p:nvPr/>
          </p:nvGrpSpPr>
          <p:grpSpPr>
            <a:xfrm>
              <a:off x="8266914" y="134144"/>
              <a:ext cx="649280" cy="475558"/>
              <a:chOff x="235091" y="185120"/>
              <a:chExt cx="649280" cy="475558"/>
            </a:xfrm>
          </p:grpSpPr>
          <p:sp>
            <p:nvSpPr>
              <p:cNvPr id="9" name="矩形 8"/>
              <p:cNvSpPr/>
              <p:nvPr/>
            </p:nvSpPr>
            <p:spPr>
              <a:xfrm>
                <a:off x="235091" y="185120"/>
                <a:ext cx="649280" cy="369332"/>
              </a:xfrm>
              <a:prstGeom prst="rect">
                <a:avLst/>
              </a:prstGeom>
            </p:spPr>
            <p:txBody>
              <a:bodyPr wrap="none">
                <a:spAutoFit/>
              </a:bodyPr>
              <a:lstStyle/>
              <a:p>
                <a:r>
                  <a:rPr lang="en-US" altLang="zh-CN" b="0" dirty="0">
                    <a:solidFill>
                      <a:schemeClr val="accent3">
                        <a:lumMod val="50000"/>
                      </a:schemeClr>
                    </a:solidFill>
                    <a:latin typeface="Impact" panose="020B0806030902050204" pitchFamily="34" charset="0"/>
                  </a:rPr>
                  <a:t>LOGO</a:t>
                </a:r>
                <a:endParaRPr lang="zh-CN" altLang="en-US" b="0" dirty="0">
                  <a:solidFill>
                    <a:schemeClr val="accent3">
                      <a:lumMod val="50000"/>
                    </a:schemeClr>
                  </a:solidFill>
                  <a:latin typeface="Impact" panose="020B0806030902050204" pitchFamily="34" charset="0"/>
                </a:endParaRPr>
              </a:p>
            </p:txBody>
          </p:sp>
          <p:sp>
            <p:nvSpPr>
              <p:cNvPr id="10" name="矩形 9"/>
              <p:cNvSpPr/>
              <p:nvPr/>
            </p:nvSpPr>
            <p:spPr>
              <a:xfrm>
                <a:off x="292677" y="460623"/>
                <a:ext cx="535724" cy="200055"/>
              </a:xfrm>
              <a:prstGeom prst="rect">
                <a:avLst/>
              </a:prstGeom>
            </p:spPr>
            <p:txBody>
              <a:bodyPr wrap="none">
                <a:spAutoFit/>
              </a:bodyPr>
              <a:lstStyle/>
              <a:p>
                <a:r>
                  <a:rPr lang="en-US" altLang="zh-CN" sz="700" b="0" dirty="0">
                    <a:solidFill>
                      <a:srgbClr val="00B0F0"/>
                    </a:solidFill>
                    <a:latin typeface="Impact" panose="020B0806030902050204" pitchFamily="34" charset="0"/>
                    <a:ea typeface="微软雅黑" panose="020B0503020204020204" pitchFamily="34" charset="-122"/>
                  </a:rPr>
                  <a:t>TEXT HERE</a:t>
                </a:r>
                <a:endParaRPr lang="zh-CN" altLang="en-US" sz="700" b="0" dirty="0">
                  <a:solidFill>
                    <a:srgbClr val="00B0F0"/>
                  </a:solidFill>
                  <a:latin typeface="Impact" panose="020B0806030902050204" pitchFamily="34" charset="0"/>
                  <a:ea typeface="微软雅黑" panose="020B0503020204020204" pitchFamily="34" charset="-122"/>
                </a:endParaRPr>
              </a:p>
            </p:txBody>
          </p:sp>
        </p:grpSp>
      </p:grpSp>
      <p:grpSp>
        <p:nvGrpSpPr>
          <p:cNvPr id="11" name="组合 10"/>
          <p:cNvGrpSpPr/>
          <p:nvPr/>
        </p:nvGrpSpPr>
        <p:grpSpPr>
          <a:xfrm>
            <a:off x="2033665" y="3045661"/>
            <a:ext cx="3059785" cy="1518551"/>
            <a:chOff x="1591195" y="3531392"/>
            <a:chExt cx="1721136" cy="774463"/>
          </a:xfrm>
          <a:effectLst>
            <a:outerShdw blurRad="444500" dist="254000" dir="8100000" algn="tr" rotWithShape="0">
              <a:prstClr val="black">
                <a:alpha val="50000"/>
              </a:prstClr>
            </a:outerShdw>
          </a:effectLst>
        </p:grpSpPr>
        <p:sp>
          <p:nvSpPr>
            <p:cNvPr id="12" name="圆角矩形 104"/>
            <p:cNvSpPr/>
            <p:nvPr/>
          </p:nvSpPr>
          <p:spPr>
            <a:xfrm>
              <a:off x="1591195" y="3531392"/>
              <a:ext cx="1721136" cy="774463"/>
            </a:xfrm>
            <a:custGeom>
              <a:avLst/>
              <a:gdLst/>
              <a:ahLst/>
              <a:cxnLst/>
              <a:rect l="l" t="t" r="r" b="b"/>
              <a:pathLst>
                <a:path w="1721136" h="774463">
                  <a:moveTo>
                    <a:pt x="136668" y="0"/>
                  </a:moveTo>
                  <a:lnTo>
                    <a:pt x="1291044" y="0"/>
                  </a:lnTo>
                  <a:cubicBezTo>
                    <a:pt x="1323411" y="0"/>
                    <a:pt x="1349650" y="26239"/>
                    <a:pt x="1349650" y="58606"/>
                  </a:cubicBezTo>
                  <a:lnTo>
                    <a:pt x="1349650" y="225615"/>
                  </a:lnTo>
                  <a:lnTo>
                    <a:pt x="1629660" y="225615"/>
                  </a:lnTo>
                  <a:cubicBezTo>
                    <a:pt x="1680181" y="225615"/>
                    <a:pt x="1721136" y="266570"/>
                    <a:pt x="1721136" y="317091"/>
                  </a:cubicBezTo>
                  <a:lnTo>
                    <a:pt x="1721136" y="682987"/>
                  </a:lnTo>
                  <a:cubicBezTo>
                    <a:pt x="1721136" y="733508"/>
                    <a:pt x="1680181" y="774463"/>
                    <a:pt x="1629660" y="774463"/>
                  </a:cubicBezTo>
                  <a:lnTo>
                    <a:pt x="91476" y="774463"/>
                  </a:lnTo>
                  <a:cubicBezTo>
                    <a:pt x="40955" y="774463"/>
                    <a:pt x="0" y="733508"/>
                    <a:pt x="0" y="682987"/>
                  </a:cubicBezTo>
                  <a:lnTo>
                    <a:pt x="0" y="317091"/>
                  </a:lnTo>
                  <a:cubicBezTo>
                    <a:pt x="0" y="271215"/>
                    <a:pt x="33770" y="233227"/>
                    <a:pt x="78062" y="228323"/>
                  </a:cubicBezTo>
                  <a:lnTo>
                    <a:pt x="78062" y="58606"/>
                  </a:lnTo>
                  <a:cubicBezTo>
                    <a:pt x="78062" y="26239"/>
                    <a:pt x="104301" y="0"/>
                    <a:pt x="136668" y="0"/>
                  </a:cubicBezTo>
                  <a:close/>
                </a:path>
              </a:pathLst>
            </a:cu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圆角矩形 100"/>
            <p:cNvSpPr/>
            <p:nvPr/>
          </p:nvSpPr>
          <p:spPr>
            <a:xfrm>
              <a:off x="1612670" y="3548528"/>
              <a:ext cx="1678187" cy="740191"/>
            </a:xfrm>
            <a:custGeom>
              <a:avLst/>
              <a:gdLst/>
              <a:ahLst/>
              <a:cxnLst/>
              <a:rect l="l" t="t" r="r" b="b"/>
              <a:pathLst>
                <a:path w="1678187" h="740191">
                  <a:moveTo>
                    <a:pt x="140663" y="0"/>
                  </a:moveTo>
                  <a:lnTo>
                    <a:pt x="1250586" y="0"/>
                  </a:lnTo>
                  <a:cubicBezTo>
                    <a:pt x="1285463" y="0"/>
                    <a:pt x="1313736" y="28273"/>
                    <a:pt x="1313736" y="63150"/>
                  </a:cubicBezTo>
                  <a:lnTo>
                    <a:pt x="1313736" y="225841"/>
                  </a:lnTo>
                  <a:lnTo>
                    <a:pt x="1592460" y="225841"/>
                  </a:lnTo>
                  <a:cubicBezTo>
                    <a:pt x="1639806" y="225841"/>
                    <a:pt x="1678187" y="264222"/>
                    <a:pt x="1678187" y="311568"/>
                  </a:cubicBezTo>
                  <a:lnTo>
                    <a:pt x="1678187" y="654464"/>
                  </a:lnTo>
                  <a:cubicBezTo>
                    <a:pt x="1678187" y="701810"/>
                    <a:pt x="1639806" y="740191"/>
                    <a:pt x="1592460" y="740191"/>
                  </a:cubicBezTo>
                  <a:lnTo>
                    <a:pt x="85727" y="740191"/>
                  </a:lnTo>
                  <a:cubicBezTo>
                    <a:pt x="38381" y="740191"/>
                    <a:pt x="0" y="701810"/>
                    <a:pt x="0" y="654464"/>
                  </a:cubicBezTo>
                  <a:lnTo>
                    <a:pt x="0" y="311568"/>
                  </a:lnTo>
                  <a:cubicBezTo>
                    <a:pt x="0" y="267034"/>
                    <a:pt x="33957" y="230432"/>
                    <a:pt x="77513" y="227499"/>
                  </a:cubicBezTo>
                  <a:lnTo>
                    <a:pt x="77513" y="63150"/>
                  </a:lnTo>
                  <a:cubicBezTo>
                    <a:pt x="77513" y="28273"/>
                    <a:pt x="105786" y="0"/>
                    <a:pt x="140663" y="0"/>
                  </a:cubicBezTo>
                  <a:close/>
                </a:path>
              </a:pathLst>
            </a:custGeom>
            <a:gradFill>
              <a:gsLst>
                <a:gs pos="39000">
                  <a:srgbClr val="F0F0F0"/>
                </a:gs>
                <a:gs pos="0">
                  <a:schemeClr val="bg1"/>
                </a:gs>
                <a:gs pos="100000">
                  <a:schemeClr val="bg1">
                    <a:lumMod val="7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4" name="组合 13"/>
          <p:cNvGrpSpPr/>
          <p:nvPr/>
        </p:nvGrpSpPr>
        <p:grpSpPr>
          <a:xfrm>
            <a:off x="893217" y="1152717"/>
            <a:ext cx="3059785" cy="1518551"/>
            <a:chOff x="1591195" y="3531392"/>
            <a:chExt cx="1721136" cy="774463"/>
          </a:xfrm>
          <a:effectLst>
            <a:outerShdw blurRad="444500" dist="254000" dir="8100000" algn="tr" rotWithShape="0">
              <a:prstClr val="black">
                <a:alpha val="50000"/>
              </a:prstClr>
            </a:outerShdw>
          </a:effectLst>
        </p:grpSpPr>
        <p:sp>
          <p:nvSpPr>
            <p:cNvPr id="15" name="圆角矩形 104"/>
            <p:cNvSpPr/>
            <p:nvPr/>
          </p:nvSpPr>
          <p:spPr>
            <a:xfrm>
              <a:off x="1591195" y="3531392"/>
              <a:ext cx="1721136" cy="774463"/>
            </a:xfrm>
            <a:custGeom>
              <a:avLst/>
              <a:gdLst/>
              <a:ahLst/>
              <a:cxnLst/>
              <a:rect l="l" t="t" r="r" b="b"/>
              <a:pathLst>
                <a:path w="1721136" h="774463">
                  <a:moveTo>
                    <a:pt x="136668" y="0"/>
                  </a:moveTo>
                  <a:lnTo>
                    <a:pt x="1291044" y="0"/>
                  </a:lnTo>
                  <a:cubicBezTo>
                    <a:pt x="1323411" y="0"/>
                    <a:pt x="1349650" y="26239"/>
                    <a:pt x="1349650" y="58606"/>
                  </a:cubicBezTo>
                  <a:lnTo>
                    <a:pt x="1349650" y="225615"/>
                  </a:lnTo>
                  <a:lnTo>
                    <a:pt x="1629660" y="225615"/>
                  </a:lnTo>
                  <a:cubicBezTo>
                    <a:pt x="1680181" y="225615"/>
                    <a:pt x="1721136" y="266570"/>
                    <a:pt x="1721136" y="317091"/>
                  </a:cubicBezTo>
                  <a:lnTo>
                    <a:pt x="1721136" y="682987"/>
                  </a:lnTo>
                  <a:cubicBezTo>
                    <a:pt x="1721136" y="733508"/>
                    <a:pt x="1680181" y="774463"/>
                    <a:pt x="1629660" y="774463"/>
                  </a:cubicBezTo>
                  <a:lnTo>
                    <a:pt x="91476" y="774463"/>
                  </a:lnTo>
                  <a:cubicBezTo>
                    <a:pt x="40955" y="774463"/>
                    <a:pt x="0" y="733508"/>
                    <a:pt x="0" y="682987"/>
                  </a:cubicBezTo>
                  <a:lnTo>
                    <a:pt x="0" y="317091"/>
                  </a:lnTo>
                  <a:cubicBezTo>
                    <a:pt x="0" y="271215"/>
                    <a:pt x="33770" y="233227"/>
                    <a:pt x="78062" y="228323"/>
                  </a:cubicBezTo>
                  <a:lnTo>
                    <a:pt x="78062" y="58606"/>
                  </a:lnTo>
                  <a:cubicBezTo>
                    <a:pt x="78062" y="26239"/>
                    <a:pt x="104301" y="0"/>
                    <a:pt x="136668" y="0"/>
                  </a:cubicBezTo>
                  <a:close/>
                </a:path>
              </a:pathLst>
            </a:cu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圆角矩形 100"/>
            <p:cNvSpPr/>
            <p:nvPr/>
          </p:nvSpPr>
          <p:spPr>
            <a:xfrm>
              <a:off x="1612670" y="3548528"/>
              <a:ext cx="1678187" cy="740191"/>
            </a:xfrm>
            <a:custGeom>
              <a:avLst/>
              <a:gdLst/>
              <a:ahLst/>
              <a:cxnLst/>
              <a:rect l="l" t="t" r="r" b="b"/>
              <a:pathLst>
                <a:path w="1678187" h="740191">
                  <a:moveTo>
                    <a:pt x="140663" y="0"/>
                  </a:moveTo>
                  <a:lnTo>
                    <a:pt x="1250586" y="0"/>
                  </a:lnTo>
                  <a:cubicBezTo>
                    <a:pt x="1285463" y="0"/>
                    <a:pt x="1313736" y="28273"/>
                    <a:pt x="1313736" y="63150"/>
                  </a:cubicBezTo>
                  <a:lnTo>
                    <a:pt x="1313736" y="225841"/>
                  </a:lnTo>
                  <a:lnTo>
                    <a:pt x="1592460" y="225841"/>
                  </a:lnTo>
                  <a:cubicBezTo>
                    <a:pt x="1639806" y="225841"/>
                    <a:pt x="1678187" y="264222"/>
                    <a:pt x="1678187" y="311568"/>
                  </a:cubicBezTo>
                  <a:lnTo>
                    <a:pt x="1678187" y="654464"/>
                  </a:lnTo>
                  <a:cubicBezTo>
                    <a:pt x="1678187" y="701810"/>
                    <a:pt x="1639806" y="740191"/>
                    <a:pt x="1592460" y="740191"/>
                  </a:cubicBezTo>
                  <a:lnTo>
                    <a:pt x="85727" y="740191"/>
                  </a:lnTo>
                  <a:cubicBezTo>
                    <a:pt x="38381" y="740191"/>
                    <a:pt x="0" y="701810"/>
                    <a:pt x="0" y="654464"/>
                  </a:cubicBezTo>
                  <a:lnTo>
                    <a:pt x="0" y="311568"/>
                  </a:lnTo>
                  <a:cubicBezTo>
                    <a:pt x="0" y="267034"/>
                    <a:pt x="33957" y="230432"/>
                    <a:pt x="77513" y="227499"/>
                  </a:cubicBezTo>
                  <a:lnTo>
                    <a:pt x="77513" y="63150"/>
                  </a:lnTo>
                  <a:cubicBezTo>
                    <a:pt x="77513" y="28273"/>
                    <a:pt x="105786" y="0"/>
                    <a:pt x="140663" y="0"/>
                  </a:cubicBezTo>
                  <a:close/>
                </a:path>
              </a:pathLst>
            </a:custGeom>
            <a:gradFill>
              <a:gsLst>
                <a:gs pos="39000">
                  <a:srgbClr val="F0F0F0"/>
                </a:gs>
                <a:gs pos="0">
                  <a:schemeClr val="bg1"/>
                </a:gs>
                <a:gs pos="100000">
                  <a:schemeClr val="bg1">
                    <a:lumMod val="7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7" name="Freeform 9"/>
          <p:cNvSpPr>
            <a:spLocks noEditPoints="1"/>
          </p:cNvSpPr>
          <p:nvPr/>
        </p:nvSpPr>
        <p:spPr bwMode="auto">
          <a:xfrm>
            <a:off x="1252315" y="1674242"/>
            <a:ext cx="583929" cy="581800"/>
          </a:xfrm>
          <a:custGeom>
            <a:avLst/>
            <a:gdLst>
              <a:gd name="T0" fmla="*/ 86 w 116"/>
              <a:gd name="T1" fmla="*/ 17 h 116"/>
              <a:gd name="T2" fmla="*/ 8 w 116"/>
              <a:gd name="T3" fmla="*/ 45 h 116"/>
              <a:gd name="T4" fmla="*/ 11 w 116"/>
              <a:gd name="T5" fmla="*/ 50 h 116"/>
              <a:gd name="T6" fmla="*/ 12 w 116"/>
              <a:gd name="T7" fmla="*/ 59 h 116"/>
              <a:gd name="T8" fmla="*/ 16 w 116"/>
              <a:gd name="T9" fmla="*/ 69 h 116"/>
              <a:gd name="T10" fmla="*/ 20 w 116"/>
              <a:gd name="T11" fmla="*/ 77 h 116"/>
              <a:gd name="T12" fmla="*/ 24 w 116"/>
              <a:gd name="T13" fmla="*/ 83 h 116"/>
              <a:gd name="T14" fmla="*/ 27 w 116"/>
              <a:gd name="T15" fmla="*/ 98 h 116"/>
              <a:gd name="T16" fmla="*/ 33 w 116"/>
              <a:gd name="T17" fmla="*/ 105 h 116"/>
              <a:gd name="T18" fmla="*/ 34 w 116"/>
              <a:gd name="T19" fmla="*/ 101 h 116"/>
              <a:gd name="T20" fmla="*/ 37 w 116"/>
              <a:gd name="T21" fmla="*/ 93 h 116"/>
              <a:gd name="T22" fmla="*/ 41 w 116"/>
              <a:gd name="T23" fmla="*/ 83 h 116"/>
              <a:gd name="T24" fmla="*/ 49 w 116"/>
              <a:gd name="T25" fmla="*/ 73 h 116"/>
              <a:gd name="T26" fmla="*/ 53 w 116"/>
              <a:gd name="T27" fmla="*/ 66 h 116"/>
              <a:gd name="T28" fmla="*/ 45 w 116"/>
              <a:gd name="T29" fmla="*/ 61 h 116"/>
              <a:gd name="T30" fmla="*/ 38 w 116"/>
              <a:gd name="T31" fmla="*/ 58 h 116"/>
              <a:gd name="T32" fmla="*/ 33 w 116"/>
              <a:gd name="T33" fmla="*/ 51 h 116"/>
              <a:gd name="T34" fmla="*/ 25 w 116"/>
              <a:gd name="T35" fmla="*/ 47 h 116"/>
              <a:gd name="T36" fmla="*/ 17 w 116"/>
              <a:gd name="T37" fmla="*/ 49 h 116"/>
              <a:gd name="T38" fmla="*/ 13 w 116"/>
              <a:gd name="T39" fmla="*/ 44 h 116"/>
              <a:gd name="T40" fmla="*/ 12 w 116"/>
              <a:gd name="T41" fmla="*/ 37 h 116"/>
              <a:gd name="T42" fmla="*/ 8 w 116"/>
              <a:gd name="T43" fmla="*/ 37 h 116"/>
              <a:gd name="T44" fmla="*/ 12 w 116"/>
              <a:gd name="T45" fmla="*/ 30 h 116"/>
              <a:gd name="T46" fmla="*/ 18 w 116"/>
              <a:gd name="T47" fmla="*/ 30 h 116"/>
              <a:gd name="T48" fmla="*/ 24 w 116"/>
              <a:gd name="T49" fmla="*/ 25 h 116"/>
              <a:gd name="T50" fmla="*/ 30 w 116"/>
              <a:gd name="T51" fmla="*/ 18 h 116"/>
              <a:gd name="T52" fmla="*/ 32 w 116"/>
              <a:gd name="T53" fmla="*/ 15 h 116"/>
              <a:gd name="T54" fmla="*/ 42 w 116"/>
              <a:gd name="T55" fmla="*/ 12 h 116"/>
              <a:gd name="T56" fmla="*/ 34 w 116"/>
              <a:gd name="T57" fmla="*/ 8 h 116"/>
              <a:gd name="T58" fmla="*/ 32 w 116"/>
              <a:gd name="T59" fmla="*/ 8 h 116"/>
              <a:gd name="T60" fmla="*/ 49 w 116"/>
              <a:gd name="T61" fmla="*/ 2 h 116"/>
              <a:gd name="T62" fmla="*/ 56 w 116"/>
              <a:gd name="T63" fmla="*/ 5 h 116"/>
              <a:gd name="T64" fmla="*/ 82 w 116"/>
              <a:gd name="T65" fmla="*/ 6 h 116"/>
              <a:gd name="T66" fmla="*/ 79 w 116"/>
              <a:gd name="T67" fmla="*/ 11 h 116"/>
              <a:gd name="T68" fmla="*/ 85 w 116"/>
              <a:gd name="T69" fmla="*/ 19 h 116"/>
              <a:gd name="T70" fmla="*/ 89 w 116"/>
              <a:gd name="T71" fmla="*/ 19 h 116"/>
              <a:gd name="T72" fmla="*/ 93 w 116"/>
              <a:gd name="T73" fmla="*/ 17 h 116"/>
              <a:gd name="T74" fmla="*/ 97 w 116"/>
              <a:gd name="T75" fmla="*/ 23 h 116"/>
              <a:gd name="T76" fmla="*/ 101 w 116"/>
              <a:gd name="T77" fmla="*/ 27 h 116"/>
              <a:gd name="T78" fmla="*/ 95 w 116"/>
              <a:gd name="T79" fmla="*/ 27 h 116"/>
              <a:gd name="T80" fmla="*/ 89 w 116"/>
              <a:gd name="T81" fmla="*/ 25 h 116"/>
              <a:gd name="T82" fmla="*/ 81 w 116"/>
              <a:gd name="T83" fmla="*/ 24 h 116"/>
              <a:gd name="T84" fmla="*/ 74 w 116"/>
              <a:gd name="T85" fmla="*/ 30 h 116"/>
              <a:gd name="T86" fmla="*/ 70 w 116"/>
              <a:gd name="T87" fmla="*/ 39 h 116"/>
              <a:gd name="T88" fmla="*/ 73 w 116"/>
              <a:gd name="T89" fmla="*/ 50 h 116"/>
              <a:gd name="T90" fmla="*/ 82 w 116"/>
              <a:gd name="T91" fmla="*/ 53 h 116"/>
              <a:gd name="T92" fmla="*/ 91 w 116"/>
              <a:gd name="T93" fmla="*/ 53 h 116"/>
              <a:gd name="T94" fmla="*/ 95 w 116"/>
              <a:gd name="T95" fmla="*/ 61 h 116"/>
              <a:gd name="T96" fmla="*/ 96 w 116"/>
              <a:gd name="T97" fmla="*/ 71 h 116"/>
              <a:gd name="T98" fmla="*/ 95 w 116"/>
              <a:gd name="T99" fmla="*/ 81 h 116"/>
              <a:gd name="T100" fmla="*/ 100 w 116"/>
              <a:gd name="T101" fmla="*/ 90 h 116"/>
              <a:gd name="T102" fmla="*/ 107 w 116"/>
              <a:gd name="T103" fmla="*/ 82 h 116"/>
              <a:gd name="T104" fmla="*/ 112 w 116"/>
              <a:gd name="T105" fmla="*/ 69 h 116"/>
              <a:gd name="T106" fmla="*/ 114 w 116"/>
              <a:gd name="T107" fmla="*/ 53 h 116"/>
              <a:gd name="T108" fmla="*/ 109 w 116"/>
              <a:gd name="T109" fmla="*/ 39 h 116"/>
              <a:gd name="T110" fmla="*/ 105 w 116"/>
              <a:gd name="T111" fmla="*/ 32 h 116"/>
              <a:gd name="T112" fmla="*/ 111 w 116"/>
              <a:gd name="T113" fmla="*/ 41 h 116"/>
              <a:gd name="T114" fmla="*/ 79 w 116"/>
              <a:gd name="T115" fmla="*/ 10 h 116"/>
              <a:gd name="T116" fmla="*/ 75 w 116"/>
              <a:gd name="T117" fmla="*/ 5 h 116"/>
              <a:gd name="T118" fmla="*/ 76 w 116"/>
              <a:gd name="T119" fmla="*/ 9 h 116"/>
              <a:gd name="T120" fmla="*/ 73 w 116"/>
              <a:gd name="T121" fmla="*/ 4 h 116"/>
              <a:gd name="T122" fmla="*/ 109 w 116"/>
              <a:gd name="T123" fmla="*/ 8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6" h="116">
                <a:moveTo>
                  <a:pt x="6" y="33"/>
                </a:moveTo>
                <a:cubicBezTo>
                  <a:pt x="6" y="33"/>
                  <a:pt x="6" y="33"/>
                  <a:pt x="6" y="33"/>
                </a:cubicBezTo>
                <a:cubicBezTo>
                  <a:pt x="6" y="33"/>
                  <a:pt x="6" y="33"/>
                  <a:pt x="5" y="34"/>
                </a:cubicBezTo>
                <a:cubicBezTo>
                  <a:pt x="6" y="34"/>
                  <a:pt x="6" y="34"/>
                  <a:pt x="6" y="34"/>
                </a:cubicBezTo>
                <a:cubicBezTo>
                  <a:pt x="6" y="34"/>
                  <a:pt x="6" y="34"/>
                  <a:pt x="6" y="34"/>
                </a:cubicBezTo>
                <a:cubicBezTo>
                  <a:pt x="6" y="34"/>
                  <a:pt x="6" y="34"/>
                  <a:pt x="6" y="33"/>
                </a:cubicBezTo>
                <a:close/>
                <a:moveTo>
                  <a:pt x="5" y="35"/>
                </a:moveTo>
                <a:cubicBezTo>
                  <a:pt x="5" y="35"/>
                  <a:pt x="5" y="35"/>
                  <a:pt x="5" y="35"/>
                </a:cubicBezTo>
                <a:cubicBezTo>
                  <a:pt x="5" y="35"/>
                  <a:pt x="5" y="34"/>
                  <a:pt x="5" y="34"/>
                </a:cubicBezTo>
                <a:cubicBezTo>
                  <a:pt x="5" y="34"/>
                  <a:pt x="5" y="34"/>
                  <a:pt x="5" y="34"/>
                </a:cubicBezTo>
                <a:cubicBezTo>
                  <a:pt x="5" y="34"/>
                  <a:pt x="5" y="34"/>
                  <a:pt x="5" y="35"/>
                </a:cubicBezTo>
                <a:cubicBezTo>
                  <a:pt x="5" y="35"/>
                  <a:pt x="5" y="35"/>
                  <a:pt x="5" y="35"/>
                </a:cubicBezTo>
                <a:close/>
                <a:moveTo>
                  <a:pt x="88" y="18"/>
                </a:moveTo>
                <a:cubicBezTo>
                  <a:pt x="88" y="18"/>
                  <a:pt x="88" y="18"/>
                  <a:pt x="88" y="18"/>
                </a:cubicBezTo>
                <a:cubicBezTo>
                  <a:pt x="88" y="18"/>
                  <a:pt x="88" y="18"/>
                  <a:pt x="88" y="18"/>
                </a:cubicBezTo>
                <a:cubicBezTo>
                  <a:pt x="88" y="18"/>
                  <a:pt x="88" y="18"/>
                  <a:pt x="88" y="18"/>
                </a:cubicBezTo>
                <a:cubicBezTo>
                  <a:pt x="88" y="18"/>
                  <a:pt x="88" y="18"/>
                  <a:pt x="88" y="18"/>
                </a:cubicBezTo>
                <a:cubicBezTo>
                  <a:pt x="88" y="17"/>
                  <a:pt x="87" y="17"/>
                  <a:pt x="87" y="17"/>
                </a:cubicBezTo>
                <a:cubicBezTo>
                  <a:pt x="87" y="17"/>
                  <a:pt x="87" y="17"/>
                  <a:pt x="87" y="17"/>
                </a:cubicBezTo>
                <a:cubicBezTo>
                  <a:pt x="87" y="17"/>
                  <a:pt x="87" y="17"/>
                  <a:pt x="87" y="17"/>
                </a:cubicBezTo>
                <a:cubicBezTo>
                  <a:pt x="86" y="17"/>
                  <a:pt x="86" y="17"/>
                  <a:pt x="86" y="17"/>
                </a:cubicBezTo>
                <a:cubicBezTo>
                  <a:pt x="86" y="17"/>
                  <a:pt x="86" y="17"/>
                  <a:pt x="86" y="17"/>
                </a:cubicBezTo>
                <a:cubicBezTo>
                  <a:pt x="86" y="16"/>
                  <a:pt x="86" y="16"/>
                  <a:pt x="86" y="16"/>
                </a:cubicBezTo>
                <a:cubicBezTo>
                  <a:pt x="86" y="16"/>
                  <a:pt x="86" y="16"/>
                  <a:pt x="86" y="16"/>
                </a:cubicBezTo>
                <a:cubicBezTo>
                  <a:pt x="86" y="16"/>
                  <a:pt x="86" y="16"/>
                  <a:pt x="85" y="16"/>
                </a:cubicBezTo>
                <a:cubicBezTo>
                  <a:pt x="85" y="16"/>
                  <a:pt x="85" y="16"/>
                  <a:pt x="85" y="16"/>
                </a:cubicBezTo>
                <a:cubicBezTo>
                  <a:pt x="85" y="16"/>
                  <a:pt x="85" y="16"/>
                  <a:pt x="85" y="16"/>
                </a:cubicBezTo>
                <a:cubicBezTo>
                  <a:pt x="86" y="17"/>
                  <a:pt x="86" y="17"/>
                  <a:pt x="86" y="17"/>
                </a:cubicBezTo>
                <a:cubicBezTo>
                  <a:pt x="87" y="17"/>
                  <a:pt x="87" y="17"/>
                  <a:pt x="87" y="17"/>
                </a:cubicBezTo>
                <a:cubicBezTo>
                  <a:pt x="87" y="18"/>
                  <a:pt x="87" y="18"/>
                  <a:pt x="87" y="18"/>
                </a:cubicBezTo>
                <a:cubicBezTo>
                  <a:pt x="86" y="18"/>
                  <a:pt x="87" y="18"/>
                  <a:pt x="87" y="18"/>
                </a:cubicBezTo>
                <a:cubicBezTo>
                  <a:pt x="87" y="18"/>
                  <a:pt x="87" y="18"/>
                  <a:pt x="87" y="18"/>
                </a:cubicBezTo>
                <a:cubicBezTo>
                  <a:pt x="87" y="18"/>
                  <a:pt x="87" y="18"/>
                  <a:pt x="87" y="18"/>
                </a:cubicBezTo>
                <a:cubicBezTo>
                  <a:pt x="87" y="18"/>
                  <a:pt x="87" y="18"/>
                  <a:pt x="87" y="18"/>
                </a:cubicBezTo>
                <a:cubicBezTo>
                  <a:pt x="88" y="18"/>
                  <a:pt x="88" y="18"/>
                  <a:pt x="88" y="18"/>
                </a:cubicBezTo>
                <a:cubicBezTo>
                  <a:pt x="88" y="18"/>
                  <a:pt x="88" y="18"/>
                  <a:pt x="88" y="18"/>
                </a:cubicBezTo>
                <a:cubicBezTo>
                  <a:pt x="88" y="18"/>
                  <a:pt x="88" y="18"/>
                  <a:pt x="88" y="18"/>
                </a:cubicBezTo>
                <a:close/>
                <a:moveTo>
                  <a:pt x="112" y="37"/>
                </a:moveTo>
                <a:cubicBezTo>
                  <a:pt x="114" y="44"/>
                  <a:pt x="116" y="51"/>
                  <a:pt x="116" y="58"/>
                </a:cubicBezTo>
                <a:cubicBezTo>
                  <a:pt x="116" y="90"/>
                  <a:pt x="90" y="116"/>
                  <a:pt x="58" y="116"/>
                </a:cubicBezTo>
                <a:cubicBezTo>
                  <a:pt x="26" y="116"/>
                  <a:pt x="0" y="90"/>
                  <a:pt x="0" y="58"/>
                </a:cubicBezTo>
                <a:cubicBezTo>
                  <a:pt x="0" y="50"/>
                  <a:pt x="2" y="42"/>
                  <a:pt x="5" y="35"/>
                </a:cubicBezTo>
                <a:cubicBezTo>
                  <a:pt x="5" y="42"/>
                  <a:pt x="5" y="42"/>
                  <a:pt x="5" y="42"/>
                </a:cubicBezTo>
                <a:cubicBezTo>
                  <a:pt x="5" y="42"/>
                  <a:pt x="5" y="42"/>
                  <a:pt x="5" y="42"/>
                </a:cubicBezTo>
                <a:cubicBezTo>
                  <a:pt x="5" y="42"/>
                  <a:pt x="5" y="42"/>
                  <a:pt x="5" y="42"/>
                </a:cubicBezTo>
                <a:cubicBezTo>
                  <a:pt x="5" y="42"/>
                  <a:pt x="5" y="42"/>
                  <a:pt x="5" y="42"/>
                </a:cubicBezTo>
                <a:cubicBezTo>
                  <a:pt x="6" y="42"/>
                  <a:pt x="6" y="42"/>
                  <a:pt x="6" y="42"/>
                </a:cubicBezTo>
                <a:cubicBezTo>
                  <a:pt x="6" y="43"/>
                  <a:pt x="6" y="43"/>
                  <a:pt x="6" y="43"/>
                </a:cubicBezTo>
                <a:cubicBezTo>
                  <a:pt x="6" y="43"/>
                  <a:pt x="7" y="43"/>
                  <a:pt x="7" y="43"/>
                </a:cubicBezTo>
                <a:cubicBezTo>
                  <a:pt x="7" y="43"/>
                  <a:pt x="7" y="43"/>
                  <a:pt x="7" y="43"/>
                </a:cubicBezTo>
                <a:cubicBezTo>
                  <a:pt x="7" y="43"/>
                  <a:pt x="7" y="43"/>
                  <a:pt x="7" y="43"/>
                </a:cubicBezTo>
                <a:cubicBezTo>
                  <a:pt x="7" y="43"/>
                  <a:pt x="7" y="43"/>
                  <a:pt x="7" y="43"/>
                </a:cubicBezTo>
                <a:cubicBezTo>
                  <a:pt x="7" y="43"/>
                  <a:pt x="7" y="44"/>
                  <a:pt x="7" y="44"/>
                </a:cubicBezTo>
                <a:cubicBezTo>
                  <a:pt x="7" y="44"/>
                  <a:pt x="7" y="44"/>
                  <a:pt x="7" y="44"/>
                </a:cubicBezTo>
                <a:cubicBezTo>
                  <a:pt x="8" y="44"/>
                  <a:pt x="8" y="44"/>
                  <a:pt x="8" y="45"/>
                </a:cubicBezTo>
                <a:cubicBezTo>
                  <a:pt x="8" y="45"/>
                  <a:pt x="8" y="45"/>
                  <a:pt x="8" y="45"/>
                </a:cubicBezTo>
                <a:cubicBezTo>
                  <a:pt x="8" y="45"/>
                  <a:pt x="8" y="45"/>
                  <a:pt x="8" y="45"/>
                </a:cubicBezTo>
                <a:cubicBezTo>
                  <a:pt x="8" y="45"/>
                  <a:pt x="8" y="45"/>
                  <a:pt x="8" y="45"/>
                </a:cubicBezTo>
                <a:cubicBezTo>
                  <a:pt x="8" y="45"/>
                  <a:pt x="8" y="45"/>
                  <a:pt x="9" y="45"/>
                </a:cubicBezTo>
                <a:cubicBezTo>
                  <a:pt x="9" y="45"/>
                  <a:pt x="9" y="45"/>
                  <a:pt x="9" y="45"/>
                </a:cubicBezTo>
                <a:cubicBezTo>
                  <a:pt x="9" y="45"/>
                  <a:pt x="9" y="45"/>
                  <a:pt x="9" y="45"/>
                </a:cubicBezTo>
                <a:cubicBezTo>
                  <a:pt x="9" y="45"/>
                  <a:pt x="9" y="45"/>
                  <a:pt x="9" y="45"/>
                </a:cubicBezTo>
                <a:cubicBezTo>
                  <a:pt x="9" y="45"/>
                  <a:pt x="9" y="45"/>
                  <a:pt x="9" y="45"/>
                </a:cubicBezTo>
                <a:cubicBezTo>
                  <a:pt x="9" y="45"/>
                  <a:pt x="9" y="45"/>
                  <a:pt x="9" y="45"/>
                </a:cubicBezTo>
                <a:cubicBezTo>
                  <a:pt x="9" y="45"/>
                  <a:pt x="9" y="45"/>
                  <a:pt x="9" y="45"/>
                </a:cubicBezTo>
                <a:cubicBezTo>
                  <a:pt x="9" y="46"/>
                  <a:pt x="9" y="46"/>
                  <a:pt x="9" y="46"/>
                </a:cubicBezTo>
                <a:cubicBezTo>
                  <a:pt x="10" y="46"/>
                  <a:pt x="10" y="46"/>
                  <a:pt x="10" y="46"/>
                </a:cubicBezTo>
                <a:cubicBezTo>
                  <a:pt x="10" y="46"/>
                  <a:pt x="10" y="46"/>
                  <a:pt x="10" y="46"/>
                </a:cubicBezTo>
                <a:cubicBezTo>
                  <a:pt x="10" y="46"/>
                  <a:pt x="10" y="46"/>
                  <a:pt x="10" y="46"/>
                </a:cubicBezTo>
                <a:cubicBezTo>
                  <a:pt x="10" y="46"/>
                  <a:pt x="10" y="46"/>
                  <a:pt x="10" y="47"/>
                </a:cubicBezTo>
                <a:cubicBezTo>
                  <a:pt x="10" y="47"/>
                  <a:pt x="10" y="47"/>
                  <a:pt x="10" y="47"/>
                </a:cubicBezTo>
                <a:cubicBezTo>
                  <a:pt x="10" y="47"/>
                  <a:pt x="10" y="47"/>
                  <a:pt x="10" y="47"/>
                </a:cubicBezTo>
                <a:cubicBezTo>
                  <a:pt x="10" y="47"/>
                  <a:pt x="10" y="47"/>
                  <a:pt x="10" y="47"/>
                </a:cubicBezTo>
                <a:cubicBezTo>
                  <a:pt x="11" y="47"/>
                  <a:pt x="11" y="47"/>
                  <a:pt x="11" y="47"/>
                </a:cubicBezTo>
                <a:cubicBezTo>
                  <a:pt x="11" y="47"/>
                  <a:pt x="11" y="47"/>
                  <a:pt x="11" y="47"/>
                </a:cubicBezTo>
                <a:cubicBezTo>
                  <a:pt x="11" y="48"/>
                  <a:pt x="11" y="48"/>
                  <a:pt x="11" y="48"/>
                </a:cubicBezTo>
                <a:cubicBezTo>
                  <a:pt x="11" y="48"/>
                  <a:pt x="11" y="49"/>
                  <a:pt x="11" y="49"/>
                </a:cubicBezTo>
                <a:cubicBezTo>
                  <a:pt x="11" y="49"/>
                  <a:pt x="11" y="49"/>
                  <a:pt x="11" y="49"/>
                </a:cubicBezTo>
                <a:cubicBezTo>
                  <a:pt x="11" y="49"/>
                  <a:pt x="11" y="49"/>
                  <a:pt x="11" y="49"/>
                </a:cubicBezTo>
                <a:cubicBezTo>
                  <a:pt x="11" y="49"/>
                  <a:pt x="11" y="49"/>
                  <a:pt x="11" y="49"/>
                </a:cubicBezTo>
                <a:cubicBezTo>
                  <a:pt x="11" y="50"/>
                  <a:pt x="11" y="50"/>
                  <a:pt x="11" y="50"/>
                </a:cubicBezTo>
                <a:cubicBezTo>
                  <a:pt x="11" y="50"/>
                  <a:pt x="11" y="50"/>
                  <a:pt x="11" y="50"/>
                </a:cubicBezTo>
                <a:cubicBezTo>
                  <a:pt x="11" y="50"/>
                  <a:pt x="11" y="50"/>
                  <a:pt x="11" y="50"/>
                </a:cubicBezTo>
                <a:cubicBezTo>
                  <a:pt x="11" y="50"/>
                  <a:pt x="11" y="50"/>
                  <a:pt x="11" y="50"/>
                </a:cubicBezTo>
                <a:cubicBezTo>
                  <a:pt x="11" y="50"/>
                  <a:pt x="11" y="50"/>
                  <a:pt x="11" y="50"/>
                </a:cubicBezTo>
                <a:cubicBezTo>
                  <a:pt x="13" y="50"/>
                  <a:pt x="13" y="50"/>
                  <a:pt x="13" y="50"/>
                </a:cubicBezTo>
                <a:cubicBezTo>
                  <a:pt x="13" y="50"/>
                  <a:pt x="13" y="50"/>
                  <a:pt x="13" y="50"/>
                </a:cubicBezTo>
                <a:cubicBezTo>
                  <a:pt x="13" y="50"/>
                  <a:pt x="13" y="50"/>
                  <a:pt x="13" y="50"/>
                </a:cubicBezTo>
                <a:cubicBezTo>
                  <a:pt x="13" y="50"/>
                  <a:pt x="13" y="50"/>
                  <a:pt x="13" y="50"/>
                </a:cubicBezTo>
                <a:cubicBezTo>
                  <a:pt x="13" y="51"/>
                  <a:pt x="13" y="51"/>
                  <a:pt x="13" y="51"/>
                </a:cubicBezTo>
                <a:cubicBezTo>
                  <a:pt x="13" y="51"/>
                  <a:pt x="14" y="51"/>
                  <a:pt x="14" y="51"/>
                </a:cubicBezTo>
                <a:cubicBezTo>
                  <a:pt x="14" y="51"/>
                  <a:pt x="14" y="52"/>
                  <a:pt x="14" y="52"/>
                </a:cubicBezTo>
                <a:cubicBezTo>
                  <a:pt x="14" y="52"/>
                  <a:pt x="14" y="52"/>
                  <a:pt x="14" y="52"/>
                </a:cubicBezTo>
                <a:cubicBezTo>
                  <a:pt x="14" y="52"/>
                  <a:pt x="14" y="53"/>
                  <a:pt x="14" y="53"/>
                </a:cubicBezTo>
                <a:cubicBezTo>
                  <a:pt x="14" y="53"/>
                  <a:pt x="14" y="53"/>
                  <a:pt x="14" y="53"/>
                </a:cubicBezTo>
                <a:cubicBezTo>
                  <a:pt x="14" y="53"/>
                  <a:pt x="14" y="53"/>
                  <a:pt x="14" y="53"/>
                </a:cubicBezTo>
                <a:cubicBezTo>
                  <a:pt x="15" y="53"/>
                  <a:pt x="15" y="53"/>
                  <a:pt x="15" y="54"/>
                </a:cubicBezTo>
                <a:cubicBezTo>
                  <a:pt x="15" y="54"/>
                  <a:pt x="15" y="54"/>
                  <a:pt x="14" y="54"/>
                </a:cubicBezTo>
                <a:cubicBezTo>
                  <a:pt x="14" y="54"/>
                  <a:pt x="14" y="54"/>
                  <a:pt x="14" y="54"/>
                </a:cubicBezTo>
                <a:cubicBezTo>
                  <a:pt x="14" y="56"/>
                  <a:pt x="14" y="56"/>
                  <a:pt x="14" y="56"/>
                </a:cubicBezTo>
                <a:cubicBezTo>
                  <a:pt x="14" y="56"/>
                  <a:pt x="14" y="56"/>
                  <a:pt x="14" y="56"/>
                </a:cubicBezTo>
                <a:cubicBezTo>
                  <a:pt x="14" y="56"/>
                  <a:pt x="14" y="56"/>
                  <a:pt x="14" y="56"/>
                </a:cubicBezTo>
                <a:cubicBezTo>
                  <a:pt x="13" y="56"/>
                  <a:pt x="13" y="56"/>
                  <a:pt x="13" y="56"/>
                </a:cubicBezTo>
                <a:cubicBezTo>
                  <a:pt x="13" y="57"/>
                  <a:pt x="13" y="57"/>
                  <a:pt x="13" y="57"/>
                </a:cubicBezTo>
                <a:cubicBezTo>
                  <a:pt x="13" y="57"/>
                  <a:pt x="13" y="57"/>
                  <a:pt x="13" y="57"/>
                </a:cubicBezTo>
                <a:cubicBezTo>
                  <a:pt x="13" y="57"/>
                  <a:pt x="13" y="57"/>
                  <a:pt x="13" y="57"/>
                </a:cubicBezTo>
                <a:cubicBezTo>
                  <a:pt x="13" y="58"/>
                  <a:pt x="13" y="58"/>
                  <a:pt x="13" y="58"/>
                </a:cubicBezTo>
                <a:cubicBezTo>
                  <a:pt x="13" y="58"/>
                  <a:pt x="13" y="58"/>
                  <a:pt x="13" y="58"/>
                </a:cubicBezTo>
                <a:cubicBezTo>
                  <a:pt x="13" y="58"/>
                  <a:pt x="13" y="58"/>
                  <a:pt x="13" y="58"/>
                </a:cubicBezTo>
                <a:cubicBezTo>
                  <a:pt x="12" y="58"/>
                  <a:pt x="12" y="58"/>
                  <a:pt x="12" y="58"/>
                </a:cubicBezTo>
                <a:cubicBezTo>
                  <a:pt x="12" y="59"/>
                  <a:pt x="12" y="59"/>
                  <a:pt x="12" y="59"/>
                </a:cubicBezTo>
                <a:cubicBezTo>
                  <a:pt x="12" y="59"/>
                  <a:pt x="12" y="59"/>
                  <a:pt x="12" y="59"/>
                </a:cubicBezTo>
                <a:cubicBezTo>
                  <a:pt x="12" y="60"/>
                  <a:pt x="12" y="60"/>
                  <a:pt x="13" y="60"/>
                </a:cubicBezTo>
                <a:cubicBezTo>
                  <a:pt x="13" y="60"/>
                  <a:pt x="13" y="60"/>
                  <a:pt x="13" y="60"/>
                </a:cubicBezTo>
                <a:cubicBezTo>
                  <a:pt x="13" y="60"/>
                  <a:pt x="13" y="60"/>
                  <a:pt x="13" y="60"/>
                </a:cubicBezTo>
                <a:cubicBezTo>
                  <a:pt x="13" y="61"/>
                  <a:pt x="13" y="61"/>
                  <a:pt x="13" y="61"/>
                </a:cubicBezTo>
                <a:cubicBezTo>
                  <a:pt x="12" y="61"/>
                  <a:pt x="12" y="61"/>
                  <a:pt x="12" y="61"/>
                </a:cubicBezTo>
                <a:cubicBezTo>
                  <a:pt x="12" y="61"/>
                  <a:pt x="12" y="61"/>
                  <a:pt x="12" y="61"/>
                </a:cubicBezTo>
                <a:cubicBezTo>
                  <a:pt x="12" y="61"/>
                  <a:pt x="12" y="62"/>
                  <a:pt x="12" y="62"/>
                </a:cubicBezTo>
                <a:cubicBezTo>
                  <a:pt x="12" y="62"/>
                  <a:pt x="12" y="62"/>
                  <a:pt x="12" y="62"/>
                </a:cubicBezTo>
                <a:cubicBezTo>
                  <a:pt x="12" y="62"/>
                  <a:pt x="12" y="62"/>
                  <a:pt x="12" y="62"/>
                </a:cubicBezTo>
                <a:cubicBezTo>
                  <a:pt x="12" y="63"/>
                  <a:pt x="12" y="63"/>
                  <a:pt x="12" y="63"/>
                </a:cubicBezTo>
                <a:cubicBezTo>
                  <a:pt x="12" y="63"/>
                  <a:pt x="12" y="63"/>
                  <a:pt x="12" y="63"/>
                </a:cubicBezTo>
                <a:cubicBezTo>
                  <a:pt x="12" y="64"/>
                  <a:pt x="12" y="64"/>
                  <a:pt x="12" y="64"/>
                </a:cubicBezTo>
                <a:cubicBezTo>
                  <a:pt x="12" y="64"/>
                  <a:pt x="13" y="64"/>
                  <a:pt x="13" y="65"/>
                </a:cubicBezTo>
                <a:cubicBezTo>
                  <a:pt x="13" y="65"/>
                  <a:pt x="13" y="65"/>
                  <a:pt x="14" y="66"/>
                </a:cubicBezTo>
                <a:cubicBezTo>
                  <a:pt x="14" y="66"/>
                  <a:pt x="14" y="66"/>
                  <a:pt x="14" y="66"/>
                </a:cubicBezTo>
                <a:cubicBezTo>
                  <a:pt x="14" y="66"/>
                  <a:pt x="14" y="67"/>
                  <a:pt x="14" y="67"/>
                </a:cubicBezTo>
                <a:cubicBezTo>
                  <a:pt x="14" y="67"/>
                  <a:pt x="14" y="67"/>
                  <a:pt x="14" y="67"/>
                </a:cubicBezTo>
                <a:cubicBezTo>
                  <a:pt x="14" y="67"/>
                  <a:pt x="14" y="68"/>
                  <a:pt x="15" y="68"/>
                </a:cubicBezTo>
                <a:cubicBezTo>
                  <a:pt x="15" y="68"/>
                  <a:pt x="15" y="68"/>
                  <a:pt x="15" y="68"/>
                </a:cubicBezTo>
                <a:cubicBezTo>
                  <a:pt x="15" y="68"/>
                  <a:pt x="15" y="68"/>
                  <a:pt x="15" y="68"/>
                </a:cubicBezTo>
                <a:cubicBezTo>
                  <a:pt x="15" y="68"/>
                  <a:pt x="15" y="68"/>
                  <a:pt x="15" y="68"/>
                </a:cubicBezTo>
                <a:cubicBezTo>
                  <a:pt x="15" y="68"/>
                  <a:pt x="15" y="68"/>
                  <a:pt x="15" y="68"/>
                </a:cubicBezTo>
                <a:cubicBezTo>
                  <a:pt x="15" y="68"/>
                  <a:pt x="15" y="68"/>
                  <a:pt x="15" y="68"/>
                </a:cubicBezTo>
                <a:cubicBezTo>
                  <a:pt x="15" y="68"/>
                  <a:pt x="15" y="68"/>
                  <a:pt x="15" y="68"/>
                </a:cubicBezTo>
                <a:cubicBezTo>
                  <a:pt x="15" y="69"/>
                  <a:pt x="15" y="69"/>
                  <a:pt x="15" y="69"/>
                </a:cubicBezTo>
                <a:cubicBezTo>
                  <a:pt x="15" y="69"/>
                  <a:pt x="15" y="69"/>
                  <a:pt x="15" y="69"/>
                </a:cubicBezTo>
                <a:cubicBezTo>
                  <a:pt x="15" y="69"/>
                  <a:pt x="16" y="69"/>
                  <a:pt x="16" y="69"/>
                </a:cubicBezTo>
                <a:cubicBezTo>
                  <a:pt x="16" y="69"/>
                  <a:pt x="16" y="69"/>
                  <a:pt x="16" y="69"/>
                </a:cubicBezTo>
                <a:cubicBezTo>
                  <a:pt x="16" y="70"/>
                  <a:pt x="16" y="70"/>
                  <a:pt x="16" y="70"/>
                </a:cubicBezTo>
                <a:cubicBezTo>
                  <a:pt x="16" y="70"/>
                  <a:pt x="16" y="70"/>
                  <a:pt x="16" y="70"/>
                </a:cubicBezTo>
                <a:cubicBezTo>
                  <a:pt x="16" y="70"/>
                  <a:pt x="16" y="70"/>
                  <a:pt x="16" y="70"/>
                </a:cubicBezTo>
                <a:cubicBezTo>
                  <a:pt x="16" y="70"/>
                  <a:pt x="16" y="70"/>
                  <a:pt x="16" y="70"/>
                </a:cubicBezTo>
                <a:cubicBezTo>
                  <a:pt x="16" y="70"/>
                  <a:pt x="16" y="70"/>
                  <a:pt x="16" y="70"/>
                </a:cubicBezTo>
                <a:cubicBezTo>
                  <a:pt x="16" y="70"/>
                  <a:pt x="16" y="71"/>
                  <a:pt x="16" y="71"/>
                </a:cubicBezTo>
                <a:cubicBezTo>
                  <a:pt x="16" y="72"/>
                  <a:pt x="16" y="72"/>
                  <a:pt x="16" y="72"/>
                </a:cubicBezTo>
                <a:cubicBezTo>
                  <a:pt x="16" y="72"/>
                  <a:pt x="16" y="72"/>
                  <a:pt x="16" y="72"/>
                </a:cubicBezTo>
                <a:cubicBezTo>
                  <a:pt x="16" y="72"/>
                  <a:pt x="16" y="72"/>
                  <a:pt x="16" y="72"/>
                </a:cubicBezTo>
                <a:cubicBezTo>
                  <a:pt x="16" y="73"/>
                  <a:pt x="16" y="73"/>
                  <a:pt x="16" y="73"/>
                </a:cubicBezTo>
                <a:cubicBezTo>
                  <a:pt x="16" y="73"/>
                  <a:pt x="16" y="73"/>
                  <a:pt x="16" y="73"/>
                </a:cubicBezTo>
                <a:cubicBezTo>
                  <a:pt x="16" y="73"/>
                  <a:pt x="16" y="73"/>
                  <a:pt x="17" y="73"/>
                </a:cubicBezTo>
                <a:cubicBezTo>
                  <a:pt x="17" y="73"/>
                  <a:pt x="17" y="73"/>
                  <a:pt x="17" y="74"/>
                </a:cubicBezTo>
                <a:cubicBezTo>
                  <a:pt x="17" y="74"/>
                  <a:pt x="17" y="74"/>
                  <a:pt x="17" y="74"/>
                </a:cubicBezTo>
                <a:cubicBezTo>
                  <a:pt x="17" y="74"/>
                  <a:pt x="17" y="74"/>
                  <a:pt x="17" y="74"/>
                </a:cubicBezTo>
                <a:cubicBezTo>
                  <a:pt x="17" y="74"/>
                  <a:pt x="17" y="75"/>
                  <a:pt x="17" y="75"/>
                </a:cubicBezTo>
                <a:cubicBezTo>
                  <a:pt x="17" y="75"/>
                  <a:pt x="17" y="75"/>
                  <a:pt x="18" y="75"/>
                </a:cubicBezTo>
                <a:cubicBezTo>
                  <a:pt x="18" y="75"/>
                  <a:pt x="18" y="75"/>
                  <a:pt x="18" y="75"/>
                </a:cubicBezTo>
                <a:cubicBezTo>
                  <a:pt x="18" y="76"/>
                  <a:pt x="18" y="76"/>
                  <a:pt x="18" y="76"/>
                </a:cubicBezTo>
                <a:cubicBezTo>
                  <a:pt x="19" y="76"/>
                  <a:pt x="19" y="76"/>
                  <a:pt x="19" y="76"/>
                </a:cubicBezTo>
                <a:cubicBezTo>
                  <a:pt x="20" y="76"/>
                  <a:pt x="20" y="76"/>
                  <a:pt x="20" y="76"/>
                </a:cubicBezTo>
                <a:cubicBezTo>
                  <a:pt x="20" y="76"/>
                  <a:pt x="20" y="76"/>
                  <a:pt x="20" y="76"/>
                </a:cubicBezTo>
                <a:cubicBezTo>
                  <a:pt x="20" y="76"/>
                  <a:pt x="20" y="76"/>
                  <a:pt x="20" y="76"/>
                </a:cubicBezTo>
                <a:cubicBezTo>
                  <a:pt x="20" y="77"/>
                  <a:pt x="20" y="77"/>
                  <a:pt x="20" y="77"/>
                </a:cubicBezTo>
                <a:cubicBezTo>
                  <a:pt x="20" y="77"/>
                  <a:pt x="20" y="77"/>
                  <a:pt x="20" y="77"/>
                </a:cubicBezTo>
                <a:cubicBezTo>
                  <a:pt x="20" y="77"/>
                  <a:pt x="20" y="77"/>
                  <a:pt x="20" y="77"/>
                </a:cubicBezTo>
                <a:cubicBezTo>
                  <a:pt x="20" y="77"/>
                  <a:pt x="20" y="77"/>
                  <a:pt x="20" y="77"/>
                </a:cubicBezTo>
                <a:cubicBezTo>
                  <a:pt x="20" y="77"/>
                  <a:pt x="20" y="77"/>
                  <a:pt x="20" y="77"/>
                </a:cubicBezTo>
                <a:cubicBezTo>
                  <a:pt x="20" y="77"/>
                  <a:pt x="21" y="77"/>
                  <a:pt x="21" y="77"/>
                </a:cubicBezTo>
                <a:cubicBezTo>
                  <a:pt x="21" y="77"/>
                  <a:pt x="21" y="77"/>
                  <a:pt x="21" y="77"/>
                </a:cubicBezTo>
                <a:cubicBezTo>
                  <a:pt x="21" y="77"/>
                  <a:pt x="21" y="77"/>
                  <a:pt x="21" y="77"/>
                </a:cubicBezTo>
                <a:cubicBezTo>
                  <a:pt x="21" y="78"/>
                  <a:pt x="21" y="78"/>
                  <a:pt x="22" y="78"/>
                </a:cubicBezTo>
                <a:cubicBezTo>
                  <a:pt x="22" y="78"/>
                  <a:pt x="22" y="78"/>
                  <a:pt x="22" y="78"/>
                </a:cubicBezTo>
                <a:cubicBezTo>
                  <a:pt x="22" y="78"/>
                  <a:pt x="22" y="78"/>
                  <a:pt x="22" y="78"/>
                </a:cubicBezTo>
                <a:cubicBezTo>
                  <a:pt x="22" y="78"/>
                  <a:pt x="22" y="78"/>
                  <a:pt x="22" y="78"/>
                </a:cubicBezTo>
                <a:cubicBezTo>
                  <a:pt x="22" y="78"/>
                  <a:pt x="22" y="78"/>
                  <a:pt x="22" y="78"/>
                </a:cubicBezTo>
                <a:cubicBezTo>
                  <a:pt x="22" y="78"/>
                  <a:pt x="22" y="78"/>
                  <a:pt x="22" y="78"/>
                </a:cubicBezTo>
                <a:cubicBezTo>
                  <a:pt x="22" y="78"/>
                  <a:pt x="22" y="78"/>
                  <a:pt x="22" y="78"/>
                </a:cubicBezTo>
                <a:cubicBezTo>
                  <a:pt x="22" y="78"/>
                  <a:pt x="22" y="79"/>
                  <a:pt x="22" y="79"/>
                </a:cubicBezTo>
                <a:cubicBezTo>
                  <a:pt x="22" y="79"/>
                  <a:pt x="22" y="79"/>
                  <a:pt x="22" y="80"/>
                </a:cubicBezTo>
                <a:cubicBezTo>
                  <a:pt x="22" y="80"/>
                  <a:pt x="22" y="80"/>
                  <a:pt x="22" y="80"/>
                </a:cubicBezTo>
                <a:cubicBezTo>
                  <a:pt x="22" y="80"/>
                  <a:pt x="22" y="80"/>
                  <a:pt x="22" y="80"/>
                </a:cubicBezTo>
                <a:cubicBezTo>
                  <a:pt x="22" y="80"/>
                  <a:pt x="22" y="81"/>
                  <a:pt x="23" y="81"/>
                </a:cubicBezTo>
                <a:cubicBezTo>
                  <a:pt x="23" y="81"/>
                  <a:pt x="23" y="81"/>
                  <a:pt x="23" y="81"/>
                </a:cubicBezTo>
                <a:cubicBezTo>
                  <a:pt x="23" y="81"/>
                  <a:pt x="23" y="81"/>
                  <a:pt x="23" y="81"/>
                </a:cubicBezTo>
                <a:cubicBezTo>
                  <a:pt x="23" y="81"/>
                  <a:pt x="23" y="81"/>
                  <a:pt x="23" y="81"/>
                </a:cubicBezTo>
                <a:cubicBezTo>
                  <a:pt x="23" y="81"/>
                  <a:pt x="23" y="81"/>
                  <a:pt x="23" y="81"/>
                </a:cubicBezTo>
                <a:cubicBezTo>
                  <a:pt x="23" y="81"/>
                  <a:pt x="23" y="82"/>
                  <a:pt x="23" y="82"/>
                </a:cubicBezTo>
                <a:cubicBezTo>
                  <a:pt x="23" y="82"/>
                  <a:pt x="23" y="82"/>
                  <a:pt x="23" y="82"/>
                </a:cubicBezTo>
                <a:cubicBezTo>
                  <a:pt x="23" y="82"/>
                  <a:pt x="23" y="82"/>
                  <a:pt x="23" y="82"/>
                </a:cubicBezTo>
                <a:cubicBezTo>
                  <a:pt x="23" y="82"/>
                  <a:pt x="23" y="82"/>
                  <a:pt x="23" y="82"/>
                </a:cubicBezTo>
                <a:cubicBezTo>
                  <a:pt x="23" y="82"/>
                  <a:pt x="23" y="82"/>
                  <a:pt x="23" y="82"/>
                </a:cubicBezTo>
                <a:cubicBezTo>
                  <a:pt x="23" y="82"/>
                  <a:pt x="23" y="83"/>
                  <a:pt x="23" y="83"/>
                </a:cubicBezTo>
                <a:cubicBezTo>
                  <a:pt x="23" y="83"/>
                  <a:pt x="23" y="83"/>
                  <a:pt x="23" y="83"/>
                </a:cubicBezTo>
                <a:cubicBezTo>
                  <a:pt x="24" y="83"/>
                  <a:pt x="24" y="83"/>
                  <a:pt x="24" y="83"/>
                </a:cubicBezTo>
                <a:cubicBezTo>
                  <a:pt x="24" y="83"/>
                  <a:pt x="24" y="83"/>
                  <a:pt x="24" y="83"/>
                </a:cubicBezTo>
                <a:cubicBezTo>
                  <a:pt x="24" y="83"/>
                  <a:pt x="24" y="83"/>
                  <a:pt x="24" y="84"/>
                </a:cubicBezTo>
                <a:cubicBezTo>
                  <a:pt x="24" y="84"/>
                  <a:pt x="24" y="84"/>
                  <a:pt x="24" y="84"/>
                </a:cubicBezTo>
                <a:cubicBezTo>
                  <a:pt x="24" y="84"/>
                  <a:pt x="24" y="85"/>
                  <a:pt x="24" y="85"/>
                </a:cubicBezTo>
                <a:cubicBezTo>
                  <a:pt x="24" y="89"/>
                  <a:pt x="24" y="89"/>
                  <a:pt x="24" y="89"/>
                </a:cubicBezTo>
                <a:cubicBezTo>
                  <a:pt x="24" y="89"/>
                  <a:pt x="24" y="89"/>
                  <a:pt x="24" y="89"/>
                </a:cubicBezTo>
                <a:cubicBezTo>
                  <a:pt x="24" y="89"/>
                  <a:pt x="24" y="89"/>
                  <a:pt x="24" y="89"/>
                </a:cubicBezTo>
                <a:cubicBezTo>
                  <a:pt x="24" y="89"/>
                  <a:pt x="24" y="89"/>
                  <a:pt x="24" y="89"/>
                </a:cubicBezTo>
                <a:cubicBezTo>
                  <a:pt x="24" y="89"/>
                  <a:pt x="24" y="89"/>
                  <a:pt x="24" y="89"/>
                </a:cubicBezTo>
                <a:cubicBezTo>
                  <a:pt x="24" y="89"/>
                  <a:pt x="24" y="89"/>
                  <a:pt x="24" y="89"/>
                </a:cubicBezTo>
                <a:cubicBezTo>
                  <a:pt x="24" y="90"/>
                  <a:pt x="24" y="90"/>
                  <a:pt x="24" y="90"/>
                </a:cubicBezTo>
                <a:cubicBezTo>
                  <a:pt x="24" y="90"/>
                  <a:pt x="24" y="90"/>
                  <a:pt x="25" y="90"/>
                </a:cubicBezTo>
                <a:cubicBezTo>
                  <a:pt x="25" y="90"/>
                  <a:pt x="25" y="90"/>
                  <a:pt x="25" y="90"/>
                </a:cubicBezTo>
                <a:cubicBezTo>
                  <a:pt x="25" y="90"/>
                  <a:pt x="25" y="91"/>
                  <a:pt x="25" y="91"/>
                </a:cubicBezTo>
                <a:cubicBezTo>
                  <a:pt x="25" y="91"/>
                  <a:pt x="25" y="92"/>
                  <a:pt x="25" y="92"/>
                </a:cubicBezTo>
                <a:cubicBezTo>
                  <a:pt x="25" y="92"/>
                  <a:pt x="25" y="92"/>
                  <a:pt x="25" y="92"/>
                </a:cubicBezTo>
                <a:cubicBezTo>
                  <a:pt x="25" y="93"/>
                  <a:pt x="25" y="93"/>
                  <a:pt x="25" y="93"/>
                </a:cubicBezTo>
                <a:cubicBezTo>
                  <a:pt x="25" y="93"/>
                  <a:pt x="25" y="93"/>
                  <a:pt x="25" y="93"/>
                </a:cubicBezTo>
                <a:cubicBezTo>
                  <a:pt x="25" y="93"/>
                  <a:pt x="25" y="93"/>
                  <a:pt x="25" y="93"/>
                </a:cubicBezTo>
                <a:cubicBezTo>
                  <a:pt x="25" y="93"/>
                  <a:pt x="25" y="93"/>
                  <a:pt x="25" y="93"/>
                </a:cubicBezTo>
                <a:cubicBezTo>
                  <a:pt x="25" y="93"/>
                  <a:pt x="25" y="93"/>
                  <a:pt x="25" y="93"/>
                </a:cubicBezTo>
                <a:cubicBezTo>
                  <a:pt x="25" y="94"/>
                  <a:pt x="25" y="94"/>
                  <a:pt x="25" y="94"/>
                </a:cubicBezTo>
                <a:cubicBezTo>
                  <a:pt x="25" y="94"/>
                  <a:pt x="25" y="94"/>
                  <a:pt x="25" y="94"/>
                </a:cubicBezTo>
                <a:cubicBezTo>
                  <a:pt x="25" y="94"/>
                  <a:pt x="25" y="95"/>
                  <a:pt x="25" y="95"/>
                </a:cubicBezTo>
                <a:cubicBezTo>
                  <a:pt x="25" y="95"/>
                  <a:pt x="25" y="95"/>
                  <a:pt x="25" y="95"/>
                </a:cubicBezTo>
                <a:cubicBezTo>
                  <a:pt x="25" y="96"/>
                  <a:pt x="26" y="96"/>
                  <a:pt x="26" y="97"/>
                </a:cubicBezTo>
                <a:cubicBezTo>
                  <a:pt x="26" y="97"/>
                  <a:pt x="26" y="97"/>
                  <a:pt x="26" y="97"/>
                </a:cubicBezTo>
                <a:cubicBezTo>
                  <a:pt x="27" y="97"/>
                  <a:pt x="27" y="97"/>
                  <a:pt x="27" y="98"/>
                </a:cubicBezTo>
                <a:cubicBezTo>
                  <a:pt x="27" y="98"/>
                  <a:pt x="27" y="98"/>
                  <a:pt x="27" y="98"/>
                </a:cubicBezTo>
                <a:cubicBezTo>
                  <a:pt x="27" y="98"/>
                  <a:pt x="27" y="98"/>
                  <a:pt x="27" y="98"/>
                </a:cubicBezTo>
                <a:cubicBezTo>
                  <a:pt x="27" y="98"/>
                  <a:pt x="27" y="98"/>
                  <a:pt x="27" y="98"/>
                </a:cubicBezTo>
                <a:cubicBezTo>
                  <a:pt x="27" y="98"/>
                  <a:pt x="27" y="98"/>
                  <a:pt x="27" y="98"/>
                </a:cubicBezTo>
                <a:cubicBezTo>
                  <a:pt x="27" y="98"/>
                  <a:pt x="27" y="98"/>
                  <a:pt x="27" y="98"/>
                </a:cubicBezTo>
                <a:cubicBezTo>
                  <a:pt x="27" y="98"/>
                  <a:pt x="27" y="98"/>
                  <a:pt x="27" y="98"/>
                </a:cubicBezTo>
                <a:cubicBezTo>
                  <a:pt x="27" y="98"/>
                  <a:pt x="27" y="98"/>
                  <a:pt x="27" y="98"/>
                </a:cubicBezTo>
                <a:cubicBezTo>
                  <a:pt x="28" y="98"/>
                  <a:pt x="28" y="99"/>
                  <a:pt x="28" y="99"/>
                </a:cubicBezTo>
                <a:cubicBezTo>
                  <a:pt x="28" y="99"/>
                  <a:pt x="28" y="99"/>
                  <a:pt x="28" y="99"/>
                </a:cubicBezTo>
                <a:cubicBezTo>
                  <a:pt x="28" y="99"/>
                  <a:pt x="28" y="99"/>
                  <a:pt x="28" y="99"/>
                </a:cubicBezTo>
                <a:cubicBezTo>
                  <a:pt x="28" y="99"/>
                  <a:pt x="28" y="99"/>
                  <a:pt x="28" y="99"/>
                </a:cubicBezTo>
                <a:cubicBezTo>
                  <a:pt x="28" y="99"/>
                  <a:pt x="28" y="99"/>
                  <a:pt x="29" y="99"/>
                </a:cubicBezTo>
                <a:cubicBezTo>
                  <a:pt x="29" y="100"/>
                  <a:pt x="29" y="100"/>
                  <a:pt x="29" y="101"/>
                </a:cubicBezTo>
                <a:cubicBezTo>
                  <a:pt x="29" y="101"/>
                  <a:pt x="29" y="101"/>
                  <a:pt x="29" y="101"/>
                </a:cubicBezTo>
                <a:cubicBezTo>
                  <a:pt x="30" y="101"/>
                  <a:pt x="30" y="101"/>
                  <a:pt x="30" y="102"/>
                </a:cubicBezTo>
                <a:cubicBezTo>
                  <a:pt x="30" y="102"/>
                  <a:pt x="30" y="102"/>
                  <a:pt x="30" y="102"/>
                </a:cubicBezTo>
                <a:cubicBezTo>
                  <a:pt x="30" y="102"/>
                  <a:pt x="30" y="102"/>
                  <a:pt x="30" y="102"/>
                </a:cubicBezTo>
                <a:cubicBezTo>
                  <a:pt x="30" y="102"/>
                  <a:pt x="30" y="102"/>
                  <a:pt x="30" y="102"/>
                </a:cubicBezTo>
                <a:cubicBezTo>
                  <a:pt x="30" y="102"/>
                  <a:pt x="30" y="102"/>
                  <a:pt x="30" y="102"/>
                </a:cubicBezTo>
                <a:cubicBezTo>
                  <a:pt x="30" y="103"/>
                  <a:pt x="30" y="103"/>
                  <a:pt x="30" y="103"/>
                </a:cubicBezTo>
                <a:cubicBezTo>
                  <a:pt x="30" y="103"/>
                  <a:pt x="30" y="103"/>
                  <a:pt x="30" y="103"/>
                </a:cubicBezTo>
                <a:cubicBezTo>
                  <a:pt x="30" y="103"/>
                  <a:pt x="30" y="103"/>
                  <a:pt x="31" y="103"/>
                </a:cubicBezTo>
                <a:cubicBezTo>
                  <a:pt x="31" y="103"/>
                  <a:pt x="31" y="104"/>
                  <a:pt x="31" y="104"/>
                </a:cubicBezTo>
                <a:cubicBezTo>
                  <a:pt x="31" y="104"/>
                  <a:pt x="31" y="104"/>
                  <a:pt x="31" y="104"/>
                </a:cubicBezTo>
                <a:cubicBezTo>
                  <a:pt x="31" y="104"/>
                  <a:pt x="31" y="104"/>
                  <a:pt x="31" y="104"/>
                </a:cubicBezTo>
                <a:cubicBezTo>
                  <a:pt x="31" y="104"/>
                  <a:pt x="32" y="104"/>
                  <a:pt x="32" y="104"/>
                </a:cubicBezTo>
                <a:cubicBezTo>
                  <a:pt x="32" y="105"/>
                  <a:pt x="32" y="105"/>
                  <a:pt x="32" y="105"/>
                </a:cubicBezTo>
                <a:cubicBezTo>
                  <a:pt x="33" y="105"/>
                  <a:pt x="33" y="105"/>
                  <a:pt x="33" y="105"/>
                </a:cubicBezTo>
                <a:cubicBezTo>
                  <a:pt x="33" y="105"/>
                  <a:pt x="33" y="105"/>
                  <a:pt x="33" y="105"/>
                </a:cubicBezTo>
                <a:cubicBezTo>
                  <a:pt x="33" y="105"/>
                  <a:pt x="33" y="105"/>
                  <a:pt x="33" y="105"/>
                </a:cubicBezTo>
                <a:cubicBezTo>
                  <a:pt x="33" y="105"/>
                  <a:pt x="33" y="105"/>
                  <a:pt x="33" y="105"/>
                </a:cubicBezTo>
                <a:cubicBezTo>
                  <a:pt x="33" y="105"/>
                  <a:pt x="33" y="105"/>
                  <a:pt x="33" y="105"/>
                </a:cubicBezTo>
                <a:cubicBezTo>
                  <a:pt x="33" y="105"/>
                  <a:pt x="33" y="105"/>
                  <a:pt x="33" y="105"/>
                </a:cubicBezTo>
                <a:cubicBezTo>
                  <a:pt x="33" y="105"/>
                  <a:pt x="33" y="105"/>
                  <a:pt x="33" y="105"/>
                </a:cubicBezTo>
                <a:cubicBezTo>
                  <a:pt x="34" y="105"/>
                  <a:pt x="34" y="105"/>
                  <a:pt x="34" y="105"/>
                </a:cubicBezTo>
                <a:cubicBezTo>
                  <a:pt x="34" y="105"/>
                  <a:pt x="34" y="105"/>
                  <a:pt x="34" y="105"/>
                </a:cubicBezTo>
                <a:cubicBezTo>
                  <a:pt x="34" y="106"/>
                  <a:pt x="34" y="106"/>
                  <a:pt x="34" y="106"/>
                </a:cubicBezTo>
                <a:cubicBezTo>
                  <a:pt x="34" y="106"/>
                  <a:pt x="34" y="106"/>
                  <a:pt x="34" y="106"/>
                </a:cubicBezTo>
                <a:cubicBezTo>
                  <a:pt x="34" y="106"/>
                  <a:pt x="34" y="106"/>
                  <a:pt x="34" y="106"/>
                </a:cubicBezTo>
                <a:cubicBezTo>
                  <a:pt x="34" y="106"/>
                  <a:pt x="34" y="106"/>
                  <a:pt x="35" y="106"/>
                </a:cubicBezTo>
                <a:cubicBezTo>
                  <a:pt x="35" y="106"/>
                  <a:pt x="35" y="106"/>
                  <a:pt x="35" y="105"/>
                </a:cubicBezTo>
                <a:cubicBezTo>
                  <a:pt x="35" y="105"/>
                  <a:pt x="35" y="105"/>
                  <a:pt x="35" y="105"/>
                </a:cubicBezTo>
                <a:cubicBezTo>
                  <a:pt x="35" y="105"/>
                  <a:pt x="35" y="105"/>
                  <a:pt x="35" y="104"/>
                </a:cubicBezTo>
                <a:cubicBezTo>
                  <a:pt x="35" y="104"/>
                  <a:pt x="35" y="104"/>
                  <a:pt x="35" y="104"/>
                </a:cubicBezTo>
                <a:cubicBezTo>
                  <a:pt x="35" y="104"/>
                  <a:pt x="35" y="104"/>
                  <a:pt x="35" y="104"/>
                </a:cubicBezTo>
                <a:cubicBezTo>
                  <a:pt x="35" y="104"/>
                  <a:pt x="35" y="104"/>
                  <a:pt x="35" y="104"/>
                </a:cubicBezTo>
                <a:cubicBezTo>
                  <a:pt x="35" y="104"/>
                  <a:pt x="35" y="104"/>
                  <a:pt x="35" y="104"/>
                </a:cubicBezTo>
                <a:cubicBezTo>
                  <a:pt x="35" y="104"/>
                  <a:pt x="35" y="104"/>
                  <a:pt x="35" y="104"/>
                </a:cubicBezTo>
                <a:cubicBezTo>
                  <a:pt x="35" y="104"/>
                  <a:pt x="35" y="104"/>
                  <a:pt x="35" y="104"/>
                </a:cubicBezTo>
                <a:cubicBezTo>
                  <a:pt x="35" y="104"/>
                  <a:pt x="35" y="104"/>
                  <a:pt x="35" y="103"/>
                </a:cubicBezTo>
                <a:cubicBezTo>
                  <a:pt x="35" y="103"/>
                  <a:pt x="35" y="103"/>
                  <a:pt x="35" y="103"/>
                </a:cubicBezTo>
                <a:cubicBezTo>
                  <a:pt x="35" y="103"/>
                  <a:pt x="35" y="102"/>
                  <a:pt x="35" y="102"/>
                </a:cubicBezTo>
                <a:cubicBezTo>
                  <a:pt x="34" y="102"/>
                  <a:pt x="34" y="102"/>
                  <a:pt x="34" y="102"/>
                </a:cubicBezTo>
                <a:cubicBezTo>
                  <a:pt x="34" y="102"/>
                  <a:pt x="34" y="102"/>
                  <a:pt x="34" y="102"/>
                </a:cubicBezTo>
                <a:cubicBezTo>
                  <a:pt x="34" y="102"/>
                  <a:pt x="34" y="102"/>
                  <a:pt x="34" y="102"/>
                </a:cubicBezTo>
                <a:cubicBezTo>
                  <a:pt x="34" y="101"/>
                  <a:pt x="34" y="101"/>
                  <a:pt x="34" y="101"/>
                </a:cubicBezTo>
                <a:cubicBezTo>
                  <a:pt x="34" y="101"/>
                  <a:pt x="34" y="101"/>
                  <a:pt x="34" y="101"/>
                </a:cubicBezTo>
                <a:cubicBezTo>
                  <a:pt x="34" y="101"/>
                  <a:pt x="34" y="101"/>
                  <a:pt x="34" y="101"/>
                </a:cubicBezTo>
                <a:cubicBezTo>
                  <a:pt x="34" y="101"/>
                  <a:pt x="34" y="101"/>
                  <a:pt x="34" y="101"/>
                </a:cubicBezTo>
                <a:cubicBezTo>
                  <a:pt x="34" y="101"/>
                  <a:pt x="34" y="101"/>
                  <a:pt x="34" y="101"/>
                </a:cubicBezTo>
                <a:cubicBezTo>
                  <a:pt x="34" y="100"/>
                  <a:pt x="34" y="100"/>
                  <a:pt x="34" y="100"/>
                </a:cubicBezTo>
                <a:cubicBezTo>
                  <a:pt x="34" y="100"/>
                  <a:pt x="34" y="99"/>
                  <a:pt x="34" y="99"/>
                </a:cubicBezTo>
                <a:cubicBezTo>
                  <a:pt x="34" y="99"/>
                  <a:pt x="34" y="99"/>
                  <a:pt x="33" y="99"/>
                </a:cubicBezTo>
                <a:cubicBezTo>
                  <a:pt x="33" y="98"/>
                  <a:pt x="33" y="98"/>
                  <a:pt x="33" y="98"/>
                </a:cubicBezTo>
                <a:cubicBezTo>
                  <a:pt x="33" y="98"/>
                  <a:pt x="33" y="98"/>
                  <a:pt x="33" y="98"/>
                </a:cubicBezTo>
                <a:cubicBezTo>
                  <a:pt x="33" y="98"/>
                  <a:pt x="33" y="98"/>
                  <a:pt x="33" y="98"/>
                </a:cubicBezTo>
                <a:cubicBezTo>
                  <a:pt x="33" y="98"/>
                  <a:pt x="33" y="98"/>
                  <a:pt x="33" y="98"/>
                </a:cubicBezTo>
                <a:cubicBezTo>
                  <a:pt x="33" y="98"/>
                  <a:pt x="33" y="98"/>
                  <a:pt x="33" y="98"/>
                </a:cubicBezTo>
                <a:cubicBezTo>
                  <a:pt x="33" y="98"/>
                  <a:pt x="33" y="98"/>
                  <a:pt x="33" y="98"/>
                </a:cubicBezTo>
                <a:cubicBezTo>
                  <a:pt x="33" y="98"/>
                  <a:pt x="33" y="97"/>
                  <a:pt x="33" y="97"/>
                </a:cubicBezTo>
                <a:cubicBezTo>
                  <a:pt x="33" y="97"/>
                  <a:pt x="33" y="97"/>
                  <a:pt x="33" y="97"/>
                </a:cubicBezTo>
                <a:cubicBezTo>
                  <a:pt x="33" y="97"/>
                  <a:pt x="33" y="97"/>
                  <a:pt x="33" y="97"/>
                </a:cubicBezTo>
                <a:cubicBezTo>
                  <a:pt x="34" y="97"/>
                  <a:pt x="34" y="97"/>
                  <a:pt x="34" y="96"/>
                </a:cubicBezTo>
                <a:cubicBezTo>
                  <a:pt x="34" y="96"/>
                  <a:pt x="34" y="96"/>
                  <a:pt x="34" y="96"/>
                </a:cubicBezTo>
                <a:cubicBezTo>
                  <a:pt x="34" y="96"/>
                  <a:pt x="34" y="96"/>
                  <a:pt x="34" y="96"/>
                </a:cubicBezTo>
                <a:cubicBezTo>
                  <a:pt x="34" y="96"/>
                  <a:pt x="34" y="96"/>
                  <a:pt x="34" y="96"/>
                </a:cubicBezTo>
                <a:cubicBezTo>
                  <a:pt x="34" y="96"/>
                  <a:pt x="35" y="96"/>
                  <a:pt x="35" y="96"/>
                </a:cubicBezTo>
                <a:cubicBezTo>
                  <a:pt x="35" y="96"/>
                  <a:pt x="35" y="96"/>
                  <a:pt x="35" y="96"/>
                </a:cubicBezTo>
                <a:cubicBezTo>
                  <a:pt x="35" y="96"/>
                  <a:pt x="35" y="96"/>
                  <a:pt x="35" y="96"/>
                </a:cubicBezTo>
                <a:cubicBezTo>
                  <a:pt x="35" y="95"/>
                  <a:pt x="35" y="95"/>
                  <a:pt x="35" y="95"/>
                </a:cubicBezTo>
                <a:cubicBezTo>
                  <a:pt x="35" y="95"/>
                  <a:pt x="35" y="95"/>
                  <a:pt x="35" y="95"/>
                </a:cubicBezTo>
                <a:cubicBezTo>
                  <a:pt x="36" y="95"/>
                  <a:pt x="36" y="95"/>
                  <a:pt x="36" y="95"/>
                </a:cubicBezTo>
                <a:cubicBezTo>
                  <a:pt x="36" y="95"/>
                  <a:pt x="36" y="95"/>
                  <a:pt x="36" y="95"/>
                </a:cubicBezTo>
                <a:cubicBezTo>
                  <a:pt x="36" y="95"/>
                  <a:pt x="37" y="95"/>
                  <a:pt x="37" y="95"/>
                </a:cubicBezTo>
                <a:cubicBezTo>
                  <a:pt x="37" y="94"/>
                  <a:pt x="37" y="94"/>
                  <a:pt x="37" y="93"/>
                </a:cubicBezTo>
                <a:cubicBezTo>
                  <a:pt x="37" y="93"/>
                  <a:pt x="36" y="93"/>
                  <a:pt x="36" y="93"/>
                </a:cubicBezTo>
                <a:cubicBezTo>
                  <a:pt x="36" y="93"/>
                  <a:pt x="36" y="93"/>
                  <a:pt x="36" y="93"/>
                </a:cubicBezTo>
                <a:cubicBezTo>
                  <a:pt x="36" y="93"/>
                  <a:pt x="36" y="93"/>
                  <a:pt x="36" y="93"/>
                </a:cubicBezTo>
                <a:cubicBezTo>
                  <a:pt x="36" y="93"/>
                  <a:pt x="36" y="93"/>
                  <a:pt x="36" y="93"/>
                </a:cubicBezTo>
                <a:cubicBezTo>
                  <a:pt x="36" y="93"/>
                  <a:pt x="35" y="93"/>
                  <a:pt x="35" y="92"/>
                </a:cubicBezTo>
                <a:cubicBezTo>
                  <a:pt x="35" y="92"/>
                  <a:pt x="35" y="92"/>
                  <a:pt x="35" y="92"/>
                </a:cubicBezTo>
                <a:cubicBezTo>
                  <a:pt x="37" y="92"/>
                  <a:pt x="37" y="92"/>
                  <a:pt x="37" y="92"/>
                </a:cubicBezTo>
                <a:cubicBezTo>
                  <a:pt x="37" y="92"/>
                  <a:pt x="37" y="92"/>
                  <a:pt x="37" y="92"/>
                </a:cubicBezTo>
                <a:cubicBezTo>
                  <a:pt x="37" y="92"/>
                  <a:pt x="37" y="92"/>
                  <a:pt x="37" y="92"/>
                </a:cubicBezTo>
                <a:cubicBezTo>
                  <a:pt x="37" y="92"/>
                  <a:pt x="37" y="92"/>
                  <a:pt x="38" y="92"/>
                </a:cubicBezTo>
                <a:cubicBezTo>
                  <a:pt x="38" y="92"/>
                  <a:pt x="38" y="92"/>
                  <a:pt x="38" y="92"/>
                </a:cubicBezTo>
                <a:cubicBezTo>
                  <a:pt x="38" y="91"/>
                  <a:pt x="38" y="91"/>
                  <a:pt x="38" y="91"/>
                </a:cubicBezTo>
                <a:cubicBezTo>
                  <a:pt x="38" y="91"/>
                  <a:pt x="38" y="91"/>
                  <a:pt x="38" y="91"/>
                </a:cubicBezTo>
                <a:cubicBezTo>
                  <a:pt x="38" y="91"/>
                  <a:pt x="38" y="90"/>
                  <a:pt x="38" y="90"/>
                </a:cubicBezTo>
                <a:cubicBezTo>
                  <a:pt x="38" y="90"/>
                  <a:pt x="38" y="90"/>
                  <a:pt x="38" y="90"/>
                </a:cubicBezTo>
                <a:cubicBezTo>
                  <a:pt x="38" y="90"/>
                  <a:pt x="38" y="90"/>
                  <a:pt x="38" y="90"/>
                </a:cubicBezTo>
                <a:cubicBezTo>
                  <a:pt x="38" y="90"/>
                  <a:pt x="38" y="90"/>
                  <a:pt x="38" y="90"/>
                </a:cubicBezTo>
                <a:cubicBezTo>
                  <a:pt x="39" y="90"/>
                  <a:pt x="39" y="90"/>
                  <a:pt x="39" y="90"/>
                </a:cubicBezTo>
                <a:cubicBezTo>
                  <a:pt x="39" y="90"/>
                  <a:pt x="40" y="89"/>
                  <a:pt x="40" y="89"/>
                </a:cubicBezTo>
                <a:cubicBezTo>
                  <a:pt x="40" y="88"/>
                  <a:pt x="40" y="88"/>
                  <a:pt x="40" y="88"/>
                </a:cubicBezTo>
                <a:cubicBezTo>
                  <a:pt x="40" y="85"/>
                  <a:pt x="40" y="85"/>
                  <a:pt x="40" y="85"/>
                </a:cubicBezTo>
                <a:cubicBezTo>
                  <a:pt x="40" y="85"/>
                  <a:pt x="40" y="84"/>
                  <a:pt x="40" y="84"/>
                </a:cubicBezTo>
                <a:cubicBezTo>
                  <a:pt x="40" y="84"/>
                  <a:pt x="40" y="84"/>
                  <a:pt x="40" y="84"/>
                </a:cubicBezTo>
                <a:cubicBezTo>
                  <a:pt x="41" y="85"/>
                  <a:pt x="41" y="85"/>
                  <a:pt x="41" y="85"/>
                </a:cubicBezTo>
                <a:cubicBezTo>
                  <a:pt x="41" y="84"/>
                  <a:pt x="41" y="84"/>
                  <a:pt x="41" y="84"/>
                </a:cubicBezTo>
                <a:cubicBezTo>
                  <a:pt x="41" y="84"/>
                  <a:pt x="41" y="84"/>
                  <a:pt x="41" y="84"/>
                </a:cubicBezTo>
                <a:cubicBezTo>
                  <a:pt x="41" y="84"/>
                  <a:pt x="41" y="83"/>
                  <a:pt x="41" y="83"/>
                </a:cubicBezTo>
                <a:cubicBezTo>
                  <a:pt x="41" y="83"/>
                  <a:pt x="41" y="83"/>
                  <a:pt x="41" y="83"/>
                </a:cubicBezTo>
                <a:cubicBezTo>
                  <a:pt x="41" y="83"/>
                  <a:pt x="41" y="83"/>
                  <a:pt x="42" y="82"/>
                </a:cubicBezTo>
                <a:cubicBezTo>
                  <a:pt x="42" y="82"/>
                  <a:pt x="42" y="82"/>
                  <a:pt x="43" y="82"/>
                </a:cubicBezTo>
                <a:cubicBezTo>
                  <a:pt x="43" y="82"/>
                  <a:pt x="43" y="82"/>
                  <a:pt x="43" y="82"/>
                </a:cubicBezTo>
                <a:cubicBezTo>
                  <a:pt x="43" y="82"/>
                  <a:pt x="44" y="82"/>
                  <a:pt x="44" y="82"/>
                </a:cubicBezTo>
                <a:cubicBezTo>
                  <a:pt x="44" y="82"/>
                  <a:pt x="44" y="82"/>
                  <a:pt x="44" y="82"/>
                </a:cubicBezTo>
                <a:cubicBezTo>
                  <a:pt x="44" y="82"/>
                  <a:pt x="45" y="82"/>
                  <a:pt x="45" y="82"/>
                </a:cubicBezTo>
                <a:cubicBezTo>
                  <a:pt x="45" y="82"/>
                  <a:pt x="45" y="82"/>
                  <a:pt x="45" y="82"/>
                </a:cubicBezTo>
                <a:cubicBezTo>
                  <a:pt x="45" y="82"/>
                  <a:pt x="45" y="82"/>
                  <a:pt x="45" y="82"/>
                </a:cubicBezTo>
                <a:cubicBezTo>
                  <a:pt x="45" y="82"/>
                  <a:pt x="45" y="82"/>
                  <a:pt x="45" y="82"/>
                </a:cubicBezTo>
                <a:cubicBezTo>
                  <a:pt x="45" y="82"/>
                  <a:pt x="45" y="82"/>
                  <a:pt x="45" y="82"/>
                </a:cubicBezTo>
                <a:cubicBezTo>
                  <a:pt x="45" y="82"/>
                  <a:pt x="45" y="82"/>
                  <a:pt x="45" y="82"/>
                </a:cubicBezTo>
                <a:cubicBezTo>
                  <a:pt x="45" y="82"/>
                  <a:pt x="45" y="82"/>
                  <a:pt x="45" y="82"/>
                </a:cubicBezTo>
                <a:cubicBezTo>
                  <a:pt x="45" y="81"/>
                  <a:pt x="45" y="81"/>
                  <a:pt x="45" y="81"/>
                </a:cubicBezTo>
                <a:cubicBezTo>
                  <a:pt x="45" y="81"/>
                  <a:pt x="45" y="81"/>
                  <a:pt x="45" y="81"/>
                </a:cubicBezTo>
                <a:cubicBezTo>
                  <a:pt x="45" y="81"/>
                  <a:pt x="45" y="81"/>
                  <a:pt x="45" y="81"/>
                </a:cubicBezTo>
                <a:cubicBezTo>
                  <a:pt x="46" y="81"/>
                  <a:pt x="46" y="81"/>
                  <a:pt x="46" y="81"/>
                </a:cubicBezTo>
                <a:cubicBezTo>
                  <a:pt x="46" y="81"/>
                  <a:pt x="46" y="81"/>
                  <a:pt x="46" y="81"/>
                </a:cubicBezTo>
                <a:cubicBezTo>
                  <a:pt x="46" y="80"/>
                  <a:pt x="46" y="80"/>
                  <a:pt x="46" y="80"/>
                </a:cubicBezTo>
                <a:cubicBezTo>
                  <a:pt x="46" y="80"/>
                  <a:pt x="47" y="80"/>
                  <a:pt x="47" y="80"/>
                </a:cubicBezTo>
                <a:cubicBezTo>
                  <a:pt x="47" y="80"/>
                  <a:pt x="47" y="80"/>
                  <a:pt x="47" y="80"/>
                </a:cubicBezTo>
                <a:cubicBezTo>
                  <a:pt x="47" y="80"/>
                  <a:pt x="47" y="80"/>
                  <a:pt x="47" y="80"/>
                </a:cubicBezTo>
                <a:cubicBezTo>
                  <a:pt x="47" y="80"/>
                  <a:pt x="48" y="80"/>
                  <a:pt x="48" y="79"/>
                </a:cubicBezTo>
                <a:cubicBezTo>
                  <a:pt x="48" y="79"/>
                  <a:pt x="48" y="79"/>
                  <a:pt x="48" y="79"/>
                </a:cubicBezTo>
                <a:cubicBezTo>
                  <a:pt x="48" y="78"/>
                  <a:pt x="48" y="78"/>
                  <a:pt x="48" y="78"/>
                </a:cubicBezTo>
                <a:cubicBezTo>
                  <a:pt x="49" y="78"/>
                  <a:pt x="49" y="78"/>
                  <a:pt x="49" y="78"/>
                </a:cubicBezTo>
                <a:cubicBezTo>
                  <a:pt x="49" y="77"/>
                  <a:pt x="49" y="76"/>
                  <a:pt x="49" y="76"/>
                </a:cubicBezTo>
                <a:cubicBezTo>
                  <a:pt x="49" y="75"/>
                  <a:pt x="49" y="75"/>
                  <a:pt x="49" y="75"/>
                </a:cubicBezTo>
                <a:cubicBezTo>
                  <a:pt x="49" y="73"/>
                  <a:pt x="49" y="73"/>
                  <a:pt x="49" y="73"/>
                </a:cubicBezTo>
                <a:cubicBezTo>
                  <a:pt x="49" y="72"/>
                  <a:pt x="49" y="72"/>
                  <a:pt x="49" y="72"/>
                </a:cubicBezTo>
                <a:cubicBezTo>
                  <a:pt x="49" y="72"/>
                  <a:pt x="49" y="72"/>
                  <a:pt x="49" y="72"/>
                </a:cubicBezTo>
                <a:cubicBezTo>
                  <a:pt x="49" y="72"/>
                  <a:pt x="49" y="72"/>
                  <a:pt x="49" y="72"/>
                </a:cubicBezTo>
                <a:cubicBezTo>
                  <a:pt x="49" y="72"/>
                  <a:pt x="49" y="72"/>
                  <a:pt x="49" y="72"/>
                </a:cubicBezTo>
                <a:cubicBezTo>
                  <a:pt x="49" y="72"/>
                  <a:pt x="49" y="72"/>
                  <a:pt x="49" y="72"/>
                </a:cubicBezTo>
                <a:cubicBezTo>
                  <a:pt x="49" y="72"/>
                  <a:pt x="49" y="72"/>
                  <a:pt x="49" y="72"/>
                </a:cubicBezTo>
                <a:cubicBezTo>
                  <a:pt x="49" y="72"/>
                  <a:pt x="49" y="72"/>
                  <a:pt x="49" y="72"/>
                </a:cubicBezTo>
                <a:cubicBezTo>
                  <a:pt x="50" y="72"/>
                  <a:pt x="50" y="72"/>
                  <a:pt x="50" y="72"/>
                </a:cubicBezTo>
                <a:cubicBezTo>
                  <a:pt x="50" y="72"/>
                  <a:pt x="50" y="72"/>
                  <a:pt x="50" y="72"/>
                </a:cubicBezTo>
                <a:cubicBezTo>
                  <a:pt x="50" y="72"/>
                  <a:pt x="50" y="71"/>
                  <a:pt x="50" y="71"/>
                </a:cubicBezTo>
                <a:cubicBezTo>
                  <a:pt x="50" y="71"/>
                  <a:pt x="50" y="71"/>
                  <a:pt x="50" y="71"/>
                </a:cubicBezTo>
                <a:cubicBezTo>
                  <a:pt x="50" y="71"/>
                  <a:pt x="50" y="71"/>
                  <a:pt x="50" y="71"/>
                </a:cubicBezTo>
                <a:cubicBezTo>
                  <a:pt x="50" y="71"/>
                  <a:pt x="51" y="71"/>
                  <a:pt x="51" y="71"/>
                </a:cubicBezTo>
                <a:cubicBezTo>
                  <a:pt x="51" y="71"/>
                  <a:pt x="51" y="71"/>
                  <a:pt x="51" y="71"/>
                </a:cubicBezTo>
                <a:cubicBezTo>
                  <a:pt x="51" y="70"/>
                  <a:pt x="51" y="70"/>
                  <a:pt x="51" y="70"/>
                </a:cubicBezTo>
                <a:cubicBezTo>
                  <a:pt x="51" y="70"/>
                  <a:pt x="51" y="70"/>
                  <a:pt x="51" y="70"/>
                </a:cubicBezTo>
                <a:cubicBezTo>
                  <a:pt x="51" y="70"/>
                  <a:pt x="51" y="70"/>
                  <a:pt x="51" y="70"/>
                </a:cubicBezTo>
                <a:cubicBezTo>
                  <a:pt x="51" y="70"/>
                  <a:pt x="51" y="70"/>
                  <a:pt x="51" y="70"/>
                </a:cubicBezTo>
                <a:cubicBezTo>
                  <a:pt x="51" y="70"/>
                  <a:pt x="51" y="70"/>
                  <a:pt x="51" y="70"/>
                </a:cubicBezTo>
                <a:cubicBezTo>
                  <a:pt x="51" y="70"/>
                  <a:pt x="52" y="69"/>
                  <a:pt x="52" y="69"/>
                </a:cubicBezTo>
                <a:cubicBezTo>
                  <a:pt x="52" y="69"/>
                  <a:pt x="52" y="68"/>
                  <a:pt x="53" y="68"/>
                </a:cubicBezTo>
                <a:cubicBezTo>
                  <a:pt x="53" y="68"/>
                  <a:pt x="53" y="68"/>
                  <a:pt x="53" y="68"/>
                </a:cubicBezTo>
                <a:cubicBezTo>
                  <a:pt x="54" y="68"/>
                  <a:pt x="53" y="67"/>
                  <a:pt x="53" y="67"/>
                </a:cubicBezTo>
                <a:cubicBezTo>
                  <a:pt x="53" y="67"/>
                  <a:pt x="53" y="67"/>
                  <a:pt x="53" y="67"/>
                </a:cubicBezTo>
                <a:cubicBezTo>
                  <a:pt x="53" y="67"/>
                  <a:pt x="53" y="67"/>
                  <a:pt x="53" y="67"/>
                </a:cubicBezTo>
                <a:cubicBezTo>
                  <a:pt x="53" y="67"/>
                  <a:pt x="53" y="67"/>
                  <a:pt x="53" y="67"/>
                </a:cubicBezTo>
                <a:cubicBezTo>
                  <a:pt x="53" y="67"/>
                  <a:pt x="53" y="67"/>
                  <a:pt x="53" y="67"/>
                </a:cubicBezTo>
                <a:cubicBezTo>
                  <a:pt x="53" y="67"/>
                  <a:pt x="53" y="66"/>
                  <a:pt x="53" y="66"/>
                </a:cubicBezTo>
                <a:cubicBezTo>
                  <a:pt x="53" y="66"/>
                  <a:pt x="53" y="66"/>
                  <a:pt x="53" y="66"/>
                </a:cubicBezTo>
                <a:cubicBezTo>
                  <a:pt x="53" y="66"/>
                  <a:pt x="53" y="66"/>
                  <a:pt x="53" y="66"/>
                </a:cubicBezTo>
                <a:cubicBezTo>
                  <a:pt x="53" y="66"/>
                  <a:pt x="53" y="66"/>
                  <a:pt x="53" y="66"/>
                </a:cubicBezTo>
                <a:cubicBezTo>
                  <a:pt x="53" y="64"/>
                  <a:pt x="53" y="64"/>
                  <a:pt x="53" y="64"/>
                </a:cubicBezTo>
                <a:cubicBezTo>
                  <a:pt x="53" y="64"/>
                  <a:pt x="53" y="64"/>
                  <a:pt x="53" y="64"/>
                </a:cubicBezTo>
                <a:cubicBezTo>
                  <a:pt x="53" y="64"/>
                  <a:pt x="53" y="64"/>
                  <a:pt x="53" y="64"/>
                </a:cubicBezTo>
                <a:cubicBezTo>
                  <a:pt x="53" y="64"/>
                  <a:pt x="53" y="64"/>
                  <a:pt x="53" y="64"/>
                </a:cubicBezTo>
                <a:cubicBezTo>
                  <a:pt x="53" y="63"/>
                  <a:pt x="53" y="63"/>
                  <a:pt x="53" y="63"/>
                </a:cubicBezTo>
                <a:cubicBezTo>
                  <a:pt x="53" y="63"/>
                  <a:pt x="53" y="63"/>
                  <a:pt x="53" y="63"/>
                </a:cubicBezTo>
                <a:cubicBezTo>
                  <a:pt x="52" y="63"/>
                  <a:pt x="52" y="63"/>
                  <a:pt x="52" y="63"/>
                </a:cubicBezTo>
                <a:cubicBezTo>
                  <a:pt x="52" y="63"/>
                  <a:pt x="52" y="63"/>
                  <a:pt x="52" y="63"/>
                </a:cubicBezTo>
                <a:cubicBezTo>
                  <a:pt x="51" y="63"/>
                  <a:pt x="51" y="63"/>
                  <a:pt x="51" y="63"/>
                </a:cubicBezTo>
                <a:cubicBezTo>
                  <a:pt x="50" y="63"/>
                  <a:pt x="50" y="63"/>
                  <a:pt x="50" y="62"/>
                </a:cubicBezTo>
                <a:cubicBezTo>
                  <a:pt x="50" y="62"/>
                  <a:pt x="50" y="62"/>
                  <a:pt x="50" y="62"/>
                </a:cubicBezTo>
                <a:cubicBezTo>
                  <a:pt x="50" y="62"/>
                  <a:pt x="50" y="62"/>
                  <a:pt x="50" y="62"/>
                </a:cubicBezTo>
                <a:cubicBezTo>
                  <a:pt x="50" y="62"/>
                  <a:pt x="50" y="62"/>
                  <a:pt x="50" y="62"/>
                </a:cubicBezTo>
                <a:cubicBezTo>
                  <a:pt x="49" y="62"/>
                  <a:pt x="49" y="62"/>
                  <a:pt x="49" y="62"/>
                </a:cubicBezTo>
                <a:cubicBezTo>
                  <a:pt x="49" y="62"/>
                  <a:pt x="49" y="61"/>
                  <a:pt x="49" y="61"/>
                </a:cubicBezTo>
                <a:cubicBezTo>
                  <a:pt x="49" y="61"/>
                  <a:pt x="49" y="61"/>
                  <a:pt x="48" y="61"/>
                </a:cubicBezTo>
                <a:cubicBezTo>
                  <a:pt x="48" y="61"/>
                  <a:pt x="48" y="61"/>
                  <a:pt x="48" y="61"/>
                </a:cubicBezTo>
                <a:cubicBezTo>
                  <a:pt x="48" y="61"/>
                  <a:pt x="48" y="61"/>
                  <a:pt x="48" y="61"/>
                </a:cubicBezTo>
                <a:cubicBezTo>
                  <a:pt x="48" y="61"/>
                  <a:pt x="48" y="61"/>
                  <a:pt x="48" y="61"/>
                </a:cubicBezTo>
                <a:cubicBezTo>
                  <a:pt x="48" y="61"/>
                  <a:pt x="48" y="61"/>
                  <a:pt x="48" y="61"/>
                </a:cubicBezTo>
                <a:cubicBezTo>
                  <a:pt x="48" y="61"/>
                  <a:pt x="48" y="61"/>
                  <a:pt x="48" y="61"/>
                </a:cubicBezTo>
                <a:cubicBezTo>
                  <a:pt x="47" y="61"/>
                  <a:pt x="47" y="61"/>
                  <a:pt x="47" y="61"/>
                </a:cubicBezTo>
                <a:cubicBezTo>
                  <a:pt x="47" y="61"/>
                  <a:pt x="47" y="61"/>
                  <a:pt x="47" y="61"/>
                </a:cubicBezTo>
                <a:cubicBezTo>
                  <a:pt x="46" y="61"/>
                  <a:pt x="46" y="61"/>
                  <a:pt x="46" y="61"/>
                </a:cubicBezTo>
                <a:cubicBezTo>
                  <a:pt x="46" y="61"/>
                  <a:pt x="46" y="61"/>
                  <a:pt x="45" y="61"/>
                </a:cubicBezTo>
                <a:cubicBezTo>
                  <a:pt x="45" y="61"/>
                  <a:pt x="45" y="61"/>
                  <a:pt x="45" y="61"/>
                </a:cubicBezTo>
                <a:cubicBezTo>
                  <a:pt x="44" y="61"/>
                  <a:pt x="44" y="61"/>
                  <a:pt x="44" y="61"/>
                </a:cubicBezTo>
                <a:cubicBezTo>
                  <a:pt x="44" y="61"/>
                  <a:pt x="44" y="61"/>
                  <a:pt x="44" y="61"/>
                </a:cubicBezTo>
                <a:cubicBezTo>
                  <a:pt x="44" y="61"/>
                  <a:pt x="44" y="61"/>
                  <a:pt x="44" y="61"/>
                </a:cubicBezTo>
                <a:cubicBezTo>
                  <a:pt x="44" y="60"/>
                  <a:pt x="44" y="60"/>
                  <a:pt x="43" y="60"/>
                </a:cubicBezTo>
                <a:cubicBezTo>
                  <a:pt x="43" y="60"/>
                  <a:pt x="43" y="60"/>
                  <a:pt x="43" y="60"/>
                </a:cubicBezTo>
                <a:cubicBezTo>
                  <a:pt x="43" y="60"/>
                  <a:pt x="42" y="60"/>
                  <a:pt x="42" y="60"/>
                </a:cubicBezTo>
                <a:cubicBezTo>
                  <a:pt x="42" y="60"/>
                  <a:pt x="42" y="60"/>
                  <a:pt x="42" y="60"/>
                </a:cubicBezTo>
                <a:cubicBezTo>
                  <a:pt x="42" y="60"/>
                  <a:pt x="42" y="60"/>
                  <a:pt x="42" y="60"/>
                </a:cubicBezTo>
                <a:cubicBezTo>
                  <a:pt x="42" y="60"/>
                  <a:pt x="42" y="60"/>
                  <a:pt x="42" y="60"/>
                </a:cubicBezTo>
                <a:cubicBezTo>
                  <a:pt x="42" y="60"/>
                  <a:pt x="42" y="60"/>
                  <a:pt x="42" y="60"/>
                </a:cubicBezTo>
                <a:cubicBezTo>
                  <a:pt x="42" y="60"/>
                  <a:pt x="42" y="60"/>
                  <a:pt x="42" y="60"/>
                </a:cubicBezTo>
                <a:cubicBezTo>
                  <a:pt x="42" y="59"/>
                  <a:pt x="42" y="59"/>
                  <a:pt x="42" y="59"/>
                </a:cubicBezTo>
                <a:cubicBezTo>
                  <a:pt x="42" y="59"/>
                  <a:pt x="41" y="59"/>
                  <a:pt x="41" y="59"/>
                </a:cubicBezTo>
                <a:cubicBezTo>
                  <a:pt x="41" y="59"/>
                  <a:pt x="41" y="59"/>
                  <a:pt x="41" y="59"/>
                </a:cubicBezTo>
                <a:cubicBezTo>
                  <a:pt x="41" y="59"/>
                  <a:pt x="41" y="59"/>
                  <a:pt x="41" y="59"/>
                </a:cubicBezTo>
                <a:cubicBezTo>
                  <a:pt x="39" y="59"/>
                  <a:pt x="39" y="59"/>
                  <a:pt x="39" y="59"/>
                </a:cubicBezTo>
                <a:cubicBezTo>
                  <a:pt x="39" y="59"/>
                  <a:pt x="39" y="59"/>
                  <a:pt x="39" y="59"/>
                </a:cubicBezTo>
                <a:cubicBezTo>
                  <a:pt x="38" y="59"/>
                  <a:pt x="38" y="59"/>
                  <a:pt x="38" y="59"/>
                </a:cubicBezTo>
                <a:cubicBezTo>
                  <a:pt x="38" y="59"/>
                  <a:pt x="38" y="59"/>
                  <a:pt x="38" y="59"/>
                </a:cubicBezTo>
                <a:cubicBezTo>
                  <a:pt x="38" y="59"/>
                  <a:pt x="38" y="59"/>
                  <a:pt x="38" y="59"/>
                </a:cubicBezTo>
                <a:cubicBezTo>
                  <a:pt x="37" y="59"/>
                  <a:pt x="37" y="59"/>
                  <a:pt x="37" y="59"/>
                </a:cubicBezTo>
                <a:cubicBezTo>
                  <a:pt x="37" y="59"/>
                  <a:pt x="37" y="59"/>
                  <a:pt x="37" y="59"/>
                </a:cubicBezTo>
                <a:cubicBezTo>
                  <a:pt x="37" y="59"/>
                  <a:pt x="37" y="59"/>
                  <a:pt x="37" y="59"/>
                </a:cubicBezTo>
                <a:cubicBezTo>
                  <a:pt x="37" y="59"/>
                  <a:pt x="37" y="59"/>
                  <a:pt x="37" y="59"/>
                </a:cubicBezTo>
                <a:cubicBezTo>
                  <a:pt x="37" y="59"/>
                  <a:pt x="37" y="59"/>
                  <a:pt x="37" y="59"/>
                </a:cubicBezTo>
                <a:cubicBezTo>
                  <a:pt x="37" y="59"/>
                  <a:pt x="37" y="59"/>
                  <a:pt x="37" y="59"/>
                </a:cubicBezTo>
                <a:cubicBezTo>
                  <a:pt x="37" y="59"/>
                  <a:pt x="38" y="59"/>
                  <a:pt x="38" y="58"/>
                </a:cubicBezTo>
                <a:cubicBezTo>
                  <a:pt x="38" y="58"/>
                  <a:pt x="38" y="58"/>
                  <a:pt x="38" y="58"/>
                </a:cubicBezTo>
                <a:cubicBezTo>
                  <a:pt x="39" y="58"/>
                  <a:pt x="39" y="58"/>
                  <a:pt x="39" y="58"/>
                </a:cubicBezTo>
                <a:cubicBezTo>
                  <a:pt x="39" y="58"/>
                  <a:pt x="39" y="58"/>
                  <a:pt x="39" y="58"/>
                </a:cubicBezTo>
                <a:cubicBezTo>
                  <a:pt x="39" y="58"/>
                  <a:pt x="39" y="58"/>
                  <a:pt x="39" y="58"/>
                </a:cubicBezTo>
                <a:cubicBezTo>
                  <a:pt x="39" y="58"/>
                  <a:pt x="40" y="58"/>
                  <a:pt x="40" y="58"/>
                </a:cubicBezTo>
                <a:cubicBezTo>
                  <a:pt x="40" y="58"/>
                  <a:pt x="39" y="57"/>
                  <a:pt x="39" y="57"/>
                </a:cubicBezTo>
                <a:cubicBezTo>
                  <a:pt x="39" y="57"/>
                  <a:pt x="39" y="57"/>
                  <a:pt x="39" y="56"/>
                </a:cubicBezTo>
                <a:cubicBezTo>
                  <a:pt x="39" y="56"/>
                  <a:pt x="38" y="56"/>
                  <a:pt x="38" y="56"/>
                </a:cubicBezTo>
                <a:cubicBezTo>
                  <a:pt x="38" y="56"/>
                  <a:pt x="38" y="55"/>
                  <a:pt x="38" y="55"/>
                </a:cubicBezTo>
                <a:cubicBezTo>
                  <a:pt x="38" y="55"/>
                  <a:pt x="38" y="55"/>
                  <a:pt x="38" y="55"/>
                </a:cubicBezTo>
                <a:cubicBezTo>
                  <a:pt x="38" y="55"/>
                  <a:pt x="38" y="55"/>
                  <a:pt x="38" y="55"/>
                </a:cubicBezTo>
                <a:cubicBezTo>
                  <a:pt x="38" y="55"/>
                  <a:pt x="37" y="55"/>
                  <a:pt x="37" y="55"/>
                </a:cubicBezTo>
                <a:cubicBezTo>
                  <a:pt x="37" y="55"/>
                  <a:pt x="37" y="55"/>
                  <a:pt x="37" y="55"/>
                </a:cubicBezTo>
                <a:cubicBezTo>
                  <a:pt x="37" y="55"/>
                  <a:pt x="37" y="55"/>
                  <a:pt x="37" y="55"/>
                </a:cubicBezTo>
                <a:cubicBezTo>
                  <a:pt x="37" y="55"/>
                  <a:pt x="37" y="55"/>
                  <a:pt x="36" y="54"/>
                </a:cubicBezTo>
                <a:cubicBezTo>
                  <a:pt x="36" y="54"/>
                  <a:pt x="36" y="54"/>
                  <a:pt x="36" y="54"/>
                </a:cubicBezTo>
                <a:cubicBezTo>
                  <a:pt x="36" y="54"/>
                  <a:pt x="36" y="54"/>
                  <a:pt x="36" y="54"/>
                </a:cubicBezTo>
                <a:cubicBezTo>
                  <a:pt x="36" y="54"/>
                  <a:pt x="36" y="54"/>
                  <a:pt x="36" y="54"/>
                </a:cubicBezTo>
                <a:cubicBezTo>
                  <a:pt x="36" y="54"/>
                  <a:pt x="36" y="54"/>
                  <a:pt x="36" y="54"/>
                </a:cubicBezTo>
                <a:cubicBezTo>
                  <a:pt x="36" y="54"/>
                  <a:pt x="36" y="54"/>
                  <a:pt x="36" y="54"/>
                </a:cubicBezTo>
                <a:cubicBezTo>
                  <a:pt x="36" y="53"/>
                  <a:pt x="36" y="53"/>
                  <a:pt x="35" y="53"/>
                </a:cubicBezTo>
                <a:cubicBezTo>
                  <a:pt x="35" y="53"/>
                  <a:pt x="35" y="53"/>
                  <a:pt x="35" y="53"/>
                </a:cubicBezTo>
                <a:cubicBezTo>
                  <a:pt x="35" y="53"/>
                  <a:pt x="35" y="53"/>
                  <a:pt x="35" y="52"/>
                </a:cubicBezTo>
                <a:cubicBezTo>
                  <a:pt x="35" y="52"/>
                  <a:pt x="35" y="52"/>
                  <a:pt x="35" y="52"/>
                </a:cubicBezTo>
                <a:cubicBezTo>
                  <a:pt x="34" y="52"/>
                  <a:pt x="34" y="52"/>
                  <a:pt x="34" y="52"/>
                </a:cubicBezTo>
                <a:cubicBezTo>
                  <a:pt x="34" y="52"/>
                  <a:pt x="34" y="52"/>
                  <a:pt x="34" y="52"/>
                </a:cubicBezTo>
                <a:cubicBezTo>
                  <a:pt x="33" y="52"/>
                  <a:pt x="33" y="52"/>
                  <a:pt x="33" y="52"/>
                </a:cubicBezTo>
                <a:cubicBezTo>
                  <a:pt x="33" y="51"/>
                  <a:pt x="33" y="51"/>
                  <a:pt x="33" y="51"/>
                </a:cubicBezTo>
                <a:cubicBezTo>
                  <a:pt x="32" y="51"/>
                  <a:pt x="32" y="51"/>
                  <a:pt x="32" y="51"/>
                </a:cubicBezTo>
                <a:cubicBezTo>
                  <a:pt x="32" y="51"/>
                  <a:pt x="32" y="51"/>
                  <a:pt x="32" y="51"/>
                </a:cubicBezTo>
                <a:cubicBezTo>
                  <a:pt x="32" y="51"/>
                  <a:pt x="31" y="51"/>
                  <a:pt x="31" y="51"/>
                </a:cubicBezTo>
                <a:cubicBezTo>
                  <a:pt x="31" y="51"/>
                  <a:pt x="31" y="51"/>
                  <a:pt x="31" y="51"/>
                </a:cubicBezTo>
                <a:cubicBezTo>
                  <a:pt x="31" y="51"/>
                  <a:pt x="31" y="51"/>
                  <a:pt x="31" y="51"/>
                </a:cubicBezTo>
                <a:cubicBezTo>
                  <a:pt x="31" y="51"/>
                  <a:pt x="31" y="50"/>
                  <a:pt x="30" y="50"/>
                </a:cubicBezTo>
                <a:cubicBezTo>
                  <a:pt x="30" y="50"/>
                  <a:pt x="30" y="50"/>
                  <a:pt x="30" y="50"/>
                </a:cubicBezTo>
                <a:cubicBezTo>
                  <a:pt x="30" y="50"/>
                  <a:pt x="30" y="50"/>
                  <a:pt x="30" y="50"/>
                </a:cubicBezTo>
                <a:cubicBezTo>
                  <a:pt x="30" y="50"/>
                  <a:pt x="30" y="50"/>
                  <a:pt x="30" y="50"/>
                </a:cubicBezTo>
                <a:cubicBezTo>
                  <a:pt x="30" y="49"/>
                  <a:pt x="29" y="49"/>
                  <a:pt x="29" y="49"/>
                </a:cubicBezTo>
                <a:cubicBezTo>
                  <a:pt x="29" y="49"/>
                  <a:pt x="29" y="49"/>
                  <a:pt x="29" y="49"/>
                </a:cubicBezTo>
                <a:cubicBezTo>
                  <a:pt x="28" y="49"/>
                  <a:pt x="28" y="49"/>
                  <a:pt x="28" y="49"/>
                </a:cubicBezTo>
                <a:cubicBezTo>
                  <a:pt x="28" y="49"/>
                  <a:pt x="28" y="49"/>
                  <a:pt x="28" y="49"/>
                </a:cubicBezTo>
                <a:cubicBezTo>
                  <a:pt x="28" y="49"/>
                  <a:pt x="28" y="49"/>
                  <a:pt x="28" y="49"/>
                </a:cubicBezTo>
                <a:cubicBezTo>
                  <a:pt x="29" y="48"/>
                  <a:pt x="29" y="48"/>
                  <a:pt x="29" y="48"/>
                </a:cubicBezTo>
                <a:cubicBezTo>
                  <a:pt x="28" y="48"/>
                  <a:pt x="28" y="48"/>
                  <a:pt x="28" y="48"/>
                </a:cubicBezTo>
                <a:cubicBezTo>
                  <a:pt x="28" y="48"/>
                  <a:pt x="28" y="48"/>
                  <a:pt x="28" y="48"/>
                </a:cubicBezTo>
                <a:cubicBezTo>
                  <a:pt x="28" y="48"/>
                  <a:pt x="28" y="48"/>
                  <a:pt x="28" y="48"/>
                </a:cubicBezTo>
                <a:cubicBezTo>
                  <a:pt x="28" y="48"/>
                  <a:pt x="28" y="48"/>
                  <a:pt x="28" y="48"/>
                </a:cubicBezTo>
                <a:cubicBezTo>
                  <a:pt x="27" y="48"/>
                  <a:pt x="27" y="48"/>
                  <a:pt x="27" y="48"/>
                </a:cubicBezTo>
                <a:cubicBezTo>
                  <a:pt x="27" y="48"/>
                  <a:pt x="26" y="48"/>
                  <a:pt x="26" y="48"/>
                </a:cubicBezTo>
                <a:cubicBezTo>
                  <a:pt x="26" y="48"/>
                  <a:pt x="26" y="48"/>
                  <a:pt x="26" y="48"/>
                </a:cubicBezTo>
                <a:cubicBezTo>
                  <a:pt x="26" y="48"/>
                  <a:pt x="26" y="48"/>
                  <a:pt x="26" y="48"/>
                </a:cubicBezTo>
                <a:cubicBezTo>
                  <a:pt x="26" y="48"/>
                  <a:pt x="26" y="48"/>
                  <a:pt x="26" y="48"/>
                </a:cubicBezTo>
                <a:cubicBezTo>
                  <a:pt x="26" y="48"/>
                  <a:pt x="26" y="48"/>
                  <a:pt x="26" y="48"/>
                </a:cubicBezTo>
                <a:cubicBezTo>
                  <a:pt x="26" y="48"/>
                  <a:pt x="25" y="48"/>
                  <a:pt x="26" y="48"/>
                </a:cubicBezTo>
                <a:cubicBezTo>
                  <a:pt x="26" y="47"/>
                  <a:pt x="26" y="47"/>
                  <a:pt x="26" y="47"/>
                </a:cubicBezTo>
                <a:cubicBezTo>
                  <a:pt x="25" y="47"/>
                  <a:pt x="25" y="47"/>
                  <a:pt x="25" y="47"/>
                </a:cubicBezTo>
                <a:cubicBezTo>
                  <a:pt x="25" y="47"/>
                  <a:pt x="24" y="47"/>
                  <a:pt x="24" y="47"/>
                </a:cubicBezTo>
                <a:cubicBezTo>
                  <a:pt x="24" y="47"/>
                  <a:pt x="24" y="47"/>
                  <a:pt x="23" y="47"/>
                </a:cubicBezTo>
                <a:cubicBezTo>
                  <a:pt x="23" y="47"/>
                  <a:pt x="23" y="47"/>
                  <a:pt x="23" y="47"/>
                </a:cubicBezTo>
                <a:cubicBezTo>
                  <a:pt x="23" y="47"/>
                  <a:pt x="22" y="46"/>
                  <a:pt x="22" y="46"/>
                </a:cubicBezTo>
                <a:cubicBezTo>
                  <a:pt x="22" y="46"/>
                  <a:pt x="22" y="46"/>
                  <a:pt x="21" y="46"/>
                </a:cubicBezTo>
                <a:cubicBezTo>
                  <a:pt x="21" y="46"/>
                  <a:pt x="21" y="46"/>
                  <a:pt x="21" y="46"/>
                </a:cubicBezTo>
                <a:cubicBezTo>
                  <a:pt x="21" y="46"/>
                  <a:pt x="21" y="46"/>
                  <a:pt x="21" y="46"/>
                </a:cubicBezTo>
                <a:cubicBezTo>
                  <a:pt x="21" y="46"/>
                  <a:pt x="21" y="46"/>
                  <a:pt x="21" y="46"/>
                </a:cubicBezTo>
                <a:cubicBezTo>
                  <a:pt x="20" y="46"/>
                  <a:pt x="20" y="46"/>
                  <a:pt x="20" y="46"/>
                </a:cubicBezTo>
                <a:cubicBezTo>
                  <a:pt x="20" y="47"/>
                  <a:pt x="20" y="47"/>
                  <a:pt x="20" y="47"/>
                </a:cubicBezTo>
                <a:cubicBezTo>
                  <a:pt x="20" y="46"/>
                  <a:pt x="19" y="46"/>
                  <a:pt x="19" y="46"/>
                </a:cubicBezTo>
                <a:cubicBezTo>
                  <a:pt x="19" y="46"/>
                  <a:pt x="19" y="46"/>
                  <a:pt x="19" y="46"/>
                </a:cubicBezTo>
                <a:cubicBezTo>
                  <a:pt x="19" y="46"/>
                  <a:pt x="19" y="46"/>
                  <a:pt x="19" y="46"/>
                </a:cubicBezTo>
                <a:cubicBezTo>
                  <a:pt x="19" y="47"/>
                  <a:pt x="19" y="47"/>
                  <a:pt x="19" y="47"/>
                </a:cubicBezTo>
                <a:cubicBezTo>
                  <a:pt x="19" y="47"/>
                  <a:pt x="19" y="47"/>
                  <a:pt x="19" y="47"/>
                </a:cubicBezTo>
                <a:cubicBezTo>
                  <a:pt x="19" y="47"/>
                  <a:pt x="18" y="47"/>
                  <a:pt x="18" y="47"/>
                </a:cubicBezTo>
                <a:cubicBezTo>
                  <a:pt x="18" y="47"/>
                  <a:pt x="18" y="47"/>
                  <a:pt x="18" y="47"/>
                </a:cubicBezTo>
                <a:cubicBezTo>
                  <a:pt x="18" y="47"/>
                  <a:pt x="18" y="47"/>
                  <a:pt x="18" y="47"/>
                </a:cubicBezTo>
                <a:cubicBezTo>
                  <a:pt x="18" y="47"/>
                  <a:pt x="17" y="47"/>
                  <a:pt x="17" y="47"/>
                </a:cubicBezTo>
                <a:cubicBezTo>
                  <a:pt x="17" y="47"/>
                  <a:pt x="17" y="47"/>
                  <a:pt x="17" y="47"/>
                </a:cubicBezTo>
                <a:cubicBezTo>
                  <a:pt x="16" y="47"/>
                  <a:pt x="16" y="47"/>
                  <a:pt x="16" y="47"/>
                </a:cubicBezTo>
                <a:cubicBezTo>
                  <a:pt x="16" y="47"/>
                  <a:pt x="16" y="47"/>
                  <a:pt x="16" y="47"/>
                </a:cubicBezTo>
                <a:cubicBezTo>
                  <a:pt x="16" y="48"/>
                  <a:pt x="16" y="48"/>
                  <a:pt x="16" y="48"/>
                </a:cubicBezTo>
                <a:cubicBezTo>
                  <a:pt x="16" y="48"/>
                  <a:pt x="16" y="48"/>
                  <a:pt x="16" y="48"/>
                </a:cubicBezTo>
                <a:cubicBezTo>
                  <a:pt x="16" y="48"/>
                  <a:pt x="17" y="48"/>
                  <a:pt x="17" y="48"/>
                </a:cubicBezTo>
                <a:cubicBezTo>
                  <a:pt x="17" y="48"/>
                  <a:pt x="17" y="48"/>
                  <a:pt x="17" y="48"/>
                </a:cubicBezTo>
                <a:cubicBezTo>
                  <a:pt x="17" y="49"/>
                  <a:pt x="17" y="49"/>
                  <a:pt x="17" y="49"/>
                </a:cubicBezTo>
                <a:cubicBezTo>
                  <a:pt x="17" y="49"/>
                  <a:pt x="17" y="49"/>
                  <a:pt x="17" y="49"/>
                </a:cubicBezTo>
                <a:cubicBezTo>
                  <a:pt x="17" y="49"/>
                  <a:pt x="17"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5" y="49"/>
                  <a:pt x="15" y="49"/>
                </a:cubicBezTo>
                <a:cubicBezTo>
                  <a:pt x="15" y="49"/>
                  <a:pt x="15" y="49"/>
                  <a:pt x="15" y="49"/>
                </a:cubicBezTo>
                <a:cubicBezTo>
                  <a:pt x="15" y="49"/>
                  <a:pt x="15" y="48"/>
                  <a:pt x="15" y="48"/>
                </a:cubicBezTo>
                <a:cubicBezTo>
                  <a:pt x="15" y="48"/>
                  <a:pt x="15" y="48"/>
                  <a:pt x="15" y="48"/>
                </a:cubicBezTo>
                <a:cubicBezTo>
                  <a:pt x="15" y="48"/>
                  <a:pt x="15" y="48"/>
                  <a:pt x="14" y="48"/>
                </a:cubicBezTo>
                <a:cubicBezTo>
                  <a:pt x="14" y="48"/>
                  <a:pt x="14" y="48"/>
                  <a:pt x="14" y="48"/>
                </a:cubicBezTo>
                <a:cubicBezTo>
                  <a:pt x="14" y="48"/>
                  <a:pt x="14" y="48"/>
                  <a:pt x="14" y="48"/>
                </a:cubicBezTo>
                <a:cubicBezTo>
                  <a:pt x="13" y="48"/>
                  <a:pt x="13" y="48"/>
                  <a:pt x="13" y="48"/>
                </a:cubicBezTo>
                <a:cubicBezTo>
                  <a:pt x="13" y="48"/>
                  <a:pt x="13" y="48"/>
                  <a:pt x="13" y="48"/>
                </a:cubicBezTo>
                <a:cubicBezTo>
                  <a:pt x="13" y="48"/>
                  <a:pt x="13" y="48"/>
                  <a:pt x="13" y="48"/>
                </a:cubicBezTo>
                <a:cubicBezTo>
                  <a:pt x="13" y="48"/>
                  <a:pt x="13" y="48"/>
                  <a:pt x="13" y="48"/>
                </a:cubicBezTo>
                <a:cubicBezTo>
                  <a:pt x="13" y="48"/>
                  <a:pt x="12" y="48"/>
                  <a:pt x="12" y="48"/>
                </a:cubicBezTo>
                <a:cubicBezTo>
                  <a:pt x="12" y="48"/>
                  <a:pt x="12" y="48"/>
                  <a:pt x="12" y="48"/>
                </a:cubicBezTo>
                <a:cubicBezTo>
                  <a:pt x="12" y="47"/>
                  <a:pt x="12" y="47"/>
                  <a:pt x="12" y="47"/>
                </a:cubicBezTo>
                <a:cubicBezTo>
                  <a:pt x="12" y="47"/>
                  <a:pt x="12" y="47"/>
                  <a:pt x="12" y="47"/>
                </a:cubicBezTo>
                <a:cubicBezTo>
                  <a:pt x="12" y="47"/>
                  <a:pt x="12" y="47"/>
                  <a:pt x="12" y="46"/>
                </a:cubicBezTo>
                <a:cubicBezTo>
                  <a:pt x="12" y="46"/>
                  <a:pt x="12" y="46"/>
                  <a:pt x="12" y="46"/>
                </a:cubicBezTo>
                <a:cubicBezTo>
                  <a:pt x="12" y="46"/>
                  <a:pt x="12" y="46"/>
                  <a:pt x="12" y="46"/>
                </a:cubicBezTo>
                <a:cubicBezTo>
                  <a:pt x="12" y="46"/>
                  <a:pt x="12" y="46"/>
                  <a:pt x="12" y="46"/>
                </a:cubicBezTo>
                <a:cubicBezTo>
                  <a:pt x="12" y="46"/>
                  <a:pt x="13" y="46"/>
                  <a:pt x="13" y="45"/>
                </a:cubicBezTo>
                <a:cubicBezTo>
                  <a:pt x="13" y="45"/>
                  <a:pt x="13" y="44"/>
                  <a:pt x="13" y="44"/>
                </a:cubicBezTo>
                <a:cubicBezTo>
                  <a:pt x="13" y="44"/>
                  <a:pt x="13" y="44"/>
                  <a:pt x="13" y="44"/>
                </a:cubicBezTo>
                <a:cubicBezTo>
                  <a:pt x="13" y="44"/>
                  <a:pt x="13" y="44"/>
                  <a:pt x="13" y="44"/>
                </a:cubicBezTo>
                <a:cubicBezTo>
                  <a:pt x="13" y="44"/>
                  <a:pt x="13" y="44"/>
                  <a:pt x="13" y="44"/>
                </a:cubicBezTo>
                <a:cubicBezTo>
                  <a:pt x="13" y="43"/>
                  <a:pt x="13" y="43"/>
                  <a:pt x="13" y="43"/>
                </a:cubicBezTo>
                <a:cubicBezTo>
                  <a:pt x="13" y="43"/>
                  <a:pt x="13" y="43"/>
                  <a:pt x="13" y="42"/>
                </a:cubicBezTo>
                <a:cubicBezTo>
                  <a:pt x="13" y="42"/>
                  <a:pt x="13" y="42"/>
                  <a:pt x="12" y="42"/>
                </a:cubicBezTo>
                <a:cubicBezTo>
                  <a:pt x="12" y="42"/>
                  <a:pt x="12" y="42"/>
                  <a:pt x="12" y="42"/>
                </a:cubicBezTo>
                <a:cubicBezTo>
                  <a:pt x="12" y="42"/>
                  <a:pt x="12" y="42"/>
                  <a:pt x="12" y="42"/>
                </a:cubicBezTo>
                <a:cubicBezTo>
                  <a:pt x="12" y="42"/>
                  <a:pt x="12" y="42"/>
                  <a:pt x="12" y="42"/>
                </a:cubicBezTo>
                <a:cubicBezTo>
                  <a:pt x="11" y="42"/>
                  <a:pt x="11" y="42"/>
                  <a:pt x="11" y="42"/>
                </a:cubicBezTo>
                <a:cubicBezTo>
                  <a:pt x="11" y="42"/>
                  <a:pt x="11" y="42"/>
                  <a:pt x="11" y="42"/>
                </a:cubicBezTo>
                <a:cubicBezTo>
                  <a:pt x="11" y="42"/>
                  <a:pt x="11" y="42"/>
                  <a:pt x="11" y="42"/>
                </a:cubicBezTo>
                <a:cubicBezTo>
                  <a:pt x="11" y="42"/>
                  <a:pt x="11" y="42"/>
                  <a:pt x="11" y="42"/>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0"/>
                </a:cubicBezTo>
                <a:cubicBezTo>
                  <a:pt x="11" y="40"/>
                  <a:pt x="11" y="40"/>
                  <a:pt x="11" y="40"/>
                </a:cubicBezTo>
                <a:cubicBezTo>
                  <a:pt x="11" y="40"/>
                  <a:pt x="11" y="40"/>
                  <a:pt x="11" y="40"/>
                </a:cubicBezTo>
                <a:cubicBezTo>
                  <a:pt x="11" y="40"/>
                  <a:pt x="11" y="40"/>
                  <a:pt x="11" y="40"/>
                </a:cubicBezTo>
                <a:cubicBezTo>
                  <a:pt x="11" y="40"/>
                  <a:pt x="11" y="40"/>
                  <a:pt x="11" y="40"/>
                </a:cubicBezTo>
                <a:cubicBezTo>
                  <a:pt x="11" y="40"/>
                  <a:pt x="11" y="40"/>
                  <a:pt x="12" y="40"/>
                </a:cubicBezTo>
                <a:cubicBezTo>
                  <a:pt x="12" y="40"/>
                  <a:pt x="12" y="39"/>
                  <a:pt x="13" y="38"/>
                </a:cubicBezTo>
                <a:cubicBezTo>
                  <a:pt x="13" y="38"/>
                  <a:pt x="13" y="38"/>
                  <a:pt x="13" y="37"/>
                </a:cubicBezTo>
                <a:cubicBezTo>
                  <a:pt x="13" y="37"/>
                  <a:pt x="13" y="37"/>
                  <a:pt x="13" y="37"/>
                </a:cubicBezTo>
                <a:cubicBezTo>
                  <a:pt x="13" y="37"/>
                  <a:pt x="13" y="37"/>
                  <a:pt x="13" y="37"/>
                </a:cubicBezTo>
                <a:cubicBezTo>
                  <a:pt x="12" y="37"/>
                  <a:pt x="12" y="37"/>
                  <a:pt x="12" y="37"/>
                </a:cubicBezTo>
                <a:cubicBezTo>
                  <a:pt x="12" y="37"/>
                  <a:pt x="12" y="37"/>
                  <a:pt x="12" y="37"/>
                </a:cubicBezTo>
                <a:cubicBezTo>
                  <a:pt x="12" y="37"/>
                  <a:pt x="11" y="37"/>
                  <a:pt x="11" y="37"/>
                </a:cubicBezTo>
                <a:cubicBezTo>
                  <a:pt x="11" y="37"/>
                  <a:pt x="10" y="37"/>
                  <a:pt x="10" y="38"/>
                </a:cubicBezTo>
                <a:cubicBezTo>
                  <a:pt x="10" y="38"/>
                  <a:pt x="10" y="38"/>
                  <a:pt x="10" y="38"/>
                </a:cubicBezTo>
                <a:cubicBezTo>
                  <a:pt x="10" y="38"/>
                  <a:pt x="10" y="38"/>
                  <a:pt x="10" y="38"/>
                </a:cubicBezTo>
                <a:cubicBezTo>
                  <a:pt x="10" y="38"/>
                  <a:pt x="10" y="38"/>
                  <a:pt x="10" y="38"/>
                </a:cubicBezTo>
                <a:cubicBezTo>
                  <a:pt x="10" y="38"/>
                  <a:pt x="10" y="38"/>
                  <a:pt x="10" y="38"/>
                </a:cubicBezTo>
                <a:cubicBezTo>
                  <a:pt x="10" y="38"/>
                  <a:pt x="10" y="38"/>
                  <a:pt x="10" y="38"/>
                </a:cubicBezTo>
                <a:cubicBezTo>
                  <a:pt x="10" y="38"/>
                  <a:pt x="10" y="38"/>
                  <a:pt x="10" y="38"/>
                </a:cubicBezTo>
                <a:cubicBezTo>
                  <a:pt x="10" y="38"/>
                  <a:pt x="10" y="38"/>
                  <a:pt x="10" y="38"/>
                </a:cubicBezTo>
                <a:cubicBezTo>
                  <a:pt x="10" y="38"/>
                  <a:pt x="10" y="38"/>
                  <a:pt x="10" y="38"/>
                </a:cubicBezTo>
                <a:cubicBezTo>
                  <a:pt x="10" y="38"/>
                  <a:pt x="10" y="38"/>
                  <a:pt x="10" y="38"/>
                </a:cubicBezTo>
                <a:cubicBezTo>
                  <a:pt x="9" y="38"/>
                  <a:pt x="9" y="39"/>
                  <a:pt x="9" y="39"/>
                </a:cubicBezTo>
                <a:cubicBezTo>
                  <a:pt x="9" y="39"/>
                  <a:pt x="9" y="39"/>
                  <a:pt x="9" y="39"/>
                </a:cubicBezTo>
                <a:cubicBezTo>
                  <a:pt x="9" y="39"/>
                  <a:pt x="9" y="39"/>
                  <a:pt x="9" y="39"/>
                </a:cubicBezTo>
                <a:cubicBezTo>
                  <a:pt x="9" y="39"/>
                  <a:pt x="8" y="40"/>
                  <a:pt x="8" y="40"/>
                </a:cubicBezTo>
                <a:cubicBezTo>
                  <a:pt x="8" y="40"/>
                  <a:pt x="8" y="39"/>
                  <a:pt x="8" y="39"/>
                </a:cubicBezTo>
                <a:cubicBezTo>
                  <a:pt x="8" y="39"/>
                  <a:pt x="8" y="39"/>
                  <a:pt x="8" y="39"/>
                </a:cubicBezTo>
                <a:cubicBezTo>
                  <a:pt x="8" y="39"/>
                  <a:pt x="8" y="39"/>
                  <a:pt x="8" y="39"/>
                </a:cubicBezTo>
                <a:cubicBezTo>
                  <a:pt x="8" y="38"/>
                  <a:pt x="8" y="38"/>
                  <a:pt x="8" y="38"/>
                </a:cubicBezTo>
                <a:cubicBezTo>
                  <a:pt x="8" y="38"/>
                  <a:pt x="8" y="38"/>
                  <a:pt x="7" y="38"/>
                </a:cubicBezTo>
                <a:cubicBezTo>
                  <a:pt x="7" y="38"/>
                  <a:pt x="7" y="38"/>
                  <a:pt x="7" y="38"/>
                </a:cubicBezTo>
                <a:cubicBezTo>
                  <a:pt x="7" y="38"/>
                  <a:pt x="7" y="38"/>
                  <a:pt x="7" y="38"/>
                </a:cubicBezTo>
                <a:cubicBezTo>
                  <a:pt x="7" y="38"/>
                  <a:pt x="7" y="38"/>
                  <a:pt x="7" y="38"/>
                </a:cubicBezTo>
                <a:cubicBezTo>
                  <a:pt x="7" y="38"/>
                  <a:pt x="8" y="37"/>
                  <a:pt x="8" y="37"/>
                </a:cubicBezTo>
                <a:cubicBezTo>
                  <a:pt x="8" y="37"/>
                  <a:pt x="8" y="37"/>
                  <a:pt x="8" y="37"/>
                </a:cubicBezTo>
                <a:cubicBezTo>
                  <a:pt x="8" y="38"/>
                  <a:pt x="8" y="38"/>
                  <a:pt x="8" y="38"/>
                </a:cubicBezTo>
                <a:cubicBezTo>
                  <a:pt x="8" y="37"/>
                  <a:pt x="8" y="37"/>
                  <a:pt x="8" y="37"/>
                </a:cubicBezTo>
                <a:cubicBezTo>
                  <a:pt x="8" y="37"/>
                  <a:pt x="8" y="37"/>
                  <a:pt x="8" y="37"/>
                </a:cubicBezTo>
                <a:cubicBezTo>
                  <a:pt x="8" y="37"/>
                  <a:pt x="8" y="37"/>
                  <a:pt x="8" y="37"/>
                </a:cubicBezTo>
                <a:cubicBezTo>
                  <a:pt x="9" y="37"/>
                  <a:pt x="9" y="37"/>
                  <a:pt x="9" y="37"/>
                </a:cubicBezTo>
                <a:cubicBezTo>
                  <a:pt x="9" y="37"/>
                  <a:pt x="9" y="37"/>
                  <a:pt x="9" y="37"/>
                </a:cubicBezTo>
                <a:cubicBezTo>
                  <a:pt x="9" y="37"/>
                  <a:pt x="9" y="37"/>
                  <a:pt x="9" y="36"/>
                </a:cubicBezTo>
                <a:cubicBezTo>
                  <a:pt x="9" y="36"/>
                  <a:pt x="8" y="36"/>
                  <a:pt x="9" y="36"/>
                </a:cubicBezTo>
                <a:cubicBezTo>
                  <a:pt x="9" y="36"/>
                  <a:pt x="9" y="36"/>
                  <a:pt x="9" y="36"/>
                </a:cubicBezTo>
                <a:cubicBezTo>
                  <a:pt x="9" y="36"/>
                  <a:pt x="9" y="36"/>
                  <a:pt x="9" y="36"/>
                </a:cubicBezTo>
                <a:cubicBezTo>
                  <a:pt x="9" y="36"/>
                  <a:pt x="9" y="36"/>
                  <a:pt x="9" y="36"/>
                </a:cubicBezTo>
                <a:cubicBezTo>
                  <a:pt x="9" y="36"/>
                  <a:pt x="9" y="35"/>
                  <a:pt x="9" y="35"/>
                </a:cubicBezTo>
                <a:cubicBezTo>
                  <a:pt x="9" y="35"/>
                  <a:pt x="9" y="34"/>
                  <a:pt x="9" y="34"/>
                </a:cubicBezTo>
                <a:cubicBezTo>
                  <a:pt x="9" y="34"/>
                  <a:pt x="9" y="34"/>
                  <a:pt x="9" y="34"/>
                </a:cubicBezTo>
                <a:cubicBezTo>
                  <a:pt x="10" y="34"/>
                  <a:pt x="10" y="34"/>
                  <a:pt x="10" y="34"/>
                </a:cubicBezTo>
                <a:cubicBezTo>
                  <a:pt x="10" y="34"/>
                  <a:pt x="10" y="34"/>
                  <a:pt x="10" y="34"/>
                </a:cubicBezTo>
                <a:cubicBezTo>
                  <a:pt x="10" y="34"/>
                  <a:pt x="10" y="34"/>
                  <a:pt x="10" y="34"/>
                </a:cubicBezTo>
                <a:cubicBezTo>
                  <a:pt x="10" y="34"/>
                  <a:pt x="9" y="33"/>
                  <a:pt x="10" y="33"/>
                </a:cubicBezTo>
                <a:cubicBezTo>
                  <a:pt x="10" y="33"/>
                  <a:pt x="10" y="33"/>
                  <a:pt x="10" y="33"/>
                </a:cubicBezTo>
                <a:cubicBezTo>
                  <a:pt x="10" y="33"/>
                  <a:pt x="10" y="33"/>
                  <a:pt x="10" y="33"/>
                </a:cubicBezTo>
                <a:cubicBezTo>
                  <a:pt x="10" y="33"/>
                  <a:pt x="10" y="33"/>
                  <a:pt x="10" y="33"/>
                </a:cubicBezTo>
                <a:cubicBezTo>
                  <a:pt x="10" y="33"/>
                  <a:pt x="10" y="33"/>
                  <a:pt x="10" y="33"/>
                </a:cubicBezTo>
                <a:cubicBezTo>
                  <a:pt x="10" y="33"/>
                  <a:pt x="10" y="32"/>
                  <a:pt x="10" y="32"/>
                </a:cubicBezTo>
                <a:cubicBezTo>
                  <a:pt x="10" y="32"/>
                  <a:pt x="10" y="32"/>
                  <a:pt x="10" y="32"/>
                </a:cubicBezTo>
                <a:cubicBezTo>
                  <a:pt x="10" y="32"/>
                  <a:pt x="10" y="32"/>
                  <a:pt x="10" y="32"/>
                </a:cubicBezTo>
                <a:cubicBezTo>
                  <a:pt x="10" y="32"/>
                  <a:pt x="11" y="32"/>
                  <a:pt x="11" y="32"/>
                </a:cubicBezTo>
                <a:cubicBezTo>
                  <a:pt x="11" y="32"/>
                  <a:pt x="11" y="32"/>
                  <a:pt x="11" y="32"/>
                </a:cubicBezTo>
                <a:cubicBezTo>
                  <a:pt x="11" y="31"/>
                  <a:pt x="11" y="31"/>
                  <a:pt x="11" y="31"/>
                </a:cubicBezTo>
                <a:cubicBezTo>
                  <a:pt x="12" y="31"/>
                  <a:pt x="12" y="31"/>
                  <a:pt x="12" y="30"/>
                </a:cubicBezTo>
                <a:cubicBezTo>
                  <a:pt x="12" y="30"/>
                  <a:pt x="12" y="30"/>
                  <a:pt x="12" y="30"/>
                </a:cubicBezTo>
                <a:cubicBezTo>
                  <a:pt x="12" y="30"/>
                  <a:pt x="12" y="30"/>
                  <a:pt x="12" y="30"/>
                </a:cubicBezTo>
                <a:cubicBezTo>
                  <a:pt x="12" y="30"/>
                  <a:pt x="12" y="30"/>
                  <a:pt x="12" y="30"/>
                </a:cubicBezTo>
                <a:cubicBezTo>
                  <a:pt x="12" y="30"/>
                  <a:pt x="13" y="30"/>
                  <a:pt x="13" y="30"/>
                </a:cubicBezTo>
                <a:cubicBezTo>
                  <a:pt x="13" y="30"/>
                  <a:pt x="13" y="30"/>
                  <a:pt x="13" y="30"/>
                </a:cubicBezTo>
                <a:cubicBezTo>
                  <a:pt x="13" y="30"/>
                  <a:pt x="13" y="30"/>
                  <a:pt x="13" y="30"/>
                </a:cubicBezTo>
                <a:cubicBezTo>
                  <a:pt x="14" y="30"/>
                  <a:pt x="14" y="30"/>
                  <a:pt x="14" y="30"/>
                </a:cubicBezTo>
                <a:cubicBezTo>
                  <a:pt x="15" y="30"/>
                  <a:pt x="15" y="30"/>
                  <a:pt x="15" y="30"/>
                </a:cubicBezTo>
                <a:cubicBezTo>
                  <a:pt x="15" y="29"/>
                  <a:pt x="15" y="29"/>
                  <a:pt x="16" y="29"/>
                </a:cubicBezTo>
                <a:cubicBezTo>
                  <a:pt x="16" y="29"/>
                  <a:pt x="16" y="29"/>
                  <a:pt x="16" y="29"/>
                </a:cubicBezTo>
                <a:cubicBezTo>
                  <a:pt x="16" y="29"/>
                  <a:pt x="16" y="29"/>
                  <a:pt x="16" y="29"/>
                </a:cubicBezTo>
                <a:cubicBezTo>
                  <a:pt x="16" y="29"/>
                  <a:pt x="16" y="29"/>
                  <a:pt x="16" y="29"/>
                </a:cubicBezTo>
                <a:cubicBezTo>
                  <a:pt x="16" y="29"/>
                  <a:pt x="17" y="30"/>
                  <a:pt x="17" y="30"/>
                </a:cubicBezTo>
                <a:cubicBezTo>
                  <a:pt x="17" y="31"/>
                  <a:pt x="17" y="31"/>
                  <a:pt x="17" y="31"/>
                </a:cubicBezTo>
                <a:cubicBezTo>
                  <a:pt x="17" y="31"/>
                  <a:pt x="16" y="32"/>
                  <a:pt x="16" y="32"/>
                </a:cubicBezTo>
                <a:cubicBezTo>
                  <a:pt x="16" y="32"/>
                  <a:pt x="16" y="32"/>
                  <a:pt x="16" y="32"/>
                </a:cubicBezTo>
                <a:cubicBezTo>
                  <a:pt x="16" y="32"/>
                  <a:pt x="16" y="32"/>
                  <a:pt x="16" y="32"/>
                </a:cubicBezTo>
                <a:cubicBezTo>
                  <a:pt x="16" y="33"/>
                  <a:pt x="16" y="33"/>
                  <a:pt x="16" y="33"/>
                </a:cubicBezTo>
                <a:cubicBezTo>
                  <a:pt x="16" y="33"/>
                  <a:pt x="17" y="33"/>
                  <a:pt x="17" y="33"/>
                </a:cubicBezTo>
                <a:cubicBezTo>
                  <a:pt x="17" y="33"/>
                  <a:pt x="17" y="33"/>
                  <a:pt x="17" y="33"/>
                </a:cubicBezTo>
                <a:cubicBezTo>
                  <a:pt x="17" y="33"/>
                  <a:pt x="17" y="33"/>
                  <a:pt x="17" y="33"/>
                </a:cubicBezTo>
                <a:cubicBezTo>
                  <a:pt x="17" y="33"/>
                  <a:pt x="17" y="33"/>
                  <a:pt x="17" y="33"/>
                </a:cubicBezTo>
                <a:cubicBezTo>
                  <a:pt x="17" y="33"/>
                  <a:pt x="17" y="33"/>
                  <a:pt x="17" y="33"/>
                </a:cubicBezTo>
                <a:cubicBezTo>
                  <a:pt x="18" y="33"/>
                  <a:pt x="18" y="32"/>
                  <a:pt x="18" y="32"/>
                </a:cubicBezTo>
                <a:cubicBezTo>
                  <a:pt x="18" y="32"/>
                  <a:pt x="18" y="31"/>
                  <a:pt x="18" y="31"/>
                </a:cubicBezTo>
                <a:cubicBezTo>
                  <a:pt x="18" y="31"/>
                  <a:pt x="18" y="31"/>
                  <a:pt x="18" y="31"/>
                </a:cubicBezTo>
                <a:cubicBezTo>
                  <a:pt x="18" y="31"/>
                  <a:pt x="18" y="31"/>
                  <a:pt x="18" y="31"/>
                </a:cubicBezTo>
                <a:cubicBezTo>
                  <a:pt x="18" y="31"/>
                  <a:pt x="18" y="31"/>
                  <a:pt x="18" y="31"/>
                </a:cubicBezTo>
                <a:cubicBezTo>
                  <a:pt x="18" y="31"/>
                  <a:pt x="18" y="31"/>
                  <a:pt x="18" y="31"/>
                </a:cubicBezTo>
                <a:cubicBezTo>
                  <a:pt x="18" y="31"/>
                  <a:pt x="18" y="30"/>
                  <a:pt x="18" y="30"/>
                </a:cubicBezTo>
                <a:cubicBezTo>
                  <a:pt x="18" y="30"/>
                  <a:pt x="18" y="30"/>
                  <a:pt x="18" y="30"/>
                </a:cubicBezTo>
                <a:cubicBezTo>
                  <a:pt x="19" y="30"/>
                  <a:pt x="19" y="30"/>
                  <a:pt x="19" y="30"/>
                </a:cubicBezTo>
                <a:cubicBezTo>
                  <a:pt x="19" y="30"/>
                  <a:pt x="19" y="30"/>
                  <a:pt x="19" y="30"/>
                </a:cubicBezTo>
                <a:cubicBezTo>
                  <a:pt x="19" y="30"/>
                  <a:pt x="19" y="30"/>
                  <a:pt x="19" y="30"/>
                </a:cubicBezTo>
                <a:cubicBezTo>
                  <a:pt x="19" y="29"/>
                  <a:pt x="19" y="29"/>
                  <a:pt x="19" y="29"/>
                </a:cubicBezTo>
                <a:cubicBezTo>
                  <a:pt x="19" y="29"/>
                  <a:pt x="19" y="29"/>
                  <a:pt x="19" y="29"/>
                </a:cubicBezTo>
                <a:cubicBezTo>
                  <a:pt x="19" y="29"/>
                  <a:pt x="19" y="29"/>
                  <a:pt x="19" y="29"/>
                </a:cubicBezTo>
                <a:cubicBezTo>
                  <a:pt x="19" y="29"/>
                  <a:pt x="19" y="29"/>
                  <a:pt x="19" y="29"/>
                </a:cubicBezTo>
                <a:cubicBezTo>
                  <a:pt x="19" y="29"/>
                  <a:pt x="19" y="29"/>
                  <a:pt x="19" y="29"/>
                </a:cubicBezTo>
                <a:cubicBezTo>
                  <a:pt x="19" y="29"/>
                  <a:pt x="19" y="29"/>
                  <a:pt x="19" y="29"/>
                </a:cubicBezTo>
                <a:cubicBezTo>
                  <a:pt x="20" y="29"/>
                  <a:pt x="20" y="29"/>
                  <a:pt x="20" y="28"/>
                </a:cubicBezTo>
                <a:cubicBezTo>
                  <a:pt x="20" y="28"/>
                  <a:pt x="20" y="28"/>
                  <a:pt x="20" y="28"/>
                </a:cubicBezTo>
                <a:cubicBezTo>
                  <a:pt x="20" y="28"/>
                  <a:pt x="20" y="28"/>
                  <a:pt x="20" y="28"/>
                </a:cubicBezTo>
                <a:cubicBezTo>
                  <a:pt x="20" y="28"/>
                  <a:pt x="20" y="28"/>
                  <a:pt x="20" y="28"/>
                </a:cubicBezTo>
                <a:cubicBezTo>
                  <a:pt x="21" y="28"/>
                  <a:pt x="21" y="28"/>
                  <a:pt x="21" y="28"/>
                </a:cubicBezTo>
                <a:cubicBezTo>
                  <a:pt x="21" y="28"/>
                  <a:pt x="21" y="28"/>
                  <a:pt x="21" y="28"/>
                </a:cubicBezTo>
                <a:cubicBezTo>
                  <a:pt x="21" y="28"/>
                  <a:pt x="21" y="28"/>
                  <a:pt x="21" y="28"/>
                </a:cubicBezTo>
                <a:cubicBezTo>
                  <a:pt x="21" y="27"/>
                  <a:pt x="21" y="27"/>
                  <a:pt x="21" y="27"/>
                </a:cubicBezTo>
                <a:cubicBezTo>
                  <a:pt x="21" y="27"/>
                  <a:pt x="20" y="27"/>
                  <a:pt x="20" y="27"/>
                </a:cubicBezTo>
                <a:cubicBezTo>
                  <a:pt x="20" y="27"/>
                  <a:pt x="20" y="27"/>
                  <a:pt x="20" y="27"/>
                </a:cubicBezTo>
                <a:cubicBezTo>
                  <a:pt x="20" y="27"/>
                  <a:pt x="20" y="27"/>
                  <a:pt x="20" y="27"/>
                </a:cubicBezTo>
                <a:cubicBezTo>
                  <a:pt x="21" y="27"/>
                  <a:pt x="21" y="27"/>
                  <a:pt x="21" y="27"/>
                </a:cubicBezTo>
                <a:cubicBezTo>
                  <a:pt x="21" y="27"/>
                  <a:pt x="21" y="27"/>
                  <a:pt x="21" y="27"/>
                </a:cubicBezTo>
                <a:cubicBezTo>
                  <a:pt x="21" y="27"/>
                  <a:pt x="21" y="27"/>
                  <a:pt x="21" y="27"/>
                </a:cubicBezTo>
                <a:cubicBezTo>
                  <a:pt x="22" y="27"/>
                  <a:pt x="22" y="27"/>
                  <a:pt x="22" y="26"/>
                </a:cubicBezTo>
                <a:cubicBezTo>
                  <a:pt x="22" y="26"/>
                  <a:pt x="22" y="26"/>
                  <a:pt x="22" y="26"/>
                </a:cubicBezTo>
                <a:cubicBezTo>
                  <a:pt x="23" y="25"/>
                  <a:pt x="23" y="25"/>
                  <a:pt x="23" y="25"/>
                </a:cubicBezTo>
                <a:cubicBezTo>
                  <a:pt x="24" y="25"/>
                  <a:pt x="24" y="25"/>
                  <a:pt x="24" y="25"/>
                </a:cubicBezTo>
                <a:cubicBezTo>
                  <a:pt x="24" y="25"/>
                  <a:pt x="24" y="25"/>
                  <a:pt x="24" y="25"/>
                </a:cubicBezTo>
                <a:cubicBezTo>
                  <a:pt x="24" y="25"/>
                  <a:pt x="24" y="25"/>
                  <a:pt x="24" y="25"/>
                </a:cubicBezTo>
                <a:cubicBezTo>
                  <a:pt x="24" y="25"/>
                  <a:pt x="24" y="24"/>
                  <a:pt x="24" y="24"/>
                </a:cubicBezTo>
                <a:cubicBezTo>
                  <a:pt x="24" y="24"/>
                  <a:pt x="24" y="24"/>
                  <a:pt x="25" y="24"/>
                </a:cubicBezTo>
                <a:cubicBezTo>
                  <a:pt x="25" y="24"/>
                  <a:pt x="25" y="24"/>
                  <a:pt x="25" y="24"/>
                </a:cubicBezTo>
                <a:cubicBezTo>
                  <a:pt x="25" y="24"/>
                  <a:pt x="25" y="24"/>
                  <a:pt x="25" y="23"/>
                </a:cubicBezTo>
                <a:cubicBezTo>
                  <a:pt x="25" y="23"/>
                  <a:pt x="25" y="23"/>
                  <a:pt x="25" y="23"/>
                </a:cubicBezTo>
                <a:cubicBezTo>
                  <a:pt x="25" y="23"/>
                  <a:pt x="25" y="23"/>
                  <a:pt x="25" y="23"/>
                </a:cubicBezTo>
                <a:cubicBezTo>
                  <a:pt x="25" y="23"/>
                  <a:pt x="25" y="22"/>
                  <a:pt x="25" y="22"/>
                </a:cubicBezTo>
                <a:cubicBezTo>
                  <a:pt x="26" y="22"/>
                  <a:pt x="26" y="21"/>
                  <a:pt x="27" y="21"/>
                </a:cubicBezTo>
                <a:cubicBezTo>
                  <a:pt x="27" y="21"/>
                  <a:pt x="27" y="21"/>
                  <a:pt x="27" y="21"/>
                </a:cubicBezTo>
                <a:cubicBezTo>
                  <a:pt x="28" y="21"/>
                  <a:pt x="28" y="21"/>
                  <a:pt x="28" y="21"/>
                </a:cubicBezTo>
                <a:cubicBezTo>
                  <a:pt x="28" y="21"/>
                  <a:pt x="28" y="20"/>
                  <a:pt x="28" y="20"/>
                </a:cubicBezTo>
                <a:cubicBezTo>
                  <a:pt x="28" y="20"/>
                  <a:pt x="28" y="20"/>
                  <a:pt x="28" y="20"/>
                </a:cubicBezTo>
                <a:cubicBezTo>
                  <a:pt x="28" y="20"/>
                  <a:pt x="28" y="20"/>
                  <a:pt x="28" y="20"/>
                </a:cubicBezTo>
                <a:cubicBezTo>
                  <a:pt x="29" y="20"/>
                  <a:pt x="29" y="20"/>
                  <a:pt x="29" y="20"/>
                </a:cubicBezTo>
                <a:cubicBezTo>
                  <a:pt x="29" y="20"/>
                  <a:pt x="29" y="20"/>
                  <a:pt x="29" y="20"/>
                </a:cubicBezTo>
                <a:cubicBezTo>
                  <a:pt x="29" y="20"/>
                  <a:pt x="29" y="20"/>
                  <a:pt x="29" y="20"/>
                </a:cubicBezTo>
                <a:cubicBezTo>
                  <a:pt x="29" y="20"/>
                  <a:pt x="29" y="20"/>
                  <a:pt x="29" y="20"/>
                </a:cubicBezTo>
                <a:cubicBezTo>
                  <a:pt x="29" y="20"/>
                  <a:pt x="29" y="20"/>
                  <a:pt x="30" y="20"/>
                </a:cubicBezTo>
                <a:cubicBezTo>
                  <a:pt x="30" y="19"/>
                  <a:pt x="30" y="19"/>
                  <a:pt x="30" y="19"/>
                </a:cubicBezTo>
                <a:cubicBezTo>
                  <a:pt x="30" y="19"/>
                  <a:pt x="30" y="19"/>
                  <a:pt x="30" y="19"/>
                </a:cubicBezTo>
                <a:cubicBezTo>
                  <a:pt x="30" y="18"/>
                  <a:pt x="30" y="18"/>
                  <a:pt x="30" y="18"/>
                </a:cubicBezTo>
                <a:cubicBezTo>
                  <a:pt x="30" y="18"/>
                  <a:pt x="30" y="18"/>
                  <a:pt x="30" y="18"/>
                </a:cubicBezTo>
                <a:cubicBezTo>
                  <a:pt x="30" y="18"/>
                  <a:pt x="30" y="18"/>
                  <a:pt x="30" y="18"/>
                </a:cubicBezTo>
                <a:cubicBezTo>
                  <a:pt x="30" y="18"/>
                  <a:pt x="30" y="18"/>
                  <a:pt x="30" y="18"/>
                </a:cubicBezTo>
                <a:cubicBezTo>
                  <a:pt x="30" y="18"/>
                  <a:pt x="30" y="18"/>
                  <a:pt x="30" y="18"/>
                </a:cubicBezTo>
                <a:cubicBezTo>
                  <a:pt x="30" y="18"/>
                  <a:pt x="30" y="18"/>
                  <a:pt x="30" y="18"/>
                </a:cubicBezTo>
                <a:cubicBezTo>
                  <a:pt x="31" y="18"/>
                  <a:pt x="31" y="18"/>
                  <a:pt x="31" y="18"/>
                </a:cubicBezTo>
                <a:cubicBezTo>
                  <a:pt x="31" y="18"/>
                  <a:pt x="31" y="17"/>
                  <a:pt x="31" y="17"/>
                </a:cubicBezTo>
                <a:cubicBezTo>
                  <a:pt x="31" y="17"/>
                  <a:pt x="31" y="17"/>
                  <a:pt x="31" y="17"/>
                </a:cubicBezTo>
                <a:cubicBezTo>
                  <a:pt x="31" y="17"/>
                  <a:pt x="31" y="17"/>
                  <a:pt x="31" y="17"/>
                </a:cubicBezTo>
                <a:cubicBezTo>
                  <a:pt x="31" y="17"/>
                  <a:pt x="31" y="17"/>
                  <a:pt x="31" y="17"/>
                </a:cubicBezTo>
                <a:cubicBezTo>
                  <a:pt x="32" y="17"/>
                  <a:pt x="32" y="17"/>
                  <a:pt x="32" y="17"/>
                </a:cubicBezTo>
                <a:cubicBezTo>
                  <a:pt x="32" y="17"/>
                  <a:pt x="32" y="17"/>
                  <a:pt x="32" y="17"/>
                </a:cubicBezTo>
                <a:cubicBezTo>
                  <a:pt x="32" y="17"/>
                  <a:pt x="32" y="17"/>
                  <a:pt x="32" y="17"/>
                </a:cubicBezTo>
                <a:cubicBezTo>
                  <a:pt x="32" y="17"/>
                  <a:pt x="32" y="17"/>
                  <a:pt x="32" y="17"/>
                </a:cubicBezTo>
                <a:cubicBezTo>
                  <a:pt x="32" y="17"/>
                  <a:pt x="32" y="17"/>
                  <a:pt x="32" y="17"/>
                </a:cubicBezTo>
                <a:cubicBezTo>
                  <a:pt x="33" y="17"/>
                  <a:pt x="33" y="17"/>
                  <a:pt x="33" y="16"/>
                </a:cubicBezTo>
                <a:cubicBezTo>
                  <a:pt x="33" y="16"/>
                  <a:pt x="33" y="16"/>
                  <a:pt x="33" y="16"/>
                </a:cubicBezTo>
                <a:cubicBezTo>
                  <a:pt x="33" y="16"/>
                  <a:pt x="33" y="16"/>
                  <a:pt x="33" y="16"/>
                </a:cubicBezTo>
                <a:cubicBezTo>
                  <a:pt x="33" y="16"/>
                  <a:pt x="33" y="16"/>
                  <a:pt x="33" y="16"/>
                </a:cubicBezTo>
                <a:cubicBezTo>
                  <a:pt x="34" y="16"/>
                  <a:pt x="34" y="16"/>
                  <a:pt x="34" y="16"/>
                </a:cubicBezTo>
                <a:cubicBezTo>
                  <a:pt x="34" y="16"/>
                  <a:pt x="34" y="16"/>
                  <a:pt x="34" y="16"/>
                </a:cubicBezTo>
                <a:cubicBezTo>
                  <a:pt x="34" y="16"/>
                  <a:pt x="34" y="16"/>
                  <a:pt x="34" y="16"/>
                </a:cubicBezTo>
                <a:cubicBezTo>
                  <a:pt x="34" y="16"/>
                  <a:pt x="34" y="16"/>
                  <a:pt x="34" y="16"/>
                </a:cubicBezTo>
                <a:cubicBezTo>
                  <a:pt x="35" y="16"/>
                  <a:pt x="35" y="15"/>
                  <a:pt x="35" y="15"/>
                </a:cubicBezTo>
                <a:cubicBezTo>
                  <a:pt x="35" y="15"/>
                  <a:pt x="35" y="15"/>
                  <a:pt x="35" y="15"/>
                </a:cubicBezTo>
                <a:cubicBezTo>
                  <a:pt x="34" y="15"/>
                  <a:pt x="34" y="15"/>
                  <a:pt x="34" y="15"/>
                </a:cubicBezTo>
                <a:cubicBezTo>
                  <a:pt x="33" y="15"/>
                  <a:pt x="33" y="15"/>
                  <a:pt x="33" y="15"/>
                </a:cubicBezTo>
                <a:cubicBezTo>
                  <a:pt x="33" y="15"/>
                  <a:pt x="33" y="15"/>
                  <a:pt x="33" y="15"/>
                </a:cubicBezTo>
                <a:cubicBezTo>
                  <a:pt x="33" y="15"/>
                  <a:pt x="33" y="15"/>
                  <a:pt x="33" y="15"/>
                </a:cubicBezTo>
                <a:cubicBezTo>
                  <a:pt x="33" y="15"/>
                  <a:pt x="33" y="15"/>
                  <a:pt x="32" y="15"/>
                </a:cubicBezTo>
                <a:cubicBezTo>
                  <a:pt x="32" y="15"/>
                  <a:pt x="32" y="15"/>
                  <a:pt x="32" y="15"/>
                </a:cubicBezTo>
                <a:cubicBezTo>
                  <a:pt x="32" y="15"/>
                  <a:pt x="32" y="15"/>
                  <a:pt x="32" y="15"/>
                </a:cubicBezTo>
                <a:cubicBezTo>
                  <a:pt x="32" y="15"/>
                  <a:pt x="32" y="15"/>
                  <a:pt x="32" y="15"/>
                </a:cubicBezTo>
                <a:cubicBezTo>
                  <a:pt x="33" y="15"/>
                  <a:pt x="33" y="15"/>
                  <a:pt x="33" y="15"/>
                </a:cubicBezTo>
                <a:cubicBezTo>
                  <a:pt x="33" y="15"/>
                  <a:pt x="33" y="14"/>
                  <a:pt x="33" y="14"/>
                </a:cubicBezTo>
                <a:cubicBezTo>
                  <a:pt x="33" y="14"/>
                  <a:pt x="33" y="14"/>
                  <a:pt x="33" y="14"/>
                </a:cubicBezTo>
                <a:cubicBezTo>
                  <a:pt x="33" y="14"/>
                  <a:pt x="33" y="14"/>
                  <a:pt x="33" y="14"/>
                </a:cubicBezTo>
                <a:cubicBezTo>
                  <a:pt x="33" y="14"/>
                  <a:pt x="33" y="14"/>
                  <a:pt x="33" y="14"/>
                </a:cubicBezTo>
                <a:cubicBezTo>
                  <a:pt x="34" y="14"/>
                  <a:pt x="34" y="14"/>
                  <a:pt x="34" y="14"/>
                </a:cubicBezTo>
                <a:cubicBezTo>
                  <a:pt x="34" y="14"/>
                  <a:pt x="34" y="14"/>
                  <a:pt x="34" y="14"/>
                </a:cubicBezTo>
                <a:cubicBezTo>
                  <a:pt x="34" y="14"/>
                  <a:pt x="34" y="14"/>
                  <a:pt x="34" y="14"/>
                </a:cubicBezTo>
                <a:cubicBezTo>
                  <a:pt x="34" y="14"/>
                  <a:pt x="34" y="14"/>
                  <a:pt x="34" y="14"/>
                </a:cubicBezTo>
                <a:cubicBezTo>
                  <a:pt x="34" y="14"/>
                  <a:pt x="34" y="14"/>
                  <a:pt x="34" y="14"/>
                </a:cubicBezTo>
                <a:cubicBezTo>
                  <a:pt x="38" y="14"/>
                  <a:pt x="38" y="14"/>
                  <a:pt x="38" y="14"/>
                </a:cubicBezTo>
                <a:cubicBezTo>
                  <a:pt x="38" y="13"/>
                  <a:pt x="38" y="13"/>
                  <a:pt x="38" y="13"/>
                </a:cubicBezTo>
                <a:cubicBezTo>
                  <a:pt x="38" y="13"/>
                  <a:pt x="38" y="13"/>
                  <a:pt x="39" y="13"/>
                </a:cubicBezTo>
                <a:cubicBezTo>
                  <a:pt x="39" y="13"/>
                  <a:pt x="39" y="13"/>
                  <a:pt x="39" y="13"/>
                </a:cubicBezTo>
                <a:cubicBezTo>
                  <a:pt x="39" y="13"/>
                  <a:pt x="39" y="13"/>
                  <a:pt x="39" y="13"/>
                </a:cubicBezTo>
                <a:cubicBezTo>
                  <a:pt x="39" y="13"/>
                  <a:pt x="39" y="13"/>
                  <a:pt x="39" y="13"/>
                </a:cubicBezTo>
                <a:cubicBezTo>
                  <a:pt x="39" y="13"/>
                  <a:pt x="39" y="13"/>
                  <a:pt x="39" y="13"/>
                </a:cubicBezTo>
                <a:cubicBezTo>
                  <a:pt x="39" y="13"/>
                  <a:pt x="39" y="13"/>
                  <a:pt x="39" y="13"/>
                </a:cubicBezTo>
                <a:cubicBezTo>
                  <a:pt x="39" y="13"/>
                  <a:pt x="39" y="13"/>
                  <a:pt x="39" y="12"/>
                </a:cubicBezTo>
                <a:cubicBezTo>
                  <a:pt x="39" y="12"/>
                  <a:pt x="40" y="12"/>
                  <a:pt x="40" y="12"/>
                </a:cubicBezTo>
                <a:cubicBezTo>
                  <a:pt x="40" y="12"/>
                  <a:pt x="40" y="12"/>
                  <a:pt x="40" y="12"/>
                </a:cubicBezTo>
                <a:cubicBezTo>
                  <a:pt x="40" y="12"/>
                  <a:pt x="40" y="12"/>
                  <a:pt x="40" y="12"/>
                </a:cubicBezTo>
                <a:cubicBezTo>
                  <a:pt x="40" y="12"/>
                  <a:pt x="40" y="12"/>
                  <a:pt x="41" y="12"/>
                </a:cubicBezTo>
                <a:cubicBezTo>
                  <a:pt x="41" y="12"/>
                  <a:pt x="41" y="12"/>
                  <a:pt x="41" y="12"/>
                </a:cubicBezTo>
                <a:cubicBezTo>
                  <a:pt x="41" y="12"/>
                  <a:pt x="41" y="12"/>
                  <a:pt x="41" y="12"/>
                </a:cubicBezTo>
                <a:cubicBezTo>
                  <a:pt x="41" y="12"/>
                  <a:pt x="41" y="12"/>
                  <a:pt x="41" y="12"/>
                </a:cubicBezTo>
                <a:cubicBezTo>
                  <a:pt x="41" y="12"/>
                  <a:pt x="41" y="12"/>
                  <a:pt x="42" y="12"/>
                </a:cubicBezTo>
                <a:cubicBezTo>
                  <a:pt x="42" y="12"/>
                  <a:pt x="42" y="12"/>
                  <a:pt x="42" y="12"/>
                </a:cubicBezTo>
                <a:cubicBezTo>
                  <a:pt x="42" y="12"/>
                  <a:pt x="42" y="11"/>
                  <a:pt x="42" y="11"/>
                </a:cubicBezTo>
                <a:cubicBezTo>
                  <a:pt x="42" y="11"/>
                  <a:pt x="42" y="10"/>
                  <a:pt x="42" y="10"/>
                </a:cubicBezTo>
                <a:cubicBezTo>
                  <a:pt x="42" y="10"/>
                  <a:pt x="42" y="10"/>
                  <a:pt x="42" y="10"/>
                </a:cubicBezTo>
                <a:cubicBezTo>
                  <a:pt x="42" y="10"/>
                  <a:pt x="42" y="10"/>
                  <a:pt x="42" y="10"/>
                </a:cubicBezTo>
                <a:cubicBezTo>
                  <a:pt x="42" y="8"/>
                  <a:pt x="42" y="8"/>
                  <a:pt x="42" y="8"/>
                </a:cubicBezTo>
                <a:cubicBezTo>
                  <a:pt x="41" y="8"/>
                  <a:pt x="41" y="8"/>
                  <a:pt x="41" y="8"/>
                </a:cubicBezTo>
                <a:cubicBezTo>
                  <a:pt x="41" y="8"/>
                  <a:pt x="41" y="8"/>
                  <a:pt x="41" y="8"/>
                </a:cubicBezTo>
                <a:cubicBezTo>
                  <a:pt x="41" y="8"/>
                  <a:pt x="40" y="8"/>
                  <a:pt x="40" y="8"/>
                </a:cubicBezTo>
                <a:cubicBezTo>
                  <a:pt x="40" y="8"/>
                  <a:pt x="40" y="8"/>
                  <a:pt x="40" y="8"/>
                </a:cubicBezTo>
                <a:cubicBezTo>
                  <a:pt x="40" y="8"/>
                  <a:pt x="40" y="8"/>
                  <a:pt x="40" y="8"/>
                </a:cubicBezTo>
                <a:cubicBezTo>
                  <a:pt x="40" y="8"/>
                  <a:pt x="40" y="8"/>
                  <a:pt x="40" y="8"/>
                </a:cubicBezTo>
                <a:cubicBezTo>
                  <a:pt x="40" y="8"/>
                  <a:pt x="40" y="8"/>
                  <a:pt x="39" y="8"/>
                </a:cubicBezTo>
                <a:cubicBezTo>
                  <a:pt x="40" y="8"/>
                  <a:pt x="40" y="8"/>
                  <a:pt x="40" y="8"/>
                </a:cubicBezTo>
                <a:cubicBezTo>
                  <a:pt x="40" y="8"/>
                  <a:pt x="40" y="8"/>
                  <a:pt x="40" y="8"/>
                </a:cubicBezTo>
                <a:cubicBezTo>
                  <a:pt x="40" y="8"/>
                  <a:pt x="40" y="8"/>
                  <a:pt x="40" y="8"/>
                </a:cubicBezTo>
                <a:cubicBezTo>
                  <a:pt x="40" y="7"/>
                  <a:pt x="40" y="7"/>
                  <a:pt x="40" y="7"/>
                </a:cubicBezTo>
                <a:cubicBezTo>
                  <a:pt x="40" y="7"/>
                  <a:pt x="40" y="7"/>
                  <a:pt x="40" y="7"/>
                </a:cubicBezTo>
                <a:cubicBezTo>
                  <a:pt x="40" y="7"/>
                  <a:pt x="40" y="7"/>
                  <a:pt x="39" y="7"/>
                </a:cubicBezTo>
                <a:cubicBezTo>
                  <a:pt x="39" y="7"/>
                  <a:pt x="39" y="7"/>
                  <a:pt x="39" y="7"/>
                </a:cubicBezTo>
                <a:cubicBezTo>
                  <a:pt x="37" y="7"/>
                  <a:pt x="37" y="7"/>
                  <a:pt x="37" y="7"/>
                </a:cubicBezTo>
                <a:cubicBezTo>
                  <a:pt x="37" y="7"/>
                  <a:pt x="37" y="7"/>
                  <a:pt x="37" y="7"/>
                </a:cubicBezTo>
                <a:cubicBezTo>
                  <a:pt x="37" y="7"/>
                  <a:pt x="36" y="8"/>
                  <a:pt x="36" y="8"/>
                </a:cubicBezTo>
                <a:cubicBezTo>
                  <a:pt x="36" y="8"/>
                  <a:pt x="36" y="8"/>
                  <a:pt x="36" y="8"/>
                </a:cubicBezTo>
                <a:cubicBezTo>
                  <a:pt x="36" y="8"/>
                  <a:pt x="36" y="8"/>
                  <a:pt x="36" y="8"/>
                </a:cubicBezTo>
                <a:cubicBezTo>
                  <a:pt x="36" y="8"/>
                  <a:pt x="35" y="8"/>
                  <a:pt x="35" y="8"/>
                </a:cubicBezTo>
                <a:cubicBezTo>
                  <a:pt x="34" y="8"/>
                  <a:pt x="34" y="8"/>
                  <a:pt x="34" y="8"/>
                </a:cubicBezTo>
                <a:cubicBezTo>
                  <a:pt x="34" y="8"/>
                  <a:pt x="34" y="8"/>
                  <a:pt x="34" y="8"/>
                </a:cubicBezTo>
                <a:cubicBezTo>
                  <a:pt x="34" y="8"/>
                  <a:pt x="34" y="8"/>
                  <a:pt x="34" y="8"/>
                </a:cubicBezTo>
                <a:cubicBezTo>
                  <a:pt x="34" y="9"/>
                  <a:pt x="34" y="9"/>
                  <a:pt x="34" y="9"/>
                </a:cubicBezTo>
                <a:cubicBezTo>
                  <a:pt x="34" y="9"/>
                  <a:pt x="34" y="9"/>
                  <a:pt x="34" y="9"/>
                </a:cubicBezTo>
                <a:cubicBezTo>
                  <a:pt x="34" y="9"/>
                  <a:pt x="34" y="10"/>
                  <a:pt x="34" y="10"/>
                </a:cubicBezTo>
                <a:cubicBezTo>
                  <a:pt x="34" y="10"/>
                  <a:pt x="34" y="10"/>
                  <a:pt x="34" y="10"/>
                </a:cubicBezTo>
                <a:cubicBezTo>
                  <a:pt x="34" y="10"/>
                  <a:pt x="34" y="10"/>
                  <a:pt x="34" y="10"/>
                </a:cubicBezTo>
                <a:cubicBezTo>
                  <a:pt x="33" y="10"/>
                  <a:pt x="33" y="10"/>
                  <a:pt x="33" y="10"/>
                </a:cubicBezTo>
                <a:cubicBezTo>
                  <a:pt x="33" y="10"/>
                  <a:pt x="33" y="10"/>
                  <a:pt x="33" y="10"/>
                </a:cubicBezTo>
                <a:cubicBezTo>
                  <a:pt x="33" y="10"/>
                  <a:pt x="33" y="11"/>
                  <a:pt x="32" y="11"/>
                </a:cubicBezTo>
                <a:cubicBezTo>
                  <a:pt x="32" y="11"/>
                  <a:pt x="32" y="11"/>
                  <a:pt x="32" y="11"/>
                </a:cubicBezTo>
                <a:cubicBezTo>
                  <a:pt x="32" y="11"/>
                  <a:pt x="32" y="11"/>
                  <a:pt x="31" y="11"/>
                </a:cubicBezTo>
                <a:cubicBezTo>
                  <a:pt x="31" y="11"/>
                  <a:pt x="31" y="12"/>
                  <a:pt x="31" y="12"/>
                </a:cubicBezTo>
                <a:cubicBezTo>
                  <a:pt x="31" y="12"/>
                  <a:pt x="31" y="12"/>
                  <a:pt x="31" y="12"/>
                </a:cubicBezTo>
                <a:cubicBezTo>
                  <a:pt x="31" y="12"/>
                  <a:pt x="31" y="12"/>
                  <a:pt x="31" y="12"/>
                </a:cubicBezTo>
                <a:cubicBezTo>
                  <a:pt x="31" y="12"/>
                  <a:pt x="31" y="12"/>
                  <a:pt x="31" y="12"/>
                </a:cubicBezTo>
                <a:cubicBezTo>
                  <a:pt x="31" y="12"/>
                  <a:pt x="31" y="12"/>
                  <a:pt x="31" y="12"/>
                </a:cubicBezTo>
                <a:cubicBezTo>
                  <a:pt x="31" y="12"/>
                  <a:pt x="31" y="12"/>
                  <a:pt x="31" y="12"/>
                </a:cubicBezTo>
                <a:cubicBezTo>
                  <a:pt x="31" y="12"/>
                  <a:pt x="31" y="12"/>
                  <a:pt x="31" y="11"/>
                </a:cubicBezTo>
                <a:cubicBezTo>
                  <a:pt x="31" y="11"/>
                  <a:pt x="31" y="11"/>
                  <a:pt x="31" y="10"/>
                </a:cubicBezTo>
                <a:cubicBezTo>
                  <a:pt x="31" y="10"/>
                  <a:pt x="31" y="10"/>
                  <a:pt x="31" y="10"/>
                </a:cubicBezTo>
                <a:cubicBezTo>
                  <a:pt x="31" y="10"/>
                  <a:pt x="31" y="10"/>
                  <a:pt x="31" y="10"/>
                </a:cubicBezTo>
                <a:cubicBezTo>
                  <a:pt x="31" y="10"/>
                  <a:pt x="31" y="10"/>
                  <a:pt x="31" y="10"/>
                </a:cubicBezTo>
                <a:cubicBezTo>
                  <a:pt x="31" y="10"/>
                  <a:pt x="31" y="10"/>
                  <a:pt x="31" y="10"/>
                </a:cubicBezTo>
                <a:cubicBezTo>
                  <a:pt x="31" y="10"/>
                  <a:pt x="31" y="10"/>
                  <a:pt x="31" y="10"/>
                </a:cubicBezTo>
                <a:cubicBezTo>
                  <a:pt x="31" y="9"/>
                  <a:pt x="31" y="9"/>
                  <a:pt x="31" y="9"/>
                </a:cubicBezTo>
                <a:cubicBezTo>
                  <a:pt x="31" y="9"/>
                  <a:pt x="31" y="9"/>
                  <a:pt x="31" y="9"/>
                </a:cubicBezTo>
                <a:cubicBezTo>
                  <a:pt x="31" y="9"/>
                  <a:pt x="32" y="9"/>
                  <a:pt x="32" y="9"/>
                </a:cubicBezTo>
                <a:cubicBezTo>
                  <a:pt x="32" y="9"/>
                  <a:pt x="32" y="9"/>
                  <a:pt x="32" y="9"/>
                </a:cubicBezTo>
                <a:cubicBezTo>
                  <a:pt x="32" y="8"/>
                  <a:pt x="32" y="8"/>
                  <a:pt x="32" y="8"/>
                </a:cubicBezTo>
                <a:cubicBezTo>
                  <a:pt x="32" y="8"/>
                  <a:pt x="32" y="8"/>
                  <a:pt x="32" y="8"/>
                </a:cubicBezTo>
                <a:cubicBezTo>
                  <a:pt x="32" y="8"/>
                  <a:pt x="32" y="8"/>
                  <a:pt x="32" y="7"/>
                </a:cubicBezTo>
                <a:cubicBezTo>
                  <a:pt x="32" y="7"/>
                  <a:pt x="32" y="7"/>
                  <a:pt x="32" y="7"/>
                </a:cubicBezTo>
                <a:cubicBezTo>
                  <a:pt x="32" y="8"/>
                  <a:pt x="32" y="8"/>
                  <a:pt x="32" y="8"/>
                </a:cubicBezTo>
                <a:cubicBezTo>
                  <a:pt x="32" y="7"/>
                  <a:pt x="32" y="7"/>
                  <a:pt x="32" y="7"/>
                </a:cubicBezTo>
                <a:cubicBezTo>
                  <a:pt x="32" y="7"/>
                  <a:pt x="32" y="7"/>
                  <a:pt x="32" y="7"/>
                </a:cubicBezTo>
                <a:cubicBezTo>
                  <a:pt x="32" y="7"/>
                  <a:pt x="32" y="7"/>
                  <a:pt x="32" y="7"/>
                </a:cubicBezTo>
                <a:cubicBezTo>
                  <a:pt x="32" y="7"/>
                  <a:pt x="32" y="7"/>
                  <a:pt x="32" y="7"/>
                </a:cubicBezTo>
                <a:cubicBezTo>
                  <a:pt x="34" y="7"/>
                  <a:pt x="34" y="7"/>
                  <a:pt x="34" y="7"/>
                </a:cubicBezTo>
                <a:cubicBezTo>
                  <a:pt x="34" y="7"/>
                  <a:pt x="34" y="7"/>
                  <a:pt x="34" y="7"/>
                </a:cubicBezTo>
                <a:cubicBezTo>
                  <a:pt x="34" y="7"/>
                  <a:pt x="34" y="7"/>
                  <a:pt x="34" y="7"/>
                </a:cubicBezTo>
                <a:cubicBezTo>
                  <a:pt x="34" y="7"/>
                  <a:pt x="34" y="7"/>
                  <a:pt x="34" y="7"/>
                </a:cubicBezTo>
                <a:cubicBezTo>
                  <a:pt x="34" y="7"/>
                  <a:pt x="34" y="6"/>
                  <a:pt x="34" y="6"/>
                </a:cubicBezTo>
                <a:cubicBezTo>
                  <a:pt x="34" y="6"/>
                  <a:pt x="35" y="6"/>
                  <a:pt x="35" y="6"/>
                </a:cubicBezTo>
                <a:cubicBezTo>
                  <a:pt x="35" y="6"/>
                  <a:pt x="35" y="6"/>
                  <a:pt x="35" y="6"/>
                </a:cubicBezTo>
                <a:cubicBezTo>
                  <a:pt x="36" y="6"/>
                  <a:pt x="36" y="6"/>
                  <a:pt x="36" y="6"/>
                </a:cubicBezTo>
                <a:cubicBezTo>
                  <a:pt x="36" y="6"/>
                  <a:pt x="36" y="6"/>
                  <a:pt x="36" y="6"/>
                </a:cubicBezTo>
                <a:cubicBezTo>
                  <a:pt x="36" y="6"/>
                  <a:pt x="36" y="6"/>
                  <a:pt x="36" y="6"/>
                </a:cubicBezTo>
                <a:cubicBezTo>
                  <a:pt x="36" y="6"/>
                  <a:pt x="36" y="6"/>
                  <a:pt x="36" y="6"/>
                </a:cubicBezTo>
                <a:cubicBezTo>
                  <a:pt x="36" y="6"/>
                  <a:pt x="36" y="6"/>
                  <a:pt x="36" y="6"/>
                </a:cubicBezTo>
                <a:cubicBezTo>
                  <a:pt x="36" y="6"/>
                  <a:pt x="36" y="6"/>
                  <a:pt x="36" y="6"/>
                </a:cubicBezTo>
                <a:cubicBezTo>
                  <a:pt x="36" y="6"/>
                  <a:pt x="36" y="6"/>
                  <a:pt x="37" y="5"/>
                </a:cubicBezTo>
                <a:cubicBezTo>
                  <a:pt x="37" y="5"/>
                  <a:pt x="37" y="5"/>
                  <a:pt x="37" y="4"/>
                </a:cubicBezTo>
                <a:cubicBezTo>
                  <a:pt x="37" y="4"/>
                  <a:pt x="37" y="4"/>
                  <a:pt x="37" y="4"/>
                </a:cubicBezTo>
                <a:cubicBezTo>
                  <a:pt x="41" y="3"/>
                  <a:pt x="45" y="2"/>
                  <a:pt x="49" y="1"/>
                </a:cubicBezTo>
                <a:cubicBezTo>
                  <a:pt x="49" y="1"/>
                  <a:pt x="49" y="1"/>
                  <a:pt x="49" y="1"/>
                </a:cubicBezTo>
                <a:cubicBezTo>
                  <a:pt x="49" y="1"/>
                  <a:pt x="49" y="1"/>
                  <a:pt x="49" y="1"/>
                </a:cubicBezTo>
                <a:cubicBezTo>
                  <a:pt x="49" y="1"/>
                  <a:pt x="49" y="1"/>
                  <a:pt x="49" y="2"/>
                </a:cubicBezTo>
                <a:cubicBezTo>
                  <a:pt x="50" y="2"/>
                  <a:pt x="50" y="2"/>
                  <a:pt x="50" y="2"/>
                </a:cubicBezTo>
                <a:cubicBezTo>
                  <a:pt x="50" y="3"/>
                  <a:pt x="50" y="3"/>
                  <a:pt x="50" y="3"/>
                </a:cubicBezTo>
                <a:cubicBezTo>
                  <a:pt x="50" y="3"/>
                  <a:pt x="50" y="3"/>
                  <a:pt x="50" y="4"/>
                </a:cubicBezTo>
                <a:cubicBezTo>
                  <a:pt x="50" y="4"/>
                  <a:pt x="50" y="4"/>
                  <a:pt x="50" y="4"/>
                </a:cubicBezTo>
                <a:cubicBezTo>
                  <a:pt x="49" y="4"/>
                  <a:pt x="49" y="4"/>
                  <a:pt x="49" y="4"/>
                </a:cubicBezTo>
                <a:cubicBezTo>
                  <a:pt x="49" y="4"/>
                  <a:pt x="49" y="4"/>
                  <a:pt x="49" y="4"/>
                </a:cubicBezTo>
                <a:cubicBezTo>
                  <a:pt x="49" y="5"/>
                  <a:pt x="49" y="5"/>
                  <a:pt x="48" y="5"/>
                </a:cubicBezTo>
                <a:cubicBezTo>
                  <a:pt x="48" y="5"/>
                  <a:pt x="48" y="5"/>
                  <a:pt x="48" y="5"/>
                </a:cubicBezTo>
                <a:cubicBezTo>
                  <a:pt x="48" y="6"/>
                  <a:pt x="48" y="6"/>
                  <a:pt x="48" y="6"/>
                </a:cubicBezTo>
                <a:cubicBezTo>
                  <a:pt x="48" y="6"/>
                  <a:pt x="48" y="6"/>
                  <a:pt x="48" y="6"/>
                </a:cubicBezTo>
                <a:cubicBezTo>
                  <a:pt x="48" y="6"/>
                  <a:pt x="48" y="6"/>
                  <a:pt x="48" y="6"/>
                </a:cubicBezTo>
                <a:cubicBezTo>
                  <a:pt x="48" y="7"/>
                  <a:pt x="49" y="7"/>
                  <a:pt x="49" y="7"/>
                </a:cubicBezTo>
                <a:cubicBezTo>
                  <a:pt x="49" y="7"/>
                  <a:pt x="49" y="8"/>
                  <a:pt x="50" y="8"/>
                </a:cubicBezTo>
                <a:cubicBezTo>
                  <a:pt x="50" y="8"/>
                  <a:pt x="50" y="8"/>
                  <a:pt x="50" y="8"/>
                </a:cubicBezTo>
                <a:cubicBezTo>
                  <a:pt x="52" y="8"/>
                  <a:pt x="52" y="8"/>
                  <a:pt x="52" y="8"/>
                </a:cubicBezTo>
                <a:cubicBezTo>
                  <a:pt x="52" y="8"/>
                  <a:pt x="52" y="8"/>
                  <a:pt x="52" y="8"/>
                </a:cubicBezTo>
                <a:cubicBezTo>
                  <a:pt x="52" y="8"/>
                  <a:pt x="52" y="8"/>
                  <a:pt x="52" y="8"/>
                </a:cubicBezTo>
                <a:cubicBezTo>
                  <a:pt x="53" y="8"/>
                  <a:pt x="53" y="8"/>
                  <a:pt x="53" y="7"/>
                </a:cubicBezTo>
                <a:cubicBezTo>
                  <a:pt x="53" y="7"/>
                  <a:pt x="53" y="7"/>
                  <a:pt x="53" y="7"/>
                </a:cubicBezTo>
                <a:cubicBezTo>
                  <a:pt x="53" y="7"/>
                  <a:pt x="53" y="7"/>
                  <a:pt x="53" y="7"/>
                </a:cubicBezTo>
                <a:cubicBezTo>
                  <a:pt x="53" y="6"/>
                  <a:pt x="53" y="6"/>
                  <a:pt x="53" y="6"/>
                </a:cubicBezTo>
                <a:cubicBezTo>
                  <a:pt x="53" y="6"/>
                  <a:pt x="53" y="6"/>
                  <a:pt x="53" y="6"/>
                </a:cubicBezTo>
                <a:cubicBezTo>
                  <a:pt x="53" y="6"/>
                  <a:pt x="53" y="6"/>
                  <a:pt x="53" y="6"/>
                </a:cubicBezTo>
                <a:cubicBezTo>
                  <a:pt x="53" y="6"/>
                  <a:pt x="54" y="6"/>
                  <a:pt x="54" y="6"/>
                </a:cubicBezTo>
                <a:cubicBezTo>
                  <a:pt x="54" y="6"/>
                  <a:pt x="54" y="6"/>
                  <a:pt x="54" y="6"/>
                </a:cubicBezTo>
                <a:cubicBezTo>
                  <a:pt x="54" y="6"/>
                  <a:pt x="54" y="6"/>
                  <a:pt x="54" y="6"/>
                </a:cubicBezTo>
                <a:cubicBezTo>
                  <a:pt x="55" y="6"/>
                  <a:pt x="55" y="6"/>
                  <a:pt x="55" y="6"/>
                </a:cubicBezTo>
                <a:cubicBezTo>
                  <a:pt x="55" y="6"/>
                  <a:pt x="56" y="6"/>
                  <a:pt x="56" y="5"/>
                </a:cubicBezTo>
                <a:cubicBezTo>
                  <a:pt x="56" y="5"/>
                  <a:pt x="56" y="5"/>
                  <a:pt x="56" y="5"/>
                </a:cubicBezTo>
                <a:cubicBezTo>
                  <a:pt x="56" y="5"/>
                  <a:pt x="56" y="5"/>
                  <a:pt x="56" y="5"/>
                </a:cubicBezTo>
                <a:cubicBezTo>
                  <a:pt x="56" y="5"/>
                  <a:pt x="56" y="5"/>
                  <a:pt x="56" y="5"/>
                </a:cubicBezTo>
                <a:cubicBezTo>
                  <a:pt x="56" y="5"/>
                  <a:pt x="56" y="5"/>
                  <a:pt x="57" y="5"/>
                </a:cubicBezTo>
                <a:cubicBezTo>
                  <a:pt x="57" y="5"/>
                  <a:pt x="57" y="5"/>
                  <a:pt x="57" y="4"/>
                </a:cubicBezTo>
                <a:cubicBezTo>
                  <a:pt x="57" y="4"/>
                  <a:pt x="57" y="4"/>
                  <a:pt x="57" y="4"/>
                </a:cubicBezTo>
                <a:cubicBezTo>
                  <a:pt x="58" y="4"/>
                  <a:pt x="58" y="4"/>
                  <a:pt x="58" y="4"/>
                </a:cubicBezTo>
                <a:cubicBezTo>
                  <a:pt x="58" y="4"/>
                  <a:pt x="58" y="4"/>
                  <a:pt x="58" y="4"/>
                </a:cubicBezTo>
                <a:cubicBezTo>
                  <a:pt x="58" y="4"/>
                  <a:pt x="59" y="4"/>
                  <a:pt x="59" y="4"/>
                </a:cubicBezTo>
                <a:cubicBezTo>
                  <a:pt x="59" y="4"/>
                  <a:pt x="59" y="4"/>
                  <a:pt x="59" y="4"/>
                </a:cubicBezTo>
                <a:cubicBezTo>
                  <a:pt x="59" y="4"/>
                  <a:pt x="59" y="4"/>
                  <a:pt x="59" y="4"/>
                </a:cubicBezTo>
                <a:cubicBezTo>
                  <a:pt x="59" y="4"/>
                  <a:pt x="59" y="4"/>
                  <a:pt x="59" y="4"/>
                </a:cubicBezTo>
                <a:cubicBezTo>
                  <a:pt x="59" y="4"/>
                  <a:pt x="59" y="4"/>
                  <a:pt x="59" y="4"/>
                </a:cubicBezTo>
                <a:cubicBezTo>
                  <a:pt x="59" y="3"/>
                  <a:pt x="59" y="3"/>
                  <a:pt x="59" y="3"/>
                </a:cubicBezTo>
                <a:cubicBezTo>
                  <a:pt x="59" y="3"/>
                  <a:pt x="59" y="3"/>
                  <a:pt x="59" y="3"/>
                </a:cubicBezTo>
                <a:cubicBezTo>
                  <a:pt x="59" y="3"/>
                  <a:pt x="59" y="3"/>
                  <a:pt x="59" y="3"/>
                </a:cubicBezTo>
                <a:cubicBezTo>
                  <a:pt x="59" y="2"/>
                  <a:pt x="59" y="2"/>
                  <a:pt x="59" y="2"/>
                </a:cubicBezTo>
                <a:cubicBezTo>
                  <a:pt x="59" y="2"/>
                  <a:pt x="59" y="2"/>
                  <a:pt x="60" y="1"/>
                </a:cubicBezTo>
                <a:cubicBezTo>
                  <a:pt x="60" y="1"/>
                  <a:pt x="60" y="1"/>
                  <a:pt x="60" y="1"/>
                </a:cubicBezTo>
                <a:cubicBezTo>
                  <a:pt x="60" y="1"/>
                  <a:pt x="60" y="1"/>
                  <a:pt x="60" y="1"/>
                </a:cubicBezTo>
                <a:cubicBezTo>
                  <a:pt x="60" y="0"/>
                  <a:pt x="60" y="0"/>
                  <a:pt x="60" y="0"/>
                </a:cubicBezTo>
                <a:cubicBezTo>
                  <a:pt x="68" y="1"/>
                  <a:pt x="75" y="3"/>
                  <a:pt x="82" y="6"/>
                </a:cubicBezTo>
                <a:cubicBezTo>
                  <a:pt x="82" y="6"/>
                  <a:pt x="82" y="6"/>
                  <a:pt x="82" y="6"/>
                </a:cubicBezTo>
                <a:cubicBezTo>
                  <a:pt x="82" y="6"/>
                  <a:pt x="82" y="6"/>
                  <a:pt x="82" y="6"/>
                </a:cubicBezTo>
                <a:cubicBezTo>
                  <a:pt x="82" y="6"/>
                  <a:pt x="82" y="6"/>
                  <a:pt x="82" y="6"/>
                </a:cubicBezTo>
                <a:cubicBezTo>
                  <a:pt x="82" y="6"/>
                  <a:pt x="82" y="6"/>
                  <a:pt x="82" y="6"/>
                </a:cubicBezTo>
                <a:cubicBezTo>
                  <a:pt x="82" y="6"/>
                  <a:pt x="82" y="6"/>
                  <a:pt x="82" y="6"/>
                </a:cubicBezTo>
                <a:cubicBezTo>
                  <a:pt x="82" y="6"/>
                  <a:pt x="82" y="6"/>
                  <a:pt x="82" y="6"/>
                </a:cubicBezTo>
                <a:cubicBezTo>
                  <a:pt x="82" y="7"/>
                  <a:pt x="82" y="7"/>
                  <a:pt x="82" y="7"/>
                </a:cubicBezTo>
                <a:cubicBezTo>
                  <a:pt x="82" y="7"/>
                  <a:pt x="82" y="7"/>
                  <a:pt x="82" y="7"/>
                </a:cubicBezTo>
                <a:cubicBezTo>
                  <a:pt x="82" y="7"/>
                  <a:pt x="82" y="7"/>
                  <a:pt x="82" y="7"/>
                </a:cubicBezTo>
                <a:cubicBezTo>
                  <a:pt x="82" y="7"/>
                  <a:pt x="82" y="7"/>
                  <a:pt x="82" y="7"/>
                </a:cubicBezTo>
                <a:cubicBezTo>
                  <a:pt x="82" y="7"/>
                  <a:pt x="82" y="7"/>
                  <a:pt x="82" y="7"/>
                </a:cubicBezTo>
                <a:cubicBezTo>
                  <a:pt x="82" y="8"/>
                  <a:pt x="82" y="8"/>
                  <a:pt x="82" y="8"/>
                </a:cubicBezTo>
                <a:cubicBezTo>
                  <a:pt x="82" y="8"/>
                  <a:pt x="82" y="8"/>
                  <a:pt x="82" y="8"/>
                </a:cubicBezTo>
                <a:cubicBezTo>
                  <a:pt x="82" y="8"/>
                  <a:pt x="82" y="9"/>
                  <a:pt x="82" y="9"/>
                </a:cubicBezTo>
                <a:cubicBezTo>
                  <a:pt x="82" y="9"/>
                  <a:pt x="82" y="9"/>
                  <a:pt x="82" y="9"/>
                </a:cubicBezTo>
                <a:cubicBezTo>
                  <a:pt x="83" y="9"/>
                  <a:pt x="83" y="10"/>
                  <a:pt x="83" y="10"/>
                </a:cubicBezTo>
                <a:cubicBezTo>
                  <a:pt x="83" y="10"/>
                  <a:pt x="83" y="10"/>
                  <a:pt x="83" y="10"/>
                </a:cubicBezTo>
                <a:cubicBezTo>
                  <a:pt x="83" y="10"/>
                  <a:pt x="83" y="10"/>
                  <a:pt x="83" y="10"/>
                </a:cubicBezTo>
                <a:cubicBezTo>
                  <a:pt x="83" y="10"/>
                  <a:pt x="83" y="10"/>
                  <a:pt x="83" y="10"/>
                </a:cubicBezTo>
                <a:cubicBezTo>
                  <a:pt x="83" y="10"/>
                  <a:pt x="83" y="10"/>
                  <a:pt x="83" y="10"/>
                </a:cubicBezTo>
                <a:cubicBezTo>
                  <a:pt x="83" y="11"/>
                  <a:pt x="83" y="11"/>
                  <a:pt x="83" y="11"/>
                </a:cubicBezTo>
                <a:cubicBezTo>
                  <a:pt x="83" y="10"/>
                  <a:pt x="83" y="10"/>
                  <a:pt x="83" y="10"/>
                </a:cubicBezTo>
                <a:cubicBezTo>
                  <a:pt x="81" y="10"/>
                  <a:pt x="81" y="10"/>
                  <a:pt x="81" y="10"/>
                </a:cubicBezTo>
                <a:cubicBezTo>
                  <a:pt x="81" y="10"/>
                  <a:pt x="81" y="10"/>
                  <a:pt x="81" y="10"/>
                </a:cubicBezTo>
                <a:cubicBezTo>
                  <a:pt x="81" y="10"/>
                  <a:pt x="81" y="10"/>
                  <a:pt x="81" y="10"/>
                </a:cubicBezTo>
                <a:cubicBezTo>
                  <a:pt x="81" y="10"/>
                  <a:pt x="81" y="11"/>
                  <a:pt x="81" y="11"/>
                </a:cubicBezTo>
                <a:cubicBezTo>
                  <a:pt x="81" y="11"/>
                  <a:pt x="81" y="11"/>
                  <a:pt x="81" y="11"/>
                </a:cubicBezTo>
                <a:cubicBezTo>
                  <a:pt x="81" y="11"/>
                  <a:pt x="81" y="11"/>
                  <a:pt x="81" y="11"/>
                </a:cubicBezTo>
                <a:cubicBezTo>
                  <a:pt x="80" y="11"/>
                  <a:pt x="80" y="11"/>
                  <a:pt x="80" y="11"/>
                </a:cubicBezTo>
                <a:cubicBezTo>
                  <a:pt x="80" y="11"/>
                  <a:pt x="80" y="11"/>
                  <a:pt x="80" y="11"/>
                </a:cubicBezTo>
                <a:cubicBezTo>
                  <a:pt x="80" y="11"/>
                  <a:pt x="80" y="11"/>
                  <a:pt x="80" y="11"/>
                </a:cubicBezTo>
                <a:cubicBezTo>
                  <a:pt x="79" y="11"/>
                  <a:pt x="79" y="11"/>
                  <a:pt x="79" y="11"/>
                </a:cubicBezTo>
                <a:cubicBezTo>
                  <a:pt x="79" y="11"/>
                  <a:pt x="79" y="11"/>
                  <a:pt x="79" y="11"/>
                </a:cubicBezTo>
                <a:cubicBezTo>
                  <a:pt x="79" y="11"/>
                  <a:pt x="79" y="11"/>
                  <a:pt x="79" y="11"/>
                </a:cubicBezTo>
                <a:cubicBezTo>
                  <a:pt x="79" y="11"/>
                  <a:pt x="79" y="11"/>
                  <a:pt x="79" y="11"/>
                </a:cubicBezTo>
                <a:cubicBezTo>
                  <a:pt x="78" y="11"/>
                  <a:pt x="78" y="11"/>
                  <a:pt x="78" y="12"/>
                </a:cubicBezTo>
                <a:cubicBezTo>
                  <a:pt x="77" y="12"/>
                  <a:pt x="77" y="12"/>
                  <a:pt x="77" y="13"/>
                </a:cubicBezTo>
                <a:cubicBezTo>
                  <a:pt x="77" y="13"/>
                  <a:pt x="77" y="13"/>
                  <a:pt x="77" y="13"/>
                </a:cubicBezTo>
                <a:cubicBezTo>
                  <a:pt x="77" y="13"/>
                  <a:pt x="77" y="13"/>
                  <a:pt x="77" y="13"/>
                </a:cubicBezTo>
                <a:cubicBezTo>
                  <a:pt x="77" y="13"/>
                  <a:pt x="76" y="13"/>
                  <a:pt x="76" y="14"/>
                </a:cubicBezTo>
                <a:cubicBezTo>
                  <a:pt x="76" y="14"/>
                  <a:pt x="76" y="14"/>
                  <a:pt x="76" y="14"/>
                </a:cubicBezTo>
                <a:cubicBezTo>
                  <a:pt x="76" y="14"/>
                  <a:pt x="76" y="14"/>
                  <a:pt x="76" y="14"/>
                </a:cubicBezTo>
                <a:cubicBezTo>
                  <a:pt x="77" y="15"/>
                  <a:pt x="77" y="16"/>
                  <a:pt x="78" y="16"/>
                </a:cubicBezTo>
                <a:cubicBezTo>
                  <a:pt x="78" y="16"/>
                  <a:pt x="78" y="17"/>
                  <a:pt x="79" y="17"/>
                </a:cubicBezTo>
                <a:cubicBezTo>
                  <a:pt x="79" y="18"/>
                  <a:pt x="80" y="19"/>
                  <a:pt x="80" y="20"/>
                </a:cubicBezTo>
                <a:cubicBezTo>
                  <a:pt x="80" y="20"/>
                  <a:pt x="80" y="20"/>
                  <a:pt x="80" y="20"/>
                </a:cubicBezTo>
                <a:cubicBezTo>
                  <a:pt x="81" y="20"/>
                  <a:pt x="81" y="20"/>
                  <a:pt x="81" y="20"/>
                </a:cubicBezTo>
                <a:cubicBezTo>
                  <a:pt x="81" y="20"/>
                  <a:pt x="81" y="20"/>
                  <a:pt x="81" y="19"/>
                </a:cubicBezTo>
                <a:cubicBezTo>
                  <a:pt x="81" y="19"/>
                  <a:pt x="81" y="19"/>
                  <a:pt x="81" y="19"/>
                </a:cubicBezTo>
                <a:cubicBezTo>
                  <a:pt x="81" y="19"/>
                  <a:pt x="81" y="19"/>
                  <a:pt x="81" y="19"/>
                </a:cubicBezTo>
                <a:cubicBezTo>
                  <a:pt x="81" y="19"/>
                  <a:pt x="81" y="19"/>
                  <a:pt x="81" y="19"/>
                </a:cubicBezTo>
                <a:cubicBezTo>
                  <a:pt x="83" y="19"/>
                  <a:pt x="83" y="19"/>
                  <a:pt x="83" y="19"/>
                </a:cubicBezTo>
                <a:cubicBezTo>
                  <a:pt x="83" y="19"/>
                  <a:pt x="83" y="19"/>
                  <a:pt x="83" y="19"/>
                </a:cubicBezTo>
                <a:cubicBezTo>
                  <a:pt x="83" y="19"/>
                  <a:pt x="83" y="19"/>
                  <a:pt x="83" y="19"/>
                </a:cubicBezTo>
                <a:cubicBezTo>
                  <a:pt x="83" y="19"/>
                  <a:pt x="83" y="19"/>
                  <a:pt x="83" y="18"/>
                </a:cubicBezTo>
                <a:cubicBezTo>
                  <a:pt x="83" y="18"/>
                  <a:pt x="84" y="18"/>
                  <a:pt x="84" y="18"/>
                </a:cubicBezTo>
                <a:cubicBezTo>
                  <a:pt x="84" y="18"/>
                  <a:pt x="84" y="18"/>
                  <a:pt x="84" y="18"/>
                </a:cubicBezTo>
                <a:cubicBezTo>
                  <a:pt x="84" y="18"/>
                  <a:pt x="84" y="18"/>
                  <a:pt x="84" y="19"/>
                </a:cubicBezTo>
                <a:cubicBezTo>
                  <a:pt x="84" y="19"/>
                  <a:pt x="84" y="19"/>
                  <a:pt x="84" y="19"/>
                </a:cubicBezTo>
                <a:cubicBezTo>
                  <a:pt x="84" y="19"/>
                  <a:pt x="85" y="19"/>
                  <a:pt x="85" y="19"/>
                </a:cubicBezTo>
                <a:cubicBezTo>
                  <a:pt x="85" y="19"/>
                  <a:pt x="85" y="19"/>
                  <a:pt x="85" y="19"/>
                </a:cubicBezTo>
                <a:cubicBezTo>
                  <a:pt x="85" y="19"/>
                  <a:pt x="85" y="19"/>
                  <a:pt x="85" y="19"/>
                </a:cubicBezTo>
                <a:cubicBezTo>
                  <a:pt x="85" y="19"/>
                  <a:pt x="85" y="19"/>
                  <a:pt x="85" y="19"/>
                </a:cubicBezTo>
                <a:cubicBezTo>
                  <a:pt x="85" y="19"/>
                  <a:pt x="86" y="19"/>
                  <a:pt x="86" y="19"/>
                </a:cubicBezTo>
                <a:cubicBezTo>
                  <a:pt x="86" y="19"/>
                  <a:pt x="86" y="19"/>
                  <a:pt x="86" y="20"/>
                </a:cubicBezTo>
                <a:cubicBezTo>
                  <a:pt x="86" y="20"/>
                  <a:pt x="86" y="20"/>
                  <a:pt x="86" y="20"/>
                </a:cubicBezTo>
                <a:cubicBezTo>
                  <a:pt x="86" y="20"/>
                  <a:pt x="86" y="20"/>
                  <a:pt x="86" y="20"/>
                </a:cubicBezTo>
                <a:cubicBezTo>
                  <a:pt x="87" y="20"/>
                  <a:pt x="87" y="20"/>
                  <a:pt x="87" y="20"/>
                </a:cubicBezTo>
                <a:cubicBezTo>
                  <a:pt x="87" y="20"/>
                  <a:pt x="87" y="20"/>
                  <a:pt x="87" y="20"/>
                </a:cubicBezTo>
                <a:cubicBezTo>
                  <a:pt x="87" y="20"/>
                  <a:pt x="87" y="20"/>
                  <a:pt x="87" y="20"/>
                </a:cubicBezTo>
                <a:cubicBezTo>
                  <a:pt x="87" y="20"/>
                  <a:pt x="87" y="20"/>
                  <a:pt x="87" y="20"/>
                </a:cubicBezTo>
                <a:cubicBezTo>
                  <a:pt x="88" y="20"/>
                  <a:pt x="88" y="20"/>
                  <a:pt x="88" y="21"/>
                </a:cubicBezTo>
                <a:cubicBezTo>
                  <a:pt x="88" y="21"/>
                  <a:pt x="88" y="21"/>
                  <a:pt x="88" y="21"/>
                </a:cubicBezTo>
                <a:cubicBezTo>
                  <a:pt x="88" y="23"/>
                  <a:pt x="88" y="23"/>
                  <a:pt x="88" y="23"/>
                </a:cubicBezTo>
                <a:cubicBezTo>
                  <a:pt x="89" y="23"/>
                  <a:pt x="89" y="23"/>
                  <a:pt x="89" y="23"/>
                </a:cubicBezTo>
                <a:cubicBezTo>
                  <a:pt x="89" y="23"/>
                  <a:pt x="89" y="23"/>
                  <a:pt x="89" y="23"/>
                </a:cubicBezTo>
                <a:cubicBezTo>
                  <a:pt x="89" y="23"/>
                  <a:pt x="89" y="23"/>
                  <a:pt x="89" y="23"/>
                </a:cubicBezTo>
                <a:cubicBezTo>
                  <a:pt x="89" y="23"/>
                  <a:pt x="89" y="23"/>
                  <a:pt x="89" y="23"/>
                </a:cubicBezTo>
                <a:cubicBezTo>
                  <a:pt x="89" y="24"/>
                  <a:pt x="89" y="24"/>
                  <a:pt x="89" y="24"/>
                </a:cubicBezTo>
                <a:cubicBezTo>
                  <a:pt x="90" y="24"/>
                  <a:pt x="90" y="24"/>
                  <a:pt x="90" y="24"/>
                </a:cubicBezTo>
                <a:cubicBezTo>
                  <a:pt x="90" y="23"/>
                  <a:pt x="90" y="23"/>
                  <a:pt x="90" y="23"/>
                </a:cubicBezTo>
                <a:cubicBezTo>
                  <a:pt x="90" y="23"/>
                  <a:pt x="90" y="23"/>
                  <a:pt x="90" y="23"/>
                </a:cubicBezTo>
                <a:cubicBezTo>
                  <a:pt x="90" y="23"/>
                  <a:pt x="90" y="23"/>
                  <a:pt x="90" y="23"/>
                </a:cubicBezTo>
                <a:cubicBezTo>
                  <a:pt x="90" y="23"/>
                  <a:pt x="91" y="22"/>
                  <a:pt x="91" y="22"/>
                </a:cubicBezTo>
                <a:cubicBezTo>
                  <a:pt x="91" y="22"/>
                  <a:pt x="91" y="22"/>
                  <a:pt x="91" y="22"/>
                </a:cubicBezTo>
                <a:cubicBezTo>
                  <a:pt x="91" y="20"/>
                  <a:pt x="91" y="20"/>
                  <a:pt x="91" y="20"/>
                </a:cubicBezTo>
                <a:cubicBezTo>
                  <a:pt x="91" y="20"/>
                  <a:pt x="90" y="20"/>
                  <a:pt x="90" y="20"/>
                </a:cubicBezTo>
                <a:cubicBezTo>
                  <a:pt x="90" y="20"/>
                  <a:pt x="90" y="20"/>
                  <a:pt x="90" y="20"/>
                </a:cubicBezTo>
                <a:cubicBezTo>
                  <a:pt x="90" y="19"/>
                  <a:pt x="90" y="19"/>
                  <a:pt x="89" y="19"/>
                </a:cubicBezTo>
                <a:cubicBezTo>
                  <a:pt x="89" y="19"/>
                  <a:pt x="89" y="19"/>
                  <a:pt x="89" y="19"/>
                </a:cubicBezTo>
                <a:cubicBezTo>
                  <a:pt x="89" y="19"/>
                  <a:pt x="90" y="19"/>
                  <a:pt x="90" y="19"/>
                </a:cubicBezTo>
                <a:cubicBezTo>
                  <a:pt x="90" y="19"/>
                  <a:pt x="90" y="19"/>
                  <a:pt x="90" y="19"/>
                </a:cubicBezTo>
                <a:cubicBezTo>
                  <a:pt x="90" y="19"/>
                  <a:pt x="90" y="19"/>
                  <a:pt x="90" y="19"/>
                </a:cubicBezTo>
                <a:cubicBezTo>
                  <a:pt x="90" y="19"/>
                  <a:pt x="90" y="19"/>
                  <a:pt x="90" y="19"/>
                </a:cubicBezTo>
                <a:cubicBezTo>
                  <a:pt x="90" y="19"/>
                  <a:pt x="90" y="19"/>
                  <a:pt x="90" y="19"/>
                </a:cubicBezTo>
                <a:cubicBezTo>
                  <a:pt x="90" y="19"/>
                  <a:pt x="90" y="19"/>
                  <a:pt x="90" y="19"/>
                </a:cubicBezTo>
                <a:cubicBezTo>
                  <a:pt x="90" y="19"/>
                  <a:pt x="90" y="19"/>
                  <a:pt x="91" y="19"/>
                </a:cubicBezTo>
                <a:cubicBezTo>
                  <a:pt x="91" y="19"/>
                  <a:pt x="91" y="19"/>
                  <a:pt x="91" y="19"/>
                </a:cubicBezTo>
                <a:cubicBezTo>
                  <a:pt x="91" y="19"/>
                  <a:pt x="91" y="19"/>
                  <a:pt x="91" y="19"/>
                </a:cubicBezTo>
                <a:cubicBezTo>
                  <a:pt x="91" y="19"/>
                  <a:pt x="91" y="19"/>
                  <a:pt x="91" y="19"/>
                </a:cubicBezTo>
                <a:cubicBezTo>
                  <a:pt x="91" y="20"/>
                  <a:pt x="91" y="20"/>
                  <a:pt x="91" y="20"/>
                </a:cubicBezTo>
                <a:cubicBezTo>
                  <a:pt x="91" y="20"/>
                  <a:pt x="91" y="20"/>
                  <a:pt x="91" y="20"/>
                </a:cubicBezTo>
                <a:cubicBezTo>
                  <a:pt x="91" y="21"/>
                  <a:pt x="92" y="21"/>
                  <a:pt x="92" y="21"/>
                </a:cubicBezTo>
                <a:cubicBezTo>
                  <a:pt x="92" y="21"/>
                  <a:pt x="92" y="21"/>
                  <a:pt x="92" y="21"/>
                </a:cubicBezTo>
                <a:cubicBezTo>
                  <a:pt x="92" y="21"/>
                  <a:pt x="92" y="21"/>
                  <a:pt x="92" y="21"/>
                </a:cubicBezTo>
                <a:cubicBezTo>
                  <a:pt x="92" y="21"/>
                  <a:pt x="92" y="21"/>
                  <a:pt x="92" y="21"/>
                </a:cubicBezTo>
                <a:cubicBezTo>
                  <a:pt x="92" y="21"/>
                  <a:pt x="92" y="21"/>
                  <a:pt x="92" y="21"/>
                </a:cubicBezTo>
                <a:cubicBezTo>
                  <a:pt x="92" y="21"/>
                  <a:pt x="92" y="22"/>
                  <a:pt x="93" y="22"/>
                </a:cubicBezTo>
                <a:cubicBezTo>
                  <a:pt x="93" y="22"/>
                  <a:pt x="93" y="22"/>
                  <a:pt x="93" y="22"/>
                </a:cubicBezTo>
                <a:cubicBezTo>
                  <a:pt x="93" y="22"/>
                  <a:pt x="93" y="22"/>
                  <a:pt x="93" y="22"/>
                </a:cubicBezTo>
                <a:cubicBezTo>
                  <a:pt x="93" y="22"/>
                  <a:pt x="93" y="22"/>
                  <a:pt x="93" y="22"/>
                </a:cubicBezTo>
                <a:cubicBezTo>
                  <a:pt x="93" y="22"/>
                  <a:pt x="94" y="22"/>
                  <a:pt x="94" y="22"/>
                </a:cubicBezTo>
                <a:cubicBezTo>
                  <a:pt x="94" y="21"/>
                  <a:pt x="94" y="21"/>
                  <a:pt x="94" y="21"/>
                </a:cubicBezTo>
                <a:cubicBezTo>
                  <a:pt x="94" y="21"/>
                  <a:pt x="94" y="21"/>
                  <a:pt x="94" y="21"/>
                </a:cubicBezTo>
                <a:cubicBezTo>
                  <a:pt x="94" y="21"/>
                  <a:pt x="94" y="20"/>
                  <a:pt x="94" y="20"/>
                </a:cubicBezTo>
                <a:cubicBezTo>
                  <a:pt x="94" y="19"/>
                  <a:pt x="94" y="18"/>
                  <a:pt x="93" y="18"/>
                </a:cubicBezTo>
                <a:cubicBezTo>
                  <a:pt x="93" y="17"/>
                  <a:pt x="93" y="17"/>
                  <a:pt x="93" y="17"/>
                </a:cubicBezTo>
                <a:cubicBezTo>
                  <a:pt x="93" y="17"/>
                  <a:pt x="93" y="17"/>
                  <a:pt x="93" y="17"/>
                </a:cubicBezTo>
                <a:cubicBezTo>
                  <a:pt x="93" y="17"/>
                  <a:pt x="93" y="17"/>
                  <a:pt x="93" y="17"/>
                </a:cubicBezTo>
                <a:cubicBezTo>
                  <a:pt x="93" y="17"/>
                  <a:pt x="93" y="17"/>
                  <a:pt x="93" y="16"/>
                </a:cubicBezTo>
                <a:cubicBezTo>
                  <a:pt x="93" y="16"/>
                  <a:pt x="93" y="16"/>
                  <a:pt x="93" y="16"/>
                </a:cubicBezTo>
                <a:cubicBezTo>
                  <a:pt x="93" y="16"/>
                  <a:pt x="93" y="16"/>
                  <a:pt x="93" y="16"/>
                </a:cubicBezTo>
                <a:cubicBezTo>
                  <a:pt x="94" y="16"/>
                  <a:pt x="94" y="16"/>
                  <a:pt x="94" y="17"/>
                </a:cubicBezTo>
                <a:cubicBezTo>
                  <a:pt x="95" y="17"/>
                  <a:pt x="95" y="17"/>
                  <a:pt x="95" y="17"/>
                </a:cubicBezTo>
                <a:cubicBezTo>
                  <a:pt x="95" y="17"/>
                  <a:pt x="95" y="17"/>
                  <a:pt x="95" y="17"/>
                </a:cubicBezTo>
                <a:cubicBezTo>
                  <a:pt x="95" y="17"/>
                  <a:pt x="95" y="17"/>
                  <a:pt x="96" y="17"/>
                </a:cubicBezTo>
                <a:cubicBezTo>
                  <a:pt x="96" y="17"/>
                  <a:pt x="96" y="17"/>
                  <a:pt x="96" y="17"/>
                </a:cubicBezTo>
                <a:cubicBezTo>
                  <a:pt x="96" y="17"/>
                  <a:pt x="96" y="18"/>
                  <a:pt x="96" y="18"/>
                </a:cubicBezTo>
                <a:cubicBezTo>
                  <a:pt x="96" y="18"/>
                  <a:pt x="96" y="18"/>
                  <a:pt x="96" y="18"/>
                </a:cubicBezTo>
                <a:cubicBezTo>
                  <a:pt x="97" y="18"/>
                  <a:pt x="97" y="18"/>
                  <a:pt x="97" y="19"/>
                </a:cubicBezTo>
                <a:cubicBezTo>
                  <a:pt x="97" y="19"/>
                  <a:pt x="97" y="19"/>
                  <a:pt x="97" y="19"/>
                </a:cubicBezTo>
                <a:cubicBezTo>
                  <a:pt x="97" y="19"/>
                  <a:pt x="97" y="19"/>
                  <a:pt x="97" y="19"/>
                </a:cubicBezTo>
                <a:cubicBezTo>
                  <a:pt x="96" y="19"/>
                  <a:pt x="96" y="19"/>
                  <a:pt x="96" y="19"/>
                </a:cubicBezTo>
                <a:cubicBezTo>
                  <a:pt x="96" y="19"/>
                  <a:pt x="96" y="19"/>
                  <a:pt x="96" y="20"/>
                </a:cubicBezTo>
                <a:cubicBezTo>
                  <a:pt x="96" y="20"/>
                  <a:pt x="96" y="20"/>
                  <a:pt x="96" y="20"/>
                </a:cubicBezTo>
                <a:cubicBezTo>
                  <a:pt x="96" y="20"/>
                  <a:pt x="96" y="20"/>
                  <a:pt x="96" y="20"/>
                </a:cubicBezTo>
                <a:cubicBezTo>
                  <a:pt x="96" y="20"/>
                  <a:pt x="96" y="20"/>
                  <a:pt x="96" y="20"/>
                </a:cubicBezTo>
                <a:cubicBezTo>
                  <a:pt x="95" y="20"/>
                  <a:pt x="95" y="20"/>
                  <a:pt x="95" y="20"/>
                </a:cubicBezTo>
                <a:cubicBezTo>
                  <a:pt x="95" y="20"/>
                  <a:pt x="95" y="20"/>
                  <a:pt x="95" y="20"/>
                </a:cubicBezTo>
                <a:cubicBezTo>
                  <a:pt x="95" y="21"/>
                  <a:pt x="95" y="21"/>
                  <a:pt x="96" y="21"/>
                </a:cubicBezTo>
                <a:cubicBezTo>
                  <a:pt x="96" y="22"/>
                  <a:pt x="96" y="22"/>
                  <a:pt x="96" y="22"/>
                </a:cubicBezTo>
                <a:cubicBezTo>
                  <a:pt x="96" y="22"/>
                  <a:pt x="96" y="22"/>
                  <a:pt x="96" y="22"/>
                </a:cubicBezTo>
                <a:cubicBezTo>
                  <a:pt x="96" y="22"/>
                  <a:pt x="96" y="22"/>
                  <a:pt x="96" y="22"/>
                </a:cubicBezTo>
                <a:cubicBezTo>
                  <a:pt x="96" y="22"/>
                  <a:pt x="96" y="22"/>
                  <a:pt x="96" y="22"/>
                </a:cubicBezTo>
                <a:cubicBezTo>
                  <a:pt x="96" y="22"/>
                  <a:pt x="96" y="23"/>
                  <a:pt x="97" y="23"/>
                </a:cubicBezTo>
                <a:cubicBezTo>
                  <a:pt x="97" y="23"/>
                  <a:pt x="97" y="23"/>
                  <a:pt x="97" y="23"/>
                </a:cubicBezTo>
                <a:cubicBezTo>
                  <a:pt x="97" y="23"/>
                  <a:pt x="97" y="23"/>
                  <a:pt x="97" y="23"/>
                </a:cubicBezTo>
                <a:cubicBezTo>
                  <a:pt x="97" y="23"/>
                  <a:pt x="97" y="23"/>
                  <a:pt x="97" y="23"/>
                </a:cubicBezTo>
                <a:cubicBezTo>
                  <a:pt x="97" y="23"/>
                  <a:pt x="97" y="23"/>
                  <a:pt x="97" y="23"/>
                </a:cubicBezTo>
                <a:cubicBezTo>
                  <a:pt x="98" y="24"/>
                  <a:pt x="98" y="24"/>
                  <a:pt x="98" y="24"/>
                </a:cubicBezTo>
                <a:cubicBezTo>
                  <a:pt x="98" y="24"/>
                  <a:pt x="98" y="24"/>
                  <a:pt x="98" y="24"/>
                </a:cubicBezTo>
                <a:cubicBezTo>
                  <a:pt x="98" y="24"/>
                  <a:pt x="99" y="24"/>
                  <a:pt x="99" y="24"/>
                </a:cubicBezTo>
                <a:cubicBezTo>
                  <a:pt x="99" y="24"/>
                  <a:pt x="99" y="24"/>
                  <a:pt x="99" y="24"/>
                </a:cubicBezTo>
                <a:cubicBezTo>
                  <a:pt x="99" y="24"/>
                  <a:pt x="99" y="24"/>
                  <a:pt x="99" y="24"/>
                </a:cubicBezTo>
                <a:cubicBezTo>
                  <a:pt x="99" y="24"/>
                  <a:pt x="99" y="24"/>
                  <a:pt x="99" y="24"/>
                </a:cubicBezTo>
                <a:cubicBezTo>
                  <a:pt x="99" y="24"/>
                  <a:pt x="99" y="23"/>
                  <a:pt x="100" y="23"/>
                </a:cubicBezTo>
                <a:cubicBezTo>
                  <a:pt x="100" y="23"/>
                  <a:pt x="100" y="23"/>
                  <a:pt x="100" y="23"/>
                </a:cubicBezTo>
                <a:cubicBezTo>
                  <a:pt x="100" y="24"/>
                  <a:pt x="100" y="24"/>
                  <a:pt x="100" y="24"/>
                </a:cubicBezTo>
                <a:cubicBezTo>
                  <a:pt x="100" y="24"/>
                  <a:pt x="100" y="24"/>
                  <a:pt x="100" y="24"/>
                </a:cubicBezTo>
                <a:cubicBezTo>
                  <a:pt x="100" y="24"/>
                  <a:pt x="100" y="24"/>
                  <a:pt x="100" y="24"/>
                </a:cubicBezTo>
                <a:cubicBezTo>
                  <a:pt x="100" y="24"/>
                  <a:pt x="100" y="24"/>
                  <a:pt x="100" y="24"/>
                </a:cubicBezTo>
                <a:cubicBezTo>
                  <a:pt x="100" y="24"/>
                  <a:pt x="100" y="24"/>
                  <a:pt x="100" y="24"/>
                </a:cubicBezTo>
                <a:cubicBezTo>
                  <a:pt x="100" y="24"/>
                  <a:pt x="100" y="24"/>
                  <a:pt x="100" y="24"/>
                </a:cubicBezTo>
                <a:cubicBezTo>
                  <a:pt x="100" y="24"/>
                  <a:pt x="100" y="24"/>
                  <a:pt x="100" y="24"/>
                </a:cubicBezTo>
                <a:cubicBezTo>
                  <a:pt x="100" y="24"/>
                  <a:pt x="100" y="24"/>
                  <a:pt x="100" y="24"/>
                </a:cubicBezTo>
                <a:cubicBezTo>
                  <a:pt x="100" y="24"/>
                  <a:pt x="100" y="24"/>
                  <a:pt x="100" y="24"/>
                </a:cubicBezTo>
                <a:cubicBezTo>
                  <a:pt x="100" y="25"/>
                  <a:pt x="100" y="25"/>
                  <a:pt x="100" y="25"/>
                </a:cubicBezTo>
                <a:cubicBezTo>
                  <a:pt x="100" y="25"/>
                  <a:pt x="100" y="25"/>
                  <a:pt x="100" y="25"/>
                </a:cubicBezTo>
                <a:cubicBezTo>
                  <a:pt x="100" y="25"/>
                  <a:pt x="100" y="26"/>
                  <a:pt x="101" y="26"/>
                </a:cubicBezTo>
                <a:cubicBezTo>
                  <a:pt x="101" y="26"/>
                  <a:pt x="101" y="26"/>
                  <a:pt x="101" y="26"/>
                </a:cubicBezTo>
                <a:cubicBezTo>
                  <a:pt x="101" y="26"/>
                  <a:pt x="101" y="26"/>
                  <a:pt x="101" y="26"/>
                </a:cubicBezTo>
                <a:cubicBezTo>
                  <a:pt x="101" y="26"/>
                  <a:pt x="101" y="26"/>
                  <a:pt x="101" y="26"/>
                </a:cubicBezTo>
                <a:cubicBezTo>
                  <a:pt x="101" y="27"/>
                  <a:pt x="101" y="27"/>
                  <a:pt x="101" y="27"/>
                </a:cubicBezTo>
                <a:cubicBezTo>
                  <a:pt x="101" y="27"/>
                  <a:pt x="101" y="27"/>
                  <a:pt x="101" y="27"/>
                </a:cubicBezTo>
                <a:cubicBezTo>
                  <a:pt x="101" y="27"/>
                  <a:pt x="101" y="27"/>
                  <a:pt x="101" y="27"/>
                </a:cubicBezTo>
                <a:cubicBezTo>
                  <a:pt x="101" y="27"/>
                  <a:pt x="101" y="27"/>
                  <a:pt x="101" y="27"/>
                </a:cubicBezTo>
                <a:cubicBezTo>
                  <a:pt x="101" y="27"/>
                  <a:pt x="101" y="27"/>
                  <a:pt x="101" y="27"/>
                </a:cubicBezTo>
                <a:cubicBezTo>
                  <a:pt x="101" y="27"/>
                  <a:pt x="101" y="28"/>
                  <a:pt x="101" y="28"/>
                </a:cubicBezTo>
                <a:cubicBezTo>
                  <a:pt x="101" y="28"/>
                  <a:pt x="101" y="27"/>
                  <a:pt x="101" y="27"/>
                </a:cubicBezTo>
                <a:cubicBezTo>
                  <a:pt x="100" y="27"/>
                  <a:pt x="100" y="27"/>
                  <a:pt x="100" y="27"/>
                </a:cubicBezTo>
                <a:cubicBezTo>
                  <a:pt x="100" y="28"/>
                  <a:pt x="100" y="28"/>
                  <a:pt x="100" y="28"/>
                </a:cubicBezTo>
                <a:cubicBezTo>
                  <a:pt x="100" y="28"/>
                  <a:pt x="100" y="28"/>
                  <a:pt x="100" y="28"/>
                </a:cubicBezTo>
                <a:cubicBezTo>
                  <a:pt x="100" y="28"/>
                  <a:pt x="100" y="28"/>
                  <a:pt x="100" y="28"/>
                </a:cubicBezTo>
                <a:cubicBezTo>
                  <a:pt x="100" y="28"/>
                  <a:pt x="99" y="28"/>
                  <a:pt x="99" y="28"/>
                </a:cubicBezTo>
                <a:cubicBezTo>
                  <a:pt x="99" y="27"/>
                  <a:pt x="99" y="27"/>
                  <a:pt x="99" y="27"/>
                </a:cubicBezTo>
                <a:cubicBezTo>
                  <a:pt x="99" y="27"/>
                  <a:pt x="99" y="27"/>
                  <a:pt x="98" y="27"/>
                </a:cubicBezTo>
                <a:cubicBezTo>
                  <a:pt x="98" y="27"/>
                  <a:pt x="98" y="27"/>
                  <a:pt x="98" y="27"/>
                </a:cubicBezTo>
                <a:cubicBezTo>
                  <a:pt x="98" y="27"/>
                  <a:pt x="98" y="27"/>
                  <a:pt x="98" y="27"/>
                </a:cubicBezTo>
                <a:cubicBezTo>
                  <a:pt x="98" y="27"/>
                  <a:pt x="98" y="27"/>
                  <a:pt x="98" y="27"/>
                </a:cubicBezTo>
                <a:cubicBezTo>
                  <a:pt x="98" y="27"/>
                  <a:pt x="98" y="27"/>
                  <a:pt x="98" y="27"/>
                </a:cubicBezTo>
                <a:cubicBezTo>
                  <a:pt x="98" y="27"/>
                  <a:pt x="98" y="27"/>
                  <a:pt x="98" y="27"/>
                </a:cubicBezTo>
                <a:cubicBezTo>
                  <a:pt x="97" y="27"/>
                  <a:pt x="97" y="27"/>
                  <a:pt x="97" y="27"/>
                </a:cubicBezTo>
                <a:cubicBezTo>
                  <a:pt x="97" y="27"/>
                  <a:pt x="97" y="27"/>
                  <a:pt x="97" y="26"/>
                </a:cubicBezTo>
                <a:cubicBezTo>
                  <a:pt x="96" y="26"/>
                  <a:pt x="96" y="26"/>
                  <a:pt x="96" y="26"/>
                </a:cubicBezTo>
                <a:cubicBezTo>
                  <a:pt x="96" y="27"/>
                  <a:pt x="96" y="27"/>
                  <a:pt x="96" y="27"/>
                </a:cubicBezTo>
                <a:cubicBezTo>
                  <a:pt x="96" y="27"/>
                  <a:pt x="96" y="28"/>
                  <a:pt x="96" y="28"/>
                </a:cubicBezTo>
                <a:cubicBezTo>
                  <a:pt x="96" y="28"/>
                  <a:pt x="96" y="28"/>
                  <a:pt x="96" y="28"/>
                </a:cubicBezTo>
                <a:cubicBezTo>
                  <a:pt x="96" y="28"/>
                  <a:pt x="96" y="28"/>
                  <a:pt x="95" y="28"/>
                </a:cubicBezTo>
                <a:cubicBezTo>
                  <a:pt x="95" y="28"/>
                  <a:pt x="95" y="28"/>
                  <a:pt x="95" y="28"/>
                </a:cubicBezTo>
                <a:cubicBezTo>
                  <a:pt x="95" y="28"/>
                  <a:pt x="95" y="28"/>
                  <a:pt x="95" y="28"/>
                </a:cubicBezTo>
                <a:cubicBezTo>
                  <a:pt x="95" y="28"/>
                  <a:pt x="95" y="28"/>
                  <a:pt x="95" y="28"/>
                </a:cubicBezTo>
                <a:cubicBezTo>
                  <a:pt x="95" y="27"/>
                  <a:pt x="95" y="27"/>
                  <a:pt x="95" y="27"/>
                </a:cubicBezTo>
                <a:cubicBezTo>
                  <a:pt x="94" y="27"/>
                  <a:pt x="94" y="27"/>
                  <a:pt x="94" y="27"/>
                </a:cubicBezTo>
                <a:cubicBezTo>
                  <a:pt x="94" y="27"/>
                  <a:pt x="94" y="27"/>
                  <a:pt x="94" y="27"/>
                </a:cubicBezTo>
                <a:cubicBezTo>
                  <a:pt x="94" y="27"/>
                  <a:pt x="94" y="27"/>
                  <a:pt x="94" y="27"/>
                </a:cubicBezTo>
                <a:cubicBezTo>
                  <a:pt x="94" y="27"/>
                  <a:pt x="94" y="27"/>
                  <a:pt x="94" y="27"/>
                </a:cubicBezTo>
                <a:cubicBezTo>
                  <a:pt x="94" y="27"/>
                  <a:pt x="94" y="27"/>
                  <a:pt x="94" y="27"/>
                </a:cubicBezTo>
                <a:cubicBezTo>
                  <a:pt x="94" y="27"/>
                  <a:pt x="94" y="27"/>
                  <a:pt x="94" y="27"/>
                </a:cubicBezTo>
                <a:cubicBezTo>
                  <a:pt x="93" y="27"/>
                  <a:pt x="93" y="27"/>
                  <a:pt x="93" y="27"/>
                </a:cubicBezTo>
                <a:cubicBezTo>
                  <a:pt x="93" y="27"/>
                  <a:pt x="93" y="27"/>
                  <a:pt x="93" y="27"/>
                </a:cubicBezTo>
                <a:cubicBezTo>
                  <a:pt x="93" y="27"/>
                  <a:pt x="93" y="27"/>
                  <a:pt x="93" y="27"/>
                </a:cubicBezTo>
                <a:cubicBezTo>
                  <a:pt x="93" y="27"/>
                  <a:pt x="93" y="27"/>
                  <a:pt x="93" y="27"/>
                </a:cubicBezTo>
                <a:cubicBezTo>
                  <a:pt x="93" y="26"/>
                  <a:pt x="93" y="26"/>
                  <a:pt x="93" y="26"/>
                </a:cubicBezTo>
                <a:cubicBezTo>
                  <a:pt x="93" y="26"/>
                  <a:pt x="93" y="26"/>
                  <a:pt x="93" y="26"/>
                </a:cubicBezTo>
                <a:cubicBezTo>
                  <a:pt x="93" y="26"/>
                  <a:pt x="93" y="26"/>
                  <a:pt x="93" y="26"/>
                </a:cubicBezTo>
                <a:cubicBezTo>
                  <a:pt x="92" y="26"/>
                  <a:pt x="92" y="26"/>
                  <a:pt x="92" y="26"/>
                </a:cubicBezTo>
                <a:cubicBezTo>
                  <a:pt x="92" y="26"/>
                  <a:pt x="92" y="26"/>
                  <a:pt x="92" y="26"/>
                </a:cubicBezTo>
                <a:cubicBezTo>
                  <a:pt x="92" y="26"/>
                  <a:pt x="92" y="26"/>
                  <a:pt x="92" y="26"/>
                </a:cubicBezTo>
                <a:cubicBezTo>
                  <a:pt x="92" y="26"/>
                  <a:pt x="92" y="26"/>
                  <a:pt x="92" y="26"/>
                </a:cubicBezTo>
                <a:cubicBezTo>
                  <a:pt x="91" y="26"/>
                  <a:pt x="91" y="26"/>
                  <a:pt x="91" y="26"/>
                </a:cubicBezTo>
                <a:cubicBezTo>
                  <a:pt x="91" y="26"/>
                  <a:pt x="91" y="26"/>
                  <a:pt x="91" y="26"/>
                </a:cubicBezTo>
                <a:cubicBezTo>
                  <a:pt x="91" y="26"/>
                  <a:pt x="91" y="26"/>
                  <a:pt x="91" y="26"/>
                </a:cubicBezTo>
                <a:cubicBezTo>
                  <a:pt x="90" y="26"/>
                  <a:pt x="90" y="26"/>
                  <a:pt x="90" y="26"/>
                </a:cubicBezTo>
                <a:cubicBezTo>
                  <a:pt x="90" y="26"/>
                  <a:pt x="90" y="26"/>
                  <a:pt x="90" y="26"/>
                </a:cubicBezTo>
                <a:cubicBezTo>
                  <a:pt x="90" y="26"/>
                  <a:pt x="90" y="26"/>
                  <a:pt x="90" y="26"/>
                </a:cubicBezTo>
                <a:cubicBezTo>
                  <a:pt x="90" y="26"/>
                  <a:pt x="90" y="26"/>
                  <a:pt x="90" y="25"/>
                </a:cubicBezTo>
                <a:cubicBezTo>
                  <a:pt x="90" y="25"/>
                  <a:pt x="90" y="25"/>
                  <a:pt x="90" y="25"/>
                </a:cubicBezTo>
                <a:cubicBezTo>
                  <a:pt x="89" y="25"/>
                  <a:pt x="89" y="25"/>
                  <a:pt x="89" y="25"/>
                </a:cubicBezTo>
                <a:cubicBezTo>
                  <a:pt x="89" y="25"/>
                  <a:pt x="89" y="25"/>
                  <a:pt x="89" y="25"/>
                </a:cubicBezTo>
                <a:cubicBezTo>
                  <a:pt x="89" y="25"/>
                  <a:pt x="89" y="25"/>
                  <a:pt x="89" y="25"/>
                </a:cubicBezTo>
                <a:cubicBezTo>
                  <a:pt x="89" y="25"/>
                  <a:pt x="89" y="25"/>
                  <a:pt x="89" y="25"/>
                </a:cubicBezTo>
                <a:cubicBezTo>
                  <a:pt x="89" y="24"/>
                  <a:pt x="89" y="24"/>
                  <a:pt x="89" y="24"/>
                </a:cubicBezTo>
                <a:cubicBezTo>
                  <a:pt x="89" y="24"/>
                  <a:pt x="89" y="24"/>
                  <a:pt x="89" y="24"/>
                </a:cubicBezTo>
                <a:cubicBezTo>
                  <a:pt x="89" y="24"/>
                  <a:pt x="89" y="24"/>
                  <a:pt x="89" y="24"/>
                </a:cubicBezTo>
                <a:cubicBezTo>
                  <a:pt x="89" y="24"/>
                  <a:pt x="89" y="24"/>
                  <a:pt x="89" y="24"/>
                </a:cubicBezTo>
                <a:cubicBezTo>
                  <a:pt x="89" y="24"/>
                  <a:pt x="89" y="24"/>
                  <a:pt x="89" y="24"/>
                </a:cubicBezTo>
                <a:cubicBezTo>
                  <a:pt x="89" y="24"/>
                  <a:pt x="89" y="23"/>
                  <a:pt x="89" y="23"/>
                </a:cubicBezTo>
                <a:cubicBezTo>
                  <a:pt x="88" y="23"/>
                  <a:pt x="88" y="23"/>
                  <a:pt x="88" y="23"/>
                </a:cubicBezTo>
                <a:cubicBezTo>
                  <a:pt x="88" y="23"/>
                  <a:pt x="88" y="23"/>
                  <a:pt x="88" y="23"/>
                </a:cubicBezTo>
                <a:cubicBezTo>
                  <a:pt x="88" y="23"/>
                  <a:pt x="88" y="23"/>
                  <a:pt x="88" y="23"/>
                </a:cubicBezTo>
                <a:cubicBezTo>
                  <a:pt x="88" y="22"/>
                  <a:pt x="88" y="22"/>
                  <a:pt x="88" y="22"/>
                </a:cubicBezTo>
                <a:cubicBezTo>
                  <a:pt x="87" y="22"/>
                  <a:pt x="87" y="22"/>
                  <a:pt x="87" y="22"/>
                </a:cubicBezTo>
                <a:cubicBezTo>
                  <a:pt x="87" y="22"/>
                  <a:pt x="86" y="23"/>
                  <a:pt x="86" y="23"/>
                </a:cubicBezTo>
                <a:cubicBezTo>
                  <a:pt x="86" y="23"/>
                  <a:pt x="86" y="23"/>
                  <a:pt x="86" y="23"/>
                </a:cubicBezTo>
                <a:cubicBezTo>
                  <a:pt x="86" y="23"/>
                  <a:pt x="86" y="23"/>
                  <a:pt x="86" y="23"/>
                </a:cubicBezTo>
                <a:cubicBezTo>
                  <a:pt x="85" y="23"/>
                  <a:pt x="85" y="23"/>
                  <a:pt x="85" y="23"/>
                </a:cubicBezTo>
                <a:cubicBezTo>
                  <a:pt x="85" y="23"/>
                  <a:pt x="85" y="23"/>
                  <a:pt x="84" y="23"/>
                </a:cubicBezTo>
                <a:cubicBezTo>
                  <a:pt x="84" y="23"/>
                  <a:pt x="83" y="23"/>
                  <a:pt x="83" y="23"/>
                </a:cubicBezTo>
                <a:cubicBezTo>
                  <a:pt x="83" y="23"/>
                  <a:pt x="83" y="23"/>
                  <a:pt x="83" y="23"/>
                </a:cubicBezTo>
                <a:cubicBezTo>
                  <a:pt x="82" y="23"/>
                  <a:pt x="82" y="23"/>
                  <a:pt x="82" y="23"/>
                </a:cubicBezTo>
                <a:cubicBezTo>
                  <a:pt x="82" y="23"/>
                  <a:pt x="82" y="23"/>
                  <a:pt x="82" y="23"/>
                </a:cubicBezTo>
                <a:cubicBezTo>
                  <a:pt x="82" y="23"/>
                  <a:pt x="82" y="23"/>
                  <a:pt x="82" y="23"/>
                </a:cubicBezTo>
                <a:cubicBezTo>
                  <a:pt x="82" y="23"/>
                  <a:pt x="82" y="23"/>
                  <a:pt x="82" y="23"/>
                </a:cubicBezTo>
                <a:cubicBezTo>
                  <a:pt x="82" y="23"/>
                  <a:pt x="82" y="23"/>
                  <a:pt x="81" y="23"/>
                </a:cubicBezTo>
                <a:cubicBezTo>
                  <a:pt x="81" y="23"/>
                  <a:pt x="81" y="23"/>
                  <a:pt x="81" y="23"/>
                </a:cubicBezTo>
                <a:cubicBezTo>
                  <a:pt x="81" y="23"/>
                  <a:pt x="81" y="23"/>
                  <a:pt x="81" y="23"/>
                </a:cubicBezTo>
                <a:cubicBezTo>
                  <a:pt x="81" y="23"/>
                  <a:pt x="81" y="23"/>
                  <a:pt x="81" y="23"/>
                </a:cubicBezTo>
                <a:cubicBezTo>
                  <a:pt x="81" y="24"/>
                  <a:pt x="81" y="24"/>
                  <a:pt x="81" y="24"/>
                </a:cubicBezTo>
                <a:cubicBezTo>
                  <a:pt x="81" y="24"/>
                  <a:pt x="81" y="24"/>
                  <a:pt x="81" y="24"/>
                </a:cubicBezTo>
                <a:cubicBezTo>
                  <a:pt x="81" y="24"/>
                  <a:pt x="81" y="24"/>
                  <a:pt x="80" y="24"/>
                </a:cubicBezTo>
                <a:cubicBezTo>
                  <a:pt x="80" y="24"/>
                  <a:pt x="80" y="24"/>
                  <a:pt x="80" y="24"/>
                </a:cubicBezTo>
                <a:cubicBezTo>
                  <a:pt x="79" y="24"/>
                  <a:pt x="79" y="24"/>
                  <a:pt x="79" y="24"/>
                </a:cubicBezTo>
                <a:cubicBezTo>
                  <a:pt x="79" y="24"/>
                  <a:pt x="79" y="24"/>
                  <a:pt x="79" y="24"/>
                </a:cubicBezTo>
                <a:cubicBezTo>
                  <a:pt x="79" y="24"/>
                  <a:pt x="79" y="24"/>
                  <a:pt x="78" y="24"/>
                </a:cubicBezTo>
                <a:cubicBezTo>
                  <a:pt x="78" y="24"/>
                  <a:pt x="78" y="24"/>
                  <a:pt x="78" y="24"/>
                </a:cubicBezTo>
                <a:cubicBezTo>
                  <a:pt x="78" y="24"/>
                  <a:pt x="78" y="24"/>
                  <a:pt x="78" y="24"/>
                </a:cubicBezTo>
                <a:cubicBezTo>
                  <a:pt x="78" y="24"/>
                  <a:pt x="78" y="24"/>
                  <a:pt x="78" y="24"/>
                </a:cubicBezTo>
                <a:cubicBezTo>
                  <a:pt x="78" y="24"/>
                  <a:pt x="78" y="24"/>
                  <a:pt x="78" y="24"/>
                </a:cubicBezTo>
                <a:cubicBezTo>
                  <a:pt x="78" y="24"/>
                  <a:pt x="78" y="24"/>
                  <a:pt x="78" y="25"/>
                </a:cubicBezTo>
                <a:cubicBezTo>
                  <a:pt x="78" y="25"/>
                  <a:pt x="78" y="25"/>
                  <a:pt x="77" y="25"/>
                </a:cubicBezTo>
                <a:cubicBezTo>
                  <a:pt x="77" y="25"/>
                  <a:pt x="77" y="25"/>
                  <a:pt x="77" y="25"/>
                </a:cubicBezTo>
                <a:cubicBezTo>
                  <a:pt x="77" y="25"/>
                  <a:pt x="77" y="25"/>
                  <a:pt x="76" y="25"/>
                </a:cubicBezTo>
                <a:cubicBezTo>
                  <a:pt x="76" y="25"/>
                  <a:pt x="76" y="26"/>
                  <a:pt x="76" y="26"/>
                </a:cubicBezTo>
                <a:cubicBezTo>
                  <a:pt x="76" y="26"/>
                  <a:pt x="76" y="26"/>
                  <a:pt x="76" y="26"/>
                </a:cubicBezTo>
                <a:cubicBezTo>
                  <a:pt x="76" y="26"/>
                  <a:pt x="76" y="26"/>
                  <a:pt x="76" y="26"/>
                </a:cubicBezTo>
                <a:cubicBezTo>
                  <a:pt x="76" y="26"/>
                  <a:pt x="76" y="26"/>
                  <a:pt x="76" y="26"/>
                </a:cubicBezTo>
                <a:cubicBezTo>
                  <a:pt x="76" y="26"/>
                  <a:pt x="76" y="26"/>
                  <a:pt x="76" y="26"/>
                </a:cubicBezTo>
                <a:cubicBezTo>
                  <a:pt x="76" y="26"/>
                  <a:pt x="76" y="26"/>
                  <a:pt x="75" y="26"/>
                </a:cubicBezTo>
                <a:cubicBezTo>
                  <a:pt x="75" y="26"/>
                  <a:pt x="75" y="27"/>
                  <a:pt x="75" y="27"/>
                </a:cubicBezTo>
                <a:cubicBezTo>
                  <a:pt x="75" y="27"/>
                  <a:pt x="75" y="27"/>
                  <a:pt x="75" y="27"/>
                </a:cubicBezTo>
                <a:cubicBezTo>
                  <a:pt x="75" y="28"/>
                  <a:pt x="75" y="28"/>
                  <a:pt x="75" y="28"/>
                </a:cubicBezTo>
                <a:cubicBezTo>
                  <a:pt x="74" y="28"/>
                  <a:pt x="74" y="28"/>
                  <a:pt x="74" y="28"/>
                </a:cubicBezTo>
                <a:cubicBezTo>
                  <a:pt x="74" y="28"/>
                  <a:pt x="74" y="28"/>
                  <a:pt x="74" y="28"/>
                </a:cubicBezTo>
                <a:cubicBezTo>
                  <a:pt x="75" y="29"/>
                  <a:pt x="75" y="29"/>
                  <a:pt x="74" y="30"/>
                </a:cubicBezTo>
                <a:cubicBezTo>
                  <a:pt x="74" y="30"/>
                  <a:pt x="74" y="30"/>
                  <a:pt x="74" y="30"/>
                </a:cubicBezTo>
                <a:cubicBezTo>
                  <a:pt x="74" y="30"/>
                  <a:pt x="74" y="30"/>
                  <a:pt x="74" y="30"/>
                </a:cubicBezTo>
                <a:cubicBezTo>
                  <a:pt x="74" y="30"/>
                  <a:pt x="74" y="30"/>
                  <a:pt x="74" y="30"/>
                </a:cubicBezTo>
                <a:cubicBezTo>
                  <a:pt x="74" y="30"/>
                  <a:pt x="73" y="30"/>
                  <a:pt x="73" y="30"/>
                </a:cubicBezTo>
                <a:cubicBezTo>
                  <a:pt x="73" y="30"/>
                  <a:pt x="73" y="30"/>
                  <a:pt x="73" y="30"/>
                </a:cubicBezTo>
                <a:cubicBezTo>
                  <a:pt x="73" y="30"/>
                  <a:pt x="73" y="30"/>
                  <a:pt x="73" y="30"/>
                </a:cubicBezTo>
                <a:cubicBezTo>
                  <a:pt x="73" y="30"/>
                  <a:pt x="73" y="30"/>
                  <a:pt x="72" y="30"/>
                </a:cubicBezTo>
                <a:cubicBezTo>
                  <a:pt x="72" y="30"/>
                  <a:pt x="72" y="30"/>
                  <a:pt x="72" y="30"/>
                </a:cubicBezTo>
                <a:cubicBezTo>
                  <a:pt x="72" y="30"/>
                  <a:pt x="72" y="30"/>
                  <a:pt x="72" y="30"/>
                </a:cubicBezTo>
                <a:cubicBezTo>
                  <a:pt x="72" y="30"/>
                  <a:pt x="72" y="30"/>
                  <a:pt x="72" y="30"/>
                </a:cubicBezTo>
                <a:cubicBezTo>
                  <a:pt x="72" y="30"/>
                  <a:pt x="72" y="30"/>
                  <a:pt x="72" y="31"/>
                </a:cubicBezTo>
                <a:cubicBezTo>
                  <a:pt x="71" y="31"/>
                  <a:pt x="71" y="31"/>
                  <a:pt x="71" y="32"/>
                </a:cubicBezTo>
                <a:cubicBezTo>
                  <a:pt x="71" y="32"/>
                  <a:pt x="71" y="32"/>
                  <a:pt x="71" y="32"/>
                </a:cubicBezTo>
                <a:cubicBezTo>
                  <a:pt x="71" y="32"/>
                  <a:pt x="71" y="33"/>
                  <a:pt x="71" y="33"/>
                </a:cubicBezTo>
                <a:cubicBezTo>
                  <a:pt x="71" y="33"/>
                  <a:pt x="71" y="33"/>
                  <a:pt x="71" y="33"/>
                </a:cubicBezTo>
                <a:cubicBezTo>
                  <a:pt x="71" y="33"/>
                  <a:pt x="71" y="33"/>
                  <a:pt x="71" y="33"/>
                </a:cubicBezTo>
                <a:cubicBezTo>
                  <a:pt x="71" y="34"/>
                  <a:pt x="71" y="34"/>
                  <a:pt x="71" y="34"/>
                </a:cubicBezTo>
                <a:cubicBezTo>
                  <a:pt x="71" y="34"/>
                  <a:pt x="71" y="34"/>
                  <a:pt x="70" y="35"/>
                </a:cubicBezTo>
                <a:cubicBezTo>
                  <a:pt x="70" y="35"/>
                  <a:pt x="70" y="35"/>
                  <a:pt x="70" y="35"/>
                </a:cubicBezTo>
                <a:cubicBezTo>
                  <a:pt x="70" y="35"/>
                  <a:pt x="70" y="35"/>
                  <a:pt x="70" y="35"/>
                </a:cubicBezTo>
                <a:cubicBezTo>
                  <a:pt x="70" y="35"/>
                  <a:pt x="70" y="35"/>
                  <a:pt x="70" y="35"/>
                </a:cubicBezTo>
                <a:cubicBezTo>
                  <a:pt x="70" y="35"/>
                  <a:pt x="70" y="35"/>
                  <a:pt x="70" y="36"/>
                </a:cubicBezTo>
                <a:cubicBezTo>
                  <a:pt x="70" y="36"/>
                  <a:pt x="70" y="36"/>
                  <a:pt x="69" y="36"/>
                </a:cubicBezTo>
                <a:cubicBezTo>
                  <a:pt x="69" y="36"/>
                  <a:pt x="69" y="36"/>
                  <a:pt x="69" y="36"/>
                </a:cubicBezTo>
                <a:cubicBezTo>
                  <a:pt x="69" y="36"/>
                  <a:pt x="69" y="36"/>
                  <a:pt x="69" y="36"/>
                </a:cubicBezTo>
                <a:cubicBezTo>
                  <a:pt x="69" y="38"/>
                  <a:pt x="69" y="38"/>
                  <a:pt x="69" y="38"/>
                </a:cubicBezTo>
                <a:cubicBezTo>
                  <a:pt x="69" y="38"/>
                  <a:pt x="69" y="38"/>
                  <a:pt x="69" y="38"/>
                </a:cubicBezTo>
                <a:cubicBezTo>
                  <a:pt x="69" y="38"/>
                  <a:pt x="69" y="38"/>
                  <a:pt x="69" y="38"/>
                </a:cubicBezTo>
                <a:cubicBezTo>
                  <a:pt x="69" y="39"/>
                  <a:pt x="69" y="39"/>
                  <a:pt x="69" y="39"/>
                </a:cubicBezTo>
                <a:cubicBezTo>
                  <a:pt x="69" y="39"/>
                  <a:pt x="69" y="39"/>
                  <a:pt x="70" y="39"/>
                </a:cubicBezTo>
                <a:cubicBezTo>
                  <a:pt x="70" y="39"/>
                  <a:pt x="70" y="39"/>
                  <a:pt x="70" y="39"/>
                </a:cubicBezTo>
                <a:cubicBezTo>
                  <a:pt x="70" y="39"/>
                  <a:pt x="70" y="39"/>
                  <a:pt x="70" y="39"/>
                </a:cubicBezTo>
                <a:cubicBezTo>
                  <a:pt x="70" y="39"/>
                  <a:pt x="70" y="39"/>
                  <a:pt x="70" y="39"/>
                </a:cubicBezTo>
                <a:cubicBezTo>
                  <a:pt x="70" y="39"/>
                  <a:pt x="70" y="39"/>
                  <a:pt x="70" y="40"/>
                </a:cubicBezTo>
                <a:cubicBezTo>
                  <a:pt x="70" y="40"/>
                  <a:pt x="70" y="40"/>
                  <a:pt x="70" y="40"/>
                </a:cubicBezTo>
                <a:cubicBezTo>
                  <a:pt x="70" y="40"/>
                  <a:pt x="70" y="40"/>
                  <a:pt x="70" y="40"/>
                </a:cubicBezTo>
                <a:cubicBezTo>
                  <a:pt x="70" y="40"/>
                  <a:pt x="70" y="40"/>
                  <a:pt x="70" y="41"/>
                </a:cubicBezTo>
                <a:cubicBezTo>
                  <a:pt x="70" y="41"/>
                  <a:pt x="70" y="41"/>
                  <a:pt x="70" y="41"/>
                </a:cubicBezTo>
                <a:cubicBezTo>
                  <a:pt x="70" y="41"/>
                  <a:pt x="70" y="42"/>
                  <a:pt x="70" y="42"/>
                </a:cubicBezTo>
                <a:cubicBezTo>
                  <a:pt x="70" y="42"/>
                  <a:pt x="70" y="42"/>
                  <a:pt x="70" y="42"/>
                </a:cubicBezTo>
                <a:cubicBezTo>
                  <a:pt x="70" y="43"/>
                  <a:pt x="69" y="43"/>
                  <a:pt x="69" y="43"/>
                </a:cubicBezTo>
                <a:cubicBezTo>
                  <a:pt x="69" y="44"/>
                  <a:pt x="69" y="44"/>
                  <a:pt x="69" y="44"/>
                </a:cubicBezTo>
                <a:cubicBezTo>
                  <a:pt x="70" y="44"/>
                  <a:pt x="70" y="44"/>
                  <a:pt x="70" y="44"/>
                </a:cubicBezTo>
                <a:cubicBezTo>
                  <a:pt x="70" y="44"/>
                  <a:pt x="70" y="44"/>
                  <a:pt x="70" y="44"/>
                </a:cubicBezTo>
                <a:cubicBezTo>
                  <a:pt x="70" y="44"/>
                  <a:pt x="70" y="44"/>
                  <a:pt x="70" y="44"/>
                </a:cubicBezTo>
                <a:cubicBezTo>
                  <a:pt x="70" y="44"/>
                  <a:pt x="70" y="44"/>
                  <a:pt x="70" y="44"/>
                </a:cubicBezTo>
                <a:cubicBezTo>
                  <a:pt x="70" y="44"/>
                  <a:pt x="70" y="44"/>
                  <a:pt x="70" y="44"/>
                </a:cubicBezTo>
                <a:cubicBezTo>
                  <a:pt x="70" y="44"/>
                  <a:pt x="70" y="44"/>
                  <a:pt x="70" y="45"/>
                </a:cubicBezTo>
                <a:cubicBezTo>
                  <a:pt x="70" y="45"/>
                  <a:pt x="70" y="45"/>
                  <a:pt x="70" y="45"/>
                </a:cubicBezTo>
                <a:cubicBezTo>
                  <a:pt x="70" y="45"/>
                  <a:pt x="70" y="45"/>
                  <a:pt x="71" y="45"/>
                </a:cubicBezTo>
                <a:cubicBezTo>
                  <a:pt x="71" y="46"/>
                  <a:pt x="71" y="46"/>
                  <a:pt x="71" y="46"/>
                </a:cubicBezTo>
                <a:cubicBezTo>
                  <a:pt x="71" y="46"/>
                  <a:pt x="71" y="46"/>
                  <a:pt x="71" y="46"/>
                </a:cubicBezTo>
                <a:cubicBezTo>
                  <a:pt x="71" y="46"/>
                  <a:pt x="71" y="46"/>
                  <a:pt x="71" y="47"/>
                </a:cubicBezTo>
                <a:cubicBezTo>
                  <a:pt x="72" y="47"/>
                  <a:pt x="72" y="47"/>
                  <a:pt x="72" y="47"/>
                </a:cubicBezTo>
                <a:cubicBezTo>
                  <a:pt x="72" y="47"/>
                  <a:pt x="72" y="47"/>
                  <a:pt x="72" y="47"/>
                </a:cubicBezTo>
                <a:cubicBezTo>
                  <a:pt x="73" y="48"/>
                  <a:pt x="73" y="48"/>
                  <a:pt x="73" y="49"/>
                </a:cubicBezTo>
                <a:cubicBezTo>
                  <a:pt x="73" y="49"/>
                  <a:pt x="73" y="49"/>
                  <a:pt x="73" y="49"/>
                </a:cubicBezTo>
                <a:cubicBezTo>
                  <a:pt x="73" y="49"/>
                  <a:pt x="73" y="50"/>
                  <a:pt x="73" y="50"/>
                </a:cubicBezTo>
                <a:cubicBezTo>
                  <a:pt x="74" y="50"/>
                  <a:pt x="74" y="50"/>
                  <a:pt x="74" y="50"/>
                </a:cubicBezTo>
                <a:cubicBezTo>
                  <a:pt x="74" y="50"/>
                  <a:pt x="74" y="50"/>
                  <a:pt x="74" y="50"/>
                </a:cubicBezTo>
                <a:cubicBezTo>
                  <a:pt x="74" y="50"/>
                  <a:pt x="74" y="50"/>
                  <a:pt x="74" y="50"/>
                </a:cubicBezTo>
                <a:cubicBezTo>
                  <a:pt x="74" y="51"/>
                  <a:pt x="74" y="51"/>
                  <a:pt x="74" y="51"/>
                </a:cubicBezTo>
                <a:cubicBezTo>
                  <a:pt x="74" y="51"/>
                  <a:pt x="74" y="51"/>
                  <a:pt x="74" y="51"/>
                </a:cubicBezTo>
                <a:cubicBezTo>
                  <a:pt x="75" y="51"/>
                  <a:pt x="75" y="51"/>
                  <a:pt x="75" y="51"/>
                </a:cubicBezTo>
                <a:cubicBezTo>
                  <a:pt x="75" y="51"/>
                  <a:pt x="76" y="51"/>
                  <a:pt x="76" y="51"/>
                </a:cubicBezTo>
                <a:cubicBezTo>
                  <a:pt x="76" y="51"/>
                  <a:pt x="76" y="51"/>
                  <a:pt x="76" y="51"/>
                </a:cubicBezTo>
                <a:cubicBezTo>
                  <a:pt x="76" y="51"/>
                  <a:pt x="76" y="51"/>
                  <a:pt x="76" y="51"/>
                </a:cubicBezTo>
                <a:cubicBezTo>
                  <a:pt x="76" y="51"/>
                  <a:pt x="76" y="51"/>
                  <a:pt x="76" y="51"/>
                </a:cubicBezTo>
                <a:cubicBezTo>
                  <a:pt x="76" y="51"/>
                  <a:pt x="77" y="51"/>
                  <a:pt x="77" y="51"/>
                </a:cubicBezTo>
                <a:cubicBezTo>
                  <a:pt x="77" y="51"/>
                  <a:pt x="77" y="51"/>
                  <a:pt x="77" y="51"/>
                </a:cubicBezTo>
                <a:cubicBezTo>
                  <a:pt x="77" y="52"/>
                  <a:pt x="77" y="52"/>
                  <a:pt x="77" y="52"/>
                </a:cubicBezTo>
                <a:cubicBezTo>
                  <a:pt x="77" y="52"/>
                  <a:pt x="77" y="52"/>
                  <a:pt x="77" y="52"/>
                </a:cubicBezTo>
                <a:cubicBezTo>
                  <a:pt x="77" y="53"/>
                  <a:pt x="77" y="53"/>
                  <a:pt x="78" y="53"/>
                </a:cubicBezTo>
                <a:cubicBezTo>
                  <a:pt x="78" y="53"/>
                  <a:pt x="78" y="53"/>
                  <a:pt x="78" y="53"/>
                </a:cubicBezTo>
                <a:cubicBezTo>
                  <a:pt x="78" y="53"/>
                  <a:pt x="79" y="53"/>
                  <a:pt x="79" y="54"/>
                </a:cubicBezTo>
                <a:cubicBezTo>
                  <a:pt x="79" y="54"/>
                  <a:pt x="79" y="54"/>
                  <a:pt x="79" y="54"/>
                </a:cubicBezTo>
                <a:cubicBezTo>
                  <a:pt x="79" y="54"/>
                  <a:pt x="79" y="54"/>
                  <a:pt x="79" y="54"/>
                </a:cubicBezTo>
                <a:cubicBezTo>
                  <a:pt x="80" y="54"/>
                  <a:pt x="80" y="54"/>
                  <a:pt x="80" y="54"/>
                </a:cubicBezTo>
                <a:cubicBezTo>
                  <a:pt x="80" y="54"/>
                  <a:pt x="80" y="54"/>
                  <a:pt x="80" y="54"/>
                </a:cubicBezTo>
                <a:cubicBezTo>
                  <a:pt x="80" y="54"/>
                  <a:pt x="80" y="53"/>
                  <a:pt x="80" y="53"/>
                </a:cubicBezTo>
                <a:cubicBezTo>
                  <a:pt x="80" y="53"/>
                  <a:pt x="80" y="53"/>
                  <a:pt x="80" y="53"/>
                </a:cubicBezTo>
                <a:cubicBezTo>
                  <a:pt x="81" y="53"/>
                  <a:pt x="81" y="53"/>
                  <a:pt x="81" y="53"/>
                </a:cubicBezTo>
                <a:cubicBezTo>
                  <a:pt x="81" y="53"/>
                  <a:pt x="81" y="53"/>
                  <a:pt x="81" y="53"/>
                </a:cubicBezTo>
                <a:cubicBezTo>
                  <a:pt x="81" y="53"/>
                  <a:pt x="81" y="53"/>
                  <a:pt x="81" y="53"/>
                </a:cubicBezTo>
                <a:cubicBezTo>
                  <a:pt x="81" y="53"/>
                  <a:pt x="81" y="53"/>
                  <a:pt x="81" y="53"/>
                </a:cubicBezTo>
                <a:cubicBezTo>
                  <a:pt x="81" y="53"/>
                  <a:pt x="82" y="53"/>
                  <a:pt x="82" y="53"/>
                </a:cubicBezTo>
                <a:cubicBezTo>
                  <a:pt x="82" y="53"/>
                  <a:pt x="82" y="53"/>
                  <a:pt x="82" y="53"/>
                </a:cubicBezTo>
                <a:cubicBezTo>
                  <a:pt x="82" y="53"/>
                  <a:pt x="82" y="53"/>
                  <a:pt x="82" y="53"/>
                </a:cubicBezTo>
                <a:cubicBezTo>
                  <a:pt x="83" y="53"/>
                  <a:pt x="83" y="53"/>
                  <a:pt x="83" y="53"/>
                </a:cubicBezTo>
                <a:cubicBezTo>
                  <a:pt x="83" y="53"/>
                  <a:pt x="83" y="53"/>
                  <a:pt x="83" y="53"/>
                </a:cubicBezTo>
                <a:cubicBezTo>
                  <a:pt x="83" y="53"/>
                  <a:pt x="83" y="53"/>
                  <a:pt x="83" y="53"/>
                </a:cubicBezTo>
                <a:cubicBezTo>
                  <a:pt x="83" y="54"/>
                  <a:pt x="83" y="54"/>
                  <a:pt x="83" y="54"/>
                </a:cubicBezTo>
                <a:cubicBezTo>
                  <a:pt x="83" y="54"/>
                  <a:pt x="84" y="54"/>
                  <a:pt x="84" y="54"/>
                </a:cubicBezTo>
                <a:cubicBezTo>
                  <a:pt x="84" y="54"/>
                  <a:pt x="84" y="54"/>
                  <a:pt x="84" y="54"/>
                </a:cubicBezTo>
                <a:cubicBezTo>
                  <a:pt x="84" y="54"/>
                  <a:pt x="84" y="54"/>
                  <a:pt x="85" y="54"/>
                </a:cubicBezTo>
                <a:cubicBezTo>
                  <a:pt x="85" y="54"/>
                  <a:pt x="85" y="54"/>
                  <a:pt x="85" y="54"/>
                </a:cubicBezTo>
                <a:cubicBezTo>
                  <a:pt x="85" y="54"/>
                  <a:pt x="85" y="54"/>
                  <a:pt x="85" y="54"/>
                </a:cubicBezTo>
                <a:cubicBezTo>
                  <a:pt x="85" y="54"/>
                  <a:pt x="85" y="54"/>
                  <a:pt x="85" y="54"/>
                </a:cubicBezTo>
                <a:cubicBezTo>
                  <a:pt x="86" y="54"/>
                  <a:pt x="86" y="53"/>
                  <a:pt x="86" y="53"/>
                </a:cubicBezTo>
                <a:cubicBezTo>
                  <a:pt x="86" y="53"/>
                  <a:pt x="86" y="53"/>
                  <a:pt x="86" y="53"/>
                </a:cubicBezTo>
                <a:cubicBezTo>
                  <a:pt x="86" y="54"/>
                  <a:pt x="86" y="54"/>
                  <a:pt x="86" y="54"/>
                </a:cubicBezTo>
                <a:cubicBezTo>
                  <a:pt x="86" y="53"/>
                  <a:pt x="86" y="53"/>
                  <a:pt x="86" y="53"/>
                </a:cubicBezTo>
                <a:cubicBezTo>
                  <a:pt x="86" y="53"/>
                  <a:pt x="86" y="53"/>
                  <a:pt x="86" y="52"/>
                </a:cubicBezTo>
                <a:cubicBezTo>
                  <a:pt x="86" y="52"/>
                  <a:pt x="86" y="52"/>
                  <a:pt x="87" y="52"/>
                </a:cubicBezTo>
                <a:cubicBezTo>
                  <a:pt x="87" y="52"/>
                  <a:pt x="87" y="52"/>
                  <a:pt x="87" y="52"/>
                </a:cubicBezTo>
                <a:cubicBezTo>
                  <a:pt x="87" y="52"/>
                  <a:pt x="87" y="52"/>
                  <a:pt x="87" y="52"/>
                </a:cubicBezTo>
                <a:cubicBezTo>
                  <a:pt x="87" y="52"/>
                  <a:pt x="87" y="52"/>
                  <a:pt x="87" y="52"/>
                </a:cubicBezTo>
                <a:cubicBezTo>
                  <a:pt x="89" y="52"/>
                  <a:pt x="89" y="52"/>
                  <a:pt x="89" y="52"/>
                </a:cubicBezTo>
                <a:cubicBezTo>
                  <a:pt x="89" y="52"/>
                  <a:pt x="89" y="52"/>
                  <a:pt x="89" y="53"/>
                </a:cubicBezTo>
                <a:cubicBezTo>
                  <a:pt x="89" y="53"/>
                  <a:pt x="90" y="53"/>
                  <a:pt x="90" y="53"/>
                </a:cubicBezTo>
                <a:cubicBezTo>
                  <a:pt x="90" y="53"/>
                  <a:pt x="90" y="53"/>
                  <a:pt x="90" y="53"/>
                </a:cubicBezTo>
                <a:cubicBezTo>
                  <a:pt x="90" y="53"/>
                  <a:pt x="90" y="53"/>
                  <a:pt x="90" y="53"/>
                </a:cubicBezTo>
                <a:cubicBezTo>
                  <a:pt x="90" y="53"/>
                  <a:pt x="91" y="53"/>
                  <a:pt x="91" y="53"/>
                </a:cubicBezTo>
                <a:cubicBezTo>
                  <a:pt x="91" y="53"/>
                  <a:pt x="91" y="53"/>
                  <a:pt x="91" y="53"/>
                </a:cubicBezTo>
                <a:cubicBezTo>
                  <a:pt x="90" y="53"/>
                  <a:pt x="90" y="53"/>
                  <a:pt x="90" y="53"/>
                </a:cubicBezTo>
                <a:cubicBezTo>
                  <a:pt x="91" y="53"/>
                  <a:pt x="91" y="53"/>
                  <a:pt x="91" y="53"/>
                </a:cubicBezTo>
                <a:cubicBezTo>
                  <a:pt x="91" y="53"/>
                  <a:pt x="91" y="53"/>
                  <a:pt x="91" y="53"/>
                </a:cubicBezTo>
                <a:cubicBezTo>
                  <a:pt x="91" y="53"/>
                  <a:pt x="91" y="53"/>
                  <a:pt x="92" y="53"/>
                </a:cubicBezTo>
                <a:cubicBezTo>
                  <a:pt x="92" y="53"/>
                  <a:pt x="92" y="54"/>
                  <a:pt x="92" y="54"/>
                </a:cubicBezTo>
                <a:cubicBezTo>
                  <a:pt x="92" y="54"/>
                  <a:pt x="92" y="54"/>
                  <a:pt x="92" y="54"/>
                </a:cubicBezTo>
                <a:cubicBezTo>
                  <a:pt x="92" y="54"/>
                  <a:pt x="92" y="54"/>
                  <a:pt x="92" y="54"/>
                </a:cubicBezTo>
                <a:cubicBezTo>
                  <a:pt x="92" y="54"/>
                  <a:pt x="92" y="54"/>
                  <a:pt x="92" y="54"/>
                </a:cubicBezTo>
                <a:cubicBezTo>
                  <a:pt x="93" y="54"/>
                  <a:pt x="93" y="54"/>
                  <a:pt x="93" y="54"/>
                </a:cubicBezTo>
                <a:cubicBezTo>
                  <a:pt x="93" y="54"/>
                  <a:pt x="93" y="54"/>
                  <a:pt x="94" y="55"/>
                </a:cubicBezTo>
                <a:cubicBezTo>
                  <a:pt x="94" y="55"/>
                  <a:pt x="94" y="55"/>
                  <a:pt x="94" y="56"/>
                </a:cubicBezTo>
                <a:cubicBezTo>
                  <a:pt x="94" y="56"/>
                  <a:pt x="94" y="56"/>
                  <a:pt x="94" y="57"/>
                </a:cubicBezTo>
                <a:cubicBezTo>
                  <a:pt x="94" y="57"/>
                  <a:pt x="94" y="57"/>
                  <a:pt x="94" y="57"/>
                </a:cubicBezTo>
                <a:cubicBezTo>
                  <a:pt x="94" y="57"/>
                  <a:pt x="94" y="57"/>
                  <a:pt x="94" y="57"/>
                </a:cubicBezTo>
                <a:cubicBezTo>
                  <a:pt x="94" y="57"/>
                  <a:pt x="94" y="57"/>
                  <a:pt x="94" y="57"/>
                </a:cubicBezTo>
                <a:cubicBezTo>
                  <a:pt x="94" y="57"/>
                  <a:pt x="94" y="57"/>
                  <a:pt x="93" y="57"/>
                </a:cubicBezTo>
                <a:cubicBezTo>
                  <a:pt x="93" y="57"/>
                  <a:pt x="93" y="57"/>
                  <a:pt x="93" y="57"/>
                </a:cubicBezTo>
                <a:cubicBezTo>
                  <a:pt x="93" y="58"/>
                  <a:pt x="93" y="58"/>
                  <a:pt x="93" y="58"/>
                </a:cubicBezTo>
                <a:cubicBezTo>
                  <a:pt x="93" y="59"/>
                  <a:pt x="93" y="59"/>
                  <a:pt x="93" y="59"/>
                </a:cubicBezTo>
                <a:cubicBezTo>
                  <a:pt x="93" y="59"/>
                  <a:pt x="93" y="59"/>
                  <a:pt x="93" y="59"/>
                </a:cubicBezTo>
                <a:cubicBezTo>
                  <a:pt x="93" y="59"/>
                  <a:pt x="94" y="59"/>
                  <a:pt x="94" y="59"/>
                </a:cubicBezTo>
                <a:cubicBezTo>
                  <a:pt x="94" y="59"/>
                  <a:pt x="94" y="59"/>
                  <a:pt x="94" y="59"/>
                </a:cubicBezTo>
                <a:cubicBezTo>
                  <a:pt x="94" y="59"/>
                  <a:pt x="94" y="59"/>
                  <a:pt x="94" y="59"/>
                </a:cubicBezTo>
                <a:cubicBezTo>
                  <a:pt x="94" y="59"/>
                  <a:pt x="94" y="59"/>
                  <a:pt x="94" y="59"/>
                </a:cubicBezTo>
                <a:cubicBezTo>
                  <a:pt x="94" y="59"/>
                  <a:pt x="94" y="60"/>
                  <a:pt x="94" y="60"/>
                </a:cubicBezTo>
                <a:cubicBezTo>
                  <a:pt x="94" y="60"/>
                  <a:pt x="94" y="60"/>
                  <a:pt x="94" y="60"/>
                </a:cubicBezTo>
                <a:cubicBezTo>
                  <a:pt x="94" y="60"/>
                  <a:pt x="94" y="60"/>
                  <a:pt x="95" y="60"/>
                </a:cubicBezTo>
                <a:cubicBezTo>
                  <a:pt x="95" y="60"/>
                  <a:pt x="95" y="61"/>
                  <a:pt x="95" y="61"/>
                </a:cubicBezTo>
                <a:cubicBezTo>
                  <a:pt x="95" y="61"/>
                  <a:pt x="95" y="61"/>
                  <a:pt x="95" y="62"/>
                </a:cubicBezTo>
                <a:cubicBezTo>
                  <a:pt x="95" y="62"/>
                  <a:pt x="95" y="62"/>
                  <a:pt x="95" y="62"/>
                </a:cubicBezTo>
                <a:cubicBezTo>
                  <a:pt x="95" y="62"/>
                  <a:pt x="95" y="62"/>
                  <a:pt x="95" y="62"/>
                </a:cubicBezTo>
                <a:cubicBezTo>
                  <a:pt x="95" y="62"/>
                  <a:pt x="95" y="63"/>
                  <a:pt x="96" y="63"/>
                </a:cubicBezTo>
                <a:cubicBezTo>
                  <a:pt x="96" y="63"/>
                  <a:pt x="96" y="63"/>
                  <a:pt x="96" y="63"/>
                </a:cubicBezTo>
                <a:cubicBezTo>
                  <a:pt x="96" y="63"/>
                  <a:pt x="96" y="63"/>
                  <a:pt x="96" y="63"/>
                </a:cubicBezTo>
                <a:cubicBezTo>
                  <a:pt x="96" y="63"/>
                  <a:pt x="96" y="64"/>
                  <a:pt x="96" y="64"/>
                </a:cubicBezTo>
                <a:cubicBezTo>
                  <a:pt x="96" y="64"/>
                  <a:pt x="96" y="64"/>
                  <a:pt x="96" y="64"/>
                </a:cubicBezTo>
                <a:cubicBezTo>
                  <a:pt x="96" y="64"/>
                  <a:pt x="96" y="64"/>
                  <a:pt x="96" y="64"/>
                </a:cubicBezTo>
                <a:cubicBezTo>
                  <a:pt x="96" y="65"/>
                  <a:pt x="96" y="65"/>
                  <a:pt x="96" y="65"/>
                </a:cubicBezTo>
                <a:cubicBezTo>
                  <a:pt x="96" y="65"/>
                  <a:pt x="96" y="65"/>
                  <a:pt x="96" y="65"/>
                </a:cubicBezTo>
                <a:cubicBezTo>
                  <a:pt x="97" y="65"/>
                  <a:pt x="97" y="65"/>
                  <a:pt x="97" y="65"/>
                </a:cubicBezTo>
                <a:cubicBezTo>
                  <a:pt x="97" y="65"/>
                  <a:pt x="97" y="65"/>
                  <a:pt x="97" y="65"/>
                </a:cubicBezTo>
                <a:cubicBezTo>
                  <a:pt x="97" y="65"/>
                  <a:pt x="97" y="65"/>
                  <a:pt x="97" y="65"/>
                </a:cubicBezTo>
                <a:cubicBezTo>
                  <a:pt x="97" y="65"/>
                  <a:pt x="97" y="65"/>
                  <a:pt x="97" y="65"/>
                </a:cubicBezTo>
                <a:cubicBezTo>
                  <a:pt x="97" y="66"/>
                  <a:pt x="97" y="66"/>
                  <a:pt x="97" y="66"/>
                </a:cubicBezTo>
                <a:cubicBezTo>
                  <a:pt x="97" y="66"/>
                  <a:pt x="97" y="66"/>
                  <a:pt x="97" y="66"/>
                </a:cubicBezTo>
                <a:cubicBezTo>
                  <a:pt x="97" y="67"/>
                  <a:pt x="97" y="67"/>
                  <a:pt x="97" y="67"/>
                </a:cubicBezTo>
                <a:cubicBezTo>
                  <a:pt x="97" y="67"/>
                  <a:pt x="97" y="67"/>
                  <a:pt x="97" y="67"/>
                </a:cubicBezTo>
                <a:cubicBezTo>
                  <a:pt x="96" y="67"/>
                  <a:pt x="96" y="67"/>
                  <a:pt x="96" y="67"/>
                </a:cubicBezTo>
                <a:cubicBezTo>
                  <a:pt x="96" y="69"/>
                  <a:pt x="96" y="69"/>
                  <a:pt x="96" y="69"/>
                </a:cubicBezTo>
                <a:cubicBezTo>
                  <a:pt x="96" y="69"/>
                  <a:pt x="96" y="69"/>
                  <a:pt x="96" y="69"/>
                </a:cubicBezTo>
                <a:cubicBezTo>
                  <a:pt x="97" y="69"/>
                  <a:pt x="97" y="69"/>
                  <a:pt x="97" y="69"/>
                </a:cubicBezTo>
                <a:cubicBezTo>
                  <a:pt x="97" y="69"/>
                  <a:pt x="97" y="69"/>
                  <a:pt x="97" y="69"/>
                </a:cubicBezTo>
                <a:cubicBezTo>
                  <a:pt x="97" y="69"/>
                  <a:pt x="97" y="70"/>
                  <a:pt x="97" y="70"/>
                </a:cubicBezTo>
                <a:cubicBezTo>
                  <a:pt x="97" y="70"/>
                  <a:pt x="97" y="70"/>
                  <a:pt x="97" y="70"/>
                </a:cubicBezTo>
                <a:cubicBezTo>
                  <a:pt x="97" y="70"/>
                  <a:pt x="96" y="70"/>
                  <a:pt x="96" y="70"/>
                </a:cubicBezTo>
                <a:cubicBezTo>
                  <a:pt x="96" y="70"/>
                  <a:pt x="96" y="70"/>
                  <a:pt x="96" y="71"/>
                </a:cubicBezTo>
                <a:cubicBezTo>
                  <a:pt x="96" y="71"/>
                  <a:pt x="96" y="71"/>
                  <a:pt x="96" y="71"/>
                </a:cubicBezTo>
                <a:cubicBezTo>
                  <a:pt x="96" y="71"/>
                  <a:pt x="96" y="71"/>
                  <a:pt x="96" y="71"/>
                </a:cubicBezTo>
                <a:cubicBezTo>
                  <a:pt x="96" y="71"/>
                  <a:pt x="96" y="71"/>
                  <a:pt x="96" y="71"/>
                </a:cubicBezTo>
                <a:cubicBezTo>
                  <a:pt x="95" y="71"/>
                  <a:pt x="95" y="71"/>
                  <a:pt x="95" y="71"/>
                </a:cubicBezTo>
                <a:cubicBezTo>
                  <a:pt x="95" y="73"/>
                  <a:pt x="95" y="73"/>
                  <a:pt x="95" y="73"/>
                </a:cubicBezTo>
                <a:cubicBezTo>
                  <a:pt x="95" y="73"/>
                  <a:pt x="95" y="73"/>
                  <a:pt x="95" y="73"/>
                </a:cubicBezTo>
                <a:cubicBezTo>
                  <a:pt x="95" y="73"/>
                  <a:pt x="95" y="73"/>
                  <a:pt x="95" y="73"/>
                </a:cubicBezTo>
                <a:cubicBezTo>
                  <a:pt x="95" y="73"/>
                  <a:pt x="95" y="73"/>
                  <a:pt x="95" y="73"/>
                </a:cubicBezTo>
                <a:cubicBezTo>
                  <a:pt x="95" y="74"/>
                  <a:pt x="95" y="74"/>
                  <a:pt x="95" y="74"/>
                </a:cubicBezTo>
                <a:cubicBezTo>
                  <a:pt x="95" y="74"/>
                  <a:pt x="95" y="74"/>
                  <a:pt x="94" y="74"/>
                </a:cubicBezTo>
                <a:cubicBezTo>
                  <a:pt x="94" y="74"/>
                  <a:pt x="94" y="74"/>
                  <a:pt x="94" y="75"/>
                </a:cubicBezTo>
                <a:cubicBezTo>
                  <a:pt x="94" y="75"/>
                  <a:pt x="94" y="75"/>
                  <a:pt x="94" y="75"/>
                </a:cubicBezTo>
                <a:cubicBezTo>
                  <a:pt x="94" y="75"/>
                  <a:pt x="94" y="75"/>
                  <a:pt x="94" y="75"/>
                </a:cubicBezTo>
                <a:cubicBezTo>
                  <a:pt x="94" y="75"/>
                  <a:pt x="94" y="75"/>
                  <a:pt x="94" y="75"/>
                </a:cubicBezTo>
                <a:cubicBezTo>
                  <a:pt x="94" y="75"/>
                  <a:pt x="94" y="75"/>
                  <a:pt x="94" y="75"/>
                </a:cubicBezTo>
                <a:cubicBezTo>
                  <a:pt x="94" y="80"/>
                  <a:pt x="94" y="80"/>
                  <a:pt x="94" y="80"/>
                </a:cubicBezTo>
                <a:cubicBezTo>
                  <a:pt x="94" y="80"/>
                  <a:pt x="94" y="80"/>
                  <a:pt x="94" y="80"/>
                </a:cubicBezTo>
                <a:cubicBezTo>
                  <a:pt x="94" y="80"/>
                  <a:pt x="94" y="80"/>
                  <a:pt x="94" y="80"/>
                </a:cubicBezTo>
                <a:cubicBezTo>
                  <a:pt x="94" y="80"/>
                  <a:pt x="94" y="80"/>
                  <a:pt x="94" y="80"/>
                </a:cubicBezTo>
                <a:cubicBezTo>
                  <a:pt x="94" y="80"/>
                  <a:pt x="94" y="80"/>
                  <a:pt x="94" y="80"/>
                </a:cubicBezTo>
                <a:cubicBezTo>
                  <a:pt x="94" y="80"/>
                  <a:pt x="94" y="80"/>
                  <a:pt x="94" y="80"/>
                </a:cubicBezTo>
                <a:cubicBezTo>
                  <a:pt x="94" y="80"/>
                  <a:pt x="94" y="80"/>
                  <a:pt x="94" y="80"/>
                </a:cubicBezTo>
                <a:cubicBezTo>
                  <a:pt x="94" y="81"/>
                  <a:pt x="94" y="81"/>
                  <a:pt x="95" y="81"/>
                </a:cubicBezTo>
                <a:cubicBezTo>
                  <a:pt x="95" y="81"/>
                  <a:pt x="95" y="81"/>
                  <a:pt x="95" y="81"/>
                </a:cubicBezTo>
                <a:cubicBezTo>
                  <a:pt x="95" y="81"/>
                  <a:pt x="95" y="81"/>
                  <a:pt x="95" y="81"/>
                </a:cubicBezTo>
                <a:cubicBezTo>
                  <a:pt x="95" y="81"/>
                  <a:pt x="95" y="81"/>
                  <a:pt x="95" y="81"/>
                </a:cubicBezTo>
                <a:cubicBezTo>
                  <a:pt x="95" y="81"/>
                  <a:pt x="95" y="81"/>
                  <a:pt x="95" y="81"/>
                </a:cubicBezTo>
                <a:cubicBezTo>
                  <a:pt x="95" y="81"/>
                  <a:pt x="95" y="81"/>
                  <a:pt x="95" y="81"/>
                </a:cubicBezTo>
                <a:cubicBezTo>
                  <a:pt x="95" y="81"/>
                  <a:pt x="95" y="81"/>
                  <a:pt x="95" y="81"/>
                </a:cubicBezTo>
                <a:cubicBezTo>
                  <a:pt x="95" y="82"/>
                  <a:pt x="95" y="82"/>
                  <a:pt x="95" y="82"/>
                </a:cubicBezTo>
                <a:cubicBezTo>
                  <a:pt x="95" y="82"/>
                  <a:pt x="95" y="82"/>
                  <a:pt x="95" y="82"/>
                </a:cubicBezTo>
                <a:cubicBezTo>
                  <a:pt x="94" y="82"/>
                  <a:pt x="94" y="82"/>
                  <a:pt x="94" y="82"/>
                </a:cubicBezTo>
                <a:cubicBezTo>
                  <a:pt x="94" y="87"/>
                  <a:pt x="94" y="87"/>
                  <a:pt x="94" y="87"/>
                </a:cubicBezTo>
                <a:cubicBezTo>
                  <a:pt x="94" y="87"/>
                  <a:pt x="94" y="87"/>
                  <a:pt x="94" y="87"/>
                </a:cubicBezTo>
                <a:cubicBezTo>
                  <a:pt x="94" y="87"/>
                  <a:pt x="95" y="87"/>
                  <a:pt x="95" y="87"/>
                </a:cubicBezTo>
                <a:cubicBezTo>
                  <a:pt x="95" y="87"/>
                  <a:pt x="95" y="88"/>
                  <a:pt x="95" y="88"/>
                </a:cubicBezTo>
                <a:cubicBezTo>
                  <a:pt x="95" y="88"/>
                  <a:pt x="95" y="89"/>
                  <a:pt x="95" y="89"/>
                </a:cubicBezTo>
                <a:cubicBezTo>
                  <a:pt x="95" y="89"/>
                  <a:pt x="95" y="89"/>
                  <a:pt x="95" y="89"/>
                </a:cubicBezTo>
                <a:cubicBezTo>
                  <a:pt x="94" y="90"/>
                  <a:pt x="94" y="90"/>
                  <a:pt x="94" y="90"/>
                </a:cubicBezTo>
                <a:cubicBezTo>
                  <a:pt x="94" y="90"/>
                  <a:pt x="94" y="90"/>
                  <a:pt x="94" y="90"/>
                </a:cubicBezTo>
                <a:cubicBezTo>
                  <a:pt x="94" y="90"/>
                  <a:pt x="93" y="90"/>
                  <a:pt x="93" y="90"/>
                </a:cubicBezTo>
                <a:cubicBezTo>
                  <a:pt x="93" y="90"/>
                  <a:pt x="93" y="91"/>
                  <a:pt x="93" y="91"/>
                </a:cubicBezTo>
                <a:cubicBezTo>
                  <a:pt x="93" y="91"/>
                  <a:pt x="93" y="91"/>
                  <a:pt x="93" y="91"/>
                </a:cubicBezTo>
                <a:cubicBezTo>
                  <a:pt x="93" y="91"/>
                  <a:pt x="93" y="92"/>
                  <a:pt x="93" y="92"/>
                </a:cubicBezTo>
                <a:cubicBezTo>
                  <a:pt x="94" y="92"/>
                  <a:pt x="94" y="92"/>
                  <a:pt x="94" y="92"/>
                </a:cubicBezTo>
                <a:cubicBezTo>
                  <a:pt x="94" y="92"/>
                  <a:pt x="94" y="92"/>
                  <a:pt x="94" y="92"/>
                </a:cubicBezTo>
                <a:cubicBezTo>
                  <a:pt x="94" y="92"/>
                  <a:pt x="94" y="92"/>
                  <a:pt x="95" y="92"/>
                </a:cubicBezTo>
                <a:cubicBezTo>
                  <a:pt x="95" y="92"/>
                  <a:pt x="95" y="92"/>
                  <a:pt x="96" y="92"/>
                </a:cubicBezTo>
                <a:cubicBezTo>
                  <a:pt x="96" y="92"/>
                  <a:pt x="96" y="92"/>
                  <a:pt x="96" y="92"/>
                </a:cubicBezTo>
                <a:cubicBezTo>
                  <a:pt x="97" y="92"/>
                  <a:pt x="98" y="92"/>
                  <a:pt x="98" y="91"/>
                </a:cubicBezTo>
                <a:cubicBezTo>
                  <a:pt x="99" y="91"/>
                  <a:pt x="99" y="91"/>
                  <a:pt x="99" y="91"/>
                </a:cubicBezTo>
                <a:cubicBezTo>
                  <a:pt x="99" y="91"/>
                  <a:pt x="99" y="91"/>
                  <a:pt x="99" y="91"/>
                </a:cubicBezTo>
                <a:cubicBezTo>
                  <a:pt x="99" y="91"/>
                  <a:pt x="99" y="91"/>
                  <a:pt x="99" y="91"/>
                </a:cubicBezTo>
                <a:cubicBezTo>
                  <a:pt x="99" y="91"/>
                  <a:pt x="99" y="91"/>
                  <a:pt x="99" y="91"/>
                </a:cubicBezTo>
                <a:cubicBezTo>
                  <a:pt x="99" y="91"/>
                  <a:pt x="100" y="91"/>
                  <a:pt x="100" y="91"/>
                </a:cubicBezTo>
                <a:cubicBezTo>
                  <a:pt x="100" y="90"/>
                  <a:pt x="100" y="90"/>
                  <a:pt x="100" y="90"/>
                </a:cubicBezTo>
                <a:cubicBezTo>
                  <a:pt x="100" y="90"/>
                  <a:pt x="100" y="90"/>
                  <a:pt x="100" y="90"/>
                </a:cubicBezTo>
                <a:cubicBezTo>
                  <a:pt x="100" y="90"/>
                  <a:pt x="100" y="90"/>
                  <a:pt x="100" y="90"/>
                </a:cubicBezTo>
                <a:cubicBezTo>
                  <a:pt x="100" y="89"/>
                  <a:pt x="101" y="88"/>
                  <a:pt x="101" y="88"/>
                </a:cubicBezTo>
                <a:cubicBezTo>
                  <a:pt x="102" y="88"/>
                  <a:pt x="102" y="88"/>
                  <a:pt x="102" y="88"/>
                </a:cubicBezTo>
                <a:cubicBezTo>
                  <a:pt x="102" y="88"/>
                  <a:pt x="103" y="88"/>
                  <a:pt x="103" y="88"/>
                </a:cubicBezTo>
                <a:cubicBezTo>
                  <a:pt x="103" y="88"/>
                  <a:pt x="103" y="88"/>
                  <a:pt x="103" y="88"/>
                </a:cubicBezTo>
                <a:cubicBezTo>
                  <a:pt x="103" y="88"/>
                  <a:pt x="103" y="88"/>
                  <a:pt x="104" y="88"/>
                </a:cubicBezTo>
                <a:cubicBezTo>
                  <a:pt x="104" y="88"/>
                  <a:pt x="104" y="88"/>
                  <a:pt x="104" y="88"/>
                </a:cubicBezTo>
                <a:cubicBezTo>
                  <a:pt x="105" y="87"/>
                  <a:pt x="105" y="87"/>
                  <a:pt x="105" y="87"/>
                </a:cubicBezTo>
                <a:cubicBezTo>
                  <a:pt x="105" y="87"/>
                  <a:pt x="105" y="86"/>
                  <a:pt x="105" y="86"/>
                </a:cubicBezTo>
                <a:cubicBezTo>
                  <a:pt x="105" y="86"/>
                  <a:pt x="105" y="86"/>
                  <a:pt x="105" y="86"/>
                </a:cubicBezTo>
                <a:cubicBezTo>
                  <a:pt x="105" y="85"/>
                  <a:pt x="105" y="85"/>
                  <a:pt x="105" y="85"/>
                </a:cubicBezTo>
                <a:cubicBezTo>
                  <a:pt x="105" y="85"/>
                  <a:pt x="104" y="85"/>
                  <a:pt x="104" y="85"/>
                </a:cubicBezTo>
                <a:cubicBezTo>
                  <a:pt x="104" y="85"/>
                  <a:pt x="104" y="85"/>
                  <a:pt x="104" y="85"/>
                </a:cubicBezTo>
                <a:cubicBezTo>
                  <a:pt x="104" y="84"/>
                  <a:pt x="104" y="84"/>
                  <a:pt x="104" y="84"/>
                </a:cubicBezTo>
                <a:cubicBezTo>
                  <a:pt x="104" y="84"/>
                  <a:pt x="104" y="84"/>
                  <a:pt x="104" y="84"/>
                </a:cubicBezTo>
                <a:cubicBezTo>
                  <a:pt x="105" y="84"/>
                  <a:pt x="105" y="84"/>
                  <a:pt x="105" y="84"/>
                </a:cubicBezTo>
                <a:cubicBezTo>
                  <a:pt x="105" y="84"/>
                  <a:pt x="105" y="84"/>
                  <a:pt x="105" y="83"/>
                </a:cubicBezTo>
                <a:cubicBezTo>
                  <a:pt x="105" y="83"/>
                  <a:pt x="105" y="83"/>
                  <a:pt x="105" y="83"/>
                </a:cubicBezTo>
                <a:cubicBezTo>
                  <a:pt x="105" y="83"/>
                  <a:pt x="105" y="83"/>
                  <a:pt x="105" y="83"/>
                </a:cubicBezTo>
                <a:cubicBezTo>
                  <a:pt x="105" y="83"/>
                  <a:pt x="105" y="83"/>
                  <a:pt x="105" y="83"/>
                </a:cubicBezTo>
                <a:cubicBezTo>
                  <a:pt x="105" y="84"/>
                  <a:pt x="105" y="84"/>
                  <a:pt x="105" y="84"/>
                </a:cubicBezTo>
                <a:cubicBezTo>
                  <a:pt x="105" y="83"/>
                  <a:pt x="105" y="83"/>
                  <a:pt x="105" y="83"/>
                </a:cubicBezTo>
                <a:cubicBezTo>
                  <a:pt x="105" y="83"/>
                  <a:pt x="105" y="83"/>
                  <a:pt x="105" y="83"/>
                </a:cubicBezTo>
                <a:cubicBezTo>
                  <a:pt x="105" y="83"/>
                  <a:pt x="105" y="83"/>
                  <a:pt x="105" y="83"/>
                </a:cubicBezTo>
                <a:cubicBezTo>
                  <a:pt x="105" y="83"/>
                  <a:pt x="105" y="83"/>
                  <a:pt x="105" y="83"/>
                </a:cubicBezTo>
                <a:cubicBezTo>
                  <a:pt x="106" y="83"/>
                  <a:pt x="106" y="83"/>
                  <a:pt x="106" y="83"/>
                </a:cubicBezTo>
                <a:cubicBezTo>
                  <a:pt x="106" y="83"/>
                  <a:pt x="107" y="82"/>
                  <a:pt x="107" y="82"/>
                </a:cubicBezTo>
                <a:cubicBezTo>
                  <a:pt x="107" y="81"/>
                  <a:pt x="107" y="81"/>
                  <a:pt x="107" y="80"/>
                </a:cubicBezTo>
                <a:cubicBezTo>
                  <a:pt x="107" y="80"/>
                  <a:pt x="107" y="80"/>
                  <a:pt x="107" y="80"/>
                </a:cubicBezTo>
                <a:cubicBezTo>
                  <a:pt x="107" y="80"/>
                  <a:pt x="107" y="79"/>
                  <a:pt x="107" y="79"/>
                </a:cubicBezTo>
                <a:cubicBezTo>
                  <a:pt x="107" y="79"/>
                  <a:pt x="107" y="79"/>
                  <a:pt x="107" y="79"/>
                </a:cubicBezTo>
                <a:cubicBezTo>
                  <a:pt x="107" y="79"/>
                  <a:pt x="107" y="79"/>
                  <a:pt x="107" y="79"/>
                </a:cubicBezTo>
                <a:cubicBezTo>
                  <a:pt x="107" y="79"/>
                  <a:pt x="107" y="79"/>
                  <a:pt x="107" y="79"/>
                </a:cubicBezTo>
                <a:cubicBezTo>
                  <a:pt x="107" y="79"/>
                  <a:pt x="107" y="78"/>
                  <a:pt x="107" y="78"/>
                </a:cubicBezTo>
                <a:cubicBezTo>
                  <a:pt x="107" y="78"/>
                  <a:pt x="108" y="78"/>
                  <a:pt x="108" y="78"/>
                </a:cubicBezTo>
                <a:cubicBezTo>
                  <a:pt x="108" y="78"/>
                  <a:pt x="108" y="78"/>
                  <a:pt x="108" y="78"/>
                </a:cubicBezTo>
                <a:cubicBezTo>
                  <a:pt x="108" y="78"/>
                  <a:pt x="108" y="78"/>
                  <a:pt x="108" y="78"/>
                </a:cubicBezTo>
                <a:cubicBezTo>
                  <a:pt x="109" y="77"/>
                  <a:pt x="109" y="77"/>
                  <a:pt x="109" y="77"/>
                </a:cubicBezTo>
                <a:cubicBezTo>
                  <a:pt x="109" y="77"/>
                  <a:pt x="109" y="76"/>
                  <a:pt x="109" y="76"/>
                </a:cubicBezTo>
                <a:cubicBezTo>
                  <a:pt x="109" y="76"/>
                  <a:pt x="109" y="76"/>
                  <a:pt x="109" y="76"/>
                </a:cubicBezTo>
                <a:cubicBezTo>
                  <a:pt x="109" y="76"/>
                  <a:pt x="109" y="75"/>
                  <a:pt x="109" y="75"/>
                </a:cubicBezTo>
                <a:cubicBezTo>
                  <a:pt x="110" y="75"/>
                  <a:pt x="110" y="74"/>
                  <a:pt x="111" y="74"/>
                </a:cubicBezTo>
                <a:cubicBezTo>
                  <a:pt x="111" y="74"/>
                  <a:pt x="111" y="74"/>
                  <a:pt x="111" y="74"/>
                </a:cubicBezTo>
                <a:cubicBezTo>
                  <a:pt x="111" y="74"/>
                  <a:pt x="111" y="73"/>
                  <a:pt x="111" y="73"/>
                </a:cubicBezTo>
                <a:cubicBezTo>
                  <a:pt x="111" y="73"/>
                  <a:pt x="111" y="72"/>
                  <a:pt x="111" y="72"/>
                </a:cubicBezTo>
                <a:cubicBezTo>
                  <a:pt x="111" y="72"/>
                  <a:pt x="111" y="72"/>
                  <a:pt x="111" y="72"/>
                </a:cubicBezTo>
                <a:cubicBezTo>
                  <a:pt x="111" y="71"/>
                  <a:pt x="111" y="71"/>
                  <a:pt x="111" y="70"/>
                </a:cubicBezTo>
                <a:cubicBezTo>
                  <a:pt x="111" y="70"/>
                  <a:pt x="111" y="70"/>
                  <a:pt x="112" y="69"/>
                </a:cubicBezTo>
                <a:cubicBezTo>
                  <a:pt x="112" y="69"/>
                  <a:pt x="112" y="69"/>
                  <a:pt x="112" y="69"/>
                </a:cubicBezTo>
                <a:cubicBezTo>
                  <a:pt x="112" y="69"/>
                  <a:pt x="112" y="69"/>
                  <a:pt x="112" y="69"/>
                </a:cubicBezTo>
                <a:cubicBezTo>
                  <a:pt x="112" y="68"/>
                  <a:pt x="112" y="68"/>
                  <a:pt x="112" y="68"/>
                </a:cubicBezTo>
                <a:cubicBezTo>
                  <a:pt x="112" y="68"/>
                  <a:pt x="112" y="68"/>
                  <a:pt x="112" y="68"/>
                </a:cubicBezTo>
                <a:cubicBezTo>
                  <a:pt x="112" y="68"/>
                  <a:pt x="112" y="68"/>
                  <a:pt x="112" y="68"/>
                </a:cubicBezTo>
                <a:cubicBezTo>
                  <a:pt x="112" y="68"/>
                  <a:pt x="112" y="68"/>
                  <a:pt x="112" y="68"/>
                </a:cubicBezTo>
                <a:cubicBezTo>
                  <a:pt x="112" y="69"/>
                  <a:pt x="112" y="69"/>
                  <a:pt x="112" y="69"/>
                </a:cubicBezTo>
                <a:cubicBezTo>
                  <a:pt x="112" y="68"/>
                  <a:pt x="112" y="68"/>
                  <a:pt x="112" y="68"/>
                </a:cubicBezTo>
                <a:cubicBezTo>
                  <a:pt x="112" y="67"/>
                  <a:pt x="112" y="66"/>
                  <a:pt x="112" y="65"/>
                </a:cubicBezTo>
                <a:cubicBezTo>
                  <a:pt x="112" y="65"/>
                  <a:pt x="112" y="64"/>
                  <a:pt x="112" y="64"/>
                </a:cubicBezTo>
                <a:cubicBezTo>
                  <a:pt x="112" y="63"/>
                  <a:pt x="112" y="62"/>
                  <a:pt x="113" y="62"/>
                </a:cubicBezTo>
                <a:cubicBezTo>
                  <a:pt x="113" y="61"/>
                  <a:pt x="113" y="61"/>
                  <a:pt x="113" y="61"/>
                </a:cubicBezTo>
                <a:cubicBezTo>
                  <a:pt x="113" y="61"/>
                  <a:pt x="113" y="61"/>
                  <a:pt x="113" y="61"/>
                </a:cubicBezTo>
                <a:cubicBezTo>
                  <a:pt x="113" y="61"/>
                  <a:pt x="113" y="61"/>
                  <a:pt x="113" y="61"/>
                </a:cubicBezTo>
                <a:cubicBezTo>
                  <a:pt x="113" y="61"/>
                  <a:pt x="113" y="61"/>
                  <a:pt x="113" y="61"/>
                </a:cubicBezTo>
                <a:cubicBezTo>
                  <a:pt x="113" y="61"/>
                  <a:pt x="113" y="61"/>
                  <a:pt x="113" y="61"/>
                </a:cubicBezTo>
                <a:cubicBezTo>
                  <a:pt x="113" y="61"/>
                  <a:pt x="113" y="61"/>
                  <a:pt x="113" y="61"/>
                </a:cubicBezTo>
                <a:cubicBezTo>
                  <a:pt x="113" y="60"/>
                  <a:pt x="113" y="60"/>
                  <a:pt x="113" y="60"/>
                </a:cubicBezTo>
                <a:cubicBezTo>
                  <a:pt x="113" y="60"/>
                  <a:pt x="113" y="60"/>
                  <a:pt x="113" y="60"/>
                </a:cubicBezTo>
                <a:cubicBezTo>
                  <a:pt x="113" y="60"/>
                  <a:pt x="113" y="60"/>
                  <a:pt x="113" y="60"/>
                </a:cubicBezTo>
                <a:cubicBezTo>
                  <a:pt x="113" y="60"/>
                  <a:pt x="113" y="60"/>
                  <a:pt x="114" y="60"/>
                </a:cubicBezTo>
                <a:cubicBezTo>
                  <a:pt x="114" y="60"/>
                  <a:pt x="114" y="60"/>
                  <a:pt x="114" y="60"/>
                </a:cubicBezTo>
                <a:cubicBezTo>
                  <a:pt x="114" y="58"/>
                  <a:pt x="114" y="58"/>
                  <a:pt x="114" y="58"/>
                </a:cubicBezTo>
                <a:cubicBezTo>
                  <a:pt x="114" y="58"/>
                  <a:pt x="114" y="58"/>
                  <a:pt x="114" y="57"/>
                </a:cubicBezTo>
                <a:cubicBezTo>
                  <a:pt x="114" y="57"/>
                  <a:pt x="114" y="57"/>
                  <a:pt x="114" y="57"/>
                </a:cubicBezTo>
                <a:cubicBezTo>
                  <a:pt x="113" y="57"/>
                  <a:pt x="113" y="57"/>
                  <a:pt x="113" y="57"/>
                </a:cubicBezTo>
                <a:cubicBezTo>
                  <a:pt x="113" y="57"/>
                  <a:pt x="113" y="56"/>
                  <a:pt x="113" y="56"/>
                </a:cubicBezTo>
                <a:cubicBezTo>
                  <a:pt x="113" y="56"/>
                  <a:pt x="113" y="56"/>
                  <a:pt x="113" y="56"/>
                </a:cubicBezTo>
                <a:cubicBezTo>
                  <a:pt x="113" y="56"/>
                  <a:pt x="113" y="55"/>
                  <a:pt x="114" y="55"/>
                </a:cubicBezTo>
                <a:cubicBezTo>
                  <a:pt x="114" y="55"/>
                  <a:pt x="114" y="55"/>
                  <a:pt x="114" y="55"/>
                </a:cubicBezTo>
                <a:cubicBezTo>
                  <a:pt x="114" y="55"/>
                  <a:pt x="114" y="55"/>
                  <a:pt x="114" y="55"/>
                </a:cubicBezTo>
                <a:cubicBezTo>
                  <a:pt x="114" y="54"/>
                  <a:pt x="114" y="54"/>
                  <a:pt x="114" y="54"/>
                </a:cubicBezTo>
                <a:cubicBezTo>
                  <a:pt x="114" y="54"/>
                  <a:pt x="114" y="54"/>
                  <a:pt x="114" y="54"/>
                </a:cubicBezTo>
                <a:cubicBezTo>
                  <a:pt x="114" y="53"/>
                  <a:pt x="114" y="53"/>
                  <a:pt x="114" y="53"/>
                </a:cubicBezTo>
                <a:cubicBezTo>
                  <a:pt x="114" y="53"/>
                  <a:pt x="114" y="53"/>
                  <a:pt x="114" y="53"/>
                </a:cubicBezTo>
                <a:cubicBezTo>
                  <a:pt x="114" y="52"/>
                  <a:pt x="114" y="52"/>
                  <a:pt x="114" y="52"/>
                </a:cubicBezTo>
                <a:cubicBezTo>
                  <a:pt x="114" y="52"/>
                  <a:pt x="114" y="52"/>
                  <a:pt x="114" y="52"/>
                </a:cubicBezTo>
                <a:cubicBezTo>
                  <a:pt x="114" y="50"/>
                  <a:pt x="114" y="50"/>
                  <a:pt x="114" y="50"/>
                </a:cubicBezTo>
                <a:cubicBezTo>
                  <a:pt x="114" y="50"/>
                  <a:pt x="114" y="50"/>
                  <a:pt x="114" y="50"/>
                </a:cubicBezTo>
                <a:cubicBezTo>
                  <a:pt x="114" y="49"/>
                  <a:pt x="115" y="49"/>
                  <a:pt x="114" y="49"/>
                </a:cubicBezTo>
                <a:cubicBezTo>
                  <a:pt x="114" y="48"/>
                  <a:pt x="113" y="48"/>
                  <a:pt x="113" y="48"/>
                </a:cubicBezTo>
                <a:cubicBezTo>
                  <a:pt x="113" y="47"/>
                  <a:pt x="113" y="47"/>
                  <a:pt x="113" y="47"/>
                </a:cubicBezTo>
                <a:cubicBezTo>
                  <a:pt x="113" y="46"/>
                  <a:pt x="113" y="46"/>
                  <a:pt x="113" y="46"/>
                </a:cubicBezTo>
                <a:cubicBezTo>
                  <a:pt x="113" y="46"/>
                  <a:pt x="112" y="46"/>
                  <a:pt x="112" y="46"/>
                </a:cubicBezTo>
                <a:cubicBezTo>
                  <a:pt x="112" y="46"/>
                  <a:pt x="112" y="46"/>
                  <a:pt x="112" y="45"/>
                </a:cubicBezTo>
                <a:cubicBezTo>
                  <a:pt x="112" y="45"/>
                  <a:pt x="112" y="45"/>
                  <a:pt x="112" y="45"/>
                </a:cubicBezTo>
                <a:cubicBezTo>
                  <a:pt x="112" y="45"/>
                  <a:pt x="112" y="45"/>
                  <a:pt x="112" y="45"/>
                </a:cubicBezTo>
                <a:cubicBezTo>
                  <a:pt x="112" y="45"/>
                  <a:pt x="112" y="45"/>
                  <a:pt x="112" y="45"/>
                </a:cubicBezTo>
                <a:cubicBezTo>
                  <a:pt x="112" y="45"/>
                  <a:pt x="112" y="45"/>
                  <a:pt x="112" y="44"/>
                </a:cubicBezTo>
                <a:cubicBezTo>
                  <a:pt x="112" y="44"/>
                  <a:pt x="112" y="44"/>
                  <a:pt x="111" y="44"/>
                </a:cubicBezTo>
                <a:cubicBezTo>
                  <a:pt x="111" y="44"/>
                  <a:pt x="111" y="44"/>
                  <a:pt x="111" y="44"/>
                </a:cubicBezTo>
                <a:cubicBezTo>
                  <a:pt x="111" y="44"/>
                  <a:pt x="111" y="44"/>
                  <a:pt x="111" y="44"/>
                </a:cubicBezTo>
                <a:cubicBezTo>
                  <a:pt x="111" y="44"/>
                  <a:pt x="111" y="43"/>
                  <a:pt x="111" y="43"/>
                </a:cubicBezTo>
                <a:cubicBezTo>
                  <a:pt x="111" y="43"/>
                  <a:pt x="111" y="43"/>
                  <a:pt x="111" y="43"/>
                </a:cubicBezTo>
                <a:cubicBezTo>
                  <a:pt x="111" y="43"/>
                  <a:pt x="111" y="43"/>
                  <a:pt x="111" y="43"/>
                </a:cubicBezTo>
                <a:cubicBezTo>
                  <a:pt x="111" y="43"/>
                  <a:pt x="111" y="42"/>
                  <a:pt x="111" y="42"/>
                </a:cubicBezTo>
                <a:cubicBezTo>
                  <a:pt x="111" y="42"/>
                  <a:pt x="110" y="42"/>
                  <a:pt x="110" y="42"/>
                </a:cubicBezTo>
                <a:cubicBezTo>
                  <a:pt x="110" y="42"/>
                  <a:pt x="110" y="42"/>
                  <a:pt x="110" y="42"/>
                </a:cubicBezTo>
                <a:cubicBezTo>
                  <a:pt x="110" y="41"/>
                  <a:pt x="110" y="41"/>
                  <a:pt x="110" y="41"/>
                </a:cubicBezTo>
                <a:cubicBezTo>
                  <a:pt x="109" y="41"/>
                  <a:pt x="109" y="40"/>
                  <a:pt x="109" y="39"/>
                </a:cubicBezTo>
                <a:cubicBezTo>
                  <a:pt x="109" y="39"/>
                  <a:pt x="109" y="39"/>
                  <a:pt x="109" y="39"/>
                </a:cubicBezTo>
                <a:cubicBezTo>
                  <a:pt x="109" y="39"/>
                  <a:pt x="109" y="39"/>
                  <a:pt x="109" y="39"/>
                </a:cubicBezTo>
                <a:cubicBezTo>
                  <a:pt x="109" y="39"/>
                  <a:pt x="109" y="39"/>
                  <a:pt x="109" y="39"/>
                </a:cubicBezTo>
                <a:cubicBezTo>
                  <a:pt x="109" y="38"/>
                  <a:pt x="108" y="38"/>
                  <a:pt x="108" y="38"/>
                </a:cubicBezTo>
                <a:cubicBezTo>
                  <a:pt x="108" y="38"/>
                  <a:pt x="108" y="38"/>
                  <a:pt x="108" y="38"/>
                </a:cubicBezTo>
                <a:cubicBezTo>
                  <a:pt x="108" y="37"/>
                  <a:pt x="108" y="37"/>
                  <a:pt x="108" y="37"/>
                </a:cubicBezTo>
                <a:cubicBezTo>
                  <a:pt x="108" y="37"/>
                  <a:pt x="107" y="37"/>
                  <a:pt x="107" y="37"/>
                </a:cubicBezTo>
                <a:cubicBezTo>
                  <a:pt x="107" y="37"/>
                  <a:pt x="107" y="37"/>
                  <a:pt x="107" y="37"/>
                </a:cubicBezTo>
                <a:cubicBezTo>
                  <a:pt x="107" y="37"/>
                  <a:pt x="107" y="36"/>
                  <a:pt x="107" y="36"/>
                </a:cubicBezTo>
                <a:cubicBezTo>
                  <a:pt x="107" y="36"/>
                  <a:pt x="107" y="36"/>
                  <a:pt x="107" y="36"/>
                </a:cubicBezTo>
                <a:cubicBezTo>
                  <a:pt x="107" y="36"/>
                  <a:pt x="107" y="36"/>
                  <a:pt x="107" y="36"/>
                </a:cubicBezTo>
                <a:cubicBezTo>
                  <a:pt x="107" y="36"/>
                  <a:pt x="107" y="36"/>
                  <a:pt x="107" y="36"/>
                </a:cubicBezTo>
                <a:cubicBezTo>
                  <a:pt x="107" y="36"/>
                  <a:pt x="107" y="36"/>
                  <a:pt x="107" y="36"/>
                </a:cubicBezTo>
                <a:cubicBezTo>
                  <a:pt x="107" y="36"/>
                  <a:pt x="107" y="36"/>
                  <a:pt x="107" y="36"/>
                </a:cubicBezTo>
                <a:cubicBezTo>
                  <a:pt x="107" y="35"/>
                  <a:pt x="107" y="35"/>
                  <a:pt x="107" y="35"/>
                </a:cubicBezTo>
                <a:cubicBezTo>
                  <a:pt x="107" y="35"/>
                  <a:pt x="107" y="35"/>
                  <a:pt x="107" y="35"/>
                </a:cubicBezTo>
                <a:cubicBezTo>
                  <a:pt x="106" y="35"/>
                  <a:pt x="106" y="35"/>
                  <a:pt x="106" y="35"/>
                </a:cubicBezTo>
                <a:cubicBezTo>
                  <a:pt x="106" y="34"/>
                  <a:pt x="105" y="34"/>
                  <a:pt x="105" y="33"/>
                </a:cubicBezTo>
                <a:cubicBezTo>
                  <a:pt x="105" y="32"/>
                  <a:pt x="105" y="32"/>
                  <a:pt x="105" y="32"/>
                </a:cubicBezTo>
                <a:cubicBezTo>
                  <a:pt x="104" y="32"/>
                  <a:pt x="104" y="31"/>
                  <a:pt x="103" y="31"/>
                </a:cubicBezTo>
                <a:cubicBezTo>
                  <a:pt x="104" y="31"/>
                  <a:pt x="104" y="31"/>
                  <a:pt x="104" y="31"/>
                </a:cubicBezTo>
                <a:cubicBezTo>
                  <a:pt x="104" y="30"/>
                  <a:pt x="104" y="30"/>
                  <a:pt x="104" y="30"/>
                </a:cubicBezTo>
                <a:cubicBezTo>
                  <a:pt x="104" y="31"/>
                  <a:pt x="104" y="31"/>
                  <a:pt x="104" y="31"/>
                </a:cubicBezTo>
                <a:cubicBezTo>
                  <a:pt x="105" y="31"/>
                  <a:pt x="105" y="31"/>
                  <a:pt x="105" y="31"/>
                </a:cubicBezTo>
                <a:cubicBezTo>
                  <a:pt x="105" y="31"/>
                  <a:pt x="105" y="31"/>
                  <a:pt x="105" y="31"/>
                </a:cubicBezTo>
                <a:cubicBezTo>
                  <a:pt x="105" y="31"/>
                  <a:pt x="105" y="31"/>
                  <a:pt x="105" y="31"/>
                </a:cubicBezTo>
                <a:cubicBezTo>
                  <a:pt x="105" y="31"/>
                  <a:pt x="105" y="31"/>
                  <a:pt x="105" y="31"/>
                </a:cubicBezTo>
                <a:cubicBezTo>
                  <a:pt x="105" y="32"/>
                  <a:pt x="105" y="32"/>
                  <a:pt x="105" y="32"/>
                </a:cubicBezTo>
                <a:cubicBezTo>
                  <a:pt x="105" y="32"/>
                  <a:pt x="105" y="32"/>
                  <a:pt x="105" y="32"/>
                </a:cubicBezTo>
                <a:cubicBezTo>
                  <a:pt x="105" y="32"/>
                  <a:pt x="105" y="32"/>
                  <a:pt x="105" y="32"/>
                </a:cubicBezTo>
                <a:cubicBezTo>
                  <a:pt x="105" y="32"/>
                  <a:pt x="105" y="32"/>
                  <a:pt x="105" y="32"/>
                </a:cubicBezTo>
                <a:cubicBezTo>
                  <a:pt x="105" y="33"/>
                  <a:pt x="105" y="33"/>
                  <a:pt x="105" y="33"/>
                </a:cubicBezTo>
                <a:cubicBezTo>
                  <a:pt x="106" y="33"/>
                  <a:pt x="106" y="33"/>
                  <a:pt x="106" y="33"/>
                </a:cubicBezTo>
                <a:cubicBezTo>
                  <a:pt x="106" y="33"/>
                  <a:pt x="106" y="33"/>
                  <a:pt x="106" y="33"/>
                </a:cubicBezTo>
                <a:cubicBezTo>
                  <a:pt x="106" y="33"/>
                  <a:pt x="106" y="33"/>
                  <a:pt x="106" y="33"/>
                </a:cubicBezTo>
                <a:cubicBezTo>
                  <a:pt x="106" y="33"/>
                  <a:pt x="106" y="33"/>
                  <a:pt x="106" y="33"/>
                </a:cubicBezTo>
                <a:cubicBezTo>
                  <a:pt x="106" y="34"/>
                  <a:pt x="106" y="34"/>
                  <a:pt x="106" y="34"/>
                </a:cubicBezTo>
                <a:cubicBezTo>
                  <a:pt x="106" y="34"/>
                  <a:pt x="107" y="34"/>
                  <a:pt x="107" y="34"/>
                </a:cubicBezTo>
                <a:cubicBezTo>
                  <a:pt x="107" y="34"/>
                  <a:pt x="107" y="34"/>
                  <a:pt x="107" y="34"/>
                </a:cubicBezTo>
                <a:cubicBezTo>
                  <a:pt x="107" y="34"/>
                  <a:pt x="107" y="35"/>
                  <a:pt x="107" y="35"/>
                </a:cubicBezTo>
                <a:cubicBezTo>
                  <a:pt x="108" y="35"/>
                  <a:pt x="108" y="35"/>
                  <a:pt x="108" y="35"/>
                </a:cubicBezTo>
                <a:cubicBezTo>
                  <a:pt x="108" y="36"/>
                  <a:pt x="108" y="36"/>
                  <a:pt x="108" y="36"/>
                </a:cubicBezTo>
                <a:cubicBezTo>
                  <a:pt x="108" y="36"/>
                  <a:pt x="108" y="36"/>
                  <a:pt x="108" y="36"/>
                </a:cubicBezTo>
                <a:cubicBezTo>
                  <a:pt x="108" y="36"/>
                  <a:pt x="108" y="36"/>
                  <a:pt x="108" y="36"/>
                </a:cubicBezTo>
                <a:cubicBezTo>
                  <a:pt x="108" y="36"/>
                  <a:pt x="108" y="37"/>
                  <a:pt x="108" y="37"/>
                </a:cubicBezTo>
                <a:cubicBezTo>
                  <a:pt x="109" y="37"/>
                  <a:pt x="109" y="37"/>
                  <a:pt x="109" y="37"/>
                </a:cubicBezTo>
                <a:cubicBezTo>
                  <a:pt x="109" y="37"/>
                  <a:pt x="109" y="37"/>
                  <a:pt x="109" y="37"/>
                </a:cubicBezTo>
                <a:cubicBezTo>
                  <a:pt x="109" y="38"/>
                  <a:pt x="109" y="38"/>
                  <a:pt x="109" y="38"/>
                </a:cubicBezTo>
                <a:cubicBezTo>
                  <a:pt x="109" y="38"/>
                  <a:pt x="109" y="38"/>
                  <a:pt x="109" y="38"/>
                </a:cubicBezTo>
                <a:cubicBezTo>
                  <a:pt x="109" y="38"/>
                  <a:pt x="109" y="38"/>
                  <a:pt x="109" y="38"/>
                </a:cubicBezTo>
                <a:cubicBezTo>
                  <a:pt x="109" y="38"/>
                  <a:pt x="109" y="38"/>
                  <a:pt x="109" y="38"/>
                </a:cubicBezTo>
                <a:cubicBezTo>
                  <a:pt x="109" y="38"/>
                  <a:pt x="109" y="38"/>
                  <a:pt x="109" y="38"/>
                </a:cubicBezTo>
                <a:cubicBezTo>
                  <a:pt x="109" y="38"/>
                  <a:pt x="109" y="38"/>
                  <a:pt x="109" y="38"/>
                </a:cubicBezTo>
                <a:cubicBezTo>
                  <a:pt x="109" y="39"/>
                  <a:pt x="109" y="39"/>
                  <a:pt x="109" y="39"/>
                </a:cubicBezTo>
                <a:cubicBezTo>
                  <a:pt x="110" y="39"/>
                  <a:pt x="110" y="39"/>
                  <a:pt x="110" y="39"/>
                </a:cubicBezTo>
                <a:cubicBezTo>
                  <a:pt x="110" y="39"/>
                  <a:pt x="110" y="40"/>
                  <a:pt x="110" y="40"/>
                </a:cubicBezTo>
                <a:cubicBezTo>
                  <a:pt x="110" y="40"/>
                  <a:pt x="110" y="40"/>
                  <a:pt x="110" y="40"/>
                </a:cubicBezTo>
                <a:cubicBezTo>
                  <a:pt x="110" y="40"/>
                  <a:pt x="110" y="40"/>
                  <a:pt x="110" y="40"/>
                </a:cubicBezTo>
                <a:cubicBezTo>
                  <a:pt x="110" y="40"/>
                  <a:pt x="110" y="41"/>
                  <a:pt x="111" y="41"/>
                </a:cubicBezTo>
                <a:cubicBezTo>
                  <a:pt x="111" y="41"/>
                  <a:pt x="111" y="41"/>
                  <a:pt x="111" y="41"/>
                </a:cubicBezTo>
                <a:cubicBezTo>
                  <a:pt x="111" y="41"/>
                  <a:pt x="111" y="41"/>
                  <a:pt x="111" y="41"/>
                </a:cubicBezTo>
                <a:cubicBezTo>
                  <a:pt x="111" y="42"/>
                  <a:pt x="111" y="42"/>
                  <a:pt x="111" y="42"/>
                </a:cubicBezTo>
                <a:cubicBezTo>
                  <a:pt x="111" y="42"/>
                  <a:pt x="111" y="42"/>
                  <a:pt x="111" y="42"/>
                </a:cubicBezTo>
                <a:cubicBezTo>
                  <a:pt x="111" y="42"/>
                  <a:pt x="111" y="42"/>
                  <a:pt x="111" y="42"/>
                </a:cubicBezTo>
                <a:cubicBezTo>
                  <a:pt x="111" y="42"/>
                  <a:pt x="111" y="43"/>
                  <a:pt x="111" y="43"/>
                </a:cubicBezTo>
                <a:cubicBezTo>
                  <a:pt x="112" y="43"/>
                  <a:pt x="112" y="43"/>
                  <a:pt x="112" y="44"/>
                </a:cubicBezTo>
                <a:cubicBezTo>
                  <a:pt x="113" y="44"/>
                  <a:pt x="113" y="44"/>
                  <a:pt x="113" y="44"/>
                </a:cubicBezTo>
                <a:cubicBezTo>
                  <a:pt x="113" y="43"/>
                  <a:pt x="113" y="43"/>
                  <a:pt x="113" y="43"/>
                </a:cubicBezTo>
                <a:cubicBezTo>
                  <a:pt x="113" y="42"/>
                  <a:pt x="112" y="41"/>
                  <a:pt x="112" y="39"/>
                </a:cubicBezTo>
                <a:cubicBezTo>
                  <a:pt x="112" y="38"/>
                  <a:pt x="112" y="38"/>
                  <a:pt x="112" y="37"/>
                </a:cubicBezTo>
                <a:close/>
                <a:moveTo>
                  <a:pt x="79" y="5"/>
                </a:moveTo>
                <a:cubicBezTo>
                  <a:pt x="79" y="5"/>
                  <a:pt x="78" y="5"/>
                  <a:pt x="78" y="6"/>
                </a:cubicBezTo>
                <a:cubicBezTo>
                  <a:pt x="78" y="6"/>
                  <a:pt x="78" y="6"/>
                  <a:pt x="78" y="6"/>
                </a:cubicBezTo>
                <a:cubicBezTo>
                  <a:pt x="78" y="6"/>
                  <a:pt x="78" y="6"/>
                  <a:pt x="78" y="6"/>
                </a:cubicBezTo>
                <a:cubicBezTo>
                  <a:pt x="78" y="7"/>
                  <a:pt x="78" y="7"/>
                  <a:pt x="78" y="7"/>
                </a:cubicBezTo>
                <a:cubicBezTo>
                  <a:pt x="78" y="7"/>
                  <a:pt x="79" y="7"/>
                  <a:pt x="79" y="7"/>
                </a:cubicBezTo>
                <a:cubicBezTo>
                  <a:pt x="79" y="8"/>
                  <a:pt x="79" y="8"/>
                  <a:pt x="79" y="8"/>
                </a:cubicBezTo>
                <a:cubicBezTo>
                  <a:pt x="79" y="7"/>
                  <a:pt x="79" y="7"/>
                  <a:pt x="79" y="7"/>
                </a:cubicBezTo>
                <a:cubicBezTo>
                  <a:pt x="79" y="7"/>
                  <a:pt x="79" y="7"/>
                  <a:pt x="79" y="7"/>
                </a:cubicBezTo>
                <a:cubicBezTo>
                  <a:pt x="79" y="7"/>
                  <a:pt x="79" y="8"/>
                  <a:pt x="79" y="8"/>
                </a:cubicBezTo>
                <a:cubicBezTo>
                  <a:pt x="79" y="8"/>
                  <a:pt x="79" y="8"/>
                  <a:pt x="79" y="8"/>
                </a:cubicBezTo>
                <a:cubicBezTo>
                  <a:pt x="78" y="8"/>
                  <a:pt x="78" y="8"/>
                  <a:pt x="78" y="8"/>
                </a:cubicBezTo>
                <a:cubicBezTo>
                  <a:pt x="78" y="8"/>
                  <a:pt x="78" y="8"/>
                  <a:pt x="78" y="8"/>
                </a:cubicBezTo>
                <a:cubicBezTo>
                  <a:pt x="78" y="8"/>
                  <a:pt x="78" y="8"/>
                  <a:pt x="78" y="8"/>
                </a:cubicBezTo>
                <a:cubicBezTo>
                  <a:pt x="78" y="8"/>
                  <a:pt x="78" y="8"/>
                  <a:pt x="78" y="8"/>
                </a:cubicBezTo>
                <a:cubicBezTo>
                  <a:pt x="78" y="10"/>
                  <a:pt x="78" y="10"/>
                  <a:pt x="78" y="10"/>
                </a:cubicBezTo>
                <a:cubicBezTo>
                  <a:pt x="79" y="10"/>
                  <a:pt x="79" y="10"/>
                  <a:pt x="79" y="10"/>
                </a:cubicBezTo>
                <a:cubicBezTo>
                  <a:pt x="79" y="10"/>
                  <a:pt x="79" y="10"/>
                  <a:pt x="79" y="10"/>
                </a:cubicBezTo>
                <a:cubicBezTo>
                  <a:pt x="80" y="10"/>
                  <a:pt x="80" y="10"/>
                  <a:pt x="80" y="10"/>
                </a:cubicBezTo>
                <a:cubicBezTo>
                  <a:pt x="80" y="10"/>
                  <a:pt x="80" y="10"/>
                  <a:pt x="80" y="10"/>
                </a:cubicBezTo>
                <a:cubicBezTo>
                  <a:pt x="81" y="10"/>
                  <a:pt x="81" y="10"/>
                  <a:pt x="81" y="10"/>
                </a:cubicBezTo>
                <a:cubicBezTo>
                  <a:pt x="81" y="10"/>
                  <a:pt x="81" y="10"/>
                  <a:pt x="81" y="10"/>
                </a:cubicBezTo>
                <a:cubicBezTo>
                  <a:pt x="81" y="9"/>
                  <a:pt x="81" y="9"/>
                  <a:pt x="81" y="9"/>
                </a:cubicBezTo>
                <a:cubicBezTo>
                  <a:pt x="81" y="9"/>
                  <a:pt x="81" y="9"/>
                  <a:pt x="81" y="9"/>
                </a:cubicBezTo>
                <a:cubicBezTo>
                  <a:pt x="81" y="9"/>
                  <a:pt x="81" y="8"/>
                  <a:pt x="80" y="8"/>
                </a:cubicBezTo>
                <a:cubicBezTo>
                  <a:pt x="80" y="8"/>
                  <a:pt x="80" y="8"/>
                  <a:pt x="80" y="8"/>
                </a:cubicBezTo>
                <a:cubicBezTo>
                  <a:pt x="80" y="8"/>
                  <a:pt x="80" y="8"/>
                  <a:pt x="80" y="8"/>
                </a:cubicBezTo>
                <a:cubicBezTo>
                  <a:pt x="80" y="8"/>
                  <a:pt x="80" y="8"/>
                  <a:pt x="80" y="8"/>
                </a:cubicBezTo>
                <a:cubicBezTo>
                  <a:pt x="80" y="8"/>
                  <a:pt x="80" y="8"/>
                  <a:pt x="80" y="8"/>
                </a:cubicBezTo>
                <a:cubicBezTo>
                  <a:pt x="80" y="8"/>
                  <a:pt x="80" y="8"/>
                  <a:pt x="80" y="8"/>
                </a:cubicBezTo>
                <a:cubicBezTo>
                  <a:pt x="80" y="8"/>
                  <a:pt x="80" y="8"/>
                  <a:pt x="81" y="7"/>
                </a:cubicBezTo>
                <a:cubicBezTo>
                  <a:pt x="81" y="7"/>
                  <a:pt x="81" y="7"/>
                  <a:pt x="81" y="6"/>
                </a:cubicBezTo>
                <a:cubicBezTo>
                  <a:pt x="81" y="6"/>
                  <a:pt x="81" y="6"/>
                  <a:pt x="81" y="6"/>
                </a:cubicBezTo>
                <a:cubicBezTo>
                  <a:pt x="81" y="6"/>
                  <a:pt x="81" y="6"/>
                  <a:pt x="81" y="6"/>
                </a:cubicBezTo>
                <a:cubicBezTo>
                  <a:pt x="81" y="6"/>
                  <a:pt x="81" y="6"/>
                  <a:pt x="81" y="6"/>
                </a:cubicBezTo>
                <a:cubicBezTo>
                  <a:pt x="80" y="6"/>
                  <a:pt x="80" y="6"/>
                  <a:pt x="80" y="6"/>
                </a:cubicBezTo>
                <a:cubicBezTo>
                  <a:pt x="80" y="6"/>
                  <a:pt x="80" y="6"/>
                  <a:pt x="80" y="6"/>
                </a:cubicBezTo>
                <a:cubicBezTo>
                  <a:pt x="80" y="5"/>
                  <a:pt x="80" y="5"/>
                  <a:pt x="80" y="5"/>
                </a:cubicBezTo>
                <a:cubicBezTo>
                  <a:pt x="80" y="5"/>
                  <a:pt x="80" y="5"/>
                  <a:pt x="80" y="5"/>
                </a:cubicBezTo>
                <a:cubicBezTo>
                  <a:pt x="80" y="5"/>
                  <a:pt x="80" y="5"/>
                  <a:pt x="80" y="5"/>
                </a:cubicBezTo>
                <a:cubicBezTo>
                  <a:pt x="79" y="5"/>
                  <a:pt x="79" y="5"/>
                  <a:pt x="79" y="5"/>
                </a:cubicBezTo>
                <a:cubicBezTo>
                  <a:pt x="79" y="5"/>
                  <a:pt x="79" y="5"/>
                  <a:pt x="79" y="5"/>
                </a:cubicBezTo>
                <a:close/>
                <a:moveTo>
                  <a:pt x="75" y="5"/>
                </a:moveTo>
                <a:cubicBezTo>
                  <a:pt x="75" y="5"/>
                  <a:pt x="75" y="5"/>
                  <a:pt x="75" y="5"/>
                </a:cubicBezTo>
                <a:cubicBezTo>
                  <a:pt x="75" y="5"/>
                  <a:pt x="75" y="5"/>
                  <a:pt x="75" y="5"/>
                </a:cubicBezTo>
                <a:cubicBezTo>
                  <a:pt x="75" y="5"/>
                  <a:pt x="75" y="5"/>
                  <a:pt x="75" y="5"/>
                </a:cubicBezTo>
                <a:cubicBezTo>
                  <a:pt x="75" y="5"/>
                  <a:pt x="75" y="5"/>
                  <a:pt x="74" y="5"/>
                </a:cubicBezTo>
                <a:cubicBezTo>
                  <a:pt x="74" y="5"/>
                  <a:pt x="74" y="5"/>
                  <a:pt x="74" y="5"/>
                </a:cubicBezTo>
                <a:cubicBezTo>
                  <a:pt x="74" y="5"/>
                  <a:pt x="74" y="5"/>
                  <a:pt x="74" y="5"/>
                </a:cubicBezTo>
                <a:cubicBezTo>
                  <a:pt x="74" y="6"/>
                  <a:pt x="74" y="6"/>
                  <a:pt x="74" y="6"/>
                </a:cubicBezTo>
                <a:cubicBezTo>
                  <a:pt x="74" y="6"/>
                  <a:pt x="74" y="6"/>
                  <a:pt x="74" y="6"/>
                </a:cubicBezTo>
                <a:cubicBezTo>
                  <a:pt x="74" y="6"/>
                  <a:pt x="74" y="6"/>
                  <a:pt x="74" y="6"/>
                </a:cubicBezTo>
                <a:cubicBezTo>
                  <a:pt x="74" y="6"/>
                  <a:pt x="74" y="6"/>
                  <a:pt x="74" y="6"/>
                </a:cubicBezTo>
                <a:cubicBezTo>
                  <a:pt x="73" y="6"/>
                  <a:pt x="73" y="6"/>
                  <a:pt x="73" y="6"/>
                </a:cubicBezTo>
                <a:cubicBezTo>
                  <a:pt x="73" y="6"/>
                  <a:pt x="73" y="6"/>
                  <a:pt x="73" y="6"/>
                </a:cubicBezTo>
                <a:cubicBezTo>
                  <a:pt x="73" y="6"/>
                  <a:pt x="73" y="6"/>
                  <a:pt x="73" y="6"/>
                </a:cubicBezTo>
                <a:cubicBezTo>
                  <a:pt x="73" y="6"/>
                  <a:pt x="73" y="6"/>
                  <a:pt x="73" y="6"/>
                </a:cubicBezTo>
                <a:cubicBezTo>
                  <a:pt x="73" y="7"/>
                  <a:pt x="73" y="7"/>
                  <a:pt x="73" y="7"/>
                </a:cubicBezTo>
                <a:cubicBezTo>
                  <a:pt x="73" y="7"/>
                  <a:pt x="73" y="7"/>
                  <a:pt x="73" y="7"/>
                </a:cubicBezTo>
                <a:cubicBezTo>
                  <a:pt x="73" y="8"/>
                  <a:pt x="73" y="8"/>
                  <a:pt x="73" y="8"/>
                </a:cubicBezTo>
                <a:cubicBezTo>
                  <a:pt x="73" y="8"/>
                  <a:pt x="73" y="8"/>
                  <a:pt x="73" y="8"/>
                </a:cubicBezTo>
                <a:cubicBezTo>
                  <a:pt x="73" y="8"/>
                  <a:pt x="73" y="8"/>
                  <a:pt x="73" y="8"/>
                </a:cubicBezTo>
                <a:cubicBezTo>
                  <a:pt x="73" y="8"/>
                  <a:pt x="73" y="8"/>
                  <a:pt x="73" y="8"/>
                </a:cubicBezTo>
                <a:cubicBezTo>
                  <a:pt x="74" y="8"/>
                  <a:pt x="74" y="8"/>
                  <a:pt x="74" y="8"/>
                </a:cubicBezTo>
                <a:cubicBezTo>
                  <a:pt x="74" y="8"/>
                  <a:pt x="74" y="8"/>
                  <a:pt x="74" y="8"/>
                </a:cubicBezTo>
                <a:cubicBezTo>
                  <a:pt x="74" y="8"/>
                  <a:pt x="74" y="8"/>
                  <a:pt x="74" y="8"/>
                </a:cubicBezTo>
                <a:cubicBezTo>
                  <a:pt x="74" y="8"/>
                  <a:pt x="74" y="8"/>
                  <a:pt x="74" y="8"/>
                </a:cubicBezTo>
                <a:cubicBezTo>
                  <a:pt x="74" y="8"/>
                  <a:pt x="74" y="9"/>
                  <a:pt x="74" y="9"/>
                </a:cubicBezTo>
                <a:cubicBezTo>
                  <a:pt x="74" y="9"/>
                  <a:pt x="75" y="9"/>
                  <a:pt x="75" y="9"/>
                </a:cubicBezTo>
                <a:cubicBezTo>
                  <a:pt x="75" y="9"/>
                  <a:pt x="75" y="9"/>
                  <a:pt x="75" y="9"/>
                </a:cubicBezTo>
                <a:cubicBezTo>
                  <a:pt x="75" y="9"/>
                  <a:pt x="75" y="9"/>
                  <a:pt x="75" y="9"/>
                </a:cubicBezTo>
                <a:cubicBezTo>
                  <a:pt x="76" y="9"/>
                  <a:pt x="76" y="9"/>
                  <a:pt x="76" y="9"/>
                </a:cubicBezTo>
                <a:cubicBezTo>
                  <a:pt x="76" y="9"/>
                  <a:pt x="76" y="9"/>
                  <a:pt x="76" y="9"/>
                </a:cubicBezTo>
                <a:cubicBezTo>
                  <a:pt x="77" y="9"/>
                  <a:pt x="77" y="9"/>
                  <a:pt x="77" y="9"/>
                </a:cubicBezTo>
                <a:cubicBezTo>
                  <a:pt x="77" y="9"/>
                  <a:pt x="77" y="9"/>
                  <a:pt x="77" y="9"/>
                </a:cubicBezTo>
                <a:cubicBezTo>
                  <a:pt x="77" y="9"/>
                  <a:pt x="77" y="9"/>
                  <a:pt x="77" y="8"/>
                </a:cubicBezTo>
                <a:cubicBezTo>
                  <a:pt x="78" y="8"/>
                  <a:pt x="78" y="8"/>
                  <a:pt x="78" y="7"/>
                </a:cubicBezTo>
                <a:cubicBezTo>
                  <a:pt x="78" y="7"/>
                  <a:pt x="78" y="7"/>
                  <a:pt x="77" y="7"/>
                </a:cubicBezTo>
                <a:cubicBezTo>
                  <a:pt x="77" y="6"/>
                  <a:pt x="77" y="6"/>
                  <a:pt x="77" y="6"/>
                </a:cubicBezTo>
                <a:cubicBezTo>
                  <a:pt x="77" y="6"/>
                  <a:pt x="77" y="6"/>
                  <a:pt x="77" y="6"/>
                </a:cubicBezTo>
                <a:cubicBezTo>
                  <a:pt x="77" y="6"/>
                  <a:pt x="77" y="6"/>
                  <a:pt x="77" y="6"/>
                </a:cubicBezTo>
                <a:cubicBezTo>
                  <a:pt x="77" y="6"/>
                  <a:pt x="78" y="6"/>
                  <a:pt x="78" y="5"/>
                </a:cubicBezTo>
                <a:cubicBezTo>
                  <a:pt x="78" y="5"/>
                  <a:pt x="78" y="5"/>
                  <a:pt x="78" y="5"/>
                </a:cubicBezTo>
                <a:cubicBezTo>
                  <a:pt x="78" y="5"/>
                  <a:pt x="78" y="5"/>
                  <a:pt x="78" y="5"/>
                </a:cubicBezTo>
                <a:cubicBezTo>
                  <a:pt x="77" y="5"/>
                  <a:pt x="77" y="5"/>
                  <a:pt x="77" y="5"/>
                </a:cubicBezTo>
                <a:cubicBezTo>
                  <a:pt x="77" y="5"/>
                  <a:pt x="77" y="5"/>
                  <a:pt x="77" y="5"/>
                </a:cubicBezTo>
                <a:cubicBezTo>
                  <a:pt x="77" y="5"/>
                  <a:pt x="77" y="5"/>
                  <a:pt x="77" y="5"/>
                </a:cubicBezTo>
                <a:cubicBezTo>
                  <a:pt x="77" y="4"/>
                  <a:pt x="76" y="4"/>
                  <a:pt x="76" y="4"/>
                </a:cubicBezTo>
                <a:cubicBezTo>
                  <a:pt x="76" y="4"/>
                  <a:pt x="76" y="4"/>
                  <a:pt x="76" y="4"/>
                </a:cubicBezTo>
                <a:cubicBezTo>
                  <a:pt x="76" y="4"/>
                  <a:pt x="76" y="4"/>
                  <a:pt x="76" y="4"/>
                </a:cubicBezTo>
                <a:cubicBezTo>
                  <a:pt x="76" y="4"/>
                  <a:pt x="76" y="4"/>
                  <a:pt x="76" y="4"/>
                </a:cubicBezTo>
                <a:cubicBezTo>
                  <a:pt x="76" y="4"/>
                  <a:pt x="75" y="4"/>
                  <a:pt x="75" y="4"/>
                </a:cubicBezTo>
                <a:cubicBezTo>
                  <a:pt x="75" y="4"/>
                  <a:pt x="75" y="4"/>
                  <a:pt x="75" y="4"/>
                </a:cubicBezTo>
                <a:cubicBezTo>
                  <a:pt x="75" y="4"/>
                  <a:pt x="75" y="4"/>
                  <a:pt x="75" y="4"/>
                </a:cubicBezTo>
                <a:cubicBezTo>
                  <a:pt x="75" y="4"/>
                  <a:pt x="75" y="4"/>
                  <a:pt x="75" y="4"/>
                </a:cubicBezTo>
                <a:cubicBezTo>
                  <a:pt x="75" y="4"/>
                  <a:pt x="75" y="4"/>
                  <a:pt x="75" y="4"/>
                </a:cubicBezTo>
                <a:cubicBezTo>
                  <a:pt x="75" y="4"/>
                  <a:pt x="75" y="4"/>
                  <a:pt x="75" y="4"/>
                </a:cubicBezTo>
                <a:cubicBezTo>
                  <a:pt x="75" y="3"/>
                  <a:pt x="75" y="3"/>
                  <a:pt x="75" y="3"/>
                </a:cubicBezTo>
                <a:cubicBezTo>
                  <a:pt x="73" y="3"/>
                  <a:pt x="73" y="3"/>
                  <a:pt x="73" y="3"/>
                </a:cubicBezTo>
                <a:cubicBezTo>
                  <a:pt x="73" y="4"/>
                  <a:pt x="73" y="4"/>
                  <a:pt x="73" y="4"/>
                </a:cubicBezTo>
                <a:cubicBezTo>
                  <a:pt x="73" y="4"/>
                  <a:pt x="73" y="4"/>
                  <a:pt x="73" y="4"/>
                </a:cubicBezTo>
                <a:cubicBezTo>
                  <a:pt x="73" y="4"/>
                  <a:pt x="73" y="5"/>
                  <a:pt x="73" y="5"/>
                </a:cubicBezTo>
                <a:cubicBezTo>
                  <a:pt x="73" y="5"/>
                  <a:pt x="73" y="5"/>
                  <a:pt x="73" y="5"/>
                </a:cubicBezTo>
                <a:cubicBezTo>
                  <a:pt x="75" y="5"/>
                  <a:pt x="75" y="5"/>
                  <a:pt x="75" y="5"/>
                </a:cubicBezTo>
                <a:cubicBezTo>
                  <a:pt x="75" y="5"/>
                  <a:pt x="75" y="5"/>
                  <a:pt x="75" y="5"/>
                </a:cubicBezTo>
                <a:close/>
                <a:moveTo>
                  <a:pt x="112" y="77"/>
                </a:moveTo>
                <a:cubicBezTo>
                  <a:pt x="113" y="76"/>
                  <a:pt x="113" y="75"/>
                  <a:pt x="113" y="74"/>
                </a:cubicBezTo>
                <a:cubicBezTo>
                  <a:pt x="113" y="74"/>
                  <a:pt x="113" y="74"/>
                  <a:pt x="113" y="74"/>
                </a:cubicBezTo>
                <a:cubicBezTo>
                  <a:pt x="113" y="74"/>
                  <a:pt x="113" y="74"/>
                  <a:pt x="113" y="74"/>
                </a:cubicBezTo>
                <a:cubicBezTo>
                  <a:pt x="113" y="74"/>
                  <a:pt x="113" y="74"/>
                  <a:pt x="113" y="74"/>
                </a:cubicBezTo>
                <a:cubicBezTo>
                  <a:pt x="113" y="74"/>
                  <a:pt x="113" y="74"/>
                  <a:pt x="113" y="74"/>
                </a:cubicBezTo>
                <a:cubicBezTo>
                  <a:pt x="113" y="74"/>
                  <a:pt x="113" y="74"/>
                  <a:pt x="112" y="73"/>
                </a:cubicBezTo>
                <a:cubicBezTo>
                  <a:pt x="112" y="74"/>
                  <a:pt x="112" y="74"/>
                  <a:pt x="112" y="74"/>
                </a:cubicBezTo>
                <a:cubicBezTo>
                  <a:pt x="112" y="74"/>
                  <a:pt x="112" y="74"/>
                  <a:pt x="112" y="74"/>
                </a:cubicBezTo>
                <a:cubicBezTo>
                  <a:pt x="112" y="74"/>
                  <a:pt x="112" y="74"/>
                  <a:pt x="111" y="74"/>
                </a:cubicBezTo>
                <a:cubicBezTo>
                  <a:pt x="111" y="75"/>
                  <a:pt x="111" y="75"/>
                  <a:pt x="111" y="75"/>
                </a:cubicBezTo>
                <a:cubicBezTo>
                  <a:pt x="111" y="75"/>
                  <a:pt x="110" y="76"/>
                  <a:pt x="110" y="76"/>
                </a:cubicBezTo>
                <a:cubicBezTo>
                  <a:pt x="110" y="76"/>
                  <a:pt x="110" y="76"/>
                  <a:pt x="110" y="76"/>
                </a:cubicBezTo>
                <a:cubicBezTo>
                  <a:pt x="110" y="76"/>
                  <a:pt x="110" y="76"/>
                  <a:pt x="110" y="76"/>
                </a:cubicBezTo>
                <a:cubicBezTo>
                  <a:pt x="110" y="76"/>
                  <a:pt x="110" y="77"/>
                  <a:pt x="110" y="77"/>
                </a:cubicBezTo>
                <a:cubicBezTo>
                  <a:pt x="110" y="77"/>
                  <a:pt x="110" y="77"/>
                  <a:pt x="110" y="77"/>
                </a:cubicBezTo>
                <a:cubicBezTo>
                  <a:pt x="110" y="77"/>
                  <a:pt x="110" y="77"/>
                  <a:pt x="110" y="77"/>
                </a:cubicBezTo>
                <a:cubicBezTo>
                  <a:pt x="109" y="78"/>
                  <a:pt x="109" y="78"/>
                  <a:pt x="109" y="79"/>
                </a:cubicBezTo>
                <a:cubicBezTo>
                  <a:pt x="109" y="79"/>
                  <a:pt x="109" y="79"/>
                  <a:pt x="109" y="79"/>
                </a:cubicBezTo>
                <a:cubicBezTo>
                  <a:pt x="109" y="79"/>
                  <a:pt x="109" y="79"/>
                  <a:pt x="109" y="79"/>
                </a:cubicBezTo>
                <a:cubicBezTo>
                  <a:pt x="109" y="79"/>
                  <a:pt x="109" y="80"/>
                  <a:pt x="109" y="81"/>
                </a:cubicBezTo>
                <a:cubicBezTo>
                  <a:pt x="109" y="81"/>
                  <a:pt x="109" y="81"/>
                  <a:pt x="109" y="81"/>
                </a:cubicBezTo>
                <a:cubicBezTo>
                  <a:pt x="109" y="82"/>
                  <a:pt x="109" y="82"/>
                  <a:pt x="109" y="82"/>
                </a:cubicBezTo>
                <a:cubicBezTo>
                  <a:pt x="109" y="82"/>
                  <a:pt x="109" y="82"/>
                  <a:pt x="109" y="82"/>
                </a:cubicBezTo>
                <a:cubicBezTo>
                  <a:pt x="109" y="82"/>
                  <a:pt x="109" y="82"/>
                  <a:pt x="109" y="82"/>
                </a:cubicBezTo>
                <a:cubicBezTo>
                  <a:pt x="110" y="82"/>
                  <a:pt x="111" y="81"/>
                  <a:pt x="111" y="81"/>
                </a:cubicBezTo>
                <a:cubicBezTo>
                  <a:pt x="111" y="81"/>
                  <a:pt x="111" y="80"/>
                  <a:pt x="111" y="80"/>
                </a:cubicBezTo>
                <a:cubicBezTo>
                  <a:pt x="111" y="80"/>
                  <a:pt x="111" y="80"/>
                  <a:pt x="111" y="80"/>
                </a:cubicBezTo>
                <a:cubicBezTo>
                  <a:pt x="111" y="80"/>
                  <a:pt x="111" y="80"/>
                  <a:pt x="111" y="79"/>
                </a:cubicBezTo>
                <a:cubicBezTo>
                  <a:pt x="111" y="79"/>
                  <a:pt x="111" y="79"/>
                  <a:pt x="111" y="79"/>
                </a:cubicBezTo>
                <a:cubicBezTo>
                  <a:pt x="111" y="79"/>
                  <a:pt x="111" y="79"/>
                  <a:pt x="111" y="79"/>
                </a:cubicBezTo>
                <a:cubicBezTo>
                  <a:pt x="111" y="79"/>
                  <a:pt x="111" y="79"/>
                  <a:pt x="111" y="78"/>
                </a:cubicBezTo>
                <a:cubicBezTo>
                  <a:pt x="111" y="78"/>
                  <a:pt x="111" y="78"/>
                  <a:pt x="111" y="78"/>
                </a:cubicBezTo>
                <a:cubicBezTo>
                  <a:pt x="111" y="78"/>
                  <a:pt x="111" y="78"/>
                  <a:pt x="111" y="78"/>
                </a:cubicBezTo>
                <a:cubicBezTo>
                  <a:pt x="111" y="78"/>
                  <a:pt x="112" y="78"/>
                  <a:pt x="112" y="78"/>
                </a:cubicBezTo>
                <a:cubicBezTo>
                  <a:pt x="112" y="77"/>
                  <a:pt x="112" y="77"/>
                  <a:pt x="112" y="77"/>
                </a:cubicBezTo>
                <a:cubicBezTo>
                  <a:pt x="112" y="77"/>
                  <a:pt x="112" y="77"/>
                  <a:pt x="112" y="77"/>
                </a:cubicBezTo>
                <a:cubicBezTo>
                  <a:pt x="112" y="77"/>
                  <a:pt x="112" y="77"/>
                  <a:pt x="112" y="77"/>
                </a:cubicBezTo>
                <a:cubicBezTo>
                  <a:pt x="112" y="77"/>
                  <a:pt x="112" y="77"/>
                  <a:pt x="112" y="77"/>
                </a:cubicBezTo>
                <a:close/>
              </a:path>
            </a:pathLst>
          </a:custGeom>
          <a:solidFill>
            <a:srgbClr val="00B0F0"/>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微软雅黑" panose="020B0503020204020204" pitchFamily="34" charset="-122"/>
            </a:endParaRPr>
          </a:p>
        </p:txBody>
      </p:sp>
      <p:sp>
        <p:nvSpPr>
          <p:cNvPr id="18" name="Freeform 8"/>
          <p:cNvSpPr>
            <a:spLocks noEditPoints="1"/>
          </p:cNvSpPr>
          <p:nvPr/>
        </p:nvSpPr>
        <p:spPr bwMode="auto">
          <a:xfrm>
            <a:off x="2250276" y="3527046"/>
            <a:ext cx="634333" cy="555779"/>
          </a:xfrm>
          <a:custGeom>
            <a:avLst/>
            <a:gdLst>
              <a:gd name="T0" fmla="*/ 92 w 137"/>
              <a:gd name="T1" fmla="*/ 69 h 120"/>
              <a:gd name="T2" fmla="*/ 76 w 137"/>
              <a:gd name="T3" fmla="*/ 52 h 120"/>
              <a:gd name="T4" fmla="*/ 75 w 137"/>
              <a:gd name="T5" fmla="*/ 38 h 120"/>
              <a:gd name="T6" fmla="*/ 69 w 137"/>
              <a:gd name="T7" fmla="*/ 44 h 120"/>
              <a:gd name="T8" fmla="*/ 52 w 137"/>
              <a:gd name="T9" fmla="*/ 28 h 120"/>
              <a:gd name="T10" fmla="*/ 41 w 137"/>
              <a:gd name="T11" fmla="*/ 37 h 120"/>
              <a:gd name="T12" fmla="*/ 18 w 137"/>
              <a:gd name="T13" fmla="*/ 38 h 120"/>
              <a:gd name="T14" fmla="*/ 16 w 137"/>
              <a:gd name="T15" fmla="*/ 52 h 120"/>
              <a:gd name="T16" fmla="*/ 0 w 137"/>
              <a:gd name="T17" fmla="*/ 69 h 120"/>
              <a:gd name="T18" fmla="*/ 9 w 137"/>
              <a:gd name="T19" fmla="*/ 80 h 120"/>
              <a:gd name="T20" fmla="*/ 10 w 137"/>
              <a:gd name="T21" fmla="*/ 103 h 120"/>
              <a:gd name="T22" fmla="*/ 24 w 137"/>
              <a:gd name="T23" fmla="*/ 104 h 120"/>
              <a:gd name="T24" fmla="*/ 41 w 137"/>
              <a:gd name="T25" fmla="*/ 120 h 120"/>
              <a:gd name="T26" fmla="*/ 52 w 137"/>
              <a:gd name="T27" fmla="*/ 111 h 120"/>
              <a:gd name="T28" fmla="*/ 72 w 137"/>
              <a:gd name="T29" fmla="*/ 107 h 120"/>
              <a:gd name="T30" fmla="*/ 83 w 137"/>
              <a:gd name="T31" fmla="*/ 103 h 120"/>
              <a:gd name="T32" fmla="*/ 83 w 137"/>
              <a:gd name="T33" fmla="*/ 80 h 120"/>
              <a:gd name="T34" fmla="*/ 72 w 137"/>
              <a:gd name="T35" fmla="*/ 84 h 120"/>
              <a:gd name="T36" fmla="*/ 46 w 137"/>
              <a:gd name="T37" fmla="*/ 101 h 120"/>
              <a:gd name="T38" fmla="*/ 46 w 137"/>
              <a:gd name="T39" fmla="*/ 47 h 120"/>
              <a:gd name="T40" fmla="*/ 73 w 137"/>
              <a:gd name="T41" fmla="*/ 74 h 120"/>
              <a:gd name="T42" fmla="*/ 129 w 137"/>
              <a:gd name="T43" fmla="*/ 77 h 120"/>
              <a:gd name="T44" fmla="*/ 137 w 137"/>
              <a:gd name="T45" fmla="*/ 85 h 120"/>
              <a:gd name="T46" fmla="*/ 133 w 137"/>
              <a:gd name="T47" fmla="*/ 91 h 120"/>
              <a:gd name="T48" fmla="*/ 132 w 137"/>
              <a:gd name="T49" fmla="*/ 102 h 120"/>
              <a:gd name="T50" fmla="*/ 125 w 137"/>
              <a:gd name="T51" fmla="*/ 103 h 120"/>
              <a:gd name="T52" fmla="*/ 117 w 137"/>
              <a:gd name="T53" fmla="*/ 111 h 120"/>
              <a:gd name="T54" fmla="*/ 111 w 137"/>
              <a:gd name="T55" fmla="*/ 107 h 120"/>
              <a:gd name="T56" fmla="*/ 100 w 137"/>
              <a:gd name="T57" fmla="*/ 106 h 120"/>
              <a:gd name="T58" fmla="*/ 99 w 137"/>
              <a:gd name="T59" fmla="*/ 99 h 120"/>
              <a:gd name="T60" fmla="*/ 91 w 137"/>
              <a:gd name="T61" fmla="*/ 91 h 120"/>
              <a:gd name="T62" fmla="*/ 96 w 137"/>
              <a:gd name="T63" fmla="*/ 85 h 120"/>
              <a:gd name="T64" fmla="*/ 96 w 137"/>
              <a:gd name="T65" fmla="*/ 74 h 120"/>
              <a:gd name="T66" fmla="*/ 103 w 137"/>
              <a:gd name="T67" fmla="*/ 73 h 120"/>
              <a:gd name="T68" fmla="*/ 111 w 137"/>
              <a:gd name="T69" fmla="*/ 65 h 120"/>
              <a:gd name="T70" fmla="*/ 117 w 137"/>
              <a:gd name="T71" fmla="*/ 70 h 120"/>
              <a:gd name="T72" fmla="*/ 128 w 137"/>
              <a:gd name="T73" fmla="*/ 70 h 120"/>
              <a:gd name="T74" fmla="*/ 129 w 137"/>
              <a:gd name="T75" fmla="*/ 77 h 120"/>
              <a:gd name="T76" fmla="*/ 128 w 137"/>
              <a:gd name="T77" fmla="*/ 88 h 120"/>
              <a:gd name="T78" fmla="*/ 101 w 137"/>
              <a:gd name="T79" fmla="*/ 88 h 120"/>
              <a:gd name="T80" fmla="*/ 114 w 137"/>
              <a:gd name="T81" fmla="*/ 102 h 120"/>
              <a:gd name="T82" fmla="*/ 137 w 137"/>
              <a:gd name="T83" fmla="*/ 27 h 120"/>
              <a:gd name="T84" fmla="*/ 131 w 137"/>
              <a:gd name="T85" fmla="*/ 34 h 120"/>
              <a:gd name="T86" fmla="*/ 131 w 137"/>
              <a:gd name="T87" fmla="*/ 50 h 120"/>
              <a:gd name="T88" fmla="*/ 122 w 137"/>
              <a:gd name="T89" fmla="*/ 51 h 120"/>
              <a:gd name="T90" fmla="*/ 111 w 137"/>
              <a:gd name="T91" fmla="*/ 61 h 120"/>
              <a:gd name="T92" fmla="*/ 103 w 137"/>
              <a:gd name="T93" fmla="*/ 55 h 120"/>
              <a:gd name="T94" fmla="*/ 88 w 137"/>
              <a:gd name="T95" fmla="*/ 55 h 120"/>
              <a:gd name="T96" fmla="*/ 87 w 137"/>
              <a:gd name="T97" fmla="*/ 46 h 120"/>
              <a:gd name="T98" fmla="*/ 76 w 137"/>
              <a:gd name="T99" fmla="*/ 34 h 120"/>
              <a:gd name="T100" fmla="*/ 82 w 137"/>
              <a:gd name="T101" fmla="*/ 27 h 120"/>
              <a:gd name="T102" fmla="*/ 83 w 137"/>
              <a:gd name="T103" fmla="*/ 12 h 120"/>
              <a:gd name="T104" fmla="*/ 92 w 137"/>
              <a:gd name="T105" fmla="*/ 11 h 120"/>
              <a:gd name="T106" fmla="*/ 103 w 137"/>
              <a:gd name="T107" fmla="*/ 0 h 120"/>
              <a:gd name="T108" fmla="*/ 110 w 137"/>
              <a:gd name="T109" fmla="*/ 6 h 120"/>
              <a:gd name="T110" fmla="*/ 126 w 137"/>
              <a:gd name="T111" fmla="*/ 7 h 120"/>
              <a:gd name="T112" fmla="*/ 127 w 137"/>
              <a:gd name="T113" fmla="*/ 16 h 120"/>
              <a:gd name="T114" fmla="*/ 107 w 137"/>
              <a:gd name="T115" fmla="*/ 49 h 120"/>
              <a:gd name="T116" fmla="*/ 89 w 137"/>
              <a:gd name="T117" fmla="*/ 31 h 120"/>
              <a:gd name="T118" fmla="*/ 125 w 137"/>
              <a:gd name="T119" fmla="*/ 31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37" h="120">
                <a:moveTo>
                  <a:pt x="92" y="80"/>
                </a:moveTo>
                <a:cubicBezTo>
                  <a:pt x="92" y="69"/>
                  <a:pt x="92" y="69"/>
                  <a:pt x="92" y="69"/>
                </a:cubicBezTo>
                <a:cubicBezTo>
                  <a:pt x="83" y="69"/>
                  <a:pt x="83" y="69"/>
                  <a:pt x="83" y="69"/>
                </a:cubicBezTo>
                <a:cubicBezTo>
                  <a:pt x="82" y="62"/>
                  <a:pt x="80" y="57"/>
                  <a:pt x="76" y="52"/>
                </a:cubicBezTo>
                <a:cubicBezTo>
                  <a:pt x="83" y="45"/>
                  <a:pt x="83" y="45"/>
                  <a:pt x="83" y="45"/>
                </a:cubicBezTo>
                <a:cubicBezTo>
                  <a:pt x="75" y="38"/>
                  <a:pt x="75" y="38"/>
                  <a:pt x="75" y="38"/>
                </a:cubicBezTo>
                <a:cubicBezTo>
                  <a:pt x="72" y="41"/>
                  <a:pt x="72" y="41"/>
                  <a:pt x="72" y="41"/>
                </a:cubicBezTo>
                <a:cubicBezTo>
                  <a:pt x="69" y="44"/>
                  <a:pt x="69" y="44"/>
                  <a:pt x="69" y="44"/>
                </a:cubicBezTo>
                <a:cubicBezTo>
                  <a:pt x="64" y="40"/>
                  <a:pt x="58" y="38"/>
                  <a:pt x="52" y="37"/>
                </a:cubicBezTo>
                <a:cubicBezTo>
                  <a:pt x="52" y="28"/>
                  <a:pt x="52" y="28"/>
                  <a:pt x="52" y="28"/>
                </a:cubicBezTo>
                <a:cubicBezTo>
                  <a:pt x="41" y="28"/>
                  <a:pt x="41" y="28"/>
                  <a:pt x="41" y="28"/>
                </a:cubicBezTo>
                <a:cubicBezTo>
                  <a:pt x="41" y="37"/>
                  <a:pt x="41" y="37"/>
                  <a:pt x="41" y="37"/>
                </a:cubicBezTo>
                <a:cubicBezTo>
                  <a:pt x="35" y="38"/>
                  <a:pt x="29" y="40"/>
                  <a:pt x="24" y="44"/>
                </a:cubicBezTo>
                <a:cubicBezTo>
                  <a:pt x="18" y="38"/>
                  <a:pt x="18" y="38"/>
                  <a:pt x="18" y="38"/>
                </a:cubicBezTo>
                <a:cubicBezTo>
                  <a:pt x="10" y="46"/>
                  <a:pt x="10" y="46"/>
                  <a:pt x="10" y="46"/>
                </a:cubicBezTo>
                <a:cubicBezTo>
                  <a:pt x="16" y="52"/>
                  <a:pt x="16" y="52"/>
                  <a:pt x="16" y="52"/>
                </a:cubicBezTo>
                <a:cubicBezTo>
                  <a:pt x="13" y="57"/>
                  <a:pt x="10" y="63"/>
                  <a:pt x="9" y="69"/>
                </a:cubicBezTo>
                <a:cubicBezTo>
                  <a:pt x="0" y="69"/>
                  <a:pt x="0" y="69"/>
                  <a:pt x="0" y="69"/>
                </a:cubicBezTo>
                <a:cubicBezTo>
                  <a:pt x="0" y="80"/>
                  <a:pt x="0" y="80"/>
                  <a:pt x="0" y="80"/>
                </a:cubicBezTo>
                <a:cubicBezTo>
                  <a:pt x="9" y="80"/>
                  <a:pt x="9" y="80"/>
                  <a:pt x="9" y="80"/>
                </a:cubicBezTo>
                <a:cubicBezTo>
                  <a:pt x="10" y="86"/>
                  <a:pt x="13" y="92"/>
                  <a:pt x="16" y="97"/>
                </a:cubicBezTo>
                <a:cubicBezTo>
                  <a:pt x="10" y="103"/>
                  <a:pt x="10" y="103"/>
                  <a:pt x="10" y="103"/>
                </a:cubicBezTo>
                <a:cubicBezTo>
                  <a:pt x="18" y="111"/>
                  <a:pt x="18" y="111"/>
                  <a:pt x="18" y="111"/>
                </a:cubicBezTo>
                <a:cubicBezTo>
                  <a:pt x="24" y="104"/>
                  <a:pt x="24" y="104"/>
                  <a:pt x="24" y="104"/>
                </a:cubicBezTo>
                <a:cubicBezTo>
                  <a:pt x="29" y="108"/>
                  <a:pt x="35" y="110"/>
                  <a:pt x="41" y="111"/>
                </a:cubicBezTo>
                <a:cubicBezTo>
                  <a:pt x="41" y="120"/>
                  <a:pt x="41" y="120"/>
                  <a:pt x="41" y="120"/>
                </a:cubicBezTo>
                <a:cubicBezTo>
                  <a:pt x="52" y="120"/>
                  <a:pt x="52" y="120"/>
                  <a:pt x="52" y="120"/>
                </a:cubicBezTo>
                <a:cubicBezTo>
                  <a:pt x="52" y="111"/>
                  <a:pt x="52" y="111"/>
                  <a:pt x="52" y="111"/>
                </a:cubicBezTo>
                <a:cubicBezTo>
                  <a:pt x="58" y="110"/>
                  <a:pt x="64" y="108"/>
                  <a:pt x="69" y="104"/>
                </a:cubicBezTo>
                <a:cubicBezTo>
                  <a:pt x="72" y="107"/>
                  <a:pt x="72" y="107"/>
                  <a:pt x="72" y="107"/>
                </a:cubicBezTo>
                <a:cubicBezTo>
                  <a:pt x="75" y="111"/>
                  <a:pt x="75" y="111"/>
                  <a:pt x="75" y="111"/>
                </a:cubicBezTo>
                <a:cubicBezTo>
                  <a:pt x="83" y="103"/>
                  <a:pt x="83" y="103"/>
                  <a:pt x="83" y="103"/>
                </a:cubicBezTo>
                <a:cubicBezTo>
                  <a:pt x="77" y="96"/>
                  <a:pt x="77" y="96"/>
                  <a:pt x="77" y="96"/>
                </a:cubicBezTo>
                <a:cubicBezTo>
                  <a:pt x="80" y="91"/>
                  <a:pt x="83" y="86"/>
                  <a:pt x="83" y="80"/>
                </a:cubicBezTo>
                <a:cubicBezTo>
                  <a:pt x="92" y="80"/>
                  <a:pt x="92" y="80"/>
                  <a:pt x="92" y="80"/>
                </a:cubicBezTo>
                <a:close/>
                <a:moveTo>
                  <a:pt x="72" y="84"/>
                </a:moveTo>
                <a:cubicBezTo>
                  <a:pt x="72" y="84"/>
                  <a:pt x="72" y="84"/>
                  <a:pt x="72" y="84"/>
                </a:cubicBezTo>
                <a:cubicBezTo>
                  <a:pt x="68" y="94"/>
                  <a:pt x="58" y="101"/>
                  <a:pt x="46" y="101"/>
                </a:cubicBezTo>
                <a:cubicBezTo>
                  <a:pt x="31" y="101"/>
                  <a:pt x="19" y="89"/>
                  <a:pt x="19" y="74"/>
                </a:cubicBezTo>
                <a:cubicBezTo>
                  <a:pt x="19" y="59"/>
                  <a:pt x="31" y="47"/>
                  <a:pt x="46" y="47"/>
                </a:cubicBezTo>
                <a:cubicBezTo>
                  <a:pt x="58" y="47"/>
                  <a:pt x="68" y="54"/>
                  <a:pt x="72" y="64"/>
                </a:cubicBezTo>
                <a:cubicBezTo>
                  <a:pt x="73" y="67"/>
                  <a:pt x="73" y="71"/>
                  <a:pt x="73" y="74"/>
                </a:cubicBezTo>
                <a:cubicBezTo>
                  <a:pt x="73" y="78"/>
                  <a:pt x="73" y="81"/>
                  <a:pt x="72" y="84"/>
                </a:cubicBezTo>
                <a:close/>
                <a:moveTo>
                  <a:pt x="129" y="77"/>
                </a:moveTo>
                <a:cubicBezTo>
                  <a:pt x="131" y="79"/>
                  <a:pt x="132" y="82"/>
                  <a:pt x="133" y="85"/>
                </a:cubicBezTo>
                <a:cubicBezTo>
                  <a:pt x="137" y="85"/>
                  <a:pt x="137" y="85"/>
                  <a:pt x="137" y="85"/>
                </a:cubicBezTo>
                <a:cubicBezTo>
                  <a:pt x="137" y="91"/>
                  <a:pt x="137" y="91"/>
                  <a:pt x="137" y="91"/>
                </a:cubicBezTo>
                <a:cubicBezTo>
                  <a:pt x="133" y="91"/>
                  <a:pt x="133" y="91"/>
                  <a:pt x="133" y="91"/>
                </a:cubicBezTo>
                <a:cubicBezTo>
                  <a:pt x="132" y="94"/>
                  <a:pt x="131" y="97"/>
                  <a:pt x="129" y="99"/>
                </a:cubicBezTo>
                <a:cubicBezTo>
                  <a:pt x="132" y="102"/>
                  <a:pt x="132" y="102"/>
                  <a:pt x="132" y="102"/>
                </a:cubicBezTo>
                <a:cubicBezTo>
                  <a:pt x="129" y="106"/>
                  <a:pt x="129" y="106"/>
                  <a:pt x="129" y="106"/>
                </a:cubicBezTo>
                <a:cubicBezTo>
                  <a:pt x="125" y="103"/>
                  <a:pt x="125" y="103"/>
                  <a:pt x="125" y="103"/>
                </a:cubicBezTo>
                <a:cubicBezTo>
                  <a:pt x="123" y="105"/>
                  <a:pt x="120" y="106"/>
                  <a:pt x="117" y="107"/>
                </a:cubicBezTo>
                <a:cubicBezTo>
                  <a:pt x="117" y="111"/>
                  <a:pt x="117" y="111"/>
                  <a:pt x="117" y="111"/>
                </a:cubicBezTo>
                <a:cubicBezTo>
                  <a:pt x="111" y="111"/>
                  <a:pt x="111" y="111"/>
                  <a:pt x="111" y="111"/>
                </a:cubicBezTo>
                <a:cubicBezTo>
                  <a:pt x="111" y="107"/>
                  <a:pt x="111" y="107"/>
                  <a:pt x="111" y="107"/>
                </a:cubicBezTo>
                <a:cubicBezTo>
                  <a:pt x="108" y="106"/>
                  <a:pt x="105" y="105"/>
                  <a:pt x="103" y="103"/>
                </a:cubicBezTo>
                <a:cubicBezTo>
                  <a:pt x="100" y="106"/>
                  <a:pt x="100" y="106"/>
                  <a:pt x="100" y="106"/>
                </a:cubicBezTo>
                <a:cubicBezTo>
                  <a:pt x="96" y="102"/>
                  <a:pt x="96" y="102"/>
                  <a:pt x="96" y="102"/>
                </a:cubicBezTo>
                <a:cubicBezTo>
                  <a:pt x="99" y="99"/>
                  <a:pt x="99" y="99"/>
                  <a:pt x="99" y="99"/>
                </a:cubicBezTo>
                <a:cubicBezTo>
                  <a:pt x="97" y="97"/>
                  <a:pt x="96" y="94"/>
                  <a:pt x="96" y="91"/>
                </a:cubicBezTo>
                <a:cubicBezTo>
                  <a:pt x="91" y="91"/>
                  <a:pt x="91" y="91"/>
                  <a:pt x="91" y="91"/>
                </a:cubicBezTo>
                <a:cubicBezTo>
                  <a:pt x="91" y="85"/>
                  <a:pt x="91" y="85"/>
                  <a:pt x="91" y="85"/>
                </a:cubicBezTo>
                <a:cubicBezTo>
                  <a:pt x="96" y="85"/>
                  <a:pt x="96" y="85"/>
                  <a:pt x="96" y="85"/>
                </a:cubicBezTo>
                <a:cubicBezTo>
                  <a:pt x="96" y="82"/>
                  <a:pt x="97" y="79"/>
                  <a:pt x="99" y="77"/>
                </a:cubicBezTo>
                <a:cubicBezTo>
                  <a:pt x="96" y="74"/>
                  <a:pt x="96" y="74"/>
                  <a:pt x="96" y="74"/>
                </a:cubicBezTo>
                <a:cubicBezTo>
                  <a:pt x="100" y="70"/>
                  <a:pt x="100" y="70"/>
                  <a:pt x="100" y="70"/>
                </a:cubicBezTo>
                <a:cubicBezTo>
                  <a:pt x="103" y="73"/>
                  <a:pt x="103" y="73"/>
                  <a:pt x="103" y="73"/>
                </a:cubicBezTo>
                <a:cubicBezTo>
                  <a:pt x="105" y="71"/>
                  <a:pt x="108" y="70"/>
                  <a:pt x="111" y="70"/>
                </a:cubicBezTo>
                <a:cubicBezTo>
                  <a:pt x="111" y="65"/>
                  <a:pt x="111" y="65"/>
                  <a:pt x="111" y="65"/>
                </a:cubicBezTo>
                <a:cubicBezTo>
                  <a:pt x="117" y="65"/>
                  <a:pt x="117" y="65"/>
                  <a:pt x="117" y="65"/>
                </a:cubicBezTo>
                <a:cubicBezTo>
                  <a:pt x="117" y="70"/>
                  <a:pt x="117" y="70"/>
                  <a:pt x="117" y="70"/>
                </a:cubicBezTo>
                <a:cubicBezTo>
                  <a:pt x="120" y="70"/>
                  <a:pt x="123" y="71"/>
                  <a:pt x="125" y="73"/>
                </a:cubicBezTo>
                <a:cubicBezTo>
                  <a:pt x="128" y="70"/>
                  <a:pt x="128" y="70"/>
                  <a:pt x="128" y="70"/>
                </a:cubicBezTo>
                <a:cubicBezTo>
                  <a:pt x="132" y="74"/>
                  <a:pt x="132" y="74"/>
                  <a:pt x="132" y="74"/>
                </a:cubicBezTo>
                <a:cubicBezTo>
                  <a:pt x="129" y="77"/>
                  <a:pt x="129" y="77"/>
                  <a:pt x="129" y="77"/>
                </a:cubicBezTo>
                <a:close/>
                <a:moveTo>
                  <a:pt x="114" y="102"/>
                </a:moveTo>
                <a:cubicBezTo>
                  <a:pt x="122" y="102"/>
                  <a:pt x="128" y="96"/>
                  <a:pt x="128" y="88"/>
                </a:cubicBezTo>
                <a:cubicBezTo>
                  <a:pt x="128" y="81"/>
                  <a:pt x="122" y="75"/>
                  <a:pt x="114" y="75"/>
                </a:cubicBezTo>
                <a:cubicBezTo>
                  <a:pt x="107" y="75"/>
                  <a:pt x="101" y="81"/>
                  <a:pt x="101" y="88"/>
                </a:cubicBezTo>
                <a:cubicBezTo>
                  <a:pt x="101" y="96"/>
                  <a:pt x="107" y="102"/>
                  <a:pt x="114" y="102"/>
                </a:cubicBezTo>
                <a:cubicBezTo>
                  <a:pt x="114" y="102"/>
                  <a:pt x="114" y="102"/>
                  <a:pt x="114" y="102"/>
                </a:cubicBezTo>
                <a:close/>
                <a:moveTo>
                  <a:pt x="131" y="27"/>
                </a:moveTo>
                <a:cubicBezTo>
                  <a:pt x="137" y="27"/>
                  <a:pt x="137" y="27"/>
                  <a:pt x="137" y="27"/>
                </a:cubicBezTo>
                <a:cubicBezTo>
                  <a:pt x="137" y="34"/>
                  <a:pt x="137" y="34"/>
                  <a:pt x="137" y="34"/>
                </a:cubicBezTo>
                <a:cubicBezTo>
                  <a:pt x="131" y="34"/>
                  <a:pt x="131" y="34"/>
                  <a:pt x="131" y="34"/>
                </a:cubicBezTo>
                <a:cubicBezTo>
                  <a:pt x="131" y="38"/>
                  <a:pt x="129" y="42"/>
                  <a:pt x="127" y="45"/>
                </a:cubicBezTo>
                <a:cubicBezTo>
                  <a:pt x="131" y="50"/>
                  <a:pt x="131" y="50"/>
                  <a:pt x="131" y="50"/>
                </a:cubicBezTo>
                <a:cubicBezTo>
                  <a:pt x="126" y="55"/>
                  <a:pt x="126" y="55"/>
                  <a:pt x="126" y="55"/>
                </a:cubicBezTo>
                <a:cubicBezTo>
                  <a:pt x="122" y="51"/>
                  <a:pt x="122" y="51"/>
                  <a:pt x="122" y="51"/>
                </a:cubicBezTo>
                <a:cubicBezTo>
                  <a:pt x="118" y="53"/>
                  <a:pt x="115" y="55"/>
                  <a:pt x="111" y="55"/>
                </a:cubicBezTo>
                <a:cubicBezTo>
                  <a:pt x="111" y="61"/>
                  <a:pt x="111" y="61"/>
                  <a:pt x="111" y="61"/>
                </a:cubicBezTo>
                <a:cubicBezTo>
                  <a:pt x="103" y="61"/>
                  <a:pt x="103" y="61"/>
                  <a:pt x="103" y="61"/>
                </a:cubicBezTo>
                <a:cubicBezTo>
                  <a:pt x="103" y="55"/>
                  <a:pt x="103" y="55"/>
                  <a:pt x="103" y="55"/>
                </a:cubicBezTo>
                <a:cubicBezTo>
                  <a:pt x="99" y="55"/>
                  <a:pt x="95" y="53"/>
                  <a:pt x="92" y="51"/>
                </a:cubicBezTo>
                <a:cubicBezTo>
                  <a:pt x="88" y="55"/>
                  <a:pt x="88" y="55"/>
                  <a:pt x="88" y="55"/>
                </a:cubicBezTo>
                <a:cubicBezTo>
                  <a:pt x="83" y="50"/>
                  <a:pt x="83" y="50"/>
                  <a:pt x="83" y="50"/>
                </a:cubicBezTo>
                <a:cubicBezTo>
                  <a:pt x="87" y="46"/>
                  <a:pt x="87" y="46"/>
                  <a:pt x="87" y="46"/>
                </a:cubicBezTo>
                <a:cubicBezTo>
                  <a:pt x="85" y="42"/>
                  <a:pt x="83" y="39"/>
                  <a:pt x="82" y="34"/>
                </a:cubicBezTo>
                <a:cubicBezTo>
                  <a:pt x="76" y="34"/>
                  <a:pt x="76" y="34"/>
                  <a:pt x="76" y="34"/>
                </a:cubicBezTo>
                <a:cubicBezTo>
                  <a:pt x="76" y="27"/>
                  <a:pt x="76" y="27"/>
                  <a:pt x="76" y="27"/>
                </a:cubicBezTo>
                <a:cubicBezTo>
                  <a:pt x="82" y="27"/>
                  <a:pt x="82" y="27"/>
                  <a:pt x="82" y="27"/>
                </a:cubicBezTo>
                <a:cubicBezTo>
                  <a:pt x="83" y="23"/>
                  <a:pt x="84" y="19"/>
                  <a:pt x="87" y="16"/>
                </a:cubicBezTo>
                <a:cubicBezTo>
                  <a:pt x="83" y="12"/>
                  <a:pt x="83" y="12"/>
                  <a:pt x="83" y="12"/>
                </a:cubicBezTo>
                <a:cubicBezTo>
                  <a:pt x="88" y="7"/>
                  <a:pt x="88" y="7"/>
                  <a:pt x="88" y="7"/>
                </a:cubicBezTo>
                <a:cubicBezTo>
                  <a:pt x="92" y="11"/>
                  <a:pt x="92" y="11"/>
                  <a:pt x="92" y="11"/>
                </a:cubicBezTo>
                <a:cubicBezTo>
                  <a:pt x="95" y="8"/>
                  <a:pt x="99" y="7"/>
                  <a:pt x="103" y="6"/>
                </a:cubicBezTo>
                <a:cubicBezTo>
                  <a:pt x="103" y="0"/>
                  <a:pt x="103" y="0"/>
                  <a:pt x="103" y="0"/>
                </a:cubicBezTo>
                <a:cubicBezTo>
                  <a:pt x="110" y="0"/>
                  <a:pt x="110" y="0"/>
                  <a:pt x="110" y="0"/>
                </a:cubicBezTo>
                <a:cubicBezTo>
                  <a:pt x="110" y="6"/>
                  <a:pt x="110" y="6"/>
                  <a:pt x="110" y="6"/>
                </a:cubicBezTo>
                <a:cubicBezTo>
                  <a:pt x="115" y="7"/>
                  <a:pt x="118" y="8"/>
                  <a:pt x="121" y="11"/>
                </a:cubicBezTo>
                <a:cubicBezTo>
                  <a:pt x="126" y="7"/>
                  <a:pt x="126" y="7"/>
                  <a:pt x="126" y="7"/>
                </a:cubicBezTo>
                <a:cubicBezTo>
                  <a:pt x="131" y="12"/>
                  <a:pt x="131" y="12"/>
                  <a:pt x="131" y="12"/>
                </a:cubicBezTo>
                <a:cubicBezTo>
                  <a:pt x="127" y="16"/>
                  <a:pt x="127" y="16"/>
                  <a:pt x="127" y="16"/>
                </a:cubicBezTo>
                <a:cubicBezTo>
                  <a:pt x="129" y="19"/>
                  <a:pt x="131" y="23"/>
                  <a:pt x="131" y="27"/>
                </a:cubicBezTo>
                <a:close/>
                <a:moveTo>
                  <a:pt x="107" y="49"/>
                </a:moveTo>
                <a:cubicBezTo>
                  <a:pt x="107" y="49"/>
                  <a:pt x="107" y="49"/>
                  <a:pt x="107" y="49"/>
                </a:cubicBezTo>
                <a:cubicBezTo>
                  <a:pt x="97" y="49"/>
                  <a:pt x="89" y="41"/>
                  <a:pt x="89" y="31"/>
                </a:cubicBezTo>
                <a:cubicBezTo>
                  <a:pt x="89" y="21"/>
                  <a:pt x="97" y="13"/>
                  <a:pt x="107" y="13"/>
                </a:cubicBezTo>
                <a:cubicBezTo>
                  <a:pt x="117" y="13"/>
                  <a:pt x="125" y="21"/>
                  <a:pt x="125" y="31"/>
                </a:cubicBezTo>
                <a:cubicBezTo>
                  <a:pt x="125" y="41"/>
                  <a:pt x="117" y="49"/>
                  <a:pt x="107" y="49"/>
                </a:cubicBezTo>
                <a:close/>
              </a:path>
            </a:pathLst>
          </a:custGeom>
          <a:solidFill>
            <a:srgbClr val="00B0F0"/>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微软雅黑" panose="020B0503020204020204" pitchFamily="34" charset="-122"/>
            </a:endParaRPr>
          </a:p>
        </p:txBody>
      </p:sp>
      <p:sp>
        <p:nvSpPr>
          <p:cNvPr id="19" name="TextBox 18"/>
          <p:cNvSpPr txBox="1"/>
          <p:nvPr/>
        </p:nvSpPr>
        <p:spPr>
          <a:xfrm>
            <a:off x="1966867" y="1793343"/>
            <a:ext cx="1908342" cy="632481"/>
          </a:xfrm>
          <a:prstGeom prst="rect">
            <a:avLst/>
          </a:prstGeom>
          <a:noFill/>
        </p:spPr>
        <p:txBody>
          <a:bodyPr wrap="square" rtlCol="0">
            <a:spAutoFit/>
          </a:bodyPr>
          <a:lstStyle/>
          <a:p>
            <a:pPr marL="0" marR="0" lvl="0" indent="0" defTabSz="914400" eaLnBrk="1" fontAlgn="auto" latinLnBrk="0" hangingPunct="1">
              <a:lnSpc>
                <a:spcPct val="130000"/>
              </a:lnSpc>
              <a:spcBef>
                <a:spcPts val="0"/>
              </a:spcBef>
              <a:spcAft>
                <a:spcPts val="0"/>
              </a:spcAft>
              <a:buClrTx/>
              <a:buSzTx/>
              <a:buFontTx/>
              <a:buNone/>
              <a:defRPr/>
            </a:pPr>
            <a:r>
              <a:rPr kumimoji="0" lang="zh-CN" altLang="en-US" sz="900" b="0" i="0" u="none" strike="noStrike" kern="0" cap="none" spc="0" normalizeH="0" baseline="0" noProof="0" dirty="0">
                <a:ln>
                  <a:noFill/>
                </a:ln>
                <a:solidFill>
                  <a:schemeClr val="accent3">
                    <a:lumMod val="50000"/>
                  </a:schemeClr>
                </a:solidFill>
                <a:effectLst/>
                <a:uLnTx/>
                <a:uFillTx/>
                <a:latin typeface="微软雅黑" panose="020B0503020204020204" pitchFamily="34" charset="-122"/>
                <a:ea typeface="微软雅黑" panose="020B0503020204020204" pitchFamily="34" charset="-122"/>
              </a:rPr>
              <a:t>您的内容打在这里，或者通过复制您的文本后，在此框中选择粘贴，并选择只保留文字。</a:t>
            </a:r>
          </a:p>
        </p:txBody>
      </p:sp>
      <p:sp>
        <p:nvSpPr>
          <p:cNvPr id="20" name="TextBox 19"/>
          <p:cNvSpPr txBox="1"/>
          <p:nvPr/>
        </p:nvSpPr>
        <p:spPr>
          <a:xfrm>
            <a:off x="1970209" y="1446987"/>
            <a:ext cx="1395913" cy="312330"/>
          </a:xfrm>
          <a:prstGeom prst="rect">
            <a:avLst/>
          </a:prstGeom>
          <a:noFill/>
        </p:spPr>
        <p:txBody>
          <a:bodyPr wrap="square" tIns="0" bIns="0" rtlCol="0" anchor="t">
            <a:spAutoFit/>
          </a:bodyPr>
          <a:lstStyle/>
          <a:p>
            <a:pPr marL="0" marR="0" lvl="0" indent="0" algn="l" defTabSz="914400" eaLnBrk="1" fontAlgn="auto" latinLnBrk="0" hangingPunct="1">
              <a:lnSpc>
                <a:spcPct val="150000"/>
              </a:lnSpc>
              <a:spcBef>
                <a:spcPts val="0"/>
              </a:spcBef>
              <a:spcAft>
                <a:spcPts val="0"/>
              </a:spcAft>
              <a:buClrTx/>
              <a:buSzTx/>
              <a:buFontTx/>
              <a:buNone/>
              <a:defRPr/>
            </a:pPr>
            <a:r>
              <a:rPr kumimoji="0" lang="zh-CN" altLang="en-US" sz="1500" b="0" i="0" u="none" strike="noStrike" kern="0" cap="none" spc="0" normalizeH="0" baseline="0" noProof="0" dirty="0">
                <a:ln>
                  <a:noFill/>
                </a:ln>
                <a:solidFill>
                  <a:schemeClr val="accent3">
                    <a:lumMod val="50000"/>
                  </a:schemeClr>
                </a:solidFill>
                <a:effectLst/>
                <a:uLnTx/>
                <a:uFillTx/>
                <a:latin typeface="微软雅黑" panose="020B0503020204020204" pitchFamily="34" charset="-122"/>
                <a:ea typeface="微软雅黑" panose="020B0503020204020204" pitchFamily="34" charset="-122"/>
                <a:cs typeface="华文黑体" pitchFamily="2" charset="-122"/>
              </a:rPr>
              <a:t>项目名称</a:t>
            </a:r>
          </a:p>
        </p:txBody>
      </p:sp>
      <p:grpSp>
        <p:nvGrpSpPr>
          <p:cNvPr id="21" name="组合 20"/>
          <p:cNvGrpSpPr/>
          <p:nvPr/>
        </p:nvGrpSpPr>
        <p:grpSpPr>
          <a:xfrm>
            <a:off x="4241724" y="1152717"/>
            <a:ext cx="3059785" cy="1518551"/>
            <a:chOff x="1591195" y="3531392"/>
            <a:chExt cx="1721136" cy="774463"/>
          </a:xfrm>
          <a:effectLst>
            <a:outerShdw blurRad="444500" dist="254000" dir="8100000" algn="tr" rotWithShape="0">
              <a:prstClr val="black">
                <a:alpha val="50000"/>
              </a:prstClr>
            </a:outerShdw>
          </a:effectLst>
        </p:grpSpPr>
        <p:sp>
          <p:nvSpPr>
            <p:cNvPr id="22" name="圆角矩形 104"/>
            <p:cNvSpPr/>
            <p:nvPr/>
          </p:nvSpPr>
          <p:spPr>
            <a:xfrm>
              <a:off x="1591195" y="3531392"/>
              <a:ext cx="1721136" cy="774463"/>
            </a:xfrm>
            <a:custGeom>
              <a:avLst/>
              <a:gdLst/>
              <a:ahLst/>
              <a:cxnLst/>
              <a:rect l="l" t="t" r="r" b="b"/>
              <a:pathLst>
                <a:path w="1721136" h="774463">
                  <a:moveTo>
                    <a:pt x="136668" y="0"/>
                  </a:moveTo>
                  <a:lnTo>
                    <a:pt x="1291044" y="0"/>
                  </a:lnTo>
                  <a:cubicBezTo>
                    <a:pt x="1323411" y="0"/>
                    <a:pt x="1349650" y="26239"/>
                    <a:pt x="1349650" y="58606"/>
                  </a:cubicBezTo>
                  <a:lnTo>
                    <a:pt x="1349650" y="225615"/>
                  </a:lnTo>
                  <a:lnTo>
                    <a:pt x="1629660" y="225615"/>
                  </a:lnTo>
                  <a:cubicBezTo>
                    <a:pt x="1680181" y="225615"/>
                    <a:pt x="1721136" y="266570"/>
                    <a:pt x="1721136" y="317091"/>
                  </a:cubicBezTo>
                  <a:lnTo>
                    <a:pt x="1721136" y="682987"/>
                  </a:lnTo>
                  <a:cubicBezTo>
                    <a:pt x="1721136" y="733508"/>
                    <a:pt x="1680181" y="774463"/>
                    <a:pt x="1629660" y="774463"/>
                  </a:cubicBezTo>
                  <a:lnTo>
                    <a:pt x="91476" y="774463"/>
                  </a:lnTo>
                  <a:cubicBezTo>
                    <a:pt x="40955" y="774463"/>
                    <a:pt x="0" y="733508"/>
                    <a:pt x="0" y="682987"/>
                  </a:cubicBezTo>
                  <a:lnTo>
                    <a:pt x="0" y="317091"/>
                  </a:lnTo>
                  <a:cubicBezTo>
                    <a:pt x="0" y="271215"/>
                    <a:pt x="33770" y="233227"/>
                    <a:pt x="78062" y="228323"/>
                  </a:cubicBezTo>
                  <a:lnTo>
                    <a:pt x="78062" y="58606"/>
                  </a:lnTo>
                  <a:cubicBezTo>
                    <a:pt x="78062" y="26239"/>
                    <a:pt x="104301" y="0"/>
                    <a:pt x="136668" y="0"/>
                  </a:cubicBezTo>
                  <a:close/>
                </a:path>
              </a:pathLst>
            </a:cu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圆角矩形 100"/>
            <p:cNvSpPr/>
            <p:nvPr/>
          </p:nvSpPr>
          <p:spPr>
            <a:xfrm>
              <a:off x="1612670" y="3548528"/>
              <a:ext cx="1678187" cy="740191"/>
            </a:xfrm>
            <a:custGeom>
              <a:avLst/>
              <a:gdLst/>
              <a:ahLst/>
              <a:cxnLst/>
              <a:rect l="l" t="t" r="r" b="b"/>
              <a:pathLst>
                <a:path w="1678187" h="740191">
                  <a:moveTo>
                    <a:pt x="140663" y="0"/>
                  </a:moveTo>
                  <a:lnTo>
                    <a:pt x="1250586" y="0"/>
                  </a:lnTo>
                  <a:cubicBezTo>
                    <a:pt x="1285463" y="0"/>
                    <a:pt x="1313736" y="28273"/>
                    <a:pt x="1313736" y="63150"/>
                  </a:cubicBezTo>
                  <a:lnTo>
                    <a:pt x="1313736" y="225841"/>
                  </a:lnTo>
                  <a:lnTo>
                    <a:pt x="1592460" y="225841"/>
                  </a:lnTo>
                  <a:cubicBezTo>
                    <a:pt x="1639806" y="225841"/>
                    <a:pt x="1678187" y="264222"/>
                    <a:pt x="1678187" y="311568"/>
                  </a:cubicBezTo>
                  <a:lnTo>
                    <a:pt x="1678187" y="654464"/>
                  </a:lnTo>
                  <a:cubicBezTo>
                    <a:pt x="1678187" y="701810"/>
                    <a:pt x="1639806" y="740191"/>
                    <a:pt x="1592460" y="740191"/>
                  </a:cubicBezTo>
                  <a:lnTo>
                    <a:pt x="85727" y="740191"/>
                  </a:lnTo>
                  <a:cubicBezTo>
                    <a:pt x="38381" y="740191"/>
                    <a:pt x="0" y="701810"/>
                    <a:pt x="0" y="654464"/>
                  </a:cubicBezTo>
                  <a:lnTo>
                    <a:pt x="0" y="311568"/>
                  </a:lnTo>
                  <a:cubicBezTo>
                    <a:pt x="0" y="267034"/>
                    <a:pt x="33957" y="230432"/>
                    <a:pt x="77513" y="227499"/>
                  </a:cubicBezTo>
                  <a:lnTo>
                    <a:pt x="77513" y="63150"/>
                  </a:lnTo>
                  <a:cubicBezTo>
                    <a:pt x="77513" y="28273"/>
                    <a:pt x="105786" y="0"/>
                    <a:pt x="140663" y="0"/>
                  </a:cubicBezTo>
                  <a:close/>
                </a:path>
              </a:pathLst>
            </a:custGeom>
            <a:gradFill>
              <a:gsLst>
                <a:gs pos="39000">
                  <a:srgbClr val="F0F0F0"/>
                </a:gs>
                <a:gs pos="0">
                  <a:schemeClr val="bg1"/>
                </a:gs>
                <a:gs pos="100000">
                  <a:schemeClr val="bg1">
                    <a:lumMod val="7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4" name="Freeform 6"/>
          <p:cNvSpPr>
            <a:spLocks noEditPoints="1"/>
          </p:cNvSpPr>
          <p:nvPr/>
        </p:nvSpPr>
        <p:spPr bwMode="auto">
          <a:xfrm>
            <a:off x="4429041" y="1734344"/>
            <a:ext cx="664409" cy="417387"/>
          </a:xfrm>
          <a:custGeom>
            <a:avLst/>
            <a:gdLst>
              <a:gd name="T0" fmla="*/ 107 w 165"/>
              <a:gd name="T1" fmla="*/ 104 h 104"/>
              <a:gd name="T2" fmla="*/ 124 w 165"/>
              <a:gd name="T3" fmla="*/ 104 h 104"/>
              <a:gd name="T4" fmla="*/ 124 w 165"/>
              <a:gd name="T5" fmla="*/ 45 h 104"/>
              <a:gd name="T6" fmla="*/ 107 w 165"/>
              <a:gd name="T7" fmla="*/ 61 h 104"/>
              <a:gd name="T8" fmla="*/ 107 w 165"/>
              <a:gd name="T9" fmla="*/ 104 h 104"/>
              <a:gd name="T10" fmla="*/ 132 w 165"/>
              <a:gd name="T11" fmla="*/ 104 h 104"/>
              <a:gd name="T12" fmla="*/ 149 w 165"/>
              <a:gd name="T13" fmla="*/ 104 h 104"/>
              <a:gd name="T14" fmla="*/ 149 w 165"/>
              <a:gd name="T15" fmla="*/ 22 h 104"/>
              <a:gd name="T16" fmla="*/ 132 w 165"/>
              <a:gd name="T17" fmla="*/ 38 h 104"/>
              <a:gd name="T18" fmla="*/ 132 w 165"/>
              <a:gd name="T19" fmla="*/ 104 h 104"/>
              <a:gd name="T20" fmla="*/ 161 w 165"/>
              <a:gd name="T21" fmla="*/ 0 h 104"/>
              <a:gd name="T22" fmla="*/ 164 w 165"/>
              <a:gd name="T23" fmla="*/ 4 h 104"/>
              <a:gd name="T24" fmla="*/ 164 w 165"/>
              <a:gd name="T25" fmla="*/ 5 h 104"/>
              <a:gd name="T26" fmla="*/ 161 w 165"/>
              <a:gd name="T27" fmla="*/ 15 h 104"/>
              <a:gd name="T28" fmla="*/ 161 w 165"/>
              <a:gd name="T29" fmla="*/ 16 h 104"/>
              <a:gd name="T30" fmla="*/ 156 w 165"/>
              <a:gd name="T31" fmla="*/ 17 h 104"/>
              <a:gd name="T32" fmla="*/ 155 w 165"/>
              <a:gd name="T33" fmla="*/ 17 h 104"/>
              <a:gd name="T34" fmla="*/ 153 w 165"/>
              <a:gd name="T35" fmla="*/ 14 h 104"/>
              <a:gd name="T36" fmla="*/ 103 w 165"/>
              <a:gd name="T37" fmla="*/ 61 h 104"/>
              <a:gd name="T38" fmla="*/ 87 w 165"/>
              <a:gd name="T39" fmla="*/ 44 h 104"/>
              <a:gd name="T40" fmla="*/ 74 w 165"/>
              <a:gd name="T41" fmla="*/ 30 h 104"/>
              <a:gd name="T42" fmla="*/ 3 w 165"/>
              <a:gd name="T43" fmla="*/ 96 h 104"/>
              <a:gd name="T44" fmla="*/ 0 w 165"/>
              <a:gd name="T45" fmla="*/ 93 h 104"/>
              <a:gd name="T46" fmla="*/ 74 w 165"/>
              <a:gd name="T47" fmla="*/ 24 h 104"/>
              <a:gd name="T48" fmla="*/ 87 w 165"/>
              <a:gd name="T49" fmla="*/ 37 h 104"/>
              <a:gd name="T50" fmla="*/ 103 w 165"/>
              <a:gd name="T51" fmla="*/ 55 h 104"/>
              <a:gd name="T52" fmla="*/ 150 w 165"/>
              <a:gd name="T53" fmla="*/ 11 h 104"/>
              <a:gd name="T54" fmla="*/ 148 w 165"/>
              <a:gd name="T55" fmla="*/ 9 h 104"/>
              <a:gd name="T56" fmla="*/ 147 w 165"/>
              <a:gd name="T57" fmla="*/ 8 h 104"/>
              <a:gd name="T58" fmla="*/ 149 w 165"/>
              <a:gd name="T59" fmla="*/ 3 h 104"/>
              <a:gd name="T60" fmla="*/ 150 w 165"/>
              <a:gd name="T61" fmla="*/ 3 h 104"/>
              <a:gd name="T62" fmla="*/ 160 w 165"/>
              <a:gd name="T63" fmla="*/ 1 h 104"/>
              <a:gd name="T64" fmla="*/ 161 w 165"/>
              <a:gd name="T65" fmla="*/ 0 h 104"/>
              <a:gd name="T66" fmla="*/ 7 w 165"/>
              <a:gd name="T67" fmla="*/ 104 h 104"/>
              <a:gd name="T68" fmla="*/ 24 w 165"/>
              <a:gd name="T69" fmla="*/ 104 h 104"/>
              <a:gd name="T70" fmla="*/ 24 w 165"/>
              <a:gd name="T71" fmla="*/ 81 h 104"/>
              <a:gd name="T72" fmla="*/ 7 w 165"/>
              <a:gd name="T73" fmla="*/ 97 h 104"/>
              <a:gd name="T74" fmla="*/ 7 w 165"/>
              <a:gd name="T75" fmla="*/ 104 h 104"/>
              <a:gd name="T76" fmla="*/ 32 w 165"/>
              <a:gd name="T77" fmla="*/ 104 h 104"/>
              <a:gd name="T78" fmla="*/ 49 w 165"/>
              <a:gd name="T79" fmla="*/ 104 h 104"/>
              <a:gd name="T80" fmla="*/ 49 w 165"/>
              <a:gd name="T81" fmla="*/ 58 h 104"/>
              <a:gd name="T82" fmla="*/ 32 w 165"/>
              <a:gd name="T83" fmla="*/ 74 h 104"/>
              <a:gd name="T84" fmla="*/ 32 w 165"/>
              <a:gd name="T85" fmla="*/ 104 h 104"/>
              <a:gd name="T86" fmla="*/ 57 w 165"/>
              <a:gd name="T87" fmla="*/ 50 h 104"/>
              <a:gd name="T88" fmla="*/ 57 w 165"/>
              <a:gd name="T89" fmla="*/ 104 h 104"/>
              <a:gd name="T90" fmla="*/ 74 w 165"/>
              <a:gd name="T91" fmla="*/ 104 h 104"/>
              <a:gd name="T92" fmla="*/ 74 w 165"/>
              <a:gd name="T93" fmla="*/ 34 h 104"/>
              <a:gd name="T94" fmla="*/ 74 w 165"/>
              <a:gd name="T95" fmla="*/ 34 h 104"/>
              <a:gd name="T96" fmla="*/ 57 w 165"/>
              <a:gd name="T97" fmla="*/ 50 h 104"/>
              <a:gd name="T98" fmla="*/ 82 w 165"/>
              <a:gd name="T99" fmla="*/ 43 h 104"/>
              <a:gd name="T100" fmla="*/ 82 w 165"/>
              <a:gd name="T101" fmla="*/ 104 h 104"/>
              <a:gd name="T102" fmla="*/ 87 w 165"/>
              <a:gd name="T103" fmla="*/ 104 h 104"/>
              <a:gd name="T104" fmla="*/ 99 w 165"/>
              <a:gd name="T105" fmla="*/ 104 h 104"/>
              <a:gd name="T106" fmla="*/ 99 w 165"/>
              <a:gd name="T107" fmla="*/ 61 h 104"/>
              <a:gd name="T108" fmla="*/ 87 w 165"/>
              <a:gd name="T109" fmla="*/ 48 h 104"/>
              <a:gd name="T110" fmla="*/ 82 w 165"/>
              <a:gd name="T111" fmla="*/ 43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5" h="104">
                <a:moveTo>
                  <a:pt x="107" y="104"/>
                </a:moveTo>
                <a:cubicBezTo>
                  <a:pt x="124" y="104"/>
                  <a:pt x="124" y="104"/>
                  <a:pt x="124" y="104"/>
                </a:cubicBezTo>
                <a:cubicBezTo>
                  <a:pt x="124" y="45"/>
                  <a:pt x="124" y="45"/>
                  <a:pt x="124" y="45"/>
                </a:cubicBezTo>
                <a:cubicBezTo>
                  <a:pt x="107" y="61"/>
                  <a:pt x="107" y="61"/>
                  <a:pt x="107" y="61"/>
                </a:cubicBezTo>
                <a:cubicBezTo>
                  <a:pt x="107" y="104"/>
                  <a:pt x="107" y="104"/>
                  <a:pt x="107" y="104"/>
                </a:cubicBezTo>
                <a:close/>
                <a:moveTo>
                  <a:pt x="132" y="104"/>
                </a:moveTo>
                <a:cubicBezTo>
                  <a:pt x="149" y="104"/>
                  <a:pt x="149" y="104"/>
                  <a:pt x="149" y="104"/>
                </a:cubicBezTo>
                <a:cubicBezTo>
                  <a:pt x="149" y="22"/>
                  <a:pt x="149" y="22"/>
                  <a:pt x="149" y="22"/>
                </a:cubicBezTo>
                <a:cubicBezTo>
                  <a:pt x="132" y="38"/>
                  <a:pt x="132" y="38"/>
                  <a:pt x="132" y="38"/>
                </a:cubicBezTo>
                <a:cubicBezTo>
                  <a:pt x="132" y="104"/>
                  <a:pt x="132" y="104"/>
                  <a:pt x="132" y="104"/>
                </a:cubicBezTo>
                <a:close/>
                <a:moveTo>
                  <a:pt x="161" y="0"/>
                </a:moveTo>
                <a:cubicBezTo>
                  <a:pt x="164" y="0"/>
                  <a:pt x="165" y="2"/>
                  <a:pt x="164" y="4"/>
                </a:cubicBezTo>
                <a:cubicBezTo>
                  <a:pt x="164" y="5"/>
                  <a:pt x="164" y="5"/>
                  <a:pt x="164" y="5"/>
                </a:cubicBezTo>
                <a:cubicBezTo>
                  <a:pt x="163" y="8"/>
                  <a:pt x="162" y="12"/>
                  <a:pt x="161" y="15"/>
                </a:cubicBezTo>
                <a:cubicBezTo>
                  <a:pt x="161" y="16"/>
                  <a:pt x="161" y="16"/>
                  <a:pt x="161" y="16"/>
                </a:cubicBezTo>
                <a:cubicBezTo>
                  <a:pt x="160" y="19"/>
                  <a:pt x="158" y="19"/>
                  <a:pt x="156" y="17"/>
                </a:cubicBezTo>
                <a:cubicBezTo>
                  <a:pt x="155" y="17"/>
                  <a:pt x="155" y="17"/>
                  <a:pt x="155" y="17"/>
                </a:cubicBezTo>
                <a:cubicBezTo>
                  <a:pt x="154" y="16"/>
                  <a:pt x="154" y="15"/>
                  <a:pt x="153" y="14"/>
                </a:cubicBezTo>
                <a:cubicBezTo>
                  <a:pt x="103" y="61"/>
                  <a:pt x="103" y="61"/>
                  <a:pt x="103" y="61"/>
                </a:cubicBezTo>
                <a:cubicBezTo>
                  <a:pt x="87" y="44"/>
                  <a:pt x="87" y="44"/>
                  <a:pt x="87" y="44"/>
                </a:cubicBezTo>
                <a:cubicBezTo>
                  <a:pt x="74" y="30"/>
                  <a:pt x="74" y="30"/>
                  <a:pt x="74" y="30"/>
                </a:cubicBezTo>
                <a:cubicBezTo>
                  <a:pt x="3" y="96"/>
                  <a:pt x="3" y="96"/>
                  <a:pt x="3" y="96"/>
                </a:cubicBezTo>
                <a:cubicBezTo>
                  <a:pt x="0" y="93"/>
                  <a:pt x="0" y="93"/>
                  <a:pt x="0" y="93"/>
                </a:cubicBezTo>
                <a:cubicBezTo>
                  <a:pt x="74" y="24"/>
                  <a:pt x="74" y="24"/>
                  <a:pt x="74" y="24"/>
                </a:cubicBezTo>
                <a:cubicBezTo>
                  <a:pt x="87" y="37"/>
                  <a:pt x="87" y="37"/>
                  <a:pt x="87" y="37"/>
                </a:cubicBezTo>
                <a:cubicBezTo>
                  <a:pt x="103" y="55"/>
                  <a:pt x="103" y="55"/>
                  <a:pt x="103" y="55"/>
                </a:cubicBezTo>
                <a:cubicBezTo>
                  <a:pt x="150" y="11"/>
                  <a:pt x="150" y="11"/>
                  <a:pt x="150" y="11"/>
                </a:cubicBezTo>
                <a:cubicBezTo>
                  <a:pt x="149" y="10"/>
                  <a:pt x="148" y="9"/>
                  <a:pt x="148" y="9"/>
                </a:cubicBezTo>
                <a:cubicBezTo>
                  <a:pt x="147" y="8"/>
                  <a:pt x="147" y="8"/>
                  <a:pt x="147" y="8"/>
                </a:cubicBezTo>
                <a:cubicBezTo>
                  <a:pt x="145" y="6"/>
                  <a:pt x="146" y="4"/>
                  <a:pt x="149" y="3"/>
                </a:cubicBezTo>
                <a:cubicBezTo>
                  <a:pt x="150" y="3"/>
                  <a:pt x="150" y="3"/>
                  <a:pt x="150" y="3"/>
                </a:cubicBezTo>
                <a:cubicBezTo>
                  <a:pt x="152" y="2"/>
                  <a:pt x="157" y="1"/>
                  <a:pt x="160" y="1"/>
                </a:cubicBezTo>
                <a:cubicBezTo>
                  <a:pt x="161" y="0"/>
                  <a:pt x="161" y="0"/>
                  <a:pt x="161" y="0"/>
                </a:cubicBezTo>
                <a:close/>
                <a:moveTo>
                  <a:pt x="7" y="104"/>
                </a:moveTo>
                <a:cubicBezTo>
                  <a:pt x="24" y="104"/>
                  <a:pt x="24" y="104"/>
                  <a:pt x="24" y="104"/>
                </a:cubicBezTo>
                <a:cubicBezTo>
                  <a:pt x="24" y="81"/>
                  <a:pt x="24" y="81"/>
                  <a:pt x="24" y="81"/>
                </a:cubicBezTo>
                <a:cubicBezTo>
                  <a:pt x="7" y="97"/>
                  <a:pt x="7" y="97"/>
                  <a:pt x="7" y="97"/>
                </a:cubicBezTo>
                <a:cubicBezTo>
                  <a:pt x="7" y="104"/>
                  <a:pt x="7" y="104"/>
                  <a:pt x="7" y="104"/>
                </a:cubicBezTo>
                <a:close/>
                <a:moveTo>
                  <a:pt x="32" y="104"/>
                </a:moveTo>
                <a:cubicBezTo>
                  <a:pt x="49" y="104"/>
                  <a:pt x="49" y="104"/>
                  <a:pt x="49" y="104"/>
                </a:cubicBezTo>
                <a:cubicBezTo>
                  <a:pt x="49" y="58"/>
                  <a:pt x="49" y="58"/>
                  <a:pt x="49" y="58"/>
                </a:cubicBezTo>
                <a:cubicBezTo>
                  <a:pt x="32" y="74"/>
                  <a:pt x="32" y="74"/>
                  <a:pt x="32" y="74"/>
                </a:cubicBezTo>
                <a:cubicBezTo>
                  <a:pt x="32" y="104"/>
                  <a:pt x="32" y="104"/>
                  <a:pt x="32" y="104"/>
                </a:cubicBezTo>
                <a:close/>
                <a:moveTo>
                  <a:pt x="57" y="50"/>
                </a:moveTo>
                <a:cubicBezTo>
                  <a:pt x="57" y="104"/>
                  <a:pt x="57" y="104"/>
                  <a:pt x="57" y="104"/>
                </a:cubicBezTo>
                <a:cubicBezTo>
                  <a:pt x="74" y="104"/>
                  <a:pt x="74" y="104"/>
                  <a:pt x="74" y="104"/>
                </a:cubicBezTo>
                <a:cubicBezTo>
                  <a:pt x="74" y="34"/>
                  <a:pt x="74" y="34"/>
                  <a:pt x="74" y="34"/>
                </a:cubicBezTo>
                <a:cubicBezTo>
                  <a:pt x="74" y="34"/>
                  <a:pt x="74" y="34"/>
                  <a:pt x="74" y="34"/>
                </a:cubicBezTo>
                <a:cubicBezTo>
                  <a:pt x="57" y="50"/>
                  <a:pt x="57" y="50"/>
                  <a:pt x="57" y="50"/>
                </a:cubicBezTo>
                <a:close/>
                <a:moveTo>
                  <a:pt x="82" y="43"/>
                </a:moveTo>
                <a:cubicBezTo>
                  <a:pt x="82" y="104"/>
                  <a:pt x="82" y="104"/>
                  <a:pt x="82" y="104"/>
                </a:cubicBezTo>
                <a:cubicBezTo>
                  <a:pt x="87" y="104"/>
                  <a:pt x="87" y="104"/>
                  <a:pt x="87" y="104"/>
                </a:cubicBezTo>
                <a:cubicBezTo>
                  <a:pt x="99" y="104"/>
                  <a:pt x="99" y="104"/>
                  <a:pt x="99" y="104"/>
                </a:cubicBezTo>
                <a:cubicBezTo>
                  <a:pt x="99" y="61"/>
                  <a:pt x="99" y="61"/>
                  <a:pt x="99" y="61"/>
                </a:cubicBezTo>
                <a:cubicBezTo>
                  <a:pt x="87" y="48"/>
                  <a:pt x="87" y="48"/>
                  <a:pt x="87" y="48"/>
                </a:cubicBezTo>
                <a:lnTo>
                  <a:pt x="82" y="43"/>
                </a:lnTo>
                <a:close/>
              </a:path>
            </a:pathLst>
          </a:custGeom>
          <a:solidFill>
            <a:srgbClr val="00B0F0"/>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微软雅黑" panose="020B0503020204020204" pitchFamily="34" charset="-122"/>
            </a:endParaRPr>
          </a:p>
        </p:txBody>
      </p:sp>
      <p:sp>
        <p:nvSpPr>
          <p:cNvPr id="25" name="TextBox 24"/>
          <p:cNvSpPr txBox="1"/>
          <p:nvPr/>
        </p:nvSpPr>
        <p:spPr>
          <a:xfrm>
            <a:off x="5167267" y="1793343"/>
            <a:ext cx="1908342" cy="632481"/>
          </a:xfrm>
          <a:prstGeom prst="rect">
            <a:avLst/>
          </a:prstGeom>
          <a:noFill/>
        </p:spPr>
        <p:txBody>
          <a:bodyPr wrap="square" rtlCol="0">
            <a:spAutoFit/>
          </a:bodyPr>
          <a:lstStyle/>
          <a:p>
            <a:pPr marL="0" marR="0" lvl="0" indent="0" defTabSz="914400" eaLnBrk="1" fontAlgn="auto" latinLnBrk="0" hangingPunct="1">
              <a:lnSpc>
                <a:spcPct val="130000"/>
              </a:lnSpc>
              <a:spcBef>
                <a:spcPts val="0"/>
              </a:spcBef>
              <a:spcAft>
                <a:spcPts val="0"/>
              </a:spcAft>
              <a:buClrTx/>
              <a:buSzTx/>
              <a:buFontTx/>
              <a:buNone/>
              <a:defRPr/>
            </a:pPr>
            <a:r>
              <a:rPr kumimoji="0" lang="zh-CN" altLang="en-US" sz="900" b="0" i="0" u="none" strike="noStrike" kern="0" cap="none" spc="0" normalizeH="0" baseline="0" noProof="0" dirty="0">
                <a:ln>
                  <a:noFill/>
                </a:ln>
                <a:solidFill>
                  <a:schemeClr val="accent3">
                    <a:lumMod val="50000"/>
                  </a:schemeClr>
                </a:solidFill>
                <a:effectLst/>
                <a:uLnTx/>
                <a:uFillTx/>
                <a:latin typeface="微软雅黑" panose="020B0503020204020204" pitchFamily="34" charset="-122"/>
                <a:ea typeface="微软雅黑" panose="020B0503020204020204" pitchFamily="34" charset="-122"/>
              </a:rPr>
              <a:t>您的内容打在这里，或者通过复制您的文本后，在此框中选择粘贴，并选择只保留文字。</a:t>
            </a:r>
          </a:p>
        </p:txBody>
      </p:sp>
      <p:sp>
        <p:nvSpPr>
          <p:cNvPr id="26" name="TextBox 25"/>
          <p:cNvSpPr txBox="1"/>
          <p:nvPr/>
        </p:nvSpPr>
        <p:spPr>
          <a:xfrm>
            <a:off x="5170609" y="1446987"/>
            <a:ext cx="1395913" cy="312330"/>
          </a:xfrm>
          <a:prstGeom prst="rect">
            <a:avLst/>
          </a:prstGeom>
          <a:noFill/>
        </p:spPr>
        <p:txBody>
          <a:bodyPr wrap="square" tIns="0" bIns="0" rtlCol="0" anchor="t">
            <a:spAutoFit/>
          </a:bodyPr>
          <a:lstStyle/>
          <a:p>
            <a:pPr marL="0" marR="0" lvl="0" indent="0" algn="l" defTabSz="914400" eaLnBrk="1" fontAlgn="auto" latinLnBrk="0" hangingPunct="1">
              <a:lnSpc>
                <a:spcPct val="150000"/>
              </a:lnSpc>
              <a:spcBef>
                <a:spcPts val="0"/>
              </a:spcBef>
              <a:spcAft>
                <a:spcPts val="0"/>
              </a:spcAft>
              <a:buClrTx/>
              <a:buSzTx/>
              <a:buFontTx/>
              <a:buNone/>
              <a:defRPr/>
            </a:pPr>
            <a:r>
              <a:rPr kumimoji="0" lang="zh-CN" altLang="en-US" sz="1500" b="0" i="0" u="none" strike="noStrike" kern="0" cap="none" spc="0" normalizeH="0" baseline="0" noProof="0" dirty="0">
                <a:ln>
                  <a:noFill/>
                </a:ln>
                <a:solidFill>
                  <a:schemeClr val="accent3">
                    <a:lumMod val="50000"/>
                  </a:schemeClr>
                </a:solidFill>
                <a:effectLst/>
                <a:uLnTx/>
                <a:uFillTx/>
                <a:latin typeface="微软雅黑" panose="020B0503020204020204" pitchFamily="34" charset="-122"/>
                <a:ea typeface="微软雅黑" panose="020B0503020204020204" pitchFamily="34" charset="-122"/>
                <a:cs typeface="华文黑体" pitchFamily="2" charset="-122"/>
              </a:rPr>
              <a:t>项目名称</a:t>
            </a:r>
          </a:p>
        </p:txBody>
      </p:sp>
      <p:sp>
        <p:nvSpPr>
          <p:cNvPr id="27" name="TextBox 26"/>
          <p:cNvSpPr txBox="1"/>
          <p:nvPr/>
        </p:nvSpPr>
        <p:spPr>
          <a:xfrm>
            <a:off x="3037009" y="3692663"/>
            <a:ext cx="1908342" cy="632481"/>
          </a:xfrm>
          <a:prstGeom prst="rect">
            <a:avLst/>
          </a:prstGeom>
          <a:noFill/>
        </p:spPr>
        <p:txBody>
          <a:bodyPr wrap="square" rtlCol="0">
            <a:spAutoFit/>
          </a:bodyPr>
          <a:lstStyle/>
          <a:p>
            <a:pPr marL="0" marR="0" lvl="0" indent="0" defTabSz="914400" eaLnBrk="1" fontAlgn="auto" latinLnBrk="0" hangingPunct="1">
              <a:lnSpc>
                <a:spcPct val="130000"/>
              </a:lnSpc>
              <a:spcBef>
                <a:spcPts val="0"/>
              </a:spcBef>
              <a:spcAft>
                <a:spcPts val="0"/>
              </a:spcAft>
              <a:buClrTx/>
              <a:buSzTx/>
              <a:buFontTx/>
              <a:buNone/>
              <a:defRPr/>
            </a:pPr>
            <a:r>
              <a:rPr kumimoji="0" lang="zh-CN" altLang="en-US" sz="900" b="0" i="0" u="none" strike="noStrike" kern="0" cap="none" spc="0" normalizeH="0" baseline="0" noProof="0" dirty="0">
                <a:ln>
                  <a:noFill/>
                </a:ln>
                <a:solidFill>
                  <a:schemeClr val="accent3">
                    <a:lumMod val="50000"/>
                  </a:schemeClr>
                </a:solidFill>
                <a:effectLst/>
                <a:uLnTx/>
                <a:uFillTx/>
                <a:latin typeface="微软雅黑" panose="020B0503020204020204" pitchFamily="34" charset="-122"/>
                <a:ea typeface="微软雅黑" panose="020B0503020204020204" pitchFamily="34" charset="-122"/>
              </a:rPr>
              <a:t>您的内容打在这里，或者通过复制您的文本后，在此框中选择粘贴，并选择只保留文字。</a:t>
            </a:r>
          </a:p>
        </p:txBody>
      </p:sp>
      <p:sp>
        <p:nvSpPr>
          <p:cNvPr id="28" name="TextBox 27"/>
          <p:cNvSpPr txBox="1"/>
          <p:nvPr/>
        </p:nvSpPr>
        <p:spPr>
          <a:xfrm>
            <a:off x="3040351" y="3346307"/>
            <a:ext cx="1395913" cy="312330"/>
          </a:xfrm>
          <a:prstGeom prst="rect">
            <a:avLst/>
          </a:prstGeom>
          <a:noFill/>
        </p:spPr>
        <p:txBody>
          <a:bodyPr wrap="square" tIns="0" bIns="0" rtlCol="0" anchor="t">
            <a:spAutoFit/>
          </a:bodyPr>
          <a:lstStyle/>
          <a:p>
            <a:pPr marL="0" marR="0" lvl="0" indent="0" algn="l" defTabSz="914400" eaLnBrk="1" fontAlgn="auto" latinLnBrk="0" hangingPunct="1">
              <a:lnSpc>
                <a:spcPct val="150000"/>
              </a:lnSpc>
              <a:spcBef>
                <a:spcPts val="0"/>
              </a:spcBef>
              <a:spcAft>
                <a:spcPts val="0"/>
              </a:spcAft>
              <a:buClrTx/>
              <a:buSzTx/>
              <a:buFontTx/>
              <a:buNone/>
              <a:defRPr/>
            </a:pPr>
            <a:r>
              <a:rPr kumimoji="0" lang="zh-CN" altLang="en-US" sz="1500" b="0" i="0" u="none" strike="noStrike" kern="0" cap="none" spc="0" normalizeH="0" baseline="0" noProof="0" dirty="0">
                <a:ln>
                  <a:noFill/>
                </a:ln>
                <a:solidFill>
                  <a:schemeClr val="accent3">
                    <a:lumMod val="50000"/>
                  </a:schemeClr>
                </a:solidFill>
                <a:effectLst/>
                <a:uLnTx/>
                <a:uFillTx/>
                <a:latin typeface="微软雅黑" panose="020B0503020204020204" pitchFamily="34" charset="-122"/>
                <a:ea typeface="微软雅黑" panose="020B0503020204020204" pitchFamily="34" charset="-122"/>
                <a:cs typeface="华文黑体" pitchFamily="2" charset="-122"/>
              </a:rPr>
              <a:t>项目名称</a:t>
            </a:r>
          </a:p>
        </p:txBody>
      </p:sp>
      <p:grpSp>
        <p:nvGrpSpPr>
          <p:cNvPr id="29" name="组合 28"/>
          <p:cNvGrpSpPr/>
          <p:nvPr/>
        </p:nvGrpSpPr>
        <p:grpSpPr>
          <a:xfrm>
            <a:off x="5323009" y="3045661"/>
            <a:ext cx="3059785" cy="1518551"/>
            <a:chOff x="1591195" y="3531392"/>
            <a:chExt cx="1721136" cy="774463"/>
          </a:xfrm>
          <a:effectLst>
            <a:outerShdw blurRad="444500" dist="254000" dir="8100000" algn="tr" rotWithShape="0">
              <a:prstClr val="black">
                <a:alpha val="50000"/>
              </a:prstClr>
            </a:outerShdw>
          </a:effectLst>
        </p:grpSpPr>
        <p:sp>
          <p:nvSpPr>
            <p:cNvPr id="30" name="圆角矩形 104"/>
            <p:cNvSpPr/>
            <p:nvPr/>
          </p:nvSpPr>
          <p:spPr>
            <a:xfrm>
              <a:off x="1591195" y="3531392"/>
              <a:ext cx="1721136" cy="774463"/>
            </a:xfrm>
            <a:custGeom>
              <a:avLst/>
              <a:gdLst/>
              <a:ahLst/>
              <a:cxnLst/>
              <a:rect l="l" t="t" r="r" b="b"/>
              <a:pathLst>
                <a:path w="1721136" h="774463">
                  <a:moveTo>
                    <a:pt x="136668" y="0"/>
                  </a:moveTo>
                  <a:lnTo>
                    <a:pt x="1291044" y="0"/>
                  </a:lnTo>
                  <a:cubicBezTo>
                    <a:pt x="1323411" y="0"/>
                    <a:pt x="1349650" y="26239"/>
                    <a:pt x="1349650" y="58606"/>
                  </a:cubicBezTo>
                  <a:lnTo>
                    <a:pt x="1349650" y="225615"/>
                  </a:lnTo>
                  <a:lnTo>
                    <a:pt x="1629660" y="225615"/>
                  </a:lnTo>
                  <a:cubicBezTo>
                    <a:pt x="1680181" y="225615"/>
                    <a:pt x="1721136" y="266570"/>
                    <a:pt x="1721136" y="317091"/>
                  </a:cubicBezTo>
                  <a:lnTo>
                    <a:pt x="1721136" y="682987"/>
                  </a:lnTo>
                  <a:cubicBezTo>
                    <a:pt x="1721136" y="733508"/>
                    <a:pt x="1680181" y="774463"/>
                    <a:pt x="1629660" y="774463"/>
                  </a:cubicBezTo>
                  <a:lnTo>
                    <a:pt x="91476" y="774463"/>
                  </a:lnTo>
                  <a:cubicBezTo>
                    <a:pt x="40955" y="774463"/>
                    <a:pt x="0" y="733508"/>
                    <a:pt x="0" y="682987"/>
                  </a:cubicBezTo>
                  <a:lnTo>
                    <a:pt x="0" y="317091"/>
                  </a:lnTo>
                  <a:cubicBezTo>
                    <a:pt x="0" y="271215"/>
                    <a:pt x="33770" y="233227"/>
                    <a:pt x="78062" y="228323"/>
                  </a:cubicBezTo>
                  <a:lnTo>
                    <a:pt x="78062" y="58606"/>
                  </a:lnTo>
                  <a:cubicBezTo>
                    <a:pt x="78062" y="26239"/>
                    <a:pt x="104301" y="0"/>
                    <a:pt x="136668" y="0"/>
                  </a:cubicBezTo>
                  <a:close/>
                </a:path>
              </a:pathLst>
            </a:cu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圆角矩形 100"/>
            <p:cNvSpPr/>
            <p:nvPr/>
          </p:nvSpPr>
          <p:spPr>
            <a:xfrm>
              <a:off x="1612670" y="3548528"/>
              <a:ext cx="1678187" cy="740191"/>
            </a:xfrm>
            <a:custGeom>
              <a:avLst/>
              <a:gdLst/>
              <a:ahLst/>
              <a:cxnLst/>
              <a:rect l="l" t="t" r="r" b="b"/>
              <a:pathLst>
                <a:path w="1678187" h="740191">
                  <a:moveTo>
                    <a:pt x="140663" y="0"/>
                  </a:moveTo>
                  <a:lnTo>
                    <a:pt x="1250586" y="0"/>
                  </a:lnTo>
                  <a:cubicBezTo>
                    <a:pt x="1285463" y="0"/>
                    <a:pt x="1313736" y="28273"/>
                    <a:pt x="1313736" y="63150"/>
                  </a:cubicBezTo>
                  <a:lnTo>
                    <a:pt x="1313736" y="225841"/>
                  </a:lnTo>
                  <a:lnTo>
                    <a:pt x="1592460" y="225841"/>
                  </a:lnTo>
                  <a:cubicBezTo>
                    <a:pt x="1639806" y="225841"/>
                    <a:pt x="1678187" y="264222"/>
                    <a:pt x="1678187" y="311568"/>
                  </a:cubicBezTo>
                  <a:lnTo>
                    <a:pt x="1678187" y="654464"/>
                  </a:lnTo>
                  <a:cubicBezTo>
                    <a:pt x="1678187" y="701810"/>
                    <a:pt x="1639806" y="740191"/>
                    <a:pt x="1592460" y="740191"/>
                  </a:cubicBezTo>
                  <a:lnTo>
                    <a:pt x="85727" y="740191"/>
                  </a:lnTo>
                  <a:cubicBezTo>
                    <a:pt x="38381" y="740191"/>
                    <a:pt x="0" y="701810"/>
                    <a:pt x="0" y="654464"/>
                  </a:cubicBezTo>
                  <a:lnTo>
                    <a:pt x="0" y="311568"/>
                  </a:lnTo>
                  <a:cubicBezTo>
                    <a:pt x="0" y="267034"/>
                    <a:pt x="33957" y="230432"/>
                    <a:pt x="77513" y="227499"/>
                  </a:cubicBezTo>
                  <a:lnTo>
                    <a:pt x="77513" y="63150"/>
                  </a:lnTo>
                  <a:cubicBezTo>
                    <a:pt x="77513" y="28273"/>
                    <a:pt x="105786" y="0"/>
                    <a:pt x="140663" y="0"/>
                  </a:cubicBezTo>
                  <a:close/>
                </a:path>
              </a:pathLst>
            </a:custGeom>
            <a:gradFill>
              <a:gsLst>
                <a:gs pos="39000">
                  <a:srgbClr val="F0F0F0"/>
                </a:gs>
                <a:gs pos="0">
                  <a:schemeClr val="bg1"/>
                </a:gs>
                <a:gs pos="100000">
                  <a:schemeClr val="bg1">
                    <a:lumMod val="7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2" name="Freeform 7"/>
          <p:cNvSpPr>
            <a:spLocks noEditPoints="1"/>
          </p:cNvSpPr>
          <p:nvPr/>
        </p:nvSpPr>
        <p:spPr bwMode="auto">
          <a:xfrm>
            <a:off x="5515454" y="3563144"/>
            <a:ext cx="605984" cy="489370"/>
          </a:xfrm>
          <a:custGeom>
            <a:avLst/>
            <a:gdLst>
              <a:gd name="T0" fmla="*/ 67 w 123"/>
              <a:gd name="T1" fmla="*/ 62 h 100"/>
              <a:gd name="T2" fmla="*/ 67 w 123"/>
              <a:gd name="T3" fmla="*/ 65 h 100"/>
              <a:gd name="T4" fmla="*/ 66 w 123"/>
              <a:gd name="T5" fmla="*/ 67 h 100"/>
              <a:gd name="T6" fmla="*/ 62 w 123"/>
              <a:gd name="T7" fmla="*/ 67 h 100"/>
              <a:gd name="T8" fmla="*/ 58 w 123"/>
              <a:gd name="T9" fmla="*/ 67 h 100"/>
              <a:gd name="T10" fmla="*/ 56 w 123"/>
              <a:gd name="T11" fmla="*/ 65 h 100"/>
              <a:gd name="T12" fmla="*/ 56 w 123"/>
              <a:gd name="T13" fmla="*/ 62 h 100"/>
              <a:gd name="T14" fmla="*/ 0 w 123"/>
              <a:gd name="T15" fmla="*/ 44 h 100"/>
              <a:gd name="T16" fmla="*/ 0 w 123"/>
              <a:gd name="T17" fmla="*/ 81 h 100"/>
              <a:gd name="T18" fmla="*/ 19 w 123"/>
              <a:gd name="T19" fmla="*/ 100 h 100"/>
              <a:gd name="T20" fmla="*/ 62 w 123"/>
              <a:gd name="T21" fmla="*/ 100 h 100"/>
              <a:gd name="T22" fmla="*/ 104 w 123"/>
              <a:gd name="T23" fmla="*/ 100 h 100"/>
              <a:gd name="T24" fmla="*/ 123 w 123"/>
              <a:gd name="T25" fmla="*/ 81 h 100"/>
              <a:gd name="T26" fmla="*/ 123 w 123"/>
              <a:gd name="T27" fmla="*/ 44 h 100"/>
              <a:gd name="T28" fmla="*/ 67 w 123"/>
              <a:gd name="T29" fmla="*/ 62 h 100"/>
              <a:gd name="T30" fmla="*/ 62 w 123"/>
              <a:gd name="T31" fmla="*/ 58 h 100"/>
              <a:gd name="T32" fmla="*/ 64 w 123"/>
              <a:gd name="T33" fmla="*/ 58 h 100"/>
              <a:gd name="T34" fmla="*/ 66 w 123"/>
              <a:gd name="T35" fmla="*/ 59 h 100"/>
              <a:gd name="T36" fmla="*/ 66 w 123"/>
              <a:gd name="T37" fmla="*/ 64 h 100"/>
              <a:gd name="T38" fmla="*/ 64 w 123"/>
              <a:gd name="T39" fmla="*/ 65 h 100"/>
              <a:gd name="T40" fmla="*/ 62 w 123"/>
              <a:gd name="T41" fmla="*/ 65 h 100"/>
              <a:gd name="T42" fmla="*/ 60 w 123"/>
              <a:gd name="T43" fmla="*/ 65 h 100"/>
              <a:gd name="T44" fmla="*/ 58 w 123"/>
              <a:gd name="T45" fmla="*/ 64 h 100"/>
              <a:gd name="T46" fmla="*/ 58 w 123"/>
              <a:gd name="T47" fmla="*/ 59 h 100"/>
              <a:gd name="T48" fmla="*/ 60 w 123"/>
              <a:gd name="T49" fmla="*/ 58 h 100"/>
              <a:gd name="T50" fmla="*/ 62 w 123"/>
              <a:gd name="T51" fmla="*/ 58 h 100"/>
              <a:gd name="T52" fmla="*/ 56 w 123"/>
              <a:gd name="T53" fmla="*/ 58 h 100"/>
              <a:gd name="T54" fmla="*/ 56 w 123"/>
              <a:gd name="T55" fmla="*/ 60 h 100"/>
              <a:gd name="T56" fmla="*/ 1 w 123"/>
              <a:gd name="T57" fmla="*/ 42 h 100"/>
              <a:gd name="T58" fmla="*/ 19 w 123"/>
              <a:gd name="T59" fmla="*/ 24 h 100"/>
              <a:gd name="T60" fmla="*/ 62 w 123"/>
              <a:gd name="T61" fmla="*/ 24 h 100"/>
              <a:gd name="T62" fmla="*/ 104 w 123"/>
              <a:gd name="T63" fmla="*/ 24 h 100"/>
              <a:gd name="T64" fmla="*/ 123 w 123"/>
              <a:gd name="T65" fmla="*/ 42 h 100"/>
              <a:gd name="T66" fmla="*/ 67 w 123"/>
              <a:gd name="T67" fmla="*/ 60 h 100"/>
              <a:gd name="T68" fmla="*/ 67 w 123"/>
              <a:gd name="T69" fmla="*/ 58 h 100"/>
              <a:gd name="T70" fmla="*/ 66 w 123"/>
              <a:gd name="T71" fmla="*/ 56 h 100"/>
              <a:gd name="T72" fmla="*/ 62 w 123"/>
              <a:gd name="T73" fmla="*/ 56 h 100"/>
              <a:gd name="T74" fmla="*/ 58 w 123"/>
              <a:gd name="T75" fmla="*/ 56 h 100"/>
              <a:gd name="T76" fmla="*/ 56 w 123"/>
              <a:gd name="T77" fmla="*/ 58 h 100"/>
              <a:gd name="T78" fmla="*/ 62 w 123"/>
              <a:gd name="T79" fmla="*/ 4 h 100"/>
              <a:gd name="T80" fmla="*/ 62 w 123"/>
              <a:gd name="T81" fmla="*/ 4 h 100"/>
              <a:gd name="T82" fmla="*/ 81 w 123"/>
              <a:gd name="T83" fmla="*/ 23 h 100"/>
              <a:gd name="T84" fmla="*/ 84 w 123"/>
              <a:gd name="T85" fmla="*/ 23 h 100"/>
              <a:gd name="T86" fmla="*/ 62 w 123"/>
              <a:gd name="T87" fmla="*/ 0 h 100"/>
              <a:gd name="T88" fmla="*/ 62 w 123"/>
              <a:gd name="T89" fmla="*/ 0 h 100"/>
              <a:gd name="T90" fmla="*/ 39 w 123"/>
              <a:gd name="T91" fmla="*/ 23 h 100"/>
              <a:gd name="T92" fmla="*/ 43 w 123"/>
              <a:gd name="T93" fmla="*/ 23 h 100"/>
              <a:gd name="T94" fmla="*/ 62 w 123"/>
              <a:gd name="T95" fmla="*/ 4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23" h="100">
                <a:moveTo>
                  <a:pt x="67" y="62"/>
                </a:moveTo>
                <a:cubicBezTo>
                  <a:pt x="67" y="65"/>
                  <a:pt x="67" y="65"/>
                  <a:pt x="67" y="65"/>
                </a:cubicBezTo>
                <a:cubicBezTo>
                  <a:pt x="67" y="66"/>
                  <a:pt x="67" y="67"/>
                  <a:pt x="66" y="67"/>
                </a:cubicBezTo>
                <a:cubicBezTo>
                  <a:pt x="62" y="67"/>
                  <a:pt x="62" y="67"/>
                  <a:pt x="62" y="67"/>
                </a:cubicBezTo>
                <a:cubicBezTo>
                  <a:pt x="58" y="67"/>
                  <a:pt x="58" y="67"/>
                  <a:pt x="58" y="67"/>
                </a:cubicBezTo>
                <a:cubicBezTo>
                  <a:pt x="57" y="67"/>
                  <a:pt x="56" y="66"/>
                  <a:pt x="56" y="65"/>
                </a:cubicBezTo>
                <a:cubicBezTo>
                  <a:pt x="56" y="62"/>
                  <a:pt x="56" y="62"/>
                  <a:pt x="56" y="62"/>
                </a:cubicBezTo>
                <a:cubicBezTo>
                  <a:pt x="0" y="44"/>
                  <a:pt x="0" y="44"/>
                  <a:pt x="0" y="44"/>
                </a:cubicBezTo>
                <a:cubicBezTo>
                  <a:pt x="0" y="81"/>
                  <a:pt x="0" y="81"/>
                  <a:pt x="0" y="81"/>
                </a:cubicBezTo>
                <a:cubicBezTo>
                  <a:pt x="0" y="92"/>
                  <a:pt x="9" y="100"/>
                  <a:pt x="19" y="100"/>
                </a:cubicBezTo>
                <a:cubicBezTo>
                  <a:pt x="62" y="100"/>
                  <a:pt x="62" y="100"/>
                  <a:pt x="62" y="100"/>
                </a:cubicBezTo>
                <a:cubicBezTo>
                  <a:pt x="104" y="100"/>
                  <a:pt x="104" y="100"/>
                  <a:pt x="104" y="100"/>
                </a:cubicBezTo>
                <a:cubicBezTo>
                  <a:pt x="114" y="100"/>
                  <a:pt x="123" y="92"/>
                  <a:pt x="123" y="81"/>
                </a:cubicBezTo>
                <a:cubicBezTo>
                  <a:pt x="123" y="44"/>
                  <a:pt x="123" y="44"/>
                  <a:pt x="123" y="44"/>
                </a:cubicBezTo>
                <a:cubicBezTo>
                  <a:pt x="67" y="62"/>
                  <a:pt x="67" y="62"/>
                  <a:pt x="67" y="62"/>
                </a:cubicBezTo>
                <a:close/>
                <a:moveTo>
                  <a:pt x="62" y="58"/>
                </a:moveTo>
                <a:cubicBezTo>
                  <a:pt x="64" y="58"/>
                  <a:pt x="64" y="58"/>
                  <a:pt x="64" y="58"/>
                </a:cubicBezTo>
                <a:cubicBezTo>
                  <a:pt x="65" y="58"/>
                  <a:pt x="66" y="58"/>
                  <a:pt x="66" y="59"/>
                </a:cubicBezTo>
                <a:cubicBezTo>
                  <a:pt x="66" y="64"/>
                  <a:pt x="66" y="64"/>
                  <a:pt x="66" y="64"/>
                </a:cubicBezTo>
                <a:cubicBezTo>
                  <a:pt x="66" y="65"/>
                  <a:pt x="65" y="65"/>
                  <a:pt x="64" y="65"/>
                </a:cubicBezTo>
                <a:cubicBezTo>
                  <a:pt x="62" y="65"/>
                  <a:pt x="62" y="65"/>
                  <a:pt x="62" y="65"/>
                </a:cubicBezTo>
                <a:cubicBezTo>
                  <a:pt x="60" y="65"/>
                  <a:pt x="60" y="65"/>
                  <a:pt x="60" y="65"/>
                </a:cubicBezTo>
                <a:cubicBezTo>
                  <a:pt x="59" y="65"/>
                  <a:pt x="58" y="65"/>
                  <a:pt x="58" y="64"/>
                </a:cubicBezTo>
                <a:cubicBezTo>
                  <a:pt x="58" y="59"/>
                  <a:pt x="58" y="59"/>
                  <a:pt x="58" y="59"/>
                </a:cubicBezTo>
                <a:cubicBezTo>
                  <a:pt x="58" y="58"/>
                  <a:pt x="59" y="58"/>
                  <a:pt x="60" y="58"/>
                </a:cubicBezTo>
                <a:cubicBezTo>
                  <a:pt x="62" y="58"/>
                  <a:pt x="62" y="58"/>
                  <a:pt x="62" y="58"/>
                </a:cubicBezTo>
                <a:close/>
                <a:moveTo>
                  <a:pt x="56" y="58"/>
                </a:moveTo>
                <a:cubicBezTo>
                  <a:pt x="56" y="60"/>
                  <a:pt x="56" y="60"/>
                  <a:pt x="56" y="60"/>
                </a:cubicBezTo>
                <a:cubicBezTo>
                  <a:pt x="1" y="42"/>
                  <a:pt x="1" y="42"/>
                  <a:pt x="1" y="42"/>
                </a:cubicBezTo>
                <a:cubicBezTo>
                  <a:pt x="1" y="32"/>
                  <a:pt x="9" y="24"/>
                  <a:pt x="19" y="24"/>
                </a:cubicBezTo>
                <a:cubicBezTo>
                  <a:pt x="62" y="24"/>
                  <a:pt x="62" y="24"/>
                  <a:pt x="62" y="24"/>
                </a:cubicBezTo>
                <a:cubicBezTo>
                  <a:pt x="104" y="24"/>
                  <a:pt x="104" y="24"/>
                  <a:pt x="104" y="24"/>
                </a:cubicBezTo>
                <a:cubicBezTo>
                  <a:pt x="114" y="24"/>
                  <a:pt x="122" y="32"/>
                  <a:pt x="123" y="42"/>
                </a:cubicBezTo>
                <a:cubicBezTo>
                  <a:pt x="67" y="60"/>
                  <a:pt x="67" y="60"/>
                  <a:pt x="67" y="60"/>
                </a:cubicBezTo>
                <a:cubicBezTo>
                  <a:pt x="67" y="58"/>
                  <a:pt x="67" y="58"/>
                  <a:pt x="67" y="58"/>
                </a:cubicBezTo>
                <a:cubicBezTo>
                  <a:pt x="67" y="56"/>
                  <a:pt x="67" y="56"/>
                  <a:pt x="66" y="56"/>
                </a:cubicBezTo>
                <a:cubicBezTo>
                  <a:pt x="62" y="56"/>
                  <a:pt x="62" y="56"/>
                  <a:pt x="62" y="56"/>
                </a:cubicBezTo>
                <a:cubicBezTo>
                  <a:pt x="58" y="56"/>
                  <a:pt x="58" y="56"/>
                  <a:pt x="58" y="56"/>
                </a:cubicBezTo>
                <a:cubicBezTo>
                  <a:pt x="57" y="56"/>
                  <a:pt x="56" y="56"/>
                  <a:pt x="56" y="58"/>
                </a:cubicBezTo>
                <a:close/>
                <a:moveTo>
                  <a:pt x="62" y="4"/>
                </a:moveTo>
                <a:cubicBezTo>
                  <a:pt x="62" y="4"/>
                  <a:pt x="62" y="4"/>
                  <a:pt x="62" y="4"/>
                </a:cubicBezTo>
                <a:cubicBezTo>
                  <a:pt x="72" y="4"/>
                  <a:pt x="81" y="13"/>
                  <a:pt x="81" y="23"/>
                </a:cubicBezTo>
                <a:cubicBezTo>
                  <a:pt x="84" y="23"/>
                  <a:pt x="84" y="23"/>
                  <a:pt x="84" y="23"/>
                </a:cubicBezTo>
                <a:cubicBezTo>
                  <a:pt x="84" y="11"/>
                  <a:pt x="74" y="1"/>
                  <a:pt x="62" y="0"/>
                </a:cubicBezTo>
                <a:cubicBezTo>
                  <a:pt x="62" y="0"/>
                  <a:pt x="62" y="0"/>
                  <a:pt x="62" y="0"/>
                </a:cubicBezTo>
                <a:cubicBezTo>
                  <a:pt x="49" y="0"/>
                  <a:pt x="39" y="11"/>
                  <a:pt x="39" y="23"/>
                </a:cubicBezTo>
                <a:cubicBezTo>
                  <a:pt x="43" y="23"/>
                  <a:pt x="43" y="23"/>
                  <a:pt x="43" y="23"/>
                </a:cubicBezTo>
                <a:cubicBezTo>
                  <a:pt x="43" y="13"/>
                  <a:pt x="51" y="4"/>
                  <a:pt x="62" y="4"/>
                </a:cubicBezTo>
                <a:close/>
              </a:path>
            </a:pathLst>
          </a:custGeom>
          <a:solidFill>
            <a:srgbClr val="00B0F0"/>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微软雅黑" panose="020B0503020204020204" pitchFamily="34" charset="-122"/>
            </a:endParaRPr>
          </a:p>
        </p:txBody>
      </p:sp>
      <p:sp>
        <p:nvSpPr>
          <p:cNvPr id="33" name="TextBox 32"/>
          <p:cNvSpPr txBox="1"/>
          <p:nvPr/>
        </p:nvSpPr>
        <p:spPr>
          <a:xfrm>
            <a:off x="6310267" y="3692663"/>
            <a:ext cx="1908342" cy="632481"/>
          </a:xfrm>
          <a:prstGeom prst="rect">
            <a:avLst/>
          </a:prstGeom>
          <a:noFill/>
        </p:spPr>
        <p:txBody>
          <a:bodyPr wrap="square" rtlCol="0">
            <a:spAutoFit/>
          </a:bodyPr>
          <a:lstStyle/>
          <a:p>
            <a:pPr marL="0" marR="0" lvl="0" indent="0" defTabSz="914400" eaLnBrk="1" fontAlgn="auto" latinLnBrk="0" hangingPunct="1">
              <a:lnSpc>
                <a:spcPct val="130000"/>
              </a:lnSpc>
              <a:spcBef>
                <a:spcPts val="0"/>
              </a:spcBef>
              <a:spcAft>
                <a:spcPts val="0"/>
              </a:spcAft>
              <a:buClrTx/>
              <a:buSzTx/>
              <a:buFontTx/>
              <a:buNone/>
              <a:defRPr/>
            </a:pPr>
            <a:r>
              <a:rPr kumimoji="0" lang="zh-CN" altLang="en-US" sz="900" b="0" i="0" u="none" strike="noStrike" kern="0" cap="none" spc="0" normalizeH="0" baseline="0" noProof="0" dirty="0">
                <a:ln>
                  <a:noFill/>
                </a:ln>
                <a:solidFill>
                  <a:schemeClr val="accent3">
                    <a:lumMod val="50000"/>
                  </a:schemeClr>
                </a:solidFill>
                <a:effectLst/>
                <a:uLnTx/>
                <a:uFillTx/>
                <a:latin typeface="微软雅黑" panose="020B0503020204020204" pitchFamily="34" charset="-122"/>
                <a:ea typeface="微软雅黑" panose="020B0503020204020204" pitchFamily="34" charset="-122"/>
              </a:rPr>
              <a:t>您的内容打在这里，或者通过复制您的文本后，在此框中选择粘贴，并选择只保留文字。</a:t>
            </a:r>
          </a:p>
        </p:txBody>
      </p:sp>
      <p:sp>
        <p:nvSpPr>
          <p:cNvPr id="34" name="TextBox 33"/>
          <p:cNvSpPr txBox="1"/>
          <p:nvPr/>
        </p:nvSpPr>
        <p:spPr>
          <a:xfrm>
            <a:off x="6313609" y="3346307"/>
            <a:ext cx="1395913" cy="312330"/>
          </a:xfrm>
          <a:prstGeom prst="rect">
            <a:avLst/>
          </a:prstGeom>
          <a:noFill/>
        </p:spPr>
        <p:txBody>
          <a:bodyPr wrap="square" tIns="0" bIns="0" rtlCol="0" anchor="t">
            <a:spAutoFit/>
          </a:bodyPr>
          <a:lstStyle/>
          <a:p>
            <a:pPr marL="0" marR="0" lvl="0" indent="0" algn="l" defTabSz="914400" eaLnBrk="1" fontAlgn="auto" latinLnBrk="0" hangingPunct="1">
              <a:lnSpc>
                <a:spcPct val="150000"/>
              </a:lnSpc>
              <a:spcBef>
                <a:spcPts val="0"/>
              </a:spcBef>
              <a:spcAft>
                <a:spcPts val="0"/>
              </a:spcAft>
              <a:buClrTx/>
              <a:buSzTx/>
              <a:buFontTx/>
              <a:buNone/>
              <a:defRPr/>
            </a:pPr>
            <a:r>
              <a:rPr kumimoji="0" lang="zh-CN" altLang="en-US" sz="1500" b="0" i="0" u="none" strike="noStrike" kern="0" cap="none" spc="0" normalizeH="0" baseline="0" noProof="0" dirty="0">
                <a:ln>
                  <a:noFill/>
                </a:ln>
                <a:solidFill>
                  <a:schemeClr val="accent3">
                    <a:lumMod val="50000"/>
                  </a:schemeClr>
                </a:solidFill>
                <a:effectLst/>
                <a:uLnTx/>
                <a:uFillTx/>
                <a:latin typeface="微软雅黑" panose="020B0503020204020204" pitchFamily="34" charset="-122"/>
                <a:ea typeface="微软雅黑" panose="020B0503020204020204" pitchFamily="34" charset="-122"/>
                <a:cs typeface="华文黑体" pitchFamily="2" charset="-122"/>
              </a:rPr>
              <a:t>项目名称</a:t>
            </a:r>
          </a:p>
        </p:txBody>
      </p:sp>
    </p:spTree>
  </p:cSld>
  <p:clrMapOvr>
    <a:masterClrMapping/>
  </p:clrMapOvr>
  <p:transition spd="slow"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par>
                                <p:cTn id="12" presetID="47" presetClass="entr" presetSubtype="0" fill="hold" nodeType="with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anim calcmode="lin" valueType="num">
                                      <p:cBhvr>
                                        <p:cTn id="15" dur="500" fill="hold"/>
                                        <p:tgtEl>
                                          <p:spTgt spid="6"/>
                                        </p:tgtEl>
                                        <p:attrNameLst>
                                          <p:attrName>ppt_x</p:attrName>
                                        </p:attrNameLst>
                                      </p:cBhvr>
                                      <p:tavLst>
                                        <p:tav tm="0">
                                          <p:val>
                                            <p:strVal val="#ppt_x"/>
                                          </p:val>
                                        </p:tav>
                                        <p:tav tm="100000">
                                          <p:val>
                                            <p:strVal val="#ppt_x"/>
                                          </p:val>
                                        </p:tav>
                                      </p:tavLst>
                                    </p:anim>
                                    <p:anim calcmode="lin" valueType="num">
                                      <p:cBhvr>
                                        <p:cTn id="16" dur="500" fill="hold"/>
                                        <p:tgtEl>
                                          <p:spTgt spid="6"/>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16" presetClass="entr" presetSubtype="21" fill="hold" nodeType="after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barn(inVertical)">
                                      <p:cBhvr>
                                        <p:cTn id="20" dur="500"/>
                                        <p:tgtEl>
                                          <p:spTgt spid="14"/>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17"/>
                                        </p:tgtEl>
                                        <p:attrNameLst>
                                          <p:attrName>style.visibility</p:attrName>
                                        </p:attrNameLst>
                                      </p:cBhvr>
                                      <p:to>
                                        <p:strVal val="visible"/>
                                      </p:to>
                                    </p:set>
                                    <p:anim calcmode="lin" valueType="num">
                                      <p:cBhvr>
                                        <p:cTn id="24" dur="500" fill="hold"/>
                                        <p:tgtEl>
                                          <p:spTgt spid="17"/>
                                        </p:tgtEl>
                                        <p:attrNameLst>
                                          <p:attrName>ppt_w</p:attrName>
                                        </p:attrNameLst>
                                      </p:cBhvr>
                                      <p:tavLst>
                                        <p:tav tm="0">
                                          <p:val>
                                            <p:fltVal val="0"/>
                                          </p:val>
                                        </p:tav>
                                        <p:tav tm="100000">
                                          <p:val>
                                            <p:strVal val="#ppt_w"/>
                                          </p:val>
                                        </p:tav>
                                      </p:tavLst>
                                    </p:anim>
                                    <p:anim calcmode="lin" valueType="num">
                                      <p:cBhvr>
                                        <p:cTn id="25" dur="500" fill="hold"/>
                                        <p:tgtEl>
                                          <p:spTgt spid="17"/>
                                        </p:tgtEl>
                                        <p:attrNameLst>
                                          <p:attrName>ppt_h</p:attrName>
                                        </p:attrNameLst>
                                      </p:cBhvr>
                                      <p:tavLst>
                                        <p:tav tm="0">
                                          <p:val>
                                            <p:fltVal val="0"/>
                                          </p:val>
                                        </p:tav>
                                        <p:tav tm="100000">
                                          <p:val>
                                            <p:strVal val="#ppt_h"/>
                                          </p:val>
                                        </p:tav>
                                      </p:tavLst>
                                    </p:anim>
                                    <p:animEffect transition="in" filter="fade">
                                      <p:cBhvr>
                                        <p:cTn id="26" dur="500"/>
                                        <p:tgtEl>
                                          <p:spTgt spid="17"/>
                                        </p:tgtEl>
                                      </p:cBhvr>
                                    </p:animEffect>
                                  </p:childTnLst>
                                </p:cTn>
                              </p:par>
                            </p:childTnLst>
                          </p:cTn>
                        </p:par>
                        <p:par>
                          <p:cTn id="27" fill="hold">
                            <p:stCondLst>
                              <p:cond delay="2000"/>
                            </p:stCondLst>
                            <p:childTnLst>
                              <p:par>
                                <p:cTn id="28" presetID="22" presetClass="entr" presetSubtype="8" fill="hold" grpId="0" nodeType="after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wipe(left)">
                                      <p:cBhvr>
                                        <p:cTn id="30" dur="500"/>
                                        <p:tgtEl>
                                          <p:spTgt spid="19"/>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left)">
                                      <p:cBhvr>
                                        <p:cTn id="33" dur="500"/>
                                        <p:tgtEl>
                                          <p:spTgt spid="20"/>
                                        </p:tgtEl>
                                      </p:cBhvr>
                                    </p:animEffect>
                                  </p:childTnLst>
                                </p:cTn>
                              </p:par>
                            </p:childTnLst>
                          </p:cTn>
                        </p:par>
                        <p:par>
                          <p:cTn id="34" fill="hold">
                            <p:stCondLst>
                              <p:cond delay="2500"/>
                            </p:stCondLst>
                            <p:childTnLst>
                              <p:par>
                                <p:cTn id="35" presetID="16" presetClass="entr" presetSubtype="21" fill="hold"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barn(inVertical)">
                                      <p:cBhvr>
                                        <p:cTn id="37" dur="500"/>
                                        <p:tgtEl>
                                          <p:spTgt spid="21"/>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24"/>
                                        </p:tgtEl>
                                        <p:attrNameLst>
                                          <p:attrName>style.visibility</p:attrName>
                                        </p:attrNameLst>
                                      </p:cBhvr>
                                      <p:to>
                                        <p:strVal val="visible"/>
                                      </p:to>
                                    </p:set>
                                    <p:anim calcmode="lin" valueType="num">
                                      <p:cBhvr>
                                        <p:cTn id="41" dur="500" fill="hold"/>
                                        <p:tgtEl>
                                          <p:spTgt spid="24"/>
                                        </p:tgtEl>
                                        <p:attrNameLst>
                                          <p:attrName>ppt_w</p:attrName>
                                        </p:attrNameLst>
                                      </p:cBhvr>
                                      <p:tavLst>
                                        <p:tav tm="0">
                                          <p:val>
                                            <p:fltVal val="0"/>
                                          </p:val>
                                        </p:tav>
                                        <p:tav tm="100000">
                                          <p:val>
                                            <p:strVal val="#ppt_w"/>
                                          </p:val>
                                        </p:tav>
                                      </p:tavLst>
                                    </p:anim>
                                    <p:anim calcmode="lin" valueType="num">
                                      <p:cBhvr>
                                        <p:cTn id="42" dur="500" fill="hold"/>
                                        <p:tgtEl>
                                          <p:spTgt spid="24"/>
                                        </p:tgtEl>
                                        <p:attrNameLst>
                                          <p:attrName>ppt_h</p:attrName>
                                        </p:attrNameLst>
                                      </p:cBhvr>
                                      <p:tavLst>
                                        <p:tav tm="0">
                                          <p:val>
                                            <p:fltVal val="0"/>
                                          </p:val>
                                        </p:tav>
                                        <p:tav tm="100000">
                                          <p:val>
                                            <p:strVal val="#ppt_h"/>
                                          </p:val>
                                        </p:tav>
                                      </p:tavLst>
                                    </p:anim>
                                    <p:animEffect transition="in" filter="fade">
                                      <p:cBhvr>
                                        <p:cTn id="43" dur="500"/>
                                        <p:tgtEl>
                                          <p:spTgt spid="24"/>
                                        </p:tgtEl>
                                      </p:cBhvr>
                                    </p:animEffect>
                                  </p:child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26"/>
                                        </p:tgtEl>
                                        <p:attrNameLst>
                                          <p:attrName>style.visibility</p:attrName>
                                        </p:attrNameLst>
                                      </p:cBhvr>
                                      <p:to>
                                        <p:strVal val="visible"/>
                                      </p:to>
                                    </p:set>
                                    <p:animEffect transition="in" filter="wipe(left)">
                                      <p:cBhvr>
                                        <p:cTn id="50" dur="500"/>
                                        <p:tgtEl>
                                          <p:spTgt spid="26"/>
                                        </p:tgtEl>
                                      </p:cBhvr>
                                    </p:animEffect>
                                  </p:childTnLst>
                                </p:cTn>
                              </p:par>
                            </p:childTnLst>
                          </p:cTn>
                        </p:par>
                        <p:par>
                          <p:cTn id="51" fill="hold">
                            <p:stCondLst>
                              <p:cond delay="4000"/>
                            </p:stCondLst>
                            <p:childTnLst>
                              <p:par>
                                <p:cTn id="52" presetID="16" presetClass="entr" presetSubtype="21" fill="hold" nodeType="afterEffect">
                                  <p:stCondLst>
                                    <p:cond delay="0"/>
                                  </p:stCondLst>
                                  <p:childTnLst>
                                    <p:set>
                                      <p:cBhvr>
                                        <p:cTn id="53" dur="1" fill="hold">
                                          <p:stCondLst>
                                            <p:cond delay="0"/>
                                          </p:stCondLst>
                                        </p:cTn>
                                        <p:tgtEl>
                                          <p:spTgt spid="11"/>
                                        </p:tgtEl>
                                        <p:attrNameLst>
                                          <p:attrName>style.visibility</p:attrName>
                                        </p:attrNameLst>
                                      </p:cBhvr>
                                      <p:to>
                                        <p:strVal val="visible"/>
                                      </p:to>
                                    </p:set>
                                    <p:animEffect transition="in" filter="barn(inVertical)">
                                      <p:cBhvr>
                                        <p:cTn id="54" dur="500"/>
                                        <p:tgtEl>
                                          <p:spTgt spid="11"/>
                                        </p:tgtEl>
                                      </p:cBhvr>
                                    </p:animEffect>
                                  </p:childTnLst>
                                </p:cTn>
                              </p:par>
                            </p:childTnLst>
                          </p:cTn>
                        </p:par>
                        <p:par>
                          <p:cTn id="55" fill="hold">
                            <p:stCondLst>
                              <p:cond delay="4500"/>
                            </p:stCondLst>
                            <p:childTnLst>
                              <p:par>
                                <p:cTn id="56" presetID="53" presetClass="entr" presetSubtype="16"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 calcmode="lin" valueType="num">
                                      <p:cBhvr>
                                        <p:cTn id="58" dur="500" fill="hold"/>
                                        <p:tgtEl>
                                          <p:spTgt spid="18"/>
                                        </p:tgtEl>
                                        <p:attrNameLst>
                                          <p:attrName>ppt_w</p:attrName>
                                        </p:attrNameLst>
                                      </p:cBhvr>
                                      <p:tavLst>
                                        <p:tav tm="0">
                                          <p:val>
                                            <p:fltVal val="0"/>
                                          </p:val>
                                        </p:tav>
                                        <p:tav tm="100000">
                                          <p:val>
                                            <p:strVal val="#ppt_w"/>
                                          </p:val>
                                        </p:tav>
                                      </p:tavLst>
                                    </p:anim>
                                    <p:anim calcmode="lin" valueType="num">
                                      <p:cBhvr>
                                        <p:cTn id="59" dur="500" fill="hold"/>
                                        <p:tgtEl>
                                          <p:spTgt spid="18"/>
                                        </p:tgtEl>
                                        <p:attrNameLst>
                                          <p:attrName>ppt_h</p:attrName>
                                        </p:attrNameLst>
                                      </p:cBhvr>
                                      <p:tavLst>
                                        <p:tav tm="0">
                                          <p:val>
                                            <p:fltVal val="0"/>
                                          </p:val>
                                        </p:tav>
                                        <p:tav tm="100000">
                                          <p:val>
                                            <p:strVal val="#ppt_h"/>
                                          </p:val>
                                        </p:tav>
                                      </p:tavLst>
                                    </p:anim>
                                    <p:animEffect transition="in" filter="fade">
                                      <p:cBhvr>
                                        <p:cTn id="60" dur="500"/>
                                        <p:tgtEl>
                                          <p:spTgt spid="18"/>
                                        </p:tgtEl>
                                      </p:cBhvr>
                                    </p:animEffect>
                                  </p:childTnLst>
                                </p:cTn>
                              </p:par>
                            </p:childTnLst>
                          </p:cTn>
                        </p:par>
                        <p:par>
                          <p:cTn id="61" fill="hold">
                            <p:stCondLst>
                              <p:cond delay="5000"/>
                            </p:stCondLst>
                            <p:childTnLst>
                              <p:par>
                                <p:cTn id="62" presetID="22" presetClass="entr" presetSubtype="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wipe(left)">
                                      <p:cBhvr>
                                        <p:cTn id="64" dur="500"/>
                                        <p:tgtEl>
                                          <p:spTgt spid="27"/>
                                        </p:tgtEl>
                                      </p:cBhvr>
                                    </p:animEffect>
                                  </p:childTnLst>
                                </p:cTn>
                              </p:par>
                              <p:par>
                                <p:cTn id="65" presetID="22" presetClass="entr" presetSubtype="8"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wipe(left)">
                                      <p:cBhvr>
                                        <p:cTn id="67" dur="500"/>
                                        <p:tgtEl>
                                          <p:spTgt spid="28"/>
                                        </p:tgtEl>
                                      </p:cBhvr>
                                    </p:animEffect>
                                  </p:childTnLst>
                                </p:cTn>
                              </p:par>
                            </p:childTnLst>
                          </p:cTn>
                        </p:par>
                        <p:par>
                          <p:cTn id="68" fill="hold">
                            <p:stCondLst>
                              <p:cond delay="5500"/>
                            </p:stCondLst>
                            <p:childTnLst>
                              <p:par>
                                <p:cTn id="69" presetID="16" presetClass="entr" presetSubtype="21" fill="hold"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barn(inVertical)">
                                      <p:cBhvr>
                                        <p:cTn id="71" dur="500"/>
                                        <p:tgtEl>
                                          <p:spTgt spid="29"/>
                                        </p:tgtEl>
                                      </p:cBhvr>
                                    </p:animEffect>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 calcmode="lin" valueType="num">
                                      <p:cBhvr>
                                        <p:cTn id="75" dur="500" fill="hold"/>
                                        <p:tgtEl>
                                          <p:spTgt spid="32"/>
                                        </p:tgtEl>
                                        <p:attrNameLst>
                                          <p:attrName>ppt_w</p:attrName>
                                        </p:attrNameLst>
                                      </p:cBhvr>
                                      <p:tavLst>
                                        <p:tav tm="0">
                                          <p:val>
                                            <p:fltVal val="0"/>
                                          </p:val>
                                        </p:tav>
                                        <p:tav tm="100000">
                                          <p:val>
                                            <p:strVal val="#ppt_w"/>
                                          </p:val>
                                        </p:tav>
                                      </p:tavLst>
                                    </p:anim>
                                    <p:anim calcmode="lin" valueType="num">
                                      <p:cBhvr>
                                        <p:cTn id="76" dur="500" fill="hold"/>
                                        <p:tgtEl>
                                          <p:spTgt spid="32"/>
                                        </p:tgtEl>
                                        <p:attrNameLst>
                                          <p:attrName>ppt_h</p:attrName>
                                        </p:attrNameLst>
                                      </p:cBhvr>
                                      <p:tavLst>
                                        <p:tav tm="0">
                                          <p:val>
                                            <p:fltVal val="0"/>
                                          </p:val>
                                        </p:tav>
                                        <p:tav tm="100000">
                                          <p:val>
                                            <p:strVal val="#ppt_h"/>
                                          </p:val>
                                        </p:tav>
                                      </p:tavLst>
                                    </p:anim>
                                    <p:animEffect transition="in" filter="fade">
                                      <p:cBhvr>
                                        <p:cTn id="77" dur="500"/>
                                        <p:tgtEl>
                                          <p:spTgt spid="32"/>
                                        </p:tgtEl>
                                      </p:cBhvr>
                                    </p:animEffect>
                                  </p:childTnLst>
                                </p:cTn>
                              </p:par>
                            </p:childTnLst>
                          </p:cTn>
                        </p:par>
                        <p:par>
                          <p:cTn id="78" fill="hold">
                            <p:stCondLst>
                              <p:cond delay="6500"/>
                            </p:stCondLst>
                            <p:childTnLst>
                              <p:par>
                                <p:cTn id="79" presetID="22" presetClass="entr" presetSubtype="8"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wipe(left)">
                                      <p:cBhvr>
                                        <p:cTn id="81" dur="500"/>
                                        <p:tgtEl>
                                          <p:spTgt spid="33"/>
                                        </p:tgtEl>
                                      </p:cBhvr>
                                    </p:animEffect>
                                  </p:childTnLst>
                                </p:cTn>
                              </p:par>
                              <p:par>
                                <p:cTn id="82" presetID="22" presetClass="entr" presetSubtype="8" fill="hold" grpId="0" nodeType="withEffect">
                                  <p:stCondLst>
                                    <p:cond delay="0"/>
                                  </p:stCondLst>
                                  <p:childTnLst>
                                    <p:set>
                                      <p:cBhvr>
                                        <p:cTn id="83" dur="1" fill="hold">
                                          <p:stCondLst>
                                            <p:cond delay="0"/>
                                          </p:stCondLst>
                                        </p:cTn>
                                        <p:tgtEl>
                                          <p:spTgt spid="34"/>
                                        </p:tgtEl>
                                        <p:attrNameLst>
                                          <p:attrName>style.visibility</p:attrName>
                                        </p:attrNameLst>
                                      </p:cBhvr>
                                      <p:to>
                                        <p:strVal val="visible"/>
                                      </p:to>
                                    </p:set>
                                    <p:animEffect transition="in" filter="wipe(left)">
                                      <p:cBhvr>
                                        <p:cTn id="84"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17" grpId="0" animBg="1"/>
      <p:bldP spid="18" grpId="0" animBg="1"/>
      <p:bldP spid="19" grpId="0"/>
      <p:bldP spid="20" grpId="0"/>
      <p:bldP spid="24" grpId="0" animBg="1"/>
      <p:bldP spid="25" grpId="0"/>
      <p:bldP spid="26" grpId="0"/>
      <p:bldP spid="27" grpId="0"/>
      <p:bldP spid="28" grpId="0"/>
      <p:bldP spid="32" grpId="0" animBg="1"/>
      <p:bldP spid="33" grpId="0"/>
      <p:bldP spid="3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8266914" y="-18254"/>
            <a:ext cx="649280" cy="762000"/>
            <a:chOff x="8266914" y="-18254"/>
            <a:chExt cx="649280" cy="762000"/>
          </a:xfrm>
        </p:grpSpPr>
        <p:sp>
          <p:nvSpPr>
            <p:cNvPr id="50" name="AutoShape 7"/>
            <p:cNvSpPr>
              <a:spLocks noChangeArrowheads="1"/>
            </p:cNvSpPr>
            <p:nvPr/>
          </p:nvSpPr>
          <p:spPr bwMode="auto">
            <a:xfrm rot="5400000">
              <a:off x="8201851" y="88633"/>
              <a:ext cx="762000" cy="548226"/>
            </a:xfrm>
            <a:prstGeom prst="homePlate">
              <a:avLst>
                <a:gd name="adj" fmla="val 35606"/>
              </a:avLst>
            </a:prstGeom>
            <a:solidFill>
              <a:schemeClr val="bg1">
                <a:lumMod val="95000"/>
              </a:schemeClr>
            </a:solidFill>
            <a:ln w="9525">
              <a:noFill/>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ot="10800000" vert="eaVert" wrap="none" lIns="91440" tIns="45720" rIns="91440" bIns="45720"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pPr>
              <a:endParaRPr kumimoji="0" lang="zh-CN" altLang="zh-CN" sz="1800" b="0" i="0" u="none" strike="noStrike" cap="none" normalizeH="0" baseline="0" dirty="0">
                <a:ln>
                  <a:noFill/>
                </a:ln>
                <a:solidFill>
                  <a:schemeClr val="tx1"/>
                </a:solidFill>
                <a:effectLst/>
                <a:latin typeface="微软雅黑" panose="020B0503020204020204" pitchFamily="34" charset="-122"/>
                <a:ea typeface="宋体" panose="02010600030101010101" pitchFamily="2" charset="-122"/>
                <a:cs typeface="宋体" panose="02010600030101010101" pitchFamily="2" charset="-122"/>
              </a:endParaRPr>
            </a:p>
          </p:txBody>
        </p:sp>
        <p:grpSp>
          <p:nvGrpSpPr>
            <p:cNvPr id="51" name="组合 50"/>
            <p:cNvGrpSpPr/>
            <p:nvPr/>
          </p:nvGrpSpPr>
          <p:grpSpPr>
            <a:xfrm>
              <a:off x="8266914" y="134144"/>
              <a:ext cx="649280" cy="475558"/>
              <a:chOff x="235091" y="185120"/>
              <a:chExt cx="649280" cy="475558"/>
            </a:xfrm>
          </p:grpSpPr>
          <p:sp>
            <p:nvSpPr>
              <p:cNvPr id="52" name="矩形 51"/>
              <p:cNvSpPr/>
              <p:nvPr/>
            </p:nvSpPr>
            <p:spPr>
              <a:xfrm>
                <a:off x="235091" y="185120"/>
                <a:ext cx="649280" cy="369332"/>
              </a:xfrm>
              <a:prstGeom prst="rect">
                <a:avLst/>
              </a:prstGeom>
            </p:spPr>
            <p:txBody>
              <a:bodyPr wrap="none">
                <a:spAutoFit/>
              </a:bodyPr>
              <a:lstStyle/>
              <a:p>
                <a:r>
                  <a:rPr lang="en-US" altLang="zh-CN" b="0" dirty="0">
                    <a:solidFill>
                      <a:schemeClr val="accent3">
                        <a:lumMod val="50000"/>
                      </a:schemeClr>
                    </a:solidFill>
                    <a:latin typeface="Impact" panose="020B0806030902050204" pitchFamily="34" charset="0"/>
                  </a:rPr>
                  <a:t>LOGO</a:t>
                </a:r>
                <a:endParaRPr lang="zh-CN" altLang="en-US" b="0" dirty="0">
                  <a:solidFill>
                    <a:schemeClr val="accent3">
                      <a:lumMod val="50000"/>
                    </a:schemeClr>
                  </a:solidFill>
                  <a:latin typeface="Impact" panose="020B0806030902050204" pitchFamily="34" charset="0"/>
                </a:endParaRPr>
              </a:p>
            </p:txBody>
          </p:sp>
          <p:sp>
            <p:nvSpPr>
              <p:cNvPr id="53" name="矩形 52"/>
              <p:cNvSpPr/>
              <p:nvPr/>
            </p:nvSpPr>
            <p:spPr>
              <a:xfrm>
                <a:off x="292677" y="460623"/>
                <a:ext cx="535724" cy="200055"/>
              </a:xfrm>
              <a:prstGeom prst="rect">
                <a:avLst/>
              </a:prstGeom>
            </p:spPr>
            <p:txBody>
              <a:bodyPr wrap="none">
                <a:spAutoFit/>
              </a:bodyPr>
              <a:lstStyle/>
              <a:p>
                <a:r>
                  <a:rPr lang="en-US" altLang="zh-CN" sz="700" b="0" dirty="0">
                    <a:solidFill>
                      <a:srgbClr val="00B0F0"/>
                    </a:solidFill>
                    <a:latin typeface="Impact" panose="020B0806030902050204" pitchFamily="34" charset="0"/>
                    <a:ea typeface="微软雅黑" panose="020B0503020204020204" pitchFamily="34" charset="-122"/>
                  </a:rPr>
                  <a:t>TEXT HERE</a:t>
                </a:r>
                <a:endParaRPr lang="zh-CN" altLang="en-US" sz="700" b="0" dirty="0">
                  <a:solidFill>
                    <a:srgbClr val="00B0F0"/>
                  </a:solidFill>
                  <a:latin typeface="Impact" panose="020B0806030902050204" pitchFamily="34" charset="0"/>
                  <a:ea typeface="微软雅黑" panose="020B0503020204020204" pitchFamily="34" charset="-122"/>
                </a:endParaRPr>
              </a:p>
            </p:txBody>
          </p:sp>
        </p:grpSp>
      </p:grpSp>
      <p:sp>
        <p:nvSpPr>
          <p:cNvPr id="54" name="六边形 53"/>
          <p:cNvSpPr/>
          <p:nvPr/>
        </p:nvSpPr>
        <p:spPr>
          <a:xfrm>
            <a:off x="7794388" y="4495725"/>
            <a:ext cx="500908" cy="448447"/>
          </a:xfrm>
          <a:prstGeom prst="hexagon">
            <a:avLst/>
          </a:prstGeom>
          <a:solidFill>
            <a:srgbClr val="002060"/>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六边形 54"/>
          <p:cNvSpPr/>
          <p:nvPr/>
        </p:nvSpPr>
        <p:spPr>
          <a:xfrm>
            <a:off x="8423305" y="3551476"/>
            <a:ext cx="274777" cy="245999"/>
          </a:xfrm>
          <a:prstGeom prst="hexagon">
            <a:avLst/>
          </a:prstGeom>
          <a:solidFill>
            <a:srgbClr val="002060"/>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6" name="组合 55"/>
          <p:cNvGrpSpPr/>
          <p:nvPr/>
        </p:nvGrpSpPr>
        <p:grpSpPr>
          <a:xfrm>
            <a:off x="7183751" y="4785662"/>
            <a:ext cx="219777" cy="196759"/>
            <a:chOff x="304800" y="673100"/>
            <a:chExt cx="4000500" cy="4000500"/>
          </a:xfrm>
          <a:effectLst>
            <a:outerShdw blurRad="381000" dist="152400" dir="8100000" algn="tr" rotWithShape="0">
              <a:prstClr val="black">
                <a:alpha val="70000"/>
              </a:prstClr>
            </a:outerShdw>
          </a:effectLst>
        </p:grpSpPr>
        <p:sp>
          <p:nvSpPr>
            <p:cNvPr id="57" name="同心圆 56"/>
            <p:cNvSpPr/>
            <p:nvPr/>
          </p:nvSpPr>
          <p:spPr>
            <a:xfrm>
              <a:off x="304800" y="673100"/>
              <a:ext cx="4000500" cy="4000500"/>
            </a:xfrm>
            <a:prstGeom prst="hexagon">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58" name="椭圆 57"/>
            <p:cNvSpPr/>
            <p:nvPr/>
          </p:nvSpPr>
          <p:spPr>
            <a:xfrm>
              <a:off x="479425" y="847725"/>
              <a:ext cx="3651250" cy="3651250"/>
            </a:xfrm>
            <a:prstGeom prst="hexagon">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9" name="组合 58"/>
          <p:cNvGrpSpPr/>
          <p:nvPr/>
        </p:nvGrpSpPr>
        <p:grpSpPr>
          <a:xfrm>
            <a:off x="7316009" y="4126698"/>
            <a:ext cx="287919" cy="257765"/>
            <a:chOff x="304800" y="673100"/>
            <a:chExt cx="4000500" cy="4000500"/>
          </a:xfrm>
          <a:effectLst>
            <a:outerShdw blurRad="381000" dist="152400" dir="8100000" algn="tr" rotWithShape="0">
              <a:prstClr val="black">
                <a:alpha val="70000"/>
              </a:prstClr>
            </a:outerShdw>
          </a:effectLst>
        </p:grpSpPr>
        <p:sp>
          <p:nvSpPr>
            <p:cNvPr id="60" name="同心圆 59"/>
            <p:cNvSpPr/>
            <p:nvPr/>
          </p:nvSpPr>
          <p:spPr>
            <a:xfrm>
              <a:off x="304800" y="673100"/>
              <a:ext cx="4000500" cy="4000500"/>
            </a:xfrm>
            <a:prstGeom prst="hexagon">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1" name="椭圆 60"/>
            <p:cNvSpPr/>
            <p:nvPr/>
          </p:nvSpPr>
          <p:spPr>
            <a:xfrm>
              <a:off x="479425" y="847725"/>
              <a:ext cx="3651250" cy="3651250"/>
            </a:xfrm>
            <a:prstGeom prst="hexagon">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2" name="组合 61"/>
          <p:cNvGrpSpPr/>
          <p:nvPr/>
        </p:nvGrpSpPr>
        <p:grpSpPr>
          <a:xfrm>
            <a:off x="8411685" y="4194019"/>
            <a:ext cx="408377" cy="365607"/>
            <a:chOff x="304800" y="673100"/>
            <a:chExt cx="4000500" cy="4000500"/>
          </a:xfrm>
          <a:effectLst>
            <a:outerShdw blurRad="317500" dist="190500" dir="8100000" algn="tr" rotWithShape="0">
              <a:prstClr val="black">
                <a:alpha val="50000"/>
              </a:prstClr>
            </a:outerShdw>
          </a:effectLst>
        </p:grpSpPr>
        <p:sp>
          <p:nvSpPr>
            <p:cNvPr id="63" name="同心圆 62"/>
            <p:cNvSpPr/>
            <p:nvPr/>
          </p:nvSpPr>
          <p:spPr>
            <a:xfrm>
              <a:off x="304800" y="673100"/>
              <a:ext cx="4000500" cy="4000500"/>
            </a:xfrm>
            <a:prstGeom prst="hexagon">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4" name="椭圆 63"/>
            <p:cNvSpPr/>
            <p:nvPr/>
          </p:nvSpPr>
          <p:spPr>
            <a:xfrm>
              <a:off x="392113" y="760413"/>
              <a:ext cx="3825874" cy="3825874"/>
            </a:xfrm>
            <a:prstGeom prst="hexagon">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5" name="六边形 64"/>
          <p:cNvSpPr/>
          <p:nvPr/>
        </p:nvSpPr>
        <p:spPr>
          <a:xfrm>
            <a:off x="6629511" y="4736422"/>
            <a:ext cx="274777" cy="245999"/>
          </a:xfrm>
          <a:prstGeom prst="hexagon">
            <a:avLst/>
          </a:prstGeom>
          <a:solidFill>
            <a:srgbClr val="002060"/>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六边形 65"/>
          <p:cNvSpPr/>
          <p:nvPr/>
        </p:nvSpPr>
        <p:spPr>
          <a:xfrm>
            <a:off x="8585278" y="4998596"/>
            <a:ext cx="137389" cy="123000"/>
          </a:xfrm>
          <a:prstGeom prst="hexagon">
            <a:avLst/>
          </a:prstGeom>
          <a:solidFill>
            <a:srgbClr val="002060"/>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7" name="Picture 3"/>
          <p:cNvPicPr>
            <a:picLocks noChangeAspect="1" noChangeArrowheads="1"/>
          </p:cNvPicPr>
          <p:nvPr/>
        </p:nvPicPr>
        <p:blipFill>
          <a:blip r:embed="rId3" cstate="email">
            <a:extLst>
              <a:ext uri="{28A0092B-C50C-407E-A947-70E740481C1C}">
                <a14:useLocalDpi xmlns:a14="http://schemas.microsoft.com/office/drawing/2010/main" val="0"/>
              </a:ext>
            </a:extLst>
          </a:blip>
          <a:stretch>
            <a:fillRect/>
          </a:stretch>
        </p:blipFill>
        <p:spPr bwMode="auto">
          <a:xfrm>
            <a:off x="634166" y="1445839"/>
            <a:ext cx="3786227" cy="2451361"/>
          </a:xfrm>
          <a:prstGeom prst="rect">
            <a:avLst/>
          </a:prstGeom>
          <a:noFill/>
          <a:extLst>
            <a:ext uri="{909E8E84-426E-40DD-AFC4-6F175D3DCCD1}">
              <a14:hiddenFill xmlns:a14="http://schemas.microsoft.com/office/drawing/2010/main">
                <a:solidFill>
                  <a:srgbClr val="FFFFFF"/>
                </a:solidFill>
              </a14:hiddenFill>
            </a:ext>
          </a:extLst>
        </p:spPr>
      </p:pic>
      <p:pic>
        <p:nvPicPr>
          <p:cNvPr id="68" name="Picture 2"/>
          <p:cNvPicPr>
            <a:picLocks noChangeAspect="1" noChangeArrowheads="1"/>
          </p:cNvPicPr>
          <p:nvPr/>
        </p:nvPicPr>
        <p:blipFill>
          <a:blip r:embed="rId4" cstate="email">
            <a:extLst>
              <a:ext uri="{28A0092B-C50C-407E-A947-70E740481C1C}">
                <a14:useLocalDpi xmlns:a14="http://schemas.microsoft.com/office/drawing/2010/main" val="0"/>
              </a:ext>
            </a:extLst>
          </a:blip>
          <a:stretch>
            <a:fillRect/>
          </a:stretch>
        </p:blipFill>
        <p:spPr bwMode="auto">
          <a:xfrm>
            <a:off x="2627135" y="3179912"/>
            <a:ext cx="2078746" cy="1385831"/>
          </a:xfrm>
          <a:prstGeom prst="rect">
            <a:avLst/>
          </a:prstGeom>
          <a:noFill/>
          <a:extLst>
            <a:ext uri="{909E8E84-426E-40DD-AFC4-6F175D3DCCD1}">
              <a14:hiddenFill xmlns:a14="http://schemas.microsoft.com/office/drawing/2010/main">
                <a:solidFill>
                  <a:srgbClr val="FFFFFF"/>
                </a:solidFill>
              </a14:hiddenFill>
            </a:ext>
          </a:extLst>
        </p:spPr>
      </p:pic>
      <p:sp>
        <p:nvSpPr>
          <p:cNvPr id="69" name="矩形 68"/>
          <p:cNvSpPr/>
          <p:nvPr/>
        </p:nvSpPr>
        <p:spPr>
          <a:xfrm>
            <a:off x="4826478" y="1277144"/>
            <a:ext cx="2718116" cy="954107"/>
          </a:xfrm>
          <a:prstGeom prst="rect">
            <a:avLst/>
          </a:prstGeom>
        </p:spPr>
        <p:txBody>
          <a:bodyPr wrap="square">
            <a:spAutoFit/>
          </a:bodyPr>
          <a:lstStyle/>
          <a:p>
            <a:pPr algn="l"/>
            <a:r>
              <a:rPr lang="en-US" altLang="zh-CN" sz="2800" b="0" dirty="0">
                <a:solidFill>
                  <a:schemeClr val="accent2"/>
                </a:solidFill>
                <a:latin typeface="Impact" panose="020B0806030902050204" pitchFamily="34" charset="0"/>
              </a:rPr>
              <a:t>COMPANY </a:t>
            </a:r>
          </a:p>
          <a:p>
            <a:pPr algn="l"/>
            <a:r>
              <a:rPr lang="en-US" altLang="zh-CN" sz="2800" b="0" dirty="0">
                <a:solidFill>
                  <a:srgbClr val="C00000"/>
                </a:solidFill>
                <a:latin typeface="Impact" panose="020B0806030902050204" pitchFamily="34" charset="0"/>
              </a:rPr>
              <a:t>              </a:t>
            </a:r>
            <a:r>
              <a:rPr lang="en-US" altLang="zh-CN" sz="2800" b="0" dirty="0">
                <a:solidFill>
                  <a:srgbClr val="FF9900"/>
                </a:solidFill>
                <a:latin typeface="Impact" panose="020B0806030902050204" pitchFamily="34" charset="0"/>
              </a:rPr>
              <a:t>PROFILE</a:t>
            </a:r>
            <a:endParaRPr lang="zh-CN" altLang="en-US" sz="2800" b="0" dirty="0">
              <a:solidFill>
                <a:srgbClr val="FF9900"/>
              </a:solidFill>
              <a:latin typeface="Impact" panose="020B0806030902050204" pitchFamily="34" charset="0"/>
            </a:endParaRPr>
          </a:p>
        </p:txBody>
      </p:sp>
      <p:sp>
        <p:nvSpPr>
          <p:cNvPr id="70" name="矩形 69"/>
          <p:cNvSpPr/>
          <p:nvPr/>
        </p:nvSpPr>
        <p:spPr>
          <a:xfrm>
            <a:off x="4877594" y="1868379"/>
            <a:ext cx="954107" cy="323165"/>
          </a:xfrm>
          <a:prstGeom prst="rect">
            <a:avLst/>
          </a:prstGeom>
        </p:spPr>
        <p:txBody>
          <a:bodyPr wrap="none">
            <a:spAutoFit/>
          </a:bodyPr>
          <a:lstStyle/>
          <a:p>
            <a:r>
              <a:rPr lang="zh-CN" altLang="en-US" sz="1500" dirty="0">
                <a:solidFill>
                  <a:srgbClr val="00B0F0"/>
                </a:solidFill>
                <a:latin typeface="微软雅黑" panose="020B0503020204020204" pitchFamily="34" charset="-122"/>
                <a:ea typeface="微软雅黑" panose="020B0503020204020204" pitchFamily="34" charset="-122"/>
              </a:rPr>
              <a:t>公司介绍</a:t>
            </a:r>
          </a:p>
        </p:txBody>
      </p:sp>
      <p:sp>
        <p:nvSpPr>
          <p:cNvPr id="71" name="矩形 70"/>
          <p:cNvSpPr/>
          <p:nvPr/>
        </p:nvSpPr>
        <p:spPr>
          <a:xfrm>
            <a:off x="4877594" y="2164249"/>
            <a:ext cx="3200400" cy="1015663"/>
          </a:xfrm>
          <a:prstGeom prst="rect">
            <a:avLst/>
          </a:prstGeom>
        </p:spPr>
        <p:txBody>
          <a:bodyPr wrap="square">
            <a:spAutoFit/>
          </a:bodyPr>
          <a:lstStyle/>
          <a:p>
            <a:pPr algn="l">
              <a:lnSpc>
                <a:spcPct val="150000"/>
              </a:lnSpc>
            </a:pPr>
            <a:r>
              <a:rPr lang="zh-CN" altLang="en-US" sz="800" b="0" dirty="0">
                <a:solidFill>
                  <a:schemeClr val="bg1">
                    <a:lumMod val="95000"/>
                  </a:schemeClr>
                </a:solidFill>
                <a:latin typeface="微软雅黑" panose="020B0503020204020204" pitchFamily="34" charset="-122"/>
                <a:ea typeface="微软雅黑" panose="020B0503020204020204" pitchFamily="34" charset="-122"/>
              </a:rPr>
              <a:t>一个成功的企业必须拥有着科学的管理理</a:t>
            </a:r>
          </a:p>
          <a:p>
            <a:pPr algn="l">
              <a:lnSpc>
                <a:spcPct val="150000"/>
              </a:lnSpc>
            </a:pPr>
            <a:r>
              <a:rPr lang="zh-CN" altLang="en-US" sz="800" b="0" dirty="0">
                <a:solidFill>
                  <a:schemeClr val="bg1">
                    <a:lumMod val="95000"/>
                  </a:schemeClr>
                </a:solidFill>
                <a:latin typeface="微软雅黑" panose="020B0503020204020204" pitchFamily="34" charset="-122"/>
                <a:ea typeface="微软雅黑" panose="020B0503020204020204" pitchFamily="34" charset="-122"/>
              </a:rPr>
              <a:t>念，良好的资金运作模式，有竞争意识和</a:t>
            </a:r>
          </a:p>
          <a:p>
            <a:pPr algn="l">
              <a:lnSpc>
                <a:spcPct val="150000"/>
              </a:lnSpc>
            </a:pPr>
            <a:r>
              <a:rPr lang="zh-CN" altLang="en-US" sz="800" b="0" dirty="0">
                <a:solidFill>
                  <a:schemeClr val="bg1">
                    <a:lumMod val="95000"/>
                  </a:schemeClr>
                </a:solidFill>
                <a:latin typeface="微软雅黑" panose="020B0503020204020204" pitchFamily="34" charset="-122"/>
                <a:ea typeface="微软雅黑" panose="020B0503020204020204" pitchFamily="34" charset="-122"/>
              </a:rPr>
              <a:t>合作精神的管理团队，优秀而独特的企业</a:t>
            </a:r>
          </a:p>
          <a:p>
            <a:pPr algn="l">
              <a:lnSpc>
                <a:spcPct val="150000"/>
              </a:lnSpc>
            </a:pPr>
            <a:r>
              <a:rPr lang="zh-CN" altLang="en-US" sz="800" b="0" dirty="0">
                <a:solidFill>
                  <a:schemeClr val="bg1">
                    <a:lumMod val="95000"/>
                  </a:schemeClr>
                </a:solidFill>
                <a:latin typeface="微软雅黑" panose="020B0503020204020204" pitchFamily="34" charset="-122"/>
                <a:ea typeface="微软雅黑" panose="020B0503020204020204" pitchFamily="34" charset="-122"/>
              </a:rPr>
              <a:t>文化。还有最易缺乏的企业素质</a:t>
            </a:r>
            <a:r>
              <a:rPr lang="en-US" altLang="zh-CN" sz="800" b="0" dirty="0">
                <a:solidFill>
                  <a:schemeClr val="bg1">
                    <a:lumMod val="95000"/>
                  </a:schemeClr>
                </a:solidFill>
                <a:latin typeface="微软雅黑" panose="020B0503020204020204" pitchFamily="34" charset="-122"/>
                <a:ea typeface="微软雅黑" panose="020B0503020204020204" pitchFamily="34" charset="-122"/>
              </a:rPr>
              <a:t>----</a:t>
            </a:r>
            <a:r>
              <a:rPr lang="zh-CN" altLang="en-US" sz="800" b="0" dirty="0">
                <a:solidFill>
                  <a:schemeClr val="bg1">
                    <a:lumMod val="95000"/>
                  </a:schemeClr>
                </a:solidFill>
                <a:latin typeface="微软雅黑" panose="020B0503020204020204" pitchFamily="34" charset="-122"/>
                <a:ea typeface="微软雅黑" panose="020B0503020204020204" pitchFamily="34" charset="-122"/>
              </a:rPr>
              <a:t>锐意</a:t>
            </a:r>
          </a:p>
          <a:p>
            <a:pPr algn="l">
              <a:lnSpc>
                <a:spcPct val="150000"/>
              </a:lnSpc>
            </a:pPr>
            <a:r>
              <a:rPr lang="zh-CN" altLang="en-US" sz="800" b="0" dirty="0">
                <a:solidFill>
                  <a:schemeClr val="bg1">
                    <a:lumMod val="95000"/>
                  </a:schemeClr>
                </a:solidFill>
                <a:latin typeface="微软雅黑" panose="020B0503020204020204" pitchFamily="34" charset="-122"/>
                <a:ea typeface="微软雅黑" panose="020B0503020204020204" pitchFamily="34" charset="-122"/>
              </a:rPr>
              <a:t>进取的决心和勇气！</a:t>
            </a:r>
          </a:p>
        </p:txBody>
      </p:sp>
      <p:sp>
        <p:nvSpPr>
          <p:cNvPr id="72" name="矩形 71"/>
          <p:cNvSpPr/>
          <p:nvPr/>
        </p:nvSpPr>
        <p:spPr>
          <a:xfrm>
            <a:off x="4877594" y="3182144"/>
            <a:ext cx="3353197" cy="738664"/>
          </a:xfrm>
          <a:prstGeom prst="rect">
            <a:avLst/>
          </a:prstGeom>
        </p:spPr>
        <p:txBody>
          <a:bodyPr wrap="square">
            <a:spAutoFit/>
          </a:bodyPr>
          <a:lstStyle/>
          <a:p>
            <a:pPr algn="l"/>
            <a:r>
              <a:rPr lang="en-US" altLang="zh-CN" sz="700" b="0" dirty="0">
                <a:solidFill>
                  <a:schemeClr val="bg1">
                    <a:lumMod val="95000"/>
                  </a:schemeClr>
                </a:solidFill>
                <a:latin typeface="微软雅黑" panose="020B0503020204020204" pitchFamily="34" charset="-122"/>
              </a:rPr>
              <a:t>A successful enterprise must have the concept of scientific management, </a:t>
            </a:r>
          </a:p>
          <a:p>
            <a:pPr algn="l"/>
            <a:r>
              <a:rPr lang="en-US" altLang="zh-CN" sz="700" b="0" dirty="0">
                <a:solidFill>
                  <a:schemeClr val="bg1">
                    <a:lumMod val="95000"/>
                  </a:schemeClr>
                </a:solidFill>
                <a:latin typeface="微软雅黑" panose="020B0503020204020204" pitchFamily="34" charset="-122"/>
              </a:rPr>
              <a:t>capital operation mode of good, </a:t>
            </a:r>
          </a:p>
          <a:p>
            <a:pPr algn="l"/>
            <a:r>
              <a:rPr lang="en-US" altLang="zh-CN" sz="700" b="0" dirty="0">
                <a:solidFill>
                  <a:schemeClr val="bg1">
                    <a:lumMod val="95000"/>
                  </a:schemeClr>
                </a:solidFill>
                <a:latin typeface="微软雅黑" panose="020B0503020204020204" pitchFamily="34" charset="-122"/>
              </a:rPr>
              <a:t>have the sense of competition and cooperation of the management team, </a:t>
            </a:r>
          </a:p>
          <a:p>
            <a:pPr algn="l"/>
            <a:r>
              <a:rPr lang="en-US" altLang="zh-CN" sz="700" b="0" dirty="0">
                <a:solidFill>
                  <a:schemeClr val="bg1">
                    <a:lumMod val="95000"/>
                  </a:schemeClr>
                </a:solidFill>
                <a:latin typeface="微软雅黑" panose="020B0503020204020204" pitchFamily="34" charset="-122"/>
              </a:rPr>
              <a:t>excellent and unique corporate culture. </a:t>
            </a:r>
          </a:p>
          <a:p>
            <a:pPr algn="l"/>
            <a:r>
              <a:rPr lang="en-US" altLang="zh-CN" sz="700" b="0" dirty="0">
                <a:solidFill>
                  <a:schemeClr val="bg1">
                    <a:lumMod val="95000"/>
                  </a:schemeClr>
                </a:solidFill>
                <a:latin typeface="微软雅黑" panose="020B0503020204020204" pitchFamily="34" charset="-122"/>
              </a:rPr>
              <a:t>There are the most vulnerable to the lack of enterprise quality,</a:t>
            </a:r>
          </a:p>
          <a:p>
            <a:pPr algn="l"/>
            <a:r>
              <a:rPr lang="en-US" altLang="zh-CN" sz="700" b="0" dirty="0">
                <a:solidFill>
                  <a:schemeClr val="bg1">
                    <a:lumMod val="95000"/>
                  </a:schemeClr>
                </a:solidFill>
                <a:latin typeface="微软雅黑" panose="020B0503020204020204" pitchFamily="34" charset="-122"/>
              </a:rPr>
              <a:t>enterprising determination and courage!</a:t>
            </a:r>
            <a:endParaRPr lang="zh-CN" altLang="en-US" sz="700" b="0" dirty="0">
              <a:solidFill>
                <a:schemeClr val="bg1">
                  <a:lumMod val="95000"/>
                </a:schemeClr>
              </a:solidFill>
              <a:latin typeface="微软雅黑" panose="020B0503020204020204" pitchFamily="34" charset="-122"/>
            </a:endParaRPr>
          </a:p>
        </p:txBody>
      </p:sp>
      <p:grpSp>
        <p:nvGrpSpPr>
          <p:cNvPr id="3" name="组合 2"/>
          <p:cNvGrpSpPr/>
          <p:nvPr/>
        </p:nvGrpSpPr>
        <p:grpSpPr>
          <a:xfrm>
            <a:off x="903371" y="249943"/>
            <a:ext cx="2831223" cy="679699"/>
            <a:chOff x="903371" y="249943"/>
            <a:chExt cx="2831223" cy="679699"/>
          </a:xfrm>
        </p:grpSpPr>
        <p:sp>
          <p:nvSpPr>
            <p:cNvPr id="36" name="任意多边形 35"/>
            <p:cNvSpPr/>
            <p:nvPr/>
          </p:nvSpPr>
          <p:spPr bwMode="auto">
            <a:xfrm>
              <a:off x="903371" y="249943"/>
              <a:ext cx="2831223" cy="679699"/>
            </a:xfrm>
            <a:custGeom>
              <a:avLst/>
              <a:gdLst>
                <a:gd name="connsiteX0" fmla="*/ 352810 w 4452260"/>
                <a:gd name="connsiteY0" fmla="*/ 0 h 1068867"/>
                <a:gd name="connsiteX1" fmla="*/ 636768 w 4452260"/>
                <a:gd name="connsiteY1" fmla="*/ 0 h 1068867"/>
                <a:gd name="connsiteX2" fmla="*/ 647700 w 4452260"/>
                <a:gd name="connsiteY2" fmla="*/ 0 h 1068867"/>
                <a:gd name="connsiteX3" fmla="*/ 724065 w 4452260"/>
                <a:gd name="connsiteY3" fmla="*/ 0 h 1068867"/>
                <a:gd name="connsiteX4" fmla="*/ 782584 w 4452260"/>
                <a:gd name="connsiteY4" fmla="*/ 0 h 1068867"/>
                <a:gd name="connsiteX5" fmla="*/ 799455 w 4452260"/>
                <a:gd name="connsiteY5" fmla="*/ 0 h 1068867"/>
                <a:gd name="connsiteX6" fmla="*/ 809825 w 4452260"/>
                <a:gd name="connsiteY6" fmla="*/ 0 h 1068867"/>
                <a:gd name="connsiteX7" fmla="*/ 818078 w 4452260"/>
                <a:gd name="connsiteY7" fmla="*/ 0 h 1068867"/>
                <a:gd name="connsiteX8" fmla="*/ 843980 w 4452260"/>
                <a:gd name="connsiteY8" fmla="*/ 0 h 1068867"/>
                <a:gd name="connsiteX9" fmla="*/ 931658 w 4452260"/>
                <a:gd name="connsiteY9" fmla="*/ 0 h 1068867"/>
                <a:gd name="connsiteX10" fmla="*/ 961580 w 4452260"/>
                <a:gd name="connsiteY10" fmla="*/ 0 h 1068867"/>
                <a:gd name="connsiteX11" fmla="*/ 1000055 w 4452260"/>
                <a:gd name="connsiteY11" fmla="*/ 0 h 1068867"/>
                <a:gd name="connsiteX12" fmla="*/ 1040537 w 4452260"/>
                <a:gd name="connsiteY12" fmla="*/ 0 h 1068867"/>
                <a:gd name="connsiteX13" fmla="*/ 1051453 w 4452260"/>
                <a:gd name="connsiteY13" fmla="*/ 0 h 1068867"/>
                <a:gd name="connsiteX14" fmla="*/ 1083414 w 4452260"/>
                <a:gd name="connsiteY14" fmla="*/ 0 h 1068867"/>
                <a:gd name="connsiteX15" fmla="*/ 1112969 w 4452260"/>
                <a:gd name="connsiteY15" fmla="*/ 0 h 1068867"/>
                <a:gd name="connsiteX16" fmla="*/ 1138871 w 4452260"/>
                <a:gd name="connsiteY16" fmla="*/ 0 h 1068867"/>
                <a:gd name="connsiteX17" fmla="*/ 1170224 w 4452260"/>
                <a:gd name="connsiteY17" fmla="*/ 0 h 1068867"/>
                <a:gd name="connsiteX18" fmla="*/ 1170711 w 4452260"/>
                <a:gd name="connsiteY18" fmla="*/ 0 h 1068867"/>
                <a:gd name="connsiteX19" fmla="*/ 1202662 w 4452260"/>
                <a:gd name="connsiteY19" fmla="*/ 0 h 1068867"/>
                <a:gd name="connsiteX20" fmla="*/ 1240037 w 4452260"/>
                <a:gd name="connsiteY20" fmla="*/ 0 h 1068867"/>
                <a:gd name="connsiteX21" fmla="*/ 1290626 w 4452260"/>
                <a:gd name="connsiteY21" fmla="*/ 0 h 1068867"/>
                <a:gd name="connsiteX22" fmla="*/ 1324496 w 4452260"/>
                <a:gd name="connsiteY22" fmla="*/ 0 h 1068867"/>
                <a:gd name="connsiteX23" fmla="*/ 1332348 w 4452260"/>
                <a:gd name="connsiteY23" fmla="*/ 0 h 1068867"/>
                <a:gd name="connsiteX24" fmla="*/ 1335428 w 4452260"/>
                <a:gd name="connsiteY24" fmla="*/ 0 h 1068867"/>
                <a:gd name="connsiteX25" fmla="*/ 1411793 w 4452260"/>
                <a:gd name="connsiteY25" fmla="*/ 0 h 1068867"/>
                <a:gd name="connsiteX26" fmla="*/ 1454182 w 4452260"/>
                <a:gd name="connsiteY26" fmla="*/ 0 h 1068867"/>
                <a:gd name="connsiteX27" fmla="*/ 1470312 w 4452260"/>
                <a:gd name="connsiteY27" fmla="*/ 0 h 1068867"/>
                <a:gd name="connsiteX28" fmla="*/ 1487183 w 4452260"/>
                <a:gd name="connsiteY28" fmla="*/ 0 h 1068867"/>
                <a:gd name="connsiteX29" fmla="*/ 1497552 w 4452260"/>
                <a:gd name="connsiteY29" fmla="*/ 0 h 1068867"/>
                <a:gd name="connsiteX30" fmla="*/ 1505806 w 4452260"/>
                <a:gd name="connsiteY30" fmla="*/ 0 h 1068867"/>
                <a:gd name="connsiteX31" fmla="*/ 1528471 w 4452260"/>
                <a:gd name="connsiteY31" fmla="*/ 0 h 1068867"/>
                <a:gd name="connsiteX32" fmla="*/ 1531708 w 4452260"/>
                <a:gd name="connsiteY32" fmla="*/ 0 h 1068867"/>
                <a:gd name="connsiteX33" fmla="*/ 1540992 w 4452260"/>
                <a:gd name="connsiteY33" fmla="*/ 0 h 1068867"/>
                <a:gd name="connsiteX34" fmla="*/ 1541479 w 4452260"/>
                <a:gd name="connsiteY34" fmla="*/ 0 h 1068867"/>
                <a:gd name="connsiteX35" fmla="*/ 1599998 w 4452260"/>
                <a:gd name="connsiteY35" fmla="*/ 0 h 1068867"/>
                <a:gd name="connsiteX36" fmla="*/ 1619386 w 4452260"/>
                <a:gd name="connsiteY36" fmla="*/ 0 h 1068867"/>
                <a:gd name="connsiteX37" fmla="*/ 1635492 w 4452260"/>
                <a:gd name="connsiteY37" fmla="*/ 0 h 1068867"/>
                <a:gd name="connsiteX38" fmla="*/ 1649308 w 4452260"/>
                <a:gd name="connsiteY38" fmla="*/ 0 h 1068867"/>
                <a:gd name="connsiteX39" fmla="*/ 1653720 w 4452260"/>
                <a:gd name="connsiteY39" fmla="*/ 0 h 1068867"/>
                <a:gd name="connsiteX40" fmla="*/ 1661394 w 4452260"/>
                <a:gd name="connsiteY40" fmla="*/ 0 h 1068867"/>
                <a:gd name="connsiteX41" fmla="*/ 1687782 w 4452260"/>
                <a:gd name="connsiteY41" fmla="*/ 0 h 1068867"/>
                <a:gd name="connsiteX42" fmla="*/ 1703116 w 4452260"/>
                <a:gd name="connsiteY42" fmla="*/ 0 h 1068867"/>
                <a:gd name="connsiteX43" fmla="*/ 1739181 w 4452260"/>
                <a:gd name="connsiteY43" fmla="*/ 0 h 1068867"/>
                <a:gd name="connsiteX44" fmla="*/ 1771141 w 4452260"/>
                <a:gd name="connsiteY44" fmla="*/ 0 h 1068867"/>
                <a:gd name="connsiteX45" fmla="*/ 1800697 w 4452260"/>
                <a:gd name="connsiteY45" fmla="*/ 0 h 1068867"/>
                <a:gd name="connsiteX46" fmla="*/ 1811727 w 4452260"/>
                <a:gd name="connsiteY46" fmla="*/ 0 h 1068867"/>
                <a:gd name="connsiteX47" fmla="*/ 1823361 w 4452260"/>
                <a:gd name="connsiteY47" fmla="*/ 0 h 1068867"/>
                <a:gd name="connsiteX48" fmla="*/ 1826599 w 4452260"/>
                <a:gd name="connsiteY48" fmla="*/ 0 h 1068867"/>
                <a:gd name="connsiteX49" fmla="*/ 1857951 w 4452260"/>
                <a:gd name="connsiteY49" fmla="*/ 0 h 1068867"/>
                <a:gd name="connsiteX50" fmla="*/ 1858439 w 4452260"/>
                <a:gd name="connsiteY50" fmla="*/ 0 h 1068867"/>
                <a:gd name="connsiteX51" fmla="*/ 1859676 w 4452260"/>
                <a:gd name="connsiteY51" fmla="*/ 0 h 1068867"/>
                <a:gd name="connsiteX52" fmla="*/ 1893346 w 4452260"/>
                <a:gd name="connsiteY52" fmla="*/ 0 h 1068867"/>
                <a:gd name="connsiteX53" fmla="*/ 1927765 w 4452260"/>
                <a:gd name="connsiteY53" fmla="*/ 0 h 1068867"/>
                <a:gd name="connsiteX54" fmla="*/ 1963365 w 4452260"/>
                <a:gd name="connsiteY54" fmla="*/ 0 h 1068867"/>
                <a:gd name="connsiteX55" fmla="*/ 1978354 w 4452260"/>
                <a:gd name="connsiteY55" fmla="*/ 0 h 1068867"/>
                <a:gd name="connsiteX56" fmla="*/ 1991032 w 4452260"/>
                <a:gd name="connsiteY56" fmla="*/ 0 h 1068867"/>
                <a:gd name="connsiteX57" fmla="*/ 2020076 w 4452260"/>
                <a:gd name="connsiteY57" fmla="*/ 0 h 1068867"/>
                <a:gd name="connsiteX58" fmla="*/ 2021800 w 4452260"/>
                <a:gd name="connsiteY58" fmla="*/ 0 h 1068867"/>
                <a:gd name="connsiteX59" fmla="*/ 2027021 w 4452260"/>
                <a:gd name="connsiteY59" fmla="*/ 0 h 1068867"/>
                <a:gd name="connsiteX60" fmla="*/ 2032162 w 4452260"/>
                <a:gd name="connsiteY60" fmla="*/ 0 h 1068867"/>
                <a:gd name="connsiteX61" fmla="*/ 2141909 w 4452260"/>
                <a:gd name="connsiteY61" fmla="*/ 0 h 1068867"/>
                <a:gd name="connsiteX62" fmla="*/ 2143633 w 4452260"/>
                <a:gd name="connsiteY62" fmla="*/ 0 h 1068867"/>
                <a:gd name="connsiteX63" fmla="*/ 2178359 w 4452260"/>
                <a:gd name="connsiteY63" fmla="*/ 0 h 1068867"/>
                <a:gd name="connsiteX64" fmla="*/ 2228719 w 4452260"/>
                <a:gd name="connsiteY64" fmla="*/ 0 h 1068867"/>
                <a:gd name="connsiteX65" fmla="*/ 2229207 w 4452260"/>
                <a:gd name="connsiteY65" fmla="*/ 0 h 1068867"/>
                <a:gd name="connsiteX66" fmla="*/ 2230931 w 4452260"/>
                <a:gd name="connsiteY66" fmla="*/ 0 h 1068867"/>
                <a:gd name="connsiteX67" fmla="*/ 2287725 w 4452260"/>
                <a:gd name="connsiteY67" fmla="*/ 0 h 1068867"/>
                <a:gd name="connsiteX68" fmla="*/ 2289450 w 4452260"/>
                <a:gd name="connsiteY68" fmla="*/ 0 h 1068867"/>
                <a:gd name="connsiteX69" fmla="*/ 2323220 w 4452260"/>
                <a:gd name="connsiteY69" fmla="*/ 0 h 1068867"/>
                <a:gd name="connsiteX70" fmla="*/ 2324944 w 4452260"/>
                <a:gd name="connsiteY70" fmla="*/ 0 h 1068867"/>
                <a:gd name="connsiteX71" fmla="*/ 2340483 w 4452260"/>
                <a:gd name="connsiteY71" fmla="*/ 0 h 1068867"/>
                <a:gd name="connsiteX72" fmla="*/ 2341447 w 4452260"/>
                <a:gd name="connsiteY72" fmla="*/ 0 h 1068867"/>
                <a:gd name="connsiteX73" fmla="*/ 2343172 w 4452260"/>
                <a:gd name="connsiteY73" fmla="*/ 0 h 1068867"/>
                <a:gd name="connsiteX74" fmla="*/ 2349122 w 4452260"/>
                <a:gd name="connsiteY74" fmla="*/ 0 h 1068867"/>
                <a:gd name="connsiteX75" fmla="*/ 2350846 w 4452260"/>
                <a:gd name="connsiteY75" fmla="*/ 0 h 1068867"/>
                <a:gd name="connsiteX76" fmla="*/ 2390844 w 4452260"/>
                <a:gd name="connsiteY76" fmla="*/ 0 h 1068867"/>
                <a:gd name="connsiteX77" fmla="*/ 2462317 w 4452260"/>
                <a:gd name="connsiteY77" fmla="*/ 0 h 1068867"/>
                <a:gd name="connsiteX78" fmla="*/ 2499455 w 4452260"/>
                <a:gd name="connsiteY78" fmla="*/ 0 h 1068867"/>
                <a:gd name="connsiteX79" fmla="*/ 2530713 w 4452260"/>
                <a:gd name="connsiteY79" fmla="*/ 0 h 1068867"/>
                <a:gd name="connsiteX80" fmla="*/ 2547403 w 4452260"/>
                <a:gd name="connsiteY80" fmla="*/ 0 h 1068867"/>
                <a:gd name="connsiteX81" fmla="*/ 2549127 w 4452260"/>
                <a:gd name="connsiteY81" fmla="*/ 0 h 1068867"/>
                <a:gd name="connsiteX82" fmla="*/ 2581074 w 4452260"/>
                <a:gd name="connsiteY82" fmla="*/ 0 h 1068867"/>
                <a:gd name="connsiteX83" fmla="*/ 2582112 w 4452260"/>
                <a:gd name="connsiteY83" fmla="*/ 0 h 1068867"/>
                <a:gd name="connsiteX84" fmla="*/ 2669530 w 4452260"/>
                <a:gd name="connsiteY84" fmla="*/ 0 h 1068867"/>
                <a:gd name="connsiteX85" fmla="*/ 2678759 w 4452260"/>
                <a:gd name="connsiteY85" fmla="*/ 0 h 1068867"/>
                <a:gd name="connsiteX86" fmla="*/ 2709527 w 4452260"/>
                <a:gd name="connsiteY86" fmla="*/ 0 h 1068867"/>
                <a:gd name="connsiteX87" fmla="*/ 2711252 w 4452260"/>
                <a:gd name="connsiteY87" fmla="*/ 0 h 1068867"/>
                <a:gd name="connsiteX88" fmla="*/ 2714748 w 4452260"/>
                <a:gd name="connsiteY88" fmla="*/ 0 h 1068867"/>
                <a:gd name="connsiteX89" fmla="*/ 2719890 w 4452260"/>
                <a:gd name="connsiteY89" fmla="*/ 0 h 1068867"/>
                <a:gd name="connsiteX90" fmla="*/ 2831360 w 4452260"/>
                <a:gd name="connsiteY90" fmla="*/ 0 h 1068867"/>
                <a:gd name="connsiteX91" fmla="*/ 2833086 w 4452260"/>
                <a:gd name="connsiteY91" fmla="*/ 0 h 1068867"/>
                <a:gd name="connsiteX92" fmla="*/ 2866087 w 4452260"/>
                <a:gd name="connsiteY92" fmla="*/ 0 h 1068867"/>
                <a:gd name="connsiteX93" fmla="*/ 2918659 w 4452260"/>
                <a:gd name="connsiteY93" fmla="*/ 0 h 1068867"/>
                <a:gd name="connsiteX94" fmla="*/ 2919896 w 4452260"/>
                <a:gd name="connsiteY94" fmla="*/ 0 h 1068867"/>
                <a:gd name="connsiteX95" fmla="*/ 2920383 w 4452260"/>
                <a:gd name="connsiteY95" fmla="*/ 0 h 1068867"/>
                <a:gd name="connsiteX96" fmla="*/ 2977177 w 4452260"/>
                <a:gd name="connsiteY96" fmla="*/ 0 h 1068867"/>
                <a:gd name="connsiteX97" fmla="*/ 2978902 w 4452260"/>
                <a:gd name="connsiteY97" fmla="*/ 0 h 1068867"/>
                <a:gd name="connsiteX98" fmla="*/ 3012671 w 4452260"/>
                <a:gd name="connsiteY98" fmla="*/ 0 h 1068867"/>
                <a:gd name="connsiteX99" fmla="*/ 3014397 w 4452260"/>
                <a:gd name="connsiteY99" fmla="*/ 0 h 1068867"/>
                <a:gd name="connsiteX100" fmla="*/ 3028211 w 4452260"/>
                <a:gd name="connsiteY100" fmla="*/ 0 h 1068867"/>
                <a:gd name="connsiteX101" fmla="*/ 3030899 w 4452260"/>
                <a:gd name="connsiteY101" fmla="*/ 0 h 1068867"/>
                <a:gd name="connsiteX102" fmla="*/ 3032624 w 4452260"/>
                <a:gd name="connsiteY102" fmla="*/ 0 h 1068867"/>
                <a:gd name="connsiteX103" fmla="*/ 3038573 w 4452260"/>
                <a:gd name="connsiteY103" fmla="*/ 0 h 1068867"/>
                <a:gd name="connsiteX104" fmla="*/ 3040298 w 4452260"/>
                <a:gd name="connsiteY104" fmla="*/ 0 h 1068867"/>
                <a:gd name="connsiteX105" fmla="*/ 3082021 w 4452260"/>
                <a:gd name="connsiteY105" fmla="*/ 0 h 1068867"/>
                <a:gd name="connsiteX106" fmla="*/ 3150044 w 4452260"/>
                <a:gd name="connsiteY106" fmla="*/ 0 h 1068867"/>
                <a:gd name="connsiteX107" fmla="*/ 3218441 w 4452260"/>
                <a:gd name="connsiteY107" fmla="*/ 0 h 1068867"/>
                <a:gd name="connsiteX108" fmla="*/ 3236855 w 4452260"/>
                <a:gd name="connsiteY108" fmla="*/ 0 h 1068867"/>
                <a:gd name="connsiteX109" fmla="*/ 3269839 w 4452260"/>
                <a:gd name="connsiteY109" fmla="*/ 0 h 1068867"/>
                <a:gd name="connsiteX110" fmla="*/ 3272250 w 4452260"/>
                <a:gd name="connsiteY110" fmla="*/ 0 h 1068867"/>
                <a:gd name="connsiteX111" fmla="*/ 3320378 w 4452260"/>
                <a:gd name="connsiteY111" fmla="*/ 0 h 1068867"/>
                <a:gd name="connsiteX112" fmla="*/ 3346330 w 4452260"/>
                <a:gd name="connsiteY112" fmla="*/ 0 h 1068867"/>
                <a:gd name="connsiteX113" fmla="*/ 3357257 w 4452260"/>
                <a:gd name="connsiteY113" fmla="*/ 0 h 1068867"/>
                <a:gd name="connsiteX114" fmla="*/ 3369936 w 4452260"/>
                <a:gd name="connsiteY114" fmla="*/ 0 h 1068867"/>
                <a:gd name="connsiteX115" fmla="*/ 3398980 w 4452260"/>
                <a:gd name="connsiteY115" fmla="*/ 0 h 1068867"/>
                <a:gd name="connsiteX116" fmla="*/ 3405925 w 4452260"/>
                <a:gd name="connsiteY116" fmla="*/ 0 h 1068867"/>
                <a:gd name="connsiteX117" fmla="*/ 3411066 w 4452260"/>
                <a:gd name="connsiteY117" fmla="*/ 0 h 1068867"/>
                <a:gd name="connsiteX118" fmla="*/ 3520813 w 4452260"/>
                <a:gd name="connsiteY118" fmla="*/ 0 h 1068867"/>
                <a:gd name="connsiteX119" fmla="*/ 3607623 w 4452260"/>
                <a:gd name="connsiteY119" fmla="*/ 0 h 1068867"/>
                <a:gd name="connsiteX120" fmla="*/ 3608111 w 4452260"/>
                <a:gd name="connsiteY120" fmla="*/ 0 h 1068867"/>
                <a:gd name="connsiteX121" fmla="*/ 3666629 w 4452260"/>
                <a:gd name="connsiteY121" fmla="*/ 0 h 1068867"/>
                <a:gd name="connsiteX122" fmla="*/ 3702124 w 4452260"/>
                <a:gd name="connsiteY122" fmla="*/ 0 h 1068867"/>
                <a:gd name="connsiteX123" fmla="*/ 3720351 w 4452260"/>
                <a:gd name="connsiteY123" fmla="*/ 0 h 1068867"/>
                <a:gd name="connsiteX124" fmla="*/ 3728025 w 4452260"/>
                <a:gd name="connsiteY124" fmla="*/ 0 h 1068867"/>
                <a:gd name="connsiteX125" fmla="*/ 3769748 w 4452260"/>
                <a:gd name="connsiteY125" fmla="*/ 0 h 1068867"/>
                <a:gd name="connsiteX126" fmla="*/ 4098793 w 4452260"/>
                <a:gd name="connsiteY126" fmla="*/ 0 h 1068867"/>
                <a:gd name="connsiteX127" fmla="*/ 4193519 w 4452260"/>
                <a:gd name="connsiteY127" fmla="*/ 54408 h 1068867"/>
                <a:gd name="connsiteX128" fmla="*/ 4439104 w 4452260"/>
                <a:gd name="connsiteY128" fmla="*/ 480025 h 1068867"/>
                <a:gd name="connsiteX129" fmla="*/ 4439104 w 4452260"/>
                <a:gd name="connsiteY129" fmla="*/ 588843 h 1068867"/>
                <a:gd name="connsiteX130" fmla="*/ 4193519 w 4452260"/>
                <a:gd name="connsiteY130" fmla="*/ 1014459 h 1068867"/>
                <a:gd name="connsiteX131" fmla="*/ 4098793 w 4452260"/>
                <a:gd name="connsiteY131" fmla="*/ 1068867 h 1068867"/>
                <a:gd name="connsiteX132" fmla="*/ 3728025 w 4452260"/>
                <a:gd name="connsiteY132" fmla="*/ 1068867 h 1068867"/>
                <a:gd name="connsiteX133" fmla="*/ 3607623 w 4452260"/>
                <a:gd name="connsiteY133" fmla="*/ 1068867 h 1068867"/>
                <a:gd name="connsiteX134" fmla="*/ 3411066 w 4452260"/>
                <a:gd name="connsiteY134" fmla="*/ 1068867 h 1068867"/>
                <a:gd name="connsiteX135" fmla="*/ 3357257 w 4452260"/>
                <a:gd name="connsiteY135" fmla="*/ 1068867 h 1068867"/>
                <a:gd name="connsiteX136" fmla="*/ 3236855 w 4452260"/>
                <a:gd name="connsiteY136" fmla="*/ 1068867 h 1068867"/>
                <a:gd name="connsiteX137" fmla="*/ 3040298 w 4452260"/>
                <a:gd name="connsiteY137" fmla="*/ 1068867 h 1068867"/>
                <a:gd name="connsiteX138" fmla="*/ 3038573 w 4452260"/>
                <a:gd name="connsiteY138" fmla="*/ 1068867 h 1068867"/>
                <a:gd name="connsiteX139" fmla="*/ 2919896 w 4452260"/>
                <a:gd name="connsiteY139" fmla="*/ 1068867 h 1068867"/>
                <a:gd name="connsiteX140" fmla="*/ 2866087 w 4452260"/>
                <a:gd name="connsiteY140" fmla="*/ 1068867 h 1068867"/>
                <a:gd name="connsiteX141" fmla="*/ 2719890 w 4452260"/>
                <a:gd name="connsiteY141" fmla="*/ 1068867 h 1068867"/>
                <a:gd name="connsiteX142" fmla="*/ 2669530 w 4452260"/>
                <a:gd name="connsiteY142" fmla="*/ 1068867 h 1068867"/>
                <a:gd name="connsiteX143" fmla="*/ 2549127 w 4452260"/>
                <a:gd name="connsiteY143" fmla="*/ 1068867 h 1068867"/>
                <a:gd name="connsiteX144" fmla="*/ 2547403 w 4452260"/>
                <a:gd name="connsiteY144" fmla="*/ 1068867 h 1068867"/>
                <a:gd name="connsiteX145" fmla="*/ 2350846 w 4452260"/>
                <a:gd name="connsiteY145" fmla="*/ 1068867 h 1068867"/>
                <a:gd name="connsiteX146" fmla="*/ 2349122 w 4452260"/>
                <a:gd name="connsiteY146" fmla="*/ 1068867 h 1068867"/>
                <a:gd name="connsiteX147" fmla="*/ 2228719 w 4452260"/>
                <a:gd name="connsiteY147" fmla="*/ 1068867 h 1068867"/>
                <a:gd name="connsiteX148" fmla="*/ 2178359 w 4452260"/>
                <a:gd name="connsiteY148" fmla="*/ 1068867 h 1068867"/>
                <a:gd name="connsiteX149" fmla="*/ 2032162 w 4452260"/>
                <a:gd name="connsiteY149" fmla="*/ 1068867 h 1068867"/>
                <a:gd name="connsiteX150" fmla="*/ 1978354 w 4452260"/>
                <a:gd name="connsiteY150" fmla="*/ 1068867 h 1068867"/>
                <a:gd name="connsiteX151" fmla="*/ 1859676 w 4452260"/>
                <a:gd name="connsiteY151" fmla="*/ 1068867 h 1068867"/>
                <a:gd name="connsiteX152" fmla="*/ 1857951 w 4452260"/>
                <a:gd name="connsiteY152" fmla="*/ 1068867 h 1068867"/>
                <a:gd name="connsiteX153" fmla="*/ 1826599 w 4452260"/>
                <a:gd name="connsiteY153" fmla="*/ 1068867 h 1068867"/>
                <a:gd name="connsiteX154" fmla="*/ 1661394 w 4452260"/>
                <a:gd name="connsiteY154" fmla="*/ 1068867 h 1068867"/>
                <a:gd name="connsiteX155" fmla="*/ 1540992 w 4452260"/>
                <a:gd name="connsiteY155" fmla="*/ 1068867 h 1068867"/>
                <a:gd name="connsiteX156" fmla="*/ 1531708 w 4452260"/>
                <a:gd name="connsiteY156" fmla="*/ 1068867 h 1068867"/>
                <a:gd name="connsiteX157" fmla="*/ 1487183 w 4452260"/>
                <a:gd name="connsiteY157" fmla="*/ 1068867 h 1068867"/>
                <a:gd name="connsiteX158" fmla="*/ 1335428 w 4452260"/>
                <a:gd name="connsiteY158" fmla="*/ 1068867 h 1068867"/>
                <a:gd name="connsiteX159" fmla="*/ 1290626 w 4452260"/>
                <a:gd name="connsiteY159" fmla="*/ 1068867 h 1068867"/>
                <a:gd name="connsiteX160" fmla="*/ 1170224 w 4452260"/>
                <a:gd name="connsiteY160" fmla="*/ 1068867 h 1068867"/>
                <a:gd name="connsiteX161" fmla="*/ 1138871 w 4452260"/>
                <a:gd name="connsiteY161" fmla="*/ 1068867 h 1068867"/>
                <a:gd name="connsiteX162" fmla="*/ 1040537 w 4452260"/>
                <a:gd name="connsiteY162" fmla="*/ 1068867 h 1068867"/>
                <a:gd name="connsiteX163" fmla="*/ 843980 w 4452260"/>
                <a:gd name="connsiteY163" fmla="*/ 1068867 h 1068867"/>
                <a:gd name="connsiteX164" fmla="*/ 799455 w 4452260"/>
                <a:gd name="connsiteY164" fmla="*/ 1068867 h 1068867"/>
                <a:gd name="connsiteX165" fmla="*/ 647700 w 4452260"/>
                <a:gd name="connsiteY165" fmla="*/ 1068867 h 1068867"/>
                <a:gd name="connsiteX166" fmla="*/ 352810 w 4452260"/>
                <a:gd name="connsiteY166" fmla="*/ 1068867 h 1068867"/>
                <a:gd name="connsiteX167" fmla="*/ 258084 w 4452260"/>
                <a:gd name="connsiteY167" fmla="*/ 1014459 h 1068867"/>
                <a:gd name="connsiteX168" fmla="*/ 12498 w 4452260"/>
                <a:gd name="connsiteY168" fmla="*/ 588843 h 1068867"/>
                <a:gd name="connsiteX169" fmla="*/ 12498 w 4452260"/>
                <a:gd name="connsiteY169" fmla="*/ 480025 h 1068867"/>
                <a:gd name="connsiteX170" fmla="*/ 258084 w 4452260"/>
                <a:gd name="connsiteY170" fmla="*/ 54408 h 1068867"/>
                <a:gd name="connsiteX171" fmla="*/ 352810 w 4452260"/>
                <a:gd name="connsiteY171" fmla="*/ 0 h 1068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4452260" h="1068867">
                  <a:moveTo>
                    <a:pt x="352810" y="0"/>
                  </a:moveTo>
                  <a:cubicBezTo>
                    <a:pt x="475602" y="0"/>
                    <a:pt x="567696" y="0"/>
                    <a:pt x="636768" y="0"/>
                  </a:cubicBezTo>
                  <a:lnTo>
                    <a:pt x="647700" y="0"/>
                  </a:lnTo>
                  <a:lnTo>
                    <a:pt x="724065" y="0"/>
                  </a:lnTo>
                  <a:cubicBezTo>
                    <a:pt x="748048" y="0"/>
                    <a:pt x="767235" y="0"/>
                    <a:pt x="782584" y="0"/>
                  </a:cubicBezTo>
                  <a:lnTo>
                    <a:pt x="799455" y="0"/>
                  </a:lnTo>
                  <a:lnTo>
                    <a:pt x="809825" y="0"/>
                  </a:lnTo>
                  <a:lnTo>
                    <a:pt x="818078" y="0"/>
                  </a:lnTo>
                  <a:cubicBezTo>
                    <a:pt x="843980" y="0"/>
                    <a:pt x="843980" y="0"/>
                    <a:pt x="843980" y="0"/>
                  </a:cubicBezTo>
                  <a:lnTo>
                    <a:pt x="931658" y="0"/>
                  </a:lnTo>
                  <a:lnTo>
                    <a:pt x="961580" y="0"/>
                  </a:lnTo>
                  <a:lnTo>
                    <a:pt x="1000055" y="0"/>
                  </a:lnTo>
                  <a:lnTo>
                    <a:pt x="1040537" y="0"/>
                  </a:lnTo>
                  <a:lnTo>
                    <a:pt x="1051453" y="0"/>
                  </a:lnTo>
                  <a:lnTo>
                    <a:pt x="1083414" y="0"/>
                  </a:lnTo>
                  <a:lnTo>
                    <a:pt x="1112969" y="0"/>
                  </a:lnTo>
                  <a:cubicBezTo>
                    <a:pt x="1138871" y="0"/>
                    <a:pt x="1138871" y="0"/>
                    <a:pt x="1138871" y="0"/>
                  </a:cubicBezTo>
                  <a:lnTo>
                    <a:pt x="1170224" y="0"/>
                  </a:lnTo>
                  <a:lnTo>
                    <a:pt x="1170711" y="0"/>
                  </a:lnTo>
                  <a:lnTo>
                    <a:pt x="1202662" y="0"/>
                  </a:lnTo>
                  <a:lnTo>
                    <a:pt x="1240037" y="0"/>
                  </a:lnTo>
                  <a:cubicBezTo>
                    <a:pt x="1290626" y="0"/>
                    <a:pt x="1290626" y="0"/>
                    <a:pt x="1290626" y="0"/>
                  </a:cubicBezTo>
                  <a:lnTo>
                    <a:pt x="1324496" y="0"/>
                  </a:lnTo>
                  <a:lnTo>
                    <a:pt x="1332348" y="0"/>
                  </a:lnTo>
                  <a:lnTo>
                    <a:pt x="1335428" y="0"/>
                  </a:lnTo>
                  <a:lnTo>
                    <a:pt x="1411793" y="0"/>
                  </a:lnTo>
                  <a:lnTo>
                    <a:pt x="1454182" y="0"/>
                  </a:lnTo>
                  <a:lnTo>
                    <a:pt x="1470312" y="0"/>
                  </a:lnTo>
                  <a:lnTo>
                    <a:pt x="1487183" y="0"/>
                  </a:lnTo>
                  <a:lnTo>
                    <a:pt x="1497552" y="0"/>
                  </a:lnTo>
                  <a:lnTo>
                    <a:pt x="1505806" y="0"/>
                  </a:lnTo>
                  <a:lnTo>
                    <a:pt x="1528471" y="0"/>
                  </a:lnTo>
                  <a:lnTo>
                    <a:pt x="1531708" y="0"/>
                  </a:lnTo>
                  <a:lnTo>
                    <a:pt x="1540992" y="0"/>
                  </a:lnTo>
                  <a:lnTo>
                    <a:pt x="1541479" y="0"/>
                  </a:lnTo>
                  <a:lnTo>
                    <a:pt x="1599998" y="0"/>
                  </a:lnTo>
                  <a:lnTo>
                    <a:pt x="1619386" y="0"/>
                  </a:lnTo>
                  <a:lnTo>
                    <a:pt x="1635492" y="0"/>
                  </a:lnTo>
                  <a:lnTo>
                    <a:pt x="1649308" y="0"/>
                  </a:lnTo>
                  <a:lnTo>
                    <a:pt x="1653720" y="0"/>
                  </a:lnTo>
                  <a:lnTo>
                    <a:pt x="1661394" y="0"/>
                  </a:lnTo>
                  <a:lnTo>
                    <a:pt x="1687782" y="0"/>
                  </a:lnTo>
                  <a:lnTo>
                    <a:pt x="1703116" y="0"/>
                  </a:lnTo>
                  <a:lnTo>
                    <a:pt x="1739181" y="0"/>
                  </a:lnTo>
                  <a:lnTo>
                    <a:pt x="1771141" y="0"/>
                  </a:lnTo>
                  <a:lnTo>
                    <a:pt x="1800697" y="0"/>
                  </a:lnTo>
                  <a:lnTo>
                    <a:pt x="1811727" y="0"/>
                  </a:lnTo>
                  <a:lnTo>
                    <a:pt x="1823361" y="0"/>
                  </a:lnTo>
                  <a:lnTo>
                    <a:pt x="1826599" y="0"/>
                  </a:lnTo>
                  <a:lnTo>
                    <a:pt x="1857951" y="0"/>
                  </a:lnTo>
                  <a:lnTo>
                    <a:pt x="1858439" y="0"/>
                  </a:lnTo>
                  <a:lnTo>
                    <a:pt x="1859676" y="0"/>
                  </a:lnTo>
                  <a:lnTo>
                    <a:pt x="1893346" y="0"/>
                  </a:lnTo>
                  <a:lnTo>
                    <a:pt x="1927765" y="0"/>
                  </a:lnTo>
                  <a:lnTo>
                    <a:pt x="1963365" y="0"/>
                  </a:lnTo>
                  <a:lnTo>
                    <a:pt x="1978354" y="0"/>
                  </a:lnTo>
                  <a:lnTo>
                    <a:pt x="1991032" y="0"/>
                  </a:lnTo>
                  <a:lnTo>
                    <a:pt x="2020076" y="0"/>
                  </a:lnTo>
                  <a:lnTo>
                    <a:pt x="2021800" y="0"/>
                  </a:lnTo>
                  <a:lnTo>
                    <a:pt x="2027021" y="0"/>
                  </a:lnTo>
                  <a:cubicBezTo>
                    <a:pt x="2032162" y="0"/>
                    <a:pt x="2032162" y="0"/>
                    <a:pt x="2032162" y="0"/>
                  </a:cubicBezTo>
                  <a:lnTo>
                    <a:pt x="2141909" y="0"/>
                  </a:lnTo>
                  <a:lnTo>
                    <a:pt x="2143633" y="0"/>
                  </a:lnTo>
                  <a:lnTo>
                    <a:pt x="2178359" y="0"/>
                  </a:lnTo>
                  <a:lnTo>
                    <a:pt x="2228719" y="0"/>
                  </a:lnTo>
                  <a:lnTo>
                    <a:pt x="2229207" y="0"/>
                  </a:lnTo>
                  <a:lnTo>
                    <a:pt x="2230931" y="0"/>
                  </a:lnTo>
                  <a:lnTo>
                    <a:pt x="2287725" y="0"/>
                  </a:lnTo>
                  <a:lnTo>
                    <a:pt x="2289450" y="0"/>
                  </a:lnTo>
                  <a:lnTo>
                    <a:pt x="2323220" y="0"/>
                  </a:lnTo>
                  <a:lnTo>
                    <a:pt x="2324944" y="0"/>
                  </a:lnTo>
                  <a:lnTo>
                    <a:pt x="2340483" y="0"/>
                  </a:lnTo>
                  <a:lnTo>
                    <a:pt x="2341447" y="0"/>
                  </a:lnTo>
                  <a:lnTo>
                    <a:pt x="2343172" y="0"/>
                  </a:lnTo>
                  <a:lnTo>
                    <a:pt x="2349122" y="0"/>
                  </a:lnTo>
                  <a:lnTo>
                    <a:pt x="2350846" y="0"/>
                  </a:lnTo>
                  <a:lnTo>
                    <a:pt x="2390844" y="0"/>
                  </a:lnTo>
                  <a:lnTo>
                    <a:pt x="2462317" y="0"/>
                  </a:lnTo>
                  <a:lnTo>
                    <a:pt x="2499455" y="0"/>
                  </a:lnTo>
                  <a:lnTo>
                    <a:pt x="2530713" y="0"/>
                  </a:lnTo>
                  <a:lnTo>
                    <a:pt x="2547403" y="0"/>
                  </a:lnTo>
                  <a:lnTo>
                    <a:pt x="2549127" y="0"/>
                  </a:lnTo>
                  <a:lnTo>
                    <a:pt x="2581074" y="0"/>
                  </a:lnTo>
                  <a:lnTo>
                    <a:pt x="2582112" y="0"/>
                  </a:lnTo>
                  <a:cubicBezTo>
                    <a:pt x="2669530" y="0"/>
                    <a:pt x="2669530" y="0"/>
                    <a:pt x="2669530" y="0"/>
                  </a:cubicBezTo>
                  <a:lnTo>
                    <a:pt x="2678759" y="0"/>
                  </a:lnTo>
                  <a:lnTo>
                    <a:pt x="2709527" y="0"/>
                  </a:lnTo>
                  <a:lnTo>
                    <a:pt x="2711252" y="0"/>
                  </a:lnTo>
                  <a:lnTo>
                    <a:pt x="2714748" y="0"/>
                  </a:lnTo>
                  <a:lnTo>
                    <a:pt x="2719890" y="0"/>
                  </a:lnTo>
                  <a:lnTo>
                    <a:pt x="2831360" y="0"/>
                  </a:lnTo>
                  <a:lnTo>
                    <a:pt x="2833086" y="0"/>
                  </a:lnTo>
                  <a:lnTo>
                    <a:pt x="2866087" y="0"/>
                  </a:lnTo>
                  <a:lnTo>
                    <a:pt x="2918659" y="0"/>
                  </a:lnTo>
                  <a:lnTo>
                    <a:pt x="2919896" y="0"/>
                  </a:lnTo>
                  <a:lnTo>
                    <a:pt x="2920383" y="0"/>
                  </a:lnTo>
                  <a:lnTo>
                    <a:pt x="2977177" y="0"/>
                  </a:lnTo>
                  <a:lnTo>
                    <a:pt x="2978902" y="0"/>
                  </a:lnTo>
                  <a:lnTo>
                    <a:pt x="3012671" y="0"/>
                  </a:lnTo>
                  <a:lnTo>
                    <a:pt x="3014397" y="0"/>
                  </a:lnTo>
                  <a:lnTo>
                    <a:pt x="3028211" y="0"/>
                  </a:lnTo>
                  <a:lnTo>
                    <a:pt x="3030899" y="0"/>
                  </a:lnTo>
                  <a:lnTo>
                    <a:pt x="3032624" y="0"/>
                  </a:lnTo>
                  <a:lnTo>
                    <a:pt x="3038573" y="0"/>
                  </a:lnTo>
                  <a:lnTo>
                    <a:pt x="3040298" y="0"/>
                  </a:lnTo>
                  <a:lnTo>
                    <a:pt x="3082021" y="0"/>
                  </a:lnTo>
                  <a:lnTo>
                    <a:pt x="3150044" y="0"/>
                  </a:lnTo>
                  <a:lnTo>
                    <a:pt x="3218441" y="0"/>
                  </a:lnTo>
                  <a:lnTo>
                    <a:pt x="3236855" y="0"/>
                  </a:lnTo>
                  <a:lnTo>
                    <a:pt x="3269839" y="0"/>
                  </a:lnTo>
                  <a:lnTo>
                    <a:pt x="3272250" y="0"/>
                  </a:lnTo>
                  <a:lnTo>
                    <a:pt x="3320378" y="0"/>
                  </a:lnTo>
                  <a:lnTo>
                    <a:pt x="3346330" y="0"/>
                  </a:lnTo>
                  <a:lnTo>
                    <a:pt x="3357257" y="0"/>
                  </a:lnTo>
                  <a:lnTo>
                    <a:pt x="3369936" y="0"/>
                  </a:lnTo>
                  <a:lnTo>
                    <a:pt x="3398980" y="0"/>
                  </a:lnTo>
                  <a:lnTo>
                    <a:pt x="3405925" y="0"/>
                  </a:lnTo>
                  <a:cubicBezTo>
                    <a:pt x="3411066" y="0"/>
                    <a:pt x="3411066" y="0"/>
                    <a:pt x="3411066" y="0"/>
                  </a:cubicBezTo>
                  <a:lnTo>
                    <a:pt x="3520813" y="0"/>
                  </a:lnTo>
                  <a:lnTo>
                    <a:pt x="3607623" y="0"/>
                  </a:lnTo>
                  <a:lnTo>
                    <a:pt x="3608111" y="0"/>
                  </a:lnTo>
                  <a:lnTo>
                    <a:pt x="3666629" y="0"/>
                  </a:lnTo>
                  <a:lnTo>
                    <a:pt x="3702124" y="0"/>
                  </a:lnTo>
                  <a:lnTo>
                    <a:pt x="3720351" y="0"/>
                  </a:lnTo>
                  <a:lnTo>
                    <a:pt x="3728025" y="0"/>
                  </a:lnTo>
                  <a:lnTo>
                    <a:pt x="3769748" y="0"/>
                  </a:lnTo>
                  <a:cubicBezTo>
                    <a:pt x="4098793" y="0"/>
                    <a:pt x="4098793" y="0"/>
                    <a:pt x="4098793" y="0"/>
                  </a:cubicBezTo>
                  <a:cubicBezTo>
                    <a:pt x="4133877" y="0"/>
                    <a:pt x="4175977" y="24572"/>
                    <a:pt x="4193519" y="54408"/>
                  </a:cubicBezTo>
                  <a:cubicBezTo>
                    <a:pt x="4439104" y="480025"/>
                    <a:pt x="4439104" y="480025"/>
                    <a:pt x="4439104" y="480025"/>
                  </a:cubicBezTo>
                  <a:cubicBezTo>
                    <a:pt x="4456646" y="509862"/>
                    <a:pt x="4456646" y="559005"/>
                    <a:pt x="4439104" y="588843"/>
                  </a:cubicBezTo>
                  <a:cubicBezTo>
                    <a:pt x="4193519" y="1014459"/>
                    <a:pt x="4193519" y="1014459"/>
                    <a:pt x="4193519" y="1014459"/>
                  </a:cubicBezTo>
                  <a:cubicBezTo>
                    <a:pt x="4175977" y="1044295"/>
                    <a:pt x="4133877" y="1068867"/>
                    <a:pt x="4098793" y="1068867"/>
                  </a:cubicBezTo>
                  <a:lnTo>
                    <a:pt x="3728025" y="1068867"/>
                  </a:lnTo>
                  <a:lnTo>
                    <a:pt x="3607623" y="1068867"/>
                  </a:lnTo>
                  <a:lnTo>
                    <a:pt x="3411066" y="1068867"/>
                  </a:lnTo>
                  <a:lnTo>
                    <a:pt x="3357257" y="1068867"/>
                  </a:lnTo>
                  <a:lnTo>
                    <a:pt x="3236855" y="1068867"/>
                  </a:lnTo>
                  <a:lnTo>
                    <a:pt x="3040298" y="1068867"/>
                  </a:lnTo>
                  <a:lnTo>
                    <a:pt x="3038573" y="1068867"/>
                  </a:lnTo>
                  <a:lnTo>
                    <a:pt x="2919896" y="1068867"/>
                  </a:lnTo>
                  <a:lnTo>
                    <a:pt x="2866087" y="1068867"/>
                  </a:lnTo>
                  <a:lnTo>
                    <a:pt x="2719890" y="1068867"/>
                  </a:lnTo>
                  <a:lnTo>
                    <a:pt x="2669530" y="1068867"/>
                  </a:lnTo>
                  <a:lnTo>
                    <a:pt x="2549127" y="1068867"/>
                  </a:lnTo>
                  <a:lnTo>
                    <a:pt x="2547403" y="1068867"/>
                  </a:lnTo>
                  <a:lnTo>
                    <a:pt x="2350846" y="1068867"/>
                  </a:lnTo>
                  <a:lnTo>
                    <a:pt x="2349122" y="1068867"/>
                  </a:lnTo>
                  <a:lnTo>
                    <a:pt x="2228719" y="1068867"/>
                  </a:lnTo>
                  <a:lnTo>
                    <a:pt x="2178359" y="1068867"/>
                  </a:lnTo>
                  <a:lnTo>
                    <a:pt x="2032162" y="1068867"/>
                  </a:lnTo>
                  <a:lnTo>
                    <a:pt x="1978354" y="1068867"/>
                  </a:lnTo>
                  <a:lnTo>
                    <a:pt x="1859676" y="1068867"/>
                  </a:lnTo>
                  <a:lnTo>
                    <a:pt x="1857951" y="1068867"/>
                  </a:lnTo>
                  <a:lnTo>
                    <a:pt x="1826599" y="1068867"/>
                  </a:lnTo>
                  <a:lnTo>
                    <a:pt x="1661394" y="1068867"/>
                  </a:lnTo>
                  <a:lnTo>
                    <a:pt x="1540992" y="1068867"/>
                  </a:lnTo>
                  <a:lnTo>
                    <a:pt x="1531708" y="1068867"/>
                  </a:lnTo>
                  <a:lnTo>
                    <a:pt x="1487183" y="1068867"/>
                  </a:lnTo>
                  <a:lnTo>
                    <a:pt x="1335428" y="1068867"/>
                  </a:lnTo>
                  <a:lnTo>
                    <a:pt x="1290626" y="1068867"/>
                  </a:lnTo>
                  <a:lnTo>
                    <a:pt x="1170224" y="1068867"/>
                  </a:lnTo>
                  <a:lnTo>
                    <a:pt x="1138871" y="1068867"/>
                  </a:lnTo>
                  <a:lnTo>
                    <a:pt x="1040537" y="1068867"/>
                  </a:lnTo>
                  <a:lnTo>
                    <a:pt x="843980" y="1068867"/>
                  </a:lnTo>
                  <a:lnTo>
                    <a:pt x="799455" y="1068867"/>
                  </a:lnTo>
                  <a:lnTo>
                    <a:pt x="647700" y="1068867"/>
                  </a:lnTo>
                  <a:lnTo>
                    <a:pt x="352810" y="1068867"/>
                  </a:lnTo>
                  <a:cubicBezTo>
                    <a:pt x="318603" y="1068867"/>
                    <a:pt x="275626" y="1044295"/>
                    <a:pt x="258084" y="1014459"/>
                  </a:cubicBezTo>
                  <a:cubicBezTo>
                    <a:pt x="12498" y="588843"/>
                    <a:pt x="12498" y="588843"/>
                    <a:pt x="12498" y="588843"/>
                  </a:cubicBezTo>
                  <a:cubicBezTo>
                    <a:pt x="-4166" y="559005"/>
                    <a:pt x="-4166" y="509862"/>
                    <a:pt x="12498" y="480025"/>
                  </a:cubicBezTo>
                  <a:cubicBezTo>
                    <a:pt x="258084" y="54408"/>
                    <a:pt x="258084" y="54408"/>
                    <a:pt x="258084" y="54408"/>
                  </a:cubicBezTo>
                  <a:cubicBezTo>
                    <a:pt x="275626" y="24572"/>
                    <a:pt x="318603" y="0"/>
                    <a:pt x="352810" y="0"/>
                  </a:cubicBezTo>
                  <a:close/>
                </a:path>
              </a:pathLst>
            </a:custGeom>
            <a:gradFill flip="none" rotWithShape="1">
              <a:gsLst>
                <a:gs pos="100000">
                  <a:schemeClr val="bg1">
                    <a:lumMod val="95000"/>
                  </a:schemeClr>
                </a:gs>
                <a:gs pos="0">
                  <a:srgbClr val="D3D3D3"/>
                </a:gs>
              </a:gsLst>
              <a:lin ang="2700000" scaled="1"/>
              <a:tileRect/>
            </a:gradFill>
            <a:ln w="19050">
              <a:gradFill flip="none" rotWithShape="1">
                <a:gsLst>
                  <a:gs pos="100000">
                    <a:schemeClr val="bg1">
                      <a:lumMod val="75000"/>
                    </a:schemeClr>
                  </a:gs>
                  <a:gs pos="0">
                    <a:schemeClr val="bg1"/>
                  </a:gs>
                </a:gsLst>
                <a:lin ang="2700000" scaled="1"/>
                <a:tileRect/>
              </a:gradFill>
            </a:ln>
            <a:effectLst>
              <a:outerShdw blurRad="127000" dist="50800" dir="2700000" algn="tl" rotWithShape="0">
                <a:prstClr val="black">
                  <a:alpha val="40000"/>
                </a:prstClr>
              </a:outerShdw>
            </a:effectLst>
          </p:spPr>
          <p:txBody>
            <a:bodyPr vert="horz" wrap="square" lIns="91440" tIns="45720" rIns="91440" bIns="45720" numCol="1" anchor="t" anchorCtr="0" compatLnSpc="1">
              <a:noAutofit/>
            </a:bodyPr>
            <a:lstStyle/>
            <a:p>
              <a:endParaRPr lang="zh-CN" altLang="en-US" dirty="0">
                <a:solidFill>
                  <a:prstClr val="black"/>
                </a:solidFill>
                <a:latin typeface="微软雅黑" panose="020B0503020204020204" pitchFamily="34" charset="-122"/>
              </a:endParaRPr>
            </a:p>
          </p:txBody>
        </p:sp>
        <p:sp>
          <p:nvSpPr>
            <p:cNvPr id="38" name="任意多边形 37"/>
            <p:cNvSpPr/>
            <p:nvPr/>
          </p:nvSpPr>
          <p:spPr bwMode="auto">
            <a:xfrm>
              <a:off x="1010779" y="325868"/>
              <a:ext cx="2628449" cy="527848"/>
            </a:xfrm>
            <a:custGeom>
              <a:avLst/>
              <a:gdLst>
                <a:gd name="connsiteX0" fmla="*/ 305125 w 4603109"/>
                <a:gd name="connsiteY0" fmla="*/ 0 h 924402"/>
                <a:gd name="connsiteX1" fmla="*/ 432894 w 4603109"/>
                <a:gd name="connsiteY1" fmla="*/ 0 h 924402"/>
                <a:gd name="connsiteX2" fmla="*/ 445336 w 4603109"/>
                <a:gd name="connsiteY2" fmla="*/ 0 h 924402"/>
                <a:gd name="connsiteX3" fmla="*/ 550703 w 4603109"/>
                <a:gd name="connsiteY3" fmla="*/ 0 h 924402"/>
                <a:gd name="connsiteX4" fmla="*/ 560158 w 4603109"/>
                <a:gd name="connsiteY4" fmla="*/ 0 h 924402"/>
                <a:gd name="connsiteX5" fmla="*/ 573105 w 4603109"/>
                <a:gd name="connsiteY5" fmla="*/ 0 h 924402"/>
                <a:gd name="connsiteX6" fmla="*/ 626202 w 4603109"/>
                <a:gd name="connsiteY6" fmla="*/ 0 h 924402"/>
                <a:gd name="connsiteX7" fmla="*/ 676811 w 4603109"/>
                <a:gd name="connsiteY7" fmla="*/ 0 h 924402"/>
                <a:gd name="connsiteX8" fmla="*/ 678472 w 4603109"/>
                <a:gd name="connsiteY8" fmla="*/ 0 h 924402"/>
                <a:gd name="connsiteX9" fmla="*/ 687927 w 4603109"/>
                <a:gd name="connsiteY9" fmla="*/ 0 h 924402"/>
                <a:gd name="connsiteX10" fmla="*/ 691402 w 4603109"/>
                <a:gd name="connsiteY10" fmla="*/ 0 h 924402"/>
                <a:gd name="connsiteX11" fmla="*/ 700371 w 4603109"/>
                <a:gd name="connsiteY11" fmla="*/ 0 h 924402"/>
                <a:gd name="connsiteX12" fmla="*/ 707508 w 4603109"/>
                <a:gd name="connsiteY12" fmla="*/ 0 h 924402"/>
                <a:gd name="connsiteX13" fmla="*/ 729909 w 4603109"/>
                <a:gd name="connsiteY13" fmla="*/ 0 h 924402"/>
                <a:gd name="connsiteX14" fmla="*/ 753971 w 4603109"/>
                <a:gd name="connsiteY14" fmla="*/ 0 h 924402"/>
                <a:gd name="connsiteX15" fmla="*/ 804580 w 4603109"/>
                <a:gd name="connsiteY15" fmla="*/ 0 h 924402"/>
                <a:gd name="connsiteX16" fmla="*/ 805737 w 4603109"/>
                <a:gd name="connsiteY16" fmla="*/ 0 h 924402"/>
                <a:gd name="connsiteX17" fmla="*/ 819171 w 4603109"/>
                <a:gd name="connsiteY17" fmla="*/ 0 h 924402"/>
                <a:gd name="connsiteX18" fmla="*/ 828140 w 4603109"/>
                <a:gd name="connsiteY18" fmla="*/ 0 h 924402"/>
                <a:gd name="connsiteX19" fmla="*/ 831615 w 4603109"/>
                <a:gd name="connsiteY19" fmla="*/ 0 h 924402"/>
                <a:gd name="connsiteX20" fmla="*/ 835277 w 4603109"/>
                <a:gd name="connsiteY20" fmla="*/ 0 h 924402"/>
                <a:gd name="connsiteX21" fmla="*/ 857678 w 4603109"/>
                <a:gd name="connsiteY21" fmla="*/ 0 h 924402"/>
                <a:gd name="connsiteX22" fmla="*/ 864889 w 4603109"/>
                <a:gd name="connsiteY22" fmla="*/ 0 h 924402"/>
                <a:gd name="connsiteX23" fmla="*/ 899900 w 4603109"/>
                <a:gd name="connsiteY23" fmla="*/ 0 h 924402"/>
                <a:gd name="connsiteX24" fmla="*/ 909341 w 4603109"/>
                <a:gd name="connsiteY24" fmla="*/ 0 h 924402"/>
                <a:gd name="connsiteX25" fmla="*/ 929965 w 4603109"/>
                <a:gd name="connsiteY25" fmla="*/ 0 h 924402"/>
                <a:gd name="connsiteX26" fmla="*/ 933506 w 4603109"/>
                <a:gd name="connsiteY26" fmla="*/ 0 h 924402"/>
                <a:gd name="connsiteX27" fmla="*/ 936982 w 4603109"/>
                <a:gd name="connsiteY27" fmla="*/ 0 h 924402"/>
                <a:gd name="connsiteX28" fmla="*/ 959384 w 4603109"/>
                <a:gd name="connsiteY28" fmla="*/ 0 h 924402"/>
                <a:gd name="connsiteX29" fmla="*/ 962542 w 4603109"/>
                <a:gd name="connsiteY29" fmla="*/ 0 h 924402"/>
                <a:gd name="connsiteX30" fmla="*/ 984943 w 4603109"/>
                <a:gd name="connsiteY30" fmla="*/ 0 h 924402"/>
                <a:gd name="connsiteX31" fmla="*/ 992658 w 4603109"/>
                <a:gd name="connsiteY31" fmla="*/ 0 h 924402"/>
                <a:gd name="connsiteX32" fmla="*/ 1012059 w 4603109"/>
                <a:gd name="connsiteY32" fmla="*/ 0 h 924402"/>
                <a:gd name="connsiteX33" fmla="*/ 1012480 w 4603109"/>
                <a:gd name="connsiteY33" fmla="*/ 0 h 924402"/>
                <a:gd name="connsiteX34" fmla="*/ 1027669 w 4603109"/>
                <a:gd name="connsiteY34" fmla="*/ 0 h 924402"/>
                <a:gd name="connsiteX35" fmla="*/ 1037110 w 4603109"/>
                <a:gd name="connsiteY35" fmla="*/ 0 h 924402"/>
                <a:gd name="connsiteX36" fmla="*/ 1040112 w 4603109"/>
                <a:gd name="connsiteY36" fmla="*/ 0 h 924402"/>
                <a:gd name="connsiteX37" fmla="*/ 1057734 w 4603109"/>
                <a:gd name="connsiteY37" fmla="*/ 0 h 924402"/>
                <a:gd name="connsiteX38" fmla="*/ 1064751 w 4603109"/>
                <a:gd name="connsiteY38" fmla="*/ 0 h 924402"/>
                <a:gd name="connsiteX39" fmla="*/ 1070177 w 4603109"/>
                <a:gd name="connsiteY39" fmla="*/ 0 h 924402"/>
                <a:gd name="connsiteX40" fmla="*/ 1072436 w 4603109"/>
                <a:gd name="connsiteY40" fmla="*/ 0 h 924402"/>
                <a:gd name="connsiteX41" fmla="*/ 1090311 w 4603109"/>
                <a:gd name="connsiteY41" fmla="*/ 0 h 924402"/>
                <a:gd name="connsiteX42" fmla="*/ 1110718 w 4603109"/>
                <a:gd name="connsiteY42" fmla="*/ 0 h 924402"/>
                <a:gd name="connsiteX43" fmla="*/ 1112712 w 4603109"/>
                <a:gd name="connsiteY43" fmla="*/ 0 h 924402"/>
                <a:gd name="connsiteX44" fmla="*/ 1116187 w 4603109"/>
                <a:gd name="connsiteY44" fmla="*/ 0 h 924402"/>
                <a:gd name="connsiteX45" fmla="*/ 1139828 w 4603109"/>
                <a:gd name="connsiteY45" fmla="*/ 0 h 924402"/>
                <a:gd name="connsiteX46" fmla="*/ 1140249 w 4603109"/>
                <a:gd name="connsiteY46" fmla="*/ 0 h 924402"/>
                <a:gd name="connsiteX47" fmla="*/ 1145480 w 4603109"/>
                <a:gd name="connsiteY47" fmla="*/ 0 h 924402"/>
                <a:gd name="connsiteX48" fmla="*/ 1152270 w 4603109"/>
                <a:gd name="connsiteY48" fmla="*/ 0 h 924402"/>
                <a:gd name="connsiteX49" fmla="*/ 1154934 w 4603109"/>
                <a:gd name="connsiteY49" fmla="*/ 0 h 924402"/>
                <a:gd name="connsiteX50" fmla="*/ 1167881 w 4603109"/>
                <a:gd name="connsiteY50" fmla="*/ 0 h 924402"/>
                <a:gd name="connsiteX51" fmla="*/ 1175544 w 4603109"/>
                <a:gd name="connsiteY51" fmla="*/ 0 h 924402"/>
                <a:gd name="connsiteX52" fmla="*/ 1184998 w 4603109"/>
                <a:gd name="connsiteY52" fmla="*/ 0 h 924402"/>
                <a:gd name="connsiteX53" fmla="*/ 1197946 w 4603109"/>
                <a:gd name="connsiteY53" fmla="*/ 0 h 924402"/>
                <a:gd name="connsiteX54" fmla="*/ 1200205 w 4603109"/>
                <a:gd name="connsiteY54" fmla="*/ 0 h 924402"/>
                <a:gd name="connsiteX55" fmla="*/ 1220978 w 4603109"/>
                <a:gd name="connsiteY55" fmla="*/ 0 h 924402"/>
                <a:gd name="connsiteX56" fmla="*/ 1238487 w 4603109"/>
                <a:gd name="connsiteY56" fmla="*/ 0 h 924402"/>
                <a:gd name="connsiteX57" fmla="*/ 1243956 w 4603109"/>
                <a:gd name="connsiteY57" fmla="*/ 0 h 924402"/>
                <a:gd name="connsiteX58" fmla="*/ 1251042 w 4603109"/>
                <a:gd name="connsiteY58" fmla="*/ 0 h 924402"/>
                <a:gd name="connsiteX59" fmla="*/ 1257637 w 4603109"/>
                <a:gd name="connsiteY59" fmla="*/ 0 h 924402"/>
                <a:gd name="connsiteX60" fmla="*/ 1271587 w 4603109"/>
                <a:gd name="connsiteY60" fmla="*/ 0 h 924402"/>
                <a:gd name="connsiteX61" fmla="*/ 1273249 w 4603109"/>
                <a:gd name="connsiteY61" fmla="*/ 0 h 924402"/>
                <a:gd name="connsiteX62" fmla="*/ 1280039 w 4603109"/>
                <a:gd name="connsiteY62" fmla="*/ 0 h 924402"/>
                <a:gd name="connsiteX63" fmla="*/ 1282703 w 4603109"/>
                <a:gd name="connsiteY63" fmla="*/ 0 h 924402"/>
                <a:gd name="connsiteX64" fmla="*/ 1286178 w 4603109"/>
                <a:gd name="connsiteY64" fmla="*/ 0 h 924402"/>
                <a:gd name="connsiteX65" fmla="*/ 1295146 w 4603109"/>
                <a:gd name="connsiteY65" fmla="*/ 0 h 924402"/>
                <a:gd name="connsiteX66" fmla="*/ 1301651 w 4603109"/>
                <a:gd name="connsiteY66" fmla="*/ 0 h 924402"/>
                <a:gd name="connsiteX67" fmla="*/ 1302284 w 4603109"/>
                <a:gd name="connsiteY67" fmla="*/ 0 h 924402"/>
                <a:gd name="connsiteX68" fmla="*/ 1303313 w 4603109"/>
                <a:gd name="connsiteY68" fmla="*/ 0 h 924402"/>
                <a:gd name="connsiteX69" fmla="*/ 1312767 w 4603109"/>
                <a:gd name="connsiteY69" fmla="*/ 0 h 924402"/>
                <a:gd name="connsiteX70" fmla="*/ 1316242 w 4603109"/>
                <a:gd name="connsiteY70" fmla="*/ 0 h 924402"/>
                <a:gd name="connsiteX71" fmla="*/ 1321886 w 4603109"/>
                <a:gd name="connsiteY71" fmla="*/ 0 h 924402"/>
                <a:gd name="connsiteX72" fmla="*/ 1324685 w 4603109"/>
                <a:gd name="connsiteY72" fmla="*/ 0 h 924402"/>
                <a:gd name="connsiteX73" fmla="*/ 1325211 w 4603109"/>
                <a:gd name="connsiteY73" fmla="*/ 0 h 924402"/>
                <a:gd name="connsiteX74" fmla="*/ 1332348 w 4603109"/>
                <a:gd name="connsiteY74" fmla="*/ 0 h 924402"/>
                <a:gd name="connsiteX75" fmla="*/ 1332714 w 4603109"/>
                <a:gd name="connsiteY75" fmla="*/ 0 h 924402"/>
                <a:gd name="connsiteX76" fmla="*/ 1333135 w 4603109"/>
                <a:gd name="connsiteY76" fmla="*/ 0 h 924402"/>
                <a:gd name="connsiteX77" fmla="*/ 1348747 w 4603109"/>
                <a:gd name="connsiteY77" fmla="*/ 0 h 924402"/>
                <a:gd name="connsiteX78" fmla="*/ 1354749 w 4603109"/>
                <a:gd name="connsiteY78" fmla="*/ 0 h 924402"/>
                <a:gd name="connsiteX79" fmla="*/ 1378811 w 4603109"/>
                <a:gd name="connsiteY79" fmla="*/ 0 h 924402"/>
                <a:gd name="connsiteX80" fmla="*/ 1383745 w 4603109"/>
                <a:gd name="connsiteY80" fmla="*/ 0 h 924402"/>
                <a:gd name="connsiteX81" fmla="*/ 1385406 w 4603109"/>
                <a:gd name="connsiteY81" fmla="*/ 0 h 924402"/>
                <a:gd name="connsiteX82" fmla="*/ 1399356 w 4603109"/>
                <a:gd name="connsiteY82" fmla="*/ 0 h 924402"/>
                <a:gd name="connsiteX83" fmla="*/ 1400513 w 4603109"/>
                <a:gd name="connsiteY83" fmla="*/ 0 h 924402"/>
                <a:gd name="connsiteX84" fmla="*/ 1413947 w 4603109"/>
                <a:gd name="connsiteY84" fmla="*/ 0 h 924402"/>
                <a:gd name="connsiteX85" fmla="*/ 1414442 w 4603109"/>
                <a:gd name="connsiteY85" fmla="*/ 0 h 924402"/>
                <a:gd name="connsiteX86" fmla="*/ 1422915 w 4603109"/>
                <a:gd name="connsiteY86" fmla="*/ 0 h 924402"/>
                <a:gd name="connsiteX87" fmla="*/ 1426390 w 4603109"/>
                <a:gd name="connsiteY87" fmla="*/ 0 h 924402"/>
                <a:gd name="connsiteX88" fmla="*/ 1429420 w 4603109"/>
                <a:gd name="connsiteY88" fmla="*/ 0 h 924402"/>
                <a:gd name="connsiteX89" fmla="*/ 1430053 w 4603109"/>
                <a:gd name="connsiteY89" fmla="*/ 0 h 924402"/>
                <a:gd name="connsiteX90" fmla="*/ 1430206 w 4603109"/>
                <a:gd name="connsiteY90" fmla="*/ 0 h 924402"/>
                <a:gd name="connsiteX91" fmla="*/ 1430577 w 4603109"/>
                <a:gd name="connsiteY91" fmla="*/ 0 h 924402"/>
                <a:gd name="connsiteX92" fmla="*/ 1436843 w 4603109"/>
                <a:gd name="connsiteY92" fmla="*/ 0 h 924402"/>
                <a:gd name="connsiteX93" fmla="*/ 1444011 w 4603109"/>
                <a:gd name="connsiteY93" fmla="*/ 0 h 924402"/>
                <a:gd name="connsiteX94" fmla="*/ 1449655 w 4603109"/>
                <a:gd name="connsiteY94" fmla="*/ 0 h 924402"/>
                <a:gd name="connsiteX95" fmla="*/ 1452454 w 4603109"/>
                <a:gd name="connsiteY95" fmla="*/ 0 h 924402"/>
                <a:gd name="connsiteX96" fmla="*/ 1452980 w 4603109"/>
                <a:gd name="connsiteY96" fmla="*/ 0 h 924402"/>
                <a:gd name="connsiteX97" fmla="*/ 1456455 w 4603109"/>
                <a:gd name="connsiteY97" fmla="*/ 0 h 924402"/>
                <a:gd name="connsiteX98" fmla="*/ 1459664 w 4603109"/>
                <a:gd name="connsiteY98" fmla="*/ 0 h 924402"/>
                <a:gd name="connsiteX99" fmla="*/ 1460117 w 4603109"/>
                <a:gd name="connsiteY99" fmla="*/ 0 h 924402"/>
                <a:gd name="connsiteX100" fmla="*/ 1460483 w 4603109"/>
                <a:gd name="connsiteY100" fmla="*/ 0 h 924402"/>
                <a:gd name="connsiteX101" fmla="*/ 1460904 w 4603109"/>
                <a:gd name="connsiteY101" fmla="*/ 0 h 924402"/>
                <a:gd name="connsiteX102" fmla="*/ 1472926 w 4603109"/>
                <a:gd name="connsiteY102" fmla="*/ 0 h 924402"/>
                <a:gd name="connsiteX103" fmla="*/ 1482518 w 4603109"/>
                <a:gd name="connsiteY103" fmla="*/ 0 h 924402"/>
                <a:gd name="connsiteX104" fmla="*/ 1489729 w 4603109"/>
                <a:gd name="connsiteY104" fmla="*/ 0 h 924402"/>
                <a:gd name="connsiteX105" fmla="*/ 1504116 w 4603109"/>
                <a:gd name="connsiteY105" fmla="*/ 0 h 924402"/>
                <a:gd name="connsiteX106" fmla="*/ 1511514 w 4603109"/>
                <a:gd name="connsiteY106" fmla="*/ 0 h 924402"/>
                <a:gd name="connsiteX107" fmla="*/ 1524740 w 4603109"/>
                <a:gd name="connsiteY107" fmla="*/ 0 h 924402"/>
                <a:gd name="connsiteX108" fmla="*/ 1528282 w 4603109"/>
                <a:gd name="connsiteY108" fmla="*/ 0 h 924402"/>
                <a:gd name="connsiteX109" fmla="*/ 1531757 w 4603109"/>
                <a:gd name="connsiteY109" fmla="*/ 0 h 924402"/>
                <a:gd name="connsiteX110" fmla="*/ 1534181 w 4603109"/>
                <a:gd name="connsiteY110" fmla="*/ 0 h 924402"/>
                <a:gd name="connsiteX111" fmla="*/ 1542211 w 4603109"/>
                <a:gd name="connsiteY111" fmla="*/ 0 h 924402"/>
                <a:gd name="connsiteX112" fmla="*/ 1554159 w 4603109"/>
                <a:gd name="connsiteY112" fmla="*/ 0 h 924402"/>
                <a:gd name="connsiteX113" fmla="*/ 1557318 w 4603109"/>
                <a:gd name="connsiteY113" fmla="*/ 0 h 924402"/>
                <a:gd name="connsiteX114" fmla="*/ 1557975 w 4603109"/>
                <a:gd name="connsiteY114" fmla="*/ 0 h 924402"/>
                <a:gd name="connsiteX115" fmla="*/ 1558346 w 4603109"/>
                <a:gd name="connsiteY115" fmla="*/ 0 h 924402"/>
                <a:gd name="connsiteX116" fmla="*/ 1561822 w 4603109"/>
                <a:gd name="connsiteY116" fmla="*/ 0 h 924402"/>
                <a:gd name="connsiteX117" fmla="*/ 1564612 w 4603109"/>
                <a:gd name="connsiteY117" fmla="*/ 0 h 924402"/>
                <a:gd name="connsiteX118" fmla="*/ 1566857 w 4603109"/>
                <a:gd name="connsiteY118" fmla="*/ 0 h 924402"/>
                <a:gd name="connsiteX119" fmla="*/ 1576919 w 4603109"/>
                <a:gd name="connsiteY119" fmla="*/ 0 h 924402"/>
                <a:gd name="connsiteX120" fmla="*/ 1579719 w 4603109"/>
                <a:gd name="connsiteY120" fmla="*/ 0 h 924402"/>
                <a:gd name="connsiteX121" fmla="*/ 1584224 w 4603109"/>
                <a:gd name="connsiteY121" fmla="*/ 0 h 924402"/>
                <a:gd name="connsiteX122" fmla="*/ 1587382 w 4603109"/>
                <a:gd name="connsiteY122" fmla="*/ 0 h 924402"/>
                <a:gd name="connsiteX123" fmla="*/ 1587433 w 4603109"/>
                <a:gd name="connsiteY123" fmla="*/ 0 h 924402"/>
                <a:gd name="connsiteX124" fmla="*/ 1600695 w 4603109"/>
                <a:gd name="connsiteY124" fmla="*/ 0 h 924402"/>
                <a:gd name="connsiteX125" fmla="*/ 1606834 w 4603109"/>
                <a:gd name="connsiteY125" fmla="*/ 0 h 924402"/>
                <a:gd name="connsiteX126" fmla="*/ 1607256 w 4603109"/>
                <a:gd name="connsiteY126" fmla="*/ 0 h 924402"/>
                <a:gd name="connsiteX127" fmla="*/ 1608325 w 4603109"/>
                <a:gd name="connsiteY127" fmla="*/ 0 h 924402"/>
                <a:gd name="connsiteX128" fmla="*/ 1609783 w 4603109"/>
                <a:gd name="connsiteY128" fmla="*/ 0 h 924402"/>
                <a:gd name="connsiteX129" fmla="*/ 1617498 w 4603109"/>
                <a:gd name="connsiteY129" fmla="*/ 0 h 924402"/>
                <a:gd name="connsiteX130" fmla="*/ 1631885 w 4603109"/>
                <a:gd name="connsiteY130" fmla="*/ 0 h 924402"/>
                <a:gd name="connsiteX131" fmla="*/ 1636899 w 4603109"/>
                <a:gd name="connsiteY131" fmla="*/ 0 h 924402"/>
                <a:gd name="connsiteX132" fmla="*/ 1637320 w 4603109"/>
                <a:gd name="connsiteY132" fmla="*/ 0 h 924402"/>
                <a:gd name="connsiteX133" fmla="*/ 1637445 w 4603109"/>
                <a:gd name="connsiteY133" fmla="*/ 0 h 924402"/>
                <a:gd name="connsiteX134" fmla="*/ 1652509 w 4603109"/>
                <a:gd name="connsiteY134" fmla="*/ 0 h 924402"/>
                <a:gd name="connsiteX135" fmla="*/ 1659526 w 4603109"/>
                <a:gd name="connsiteY135" fmla="*/ 0 h 924402"/>
                <a:gd name="connsiteX136" fmla="*/ 1661950 w 4603109"/>
                <a:gd name="connsiteY136" fmla="*/ 0 h 924402"/>
                <a:gd name="connsiteX137" fmla="*/ 1664952 w 4603109"/>
                <a:gd name="connsiteY137" fmla="*/ 0 h 924402"/>
                <a:gd name="connsiteX138" fmla="*/ 1667212 w 4603109"/>
                <a:gd name="connsiteY138" fmla="*/ 0 h 924402"/>
                <a:gd name="connsiteX139" fmla="*/ 1685087 w 4603109"/>
                <a:gd name="connsiteY139" fmla="*/ 0 h 924402"/>
                <a:gd name="connsiteX140" fmla="*/ 1689591 w 4603109"/>
                <a:gd name="connsiteY140" fmla="*/ 0 h 924402"/>
                <a:gd name="connsiteX141" fmla="*/ 1694626 w 4603109"/>
                <a:gd name="connsiteY141" fmla="*/ 0 h 924402"/>
                <a:gd name="connsiteX142" fmla="*/ 1697276 w 4603109"/>
                <a:gd name="connsiteY142" fmla="*/ 0 h 924402"/>
                <a:gd name="connsiteX143" fmla="*/ 1698000 w 4603109"/>
                <a:gd name="connsiteY143" fmla="*/ 0 h 924402"/>
                <a:gd name="connsiteX144" fmla="*/ 1704688 w 4603109"/>
                <a:gd name="connsiteY144" fmla="*/ 0 h 924402"/>
                <a:gd name="connsiteX145" fmla="*/ 1707488 w 4603109"/>
                <a:gd name="connsiteY145" fmla="*/ 0 h 924402"/>
                <a:gd name="connsiteX146" fmla="*/ 1710963 w 4603109"/>
                <a:gd name="connsiteY146" fmla="*/ 0 h 924402"/>
                <a:gd name="connsiteX147" fmla="*/ 1715151 w 4603109"/>
                <a:gd name="connsiteY147" fmla="*/ 0 h 924402"/>
                <a:gd name="connsiteX148" fmla="*/ 1721928 w 4603109"/>
                <a:gd name="connsiteY148" fmla="*/ 0 h 924402"/>
                <a:gd name="connsiteX149" fmla="*/ 1734603 w 4603109"/>
                <a:gd name="connsiteY149" fmla="*/ 0 h 924402"/>
                <a:gd name="connsiteX150" fmla="*/ 1735025 w 4603109"/>
                <a:gd name="connsiteY150" fmla="*/ 0 h 924402"/>
                <a:gd name="connsiteX151" fmla="*/ 1735558 w 4603109"/>
                <a:gd name="connsiteY151" fmla="*/ 0 h 924402"/>
                <a:gd name="connsiteX152" fmla="*/ 1736094 w 4603109"/>
                <a:gd name="connsiteY152" fmla="*/ 0 h 924402"/>
                <a:gd name="connsiteX153" fmla="*/ 1737552 w 4603109"/>
                <a:gd name="connsiteY153" fmla="*/ 0 h 924402"/>
                <a:gd name="connsiteX154" fmla="*/ 1741027 w 4603109"/>
                <a:gd name="connsiteY154" fmla="*/ 0 h 924402"/>
                <a:gd name="connsiteX155" fmla="*/ 1747046 w 4603109"/>
                <a:gd name="connsiteY155" fmla="*/ 0 h 924402"/>
                <a:gd name="connsiteX156" fmla="*/ 1748537 w 4603109"/>
                <a:gd name="connsiteY156" fmla="*/ 0 h 924402"/>
                <a:gd name="connsiteX157" fmla="*/ 1753052 w 4603109"/>
                <a:gd name="connsiteY157" fmla="*/ 0 h 924402"/>
                <a:gd name="connsiteX158" fmla="*/ 1757499 w 4603109"/>
                <a:gd name="connsiteY158" fmla="*/ 0 h 924402"/>
                <a:gd name="connsiteX159" fmla="*/ 1764668 w 4603109"/>
                <a:gd name="connsiteY159" fmla="*/ 0 h 924402"/>
                <a:gd name="connsiteX160" fmla="*/ 1765089 w 4603109"/>
                <a:gd name="connsiteY160" fmla="*/ 0 h 924402"/>
                <a:gd name="connsiteX161" fmla="*/ 1765214 w 4603109"/>
                <a:gd name="connsiteY161" fmla="*/ 0 h 924402"/>
                <a:gd name="connsiteX162" fmla="*/ 1770320 w 4603109"/>
                <a:gd name="connsiteY162" fmla="*/ 0 h 924402"/>
                <a:gd name="connsiteX163" fmla="*/ 1777110 w 4603109"/>
                <a:gd name="connsiteY163" fmla="*/ 0 h 924402"/>
                <a:gd name="connsiteX164" fmla="*/ 1779774 w 4603109"/>
                <a:gd name="connsiteY164" fmla="*/ 0 h 924402"/>
                <a:gd name="connsiteX165" fmla="*/ 1792721 w 4603109"/>
                <a:gd name="connsiteY165" fmla="*/ 0 h 924402"/>
                <a:gd name="connsiteX166" fmla="*/ 1794981 w 4603109"/>
                <a:gd name="connsiteY166" fmla="*/ 0 h 924402"/>
                <a:gd name="connsiteX167" fmla="*/ 1825045 w 4603109"/>
                <a:gd name="connsiteY167" fmla="*/ 0 h 924402"/>
                <a:gd name="connsiteX168" fmla="*/ 1825769 w 4603109"/>
                <a:gd name="connsiteY168" fmla="*/ 0 h 924402"/>
                <a:gd name="connsiteX169" fmla="*/ 1838732 w 4603109"/>
                <a:gd name="connsiteY169" fmla="*/ 0 h 924402"/>
                <a:gd name="connsiteX170" fmla="*/ 1845818 w 4603109"/>
                <a:gd name="connsiteY170" fmla="*/ 0 h 924402"/>
                <a:gd name="connsiteX171" fmla="*/ 1849697 w 4603109"/>
                <a:gd name="connsiteY171" fmla="*/ 0 h 924402"/>
                <a:gd name="connsiteX172" fmla="*/ 1852412 w 4603109"/>
                <a:gd name="connsiteY172" fmla="*/ 0 h 924402"/>
                <a:gd name="connsiteX173" fmla="*/ 1853903 w 4603109"/>
                <a:gd name="connsiteY173" fmla="*/ 0 h 924402"/>
                <a:gd name="connsiteX174" fmla="*/ 1863327 w 4603109"/>
                <a:gd name="connsiteY174" fmla="*/ 0 h 924402"/>
                <a:gd name="connsiteX175" fmla="*/ 1868796 w 4603109"/>
                <a:gd name="connsiteY175" fmla="*/ 0 h 924402"/>
                <a:gd name="connsiteX176" fmla="*/ 1874815 w 4603109"/>
                <a:gd name="connsiteY176" fmla="*/ 0 h 924402"/>
                <a:gd name="connsiteX177" fmla="*/ 1876306 w 4603109"/>
                <a:gd name="connsiteY177" fmla="*/ 0 h 924402"/>
                <a:gd name="connsiteX178" fmla="*/ 1880821 w 4603109"/>
                <a:gd name="connsiteY178" fmla="*/ 0 h 924402"/>
                <a:gd name="connsiteX179" fmla="*/ 1882477 w 4603109"/>
                <a:gd name="connsiteY179" fmla="*/ 0 h 924402"/>
                <a:gd name="connsiteX180" fmla="*/ 1883936 w 4603109"/>
                <a:gd name="connsiteY180" fmla="*/ 0 h 924402"/>
                <a:gd name="connsiteX181" fmla="*/ 1885268 w 4603109"/>
                <a:gd name="connsiteY181" fmla="*/ 0 h 924402"/>
                <a:gd name="connsiteX182" fmla="*/ 1896427 w 4603109"/>
                <a:gd name="connsiteY182" fmla="*/ 0 h 924402"/>
                <a:gd name="connsiteX183" fmla="*/ 1898089 w 4603109"/>
                <a:gd name="connsiteY183" fmla="*/ 0 h 924402"/>
                <a:gd name="connsiteX184" fmla="*/ 1904879 w 4603109"/>
                <a:gd name="connsiteY184" fmla="*/ 0 h 924402"/>
                <a:gd name="connsiteX185" fmla="*/ 1907543 w 4603109"/>
                <a:gd name="connsiteY185" fmla="*/ 0 h 924402"/>
                <a:gd name="connsiteX186" fmla="*/ 1911018 w 4603109"/>
                <a:gd name="connsiteY186" fmla="*/ 0 h 924402"/>
                <a:gd name="connsiteX187" fmla="*/ 1919986 w 4603109"/>
                <a:gd name="connsiteY187" fmla="*/ 0 h 924402"/>
                <a:gd name="connsiteX188" fmla="*/ 1927124 w 4603109"/>
                <a:gd name="connsiteY188" fmla="*/ 0 h 924402"/>
                <a:gd name="connsiteX189" fmla="*/ 1927489 w 4603109"/>
                <a:gd name="connsiteY189" fmla="*/ 0 h 924402"/>
                <a:gd name="connsiteX190" fmla="*/ 1927911 w 4603109"/>
                <a:gd name="connsiteY190" fmla="*/ 0 h 924402"/>
                <a:gd name="connsiteX191" fmla="*/ 1929402 w 4603109"/>
                <a:gd name="connsiteY191" fmla="*/ 0 h 924402"/>
                <a:gd name="connsiteX192" fmla="*/ 1946726 w 4603109"/>
                <a:gd name="connsiteY192" fmla="*/ 0 h 924402"/>
                <a:gd name="connsiteX193" fmla="*/ 1949525 w 4603109"/>
                <a:gd name="connsiteY193" fmla="*/ 0 h 924402"/>
                <a:gd name="connsiteX194" fmla="*/ 1957554 w 4603109"/>
                <a:gd name="connsiteY194" fmla="*/ 0 h 924402"/>
                <a:gd name="connsiteX195" fmla="*/ 1957975 w 4603109"/>
                <a:gd name="connsiteY195" fmla="*/ 0 h 924402"/>
                <a:gd name="connsiteX196" fmla="*/ 1973587 w 4603109"/>
                <a:gd name="connsiteY196" fmla="*/ 0 h 924402"/>
                <a:gd name="connsiteX197" fmla="*/ 1978520 w 4603109"/>
                <a:gd name="connsiteY197" fmla="*/ 0 h 924402"/>
                <a:gd name="connsiteX198" fmla="*/ 1980012 w 4603109"/>
                <a:gd name="connsiteY198" fmla="*/ 0 h 924402"/>
                <a:gd name="connsiteX199" fmla="*/ 1980181 w 4603109"/>
                <a:gd name="connsiteY199" fmla="*/ 0 h 924402"/>
                <a:gd name="connsiteX200" fmla="*/ 1981672 w 4603109"/>
                <a:gd name="connsiteY200" fmla="*/ 0 h 924402"/>
                <a:gd name="connsiteX201" fmla="*/ 2008585 w 4603109"/>
                <a:gd name="connsiteY201" fmla="*/ 0 h 924402"/>
                <a:gd name="connsiteX202" fmla="*/ 2009218 w 4603109"/>
                <a:gd name="connsiteY202" fmla="*/ 0 h 924402"/>
                <a:gd name="connsiteX203" fmla="*/ 2010246 w 4603109"/>
                <a:gd name="connsiteY203" fmla="*/ 0 h 924402"/>
                <a:gd name="connsiteX204" fmla="*/ 2010709 w 4603109"/>
                <a:gd name="connsiteY204" fmla="*/ 0 h 924402"/>
                <a:gd name="connsiteX205" fmla="*/ 2011705 w 4603109"/>
                <a:gd name="connsiteY205" fmla="*/ 0 h 924402"/>
                <a:gd name="connsiteX206" fmla="*/ 2024147 w 4603109"/>
                <a:gd name="connsiteY206" fmla="*/ 0 h 924402"/>
                <a:gd name="connsiteX207" fmla="*/ 2024196 w 4603109"/>
                <a:gd name="connsiteY207" fmla="*/ 0 h 924402"/>
                <a:gd name="connsiteX208" fmla="*/ 2024981 w 4603109"/>
                <a:gd name="connsiteY208" fmla="*/ 0 h 924402"/>
                <a:gd name="connsiteX209" fmla="*/ 2025353 w 4603109"/>
                <a:gd name="connsiteY209" fmla="*/ 0 h 924402"/>
                <a:gd name="connsiteX210" fmla="*/ 2026473 w 4603109"/>
                <a:gd name="connsiteY210" fmla="*/ 0 h 924402"/>
                <a:gd name="connsiteX211" fmla="*/ 2031619 w 4603109"/>
                <a:gd name="connsiteY211" fmla="*/ 0 h 924402"/>
                <a:gd name="connsiteX212" fmla="*/ 2033110 w 4603109"/>
                <a:gd name="connsiteY212" fmla="*/ 0 h 924402"/>
                <a:gd name="connsiteX213" fmla="*/ 2038787 w 4603109"/>
                <a:gd name="connsiteY213" fmla="*/ 0 h 924402"/>
                <a:gd name="connsiteX214" fmla="*/ 2039282 w 4603109"/>
                <a:gd name="connsiteY214" fmla="*/ 0 h 924402"/>
                <a:gd name="connsiteX215" fmla="*/ 2047755 w 4603109"/>
                <a:gd name="connsiteY215" fmla="*/ 0 h 924402"/>
                <a:gd name="connsiteX216" fmla="*/ 2051230 w 4603109"/>
                <a:gd name="connsiteY216" fmla="*/ 0 h 924402"/>
                <a:gd name="connsiteX217" fmla="*/ 2054893 w 4603109"/>
                <a:gd name="connsiteY217" fmla="*/ 0 h 924402"/>
                <a:gd name="connsiteX218" fmla="*/ 2055046 w 4603109"/>
                <a:gd name="connsiteY218" fmla="*/ 0 h 924402"/>
                <a:gd name="connsiteX219" fmla="*/ 2055258 w 4603109"/>
                <a:gd name="connsiteY219" fmla="*/ 0 h 924402"/>
                <a:gd name="connsiteX220" fmla="*/ 2055680 w 4603109"/>
                <a:gd name="connsiteY220" fmla="*/ 0 h 924402"/>
                <a:gd name="connsiteX221" fmla="*/ 2057171 w 4603109"/>
                <a:gd name="connsiteY221" fmla="*/ 0 h 924402"/>
                <a:gd name="connsiteX222" fmla="*/ 2061683 w 4603109"/>
                <a:gd name="connsiteY222" fmla="*/ 0 h 924402"/>
                <a:gd name="connsiteX223" fmla="*/ 2067702 w 4603109"/>
                <a:gd name="connsiteY223" fmla="*/ 0 h 924402"/>
                <a:gd name="connsiteX224" fmla="*/ 2074495 w 4603109"/>
                <a:gd name="connsiteY224" fmla="*/ 0 h 924402"/>
                <a:gd name="connsiteX225" fmla="*/ 2077294 w 4603109"/>
                <a:gd name="connsiteY225" fmla="*/ 0 h 924402"/>
                <a:gd name="connsiteX226" fmla="*/ 2084504 w 4603109"/>
                <a:gd name="connsiteY226" fmla="*/ 0 h 924402"/>
                <a:gd name="connsiteX227" fmla="*/ 2085323 w 4603109"/>
                <a:gd name="connsiteY227" fmla="*/ 0 h 924402"/>
                <a:gd name="connsiteX228" fmla="*/ 2085744 w 4603109"/>
                <a:gd name="connsiteY228" fmla="*/ 0 h 924402"/>
                <a:gd name="connsiteX229" fmla="*/ 2097766 w 4603109"/>
                <a:gd name="connsiteY229" fmla="*/ 0 h 924402"/>
                <a:gd name="connsiteX230" fmla="*/ 2106289 w 4603109"/>
                <a:gd name="connsiteY230" fmla="*/ 0 h 924402"/>
                <a:gd name="connsiteX231" fmla="*/ 2107781 w 4603109"/>
                <a:gd name="connsiteY231" fmla="*/ 0 h 924402"/>
                <a:gd name="connsiteX232" fmla="*/ 2128956 w 4603109"/>
                <a:gd name="connsiteY232" fmla="*/ 0 h 924402"/>
                <a:gd name="connsiteX233" fmla="*/ 2129514 w 4603109"/>
                <a:gd name="connsiteY233" fmla="*/ 0 h 924402"/>
                <a:gd name="connsiteX234" fmla="*/ 2136354 w 4603109"/>
                <a:gd name="connsiteY234" fmla="*/ 0 h 924402"/>
                <a:gd name="connsiteX235" fmla="*/ 2136987 w 4603109"/>
                <a:gd name="connsiteY235" fmla="*/ 0 h 924402"/>
                <a:gd name="connsiteX236" fmla="*/ 2138478 w 4603109"/>
                <a:gd name="connsiteY236" fmla="*/ 0 h 924402"/>
                <a:gd name="connsiteX237" fmla="*/ 2151916 w 4603109"/>
                <a:gd name="connsiteY237" fmla="*/ 0 h 924402"/>
                <a:gd name="connsiteX238" fmla="*/ 2152750 w 4603109"/>
                <a:gd name="connsiteY238" fmla="*/ 0 h 924402"/>
                <a:gd name="connsiteX239" fmla="*/ 2153122 w 4603109"/>
                <a:gd name="connsiteY239" fmla="*/ 0 h 924402"/>
                <a:gd name="connsiteX240" fmla="*/ 2154242 w 4603109"/>
                <a:gd name="connsiteY240" fmla="*/ 0 h 924402"/>
                <a:gd name="connsiteX241" fmla="*/ 2156597 w 4603109"/>
                <a:gd name="connsiteY241" fmla="*/ 0 h 924402"/>
                <a:gd name="connsiteX242" fmla="*/ 2159388 w 4603109"/>
                <a:gd name="connsiteY242" fmla="*/ 0 h 924402"/>
                <a:gd name="connsiteX243" fmla="*/ 2160879 w 4603109"/>
                <a:gd name="connsiteY243" fmla="*/ 0 h 924402"/>
                <a:gd name="connsiteX244" fmla="*/ 2161633 w 4603109"/>
                <a:gd name="connsiteY244" fmla="*/ 0 h 924402"/>
                <a:gd name="connsiteX245" fmla="*/ 2167051 w 4603109"/>
                <a:gd name="connsiteY245" fmla="*/ 0 h 924402"/>
                <a:gd name="connsiteX246" fmla="*/ 2178999 w 4603109"/>
                <a:gd name="connsiteY246" fmla="*/ 0 h 924402"/>
                <a:gd name="connsiteX247" fmla="*/ 2182158 w 4603109"/>
                <a:gd name="connsiteY247" fmla="*/ 0 h 924402"/>
                <a:gd name="connsiteX248" fmla="*/ 2182815 w 4603109"/>
                <a:gd name="connsiteY248" fmla="*/ 0 h 924402"/>
                <a:gd name="connsiteX249" fmla="*/ 2188666 w 4603109"/>
                <a:gd name="connsiteY249" fmla="*/ 0 h 924402"/>
                <a:gd name="connsiteX250" fmla="*/ 2189452 w 4603109"/>
                <a:gd name="connsiteY250" fmla="*/ 0 h 924402"/>
                <a:gd name="connsiteX251" fmla="*/ 2191697 w 4603109"/>
                <a:gd name="connsiteY251" fmla="*/ 0 h 924402"/>
                <a:gd name="connsiteX252" fmla="*/ 2195471 w 4603109"/>
                <a:gd name="connsiteY252" fmla="*/ 0 h 924402"/>
                <a:gd name="connsiteX253" fmla="*/ 2201759 w 4603109"/>
                <a:gd name="connsiteY253" fmla="*/ 0 h 924402"/>
                <a:gd name="connsiteX254" fmla="*/ 2203100 w 4603109"/>
                <a:gd name="connsiteY254" fmla="*/ 0 h 924402"/>
                <a:gd name="connsiteX255" fmla="*/ 2204559 w 4603109"/>
                <a:gd name="connsiteY255" fmla="*/ 0 h 924402"/>
                <a:gd name="connsiteX256" fmla="*/ 2204591 w 4603109"/>
                <a:gd name="connsiteY256" fmla="*/ 0 h 924402"/>
                <a:gd name="connsiteX257" fmla="*/ 2212273 w 4603109"/>
                <a:gd name="connsiteY257" fmla="*/ 0 h 924402"/>
                <a:gd name="connsiteX258" fmla="*/ 2225535 w 4603109"/>
                <a:gd name="connsiteY258" fmla="*/ 0 h 924402"/>
                <a:gd name="connsiteX259" fmla="*/ 2231674 w 4603109"/>
                <a:gd name="connsiteY259" fmla="*/ 0 h 924402"/>
                <a:gd name="connsiteX260" fmla="*/ 2232096 w 4603109"/>
                <a:gd name="connsiteY260" fmla="*/ 0 h 924402"/>
                <a:gd name="connsiteX261" fmla="*/ 2232220 w 4603109"/>
                <a:gd name="connsiteY261" fmla="*/ 0 h 924402"/>
                <a:gd name="connsiteX262" fmla="*/ 2233118 w 4603109"/>
                <a:gd name="connsiteY262" fmla="*/ 0 h 924402"/>
                <a:gd name="connsiteX263" fmla="*/ 2233165 w 4603109"/>
                <a:gd name="connsiteY263" fmla="*/ 0 h 924402"/>
                <a:gd name="connsiteX264" fmla="*/ 2256725 w 4603109"/>
                <a:gd name="connsiteY264" fmla="*/ 0 h 924402"/>
                <a:gd name="connsiteX265" fmla="*/ 2257283 w 4603109"/>
                <a:gd name="connsiteY265" fmla="*/ 0 h 924402"/>
                <a:gd name="connsiteX266" fmla="*/ 2262285 w 4603109"/>
                <a:gd name="connsiteY266" fmla="*/ 0 h 924402"/>
                <a:gd name="connsiteX267" fmla="*/ 2284366 w 4603109"/>
                <a:gd name="connsiteY267" fmla="*/ 0 h 924402"/>
                <a:gd name="connsiteX268" fmla="*/ 2289402 w 4603109"/>
                <a:gd name="connsiteY268" fmla="*/ 0 h 924402"/>
                <a:gd name="connsiteX269" fmla="*/ 2292052 w 4603109"/>
                <a:gd name="connsiteY269" fmla="*/ 0 h 924402"/>
                <a:gd name="connsiteX270" fmla="*/ 2299271 w 4603109"/>
                <a:gd name="connsiteY270" fmla="*/ 0 h 924402"/>
                <a:gd name="connsiteX271" fmla="*/ 2308721 w 4603109"/>
                <a:gd name="connsiteY271" fmla="*/ 0 h 924402"/>
                <a:gd name="connsiteX272" fmla="*/ 2309927 w 4603109"/>
                <a:gd name="connsiteY272" fmla="*/ 0 h 924402"/>
                <a:gd name="connsiteX273" fmla="*/ 2316435 w 4603109"/>
                <a:gd name="connsiteY273" fmla="*/ 0 h 924402"/>
                <a:gd name="connsiteX274" fmla="*/ 2316703 w 4603109"/>
                <a:gd name="connsiteY274" fmla="*/ 0 h 924402"/>
                <a:gd name="connsiteX275" fmla="*/ 2319466 w 4603109"/>
                <a:gd name="connsiteY275" fmla="*/ 0 h 924402"/>
                <a:gd name="connsiteX276" fmla="*/ 2322840 w 4603109"/>
                <a:gd name="connsiteY276" fmla="*/ 0 h 924402"/>
                <a:gd name="connsiteX277" fmla="*/ 2329528 w 4603109"/>
                <a:gd name="connsiteY277" fmla="*/ 0 h 924402"/>
                <a:gd name="connsiteX278" fmla="*/ 2330869 w 4603109"/>
                <a:gd name="connsiteY278" fmla="*/ 0 h 924402"/>
                <a:gd name="connsiteX279" fmla="*/ 2332328 w 4603109"/>
                <a:gd name="connsiteY279" fmla="*/ 0 h 924402"/>
                <a:gd name="connsiteX280" fmla="*/ 2332360 w 4603109"/>
                <a:gd name="connsiteY280" fmla="*/ 0 h 924402"/>
                <a:gd name="connsiteX281" fmla="*/ 2335803 w 4603109"/>
                <a:gd name="connsiteY281" fmla="*/ 0 h 924402"/>
                <a:gd name="connsiteX282" fmla="*/ 2343312 w 4603109"/>
                <a:gd name="connsiteY282" fmla="*/ 0 h 924402"/>
                <a:gd name="connsiteX283" fmla="*/ 2344804 w 4603109"/>
                <a:gd name="connsiteY283" fmla="*/ 0 h 924402"/>
                <a:gd name="connsiteX284" fmla="*/ 2346768 w 4603109"/>
                <a:gd name="connsiteY284" fmla="*/ 0 h 924402"/>
                <a:gd name="connsiteX285" fmla="*/ 2347827 w 4603109"/>
                <a:gd name="connsiteY285" fmla="*/ 0 h 924402"/>
                <a:gd name="connsiteX286" fmla="*/ 2352274 w 4603109"/>
                <a:gd name="connsiteY286" fmla="*/ 0 h 924402"/>
                <a:gd name="connsiteX287" fmla="*/ 2359443 w 4603109"/>
                <a:gd name="connsiteY287" fmla="*/ 0 h 924402"/>
                <a:gd name="connsiteX288" fmla="*/ 2359865 w 4603109"/>
                <a:gd name="connsiteY288" fmla="*/ 0 h 924402"/>
                <a:gd name="connsiteX289" fmla="*/ 2359989 w 4603109"/>
                <a:gd name="connsiteY289" fmla="*/ 0 h 924402"/>
                <a:gd name="connsiteX290" fmla="*/ 2360887 w 4603109"/>
                <a:gd name="connsiteY290" fmla="*/ 0 h 924402"/>
                <a:gd name="connsiteX291" fmla="*/ 2360934 w 4603109"/>
                <a:gd name="connsiteY291" fmla="*/ 0 h 924402"/>
                <a:gd name="connsiteX292" fmla="*/ 2371886 w 4603109"/>
                <a:gd name="connsiteY292" fmla="*/ 0 h 924402"/>
                <a:gd name="connsiteX293" fmla="*/ 2373377 w 4603109"/>
                <a:gd name="connsiteY293" fmla="*/ 0 h 924402"/>
                <a:gd name="connsiteX294" fmla="*/ 2377892 w 4603109"/>
                <a:gd name="connsiteY294" fmla="*/ 0 h 924402"/>
                <a:gd name="connsiteX295" fmla="*/ 2382339 w 4603109"/>
                <a:gd name="connsiteY295" fmla="*/ 0 h 924402"/>
                <a:gd name="connsiteX296" fmla="*/ 2390054 w 4603109"/>
                <a:gd name="connsiteY296" fmla="*/ 0 h 924402"/>
                <a:gd name="connsiteX297" fmla="*/ 2419821 w 4603109"/>
                <a:gd name="connsiteY297" fmla="*/ 0 h 924402"/>
                <a:gd name="connsiteX298" fmla="*/ 2427040 w 4603109"/>
                <a:gd name="connsiteY298" fmla="*/ 0 h 924402"/>
                <a:gd name="connsiteX299" fmla="*/ 2436490 w 4603109"/>
                <a:gd name="connsiteY299" fmla="*/ 0 h 924402"/>
                <a:gd name="connsiteX300" fmla="*/ 2444472 w 4603109"/>
                <a:gd name="connsiteY300" fmla="*/ 0 h 924402"/>
                <a:gd name="connsiteX301" fmla="*/ 2448678 w 4603109"/>
                <a:gd name="connsiteY301" fmla="*/ 0 h 924402"/>
                <a:gd name="connsiteX302" fmla="*/ 2450171 w 4603109"/>
                <a:gd name="connsiteY302" fmla="*/ 0 h 924402"/>
                <a:gd name="connsiteX303" fmla="*/ 2450609 w 4603109"/>
                <a:gd name="connsiteY303" fmla="*/ 0 h 924402"/>
                <a:gd name="connsiteX304" fmla="*/ 2463572 w 4603109"/>
                <a:gd name="connsiteY304" fmla="*/ 0 h 924402"/>
                <a:gd name="connsiteX305" fmla="*/ 2471081 w 4603109"/>
                <a:gd name="connsiteY305" fmla="*/ 0 h 924402"/>
                <a:gd name="connsiteX306" fmla="*/ 2472573 w 4603109"/>
                <a:gd name="connsiteY306" fmla="*/ 0 h 924402"/>
                <a:gd name="connsiteX307" fmla="*/ 2474537 w 4603109"/>
                <a:gd name="connsiteY307" fmla="*/ 0 h 924402"/>
                <a:gd name="connsiteX308" fmla="*/ 2475596 w 4603109"/>
                <a:gd name="connsiteY308" fmla="*/ 0 h 924402"/>
                <a:gd name="connsiteX309" fmla="*/ 2477252 w 4603109"/>
                <a:gd name="connsiteY309" fmla="*/ 0 h 924402"/>
                <a:gd name="connsiteX310" fmla="*/ 2478712 w 4603109"/>
                <a:gd name="connsiteY310" fmla="*/ 0 h 924402"/>
                <a:gd name="connsiteX311" fmla="*/ 2478743 w 4603109"/>
                <a:gd name="connsiteY311" fmla="*/ 0 h 924402"/>
                <a:gd name="connsiteX312" fmla="*/ 2480043 w 4603109"/>
                <a:gd name="connsiteY312" fmla="*/ 0 h 924402"/>
                <a:gd name="connsiteX313" fmla="*/ 2499655 w 4603109"/>
                <a:gd name="connsiteY313" fmla="*/ 0 h 924402"/>
                <a:gd name="connsiteX314" fmla="*/ 2501146 w 4603109"/>
                <a:gd name="connsiteY314" fmla="*/ 0 h 924402"/>
                <a:gd name="connsiteX315" fmla="*/ 2505661 w 4603109"/>
                <a:gd name="connsiteY315" fmla="*/ 0 h 924402"/>
                <a:gd name="connsiteX316" fmla="*/ 2508776 w 4603109"/>
                <a:gd name="connsiteY316" fmla="*/ 0 h 924402"/>
                <a:gd name="connsiteX317" fmla="*/ 2510108 w 4603109"/>
                <a:gd name="connsiteY317" fmla="*/ 0 h 924402"/>
                <a:gd name="connsiteX318" fmla="*/ 2524178 w 4603109"/>
                <a:gd name="connsiteY318" fmla="*/ 0 h 924402"/>
                <a:gd name="connsiteX319" fmla="*/ 2525248 w 4603109"/>
                <a:gd name="connsiteY319" fmla="*/ 0 h 924402"/>
                <a:gd name="connsiteX320" fmla="*/ 2525669 w 4603109"/>
                <a:gd name="connsiteY320" fmla="*/ 0 h 924402"/>
                <a:gd name="connsiteX321" fmla="*/ 2552329 w 4603109"/>
                <a:gd name="connsiteY321" fmla="*/ 0 h 924402"/>
                <a:gd name="connsiteX322" fmla="*/ 2552751 w 4603109"/>
                <a:gd name="connsiteY322" fmla="*/ 0 h 924402"/>
                <a:gd name="connsiteX323" fmla="*/ 2554242 w 4603109"/>
                <a:gd name="connsiteY323" fmla="*/ 0 h 924402"/>
                <a:gd name="connsiteX324" fmla="*/ 2574787 w 4603109"/>
                <a:gd name="connsiteY324" fmla="*/ 0 h 924402"/>
                <a:gd name="connsiteX325" fmla="*/ 2576279 w 4603109"/>
                <a:gd name="connsiteY325" fmla="*/ 0 h 924402"/>
                <a:gd name="connsiteX326" fmla="*/ 2576447 w 4603109"/>
                <a:gd name="connsiteY326" fmla="*/ 0 h 924402"/>
                <a:gd name="connsiteX327" fmla="*/ 2577940 w 4603109"/>
                <a:gd name="connsiteY327" fmla="*/ 0 h 924402"/>
                <a:gd name="connsiteX328" fmla="*/ 2603360 w 4603109"/>
                <a:gd name="connsiteY328" fmla="*/ 0 h 924402"/>
                <a:gd name="connsiteX329" fmla="*/ 2604852 w 4603109"/>
                <a:gd name="connsiteY329" fmla="*/ 0 h 924402"/>
                <a:gd name="connsiteX330" fmla="*/ 2605021 w 4603109"/>
                <a:gd name="connsiteY330" fmla="*/ 0 h 924402"/>
                <a:gd name="connsiteX331" fmla="*/ 2605484 w 4603109"/>
                <a:gd name="connsiteY331" fmla="*/ 0 h 924402"/>
                <a:gd name="connsiteX332" fmla="*/ 2606481 w 4603109"/>
                <a:gd name="connsiteY332" fmla="*/ 0 h 924402"/>
                <a:gd name="connsiteX333" fmla="*/ 2606512 w 4603109"/>
                <a:gd name="connsiteY333" fmla="*/ 0 h 924402"/>
                <a:gd name="connsiteX334" fmla="*/ 2606976 w 4603109"/>
                <a:gd name="connsiteY334" fmla="*/ 0 h 924402"/>
                <a:gd name="connsiteX335" fmla="*/ 2618923 w 4603109"/>
                <a:gd name="connsiteY335" fmla="*/ 0 h 924402"/>
                <a:gd name="connsiteX336" fmla="*/ 2621248 w 4603109"/>
                <a:gd name="connsiteY336" fmla="*/ 0 h 924402"/>
                <a:gd name="connsiteX337" fmla="*/ 2622740 w 4603109"/>
                <a:gd name="connsiteY337" fmla="*/ 0 h 924402"/>
                <a:gd name="connsiteX338" fmla="*/ 2627885 w 4603109"/>
                <a:gd name="connsiteY338" fmla="*/ 0 h 924402"/>
                <a:gd name="connsiteX339" fmla="*/ 2629377 w 4603109"/>
                <a:gd name="connsiteY339" fmla="*/ 0 h 924402"/>
                <a:gd name="connsiteX340" fmla="*/ 2634058 w 4603109"/>
                <a:gd name="connsiteY340" fmla="*/ 0 h 924402"/>
                <a:gd name="connsiteX341" fmla="*/ 2635549 w 4603109"/>
                <a:gd name="connsiteY341" fmla="*/ 0 h 924402"/>
                <a:gd name="connsiteX342" fmla="*/ 2636545 w 4603109"/>
                <a:gd name="connsiteY342" fmla="*/ 0 h 924402"/>
                <a:gd name="connsiteX343" fmla="*/ 2648987 w 4603109"/>
                <a:gd name="connsiteY343" fmla="*/ 0 h 924402"/>
                <a:gd name="connsiteX344" fmla="*/ 2649821 w 4603109"/>
                <a:gd name="connsiteY344" fmla="*/ 0 h 924402"/>
                <a:gd name="connsiteX345" fmla="*/ 2651313 w 4603109"/>
                <a:gd name="connsiteY345" fmla="*/ 0 h 924402"/>
                <a:gd name="connsiteX346" fmla="*/ 2651947 w 4603109"/>
                <a:gd name="connsiteY346" fmla="*/ 0 h 924402"/>
                <a:gd name="connsiteX347" fmla="*/ 2653017 w 4603109"/>
                <a:gd name="connsiteY347" fmla="*/ 0 h 924402"/>
                <a:gd name="connsiteX348" fmla="*/ 2653438 w 4603109"/>
                <a:gd name="connsiteY348" fmla="*/ 0 h 924402"/>
                <a:gd name="connsiteX349" fmla="*/ 2656459 w 4603109"/>
                <a:gd name="connsiteY349" fmla="*/ 0 h 924402"/>
                <a:gd name="connsiteX350" fmla="*/ 2657950 w 4603109"/>
                <a:gd name="connsiteY350" fmla="*/ 0 h 924402"/>
                <a:gd name="connsiteX351" fmla="*/ 2665460 w 4603109"/>
                <a:gd name="connsiteY351" fmla="*/ 0 h 924402"/>
                <a:gd name="connsiteX352" fmla="*/ 2680098 w 4603109"/>
                <a:gd name="connsiteY352" fmla="*/ 0 h 924402"/>
                <a:gd name="connsiteX353" fmla="*/ 2680520 w 4603109"/>
                <a:gd name="connsiteY353" fmla="*/ 0 h 924402"/>
                <a:gd name="connsiteX354" fmla="*/ 2682011 w 4603109"/>
                <a:gd name="connsiteY354" fmla="*/ 0 h 924402"/>
                <a:gd name="connsiteX355" fmla="*/ 2692542 w 4603109"/>
                <a:gd name="connsiteY355" fmla="*/ 0 h 924402"/>
                <a:gd name="connsiteX356" fmla="*/ 2702556 w 4603109"/>
                <a:gd name="connsiteY356" fmla="*/ 0 h 924402"/>
                <a:gd name="connsiteX357" fmla="*/ 2704048 w 4603109"/>
                <a:gd name="connsiteY357" fmla="*/ 0 h 924402"/>
                <a:gd name="connsiteX358" fmla="*/ 2724289 w 4603109"/>
                <a:gd name="connsiteY358" fmla="*/ 0 h 924402"/>
                <a:gd name="connsiteX359" fmla="*/ 2731129 w 4603109"/>
                <a:gd name="connsiteY359" fmla="*/ 0 h 924402"/>
                <a:gd name="connsiteX360" fmla="*/ 2732621 w 4603109"/>
                <a:gd name="connsiteY360" fmla="*/ 0 h 924402"/>
                <a:gd name="connsiteX361" fmla="*/ 2733253 w 4603109"/>
                <a:gd name="connsiteY361" fmla="*/ 0 h 924402"/>
                <a:gd name="connsiteX362" fmla="*/ 2734745 w 4603109"/>
                <a:gd name="connsiteY362" fmla="*/ 0 h 924402"/>
                <a:gd name="connsiteX363" fmla="*/ 2746692 w 4603109"/>
                <a:gd name="connsiteY363" fmla="*/ 0 h 924402"/>
                <a:gd name="connsiteX364" fmla="*/ 2749017 w 4603109"/>
                <a:gd name="connsiteY364" fmla="*/ 0 h 924402"/>
                <a:gd name="connsiteX365" fmla="*/ 2750509 w 4603109"/>
                <a:gd name="connsiteY365" fmla="*/ 0 h 924402"/>
                <a:gd name="connsiteX366" fmla="*/ 2754354 w 4603109"/>
                <a:gd name="connsiteY366" fmla="*/ 0 h 924402"/>
                <a:gd name="connsiteX367" fmla="*/ 2755654 w 4603109"/>
                <a:gd name="connsiteY367" fmla="*/ 0 h 924402"/>
                <a:gd name="connsiteX368" fmla="*/ 2757146 w 4603109"/>
                <a:gd name="connsiteY368" fmla="*/ 0 h 924402"/>
                <a:gd name="connsiteX369" fmla="*/ 2761827 w 4603109"/>
                <a:gd name="connsiteY369" fmla="*/ 0 h 924402"/>
                <a:gd name="connsiteX370" fmla="*/ 2763318 w 4603109"/>
                <a:gd name="connsiteY370" fmla="*/ 0 h 924402"/>
                <a:gd name="connsiteX371" fmla="*/ 2776756 w 4603109"/>
                <a:gd name="connsiteY371" fmla="*/ 0 h 924402"/>
                <a:gd name="connsiteX372" fmla="*/ 2777590 w 4603109"/>
                <a:gd name="connsiteY372" fmla="*/ 0 h 924402"/>
                <a:gd name="connsiteX373" fmla="*/ 2779082 w 4603109"/>
                <a:gd name="connsiteY373" fmla="*/ 0 h 924402"/>
                <a:gd name="connsiteX374" fmla="*/ 2783442 w 4603109"/>
                <a:gd name="connsiteY374" fmla="*/ 0 h 924402"/>
                <a:gd name="connsiteX375" fmla="*/ 2784228 w 4603109"/>
                <a:gd name="connsiteY375" fmla="*/ 0 h 924402"/>
                <a:gd name="connsiteX376" fmla="*/ 2785719 w 4603109"/>
                <a:gd name="connsiteY376" fmla="*/ 0 h 924402"/>
                <a:gd name="connsiteX377" fmla="*/ 2786473 w 4603109"/>
                <a:gd name="connsiteY377" fmla="*/ 0 h 924402"/>
                <a:gd name="connsiteX378" fmla="*/ 2793229 w 4603109"/>
                <a:gd name="connsiteY378" fmla="*/ 0 h 924402"/>
                <a:gd name="connsiteX379" fmla="*/ 2799367 w 4603109"/>
                <a:gd name="connsiteY379" fmla="*/ 0 h 924402"/>
                <a:gd name="connsiteX380" fmla="*/ 2813506 w 4603109"/>
                <a:gd name="connsiteY380" fmla="*/ 0 h 924402"/>
                <a:gd name="connsiteX381" fmla="*/ 2820311 w 4603109"/>
                <a:gd name="connsiteY381" fmla="*/ 0 h 924402"/>
                <a:gd name="connsiteX382" fmla="*/ 2827893 w 4603109"/>
                <a:gd name="connsiteY382" fmla="*/ 0 h 924402"/>
                <a:gd name="connsiteX383" fmla="*/ 2827940 w 4603109"/>
                <a:gd name="connsiteY383" fmla="*/ 0 h 924402"/>
                <a:gd name="connsiteX384" fmla="*/ 2829431 w 4603109"/>
                <a:gd name="connsiteY384" fmla="*/ 0 h 924402"/>
                <a:gd name="connsiteX385" fmla="*/ 2829978 w 4603109"/>
                <a:gd name="connsiteY385" fmla="*/ 0 h 924402"/>
                <a:gd name="connsiteX386" fmla="*/ 2852058 w 4603109"/>
                <a:gd name="connsiteY386" fmla="*/ 0 h 924402"/>
                <a:gd name="connsiteX387" fmla="*/ 2857060 w 4603109"/>
                <a:gd name="connsiteY387" fmla="*/ 0 h 924402"/>
                <a:gd name="connsiteX388" fmla="*/ 2857958 w 4603109"/>
                <a:gd name="connsiteY388" fmla="*/ 0 h 924402"/>
                <a:gd name="connsiteX389" fmla="*/ 2871601 w 4603109"/>
                <a:gd name="connsiteY389" fmla="*/ 0 h 924402"/>
                <a:gd name="connsiteX390" fmla="*/ 2882123 w 4603109"/>
                <a:gd name="connsiteY390" fmla="*/ 0 h 924402"/>
                <a:gd name="connsiteX391" fmla="*/ 2894046 w 4603109"/>
                <a:gd name="connsiteY391" fmla="*/ 0 h 924402"/>
                <a:gd name="connsiteX392" fmla="*/ 2903496 w 4603109"/>
                <a:gd name="connsiteY392" fmla="*/ 0 h 924402"/>
                <a:gd name="connsiteX393" fmla="*/ 2911211 w 4603109"/>
                <a:gd name="connsiteY393" fmla="*/ 0 h 924402"/>
                <a:gd name="connsiteX394" fmla="*/ 2914242 w 4603109"/>
                <a:gd name="connsiteY394" fmla="*/ 0 h 924402"/>
                <a:gd name="connsiteX395" fmla="*/ 2914461 w 4603109"/>
                <a:gd name="connsiteY395" fmla="*/ 0 h 924402"/>
                <a:gd name="connsiteX396" fmla="*/ 2924111 w 4603109"/>
                <a:gd name="connsiteY396" fmla="*/ 0 h 924402"/>
                <a:gd name="connsiteX397" fmla="*/ 2927136 w 4603109"/>
                <a:gd name="connsiteY397" fmla="*/ 0 h 924402"/>
                <a:gd name="connsiteX398" fmla="*/ 2933561 w 4603109"/>
                <a:gd name="connsiteY398" fmla="*/ 0 h 924402"/>
                <a:gd name="connsiteX399" fmla="*/ 2939580 w 4603109"/>
                <a:gd name="connsiteY399" fmla="*/ 0 h 924402"/>
                <a:gd name="connsiteX400" fmla="*/ 2941275 w 4603109"/>
                <a:gd name="connsiteY400" fmla="*/ 0 h 924402"/>
                <a:gd name="connsiteX401" fmla="*/ 2941543 w 4603109"/>
                <a:gd name="connsiteY401" fmla="*/ 0 h 924402"/>
                <a:gd name="connsiteX402" fmla="*/ 2945586 w 4603109"/>
                <a:gd name="connsiteY402" fmla="*/ 0 h 924402"/>
                <a:gd name="connsiteX403" fmla="*/ 2950032 w 4603109"/>
                <a:gd name="connsiteY403" fmla="*/ 0 h 924402"/>
                <a:gd name="connsiteX404" fmla="*/ 2955662 w 4603109"/>
                <a:gd name="connsiteY404" fmla="*/ 0 h 924402"/>
                <a:gd name="connsiteX405" fmla="*/ 2955709 w 4603109"/>
                <a:gd name="connsiteY405" fmla="*/ 0 h 924402"/>
                <a:gd name="connsiteX406" fmla="*/ 2957200 w 4603109"/>
                <a:gd name="connsiteY406" fmla="*/ 0 h 924402"/>
                <a:gd name="connsiteX407" fmla="*/ 2957747 w 4603109"/>
                <a:gd name="connsiteY407" fmla="*/ 0 h 924402"/>
                <a:gd name="connsiteX408" fmla="*/ 2968152 w 4603109"/>
                <a:gd name="connsiteY408" fmla="*/ 0 h 924402"/>
                <a:gd name="connsiteX409" fmla="*/ 2969644 w 4603109"/>
                <a:gd name="connsiteY409" fmla="*/ 0 h 924402"/>
                <a:gd name="connsiteX410" fmla="*/ 2972667 w 4603109"/>
                <a:gd name="connsiteY410" fmla="*/ 0 h 924402"/>
                <a:gd name="connsiteX411" fmla="*/ 2977114 w 4603109"/>
                <a:gd name="connsiteY411" fmla="*/ 0 h 924402"/>
                <a:gd name="connsiteX412" fmla="*/ 2984829 w 4603109"/>
                <a:gd name="connsiteY412" fmla="*/ 0 h 924402"/>
                <a:gd name="connsiteX413" fmla="*/ 2985727 w 4603109"/>
                <a:gd name="connsiteY413" fmla="*/ 0 h 924402"/>
                <a:gd name="connsiteX414" fmla="*/ 2999370 w 4603109"/>
                <a:gd name="connsiteY414" fmla="*/ 0 h 924402"/>
                <a:gd name="connsiteX415" fmla="*/ 3021815 w 4603109"/>
                <a:gd name="connsiteY415" fmla="*/ 0 h 924402"/>
                <a:gd name="connsiteX416" fmla="*/ 3031265 w 4603109"/>
                <a:gd name="connsiteY416" fmla="*/ 0 h 924402"/>
                <a:gd name="connsiteX417" fmla="*/ 3042230 w 4603109"/>
                <a:gd name="connsiteY417" fmla="*/ 0 h 924402"/>
                <a:gd name="connsiteX418" fmla="*/ 3044946 w 4603109"/>
                <a:gd name="connsiteY418" fmla="*/ 0 h 924402"/>
                <a:gd name="connsiteX419" fmla="*/ 3051880 w 4603109"/>
                <a:gd name="connsiteY419" fmla="*/ 0 h 924402"/>
                <a:gd name="connsiteX420" fmla="*/ 3061330 w 4603109"/>
                <a:gd name="connsiteY420" fmla="*/ 0 h 924402"/>
                <a:gd name="connsiteX421" fmla="*/ 3067349 w 4603109"/>
                <a:gd name="connsiteY421" fmla="*/ 0 h 924402"/>
                <a:gd name="connsiteX422" fmla="*/ 3069312 w 4603109"/>
                <a:gd name="connsiteY422" fmla="*/ 0 h 924402"/>
                <a:gd name="connsiteX423" fmla="*/ 3073355 w 4603109"/>
                <a:gd name="connsiteY423" fmla="*/ 0 h 924402"/>
                <a:gd name="connsiteX424" fmla="*/ 3073518 w 4603109"/>
                <a:gd name="connsiteY424" fmla="*/ 0 h 924402"/>
                <a:gd name="connsiteX425" fmla="*/ 3075011 w 4603109"/>
                <a:gd name="connsiteY425" fmla="*/ 0 h 924402"/>
                <a:gd name="connsiteX426" fmla="*/ 3077801 w 4603109"/>
                <a:gd name="connsiteY426" fmla="*/ 0 h 924402"/>
                <a:gd name="connsiteX427" fmla="*/ 3095921 w 4603109"/>
                <a:gd name="connsiteY427" fmla="*/ 0 h 924402"/>
                <a:gd name="connsiteX428" fmla="*/ 3097413 w 4603109"/>
                <a:gd name="connsiteY428" fmla="*/ 0 h 924402"/>
                <a:gd name="connsiteX429" fmla="*/ 3100436 w 4603109"/>
                <a:gd name="connsiteY429" fmla="*/ 0 h 924402"/>
                <a:gd name="connsiteX430" fmla="*/ 3103552 w 4603109"/>
                <a:gd name="connsiteY430" fmla="*/ 0 h 924402"/>
                <a:gd name="connsiteX431" fmla="*/ 3104883 w 4603109"/>
                <a:gd name="connsiteY431" fmla="*/ 0 h 924402"/>
                <a:gd name="connsiteX432" fmla="*/ 3120023 w 4603109"/>
                <a:gd name="connsiteY432" fmla="*/ 0 h 924402"/>
                <a:gd name="connsiteX433" fmla="*/ 3120445 w 4603109"/>
                <a:gd name="connsiteY433" fmla="*/ 0 h 924402"/>
                <a:gd name="connsiteX434" fmla="*/ 3149018 w 4603109"/>
                <a:gd name="connsiteY434" fmla="*/ 0 h 924402"/>
                <a:gd name="connsiteX435" fmla="*/ 3150088 w 4603109"/>
                <a:gd name="connsiteY435" fmla="*/ 0 h 924402"/>
                <a:gd name="connsiteX436" fmla="*/ 3150509 w 4603109"/>
                <a:gd name="connsiteY436" fmla="*/ 0 h 924402"/>
                <a:gd name="connsiteX437" fmla="*/ 3171054 w 4603109"/>
                <a:gd name="connsiteY437" fmla="*/ 0 h 924402"/>
                <a:gd name="connsiteX438" fmla="*/ 3172715 w 4603109"/>
                <a:gd name="connsiteY438" fmla="*/ 0 h 924402"/>
                <a:gd name="connsiteX439" fmla="*/ 3199627 w 4603109"/>
                <a:gd name="connsiteY439" fmla="*/ 0 h 924402"/>
                <a:gd name="connsiteX440" fmla="*/ 3201119 w 4603109"/>
                <a:gd name="connsiteY440" fmla="*/ 0 h 924402"/>
                <a:gd name="connsiteX441" fmla="*/ 3201287 w 4603109"/>
                <a:gd name="connsiteY441" fmla="*/ 0 h 924402"/>
                <a:gd name="connsiteX442" fmla="*/ 3201751 w 4603109"/>
                <a:gd name="connsiteY442" fmla="*/ 0 h 924402"/>
                <a:gd name="connsiteX443" fmla="*/ 3202780 w 4603109"/>
                <a:gd name="connsiteY443" fmla="*/ 0 h 924402"/>
                <a:gd name="connsiteX444" fmla="*/ 3217515 w 4603109"/>
                <a:gd name="connsiteY444" fmla="*/ 0 h 924402"/>
                <a:gd name="connsiteX445" fmla="*/ 3224152 w 4603109"/>
                <a:gd name="connsiteY445" fmla="*/ 0 h 924402"/>
                <a:gd name="connsiteX446" fmla="*/ 3230324 w 4603109"/>
                <a:gd name="connsiteY446" fmla="*/ 0 h 924402"/>
                <a:gd name="connsiteX447" fmla="*/ 3231321 w 4603109"/>
                <a:gd name="connsiteY447" fmla="*/ 0 h 924402"/>
                <a:gd name="connsiteX448" fmla="*/ 3231816 w 4603109"/>
                <a:gd name="connsiteY448" fmla="*/ 0 h 924402"/>
                <a:gd name="connsiteX449" fmla="*/ 3243763 w 4603109"/>
                <a:gd name="connsiteY449" fmla="*/ 0 h 924402"/>
                <a:gd name="connsiteX450" fmla="*/ 3246088 w 4603109"/>
                <a:gd name="connsiteY450" fmla="*/ 0 h 924402"/>
                <a:gd name="connsiteX451" fmla="*/ 3247580 w 4603109"/>
                <a:gd name="connsiteY451" fmla="*/ 0 h 924402"/>
                <a:gd name="connsiteX452" fmla="*/ 3247792 w 4603109"/>
                <a:gd name="connsiteY452" fmla="*/ 0 h 924402"/>
                <a:gd name="connsiteX453" fmla="*/ 3248214 w 4603109"/>
                <a:gd name="connsiteY453" fmla="*/ 0 h 924402"/>
                <a:gd name="connsiteX454" fmla="*/ 3252725 w 4603109"/>
                <a:gd name="connsiteY454" fmla="*/ 0 h 924402"/>
                <a:gd name="connsiteX455" fmla="*/ 3254217 w 4603109"/>
                <a:gd name="connsiteY455" fmla="*/ 0 h 924402"/>
                <a:gd name="connsiteX456" fmla="*/ 3260235 w 4603109"/>
                <a:gd name="connsiteY456" fmla="*/ 0 h 924402"/>
                <a:gd name="connsiteX457" fmla="*/ 3276787 w 4603109"/>
                <a:gd name="connsiteY457" fmla="*/ 0 h 924402"/>
                <a:gd name="connsiteX458" fmla="*/ 3277857 w 4603109"/>
                <a:gd name="connsiteY458" fmla="*/ 0 h 924402"/>
                <a:gd name="connsiteX459" fmla="*/ 3278278 w 4603109"/>
                <a:gd name="connsiteY459" fmla="*/ 0 h 924402"/>
                <a:gd name="connsiteX460" fmla="*/ 3290300 w 4603109"/>
                <a:gd name="connsiteY460" fmla="*/ 0 h 924402"/>
                <a:gd name="connsiteX461" fmla="*/ 3298823 w 4603109"/>
                <a:gd name="connsiteY461" fmla="*/ 0 h 924402"/>
                <a:gd name="connsiteX462" fmla="*/ 3327396 w 4603109"/>
                <a:gd name="connsiteY462" fmla="*/ 0 h 924402"/>
                <a:gd name="connsiteX463" fmla="*/ 3328888 w 4603109"/>
                <a:gd name="connsiteY463" fmla="*/ 0 h 924402"/>
                <a:gd name="connsiteX464" fmla="*/ 3329520 w 4603109"/>
                <a:gd name="connsiteY464" fmla="*/ 0 h 924402"/>
                <a:gd name="connsiteX465" fmla="*/ 3345284 w 4603109"/>
                <a:gd name="connsiteY465" fmla="*/ 0 h 924402"/>
                <a:gd name="connsiteX466" fmla="*/ 3349129 w 4603109"/>
                <a:gd name="connsiteY466" fmla="*/ 0 h 924402"/>
                <a:gd name="connsiteX467" fmla="*/ 3351921 w 4603109"/>
                <a:gd name="connsiteY467" fmla="*/ 0 h 924402"/>
                <a:gd name="connsiteX468" fmla="*/ 3358093 w 4603109"/>
                <a:gd name="connsiteY468" fmla="*/ 0 h 924402"/>
                <a:gd name="connsiteX469" fmla="*/ 3359585 w 4603109"/>
                <a:gd name="connsiteY469" fmla="*/ 0 h 924402"/>
                <a:gd name="connsiteX470" fmla="*/ 3371532 w 4603109"/>
                <a:gd name="connsiteY470" fmla="*/ 0 h 924402"/>
                <a:gd name="connsiteX471" fmla="*/ 3373857 w 4603109"/>
                <a:gd name="connsiteY471" fmla="*/ 0 h 924402"/>
                <a:gd name="connsiteX472" fmla="*/ 3375349 w 4603109"/>
                <a:gd name="connsiteY472" fmla="*/ 0 h 924402"/>
                <a:gd name="connsiteX473" fmla="*/ 3380494 w 4603109"/>
                <a:gd name="connsiteY473" fmla="*/ 0 h 924402"/>
                <a:gd name="connsiteX474" fmla="*/ 3381986 w 4603109"/>
                <a:gd name="connsiteY474" fmla="*/ 0 h 924402"/>
                <a:gd name="connsiteX475" fmla="*/ 3388004 w 4603109"/>
                <a:gd name="connsiteY475" fmla="*/ 0 h 924402"/>
                <a:gd name="connsiteX476" fmla="*/ 3408282 w 4603109"/>
                <a:gd name="connsiteY476" fmla="*/ 0 h 924402"/>
                <a:gd name="connsiteX477" fmla="*/ 3418069 w 4603109"/>
                <a:gd name="connsiteY477" fmla="*/ 0 h 924402"/>
                <a:gd name="connsiteX478" fmla="*/ 3424207 w 4603109"/>
                <a:gd name="connsiteY478" fmla="*/ 0 h 924402"/>
                <a:gd name="connsiteX479" fmla="*/ 3424753 w 4603109"/>
                <a:gd name="connsiteY479" fmla="*/ 0 h 924402"/>
                <a:gd name="connsiteX480" fmla="*/ 3452733 w 4603109"/>
                <a:gd name="connsiteY480" fmla="*/ 0 h 924402"/>
                <a:gd name="connsiteX481" fmla="*/ 3454818 w 4603109"/>
                <a:gd name="connsiteY481" fmla="*/ 0 h 924402"/>
                <a:gd name="connsiteX482" fmla="*/ 3476898 w 4603109"/>
                <a:gd name="connsiteY482" fmla="*/ 0 h 924402"/>
                <a:gd name="connsiteX483" fmla="*/ 3496441 w 4603109"/>
                <a:gd name="connsiteY483" fmla="*/ 0 h 924402"/>
                <a:gd name="connsiteX484" fmla="*/ 3509236 w 4603109"/>
                <a:gd name="connsiteY484" fmla="*/ 0 h 924402"/>
                <a:gd name="connsiteX485" fmla="*/ 3518886 w 4603109"/>
                <a:gd name="connsiteY485" fmla="*/ 0 h 924402"/>
                <a:gd name="connsiteX486" fmla="*/ 3528336 w 4603109"/>
                <a:gd name="connsiteY486" fmla="*/ 0 h 924402"/>
                <a:gd name="connsiteX487" fmla="*/ 3536051 w 4603109"/>
                <a:gd name="connsiteY487" fmla="*/ 0 h 924402"/>
                <a:gd name="connsiteX488" fmla="*/ 3539301 w 4603109"/>
                <a:gd name="connsiteY488" fmla="*/ 0 h 924402"/>
                <a:gd name="connsiteX489" fmla="*/ 3540361 w 4603109"/>
                <a:gd name="connsiteY489" fmla="*/ 0 h 924402"/>
                <a:gd name="connsiteX490" fmla="*/ 3544807 w 4603109"/>
                <a:gd name="connsiteY490" fmla="*/ 0 h 924402"/>
                <a:gd name="connsiteX491" fmla="*/ 3551976 w 4603109"/>
                <a:gd name="connsiteY491" fmla="*/ 0 h 924402"/>
                <a:gd name="connsiteX492" fmla="*/ 3552522 w 4603109"/>
                <a:gd name="connsiteY492" fmla="*/ 0 h 924402"/>
                <a:gd name="connsiteX493" fmla="*/ 3564420 w 4603109"/>
                <a:gd name="connsiteY493" fmla="*/ 0 h 924402"/>
                <a:gd name="connsiteX494" fmla="*/ 3570426 w 4603109"/>
                <a:gd name="connsiteY494" fmla="*/ 0 h 924402"/>
                <a:gd name="connsiteX495" fmla="*/ 3574872 w 4603109"/>
                <a:gd name="connsiteY495" fmla="*/ 0 h 924402"/>
                <a:gd name="connsiteX496" fmla="*/ 3580502 w 4603109"/>
                <a:gd name="connsiteY496" fmla="*/ 0 h 924402"/>
                <a:gd name="connsiteX497" fmla="*/ 3582587 w 4603109"/>
                <a:gd name="connsiteY497" fmla="*/ 0 h 924402"/>
                <a:gd name="connsiteX498" fmla="*/ 3624210 w 4603109"/>
                <a:gd name="connsiteY498" fmla="*/ 0 h 924402"/>
                <a:gd name="connsiteX499" fmla="*/ 3637005 w 4603109"/>
                <a:gd name="connsiteY499" fmla="*/ 0 h 924402"/>
                <a:gd name="connsiteX500" fmla="*/ 3646655 w 4603109"/>
                <a:gd name="connsiteY500" fmla="*/ 0 h 924402"/>
                <a:gd name="connsiteX501" fmla="*/ 3656105 w 4603109"/>
                <a:gd name="connsiteY501" fmla="*/ 0 h 924402"/>
                <a:gd name="connsiteX502" fmla="*/ 3667070 w 4603109"/>
                <a:gd name="connsiteY502" fmla="*/ 0 h 924402"/>
                <a:gd name="connsiteX503" fmla="*/ 3668130 w 4603109"/>
                <a:gd name="connsiteY503" fmla="*/ 0 h 924402"/>
                <a:gd name="connsiteX504" fmla="*/ 3669786 w 4603109"/>
                <a:gd name="connsiteY504" fmla="*/ 0 h 924402"/>
                <a:gd name="connsiteX505" fmla="*/ 3672576 w 4603109"/>
                <a:gd name="connsiteY505" fmla="*/ 0 h 924402"/>
                <a:gd name="connsiteX506" fmla="*/ 3692189 w 4603109"/>
                <a:gd name="connsiteY506" fmla="*/ 0 h 924402"/>
                <a:gd name="connsiteX507" fmla="*/ 3698195 w 4603109"/>
                <a:gd name="connsiteY507" fmla="*/ 0 h 924402"/>
                <a:gd name="connsiteX508" fmla="*/ 3702641 w 4603109"/>
                <a:gd name="connsiteY508" fmla="*/ 0 h 924402"/>
                <a:gd name="connsiteX509" fmla="*/ 3744863 w 4603109"/>
                <a:gd name="connsiteY509" fmla="*/ 0 h 924402"/>
                <a:gd name="connsiteX510" fmla="*/ 3745285 w 4603109"/>
                <a:gd name="connsiteY510" fmla="*/ 0 h 924402"/>
                <a:gd name="connsiteX511" fmla="*/ 3795894 w 4603109"/>
                <a:gd name="connsiteY511" fmla="*/ 0 h 924402"/>
                <a:gd name="connsiteX512" fmla="*/ 3797555 w 4603109"/>
                <a:gd name="connsiteY512" fmla="*/ 0 h 924402"/>
                <a:gd name="connsiteX513" fmla="*/ 3826591 w 4603109"/>
                <a:gd name="connsiteY513" fmla="*/ 0 h 924402"/>
                <a:gd name="connsiteX514" fmla="*/ 3842355 w 4603109"/>
                <a:gd name="connsiteY514" fmla="*/ 0 h 924402"/>
                <a:gd name="connsiteX515" fmla="*/ 3848992 w 4603109"/>
                <a:gd name="connsiteY515" fmla="*/ 0 h 924402"/>
                <a:gd name="connsiteX516" fmla="*/ 3872632 w 4603109"/>
                <a:gd name="connsiteY516" fmla="*/ 0 h 924402"/>
                <a:gd name="connsiteX517" fmla="*/ 3873054 w 4603109"/>
                <a:gd name="connsiteY517" fmla="*/ 0 h 924402"/>
                <a:gd name="connsiteX518" fmla="*/ 3885075 w 4603109"/>
                <a:gd name="connsiteY518" fmla="*/ 0 h 924402"/>
                <a:gd name="connsiteX519" fmla="*/ 3923663 w 4603109"/>
                <a:gd name="connsiteY519" fmla="*/ 0 h 924402"/>
                <a:gd name="connsiteX520" fmla="*/ 3954360 w 4603109"/>
                <a:gd name="connsiteY520" fmla="*/ 0 h 924402"/>
                <a:gd name="connsiteX521" fmla="*/ 3970124 w 4603109"/>
                <a:gd name="connsiteY521" fmla="*/ 0 h 924402"/>
                <a:gd name="connsiteX522" fmla="*/ 3976761 w 4603109"/>
                <a:gd name="connsiteY522" fmla="*/ 0 h 924402"/>
                <a:gd name="connsiteX523" fmla="*/ 4012844 w 4603109"/>
                <a:gd name="connsiteY523" fmla="*/ 0 h 924402"/>
                <a:gd name="connsiteX524" fmla="*/ 4049593 w 4603109"/>
                <a:gd name="connsiteY524" fmla="*/ 0 h 924402"/>
                <a:gd name="connsiteX525" fmla="*/ 4169647 w 4603109"/>
                <a:gd name="connsiteY525" fmla="*/ 0 h 924402"/>
                <a:gd name="connsiteX526" fmla="*/ 4177362 w 4603109"/>
                <a:gd name="connsiteY526" fmla="*/ 0 h 924402"/>
                <a:gd name="connsiteX527" fmla="*/ 4297416 w 4603109"/>
                <a:gd name="connsiteY527" fmla="*/ 0 h 924402"/>
                <a:gd name="connsiteX528" fmla="*/ 4379339 w 4603109"/>
                <a:gd name="connsiteY528" fmla="*/ 47054 h 924402"/>
                <a:gd name="connsiteX529" fmla="*/ 4591731 w 4603109"/>
                <a:gd name="connsiteY529" fmla="*/ 415146 h 924402"/>
                <a:gd name="connsiteX530" fmla="*/ 4591731 w 4603109"/>
                <a:gd name="connsiteY530" fmla="*/ 509257 h 924402"/>
                <a:gd name="connsiteX531" fmla="*/ 4379339 w 4603109"/>
                <a:gd name="connsiteY531" fmla="*/ 877348 h 924402"/>
                <a:gd name="connsiteX532" fmla="*/ 4297416 w 4603109"/>
                <a:gd name="connsiteY532" fmla="*/ 924402 h 924402"/>
                <a:gd name="connsiteX533" fmla="*/ 4169647 w 4603109"/>
                <a:gd name="connsiteY533" fmla="*/ 924402 h 924402"/>
                <a:gd name="connsiteX534" fmla="*/ 3976761 w 4603109"/>
                <a:gd name="connsiteY534" fmla="*/ 924402 h 924402"/>
                <a:gd name="connsiteX535" fmla="*/ 3872632 w 4603109"/>
                <a:gd name="connsiteY535" fmla="*/ 924402 h 924402"/>
                <a:gd name="connsiteX536" fmla="*/ 3848992 w 4603109"/>
                <a:gd name="connsiteY536" fmla="*/ 924402 h 924402"/>
                <a:gd name="connsiteX537" fmla="*/ 3744863 w 4603109"/>
                <a:gd name="connsiteY537" fmla="*/ 924402 h 924402"/>
                <a:gd name="connsiteX538" fmla="*/ 3702641 w 4603109"/>
                <a:gd name="connsiteY538" fmla="*/ 924402 h 924402"/>
                <a:gd name="connsiteX539" fmla="*/ 3672576 w 4603109"/>
                <a:gd name="connsiteY539" fmla="*/ 924402 h 924402"/>
                <a:gd name="connsiteX540" fmla="*/ 3656105 w 4603109"/>
                <a:gd name="connsiteY540" fmla="*/ 924402 h 924402"/>
                <a:gd name="connsiteX541" fmla="*/ 3574872 w 4603109"/>
                <a:gd name="connsiteY541" fmla="*/ 924402 h 924402"/>
                <a:gd name="connsiteX542" fmla="*/ 3551976 w 4603109"/>
                <a:gd name="connsiteY542" fmla="*/ 924402 h 924402"/>
                <a:gd name="connsiteX543" fmla="*/ 3544807 w 4603109"/>
                <a:gd name="connsiteY543" fmla="*/ 924402 h 924402"/>
                <a:gd name="connsiteX544" fmla="*/ 3528336 w 4603109"/>
                <a:gd name="connsiteY544" fmla="*/ 924402 h 924402"/>
                <a:gd name="connsiteX545" fmla="*/ 3424207 w 4603109"/>
                <a:gd name="connsiteY545" fmla="*/ 924402 h 924402"/>
                <a:gd name="connsiteX546" fmla="*/ 3381986 w 4603109"/>
                <a:gd name="connsiteY546" fmla="*/ 924402 h 924402"/>
                <a:gd name="connsiteX547" fmla="*/ 3380494 w 4603109"/>
                <a:gd name="connsiteY547" fmla="*/ 924402 h 924402"/>
                <a:gd name="connsiteX548" fmla="*/ 3351921 w 4603109"/>
                <a:gd name="connsiteY548" fmla="*/ 924402 h 924402"/>
                <a:gd name="connsiteX549" fmla="*/ 3277857 w 4603109"/>
                <a:gd name="connsiteY549" fmla="*/ 924402 h 924402"/>
                <a:gd name="connsiteX550" fmla="*/ 3254217 w 4603109"/>
                <a:gd name="connsiteY550" fmla="*/ 924402 h 924402"/>
                <a:gd name="connsiteX551" fmla="*/ 3252725 w 4603109"/>
                <a:gd name="connsiteY551" fmla="*/ 924402 h 924402"/>
                <a:gd name="connsiteX552" fmla="*/ 3247792 w 4603109"/>
                <a:gd name="connsiteY552" fmla="*/ 924402 h 924402"/>
                <a:gd name="connsiteX553" fmla="*/ 3231321 w 4603109"/>
                <a:gd name="connsiteY553" fmla="*/ 924402 h 924402"/>
                <a:gd name="connsiteX554" fmla="*/ 3224152 w 4603109"/>
                <a:gd name="connsiteY554" fmla="*/ 924402 h 924402"/>
                <a:gd name="connsiteX555" fmla="*/ 3150088 w 4603109"/>
                <a:gd name="connsiteY555" fmla="*/ 924402 h 924402"/>
                <a:gd name="connsiteX556" fmla="*/ 3120023 w 4603109"/>
                <a:gd name="connsiteY556" fmla="*/ 924402 h 924402"/>
                <a:gd name="connsiteX557" fmla="*/ 3104883 w 4603109"/>
                <a:gd name="connsiteY557" fmla="*/ 924402 h 924402"/>
                <a:gd name="connsiteX558" fmla="*/ 3103552 w 4603109"/>
                <a:gd name="connsiteY558" fmla="*/ 924402 h 924402"/>
                <a:gd name="connsiteX559" fmla="*/ 3077801 w 4603109"/>
                <a:gd name="connsiteY559" fmla="*/ 924402 h 924402"/>
                <a:gd name="connsiteX560" fmla="*/ 3061330 w 4603109"/>
                <a:gd name="connsiteY560" fmla="*/ 924402 h 924402"/>
                <a:gd name="connsiteX561" fmla="*/ 3031265 w 4603109"/>
                <a:gd name="connsiteY561" fmla="*/ 924402 h 924402"/>
                <a:gd name="connsiteX562" fmla="*/ 2977114 w 4603109"/>
                <a:gd name="connsiteY562" fmla="*/ 924402 h 924402"/>
                <a:gd name="connsiteX563" fmla="*/ 2957200 w 4603109"/>
                <a:gd name="connsiteY563" fmla="*/ 924402 h 924402"/>
                <a:gd name="connsiteX564" fmla="*/ 2955709 w 4603109"/>
                <a:gd name="connsiteY564" fmla="*/ 924402 h 924402"/>
                <a:gd name="connsiteX565" fmla="*/ 2950032 w 4603109"/>
                <a:gd name="connsiteY565" fmla="*/ 924402 h 924402"/>
                <a:gd name="connsiteX566" fmla="*/ 2933561 w 4603109"/>
                <a:gd name="connsiteY566" fmla="*/ 924402 h 924402"/>
                <a:gd name="connsiteX567" fmla="*/ 2927136 w 4603109"/>
                <a:gd name="connsiteY567" fmla="*/ 924402 h 924402"/>
                <a:gd name="connsiteX568" fmla="*/ 2903496 w 4603109"/>
                <a:gd name="connsiteY568" fmla="*/ 924402 h 924402"/>
                <a:gd name="connsiteX569" fmla="*/ 2829431 w 4603109"/>
                <a:gd name="connsiteY569" fmla="*/ 924402 h 924402"/>
                <a:gd name="connsiteX570" fmla="*/ 2827940 w 4603109"/>
                <a:gd name="connsiteY570" fmla="*/ 924402 h 924402"/>
                <a:gd name="connsiteX571" fmla="*/ 2799367 w 4603109"/>
                <a:gd name="connsiteY571" fmla="*/ 924402 h 924402"/>
                <a:gd name="connsiteX572" fmla="*/ 2785719 w 4603109"/>
                <a:gd name="connsiteY572" fmla="*/ 924402 h 924402"/>
                <a:gd name="connsiteX573" fmla="*/ 2784228 w 4603109"/>
                <a:gd name="connsiteY573" fmla="*/ 924402 h 924402"/>
                <a:gd name="connsiteX574" fmla="*/ 2757146 w 4603109"/>
                <a:gd name="connsiteY574" fmla="*/ 924402 h 924402"/>
                <a:gd name="connsiteX575" fmla="*/ 2755654 w 4603109"/>
                <a:gd name="connsiteY575" fmla="*/ 924402 h 924402"/>
                <a:gd name="connsiteX576" fmla="*/ 2680098 w 4603109"/>
                <a:gd name="connsiteY576" fmla="*/ 924402 h 924402"/>
                <a:gd name="connsiteX577" fmla="*/ 2657950 w 4603109"/>
                <a:gd name="connsiteY577" fmla="*/ 924402 h 924402"/>
                <a:gd name="connsiteX578" fmla="*/ 2656459 w 4603109"/>
                <a:gd name="connsiteY578" fmla="*/ 924402 h 924402"/>
                <a:gd name="connsiteX579" fmla="*/ 2653017 w 4603109"/>
                <a:gd name="connsiteY579" fmla="*/ 924402 h 924402"/>
                <a:gd name="connsiteX580" fmla="*/ 2636545 w 4603109"/>
                <a:gd name="connsiteY580" fmla="*/ 924402 h 924402"/>
                <a:gd name="connsiteX581" fmla="*/ 2629377 w 4603109"/>
                <a:gd name="connsiteY581" fmla="*/ 924402 h 924402"/>
                <a:gd name="connsiteX582" fmla="*/ 2627885 w 4603109"/>
                <a:gd name="connsiteY582" fmla="*/ 924402 h 924402"/>
                <a:gd name="connsiteX583" fmla="*/ 2606481 w 4603109"/>
                <a:gd name="connsiteY583" fmla="*/ 924402 h 924402"/>
                <a:gd name="connsiteX584" fmla="*/ 2552329 w 4603109"/>
                <a:gd name="connsiteY584" fmla="*/ 924402 h 924402"/>
                <a:gd name="connsiteX585" fmla="*/ 2525248 w 4603109"/>
                <a:gd name="connsiteY585" fmla="*/ 924402 h 924402"/>
                <a:gd name="connsiteX586" fmla="*/ 2510108 w 4603109"/>
                <a:gd name="connsiteY586" fmla="*/ 924402 h 924402"/>
                <a:gd name="connsiteX587" fmla="*/ 2508776 w 4603109"/>
                <a:gd name="connsiteY587" fmla="*/ 924402 h 924402"/>
                <a:gd name="connsiteX588" fmla="*/ 2480043 w 4603109"/>
                <a:gd name="connsiteY588" fmla="*/ 924402 h 924402"/>
                <a:gd name="connsiteX589" fmla="*/ 2478712 w 4603109"/>
                <a:gd name="connsiteY589" fmla="*/ 924402 h 924402"/>
                <a:gd name="connsiteX590" fmla="*/ 2463572 w 4603109"/>
                <a:gd name="connsiteY590" fmla="*/ 924402 h 924402"/>
                <a:gd name="connsiteX591" fmla="*/ 2436490 w 4603109"/>
                <a:gd name="connsiteY591" fmla="*/ 924402 h 924402"/>
                <a:gd name="connsiteX592" fmla="*/ 2382339 w 4603109"/>
                <a:gd name="connsiteY592" fmla="*/ 924402 h 924402"/>
                <a:gd name="connsiteX593" fmla="*/ 2360934 w 4603109"/>
                <a:gd name="connsiteY593" fmla="*/ 924402 h 924402"/>
                <a:gd name="connsiteX594" fmla="*/ 2359443 w 4603109"/>
                <a:gd name="connsiteY594" fmla="*/ 924402 h 924402"/>
                <a:gd name="connsiteX595" fmla="*/ 2352274 w 4603109"/>
                <a:gd name="connsiteY595" fmla="*/ 924402 h 924402"/>
                <a:gd name="connsiteX596" fmla="*/ 2335803 w 4603109"/>
                <a:gd name="connsiteY596" fmla="*/ 924402 h 924402"/>
                <a:gd name="connsiteX597" fmla="*/ 2332360 w 4603109"/>
                <a:gd name="connsiteY597" fmla="*/ 924402 h 924402"/>
                <a:gd name="connsiteX598" fmla="*/ 2332328 w 4603109"/>
                <a:gd name="connsiteY598" fmla="*/ 924402 h 924402"/>
                <a:gd name="connsiteX599" fmla="*/ 2330869 w 4603109"/>
                <a:gd name="connsiteY599" fmla="*/ 924402 h 924402"/>
                <a:gd name="connsiteX600" fmla="*/ 2308721 w 4603109"/>
                <a:gd name="connsiteY600" fmla="*/ 924402 h 924402"/>
                <a:gd name="connsiteX601" fmla="*/ 2233165 w 4603109"/>
                <a:gd name="connsiteY601" fmla="*/ 924402 h 924402"/>
                <a:gd name="connsiteX602" fmla="*/ 2231674 w 4603109"/>
                <a:gd name="connsiteY602" fmla="*/ 924402 h 924402"/>
                <a:gd name="connsiteX603" fmla="*/ 2204591 w 4603109"/>
                <a:gd name="connsiteY603" fmla="*/ 924402 h 924402"/>
                <a:gd name="connsiteX604" fmla="*/ 2204559 w 4603109"/>
                <a:gd name="connsiteY604" fmla="*/ 924402 h 924402"/>
                <a:gd name="connsiteX605" fmla="*/ 2203100 w 4603109"/>
                <a:gd name="connsiteY605" fmla="*/ 924402 h 924402"/>
                <a:gd name="connsiteX606" fmla="*/ 2189452 w 4603109"/>
                <a:gd name="connsiteY606" fmla="*/ 924402 h 924402"/>
                <a:gd name="connsiteX607" fmla="*/ 2160879 w 4603109"/>
                <a:gd name="connsiteY607" fmla="*/ 924402 h 924402"/>
                <a:gd name="connsiteX608" fmla="*/ 2159388 w 4603109"/>
                <a:gd name="connsiteY608" fmla="*/ 924402 h 924402"/>
                <a:gd name="connsiteX609" fmla="*/ 2085323 w 4603109"/>
                <a:gd name="connsiteY609" fmla="*/ 924402 h 924402"/>
                <a:gd name="connsiteX610" fmla="*/ 2077294 w 4603109"/>
                <a:gd name="connsiteY610" fmla="*/ 924402 h 924402"/>
                <a:gd name="connsiteX611" fmla="*/ 2061683 w 4603109"/>
                <a:gd name="connsiteY611" fmla="*/ 924402 h 924402"/>
                <a:gd name="connsiteX612" fmla="*/ 2055258 w 4603109"/>
                <a:gd name="connsiteY612" fmla="*/ 924402 h 924402"/>
                <a:gd name="connsiteX613" fmla="*/ 2038787 w 4603109"/>
                <a:gd name="connsiteY613" fmla="*/ 924402 h 924402"/>
                <a:gd name="connsiteX614" fmla="*/ 2033110 w 4603109"/>
                <a:gd name="connsiteY614" fmla="*/ 924402 h 924402"/>
                <a:gd name="connsiteX615" fmla="*/ 2031619 w 4603109"/>
                <a:gd name="connsiteY615" fmla="*/ 924402 h 924402"/>
                <a:gd name="connsiteX616" fmla="*/ 2011705 w 4603109"/>
                <a:gd name="connsiteY616" fmla="*/ 924402 h 924402"/>
                <a:gd name="connsiteX617" fmla="*/ 1957554 w 4603109"/>
                <a:gd name="connsiteY617" fmla="*/ 924402 h 924402"/>
                <a:gd name="connsiteX618" fmla="*/ 1949525 w 4603109"/>
                <a:gd name="connsiteY618" fmla="*/ 924402 h 924402"/>
                <a:gd name="connsiteX619" fmla="*/ 1927489 w 4603109"/>
                <a:gd name="connsiteY619" fmla="*/ 924402 h 924402"/>
                <a:gd name="connsiteX620" fmla="*/ 1911018 w 4603109"/>
                <a:gd name="connsiteY620" fmla="*/ 924402 h 924402"/>
                <a:gd name="connsiteX621" fmla="*/ 1907543 w 4603109"/>
                <a:gd name="connsiteY621" fmla="*/ 924402 h 924402"/>
                <a:gd name="connsiteX622" fmla="*/ 1885268 w 4603109"/>
                <a:gd name="connsiteY622" fmla="*/ 924402 h 924402"/>
                <a:gd name="connsiteX623" fmla="*/ 1883936 w 4603109"/>
                <a:gd name="connsiteY623" fmla="*/ 924402 h 924402"/>
                <a:gd name="connsiteX624" fmla="*/ 1868796 w 4603109"/>
                <a:gd name="connsiteY624" fmla="*/ 924402 h 924402"/>
                <a:gd name="connsiteX625" fmla="*/ 1838732 w 4603109"/>
                <a:gd name="connsiteY625" fmla="*/ 924402 h 924402"/>
                <a:gd name="connsiteX626" fmla="*/ 1779774 w 4603109"/>
                <a:gd name="connsiteY626" fmla="*/ 924402 h 924402"/>
                <a:gd name="connsiteX627" fmla="*/ 1764668 w 4603109"/>
                <a:gd name="connsiteY627" fmla="*/ 924402 h 924402"/>
                <a:gd name="connsiteX628" fmla="*/ 1757499 w 4603109"/>
                <a:gd name="connsiteY628" fmla="*/ 924402 h 924402"/>
                <a:gd name="connsiteX629" fmla="*/ 1741027 w 4603109"/>
                <a:gd name="connsiteY629" fmla="*/ 924402 h 924402"/>
                <a:gd name="connsiteX630" fmla="*/ 1737552 w 4603109"/>
                <a:gd name="connsiteY630" fmla="*/ 924402 h 924402"/>
                <a:gd name="connsiteX631" fmla="*/ 1736094 w 4603109"/>
                <a:gd name="connsiteY631" fmla="*/ 924402 h 924402"/>
                <a:gd name="connsiteX632" fmla="*/ 1734603 w 4603109"/>
                <a:gd name="connsiteY632" fmla="*/ 924402 h 924402"/>
                <a:gd name="connsiteX633" fmla="*/ 1710963 w 4603109"/>
                <a:gd name="connsiteY633" fmla="*/ 924402 h 924402"/>
                <a:gd name="connsiteX634" fmla="*/ 1707488 w 4603109"/>
                <a:gd name="connsiteY634" fmla="*/ 924402 h 924402"/>
                <a:gd name="connsiteX635" fmla="*/ 1652509 w 4603109"/>
                <a:gd name="connsiteY635" fmla="*/ 924402 h 924402"/>
                <a:gd name="connsiteX636" fmla="*/ 1636899 w 4603109"/>
                <a:gd name="connsiteY636" fmla="*/ 924402 h 924402"/>
                <a:gd name="connsiteX637" fmla="*/ 1609783 w 4603109"/>
                <a:gd name="connsiteY637" fmla="*/ 924402 h 924402"/>
                <a:gd name="connsiteX638" fmla="*/ 1608325 w 4603109"/>
                <a:gd name="connsiteY638" fmla="*/ 924402 h 924402"/>
                <a:gd name="connsiteX639" fmla="*/ 1606834 w 4603109"/>
                <a:gd name="connsiteY639" fmla="*/ 924402 h 924402"/>
                <a:gd name="connsiteX640" fmla="*/ 1579719 w 4603109"/>
                <a:gd name="connsiteY640" fmla="*/ 924402 h 924402"/>
                <a:gd name="connsiteX641" fmla="*/ 1564612 w 4603109"/>
                <a:gd name="connsiteY641" fmla="*/ 924402 h 924402"/>
                <a:gd name="connsiteX642" fmla="*/ 1524740 w 4603109"/>
                <a:gd name="connsiteY642" fmla="*/ 924402 h 924402"/>
                <a:gd name="connsiteX643" fmla="*/ 1482518 w 4603109"/>
                <a:gd name="connsiteY643" fmla="*/ 924402 h 924402"/>
                <a:gd name="connsiteX644" fmla="*/ 1460483 w 4603109"/>
                <a:gd name="connsiteY644" fmla="*/ 924402 h 924402"/>
                <a:gd name="connsiteX645" fmla="*/ 1452454 w 4603109"/>
                <a:gd name="connsiteY645" fmla="*/ 924402 h 924402"/>
                <a:gd name="connsiteX646" fmla="*/ 1444011 w 4603109"/>
                <a:gd name="connsiteY646" fmla="*/ 924402 h 924402"/>
                <a:gd name="connsiteX647" fmla="*/ 1436843 w 4603109"/>
                <a:gd name="connsiteY647" fmla="*/ 924402 h 924402"/>
                <a:gd name="connsiteX648" fmla="*/ 1413947 w 4603109"/>
                <a:gd name="connsiteY648" fmla="*/ 924402 h 924402"/>
                <a:gd name="connsiteX649" fmla="*/ 1354749 w 4603109"/>
                <a:gd name="connsiteY649" fmla="*/ 924402 h 924402"/>
                <a:gd name="connsiteX650" fmla="*/ 1332714 w 4603109"/>
                <a:gd name="connsiteY650" fmla="*/ 924402 h 924402"/>
                <a:gd name="connsiteX651" fmla="*/ 1324685 w 4603109"/>
                <a:gd name="connsiteY651" fmla="*/ 924402 h 924402"/>
                <a:gd name="connsiteX652" fmla="*/ 1316242 w 4603109"/>
                <a:gd name="connsiteY652" fmla="*/ 924402 h 924402"/>
                <a:gd name="connsiteX653" fmla="*/ 1312767 w 4603109"/>
                <a:gd name="connsiteY653" fmla="*/ 924402 h 924402"/>
                <a:gd name="connsiteX654" fmla="*/ 1286178 w 4603109"/>
                <a:gd name="connsiteY654" fmla="*/ 924402 h 924402"/>
                <a:gd name="connsiteX655" fmla="*/ 1282703 w 4603109"/>
                <a:gd name="connsiteY655" fmla="*/ 924402 h 924402"/>
                <a:gd name="connsiteX656" fmla="*/ 1243956 w 4603109"/>
                <a:gd name="connsiteY656" fmla="*/ 924402 h 924402"/>
                <a:gd name="connsiteX657" fmla="*/ 1184998 w 4603109"/>
                <a:gd name="connsiteY657" fmla="*/ 924402 h 924402"/>
                <a:gd name="connsiteX658" fmla="*/ 1154934 w 4603109"/>
                <a:gd name="connsiteY658" fmla="*/ 924402 h 924402"/>
                <a:gd name="connsiteX659" fmla="*/ 1139828 w 4603109"/>
                <a:gd name="connsiteY659" fmla="*/ 924402 h 924402"/>
                <a:gd name="connsiteX660" fmla="*/ 1116187 w 4603109"/>
                <a:gd name="connsiteY660" fmla="*/ 924402 h 924402"/>
                <a:gd name="connsiteX661" fmla="*/ 1112712 w 4603109"/>
                <a:gd name="connsiteY661" fmla="*/ 924402 h 924402"/>
                <a:gd name="connsiteX662" fmla="*/ 1057734 w 4603109"/>
                <a:gd name="connsiteY662" fmla="*/ 924402 h 924402"/>
                <a:gd name="connsiteX663" fmla="*/ 1027669 w 4603109"/>
                <a:gd name="connsiteY663" fmla="*/ 924402 h 924402"/>
                <a:gd name="connsiteX664" fmla="*/ 1012059 w 4603109"/>
                <a:gd name="connsiteY664" fmla="*/ 924402 h 924402"/>
                <a:gd name="connsiteX665" fmla="*/ 984943 w 4603109"/>
                <a:gd name="connsiteY665" fmla="*/ 924402 h 924402"/>
                <a:gd name="connsiteX666" fmla="*/ 929965 w 4603109"/>
                <a:gd name="connsiteY666" fmla="*/ 924402 h 924402"/>
                <a:gd name="connsiteX667" fmla="*/ 899900 w 4603109"/>
                <a:gd name="connsiteY667" fmla="*/ 924402 h 924402"/>
                <a:gd name="connsiteX668" fmla="*/ 857678 w 4603109"/>
                <a:gd name="connsiteY668" fmla="*/ 924402 h 924402"/>
                <a:gd name="connsiteX669" fmla="*/ 819171 w 4603109"/>
                <a:gd name="connsiteY669" fmla="*/ 924402 h 924402"/>
                <a:gd name="connsiteX670" fmla="*/ 729909 w 4603109"/>
                <a:gd name="connsiteY670" fmla="*/ 924402 h 924402"/>
                <a:gd name="connsiteX671" fmla="*/ 691402 w 4603109"/>
                <a:gd name="connsiteY671" fmla="*/ 924402 h 924402"/>
                <a:gd name="connsiteX672" fmla="*/ 687927 w 4603109"/>
                <a:gd name="connsiteY672" fmla="*/ 924402 h 924402"/>
                <a:gd name="connsiteX673" fmla="*/ 560158 w 4603109"/>
                <a:gd name="connsiteY673" fmla="*/ 924402 h 924402"/>
                <a:gd name="connsiteX674" fmla="*/ 432894 w 4603109"/>
                <a:gd name="connsiteY674" fmla="*/ 924402 h 924402"/>
                <a:gd name="connsiteX675" fmla="*/ 305125 w 4603109"/>
                <a:gd name="connsiteY675" fmla="*/ 924402 h 924402"/>
                <a:gd name="connsiteX676" fmla="*/ 223202 w 4603109"/>
                <a:gd name="connsiteY676" fmla="*/ 877348 h 924402"/>
                <a:gd name="connsiteX677" fmla="*/ 10809 w 4603109"/>
                <a:gd name="connsiteY677" fmla="*/ 509257 h 924402"/>
                <a:gd name="connsiteX678" fmla="*/ 10809 w 4603109"/>
                <a:gd name="connsiteY678" fmla="*/ 415146 h 924402"/>
                <a:gd name="connsiteX679" fmla="*/ 223202 w 4603109"/>
                <a:gd name="connsiteY679" fmla="*/ 47054 h 924402"/>
                <a:gd name="connsiteX680" fmla="*/ 305125 w 4603109"/>
                <a:gd name="connsiteY680" fmla="*/ 0 h 92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Lst>
              <a:rect l="l" t="t" r="r" b="b"/>
              <a:pathLst>
                <a:path w="4603109" h="924402">
                  <a:moveTo>
                    <a:pt x="305125" y="0"/>
                  </a:moveTo>
                  <a:lnTo>
                    <a:pt x="432894" y="0"/>
                  </a:lnTo>
                  <a:lnTo>
                    <a:pt x="445336" y="0"/>
                  </a:lnTo>
                  <a:cubicBezTo>
                    <a:pt x="485989" y="0"/>
                    <a:pt x="520835" y="0"/>
                    <a:pt x="550703" y="0"/>
                  </a:cubicBezTo>
                  <a:lnTo>
                    <a:pt x="560158" y="0"/>
                  </a:lnTo>
                  <a:lnTo>
                    <a:pt x="573105" y="0"/>
                  </a:lnTo>
                  <a:lnTo>
                    <a:pt x="626202" y="0"/>
                  </a:lnTo>
                  <a:cubicBezTo>
                    <a:pt x="646943" y="0"/>
                    <a:pt x="663537" y="0"/>
                    <a:pt x="676811" y="0"/>
                  </a:cubicBezTo>
                  <a:lnTo>
                    <a:pt x="678472" y="0"/>
                  </a:lnTo>
                  <a:lnTo>
                    <a:pt x="687927" y="0"/>
                  </a:lnTo>
                  <a:lnTo>
                    <a:pt x="691402" y="0"/>
                  </a:lnTo>
                  <a:lnTo>
                    <a:pt x="700371" y="0"/>
                  </a:lnTo>
                  <a:lnTo>
                    <a:pt x="707508" y="0"/>
                  </a:lnTo>
                  <a:cubicBezTo>
                    <a:pt x="729909" y="0"/>
                    <a:pt x="729909" y="0"/>
                    <a:pt x="729909" y="0"/>
                  </a:cubicBezTo>
                  <a:lnTo>
                    <a:pt x="753971" y="0"/>
                  </a:lnTo>
                  <a:lnTo>
                    <a:pt x="804580" y="0"/>
                  </a:lnTo>
                  <a:lnTo>
                    <a:pt x="805737" y="0"/>
                  </a:lnTo>
                  <a:lnTo>
                    <a:pt x="819171" y="0"/>
                  </a:lnTo>
                  <a:lnTo>
                    <a:pt x="828140" y="0"/>
                  </a:lnTo>
                  <a:lnTo>
                    <a:pt x="831615" y="0"/>
                  </a:lnTo>
                  <a:lnTo>
                    <a:pt x="835277" y="0"/>
                  </a:lnTo>
                  <a:lnTo>
                    <a:pt x="857678" y="0"/>
                  </a:lnTo>
                  <a:lnTo>
                    <a:pt x="864889" y="0"/>
                  </a:lnTo>
                  <a:lnTo>
                    <a:pt x="899900" y="0"/>
                  </a:lnTo>
                  <a:lnTo>
                    <a:pt x="909341" y="0"/>
                  </a:lnTo>
                  <a:lnTo>
                    <a:pt x="929965" y="0"/>
                  </a:lnTo>
                  <a:lnTo>
                    <a:pt x="933506" y="0"/>
                  </a:lnTo>
                  <a:lnTo>
                    <a:pt x="936982" y="0"/>
                  </a:lnTo>
                  <a:lnTo>
                    <a:pt x="959384" y="0"/>
                  </a:lnTo>
                  <a:lnTo>
                    <a:pt x="962542" y="0"/>
                  </a:lnTo>
                  <a:lnTo>
                    <a:pt x="984943" y="0"/>
                  </a:lnTo>
                  <a:lnTo>
                    <a:pt x="992658" y="0"/>
                  </a:lnTo>
                  <a:lnTo>
                    <a:pt x="1012059" y="0"/>
                  </a:lnTo>
                  <a:lnTo>
                    <a:pt x="1012480" y="0"/>
                  </a:lnTo>
                  <a:lnTo>
                    <a:pt x="1027669" y="0"/>
                  </a:lnTo>
                  <a:lnTo>
                    <a:pt x="1037110" y="0"/>
                  </a:lnTo>
                  <a:lnTo>
                    <a:pt x="1040112" y="0"/>
                  </a:lnTo>
                  <a:lnTo>
                    <a:pt x="1057734" y="0"/>
                  </a:lnTo>
                  <a:lnTo>
                    <a:pt x="1064751" y="0"/>
                  </a:lnTo>
                  <a:lnTo>
                    <a:pt x="1070177" y="0"/>
                  </a:lnTo>
                  <a:lnTo>
                    <a:pt x="1072436" y="0"/>
                  </a:lnTo>
                  <a:lnTo>
                    <a:pt x="1090311" y="0"/>
                  </a:lnTo>
                  <a:lnTo>
                    <a:pt x="1110718" y="0"/>
                  </a:lnTo>
                  <a:lnTo>
                    <a:pt x="1112712" y="0"/>
                  </a:lnTo>
                  <a:lnTo>
                    <a:pt x="1116187" y="0"/>
                  </a:lnTo>
                  <a:lnTo>
                    <a:pt x="1139828" y="0"/>
                  </a:lnTo>
                  <a:lnTo>
                    <a:pt x="1140249" y="0"/>
                  </a:lnTo>
                  <a:lnTo>
                    <a:pt x="1145480" y="0"/>
                  </a:lnTo>
                  <a:lnTo>
                    <a:pt x="1152270" y="0"/>
                  </a:lnTo>
                  <a:lnTo>
                    <a:pt x="1154934" y="0"/>
                  </a:lnTo>
                  <a:lnTo>
                    <a:pt x="1167881" y="0"/>
                  </a:lnTo>
                  <a:lnTo>
                    <a:pt x="1175544" y="0"/>
                  </a:lnTo>
                  <a:lnTo>
                    <a:pt x="1184998" y="0"/>
                  </a:lnTo>
                  <a:lnTo>
                    <a:pt x="1197946" y="0"/>
                  </a:lnTo>
                  <a:lnTo>
                    <a:pt x="1200205" y="0"/>
                  </a:lnTo>
                  <a:lnTo>
                    <a:pt x="1220978" y="0"/>
                  </a:lnTo>
                  <a:lnTo>
                    <a:pt x="1238487" y="0"/>
                  </a:lnTo>
                  <a:lnTo>
                    <a:pt x="1243956" y="0"/>
                  </a:lnTo>
                  <a:lnTo>
                    <a:pt x="1251042" y="0"/>
                  </a:lnTo>
                  <a:lnTo>
                    <a:pt x="1257637" y="0"/>
                  </a:lnTo>
                  <a:lnTo>
                    <a:pt x="1271587" y="0"/>
                  </a:lnTo>
                  <a:lnTo>
                    <a:pt x="1273249" y="0"/>
                  </a:lnTo>
                  <a:lnTo>
                    <a:pt x="1280039" y="0"/>
                  </a:lnTo>
                  <a:lnTo>
                    <a:pt x="1282703" y="0"/>
                  </a:lnTo>
                  <a:lnTo>
                    <a:pt x="1286178" y="0"/>
                  </a:lnTo>
                  <a:lnTo>
                    <a:pt x="1295146" y="0"/>
                  </a:lnTo>
                  <a:lnTo>
                    <a:pt x="1301651" y="0"/>
                  </a:lnTo>
                  <a:lnTo>
                    <a:pt x="1302284" y="0"/>
                  </a:lnTo>
                  <a:lnTo>
                    <a:pt x="1303313" y="0"/>
                  </a:lnTo>
                  <a:lnTo>
                    <a:pt x="1312767" y="0"/>
                  </a:lnTo>
                  <a:lnTo>
                    <a:pt x="1316242" y="0"/>
                  </a:lnTo>
                  <a:lnTo>
                    <a:pt x="1321886" y="0"/>
                  </a:lnTo>
                  <a:lnTo>
                    <a:pt x="1324685" y="0"/>
                  </a:lnTo>
                  <a:lnTo>
                    <a:pt x="1325211" y="0"/>
                  </a:lnTo>
                  <a:lnTo>
                    <a:pt x="1332348" y="0"/>
                  </a:lnTo>
                  <a:lnTo>
                    <a:pt x="1332714" y="0"/>
                  </a:lnTo>
                  <a:lnTo>
                    <a:pt x="1333135" y="0"/>
                  </a:lnTo>
                  <a:lnTo>
                    <a:pt x="1348747" y="0"/>
                  </a:lnTo>
                  <a:lnTo>
                    <a:pt x="1354749" y="0"/>
                  </a:lnTo>
                  <a:lnTo>
                    <a:pt x="1378811" y="0"/>
                  </a:lnTo>
                  <a:lnTo>
                    <a:pt x="1383745" y="0"/>
                  </a:lnTo>
                  <a:lnTo>
                    <a:pt x="1385406" y="0"/>
                  </a:lnTo>
                  <a:lnTo>
                    <a:pt x="1399356" y="0"/>
                  </a:lnTo>
                  <a:lnTo>
                    <a:pt x="1400513" y="0"/>
                  </a:lnTo>
                  <a:lnTo>
                    <a:pt x="1413947" y="0"/>
                  </a:lnTo>
                  <a:lnTo>
                    <a:pt x="1414442" y="0"/>
                  </a:lnTo>
                  <a:lnTo>
                    <a:pt x="1422915" y="0"/>
                  </a:lnTo>
                  <a:lnTo>
                    <a:pt x="1426390" y="0"/>
                  </a:lnTo>
                  <a:lnTo>
                    <a:pt x="1429420" y="0"/>
                  </a:lnTo>
                  <a:lnTo>
                    <a:pt x="1430053" y="0"/>
                  </a:lnTo>
                  <a:lnTo>
                    <a:pt x="1430206" y="0"/>
                  </a:lnTo>
                  <a:lnTo>
                    <a:pt x="1430577" y="0"/>
                  </a:lnTo>
                  <a:lnTo>
                    <a:pt x="1436843" y="0"/>
                  </a:lnTo>
                  <a:lnTo>
                    <a:pt x="1444011" y="0"/>
                  </a:lnTo>
                  <a:lnTo>
                    <a:pt x="1449655" y="0"/>
                  </a:lnTo>
                  <a:lnTo>
                    <a:pt x="1452454" y="0"/>
                  </a:lnTo>
                  <a:lnTo>
                    <a:pt x="1452980" y="0"/>
                  </a:lnTo>
                  <a:lnTo>
                    <a:pt x="1456455" y="0"/>
                  </a:lnTo>
                  <a:lnTo>
                    <a:pt x="1459664" y="0"/>
                  </a:lnTo>
                  <a:lnTo>
                    <a:pt x="1460117" y="0"/>
                  </a:lnTo>
                  <a:lnTo>
                    <a:pt x="1460483" y="0"/>
                  </a:lnTo>
                  <a:lnTo>
                    <a:pt x="1460904" y="0"/>
                  </a:lnTo>
                  <a:lnTo>
                    <a:pt x="1472926" y="0"/>
                  </a:lnTo>
                  <a:lnTo>
                    <a:pt x="1482518" y="0"/>
                  </a:lnTo>
                  <a:lnTo>
                    <a:pt x="1489729" y="0"/>
                  </a:lnTo>
                  <a:lnTo>
                    <a:pt x="1504116" y="0"/>
                  </a:lnTo>
                  <a:lnTo>
                    <a:pt x="1511514" y="0"/>
                  </a:lnTo>
                  <a:lnTo>
                    <a:pt x="1524740" y="0"/>
                  </a:lnTo>
                  <a:lnTo>
                    <a:pt x="1528282" y="0"/>
                  </a:lnTo>
                  <a:lnTo>
                    <a:pt x="1531757" y="0"/>
                  </a:lnTo>
                  <a:lnTo>
                    <a:pt x="1534181" y="0"/>
                  </a:lnTo>
                  <a:lnTo>
                    <a:pt x="1542211" y="0"/>
                  </a:lnTo>
                  <a:lnTo>
                    <a:pt x="1554159" y="0"/>
                  </a:lnTo>
                  <a:lnTo>
                    <a:pt x="1557318" y="0"/>
                  </a:lnTo>
                  <a:lnTo>
                    <a:pt x="1557975" y="0"/>
                  </a:lnTo>
                  <a:lnTo>
                    <a:pt x="1558346" y="0"/>
                  </a:lnTo>
                  <a:lnTo>
                    <a:pt x="1561822" y="0"/>
                  </a:lnTo>
                  <a:lnTo>
                    <a:pt x="1564612" y="0"/>
                  </a:lnTo>
                  <a:lnTo>
                    <a:pt x="1566857" y="0"/>
                  </a:lnTo>
                  <a:lnTo>
                    <a:pt x="1576919" y="0"/>
                  </a:lnTo>
                  <a:lnTo>
                    <a:pt x="1579719" y="0"/>
                  </a:lnTo>
                  <a:lnTo>
                    <a:pt x="1584224" y="0"/>
                  </a:lnTo>
                  <a:lnTo>
                    <a:pt x="1587382" y="0"/>
                  </a:lnTo>
                  <a:lnTo>
                    <a:pt x="1587433" y="0"/>
                  </a:lnTo>
                  <a:lnTo>
                    <a:pt x="1600695" y="0"/>
                  </a:lnTo>
                  <a:lnTo>
                    <a:pt x="1606834" y="0"/>
                  </a:lnTo>
                  <a:lnTo>
                    <a:pt x="1607256" y="0"/>
                  </a:lnTo>
                  <a:lnTo>
                    <a:pt x="1608325" y="0"/>
                  </a:lnTo>
                  <a:lnTo>
                    <a:pt x="1609783" y="0"/>
                  </a:lnTo>
                  <a:lnTo>
                    <a:pt x="1617498" y="0"/>
                  </a:lnTo>
                  <a:lnTo>
                    <a:pt x="1631885" y="0"/>
                  </a:lnTo>
                  <a:lnTo>
                    <a:pt x="1636899" y="0"/>
                  </a:lnTo>
                  <a:lnTo>
                    <a:pt x="1637320" y="0"/>
                  </a:lnTo>
                  <a:lnTo>
                    <a:pt x="1637445" y="0"/>
                  </a:lnTo>
                  <a:lnTo>
                    <a:pt x="1652509" y="0"/>
                  </a:lnTo>
                  <a:lnTo>
                    <a:pt x="1659526" y="0"/>
                  </a:lnTo>
                  <a:lnTo>
                    <a:pt x="1661950" y="0"/>
                  </a:lnTo>
                  <a:lnTo>
                    <a:pt x="1664952" y="0"/>
                  </a:lnTo>
                  <a:lnTo>
                    <a:pt x="1667212" y="0"/>
                  </a:lnTo>
                  <a:lnTo>
                    <a:pt x="1685087" y="0"/>
                  </a:lnTo>
                  <a:lnTo>
                    <a:pt x="1689591" y="0"/>
                  </a:lnTo>
                  <a:lnTo>
                    <a:pt x="1694626" y="0"/>
                  </a:lnTo>
                  <a:lnTo>
                    <a:pt x="1697276" y="0"/>
                  </a:lnTo>
                  <a:lnTo>
                    <a:pt x="1698000" y="0"/>
                  </a:lnTo>
                  <a:lnTo>
                    <a:pt x="1704688" y="0"/>
                  </a:lnTo>
                  <a:lnTo>
                    <a:pt x="1707488" y="0"/>
                  </a:lnTo>
                  <a:lnTo>
                    <a:pt x="1710963" y="0"/>
                  </a:lnTo>
                  <a:lnTo>
                    <a:pt x="1715151" y="0"/>
                  </a:lnTo>
                  <a:lnTo>
                    <a:pt x="1721928" y="0"/>
                  </a:lnTo>
                  <a:lnTo>
                    <a:pt x="1734603" y="0"/>
                  </a:lnTo>
                  <a:lnTo>
                    <a:pt x="1735025" y="0"/>
                  </a:lnTo>
                  <a:lnTo>
                    <a:pt x="1735558" y="0"/>
                  </a:lnTo>
                  <a:lnTo>
                    <a:pt x="1736094" y="0"/>
                  </a:lnTo>
                  <a:lnTo>
                    <a:pt x="1737552" y="0"/>
                  </a:lnTo>
                  <a:lnTo>
                    <a:pt x="1741027" y="0"/>
                  </a:lnTo>
                  <a:lnTo>
                    <a:pt x="1747046" y="0"/>
                  </a:lnTo>
                  <a:lnTo>
                    <a:pt x="1748537" y="0"/>
                  </a:lnTo>
                  <a:lnTo>
                    <a:pt x="1753052" y="0"/>
                  </a:lnTo>
                  <a:lnTo>
                    <a:pt x="1757499" y="0"/>
                  </a:lnTo>
                  <a:lnTo>
                    <a:pt x="1764668" y="0"/>
                  </a:lnTo>
                  <a:lnTo>
                    <a:pt x="1765089" y="0"/>
                  </a:lnTo>
                  <a:lnTo>
                    <a:pt x="1765214" y="0"/>
                  </a:lnTo>
                  <a:lnTo>
                    <a:pt x="1770320" y="0"/>
                  </a:lnTo>
                  <a:lnTo>
                    <a:pt x="1777110" y="0"/>
                  </a:lnTo>
                  <a:lnTo>
                    <a:pt x="1779774" y="0"/>
                  </a:lnTo>
                  <a:lnTo>
                    <a:pt x="1792721" y="0"/>
                  </a:lnTo>
                  <a:lnTo>
                    <a:pt x="1794981" y="0"/>
                  </a:lnTo>
                  <a:lnTo>
                    <a:pt x="1825045" y="0"/>
                  </a:lnTo>
                  <a:lnTo>
                    <a:pt x="1825769" y="0"/>
                  </a:lnTo>
                  <a:lnTo>
                    <a:pt x="1838732" y="0"/>
                  </a:lnTo>
                  <a:lnTo>
                    <a:pt x="1845818" y="0"/>
                  </a:lnTo>
                  <a:lnTo>
                    <a:pt x="1849697" y="0"/>
                  </a:lnTo>
                  <a:lnTo>
                    <a:pt x="1852412" y="0"/>
                  </a:lnTo>
                  <a:lnTo>
                    <a:pt x="1853903" y="0"/>
                  </a:lnTo>
                  <a:lnTo>
                    <a:pt x="1863327" y="0"/>
                  </a:lnTo>
                  <a:lnTo>
                    <a:pt x="1868796" y="0"/>
                  </a:lnTo>
                  <a:lnTo>
                    <a:pt x="1874815" y="0"/>
                  </a:lnTo>
                  <a:lnTo>
                    <a:pt x="1876306" y="0"/>
                  </a:lnTo>
                  <a:lnTo>
                    <a:pt x="1880821" y="0"/>
                  </a:lnTo>
                  <a:lnTo>
                    <a:pt x="1882477" y="0"/>
                  </a:lnTo>
                  <a:lnTo>
                    <a:pt x="1883936" y="0"/>
                  </a:lnTo>
                  <a:lnTo>
                    <a:pt x="1885268" y="0"/>
                  </a:lnTo>
                  <a:lnTo>
                    <a:pt x="1896427" y="0"/>
                  </a:lnTo>
                  <a:lnTo>
                    <a:pt x="1898089" y="0"/>
                  </a:lnTo>
                  <a:lnTo>
                    <a:pt x="1904879" y="0"/>
                  </a:lnTo>
                  <a:lnTo>
                    <a:pt x="1907543" y="0"/>
                  </a:lnTo>
                  <a:lnTo>
                    <a:pt x="1911018" y="0"/>
                  </a:lnTo>
                  <a:lnTo>
                    <a:pt x="1919986" y="0"/>
                  </a:lnTo>
                  <a:lnTo>
                    <a:pt x="1927124" y="0"/>
                  </a:lnTo>
                  <a:lnTo>
                    <a:pt x="1927489" y="0"/>
                  </a:lnTo>
                  <a:lnTo>
                    <a:pt x="1927911" y="0"/>
                  </a:lnTo>
                  <a:lnTo>
                    <a:pt x="1929402" y="0"/>
                  </a:lnTo>
                  <a:lnTo>
                    <a:pt x="1946726" y="0"/>
                  </a:lnTo>
                  <a:lnTo>
                    <a:pt x="1949525" y="0"/>
                  </a:lnTo>
                  <a:lnTo>
                    <a:pt x="1957554" y="0"/>
                  </a:lnTo>
                  <a:lnTo>
                    <a:pt x="1957975" y="0"/>
                  </a:lnTo>
                  <a:lnTo>
                    <a:pt x="1973587" y="0"/>
                  </a:lnTo>
                  <a:lnTo>
                    <a:pt x="1978520" y="0"/>
                  </a:lnTo>
                  <a:lnTo>
                    <a:pt x="1980012" y="0"/>
                  </a:lnTo>
                  <a:lnTo>
                    <a:pt x="1980181" y="0"/>
                  </a:lnTo>
                  <a:lnTo>
                    <a:pt x="1981672" y="0"/>
                  </a:lnTo>
                  <a:lnTo>
                    <a:pt x="2008585" y="0"/>
                  </a:lnTo>
                  <a:lnTo>
                    <a:pt x="2009218" y="0"/>
                  </a:lnTo>
                  <a:lnTo>
                    <a:pt x="2010246" y="0"/>
                  </a:lnTo>
                  <a:lnTo>
                    <a:pt x="2010709" y="0"/>
                  </a:lnTo>
                  <a:lnTo>
                    <a:pt x="2011705" y="0"/>
                  </a:lnTo>
                  <a:lnTo>
                    <a:pt x="2024147" y="0"/>
                  </a:lnTo>
                  <a:lnTo>
                    <a:pt x="2024196" y="0"/>
                  </a:lnTo>
                  <a:lnTo>
                    <a:pt x="2024981" y="0"/>
                  </a:lnTo>
                  <a:lnTo>
                    <a:pt x="2025353" y="0"/>
                  </a:lnTo>
                  <a:lnTo>
                    <a:pt x="2026473" y="0"/>
                  </a:lnTo>
                  <a:lnTo>
                    <a:pt x="2031619" y="0"/>
                  </a:lnTo>
                  <a:lnTo>
                    <a:pt x="2033110" y="0"/>
                  </a:lnTo>
                  <a:lnTo>
                    <a:pt x="2038787" y="0"/>
                  </a:lnTo>
                  <a:lnTo>
                    <a:pt x="2039282" y="0"/>
                  </a:lnTo>
                  <a:lnTo>
                    <a:pt x="2047755" y="0"/>
                  </a:lnTo>
                  <a:lnTo>
                    <a:pt x="2051230" y="0"/>
                  </a:lnTo>
                  <a:lnTo>
                    <a:pt x="2054893" y="0"/>
                  </a:lnTo>
                  <a:lnTo>
                    <a:pt x="2055046" y="0"/>
                  </a:lnTo>
                  <a:lnTo>
                    <a:pt x="2055258" y="0"/>
                  </a:lnTo>
                  <a:lnTo>
                    <a:pt x="2055680" y="0"/>
                  </a:lnTo>
                  <a:lnTo>
                    <a:pt x="2057171" y="0"/>
                  </a:lnTo>
                  <a:lnTo>
                    <a:pt x="2061683" y="0"/>
                  </a:lnTo>
                  <a:lnTo>
                    <a:pt x="2067702" y="0"/>
                  </a:lnTo>
                  <a:lnTo>
                    <a:pt x="2074495" y="0"/>
                  </a:lnTo>
                  <a:lnTo>
                    <a:pt x="2077294" y="0"/>
                  </a:lnTo>
                  <a:lnTo>
                    <a:pt x="2084504" y="0"/>
                  </a:lnTo>
                  <a:lnTo>
                    <a:pt x="2085323" y="0"/>
                  </a:lnTo>
                  <a:lnTo>
                    <a:pt x="2085744" y="0"/>
                  </a:lnTo>
                  <a:lnTo>
                    <a:pt x="2097766" y="0"/>
                  </a:lnTo>
                  <a:lnTo>
                    <a:pt x="2106289" y="0"/>
                  </a:lnTo>
                  <a:lnTo>
                    <a:pt x="2107781" y="0"/>
                  </a:lnTo>
                  <a:lnTo>
                    <a:pt x="2128956" y="0"/>
                  </a:lnTo>
                  <a:lnTo>
                    <a:pt x="2129514" y="0"/>
                  </a:lnTo>
                  <a:lnTo>
                    <a:pt x="2136354" y="0"/>
                  </a:lnTo>
                  <a:lnTo>
                    <a:pt x="2136987" y="0"/>
                  </a:lnTo>
                  <a:lnTo>
                    <a:pt x="2138478" y="0"/>
                  </a:lnTo>
                  <a:lnTo>
                    <a:pt x="2151916" y="0"/>
                  </a:lnTo>
                  <a:lnTo>
                    <a:pt x="2152750" y="0"/>
                  </a:lnTo>
                  <a:lnTo>
                    <a:pt x="2153122" y="0"/>
                  </a:lnTo>
                  <a:lnTo>
                    <a:pt x="2154242" y="0"/>
                  </a:lnTo>
                  <a:lnTo>
                    <a:pt x="2156597" y="0"/>
                  </a:lnTo>
                  <a:lnTo>
                    <a:pt x="2159388" y="0"/>
                  </a:lnTo>
                  <a:lnTo>
                    <a:pt x="2160879" y="0"/>
                  </a:lnTo>
                  <a:lnTo>
                    <a:pt x="2161633" y="0"/>
                  </a:lnTo>
                  <a:lnTo>
                    <a:pt x="2167051" y="0"/>
                  </a:lnTo>
                  <a:lnTo>
                    <a:pt x="2178999" y="0"/>
                  </a:lnTo>
                  <a:lnTo>
                    <a:pt x="2182158" y="0"/>
                  </a:lnTo>
                  <a:lnTo>
                    <a:pt x="2182815" y="0"/>
                  </a:lnTo>
                  <a:lnTo>
                    <a:pt x="2188666" y="0"/>
                  </a:lnTo>
                  <a:lnTo>
                    <a:pt x="2189452" y="0"/>
                  </a:lnTo>
                  <a:lnTo>
                    <a:pt x="2191697" y="0"/>
                  </a:lnTo>
                  <a:lnTo>
                    <a:pt x="2195471" y="0"/>
                  </a:lnTo>
                  <a:lnTo>
                    <a:pt x="2201759" y="0"/>
                  </a:lnTo>
                  <a:lnTo>
                    <a:pt x="2203100" y="0"/>
                  </a:lnTo>
                  <a:lnTo>
                    <a:pt x="2204559" y="0"/>
                  </a:lnTo>
                  <a:lnTo>
                    <a:pt x="2204591" y="0"/>
                  </a:lnTo>
                  <a:lnTo>
                    <a:pt x="2212273" y="0"/>
                  </a:lnTo>
                  <a:lnTo>
                    <a:pt x="2225535" y="0"/>
                  </a:lnTo>
                  <a:lnTo>
                    <a:pt x="2231674" y="0"/>
                  </a:lnTo>
                  <a:lnTo>
                    <a:pt x="2232096" y="0"/>
                  </a:lnTo>
                  <a:lnTo>
                    <a:pt x="2232220" y="0"/>
                  </a:lnTo>
                  <a:lnTo>
                    <a:pt x="2233118" y="0"/>
                  </a:lnTo>
                  <a:lnTo>
                    <a:pt x="2233165" y="0"/>
                  </a:lnTo>
                  <a:lnTo>
                    <a:pt x="2256725" y="0"/>
                  </a:lnTo>
                  <a:lnTo>
                    <a:pt x="2257283" y="0"/>
                  </a:lnTo>
                  <a:lnTo>
                    <a:pt x="2262285" y="0"/>
                  </a:lnTo>
                  <a:lnTo>
                    <a:pt x="2284366" y="0"/>
                  </a:lnTo>
                  <a:lnTo>
                    <a:pt x="2289402" y="0"/>
                  </a:lnTo>
                  <a:lnTo>
                    <a:pt x="2292052" y="0"/>
                  </a:lnTo>
                  <a:lnTo>
                    <a:pt x="2299271" y="0"/>
                  </a:lnTo>
                  <a:lnTo>
                    <a:pt x="2308721" y="0"/>
                  </a:lnTo>
                  <a:lnTo>
                    <a:pt x="2309927" y="0"/>
                  </a:lnTo>
                  <a:lnTo>
                    <a:pt x="2316435" y="0"/>
                  </a:lnTo>
                  <a:lnTo>
                    <a:pt x="2316703" y="0"/>
                  </a:lnTo>
                  <a:lnTo>
                    <a:pt x="2319466" y="0"/>
                  </a:lnTo>
                  <a:lnTo>
                    <a:pt x="2322840" y="0"/>
                  </a:lnTo>
                  <a:lnTo>
                    <a:pt x="2329528" y="0"/>
                  </a:lnTo>
                  <a:lnTo>
                    <a:pt x="2330869" y="0"/>
                  </a:lnTo>
                  <a:lnTo>
                    <a:pt x="2332328" y="0"/>
                  </a:lnTo>
                  <a:lnTo>
                    <a:pt x="2332360" y="0"/>
                  </a:lnTo>
                  <a:lnTo>
                    <a:pt x="2335803" y="0"/>
                  </a:lnTo>
                  <a:lnTo>
                    <a:pt x="2343312" y="0"/>
                  </a:lnTo>
                  <a:lnTo>
                    <a:pt x="2344804" y="0"/>
                  </a:lnTo>
                  <a:lnTo>
                    <a:pt x="2346768" y="0"/>
                  </a:lnTo>
                  <a:lnTo>
                    <a:pt x="2347827" y="0"/>
                  </a:lnTo>
                  <a:lnTo>
                    <a:pt x="2352274" y="0"/>
                  </a:lnTo>
                  <a:lnTo>
                    <a:pt x="2359443" y="0"/>
                  </a:lnTo>
                  <a:lnTo>
                    <a:pt x="2359865" y="0"/>
                  </a:lnTo>
                  <a:lnTo>
                    <a:pt x="2359989" y="0"/>
                  </a:lnTo>
                  <a:lnTo>
                    <a:pt x="2360887" y="0"/>
                  </a:lnTo>
                  <a:lnTo>
                    <a:pt x="2360934" y="0"/>
                  </a:lnTo>
                  <a:lnTo>
                    <a:pt x="2371886" y="0"/>
                  </a:lnTo>
                  <a:lnTo>
                    <a:pt x="2373377" y="0"/>
                  </a:lnTo>
                  <a:lnTo>
                    <a:pt x="2377892" y="0"/>
                  </a:lnTo>
                  <a:cubicBezTo>
                    <a:pt x="2382339" y="0"/>
                    <a:pt x="2382339" y="0"/>
                    <a:pt x="2382339" y="0"/>
                  </a:cubicBezTo>
                  <a:lnTo>
                    <a:pt x="2390054" y="0"/>
                  </a:lnTo>
                  <a:lnTo>
                    <a:pt x="2419821" y="0"/>
                  </a:lnTo>
                  <a:lnTo>
                    <a:pt x="2427040" y="0"/>
                  </a:lnTo>
                  <a:lnTo>
                    <a:pt x="2436490" y="0"/>
                  </a:lnTo>
                  <a:lnTo>
                    <a:pt x="2444472" y="0"/>
                  </a:lnTo>
                  <a:lnTo>
                    <a:pt x="2448678" y="0"/>
                  </a:lnTo>
                  <a:lnTo>
                    <a:pt x="2450171" y="0"/>
                  </a:lnTo>
                  <a:lnTo>
                    <a:pt x="2450609" y="0"/>
                  </a:lnTo>
                  <a:lnTo>
                    <a:pt x="2463572" y="0"/>
                  </a:lnTo>
                  <a:lnTo>
                    <a:pt x="2471081" y="0"/>
                  </a:lnTo>
                  <a:lnTo>
                    <a:pt x="2472573" y="0"/>
                  </a:lnTo>
                  <a:lnTo>
                    <a:pt x="2474537" y="0"/>
                  </a:lnTo>
                  <a:lnTo>
                    <a:pt x="2475596" y="0"/>
                  </a:lnTo>
                  <a:lnTo>
                    <a:pt x="2477252" y="0"/>
                  </a:lnTo>
                  <a:lnTo>
                    <a:pt x="2478712" y="0"/>
                  </a:lnTo>
                  <a:lnTo>
                    <a:pt x="2478743" y="0"/>
                  </a:lnTo>
                  <a:lnTo>
                    <a:pt x="2480043" y="0"/>
                  </a:lnTo>
                  <a:lnTo>
                    <a:pt x="2499655" y="0"/>
                  </a:lnTo>
                  <a:lnTo>
                    <a:pt x="2501146" y="0"/>
                  </a:lnTo>
                  <a:lnTo>
                    <a:pt x="2505661" y="0"/>
                  </a:lnTo>
                  <a:lnTo>
                    <a:pt x="2508776" y="0"/>
                  </a:lnTo>
                  <a:lnTo>
                    <a:pt x="2510108" y="0"/>
                  </a:lnTo>
                  <a:lnTo>
                    <a:pt x="2524178" y="0"/>
                  </a:lnTo>
                  <a:lnTo>
                    <a:pt x="2525248" y="0"/>
                  </a:lnTo>
                  <a:lnTo>
                    <a:pt x="2525669" y="0"/>
                  </a:lnTo>
                  <a:lnTo>
                    <a:pt x="2552329" y="0"/>
                  </a:lnTo>
                  <a:lnTo>
                    <a:pt x="2552751" y="0"/>
                  </a:lnTo>
                  <a:lnTo>
                    <a:pt x="2554242" y="0"/>
                  </a:lnTo>
                  <a:lnTo>
                    <a:pt x="2574787" y="0"/>
                  </a:lnTo>
                  <a:lnTo>
                    <a:pt x="2576279" y="0"/>
                  </a:lnTo>
                  <a:lnTo>
                    <a:pt x="2576447" y="0"/>
                  </a:lnTo>
                  <a:lnTo>
                    <a:pt x="2577940" y="0"/>
                  </a:lnTo>
                  <a:lnTo>
                    <a:pt x="2603360" y="0"/>
                  </a:lnTo>
                  <a:lnTo>
                    <a:pt x="2604852" y="0"/>
                  </a:lnTo>
                  <a:lnTo>
                    <a:pt x="2605021" y="0"/>
                  </a:lnTo>
                  <a:lnTo>
                    <a:pt x="2605484" y="0"/>
                  </a:lnTo>
                  <a:lnTo>
                    <a:pt x="2606481" y="0"/>
                  </a:lnTo>
                  <a:lnTo>
                    <a:pt x="2606512" y="0"/>
                  </a:lnTo>
                  <a:lnTo>
                    <a:pt x="2606976" y="0"/>
                  </a:lnTo>
                  <a:lnTo>
                    <a:pt x="2618923" y="0"/>
                  </a:lnTo>
                  <a:lnTo>
                    <a:pt x="2621248" y="0"/>
                  </a:lnTo>
                  <a:lnTo>
                    <a:pt x="2622740" y="0"/>
                  </a:lnTo>
                  <a:lnTo>
                    <a:pt x="2627885" y="0"/>
                  </a:lnTo>
                  <a:lnTo>
                    <a:pt x="2629377" y="0"/>
                  </a:lnTo>
                  <a:lnTo>
                    <a:pt x="2634058" y="0"/>
                  </a:lnTo>
                  <a:lnTo>
                    <a:pt x="2635549" y="0"/>
                  </a:lnTo>
                  <a:lnTo>
                    <a:pt x="2636545" y="0"/>
                  </a:lnTo>
                  <a:lnTo>
                    <a:pt x="2648987" y="0"/>
                  </a:lnTo>
                  <a:lnTo>
                    <a:pt x="2649821" y="0"/>
                  </a:lnTo>
                  <a:lnTo>
                    <a:pt x="2651313" y="0"/>
                  </a:lnTo>
                  <a:lnTo>
                    <a:pt x="2651947" y="0"/>
                  </a:lnTo>
                  <a:lnTo>
                    <a:pt x="2653017" y="0"/>
                  </a:lnTo>
                  <a:lnTo>
                    <a:pt x="2653438" y="0"/>
                  </a:lnTo>
                  <a:lnTo>
                    <a:pt x="2656459" y="0"/>
                  </a:lnTo>
                  <a:lnTo>
                    <a:pt x="2657950" y="0"/>
                  </a:lnTo>
                  <a:lnTo>
                    <a:pt x="2665460" y="0"/>
                  </a:lnTo>
                  <a:lnTo>
                    <a:pt x="2680098" y="0"/>
                  </a:lnTo>
                  <a:lnTo>
                    <a:pt x="2680520" y="0"/>
                  </a:lnTo>
                  <a:lnTo>
                    <a:pt x="2682011" y="0"/>
                  </a:lnTo>
                  <a:lnTo>
                    <a:pt x="2692542" y="0"/>
                  </a:lnTo>
                  <a:lnTo>
                    <a:pt x="2702556" y="0"/>
                  </a:lnTo>
                  <a:lnTo>
                    <a:pt x="2704048" y="0"/>
                  </a:lnTo>
                  <a:lnTo>
                    <a:pt x="2724289" y="0"/>
                  </a:lnTo>
                  <a:lnTo>
                    <a:pt x="2731129" y="0"/>
                  </a:lnTo>
                  <a:lnTo>
                    <a:pt x="2732621" y="0"/>
                  </a:lnTo>
                  <a:lnTo>
                    <a:pt x="2733253" y="0"/>
                  </a:lnTo>
                  <a:lnTo>
                    <a:pt x="2734745" y="0"/>
                  </a:lnTo>
                  <a:lnTo>
                    <a:pt x="2746692" y="0"/>
                  </a:lnTo>
                  <a:lnTo>
                    <a:pt x="2749017" y="0"/>
                  </a:lnTo>
                  <a:lnTo>
                    <a:pt x="2750509" y="0"/>
                  </a:lnTo>
                  <a:lnTo>
                    <a:pt x="2754354" y="0"/>
                  </a:lnTo>
                  <a:lnTo>
                    <a:pt x="2755654" y="0"/>
                  </a:lnTo>
                  <a:lnTo>
                    <a:pt x="2757146" y="0"/>
                  </a:lnTo>
                  <a:lnTo>
                    <a:pt x="2761827" y="0"/>
                  </a:lnTo>
                  <a:lnTo>
                    <a:pt x="2763318" y="0"/>
                  </a:lnTo>
                  <a:lnTo>
                    <a:pt x="2776756" y="0"/>
                  </a:lnTo>
                  <a:lnTo>
                    <a:pt x="2777590" y="0"/>
                  </a:lnTo>
                  <a:lnTo>
                    <a:pt x="2779082" y="0"/>
                  </a:lnTo>
                  <a:lnTo>
                    <a:pt x="2783442" y="0"/>
                  </a:lnTo>
                  <a:lnTo>
                    <a:pt x="2784228" y="0"/>
                  </a:lnTo>
                  <a:lnTo>
                    <a:pt x="2785719" y="0"/>
                  </a:lnTo>
                  <a:lnTo>
                    <a:pt x="2786473" y="0"/>
                  </a:lnTo>
                  <a:lnTo>
                    <a:pt x="2793229" y="0"/>
                  </a:lnTo>
                  <a:lnTo>
                    <a:pt x="2799367" y="0"/>
                  </a:lnTo>
                  <a:lnTo>
                    <a:pt x="2813506" y="0"/>
                  </a:lnTo>
                  <a:lnTo>
                    <a:pt x="2820311" y="0"/>
                  </a:lnTo>
                  <a:lnTo>
                    <a:pt x="2827893" y="0"/>
                  </a:lnTo>
                  <a:lnTo>
                    <a:pt x="2827940" y="0"/>
                  </a:lnTo>
                  <a:lnTo>
                    <a:pt x="2829431" y="0"/>
                  </a:lnTo>
                  <a:lnTo>
                    <a:pt x="2829978" y="0"/>
                  </a:lnTo>
                  <a:lnTo>
                    <a:pt x="2852058" y="0"/>
                  </a:lnTo>
                  <a:lnTo>
                    <a:pt x="2857060" y="0"/>
                  </a:lnTo>
                  <a:lnTo>
                    <a:pt x="2857958" y="0"/>
                  </a:lnTo>
                  <a:lnTo>
                    <a:pt x="2871601" y="0"/>
                  </a:lnTo>
                  <a:lnTo>
                    <a:pt x="2882123" y="0"/>
                  </a:lnTo>
                  <a:lnTo>
                    <a:pt x="2894046" y="0"/>
                  </a:lnTo>
                  <a:lnTo>
                    <a:pt x="2903496" y="0"/>
                  </a:lnTo>
                  <a:lnTo>
                    <a:pt x="2911211" y="0"/>
                  </a:lnTo>
                  <a:lnTo>
                    <a:pt x="2914242" y="0"/>
                  </a:lnTo>
                  <a:lnTo>
                    <a:pt x="2914461" y="0"/>
                  </a:lnTo>
                  <a:lnTo>
                    <a:pt x="2924111" y="0"/>
                  </a:lnTo>
                  <a:lnTo>
                    <a:pt x="2927136" y="0"/>
                  </a:lnTo>
                  <a:lnTo>
                    <a:pt x="2933561" y="0"/>
                  </a:lnTo>
                  <a:lnTo>
                    <a:pt x="2939580" y="0"/>
                  </a:lnTo>
                  <a:lnTo>
                    <a:pt x="2941275" y="0"/>
                  </a:lnTo>
                  <a:lnTo>
                    <a:pt x="2941543" y="0"/>
                  </a:lnTo>
                  <a:lnTo>
                    <a:pt x="2945586" y="0"/>
                  </a:lnTo>
                  <a:lnTo>
                    <a:pt x="2950032" y="0"/>
                  </a:lnTo>
                  <a:lnTo>
                    <a:pt x="2955662" y="0"/>
                  </a:lnTo>
                  <a:lnTo>
                    <a:pt x="2955709" y="0"/>
                  </a:lnTo>
                  <a:lnTo>
                    <a:pt x="2957200" y="0"/>
                  </a:lnTo>
                  <a:lnTo>
                    <a:pt x="2957747" y="0"/>
                  </a:lnTo>
                  <a:lnTo>
                    <a:pt x="2968152" y="0"/>
                  </a:lnTo>
                  <a:lnTo>
                    <a:pt x="2969644" y="0"/>
                  </a:lnTo>
                  <a:lnTo>
                    <a:pt x="2972667" y="0"/>
                  </a:lnTo>
                  <a:lnTo>
                    <a:pt x="2977114" y="0"/>
                  </a:lnTo>
                  <a:lnTo>
                    <a:pt x="2984829" y="0"/>
                  </a:lnTo>
                  <a:lnTo>
                    <a:pt x="2985727" y="0"/>
                  </a:lnTo>
                  <a:lnTo>
                    <a:pt x="2999370" y="0"/>
                  </a:lnTo>
                  <a:lnTo>
                    <a:pt x="3021815" y="0"/>
                  </a:lnTo>
                  <a:lnTo>
                    <a:pt x="3031265" y="0"/>
                  </a:lnTo>
                  <a:lnTo>
                    <a:pt x="3042230" y="0"/>
                  </a:lnTo>
                  <a:lnTo>
                    <a:pt x="3044946" y="0"/>
                  </a:lnTo>
                  <a:lnTo>
                    <a:pt x="3051880" y="0"/>
                  </a:lnTo>
                  <a:lnTo>
                    <a:pt x="3061330" y="0"/>
                  </a:lnTo>
                  <a:lnTo>
                    <a:pt x="3067349" y="0"/>
                  </a:lnTo>
                  <a:lnTo>
                    <a:pt x="3069312" y="0"/>
                  </a:lnTo>
                  <a:lnTo>
                    <a:pt x="3073355" y="0"/>
                  </a:lnTo>
                  <a:lnTo>
                    <a:pt x="3073518" y="0"/>
                  </a:lnTo>
                  <a:lnTo>
                    <a:pt x="3075011" y="0"/>
                  </a:lnTo>
                  <a:lnTo>
                    <a:pt x="3077801" y="0"/>
                  </a:lnTo>
                  <a:lnTo>
                    <a:pt x="3095921" y="0"/>
                  </a:lnTo>
                  <a:lnTo>
                    <a:pt x="3097413" y="0"/>
                  </a:lnTo>
                  <a:lnTo>
                    <a:pt x="3100436" y="0"/>
                  </a:lnTo>
                  <a:lnTo>
                    <a:pt x="3103552" y="0"/>
                  </a:lnTo>
                  <a:lnTo>
                    <a:pt x="3104883" y="0"/>
                  </a:lnTo>
                  <a:lnTo>
                    <a:pt x="3120023" y="0"/>
                  </a:lnTo>
                  <a:lnTo>
                    <a:pt x="3120445" y="0"/>
                  </a:lnTo>
                  <a:lnTo>
                    <a:pt x="3149018" y="0"/>
                  </a:lnTo>
                  <a:lnTo>
                    <a:pt x="3150088" y="0"/>
                  </a:lnTo>
                  <a:lnTo>
                    <a:pt x="3150509" y="0"/>
                  </a:lnTo>
                  <a:lnTo>
                    <a:pt x="3171054" y="0"/>
                  </a:lnTo>
                  <a:lnTo>
                    <a:pt x="3172715" y="0"/>
                  </a:lnTo>
                  <a:lnTo>
                    <a:pt x="3199627" y="0"/>
                  </a:lnTo>
                  <a:lnTo>
                    <a:pt x="3201119" y="0"/>
                  </a:lnTo>
                  <a:lnTo>
                    <a:pt x="3201287" y="0"/>
                  </a:lnTo>
                  <a:lnTo>
                    <a:pt x="3201751" y="0"/>
                  </a:lnTo>
                  <a:lnTo>
                    <a:pt x="3202780" y="0"/>
                  </a:lnTo>
                  <a:lnTo>
                    <a:pt x="3217515" y="0"/>
                  </a:lnTo>
                  <a:lnTo>
                    <a:pt x="3224152" y="0"/>
                  </a:lnTo>
                  <a:lnTo>
                    <a:pt x="3230324" y="0"/>
                  </a:lnTo>
                  <a:lnTo>
                    <a:pt x="3231321" y="0"/>
                  </a:lnTo>
                  <a:lnTo>
                    <a:pt x="3231816" y="0"/>
                  </a:lnTo>
                  <a:lnTo>
                    <a:pt x="3243763" y="0"/>
                  </a:lnTo>
                  <a:lnTo>
                    <a:pt x="3246088" y="0"/>
                  </a:lnTo>
                  <a:lnTo>
                    <a:pt x="3247580" y="0"/>
                  </a:lnTo>
                  <a:lnTo>
                    <a:pt x="3247792" y="0"/>
                  </a:lnTo>
                  <a:lnTo>
                    <a:pt x="3248214" y="0"/>
                  </a:lnTo>
                  <a:lnTo>
                    <a:pt x="3252725" y="0"/>
                  </a:lnTo>
                  <a:lnTo>
                    <a:pt x="3254217" y="0"/>
                  </a:lnTo>
                  <a:lnTo>
                    <a:pt x="3260235" y="0"/>
                  </a:lnTo>
                  <a:lnTo>
                    <a:pt x="3276787" y="0"/>
                  </a:lnTo>
                  <a:lnTo>
                    <a:pt x="3277857" y="0"/>
                  </a:lnTo>
                  <a:lnTo>
                    <a:pt x="3278278" y="0"/>
                  </a:lnTo>
                  <a:lnTo>
                    <a:pt x="3290300" y="0"/>
                  </a:lnTo>
                  <a:lnTo>
                    <a:pt x="3298823" y="0"/>
                  </a:lnTo>
                  <a:lnTo>
                    <a:pt x="3327396" y="0"/>
                  </a:lnTo>
                  <a:lnTo>
                    <a:pt x="3328888" y="0"/>
                  </a:lnTo>
                  <a:lnTo>
                    <a:pt x="3329520" y="0"/>
                  </a:lnTo>
                  <a:lnTo>
                    <a:pt x="3345284" y="0"/>
                  </a:lnTo>
                  <a:lnTo>
                    <a:pt x="3349129" y="0"/>
                  </a:lnTo>
                  <a:lnTo>
                    <a:pt x="3351921" y="0"/>
                  </a:lnTo>
                  <a:lnTo>
                    <a:pt x="3358093" y="0"/>
                  </a:lnTo>
                  <a:lnTo>
                    <a:pt x="3359585" y="0"/>
                  </a:lnTo>
                  <a:lnTo>
                    <a:pt x="3371532" y="0"/>
                  </a:lnTo>
                  <a:lnTo>
                    <a:pt x="3373857" y="0"/>
                  </a:lnTo>
                  <a:lnTo>
                    <a:pt x="3375349" y="0"/>
                  </a:lnTo>
                  <a:lnTo>
                    <a:pt x="3380494" y="0"/>
                  </a:lnTo>
                  <a:lnTo>
                    <a:pt x="3381986" y="0"/>
                  </a:lnTo>
                  <a:lnTo>
                    <a:pt x="3388004" y="0"/>
                  </a:lnTo>
                  <a:lnTo>
                    <a:pt x="3408282" y="0"/>
                  </a:lnTo>
                  <a:lnTo>
                    <a:pt x="3418069" y="0"/>
                  </a:lnTo>
                  <a:lnTo>
                    <a:pt x="3424207" y="0"/>
                  </a:lnTo>
                  <a:lnTo>
                    <a:pt x="3424753" y="0"/>
                  </a:lnTo>
                  <a:lnTo>
                    <a:pt x="3452733" y="0"/>
                  </a:lnTo>
                  <a:lnTo>
                    <a:pt x="3454818" y="0"/>
                  </a:lnTo>
                  <a:lnTo>
                    <a:pt x="3476898" y="0"/>
                  </a:lnTo>
                  <a:lnTo>
                    <a:pt x="3496441" y="0"/>
                  </a:lnTo>
                  <a:lnTo>
                    <a:pt x="3509236" y="0"/>
                  </a:lnTo>
                  <a:lnTo>
                    <a:pt x="3518886" y="0"/>
                  </a:lnTo>
                  <a:lnTo>
                    <a:pt x="3528336" y="0"/>
                  </a:lnTo>
                  <a:lnTo>
                    <a:pt x="3536051" y="0"/>
                  </a:lnTo>
                  <a:lnTo>
                    <a:pt x="3539301" y="0"/>
                  </a:lnTo>
                  <a:lnTo>
                    <a:pt x="3540361" y="0"/>
                  </a:lnTo>
                  <a:lnTo>
                    <a:pt x="3544807" y="0"/>
                  </a:lnTo>
                  <a:lnTo>
                    <a:pt x="3551976" y="0"/>
                  </a:lnTo>
                  <a:lnTo>
                    <a:pt x="3552522" y="0"/>
                  </a:lnTo>
                  <a:lnTo>
                    <a:pt x="3564420" y="0"/>
                  </a:lnTo>
                  <a:lnTo>
                    <a:pt x="3570426" y="0"/>
                  </a:lnTo>
                  <a:cubicBezTo>
                    <a:pt x="3574872" y="0"/>
                    <a:pt x="3574872" y="0"/>
                    <a:pt x="3574872" y="0"/>
                  </a:cubicBezTo>
                  <a:lnTo>
                    <a:pt x="3580502" y="0"/>
                  </a:lnTo>
                  <a:lnTo>
                    <a:pt x="3582587" y="0"/>
                  </a:lnTo>
                  <a:lnTo>
                    <a:pt x="3624210" y="0"/>
                  </a:lnTo>
                  <a:lnTo>
                    <a:pt x="3637005" y="0"/>
                  </a:lnTo>
                  <a:lnTo>
                    <a:pt x="3646655" y="0"/>
                  </a:lnTo>
                  <a:lnTo>
                    <a:pt x="3656105" y="0"/>
                  </a:lnTo>
                  <a:lnTo>
                    <a:pt x="3667070" y="0"/>
                  </a:lnTo>
                  <a:lnTo>
                    <a:pt x="3668130" y="0"/>
                  </a:lnTo>
                  <a:lnTo>
                    <a:pt x="3669786" y="0"/>
                  </a:lnTo>
                  <a:lnTo>
                    <a:pt x="3672576" y="0"/>
                  </a:lnTo>
                  <a:lnTo>
                    <a:pt x="3692189" y="0"/>
                  </a:lnTo>
                  <a:lnTo>
                    <a:pt x="3698195" y="0"/>
                  </a:lnTo>
                  <a:lnTo>
                    <a:pt x="3702641" y="0"/>
                  </a:lnTo>
                  <a:lnTo>
                    <a:pt x="3744863" y="0"/>
                  </a:lnTo>
                  <a:lnTo>
                    <a:pt x="3745285" y="0"/>
                  </a:lnTo>
                  <a:lnTo>
                    <a:pt x="3795894" y="0"/>
                  </a:lnTo>
                  <a:lnTo>
                    <a:pt x="3797555" y="0"/>
                  </a:lnTo>
                  <a:lnTo>
                    <a:pt x="3826591" y="0"/>
                  </a:lnTo>
                  <a:lnTo>
                    <a:pt x="3842355" y="0"/>
                  </a:lnTo>
                  <a:lnTo>
                    <a:pt x="3848992" y="0"/>
                  </a:lnTo>
                  <a:lnTo>
                    <a:pt x="3872632" y="0"/>
                  </a:lnTo>
                  <a:lnTo>
                    <a:pt x="3873054" y="0"/>
                  </a:lnTo>
                  <a:lnTo>
                    <a:pt x="3885075" y="0"/>
                  </a:lnTo>
                  <a:lnTo>
                    <a:pt x="3923663" y="0"/>
                  </a:lnTo>
                  <a:lnTo>
                    <a:pt x="3954360" y="0"/>
                  </a:lnTo>
                  <a:lnTo>
                    <a:pt x="3970124" y="0"/>
                  </a:lnTo>
                  <a:lnTo>
                    <a:pt x="3976761" y="0"/>
                  </a:lnTo>
                  <a:lnTo>
                    <a:pt x="4012844" y="0"/>
                  </a:lnTo>
                  <a:lnTo>
                    <a:pt x="4049593" y="0"/>
                  </a:lnTo>
                  <a:cubicBezTo>
                    <a:pt x="4169647" y="0"/>
                    <a:pt x="4169647" y="0"/>
                    <a:pt x="4169647" y="0"/>
                  </a:cubicBezTo>
                  <a:lnTo>
                    <a:pt x="4177362" y="0"/>
                  </a:lnTo>
                  <a:cubicBezTo>
                    <a:pt x="4297416" y="0"/>
                    <a:pt x="4297416" y="0"/>
                    <a:pt x="4297416" y="0"/>
                  </a:cubicBezTo>
                  <a:cubicBezTo>
                    <a:pt x="4327758" y="0"/>
                    <a:pt x="4364168" y="21251"/>
                    <a:pt x="4379339" y="47054"/>
                  </a:cubicBezTo>
                  <a:cubicBezTo>
                    <a:pt x="4591731" y="415146"/>
                    <a:pt x="4591731" y="415146"/>
                    <a:pt x="4591731" y="415146"/>
                  </a:cubicBezTo>
                  <a:cubicBezTo>
                    <a:pt x="4606902" y="440951"/>
                    <a:pt x="4606902" y="483452"/>
                    <a:pt x="4591731" y="509257"/>
                  </a:cubicBezTo>
                  <a:cubicBezTo>
                    <a:pt x="4379339" y="877348"/>
                    <a:pt x="4379339" y="877348"/>
                    <a:pt x="4379339" y="877348"/>
                  </a:cubicBezTo>
                  <a:cubicBezTo>
                    <a:pt x="4364168" y="903151"/>
                    <a:pt x="4327758" y="924402"/>
                    <a:pt x="4297416" y="924402"/>
                  </a:cubicBezTo>
                  <a:lnTo>
                    <a:pt x="4169647" y="924402"/>
                  </a:lnTo>
                  <a:lnTo>
                    <a:pt x="3976761" y="924402"/>
                  </a:lnTo>
                  <a:lnTo>
                    <a:pt x="3872632" y="924402"/>
                  </a:lnTo>
                  <a:lnTo>
                    <a:pt x="3848992" y="924402"/>
                  </a:lnTo>
                  <a:lnTo>
                    <a:pt x="3744863" y="924402"/>
                  </a:lnTo>
                  <a:lnTo>
                    <a:pt x="3702641" y="924402"/>
                  </a:lnTo>
                  <a:lnTo>
                    <a:pt x="3672576" y="924402"/>
                  </a:lnTo>
                  <a:lnTo>
                    <a:pt x="3656105" y="924402"/>
                  </a:lnTo>
                  <a:lnTo>
                    <a:pt x="3574872" y="924402"/>
                  </a:lnTo>
                  <a:lnTo>
                    <a:pt x="3551976" y="924402"/>
                  </a:lnTo>
                  <a:lnTo>
                    <a:pt x="3544807" y="924402"/>
                  </a:lnTo>
                  <a:lnTo>
                    <a:pt x="3528336" y="924402"/>
                  </a:lnTo>
                  <a:lnTo>
                    <a:pt x="3424207" y="924402"/>
                  </a:lnTo>
                  <a:lnTo>
                    <a:pt x="3381986" y="924402"/>
                  </a:lnTo>
                  <a:lnTo>
                    <a:pt x="3380494" y="924402"/>
                  </a:lnTo>
                  <a:lnTo>
                    <a:pt x="3351921" y="924402"/>
                  </a:lnTo>
                  <a:lnTo>
                    <a:pt x="3277857" y="924402"/>
                  </a:lnTo>
                  <a:lnTo>
                    <a:pt x="3254217" y="924402"/>
                  </a:lnTo>
                  <a:lnTo>
                    <a:pt x="3252725" y="924402"/>
                  </a:lnTo>
                  <a:lnTo>
                    <a:pt x="3247792" y="924402"/>
                  </a:lnTo>
                  <a:lnTo>
                    <a:pt x="3231321" y="924402"/>
                  </a:lnTo>
                  <a:lnTo>
                    <a:pt x="3224152" y="924402"/>
                  </a:lnTo>
                  <a:lnTo>
                    <a:pt x="3150088" y="924402"/>
                  </a:lnTo>
                  <a:lnTo>
                    <a:pt x="3120023" y="924402"/>
                  </a:lnTo>
                  <a:lnTo>
                    <a:pt x="3104883" y="924402"/>
                  </a:lnTo>
                  <a:lnTo>
                    <a:pt x="3103552" y="924402"/>
                  </a:lnTo>
                  <a:lnTo>
                    <a:pt x="3077801" y="924402"/>
                  </a:lnTo>
                  <a:lnTo>
                    <a:pt x="3061330" y="924402"/>
                  </a:lnTo>
                  <a:lnTo>
                    <a:pt x="3031265" y="924402"/>
                  </a:lnTo>
                  <a:lnTo>
                    <a:pt x="2977114" y="924402"/>
                  </a:lnTo>
                  <a:lnTo>
                    <a:pt x="2957200" y="924402"/>
                  </a:lnTo>
                  <a:lnTo>
                    <a:pt x="2955709" y="924402"/>
                  </a:lnTo>
                  <a:lnTo>
                    <a:pt x="2950032" y="924402"/>
                  </a:lnTo>
                  <a:lnTo>
                    <a:pt x="2933561" y="924402"/>
                  </a:lnTo>
                  <a:lnTo>
                    <a:pt x="2927136" y="924402"/>
                  </a:lnTo>
                  <a:lnTo>
                    <a:pt x="2903496" y="924402"/>
                  </a:lnTo>
                  <a:lnTo>
                    <a:pt x="2829431" y="924402"/>
                  </a:lnTo>
                  <a:lnTo>
                    <a:pt x="2827940" y="924402"/>
                  </a:lnTo>
                  <a:lnTo>
                    <a:pt x="2799367" y="924402"/>
                  </a:lnTo>
                  <a:lnTo>
                    <a:pt x="2785719" y="924402"/>
                  </a:lnTo>
                  <a:lnTo>
                    <a:pt x="2784228" y="924402"/>
                  </a:lnTo>
                  <a:lnTo>
                    <a:pt x="2757146" y="924402"/>
                  </a:lnTo>
                  <a:lnTo>
                    <a:pt x="2755654" y="924402"/>
                  </a:lnTo>
                  <a:lnTo>
                    <a:pt x="2680098" y="924402"/>
                  </a:lnTo>
                  <a:lnTo>
                    <a:pt x="2657950" y="924402"/>
                  </a:lnTo>
                  <a:lnTo>
                    <a:pt x="2656459" y="924402"/>
                  </a:lnTo>
                  <a:lnTo>
                    <a:pt x="2653017" y="924402"/>
                  </a:lnTo>
                  <a:lnTo>
                    <a:pt x="2636545" y="924402"/>
                  </a:lnTo>
                  <a:lnTo>
                    <a:pt x="2629377" y="924402"/>
                  </a:lnTo>
                  <a:lnTo>
                    <a:pt x="2627885" y="924402"/>
                  </a:lnTo>
                  <a:lnTo>
                    <a:pt x="2606481" y="924402"/>
                  </a:lnTo>
                  <a:lnTo>
                    <a:pt x="2552329" y="924402"/>
                  </a:lnTo>
                  <a:lnTo>
                    <a:pt x="2525248" y="924402"/>
                  </a:lnTo>
                  <a:lnTo>
                    <a:pt x="2510108" y="924402"/>
                  </a:lnTo>
                  <a:lnTo>
                    <a:pt x="2508776" y="924402"/>
                  </a:lnTo>
                  <a:lnTo>
                    <a:pt x="2480043" y="924402"/>
                  </a:lnTo>
                  <a:lnTo>
                    <a:pt x="2478712" y="924402"/>
                  </a:lnTo>
                  <a:lnTo>
                    <a:pt x="2463572" y="924402"/>
                  </a:lnTo>
                  <a:lnTo>
                    <a:pt x="2436490" y="924402"/>
                  </a:lnTo>
                  <a:lnTo>
                    <a:pt x="2382339" y="924402"/>
                  </a:lnTo>
                  <a:lnTo>
                    <a:pt x="2360934" y="924402"/>
                  </a:lnTo>
                  <a:lnTo>
                    <a:pt x="2359443" y="924402"/>
                  </a:lnTo>
                  <a:lnTo>
                    <a:pt x="2352274" y="924402"/>
                  </a:lnTo>
                  <a:lnTo>
                    <a:pt x="2335803" y="924402"/>
                  </a:lnTo>
                  <a:lnTo>
                    <a:pt x="2332360" y="924402"/>
                  </a:lnTo>
                  <a:lnTo>
                    <a:pt x="2332328" y="924402"/>
                  </a:lnTo>
                  <a:lnTo>
                    <a:pt x="2330869" y="924402"/>
                  </a:lnTo>
                  <a:lnTo>
                    <a:pt x="2308721" y="924402"/>
                  </a:lnTo>
                  <a:lnTo>
                    <a:pt x="2233165" y="924402"/>
                  </a:lnTo>
                  <a:lnTo>
                    <a:pt x="2231674" y="924402"/>
                  </a:lnTo>
                  <a:lnTo>
                    <a:pt x="2204591" y="924402"/>
                  </a:lnTo>
                  <a:lnTo>
                    <a:pt x="2204559" y="924402"/>
                  </a:lnTo>
                  <a:lnTo>
                    <a:pt x="2203100" y="924402"/>
                  </a:lnTo>
                  <a:lnTo>
                    <a:pt x="2189452" y="924402"/>
                  </a:lnTo>
                  <a:lnTo>
                    <a:pt x="2160879" y="924402"/>
                  </a:lnTo>
                  <a:lnTo>
                    <a:pt x="2159388" y="924402"/>
                  </a:lnTo>
                  <a:lnTo>
                    <a:pt x="2085323" y="924402"/>
                  </a:lnTo>
                  <a:lnTo>
                    <a:pt x="2077294" y="924402"/>
                  </a:lnTo>
                  <a:lnTo>
                    <a:pt x="2061683" y="924402"/>
                  </a:lnTo>
                  <a:lnTo>
                    <a:pt x="2055258" y="924402"/>
                  </a:lnTo>
                  <a:lnTo>
                    <a:pt x="2038787" y="924402"/>
                  </a:lnTo>
                  <a:lnTo>
                    <a:pt x="2033110" y="924402"/>
                  </a:lnTo>
                  <a:lnTo>
                    <a:pt x="2031619" y="924402"/>
                  </a:lnTo>
                  <a:lnTo>
                    <a:pt x="2011705" y="924402"/>
                  </a:lnTo>
                  <a:lnTo>
                    <a:pt x="1957554" y="924402"/>
                  </a:lnTo>
                  <a:lnTo>
                    <a:pt x="1949525" y="924402"/>
                  </a:lnTo>
                  <a:lnTo>
                    <a:pt x="1927489" y="924402"/>
                  </a:lnTo>
                  <a:lnTo>
                    <a:pt x="1911018" y="924402"/>
                  </a:lnTo>
                  <a:lnTo>
                    <a:pt x="1907543" y="924402"/>
                  </a:lnTo>
                  <a:lnTo>
                    <a:pt x="1885268" y="924402"/>
                  </a:lnTo>
                  <a:lnTo>
                    <a:pt x="1883936" y="924402"/>
                  </a:lnTo>
                  <a:lnTo>
                    <a:pt x="1868796" y="924402"/>
                  </a:lnTo>
                  <a:lnTo>
                    <a:pt x="1838732" y="924402"/>
                  </a:lnTo>
                  <a:lnTo>
                    <a:pt x="1779774" y="924402"/>
                  </a:lnTo>
                  <a:lnTo>
                    <a:pt x="1764668" y="924402"/>
                  </a:lnTo>
                  <a:lnTo>
                    <a:pt x="1757499" y="924402"/>
                  </a:lnTo>
                  <a:lnTo>
                    <a:pt x="1741027" y="924402"/>
                  </a:lnTo>
                  <a:lnTo>
                    <a:pt x="1737552" y="924402"/>
                  </a:lnTo>
                  <a:lnTo>
                    <a:pt x="1736094" y="924402"/>
                  </a:lnTo>
                  <a:lnTo>
                    <a:pt x="1734603" y="924402"/>
                  </a:lnTo>
                  <a:lnTo>
                    <a:pt x="1710963" y="924402"/>
                  </a:lnTo>
                  <a:lnTo>
                    <a:pt x="1707488" y="924402"/>
                  </a:lnTo>
                  <a:lnTo>
                    <a:pt x="1652509" y="924402"/>
                  </a:lnTo>
                  <a:lnTo>
                    <a:pt x="1636899" y="924402"/>
                  </a:lnTo>
                  <a:lnTo>
                    <a:pt x="1609783" y="924402"/>
                  </a:lnTo>
                  <a:lnTo>
                    <a:pt x="1608325" y="924402"/>
                  </a:lnTo>
                  <a:lnTo>
                    <a:pt x="1606834" y="924402"/>
                  </a:lnTo>
                  <a:lnTo>
                    <a:pt x="1579719" y="924402"/>
                  </a:lnTo>
                  <a:lnTo>
                    <a:pt x="1564612" y="924402"/>
                  </a:lnTo>
                  <a:lnTo>
                    <a:pt x="1524740" y="924402"/>
                  </a:lnTo>
                  <a:lnTo>
                    <a:pt x="1482518" y="924402"/>
                  </a:lnTo>
                  <a:lnTo>
                    <a:pt x="1460483" y="924402"/>
                  </a:lnTo>
                  <a:lnTo>
                    <a:pt x="1452454" y="924402"/>
                  </a:lnTo>
                  <a:lnTo>
                    <a:pt x="1444011" y="924402"/>
                  </a:lnTo>
                  <a:lnTo>
                    <a:pt x="1436843" y="924402"/>
                  </a:lnTo>
                  <a:lnTo>
                    <a:pt x="1413947" y="924402"/>
                  </a:lnTo>
                  <a:lnTo>
                    <a:pt x="1354749" y="924402"/>
                  </a:lnTo>
                  <a:lnTo>
                    <a:pt x="1332714" y="924402"/>
                  </a:lnTo>
                  <a:lnTo>
                    <a:pt x="1324685" y="924402"/>
                  </a:lnTo>
                  <a:lnTo>
                    <a:pt x="1316242" y="924402"/>
                  </a:lnTo>
                  <a:lnTo>
                    <a:pt x="1312767" y="924402"/>
                  </a:lnTo>
                  <a:lnTo>
                    <a:pt x="1286178" y="924402"/>
                  </a:lnTo>
                  <a:lnTo>
                    <a:pt x="1282703" y="924402"/>
                  </a:lnTo>
                  <a:lnTo>
                    <a:pt x="1243956" y="924402"/>
                  </a:lnTo>
                  <a:lnTo>
                    <a:pt x="1184998" y="924402"/>
                  </a:lnTo>
                  <a:lnTo>
                    <a:pt x="1154934" y="924402"/>
                  </a:lnTo>
                  <a:lnTo>
                    <a:pt x="1139828" y="924402"/>
                  </a:lnTo>
                  <a:lnTo>
                    <a:pt x="1116187" y="924402"/>
                  </a:lnTo>
                  <a:lnTo>
                    <a:pt x="1112712" y="924402"/>
                  </a:lnTo>
                  <a:lnTo>
                    <a:pt x="1057734" y="924402"/>
                  </a:lnTo>
                  <a:lnTo>
                    <a:pt x="1027669" y="924402"/>
                  </a:lnTo>
                  <a:lnTo>
                    <a:pt x="1012059" y="924402"/>
                  </a:lnTo>
                  <a:lnTo>
                    <a:pt x="984943" y="924402"/>
                  </a:lnTo>
                  <a:lnTo>
                    <a:pt x="929965" y="924402"/>
                  </a:lnTo>
                  <a:lnTo>
                    <a:pt x="899900" y="924402"/>
                  </a:lnTo>
                  <a:lnTo>
                    <a:pt x="857678" y="924402"/>
                  </a:lnTo>
                  <a:lnTo>
                    <a:pt x="819171" y="924402"/>
                  </a:lnTo>
                  <a:lnTo>
                    <a:pt x="729909" y="924402"/>
                  </a:lnTo>
                  <a:lnTo>
                    <a:pt x="691402" y="924402"/>
                  </a:lnTo>
                  <a:lnTo>
                    <a:pt x="687927" y="924402"/>
                  </a:lnTo>
                  <a:lnTo>
                    <a:pt x="560158" y="924402"/>
                  </a:lnTo>
                  <a:lnTo>
                    <a:pt x="432894" y="924402"/>
                  </a:lnTo>
                  <a:lnTo>
                    <a:pt x="305125" y="924402"/>
                  </a:lnTo>
                  <a:cubicBezTo>
                    <a:pt x="275541" y="924402"/>
                    <a:pt x="238373" y="903151"/>
                    <a:pt x="223202" y="877348"/>
                  </a:cubicBezTo>
                  <a:cubicBezTo>
                    <a:pt x="10809" y="509257"/>
                    <a:pt x="10809" y="509257"/>
                    <a:pt x="10809" y="509257"/>
                  </a:cubicBezTo>
                  <a:cubicBezTo>
                    <a:pt x="-3603" y="483452"/>
                    <a:pt x="-3603" y="440951"/>
                    <a:pt x="10809" y="415146"/>
                  </a:cubicBezTo>
                  <a:cubicBezTo>
                    <a:pt x="223202" y="47054"/>
                    <a:pt x="223202" y="47054"/>
                    <a:pt x="223202" y="47054"/>
                  </a:cubicBezTo>
                  <a:cubicBezTo>
                    <a:pt x="238373" y="21251"/>
                    <a:pt x="275541" y="0"/>
                    <a:pt x="305125" y="0"/>
                  </a:cubicBezTo>
                  <a:close/>
                </a:path>
              </a:pathLst>
            </a:custGeom>
            <a:solidFill>
              <a:schemeClr val="accent5">
                <a:lumMod val="95000"/>
              </a:schemeClr>
            </a:solidFill>
            <a:ln w="19050">
              <a:gradFill flip="none" rotWithShape="1">
                <a:gsLst>
                  <a:gs pos="0">
                    <a:schemeClr val="bg1">
                      <a:lumMod val="75000"/>
                    </a:schemeClr>
                  </a:gs>
                  <a:gs pos="100000">
                    <a:schemeClr val="bg1"/>
                  </a:gs>
                </a:gsLst>
                <a:lin ang="2700000" scaled="1"/>
                <a:tileRect/>
              </a:gradFill>
            </a:ln>
            <a:effectLst>
              <a:innerShdw blurRad="63500" dist="50800" dir="13500000">
                <a:prstClr val="black">
                  <a:alpha val="50000"/>
                </a:prstClr>
              </a:innerShdw>
            </a:effectLst>
          </p:spPr>
          <p:txBody>
            <a:bodyPr vert="horz" wrap="square" lIns="91440" tIns="45720" rIns="91440" bIns="45720" numCol="1" anchor="t" anchorCtr="0" compatLnSpc="1">
              <a:noAutofit/>
            </a:bodyPr>
            <a:lstStyle/>
            <a:p>
              <a:endParaRPr lang="zh-CN" altLang="en-US" dirty="0">
                <a:solidFill>
                  <a:prstClr val="black"/>
                </a:solidFill>
                <a:latin typeface="微软雅黑" panose="020B0503020204020204" pitchFamily="34" charset="-122"/>
              </a:endParaRPr>
            </a:p>
          </p:txBody>
        </p:sp>
      </p:grpSp>
      <p:grpSp>
        <p:nvGrpSpPr>
          <p:cNvPr id="39" name="组合 38"/>
          <p:cNvGrpSpPr/>
          <p:nvPr/>
        </p:nvGrpSpPr>
        <p:grpSpPr>
          <a:xfrm rot="16200000">
            <a:off x="574523" y="158162"/>
            <a:ext cx="765103" cy="863262"/>
            <a:chOff x="8439634" y="3544648"/>
            <a:chExt cx="1611146" cy="1817848"/>
          </a:xfrm>
        </p:grpSpPr>
        <p:sp>
          <p:nvSpPr>
            <p:cNvPr id="40" name="Freeform 5"/>
            <p:cNvSpPr/>
            <p:nvPr/>
          </p:nvSpPr>
          <p:spPr bwMode="auto">
            <a:xfrm rot="5400000">
              <a:off x="8336283" y="3647999"/>
              <a:ext cx="1817848" cy="161114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lumMod val="97000"/>
                  </a:schemeClr>
                </a:gs>
                <a:gs pos="100000">
                  <a:schemeClr val="bg1">
                    <a:lumMod val="85000"/>
                  </a:schemeClr>
                </a:gs>
              </a:gsLst>
              <a:lin ang="2700000" scaled="1"/>
              <a:tileRect/>
            </a:gradFill>
            <a:ln w="19050">
              <a:gradFill flip="none" rotWithShape="1">
                <a:gsLst>
                  <a:gs pos="100000">
                    <a:schemeClr val="bg1">
                      <a:lumMod val="75000"/>
                    </a:schemeClr>
                  </a:gs>
                  <a:gs pos="0">
                    <a:schemeClr val="bg1"/>
                  </a:gs>
                </a:gsLst>
                <a:lin ang="2700000" scaled="1"/>
                <a:tileRect/>
              </a:gradFill>
            </a:ln>
            <a:effectLst>
              <a:outerShdw blurRad="127000" dist="50800" dir="2700000" algn="tl" rotWithShape="0">
                <a:prstClr val="black">
                  <a:alpha val="40000"/>
                </a:prstClr>
              </a:outerShdw>
            </a:effectLst>
          </p:spPr>
          <p:txBody>
            <a:bodyPr vert="horz" wrap="square" lIns="91440" tIns="45720" rIns="91440" bIns="45720" numCol="1" anchor="t" anchorCtr="0" compatLnSpc="1"/>
            <a:lstStyle/>
            <a:p>
              <a:endParaRPr lang="zh-CN" altLang="en-US" dirty="0">
                <a:solidFill>
                  <a:prstClr val="black"/>
                </a:solidFill>
                <a:latin typeface="微软雅黑" panose="020B0503020204020204" pitchFamily="34" charset="-122"/>
              </a:endParaRPr>
            </a:p>
          </p:txBody>
        </p:sp>
        <p:sp>
          <p:nvSpPr>
            <p:cNvPr id="41" name="Freeform 5"/>
            <p:cNvSpPr/>
            <p:nvPr/>
          </p:nvSpPr>
          <p:spPr bwMode="auto">
            <a:xfrm rot="5400000">
              <a:off x="8582835" y="3866516"/>
              <a:ext cx="1324744" cy="117411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accent5">
                <a:lumMod val="95000"/>
              </a:schemeClr>
            </a:solidFill>
            <a:ln w="15875">
              <a:gradFill flip="none" rotWithShape="1">
                <a:gsLst>
                  <a:gs pos="0">
                    <a:schemeClr val="bg1">
                      <a:lumMod val="65000"/>
                    </a:schemeClr>
                  </a:gs>
                  <a:gs pos="100000">
                    <a:schemeClr val="bg1"/>
                  </a:gs>
                </a:gsLst>
                <a:lin ang="2700000" scaled="1"/>
                <a:tileRect/>
              </a:gradFill>
            </a:ln>
            <a:effectLst>
              <a:innerShdw blurRad="50800" dist="25400" dir="13500000">
                <a:prstClr val="black">
                  <a:alpha val="50000"/>
                </a:prstClr>
              </a:innerShdw>
            </a:effectLst>
          </p:spPr>
          <p:txBody>
            <a:bodyPr vert="horz" wrap="square" lIns="91440" tIns="45720" rIns="91440" bIns="45720" numCol="1" anchor="t" anchorCtr="0" compatLnSpc="1"/>
            <a:lstStyle/>
            <a:p>
              <a:endParaRPr lang="zh-CN" altLang="en-US" dirty="0">
                <a:solidFill>
                  <a:prstClr val="black"/>
                </a:solidFill>
                <a:latin typeface="微软雅黑" panose="020B0503020204020204" pitchFamily="34" charset="-122"/>
              </a:endParaRPr>
            </a:p>
          </p:txBody>
        </p:sp>
      </p:grpSp>
      <p:grpSp>
        <p:nvGrpSpPr>
          <p:cNvPr id="42" name="Group 17"/>
          <p:cNvGrpSpPr>
            <a:grpSpLocks noChangeAspect="1"/>
          </p:cNvGrpSpPr>
          <p:nvPr/>
        </p:nvGrpSpPr>
        <p:grpSpPr bwMode="auto">
          <a:xfrm>
            <a:off x="827405" y="455655"/>
            <a:ext cx="259340" cy="278386"/>
            <a:chOff x="231" y="1205"/>
            <a:chExt cx="640" cy="687"/>
          </a:xfrm>
          <a:solidFill>
            <a:srgbClr val="00B0F0"/>
          </a:solidFill>
          <a:effectLst/>
        </p:grpSpPr>
        <p:sp>
          <p:nvSpPr>
            <p:cNvPr id="44" name="Freeform 18"/>
            <p:cNvSpPr/>
            <p:nvPr/>
          </p:nvSpPr>
          <p:spPr bwMode="auto">
            <a:xfrm>
              <a:off x="231" y="1205"/>
              <a:ext cx="499" cy="687"/>
            </a:xfrm>
            <a:custGeom>
              <a:avLst/>
              <a:gdLst>
                <a:gd name="T0" fmla="*/ 442 w 499"/>
                <a:gd name="T1" fmla="*/ 629 h 687"/>
                <a:gd name="T2" fmla="*/ 57 w 499"/>
                <a:gd name="T3" fmla="*/ 629 h 687"/>
                <a:gd name="T4" fmla="*/ 57 w 499"/>
                <a:gd name="T5" fmla="*/ 200 h 687"/>
                <a:gd name="T6" fmla="*/ 200 w 499"/>
                <a:gd name="T7" fmla="*/ 200 h 687"/>
                <a:gd name="T8" fmla="*/ 200 w 499"/>
                <a:gd name="T9" fmla="*/ 57 h 687"/>
                <a:gd name="T10" fmla="*/ 442 w 499"/>
                <a:gd name="T11" fmla="*/ 57 h 687"/>
                <a:gd name="T12" fmla="*/ 442 w 499"/>
                <a:gd name="T13" fmla="*/ 116 h 687"/>
                <a:gd name="T14" fmla="*/ 494 w 499"/>
                <a:gd name="T15" fmla="*/ 64 h 687"/>
                <a:gd name="T16" fmla="*/ 499 w 499"/>
                <a:gd name="T17" fmla="*/ 59 h 687"/>
                <a:gd name="T18" fmla="*/ 499 w 499"/>
                <a:gd name="T19" fmla="*/ 0 h 687"/>
                <a:gd name="T20" fmla="*/ 143 w 499"/>
                <a:gd name="T21" fmla="*/ 0 h 687"/>
                <a:gd name="T22" fmla="*/ 143 w 499"/>
                <a:gd name="T23" fmla="*/ 0 h 687"/>
                <a:gd name="T24" fmla="*/ 0 w 499"/>
                <a:gd name="T25" fmla="*/ 143 h 687"/>
                <a:gd name="T26" fmla="*/ 0 w 499"/>
                <a:gd name="T27" fmla="*/ 687 h 687"/>
                <a:gd name="T28" fmla="*/ 499 w 499"/>
                <a:gd name="T29" fmla="*/ 687 h 687"/>
                <a:gd name="T30" fmla="*/ 499 w 499"/>
                <a:gd name="T31" fmla="*/ 429 h 687"/>
                <a:gd name="T32" fmla="*/ 442 w 499"/>
                <a:gd name="T33" fmla="*/ 486 h 687"/>
                <a:gd name="T34" fmla="*/ 442 w 499"/>
                <a:gd name="T35" fmla="*/ 629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9" h="687">
                  <a:moveTo>
                    <a:pt x="442" y="629"/>
                  </a:moveTo>
                  <a:lnTo>
                    <a:pt x="57" y="629"/>
                  </a:lnTo>
                  <a:lnTo>
                    <a:pt x="57" y="200"/>
                  </a:lnTo>
                  <a:lnTo>
                    <a:pt x="200" y="200"/>
                  </a:lnTo>
                  <a:lnTo>
                    <a:pt x="200" y="57"/>
                  </a:lnTo>
                  <a:lnTo>
                    <a:pt x="442" y="57"/>
                  </a:lnTo>
                  <a:lnTo>
                    <a:pt x="442" y="116"/>
                  </a:lnTo>
                  <a:lnTo>
                    <a:pt x="494" y="64"/>
                  </a:lnTo>
                  <a:lnTo>
                    <a:pt x="499" y="59"/>
                  </a:lnTo>
                  <a:lnTo>
                    <a:pt x="499" y="0"/>
                  </a:lnTo>
                  <a:lnTo>
                    <a:pt x="143" y="0"/>
                  </a:lnTo>
                  <a:lnTo>
                    <a:pt x="143" y="0"/>
                  </a:lnTo>
                  <a:lnTo>
                    <a:pt x="0" y="143"/>
                  </a:lnTo>
                  <a:lnTo>
                    <a:pt x="0" y="687"/>
                  </a:lnTo>
                  <a:lnTo>
                    <a:pt x="499" y="687"/>
                  </a:lnTo>
                  <a:lnTo>
                    <a:pt x="499" y="429"/>
                  </a:lnTo>
                  <a:lnTo>
                    <a:pt x="442" y="486"/>
                  </a:lnTo>
                  <a:lnTo>
                    <a:pt x="442" y="62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微软雅黑" panose="020B0503020204020204" pitchFamily="34" charset="-122"/>
              </a:endParaRPr>
            </a:p>
          </p:txBody>
        </p:sp>
        <p:sp>
          <p:nvSpPr>
            <p:cNvPr id="45" name="Freeform 19"/>
            <p:cNvSpPr>
              <a:spLocks noEditPoints="1"/>
            </p:cNvSpPr>
            <p:nvPr/>
          </p:nvSpPr>
          <p:spPr bwMode="auto">
            <a:xfrm>
              <a:off x="436" y="1310"/>
              <a:ext cx="435" cy="431"/>
            </a:xfrm>
            <a:custGeom>
              <a:avLst/>
              <a:gdLst>
                <a:gd name="T0" fmla="*/ 50 w 435"/>
                <a:gd name="T1" fmla="*/ 279 h 431"/>
                <a:gd name="T2" fmla="*/ 50 w 435"/>
                <a:gd name="T3" fmla="*/ 279 h 431"/>
                <a:gd name="T4" fmla="*/ 50 w 435"/>
                <a:gd name="T5" fmla="*/ 279 h 431"/>
                <a:gd name="T6" fmla="*/ 50 w 435"/>
                <a:gd name="T7" fmla="*/ 279 h 431"/>
                <a:gd name="T8" fmla="*/ 0 w 435"/>
                <a:gd name="T9" fmla="*/ 431 h 431"/>
                <a:gd name="T10" fmla="*/ 155 w 435"/>
                <a:gd name="T11" fmla="*/ 381 h 431"/>
                <a:gd name="T12" fmla="*/ 155 w 435"/>
                <a:gd name="T13" fmla="*/ 381 h 431"/>
                <a:gd name="T14" fmla="*/ 155 w 435"/>
                <a:gd name="T15" fmla="*/ 381 h 431"/>
                <a:gd name="T16" fmla="*/ 155 w 435"/>
                <a:gd name="T17" fmla="*/ 381 h 431"/>
                <a:gd name="T18" fmla="*/ 435 w 435"/>
                <a:gd name="T19" fmla="*/ 102 h 431"/>
                <a:gd name="T20" fmla="*/ 330 w 435"/>
                <a:gd name="T21" fmla="*/ 0 h 431"/>
                <a:gd name="T22" fmla="*/ 50 w 435"/>
                <a:gd name="T23" fmla="*/ 279 h 431"/>
                <a:gd name="T24" fmla="*/ 50 w 435"/>
                <a:gd name="T25" fmla="*/ 279 h 431"/>
                <a:gd name="T26" fmla="*/ 141 w 435"/>
                <a:gd name="T27" fmla="*/ 360 h 431"/>
                <a:gd name="T28" fmla="*/ 38 w 435"/>
                <a:gd name="T29" fmla="*/ 396 h 431"/>
                <a:gd name="T30" fmla="*/ 72 w 435"/>
                <a:gd name="T31" fmla="*/ 291 h 431"/>
                <a:gd name="T32" fmla="*/ 141 w 435"/>
                <a:gd name="T33" fmla="*/ 360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35" h="431">
                  <a:moveTo>
                    <a:pt x="50" y="279"/>
                  </a:moveTo>
                  <a:lnTo>
                    <a:pt x="50" y="279"/>
                  </a:lnTo>
                  <a:lnTo>
                    <a:pt x="50" y="279"/>
                  </a:lnTo>
                  <a:lnTo>
                    <a:pt x="50" y="279"/>
                  </a:lnTo>
                  <a:lnTo>
                    <a:pt x="0" y="431"/>
                  </a:lnTo>
                  <a:lnTo>
                    <a:pt x="155" y="381"/>
                  </a:lnTo>
                  <a:lnTo>
                    <a:pt x="155" y="381"/>
                  </a:lnTo>
                  <a:lnTo>
                    <a:pt x="155" y="381"/>
                  </a:lnTo>
                  <a:lnTo>
                    <a:pt x="155" y="381"/>
                  </a:lnTo>
                  <a:lnTo>
                    <a:pt x="435" y="102"/>
                  </a:lnTo>
                  <a:lnTo>
                    <a:pt x="330" y="0"/>
                  </a:lnTo>
                  <a:lnTo>
                    <a:pt x="50" y="279"/>
                  </a:lnTo>
                  <a:lnTo>
                    <a:pt x="50" y="279"/>
                  </a:lnTo>
                  <a:close/>
                  <a:moveTo>
                    <a:pt x="141" y="360"/>
                  </a:moveTo>
                  <a:lnTo>
                    <a:pt x="38" y="396"/>
                  </a:lnTo>
                  <a:lnTo>
                    <a:pt x="72" y="291"/>
                  </a:lnTo>
                  <a:lnTo>
                    <a:pt x="141" y="36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微软雅黑" panose="020B0503020204020204" pitchFamily="34" charset="-122"/>
              </a:endParaRPr>
            </a:p>
          </p:txBody>
        </p:sp>
      </p:grpSp>
      <p:sp>
        <p:nvSpPr>
          <p:cNvPr id="47" name="矩形 3"/>
          <p:cNvSpPr>
            <a:spLocks noChangeArrowheads="1"/>
          </p:cNvSpPr>
          <p:nvPr/>
        </p:nvSpPr>
        <p:spPr bwMode="auto">
          <a:xfrm>
            <a:off x="1448594" y="442914"/>
            <a:ext cx="1164425" cy="377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82" tIns="34292" rIns="68582" bIns="34292">
            <a:spAutoFit/>
          </a:bodyPr>
          <a:lstStyle/>
          <a:p>
            <a:r>
              <a:rPr lang="zh-CN" altLang="en-US" sz="2000" b="0" dirty="0">
                <a:solidFill>
                  <a:schemeClr val="accent3">
                    <a:lumMod val="50000"/>
                  </a:schemeClr>
                </a:solidFill>
                <a:latin typeface="微软雅黑" panose="020B0503020204020204" pitchFamily="34" charset="-122"/>
                <a:ea typeface="微软雅黑" panose="020B0503020204020204" pitchFamily="34" charset="-122"/>
                <a:sym typeface="Arial" panose="020B0604020202020204" pitchFamily="34" charset="0"/>
              </a:rPr>
              <a:t>公司介绍</a:t>
            </a:r>
          </a:p>
        </p:txBody>
      </p:sp>
      <p:sp>
        <p:nvSpPr>
          <p:cNvPr id="48" name="文本框 37"/>
          <p:cNvSpPr>
            <a:spLocks noChangeArrowheads="1"/>
          </p:cNvSpPr>
          <p:nvPr/>
        </p:nvSpPr>
        <p:spPr bwMode="auto">
          <a:xfrm>
            <a:off x="2591594" y="570232"/>
            <a:ext cx="1731469" cy="223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2" tIns="34292" rIns="68582" bIns="34292">
            <a:spAutoFit/>
          </a:bodyPr>
          <a:lstStyle/>
          <a:p>
            <a:pPr algn="l"/>
            <a:r>
              <a:rPr lang="en-US" sz="1000" b="0" dirty="0">
                <a:solidFill>
                  <a:schemeClr val="accent3">
                    <a:lumMod val="50000"/>
                  </a:schemeClr>
                </a:solidFill>
                <a:latin typeface="微软雅黑" panose="020B0503020204020204" pitchFamily="34" charset="-122"/>
                <a:sym typeface="Arial" panose="020B0604020202020204" pitchFamily="34" charset="0"/>
              </a:rPr>
              <a:t>COMPANY</a:t>
            </a:r>
            <a:endParaRPr lang="zh-CN" altLang="en-US" sz="1000" b="0" baseline="-3000" dirty="0">
              <a:solidFill>
                <a:schemeClr val="accent3">
                  <a:lumMod val="50000"/>
                </a:schemeClr>
              </a:solidFill>
              <a:latin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ppt_x</p:attrName>
                                        </p:attrNameLst>
                                      </p:cBhvr>
                                      <p:tavLst>
                                        <p:tav tm="0">
                                          <p:val>
                                            <p:strVal val="#ppt_x"/>
                                          </p:val>
                                        </p:tav>
                                        <p:tav tm="100000">
                                          <p:val>
                                            <p:strVal val="#ppt_x"/>
                                          </p:val>
                                        </p:tav>
                                      </p:tavLst>
                                    </p:anim>
                                    <p:anim calcmode="lin" valueType="num">
                                      <p:cBhvr>
                                        <p:cTn id="9" dur="500" fill="hold"/>
                                        <p:tgtEl>
                                          <p:spTgt spid="5"/>
                                        </p:tgtEl>
                                        <p:attrNameLst>
                                          <p:attrName>ppt_y</p:attrName>
                                        </p:attrNameLst>
                                      </p:cBhvr>
                                      <p:tavLst>
                                        <p:tav tm="0">
                                          <p:val>
                                            <p:strVal val="#ppt_y-.1"/>
                                          </p:val>
                                        </p:tav>
                                        <p:tav tm="100000">
                                          <p:val>
                                            <p:strVal val="#ppt_y"/>
                                          </p:val>
                                        </p:tav>
                                      </p:tavLst>
                                    </p:anim>
                                  </p:childTnLst>
                                </p:cTn>
                              </p:par>
                              <p:par>
                                <p:cTn id="10" presetID="10" presetClass="entr" presetSubtype="0" fill="hold" nodeType="withEffect">
                                  <p:stCondLst>
                                    <p:cond delay="400"/>
                                  </p:stCondLst>
                                  <p:childTnLst>
                                    <p:set>
                                      <p:cBhvr>
                                        <p:cTn id="11" dur="1" fill="hold">
                                          <p:stCondLst>
                                            <p:cond delay="0"/>
                                          </p:stCondLst>
                                        </p:cTn>
                                        <p:tgtEl>
                                          <p:spTgt spid="42"/>
                                        </p:tgtEl>
                                        <p:attrNameLst>
                                          <p:attrName>style.visibility</p:attrName>
                                        </p:attrNameLst>
                                      </p:cBhvr>
                                      <p:to>
                                        <p:strVal val="visible"/>
                                      </p:to>
                                    </p:set>
                                    <p:animEffect transition="in" filter="fade">
                                      <p:cBhvr>
                                        <p:cTn id="12" dur="500"/>
                                        <p:tgtEl>
                                          <p:spTgt spid="42"/>
                                        </p:tgtEl>
                                      </p:cBhvr>
                                    </p:animEffect>
                                  </p:childTnLst>
                                </p:cTn>
                              </p:par>
                              <p:par>
                                <p:cTn id="13" presetID="22" presetClass="entr" presetSubtype="8" fill="hold" nodeType="withEffect">
                                  <p:stCondLst>
                                    <p:cond delay="40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500"/>
                                        <p:tgtEl>
                                          <p:spTgt spid="3"/>
                                        </p:tgtEl>
                                      </p:cBhvr>
                                    </p:animEffect>
                                  </p:childTnLst>
                                </p:cTn>
                              </p:par>
                              <p:par>
                                <p:cTn id="16" presetID="53" presetClass="entr" presetSubtype="16" fill="hold" nodeType="withEffect">
                                  <p:stCondLst>
                                    <p:cond delay="0"/>
                                  </p:stCondLst>
                                  <p:childTnLst>
                                    <p:set>
                                      <p:cBhvr>
                                        <p:cTn id="17" dur="1" fill="hold">
                                          <p:stCondLst>
                                            <p:cond delay="0"/>
                                          </p:stCondLst>
                                        </p:cTn>
                                        <p:tgtEl>
                                          <p:spTgt spid="39"/>
                                        </p:tgtEl>
                                        <p:attrNameLst>
                                          <p:attrName>style.visibility</p:attrName>
                                        </p:attrNameLst>
                                      </p:cBhvr>
                                      <p:to>
                                        <p:strVal val="visible"/>
                                      </p:to>
                                    </p:set>
                                    <p:anim calcmode="lin" valueType="num">
                                      <p:cBhvr>
                                        <p:cTn id="18" dur="500" fill="hold"/>
                                        <p:tgtEl>
                                          <p:spTgt spid="39"/>
                                        </p:tgtEl>
                                        <p:attrNameLst>
                                          <p:attrName>ppt_w</p:attrName>
                                        </p:attrNameLst>
                                      </p:cBhvr>
                                      <p:tavLst>
                                        <p:tav tm="0">
                                          <p:val>
                                            <p:fltVal val="0"/>
                                          </p:val>
                                        </p:tav>
                                        <p:tav tm="100000">
                                          <p:val>
                                            <p:strVal val="#ppt_w"/>
                                          </p:val>
                                        </p:tav>
                                      </p:tavLst>
                                    </p:anim>
                                    <p:anim calcmode="lin" valueType="num">
                                      <p:cBhvr>
                                        <p:cTn id="19" dur="500" fill="hold"/>
                                        <p:tgtEl>
                                          <p:spTgt spid="39"/>
                                        </p:tgtEl>
                                        <p:attrNameLst>
                                          <p:attrName>ppt_h</p:attrName>
                                        </p:attrNameLst>
                                      </p:cBhvr>
                                      <p:tavLst>
                                        <p:tav tm="0">
                                          <p:val>
                                            <p:fltVal val="0"/>
                                          </p:val>
                                        </p:tav>
                                        <p:tav tm="100000">
                                          <p:val>
                                            <p:strVal val="#ppt_h"/>
                                          </p:val>
                                        </p:tav>
                                      </p:tavLst>
                                    </p:anim>
                                    <p:animEffect transition="in" filter="fade">
                                      <p:cBhvr>
                                        <p:cTn id="20" dur="500"/>
                                        <p:tgtEl>
                                          <p:spTgt spid="39"/>
                                        </p:tgtEl>
                                      </p:cBhvr>
                                    </p:animEffect>
                                  </p:childTnLst>
                                </p:cTn>
                              </p:par>
                            </p:childTnLst>
                          </p:cTn>
                        </p:par>
                        <p:par>
                          <p:cTn id="21" fill="hold">
                            <p:stCondLst>
                              <p:cond delay="500"/>
                            </p:stCondLst>
                            <p:childTnLst>
                              <p:par>
                                <p:cTn id="22" presetID="22" presetClass="entr" presetSubtype="8" fill="hold" grpId="0" nodeType="afterEffect">
                                  <p:stCondLst>
                                    <p:cond delay="0"/>
                                  </p:stCondLst>
                                  <p:childTnLst>
                                    <p:set>
                                      <p:cBhvr>
                                        <p:cTn id="23" dur="1" fill="hold">
                                          <p:stCondLst>
                                            <p:cond delay="0"/>
                                          </p:stCondLst>
                                        </p:cTn>
                                        <p:tgtEl>
                                          <p:spTgt spid="47"/>
                                        </p:tgtEl>
                                        <p:attrNameLst>
                                          <p:attrName>style.visibility</p:attrName>
                                        </p:attrNameLst>
                                      </p:cBhvr>
                                      <p:to>
                                        <p:strVal val="visible"/>
                                      </p:to>
                                    </p:set>
                                    <p:animEffect transition="in" filter="wipe(left)">
                                      <p:cBhvr>
                                        <p:cTn id="24" dur="500"/>
                                        <p:tgtEl>
                                          <p:spTgt spid="47"/>
                                        </p:tgtEl>
                                      </p:cBhvr>
                                    </p:animEffect>
                                  </p:childTnLst>
                                </p:cTn>
                              </p:par>
                              <p:par>
                                <p:cTn id="25" presetID="22" presetClass="entr" presetSubtype="8" fill="hold" grpId="0" nodeType="withEffect">
                                  <p:stCondLst>
                                    <p:cond delay="500"/>
                                  </p:stCondLst>
                                  <p:childTnLst>
                                    <p:set>
                                      <p:cBhvr>
                                        <p:cTn id="26" dur="1" fill="hold">
                                          <p:stCondLst>
                                            <p:cond delay="0"/>
                                          </p:stCondLst>
                                        </p:cTn>
                                        <p:tgtEl>
                                          <p:spTgt spid="48"/>
                                        </p:tgtEl>
                                        <p:attrNameLst>
                                          <p:attrName>style.visibility</p:attrName>
                                        </p:attrNameLst>
                                      </p:cBhvr>
                                      <p:to>
                                        <p:strVal val="visible"/>
                                      </p:to>
                                    </p:set>
                                    <p:animEffect transition="in" filter="wipe(left)">
                                      <p:cBhvr>
                                        <p:cTn id="27" dur="500"/>
                                        <p:tgtEl>
                                          <p:spTgt spid="48"/>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54"/>
                                        </p:tgtEl>
                                        <p:attrNameLst>
                                          <p:attrName>style.visibility</p:attrName>
                                        </p:attrNameLst>
                                      </p:cBhvr>
                                      <p:to>
                                        <p:strVal val="visible"/>
                                      </p:to>
                                    </p:set>
                                    <p:anim calcmode="lin" valueType="num">
                                      <p:cBhvr>
                                        <p:cTn id="30" dur="500" fill="hold"/>
                                        <p:tgtEl>
                                          <p:spTgt spid="54"/>
                                        </p:tgtEl>
                                        <p:attrNameLst>
                                          <p:attrName>ppt_w</p:attrName>
                                        </p:attrNameLst>
                                      </p:cBhvr>
                                      <p:tavLst>
                                        <p:tav tm="0">
                                          <p:val>
                                            <p:fltVal val="0"/>
                                          </p:val>
                                        </p:tav>
                                        <p:tav tm="100000">
                                          <p:val>
                                            <p:strVal val="#ppt_w"/>
                                          </p:val>
                                        </p:tav>
                                      </p:tavLst>
                                    </p:anim>
                                    <p:anim calcmode="lin" valueType="num">
                                      <p:cBhvr>
                                        <p:cTn id="31" dur="500" fill="hold"/>
                                        <p:tgtEl>
                                          <p:spTgt spid="54"/>
                                        </p:tgtEl>
                                        <p:attrNameLst>
                                          <p:attrName>ppt_h</p:attrName>
                                        </p:attrNameLst>
                                      </p:cBhvr>
                                      <p:tavLst>
                                        <p:tav tm="0">
                                          <p:val>
                                            <p:fltVal val="0"/>
                                          </p:val>
                                        </p:tav>
                                        <p:tav tm="100000">
                                          <p:val>
                                            <p:strVal val="#ppt_h"/>
                                          </p:val>
                                        </p:tav>
                                      </p:tavLst>
                                    </p:anim>
                                    <p:animEffect transition="in" filter="fade">
                                      <p:cBhvr>
                                        <p:cTn id="32" dur="500"/>
                                        <p:tgtEl>
                                          <p:spTgt spid="54"/>
                                        </p:tgtEl>
                                      </p:cBhvr>
                                    </p:animEffect>
                                  </p:childTnLst>
                                </p:cTn>
                              </p:par>
                              <p:par>
                                <p:cTn id="33" presetID="53" presetClass="entr" presetSubtype="16" fill="hold" grpId="0" nodeType="withEffect">
                                  <p:stCondLst>
                                    <p:cond delay="400"/>
                                  </p:stCondLst>
                                  <p:childTnLst>
                                    <p:set>
                                      <p:cBhvr>
                                        <p:cTn id="34" dur="1" fill="hold">
                                          <p:stCondLst>
                                            <p:cond delay="0"/>
                                          </p:stCondLst>
                                        </p:cTn>
                                        <p:tgtEl>
                                          <p:spTgt spid="55"/>
                                        </p:tgtEl>
                                        <p:attrNameLst>
                                          <p:attrName>style.visibility</p:attrName>
                                        </p:attrNameLst>
                                      </p:cBhvr>
                                      <p:to>
                                        <p:strVal val="visible"/>
                                      </p:to>
                                    </p:set>
                                    <p:anim calcmode="lin" valueType="num">
                                      <p:cBhvr>
                                        <p:cTn id="35" dur="500" fill="hold"/>
                                        <p:tgtEl>
                                          <p:spTgt spid="55"/>
                                        </p:tgtEl>
                                        <p:attrNameLst>
                                          <p:attrName>ppt_w</p:attrName>
                                        </p:attrNameLst>
                                      </p:cBhvr>
                                      <p:tavLst>
                                        <p:tav tm="0">
                                          <p:val>
                                            <p:fltVal val="0"/>
                                          </p:val>
                                        </p:tav>
                                        <p:tav tm="100000">
                                          <p:val>
                                            <p:strVal val="#ppt_w"/>
                                          </p:val>
                                        </p:tav>
                                      </p:tavLst>
                                    </p:anim>
                                    <p:anim calcmode="lin" valueType="num">
                                      <p:cBhvr>
                                        <p:cTn id="36" dur="500" fill="hold"/>
                                        <p:tgtEl>
                                          <p:spTgt spid="55"/>
                                        </p:tgtEl>
                                        <p:attrNameLst>
                                          <p:attrName>ppt_h</p:attrName>
                                        </p:attrNameLst>
                                      </p:cBhvr>
                                      <p:tavLst>
                                        <p:tav tm="0">
                                          <p:val>
                                            <p:fltVal val="0"/>
                                          </p:val>
                                        </p:tav>
                                        <p:tav tm="100000">
                                          <p:val>
                                            <p:strVal val="#ppt_h"/>
                                          </p:val>
                                        </p:tav>
                                      </p:tavLst>
                                    </p:anim>
                                    <p:animEffect transition="in" filter="fade">
                                      <p:cBhvr>
                                        <p:cTn id="37" dur="500"/>
                                        <p:tgtEl>
                                          <p:spTgt spid="55"/>
                                        </p:tgtEl>
                                      </p:cBhvr>
                                    </p:animEffect>
                                  </p:childTnLst>
                                </p:cTn>
                              </p:par>
                              <p:par>
                                <p:cTn id="38" presetID="53" presetClass="entr" presetSubtype="16" fill="hold" nodeType="withEffect">
                                  <p:stCondLst>
                                    <p:cond delay="400"/>
                                  </p:stCondLst>
                                  <p:childTnLst>
                                    <p:set>
                                      <p:cBhvr>
                                        <p:cTn id="39" dur="1" fill="hold">
                                          <p:stCondLst>
                                            <p:cond delay="0"/>
                                          </p:stCondLst>
                                        </p:cTn>
                                        <p:tgtEl>
                                          <p:spTgt spid="56"/>
                                        </p:tgtEl>
                                        <p:attrNameLst>
                                          <p:attrName>style.visibility</p:attrName>
                                        </p:attrNameLst>
                                      </p:cBhvr>
                                      <p:to>
                                        <p:strVal val="visible"/>
                                      </p:to>
                                    </p:set>
                                    <p:anim calcmode="lin" valueType="num">
                                      <p:cBhvr>
                                        <p:cTn id="40" dur="500" fill="hold"/>
                                        <p:tgtEl>
                                          <p:spTgt spid="56"/>
                                        </p:tgtEl>
                                        <p:attrNameLst>
                                          <p:attrName>ppt_w</p:attrName>
                                        </p:attrNameLst>
                                      </p:cBhvr>
                                      <p:tavLst>
                                        <p:tav tm="0">
                                          <p:val>
                                            <p:fltVal val="0"/>
                                          </p:val>
                                        </p:tav>
                                        <p:tav tm="100000">
                                          <p:val>
                                            <p:strVal val="#ppt_w"/>
                                          </p:val>
                                        </p:tav>
                                      </p:tavLst>
                                    </p:anim>
                                    <p:anim calcmode="lin" valueType="num">
                                      <p:cBhvr>
                                        <p:cTn id="41" dur="500" fill="hold"/>
                                        <p:tgtEl>
                                          <p:spTgt spid="56"/>
                                        </p:tgtEl>
                                        <p:attrNameLst>
                                          <p:attrName>ppt_h</p:attrName>
                                        </p:attrNameLst>
                                      </p:cBhvr>
                                      <p:tavLst>
                                        <p:tav tm="0">
                                          <p:val>
                                            <p:fltVal val="0"/>
                                          </p:val>
                                        </p:tav>
                                        <p:tav tm="100000">
                                          <p:val>
                                            <p:strVal val="#ppt_h"/>
                                          </p:val>
                                        </p:tav>
                                      </p:tavLst>
                                    </p:anim>
                                    <p:animEffect transition="in" filter="fade">
                                      <p:cBhvr>
                                        <p:cTn id="42" dur="500"/>
                                        <p:tgtEl>
                                          <p:spTgt spid="56"/>
                                        </p:tgtEl>
                                      </p:cBhvr>
                                    </p:animEffect>
                                  </p:childTnLst>
                                </p:cTn>
                              </p:par>
                              <p:par>
                                <p:cTn id="43" presetID="53" presetClass="entr" presetSubtype="16" fill="hold" nodeType="withEffect">
                                  <p:stCondLst>
                                    <p:cond delay="200"/>
                                  </p:stCondLst>
                                  <p:childTnLst>
                                    <p:set>
                                      <p:cBhvr>
                                        <p:cTn id="44" dur="1" fill="hold">
                                          <p:stCondLst>
                                            <p:cond delay="0"/>
                                          </p:stCondLst>
                                        </p:cTn>
                                        <p:tgtEl>
                                          <p:spTgt spid="59"/>
                                        </p:tgtEl>
                                        <p:attrNameLst>
                                          <p:attrName>style.visibility</p:attrName>
                                        </p:attrNameLst>
                                      </p:cBhvr>
                                      <p:to>
                                        <p:strVal val="visible"/>
                                      </p:to>
                                    </p:set>
                                    <p:anim calcmode="lin" valueType="num">
                                      <p:cBhvr>
                                        <p:cTn id="45" dur="500" fill="hold"/>
                                        <p:tgtEl>
                                          <p:spTgt spid="59"/>
                                        </p:tgtEl>
                                        <p:attrNameLst>
                                          <p:attrName>ppt_w</p:attrName>
                                        </p:attrNameLst>
                                      </p:cBhvr>
                                      <p:tavLst>
                                        <p:tav tm="0">
                                          <p:val>
                                            <p:fltVal val="0"/>
                                          </p:val>
                                        </p:tav>
                                        <p:tav tm="100000">
                                          <p:val>
                                            <p:strVal val="#ppt_w"/>
                                          </p:val>
                                        </p:tav>
                                      </p:tavLst>
                                    </p:anim>
                                    <p:anim calcmode="lin" valueType="num">
                                      <p:cBhvr>
                                        <p:cTn id="46" dur="500" fill="hold"/>
                                        <p:tgtEl>
                                          <p:spTgt spid="59"/>
                                        </p:tgtEl>
                                        <p:attrNameLst>
                                          <p:attrName>ppt_h</p:attrName>
                                        </p:attrNameLst>
                                      </p:cBhvr>
                                      <p:tavLst>
                                        <p:tav tm="0">
                                          <p:val>
                                            <p:fltVal val="0"/>
                                          </p:val>
                                        </p:tav>
                                        <p:tav tm="100000">
                                          <p:val>
                                            <p:strVal val="#ppt_h"/>
                                          </p:val>
                                        </p:tav>
                                      </p:tavLst>
                                    </p:anim>
                                    <p:animEffect transition="in" filter="fade">
                                      <p:cBhvr>
                                        <p:cTn id="47" dur="500"/>
                                        <p:tgtEl>
                                          <p:spTgt spid="59"/>
                                        </p:tgtEl>
                                      </p:cBhvr>
                                    </p:animEffect>
                                  </p:childTnLst>
                                </p:cTn>
                              </p:par>
                              <p:par>
                                <p:cTn id="48" presetID="53" presetClass="entr" presetSubtype="16" fill="hold" nodeType="withEffect">
                                  <p:stCondLst>
                                    <p:cond delay="400"/>
                                  </p:stCondLst>
                                  <p:childTnLst>
                                    <p:set>
                                      <p:cBhvr>
                                        <p:cTn id="49" dur="1" fill="hold">
                                          <p:stCondLst>
                                            <p:cond delay="0"/>
                                          </p:stCondLst>
                                        </p:cTn>
                                        <p:tgtEl>
                                          <p:spTgt spid="62"/>
                                        </p:tgtEl>
                                        <p:attrNameLst>
                                          <p:attrName>style.visibility</p:attrName>
                                        </p:attrNameLst>
                                      </p:cBhvr>
                                      <p:to>
                                        <p:strVal val="visible"/>
                                      </p:to>
                                    </p:set>
                                    <p:anim calcmode="lin" valueType="num">
                                      <p:cBhvr>
                                        <p:cTn id="50" dur="500" fill="hold"/>
                                        <p:tgtEl>
                                          <p:spTgt spid="62"/>
                                        </p:tgtEl>
                                        <p:attrNameLst>
                                          <p:attrName>ppt_w</p:attrName>
                                        </p:attrNameLst>
                                      </p:cBhvr>
                                      <p:tavLst>
                                        <p:tav tm="0">
                                          <p:val>
                                            <p:fltVal val="0"/>
                                          </p:val>
                                        </p:tav>
                                        <p:tav tm="100000">
                                          <p:val>
                                            <p:strVal val="#ppt_w"/>
                                          </p:val>
                                        </p:tav>
                                      </p:tavLst>
                                    </p:anim>
                                    <p:anim calcmode="lin" valueType="num">
                                      <p:cBhvr>
                                        <p:cTn id="51" dur="500" fill="hold"/>
                                        <p:tgtEl>
                                          <p:spTgt spid="62"/>
                                        </p:tgtEl>
                                        <p:attrNameLst>
                                          <p:attrName>ppt_h</p:attrName>
                                        </p:attrNameLst>
                                      </p:cBhvr>
                                      <p:tavLst>
                                        <p:tav tm="0">
                                          <p:val>
                                            <p:fltVal val="0"/>
                                          </p:val>
                                        </p:tav>
                                        <p:tav tm="100000">
                                          <p:val>
                                            <p:strVal val="#ppt_h"/>
                                          </p:val>
                                        </p:tav>
                                      </p:tavLst>
                                    </p:anim>
                                    <p:animEffect transition="in" filter="fade">
                                      <p:cBhvr>
                                        <p:cTn id="52" dur="500"/>
                                        <p:tgtEl>
                                          <p:spTgt spid="62"/>
                                        </p:tgtEl>
                                      </p:cBhvr>
                                    </p:animEffect>
                                  </p:childTnLst>
                                </p:cTn>
                              </p:par>
                              <p:par>
                                <p:cTn id="53" presetID="53" presetClass="entr" presetSubtype="16" fill="hold" grpId="0" nodeType="withEffect">
                                  <p:stCondLst>
                                    <p:cond delay="400"/>
                                  </p:stCondLst>
                                  <p:childTnLst>
                                    <p:set>
                                      <p:cBhvr>
                                        <p:cTn id="54" dur="1" fill="hold">
                                          <p:stCondLst>
                                            <p:cond delay="0"/>
                                          </p:stCondLst>
                                        </p:cTn>
                                        <p:tgtEl>
                                          <p:spTgt spid="65"/>
                                        </p:tgtEl>
                                        <p:attrNameLst>
                                          <p:attrName>style.visibility</p:attrName>
                                        </p:attrNameLst>
                                      </p:cBhvr>
                                      <p:to>
                                        <p:strVal val="visible"/>
                                      </p:to>
                                    </p:set>
                                    <p:anim calcmode="lin" valueType="num">
                                      <p:cBhvr>
                                        <p:cTn id="55" dur="500" fill="hold"/>
                                        <p:tgtEl>
                                          <p:spTgt spid="65"/>
                                        </p:tgtEl>
                                        <p:attrNameLst>
                                          <p:attrName>ppt_w</p:attrName>
                                        </p:attrNameLst>
                                      </p:cBhvr>
                                      <p:tavLst>
                                        <p:tav tm="0">
                                          <p:val>
                                            <p:fltVal val="0"/>
                                          </p:val>
                                        </p:tav>
                                        <p:tav tm="100000">
                                          <p:val>
                                            <p:strVal val="#ppt_w"/>
                                          </p:val>
                                        </p:tav>
                                      </p:tavLst>
                                    </p:anim>
                                    <p:anim calcmode="lin" valueType="num">
                                      <p:cBhvr>
                                        <p:cTn id="56" dur="500" fill="hold"/>
                                        <p:tgtEl>
                                          <p:spTgt spid="65"/>
                                        </p:tgtEl>
                                        <p:attrNameLst>
                                          <p:attrName>ppt_h</p:attrName>
                                        </p:attrNameLst>
                                      </p:cBhvr>
                                      <p:tavLst>
                                        <p:tav tm="0">
                                          <p:val>
                                            <p:fltVal val="0"/>
                                          </p:val>
                                        </p:tav>
                                        <p:tav tm="100000">
                                          <p:val>
                                            <p:strVal val="#ppt_h"/>
                                          </p:val>
                                        </p:tav>
                                      </p:tavLst>
                                    </p:anim>
                                    <p:animEffect transition="in" filter="fade">
                                      <p:cBhvr>
                                        <p:cTn id="57" dur="500"/>
                                        <p:tgtEl>
                                          <p:spTgt spid="65"/>
                                        </p:tgtEl>
                                      </p:cBhvr>
                                    </p:animEffect>
                                  </p:childTnLst>
                                </p:cTn>
                              </p:par>
                              <p:par>
                                <p:cTn id="58" presetID="53" presetClass="entr" presetSubtype="16" fill="hold" grpId="0" nodeType="withEffect">
                                  <p:stCondLst>
                                    <p:cond delay="200"/>
                                  </p:stCondLst>
                                  <p:childTnLst>
                                    <p:set>
                                      <p:cBhvr>
                                        <p:cTn id="59" dur="1" fill="hold">
                                          <p:stCondLst>
                                            <p:cond delay="0"/>
                                          </p:stCondLst>
                                        </p:cTn>
                                        <p:tgtEl>
                                          <p:spTgt spid="66"/>
                                        </p:tgtEl>
                                        <p:attrNameLst>
                                          <p:attrName>style.visibility</p:attrName>
                                        </p:attrNameLst>
                                      </p:cBhvr>
                                      <p:to>
                                        <p:strVal val="visible"/>
                                      </p:to>
                                    </p:set>
                                    <p:anim calcmode="lin" valueType="num">
                                      <p:cBhvr>
                                        <p:cTn id="60" dur="500" fill="hold"/>
                                        <p:tgtEl>
                                          <p:spTgt spid="66"/>
                                        </p:tgtEl>
                                        <p:attrNameLst>
                                          <p:attrName>ppt_w</p:attrName>
                                        </p:attrNameLst>
                                      </p:cBhvr>
                                      <p:tavLst>
                                        <p:tav tm="0">
                                          <p:val>
                                            <p:fltVal val="0"/>
                                          </p:val>
                                        </p:tav>
                                        <p:tav tm="100000">
                                          <p:val>
                                            <p:strVal val="#ppt_w"/>
                                          </p:val>
                                        </p:tav>
                                      </p:tavLst>
                                    </p:anim>
                                    <p:anim calcmode="lin" valueType="num">
                                      <p:cBhvr>
                                        <p:cTn id="61" dur="500" fill="hold"/>
                                        <p:tgtEl>
                                          <p:spTgt spid="66"/>
                                        </p:tgtEl>
                                        <p:attrNameLst>
                                          <p:attrName>ppt_h</p:attrName>
                                        </p:attrNameLst>
                                      </p:cBhvr>
                                      <p:tavLst>
                                        <p:tav tm="0">
                                          <p:val>
                                            <p:fltVal val="0"/>
                                          </p:val>
                                        </p:tav>
                                        <p:tav tm="100000">
                                          <p:val>
                                            <p:strVal val="#ppt_h"/>
                                          </p:val>
                                        </p:tav>
                                      </p:tavLst>
                                    </p:anim>
                                    <p:animEffect transition="in" filter="fade">
                                      <p:cBhvr>
                                        <p:cTn id="62" dur="500"/>
                                        <p:tgtEl>
                                          <p:spTgt spid="66"/>
                                        </p:tgtEl>
                                      </p:cBhvr>
                                    </p:animEffect>
                                  </p:childTnLst>
                                </p:cTn>
                              </p:par>
                            </p:childTnLst>
                          </p:cTn>
                        </p:par>
                        <p:par>
                          <p:cTn id="63" fill="hold">
                            <p:stCondLst>
                              <p:cond delay="1000"/>
                            </p:stCondLst>
                            <p:childTnLst>
                              <p:par>
                                <p:cTn id="64" presetID="21" presetClass="entr" presetSubtype="1" fill="hold" nodeType="afterEffect">
                                  <p:stCondLst>
                                    <p:cond delay="0"/>
                                  </p:stCondLst>
                                  <p:childTnLst>
                                    <p:set>
                                      <p:cBhvr>
                                        <p:cTn id="65" dur="1" fill="hold">
                                          <p:stCondLst>
                                            <p:cond delay="0"/>
                                          </p:stCondLst>
                                        </p:cTn>
                                        <p:tgtEl>
                                          <p:spTgt spid="67"/>
                                        </p:tgtEl>
                                        <p:attrNameLst>
                                          <p:attrName>style.visibility</p:attrName>
                                        </p:attrNameLst>
                                      </p:cBhvr>
                                      <p:to>
                                        <p:strVal val="visible"/>
                                      </p:to>
                                    </p:set>
                                    <p:animEffect transition="in" filter="wheel(1)">
                                      <p:cBhvr>
                                        <p:cTn id="66" dur="500"/>
                                        <p:tgtEl>
                                          <p:spTgt spid="67"/>
                                        </p:tgtEl>
                                      </p:cBhvr>
                                    </p:animEffect>
                                  </p:childTnLst>
                                </p:cTn>
                              </p:par>
                            </p:childTnLst>
                          </p:cTn>
                        </p:par>
                        <p:par>
                          <p:cTn id="67" fill="hold">
                            <p:stCondLst>
                              <p:cond delay="1500"/>
                            </p:stCondLst>
                            <p:childTnLst>
                              <p:par>
                                <p:cTn id="68" presetID="14" presetClass="entr" presetSubtype="10" fill="hold" nodeType="afterEffect">
                                  <p:stCondLst>
                                    <p:cond delay="0"/>
                                  </p:stCondLst>
                                  <p:childTnLst>
                                    <p:set>
                                      <p:cBhvr>
                                        <p:cTn id="69" dur="1" fill="hold">
                                          <p:stCondLst>
                                            <p:cond delay="0"/>
                                          </p:stCondLst>
                                        </p:cTn>
                                        <p:tgtEl>
                                          <p:spTgt spid="68"/>
                                        </p:tgtEl>
                                        <p:attrNameLst>
                                          <p:attrName>style.visibility</p:attrName>
                                        </p:attrNameLst>
                                      </p:cBhvr>
                                      <p:to>
                                        <p:strVal val="visible"/>
                                      </p:to>
                                    </p:set>
                                    <p:animEffect transition="in" filter="randombar(horizontal)">
                                      <p:cBhvr>
                                        <p:cTn id="70" dur="500"/>
                                        <p:tgtEl>
                                          <p:spTgt spid="68"/>
                                        </p:tgtEl>
                                      </p:cBhvr>
                                    </p:animEffect>
                                  </p:childTnLst>
                                </p:cTn>
                              </p:par>
                            </p:childTnLst>
                          </p:cTn>
                        </p:par>
                        <p:par>
                          <p:cTn id="71" fill="hold">
                            <p:stCondLst>
                              <p:cond delay="2000"/>
                            </p:stCondLst>
                            <p:childTnLst>
                              <p:par>
                                <p:cTn id="72" presetID="22" presetClass="entr" presetSubtype="8" fill="hold" grpId="0" nodeType="afterEffect">
                                  <p:stCondLst>
                                    <p:cond delay="0"/>
                                  </p:stCondLst>
                                  <p:childTnLst>
                                    <p:set>
                                      <p:cBhvr>
                                        <p:cTn id="73" dur="1" fill="hold">
                                          <p:stCondLst>
                                            <p:cond delay="0"/>
                                          </p:stCondLst>
                                        </p:cTn>
                                        <p:tgtEl>
                                          <p:spTgt spid="69"/>
                                        </p:tgtEl>
                                        <p:attrNameLst>
                                          <p:attrName>style.visibility</p:attrName>
                                        </p:attrNameLst>
                                      </p:cBhvr>
                                      <p:to>
                                        <p:strVal val="visible"/>
                                      </p:to>
                                    </p:set>
                                    <p:animEffect transition="in" filter="wipe(left)">
                                      <p:cBhvr>
                                        <p:cTn id="74" dur="1000"/>
                                        <p:tgtEl>
                                          <p:spTgt spid="69"/>
                                        </p:tgtEl>
                                      </p:cBhvr>
                                    </p:animEffect>
                                  </p:childTnLst>
                                </p:cTn>
                              </p:par>
                            </p:childTnLst>
                          </p:cTn>
                        </p:par>
                        <p:par>
                          <p:cTn id="75" fill="hold">
                            <p:stCondLst>
                              <p:cond delay="3000"/>
                            </p:stCondLst>
                            <p:childTnLst>
                              <p:par>
                                <p:cTn id="76" presetID="23" presetClass="entr" presetSubtype="16" fill="hold" grpId="0" nodeType="afterEffect">
                                  <p:stCondLst>
                                    <p:cond delay="0"/>
                                  </p:stCondLst>
                                  <p:iterate type="lt">
                                    <p:tmPct val="66667"/>
                                  </p:iterate>
                                  <p:childTnLst>
                                    <p:set>
                                      <p:cBhvr>
                                        <p:cTn id="77" dur="1" fill="hold">
                                          <p:stCondLst>
                                            <p:cond delay="0"/>
                                          </p:stCondLst>
                                        </p:cTn>
                                        <p:tgtEl>
                                          <p:spTgt spid="70"/>
                                        </p:tgtEl>
                                        <p:attrNameLst>
                                          <p:attrName>style.visibility</p:attrName>
                                        </p:attrNameLst>
                                      </p:cBhvr>
                                      <p:to>
                                        <p:strVal val="visible"/>
                                      </p:to>
                                    </p:set>
                                    <p:anim calcmode="lin" valueType="num">
                                      <p:cBhvr>
                                        <p:cTn id="78" dur="500" fill="hold"/>
                                        <p:tgtEl>
                                          <p:spTgt spid="70"/>
                                        </p:tgtEl>
                                        <p:attrNameLst>
                                          <p:attrName>ppt_w</p:attrName>
                                        </p:attrNameLst>
                                      </p:cBhvr>
                                      <p:tavLst>
                                        <p:tav tm="0">
                                          <p:val>
                                            <p:fltVal val="0"/>
                                          </p:val>
                                        </p:tav>
                                        <p:tav tm="100000">
                                          <p:val>
                                            <p:strVal val="#ppt_w"/>
                                          </p:val>
                                        </p:tav>
                                      </p:tavLst>
                                    </p:anim>
                                    <p:anim calcmode="lin" valueType="num">
                                      <p:cBhvr>
                                        <p:cTn id="79" dur="500" fill="hold"/>
                                        <p:tgtEl>
                                          <p:spTgt spid="70"/>
                                        </p:tgtEl>
                                        <p:attrNameLst>
                                          <p:attrName>ppt_h</p:attrName>
                                        </p:attrNameLst>
                                      </p:cBhvr>
                                      <p:tavLst>
                                        <p:tav tm="0">
                                          <p:val>
                                            <p:fltVal val="0"/>
                                          </p:val>
                                        </p:tav>
                                        <p:tav tm="100000">
                                          <p:val>
                                            <p:strVal val="#ppt_h"/>
                                          </p:val>
                                        </p:tav>
                                      </p:tavLst>
                                    </p:anim>
                                  </p:childTnLst>
                                </p:cTn>
                              </p:par>
                            </p:childTnLst>
                          </p:cTn>
                        </p:par>
                        <p:par>
                          <p:cTn id="80" fill="hold">
                            <p:stCondLst>
                              <p:cond delay="4500"/>
                            </p:stCondLst>
                            <p:childTnLst>
                              <p:par>
                                <p:cTn id="81" presetID="22" presetClass="entr" presetSubtype="1" fill="hold" grpId="0" nodeType="afterEffect">
                                  <p:stCondLst>
                                    <p:cond delay="0"/>
                                  </p:stCondLst>
                                  <p:childTnLst>
                                    <p:set>
                                      <p:cBhvr>
                                        <p:cTn id="82" dur="1" fill="hold">
                                          <p:stCondLst>
                                            <p:cond delay="0"/>
                                          </p:stCondLst>
                                        </p:cTn>
                                        <p:tgtEl>
                                          <p:spTgt spid="71"/>
                                        </p:tgtEl>
                                        <p:attrNameLst>
                                          <p:attrName>style.visibility</p:attrName>
                                        </p:attrNameLst>
                                      </p:cBhvr>
                                      <p:to>
                                        <p:strVal val="visible"/>
                                      </p:to>
                                    </p:set>
                                    <p:animEffect transition="in" filter="wipe(up)">
                                      <p:cBhvr>
                                        <p:cTn id="83" dur="1000"/>
                                        <p:tgtEl>
                                          <p:spTgt spid="71"/>
                                        </p:tgtEl>
                                      </p:cBhvr>
                                    </p:animEffect>
                                  </p:childTnLst>
                                </p:cTn>
                              </p:par>
                              <p:par>
                                <p:cTn id="84" presetID="22" presetClass="entr" presetSubtype="8" fill="hold" grpId="0" nodeType="withEffect">
                                  <p:stCondLst>
                                    <p:cond delay="0"/>
                                  </p:stCondLst>
                                  <p:childTnLst>
                                    <p:set>
                                      <p:cBhvr>
                                        <p:cTn id="85" dur="1" fill="hold">
                                          <p:stCondLst>
                                            <p:cond delay="0"/>
                                          </p:stCondLst>
                                        </p:cTn>
                                        <p:tgtEl>
                                          <p:spTgt spid="72"/>
                                        </p:tgtEl>
                                        <p:attrNameLst>
                                          <p:attrName>style.visibility</p:attrName>
                                        </p:attrNameLst>
                                      </p:cBhvr>
                                      <p:to>
                                        <p:strVal val="visible"/>
                                      </p:to>
                                    </p:set>
                                    <p:animEffect transition="in" filter="wipe(left)">
                                      <p:cBhvr>
                                        <p:cTn id="86" dur="16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P spid="65" grpId="0" animBg="1"/>
      <p:bldP spid="66" grpId="0" animBg="1"/>
      <p:bldP spid="69" grpId="0"/>
      <p:bldP spid="70" grpId="0"/>
      <p:bldP spid="71" grpId="0"/>
      <p:bldP spid="72" grpId="0"/>
      <p:bldP spid="47" grpId="0"/>
      <p:bldP spid="48"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3"/>
          <p:cNvSpPr>
            <a:spLocks noChangeArrowheads="1"/>
          </p:cNvSpPr>
          <p:nvPr/>
        </p:nvSpPr>
        <p:spPr bwMode="auto">
          <a:xfrm>
            <a:off x="1296194" y="366714"/>
            <a:ext cx="1164425" cy="377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82" tIns="34292" rIns="68582" bIns="34292">
            <a:spAutoFit/>
          </a:bodyPr>
          <a:lstStyle/>
          <a:p>
            <a:pPr algn="l"/>
            <a:r>
              <a:rPr lang="zh-CN" altLang="en-US" sz="2000" b="0"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备用图表</a:t>
            </a:r>
          </a:p>
        </p:txBody>
      </p:sp>
      <p:sp>
        <p:nvSpPr>
          <p:cNvPr id="5" name="文本框 37"/>
          <p:cNvSpPr>
            <a:spLocks noChangeArrowheads="1"/>
          </p:cNvSpPr>
          <p:nvPr/>
        </p:nvSpPr>
        <p:spPr bwMode="auto">
          <a:xfrm>
            <a:off x="2470938" y="494032"/>
            <a:ext cx="2722069" cy="223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2" tIns="34292" rIns="68582" bIns="34292">
            <a:spAutoFit/>
          </a:bodyPr>
          <a:lstStyle/>
          <a:p>
            <a:pPr algn="l"/>
            <a:r>
              <a:rPr lang="en-US" sz="1000" b="0" dirty="0">
                <a:solidFill>
                  <a:schemeClr val="bg1"/>
                </a:solidFill>
                <a:latin typeface="微软雅黑" panose="020B0503020204020204" pitchFamily="34" charset="-122"/>
                <a:sym typeface="Arial" panose="020B0604020202020204" pitchFamily="34" charset="0"/>
              </a:rPr>
              <a:t>ALTERNATE CHART</a:t>
            </a:r>
            <a:endParaRPr lang="zh-CN" altLang="en-US" sz="1000" b="0" baseline="-3000" dirty="0">
              <a:solidFill>
                <a:schemeClr val="bg1"/>
              </a:solidFill>
              <a:latin typeface="微软雅黑" panose="020B0503020204020204" pitchFamily="34" charset="-122"/>
              <a:sym typeface="Arial" panose="020B0604020202020204" pitchFamily="34" charset="0"/>
            </a:endParaRPr>
          </a:p>
        </p:txBody>
      </p:sp>
      <p:grpSp>
        <p:nvGrpSpPr>
          <p:cNvPr id="6" name="组合 5"/>
          <p:cNvGrpSpPr/>
          <p:nvPr/>
        </p:nvGrpSpPr>
        <p:grpSpPr>
          <a:xfrm>
            <a:off x="8266914" y="-18254"/>
            <a:ext cx="649280" cy="762000"/>
            <a:chOff x="8266914" y="-18254"/>
            <a:chExt cx="649280" cy="762000"/>
          </a:xfrm>
        </p:grpSpPr>
        <p:sp>
          <p:nvSpPr>
            <p:cNvPr id="7" name="AutoShape 7"/>
            <p:cNvSpPr>
              <a:spLocks noChangeArrowheads="1"/>
            </p:cNvSpPr>
            <p:nvPr/>
          </p:nvSpPr>
          <p:spPr bwMode="auto">
            <a:xfrm rot="5400000">
              <a:off x="8201851" y="88633"/>
              <a:ext cx="762000" cy="548226"/>
            </a:xfrm>
            <a:prstGeom prst="homePlate">
              <a:avLst>
                <a:gd name="adj" fmla="val 35606"/>
              </a:avLst>
            </a:prstGeom>
            <a:solidFill>
              <a:schemeClr val="bg1">
                <a:lumMod val="95000"/>
              </a:schemeClr>
            </a:solidFill>
            <a:ln w="9525">
              <a:noFill/>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ot="10800000" vert="eaVert" wrap="none" lIns="91440" tIns="45720" rIns="91440" bIns="45720"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pPr>
              <a:endParaRPr kumimoji="0" lang="zh-CN" altLang="zh-CN" sz="1800" b="0" i="0" u="none" strike="noStrike" cap="none" normalizeH="0" baseline="0" dirty="0">
                <a:ln>
                  <a:noFill/>
                </a:ln>
                <a:solidFill>
                  <a:schemeClr val="tx1"/>
                </a:solidFill>
                <a:effectLst/>
                <a:latin typeface="微软雅黑" panose="020B0503020204020204" pitchFamily="34" charset="-122"/>
                <a:ea typeface="宋体" panose="02010600030101010101" pitchFamily="2" charset="-122"/>
                <a:cs typeface="宋体" panose="02010600030101010101" pitchFamily="2" charset="-122"/>
              </a:endParaRPr>
            </a:p>
          </p:txBody>
        </p:sp>
        <p:grpSp>
          <p:nvGrpSpPr>
            <p:cNvPr id="8" name="组合 7"/>
            <p:cNvGrpSpPr/>
            <p:nvPr/>
          </p:nvGrpSpPr>
          <p:grpSpPr>
            <a:xfrm>
              <a:off x="8266914" y="134144"/>
              <a:ext cx="649280" cy="475558"/>
              <a:chOff x="235091" y="185120"/>
              <a:chExt cx="649280" cy="475558"/>
            </a:xfrm>
          </p:grpSpPr>
          <p:sp>
            <p:nvSpPr>
              <p:cNvPr id="9" name="矩形 8"/>
              <p:cNvSpPr/>
              <p:nvPr/>
            </p:nvSpPr>
            <p:spPr>
              <a:xfrm>
                <a:off x="235091" y="185120"/>
                <a:ext cx="649280" cy="369332"/>
              </a:xfrm>
              <a:prstGeom prst="rect">
                <a:avLst/>
              </a:prstGeom>
            </p:spPr>
            <p:txBody>
              <a:bodyPr wrap="none">
                <a:spAutoFit/>
              </a:bodyPr>
              <a:lstStyle/>
              <a:p>
                <a:r>
                  <a:rPr lang="en-US" altLang="zh-CN" b="0" dirty="0">
                    <a:solidFill>
                      <a:schemeClr val="accent3">
                        <a:lumMod val="50000"/>
                      </a:schemeClr>
                    </a:solidFill>
                    <a:latin typeface="Impact" panose="020B0806030902050204" pitchFamily="34" charset="0"/>
                  </a:rPr>
                  <a:t>LOGO</a:t>
                </a:r>
                <a:endParaRPr lang="zh-CN" altLang="en-US" b="0" dirty="0">
                  <a:solidFill>
                    <a:schemeClr val="accent3">
                      <a:lumMod val="50000"/>
                    </a:schemeClr>
                  </a:solidFill>
                  <a:latin typeface="Impact" panose="020B0806030902050204" pitchFamily="34" charset="0"/>
                </a:endParaRPr>
              </a:p>
            </p:txBody>
          </p:sp>
          <p:sp>
            <p:nvSpPr>
              <p:cNvPr id="10" name="矩形 9"/>
              <p:cNvSpPr/>
              <p:nvPr/>
            </p:nvSpPr>
            <p:spPr>
              <a:xfrm>
                <a:off x="292677" y="460623"/>
                <a:ext cx="535724" cy="200055"/>
              </a:xfrm>
              <a:prstGeom prst="rect">
                <a:avLst/>
              </a:prstGeom>
            </p:spPr>
            <p:txBody>
              <a:bodyPr wrap="none">
                <a:spAutoFit/>
              </a:bodyPr>
              <a:lstStyle/>
              <a:p>
                <a:r>
                  <a:rPr lang="en-US" altLang="zh-CN" sz="700" b="0" dirty="0">
                    <a:solidFill>
                      <a:srgbClr val="92D050"/>
                    </a:solidFill>
                    <a:latin typeface="Impact" panose="020B0806030902050204" pitchFamily="34" charset="0"/>
                    <a:ea typeface="微软雅黑" panose="020B0503020204020204" pitchFamily="34" charset="-122"/>
                  </a:rPr>
                  <a:t>TEXT HERE</a:t>
                </a:r>
                <a:endParaRPr lang="zh-CN" altLang="en-US" sz="700" b="0" dirty="0">
                  <a:solidFill>
                    <a:srgbClr val="92D050"/>
                  </a:solidFill>
                  <a:latin typeface="Impact" panose="020B0806030902050204" pitchFamily="34" charset="0"/>
                  <a:ea typeface="微软雅黑" panose="020B0503020204020204" pitchFamily="34" charset="-122"/>
                </a:endParaRPr>
              </a:p>
            </p:txBody>
          </p:sp>
        </p:grpSp>
      </p:grpSp>
      <p:grpSp>
        <p:nvGrpSpPr>
          <p:cNvPr id="54" name="组合 53"/>
          <p:cNvGrpSpPr/>
          <p:nvPr/>
        </p:nvGrpSpPr>
        <p:grpSpPr>
          <a:xfrm>
            <a:off x="599274" y="1356974"/>
            <a:ext cx="1506792" cy="1506792"/>
            <a:chOff x="3481448" y="2338049"/>
            <a:chExt cx="2181104" cy="2181104"/>
          </a:xfrm>
        </p:grpSpPr>
        <p:grpSp>
          <p:nvGrpSpPr>
            <p:cNvPr id="55" name="组合 54"/>
            <p:cNvGrpSpPr/>
            <p:nvPr/>
          </p:nvGrpSpPr>
          <p:grpSpPr>
            <a:xfrm>
              <a:off x="3481448" y="2338049"/>
              <a:ext cx="2181104" cy="2181104"/>
              <a:chOff x="304800" y="673100"/>
              <a:chExt cx="4000500" cy="4000500"/>
            </a:xfrm>
            <a:effectLst>
              <a:outerShdw blurRad="444500" dist="254000" dir="8100000" algn="tr" rotWithShape="0">
                <a:prstClr val="black">
                  <a:alpha val="50000"/>
                </a:prstClr>
              </a:outerShdw>
            </a:effectLst>
          </p:grpSpPr>
          <p:sp>
            <p:nvSpPr>
              <p:cNvPr id="57" name="同心圆 56"/>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B0F0"/>
                  </a:solidFill>
                  <a:effectLst/>
                  <a:uLnTx/>
                  <a:uFillTx/>
                  <a:latin typeface="Calibri" panose="020F0502020204030204"/>
                  <a:ea typeface="宋体" panose="02010600030101010101" pitchFamily="2" charset="-122"/>
                  <a:cs typeface="+mn-cs"/>
                </a:endParaRPr>
              </a:p>
            </p:txBody>
          </p:sp>
          <p:sp>
            <p:nvSpPr>
              <p:cNvPr id="58" name="椭圆 57"/>
              <p:cNvSpPr/>
              <p:nvPr/>
            </p:nvSpPr>
            <p:spPr>
              <a:xfrm>
                <a:off x="392112" y="760412"/>
                <a:ext cx="3825873" cy="3825873"/>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B0F0"/>
                  </a:solidFill>
                  <a:effectLst/>
                  <a:uLnTx/>
                  <a:uFillTx/>
                  <a:latin typeface="Calibri" panose="020F0502020204030204"/>
                  <a:ea typeface="宋体" panose="02010600030101010101" pitchFamily="2" charset="-122"/>
                  <a:cs typeface="+mn-cs"/>
                </a:endParaRPr>
              </a:p>
            </p:txBody>
          </p:sp>
        </p:grpSp>
        <p:sp>
          <p:nvSpPr>
            <p:cNvPr id="56" name="TextBox 55"/>
            <p:cNvSpPr txBox="1"/>
            <p:nvPr/>
          </p:nvSpPr>
          <p:spPr>
            <a:xfrm>
              <a:off x="3839692" y="3125467"/>
              <a:ext cx="1464617" cy="57916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2000" b="0" i="0" u="none" strike="noStrike" kern="0" cap="none" spc="0" normalizeH="0" baseline="0" noProof="0" dirty="0">
                  <a:ln>
                    <a:noFill/>
                  </a:ln>
                  <a:solidFill>
                    <a:srgbClr val="00B0F0"/>
                  </a:solidFill>
                  <a:effectLst/>
                  <a:uLnTx/>
                  <a:uFillTx/>
                  <a:latin typeface="方正兰亭细黑_GBK" pitchFamily="2" charset="-122"/>
                  <a:ea typeface="方正兰亭细黑_GBK" pitchFamily="2" charset="-122"/>
                </a:rPr>
                <a:t>方案</a:t>
              </a:r>
              <a:r>
                <a:rPr kumimoji="0" lang="en-US" altLang="zh-CN" sz="2000" b="0" i="0" u="none" strike="noStrike" kern="0" cap="none" spc="0" normalizeH="0" baseline="0" noProof="0" dirty="0">
                  <a:ln>
                    <a:noFill/>
                  </a:ln>
                  <a:solidFill>
                    <a:srgbClr val="00B0F0"/>
                  </a:solidFill>
                  <a:effectLst/>
                  <a:uLnTx/>
                  <a:uFillTx/>
                  <a:latin typeface="方正兰亭细黑_GBK" pitchFamily="2" charset="-122"/>
                  <a:ea typeface="方正兰亭细黑_GBK" pitchFamily="2" charset="-122"/>
                </a:rPr>
                <a:t>01</a:t>
              </a:r>
              <a:endParaRPr kumimoji="0" lang="zh-CN" altLang="en-US" sz="2000" b="0" i="0" u="none" strike="noStrike" kern="0" cap="none" spc="0" normalizeH="0" baseline="0" noProof="0" dirty="0">
                <a:ln>
                  <a:noFill/>
                </a:ln>
                <a:solidFill>
                  <a:srgbClr val="00B0F0"/>
                </a:solidFill>
                <a:effectLst/>
                <a:uLnTx/>
                <a:uFillTx/>
                <a:latin typeface="方正兰亭细黑_GBK" pitchFamily="2" charset="-122"/>
                <a:ea typeface="方正兰亭细黑_GBK" pitchFamily="2" charset="-122"/>
              </a:endParaRPr>
            </a:p>
          </p:txBody>
        </p:sp>
      </p:grpSp>
      <p:sp>
        <p:nvSpPr>
          <p:cNvPr id="59" name="矩形 58"/>
          <p:cNvSpPr/>
          <p:nvPr/>
        </p:nvSpPr>
        <p:spPr>
          <a:xfrm>
            <a:off x="569066" y="3099510"/>
            <a:ext cx="1567209" cy="1454234"/>
          </a:xfrm>
          <a:prstGeom prst="rect">
            <a:avLst/>
          </a:prstGeom>
          <a:noFill/>
          <a:ln>
            <a:noFill/>
          </a:ln>
        </p:spPr>
        <p:txBody>
          <a:bodyPr wrap="square" lIns="68571" tIns="34285" rIns="68571" bIns="34285">
            <a:spAutoFit/>
          </a:bodyPr>
          <a:lstStyle/>
          <a:p>
            <a:pPr marL="0" marR="0" lvl="0" indent="0" algn="just" defTabSz="914400" eaLnBrk="1" fontAlgn="auto" latinLnBrk="0" hangingPunct="1">
              <a:lnSpc>
                <a:spcPct val="150000"/>
              </a:lnSpc>
              <a:spcBef>
                <a:spcPts val="0"/>
              </a:spcBef>
              <a:spcAft>
                <a:spcPts val="0"/>
              </a:spcAft>
              <a:buClrTx/>
              <a:buSzTx/>
              <a:buFontTx/>
              <a:buNone/>
              <a:defRPr/>
            </a:pPr>
            <a:r>
              <a:rPr kumimoji="0" lang="zh-CN" altLang="en-US" sz="1200" b="0"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rPr>
              <a:t>请在这里输入您的文字；请在这里输入您的文字；请在这里输入您的文字；请在这里输入您的文字。</a:t>
            </a:r>
          </a:p>
        </p:txBody>
      </p:sp>
      <p:grpSp>
        <p:nvGrpSpPr>
          <p:cNvPr id="60" name="组合 59"/>
          <p:cNvGrpSpPr/>
          <p:nvPr/>
        </p:nvGrpSpPr>
        <p:grpSpPr>
          <a:xfrm>
            <a:off x="2202992" y="3181525"/>
            <a:ext cx="473766" cy="477588"/>
            <a:chOff x="3041651" y="3326606"/>
            <a:chExt cx="631825" cy="636588"/>
          </a:xfrm>
        </p:grpSpPr>
        <p:sp>
          <p:nvSpPr>
            <p:cNvPr id="61" name="Oval 9"/>
            <p:cNvSpPr>
              <a:spLocks noChangeArrowheads="1"/>
            </p:cNvSpPr>
            <p:nvPr/>
          </p:nvSpPr>
          <p:spPr bwMode="auto">
            <a:xfrm>
              <a:off x="3041651" y="3326606"/>
              <a:ext cx="631825" cy="636588"/>
            </a:xfrm>
            <a:prstGeom prst="ellipse">
              <a:avLst/>
            </a:prstGeom>
            <a:solidFill>
              <a:schemeClr val="accent3">
                <a:lumMod val="75000"/>
              </a:schemeClr>
            </a:solidFill>
            <a:ln>
              <a:solidFill>
                <a:srgbClr val="FFFFFF"/>
              </a:solid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微软雅黑" panose="020B0503020204020204" pitchFamily="34" charset="-122"/>
              </a:endParaRPr>
            </a:p>
          </p:txBody>
        </p:sp>
        <p:sp>
          <p:nvSpPr>
            <p:cNvPr id="62" name="Freeform 10"/>
            <p:cNvSpPr/>
            <p:nvPr/>
          </p:nvSpPr>
          <p:spPr bwMode="auto">
            <a:xfrm>
              <a:off x="3378201" y="3469481"/>
              <a:ext cx="206375" cy="342900"/>
            </a:xfrm>
            <a:custGeom>
              <a:avLst/>
              <a:gdLst>
                <a:gd name="T0" fmla="*/ 216 w 252"/>
                <a:gd name="T1" fmla="*/ 252 h 418"/>
                <a:gd name="T2" fmla="*/ 136 w 252"/>
                <a:gd name="T3" fmla="*/ 321 h 418"/>
                <a:gd name="T4" fmla="*/ 58 w 252"/>
                <a:gd name="T5" fmla="*/ 388 h 418"/>
                <a:gd name="T6" fmla="*/ 0 w 252"/>
                <a:gd name="T7" fmla="*/ 350 h 418"/>
                <a:gd name="T8" fmla="*/ 34 w 252"/>
                <a:gd name="T9" fmla="*/ 321 h 418"/>
                <a:gd name="T10" fmla="*/ 115 w 252"/>
                <a:gd name="T11" fmla="*/ 252 h 418"/>
                <a:gd name="T12" fmla="*/ 112 w 252"/>
                <a:gd name="T13" fmla="*/ 154 h 418"/>
                <a:gd name="T14" fmla="*/ 34 w 252"/>
                <a:gd name="T15" fmla="*/ 88 h 418"/>
                <a:gd name="T16" fmla="*/ 0 w 252"/>
                <a:gd name="T17" fmla="*/ 58 h 418"/>
                <a:gd name="T18" fmla="*/ 55 w 252"/>
                <a:gd name="T19" fmla="*/ 19 h 418"/>
                <a:gd name="T20" fmla="*/ 136 w 252"/>
                <a:gd name="T21" fmla="*/ 88 h 418"/>
                <a:gd name="T22" fmla="*/ 213 w 252"/>
                <a:gd name="T23" fmla="*/ 154 h 418"/>
                <a:gd name="T24" fmla="*/ 216 w 252"/>
                <a:gd name="T25" fmla="*/ 252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2" h="418">
                  <a:moveTo>
                    <a:pt x="216" y="252"/>
                  </a:moveTo>
                  <a:lnTo>
                    <a:pt x="136" y="321"/>
                  </a:lnTo>
                  <a:cubicBezTo>
                    <a:pt x="110" y="343"/>
                    <a:pt x="84" y="365"/>
                    <a:pt x="58" y="388"/>
                  </a:cubicBezTo>
                  <a:cubicBezTo>
                    <a:pt x="21" y="418"/>
                    <a:pt x="5" y="397"/>
                    <a:pt x="0" y="350"/>
                  </a:cubicBezTo>
                  <a:lnTo>
                    <a:pt x="34" y="321"/>
                  </a:lnTo>
                  <a:lnTo>
                    <a:pt x="115" y="252"/>
                  </a:lnTo>
                  <a:cubicBezTo>
                    <a:pt x="143" y="221"/>
                    <a:pt x="150" y="189"/>
                    <a:pt x="112" y="154"/>
                  </a:cubicBezTo>
                  <a:cubicBezTo>
                    <a:pt x="86" y="132"/>
                    <a:pt x="60" y="110"/>
                    <a:pt x="34" y="88"/>
                  </a:cubicBezTo>
                  <a:lnTo>
                    <a:pt x="0" y="58"/>
                  </a:lnTo>
                  <a:cubicBezTo>
                    <a:pt x="4" y="4"/>
                    <a:pt x="25" y="0"/>
                    <a:pt x="55" y="19"/>
                  </a:cubicBezTo>
                  <a:lnTo>
                    <a:pt x="136" y="88"/>
                  </a:lnTo>
                  <a:cubicBezTo>
                    <a:pt x="162" y="110"/>
                    <a:pt x="188" y="132"/>
                    <a:pt x="213" y="154"/>
                  </a:cubicBezTo>
                  <a:cubicBezTo>
                    <a:pt x="252" y="189"/>
                    <a:pt x="244" y="221"/>
                    <a:pt x="216" y="25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微软雅黑" panose="020B0503020204020204" pitchFamily="34" charset="-122"/>
              </a:endParaRPr>
            </a:p>
          </p:txBody>
        </p:sp>
        <p:sp>
          <p:nvSpPr>
            <p:cNvPr id="63" name="Freeform 11"/>
            <p:cNvSpPr/>
            <p:nvPr/>
          </p:nvSpPr>
          <p:spPr bwMode="auto">
            <a:xfrm>
              <a:off x="3182938" y="3469481"/>
              <a:ext cx="206375" cy="342900"/>
            </a:xfrm>
            <a:custGeom>
              <a:avLst/>
              <a:gdLst>
                <a:gd name="T0" fmla="*/ 217 w 252"/>
                <a:gd name="T1" fmla="*/ 252 h 418"/>
                <a:gd name="T2" fmla="*/ 136 w 252"/>
                <a:gd name="T3" fmla="*/ 321 h 418"/>
                <a:gd name="T4" fmla="*/ 59 w 252"/>
                <a:gd name="T5" fmla="*/ 388 h 418"/>
                <a:gd name="T6" fmla="*/ 0 w 252"/>
                <a:gd name="T7" fmla="*/ 350 h 418"/>
                <a:gd name="T8" fmla="*/ 35 w 252"/>
                <a:gd name="T9" fmla="*/ 321 h 418"/>
                <a:gd name="T10" fmla="*/ 115 w 252"/>
                <a:gd name="T11" fmla="*/ 252 h 418"/>
                <a:gd name="T12" fmla="*/ 112 w 252"/>
                <a:gd name="T13" fmla="*/ 154 h 418"/>
                <a:gd name="T14" fmla="*/ 35 w 252"/>
                <a:gd name="T15" fmla="*/ 88 h 418"/>
                <a:gd name="T16" fmla="*/ 0 w 252"/>
                <a:gd name="T17" fmla="*/ 58 h 418"/>
                <a:gd name="T18" fmla="*/ 56 w 252"/>
                <a:gd name="T19" fmla="*/ 19 h 418"/>
                <a:gd name="T20" fmla="*/ 136 w 252"/>
                <a:gd name="T21" fmla="*/ 88 h 418"/>
                <a:gd name="T22" fmla="*/ 214 w 252"/>
                <a:gd name="T23" fmla="*/ 154 h 418"/>
                <a:gd name="T24" fmla="*/ 217 w 252"/>
                <a:gd name="T25" fmla="*/ 252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2" h="418">
                  <a:moveTo>
                    <a:pt x="217" y="252"/>
                  </a:moveTo>
                  <a:lnTo>
                    <a:pt x="136" y="321"/>
                  </a:lnTo>
                  <a:cubicBezTo>
                    <a:pt x="110" y="343"/>
                    <a:pt x="84" y="365"/>
                    <a:pt x="59" y="388"/>
                  </a:cubicBezTo>
                  <a:cubicBezTo>
                    <a:pt x="21" y="418"/>
                    <a:pt x="6" y="397"/>
                    <a:pt x="0" y="350"/>
                  </a:cubicBezTo>
                  <a:lnTo>
                    <a:pt x="35" y="321"/>
                  </a:lnTo>
                  <a:lnTo>
                    <a:pt x="115" y="252"/>
                  </a:lnTo>
                  <a:cubicBezTo>
                    <a:pt x="143" y="221"/>
                    <a:pt x="150" y="189"/>
                    <a:pt x="112" y="154"/>
                  </a:cubicBezTo>
                  <a:cubicBezTo>
                    <a:pt x="86" y="132"/>
                    <a:pt x="60" y="110"/>
                    <a:pt x="35" y="88"/>
                  </a:cubicBezTo>
                  <a:lnTo>
                    <a:pt x="0" y="58"/>
                  </a:lnTo>
                  <a:cubicBezTo>
                    <a:pt x="4" y="4"/>
                    <a:pt x="26" y="0"/>
                    <a:pt x="56" y="19"/>
                  </a:cubicBezTo>
                  <a:lnTo>
                    <a:pt x="136" y="88"/>
                  </a:lnTo>
                  <a:cubicBezTo>
                    <a:pt x="162" y="110"/>
                    <a:pt x="188" y="132"/>
                    <a:pt x="214" y="154"/>
                  </a:cubicBezTo>
                  <a:cubicBezTo>
                    <a:pt x="252" y="189"/>
                    <a:pt x="245" y="221"/>
                    <a:pt x="217" y="25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微软雅黑" panose="020B0503020204020204" pitchFamily="34" charset="-122"/>
              </a:endParaRPr>
            </a:p>
          </p:txBody>
        </p:sp>
      </p:grpSp>
      <p:grpSp>
        <p:nvGrpSpPr>
          <p:cNvPr id="64" name="组合 63"/>
          <p:cNvGrpSpPr/>
          <p:nvPr/>
        </p:nvGrpSpPr>
        <p:grpSpPr>
          <a:xfrm>
            <a:off x="2837402" y="1356974"/>
            <a:ext cx="1506792" cy="1506792"/>
            <a:chOff x="3481448" y="2338049"/>
            <a:chExt cx="2181104" cy="2181104"/>
          </a:xfrm>
        </p:grpSpPr>
        <p:grpSp>
          <p:nvGrpSpPr>
            <p:cNvPr id="65" name="组合 64"/>
            <p:cNvGrpSpPr/>
            <p:nvPr/>
          </p:nvGrpSpPr>
          <p:grpSpPr>
            <a:xfrm>
              <a:off x="3481448" y="2338049"/>
              <a:ext cx="2181104" cy="2181104"/>
              <a:chOff x="304800" y="673100"/>
              <a:chExt cx="4000500" cy="4000500"/>
            </a:xfrm>
            <a:effectLst>
              <a:outerShdw blurRad="444500" dist="254000" dir="8100000" algn="tr" rotWithShape="0">
                <a:prstClr val="black">
                  <a:alpha val="50000"/>
                </a:prstClr>
              </a:outerShdw>
            </a:effectLst>
          </p:grpSpPr>
          <p:sp>
            <p:nvSpPr>
              <p:cNvPr id="67" name="同心圆 66"/>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B0F0"/>
                  </a:solidFill>
                  <a:effectLst/>
                  <a:uLnTx/>
                  <a:uFillTx/>
                  <a:latin typeface="Calibri" panose="020F0502020204030204"/>
                  <a:ea typeface="宋体" panose="02010600030101010101" pitchFamily="2" charset="-122"/>
                  <a:cs typeface="+mn-cs"/>
                </a:endParaRPr>
              </a:p>
            </p:txBody>
          </p:sp>
          <p:sp>
            <p:nvSpPr>
              <p:cNvPr id="68" name="椭圆 67"/>
              <p:cNvSpPr/>
              <p:nvPr/>
            </p:nvSpPr>
            <p:spPr>
              <a:xfrm>
                <a:off x="392112" y="760412"/>
                <a:ext cx="3825873" cy="3825873"/>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B0F0"/>
                  </a:solidFill>
                  <a:effectLst/>
                  <a:uLnTx/>
                  <a:uFillTx/>
                  <a:latin typeface="Calibri" panose="020F0502020204030204"/>
                  <a:ea typeface="宋体" panose="02010600030101010101" pitchFamily="2" charset="-122"/>
                  <a:cs typeface="+mn-cs"/>
                </a:endParaRPr>
              </a:p>
            </p:txBody>
          </p:sp>
        </p:grpSp>
        <p:sp>
          <p:nvSpPr>
            <p:cNvPr id="66" name="TextBox 65"/>
            <p:cNvSpPr txBox="1"/>
            <p:nvPr/>
          </p:nvSpPr>
          <p:spPr>
            <a:xfrm>
              <a:off x="3837372" y="3125467"/>
              <a:ext cx="1469258" cy="57916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2000" b="0" i="0" u="none" strike="noStrike" kern="0" cap="none" spc="0" normalizeH="0" baseline="0" noProof="0" dirty="0">
                  <a:ln>
                    <a:noFill/>
                  </a:ln>
                  <a:solidFill>
                    <a:srgbClr val="00B0F0"/>
                  </a:solidFill>
                  <a:effectLst/>
                  <a:uLnTx/>
                  <a:uFillTx/>
                  <a:latin typeface="方正兰亭细黑_GBK" pitchFamily="2" charset="-122"/>
                  <a:ea typeface="方正兰亭细黑_GBK" pitchFamily="2" charset="-122"/>
                </a:rPr>
                <a:t>方案</a:t>
              </a:r>
              <a:r>
                <a:rPr kumimoji="0" lang="en-US" altLang="zh-CN" sz="2000" b="0" i="0" u="none" strike="noStrike" kern="0" cap="none" spc="0" normalizeH="0" baseline="0" noProof="0" dirty="0">
                  <a:ln>
                    <a:noFill/>
                  </a:ln>
                  <a:solidFill>
                    <a:srgbClr val="00B0F0"/>
                  </a:solidFill>
                  <a:effectLst/>
                  <a:uLnTx/>
                  <a:uFillTx/>
                  <a:latin typeface="方正兰亭细黑_GBK" pitchFamily="2" charset="-122"/>
                  <a:ea typeface="方正兰亭细黑_GBK" pitchFamily="2" charset="-122"/>
                </a:rPr>
                <a:t>02</a:t>
              </a:r>
              <a:endParaRPr kumimoji="0" lang="zh-CN" altLang="en-US" sz="2000" b="0" i="0" u="none" strike="noStrike" kern="0" cap="none" spc="0" normalizeH="0" baseline="0" noProof="0" dirty="0">
                <a:ln>
                  <a:noFill/>
                </a:ln>
                <a:solidFill>
                  <a:srgbClr val="00B0F0"/>
                </a:solidFill>
                <a:effectLst/>
                <a:uLnTx/>
                <a:uFillTx/>
                <a:latin typeface="方正兰亭细黑_GBK" pitchFamily="2" charset="-122"/>
                <a:ea typeface="方正兰亭细黑_GBK" pitchFamily="2" charset="-122"/>
              </a:endParaRPr>
            </a:p>
          </p:txBody>
        </p:sp>
      </p:grpSp>
      <p:sp>
        <p:nvSpPr>
          <p:cNvPr id="69" name="矩形 68"/>
          <p:cNvSpPr/>
          <p:nvPr/>
        </p:nvSpPr>
        <p:spPr>
          <a:xfrm>
            <a:off x="2776985" y="3099510"/>
            <a:ext cx="1567209" cy="1454234"/>
          </a:xfrm>
          <a:prstGeom prst="rect">
            <a:avLst/>
          </a:prstGeom>
          <a:noFill/>
          <a:ln>
            <a:noFill/>
          </a:ln>
        </p:spPr>
        <p:txBody>
          <a:bodyPr wrap="square" lIns="68571" tIns="34285" rIns="68571" bIns="34285">
            <a:spAutoFit/>
          </a:bodyPr>
          <a:lstStyle/>
          <a:p>
            <a:pPr marL="0" marR="0" lvl="0" indent="0" algn="just" defTabSz="914400" eaLnBrk="1" fontAlgn="auto" latinLnBrk="0" hangingPunct="1">
              <a:lnSpc>
                <a:spcPct val="150000"/>
              </a:lnSpc>
              <a:spcBef>
                <a:spcPts val="0"/>
              </a:spcBef>
              <a:spcAft>
                <a:spcPts val="0"/>
              </a:spcAft>
              <a:buClrTx/>
              <a:buSzTx/>
              <a:buFontTx/>
              <a:buNone/>
              <a:defRPr/>
            </a:pPr>
            <a:r>
              <a:rPr kumimoji="0" lang="zh-CN" altLang="en-US" sz="1200" b="0"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rPr>
              <a:t>请在这里输入您的文字；请在这里输入您的文字；请在这里输入您的文字；请在这里输入您的文字。</a:t>
            </a:r>
          </a:p>
        </p:txBody>
      </p:sp>
      <p:grpSp>
        <p:nvGrpSpPr>
          <p:cNvPr id="70" name="组合 69"/>
          <p:cNvGrpSpPr/>
          <p:nvPr/>
        </p:nvGrpSpPr>
        <p:grpSpPr>
          <a:xfrm>
            <a:off x="4438192" y="3181525"/>
            <a:ext cx="473766" cy="477588"/>
            <a:chOff x="3041651" y="3326606"/>
            <a:chExt cx="631825" cy="636588"/>
          </a:xfrm>
        </p:grpSpPr>
        <p:sp>
          <p:nvSpPr>
            <p:cNvPr id="71" name="Oval 9"/>
            <p:cNvSpPr>
              <a:spLocks noChangeArrowheads="1"/>
            </p:cNvSpPr>
            <p:nvPr/>
          </p:nvSpPr>
          <p:spPr bwMode="auto">
            <a:xfrm>
              <a:off x="3041651" y="3326606"/>
              <a:ext cx="631825" cy="636588"/>
            </a:xfrm>
            <a:prstGeom prst="ellipse">
              <a:avLst/>
            </a:prstGeom>
            <a:solidFill>
              <a:schemeClr val="accent3">
                <a:lumMod val="75000"/>
              </a:schemeClr>
            </a:solidFill>
            <a:ln>
              <a:solidFill>
                <a:srgbClr val="FFFFFF"/>
              </a:solid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微软雅黑" panose="020B0503020204020204" pitchFamily="34" charset="-122"/>
              </a:endParaRPr>
            </a:p>
          </p:txBody>
        </p:sp>
        <p:sp>
          <p:nvSpPr>
            <p:cNvPr id="72" name="Freeform 10"/>
            <p:cNvSpPr/>
            <p:nvPr/>
          </p:nvSpPr>
          <p:spPr bwMode="auto">
            <a:xfrm>
              <a:off x="3378201" y="3469481"/>
              <a:ext cx="206375" cy="342900"/>
            </a:xfrm>
            <a:custGeom>
              <a:avLst/>
              <a:gdLst>
                <a:gd name="T0" fmla="*/ 216 w 252"/>
                <a:gd name="T1" fmla="*/ 252 h 418"/>
                <a:gd name="T2" fmla="*/ 136 w 252"/>
                <a:gd name="T3" fmla="*/ 321 h 418"/>
                <a:gd name="T4" fmla="*/ 58 w 252"/>
                <a:gd name="T5" fmla="*/ 388 h 418"/>
                <a:gd name="T6" fmla="*/ 0 w 252"/>
                <a:gd name="T7" fmla="*/ 350 h 418"/>
                <a:gd name="T8" fmla="*/ 34 w 252"/>
                <a:gd name="T9" fmla="*/ 321 h 418"/>
                <a:gd name="T10" fmla="*/ 115 w 252"/>
                <a:gd name="T11" fmla="*/ 252 h 418"/>
                <a:gd name="T12" fmla="*/ 112 w 252"/>
                <a:gd name="T13" fmla="*/ 154 h 418"/>
                <a:gd name="T14" fmla="*/ 34 w 252"/>
                <a:gd name="T15" fmla="*/ 88 h 418"/>
                <a:gd name="T16" fmla="*/ 0 w 252"/>
                <a:gd name="T17" fmla="*/ 58 h 418"/>
                <a:gd name="T18" fmla="*/ 55 w 252"/>
                <a:gd name="T19" fmla="*/ 19 h 418"/>
                <a:gd name="T20" fmla="*/ 136 w 252"/>
                <a:gd name="T21" fmla="*/ 88 h 418"/>
                <a:gd name="T22" fmla="*/ 213 w 252"/>
                <a:gd name="T23" fmla="*/ 154 h 418"/>
                <a:gd name="T24" fmla="*/ 216 w 252"/>
                <a:gd name="T25" fmla="*/ 252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2" h="418">
                  <a:moveTo>
                    <a:pt x="216" y="252"/>
                  </a:moveTo>
                  <a:lnTo>
                    <a:pt x="136" y="321"/>
                  </a:lnTo>
                  <a:cubicBezTo>
                    <a:pt x="110" y="343"/>
                    <a:pt x="84" y="365"/>
                    <a:pt x="58" y="388"/>
                  </a:cubicBezTo>
                  <a:cubicBezTo>
                    <a:pt x="21" y="418"/>
                    <a:pt x="5" y="397"/>
                    <a:pt x="0" y="350"/>
                  </a:cubicBezTo>
                  <a:lnTo>
                    <a:pt x="34" y="321"/>
                  </a:lnTo>
                  <a:lnTo>
                    <a:pt x="115" y="252"/>
                  </a:lnTo>
                  <a:cubicBezTo>
                    <a:pt x="143" y="221"/>
                    <a:pt x="150" y="189"/>
                    <a:pt x="112" y="154"/>
                  </a:cubicBezTo>
                  <a:cubicBezTo>
                    <a:pt x="86" y="132"/>
                    <a:pt x="60" y="110"/>
                    <a:pt x="34" y="88"/>
                  </a:cubicBezTo>
                  <a:lnTo>
                    <a:pt x="0" y="58"/>
                  </a:lnTo>
                  <a:cubicBezTo>
                    <a:pt x="4" y="4"/>
                    <a:pt x="25" y="0"/>
                    <a:pt x="55" y="19"/>
                  </a:cubicBezTo>
                  <a:lnTo>
                    <a:pt x="136" y="88"/>
                  </a:lnTo>
                  <a:cubicBezTo>
                    <a:pt x="162" y="110"/>
                    <a:pt x="188" y="132"/>
                    <a:pt x="213" y="154"/>
                  </a:cubicBezTo>
                  <a:cubicBezTo>
                    <a:pt x="252" y="189"/>
                    <a:pt x="244" y="221"/>
                    <a:pt x="216" y="25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微软雅黑" panose="020B0503020204020204" pitchFamily="34" charset="-122"/>
              </a:endParaRPr>
            </a:p>
          </p:txBody>
        </p:sp>
        <p:sp>
          <p:nvSpPr>
            <p:cNvPr id="73" name="Freeform 11"/>
            <p:cNvSpPr/>
            <p:nvPr/>
          </p:nvSpPr>
          <p:spPr bwMode="auto">
            <a:xfrm>
              <a:off x="3182938" y="3469481"/>
              <a:ext cx="206375" cy="342900"/>
            </a:xfrm>
            <a:custGeom>
              <a:avLst/>
              <a:gdLst>
                <a:gd name="T0" fmla="*/ 217 w 252"/>
                <a:gd name="T1" fmla="*/ 252 h 418"/>
                <a:gd name="T2" fmla="*/ 136 w 252"/>
                <a:gd name="T3" fmla="*/ 321 h 418"/>
                <a:gd name="T4" fmla="*/ 59 w 252"/>
                <a:gd name="T5" fmla="*/ 388 h 418"/>
                <a:gd name="T6" fmla="*/ 0 w 252"/>
                <a:gd name="T7" fmla="*/ 350 h 418"/>
                <a:gd name="T8" fmla="*/ 35 w 252"/>
                <a:gd name="T9" fmla="*/ 321 h 418"/>
                <a:gd name="T10" fmla="*/ 115 w 252"/>
                <a:gd name="T11" fmla="*/ 252 h 418"/>
                <a:gd name="T12" fmla="*/ 112 w 252"/>
                <a:gd name="T13" fmla="*/ 154 h 418"/>
                <a:gd name="T14" fmla="*/ 35 w 252"/>
                <a:gd name="T15" fmla="*/ 88 h 418"/>
                <a:gd name="T16" fmla="*/ 0 w 252"/>
                <a:gd name="T17" fmla="*/ 58 h 418"/>
                <a:gd name="T18" fmla="*/ 56 w 252"/>
                <a:gd name="T19" fmla="*/ 19 h 418"/>
                <a:gd name="T20" fmla="*/ 136 w 252"/>
                <a:gd name="T21" fmla="*/ 88 h 418"/>
                <a:gd name="T22" fmla="*/ 214 w 252"/>
                <a:gd name="T23" fmla="*/ 154 h 418"/>
                <a:gd name="T24" fmla="*/ 217 w 252"/>
                <a:gd name="T25" fmla="*/ 252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2" h="418">
                  <a:moveTo>
                    <a:pt x="217" y="252"/>
                  </a:moveTo>
                  <a:lnTo>
                    <a:pt x="136" y="321"/>
                  </a:lnTo>
                  <a:cubicBezTo>
                    <a:pt x="110" y="343"/>
                    <a:pt x="84" y="365"/>
                    <a:pt x="59" y="388"/>
                  </a:cubicBezTo>
                  <a:cubicBezTo>
                    <a:pt x="21" y="418"/>
                    <a:pt x="6" y="397"/>
                    <a:pt x="0" y="350"/>
                  </a:cubicBezTo>
                  <a:lnTo>
                    <a:pt x="35" y="321"/>
                  </a:lnTo>
                  <a:lnTo>
                    <a:pt x="115" y="252"/>
                  </a:lnTo>
                  <a:cubicBezTo>
                    <a:pt x="143" y="221"/>
                    <a:pt x="150" y="189"/>
                    <a:pt x="112" y="154"/>
                  </a:cubicBezTo>
                  <a:cubicBezTo>
                    <a:pt x="86" y="132"/>
                    <a:pt x="60" y="110"/>
                    <a:pt x="35" y="88"/>
                  </a:cubicBezTo>
                  <a:lnTo>
                    <a:pt x="0" y="58"/>
                  </a:lnTo>
                  <a:cubicBezTo>
                    <a:pt x="4" y="4"/>
                    <a:pt x="26" y="0"/>
                    <a:pt x="56" y="19"/>
                  </a:cubicBezTo>
                  <a:lnTo>
                    <a:pt x="136" y="88"/>
                  </a:lnTo>
                  <a:cubicBezTo>
                    <a:pt x="162" y="110"/>
                    <a:pt x="188" y="132"/>
                    <a:pt x="214" y="154"/>
                  </a:cubicBezTo>
                  <a:cubicBezTo>
                    <a:pt x="252" y="189"/>
                    <a:pt x="245" y="221"/>
                    <a:pt x="217" y="25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微软雅黑" panose="020B0503020204020204" pitchFamily="34" charset="-122"/>
              </a:endParaRPr>
            </a:p>
          </p:txBody>
        </p:sp>
      </p:grpSp>
      <p:grpSp>
        <p:nvGrpSpPr>
          <p:cNvPr id="74" name="组合 73"/>
          <p:cNvGrpSpPr/>
          <p:nvPr/>
        </p:nvGrpSpPr>
        <p:grpSpPr>
          <a:xfrm>
            <a:off x="5029994" y="1356974"/>
            <a:ext cx="1506792" cy="1506792"/>
            <a:chOff x="3481448" y="2338049"/>
            <a:chExt cx="2181104" cy="2181104"/>
          </a:xfrm>
        </p:grpSpPr>
        <p:grpSp>
          <p:nvGrpSpPr>
            <p:cNvPr id="75" name="组合 74"/>
            <p:cNvGrpSpPr/>
            <p:nvPr/>
          </p:nvGrpSpPr>
          <p:grpSpPr>
            <a:xfrm>
              <a:off x="3481448" y="2338049"/>
              <a:ext cx="2181104" cy="2181104"/>
              <a:chOff x="304800" y="673100"/>
              <a:chExt cx="4000500" cy="4000500"/>
            </a:xfrm>
            <a:effectLst>
              <a:outerShdw blurRad="444500" dist="254000" dir="8100000" algn="tr" rotWithShape="0">
                <a:prstClr val="black">
                  <a:alpha val="50000"/>
                </a:prstClr>
              </a:outerShdw>
            </a:effectLst>
          </p:grpSpPr>
          <p:sp>
            <p:nvSpPr>
              <p:cNvPr id="77" name="同心圆 76"/>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B0F0"/>
                  </a:solidFill>
                  <a:effectLst/>
                  <a:uLnTx/>
                  <a:uFillTx/>
                  <a:latin typeface="Calibri" panose="020F0502020204030204"/>
                  <a:ea typeface="宋体" panose="02010600030101010101" pitchFamily="2" charset="-122"/>
                  <a:cs typeface="+mn-cs"/>
                </a:endParaRPr>
              </a:p>
            </p:txBody>
          </p:sp>
          <p:sp>
            <p:nvSpPr>
              <p:cNvPr id="78" name="椭圆 77"/>
              <p:cNvSpPr/>
              <p:nvPr/>
            </p:nvSpPr>
            <p:spPr>
              <a:xfrm>
                <a:off x="392112" y="760412"/>
                <a:ext cx="3825873" cy="3825873"/>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B0F0"/>
                  </a:solidFill>
                  <a:effectLst/>
                  <a:uLnTx/>
                  <a:uFillTx/>
                  <a:latin typeface="Calibri" panose="020F0502020204030204"/>
                  <a:ea typeface="宋体" panose="02010600030101010101" pitchFamily="2" charset="-122"/>
                  <a:cs typeface="+mn-cs"/>
                </a:endParaRPr>
              </a:p>
            </p:txBody>
          </p:sp>
        </p:grpSp>
        <p:sp>
          <p:nvSpPr>
            <p:cNvPr id="76" name="TextBox 75"/>
            <p:cNvSpPr txBox="1"/>
            <p:nvPr/>
          </p:nvSpPr>
          <p:spPr>
            <a:xfrm>
              <a:off x="3836211" y="3125467"/>
              <a:ext cx="1471580" cy="57916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2000" b="0" i="0" u="none" strike="noStrike" kern="0" cap="none" spc="0" normalizeH="0" baseline="0" noProof="0" dirty="0">
                  <a:ln>
                    <a:noFill/>
                  </a:ln>
                  <a:solidFill>
                    <a:srgbClr val="00B0F0"/>
                  </a:solidFill>
                  <a:effectLst/>
                  <a:uLnTx/>
                  <a:uFillTx/>
                  <a:latin typeface="方正兰亭细黑_GBK" pitchFamily="2" charset="-122"/>
                  <a:ea typeface="方正兰亭细黑_GBK" pitchFamily="2" charset="-122"/>
                </a:rPr>
                <a:t>方案</a:t>
              </a:r>
              <a:r>
                <a:rPr kumimoji="0" lang="en-US" altLang="zh-CN" sz="2000" b="0" i="0" u="none" strike="noStrike" kern="0" cap="none" spc="0" normalizeH="0" baseline="0" noProof="0" dirty="0">
                  <a:ln>
                    <a:noFill/>
                  </a:ln>
                  <a:solidFill>
                    <a:srgbClr val="00B0F0"/>
                  </a:solidFill>
                  <a:effectLst/>
                  <a:uLnTx/>
                  <a:uFillTx/>
                  <a:latin typeface="方正兰亭细黑_GBK" pitchFamily="2" charset="-122"/>
                  <a:ea typeface="方正兰亭细黑_GBK" pitchFamily="2" charset="-122"/>
                </a:rPr>
                <a:t>03</a:t>
              </a:r>
              <a:endParaRPr kumimoji="0" lang="zh-CN" altLang="en-US" sz="2000" b="0" i="0" u="none" strike="noStrike" kern="0" cap="none" spc="0" normalizeH="0" baseline="0" noProof="0" dirty="0">
                <a:ln>
                  <a:noFill/>
                </a:ln>
                <a:solidFill>
                  <a:srgbClr val="00B0F0"/>
                </a:solidFill>
                <a:effectLst/>
                <a:uLnTx/>
                <a:uFillTx/>
                <a:latin typeface="方正兰亭细黑_GBK" pitchFamily="2" charset="-122"/>
                <a:ea typeface="方正兰亭细黑_GBK" pitchFamily="2" charset="-122"/>
              </a:endParaRPr>
            </a:p>
          </p:txBody>
        </p:sp>
      </p:grpSp>
      <p:sp>
        <p:nvSpPr>
          <p:cNvPr id="79" name="矩形 78"/>
          <p:cNvSpPr/>
          <p:nvPr/>
        </p:nvSpPr>
        <p:spPr>
          <a:xfrm>
            <a:off x="4953794" y="3099510"/>
            <a:ext cx="1567209" cy="1454234"/>
          </a:xfrm>
          <a:prstGeom prst="rect">
            <a:avLst/>
          </a:prstGeom>
          <a:noFill/>
          <a:ln>
            <a:noFill/>
          </a:ln>
        </p:spPr>
        <p:txBody>
          <a:bodyPr wrap="square" lIns="68571" tIns="34285" rIns="68571" bIns="34285">
            <a:spAutoFit/>
          </a:bodyPr>
          <a:lstStyle/>
          <a:p>
            <a:pPr marL="0" marR="0" lvl="0" indent="0" algn="just" defTabSz="914400" eaLnBrk="1" fontAlgn="auto" latinLnBrk="0" hangingPunct="1">
              <a:lnSpc>
                <a:spcPct val="150000"/>
              </a:lnSpc>
              <a:spcBef>
                <a:spcPts val="0"/>
              </a:spcBef>
              <a:spcAft>
                <a:spcPts val="0"/>
              </a:spcAft>
              <a:buClrTx/>
              <a:buSzTx/>
              <a:buFontTx/>
              <a:buNone/>
              <a:defRPr/>
            </a:pPr>
            <a:r>
              <a:rPr kumimoji="0" lang="zh-CN" altLang="en-US" sz="1200" b="0"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rPr>
              <a:t>请在这里输入您的文字；请在这里输入您的文字；请在这里输入您的文字；请在这里输入您的文字。</a:t>
            </a:r>
          </a:p>
        </p:txBody>
      </p:sp>
      <p:grpSp>
        <p:nvGrpSpPr>
          <p:cNvPr id="80" name="组合 79"/>
          <p:cNvGrpSpPr/>
          <p:nvPr/>
        </p:nvGrpSpPr>
        <p:grpSpPr>
          <a:xfrm>
            <a:off x="6601843" y="3181525"/>
            <a:ext cx="473766" cy="477588"/>
            <a:chOff x="3041651" y="3326606"/>
            <a:chExt cx="631825" cy="636588"/>
          </a:xfrm>
        </p:grpSpPr>
        <p:sp>
          <p:nvSpPr>
            <p:cNvPr id="81" name="Oval 9"/>
            <p:cNvSpPr>
              <a:spLocks noChangeArrowheads="1"/>
            </p:cNvSpPr>
            <p:nvPr/>
          </p:nvSpPr>
          <p:spPr bwMode="auto">
            <a:xfrm>
              <a:off x="3041651" y="3326606"/>
              <a:ext cx="631825" cy="636588"/>
            </a:xfrm>
            <a:prstGeom prst="ellipse">
              <a:avLst/>
            </a:prstGeom>
            <a:solidFill>
              <a:schemeClr val="accent3">
                <a:lumMod val="75000"/>
              </a:schemeClr>
            </a:solidFill>
            <a:ln>
              <a:solidFill>
                <a:srgbClr val="FFFFFF"/>
              </a:solid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微软雅黑" panose="020B0503020204020204" pitchFamily="34" charset="-122"/>
              </a:endParaRPr>
            </a:p>
          </p:txBody>
        </p:sp>
        <p:sp>
          <p:nvSpPr>
            <p:cNvPr id="82" name="Freeform 10"/>
            <p:cNvSpPr/>
            <p:nvPr/>
          </p:nvSpPr>
          <p:spPr bwMode="auto">
            <a:xfrm>
              <a:off x="3378201" y="3469481"/>
              <a:ext cx="206375" cy="342900"/>
            </a:xfrm>
            <a:custGeom>
              <a:avLst/>
              <a:gdLst>
                <a:gd name="T0" fmla="*/ 216 w 252"/>
                <a:gd name="T1" fmla="*/ 252 h 418"/>
                <a:gd name="T2" fmla="*/ 136 w 252"/>
                <a:gd name="T3" fmla="*/ 321 h 418"/>
                <a:gd name="T4" fmla="*/ 58 w 252"/>
                <a:gd name="T5" fmla="*/ 388 h 418"/>
                <a:gd name="T6" fmla="*/ 0 w 252"/>
                <a:gd name="T7" fmla="*/ 350 h 418"/>
                <a:gd name="T8" fmla="*/ 34 w 252"/>
                <a:gd name="T9" fmla="*/ 321 h 418"/>
                <a:gd name="T10" fmla="*/ 115 w 252"/>
                <a:gd name="T11" fmla="*/ 252 h 418"/>
                <a:gd name="T12" fmla="*/ 112 w 252"/>
                <a:gd name="T13" fmla="*/ 154 h 418"/>
                <a:gd name="T14" fmla="*/ 34 w 252"/>
                <a:gd name="T15" fmla="*/ 88 h 418"/>
                <a:gd name="T16" fmla="*/ 0 w 252"/>
                <a:gd name="T17" fmla="*/ 58 h 418"/>
                <a:gd name="T18" fmla="*/ 55 w 252"/>
                <a:gd name="T19" fmla="*/ 19 h 418"/>
                <a:gd name="T20" fmla="*/ 136 w 252"/>
                <a:gd name="T21" fmla="*/ 88 h 418"/>
                <a:gd name="T22" fmla="*/ 213 w 252"/>
                <a:gd name="T23" fmla="*/ 154 h 418"/>
                <a:gd name="T24" fmla="*/ 216 w 252"/>
                <a:gd name="T25" fmla="*/ 252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2" h="418">
                  <a:moveTo>
                    <a:pt x="216" y="252"/>
                  </a:moveTo>
                  <a:lnTo>
                    <a:pt x="136" y="321"/>
                  </a:lnTo>
                  <a:cubicBezTo>
                    <a:pt x="110" y="343"/>
                    <a:pt x="84" y="365"/>
                    <a:pt x="58" y="388"/>
                  </a:cubicBezTo>
                  <a:cubicBezTo>
                    <a:pt x="21" y="418"/>
                    <a:pt x="5" y="397"/>
                    <a:pt x="0" y="350"/>
                  </a:cubicBezTo>
                  <a:lnTo>
                    <a:pt x="34" y="321"/>
                  </a:lnTo>
                  <a:lnTo>
                    <a:pt x="115" y="252"/>
                  </a:lnTo>
                  <a:cubicBezTo>
                    <a:pt x="143" y="221"/>
                    <a:pt x="150" y="189"/>
                    <a:pt x="112" y="154"/>
                  </a:cubicBezTo>
                  <a:cubicBezTo>
                    <a:pt x="86" y="132"/>
                    <a:pt x="60" y="110"/>
                    <a:pt x="34" y="88"/>
                  </a:cubicBezTo>
                  <a:lnTo>
                    <a:pt x="0" y="58"/>
                  </a:lnTo>
                  <a:cubicBezTo>
                    <a:pt x="4" y="4"/>
                    <a:pt x="25" y="0"/>
                    <a:pt x="55" y="19"/>
                  </a:cubicBezTo>
                  <a:lnTo>
                    <a:pt x="136" y="88"/>
                  </a:lnTo>
                  <a:cubicBezTo>
                    <a:pt x="162" y="110"/>
                    <a:pt x="188" y="132"/>
                    <a:pt x="213" y="154"/>
                  </a:cubicBezTo>
                  <a:cubicBezTo>
                    <a:pt x="252" y="189"/>
                    <a:pt x="244" y="221"/>
                    <a:pt x="216" y="25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微软雅黑" panose="020B0503020204020204" pitchFamily="34" charset="-122"/>
              </a:endParaRPr>
            </a:p>
          </p:txBody>
        </p:sp>
        <p:sp>
          <p:nvSpPr>
            <p:cNvPr id="83" name="Freeform 11"/>
            <p:cNvSpPr/>
            <p:nvPr/>
          </p:nvSpPr>
          <p:spPr bwMode="auto">
            <a:xfrm>
              <a:off x="3182938" y="3469481"/>
              <a:ext cx="206375" cy="342900"/>
            </a:xfrm>
            <a:custGeom>
              <a:avLst/>
              <a:gdLst>
                <a:gd name="T0" fmla="*/ 217 w 252"/>
                <a:gd name="T1" fmla="*/ 252 h 418"/>
                <a:gd name="T2" fmla="*/ 136 w 252"/>
                <a:gd name="T3" fmla="*/ 321 h 418"/>
                <a:gd name="T4" fmla="*/ 59 w 252"/>
                <a:gd name="T5" fmla="*/ 388 h 418"/>
                <a:gd name="T6" fmla="*/ 0 w 252"/>
                <a:gd name="T7" fmla="*/ 350 h 418"/>
                <a:gd name="T8" fmla="*/ 35 w 252"/>
                <a:gd name="T9" fmla="*/ 321 h 418"/>
                <a:gd name="T10" fmla="*/ 115 w 252"/>
                <a:gd name="T11" fmla="*/ 252 h 418"/>
                <a:gd name="T12" fmla="*/ 112 w 252"/>
                <a:gd name="T13" fmla="*/ 154 h 418"/>
                <a:gd name="T14" fmla="*/ 35 w 252"/>
                <a:gd name="T15" fmla="*/ 88 h 418"/>
                <a:gd name="T16" fmla="*/ 0 w 252"/>
                <a:gd name="T17" fmla="*/ 58 h 418"/>
                <a:gd name="T18" fmla="*/ 56 w 252"/>
                <a:gd name="T19" fmla="*/ 19 h 418"/>
                <a:gd name="T20" fmla="*/ 136 w 252"/>
                <a:gd name="T21" fmla="*/ 88 h 418"/>
                <a:gd name="T22" fmla="*/ 214 w 252"/>
                <a:gd name="T23" fmla="*/ 154 h 418"/>
                <a:gd name="T24" fmla="*/ 217 w 252"/>
                <a:gd name="T25" fmla="*/ 252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2" h="418">
                  <a:moveTo>
                    <a:pt x="217" y="252"/>
                  </a:moveTo>
                  <a:lnTo>
                    <a:pt x="136" y="321"/>
                  </a:lnTo>
                  <a:cubicBezTo>
                    <a:pt x="110" y="343"/>
                    <a:pt x="84" y="365"/>
                    <a:pt x="59" y="388"/>
                  </a:cubicBezTo>
                  <a:cubicBezTo>
                    <a:pt x="21" y="418"/>
                    <a:pt x="6" y="397"/>
                    <a:pt x="0" y="350"/>
                  </a:cubicBezTo>
                  <a:lnTo>
                    <a:pt x="35" y="321"/>
                  </a:lnTo>
                  <a:lnTo>
                    <a:pt x="115" y="252"/>
                  </a:lnTo>
                  <a:cubicBezTo>
                    <a:pt x="143" y="221"/>
                    <a:pt x="150" y="189"/>
                    <a:pt x="112" y="154"/>
                  </a:cubicBezTo>
                  <a:cubicBezTo>
                    <a:pt x="86" y="132"/>
                    <a:pt x="60" y="110"/>
                    <a:pt x="35" y="88"/>
                  </a:cubicBezTo>
                  <a:lnTo>
                    <a:pt x="0" y="58"/>
                  </a:lnTo>
                  <a:cubicBezTo>
                    <a:pt x="4" y="4"/>
                    <a:pt x="26" y="0"/>
                    <a:pt x="56" y="19"/>
                  </a:cubicBezTo>
                  <a:lnTo>
                    <a:pt x="136" y="88"/>
                  </a:lnTo>
                  <a:cubicBezTo>
                    <a:pt x="162" y="110"/>
                    <a:pt x="188" y="132"/>
                    <a:pt x="214" y="154"/>
                  </a:cubicBezTo>
                  <a:cubicBezTo>
                    <a:pt x="252" y="189"/>
                    <a:pt x="245" y="221"/>
                    <a:pt x="217" y="25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微软雅黑" panose="020B0503020204020204" pitchFamily="34" charset="-122"/>
              </a:endParaRPr>
            </a:p>
          </p:txBody>
        </p:sp>
      </p:grpSp>
      <p:grpSp>
        <p:nvGrpSpPr>
          <p:cNvPr id="84" name="组合 83"/>
          <p:cNvGrpSpPr/>
          <p:nvPr/>
        </p:nvGrpSpPr>
        <p:grpSpPr>
          <a:xfrm>
            <a:off x="7103492" y="1356974"/>
            <a:ext cx="1506792" cy="1506792"/>
            <a:chOff x="3481448" y="2338049"/>
            <a:chExt cx="2181104" cy="2181104"/>
          </a:xfrm>
        </p:grpSpPr>
        <p:grpSp>
          <p:nvGrpSpPr>
            <p:cNvPr id="85" name="组合 84"/>
            <p:cNvGrpSpPr/>
            <p:nvPr/>
          </p:nvGrpSpPr>
          <p:grpSpPr>
            <a:xfrm>
              <a:off x="3481448" y="2338049"/>
              <a:ext cx="2181104" cy="2181104"/>
              <a:chOff x="304800" y="673100"/>
              <a:chExt cx="4000500" cy="4000500"/>
            </a:xfrm>
            <a:effectLst>
              <a:outerShdw blurRad="444500" dist="254000" dir="8100000" algn="tr" rotWithShape="0">
                <a:prstClr val="black">
                  <a:alpha val="50000"/>
                </a:prstClr>
              </a:outerShdw>
            </a:effectLst>
          </p:grpSpPr>
          <p:sp>
            <p:nvSpPr>
              <p:cNvPr id="87" name="同心圆 86"/>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B0F0"/>
                  </a:solidFill>
                  <a:effectLst/>
                  <a:uLnTx/>
                  <a:uFillTx/>
                  <a:latin typeface="Calibri" panose="020F0502020204030204"/>
                  <a:ea typeface="宋体" panose="02010600030101010101" pitchFamily="2" charset="-122"/>
                  <a:cs typeface="+mn-cs"/>
                </a:endParaRPr>
              </a:p>
            </p:txBody>
          </p:sp>
          <p:sp>
            <p:nvSpPr>
              <p:cNvPr id="88" name="椭圆 87"/>
              <p:cNvSpPr/>
              <p:nvPr/>
            </p:nvSpPr>
            <p:spPr>
              <a:xfrm>
                <a:off x="392112" y="760412"/>
                <a:ext cx="3825873" cy="3825873"/>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B0F0"/>
                  </a:solidFill>
                  <a:effectLst/>
                  <a:uLnTx/>
                  <a:uFillTx/>
                  <a:latin typeface="Calibri" panose="020F0502020204030204"/>
                  <a:ea typeface="宋体" panose="02010600030101010101" pitchFamily="2" charset="-122"/>
                  <a:cs typeface="+mn-cs"/>
                </a:endParaRPr>
              </a:p>
            </p:txBody>
          </p:sp>
        </p:grpSp>
        <p:sp>
          <p:nvSpPr>
            <p:cNvPr id="86" name="TextBox 85"/>
            <p:cNvSpPr txBox="1"/>
            <p:nvPr/>
          </p:nvSpPr>
          <p:spPr>
            <a:xfrm>
              <a:off x="3835051" y="3125467"/>
              <a:ext cx="1473900" cy="57916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2000" b="0" i="0" u="none" strike="noStrike" kern="0" cap="none" spc="0" normalizeH="0" baseline="0" noProof="0" dirty="0">
                  <a:ln>
                    <a:noFill/>
                  </a:ln>
                  <a:solidFill>
                    <a:srgbClr val="00B0F0"/>
                  </a:solidFill>
                  <a:effectLst/>
                  <a:uLnTx/>
                  <a:uFillTx/>
                  <a:latin typeface="方正兰亭细黑_GBK" pitchFamily="2" charset="-122"/>
                  <a:ea typeface="方正兰亭细黑_GBK" pitchFamily="2" charset="-122"/>
                </a:rPr>
                <a:t>方案</a:t>
              </a:r>
              <a:r>
                <a:rPr kumimoji="0" lang="en-US" altLang="zh-CN" sz="2000" b="0" i="0" u="none" strike="noStrike" kern="0" cap="none" spc="0" normalizeH="0" baseline="0" noProof="0" dirty="0">
                  <a:ln>
                    <a:noFill/>
                  </a:ln>
                  <a:solidFill>
                    <a:srgbClr val="00B0F0"/>
                  </a:solidFill>
                  <a:effectLst/>
                  <a:uLnTx/>
                  <a:uFillTx/>
                  <a:latin typeface="方正兰亭细黑_GBK" pitchFamily="2" charset="-122"/>
                  <a:ea typeface="方正兰亭细黑_GBK" pitchFamily="2" charset="-122"/>
                </a:rPr>
                <a:t>04</a:t>
              </a:r>
              <a:endParaRPr kumimoji="0" lang="zh-CN" altLang="en-US" sz="2000" b="0" i="0" u="none" strike="noStrike" kern="0" cap="none" spc="0" normalizeH="0" baseline="0" noProof="0" dirty="0">
                <a:ln>
                  <a:noFill/>
                </a:ln>
                <a:solidFill>
                  <a:srgbClr val="00B0F0"/>
                </a:solidFill>
                <a:effectLst/>
                <a:uLnTx/>
                <a:uFillTx/>
                <a:latin typeface="方正兰亭细黑_GBK" pitchFamily="2" charset="-122"/>
                <a:ea typeface="方正兰亭细黑_GBK" pitchFamily="2" charset="-122"/>
              </a:endParaRPr>
            </a:p>
          </p:txBody>
        </p:sp>
      </p:grpSp>
      <p:sp>
        <p:nvSpPr>
          <p:cNvPr id="89" name="矩形 88"/>
          <p:cNvSpPr/>
          <p:nvPr/>
        </p:nvSpPr>
        <p:spPr>
          <a:xfrm>
            <a:off x="7143203" y="3099510"/>
            <a:ext cx="1567209" cy="1454234"/>
          </a:xfrm>
          <a:prstGeom prst="rect">
            <a:avLst/>
          </a:prstGeom>
          <a:noFill/>
          <a:ln>
            <a:noFill/>
          </a:ln>
        </p:spPr>
        <p:txBody>
          <a:bodyPr wrap="square" lIns="68571" tIns="34285" rIns="68571" bIns="34285">
            <a:spAutoFit/>
          </a:bodyPr>
          <a:lstStyle/>
          <a:p>
            <a:pPr marL="0" marR="0" lvl="0" indent="0" algn="just" defTabSz="914400" eaLnBrk="1" fontAlgn="auto" latinLnBrk="0" hangingPunct="1">
              <a:lnSpc>
                <a:spcPct val="150000"/>
              </a:lnSpc>
              <a:spcBef>
                <a:spcPts val="0"/>
              </a:spcBef>
              <a:spcAft>
                <a:spcPts val="0"/>
              </a:spcAft>
              <a:buClrTx/>
              <a:buSzTx/>
              <a:buFontTx/>
              <a:buNone/>
              <a:defRPr/>
            </a:pPr>
            <a:r>
              <a:rPr kumimoji="0" lang="zh-CN" altLang="en-US" sz="1200" b="0"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rPr>
              <a:t>请在这里输入您的文字；请在这里输入您的文字；请在这里输入您的文字；请在这里输入您的文字。</a:t>
            </a:r>
          </a:p>
        </p:txBody>
      </p:sp>
    </p:spTree>
  </p:cSld>
  <p:clrMapOvr>
    <a:masterClrMapping/>
  </p:clrMapOvr>
  <p:transition spd="slow" advTm="0">
    <p:pull/>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par>
                                    <p:cTn id="12" presetID="47" presetClass="entr" presetSubtype="0" fill="hold" nodeType="with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anim calcmode="lin" valueType="num">
                                          <p:cBhvr>
                                            <p:cTn id="15" dur="500" fill="hold"/>
                                            <p:tgtEl>
                                              <p:spTgt spid="6"/>
                                            </p:tgtEl>
                                            <p:attrNameLst>
                                              <p:attrName>ppt_x</p:attrName>
                                            </p:attrNameLst>
                                          </p:cBhvr>
                                          <p:tavLst>
                                            <p:tav tm="0">
                                              <p:val>
                                                <p:strVal val="#ppt_x"/>
                                              </p:val>
                                            </p:tav>
                                            <p:tav tm="100000">
                                              <p:val>
                                                <p:strVal val="#ppt_x"/>
                                              </p:val>
                                            </p:tav>
                                          </p:tavLst>
                                        </p:anim>
                                        <p:anim calcmode="lin" valueType="num">
                                          <p:cBhvr>
                                            <p:cTn id="16" dur="500" fill="hold"/>
                                            <p:tgtEl>
                                              <p:spTgt spid="6"/>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 presetClass="entr" presetSubtype="1" fill="hold" nodeType="afterEffect" p14:presetBounceEnd="40000">
                                      <p:stCondLst>
                                        <p:cond delay="0"/>
                                      </p:stCondLst>
                                      <p:childTnLst>
                                        <p:set>
                                          <p:cBhvr>
                                            <p:cTn id="19" dur="1" fill="hold">
                                              <p:stCondLst>
                                                <p:cond delay="0"/>
                                              </p:stCondLst>
                                            </p:cTn>
                                            <p:tgtEl>
                                              <p:spTgt spid="54"/>
                                            </p:tgtEl>
                                            <p:attrNameLst>
                                              <p:attrName>style.visibility</p:attrName>
                                            </p:attrNameLst>
                                          </p:cBhvr>
                                          <p:to>
                                            <p:strVal val="visible"/>
                                          </p:to>
                                        </p:set>
                                        <p:anim calcmode="lin" valueType="num" p14:bounceEnd="40000">
                                          <p:cBhvr additive="base">
                                            <p:cTn id="20" dur="500" fill="hold"/>
                                            <p:tgtEl>
                                              <p:spTgt spid="54"/>
                                            </p:tgtEl>
                                            <p:attrNameLst>
                                              <p:attrName>ppt_x</p:attrName>
                                            </p:attrNameLst>
                                          </p:cBhvr>
                                          <p:tavLst>
                                            <p:tav tm="0">
                                              <p:val>
                                                <p:strVal val="#ppt_x"/>
                                              </p:val>
                                            </p:tav>
                                            <p:tav tm="100000">
                                              <p:val>
                                                <p:strVal val="#ppt_x"/>
                                              </p:val>
                                            </p:tav>
                                          </p:tavLst>
                                        </p:anim>
                                        <p:anim calcmode="lin" valueType="num" p14:bounceEnd="40000">
                                          <p:cBhvr additive="base">
                                            <p:cTn id="21" dur="500" fill="hold"/>
                                            <p:tgtEl>
                                              <p:spTgt spid="54"/>
                                            </p:tgtEl>
                                            <p:attrNameLst>
                                              <p:attrName>ppt_y</p:attrName>
                                            </p:attrNameLst>
                                          </p:cBhvr>
                                          <p:tavLst>
                                            <p:tav tm="0">
                                              <p:val>
                                                <p:strVal val="0-#ppt_h/2"/>
                                              </p:val>
                                            </p:tav>
                                            <p:tav tm="100000">
                                              <p:val>
                                                <p:strVal val="#ppt_y"/>
                                              </p:val>
                                            </p:tav>
                                          </p:tavLst>
                                        </p:anim>
                                      </p:childTnLst>
                                    </p:cTn>
                                  </p:par>
                                </p:childTnLst>
                              </p:cTn>
                            </p:par>
                            <p:par>
                              <p:cTn id="22" fill="hold">
                                <p:stCondLst>
                                  <p:cond delay="1500"/>
                                </p:stCondLst>
                                <p:childTnLst>
                                  <p:par>
                                    <p:cTn id="23" presetID="22" presetClass="entr" presetSubtype="1" fill="hold" grpId="0" nodeType="afterEffect">
                                      <p:stCondLst>
                                        <p:cond delay="0"/>
                                      </p:stCondLst>
                                      <p:childTnLst>
                                        <p:set>
                                          <p:cBhvr>
                                            <p:cTn id="24" dur="1" fill="hold">
                                              <p:stCondLst>
                                                <p:cond delay="0"/>
                                              </p:stCondLst>
                                            </p:cTn>
                                            <p:tgtEl>
                                              <p:spTgt spid="59"/>
                                            </p:tgtEl>
                                            <p:attrNameLst>
                                              <p:attrName>style.visibility</p:attrName>
                                            </p:attrNameLst>
                                          </p:cBhvr>
                                          <p:to>
                                            <p:strVal val="visible"/>
                                          </p:to>
                                        </p:set>
                                        <p:animEffect transition="in" filter="wipe(up)">
                                          <p:cBhvr>
                                            <p:cTn id="25" dur="500"/>
                                            <p:tgtEl>
                                              <p:spTgt spid="59"/>
                                            </p:tgtEl>
                                          </p:cBhvr>
                                        </p:animEffect>
                                      </p:childTnLst>
                                    </p:cTn>
                                  </p:par>
                                </p:childTnLst>
                              </p:cTn>
                            </p:par>
                            <p:par>
                              <p:cTn id="26" fill="hold">
                                <p:stCondLst>
                                  <p:cond delay="2000"/>
                                </p:stCondLst>
                                <p:childTnLst>
                                  <p:par>
                                    <p:cTn id="27" presetID="2" presetClass="entr" presetSubtype="8" fill="hold" nodeType="afterEffect" p14:presetBounceEnd="40000">
                                      <p:stCondLst>
                                        <p:cond delay="0"/>
                                      </p:stCondLst>
                                      <p:childTnLst>
                                        <p:set>
                                          <p:cBhvr>
                                            <p:cTn id="28" dur="1" fill="hold">
                                              <p:stCondLst>
                                                <p:cond delay="0"/>
                                              </p:stCondLst>
                                            </p:cTn>
                                            <p:tgtEl>
                                              <p:spTgt spid="60"/>
                                            </p:tgtEl>
                                            <p:attrNameLst>
                                              <p:attrName>style.visibility</p:attrName>
                                            </p:attrNameLst>
                                          </p:cBhvr>
                                          <p:to>
                                            <p:strVal val="visible"/>
                                          </p:to>
                                        </p:set>
                                        <p:anim calcmode="lin" valueType="num" p14:bounceEnd="40000">
                                          <p:cBhvr additive="base">
                                            <p:cTn id="29" dur="500" fill="hold"/>
                                            <p:tgtEl>
                                              <p:spTgt spid="60"/>
                                            </p:tgtEl>
                                            <p:attrNameLst>
                                              <p:attrName>ppt_x</p:attrName>
                                            </p:attrNameLst>
                                          </p:cBhvr>
                                          <p:tavLst>
                                            <p:tav tm="0">
                                              <p:val>
                                                <p:strVal val="0-#ppt_w/2"/>
                                              </p:val>
                                            </p:tav>
                                            <p:tav tm="100000">
                                              <p:val>
                                                <p:strVal val="#ppt_x"/>
                                              </p:val>
                                            </p:tav>
                                          </p:tavLst>
                                        </p:anim>
                                        <p:anim calcmode="lin" valueType="num" p14:bounceEnd="40000">
                                          <p:cBhvr additive="base">
                                            <p:cTn id="30" dur="500" fill="hold"/>
                                            <p:tgtEl>
                                              <p:spTgt spid="60"/>
                                            </p:tgtEl>
                                            <p:attrNameLst>
                                              <p:attrName>ppt_y</p:attrName>
                                            </p:attrNameLst>
                                          </p:cBhvr>
                                          <p:tavLst>
                                            <p:tav tm="0">
                                              <p:val>
                                                <p:strVal val="#ppt_y"/>
                                              </p:val>
                                            </p:tav>
                                            <p:tav tm="100000">
                                              <p:val>
                                                <p:strVal val="#ppt_y"/>
                                              </p:val>
                                            </p:tav>
                                          </p:tavLst>
                                        </p:anim>
                                      </p:childTnLst>
                                    </p:cTn>
                                  </p:par>
                                </p:childTnLst>
                              </p:cTn>
                            </p:par>
                            <p:par>
                              <p:cTn id="31" fill="hold">
                                <p:stCondLst>
                                  <p:cond delay="2500"/>
                                </p:stCondLst>
                                <p:childTnLst>
                                  <p:par>
                                    <p:cTn id="32" presetID="2" presetClass="entr" presetSubtype="1" fill="hold" nodeType="afterEffect" p14:presetBounceEnd="40000">
                                      <p:stCondLst>
                                        <p:cond delay="0"/>
                                      </p:stCondLst>
                                      <p:childTnLst>
                                        <p:set>
                                          <p:cBhvr>
                                            <p:cTn id="33" dur="1" fill="hold">
                                              <p:stCondLst>
                                                <p:cond delay="0"/>
                                              </p:stCondLst>
                                            </p:cTn>
                                            <p:tgtEl>
                                              <p:spTgt spid="64"/>
                                            </p:tgtEl>
                                            <p:attrNameLst>
                                              <p:attrName>style.visibility</p:attrName>
                                            </p:attrNameLst>
                                          </p:cBhvr>
                                          <p:to>
                                            <p:strVal val="visible"/>
                                          </p:to>
                                        </p:set>
                                        <p:anim calcmode="lin" valueType="num" p14:bounceEnd="40000">
                                          <p:cBhvr additive="base">
                                            <p:cTn id="34" dur="500" fill="hold"/>
                                            <p:tgtEl>
                                              <p:spTgt spid="64"/>
                                            </p:tgtEl>
                                            <p:attrNameLst>
                                              <p:attrName>ppt_x</p:attrName>
                                            </p:attrNameLst>
                                          </p:cBhvr>
                                          <p:tavLst>
                                            <p:tav tm="0">
                                              <p:val>
                                                <p:strVal val="#ppt_x"/>
                                              </p:val>
                                            </p:tav>
                                            <p:tav tm="100000">
                                              <p:val>
                                                <p:strVal val="#ppt_x"/>
                                              </p:val>
                                            </p:tav>
                                          </p:tavLst>
                                        </p:anim>
                                        <p:anim calcmode="lin" valueType="num" p14:bounceEnd="40000">
                                          <p:cBhvr additive="base">
                                            <p:cTn id="35" dur="500" fill="hold"/>
                                            <p:tgtEl>
                                              <p:spTgt spid="64"/>
                                            </p:tgtEl>
                                            <p:attrNameLst>
                                              <p:attrName>ppt_y</p:attrName>
                                            </p:attrNameLst>
                                          </p:cBhvr>
                                          <p:tavLst>
                                            <p:tav tm="0">
                                              <p:val>
                                                <p:strVal val="0-#ppt_h/2"/>
                                              </p:val>
                                            </p:tav>
                                            <p:tav tm="100000">
                                              <p:val>
                                                <p:strVal val="#ppt_y"/>
                                              </p:val>
                                            </p:tav>
                                          </p:tavLst>
                                        </p:anim>
                                      </p:childTnLst>
                                    </p:cTn>
                                  </p:par>
                                </p:childTnLst>
                              </p:cTn>
                            </p:par>
                            <p:par>
                              <p:cTn id="36" fill="hold">
                                <p:stCondLst>
                                  <p:cond delay="3000"/>
                                </p:stCondLst>
                                <p:childTnLst>
                                  <p:par>
                                    <p:cTn id="37" presetID="22" presetClass="entr" presetSubtype="1" fill="hold" grpId="0" nodeType="afterEffect">
                                      <p:stCondLst>
                                        <p:cond delay="0"/>
                                      </p:stCondLst>
                                      <p:childTnLst>
                                        <p:set>
                                          <p:cBhvr>
                                            <p:cTn id="38" dur="1" fill="hold">
                                              <p:stCondLst>
                                                <p:cond delay="0"/>
                                              </p:stCondLst>
                                            </p:cTn>
                                            <p:tgtEl>
                                              <p:spTgt spid="69"/>
                                            </p:tgtEl>
                                            <p:attrNameLst>
                                              <p:attrName>style.visibility</p:attrName>
                                            </p:attrNameLst>
                                          </p:cBhvr>
                                          <p:to>
                                            <p:strVal val="visible"/>
                                          </p:to>
                                        </p:set>
                                        <p:animEffect transition="in" filter="wipe(up)">
                                          <p:cBhvr>
                                            <p:cTn id="39" dur="500"/>
                                            <p:tgtEl>
                                              <p:spTgt spid="69"/>
                                            </p:tgtEl>
                                          </p:cBhvr>
                                        </p:animEffect>
                                      </p:childTnLst>
                                    </p:cTn>
                                  </p:par>
                                </p:childTnLst>
                              </p:cTn>
                            </p:par>
                            <p:par>
                              <p:cTn id="40" fill="hold">
                                <p:stCondLst>
                                  <p:cond delay="3500"/>
                                </p:stCondLst>
                                <p:childTnLst>
                                  <p:par>
                                    <p:cTn id="41" presetID="2" presetClass="entr" presetSubtype="8" fill="hold" nodeType="afterEffect" p14:presetBounceEnd="40000">
                                      <p:stCondLst>
                                        <p:cond delay="0"/>
                                      </p:stCondLst>
                                      <p:childTnLst>
                                        <p:set>
                                          <p:cBhvr>
                                            <p:cTn id="42" dur="1" fill="hold">
                                              <p:stCondLst>
                                                <p:cond delay="0"/>
                                              </p:stCondLst>
                                            </p:cTn>
                                            <p:tgtEl>
                                              <p:spTgt spid="70"/>
                                            </p:tgtEl>
                                            <p:attrNameLst>
                                              <p:attrName>style.visibility</p:attrName>
                                            </p:attrNameLst>
                                          </p:cBhvr>
                                          <p:to>
                                            <p:strVal val="visible"/>
                                          </p:to>
                                        </p:set>
                                        <p:anim calcmode="lin" valueType="num" p14:bounceEnd="40000">
                                          <p:cBhvr additive="base">
                                            <p:cTn id="43" dur="500" fill="hold"/>
                                            <p:tgtEl>
                                              <p:spTgt spid="70"/>
                                            </p:tgtEl>
                                            <p:attrNameLst>
                                              <p:attrName>ppt_x</p:attrName>
                                            </p:attrNameLst>
                                          </p:cBhvr>
                                          <p:tavLst>
                                            <p:tav tm="0">
                                              <p:val>
                                                <p:strVal val="0-#ppt_w/2"/>
                                              </p:val>
                                            </p:tav>
                                            <p:tav tm="100000">
                                              <p:val>
                                                <p:strVal val="#ppt_x"/>
                                              </p:val>
                                            </p:tav>
                                          </p:tavLst>
                                        </p:anim>
                                        <p:anim calcmode="lin" valueType="num" p14:bounceEnd="40000">
                                          <p:cBhvr additive="base">
                                            <p:cTn id="44" dur="500" fill="hold"/>
                                            <p:tgtEl>
                                              <p:spTgt spid="70"/>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1" fill="hold" nodeType="afterEffect" p14:presetBounceEnd="40000">
                                      <p:stCondLst>
                                        <p:cond delay="0"/>
                                      </p:stCondLst>
                                      <p:childTnLst>
                                        <p:set>
                                          <p:cBhvr>
                                            <p:cTn id="47" dur="1" fill="hold">
                                              <p:stCondLst>
                                                <p:cond delay="0"/>
                                              </p:stCondLst>
                                            </p:cTn>
                                            <p:tgtEl>
                                              <p:spTgt spid="74"/>
                                            </p:tgtEl>
                                            <p:attrNameLst>
                                              <p:attrName>style.visibility</p:attrName>
                                            </p:attrNameLst>
                                          </p:cBhvr>
                                          <p:to>
                                            <p:strVal val="visible"/>
                                          </p:to>
                                        </p:set>
                                        <p:anim calcmode="lin" valueType="num" p14:bounceEnd="40000">
                                          <p:cBhvr additive="base">
                                            <p:cTn id="48" dur="500" fill="hold"/>
                                            <p:tgtEl>
                                              <p:spTgt spid="74"/>
                                            </p:tgtEl>
                                            <p:attrNameLst>
                                              <p:attrName>ppt_x</p:attrName>
                                            </p:attrNameLst>
                                          </p:cBhvr>
                                          <p:tavLst>
                                            <p:tav tm="0">
                                              <p:val>
                                                <p:strVal val="#ppt_x"/>
                                              </p:val>
                                            </p:tav>
                                            <p:tav tm="100000">
                                              <p:val>
                                                <p:strVal val="#ppt_x"/>
                                              </p:val>
                                            </p:tav>
                                          </p:tavLst>
                                        </p:anim>
                                        <p:anim calcmode="lin" valueType="num" p14:bounceEnd="40000">
                                          <p:cBhvr additive="base">
                                            <p:cTn id="49" dur="500" fill="hold"/>
                                            <p:tgtEl>
                                              <p:spTgt spid="74"/>
                                            </p:tgtEl>
                                            <p:attrNameLst>
                                              <p:attrName>ppt_y</p:attrName>
                                            </p:attrNameLst>
                                          </p:cBhvr>
                                          <p:tavLst>
                                            <p:tav tm="0">
                                              <p:val>
                                                <p:strVal val="0-#ppt_h/2"/>
                                              </p:val>
                                            </p:tav>
                                            <p:tav tm="100000">
                                              <p:val>
                                                <p:strVal val="#ppt_y"/>
                                              </p:val>
                                            </p:tav>
                                          </p:tavLst>
                                        </p:anim>
                                      </p:childTnLst>
                                    </p:cTn>
                                  </p:par>
                                </p:childTnLst>
                              </p:cTn>
                            </p:par>
                            <p:par>
                              <p:cTn id="50" fill="hold">
                                <p:stCondLst>
                                  <p:cond delay="4500"/>
                                </p:stCondLst>
                                <p:childTnLst>
                                  <p:par>
                                    <p:cTn id="51" presetID="22" presetClass="entr" presetSubtype="1" fill="hold" grpId="0" nodeType="afterEffect">
                                      <p:stCondLst>
                                        <p:cond delay="0"/>
                                      </p:stCondLst>
                                      <p:childTnLst>
                                        <p:set>
                                          <p:cBhvr>
                                            <p:cTn id="52" dur="1" fill="hold">
                                              <p:stCondLst>
                                                <p:cond delay="0"/>
                                              </p:stCondLst>
                                            </p:cTn>
                                            <p:tgtEl>
                                              <p:spTgt spid="79"/>
                                            </p:tgtEl>
                                            <p:attrNameLst>
                                              <p:attrName>style.visibility</p:attrName>
                                            </p:attrNameLst>
                                          </p:cBhvr>
                                          <p:to>
                                            <p:strVal val="visible"/>
                                          </p:to>
                                        </p:set>
                                        <p:animEffect transition="in" filter="wipe(up)">
                                          <p:cBhvr>
                                            <p:cTn id="53" dur="500"/>
                                            <p:tgtEl>
                                              <p:spTgt spid="79"/>
                                            </p:tgtEl>
                                          </p:cBhvr>
                                        </p:animEffect>
                                      </p:childTnLst>
                                    </p:cTn>
                                  </p:par>
                                </p:childTnLst>
                              </p:cTn>
                            </p:par>
                            <p:par>
                              <p:cTn id="54" fill="hold">
                                <p:stCondLst>
                                  <p:cond delay="5000"/>
                                </p:stCondLst>
                                <p:childTnLst>
                                  <p:par>
                                    <p:cTn id="55" presetID="2" presetClass="entr" presetSubtype="8" fill="hold" nodeType="afterEffect" p14:presetBounceEnd="40000">
                                      <p:stCondLst>
                                        <p:cond delay="0"/>
                                      </p:stCondLst>
                                      <p:childTnLst>
                                        <p:set>
                                          <p:cBhvr>
                                            <p:cTn id="56" dur="1" fill="hold">
                                              <p:stCondLst>
                                                <p:cond delay="0"/>
                                              </p:stCondLst>
                                            </p:cTn>
                                            <p:tgtEl>
                                              <p:spTgt spid="80"/>
                                            </p:tgtEl>
                                            <p:attrNameLst>
                                              <p:attrName>style.visibility</p:attrName>
                                            </p:attrNameLst>
                                          </p:cBhvr>
                                          <p:to>
                                            <p:strVal val="visible"/>
                                          </p:to>
                                        </p:set>
                                        <p:anim calcmode="lin" valueType="num" p14:bounceEnd="40000">
                                          <p:cBhvr additive="base">
                                            <p:cTn id="57" dur="500" fill="hold"/>
                                            <p:tgtEl>
                                              <p:spTgt spid="80"/>
                                            </p:tgtEl>
                                            <p:attrNameLst>
                                              <p:attrName>ppt_x</p:attrName>
                                            </p:attrNameLst>
                                          </p:cBhvr>
                                          <p:tavLst>
                                            <p:tav tm="0">
                                              <p:val>
                                                <p:strVal val="0-#ppt_w/2"/>
                                              </p:val>
                                            </p:tav>
                                            <p:tav tm="100000">
                                              <p:val>
                                                <p:strVal val="#ppt_x"/>
                                              </p:val>
                                            </p:tav>
                                          </p:tavLst>
                                        </p:anim>
                                        <p:anim calcmode="lin" valueType="num" p14:bounceEnd="40000">
                                          <p:cBhvr additive="base">
                                            <p:cTn id="58" dur="500" fill="hold"/>
                                            <p:tgtEl>
                                              <p:spTgt spid="80"/>
                                            </p:tgtEl>
                                            <p:attrNameLst>
                                              <p:attrName>ppt_y</p:attrName>
                                            </p:attrNameLst>
                                          </p:cBhvr>
                                          <p:tavLst>
                                            <p:tav tm="0">
                                              <p:val>
                                                <p:strVal val="#ppt_y"/>
                                              </p:val>
                                            </p:tav>
                                            <p:tav tm="100000">
                                              <p:val>
                                                <p:strVal val="#ppt_y"/>
                                              </p:val>
                                            </p:tav>
                                          </p:tavLst>
                                        </p:anim>
                                      </p:childTnLst>
                                    </p:cTn>
                                  </p:par>
                                </p:childTnLst>
                              </p:cTn>
                            </p:par>
                            <p:par>
                              <p:cTn id="59" fill="hold">
                                <p:stCondLst>
                                  <p:cond delay="5500"/>
                                </p:stCondLst>
                                <p:childTnLst>
                                  <p:par>
                                    <p:cTn id="60" presetID="2" presetClass="entr" presetSubtype="1" fill="hold" nodeType="afterEffect" p14:presetBounceEnd="40000">
                                      <p:stCondLst>
                                        <p:cond delay="0"/>
                                      </p:stCondLst>
                                      <p:childTnLst>
                                        <p:set>
                                          <p:cBhvr>
                                            <p:cTn id="61" dur="1" fill="hold">
                                              <p:stCondLst>
                                                <p:cond delay="0"/>
                                              </p:stCondLst>
                                            </p:cTn>
                                            <p:tgtEl>
                                              <p:spTgt spid="84"/>
                                            </p:tgtEl>
                                            <p:attrNameLst>
                                              <p:attrName>style.visibility</p:attrName>
                                            </p:attrNameLst>
                                          </p:cBhvr>
                                          <p:to>
                                            <p:strVal val="visible"/>
                                          </p:to>
                                        </p:set>
                                        <p:anim calcmode="lin" valueType="num" p14:bounceEnd="40000">
                                          <p:cBhvr additive="base">
                                            <p:cTn id="62" dur="500" fill="hold"/>
                                            <p:tgtEl>
                                              <p:spTgt spid="84"/>
                                            </p:tgtEl>
                                            <p:attrNameLst>
                                              <p:attrName>ppt_x</p:attrName>
                                            </p:attrNameLst>
                                          </p:cBhvr>
                                          <p:tavLst>
                                            <p:tav tm="0">
                                              <p:val>
                                                <p:strVal val="#ppt_x"/>
                                              </p:val>
                                            </p:tav>
                                            <p:tav tm="100000">
                                              <p:val>
                                                <p:strVal val="#ppt_x"/>
                                              </p:val>
                                            </p:tav>
                                          </p:tavLst>
                                        </p:anim>
                                        <p:anim calcmode="lin" valueType="num" p14:bounceEnd="40000">
                                          <p:cBhvr additive="base">
                                            <p:cTn id="63" dur="500" fill="hold"/>
                                            <p:tgtEl>
                                              <p:spTgt spid="84"/>
                                            </p:tgtEl>
                                            <p:attrNameLst>
                                              <p:attrName>ppt_y</p:attrName>
                                            </p:attrNameLst>
                                          </p:cBhvr>
                                          <p:tavLst>
                                            <p:tav tm="0">
                                              <p:val>
                                                <p:strVal val="0-#ppt_h/2"/>
                                              </p:val>
                                            </p:tav>
                                            <p:tav tm="100000">
                                              <p:val>
                                                <p:strVal val="#ppt_y"/>
                                              </p:val>
                                            </p:tav>
                                          </p:tavLst>
                                        </p:anim>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89"/>
                                            </p:tgtEl>
                                            <p:attrNameLst>
                                              <p:attrName>style.visibility</p:attrName>
                                            </p:attrNameLst>
                                          </p:cBhvr>
                                          <p:to>
                                            <p:strVal val="visible"/>
                                          </p:to>
                                        </p:set>
                                        <p:animEffect transition="in" filter="wipe(up)">
                                          <p:cBhvr>
                                            <p:cTn id="67"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59" grpId="0"/>
          <p:bldP spid="69" grpId="0"/>
          <p:bldP spid="79" grpId="0"/>
          <p:bldP spid="89"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par>
                                    <p:cTn id="12" presetID="47" presetClass="entr" presetSubtype="0" fill="hold" nodeType="with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anim calcmode="lin" valueType="num">
                                          <p:cBhvr>
                                            <p:cTn id="15" dur="500" fill="hold"/>
                                            <p:tgtEl>
                                              <p:spTgt spid="6"/>
                                            </p:tgtEl>
                                            <p:attrNameLst>
                                              <p:attrName>ppt_x</p:attrName>
                                            </p:attrNameLst>
                                          </p:cBhvr>
                                          <p:tavLst>
                                            <p:tav tm="0">
                                              <p:val>
                                                <p:strVal val="#ppt_x"/>
                                              </p:val>
                                            </p:tav>
                                            <p:tav tm="100000">
                                              <p:val>
                                                <p:strVal val="#ppt_x"/>
                                              </p:val>
                                            </p:tav>
                                          </p:tavLst>
                                        </p:anim>
                                        <p:anim calcmode="lin" valueType="num">
                                          <p:cBhvr>
                                            <p:cTn id="16" dur="500" fill="hold"/>
                                            <p:tgtEl>
                                              <p:spTgt spid="6"/>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 presetClass="entr" presetSubtype="1" fill="hold" nodeType="afterEffect">
                                      <p:stCondLst>
                                        <p:cond delay="0"/>
                                      </p:stCondLst>
                                      <p:childTnLst>
                                        <p:set>
                                          <p:cBhvr>
                                            <p:cTn id="19" dur="1" fill="hold">
                                              <p:stCondLst>
                                                <p:cond delay="0"/>
                                              </p:stCondLst>
                                            </p:cTn>
                                            <p:tgtEl>
                                              <p:spTgt spid="54"/>
                                            </p:tgtEl>
                                            <p:attrNameLst>
                                              <p:attrName>style.visibility</p:attrName>
                                            </p:attrNameLst>
                                          </p:cBhvr>
                                          <p:to>
                                            <p:strVal val="visible"/>
                                          </p:to>
                                        </p:set>
                                        <p:anim calcmode="lin" valueType="num">
                                          <p:cBhvr additive="base">
                                            <p:cTn id="20" dur="500" fill="hold"/>
                                            <p:tgtEl>
                                              <p:spTgt spid="54"/>
                                            </p:tgtEl>
                                            <p:attrNameLst>
                                              <p:attrName>ppt_x</p:attrName>
                                            </p:attrNameLst>
                                          </p:cBhvr>
                                          <p:tavLst>
                                            <p:tav tm="0">
                                              <p:val>
                                                <p:strVal val="#ppt_x"/>
                                              </p:val>
                                            </p:tav>
                                            <p:tav tm="100000">
                                              <p:val>
                                                <p:strVal val="#ppt_x"/>
                                              </p:val>
                                            </p:tav>
                                          </p:tavLst>
                                        </p:anim>
                                        <p:anim calcmode="lin" valueType="num">
                                          <p:cBhvr additive="base">
                                            <p:cTn id="21" dur="500" fill="hold"/>
                                            <p:tgtEl>
                                              <p:spTgt spid="54"/>
                                            </p:tgtEl>
                                            <p:attrNameLst>
                                              <p:attrName>ppt_y</p:attrName>
                                            </p:attrNameLst>
                                          </p:cBhvr>
                                          <p:tavLst>
                                            <p:tav tm="0">
                                              <p:val>
                                                <p:strVal val="0-#ppt_h/2"/>
                                              </p:val>
                                            </p:tav>
                                            <p:tav tm="100000">
                                              <p:val>
                                                <p:strVal val="#ppt_y"/>
                                              </p:val>
                                            </p:tav>
                                          </p:tavLst>
                                        </p:anim>
                                      </p:childTnLst>
                                    </p:cTn>
                                  </p:par>
                                </p:childTnLst>
                              </p:cTn>
                            </p:par>
                            <p:par>
                              <p:cTn id="22" fill="hold">
                                <p:stCondLst>
                                  <p:cond delay="1500"/>
                                </p:stCondLst>
                                <p:childTnLst>
                                  <p:par>
                                    <p:cTn id="23" presetID="22" presetClass="entr" presetSubtype="1" fill="hold" grpId="0" nodeType="afterEffect">
                                      <p:stCondLst>
                                        <p:cond delay="0"/>
                                      </p:stCondLst>
                                      <p:childTnLst>
                                        <p:set>
                                          <p:cBhvr>
                                            <p:cTn id="24" dur="1" fill="hold">
                                              <p:stCondLst>
                                                <p:cond delay="0"/>
                                              </p:stCondLst>
                                            </p:cTn>
                                            <p:tgtEl>
                                              <p:spTgt spid="59"/>
                                            </p:tgtEl>
                                            <p:attrNameLst>
                                              <p:attrName>style.visibility</p:attrName>
                                            </p:attrNameLst>
                                          </p:cBhvr>
                                          <p:to>
                                            <p:strVal val="visible"/>
                                          </p:to>
                                        </p:set>
                                        <p:animEffect transition="in" filter="wipe(up)">
                                          <p:cBhvr>
                                            <p:cTn id="25" dur="500"/>
                                            <p:tgtEl>
                                              <p:spTgt spid="59"/>
                                            </p:tgtEl>
                                          </p:cBhvr>
                                        </p:animEffect>
                                      </p:childTnLst>
                                    </p:cTn>
                                  </p:par>
                                </p:childTnLst>
                              </p:cTn>
                            </p:par>
                            <p:par>
                              <p:cTn id="26" fill="hold">
                                <p:stCondLst>
                                  <p:cond delay="2000"/>
                                </p:stCondLst>
                                <p:childTnLst>
                                  <p:par>
                                    <p:cTn id="27" presetID="2" presetClass="entr" presetSubtype="8" fill="hold" nodeType="afterEffect">
                                      <p:stCondLst>
                                        <p:cond delay="0"/>
                                      </p:stCondLst>
                                      <p:childTnLst>
                                        <p:set>
                                          <p:cBhvr>
                                            <p:cTn id="28" dur="1" fill="hold">
                                              <p:stCondLst>
                                                <p:cond delay="0"/>
                                              </p:stCondLst>
                                            </p:cTn>
                                            <p:tgtEl>
                                              <p:spTgt spid="60"/>
                                            </p:tgtEl>
                                            <p:attrNameLst>
                                              <p:attrName>style.visibility</p:attrName>
                                            </p:attrNameLst>
                                          </p:cBhvr>
                                          <p:to>
                                            <p:strVal val="visible"/>
                                          </p:to>
                                        </p:set>
                                        <p:anim calcmode="lin" valueType="num">
                                          <p:cBhvr additive="base">
                                            <p:cTn id="29" dur="500" fill="hold"/>
                                            <p:tgtEl>
                                              <p:spTgt spid="60"/>
                                            </p:tgtEl>
                                            <p:attrNameLst>
                                              <p:attrName>ppt_x</p:attrName>
                                            </p:attrNameLst>
                                          </p:cBhvr>
                                          <p:tavLst>
                                            <p:tav tm="0">
                                              <p:val>
                                                <p:strVal val="0-#ppt_w/2"/>
                                              </p:val>
                                            </p:tav>
                                            <p:tav tm="100000">
                                              <p:val>
                                                <p:strVal val="#ppt_x"/>
                                              </p:val>
                                            </p:tav>
                                          </p:tavLst>
                                        </p:anim>
                                        <p:anim calcmode="lin" valueType="num">
                                          <p:cBhvr additive="base">
                                            <p:cTn id="30" dur="500" fill="hold"/>
                                            <p:tgtEl>
                                              <p:spTgt spid="60"/>
                                            </p:tgtEl>
                                            <p:attrNameLst>
                                              <p:attrName>ppt_y</p:attrName>
                                            </p:attrNameLst>
                                          </p:cBhvr>
                                          <p:tavLst>
                                            <p:tav tm="0">
                                              <p:val>
                                                <p:strVal val="#ppt_y"/>
                                              </p:val>
                                            </p:tav>
                                            <p:tav tm="100000">
                                              <p:val>
                                                <p:strVal val="#ppt_y"/>
                                              </p:val>
                                            </p:tav>
                                          </p:tavLst>
                                        </p:anim>
                                      </p:childTnLst>
                                    </p:cTn>
                                  </p:par>
                                </p:childTnLst>
                              </p:cTn>
                            </p:par>
                            <p:par>
                              <p:cTn id="31" fill="hold">
                                <p:stCondLst>
                                  <p:cond delay="2500"/>
                                </p:stCondLst>
                                <p:childTnLst>
                                  <p:par>
                                    <p:cTn id="32" presetID="2" presetClass="entr" presetSubtype="1" fill="hold" nodeType="afterEffect">
                                      <p:stCondLst>
                                        <p:cond delay="0"/>
                                      </p:stCondLst>
                                      <p:childTnLst>
                                        <p:set>
                                          <p:cBhvr>
                                            <p:cTn id="33" dur="1" fill="hold">
                                              <p:stCondLst>
                                                <p:cond delay="0"/>
                                              </p:stCondLst>
                                            </p:cTn>
                                            <p:tgtEl>
                                              <p:spTgt spid="64"/>
                                            </p:tgtEl>
                                            <p:attrNameLst>
                                              <p:attrName>style.visibility</p:attrName>
                                            </p:attrNameLst>
                                          </p:cBhvr>
                                          <p:to>
                                            <p:strVal val="visible"/>
                                          </p:to>
                                        </p:set>
                                        <p:anim calcmode="lin" valueType="num">
                                          <p:cBhvr additive="base">
                                            <p:cTn id="34" dur="500" fill="hold"/>
                                            <p:tgtEl>
                                              <p:spTgt spid="64"/>
                                            </p:tgtEl>
                                            <p:attrNameLst>
                                              <p:attrName>ppt_x</p:attrName>
                                            </p:attrNameLst>
                                          </p:cBhvr>
                                          <p:tavLst>
                                            <p:tav tm="0">
                                              <p:val>
                                                <p:strVal val="#ppt_x"/>
                                              </p:val>
                                            </p:tav>
                                            <p:tav tm="100000">
                                              <p:val>
                                                <p:strVal val="#ppt_x"/>
                                              </p:val>
                                            </p:tav>
                                          </p:tavLst>
                                        </p:anim>
                                        <p:anim calcmode="lin" valueType="num">
                                          <p:cBhvr additive="base">
                                            <p:cTn id="35" dur="500" fill="hold"/>
                                            <p:tgtEl>
                                              <p:spTgt spid="64"/>
                                            </p:tgtEl>
                                            <p:attrNameLst>
                                              <p:attrName>ppt_y</p:attrName>
                                            </p:attrNameLst>
                                          </p:cBhvr>
                                          <p:tavLst>
                                            <p:tav tm="0">
                                              <p:val>
                                                <p:strVal val="0-#ppt_h/2"/>
                                              </p:val>
                                            </p:tav>
                                            <p:tav tm="100000">
                                              <p:val>
                                                <p:strVal val="#ppt_y"/>
                                              </p:val>
                                            </p:tav>
                                          </p:tavLst>
                                        </p:anim>
                                      </p:childTnLst>
                                    </p:cTn>
                                  </p:par>
                                </p:childTnLst>
                              </p:cTn>
                            </p:par>
                            <p:par>
                              <p:cTn id="36" fill="hold">
                                <p:stCondLst>
                                  <p:cond delay="3000"/>
                                </p:stCondLst>
                                <p:childTnLst>
                                  <p:par>
                                    <p:cTn id="37" presetID="22" presetClass="entr" presetSubtype="1" fill="hold" grpId="0" nodeType="afterEffect">
                                      <p:stCondLst>
                                        <p:cond delay="0"/>
                                      </p:stCondLst>
                                      <p:childTnLst>
                                        <p:set>
                                          <p:cBhvr>
                                            <p:cTn id="38" dur="1" fill="hold">
                                              <p:stCondLst>
                                                <p:cond delay="0"/>
                                              </p:stCondLst>
                                            </p:cTn>
                                            <p:tgtEl>
                                              <p:spTgt spid="69"/>
                                            </p:tgtEl>
                                            <p:attrNameLst>
                                              <p:attrName>style.visibility</p:attrName>
                                            </p:attrNameLst>
                                          </p:cBhvr>
                                          <p:to>
                                            <p:strVal val="visible"/>
                                          </p:to>
                                        </p:set>
                                        <p:animEffect transition="in" filter="wipe(up)">
                                          <p:cBhvr>
                                            <p:cTn id="39" dur="500"/>
                                            <p:tgtEl>
                                              <p:spTgt spid="69"/>
                                            </p:tgtEl>
                                          </p:cBhvr>
                                        </p:animEffect>
                                      </p:childTnLst>
                                    </p:cTn>
                                  </p:par>
                                </p:childTnLst>
                              </p:cTn>
                            </p:par>
                            <p:par>
                              <p:cTn id="40" fill="hold">
                                <p:stCondLst>
                                  <p:cond delay="3500"/>
                                </p:stCondLst>
                                <p:childTnLst>
                                  <p:par>
                                    <p:cTn id="41" presetID="2" presetClass="entr" presetSubtype="8" fill="hold" nodeType="afterEffect">
                                      <p:stCondLst>
                                        <p:cond delay="0"/>
                                      </p:stCondLst>
                                      <p:childTnLst>
                                        <p:set>
                                          <p:cBhvr>
                                            <p:cTn id="42" dur="1" fill="hold">
                                              <p:stCondLst>
                                                <p:cond delay="0"/>
                                              </p:stCondLst>
                                            </p:cTn>
                                            <p:tgtEl>
                                              <p:spTgt spid="70"/>
                                            </p:tgtEl>
                                            <p:attrNameLst>
                                              <p:attrName>style.visibility</p:attrName>
                                            </p:attrNameLst>
                                          </p:cBhvr>
                                          <p:to>
                                            <p:strVal val="visible"/>
                                          </p:to>
                                        </p:set>
                                        <p:anim calcmode="lin" valueType="num">
                                          <p:cBhvr additive="base">
                                            <p:cTn id="43" dur="500" fill="hold"/>
                                            <p:tgtEl>
                                              <p:spTgt spid="70"/>
                                            </p:tgtEl>
                                            <p:attrNameLst>
                                              <p:attrName>ppt_x</p:attrName>
                                            </p:attrNameLst>
                                          </p:cBhvr>
                                          <p:tavLst>
                                            <p:tav tm="0">
                                              <p:val>
                                                <p:strVal val="0-#ppt_w/2"/>
                                              </p:val>
                                            </p:tav>
                                            <p:tav tm="100000">
                                              <p:val>
                                                <p:strVal val="#ppt_x"/>
                                              </p:val>
                                            </p:tav>
                                          </p:tavLst>
                                        </p:anim>
                                        <p:anim calcmode="lin" valueType="num">
                                          <p:cBhvr additive="base">
                                            <p:cTn id="44" dur="500" fill="hold"/>
                                            <p:tgtEl>
                                              <p:spTgt spid="70"/>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1" fill="hold" nodeType="afterEffect">
                                      <p:stCondLst>
                                        <p:cond delay="0"/>
                                      </p:stCondLst>
                                      <p:childTnLst>
                                        <p:set>
                                          <p:cBhvr>
                                            <p:cTn id="47" dur="1" fill="hold">
                                              <p:stCondLst>
                                                <p:cond delay="0"/>
                                              </p:stCondLst>
                                            </p:cTn>
                                            <p:tgtEl>
                                              <p:spTgt spid="74"/>
                                            </p:tgtEl>
                                            <p:attrNameLst>
                                              <p:attrName>style.visibility</p:attrName>
                                            </p:attrNameLst>
                                          </p:cBhvr>
                                          <p:to>
                                            <p:strVal val="visible"/>
                                          </p:to>
                                        </p:set>
                                        <p:anim calcmode="lin" valueType="num">
                                          <p:cBhvr additive="base">
                                            <p:cTn id="48" dur="500" fill="hold"/>
                                            <p:tgtEl>
                                              <p:spTgt spid="74"/>
                                            </p:tgtEl>
                                            <p:attrNameLst>
                                              <p:attrName>ppt_x</p:attrName>
                                            </p:attrNameLst>
                                          </p:cBhvr>
                                          <p:tavLst>
                                            <p:tav tm="0">
                                              <p:val>
                                                <p:strVal val="#ppt_x"/>
                                              </p:val>
                                            </p:tav>
                                            <p:tav tm="100000">
                                              <p:val>
                                                <p:strVal val="#ppt_x"/>
                                              </p:val>
                                            </p:tav>
                                          </p:tavLst>
                                        </p:anim>
                                        <p:anim calcmode="lin" valueType="num">
                                          <p:cBhvr additive="base">
                                            <p:cTn id="49" dur="500" fill="hold"/>
                                            <p:tgtEl>
                                              <p:spTgt spid="74"/>
                                            </p:tgtEl>
                                            <p:attrNameLst>
                                              <p:attrName>ppt_y</p:attrName>
                                            </p:attrNameLst>
                                          </p:cBhvr>
                                          <p:tavLst>
                                            <p:tav tm="0">
                                              <p:val>
                                                <p:strVal val="0-#ppt_h/2"/>
                                              </p:val>
                                            </p:tav>
                                            <p:tav tm="100000">
                                              <p:val>
                                                <p:strVal val="#ppt_y"/>
                                              </p:val>
                                            </p:tav>
                                          </p:tavLst>
                                        </p:anim>
                                      </p:childTnLst>
                                    </p:cTn>
                                  </p:par>
                                </p:childTnLst>
                              </p:cTn>
                            </p:par>
                            <p:par>
                              <p:cTn id="50" fill="hold">
                                <p:stCondLst>
                                  <p:cond delay="4500"/>
                                </p:stCondLst>
                                <p:childTnLst>
                                  <p:par>
                                    <p:cTn id="51" presetID="22" presetClass="entr" presetSubtype="1" fill="hold" grpId="0" nodeType="afterEffect">
                                      <p:stCondLst>
                                        <p:cond delay="0"/>
                                      </p:stCondLst>
                                      <p:childTnLst>
                                        <p:set>
                                          <p:cBhvr>
                                            <p:cTn id="52" dur="1" fill="hold">
                                              <p:stCondLst>
                                                <p:cond delay="0"/>
                                              </p:stCondLst>
                                            </p:cTn>
                                            <p:tgtEl>
                                              <p:spTgt spid="79"/>
                                            </p:tgtEl>
                                            <p:attrNameLst>
                                              <p:attrName>style.visibility</p:attrName>
                                            </p:attrNameLst>
                                          </p:cBhvr>
                                          <p:to>
                                            <p:strVal val="visible"/>
                                          </p:to>
                                        </p:set>
                                        <p:animEffect transition="in" filter="wipe(up)">
                                          <p:cBhvr>
                                            <p:cTn id="53" dur="500"/>
                                            <p:tgtEl>
                                              <p:spTgt spid="79"/>
                                            </p:tgtEl>
                                          </p:cBhvr>
                                        </p:animEffect>
                                      </p:childTnLst>
                                    </p:cTn>
                                  </p:par>
                                </p:childTnLst>
                              </p:cTn>
                            </p:par>
                            <p:par>
                              <p:cTn id="54" fill="hold">
                                <p:stCondLst>
                                  <p:cond delay="5000"/>
                                </p:stCondLst>
                                <p:childTnLst>
                                  <p:par>
                                    <p:cTn id="55" presetID="2" presetClass="entr" presetSubtype="8"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 calcmode="lin" valueType="num">
                                          <p:cBhvr additive="base">
                                            <p:cTn id="57" dur="500" fill="hold"/>
                                            <p:tgtEl>
                                              <p:spTgt spid="80"/>
                                            </p:tgtEl>
                                            <p:attrNameLst>
                                              <p:attrName>ppt_x</p:attrName>
                                            </p:attrNameLst>
                                          </p:cBhvr>
                                          <p:tavLst>
                                            <p:tav tm="0">
                                              <p:val>
                                                <p:strVal val="0-#ppt_w/2"/>
                                              </p:val>
                                            </p:tav>
                                            <p:tav tm="100000">
                                              <p:val>
                                                <p:strVal val="#ppt_x"/>
                                              </p:val>
                                            </p:tav>
                                          </p:tavLst>
                                        </p:anim>
                                        <p:anim calcmode="lin" valueType="num">
                                          <p:cBhvr additive="base">
                                            <p:cTn id="58" dur="500" fill="hold"/>
                                            <p:tgtEl>
                                              <p:spTgt spid="80"/>
                                            </p:tgtEl>
                                            <p:attrNameLst>
                                              <p:attrName>ppt_y</p:attrName>
                                            </p:attrNameLst>
                                          </p:cBhvr>
                                          <p:tavLst>
                                            <p:tav tm="0">
                                              <p:val>
                                                <p:strVal val="#ppt_y"/>
                                              </p:val>
                                            </p:tav>
                                            <p:tav tm="100000">
                                              <p:val>
                                                <p:strVal val="#ppt_y"/>
                                              </p:val>
                                            </p:tav>
                                          </p:tavLst>
                                        </p:anim>
                                      </p:childTnLst>
                                    </p:cTn>
                                  </p:par>
                                </p:childTnLst>
                              </p:cTn>
                            </p:par>
                            <p:par>
                              <p:cTn id="59" fill="hold">
                                <p:stCondLst>
                                  <p:cond delay="5500"/>
                                </p:stCondLst>
                                <p:childTnLst>
                                  <p:par>
                                    <p:cTn id="60" presetID="2" presetClass="entr" presetSubtype="1" fill="hold" nodeType="afterEffect">
                                      <p:stCondLst>
                                        <p:cond delay="0"/>
                                      </p:stCondLst>
                                      <p:childTnLst>
                                        <p:set>
                                          <p:cBhvr>
                                            <p:cTn id="61" dur="1" fill="hold">
                                              <p:stCondLst>
                                                <p:cond delay="0"/>
                                              </p:stCondLst>
                                            </p:cTn>
                                            <p:tgtEl>
                                              <p:spTgt spid="84"/>
                                            </p:tgtEl>
                                            <p:attrNameLst>
                                              <p:attrName>style.visibility</p:attrName>
                                            </p:attrNameLst>
                                          </p:cBhvr>
                                          <p:to>
                                            <p:strVal val="visible"/>
                                          </p:to>
                                        </p:set>
                                        <p:anim calcmode="lin" valueType="num">
                                          <p:cBhvr additive="base">
                                            <p:cTn id="62" dur="500" fill="hold"/>
                                            <p:tgtEl>
                                              <p:spTgt spid="84"/>
                                            </p:tgtEl>
                                            <p:attrNameLst>
                                              <p:attrName>ppt_x</p:attrName>
                                            </p:attrNameLst>
                                          </p:cBhvr>
                                          <p:tavLst>
                                            <p:tav tm="0">
                                              <p:val>
                                                <p:strVal val="#ppt_x"/>
                                              </p:val>
                                            </p:tav>
                                            <p:tav tm="100000">
                                              <p:val>
                                                <p:strVal val="#ppt_x"/>
                                              </p:val>
                                            </p:tav>
                                          </p:tavLst>
                                        </p:anim>
                                        <p:anim calcmode="lin" valueType="num">
                                          <p:cBhvr additive="base">
                                            <p:cTn id="63" dur="500" fill="hold"/>
                                            <p:tgtEl>
                                              <p:spTgt spid="84"/>
                                            </p:tgtEl>
                                            <p:attrNameLst>
                                              <p:attrName>ppt_y</p:attrName>
                                            </p:attrNameLst>
                                          </p:cBhvr>
                                          <p:tavLst>
                                            <p:tav tm="0">
                                              <p:val>
                                                <p:strVal val="0-#ppt_h/2"/>
                                              </p:val>
                                            </p:tav>
                                            <p:tav tm="100000">
                                              <p:val>
                                                <p:strVal val="#ppt_y"/>
                                              </p:val>
                                            </p:tav>
                                          </p:tavLst>
                                        </p:anim>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89"/>
                                            </p:tgtEl>
                                            <p:attrNameLst>
                                              <p:attrName>style.visibility</p:attrName>
                                            </p:attrNameLst>
                                          </p:cBhvr>
                                          <p:to>
                                            <p:strVal val="visible"/>
                                          </p:to>
                                        </p:set>
                                        <p:animEffect transition="in" filter="wipe(up)">
                                          <p:cBhvr>
                                            <p:cTn id="67"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59" grpId="0"/>
          <p:bldP spid="69" grpId="0"/>
          <p:bldP spid="79" grpId="0"/>
          <p:bldP spid="89" grpId="0"/>
        </p:bldLst>
      </p:timing>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3"/>
          <p:cNvSpPr>
            <a:spLocks noChangeArrowheads="1"/>
          </p:cNvSpPr>
          <p:nvPr/>
        </p:nvSpPr>
        <p:spPr bwMode="auto">
          <a:xfrm>
            <a:off x="1296194" y="366714"/>
            <a:ext cx="1164425" cy="377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82" tIns="34292" rIns="68582" bIns="34292">
            <a:spAutoFit/>
          </a:bodyPr>
          <a:lstStyle/>
          <a:p>
            <a:pPr algn="l"/>
            <a:r>
              <a:rPr lang="zh-CN" altLang="en-US" sz="2000" b="0"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备用图表</a:t>
            </a:r>
          </a:p>
        </p:txBody>
      </p:sp>
      <p:sp>
        <p:nvSpPr>
          <p:cNvPr id="5" name="文本框 37"/>
          <p:cNvSpPr>
            <a:spLocks noChangeArrowheads="1"/>
          </p:cNvSpPr>
          <p:nvPr/>
        </p:nvSpPr>
        <p:spPr bwMode="auto">
          <a:xfrm>
            <a:off x="2470938" y="494032"/>
            <a:ext cx="2722069" cy="223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2" tIns="34292" rIns="68582" bIns="34292">
            <a:spAutoFit/>
          </a:bodyPr>
          <a:lstStyle/>
          <a:p>
            <a:pPr algn="l"/>
            <a:r>
              <a:rPr lang="en-US" sz="1000" b="0" dirty="0">
                <a:solidFill>
                  <a:schemeClr val="bg1"/>
                </a:solidFill>
                <a:latin typeface="微软雅黑" panose="020B0503020204020204" pitchFamily="34" charset="-122"/>
                <a:sym typeface="Arial" panose="020B0604020202020204" pitchFamily="34" charset="0"/>
              </a:rPr>
              <a:t>ALTERNATE CHART</a:t>
            </a:r>
            <a:endParaRPr lang="zh-CN" altLang="en-US" sz="1000" b="0" baseline="-3000" dirty="0">
              <a:solidFill>
                <a:schemeClr val="bg1"/>
              </a:solidFill>
              <a:latin typeface="微软雅黑" panose="020B0503020204020204" pitchFamily="34" charset="-122"/>
              <a:sym typeface="Arial" panose="020B0604020202020204" pitchFamily="34" charset="0"/>
            </a:endParaRPr>
          </a:p>
        </p:txBody>
      </p:sp>
      <p:grpSp>
        <p:nvGrpSpPr>
          <p:cNvPr id="6" name="组合 5"/>
          <p:cNvGrpSpPr/>
          <p:nvPr/>
        </p:nvGrpSpPr>
        <p:grpSpPr>
          <a:xfrm>
            <a:off x="8266914" y="-18254"/>
            <a:ext cx="649280" cy="762000"/>
            <a:chOff x="8266914" y="-18254"/>
            <a:chExt cx="649280" cy="762000"/>
          </a:xfrm>
        </p:grpSpPr>
        <p:sp>
          <p:nvSpPr>
            <p:cNvPr id="7" name="AutoShape 7"/>
            <p:cNvSpPr>
              <a:spLocks noChangeArrowheads="1"/>
            </p:cNvSpPr>
            <p:nvPr/>
          </p:nvSpPr>
          <p:spPr bwMode="auto">
            <a:xfrm rot="5400000">
              <a:off x="8201851" y="88633"/>
              <a:ext cx="762000" cy="548226"/>
            </a:xfrm>
            <a:prstGeom prst="homePlate">
              <a:avLst>
                <a:gd name="adj" fmla="val 35606"/>
              </a:avLst>
            </a:prstGeom>
            <a:solidFill>
              <a:schemeClr val="bg1">
                <a:lumMod val="95000"/>
              </a:schemeClr>
            </a:solidFill>
            <a:ln w="9525">
              <a:noFill/>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ot="10800000" vert="eaVert" wrap="none" lIns="91440" tIns="45720" rIns="91440" bIns="45720"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pPr>
              <a:endParaRPr kumimoji="0" lang="zh-CN" altLang="zh-CN" sz="1800" b="0" i="0" u="none" strike="noStrike" cap="none" normalizeH="0" baseline="0" dirty="0">
                <a:ln>
                  <a:noFill/>
                </a:ln>
                <a:solidFill>
                  <a:schemeClr val="tx1"/>
                </a:solidFill>
                <a:effectLst/>
                <a:latin typeface="微软雅黑" panose="020B0503020204020204" pitchFamily="34" charset="-122"/>
                <a:ea typeface="宋体" panose="02010600030101010101" pitchFamily="2" charset="-122"/>
                <a:cs typeface="宋体" panose="02010600030101010101" pitchFamily="2" charset="-122"/>
              </a:endParaRPr>
            </a:p>
          </p:txBody>
        </p:sp>
        <p:grpSp>
          <p:nvGrpSpPr>
            <p:cNvPr id="8" name="组合 7"/>
            <p:cNvGrpSpPr/>
            <p:nvPr/>
          </p:nvGrpSpPr>
          <p:grpSpPr>
            <a:xfrm>
              <a:off x="8266914" y="134144"/>
              <a:ext cx="649280" cy="475558"/>
              <a:chOff x="235091" y="185120"/>
              <a:chExt cx="649280" cy="475558"/>
            </a:xfrm>
          </p:grpSpPr>
          <p:sp>
            <p:nvSpPr>
              <p:cNvPr id="9" name="矩形 8"/>
              <p:cNvSpPr/>
              <p:nvPr/>
            </p:nvSpPr>
            <p:spPr>
              <a:xfrm>
                <a:off x="235091" y="185120"/>
                <a:ext cx="649280" cy="369332"/>
              </a:xfrm>
              <a:prstGeom prst="rect">
                <a:avLst/>
              </a:prstGeom>
            </p:spPr>
            <p:txBody>
              <a:bodyPr wrap="none">
                <a:spAutoFit/>
              </a:bodyPr>
              <a:lstStyle/>
              <a:p>
                <a:r>
                  <a:rPr lang="en-US" altLang="zh-CN" b="0" dirty="0">
                    <a:solidFill>
                      <a:schemeClr val="accent3">
                        <a:lumMod val="50000"/>
                      </a:schemeClr>
                    </a:solidFill>
                    <a:latin typeface="Impact" panose="020B0806030902050204" pitchFamily="34" charset="0"/>
                  </a:rPr>
                  <a:t>LOGO</a:t>
                </a:r>
                <a:endParaRPr lang="zh-CN" altLang="en-US" b="0" dirty="0">
                  <a:solidFill>
                    <a:schemeClr val="accent3">
                      <a:lumMod val="50000"/>
                    </a:schemeClr>
                  </a:solidFill>
                  <a:latin typeface="Impact" panose="020B0806030902050204" pitchFamily="34" charset="0"/>
                </a:endParaRPr>
              </a:p>
            </p:txBody>
          </p:sp>
          <p:sp>
            <p:nvSpPr>
              <p:cNvPr id="10" name="矩形 9"/>
              <p:cNvSpPr/>
              <p:nvPr/>
            </p:nvSpPr>
            <p:spPr>
              <a:xfrm>
                <a:off x="292677" y="460623"/>
                <a:ext cx="535724" cy="200055"/>
              </a:xfrm>
              <a:prstGeom prst="rect">
                <a:avLst/>
              </a:prstGeom>
            </p:spPr>
            <p:txBody>
              <a:bodyPr wrap="none">
                <a:spAutoFit/>
              </a:bodyPr>
              <a:lstStyle/>
              <a:p>
                <a:r>
                  <a:rPr lang="en-US" altLang="zh-CN" sz="700" b="0" dirty="0">
                    <a:solidFill>
                      <a:srgbClr val="00B0F0"/>
                    </a:solidFill>
                    <a:latin typeface="Impact" panose="020B0806030902050204" pitchFamily="34" charset="0"/>
                    <a:ea typeface="微软雅黑" panose="020B0503020204020204" pitchFamily="34" charset="-122"/>
                  </a:rPr>
                  <a:t>TEXT HERE</a:t>
                </a:r>
                <a:endParaRPr lang="zh-CN" altLang="en-US" sz="700" b="0" dirty="0">
                  <a:solidFill>
                    <a:srgbClr val="00B0F0"/>
                  </a:solidFill>
                  <a:latin typeface="Impact" panose="020B0806030902050204" pitchFamily="34" charset="0"/>
                  <a:ea typeface="微软雅黑" panose="020B0503020204020204" pitchFamily="34" charset="-122"/>
                </a:endParaRPr>
              </a:p>
            </p:txBody>
          </p:sp>
        </p:grpSp>
      </p:grpSp>
      <p:grpSp>
        <p:nvGrpSpPr>
          <p:cNvPr id="11" name="组合 10"/>
          <p:cNvGrpSpPr/>
          <p:nvPr/>
        </p:nvGrpSpPr>
        <p:grpSpPr>
          <a:xfrm>
            <a:off x="716754" y="1499343"/>
            <a:ext cx="2501127" cy="1132494"/>
            <a:chOff x="4304043" y="1286668"/>
            <a:chExt cx="3837944" cy="2757793"/>
          </a:xfrm>
          <a:effectLst>
            <a:outerShdw blurRad="381000" dist="254000" dir="8100000" algn="tr" rotWithShape="0">
              <a:prstClr val="black">
                <a:alpha val="40000"/>
              </a:prstClr>
            </a:outerShdw>
          </a:effectLst>
        </p:grpSpPr>
        <p:sp>
          <p:nvSpPr>
            <p:cNvPr id="12" name="圆角矩形 11"/>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圆角矩形 12"/>
            <p:cNvSpPr/>
            <p:nvPr/>
          </p:nvSpPr>
          <p:spPr>
            <a:xfrm>
              <a:off x="4351931" y="1367703"/>
              <a:ext cx="3742172" cy="259572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 name="Round Diagonal Corner Rectangle 3"/>
          <p:cNvSpPr/>
          <p:nvPr/>
        </p:nvSpPr>
        <p:spPr bwMode="auto">
          <a:xfrm rot="5400000">
            <a:off x="6736571" y="1089564"/>
            <a:ext cx="1187734" cy="2020094"/>
          </a:xfrm>
          <a:prstGeom prst="round2DiagRect">
            <a:avLst/>
          </a:prstGeom>
          <a:blipFill dpi="0" rotWithShape="0">
            <a:blip r:embed="rId3" cstate="email"/>
            <a:srcRect/>
            <a:stretch>
              <a:fillRect/>
            </a:stretch>
          </a:blipFill>
          <a:ln w="12700" cap="flat" cmpd="sng" algn="ctr">
            <a:solidFill>
              <a:srgbClr val="000000"/>
            </a:solidFill>
            <a:prstDash val="solid"/>
            <a:round/>
            <a:headEnd type="none" w="med" len="med"/>
            <a:tailEnd type="none" w="med" len="med"/>
          </a:ln>
          <a:effectLst/>
        </p:spPr>
        <p:txBody>
          <a:bodyPr vert="horz" wrap="square" lIns="98207" tIns="49104" rIns="98207" bIns="49104" numCol="1" rtlCol="0" anchor="t" anchorCtr="0" compatLnSpc="1"/>
          <a:lstStyle/>
          <a:p>
            <a:pPr algn="ctr" defTabSz="982345" fontAlgn="base">
              <a:spcBef>
                <a:spcPct val="0"/>
              </a:spcBef>
              <a:spcAft>
                <a:spcPct val="0"/>
              </a:spcAft>
            </a:pPr>
            <a:endParaRPr lang="en-US" sz="6000" dirty="0">
              <a:solidFill>
                <a:srgbClr val="000000"/>
              </a:solidFill>
              <a:latin typeface="微软雅黑" panose="020B0503020204020204" pitchFamily="34" charset="-122"/>
              <a:ea typeface="微软雅黑" panose="020B0503020204020204" pitchFamily="34" charset="-122"/>
              <a:sym typeface="Gill Sans" charset="0"/>
            </a:endParaRPr>
          </a:p>
        </p:txBody>
      </p:sp>
      <p:sp>
        <p:nvSpPr>
          <p:cNvPr id="15" name="Round Diagonal Corner Rectangle 180"/>
          <p:cNvSpPr/>
          <p:nvPr/>
        </p:nvSpPr>
        <p:spPr bwMode="auto">
          <a:xfrm rot="5400000">
            <a:off x="6736571" y="2568833"/>
            <a:ext cx="1187732" cy="2020090"/>
          </a:xfrm>
          <a:prstGeom prst="round2DiagRect">
            <a:avLst/>
          </a:prstGeom>
          <a:blipFill dpi="0" rotWithShape="0">
            <a:blip r:embed="rId4" cstate="email"/>
            <a:srcRect/>
            <a:stretch>
              <a:fillRect/>
            </a:stretch>
          </a:blipFill>
          <a:ln w="12700" cap="flat" cmpd="sng" algn="ctr">
            <a:solidFill>
              <a:schemeClr val="tx1"/>
            </a:solidFill>
            <a:prstDash val="solid"/>
            <a:round/>
            <a:headEnd type="none" w="med" len="med"/>
            <a:tailEnd type="none" w="med" len="med"/>
          </a:ln>
          <a:effectLst/>
        </p:spPr>
        <p:txBody>
          <a:bodyPr vert="horz" wrap="square" lIns="98207" tIns="49104" rIns="98207" bIns="49104" numCol="1" rtlCol="0" anchor="t" anchorCtr="0" compatLnSpc="1"/>
          <a:lstStyle/>
          <a:p>
            <a:pPr algn="ctr" defTabSz="982345" fontAlgn="base">
              <a:spcBef>
                <a:spcPct val="0"/>
              </a:spcBef>
              <a:spcAft>
                <a:spcPct val="0"/>
              </a:spcAft>
            </a:pPr>
            <a:endParaRPr lang="en-US" sz="6000" dirty="0">
              <a:solidFill>
                <a:srgbClr val="000000"/>
              </a:solidFill>
              <a:latin typeface="微软雅黑" panose="020B0503020204020204" pitchFamily="34" charset="-122"/>
              <a:ea typeface="微软雅黑" panose="020B0503020204020204" pitchFamily="34" charset="-122"/>
              <a:sym typeface="Gill Sans" charset="0"/>
            </a:endParaRPr>
          </a:p>
        </p:txBody>
      </p:sp>
      <p:grpSp>
        <p:nvGrpSpPr>
          <p:cNvPr id="16" name="组合 15"/>
          <p:cNvGrpSpPr/>
          <p:nvPr/>
        </p:nvGrpSpPr>
        <p:grpSpPr>
          <a:xfrm>
            <a:off x="867821" y="1718295"/>
            <a:ext cx="621046" cy="621045"/>
            <a:chOff x="304800" y="673100"/>
            <a:chExt cx="4000500" cy="4000500"/>
          </a:xfrm>
          <a:effectLst>
            <a:outerShdw blurRad="444500" dist="254000" dir="8100000" algn="tr" rotWithShape="0">
              <a:prstClr val="black">
                <a:alpha val="50000"/>
              </a:prstClr>
            </a:outerShdw>
          </a:effectLst>
        </p:grpSpPr>
        <p:sp>
          <p:nvSpPr>
            <p:cNvPr id="17" name="同心圆 16"/>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18" name="椭圆 17"/>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grpSp>
        <p:nvGrpSpPr>
          <p:cNvPr id="19" name="Group 41"/>
          <p:cNvGrpSpPr/>
          <p:nvPr/>
        </p:nvGrpSpPr>
        <p:grpSpPr bwMode="auto">
          <a:xfrm>
            <a:off x="1581009" y="1718294"/>
            <a:ext cx="1458171" cy="799752"/>
            <a:chOff x="0" y="0"/>
            <a:chExt cx="2419" cy="1343"/>
          </a:xfrm>
        </p:grpSpPr>
        <p:sp>
          <p:nvSpPr>
            <p:cNvPr id="20" name="Rectangle 42"/>
            <p:cNvSpPr/>
            <p:nvPr/>
          </p:nvSpPr>
          <p:spPr bwMode="auto">
            <a:xfrm>
              <a:off x="0" y="0"/>
              <a:ext cx="2419" cy="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fontAlgn="base">
                <a:lnSpc>
                  <a:spcPct val="70000"/>
                </a:lnSpc>
                <a:spcBef>
                  <a:spcPct val="0"/>
                </a:spcBef>
                <a:spcAft>
                  <a:spcPct val="0"/>
                </a:spcAft>
              </a:pPr>
              <a:r>
                <a:rPr lang="zh-CN" altLang="en-US" sz="1200" b="0" dirty="0">
                  <a:solidFill>
                    <a:srgbClr val="000000"/>
                  </a:solidFill>
                  <a:latin typeface="微软雅黑" panose="020B0503020204020204" pitchFamily="34" charset="-122"/>
                  <a:ea typeface="微软雅黑" panose="020B0503020204020204" pitchFamily="34" charset="-122"/>
                  <a:cs typeface="Bebas Neue" charset="0"/>
                  <a:sym typeface="Bebas Neue" charset="0"/>
                </a:rPr>
                <a:t>单击此处添加标题</a:t>
              </a:r>
              <a:endParaRPr lang="en-US" sz="1200" b="0" dirty="0">
                <a:solidFill>
                  <a:srgbClr val="000000"/>
                </a:solidFill>
                <a:latin typeface="微软雅黑" panose="020B0503020204020204" pitchFamily="34" charset="-122"/>
                <a:ea typeface="微软雅黑" panose="020B0503020204020204" pitchFamily="34" charset="-122"/>
                <a:cs typeface="Bebas Neue" charset="0"/>
                <a:sym typeface="Bebas Neue" charset="0"/>
              </a:endParaRPr>
            </a:p>
          </p:txBody>
        </p:sp>
        <p:sp>
          <p:nvSpPr>
            <p:cNvPr id="21" name="Rectangle 43"/>
            <p:cNvSpPr/>
            <p:nvPr/>
          </p:nvSpPr>
          <p:spPr bwMode="auto">
            <a:xfrm>
              <a:off x="0" y="304"/>
              <a:ext cx="2419" cy="1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fontAlgn="base">
                <a:lnSpc>
                  <a:spcPct val="125000"/>
                </a:lnSpc>
                <a:spcBef>
                  <a:spcPct val="0"/>
                </a:spcBef>
                <a:spcAft>
                  <a:spcPct val="0"/>
                </a:spcAft>
              </a:pPr>
              <a:r>
                <a:rPr lang="zh-CN" altLang="en-US" sz="900" b="0" dirty="0">
                  <a:solidFill>
                    <a:srgbClr val="000000"/>
                  </a:solidFill>
                  <a:latin typeface="微软雅黑" panose="020B0503020204020204" pitchFamily="34" charset="-122"/>
                  <a:ea typeface="微软雅黑" panose="020B0503020204020204" pitchFamily="34" charset="-122"/>
                  <a:cs typeface="Lato Light" charset="0"/>
                  <a:sym typeface="Lato Light" charset="0"/>
                </a:rPr>
                <a:t>此处添加详细文本描述，建议与标题相关并符合整体语言风格，语言描述尽量</a:t>
              </a:r>
              <a:endParaRPr lang="en-US" sz="900" b="0" dirty="0">
                <a:solidFill>
                  <a:srgbClr val="000000"/>
                </a:solidFill>
                <a:latin typeface="微软雅黑" panose="020B0503020204020204" pitchFamily="34" charset="-122"/>
                <a:ea typeface="微软雅黑" panose="020B0503020204020204" pitchFamily="34" charset="-122"/>
                <a:cs typeface="Lato Light" charset="0"/>
                <a:sym typeface="Lato Light" charset="0"/>
              </a:endParaRPr>
            </a:p>
          </p:txBody>
        </p:sp>
      </p:grpSp>
      <p:sp>
        <p:nvSpPr>
          <p:cNvPr id="22" name="Freeform 9"/>
          <p:cNvSpPr>
            <a:spLocks noEditPoints="1"/>
          </p:cNvSpPr>
          <p:nvPr/>
        </p:nvSpPr>
        <p:spPr bwMode="auto">
          <a:xfrm>
            <a:off x="1011316" y="1909038"/>
            <a:ext cx="281960" cy="224466"/>
          </a:xfrm>
          <a:custGeom>
            <a:avLst/>
            <a:gdLst>
              <a:gd name="T0" fmla="*/ 54 w 159"/>
              <a:gd name="T1" fmla="*/ 126 h 128"/>
              <a:gd name="T2" fmla="*/ 57 w 159"/>
              <a:gd name="T3" fmla="*/ 127 h 128"/>
              <a:gd name="T4" fmla="*/ 81 w 159"/>
              <a:gd name="T5" fmla="*/ 105 h 128"/>
              <a:gd name="T6" fmla="*/ 54 w 159"/>
              <a:gd name="T7" fmla="*/ 91 h 128"/>
              <a:gd name="T8" fmla="*/ 54 w 159"/>
              <a:gd name="T9" fmla="*/ 126 h 128"/>
              <a:gd name="T10" fmla="*/ 154 w 159"/>
              <a:gd name="T11" fmla="*/ 1 h 128"/>
              <a:gd name="T12" fmla="*/ 3 w 159"/>
              <a:gd name="T13" fmla="*/ 54 h 128"/>
              <a:gd name="T14" fmla="*/ 2 w 159"/>
              <a:gd name="T15" fmla="*/ 58 h 128"/>
              <a:gd name="T16" fmla="*/ 35 w 159"/>
              <a:gd name="T17" fmla="*/ 71 h 128"/>
              <a:gd name="T18" fmla="*/ 35 w 159"/>
              <a:gd name="T19" fmla="*/ 71 h 128"/>
              <a:gd name="T20" fmla="*/ 54 w 159"/>
              <a:gd name="T21" fmla="*/ 79 h 128"/>
              <a:gd name="T22" fmla="*/ 148 w 159"/>
              <a:gd name="T23" fmla="*/ 10 h 128"/>
              <a:gd name="T24" fmla="*/ 150 w 159"/>
              <a:gd name="T25" fmla="*/ 12 h 128"/>
              <a:gd name="T26" fmla="*/ 83 w 159"/>
              <a:gd name="T27" fmla="*/ 85 h 128"/>
              <a:gd name="T28" fmla="*/ 83 w 159"/>
              <a:gd name="T29" fmla="*/ 85 h 128"/>
              <a:gd name="T30" fmla="*/ 79 w 159"/>
              <a:gd name="T31" fmla="*/ 89 h 128"/>
              <a:gd name="T32" fmla="*/ 84 w 159"/>
              <a:gd name="T33" fmla="*/ 92 h 128"/>
              <a:gd name="T34" fmla="*/ 84 w 159"/>
              <a:gd name="T35" fmla="*/ 92 h 128"/>
              <a:gd name="T36" fmla="*/ 127 w 159"/>
              <a:gd name="T37" fmla="*/ 115 h 128"/>
              <a:gd name="T38" fmla="*/ 133 w 159"/>
              <a:gd name="T39" fmla="*/ 112 h 128"/>
              <a:gd name="T40" fmla="*/ 158 w 159"/>
              <a:gd name="T41" fmla="*/ 5 h 128"/>
              <a:gd name="T42" fmla="*/ 154 w 159"/>
              <a:gd name="T43" fmla="*/ 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9" h="128">
                <a:moveTo>
                  <a:pt x="54" y="126"/>
                </a:moveTo>
                <a:cubicBezTo>
                  <a:pt x="54" y="128"/>
                  <a:pt x="55" y="128"/>
                  <a:pt x="57" y="127"/>
                </a:cubicBezTo>
                <a:cubicBezTo>
                  <a:pt x="59" y="125"/>
                  <a:pt x="81" y="105"/>
                  <a:pt x="81" y="105"/>
                </a:cubicBezTo>
                <a:cubicBezTo>
                  <a:pt x="54" y="91"/>
                  <a:pt x="54" y="91"/>
                  <a:pt x="54" y="91"/>
                </a:cubicBezTo>
                <a:cubicBezTo>
                  <a:pt x="54" y="126"/>
                  <a:pt x="54" y="126"/>
                  <a:pt x="54" y="126"/>
                </a:cubicBezTo>
                <a:close/>
                <a:moveTo>
                  <a:pt x="154" y="1"/>
                </a:moveTo>
                <a:cubicBezTo>
                  <a:pt x="151" y="2"/>
                  <a:pt x="5" y="53"/>
                  <a:pt x="3" y="54"/>
                </a:cubicBezTo>
                <a:cubicBezTo>
                  <a:pt x="0" y="55"/>
                  <a:pt x="0" y="57"/>
                  <a:pt x="2" y="58"/>
                </a:cubicBezTo>
                <a:cubicBezTo>
                  <a:pt x="6" y="60"/>
                  <a:pt x="35" y="71"/>
                  <a:pt x="35" y="71"/>
                </a:cubicBezTo>
                <a:cubicBezTo>
                  <a:pt x="35" y="71"/>
                  <a:pt x="35" y="71"/>
                  <a:pt x="35" y="71"/>
                </a:cubicBezTo>
                <a:cubicBezTo>
                  <a:pt x="54" y="79"/>
                  <a:pt x="54" y="79"/>
                  <a:pt x="54" y="79"/>
                </a:cubicBezTo>
                <a:cubicBezTo>
                  <a:pt x="54" y="79"/>
                  <a:pt x="147" y="11"/>
                  <a:pt x="148" y="10"/>
                </a:cubicBezTo>
                <a:cubicBezTo>
                  <a:pt x="150" y="9"/>
                  <a:pt x="151" y="11"/>
                  <a:pt x="150" y="12"/>
                </a:cubicBezTo>
                <a:cubicBezTo>
                  <a:pt x="149" y="13"/>
                  <a:pt x="83" y="85"/>
                  <a:pt x="83" y="85"/>
                </a:cubicBezTo>
                <a:cubicBezTo>
                  <a:pt x="83" y="85"/>
                  <a:pt x="83" y="85"/>
                  <a:pt x="83" y="85"/>
                </a:cubicBezTo>
                <a:cubicBezTo>
                  <a:pt x="79" y="89"/>
                  <a:pt x="79" y="89"/>
                  <a:pt x="79" y="89"/>
                </a:cubicBezTo>
                <a:cubicBezTo>
                  <a:pt x="84" y="92"/>
                  <a:pt x="84" y="92"/>
                  <a:pt x="84" y="92"/>
                </a:cubicBezTo>
                <a:cubicBezTo>
                  <a:pt x="84" y="92"/>
                  <a:pt x="84" y="92"/>
                  <a:pt x="84" y="92"/>
                </a:cubicBezTo>
                <a:cubicBezTo>
                  <a:pt x="84" y="92"/>
                  <a:pt x="124" y="113"/>
                  <a:pt x="127" y="115"/>
                </a:cubicBezTo>
                <a:cubicBezTo>
                  <a:pt x="129" y="116"/>
                  <a:pt x="132" y="115"/>
                  <a:pt x="133" y="112"/>
                </a:cubicBezTo>
                <a:cubicBezTo>
                  <a:pt x="134" y="108"/>
                  <a:pt x="158" y="7"/>
                  <a:pt x="158" y="5"/>
                </a:cubicBezTo>
                <a:cubicBezTo>
                  <a:pt x="159" y="2"/>
                  <a:pt x="157" y="0"/>
                  <a:pt x="154" y="1"/>
                </a:cubicBezTo>
                <a:close/>
              </a:path>
            </a:pathLst>
          </a:custGeom>
          <a:solidFill>
            <a:srgbClr val="00B0F0"/>
          </a:solidFill>
          <a:ln>
            <a:noFill/>
          </a:ln>
        </p:spPr>
        <p:txBody>
          <a:bodyPr vert="horz" wrap="square" lIns="91440" tIns="45720" rIns="91440" bIns="45720" numCol="1" anchor="t" anchorCtr="0" compatLnSpc="1"/>
          <a:lstStyle/>
          <a:p>
            <a:pPr algn="ctr" fontAlgn="base">
              <a:spcBef>
                <a:spcPct val="0"/>
              </a:spcBef>
              <a:spcAft>
                <a:spcPct val="0"/>
              </a:spcAft>
              <a:defRPr/>
            </a:pPr>
            <a:endParaRPr lang="en-US" sz="2200" kern="0" dirty="0">
              <a:solidFill>
                <a:srgbClr val="000000"/>
              </a:solidFill>
              <a:latin typeface="微软雅黑" panose="020B0503020204020204" pitchFamily="34" charset="-122"/>
              <a:ea typeface="微软雅黑" panose="020B0503020204020204" pitchFamily="34" charset="-122"/>
              <a:sym typeface="Gill Sans" charset="0"/>
            </a:endParaRPr>
          </a:p>
        </p:txBody>
      </p:sp>
      <p:grpSp>
        <p:nvGrpSpPr>
          <p:cNvPr id="23" name="组合 22"/>
          <p:cNvGrpSpPr/>
          <p:nvPr/>
        </p:nvGrpSpPr>
        <p:grpSpPr>
          <a:xfrm>
            <a:off x="3548854" y="1499343"/>
            <a:ext cx="2501127" cy="1132494"/>
            <a:chOff x="4304043" y="1286668"/>
            <a:chExt cx="3837944" cy="2757793"/>
          </a:xfrm>
          <a:effectLst>
            <a:outerShdw blurRad="381000" dist="254000" dir="8100000" algn="tr" rotWithShape="0">
              <a:prstClr val="black">
                <a:alpha val="40000"/>
              </a:prstClr>
            </a:outerShdw>
          </a:effectLst>
        </p:grpSpPr>
        <p:sp>
          <p:nvSpPr>
            <p:cNvPr id="24" name="圆角矩形 23"/>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圆角矩形 24"/>
            <p:cNvSpPr/>
            <p:nvPr/>
          </p:nvSpPr>
          <p:spPr>
            <a:xfrm>
              <a:off x="4351931" y="1367703"/>
              <a:ext cx="3742172" cy="259572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6" name="组合 25"/>
          <p:cNvGrpSpPr/>
          <p:nvPr/>
        </p:nvGrpSpPr>
        <p:grpSpPr>
          <a:xfrm>
            <a:off x="3699921" y="1718295"/>
            <a:ext cx="621046" cy="621045"/>
            <a:chOff x="304800" y="673100"/>
            <a:chExt cx="4000500" cy="4000500"/>
          </a:xfrm>
          <a:effectLst>
            <a:outerShdw blurRad="444500" dist="254000" dir="8100000" algn="tr" rotWithShape="0">
              <a:prstClr val="black">
                <a:alpha val="50000"/>
              </a:prstClr>
            </a:outerShdw>
          </a:effectLst>
        </p:grpSpPr>
        <p:sp>
          <p:nvSpPr>
            <p:cNvPr id="27" name="同心圆 26"/>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28" name="椭圆 27"/>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grpSp>
        <p:nvGrpSpPr>
          <p:cNvPr id="29" name="Group 41"/>
          <p:cNvGrpSpPr/>
          <p:nvPr/>
        </p:nvGrpSpPr>
        <p:grpSpPr bwMode="auto">
          <a:xfrm>
            <a:off x="4413109" y="1718294"/>
            <a:ext cx="1458171" cy="799752"/>
            <a:chOff x="0" y="0"/>
            <a:chExt cx="2419" cy="1343"/>
          </a:xfrm>
        </p:grpSpPr>
        <p:sp>
          <p:nvSpPr>
            <p:cNvPr id="30" name="Rectangle 42"/>
            <p:cNvSpPr/>
            <p:nvPr/>
          </p:nvSpPr>
          <p:spPr bwMode="auto">
            <a:xfrm>
              <a:off x="0" y="0"/>
              <a:ext cx="2419" cy="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fontAlgn="base">
                <a:lnSpc>
                  <a:spcPct val="70000"/>
                </a:lnSpc>
                <a:spcBef>
                  <a:spcPct val="0"/>
                </a:spcBef>
                <a:spcAft>
                  <a:spcPct val="0"/>
                </a:spcAft>
              </a:pPr>
              <a:r>
                <a:rPr lang="zh-CN" altLang="en-US" sz="1200" b="0" dirty="0">
                  <a:solidFill>
                    <a:srgbClr val="000000"/>
                  </a:solidFill>
                  <a:latin typeface="微软雅黑" panose="020B0503020204020204" pitchFamily="34" charset="-122"/>
                  <a:ea typeface="微软雅黑" panose="020B0503020204020204" pitchFamily="34" charset="-122"/>
                  <a:cs typeface="Bebas Neue" charset="0"/>
                  <a:sym typeface="Bebas Neue" charset="0"/>
                </a:rPr>
                <a:t>单击此处添加标题</a:t>
              </a:r>
              <a:endParaRPr lang="en-US" sz="1200" b="0" dirty="0">
                <a:solidFill>
                  <a:srgbClr val="000000"/>
                </a:solidFill>
                <a:latin typeface="微软雅黑" panose="020B0503020204020204" pitchFamily="34" charset="-122"/>
                <a:ea typeface="微软雅黑" panose="020B0503020204020204" pitchFamily="34" charset="-122"/>
                <a:cs typeface="Bebas Neue" charset="0"/>
                <a:sym typeface="Bebas Neue" charset="0"/>
              </a:endParaRPr>
            </a:p>
          </p:txBody>
        </p:sp>
        <p:sp>
          <p:nvSpPr>
            <p:cNvPr id="31" name="Rectangle 43"/>
            <p:cNvSpPr/>
            <p:nvPr/>
          </p:nvSpPr>
          <p:spPr bwMode="auto">
            <a:xfrm>
              <a:off x="0" y="304"/>
              <a:ext cx="2419" cy="1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fontAlgn="base">
                <a:lnSpc>
                  <a:spcPct val="125000"/>
                </a:lnSpc>
                <a:spcBef>
                  <a:spcPct val="0"/>
                </a:spcBef>
                <a:spcAft>
                  <a:spcPct val="0"/>
                </a:spcAft>
              </a:pPr>
              <a:r>
                <a:rPr lang="zh-CN" altLang="en-US" sz="900" b="0" dirty="0">
                  <a:solidFill>
                    <a:srgbClr val="000000"/>
                  </a:solidFill>
                  <a:latin typeface="微软雅黑" panose="020B0503020204020204" pitchFamily="34" charset="-122"/>
                  <a:ea typeface="微软雅黑" panose="020B0503020204020204" pitchFamily="34" charset="-122"/>
                  <a:cs typeface="Lato Light" charset="0"/>
                  <a:sym typeface="Lato Light" charset="0"/>
                </a:rPr>
                <a:t>此处添加详细文本描述，建议与标题相关并符合整体语言风格，语言描述尽量</a:t>
              </a:r>
              <a:endParaRPr lang="en-US" sz="900" b="0" dirty="0">
                <a:solidFill>
                  <a:srgbClr val="000000"/>
                </a:solidFill>
                <a:latin typeface="微软雅黑" panose="020B0503020204020204" pitchFamily="34" charset="-122"/>
                <a:ea typeface="微软雅黑" panose="020B0503020204020204" pitchFamily="34" charset="-122"/>
                <a:cs typeface="Lato Light" charset="0"/>
                <a:sym typeface="Lato Light" charset="0"/>
              </a:endParaRPr>
            </a:p>
          </p:txBody>
        </p:sp>
      </p:grpSp>
      <p:sp>
        <p:nvSpPr>
          <p:cNvPr id="32" name="Freeform 8"/>
          <p:cNvSpPr>
            <a:spLocks noEditPoints="1"/>
          </p:cNvSpPr>
          <p:nvPr/>
        </p:nvSpPr>
        <p:spPr bwMode="auto">
          <a:xfrm>
            <a:off x="3888211" y="1949300"/>
            <a:ext cx="244466" cy="242244"/>
          </a:xfrm>
          <a:custGeom>
            <a:avLst/>
            <a:gdLst>
              <a:gd name="T0" fmla="*/ 18 w 138"/>
              <a:gd name="T1" fmla="*/ 69 h 138"/>
              <a:gd name="T2" fmla="*/ 0 w 138"/>
              <a:gd name="T3" fmla="*/ 69 h 138"/>
              <a:gd name="T4" fmla="*/ 0 w 138"/>
              <a:gd name="T5" fmla="*/ 121 h 138"/>
              <a:gd name="T6" fmla="*/ 18 w 138"/>
              <a:gd name="T7" fmla="*/ 138 h 138"/>
              <a:gd name="T8" fmla="*/ 69 w 138"/>
              <a:gd name="T9" fmla="*/ 138 h 138"/>
              <a:gd name="T10" fmla="*/ 69 w 138"/>
              <a:gd name="T11" fmla="*/ 121 h 138"/>
              <a:gd name="T12" fmla="*/ 18 w 138"/>
              <a:gd name="T13" fmla="*/ 121 h 138"/>
              <a:gd name="T14" fmla="*/ 18 w 138"/>
              <a:gd name="T15" fmla="*/ 69 h 138"/>
              <a:gd name="T16" fmla="*/ 121 w 138"/>
              <a:gd name="T17" fmla="*/ 86 h 138"/>
              <a:gd name="T18" fmla="*/ 52 w 138"/>
              <a:gd name="T19" fmla="*/ 86 h 138"/>
              <a:gd name="T20" fmla="*/ 52 w 138"/>
              <a:gd name="T21" fmla="*/ 18 h 138"/>
              <a:gd name="T22" fmla="*/ 121 w 138"/>
              <a:gd name="T23" fmla="*/ 18 h 138"/>
              <a:gd name="T24" fmla="*/ 121 w 138"/>
              <a:gd name="T25" fmla="*/ 86 h 138"/>
              <a:gd name="T26" fmla="*/ 121 w 138"/>
              <a:gd name="T27" fmla="*/ 0 h 138"/>
              <a:gd name="T28" fmla="*/ 52 w 138"/>
              <a:gd name="T29" fmla="*/ 0 h 138"/>
              <a:gd name="T30" fmla="*/ 35 w 138"/>
              <a:gd name="T31" fmla="*/ 17 h 138"/>
              <a:gd name="T32" fmla="*/ 35 w 138"/>
              <a:gd name="T33" fmla="*/ 86 h 138"/>
              <a:gd name="T34" fmla="*/ 52 w 138"/>
              <a:gd name="T35" fmla="*/ 103 h 138"/>
              <a:gd name="T36" fmla="*/ 121 w 138"/>
              <a:gd name="T37" fmla="*/ 103 h 138"/>
              <a:gd name="T38" fmla="*/ 138 w 138"/>
              <a:gd name="T39" fmla="*/ 86 h 138"/>
              <a:gd name="T40" fmla="*/ 138 w 138"/>
              <a:gd name="T41" fmla="*/ 18 h 138"/>
              <a:gd name="T42" fmla="*/ 121 w 138"/>
              <a:gd name="T43"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8" h="138">
                <a:moveTo>
                  <a:pt x="18" y="69"/>
                </a:moveTo>
                <a:cubicBezTo>
                  <a:pt x="0" y="69"/>
                  <a:pt x="0" y="69"/>
                  <a:pt x="0" y="69"/>
                </a:cubicBezTo>
                <a:cubicBezTo>
                  <a:pt x="0" y="121"/>
                  <a:pt x="0" y="121"/>
                  <a:pt x="0" y="121"/>
                </a:cubicBezTo>
                <a:cubicBezTo>
                  <a:pt x="0" y="130"/>
                  <a:pt x="8" y="138"/>
                  <a:pt x="18" y="138"/>
                </a:cubicBezTo>
                <a:cubicBezTo>
                  <a:pt x="69" y="138"/>
                  <a:pt x="69" y="138"/>
                  <a:pt x="69" y="138"/>
                </a:cubicBezTo>
                <a:cubicBezTo>
                  <a:pt x="69" y="121"/>
                  <a:pt x="69" y="121"/>
                  <a:pt x="69" y="121"/>
                </a:cubicBezTo>
                <a:cubicBezTo>
                  <a:pt x="18" y="121"/>
                  <a:pt x="18" y="121"/>
                  <a:pt x="18" y="121"/>
                </a:cubicBezTo>
                <a:cubicBezTo>
                  <a:pt x="18" y="69"/>
                  <a:pt x="18" y="69"/>
                  <a:pt x="18" y="69"/>
                </a:cubicBezTo>
                <a:close/>
                <a:moveTo>
                  <a:pt x="121" y="86"/>
                </a:moveTo>
                <a:cubicBezTo>
                  <a:pt x="52" y="86"/>
                  <a:pt x="52" y="86"/>
                  <a:pt x="52" y="86"/>
                </a:cubicBezTo>
                <a:cubicBezTo>
                  <a:pt x="52" y="18"/>
                  <a:pt x="52" y="18"/>
                  <a:pt x="52" y="18"/>
                </a:cubicBezTo>
                <a:cubicBezTo>
                  <a:pt x="121" y="18"/>
                  <a:pt x="121" y="18"/>
                  <a:pt x="121" y="18"/>
                </a:cubicBezTo>
                <a:cubicBezTo>
                  <a:pt x="121" y="86"/>
                  <a:pt x="121" y="86"/>
                  <a:pt x="121" y="86"/>
                </a:cubicBezTo>
                <a:close/>
                <a:moveTo>
                  <a:pt x="121" y="0"/>
                </a:moveTo>
                <a:cubicBezTo>
                  <a:pt x="52" y="0"/>
                  <a:pt x="52" y="0"/>
                  <a:pt x="52" y="0"/>
                </a:cubicBezTo>
                <a:cubicBezTo>
                  <a:pt x="42" y="0"/>
                  <a:pt x="35" y="8"/>
                  <a:pt x="35" y="17"/>
                </a:cubicBezTo>
                <a:cubicBezTo>
                  <a:pt x="35" y="86"/>
                  <a:pt x="35" y="86"/>
                  <a:pt x="35" y="86"/>
                </a:cubicBezTo>
                <a:cubicBezTo>
                  <a:pt x="35" y="96"/>
                  <a:pt x="42" y="103"/>
                  <a:pt x="52" y="103"/>
                </a:cubicBezTo>
                <a:cubicBezTo>
                  <a:pt x="121" y="103"/>
                  <a:pt x="121" y="103"/>
                  <a:pt x="121" y="103"/>
                </a:cubicBezTo>
                <a:cubicBezTo>
                  <a:pt x="130" y="103"/>
                  <a:pt x="138" y="96"/>
                  <a:pt x="138" y="86"/>
                </a:cubicBezTo>
                <a:cubicBezTo>
                  <a:pt x="138" y="18"/>
                  <a:pt x="138" y="18"/>
                  <a:pt x="138" y="18"/>
                </a:cubicBezTo>
                <a:cubicBezTo>
                  <a:pt x="138" y="8"/>
                  <a:pt x="130" y="0"/>
                  <a:pt x="121" y="0"/>
                </a:cubicBezTo>
                <a:close/>
              </a:path>
            </a:pathLst>
          </a:custGeom>
          <a:solidFill>
            <a:srgbClr val="00B0F0"/>
          </a:solidFill>
          <a:ln>
            <a:noFill/>
          </a:ln>
        </p:spPr>
        <p:txBody>
          <a:bodyPr vert="horz" wrap="square" lIns="91440" tIns="45720" rIns="91440" bIns="45720" numCol="1" anchor="t" anchorCtr="0" compatLnSpc="1"/>
          <a:lstStyle/>
          <a:p>
            <a:pPr algn="ctr" fontAlgn="base">
              <a:spcBef>
                <a:spcPct val="0"/>
              </a:spcBef>
              <a:spcAft>
                <a:spcPct val="0"/>
              </a:spcAft>
              <a:defRPr/>
            </a:pPr>
            <a:endParaRPr lang="en-US" sz="2200" kern="0" dirty="0">
              <a:solidFill>
                <a:srgbClr val="000000"/>
              </a:solidFill>
              <a:latin typeface="微软雅黑" panose="020B0503020204020204" pitchFamily="34" charset="-122"/>
              <a:ea typeface="微软雅黑" panose="020B0503020204020204" pitchFamily="34" charset="-122"/>
              <a:sym typeface="Gill Sans" charset="0"/>
            </a:endParaRPr>
          </a:p>
        </p:txBody>
      </p:sp>
      <p:grpSp>
        <p:nvGrpSpPr>
          <p:cNvPr id="33" name="组合 32"/>
          <p:cNvGrpSpPr/>
          <p:nvPr/>
        </p:nvGrpSpPr>
        <p:grpSpPr>
          <a:xfrm>
            <a:off x="716754" y="2959843"/>
            <a:ext cx="2501127" cy="1132494"/>
            <a:chOff x="4304043" y="1286668"/>
            <a:chExt cx="3837944" cy="2757793"/>
          </a:xfrm>
          <a:effectLst>
            <a:outerShdw blurRad="381000" dist="254000" dir="8100000" algn="tr" rotWithShape="0">
              <a:prstClr val="black">
                <a:alpha val="40000"/>
              </a:prstClr>
            </a:outerShdw>
          </a:effectLst>
        </p:grpSpPr>
        <p:sp>
          <p:nvSpPr>
            <p:cNvPr id="34" name="圆角矩形 33"/>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圆角矩形 34"/>
            <p:cNvSpPr/>
            <p:nvPr/>
          </p:nvSpPr>
          <p:spPr>
            <a:xfrm>
              <a:off x="4351931" y="1367703"/>
              <a:ext cx="3742172" cy="259572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6" name="组合 35"/>
          <p:cNvGrpSpPr/>
          <p:nvPr/>
        </p:nvGrpSpPr>
        <p:grpSpPr>
          <a:xfrm>
            <a:off x="867821" y="3178795"/>
            <a:ext cx="621046" cy="621045"/>
            <a:chOff x="304800" y="673100"/>
            <a:chExt cx="4000500" cy="4000500"/>
          </a:xfrm>
          <a:effectLst>
            <a:outerShdw blurRad="444500" dist="254000" dir="8100000" algn="tr" rotWithShape="0">
              <a:prstClr val="black">
                <a:alpha val="50000"/>
              </a:prstClr>
            </a:outerShdw>
          </a:effectLst>
        </p:grpSpPr>
        <p:sp>
          <p:nvSpPr>
            <p:cNvPr id="37" name="同心圆 36"/>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38" name="椭圆 37"/>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grpSp>
        <p:nvGrpSpPr>
          <p:cNvPr id="39" name="Group 41"/>
          <p:cNvGrpSpPr/>
          <p:nvPr/>
        </p:nvGrpSpPr>
        <p:grpSpPr bwMode="auto">
          <a:xfrm>
            <a:off x="1581009" y="3178794"/>
            <a:ext cx="1458171" cy="799752"/>
            <a:chOff x="0" y="0"/>
            <a:chExt cx="2419" cy="1343"/>
          </a:xfrm>
        </p:grpSpPr>
        <p:sp>
          <p:nvSpPr>
            <p:cNvPr id="40" name="Rectangle 42"/>
            <p:cNvSpPr/>
            <p:nvPr/>
          </p:nvSpPr>
          <p:spPr bwMode="auto">
            <a:xfrm>
              <a:off x="0" y="0"/>
              <a:ext cx="2419" cy="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fontAlgn="base">
                <a:lnSpc>
                  <a:spcPct val="70000"/>
                </a:lnSpc>
                <a:spcBef>
                  <a:spcPct val="0"/>
                </a:spcBef>
                <a:spcAft>
                  <a:spcPct val="0"/>
                </a:spcAft>
              </a:pPr>
              <a:r>
                <a:rPr lang="zh-CN" altLang="en-US" sz="1200" b="0" dirty="0">
                  <a:solidFill>
                    <a:srgbClr val="000000"/>
                  </a:solidFill>
                  <a:latin typeface="微软雅黑" panose="020B0503020204020204" pitchFamily="34" charset="-122"/>
                  <a:ea typeface="微软雅黑" panose="020B0503020204020204" pitchFamily="34" charset="-122"/>
                  <a:cs typeface="Bebas Neue" charset="0"/>
                  <a:sym typeface="Bebas Neue" charset="0"/>
                </a:rPr>
                <a:t>单击此处添加标题</a:t>
              </a:r>
              <a:endParaRPr lang="en-US" sz="1200" b="0" dirty="0">
                <a:solidFill>
                  <a:srgbClr val="000000"/>
                </a:solidFill>
                <a:latin typeface="微软雅黑" panose="020B0503020204020204" pitchFamily="34" charset="-122"/>
                <a:ea typeface="微软雅黑" panose="020B0503020204020204" pitchFamily="34" charset="-122"/>
                <a:cs typeface="Bebas Neue" charset="0"/>
                <a:sym typeface="Bebas Neue" charset="0"/>
              </a:endParaRPr>
            </a:p>
          </p:txBody>
        </p:sp>
        <p:sp>
          <p:nvSpPr>
            <p:cNvPr id="41" name="Rectangle 43"/>
            <p:cNvSpPr/>
            <p:nvPr/>
          </p:nvSpPr>
          <p:spPr bwMode="auto">
            <a:xfrm>
              <a:off x="0" y="304"/>
              <a:ext cx="2419" cy="1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fontAlgn="base">
                <a:lnSpc>
                  <a:spcPct val="125000"/>
                </a:lnSpc>
                <a:spcBef>
                  <a:spcPct val="0"/>
                </a:spcBef>
                <a:spcAft>
                  <a:spcPct val="0"/>
                </a:spcAft>
              </a:pPr>
              <a:r>
                <a:rPr lang="zh-CN" altLang="en-US" sz="900" b="0" dirty="0">
                  <a:solidFill>
                    <a:srgbClr val="000000"/>
                  </a:solidFill>
                  <a:latin typeface="微软雅黑" panose="020B0503020204020204" pitchFamily="34" charset="-122"/>
                  <a:ea typeface="微软雅黑" panose="020B0503020204020204" pitchFamily="34" charset="-122"/>
                  <a:cs typeface="Lato Light" charset="0"/>
                  <a:sym typeface="Lato Light" charset="0"/>
                </a:rPr>
                <a:t>此处添加详细文本描述，建议与标题相关并符合整体语言风格，语言描述尽量</a:t>
              </a:r>
              <a:endParaRPr lang="en-US" sz="900" b="0" dirty="0">
                <a:solidFill>
                  <a:srgbClr val="000000"/>
                </a:solidFill>
                <a:latin typeface="微软雅黑" panose="020B0503020204020204" pitchFamily="34" charset="-122"/>
                <a:ea typeface="微软雅黑" panose="020B0503020204020204" pitchFamily="34" charset="-122"/>
                <a:cs typeface="Lato Light" charset="0"/>
                <a:sym typeface="Lato Light" charset="0"/>
              </a:endParaRPr>
            </a:p>
          </p:txBody>
        </p:sp>
      </p:grpSp>
      <p:sp>
        <p:nvSpPr>
          <p:cNvPr id="42" name="Freeform 7"/>
          <p:cNvSpPr/>
          <p:nvPr/>
        </p:nvSpPr>
        <p:spPr bwMode="auto">
          <a:xfrm>
            <a:off x="1003315" y="3340414"/>
            <a:ext cx="296209" cy="297806"/>
          </a:xfrm>
          <a:custGeom>
            <a:avLst/>
            <a:gdLst>
              <a:gd name="T0" fmla="*/ 48 w 167"/>
              <a:gd name="T1" fmla="*/ 170 h 170"/>
              <a:gd name="T2" fmla="*/ 18 w 167"/>
              <a:gd name="T3" fmla="*/ 158 h 170"/>
              <a:gd name="T4" fmla="*/ 20 w 167"/>
              <a:gd name="T5" fmla="*/ 97 h 170"/>
              <a:gd name="T6" fmla="*/ 105 w 167"/>
              <a:gd name="T7" fmla="*/ 12 h 170"/>
              <a:gd name="T8" fmla="*/ 135 w 167"/>
              <a:gd name="T9" fmla="*/ 3 h 170"/>
              <a:gd name="T10" fmla="*/ 157 w 167"/>
              <a:gd name="T11" fmla="*/ 24 h 170"/>
              <a:gd name="T12" fmla="*/ 148 w 167"/>
              <a:gd name="T13" fmla="*/ 54 h 170"/>
              <a:gd name="T14" fmla="*/ 66 w 167"/>
              <a:gd name="T15" fmla="*/ 136 h 170"/>
              <a:gd name="T16" fmla="*/ 51 w 167"/>
              <a:gd name="T17" fmla="*/ 143 h 170"/>
              <a:gd name="T18" fmla="*/ 38 w 167"/>
              <a:gd name="T19" fmla="*/ 139 h 170"/>
              <a:gd name="T20" fmla="*/ 41 w 167"/>
              <a:gd name="T21" fmla="*/ 110 h 170"/>
              <a:gd name="T22" fmla="*/ 98 w 167"/>
              <a:gd name="T23" fmla="*/ 53 h 170"/>
              <a:gd name="T24" fmla="*/ 106 w 167"/>
              <a:gd name="T25" fmla="*/ 53 h 170"/>
              <a:gd name="T26" fmla="*/ 106 w 167"/>
              <a:gd name="T27" fmla="*/ 62 h 170"/>
              <a:gd name="T28" fmla="*/ 49 w 167"/>
              <a:gd name="T29" fmla="*/ 119 h 170"/>
              <a:gd name="T30" fmla="*/ 46 w 167"/>
              <a:gd name="T31" fmla="*/ 130 h 170"/>
              <a:gd name="T32" fmla="*/ 50 w 167"/>
              <a:gd name="T33" fmla="*/ 132 h 170"/>
              <a:gd name="T34" fmla="*/ 58 w 167"/>
              <a:gd name="T35" fmla="*/ 127 h 170"/>
              <a:gd name="T36" fmla="*/ 139 w 167"/>
              <a:gd name="T37" fmla="*/ 46 h 170"/>
              <a:gd name="T38" fmla="*/ 145 w 167"/>
              <a:gd name="T39" fmla="*/ 27 h 170"/>
              <a:gd name="T40" fmla="*/ 132 w 167"/>
              <a:gd name="T41" fmla="*/ 14 h 170"/>
              <a:gd name="T42" fmla="*/ 114 w 167"/>
              <a:gd name="T43" fmla="*/ 20 h 170"/>
              <a:gd name="T44" fmla="*/ 29 w 167"/>
              <a:gd name="T45" fmla="*/ 105 h 170"/>
              <a:gd name="T46" fmla="*/ 27 w 167"/>
              <a:gd name="T47" fmla="*/ 150 h 170"/>
              <a:gd name="T48" fmla="*/ 71 w 167"/>
              <a:gd name="T49" fmla="*/ 148 h 170"/>
              <a:gd name="T50" fmla="*/ 156 w 167"/>
              <a:gd name="T51" fmla="*/ 63 h 170"/>
              <a:gd name="T52" fmla="*/ 165 w 167"/>
              <a:gd name="T53" fmla="*/ 63 h 170"/>
              <a:gd name="T54" fmla="*/ 165 w 167"/>
              <a:gd name="T55" fmla="*/ 71 h 170"/>
              <a:gd name="T56" fmla="*/ 80 w 167"/>
              <a:gd name="T57" fmla="*/ 156 h 170"/>
              <a:gd name="T58" fmla="*/ 48 w 167"/>
              <a:gd name="T59" fmla="*/ 17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7" h="170">
                <a:moveTo>
                  <a:pt x="48" y="170"/>
                </a:moveTo>
                <a:cubicBezTo>
                  <a:pt x="37" y="170"/>
                  <a:pt x="26" y="166"/>
                  <a:pt x="18" y="158"/>
                </a:cubicBezTo>
                <a:cubicBezTo>
                  <a:pt x="4" y="143"/>
                  <a:pt x="0" y="117"/>
                  <a:pt x="20" y="97"/>
                </a:cubicBezTo>
                <a:cubicBezTo>
                  <a:pt x="32" y="85"/>
                  <a:pt x="81" y="36"/>
                  <a:pt x="105" y="12"/>
                </a:cubicBezTo>
                <a:cubicBezTo>
                  <a:pt x="114" y="3"/>
                  <a:pt x="125" y="0"/>
                  <a:pt x="135" y="3"/>
                </a:cubicBezTo>
                <a:cubicBezTo>
                  <a:pt x="146" y="5"/>
                  <a:pt x="154" y="14"/>
                  <a:pt x="157" y="24"/>
                </a:cubicBezTo>
                <a:cubicBezTo>
                  <a:pt x="160" y="35"/>
                  <a:pt x="156" y="46"/>
                  <a:pt x="148" y="54"/>
                </a:cubicBezTo>
                <a:cubicBezTo>
                  <a:pt x="66" y="136"/>
                  <a:pt x="66" y="136"/>
                  <a:pt x="66" y="136"/>
                </a:cubicBezTo>
                <a:cubicBezTo>
                  <a:pt x="62" y="140"/>
                  <a:pt x="57" y="143"/>
                  <a:pt x="51" y="143"/>
                </a:cubicBezTo>
                <a:cubicBezTo>
                  <a:pt x="46" y="144"/>
                  <a:pt x="41" y="142"/>
                  <a:pt x="38" y="139"/>
                </a:cubicBezTo>
                <a:cubicBezTo>
                  <a:pt x="31" y="133"/>
                  <a:pt x="30" y="121"/>
                  <a:pt x="41" y="110"/>
                </a:cubicBezTo>
                <a:cubicBezTo>
                  <a:pt x="98" y="53"/>
                  <a:pt x="98" y="53"/>
                  <a:pt x="98" y="53"/>
                </a:cubicBezTo>
                <a:cubicBezTo>
                  <a:pt x="100" y="51"/>
                  <a:pt x="104" y="51"/>
                  <a:pt x="106" y="53"/>
                </a:cubicBezTo>
                <a:cubicBezTo>
                  <a:pt x="109" y="55"/>
                  <a:pt x="109" y="59"/>
                  <a:pt x="106" y="62"/>
                </a:cubicBezTo>
                <a:cubicBezTo>
                  <a:pt x="49" y="119"/>
                  <a:pt x="49" y="119"/>
                  <a:pt x="49" y="119"/>
                </a:cubicBezTo>
                <a:cubicBezTo>
                  <a:pt x="44" y="124"/>
                  <a:pt x="44" y="128"/>
                  <a:pt x="46" y="130"/>
                </a:cubicBezTo>
                <a:cubicBezTo>
                  <a:pt x="47" y="131"/>
                  <a:pt x="48" y="132"/>
                  <a:pt x="50" y="132"/>
                </a:cubicBezTo>
                <a:cubicBezTo>
                  <a:pt x="52" y="131"/>
                  <a:pt x="55" y="130"/>
                  <a:pt x="58" y="127"/>
                </a:cubicBezTo>
                <a:cubicBezTo>
                  <a:pt x="139" y="46"/>
                  <a:pt x="139" y="46"/>
                  <a:pt x="139" y="46"/>
                </a:cubicBezTo>
                <a:cubicBezTo>
                  <a:pt x="145" y="40"/>
                  <a:pt x="147" y="34"/>
                  <a:pt x="145" y="27"/>
                </a:cubicBezTo>
                <a:cubicBezTo>
                  <a:pt x="144" y="21"/>
                  <a:pt x="138" y="16"/>
                  <a:pt x="132" y="14"/>
                </a:cubicBezTo>
                <a:cubicBezTo>
                  <a:pt x="126" y="13"/>
                  <a:pt x="119" y="15"/>
                  <a:pt x="114" y="20"/>
                </a:cubicBezTo>
                <a:cubicBezTo>
                  <a:pt x="89" y="45"/>
                  <a:pt x="41" y="93"/>
                  <a:pt x="29" y="105"/>
                </a:cubicBezTo>
                <a:cubicBezTo>
                  <a:pt x="13" y="121"/>
                  <a:pt x="17" y="139"/>
                  <a:pt x="27" y="150"/>
                </a:cubicBezTo>
                <a:cubicBezTo>
                  <a:pt x="37" y="160"/>
                  <a:pt x="55" y="164"/>
                  <a:pt x="71" y="148"/>
                </a:cubicBezTo>
                <a:cubicBezTo>
                  <a:pt x="156" y="63"/>
                  <a:pt x="156" y="63"/>
                  <a:pt x="156" y="63"/>
                </a:cubicBezTo>
                <a:cubicBezTo>
                  <a:pt x="159" y="60"/>
                  <a:pt x="162" y="60"/>
                  <a:pt x="165" y="63"/>
                </a:cubicBezTo>
                <a:cubicBezTo>
                  <a:pt x="167" y="65"/>
                  <a:pt x="167" y="69"/>
                  <a:pt x="165" y="71"/>
                </a:cubicBezTo>
                <a:cubicBezTo>
                  <a:pt x="80" y="156"/>
                  <a:pt x="80" y="156"/>
                  <a:pt x="80" y="156"/>
                </a:cubicBezTo>
                <a:cubicBezTo>
                  <a:pt x="70" y="166"/>
                  <a:pt x="58" y="170"/>
                  <a:pt x="48" y="170"/>
                </a:cubicBezTo>
                <a:close/>
              </a:path>
            </a:pathLst>
          </a:custGeom>
          <a:solidFill>
            <a:srgbClr val="00B0F0"/>
          </a:solidFill>
          <a:ln>
            <a:noFill/>
          </a:ln>
        </p:spPr>
        <p:txBody>
          <a:bodyPr vert="horz" wrap="square" lIns="91440" tIns="45720" rIns="91440" bIns="45720" numCol="1" anchor="t" anchorCtr="0" compatLnSpc="1"/>
          <a:lstStyle/>
          <a:p>
            <a:pPr algn="ctr" fontAlgn="base">
              <a:spcBef>
                <a:spcPct val="0"/>
              </a:spcBef>
              <a:spcAft>
                <a:spcPct val="0"/>
              </a:spcAft>
              <a:defRPr/>
            </a:pPr>
            <a:endParaRPr lang="en-US" sz="2200" kern="0" dirty="0">
              <a:solidFill>
                <a:srgbClr val="000000"/>
              </a:solidFill>
              <a:latin typeface="微软雅黑" panose="020B0503020204020204" pitchFamily="34" charset="-122"/>
              <a:ea typeface="微软雅黑" panose="020B0503020204020204" pitchFamily="34" charset="-122"/>
              <a:sym typeface="Gill Sans" charset="0"/>
            </a:endParaRPr>
          </a:p>
        </p:txBody>
      </p:sp>
      <p:grpSp>
        <p:nvGrpSpPr>
          <p:cNvPr id="43" name="组合 42"/>
          <p:cNvGrpSpPr/>
          <p:nvPr/>
        </p:nvGrpSpPr>
        <p:grpSpPr>
          <a:xfrm>
            <a:off x="3550106" y="2959843"/>
            <a:ext cx="2501127" cy="1132494"/>
            <a:chOff x="4304043" y="1286668"/>
            <a:chExt cx="3837944" cy="2757793"/>
          </a:xfrm>
          <a:effectLst>
            <a:outerShdw blurRad="381000" dist="254000" dir="8100000" algn="tr" rotWithShape="0">
              <a:prstClr val="black">
                <a:alpha val="40000"/>
              </a:prstClr>
            </a:outerShdw>
          </a:effectLst>
        </p:grpSpPr>
        <p:sp>
          <p:nvSpPr>
            <p:cNvPr id="44" name="圆角矩形 43"/>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圆角矩形 44"/>
            <p:cNvSpPr/>
            <p:nvPr/>
          </p:nvSpPr>
          <p:spPr>
            <a:xfrm>
              <a:off x="4351931" y="1367703"/>
              <a:ext cx="3742172" cy="259572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6" name="组合 45"/>
          <p:cNvGrpSpPr/>
          <p:nvPr/>
        </p:nvGrpSpPr>
        <p:grpSpPr>
          <a:xfrm>
            <a:off x="3701173" y="3178795"/>
            <a:ext cx="621046" cy="621045"/>
            <a:chOff x="304800" y="673100"/>
            <a:chExt cx="4000500" cy="4000500"/>
          </a:xfrm>
          <a:effectLst>
            <a:outerShdw blurRad="444500" dist="254000" dir="8100000" algn="tr" rotWithShape="0">
              <a:prstClr val="black">
                <a:alpha val="50000"/>
              </a:prstClr>
            </a:outerShdw>
          </a:effectLst>
        </p:grpSpPr>
        <p:sp>
          <p:nvSpPr>
            <p:cNvPr id="47" name="同心圆 46"/>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48" name="椭圆 47"/>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grpSp>
        <p:nvGrpSpPr>
          <p:cNvPr id="49" name="Group 41"/>
          <p:cNvGrpSpPr/>
          <p:nvPr/>
        </p:nvGrpSpPr>
        <p:grpSpPr bwMode="auto">
          <a:xfrm>
            <a:off x="4414361" y="3178794"/>
            <a:ext cx="1458171" cy="799752"/>
            <a:chOff x="0" y="0"/>
            <a:chExt cx="2419" cy="1343"/>
          </a:xfrm>
        </p:grpSpPr>
        <p:sp>
          <p:nvSpPr>
            <p:cNvPr id="50" name="Rectangle 42"/>
            <p:cNvSpPr/>
            <p:nvPr/>
          </p:nvSpPr>
          <p:spPr bwMode="auto">
            <a:xfrm>
              <a:off x="0" y="0"/>
              <a:ext cx="2419" cy="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fontAlgn="base">
                <a:lnSpc>
                  <a:spcPct val="70000"/>
                </a:lnSpc>
                <a:spcBef>
                  <a:spcPct val="0"/>
                </a:spcBef>
                <a:spcAft>
                  <a:spcPct val="0"/>
                </a:spcAft>
              </a:pPr>
              <a:r>
                <a:rPr lang="zh-CN" altLang="en-US" sz="1200" b="0" dirty="0">
                  <a:solidFill>
                    <a:srgbClr val="000000"/>
                  </a:solidFill>
                  <a:latin typeface="微软雅黑" panose="020B0503020204020204" pitchFamily="34" charset="-122"/>
                  <a:ea typeface="微软雅黑" panose="020B0503020204020204" pitchFamily="34" charset="-122"/>
                  <a:cs typeface="Bebas Neue" charset="0"/>
                  <a:sym typeface="Bebas Neue" charset="0"/>
                </a:rPr>
                <a:t>单击此处添加标题</a:t>
              </a:r>
              <a:endParaRPr lang="en-US" sz="1200" b="0" dirty="0">
                <a:solidFill>
                  <a:srgbClr val="000000"/>
                </a:solidFill>
                <a:latin typeface="微软雅黑" panose="020B0503020204020204" pitchFamily="34" charset="-122"/>
                <a:ea typeface="微软雅黑" panose="020B0503020204020204" pitchFamily="34" charset="-122"/>
                <a:cs typeface="Bebas Neue" charset="0"/>
                <a:sym typeface="Bebas Neue" charset="0"/>
              </a:endParaRPr>
            </a:p>
          </p:txBody>
        </p:sp>
        <p:sp>
          <p:nvSpPr>
            <p:cNvPr id="51" name="Rectangle 43"/>
            <p:cNvSpPr/>
            <p:nvPr/>
          </p:nvSpPr>
          <p:spPr bwMode="auto">
            <a:xfrm>
              <a:off x="0" y="304"/>
              <a:ext cx="2419" cy="1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fontAlgn="base">
                <a:lnSpc>
                  <a:spcPct val="125000"/>
                </a:lnSpc>
                <a:spcBef>
                  <a:spcPct val="0"/>
                </a:spcBef>
                <a:spcAft>
                  <a:spcPct val="0"/>
                </a:spcAft>
              </a:pPr>
              <a:r>
                <a:rPr lang="zh-CN" altLang="en-US" sz="900" b="0" dirty="0">
                  <a:solidFill>
                    <a:srgbClr val="000000"/>
                  </a:solidFill>
                  <a:latin typeface="微软雅黑" panose="020B0503020204020204" pitchFamily="34" charset="-122"/>
                  <a:ea typeface="微软雅黑" panose="020B0503020204020204" pitchFamily="34" charset="-122"/>
                  <a:cs typeface="Lato Light" charset="0"/>
                  <a:sym typeface="Lato Light" charset="0"/>
                </a:rPr>
                <a:t>此处添加详细文本描述，建议与标题相关并符合整体语言风格，语言描述尽量</a:t>
              </a:r>
              <a:endParaRPr lang="en-US" sz="900" b="0" dirty="0">
                <a:solidFill>
                  <a:srgbClr val="000000"/>
                </a:solidFill>
                <a:latin typeface="微软雅黑" panose="020B0503020204020204" pitchFamily="34" charset="-122"/>
                <a:ea typeface="微软雅黑" panose="020B0503020204020204" pitchFamily="34" charset="-122"/>
                <a:cs typeface="Lato Light" charset="0"/>
                <a:sym typeface="Lato Light" charset="0"/>
              </a:endParaRPr>
            </a:p>
          </p:txBody>
        </p:sp>
      </p:grpSp>
      <p:sp>
        <p:nvSpPr>
          <p:cNvPr id="52" name="Freeform 6"/>
          <p:cNvSpPr>
            <a:spLocks noEditPoints="1"/>
          </p:cNvSpPr>
          <p:nvPr/>
        </p:nvSpPr>
        <p:spPr bwMode="auto">
          <a:xfrm>
            <a:off x="3891525" y="3361898"/>
            <a:ext cx="272212" cy="276322"/>
          </a:xfrm>
          <a:custGeom>
            <a:avLst/>
            <a:gdLst>
              <a:gd name="T0" fmla="*/ 13 w 154"/>
              <a:gd name="T1" fmla="*/ 28 h 158"/>
              <a:gd name="T2" fmla="*/ 34 w 154"/>
              <a:gd name="T3" fmla="*/ 28 h 158"/>
              <a:gd name="T4" fmla="*/ 43 w 154"/>
              <a:gd name="T5" fmla="*/ 73 h 158"/>
              <a:gd name="T6" fmla="*/ 13 w 154"/>
              <a:gd name="T7" fmla="*/ 28 h 158"/>
              <a:gd name="T8" fmla="*/ 77 w 154"/>
              <a:gd name="T9" fmla="*/ 11 h 158"/>
              <a:gd name="T10" fmla="*/ 110 w 154"/>
              <a:gd name="T11" fmla="*/ 24 h 158"/>
              <a:gd name="T12" fmla="*/ 77 w 154"/>
              <a:gd name="T13" fmla="*/ 37 h 158"/>
              <a:gd name="T14" fmla="*/ 45 w 154"/>
              <a:gd name="T15" fmla="*/ 24 h 158"/>
              <a:gd name="T16" fmla="*/ 77 w 154"/>
              <a:gd name="T17" fmla="*/ 11 h 158"/>
              <a:gd name="T18" fmla="*/ 111 w 154"/>
              <a:gd name="T19" fmla="*/ 73 h 158"/>
              <a:gd name="T20" fmla="*/ 121 w 154"/>
              <a:gd name="T21" fmla="*/ 28 h 158"/>
              <a:gd name="T22" fmla="*/ 142 w 154"/>
              <a:gd name="T23" fmla="*/ 28 h 158"/>
              <a:gd name="T24" fmla="*/ 111 w 154"/>
              <a:gd name="T25" fmla="*/ 73 h 158"/>
              <a:gd name="T26" fmla="*/ 87 w 154"/>
              <a:gd name="T27" fmla="*/ 116 h 158"/>
              <a:gd name="T28" fmla="*/ 112 w 154"/>
              <a:gd name="T29" fmla="*/ 87 h 158"/>
              <a:gd name="T30" fmla="*/ 154 w 154"/>
              <a:gd name="T31" fmla="*/ 22 h 158"/>
              <a:gd name="T32" fmla="*/ 148 w 154"/>
              <a:gd name="T33" fmla="*/ 16 h 158"/>
              <a:gd name="T34" fmla="*/ 119 w 154"/>
              <a:gd name="T35" fmla="*/ 16 h 158"/>
              <a:gd name="T36" fmla="*/ 77 w 154"/>
              <a:gd name="T37" fmla="*/ 0 h 158"/>
              <a:gd name="T38" fmla="*/ 36 w 154"/>
              <a:gd name="T39" fmla="*/ 16 h 158"/>
              <a:gd name="T40" fmla="*/ 6 w 154"/>
              <a:gd name="T41" fmla="*/ 16 h 158"/>
              <a:gd name="T42" fmla="*/ 0 w 154"/>
              <a:gd name="T43" fmla="*/ 22 h 158"/>
              <a:gd name="T44" fmla="*/ 42 w 154"/>
              <a:gd name="T45" fmla="*/ 87 h 158"/>
              <a:gd name="T46" fmla="*/ 67 w 154"/>
              <a:gd name="T47" fmla="*/ 116 h 158"/>
              <a:gd name="T48" fmla="*/ 67 w 154"/>
              <a:gd name="T49" fmla="*/ 128 h 158"/>
              <a:gd name="T50" fmla="*/ 39 w 154"/>
              <a:gd name="T51" fmla="*/ 143 h 158"/>
              <a:gd name="T52" fmla="*/ 77 w 154"/>
              <a:gd name="T53" fmla="*/ 158 h 158"/>
              <a:gd name="T54" fmla="*/ 115 w 154"/>
              <a:gd name="T55" fmla="*/ 143 h 158"/>
              <a:gd name="T56" fmla="*/ 87 w 154"/>
              <a:gd name="T57" fmla="*/ 128 h 158"/>
              <a:gd name="T58" fmla="*/ 87 w 154"/>
              <a:gd name="T59" fmla="*/ 116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54" h="158">
                <a:moveTo>
                  <a:pt x="13" y="28"/>
                </a:moveTo>
                <a:cubicBezTo>
                  <a:pt x="34" y="28"/>
                  <a:pt x="34" y="28"/>
                  <a:pt x="34" y="28"/>
                </a:cubicBezTo>
                <a:cubicBezTo>
                  <a:pt x="35" y="49"/>
                  <a:pt x="39" y="63"/>
                  <a:pt x="43" y="73"/>
                </a:cubicBezTo>
                <a:cubicBezTo>
                  <a:pt x="28" y="63"/>
                  <a:pt x="15" y="51"/>
                  <a:pt x="13" y="28"/>
                </a:cubicBezTo>
                <a:close/>
                <a:moveTo>
                  <a:pt x="77" y="11"/>
                </a:moveTo>
                <a:cubicBezTo>
                  <a:pt x="101" y="11"/>
                  <a:pt x="110" y="20"/>
                  <a:pt x="110" y="24"/>
                </a:cubicBezTo>
                <a:cubicBezTo>
                  <a:pt x="110" y="27"/>
                  <a:pt x="101" y="37"/>
                  <a:pt x="77" y="37"/>
                </a:cubicBezTo>
                <a:cubicBezTo>
                  <a:pt x="54" y="37"/>
                  <a:pt x="45" y="27"/>
                  <a:pt x="45" y="24"/>
                </a:cubicBezTo>
                <a:cubicBezTo>
                  <a:pt x="45" y="20"/>
                  <a:pt x="54" y="11"/>
                  <a:pt x="77" y="11"/>
                </a:cubicBezTo>
                <a:close/>
                <a:moveTo>
                  <a:pt x="111" y="73"/>
                </a:moveTo>
                <a:cubicBezTo>
                  <a:pt x="116" y="63"/>
                  <a:pt x="120" y="49"/>
                  <a:pt x="121" y="28"/>
                </a:cubicBezTo>
                <a:cubicBezTo>
                  <a:pt x="142" y="28"/>
                  <a:pt x="142" y="28"/>
                  <a:pt x="142" y="28"/>
                </a:cubicBezTo>
                <a:cubicBezTo>
                  <a:pt x="140" y="51"/>
                  <a:pt x="126" y="63"/>
                  <a:pt x="111" y="73"/>
                </a:cubicBezTo>
                <a:close/>
                <a:moveTo>
                  <a:pt x="87" y="116"/>
                </a:moveTo>
                <a:cubicBezTo>
                  <a:pt x="87" y="104"/>
                  <a:pt x="97" y="97"/>
                  <a:pt x="112" y="87"/>
                </a:cubicBezTo>
                <a:cubicBezTo>
                  <a:pt x="131" y="74"/>
                  <a:pt x="154" y="59"/>
                  <a:pt x="154" y="22"/>
                </a:cubicBezTo>
                <a:cubicBezTo>
                  <a:pt x="154" y="19"/>
                  <a:pt x="152" y="16"/>
                  <a:pt x="148" y="16"/>
                </a:cubicBezTo>
                <a:cubicBezTo>
                  <a:pt x="119" y="16"/>
                  <a:pt x="119" y="16"/>
                  <a:pt x="119" y="16"/>
                </a:cubicBezTo>
                <a:cubicBezTo>
                  <a:pt x="115" y="8"/>
                  <a:pt x="102" y="0"/>
                  <a:pt x="77" y="0"/>
                </a:cubicBezTo>
                <a:cubicBezTo>
                  <a:pt x="52" y="0"/>
                  <a:pt x="40" y="8"/>
                  <a:pt x="36" y="16"/>
                </a:cubicBezTo>
                <a:cubicBezTo>
                  <a:pt x="6" y="16"/>
                  <a:pt x="6" y="16"/>
                  <a:pt x="6" y="16"/>
                </a:cubicBezTo>
                <a:cubicBezTo>
                  <a:pt x="3" y="16"/>
                  <a:pt x="0" y="19"/>
                  <a:pt x="0" y="22"/>
                </a:cubicBezTo>
                <a:cubicBezTo>
                  <a:pt x="0" y="59"/>
                  <a:pt x="24" y="74"/>
                  <a:pt x="42" y="87"/>
                </a:cubicBezTo>
                <a:cubicBezTo>
                  <a:pt x="58" y="97"/>
                  <a:pt x="67" y="104"/>
                  <a:pt x="67" y="116"/>
                </a:cubicBezTo>
                <a:cubicBezTo>
                  <a:pt x="67" y="128"/>
                  <a:pt x="67" y="128"/>
                  <a:pt x="67" y="128"/>
                </a:cubicBezTo>
                <a:cubicBezTo>
                  <a:pt x="51" y="129"/>
                  <a:pt x="39" y="135"/>
                  <a:pt x="39" y="143"/>
                </a:cubicBezTo>
                <a:cubicBezTo>
                  <a:pt x="39" y="151"/>
                  <a:pt x="56" y="158"/>
                  <a:pt x="77" y="158"/>
                </a:cubicBezTo>
                <a:cubicBezTo>
                  <a:pt x="98" y="158"/>
                  <a:pt x="115" y="151"/>
                  <a:pt x="115" y="143"/>
                </a:cubicBezTo>
                <a:cubicBezTo>
                  <a:pt x="115" y="135"/>
                  <a:pt x="104" y="129"/>
                  <a:pt x="87" y="128"/>
                </a:cubicBezTo>
                <a:cubicBezTo>
                  <a:pt x="87" y="116"/>
                  <a:pt x="87" y="116"/>
                  <a:pt x="87" y="116"/>
                </a:cubicBezTo>
                <a:close/>
              </a:path>
            </a:pathLst>
          </a:custGeom>
          <a:solidFill>
            <a:srgbClr val="00B0F0"/>
          </a:solidFill>
          <a:ln>
            <a:noFill/>
          </a:ln>
        </p:spPr>
        <p:txBody>
          <a:bodyPr vert="horz" wrap="square" lIns="91440" tIns="45720" rIns="91440" bIns="45720" numCol="1" anchor="t" anchorCtr="0" compatLnSpc="1"/>
          <a:lstStyle/>
          <a:p>
            <a:pPr algn="ctr" fontAlgn="base">
              <a:spcBef>
                <a:spcPct val="0"/>
              </a:spcBef>
              <a:spcAft>
                <a:spcPct val="0"/>
              </a:spcAft>
              <a:defRPr/>
            </a:pPr>
            <a:endParaRPr lang="en-US" sz="2200" kern="0" dirty="0">
              <a:solidFill>
                <a:srgbClr val="000000"/>
              </a:solidFill>
              <a:latin typeface="微软雅黑" panose="020B0503020204020204" pitchFamily="34" charset="-122"/>
              <a:ea typeface="微软雅黑" panose="020B0503020204020204" pitchFamily="34" charset="-122"/>
              <a:sym typeface="Gill Sans" charset="0"/>
            </a:endParaRPr>
          </a:p>
        </p:txBody>
      </p:sp>
    </p:spTree>
  </p:cSld>
  <p:clrMapOvr>
    <a:masterClrMapping/>
  </p:clrMapOvr>
  <p:transition spd="slow"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par>
                                <p:cTn id="12" presetID="47" presetClass="entr" presetSubtype="0" fill="hold" nodeType="with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anim calcmode="lin" valueType="num">
                                      <p:cBhvr>
                                        <p:cTn id="15" dur="500" fill="hold"/>
                                        <p:tgtEl>
                                          <p:spTgt spid="6"/>
                                        </p:tgtEl>
                                        <p:attrNameLst>
                                          <p:attrName>ppt_x</p:attrName>
                                        </p:attrNameLst>
                                      </p:cBhvr>
                                      <p:tavLst>
                                        <p:tav tm="0">
                                          <p:val>
                                            <p:strVal val="#ppt_x"/>
                                          </p:val>
                                        </p:tav>
                                        <p:tav tm="100000">
                                          <p:val>
                                            <p:strVal val="#ppt_x"/>
                                          </p:val>
                                        </p:tav>
                                      </p:tavLst>
                                    </p:anim>
                                    <p:anim calcmode="lin" valueType="num">
                                      <p:cBhvr>
                                        <p:cTn id="16" dur="500" fill="hold"/>
                                        <p:tgtEl>
                                          <p:spTgt spid="6"/>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 presetClass="entr" presetSubtype="2" fill="hold" grpId="0" nodeType="afterEffect">
                                  <p:stCondLst>
                                    <p:cond delay="0"/>
                                  </p:stCondLst>
                                  <p:childTnLst>
                                    <p:set>
                                      <p:cBhvr>
                                        <p:cTn id="19" dur="1" fill="hold">
                                          <p:stCondLst>
                                            <p:cond delay="0"/>
                                          </p:stCondLst>
                                        </p:cTn>
                                        <p:tgtEl>
                                          <p:spTgt spid="14"/>
                                        </p:tgtEl>
                                        <p:attrNameLst>
                                          <p:attrName>style.visibility</p:attrName>
                                        </p:attrNameLst>
                                      </p:cBhvr>
                                      <p:to>
                                        <p:strVal val="visible"/>
                                      </p:to>
                                    </p:set>
                                    <p:anim calcmode="lin" valueType="num">
                                      <p:cBhvr additive="base">
                                        <p:cTn id="20" dur="500" fill="hold"/>
                                        <p:tgtEl>
                                          <p:spTgt spid="14"/>
                                        </p:tgtEl>
                                        <p:attrNameLst>
                                          <p:attrName>ppt_x</p:attrName>
                                        </p:attrNameLst>
                                      </p:cBhvr>
                                      <p:tavLst>
                                        <p:tav tm="0">
                                          <p:val>
                                            <p:strVal val="1+#ppt_w/2"/>
                                          </p:val>
                                        </p:tav>
                                        <p:tav tm="100000">
                                          <p:val>
                                            <p:strVal val="#ppt_x"/>
                                          </p:val>
                                        </p:tav>
                                      </p:tavLst>
                                    </p:anim>
                                    <p:anim calcmode="lin" valueType="num">
                                      <p:cBhvr additive="base">
                                        <p:cTn id="21" dur="500" fill="hold"/>
                                        <p:tgtEl>
                                          <p:spTgt spid="14"/>
                                        </p:tgtEl>
                                        <p:attrNameLst>
                                          <p:attrName>ppt_y</p:attrName>
                                        </p:attrNameLst>
                                      </p:cBhvr>
                                      <p:tavLst>
                                        <p:tav tm="0">
                                          <p:val>
                                            <p:strVal val="#ppt_y"/>
                                          </p:val>
                                        </p:tav>
                                        <p:tav tm="100000">
                                          <p:val>
                                            <p:strVal val="#ppt_y"/>
                                          </p:val>
                                        </p:tav>
                                      </p:tavLst>
                                    </p:anim>
                                  </p:childTnLst>
                                </p:cTn>
                              </p:par>
                            </p:childTnLst>
                          </p:cTn>
                        </p:par>
                        <p:par>
                          <p:cTn id="22" fill="hold">
                            <p:stCondLst>
                              <p:cond delay="1500"/>
                            </p:stCondLst>
                            <p:childTnLst>
                              <p:par>
                                <p:cTn id="23" presetID="2" presetClass="entr" presetSubtype="2"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500" fill="hold"/>
                                        <p:tgtEl>
                                          <p:spTgt spid="15"/>
                                        </p:tgtEl>
                                        <p:attrNameLst>
                                          <p:attrName>ppt_x</p:attrName>
                                        </p:attrNameLst>
                                      </p:cBhvr>
                                      <p:tavLst>
                                        <p:tav tm="0">
                                          <p:val>
                                            <p:strVal val="1+#ppt_w/2"/>
                                          </p:val>
                                        </p:tav>
                                        <p:tav tm="100000">
                                          <p:val>
                                            <p:strVal val="#ppt_x"/>
                                          </p:val>
                                        </p:tav>
                                      </p:tavLst>
                                    </p:anim>
                                    <p:anim calcmode="lin" valueType="num">
                                      <p:cBhvr additive="base">
                                        <p:cTn id="26" dur="500" fill="hold"/>
                                        <p:tgtEl>
                                          <p:spTgt spid="15"/>
                                        </p:tgtEl>
                                        <p:attrNameLst>
                                          <p:attrName>ppt_y</p:attrName>
                                        </p:attrNameLst>
                                      </p:cBhvr>
                                      <p:tavLst>
                                        <p:tav tm="0">
                                          <p:val>
                                            <p:strVal val="#ppt_y"/>
                                          </p:val>
                                        </p:tav>
                                        <p:tav tm="100000">
                                          <p:val>
                                            <p:strVal val="#ppt_y"/>
                                          </p:val>
                                        </p:tav>
                                      </p:tavLst>
                                    </p:anim>
                                  </p:childTnLst>
                                </p:cTn>
                              </p:par>
                            </p:childTnLst>
                          </p:cTn>
                        </p:par>
                        <p:par>
                          <p:cTn id="27" fill="hold">
                            <p:stCondLst>
                              <p:cond delay="2000"/>
                            </p:stCondLst>
                            <p:childTnLst>
                              <p:par>
                                <p:cTn id="28" presetID="53" presetClass="entr" presetSubtype="16" fill="hold"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p:cTn id="30" dur="500" fill="hold"/>
                                        <p:tgtEl>
                                          <p:spTgt spid="16"/>
                                        </p:tgtEl>
                                        <p:attrNameLst>
                                          <p:attrName>ppt_w</p:attrName>
                                        </p:attrNameLst>
                                      </p:cBhvr>
                                      <p:tavLst>
                                        <p:tav tm="0">
                                          <p:val>
                                            <p:fltVal val="0"/>
                                          </p:val>
                                        </p:tav>
                                        <p:tav tm="100000">
                                          <p:val>
                                            <p:strVal val="#ppt_w"/>
                                          </p:val>
                                        </p:tav>
                                      </p:tavLst>
                                    </p:anim>
                                    <p:anim calcmode="lin" valueType="num">
                                      <p:cBhvr>
                                        <p:cTn id="31" dur="500" fill="hold"/>
                                        <p:tgtEl>
                                          <p:spTgt spid="16"/>
                                        </p:tgtEl>
                                        <p:attrNameLst>
                                          <p:attrName>ppt_h</p:attrName>
                                        </p:attrNameLst>
                                      </p:cBhvr>
                                      <p:tavLst>
                                        <p:tav tm="0">
                                          <p:val>
                                            <p:fltVal val="0"/>
                                          </p:val>
                                        </p:tav>
                                        <p:tav tm="100000">
                                          <p:val>
                                            <p:strVal val="#ppt_h"/>
                                          </p:val>
                                        </p:tav>
                                      </p:tavLst>
                                    </p:anim>
                                    <p:animEffect transition="in" filter="fade">
                                      <p:cBhvr>
                                        <p:cTn id="32" dur="500"/>
                                        <p:tgtEl>
                                          <p:spTgt spid="16"/>
                                        </p:tgtEl>
                                      </p:cBhvr>
                                    </p:animEffect>
                                  </p:childTnLst>
                                </p:cTn>
                              </p:par>
                            </p:childTnLst>
                          </p:cTn>
                        </p:par>
                        <p:par>
                          <p:cTn id="33" fill="hold">
                            <p:stCondLst>
                              <p:cond delay="2500"/>
                            </p:stCondLst>
                            <p:childTnLst>
                              <p:par>
                                <p:cTn id="34" presetID="42" presetClass="entr" presetSubtype="0" fill="hold" grpId="0" nodeType="afterEffect">
                                  <p:stCondLst>
                                    <p:cond delay="0"/>
                                  </p:stCondLst>
                                  <p:childTnLst>
                                    <p:set>
                                      <p:cBhvr>
                                        <p:cTn id="35" dur="1" fill="hold">
                                          <p:stCondLst>
                                            <p:cond delay="0"/>
                                          </p:stCondLst>
                                        </p:cTn>
                                        <p:tgtEl>
                                          <p:spTgt spid="22"/>
                                        </p:tgtEl>
                                        <p:attrNameLst>
                                          <p:attrName>style.visibility</p:attrName>
                                        </p:attrNameLst>
                                      </p:cBhvr>
                                      <p:to>
                                        <p:strVal val="visible"/>
                                      </p:to>
                                    </p:set>
                                    <p:animEffect transition="in" filter="fade">
                                      <p:cBhvr>
                                        <p:cTn id="36" dur="500"/>
                                        <p:tgtEl>
                                          <p:spTgt spid="22"/>
                                        </p:tgtEl>
                                      </p:cBhvr>
                                    </p:animEffect>
                                    <p:anim calcmode="lin" valueType="num">
                                      <p:cBhvr>
                                        <p:cTn id="37" dur="500" fill="hold"/>
                                        <p:tgtEl>
                                          <p:spTgt spid="22"/>
                                        </p:tgtEl>
                                        <p:attrNameLst>
                                          <p:attrName>ppt_x</p:attrName>
                                        </p:attrNameLst>
                                      </p:cBhvr>
                                      <p:tavLst>
                                        <p:tav tm="0">
                                          <p:val>
                                            <p:strVal val="#ppt_x"/>
                                          </p:val>
                                        </p:tav>
                                        <p:tav tm="100000">
                                          <p:val>
                                            <p:strVal val="#ppt_x"/>
                                          </p:val>
                                        </p:tav>
                                      </p:tavLst>
                                    </p:anim>
                                    <p:anim calcmode="lin" valueType="num">
                                      <p:cBhvr>
                                        <p:cTn id="38" dur="500" fill="hold"/>
                                        <p:tgtEl>
                                          <p:spTgt spid="22"/>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22" presetClass="entr" presetSubtype="2" fill="hold" nodeType="after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wipe(right)">
                                      <p:cBhvr>
                                        <p:cTn id="42" dur="500"/>
                                        <p:tgtEl>
                                          <p:spTgt spid="11"/>
                                        </p:tgtEl>
                                      </p:cBhvr>
                                    </p:animEffect>
                                  </p:childTnLst>
                                </p:cTn>
                              </p:par>
                            </p:childTnLst>
                          </p:cTn>
                        </p:par>
                        <p:par>
                          <p:cTn id="43" fill="hold">
                            <p:stCondLst>
                              <p:cond delay="35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4000"/>
                            </p:stCondLst>
                            <p:childTnLst>
                              <p:par>
                                <p:cTn id="48" presetID="53" presetClass="entr" presetSubtype="16" fill="hold" nodeType="afterEffect">
                                  <p:stCondLst>
                                    <p:cond delay="0"/>
                                  </p:stCondLst>
                                  <p:childTnLst>
                                    <p:set>
                                      <p:cBhvr>
                                        <p:cTn id="49" dur="1" fill="hold">
                                          <p:stCondLst>
                                            <p:cond delay="0"/>
                                          </p:stCondLst>
                                        </p:cTn>
                                        <p:tgtEl>
                                          <p:spTgt spid="26"/>
                                        </p:tgtEl>
                                        <p:attrNameLst>
                                          <p:attrName>style.visibility</p:attrName>
                                        </p:attrNameLst>
                                      </p:cBhvr>
                                      <p:to>
                                        <p:strVal val="visible"/>
                                      </p:to>
                                    </p:set>
                                    <p:anim calcmode="lin" valueType="num">
                                      <p:cBhvr>
                                        <p:cTn id="50" dur="500" fill="hold"/>
                                        <p:tgtEl>
                                          <p:spTgt spid="26"/>
                                        </p:tgtEl>
                                        <p:attrNameLst>
                                          <p:attrName>ppt_w</p:attrName>
                                        </p:attrNameLst>
                                      </p:cBhvr>
                                      <p:tavLst>
                                        <p:tav tm="0">
                                          <p:val>
                                            <p:fltVal val="0"/>
                                          </p:val>
                                        </p:tav>
                                        <p:tav tm="100000">
                                          <p:val>
                                            <p:strVal val="#ppt_w"/>
                                          </p:val>
                                        </p:tav>
                                      </p:tavLst>
                                    </p:anim>
                                    <p:anim calcmode="lin" valueType="num">
                                      <p:cBhvr>
                                        <p:cTn id="51" dur="500" fill="hold"/>
                                        <p:tgtEl>
                                          <p:spTgt spid="26"/>
                                        </p:tgtEl>
                                        <p:attrNameLst>
                                          <p:attrName>ppt_h</p:attrName>
                                        </p:attrNameLst>
                                      </p:cBhvr>
                                      <p:tavLst>
                                        <p:tav tm="0">
                                          <p:val>
                                            <p:fltVal val="0"/>
                                          </p:val>
                                        </p:tav>
                                        <p:tav tm="100000">
                                          <p:val>
                                            <p:strVal val="#ppt_h"/>
                                          </p:val>
                                        </p:tav>
                                      </p:tavLst>
                                    </p:anim>
                                    <p:animEffect transition="in" filter="fade">
                                      <p:cBhvr>
                                        <p:cTn id="52" dur="500"/>
                                        <p:tgtEl>
                                          <p:spTgt spid="26"/>
                                        </p:tgtEl>
                                      </p:cBhvr>
                                    </p:animEffect>
                                  </p:childTnLst>
                                </p:cTn>
                              </p:par>
                            </p:childTnLst>
                          </p:cTn>
                        </p:par>
                        <p:par>
                          <p:cTn id="53" fill="hold">
                            <p:stCondLst>
                              <p:cond delay="4500"/>
                            </p:stCondLst>
                            <p:childTnLst>
                              <p:par>
                                <p:cTn id="54" presetID="42" presetClass="entr" presetSubtype="0" fill="hold" grpId="0" nodeType="afterEffect">
                                  <p:stCondLst>
                                    <p:cond delay="0"/>
                                  </p:stCondLst>
                                  <p:childTnLst>
                                    <p:set>
                                      <p:cBhvr>
                                        <p:cTn id="55" dur="1" fill="hold">
                                          <p:stCondLst>
                                            <p:cond delay="0"/>
                                          </p:stCondLst>
                                        </p:cTn>
                                        <p:tgtEl>
                                          <p:spTgt spid="32"/>
                                        </p:tgtEl>
                                        <p:attrNameLst>
                                          <p:attrName>style.visibility</p:attrName>
                                        </p:attrNameLst>
                                      </p:cBhvr>
                                      <p:to>
                                        <p:strVal val="visible"/>
                                      </p:to>
                                    </p:set>
                                    <p:animEffect transition="in" filter="fade">
                                      <p:cBhvr>
                                        <p:cTn id="56" dur="500"/>
                                        <p:tgtEl>
                                          <p:spTgt spid="32"/>
                                        </p:tgtEl>
                                      </p:cBhvr>
                                    </p:animEffect>
                                    <p:anim calcmode="lin" valueType="num">
                                      <p:cBhvr>
                                        <p:cTn id="57" dur="500" fill="hold"/>
                                        <p:tgtEl>
                                          <p:spTgt spid="32"/>
                                        </p:tgtEl>
                                        <p:attrNameLst>
                                          <p:attrName>ppt_x</p:attrName>
                                        </p:attrNameLst>
                                      </p:cBhvr>
                                      <p:tavLst>
                                        <p:tav tm="0">
                                          <p:val>
                                            <p:strVal val="#ppt_x"/>
                                          </p:val>
                                        </p:tav>
                                        <p:tav tm="100000">
                                          <p:val>
                                            <p:strVal val="#ppt_x"/>
                                          </p:val>
                                        </p:tav>
                                      </p:tavLst>
                                    </p:anim>
                                    <p:anim calcmode="lin" valueType="num">
                                      <p:cBhvr>
                                        <p:cTn id="58" dur="500" fill="hold"/>
                                        <p:tgtEl>
                                          <p:spTgt spid="32"/>
                                        </p:tgtEl>
                                        <p:attrNameLst>
                                          <p:attrName>ppt_y</p:attrName>
                                        </p:attrNameLst>
                                      </p:cBhvr>
                                      <p:tavLst>
                                        <p:tav tm="0">
                                          <p:val>
                                            <p:strVal val="#ppt_y+.1"/>
                                          </p:val>
                                        </p:tav>
                                        <p:tav tm="100000">
                                          <p:val>
                                            <p:strVal val="#ppt_y"/>
                                          </p:val>
                                        </p:tav>
                                      </p:tavLst>
                                    </p:anim>
                                  </p:childTnLst>
                                </p:cTn>
                              </p:par>
                            </p:childTnLst>
                          </p:cTn>
                        </p:par>
                        <p:par>
                          <p:cTn id="59" fill="hold">
                            <p:stCondLst>
                              <p:cond delay="5000"/>
                            </p:stCondLst>
                            <p:childTnLst>
                              <p:par>
                                <p:cTn id="60" presetID="22" presetClass="entr" presetSubtype="2" fill="hold"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right)">
                                      <p:cBhvr>
                                        <p:cTn id="62" dur="500"/>
                                        <p:tgtEl>
                                          <p:spTgt spid="23"/>
                                        </p:tgtEl>
                                      </p:cBhvr>
                                    </p:animEffect>
                                  </p:childTnLst>
                                </p:cTn>
                              </p:par>
                            </p:childTnLst>
                          </p:cTn>
                        </p:par>
                        <p:par>
                          <p:cTn id="63" fill="hold">
                            <p:stCondLst>
                              <p:cond delay="5500"/>
                            </p:stCondLst>
                            <p:childTnLst>
                              <p:par>
                                <p:cTn id="64" presetID="22" presetClass="entr" presetSubtype="8" fill="hold" nodeType="afterEffect">
                                  <p:stCondLst>
                                    <p:cond delay="0"/>
                                  </p:stCondLst>
                                  <p:childTnLst>
                                    <p:set>
                                      <p:cBhvr>
                                        <p:cTn id="65" dur="1" fill="hold">
                                          <p:stCondLst>
                                            <p:cond delay="0"/>
                                          </p:stCondLst>
                                        </p:cTn>
                                        <p:tgtEl>
                                          <p:spTgt spid="29"/>
                                        </p:tgtEl>
                                        <p:attrNameLst>
                                          <p:attrName>style.visibility</p:attrName>
                                        </p:attrNameLst>
                                      </p:cBhvr>
                                      <p:to>
                                        <p:strVal val="visible"/>
                                      </p:to>
                                    </p:set>
                                    <p:animEffect transition="in" filter="wipe(left)">
                                      <p:cBhvr>
                                        <p:cTn id="66" dur="500"/>
                                        <p:tgtEl>
                                          <p:spTgt spid="29"/>
                                        </p:tgtEl>
                                      </p:cBhvr>
                                    </p:animEffect>
                                  </p:childTnLst>
                                </p:cTn>
                              </p:par>
                            </p:childTnLst>
                          </p:cTn>
                        </p:par>
                        <p:par>
                          <p:cTn id="67" fill="hold">
                            <p:stCondLst>
                              <p:cond delay="6000"/>
                            </p:stCondLst>
                            <p:childTnLst>
                              <p:par>
                                <p:cTn id="68" presetID="53" presetClass="entr" presetSubtype="16" fill="hold" nodeType="afterEffect">
                                  <p:stCondLst>
                                    <p:cond delay="0"/>
                                  </p:stCondLst>
                                  <p:childTnLst>
                                    <p:set>
                                      <p:cBhvr>
                                        <p:cTn id="69" dur="1" fill="hold">
                                          <p:stCondLst>
                                            <p:cond delay="0"/>
                                          </p:stCondLst>
                                        </p:cTn>
                                        <p:tgtEl>
                                          <p:spTgt spid="36"/>
                                        </p:tgtEl>
                                        <p:attrNameLst>
                                          <p:attrName>style.visibility</p:attrName>
                                        </p:attrNameLst>
                                      </p:cBhvr>
                                      <p:to>
                                        <p:strVal val="visible"/>
                                      </p:to>
                                    </p:set>
                                    <p:anim calcmode="lin" valueType="num">
                                      <p:cBhvr>
                                        <p:cTn id="70" dur="500" fill="hold"/>
                                        <p:tgtEl>
                                          <p:spTgt spid="36"/>
                                        </p:tgtEl>
                                        <p:attrNameLst>
                                          <p:attrName>ppt_w</p:attrName>
                                        </p:attrNameLst>
                                      </p:cBhvr>
                                      <p:tavLst>
                                        <p:tav tm="0">
                                          <p:val>
                                            <p:fltVal val="0"/>
                                          </p:val>
                                        </p:tav>
                                        <p:tav tm="100000">
                                          <p:val>
                                            <p:strVal val="#ppt_w"/>
                                          </p:val>
                                        </p:tav>
                                      </p:tavLst>
                                    </p:anim>
                                    <p:anim calcmode="lin" valueType="num">
                                      <p:cBhvr>
                                        <p:cTn id="71" dur="500" fill="hold"/>
                                        <p:tgtEl>
                                          <p:spTgt spid="36"/>
                                        </p:tgtEl>
                                        <p:attrNameLst>
                                          <p:attrName>ppt_h</p:attrName>
                                        </p:attrNameLst>
                                      </p:cBhvr>
                                      <p:tavLst>
                                        <p:tav tm="0">
                                          <p:val>
                                            <p:fltVal val="0"/>
                                          </p:val>
                                        </p:tav>
                                        <p:tav tm="100000">
                                          <p:val>
                                            <p:strVal val="#ppt_h"/>
                                          </p:val>
                                        </p:tav>
                                      </p:tavLst>
                                    </p:anim>
                                    <p:animEffect transition="in" filter="fade">
                                      <p:cBhvr>
                                        <p:cTn id="72" dur="500"/>
                                        <p:tgtEl>
                                          <p:spTgt spid="36"/>
                                        </p:tgtEl>
                                      </p:cBhvr>
                                    </p:animEffect>
                                  </p:childTnLst>
                                </p:cTn>
                              </p:par>
                            </p:childTnLst>
                          </p:cTn>
                        </p:par>
                        <p:par>
                          <p:cTn id="73" fill="hold">
                            <p:stCondLst>
                              <p:cond delay="65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500"/>
                                        <p:tgtEl>
                                          <p:spTgt spid="42"/>
                                        </p:tgtEl>
                                      </p:cBhvr>
                                    </p:animEffect>
                                    <p:anim calcmode="lin" valueType="num">
                                      <p:cBhvr>
                                        <p:cTn id="77" dur="500" fill="hold"/>
                                        <p:tgtEl>
                                          <p:spTgt spid="42"/>
                                        </p:tgtEl>
                                        <p:attrNameLst>
                                          <p:attrName>ppt_x</p:attrName>
                                        </p:attrNameLst>
                                      </p:cBhvr>
                                      <p:tavLst>
                                        <p:tav tm="0">
                                          <p:val>
                                            <p:strVal val="#ppt_x"/>
                                          </p:val>
                                        </p:tav>
                                        <p:tav tm="100000">
                                          <p:val>
                                            <p:strVal val="#ppt_x"/>
                                          </p:val>
                                        </p:tav>
                                      </p:tavLst>
                                    </p:anim>
                                    <p:anim calcmode="lin" valueType="num">
                                      <p:cBhvr>
                                        <p:cTn id="78" dur="5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7000"/>
                            </p:stCondLst>
                            <p:childTnLst>
                              <p:par>
                                <p:cTn id="80" presetID="22" presetClass="entr" presetSubtype="2" fill="hold"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wipe(right)">
                                      <p:cBhvr>
                                        <p:cTn id="82" dur="500"/>
                                        <p:tgtEl>
                                          <p:spTgt spid="33"/>
                                        </p:tgtEl>
                                      </p:cBhvr>
                                    </p:animEffect>
                                  </p:childTnLst>
                                </p:cTn>
                              </p:par>
                            </p:childTnLst>
                          </p:cTn>
                        </p:par>
                        <p:par>
                          <p:cTn id="83" fill="hold">
                            <p:stCondLst>
                              <p:cond delay="7500"/>
                            </p:stCondLst>
                            <p:childTnLst>
                              <p:par>
                                <p:cTn id="84" presetID="22" presetClass="entr" presetSubtype="8" fill="hold" nodeType="afterEffect">
                                  <p:stCondLst>
                                    <p:cond delay="0"/>
                                  </p:stCondLst>
                                  <p:childTnLst>
                                    <p:set>
                                      <p:cBhvr>
                                        <p:cTn id="85" dur="1" fill="hold">
                                          <p:stCondLst>
                                            <p:cond delay="0"/>
                                          </p:stCondLst>
                                        </p:cTn>
                                        <p:tgtEl>
                                          <p:spTgt spid="39"/>
                                        </p:tgtEl>
                                        <p:attrNameLst>
                                          <p:attrName>style.visibility</p:attrName>
                                        </p:attrNameLst>
                                      </p:cBhvr>
                                      <p:to>
                                        <p:strVal val="visible"/>
                                      </p:to>
                                    </p:set>
                                    <p:animEffect transition="in" filter="wipe(left)">
                                      <p:cBhvr>
                                        <p:cTn id="86" dur="500"/>
                                        <p:tgtEl>
                                          <p:spTgt spid="39"/>
                                        </p:tgtEl>
                                      </p:cBhvr>
                                    </p:animEffect>
                                  </p:childTnLst>
                                </p:cTn>
                              </p:par>
                            </p:childTnLst>
                          </p:cTn>
                        </p:par>
                        <p:par>
                          <p:cTn id="87" fill="hold">
                            <p:stCondLst>
                              <p:cond delay="8000"/>
                            </p:stCondLst>
                            <p:childTnLst>
                              <p:par>
                                <p:cTn id="88" presetID="53" presetClass="entr" presetSubtype="16" fill="hold" nodeType="afterEffect">
                                  <p:stCondLst>
                                    <p:cond delay="0"/>
                                  </p:stCondLst>
                                  <p:childTnLst>
                                    <p:set>
                                      <p:cBhvr>
                                        <p:cTn id="89" dur="1" fill="hold">
                                          <p:stCondLst>
                                            <p:cond delay="0"/>
                                          </p:stCondLst>
                                        </p:cTn>
                                        <p:tgtEl>
                                          <p:spTgt spid="46"/>
                                        </p:tgtEl>
                                        <p:attrNameLst>
                                          <p:attrName>style.visibility</p:attrName>
                                        </p:attrNameLst>
                                      </p:cBhvr>
                                      <p:to>
                                        <p:strVal val="visible"/>
                                      </p:to>
                                    </p:set>
                                    <p:anim calcmode="lin" valueType="num">
                                      <p:cBhvr>
                                        <p:cTn id="90" dur="500" fill="hold"/>
                                        <p:tgtEl>
                                          <p:spTgt spid="46"/>
                                        </p:tgtEl>
                                        <p:attrNameLst>
                                          <p:attrName>ppt_w</p:attrName>
                                        </p:attrNameLst>
                                      </p:cBhvr>
                                      <p:tavLst>
                                        <p:tav tm="0">
                                          <p:val>
                                            <p:fltVal val="0"/>
                                          </p:val>
                                        </p:tav>
                                        <p:tav tm="100000">
                                          <p:val>
                                            <p:strVal val="#ppt_w"/>
                                          </p:val>
                                        </p:tav>
                                      </p:tavLst>
                                    </p:anim>
                                    <p:anim calcmode="lin" valueType="num">
                                      <p:cBhvr>
                                        <p:cTn id="91" dur="500" fill="hold"/>
                                        <p:tgtEl>
                                          <p:spTgt spid="46"/>
                                        </p:tgtEl>
                                        <p:attrNameLst>
                                          <p:attrName>ppt_h</p:attrName>
                                        </p:attrNameLst>
                                      </p:cBhvr>
                                      <p:tavLst>
                                        <p:tav tm="0">
                                          <p:val>
                                            <p:fltVal val="0"/>
                                          </p:val>
                                        </p:tav>
                                        <p:tav tm="100000">
                                          <p:val>
                                            <p:strVal val="#ppt_h"/>
                                          </p:val>
                                        </p:tav>
                                      </p:tavLst>
                                    </p:anim>
                                    <p:animEffect transition="in" filter="fade">
                                      <p:cBhvr>
                                        <p:cTn id="92" dur="500"/>
                                        <p:tgtEl>
                                          <p:spTgt spid="46"/>
                                        </p:tgtEl>
                                      </p:cBhvr>
                                    </p:animEffect>
                                  </p:childTnLst>
                                </p:cTn>
                              </p:par>
                            </p:childTnLst>
                          </p:cTn>
                        </p:par>
                        <p:par>
                          <p:cTn id="93" fill="hold">
                            <p:stCondLst>
                              <p:cond delay="8500"/>
                            </p:stCondLst>
                            <p:childTnLst>
                              <p:par>
                                <p:cTn id="94" presetID="42" presetClass="entr" presetSubtype="0" fill="hold" grpId="0" nodeType="afterEffect">
                                  <p:stCondLst>
                                    <p:cond delay="0"/>
                                  </p:stCondLst>
                                  <p:childTnLst>
                                    <p:set>
                                      <p:cBhvr>
                                        <p:cTn id="95" dur="1" fill="hold">
                                          <p:stCondLst>
                                            <p:cond delay="0"/>
                                          </p:stCondLst>
                                        </p:cTn>
                                        <p:tgtEl>
                                          <p:spTgt spid="52"/>
                                        </p:tgtEl>
                                        <p:attrNameLst>
                                          <p:attrName>style.visibility</p:attrName>
                                        </p:attrNameLst>
                                      </p:cBhvr>
                                      <p:to>
                                        <p:strVal val="visible"/>
                                      </p:to>
                                    </p:set>
                                    <p:animEffect transition="in" filter="fade">
                                      <p:cBhvr>
                                        <p:cTn id="96" dur="500"/>
                                        <p:tgtEl>
                                          <p:spTgt spid="52"/>
                                        </p:tgtEl>
                                      </p:cBhvr>
                                    </p:animEffect>
                                    <p:anim calcmode="lin" valueType="num">
                                      <p:cBhvr>
                                        <p:cTn id="97" dur="500" fill="hold"/>
                                        <p:tgtEl>
                                          <p:spTgt spid="52"/>
                                        </p:tgtEl>
                                        <p:attrNameLst>
                                          <p:attrName>ppt_x</p:attrName>
                                        </p:attrNameLst>
                                      </p:cBhvr>
                                      <p:tavLst>
                                        <p:tav tm="0">
                                          <p:val>
                                            <p:strVal val="#ppt_x"/>
                                          </p:val>
                                        </p:tav>
                                        <p:tav tm="100000">
                                          <p:val>
                                            <p:strVal val="#ppt_x"/>
                                          </p:val>
                                        </p:tav>
                                      </p:tavLst>
                                    </p:anim>
                                    <p:anim calcmode="lin" valueType="num">
                                      <p:cBhvr>
                                        <p:cTn id="98" dur="500" fill="hold"/>
                                        <p:tgtEl>
                                          <p:spTgt spid="52"/>
                                        </p:tgtEl>
                                        <p:attrNameLst>
                                          <p:attrName>ppt_y</p:attrName>
                                        </p:attrNameLst>
                                      </p:cBhvr>
                                      <p:tavLst>
                                        <p:tav tm="0">
                                          <p:val>
                                            <p:strVal val="#ppt_y+.1"/>
                                          </p:val>
                                        </p:tav>
                                        <p:tav tm="100000">
                                          <p:val>
                                            <p:strVal val="#ppt_y"/>
                                          </p:val>
                                        </p:tav>
                                      </p:tavLst>
                                    </p:anim>
                                  </p:childTnLst>
                                </p:cTn>
                              </p:par>
                            </p:childTnLst>
                          </p:cTn>
                        </p:par>
                        <p:par>
                          <p:cTn id="99" fill="hold">
                            <p:stCondLst>
                              <p:cond delay="9000"/>
                            </p:stCondLst>
                            <p:childTnLst>
                              <p:par>
                                <p:cTn id="100" presetID="22" presetClass="entr" presetSubtype="2" fill="hold" nodeType="afterEffect">
                                  <p:stCondLst>
                                    <p:cond delay="0"/>
                                  </p:stCondLst>
                                  <p:childTnLst>
                                    <p:set>
                                      <p:cBhvr>
                                        <p:cTn id="101" dur="1" fill="hold">
                                          <p:stCondLst>
                                            <p:cond delay="0"/>
                                          </p:stCondLst>
                                        </p:cTn>
                                        <p:tgtEl>
                                          <p:spTgt spid="43"/>
                                        </p:tgtEl>
                                        <p:attrNameLst>
                                          <p:attrName>style.visibility</p:attrName>
                                        </p:attrNameLst>
                                      </p:cBhvr>
                                      <p:to>
                                        <p:strVal val="visible"/>
                                      </p:to>
                                    </p:set>
                                    <p:animEffect transition="in" filter="wipe(right)">
                                      <p:cBhvr>
                                        <p:cTn id="102" dur="500"/>
                                        <p:tgtEl>
                                          <p:spTgt spid="43"/>
                                        </p:tgtEl>
                                      </p:cBhvr>
                                    </p:animEffect>
                                  </p:childTnLst>
                                </p:cTn>
                              </p:par>
                            </p:childTnLst>
                          </p:cTn>
                        </p:par>
                        <p:par>
                          <p:cTn id="103" fill="hold">
                            <p:stCondLst>
                              <p:cond delay="9500"/>
                            </p:stCondLst>
                            <p:childTnLst>
                              <p:par>
                                <p:cTn id="104" presetID="22" presetClass="entr" presetSubtype="8" fill="hold" nodeType="afterEffect">
                                  <p:stCondLst>
                                    <p:cond delay="0"/>
                                  </p:stCondLst>
                                  <p:childTnLst>
                                    <p:set>
                                      <p:cBhvr>
                                        <p:cTn id="105" dur="1" fill="hold">
                                          <p:stCondLst>
                                            <p:cond delay="0"/>
                                          </p:stCondLst>
                                        </p:cTn>
                                        <p:tgtEl>
                                          <p:spTgt spid="49"/>
                                        </p:tgtEl>
                                        <p:attrNameLst>
                                          <p:attrName>style.visibility</p:attrName>
                                        </p:attrNameLst>
                                      </p:cBhvr>
                                      <p:to>
                                        <p:strVal val="visible"/>
                                      </p:to>
                                    </p:set>
                                    <p:animEffect transition="in" filter="wipe(left)">
                                      <p:cBhvr>
                                        <p:cTn id="106"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14" grpId="0" animBg="1"/>
      <p:bldP spid="15" grpId="0" animBg="1"/>
      <p:bldP spid="22" grpId="0" animBg="1"/>
      <p:bldP spid="32" grpId="0" animBg="1"/>
      <p:bldP spid="42" grpId="0" animBg="1"/>
      <p:bldP spid="52"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4104043" y="1646598"/>
            <a:ext cx="1535551" cy="1383146"/>
            <a:chOff x="304800" y="673100"/>
            <a:chExt cx="4000500" cy="4000500"/>
          </a:xfrm>
          <a:effectLst>
            <a:outerShdw blurRad="444500" dist="254000" dir="8100000" algn="tr" rotWithShape="0">
              <a:prstClr val="black">
                <a:alpha val="50000"/>
              </a:prstClr>
            </a:outerShdw>
          </a:effectLst>
        </p:grpSpPr>
        <p:sp>
          <p:nvSpPr>
            <p:cNvPr id="3" name="同心圆 2"/>
            <p:cNvSpPr/>
            <p:nvPr/>
          </p:nvSpPr>
          <p:spPr>
            <a:xfrm>
              <a:off x="304800" y="673100"/>
              <a:ext cx="4000500" cy="4000500"/>
            </a:xfrm>
            <a:prstGeom prst="hexagon">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4" name="椭圆 3"/>
            <p:cNvSpPr/>
            <p:nvPr/>
          </p:nvSpPr>
          <p:spPr>
            <a:xfrm>
              <a:off x="392112" y="760412"/>
              <a:ext cx="3825874" cy="3825874"/>
            </a:xfrm>
            <a:prstGeom prst="hexagon">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grpSp>
        <p:nvGrpSpPr>
          <p:cNvPr id="5" name="组合 4"/>
          <p:cNvGrpSpPr/>
          <p:nvPr/>
        </p:nvGrpSpPr>
        <p:grpSpPr>
          <a:xfrm>
            <a:off x="3201194" y="2484798"/>
            <a:ext cx="1535551" cy="1383146"/>
            <a:chOff x="304800" y="673100"/>
            <a:chExt cx="4000500" cy="4000500"/>
          </a:xfrm>
          <a:effectLst>
            <a:outerShdw blurRad="444500" dist="254000" dir="8100000" algn="tr" rotWithShape="0">
              <a:prstClr val="black">
                <a:alpha val="50000"/>
              </a:prstClr>
            </a:outerShdw>
          </a:effectLst>
        </p:grpSpPr>
        <p:sp>
          <p:nvSpPr>
            <p:cNvPr id="6" name="同心圆 5"/>
            <p:cNvSpPr/>
            <p:nvPr/>
          </p:nvSpPr>
          <p:spPr>
            <a:xfrm>
              <a:off x="304800" y="673100"/>
              <a:ext cx="4000500" cy="4000500"/>
            </a:xfrm>
            <a:prstGeom prst="hexagon">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7" name="椭圆 6"/>
            <p:cNvSpPr/>
            <p:nvPr/>
          </p:nvSpPr>
          <p:spPr>
            <a:xfrm>
              <a:off x="392112" y="760412"/>
              <a:ext cx="3825874" cy="3825874"/>
            </a:xfrm>
            <a:prstGeom prst="hexagon">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grpSp>
        <p:nvGrpSpPr>
          <p:cNvPr id="8" name="组合 7"/>
          <p:cNvGrpSpPr/>
          <p:nvPr/>
        </p:nvGrpSpPr>
        <p:grpSpPr>
          <a:xfrm>
            <a:off x="2275243" y="1734344"/>
            <a:ext cx="1535551" cy="1383146"/>
            <a:chOff x="304800" y="673100"/>
            <a:chExt cx="4000500" cy="4000500"/>
          </a:xfrm>
          <a:effectLst>
            <a:outerShdw blurRad="444500" dist="254000" dir="8100000" algn="tr" rotWithShape="0">
              <a:prstClr val="black">
                <a:alpha val="50000"/>
              </a:prstClr>
            </a:outerShdw>
          </a:effectLst>
        </p:grpSpPr>
        <p:sp>
          <p:nvSpPr>
            <p:cNvPr id="9" name="同心圆 8"/>
            <p:cNvSpPr/>
            <p:nvPr/>
          </p:nvSpPr>
          <p:spPr>
            <a:xfrm>
              <a:off x="304800" y="673100"/>
              <a:ext cx="4000500" cy="4000500"/>
            </a:xfrm>
            <a:prstGeom prst="hexagon">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10" name="椭圆 9"/>
            <p:cNvSpPr/>
            <p:nvPr/>
          </p:nvSpPr>
          <p:spPr>
            <a:xfrm>
              <a:off x="392112" y="760412"/>
              <a:ext cx="3825874" cy="3825874"/>
            </a:xfrm>
            <a:prstGeom prst="hexagon">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grpSp>
        <p:nvGrpSpPr>
          <p:cNvPr id="11" name="组合 10"/>
          <p:cNvGrpSpPr/>
          <p:nvPr/>
        </p:nvGrpSpPr>
        <p:grpSpPr>
          <a:xfrm>
            <a:off x="5258594" y="2115344"/>
            <a:ext cx="1535551" cy="1383146"/>
            <a:chOff x="304800" y="673100"/>
            <a:chExt cx="4000500" cy="4000500"/>
          </a:xfrm>
          <a:effectLst>
            <a:outerShdw blurRad="444500" dist="254000" dir="8100000" algn="tr" rotWithShape="0">
              <a:prstClr val="black">
                <a:alpha val="50000"/>
              </a:prstClr>
            </a:outerShdw>
          </a:effectLst>
        </p:grpSpPr>
        <p:sp>
          <p:nvSpPr>
            <p:cNvPr id="12" name="同心圆 11"/>
            <p:cNvSpPr/>
            <p:nvPr/>
          </p:nvSpPr>
          <p:spPr>
            <a:xfrm>
              <a:off x="304800" y="673100"/>
              <a:ext cx="4000500" cy="4000500"/>
            </a:xfrm>
            <a:prstGeom prst="hexagon">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13" name="椭圆 12"/>
            <p:cNvSpPr/>
            <p:nvPr/>
          </p:nvSpPr>
          <p:spPr>
            <a:xfrm>
              <a:off x="392112" y="760412"/>
              <a:ext cx="3825874" cy="3825874"/>
            </a:xfrm>
            <a:prstGeom prst="hexagon">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sp>
        <p:nvSpPr>
          <p:cNvPr id="14" name="矩形 13"/>
          <p:cNvSpPr/>
          <p:nvPr/>
        </p:nvSpPr>
        <p:spPr>
          <a:xfrm>
            <a:off x="2585209" y="1935662"/>
            <a:ext cx="889987" cy="938719"/>
          </a:xfrm>
          <a:prstGeom prst="rect">
            <a:avLst/>
          </a:prstGeom>
        </p:spPr>
        <p:txBody>
          <a:bodyPr wrap="none">
            <a:spAutoFit/>
          </a:bodyPr>
          <a:lstStyle/>
          <a:p>
            <a:r>
              <a:rPr lang="zh-CN" altLang="en-US" sz="5500" b="0" dirty="0">
                <a:solidFill>
                  <a:srgbClr val="00B0F0"/>
                </a:solidFill>
                <a:latin typeface="微软雅黑" panose="020B0503020204020204" pitchFamily="34" charset="-122"/>
                <a:ea typeface="微软雅黑" panose="020B0503020204020204" pitchFamily="34" charset="-122"/>
              </a:rPr>
              <a:t>谢</a:t>
            </a:r>
          </a:p>
        </p:txBody>
      </p:sp>
      <p:sp>
        <p:nvSpPr>
          <p:cNvPr id="15" name="矩形 14"/>
          <p:cNvSpPr/>
          <p:nvPr/>
        </p:nvSpPr>
        <p:spPr>
          <a:xfrm>
            <a:off x="3527863" y="2712171"/>
            <a:ext cx="889987" cy="938719"/>
          </a:xfrm>
          <a:prstGeom prst="rect">
            <a:avLst/>
          </a:prstGeom>
        </p:spPr>
        <p:txBody>
          <a:bodyPr wrap="none">
            <a:spAutoFit/>
          </a:bodyPr>
          <a:lstStyle/>
          <a:p>
            <a:r>
              <a:rPr lang="zh-CN" altLang="en-US" sz="5500" b="0" dirty="0">
                <a:solidFill>
                  <a:srgbClr val="00B0F0"/>
                </a:solidFill>
                <a:latin typeface="微软雅黑" panose="020B0503020204020204" pitchFamily="34" charset="-122"/>
                <a:ea typeface="微软雅黑" panose="020B0503020204020204" pitchFamily="34" charset="-122"/>
              </a:rPr>
              <a:t>谢</a:t>
            </a:r>
          </a:p>
        </p:txBody>
      </p:sp>
      <p:sp>
        <p:nvSpPr>
          <p:cNvPr id="16" name="矩形 15"/>
          <p:cNvSpPr/>
          <p:nvPr/>
        </p:nvSpPr>
        <p:spPr>
          <a:xfrm>
            <a:off x="4422167" y="1873971"/>
            <a:ext cx="889987" cy="938719"/>
          </a:xfrm>
          <a:prstGeom prst="rect">
            <a:avLst/>
          </a:prstGeom>
        </p:spPr>
        <p:txBody>
          <a:bodyPr wrap="none">
            <a:spAutoFit/>
          </a:bodyPr>
          <a:lstStyle/>
          <a:p>
            <a:r>
              <a:rPr lang="zh-CN" altLang="en-US" sz="5500" b="0" dirty="0">
                <a:solidFill>
                  <a:srgbClr val="00B0F0"/>
                </a:solidFill>
                <a:latin typeface="微软雅黑" panose="020B0503020204020204" pitchFamily="34" charset="-122"/>
                <a:ea typeface="微软雅黑" panose="020B0503020204020204" pitchFamily="34" charset="-122"/>
              </a:rPr>
              <a:t>观</a:t>
            </a:r>
          </a:p>
        </p:txBody>
      </p:sp>
      <p:sp>
        <p:nvSpPr>
          <p:cNvPr id="17" name="矩形 16"/>
          <p:cNvSpPr/>
          <p:nvPr/>
        </p:nvSpPr>
        <p:spPr>
          <a:xfrm>
            <a:off x="5587807" y="2344808"/>
            <a:ext cx="889987" cy="938719"/>
          </a:xfrm>
          <a:prstGeom prst="rect">
            <a:avLst/>
          </a:prstGeom>
        </p:spPr>
        <p:txBody>
          <a:bodyPr wrap="none">
            <a:spAutoFit/>
          </a:bodyPr>
          <a:lstStyle/>
          <a:p>
            <a:r>
              <a:rPr lang="zh-CN" altLang="en-US" sz="5500" b="0" dirty="0">
                <a:solidFill>
                  <a:srgbClr val="00B0F0"/>
                </a:solidFill>
                <a:latin typeface="微软雅黑" panose="020B0503020204020204" pitchFamily="34" charset="-122"/>
                <a:ea typeface="微软雅黑" panose="020B0503020204020204" pitchFamily="34" charset="-122"/>
              </a:rPr>
              <a:t>看</a:t>
            </a:r>
          </a:p>
        </p:txBody>
      </p:sp>
      <p:sp>
        <p:nvSpPr>
          <p:cNvPr id="18" name="六边形 17"/>
          <p:cNvSpPr/>
          <p:nvPr/>
        </p:nvSpPr>
        <p:spPr>
          <a:xfrm>
            <a:off x="4724007" y="4085049"/>
            <a:ext cx="500908" cy="411703"/>
          </a:xfrm>
          <a:prstGeom prst="hexagon">
            <a:avLst/>
          </a:prstGeom>
          <a:solidFill>
            <a:srgbClr val="00B0F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六边形 18"/>
          <p:cNvSpPr/>
          <p:nvPr/>
        </p:nvSpPr>
        <p:spPr>
          <a:xfrm>
            <a:off x="5866337" y="4309360"/>
            <a:ext cx="274777" cy="225843"/>
          </a:xfrm>
          <a:prstGeom prst="hexagon">
            <a:avLst/>
          </a:prstGeom>
          <a:solidFill>
            <a:srgbClr val="00B0F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六边形 19"/>
          <p:cNvSpPr/>
          <p:nvPr/>
        </p:nvSpPr>
        <p:spPr>
          <a:xfrm>
            <a:off x="2701220" y="4309719"/>
            <a:ext cx="274777" cy="225843"/>
          </a:xfrm>
          <a:prstGeom prst="hexagon">
            <a:avLst/>
          </a:prstGeom>
          <a:solidFill>
            <a:srgbClr val="00B0F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六边形 20"/>
          <p:cNvSpPr/>
          <p:nvPr/>
        </p:nvSpPr>
        <p:spPr>
          <a:xfrm>
            <a:off x="2404886" y="4428059"/>
            <a:ext cx="137389" cy="112922"/>
          </a:xfrm>
          <a:prstGeom prst="hexagon">
            <a:avLst/>
          </a:prstGeom>
          <a:solidFill>
            <a:srgbClr val="00B0F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六边形 21"/>
          <p:cNvSpPr/>
          <p:nvPr/>
        </p:nvSpPr>
        <p:spPr>
          <a:xfrm>
            <a:off x="6324475" y="4314379"/>
            <a:ext cx="274777" cy="225843"/>
          </a:xfrm>
          <a:prstGeom prst="hexagon">
            <a:avLst/>
          </a:prstGeom>
          <a:solidFill>
            <a:srgbClr val="00B0F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六边形 22"/>
          <p:cNvSpPr/>
          <p:nvPr/>
        </p:nvSpPr>
        <p:spPr>
          <a:xfrm>
            <a:off x="3211201" y="4306875"/>
            <a:ext cx="137389" cy="112922"/>
          </a:xfrm>
          <a:prstGeom prst="hexagon">
            <a:avLst/>
          </a:prstGeom>
          <a:solidFill>
            <a:srgbClr val="00B0F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六边形 23"/>
          <p:cNvSpPr/>
          <p:nvPr/>
        </p:nvSpPr>
        <p:spPr>
          <a:xfrm>
            <a:off x="6702235" y="4438282"/>
            <a:ext cx="137389" cy="112922"/>
          </a:xfrm>
          <a:prstGeom prst="hexagon">
            <a:avLst/>
          </a:prstGeom>
          <a:solidFill>
            <a:srgbClr val="00B0F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六边形 24"/>
          <p:cNvSpPr/>
          <p:nvPr/>
        </p:nvSpPr>
        <p:spPr>
          <a:xfrm>
            <a:off x="3999290" y="4341485"/>
            <a:ext cx="250454" cy="205852"/>
          </a:xfrm>
          <a:prstGeom prst="hexagon">
            <a:avLst/>
          </a:prstGeom>
          <a:solidFill>
            <a:srgbClr val="00B0F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六边形 25"/>
          <p:cNvSpPr/>
          <p:nvPr/>
        </p:nvSpPr>
        <p:spPr>
          <a:xfrm>
            <a:off x="6875938" y="4308078"/>
            <a:ext cx="274777" cy="225843"/>
          </a:xfrm>
          <a:prstGeom prst="hexagon">
            <a:avLst/>
          </a:prstGeom>
          <a:solidFill>
            <a:srgbClr val="00B0F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六边形 26"/>
          <p:cNvSpPr/>
          <p:nvPr/>
        </p:nvSpPr>
        <p:spPr>
          <a:xfrm>
            <a:off x="4300513" y="4316133"/>
            <a:ext cx="274777" cy="225843"/>
          </a:xfrm>
          <a:prstGeom prst="hexagon">
            <a:avLst/>
          </a:prstGeom>
          <a:solidFill>
            <a:srgbClr val="00B0F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六边形 27"/>
          <p:cNvSpPr/>
          <p:nvPr/>
        </p:nvSpPr>
        <p:spPr>
          <a:xfrm>
            <a:off x="7508699" y="4365270"/>
            <a:ext cx="137389" cy="112922"/>
          </a:xfrm>
          <a:prstGeom prst="hexagon">
            <a:avLst/>
          </a:prstGeom>
          <a:solidFill>
            <a:srgbClr val="00B0F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椭圆 28"/>
          <p:cNvSpPr/>
          <p:nvPr/>
        </p:nvSpPr>
        <p:spPr>
          <a:xfrm>
            <a:off x="6049698" y="4085049"/>
            <a:ext cx="274777" cy="266369"/>
          </a:xfrm>
          <a:prstGeom prst="ellipse">
            <a:avLst/>
          </a:prstGeom>
          <a:solidFill>
            <a:srgbClr val="00B0F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六边形 29"/>
          <p:cNvSpPr/>
          <p:nvPr/>
        </p:nvSpPr>
        <p:spPr>
          <a:xfrm>
            <a:off x="2219316" y="4438566"/>
            <a:ext cx="137389" cy="112922"/>
          </a:xfrm>
          <a:prstGeom prst="hexagon">
            <a:avLst/>
          </a:prstGeom>
          <a:solidFill>
            <a:srgbClr val="00B0F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六边形 30"/>
          <p:cNvSpPr/>
          <p:nvPr/>
        </p:nvSpPr>
        <p:spPr>
          <a:xfrm>
            <a:off x="4655312" y="4161673"/>
            <a:ext cx="137389" cy="112922"/>
          </a:xfrm>
          <a:prstGeom prst="hexagon">
            <a:avLst/>
          </a:prstGeom>
          <a:solidFill>
            <a:srgbClr val="00B0F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六边形 31"/>
          <p:cNvSpPr/>
          <p:nvPr/>
        </p:nvSpPr>
        <p:spPr>
          <a:xfrm>
            <a:off x="3354988" y="4253520"/>
            <a:ext cx="322151" cy="264780"/>
          </a:xfrm>
          <a:prstGeom prst="hexagon">
            <a:avLst/>
          </a:prstGeom>
          <a:solidFill>
            <a:srgbClr val="00B0F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六边形 32"/>
          <p:cNvSpPr/>
          <p:nvPr/>
        </p:nvSpPr>
        <p:spPr>
          <a:xfrm>
            <a:off x="5224915" y="4306256"/>
            <a:ext cx="274777" cy="225843"/>
          </a:xfrm>
          <a:prstGeom prst="hexagon">
            <a:avLst/>
          </a:prstGeom>
          <a:solidFill>
            <a:srgbClr val="00B0F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六边形 33"/>
          <p:cNvSpPr/>
          <p:nvPr/>
        </p:nvSpPr>
        <p:spPr>
          <a:xfrm>
            <a:off x="1355824" y="4309589"/>
            <a:ext cx="274777" cy="225843"/>
          </a:xfrm>
          <a:prstGeom prst="hexagon">
            <a:avLst/>
          </a:prstGeom>
          <a:solidFill>
            <a:srgbClr val="00B0F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六边形 34"/>
          <p:cNvSpPr/>
          <p:nvPr/>
        </p:nvSpPr>
        <p:spPr>
          <a:xfrm>
            <a:off x="1070614" y="4440822"/>
            <a:ext cx="137389" cy="112922"/>
          </a:xfrm>
          <a:prstGeom prst="hexagon">
            <a:avLst/>
          </a:prstGeom>
          <a:solidFill>
            <a:srgbClr val="00B0F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六边形 35"/>
          <p:cNvSpPr/>
          <p:nvPr/>
        </p:nvSpPr>
        <p:spPr>
          <a:xfrm>
            <a:off x="2921306" y="4126318"/>
            <a:ext cx="274777" cy="225843"/>
          </a:xfrm>
          <a:prstGeom prst="hexagon">
            <a:avLst/>
          </a:prstGeom>
          <a:solidFill>
            <a:srgbClr val="00B0F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六边形 36"/>
          <p:cNvSpPr/>
          <p:nvPr/>
        </p:nvSpPr>
        <p:spPr>
          <a:xfrm>
            <a:off x="1839601" y="4362653"/>
            <a:ext cx="137389" cy="112922"/>
          </a:xfrm>
          <a:prstGeom prst="hexagon">
            <a:avLst/>
          </a:prstGeom>
          <a:solidFill>
            <a:srgbClr val="00B0F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六边形 37"/>
          <p:cNvSpPr/>
          <p:nvPr/>
        </p:nvSpPr>
        <p:spPr>
          <a:xfrm>
            <a:off x="6342447" y="4168868"/>
            <a:ext cx="137389" cy="112922"/>
          </a:xfrm>
          <a:prstGeom prst="hexagon">
            <a:avLst/>
          </a:prstGeom>
          <a:solidFill>
            <a:srgbClr val="00B0F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六边形 38"/>
          <p:cNvSpPr/>
          <p:nvPr/>
        </p:nvSpPr>
        <p:spPr>
          <a:xfrm>
            <a:off x="7879417" y="4300295"/>
            <a:ext cx="274777" cy="225843"/>
          </a:xfrm>
          <a:prstGeom prst="hexagon">
            <a:avLst/>
          </a:prstGeom>
          <a:solidFill>
            <a:srgbClr val="00B0F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slow" advTm="0">
    <p:cover dir="rd"/>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afterEffect" p14:presetBounceEnd="74000">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14:bounceEnd="74000">
                                          <p:cBhvr additive="base">
                                            <p:cTn id="7" dur="500" fill="hold"/>
                                            <p:tgtEl>
                                              <p:spTgt spid="8"/>
                                            </p:tgtEl>
                                            <p:attrNameLst>
                                              <p:attrName>ppt_x</p:attrName>
                                            </p:attrNameLst>
                                          </p:cBhvr>
                                          <p:tavLst>
                                            <p:tav tm="0">
                                              <p:val>
                                                <p:strVal val="0-#ppt_w/2"/>
                                              </p:val>
                                            </p:tav>
                                            <p:tav tm="100000">
                                              <p:val>
                                                <p:strVal val="#ppt_x"/>
                                              </p:val>
                                            </p:tav>
                                          </p:tavLst>
                                        </p:anim>
                                        <p:anim calcmode="lin" valueType="num" p14:bounceEnd="74000">
                                          <p:cBhvr additive="base">
                                            <p:cTn id="8" dur="500" fill="hold"/>
                                            <p:tgtEl>
                                              <p:spTgt spid="8"/>
                                            </p:tgtEl>
                                            <p:attrNameLst>
                                              <p:attrName>ppt_y</p:attrName>
                                            </p:attrNameLst>
                                          </p:cBhvr>
                                          <p:tavLst>
                                            <p:tav tm="0">
                                              <p:val>
                                                <p:strVal val="0-#ppt_h/2"/>
                                              </p:val>
                                            </p:tav>
                                            <p:tav tm="100000">
                                              <p:val>
                                                <p:strVal val="#ppt_y"/>
                                              </p:val>
                                            </p:tav>
                                          </p:tavLst>
                                        </p:anim>
                                      </p:childTnLst>
                                    </p:cTn>
                                  </p:par>
                                  <p:par>
                                    <p:cTn id="9" presetID="2" presetClass="entr" presetSubtype="12" fill="hold" nodeType="withEffect" p14:presetBounceEnd="74000">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14:bounceEnd="74000">
                                          <p:cBhvr additive="base">
                                            <p:cTn id="11" dur="500" fill="hold"/>
                                            <p:tgtEl>
                                              <p:spTgt spid="5"/>
                                            </p:tgtEl>
                                            <p:attrNameLst>
                                              <p:attrName>ppt_x</p:attrName>
                                            </p:attrNameLst>
                                          </p:cBhvr>
                                          <p:tavLst>
                                            <p:tav tm="0">
                                              <p:val>
                                                <p:strVal val="0-#ppt_w/2"/>
                                              </p:val>
                                            </p:tav>
                                            <p:tav tm="100000">
                                              <p:val>
                                                <p:strVal val="#ppt_x"/>
                                              </p:val>
                                            </p:tav>
                                          </p:tavLst>
                                        </p:anim>
                                        <p:anim calcmode="lin" valueType="num" p14:bounceEnd="74000">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3" fill="hold" nodeType="withEffect" p14:presetBounceEnd="74000">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14:bounceEnd="74000">
                                          <p:cBhvr additive="base">
                                            <p:cTn id="15" dur="500" fill="hold"/>
                                            <p:tgtEl>
                                              <p:spTgt spid="2"/>
                                            </p:tgtEl>
                                            <p:attrNameLst>
                                              <p:attrName>ppt_x</p:attrName>
                                            </p:attrNameLst>
                                          </p:cBhvr>
                                          <p:tavLst>
                                            <p:tav tm="0">
                                              <p:val>
                                                <p:strVal val="1+#ppt_w/2"/>
                                              </p:val>
                                            </p:tav>
                                            <p:tav tm="100000">
                                              <p:val>
                                                <p:strVal val="#ppt_x"/>
                                              </p:val>
                                            </p:tav>
                                          </p:tavLst>
                                        </p:anim>
                                        <p:anim calcmode="lin" valueType="num" p14:bounceEnd="74000">
                                          <p:cBhvr additive="base">
                                            <p:cTn id="16" dur="500" fill="hold"/>
                                            <p:tgtEl>
                                              <p:spTgt spid="2"/>
                                            </p:tgtEl>
                                            <p:attrNameLst>
                                              <p:attrName>ppt_y</p:attrName>
                                            </p:attrNameLst>
                                          </p:cBhvr>
                                          <p:tavLst>
                                            <p:tav tm="0">
                                              <p:val>
                                                <p:strVal val="0-#ppt_h/2"/>
                                              </p:val>
                                            </p:tav>
                                            <p:tav tm="100000">
                                              <p:val>
                                                <p:strVal val="#ppt_y"/>
                                              </p:val>
                                            </p:tav>
                                          </p:tavLst>
                                        </p:anim>
                                      </p:childTnLst>
                                    </p:cTn>
                                  </p:par>
                                  <p:par>
                                    <p:cTn id="17" presetID="2" presetClass="entr" presetSubtype="6" fill="hold" nodeType="withEffect" p14:presetBounceEnd="74000">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14:bounceEnd="74000">
                                          <p:cBhvr additive="base">
                                            <p:cTn id="19" dur="500" fill="hold"/>
                                            <p:tgtEl>
                                              <p:spTgt spid="11"/>
                                            </p:tgtEl>
                                            <p:attrNameLst>
                                              <p:attrName>ppt_x</p:attrName>
                                            </p:attrNameLst>
                                          </p:cBhvr>
                                          <p:tavLst>
                                            <p:tav tm="0">
                                              <p:val>
                                                <p:strVal val="1+#ppt_w/2"/>
                                              </p:val>
                                            </p:tav>
                                            <p:tav tm="100000">
                                              <p:val>
                                                <p:strVal val="#ppt_x"/>
                                              </p:val>
                                            </p:tav>
                                          </p:tavLst>
                                        </p:anim>
                                        <p:anim calcmode="lin" valueType="num" p14:bounceEnd="74000">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par>
                              <p:cTn id="21" fill="hold">
                                <p:stCondLst>
                                  <p:cond delay="500"/>
                                </p:stCondLst>
                                <p:childTnLst>
                                  <p:par>
                                    <p:cTn id="22" presetID="21" presetClass="entr" presetSubtype="1" fill="hold" grpId="0" nodeType="after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wheel(1)">
                                          <p:cBhvr>
                                            <p:cTn id="24" dur="1000"/>
                                            <p:tgtEl>
                                              <p:spTgt spid="14"/>
                                            </p:tgtEl>
                                          </p:cBhvr>
                                        </p:animEffect>
                                      </p:childTnLst>
                                    </p:cTn>
                                  </p:par>
                                  <p:par>
                                    <p:cTn id="25" presetID="21" presetClass="entr" presetSubtype="1" fill="hold" grpId="0" nodeType="withEffect">
                                      <p:stCondLst>
                                        <p:cond delay="300"/>
                                      </p:stCondLst>
                                      <p:childTnLst>
                                        <p:set>
                                          <p:cBhvr>
                                            <p:cTn id="26" dur="1" fill="hold">
                                              <p:stCondLst>
                                                <p:cond delay="0"/>
                                              </p:stCondLst>
                                            </p:cTn>
                                            <p:tgtEl>
                                              <p:spTgt spid="15"/>
                                            </p:tgtEl>
                                            <p:attrNameLst>
                                              <p:attrName>style.visibility</p:attrName>
                                            </p:attrNameLst>
                                          </p:cBhvr>
                                          <p:to>
                                            <p:strVal val="visible"/>
                                          </p:to>
                                        </p:set>
                                        <p:animEffect transition="in" filter="wheel(1)">
                                          <p:cBhvr>
                                            <p:cTn id="27" dur="1000"/>
                                            <p:tgtEl>
                                              <p:spTgt spid="15"/>
                                            </p:tgtEl>
                                          </p:cBhvr>
                                        </p:animEffect>
                                      </p:childTnLst>
                                    </p:cTn>
                                  </p:par>
                                  <p:par>
                                    <p:cTn id="28" presetID="21" presetClass="entr" presetSubtype="1" fill="hold" grpId="0" nodeType="withEffect">
                                      <p:stCondLst>
                                        <p:cond delay="600"/>
                                      </p:stCondLst>
                                      <p:childTnLst>
                                        <p:set>
                                          <p:cBhvr>
                                            <p:cTn id="29" dur="1" fill="hold">
                                              <p:stCondLst>
                                                <p:cond delay="0"/>
                                              </p:stCondLst>
                                            </p:cTn>
                                            <p:tgtEl>
                                              <p:spTgt spid="16"/>
                                            </p:tgtEl>
                                            <p:attrNameLst>
                                              <p:attrName>style.visibility</p:attrName>
                                            </p:attrNameLst>
                                          </p:cBhvr>
                                          <p:to>
                                            <p:strVal val="visible"/>
                                          </p:to>
                                        </p:set>
                                        <p:animEffect transition="in" filter="wheel(1)">
                                          <p:cBhvr>
                                            <p:cTn id="30" dur="1000"/>
                                            <p:tgtEl>
                                              <p:spTgt spid="16"/>
                                            </p:tgtEl>
                                          </p:cBhvr>
                                        </p:animEffect>
                                      </p:childTnLst>
                                    </p:cTn>
                                  </p:par>
                                  <p:par>
                                    <p:cTn id="31" presetID="21" presetClass="entr" presetSubtype="1" fill="hold" grpId="0" nodeType="withEffect">
                                      <p:stCondLst>
                                        <p:cond delay="1100"/>
                                      </p:stCondLst>
                                      <p:childTnLst>
                                        <p:set>
                                          <p:cBhvr>
                                            <p:cTn id="32" dur="1" fill="hold">
                                              <p:stCondLst>
                                                <p:cond delay="0"/>
                                              </p:stCondLst>
                                            </p:cTn>
                                            <p:tgtEl>
                                              <p:spTgt spid="17"/>
                                            </p:tgtEl>
                                            <p:attrNameLst>
                                              <p:attrName>style.visibility</p:attrName>
                                            </p:attrNameLst>
                                          </p:cBhvr>
                                          <p:to>
                                            <p:strVal val="visible"/>
                                          </p:to>
                                        </p:set>
                                        <p:animEffect transition="in" filter="wheel(1)">
                                          <p:cBhvr>
                                            <p:cTn id="33" dur="1000"/>
                                            <p:tgtEl>
                                              <p:spTgt spid="17"/>
                                            </p:tgtEl>
                                          </p:cBhvr>
                                        </p:animEffect>
                                      </p:childTnLst>
                                    </p:cTn>
                                  </p:par>
                                </p:childTnLst>
                              </p:cTn>
                            </p:par>
                            <p:par>
                              <p:cTn id="34" fill="hold">
                                <p:stCondLst>
                                  <p:cond delay="1500"/>
                                </p:stCondLst>
                                <p:childTnLst>
                                  <p:par>
                                    <p:cTn id="35" presetID="53" presetClass="entr" presetSubtype="16"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p:cTn id="37" dur="500" fill="hold"/>
                                            <p:tgtEl>
                                              <p:spTgt spid="18"/>
                                            </p:tgtEl>
                                            <p:attrNameLst>
                                              <p:attrName>ppt_w</p:attrName>
                                            </p:attrNameLst>
                                          </p:cBhvr>
                                          <p:tavLst>
                                            <p:tav tm="0">
                                              <p:val>
                                                <p:fltVal val="0"/>
                                              </p:val>
                                            </p:tav>
                                            <p:tav tm="100000">
                                              <p:val>
                                                <p:strVal val="#ppt_w"/>
                                              </p:val>
                                            </p:tav>
                                          </p:tavLst>
                                        </p:anim>
                                        <p:anim calcmode="lin" valueType="num">
                                          <p:cBhvr>
                                            <p:cTn id="38" dur="500" fill="hold"/>
                                            <p:tgtEl>
                                              <p:spTgt spid="18"/>
                                            </p:tgtEl>
                                            <p:attrNameLst>
                                              <p:attrName>ppt_h</p:attrName>
                                            </p:attrNameLst>
                                          </p:cBhvr>
                                          <p:tavLst>
                                            <p:tav tm="0">
                                              <p:val>
                                                <p:fltVal val="0"/>
                                              </p:val>
                                            </p:tav>
                                            <p:tav tm="100000">
                                              <p:val>
                                                <p:strVal val="#ppt_h"/>
                                              </p:val>
                                            </p:tav>
                                          </p:tavLst>
                                        </p:anim>
                                        <p:animEffect transition="in" filter="fade">
                                          <p:cBhvr>
                                            <p:cTn id="39" dur="500"/>
                                            <p:tgtEl>
                                              <p:spTgt spid="18"/>
                                            </p:tgtEl>
                                          </p:cBhvr>
                                        </p:animEffect>
                                      </p:childTnLst>
                                    </p:cTn>
                                  </p:par>
                                  <p:par>
                                    <p:cTn id="40" presetID="53" presetClass="entr" presetSubtype="16" fill="hold" grpId="0" nodeType="withEffect">
                                      <p:stCondLst>
                                        <p:cond delay="400"/>
                                      </p:stCondLst>
                                      <p:childTnLst>
                                        <p:set>
                                          <p:cBhvr>
                                            <p:cTn id="41" dur="1" fill="hold">
                                              <p:stCondLst>
                                                <p:cond delay="0"/>
                                              </p:stCondLst>
                                            </p:cTn>
                                            <p:tgtEl>
                                              <p:spTgt spid="19"/>
                                            </p:tgtEl>
                                            <p:attrNameLst>
                                              <p:attrName>style.visibility</p:attrName>
                                            </p:attrNameLst>
                                          </p:cBhvr>
                                          <p:to>
                                            <p:strVal val="visible"/>
                                          </p:to>
                                        </p:set>
                                        <p:anim calcmode="lin" valueType="num">
                                          <p:cBhvr>
                                            <p:cTn id="42" dur="500" fill="hold"/>
                                            <p:tgtEl>
                                              <p:spTgt spid="19"/>
                                            </p:tgtEl>
                                            <p:attrNameLst>
                                              <p:attrName>ppt_w</p:attrName>
                                            </p:attrNameLst>
                                          </p:cBhvr>
                                          <p:tavLst>
                                            <p:tav tm="0">
                                              <p:val>
                                                <p:fltVal val="0"/>
                                              </p:val>
                                            </p:tav>
                                            <p:tav tm="100000">
                                              <p:val>
                                                <p:strVal val="#ppt_w"/>
                                              </p:val>
                                            </p:tav>
                                          </p:tavLst>
                                        </p:anim>
                                        <p:anim calcmode="lin" valueType="num">
                                          <p:cBhvr>
                                            <p:cTn id="43" dur="500" fill="hold"/>
                                            <p:tgtEl>
                                              <p:spTgt spid="19"/>
                                            </p:tgtEl>
                                            <p:attrNameLst>
                                              <p:attrName>ppt_h</p:attrName>
                                            </p:attrNameLst>
                                          </p:cBhvr>
                                          <p:tavLst>
                                            <p:tav tm="0">
                                              <p:val>
                                                <p:fltVal val="0"/>
                                              </p:val>
                                            </p:tav>
                                            <p:tav tm="100000">
                                              <p:val>
                                                <p:strVal val="#ppt_h"/>
                                              </p:val>
                                            </p:tav>
                                          </p:tavLst>
                                        </p:anim>
                                        <p:animEffect transition="in" filter="fade">
                                          <p:cBhvr>
                                            <p:cTn id="44" dur="500"/>
                                            <p:tgtEl>
                                              <p:spTgt spid="19"/>
                                            </p:tgtEl>
                                          </p:cBhvr>
                                        </p:animEffect>
                                      </p:childTnLst>
                                    </p:cTn>
                                  </p:par>
                                  <p:par>
                                    <p:cTn id="45" presetID="53" presetClass="entr" presetSubtype="16" fill="hold" grpId="0" nodeType="withEffect">
                                      <p:stCondLst>
                                        <p:cond delay="200"/>
                                      </p:stCondLst>
                                      <p:childTnLst>
                                        <p:set>
                                          <p:cBhvr>
                                            <p:cTn id="46" dur="1" fill="hold">
                                              <p:stCondLst>
                                                <p:cond delay="0"/>
                                              </p:stCondLst>
                                            </p:cTn>
                                            <p:tgtEl>
                                              <p:spTgt spid="20"/>
                                            </p:tgtEl>
                                            <p:attrNameLst>
                                              <p:attrName>style.visibility</p:attrName>
                                            </p:attrNameLst>
                                          </p:cBhvr>
                                          <p:to>
                                            <p:strVal val="visible"/>
                                          </p:to>
                                        </p:set>
                                        <p:anim calcmode="lin" valueType="num">
                                          <p:cBhvr>
                                            <p:cTn id="47" dur="500" fill="hold"/>
                                            <p:tgtEl>
                                              <p:spTgt spid="20"/>
                                            </p:tgtEl>
                                            <p:attrNameLst>
                                              <p:attrName>ppt_w</p:attrName>
                                            </p:attrNameLst>
                                          </p:cBhvr>
                                          <p:tavLst>
                                            <p:tav tm="0">
                                              <p:val>
                                                <p:fltVal val="0"/>
                                              </p:val>
                                            </p:tav>
                                            <p:tav tm="100000">
                                              <p:val>
                                                <p:strVal val="#ppt_w"/>
                                              </p:val>
                                            </p:tav>
                                          </p:tavLst>
                                        </p:anim>
                                        <p:anim calcmode="lin" valueType="num">
                                          <p:cBhvr>
                                            <p:cTn id="48" dur="500" fill="hold"/>
                                            <p:tgtEl>
                                              <p:spTgt spid="20"/>
                                            </p:tgtEl>
                                            <p:attrNameLst>
                                              <p:attrName>ppt_h</p:attrName>
                                            </p:attrNameLst>
                                          </p:cBhvr>
                                          <p:tavLst>
                                            <p:tav tm="0">
                                              <p:val>
                                                <p:fltVal val="0"/>
                                              </p:val>
                                            </p:tav>
                                            <p:tav tm="100000">
                                              <p:val>
                                                <p:strVal val="#ppt_h"/>
                                              </p:val>
                                            </p:tav>
                                          </p:tavLst>
                                        </p:anim>
                                        <p:animEffect transition="in" filter="fade">
                                          <p:cBhvr>
                                            <p:cTn id="49" dur="500"/>
                                            <p:tgtEl>
                                              <p:spTgt spid="20"/>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21"/>
                                            </p:tgtEl>
                                            <p:attrNameLst>
                                              <p:attrName>style.visibility</p:attrName>
                                            </p:attrNameLst>
                                          </p:cBhvr>
                                          <p:to>
                                            <p:strVal val="visible"/>
                                          </p:to>
                                        </p:set>
                                        <p:anim calcmode="lin" valueType="num">
                                          <p:cBhvr>
                                            <p:cTn id="52" dur="500" fill="hold"/>
                                            <p:tgtEl>
                                              <p:spTgt spid="21"/>
                                            </p:tgtEl>
                                            <p:attrNameLst>
                                              <p:attrName>ppt_w</p:attrName>
                                            </p:attrNameLst>
                                          </p:cBhvr>
                                          <p:tavLst>
                                            <p:tav tm="0">
                                              <p:val>
                                                <p:fltVal val="0"/>
                                              </p:val>
                                            </p:tav>
                                            <p:tav tm="100000">
                                              <p:val>
                                                <p:strVal val="#ppt_w"/>
                                              </p:val>
                                            </p:tav>
                                          </p:tavLst>
                                        </p:anim>
                                        <p:anim calcmode="lin" valueType="num">
                                          <p:cBhvr>
                                            <p:cTn id="53" dur="500" fill="hold"/>
                                            <p:tgtEl>
                                              <p:spTgt spid="21"/>
                                            </p:tgtEl>
                                            <p:attrNameLst>
                                              <p:attrName>ppt_h</p:attrName>
                                            </p:attrNameLst>
                                          </p:cBhvr>
                                          <p:tavLst>
                                            <p:tav tm="0">
                                              <p:val>
                                                <p:fltVal val="0"/>
                                              </p:val>
                                            </p:tav>
                                            <p:tav tm="100000">
                                              <p:val>
                                                <p:strVal val="#ppt_h"/>
                                              </p:val>
                                            </p:tav>
                                          </p:tavLst>
                                        </p:anim>
                                        <p:animEffect transition="in" filter="fade">
                                          <p:cBhvr>
                                            <p:cTn id="54" dur="500"/>
                                            <p:tgtEl>
                                              <p:spTgt spid="21"/>
                                            </p:tgtEl>
                                          </p:cBhvr>
                                        </p:animEffect>
                                      </p:childTnLst>
                                    </p:cTn>
                                  </p:par>
                                  <p:par>
                                    <p:cTn id="55" presetID="53" presetClass="entr" presetSubtype="16" fill="hold" grpId="0" nodeType="withEffect">
                                      <p:stCondLst>
                                        <p:cond delay="400"/>
                                      </p:stCondLst>
                                      <p:childTnLst>
                                        <p:set>
                                          <p:cBhvr>
                                            <p:cTn id="56" dur="1" fill="hold">
                                              <p:stCondLst>
                                                <p:cond delay="0"/>
                                              </p:stCondLst>
                                            </p:cTn>
                                            <p:tgtEl>
                                              <p:spTgt spid="22"/>
                                            </p:tgtEl>
                                            <p:attrNameLst>
                                              <p:attrName>style.visibility</p:attrName>
                                            </p:attrNameLst>
                                          </p:cBhvr>
                                          <p:to>
                                            <p:strVal val="visible"/>
                                          </p:to>
                                        </p:set>
                                        <p:anim calcmode="lin" valueType="num">
                                          <p:cBhvr>
                                            <p:cTn id="57" dur="500" fill="hold"/>
                                            <p:tgtEl>
                                              <p:spTgt spid="22"/>
                                            </p:tgtEl>
                                            <p:attrNameLst>
                                              <p:attrName>ppt_w</p:attrName>
                                            </p:attrNameLst>
                                          </p:cBhvr>
                                          <p:tavLst>
                                            <p:tav tm="0">
                                              <p:val>
                                                <p:fltVal val="0"/>
                                              </p:val>
                                            </p:tav>
                                            <p:tav tm="100000">
                                              <p:val>
                                                <p:strVal val="#ppt_w"/>
                                              </p:val>
                                            </p:tav>
                                          </p:tavLst>
                                        </p:anim>
                                        <p:anim calcmode="lin" valueType="num">
                                          <p:cBhvr>
                                            <p:cTn id="58" dur="500" fill="hold"/>
                                            <p:tgtEl>
                                              <p:spTgt spid="22"/>
                                            </p:tgtEl>
                                            <p:attrNameLst>
                                              <p:attrName>ppt_h</p:attrName>
                                            </p:attrNameLst>
                                          </p:cBhvr>
                                          <p:tavLst>
                                            <p:tav tm="0">
                                              <p:val>
                                                <p:fltVal val="0"/>
                                              </p:val>
                                            </p:tav>
                                            <p:tav tm="100000">
                                              <p:val>
                                                <p:strVal val="#ppt_h"/>
                                              </p:val>
                                            </p:tav>
                                          </p:tavLst>
                                        </p:anim>
                                        <p:animEffect transition="in" filter="fade">
                                          <p:cBhvr>
                                            <p:cTn id="59" dur="500"/>
                                            <p:tgtEl>
                                              <p:spTgt spid="22"/>
                                            </p:tgtEl>
                                          </p:cBhvr>
                                        </p:animEffect>
                                      </p:childTnLst>
                                    </p:cTn>
                                  </p:par>
                                  <p:par>
                                    <p:cTn id="60" presetID="53" presetClass="entr" presetSubtype="16" fill="hold" grpId="0" nodeType="withEffect">
                                      <p:stCondLst>
                                        <p:cond delay="200"/>
                                      </p:stCondLst>
                                      <p:childTnLst>
                                        <p:set>
                                          <p:cBhvr>
                                            <p:cTn id="61" dur="1" fill="hold">
                                              <p:stCondLst>
                                                <p:cond delay="0"/>
                                              </p:stCondLst>
                                            </p:cTn>
                                            <p:tgtEl>
                                              <p:spTgt spid="23"/>
                                            </p:tgtEl>
                                            <p:attrNameLst>
                                              <p:attrName>style.visibility</p:attrName>
                                            </p:attrNameLst>
                                          </p:cBhvr>
                                          <p:to>
                                            <p:strVal val="visible"/>
                                          </p:to>
                                        </p:set>
                                        <p:anim calcmode="lin" valueType="num">
                                          <p:cBhvr>
                                            <p:cTn id="62" dur="500" fill="hold"/>
                                            <p:tgtEl>
                                              <p:spTgt spid="23"/>
                                            </p:tgtEl>
                                            <p:attrNameLst>
                                              <p:attrName>ppt_w</p:attrName>
                                            </p:attrNameLst>
                                          </p:cBhvr>
                                          <p:tavLst>
                                            <p:tav tm="0">
                                              <p:val>
                                                <p:fltVal val="0"/>
                                              </p:val>
                                            </p:tav>
                                            <p:tav tm="100000">
                                              <p:val>
                                                <p:strVal val="#ppt_w"/>
                                              </p:val>
                                            </p:tav>
                                          </p:tavLst>
                                        </p:anim>
                                        <p:anim calcmode="lin" valueType="num">
                                          <p:cBhvr>
                                            <p:cTn id="63" dur="500" fill="hold"/>
                                            <p:tgtEl>
                                              <p:spTgt spid="23"/>
                                            </p:tgtEl>
                                            <p:attrNameLst>
                                              <p:attrName>ppt_h</p:attrName>
                                            </p:attrNameLst>
                                          </p:cBhvr>
                                          <p:tavLst>
                                            <p:tav tm="0">
                                              <p:val>
                                                <p:fltVal val="0"/>
                                              </p:val>
                                            </p:tav>
                                            <p:tav tm="100000">
                                              <p:val>
                                                <p:strVal val="#ppt_h"/>
                                              </p:val>
                                            </p:tav>
                                          </p:tavLst>
                                        </p:anim>
                                        <p:animEffect transition="in" filter="fade">
                                          <p:cBhvr>
                                            <p:cTn id="64" dur="500"/>
                                            <p:tgtEl>
                                              <p:spTgt spid="23"/>
                                            </p:tgtEl>
                                          </p:cBhvr>
                                        </p:animEffect>
                                      </p:childTnLst>
                                    </p:cTn>
                                  </p:par>
                                  <p:par>
                                    <p:cTn id="65" presetID="53" presetClass="entr" presetSubtype="16" fill="hold" grpId="0" nodeType="withEffect">
                                      <p:stCondLst>
                                        <p:cond delay="200"/>
                                      </p:stCondLst>
                                      <p:childTnLst>
                                        <p:set>
                                          <p:cBhvr>
                                            <p:cTn id="66" dur="1" fill="hold">
                                              <p:stCondLst>
                                                <p:cond delay="0"/>
                                              </p:stCondLst>
                                            </p:cTn>
                                            <p:tgtEl>
                                              <p:spTgt spid="24"/>
                                            </p:tgtEl>
                                            <p:attrNameLst>
                                              <p:attrName>style.visibility</p:attrName>
                                            </p:attrNameLst>
                                          </p:cBhvr>
                                          <p:to>
                                            <p:strVal val="visible"/>
                                          </p:to>
                                        </p:set>
                                        <p:anim calcmode="lin" valueType="num">
                                          <p:cBhvr>
                                            <p:cTn id="67" dur="500" fill="hold"/>
                                            <p:tgtEl>
                                              <p:spTgt spid="24"/>
                                            </p:tgtEl>
                                            <p:attrNameLst>
                                              <p:attrName>ppt_w</p:attrName>
                                            </p:attrNameLst>
                                          </p:cBhvr>
                                          <p:tavLst>
                                            <p:tav tm="0">
                                              <p:val>
                                                <p:fltVal val="0"/>
                                              </p:val>
                                            </p:tav>
                                            <p:tav tm="100000">
                                              <p:val>
                                                <p:strVal val="#ppt_w"/>
                                              </p:val>
                                            </p:tav>
                                          </p:tavLst>
                                        </p:anim>
                                        <p:anim calcmode="lin" valueType="num">
                                          <p:cBhvr>
                                            <p:cTn id="68" dur="500" fill="hold"/>
                                            <p:tgtEl>
                                              <p:spTgt spid="24"/>
                                            </p:tgtEl>
                                            <p:attrNameLst>
                                              <p:attrName>ppt_h</p:attrName>
                                            </p:attrNameLst>
                                          </p:cBhvr>
                                          <p:tavLst>
                                            <p:tav tm="0">
                                              <p:val>
                                                <p:fltVal val="0"/>
                                              </p:val>
                                            </p:tav>
                                            <p:tav tm="100000">
                                              <p:val>
                                                <p:strVal val="#ppt_h"/>
                                              </p:val>
                                            </p:tav>
                                          </p:tavLst>
                                        </p:anim>
                                        <p:animEffect transition="in" filter="fade">
                                          <p:cBhvr>
                                            <p:cTn id="69" dur="500"/>
                                            <p:tgtEl>
                                              <p:spTgt spid="24"/>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25"/>
                                            </p:tgtEl>
                                            <p:attrNameLst>
                                              <p:attrName>style.visibility</p:attrName>
                                            </p:attrNameLst>
                                          </p:cBhvr>
                                          <p:to>
                                            <p:strVal val="visible"/>
                                          </p:to>
                                        </p:set>
                                        <p:anim calcmode="lin" valueType="num">
                                          <p:cBhvr>
                                            <p:cTn id="72" dur="500" fill="hold"/>
                                            <p:tgtEl>
                                              <p:spTgt spid="25"/>
                                            </p:tgtEl>
                                            <p:attrNameLst>
                                              <p:attrName>ppt_w</p:attrName>
                                            </p:attrNameLst>
                                          </p:cBhvr>
                                          <p:tavLst>
                                            <p:tav tm="0">
                                              <p:val>
                                                <p:fltVal val="0"/>
                                              </p:val>
                                            </p:tav>
                                            <p:tav tm="100000">
                                              <p:val>
                                                <p:strVal val="#ppt_w"/>
                                              </p:val>
                                            </p:tav>
                                          </p:tavLst>
                                        </p:anim>
                                        <p:anim calcmode="lin" valueType="num">
                                          <p:cBhvr>
                                            <p:cTn id="73" dur="500" fill="hold"/>
                                            <p:tgtEl>
                                              <p:spTgt spid="25"/>
                                            </p:tgtEl>
                                            <p:attrNameLst>
                                              <p:attrName>ppt_h</p:attrName>
                                            </p:attrNameLst>
                                          </p:cBhvr>
                                          <p:tavLst>
                                            <p:tav tm="0">
                                              <p:val>
                                                <p:fltVal val="0"/>
                                              </p:val>
                                            </p:tav>
                                            <p:tav tm="100000">
                                              <p:val>
                                                <p:strVal val="#ppt_h"/>
                                              </p:val>
                                            </p:tav>
                                          </p:tavLst>
                                        </p:anim>
                                        <p:animEffect transition="in" filter="fade">
                                          <p:cBhvr>
                                            <p:cTn id="74" dur="500"/>
                                            <p:tgtEl>
                                              <p:spTgt spid="25"/>
                                            </p:tgtEl>
                                          </p:cBhvr>
                                        </p:animEffect>
                                      </p:childTnLst>
                                    </p:cTn>
                                  </p:par>
                                  <p:par>
                                    <p:cTn id="75" presetID="53" presetClass="entr" presetSubtype="16" fill="hold" grpId="0" nodeType="withEffect">
                                      <p:stCondLst>
                                        <p:cond delay="400"/>
                                      </p:stCondLst>
                                      <p:childTnLst>
                                        <p:set>
                                          <p:cBhvr>
                                            <p:cTn id="76" dur="1" fill="hold">
                                              <p:stCondLst>
                                                <p:cond delay="0"/>
                                              </p:stCondLst>
                                            </p:cTn>
                                            <p:tgtEl>
                                              <p:spTgt spid="26"/>
                                            </p:tgtEl>
                                            <p:attrNameLst>
                                              <p:attrName>style.visibility</p:attrName>
                                            </p:attrNameLst>
                                          </p:cBhvr>
                                          <p:to>
                                            <p:strVal val="visible"/>
                                          </p:to>
                                        </p:set>
                                        <p:anim calcmode="lin" valueType="num">
                                          <p:cBhvr>
                                            <p:cTn id="77" dur="500" fill="hold"/>
                                            <p:tgtEl>
                                              <p:spTgt spid="26"/>
                                            </p:tgtEl>
                                            <p:attrNameLst>
                                              <p:attrName>ppt_w</p:attrName>
                                            </p:attrNameLst>
                                          </p:cBhvr>
                                          <p:tavLst>
                                            <p:tav tm="0">
                                              <p:val>
                                                <p:fltVal val="0"/>
                                              </p:val>
                                            </p:tav>
                                            <p:tav tm="100000">
                                              <p:val>
                                                <p:strVal val="#ppt_w"/>
                                              </p:val>
                                            </p:tav>
                                          </p:tavLst>
                                        </p:anim>
                                        <p:anim calcmode="lin" valueType="num">
                                          <p:cBhvr>
                                            <p:cTn id="78" dur="500" fill="hold"/>
                                            <p:tgtEl>
                                              <p:spTgt spid="26"/>
                                            </p:tgtEl>
                                            <p:attrNameLst>
                                              <p:attrName>ppt_h</p:attrName>
                                            </p:attrNameLst>
                                          </p:cBhvr>
                                          <p:tavLst>
                                            <p:tav tm="0">
                                              <p:val>
                                                <p:fltVal val="0"/>
                                              </p:val>
                                            </p:tav>
                                            <p:tav tm="100000">
                                              <p:val>
                                                <p:strVal val="#ppt_h"/>
                                              </p:val>
                                            </p:tav>
                                          </p:tavLst>
                                        </p:anim>
                                        <p:animEffect transition="in" filter="fade">
                                          <p:cBhvr>
                                            <p:cTn id="79" dur="500"/>
                                            <p:tgtEl>
                                              <p:spTgt spid="26"/>
                                            </p:tgtEl>
                                          </p:cBhvr>
                                        </p:animEffect>
                                      </p:childTnLst>
                                    </p:cTn>
                                  </p:par>
                                  <p:par>
                                    <p:cTn id="80" presetID="53" presetClass="entr" presetSubtype="16" fill="hold" grpId="0" nodeType="withEffect">
                                      <p:stCondLst>
                                        <p:cond delay="200"/>
                                      </p:stCondLst>
                                      <p:childTnLst>
                                        <p:set>
                                          <p:cBhvr>
                                            <p:cTn id="81" dur="1" fill="hold">
                                              <p:stCondLst>
                                                <p:cond delay="0"/>
                                              </p:stCondLst>
                                            </p:cTn>
                                            <p:tgtEl>
                                              <p:spTgt spid="27"/>
                                            </p:tgtEl>
                                            <p:attrNameLst>
                                              <p:attrName>style.visibility</p:attrName>
                                            </p:attrNameLst>
                                          </p:cBhvr>
                                          <p:to>
                                            <p:strVal val="visible"/>
                                          </p:to>
                                        </p:set>
                                        <p:anim calcmode="lin" valueType="num">
                                          <p:cBhvr>
                                            <p:cTn id="82" dur="500" fill="hold"/>
                                            <p:tgtEl>
                                              <p:spTgt spid="27"/>
                                            </p:tgtEl>
                                            <p:attrNameLst>
                                              <p:attrName>ppt_w</p:attrName>
                                            </p:attrNameLst>
                                          </p:cBhvr>
                                          <p:tavLst>
                                            <p:tav tm="0">
                                              <p:val>
                                                <p:fltVal val="0"/>
                                              </p:val>
                                            </p:tav>
                                            <p:tav tm="100000">
                                              <p:val>
                                                <p:strVal val="#ppt_w"/>
                                              </p:val>
                                            </p:tav>
                                          </p:tavLst>
                                        </p:anim>
                                        <p:anim calcmode="lin" valueType="num">
                                          <p:cBhvr>
                                            <p:cTn id="83" dur="500" fill="hold"/>
                                            <p:tgtEl>
                                              <p:spTgt spid="27"/>
                                            </p:tgtEl>
                                            <p:attrNameLst>
                                              <p:attrName>ppt_h</p:attrName>
                                            </p:attrNameLst>
                                          </p:cBhvr>
                                          <p:tavLst>
                                            <p:tav tm="0">
                                              <p:val>
                                                <p:fltVal val="0"/>
                                              </p:val>
                                            </p:tav>
                                            <p:tav tm="100000">
                                              <p:val>
                                                <p:strVal val="#ppt_h"/>
                                              </p:val>
                                            </p:tav>
                                          </p:tavLst>
                                        </p:anim>
                                        <p:animEffect transition="in" filter="fade">
                                          <p:cBhvr>
                                            <p:cTn id="84" dur="500"/>
                                            <p:tgtEl>
                                              <p:spTgt spid="27"/>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28"/>
                                            </p:tgtEl>
                                            <p:attrNameLst>
                                              <p:attrName>style.visibility</p:attrName>
                                            </p:attrNameLst>
                                          </p:cBhvr>
                                          <p:to>
                                            <p:strVal val="visible"/>
                                          </p:to>
                                        </p:set>
                                        <p:anim calcmode="lin" valueType="num">
                                          <p:cBhvr>
                                            <p:cTn id="87" dur="500" fill="hold"/>
                                            <p:tgtEl>
                                              <p:spTgt spid="28"/>
                                            </p:tgtEl>
                                            <p:attrNameLst>
                                              <p:attrName>ppt_w</p:attrName>
                                            </p:attrNameLst>
                                          </p:cBhvr>
                                          <p:tavLst>
                                            <p:tav tm="0">
                                              <p:val>
                                                <p:fltVal val="0"/>
                                              </p:val>
                                            </p:tav>
                                            <p:tav tm="100000">
                                              <p:val>
                                                <p:strVal val="#ppt_w"/>
                                              </p:val>
                                            </p:tav>
                                          </p:tavLst>
                                        </p:anim>
                                        <p:anim calcmode="lin" valueType="num">
                                          <p:cBhvr>
                                            <p:cTn id="88" dur="500" fill="hold"/>
                                            <p:tgtEl>
                                              <p:spTgt spid="28"/>
                                            </p:tgtEl>
                                            <p:attrNameLst>
                                              <p:attrName>ppt_h</p:attrName>
                                            </p:attrNameLst>
                                          </p:cBhvr>
                                          <p:tavLst>
                                            <p:tav tm="0">
                                              <p:val>
                                                <p:fltVal val="0"/>
                                              </p:val>
                                            </p:tav>
                                            <p:tav tm="100000">
                                              <p:val>
                                                <p:strVal val="#ppt_h"/>
                                              </p:val>
                                            </p:tav>
                                          </p:tavLst>
                                        </p:anim>
                                        <p:animEffect transition="in" filter="fade">
                                          <p:cBhvr>
                                            <p:cTn id="89" dur="500"/>
                                            <p:tgtEl>
                                              <p:spTgt spid="28"/>
                                            </p:tgtEl>
                                          </p:cBhvr>
                                        </p:animEffect>
                                      </p:childTnLst>
                                    </p:cTn>
                                  </p:par>
                                  <p:par>
                                    <p:cTn id="90" presetID="53" presetClass="entr" presetSubtype="16" fill="hold" grpId="0" nodeType="withEffect">
                                      <p:stCondLst>
                                        <p:cond delay="400"/>
                                      </p:stCondLst>
                                      <p:childTnLst>
                                        <p:set>
                                          <p:cBhvr>
                                            <p:cTn id="91" dur="1" fill="hold">
                                              <p:stCondLst>
                                                <p:cond delay="0"/>
                                              </p:stCondLst>
                                            </p:cTn>
                                            <p:tgtEl>
                                              <p:spTgt spid="29"/>
                                            </p:tgtEl>
                                            <p:attrNameLst>
                                              <p:attrName>style.visibility</p:attrName>
                                            </p:attrNameLst>
                                          </p:cBhvr>
                                          <p:to>
                                            <p:strVal val="visible"/>
                                          </p:to>
                                        </p:set>
                                        <p:anim calcmode="lin" valueType="num">
                                          <p:cBhvr>
                                            <p:cTn id="92" dur="500" fill="hold"/>
                                            <p:tgtEl>
                                              <p:spTgt spid="29"/>
                                            </p:tgtEl>
                                            <p:attrNameLst>
                                              <p:attrName>ppt_w</p:attrName>
                                            </p:attrNameLst>
                                          </p:cBhvr>
                                          <p:tavLst>
                                            <p:tav tm="0">
                                              <p:val>
                                                <p:fltVal val="0"/>
                                              </p:val>
                                            </p:tav>
                                            <p:tav tm="100000">
                                              <p:val>
                                                <p:strVal val="#ppt_w"/>
                                              </p:val>
                                            </p:tav>
                                          </p:tavLst>
                                        </p:anim>
                                        <p:anim calcmode="lin" valueType="num">
                                          <p:cBhvr>
                                            <p:cTn id="93" dur="500" fill="hold"/>
                                            <p:tgtEl>
                                              <p:spTgt spid="29"/>
                                            </p:tgtEl>
                                            <p:attrNameLst>
                                              <p:attrName>ppt_h</p:attrName>
                                            </p:attrNameLst>
                                          </p:cBhvr>
                                          <p:tavLst>
                                            <p:tav tm="0">
                                              <p:val>
                                                <p:fltVal val="0"/>
                                              </p:val>
                                            </p:tav>
                                            <p:tav tm="100000">
                                              <p:val>
                                                <p:strVal val="#ppt_h"/>
                                              </p:val>
                                            </p:tav>
                                          </p:tavLst>
                                        </p:anim>
                                        <p:animEffect transition="in" filter="fade">
                                          <p:cBhvr>
                                            <p:cTn id="94" dur="500"/>
                                            <p:tgtEl>
                                              <p:spTgt spid="29"/>
                                            </p:tgtEl>
                                          </p:cBhvr>
                                        </p:animEffect>
                                      </p:childTnLst>
                                    </p:cTn>
                                  </p:par>
                                  <p:par>
                                    <p:cTn id="95" presetID="53" presetClass="entr" presetSubtype="16" fill="hold" grpId="0" nodeType="withEffect">
                                      <p:stCondLst>
                                        <p:cond delay="200"/>
                                      </p:stCondLst>
                                      <p:childTnLst>
                                        <p:set>
                                          <p:cBhvr>
                                            <p:cTn id="96" dur="1" fill="hold">
                                              <p:stCondLst>
                                                <p:cond delay="0"/>
                                              </p:stCondLst>
                                            </p:cTn>
                                            <p:tgtEl>
                                              <p:spTgt spid="30"/>
                                            </p:tgtEl>
                                            <p:attrNameLst>
                                              <p:attrName>style.visibility</p:attrName>
                                            </p:attrNameLst>
                                          </p:cBhvr>
                                          <p:to>
                                            <p:strVal val="visible"/>
                                          </p:to>
                                        </p:set>
                                        <p:anim calcmode="lin" valueType="num">
                                          <p:cBhvr>
                                            <p:cTn id="97" dur="500" fill="hold"/>
                                            <p:tgtEl>
                                              <p:spTgt spid="30"/>
                                            </p:tgtEl>
                                            <p:attrNameLst>
                                              <p:attrName>ppt_w</p:attrName>
                                            </p:attrNameLst>
                                          </p:cBhvr>
                                          <p:tavLst>
                                            <p:tav tm="0">
                                              <p:val>
                                                <p:fltVal val="0"/>
                                              </p:val>
                                            </p:tav>
                                            <p:tav tm="100000">
                                              <p:val>
                                                <p:strVal val="#ppt_w"/>
                                              </p:val>
                                            </p:tav>
                                          </p:tavLst>
                                        </p:anim>
                                        <p:anim calcmode="lin" valueType="num">
                                          <p:cBhvr>
                                            <p:cTn id="98" dur="500" fill="hold"/>
                                            <p:tgtEl>
                                              <p:spTgt spid="30"/>
                                            </p:tgtEl>
                                            <p:attrNameLst>
                                              <p:attrName>ppt_h</p:attrName>
                                            </p:attrNameLst>
                                          </p:cBhvr>
                                          <p:tavLst>
                                            <p:tav tm="0">
                                              <p:val>
                                                <p:fltVal val="0"/>
                                              </p:val>
                                            </p:tav>
                                            <p:tav tm="100000">
                                              <p:val>
                                                <p:strVal val="#ppt_h"/>
                                              </p:val>
                                            </p:tav>
                                          </p:tavLst>
                                        </p:anim>
                                        <p:animEffect transition="in" filter="fade">
                                          <p:cBhvr>
                                            <p:cTn id="99" dur="500"/>
                                            <p:tgtEl>
                                              <p:spTgt spid="30"/>
                                            </p:tgtEl>
                                          </p:cBhvr>
                                        </p:animEffect>
                                      </p:childTnLst>
                                    </p:cTn>
                                  </p:par>
                                  <p:par>
                                    <p:cTn id="100" presetID="53" presetClass="entr" presetSubtype="16" fill="hold" grpId="0" nodeType="withEffect">
                                      <p:stCondLst>
                                        <p:cond delay="20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500" fill="hold"/>
                                            <p:tgtEl>
                                              <p:spTgt spid="31"/>
                                            </p:tgtEl>
                                            <p:attrNameLst>
                                              <p:attrName>ppt_w</p:attrName>
                                            </p:attrNameLst>
                                          </p:cBhvr>
                                          <p:tavLst>
                                            <p:tav tm="0">
                                              <p:val>
                                                <p:fltVal val="0"/>
                                              </p:val>
                                            </p:tav>
                                            <p:tav tm="100000">
                                              <p:val>
                                                <p:strVal val="#ppt_w"/>
                                              </p:val>
                                            </p:tav>
                                          </p:tavLst>
                                        </p:anim>
                                        <p:anim calcmode="lin" valueType="num">
                                          <p:cBhvr>
                                            <p:cTn id="103" dur="500" fill="hold"/>
                                            <p:tgtEl>
                                              <p:spTgt spid="31"/>
                                            </p:tgtEl>
                                            <p:attrNameLst>
                                              <p:attrName>ppt_h</p:attrName>
                                            </p:attrNameLst>
                                          </p:cBhvr>
                                          <p:tavLst>
                                            <p:tav tm="0">
                                              <p:val>
                                                <p:fltVal val="0"/>
                                              </p:val>
                                            </p:tav>
                                            <p:tav tm="100000">
                                              <p:val>
                                                <p:strVal val="#ppt_h"/>
                                              </p:val>
                                            </p:tav>
                                          </p:tavLst>
                                        </p:anim>
                                        <p:animEffect transition="in" filter="fade">
                                          <p:cBhvr>
                                            <p:cTn id="104" dur="500"/>
                                            <p:tgtEl>
                                              <p:spTgt spid="31"/>
                                            </p:tgtEl>
                                          </p:cBhvr>
                                        </p:animEffect>
                                      </p:childTnLst>
                                    </p:cTn>
                                  </p:par>
                                  <p:par>
                                    <p:cTn id="105" presetID="53" presetClass="entr" presetSubtype="16" fill="hold" grpId="0" nodeType="withEffect">
                                      <p:stCondLst>
                                        <p:cond delay="0"/>
                                      </p:stCondLst>
                                      <p:childTnLst>
                                        <p:set>
                                          <p:cBhvr>
                                            <p:cTn id="106" dur="1" fill="hold">
                                              <p:stCondLst>
                                                <p:cond delay="0"/>
                                              </p:stCondLst>
                                            </p:cTn>
                                            <p:tgtEl>
                                              <p:spTgt spid="32"/>
                                            </p:tgtEl>
                                            <p:attrNameLst>
                                              <p:attrName>style.visibility</p:attrName>
                                            </p:attrNameLst>
                                          </p:cBhvr>
                                          <p:to>
                                            <p:strVal val="visible"/>
                                          </p:to>
                                        </p:set>
                                        <p:anim calcmode="lin" valueType="num">
                                          <p:cBhvr>
                                            <p:cTn id="107" dur="500" fill="hold"/>
                                            <p:tgtEl>
                                              <p:spTgt spid="32"/>
                                            </p:tgtEl>
                                            <p:attrNameLst>
                                              <p:attrName>ppt_w</p:attrName>
                                            </p:attrNameLst>
                                          </p:cBhvr>
                                          <p:tavLst>
                                            <p:tav tm="0">
                                              <p:val>
                                                <p:fltVal val="0"/>
                                              </p:val>
                                            </p:tav>
                                            <p:tav tm="100000">
                                              <p:val>
                                                <p:strVal val="#ppt_w"/>
                                              </p:val>
                                            </p:tav>
                                          </p:tavLst>
                                        </p:anim>
                                        <p:anim calcmode="lin" valueType="num">
                                          <p:cBhvr>
                                            <p:cTn id="108" dur="500" fill="hold"/>
                                            <p:tgtEl>
                                              <p:spTgt spid="32"/>
                                            </p:tgtEl>
                                            <p:attrNameLst>
                                              <p:attrName>ppt_h</p:attrName>
                                            </p:attrNameLst>
                                          </p:cBhvr>
                                          <p:tavLst>
                                            <p:tav tm="0">
                                              <p:val>
                                                <p:fltVal val="0"/>
                                              </p:val>
                                            </p:tav>
                                            <p:tav tm="100000">
                                              <p:val>
                                                <p:strVal val="#ppt_h"/>
                                              </p:val>
                                            </p:tav>
                                          </p:tavLst>
                                        </p:anim>
                                        <p:animEffect transition="in" filter="fade">
                                          <p:cBhvr>
                                            <p:cTn id="109" dur="500"/>
                                            <p:tgtEl>
                                              <p:spTgt spid="32"/>
                                            </p:tgtEl>
                                          </p:cBhvr>
                                        </p:animEffect>
                                      </p:childTnLst>
                                    </p:cTn>
                                  </p:par>
                                  <p:par>
                                    <p:cTn id="110" presetID="53" presetClass="entr" presetSubtype="16" fill="hold" grpId="0" nodeType="withEffect">
                                      <p:stCondLst>
                                        <p:cond delay="400"/>
                                      </p:stCondLst>
                                      <p:childTnLst>
                                        <p:set>
                                          <p:cBhvr>
                                            <p:cTn id="111" dur="1" fill="hold">
                                              <p:stCondLst>
                                                <p:cond delay="0"/>
                                              </p:stCondLst>
                                            </p:cTn>
                                            <p:tgtEl>
                                              <p:spTgt spid="33"/>
                                            </p:tgtEl>
                                            <p:attrNameLst>
                                              <p:attrName>style.visibility</p:attrName>
                                            </p:attrNameLst>
                                          </p:cBhvr>
                                          <p:to>
                                            <p:strVal val="visible"/>
                                          </p:to>
                                        </p:set>
                                        <p:anim calcmode="lin" valueType="num">
                                          <p:cBhvr>
                                            <p:cTn id="112" dur="500" fill="hold"/>
                                            <p:tgtEl>
                                              <p:spTgt spid="33"/>
                                            </p:tgtEl>
                                            <p:attrNameLst>
                                              <p:attrName>ppt_w</p:attrName>
                                            </p:attrNameLst>
                                          </p:cBhvr>
                                          <p:tavLst>
                                            <p:tav tm="0">
                                              <p:val>
                                                <p:fltVal val="0"/>
                                              </p:val>
                                            </p:tav>
                                            <p:tav tm="100000">
                                              <p:val>
                                                <p:strVal val="#ppt_w"/>
                                              </p:val>
                                            </p:tav>
                                          </p:tavLst>
                                        </p:anim>
                                        <p:anim calcmode="lin" valueType="num">
                                          <p:cBhvr>
                                            <p:cTn id="113" dur="500" fill="hold"/>
                                            <p:tgtEl>
                                              <p:spTgt spid="33"/>
                                            </p:tgtEl>
                                            <p:attrNameLst>
                                              <p:attrName>ppt_h</p:attrName>
                                            </p:attrNameLst>
                                          </p:cBhvr>
                                          <p:tavLst>
                                            <p:tav tm="0">
                                              <p:val>
                                                <p:fltVal val="0"/>
                                              </p:val>
                                            </p:tav>
                                            <p:tav tm="100000">
                                              <p:val>
                                                <p:strVal val="#ppt_h"/>
                                              </p:val>
                                            </p:tav>
                                          </p:tavLst>
                                        </p:anim>
                                        <p:animEffect transition="in" filter="fade">
                                          <p:cBhvr>
                                            <p:cTn id="114" dur="500"/>
                                            <p:tgtEl>
                                              <p:spTgt spid="33"/>
                                            </p:tgtEl>
                                          </p:cBhvr>
                                        </p:animEffect>
                                      </p:childTnLst>
                                    </p:cTn>
                                  </p:par>
                                  <p:par>
                                    <p:cTn id="115" presetID="53" presetClass="entr" presetSubtype="16" fill="hold" grpId="0" nodeType="withEffect">
                                      <p:stCondLst>
                                        <p:cond delay="200"/>
                                      </p:stCondLst>
                                      <p:childTnLst>
                                        <p:set>
                                          <p:cBhvr>
                                            <p:cTn id="116" dur="1" fill="hold">
                                              <p:stCondLst>
                                                <p:cond delay="0"/>
                                              </p:stCondLst>
                                            </p:cTn>
                                            <p:tgtEl>
                                              <p:spTgt spid="34"/>
                                            </p:tgtEl>
                                            <p:attrNameLst>
                                              <p:attrName>style.visibility</p:attrName>
                                            </p:attrNameLst>
                                          </p:cBhvr>
                                          <p:to>
                                            <p:strVal val="visible"/>
                                          </p:to>
                                        </p:set>
                                        <p:anim calcmode="lin" valueType="num">
                                          <p:cBhvr>
                                            <p:cTn id="117" dur="500" fill="hold"/>
                                            <p:tgtEl>
                                              <p:spTgt spid="34"/>
                                            </p:tgtEl>
                                            <p:attrNameLst>
                                              <p:attrName>ppt_w</p:attrName>
                                            </p:attrNameLst>
                                          </p:cBhvr>
                                          <p:tavLst>
                                            <p:tav tm="0">
                                              <p:val>
                                                <p:fltVal val="0"/>
                                              </p:val>
                                            </p:tav>
                                            <p:tav tm="100000">
                                              <p:val>
                                                <p:strVal val="#ppt_w"/>
                                              </p:val>
                                            </p:tav>
                                          </p:tavLst>
                                        </p:anim>
                                        <p:anim calcmode="lin" valueType="num">
                                          <p:cBhvr>
                                            <p:cTn id="118" dur="500" fill="hold"/>
                                            <p:tgtEl>
                                              <p:spTgt spid="34"/>
                                            </p:tgtEl>
                                            <p:attrNameLst>
                                              <p:attrName>ppt_h</p:attrName>
                                            </p:attrNameLst>
                                          </p:cBhvr>
                                          <p:tavLst>
                                            <p:tav tm="0">
                                              <p:val>
                                                <p:fltVal val="0"/>
                                              </p:val>
                                            </p:tav>
                                            <p:tav tm="100000">
                                              <p:val>
                                                <p:strVal val="#ppt_h"/>
                                              </p:val>
                                            </p:tav>
                                          </p:tavLst>
                                        </p:anim>
                                        <p:animEffect transition="in" filter="fade">
                                          <p:cBhvr>
                                            <p:cTn id="119" dur="500"/>
                                            <p:tgtEl>
                                              <p:spTgt spid="34"/>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35"/>
                                            </p:tgtEl>
                                            <p:attrNameLst>
                                              <p:attrName>style.visibility</p:attrName>
                                            </p:attrNameLst>
                                          </p:cBhvr>
                                          <p:to>
                                            <p:strVal val="visible"/>
                                          </p:to>
                                        </p:set>
                                        <p:anim calcmode="lin" valueType="num">
                                          <p:cBhvr>
                                            <p:cTn id="122" dur="500" fill="hold"/>
                                            <p:tgtEl>
                                              <p:spTgt spid="35"/>
                                            </p:tgtEl>
                                            <p:attrNameLst>
                                              <p:attrName>ppt_w</p:attrName>
                                            </p:attrNameLst>
                                          </p:cBhvr>
                                          <p:tavLst>
                                            <p:tav tm="0">
                                              <p:val>
                                                <p:fltVal val="0"/>
                                              </p:val>
                                            </p:tav>
                                            <p:tav tm="100000">
                                              <p:val>
                                                <p:strVal val="#ppt_w"/>
                                              </p:val>
                                            </p:tav>
                                          </p:tavLst>
                                        </p:anim>
                                        <p:anim calcmode="lin" valueType="num">
                                          <p:cBhvr>
                                            <p:cTn id="123" dur="500" fill="hold"/>
                                            <p:tgtEl>
                                              <p:spTgt spid="35"/>
                                            </p:tgtEl>
                                            <p:attrNameLst>
                                              <p:attrName>ppt_h</p:attrName>
                                            </p:attrNameLst>
                                          </p:cBhvr>
                                          <p:tavLst>
                                            <p:tav tm="0">
                                              <p:val>
                                                <p:fltVal val="0"/>
                                              </p:val>
                                            </p:tav>
                                            <p:tav tm="100000">
                                              <p:val>
                                                <p:strVal val="#ppt_h"/>
                                              </p:val>
                                            </p:tav>
                                          </p:tavLst>
                                        </p:anim>
                                        <p:animEffect transition="in" filter="fade">
                                          <p:cBhvr>
                                            <p:cTn id="124" dur="500"/>
                                            <p:tgtEl>
                                              <p:spTgt spid="35"/>
                                            </p:tgtEl>
                                          </p:cBhvr>
                                        </p:animEffect>
                                      </p:childTnLst>
                                    </p:cTn>
                                  </p:par>
                                  <p:par>
                                    <p:cTn id="125" presetID="53" presetClass="entr" presetSubtype="16" fill="hold" grpId="0" nodeType="withEffect">
                                      <p:stCondLst>
                                        <p:cond delay="400"/>
                                      </p:stCondLst>
                                      <p:childTnLst>
                                        <p:set>
                                          <p:cBhvr>
                                            <p:cTn id="126" dur="1" fill="hold">
                                              <p:stCondLst>
                                                <p:cond delay="0"/>
                                              </p:stCondLst>
                                            </p:cTn>
                                            <p:tgtEl>
                                              <p:spTgt spid="36"/>
                                            </p:tgtEl>
                                            <p:attrNameLst>
                                              <p:attrName>style.visibility</p:attrName>
                                            </p:attrNameLst>
                                          </p:cBhvr>
                                          <p:to>
                                            <p:strVal val="visible"/>
                                          </p:to>
                                        </p:set>
                                        <p:anim calcmode="lin" valueType="num">
                                          <p:cBhvr>
                                            <p:cTn id="127" dur="500" fill="hold"/>
                                            <p:tgtEl>
                                              <p:spTgt spid="36"/>
                                            </p:tgtEl>
                                            <p:attrNameLst>
                                              <p:attrName>ppt_w</p:attrName>
                                            </p:attrNameLst>
                                          </p:cBhvr>
                                          <p:tavLst>
                                            <p:tav tm="0">
                                              <p:val>
                                                <p:fltVal val="0"/>
                                              </p:val>
                                            </p:tav>
                                            <p:tav tm="100000">
                                              <p:val>
                                                <p:strVal val="#ppt_w"/>
                                              </p:val>
                                            </p:tav>
                                          </p:tavLst>
                                        </p:anim>
                                        <p:anim calcmode="lin" valueType="num">
                                          <p:cBhvr>
                                            <p:cTn id="128" dur="500" fill="hold"/>
                                            <p:tgtEl>
                                              <p:spTgt spid="36"/>
                                            </p:tgtEl>
                                            <p:attrNameLst>
                                              <p:attrName>ppt_h</p:attrName>
                                            </p:attrNameLst>
                                          </p:cBhvr>
                                          <p:tavLst>
                                            <p:tav tm="0">
                                              <p:val>
                                                <p:fltVal val="0"/>
                                              </p:val>
                                            </p:tav>
                                            <p:tav tm="100000">
                                              <p:val>
                                                <p:strVal val="#ppt_h"/>
                                              </p:val>
                                            </p:tav>
                                          </p:tavLst>
                                        </p:anim>
                                        <p:animEffect transition="in" filter="fade">
                                          <p:cBhvr>
                                            <p:cTn id="129" dur="500"/>
                                            <p:tgtEl>
                                              <p:spTgt spid="36"/>
                                            </p:tgtEl>
                                          </p:cBhvr>
                                        </p:animEffect>
                                      </p:childTnLst>
                                    </p:cTn>
                                  </p:par>
                                  <p:par>
                                    <p:cTn id="130" presetID="53" presetClass="entr" presetSubtype="16" fill="hold" grpId="0" nodeType="withEffect">
                                      <p:stCondLst>
                                        <p:cond delay="200"/>
                                      </p:stCondLst>
                                      <p:childTnLst>
                                        <p:set>
                                          <p:cBhvr>
                                            <p:cTn id="131" dur="1" fill="hold">
                                              <p:stCondLst>
                                                <p:cond delay="0"/>
                                              </p:stCondLst>
                                            </p:cTn>
                                            <p:tgtEl>
                                              <p:spTgt spid="37"/>
                                            </p:tgtEl>
                                            <p:attrNameLst>
                                              <p:attrName>style.visibility</p:attrName>
                                            </p:attrNameLst>
                                          </p:cBhvr>
                                          <p:to>
                                            <p:strVal val="visible"/>
                                          </p:to>
                                        </p:set>
                                        <p:anim calcmode="lin" valueType="num">
                                          <p:cBhvr>
                                            <p:cTn id="132" dur="500" fill="hold"/>
                                            <p:tgtEl>
                                              <p:spTgt spid="37"/>
                                            </p:tgtEl>
                                            <p:attrNameLst>
                                              <p:attrName>ppt_w</p:attrName>
                                            </p:attrNameLst>
                                          </p:cBhvr>
                                          <p:tavLst>
                                            <p:tav tm="0">
                                              <p:val>
                                                <p:fltVal val="0"/>
                                              </p:val>
                                            </p:tav>
                                            <p:tav tm="100000">
                                              <p:val>
                                                <p:strVal val="#ppt_w"/>
                                              </p:val>
                                            </p:tav>
                                          </p:tavLst>
                                        </p:anim>
                                        <p:anim calcmode="lin" valueType="num">
                                          <p:cBhvr>
                                            <p:cTn id="133" dur="500" fill="hold"/>
                                            <p:tgtEl>
                                              <p:spTgt spid="37"/>
                                            </p:tgtEl>
                                            <p:attrNameLst>
                                              <p:attrName>ppt_h</p:attrName>
                                            </p:attrNameLst>
                                          </p:cBhvr>
                                          <p:tavLst>
                                            <p:tav tm="0">
                                              <p:val>
                                                <p:fltVal val="0"/>
                                              </p:val>
                                            </p:tav>
                                            <p:tav tm="100000">
                                              <p:val>
                                                <p:strVal val="#ppt_h"/>
                                              </p:val>
                                            </p:tav>
                                          </p:tavLst>
                                        </p:anim>
                                        <p:animEffect transition="in" filter="fade">
                                          <p:cBhvr>
                                            <p:cTn id="134" dur="500"/>
                                            <p:tgtEl>
                                              <p:spTgt spid="37"/>
                                            </p:tgtEl>
                                          </p:cBhvr>
                                        </p:animEffect>
                                      </p:childTnLst>
                                    </p:cTn>
                                  </p:par>
                                  <p:par>
                                    <p:cTn id="135" presetID="53" presetClass="entr" presetSubtype="16" fill="hold" grpId="0" nodeType="withEffect">
                                      <p:stCondLst>
                                        <p:cond delay="200"/>
                                      </p:stCondLst>
                                      <p:childTnLst>
                                        <p:set>
                                          <p:cBhvr>
                                            <p:cTn id="136" dur="1" fill="hold">
                                              <p:stCondLst>
                                                <p:cond delay="0"/>
                                              </p:stCondLst>
                                            </p:cTn>
                                            <p:tgtEl>
                                              <p:spTgt spid="38"/>
                                            </p:tgtEl>
                                            <p:attrNameLst>
                                              <p:attrName>style.visibility</p:attrName>
                                            </p:attrNameLst>
                                          </p:cBhvr>
                                          <p:to>
                                            <p:strVal val="visible"/>
                                          </p:to>
                                        </p:set>
                                        <p:anim calcmode="lin" valueType="num">
                                          <p:cBhvr>
                                            <p:cTn id="137" dur="500" fill="hold"/>
                                            <p:tgtEl>
                                              <p:spTgt spid="38"/>
                                            </p:tgtEl>
                                            <p:attrNameLst>
                                              <p:attrName>ppt_w</p:attrName>
                                            </p:attrNameLst>
                                          </p:cBhvr>
                                          <p:tavLst>
                                            <p:tav tm="0">
                                              <p:val>
                                                <p:fltVal val="0"/>
                                              </p:val>
                                            </p:tav>
                                            <p:tav tm="100000">
                                              <p:val>
                                                <p:strVal val="#ppt_w"/>
                                              </p:val>
                                            </p:tav>
                                          </p:tavLst>
                                        </p:anim>
                                        <p:anim calcmode="lin" valueType="num">
                                          <p:cBhvr>
                                            <p:cTn id="138" dur="500" fill="hold"/>
                                            <p:tgtEl>
                                              <p:spTgt spid="38"/>
                                            </p:tgtEl>
                                            <p:attrNameLst>
                                              <p:attrName>ppt_h</p:attrName>
                                            </p:attrNameLst>
                                          </p:cBhvr>
                                          <p:tavLst>
                                            <p:tav tm="0">
                                              <p:val>
                                                <p:fltVal val="0"/>
                                              </p:val>
                                            </p:tav>
                                            <p:tav tm="100000">
                                              <p:val>
                                                <p:strVal val="#ppt_h"/>
                                              </p:val>
                                            </p:tav>
                                          </p:tavLst>
                                        </p:anim>
                                        <p:animEffect transition="in" filter="fade">
                                          <p:cBhvr>
                                            <p:cTn id="139" dur="500"/>
                                            <p:tgtEl>
                                              <p:spTgt spid="38"/>
                                            </p:tgtEl>
                                          </p:cBhvr>
                                        </p:animEffect>
                                      </p:childTnLst>
                                    </p:cTn>
                                  </p:par>
                                  <p:par>
                                    <p:cTn id="140" presetID="53" presetClass="entr" presetSubtype="16" fill="hold" grpId="0" nodeType="withEffect">
                                      <p:stCondLst>
                                        <p:cond delay="200"/>
                                      </p:stCondLst>
                                      <p:childTnLst>
                                        <p:set>
                                          <p:cBhvr>
                                            <p:cTn id="141" dur="1" fill="hold">
                                              <p:stCondLst>
                                                <p:cond delay="0"/>
                                              </p:stCondLst>
                                            </p:cTn>
                                            <p:tgtEl>
                                              <p:spTgt spid="39"/>
                                            </p:tgtEl>
                                            <p:attrNameLst>
                                              <p:attrName>style.visibility</p:attrName>
                                            </p:attrNameLst>
                                          </p:cBhvr>
                                          <p:to>
                                            <p:strVal val="visible"/>
                                          </p:to>
                                        </p:set>
                                        <p:anim calcmode="lin" valueType="num">
                                          <p:cBhvr>
                                            <p:cTn id="142" dur="500" fill="hold"/>
                                            <p:tgtEl>
                                              <p:spTgt spid="39"/>
                                            </p:tgtEl>
                                            <p:attrNameLst>
                                              <p:attrName>ppt_w</p:attrName>
                                            </p:attrNameLst>
                                          </p:cBhvr>
                                          <p:tavLst>
                                            <p:tav tm="0">
                                              <p:val>
                                                <p:fltVal val="0"/>
                                              </p:val>
                                            </p:tav>
                                            <p:tav tm="100000">
                                              <p:val>
                                                <p:strVal val="#ppt_w"/>
                                              </p:val>
                                            </p:tav>
                                          </p:tavLst>
                                        </p:anim>
                                        <p:anim calcmode="lin" valueType="num">
                                          <p:cBhvr>
                                            <p:cTn id="143" dur="500" fill="hold"/>
                                            <p:tgtEl>
                                              <p:spTgt spid="39"/>
                                            </p:tgtEl>
                                            <p:attrNameLst>
                                              <p:attrName>ppt_h</p:attrName>
                                            </p:attrNameLst>
                                          </p:cBhvr>
                                          <p:tavLst>
                                            <p:tav tm="0">
                                              <p:val>
                                                <p:fltVal val="0"/>
                                              </p:val>
                                            </p:tav>
                                            <p:tav tm="100000">
                                              <p:val>
                                                <p:strVal val="#ppt_h"/>
                                              </p:val>
                                            </p:tav>
                                          </p:tavLst>
                                        </p:anim>
                                        <p:animEffect transition="in" filter="fade">
                                          <p:cBhvr>
                                            <p:cTn id="144"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17" grpId="0"/>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0-#ppt_h/2"/>
                                              </p:val>
                                            </p:tav>
                                            <p:tav tm="100000">
                                              <p:val>
                                                <p:strVal val="#ppt_y"/>
                                              </p:val>
                                            </p:tav>
                                          </p:tavLst>
                                        </p:anim>
                                      </p:childTnLst>
                                    </p:cTn>
                                  </p:par>
                                  <p:par>
                                    <p:cTn id="9" presetID="2" presetClass="entr" presetSubtype="12"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3"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1+#ppt_w/2"/>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par>
                                    <p:cTn id="17" presetID="2" presetClass="entr" presetSubtype="6"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1+#ppt_w/2"/>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par>
                              <p:cTn id="21" fill="hold">
                                <p:stCondLst>
                                  <p:cond delay="500"/>
                                </p:stCondLst>
                                <p:childTnLst>
                                  <p:par>
                                    <p:cTn id="22" presetID="21" presetClass="entr" presetSubtype="1" fill="hold" grpId="0" nodeType="after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wheel(1)">
                                          <p:cBhvr>
                                            <p:cTn id="24" dur="1000"/>
                                            <p:tgtEl>
                                              <p:spTgt spid="14"/>
                                            </p:tgtEl>
                                          </p:cBhvr>
                                        </p:animEffect>
                                      </p:childTnLst>
                                    </p:cTn>
                                  </p:par>
                                  <p:par>
                                    <p:cTn id="25" presetID="21" presetClass="entr" presetSubtype="1" fill="hold" grpId="0" nodeType="withEffect">
                                      <p:stCondLst>
                                        <p:cond delay="300"/>
                                      </p:stCondLst>
                                      <p:childTnLst>
                                        <p:set>
                                          <p:cBhvr>
                                            <p:cTn id="26" dur="1" fill="hold">
                                              <p:stCondLst>
                                                <p:cond delay="0"/>
                                              </p:stCondLst>
                                            </p:cTn>
                                            <p:tgtEl>
                                              <p:spTgt spid="15"/>
                                            </p:tgtEl>
                                            <p:attrNameLst>
                                              <p:attrName>style.visibility</p:attrName>
                                            </p:attrNameLst>
                                          </p:cBhvr>
                                          <p:to>
                                            <p:strVal val="visible"/>
                                          </p:to>
                                        </p:set>
                                        <p:animEffect transition="in" filter="wheel(1)">
                                          <p:cBhvr>
                                            <p:cTn id="27" dur="1000"/>
                                            <p:tgtEl>
                                              <p:spTgt spid="15"/>
                                            </p:tgtEl>
                                          </p:cBhvr>
                                        </p:animEffect>
                                      </p:childTnLst>
                                    </p:cTn>
                                  </p:par>
                                  <p:par>
                                    <p:cTn id="28" presetID="21" presetClass="entr" presetSubtype="1" fill="hold" grpId="0" nodeType="withEffect">
                                      <p:stCondLst>
                                        <p:cond delay="600"/>
                                      </p:stCondLst>
                                      <p:childTnLst>
                                        <p:set>
                                          <p:cBhvr>
                                            <p:cTn id="29" dur="1" fill="hold">
                                              <p:stCondLst>
                                                <p:cond delay="0"/>
                                              </p:stCondLst>
                                            </p:cTn>
                                            <p:tgtEl>
                                              <p:spTgt spid="16"/>
                                            </p:tgtEl>
                                            <p:attrNameLst>
                                              <p:attrName>style.visibility</p:attrName>
                                            </p:attrNameLst>
                                          </p:cBhvr>
                                          <p:to>
                                            <p:strVal val="visible"/>
                                          </p:to>
                                        </p:set>
                                        <p:animEffect transition="in" filter="wheel(1)">
                                          <p:cBhvr>
                                            <p:cTn id="30" dur="1000"/>
                                            <p:tgtEl>
                                              <p:spTgt spid="16"/>
                                            </p:tgtEl>
                                          </p:cBhvr>
                                        </p:animEffect>
                                      </p:childTnLst>
                                    </p:cTn>
                                  </p:par>
                                  <p:par>
                                    <p:cTn id="31" presetID="21" presetClass="entr" presetSubtype="1" fill="hold" grpId="0" nodeType="withEffect">
                                      <p:stCondLst>
                                        <p:cond delay="1100"/>
                                      </p:stCondLst>
                                      <p:childTnLst>
                                        <p:set>
                                          <p:cBhvr>
                                            <p:cTn id="32" dur="1" fill="hold">
                                              <p:stCondLst>
                                                <p:cond delay="0"/>
                                              </p:stCondLst>
                                            </p:cTn>
                                            <p:tgtEl>
                                              <p:spTgt spid="17"/>
                                            </p:tgtEl>
                                            <p:attrNameLst>
                                              <p:attrName>style.visibility</p:attrName>
                                            </p:attrNameLst>
                                          </p:cBhvr>
                                          <p:to>
                                            <p:strVal val="visible"/>
                                          </p:to>
                                        </p:set>
                                        <p:animEffect transition="in" filter="wheel(1)">
                                          <p:cBhvr>
                                            <p:cTn id="33" dur="1000"/>
                                            <p:tgtEl>
                                              <p:spTgt spid="17"/>
                                            </p:tgtEl>
                                          </p:cBhvr>
                                        </p:animEffect>
                                      </p:childTnLst>
                                    </p:cTn>
                                  </p:par>
                                </p:childTnLst>
                              </p:cTn>
                            </p:par>
                            <p:par>
                              <p:cTn id="34" fill="hold">
                                <p:stCondLst>
                                  <p:cond delay="1500"/>
                                </p:stCondLst>
                                <p:childTnLst>
                                  <p:par>
                                    <p:cTn id="35" presetID="53" presetClass="entr" presetSubtype="16"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p:cTn id="37" dur="500" fill="hold"/>
                                            <p:tgtEl>
                                              <p:spTgt spid="18"/>
                                            </p:tgtEl>
                                            <p:attrNameLst>
                                              <p:attrName>ppt_w</p:attrName>
                                            </p:attrNameLst>
                                          </p:cBhvr>
                                          <p:tavLst>
                                            <p:tav tm="0">
                                              <p:val>
                                                <p:fltVal val="0"/>
                                              </p:val>
                                            </p:tav>
                                            <p:tav tm="100000">
                                              <p:val>
                                                <p:strVal val="#ppt_w"/>
                                              </p:val>
                                            </p:tav>
                                          </p:tavLst>
                                        </p:anim>
                                        <p:anim calcmode="lin" valueType="num">
                                          <p:cBhvr>
                                            <p:cTn id="38" dur="500" fill="hold"/>
                                            <p:tgtEl>
                                              <p:spTgt spid="18"/>
                                            </p:tgtEl>
                                            <p:attrNameLst>
                                              <p:attrName>ppt_h</p:attrName>
                                            </p:attrNameLst>
                                          </p:cBhvr>
                                          <p:tavLst>
                                            <p:tav tm="0">
                                              <p:val>
                                                <p:fltVal val="0"/>
                                              </p:val>
                                            </p:tav>
                                            <p:tav tm="100000">
                                              <p:val>
                                                <p:strVal val="#ppt_h"/>
                                              </p:val>
                                            </p:tav>
                                          </p:tavLst>
                                        </p:anim>
                                        <p:animEffect transition="in" filter="fade">
                                          <p:cBhvr>
                                            <p:cTn id="39" dur="500"/>
                                            <p:tgtEl>
                                              <p:spTgt spid="18"/>
                                            </p:tgtEl>
                                          </p:cBhvr>
                                        </p:animEffect>
                                      </p:childTnLst>
                                    </p:cTn>
                                  </p:par>
                                  <p:par>
                                    <p:cTn id="40" presetID="53" presetClass="entr" presetSubtype="16" fill="hold" grpId="0" nodeType="withEffect">
                                      <p:stCondLst>
                                        <p:cond delay="400"/>
                                      </p:stCondLst>
                                      <p:childTnLst>
                                        <p:set>
                                          <p:cBhvr>
                                            <p:cTn id="41" dur="1" fill="hold">
                                              <p:stCondLst>
                                                <p:cond delay="0"/>
                                              </p:stCondLst>
                                            </p:cTn>
                                            <p:tgtEl>
                                              <p:spTgt spid="19"/>
                                            </p:tgtEl>
                                            <p:attrNameLst>
                                              <p:attrName>style.visibility</p:attrName>
                                            </p:attrNameLst>
                                          </p:cBhvr>
                                          <p:to>
                                            <p:strVal val="visible"/>
                                          </p:to>
                                        </p:set>
                                        <p:anim calcmode="lin" valueType="num">
                                          <p:cBhvr>
                                            <p:cTn id="42" dur="500" fill="hold"/>
                                            <p:tgtEl>
                                              <p:spTgt spid="19"/>
                                            </p:tgtEl>
                                            <p:attrNameLst>
                                              <p:attrName>ppt_w</p:attrName>
                                            </p:attrNameLst>
                                          </p:cBhvr>
                                          <p:tavLst>
                                            <p:tav tm="0">
                                              <p:val>
                                                <p:fltVal val="0"/>
                                              </p:val>
                                            </p:tav>
                                            <p:tav tm="100000">
                                              <p:val>
                                                <p:strVal val="#ppt_w"/>
                                              </p:val>
                                            </p:tav>
                                          </p:tavLst>
                                        </p:anim>
                                        <p:anim calcmode="lin" valueType="num">
                                          <p:cBhvr>
                                            <p:cTn id="43" dur="500" fill="hold"/>
                                            <p:tgtEl>
                                              <p:spTgt spid="19"/>
                                            </p:tgtEl>
                                            <p:attrNameLst>
                                              <p:attrName>ppt_h</p:attrName>
                                            </p:attrNameLst>
                                          </p:cBhvr>
                                          <p:tavLst>
                                            <p:tav tm="0">
                                              <p:val>
                                                <p:fltVal val="0"/>
                                              </p:val>
                                            </p:tav>
                                            <p:tav tm="100000">
                                              <p:val>
                                                <p:strVal val="#ppt_h"/>
                                              </p:val>
                                            </p:tav>
                                          </p:tavLst>
                                        </p:anim>
                                        <p:animEffect transition="in" filter="fade">
                                          <p:cBhvr>
                                            <p:cTn id="44" dur="500"/>
                                            <p:tgtEl>
                                              <p:spTgt spid="19"/>
                                            </p:tgtEl>
                                          </p:cBhvr>
                                        </p:animEffect>
                                      </p:childTnLst>
                                    </p:cTn>
                                  </p:par>
                                  <p:par>
                                    <p:cTn id="45" presetID="53" presetClass="entr" presetSubtype="16" fill="hold" grpId="0" nodeType="withEffect">
                                      <p:stCondLst>
                                        <p:cond delay="200"/>
                                      </p:stCondLst>
                                      <p:childTnLst>
                                        <p:set>
                                          <p:cBhvr>
                                            <p:cTn id="46" dur="1" fill="hold">
                                              <p:stCondLst>
                                                <p:cond delay="0"/>
                                              </p:stCondLst>
                                            </p:cTn>
                                            <p:tgtEl>
                                              <p:spTgt spid="20"/>
                                            </p:tgtEl>
                                            <p:attrNameLst>
                                              <p:attrName>style.visibility</p:attrName>
                                            </p:attrNameLst>
                                          </p:cBhvr>
                                          <p:to>
                                            <p:strVal val="visible"/>
                                          </p:to>
                                        </p:set>
                                        <p:anim calcmode="lin" valueType="num">
                                          <p:cBhvr>
                                            <p:cTn id="47" dur="500" fill="hold"/>
                                            <p:tgtEl>
                                              <p:spTgt spid="20"/>
                                            </p:tgtEl>
                                            <p:attrNameLst>
                                              <p:attrName>ppt_w</p:attrName>
                                            </p:attrNameLst>
                                          </p:cBhvr>
                                          <p:tavLst>
                                            <p:tav tm="0">
                                              <p:val>
                                                <p:fltVal val="0"/>
                                              </p:val>
                                            </p:tav>
                                            <p:tav tm="100000">
                                              <p:val>
                                                <p:strVal val="#ppt_w"/>
                                              </p:val>
                                            </p:tav>
                                          </p:tavLst>
                                        </p:anim>
                                        <p:anim calcmode="lin" valueType="num">
                                          <p:cBhvr>
                                            <p:cTn id="48" dur="500" fill="hold"/>
                                            <p:tgtEl>
                                              <p:spTgt spid="20"/>
                                            </p:tgtEl>
                                            <p:attrNameLst>
                                              <p:attrName>ppt_h</p:attrName>
                                            </p:attrNameLst>
                                          </p:cBhvr>
                                          <p:tavLst>
                                            <p:tav tm="0">
                                              <p:val>
                                                <p:fltVal val="0"/>
                                              </p:val>
                                            </p:tav>
                                            <p:tav tm="100000">
                                              <p:val>
                                                <p:strVal val="#ppt_h"/>
                                              </p:val>
                                            </p:tav>
                                          </p:tavLst>
                                        </p:anim>
                                        <p:animEffect transition="in" filter="fade">
                                          <p:cBhvr>
                                            <p:cTn id="49" dur="500"/>
                                            <p:tgtEl>
                                              <p:spTgt spid="20"/>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21"/>
                                            </p:tgtEl>
                                            <p:attrNameLst>
                                              <p:attrName>style.visibility</p:attrName>
                                            </p:attrNameLst>
                                          </p:cBhvr>
                                          <p:to>
                                            <p:strVal val="visible"/>
                                          </p:to>
                                        </p:set>
                                        <p:anim calcmode="lin" valueType="num">
                                          <p:cBhvr>
                                            <p:cTn id="52" dur="500" fill="hold"/>
                                            <p:tgtEl>
                                              <p:spTgt spid="21"/>
                                            </p:tgtEl>
                                            <p:attrNameLst>
                                              <p:attrName>ppt_w</p:attrName>
                                            </p:attrNameLst>
                                          </p:cBhvr>
                                          <p:tavLst>
                                            <p:tav tm="0">
                                              <p:val>
                                                <p:fltVal val="0"/>
                                              </p:val>
                                            </p:tav>
                                            <p:tav tm="100000">
                                              <p:val>
                                                <p:strVal val="#ppt_w"/>
                                              </p:val>
                                            </p:tav>
                                          </p:tavLst>
                                        </p:anim>
                                        <p:anim calcmode="lin" valueType="num">
                                          <p:cBhvr>
                                            <p:cTn id="53" dur="500" fill="hold"/>
                                            <p:tgtEl>
                                              <p:spTgt spid="21"/>
                                            </p:tgtEl>
                                            <p:attrNameLst>
                                              <p:attrName>ppt_h</p:attrName>
                                            </p:attrNameLst>
                                          </p:cBhvr>
                                          <p:tavLst>
                                            <p:tav tm="0">
                                              <p:val>
                                                <p:fltVal val="0"/>
                                              </p:val>
                                            </p:tav>
                                            <p:tav tm="100000">
                                              <p:val>
                                                <p:strVal val="#ppt_h"/>
                                              </p:val>
                                            </p:tav>
                                          </p:tavLst>
                                        </p:anim>
                                        <p:animEffect transition="in" filter="fade">
                                          <p:cBhvr>
                                            <p:cTn id="54" dur="500"/>
                                            <p:tgtEl>
                                              <p:spTgt spid="21"/>
                                            </p:tgtEl>
                                          </p:cBhvr>
                                        </p:animEffect>
                                      </p:childTnLst>
                                    </p:cTn>
                                  </p:par>
                                  <p:par>
                                    <p:cTn id="55" presetID="53" presetClass="entr" presetSubtype="16" fill="hold" grpId="0" nodeType="withEffect">
                                      <p:stCondLst>
                                        <p:cond delay="400"/>
                                      </p:stCondLst>
                                      <p:childTnLst>
                                        <p:set>
                                          <p:cBhvr>
                                            <p:cTn id="56" dur="1" fill="hold">
                                              <p:stCondLst>
                                                <p:cond delay="0"/>
                                              </p:stCondLst>
                                            </p:cTn>
                                            <p:tgtEl>
                                              <p:spTgt spid="22"/>
                                            </p:tgtEl>
                                            <p:attrNameLst>
                                              <p:attrName>style.visibility</p:attrName>
                                            </p:attrNameLst>
                                          </p:cBhvr>
                                          <p:to>
                                            <p:strVal val="visible"/>
                                          </p:to>
                                        </p:set>
                                        <p:anim calcmode="lin" valueType="num">
                                          <p:cBhvr>
                                            <p:cTn id="57" dur="500" fill="hold"/>
                                            <p:tgtEl>
                                              <p:spTgt spid="22"/>
                                            </p:tgtEl>
                                            <p:attrNameLst>
                                              <p:attrName>ppt_w</p:attrName>
                                            </p:attrNameLst>
                                          </p:cBhvr>
                                          <p:tavLst>
                                            <p:tav tm="0">
                                              <p:val>
                                                <p:fltVal val="0"/>
                                              </p:val>
                                            </p:tav>
                                            <p:tav tm="100000">
                                              <p:val>
                                                <p:strVal val="#ppt_w"/>
                                              </p:val>
                                            </p:tav>
                                          </p:tavLst>
                                        </p:anim>
                                        <p:anim calcmode="lin" valueType="num">
                                          <p:cBhvr>
                                            <p:cTn id="58" dur="500" fill="hold"/>
                                            <p:tgtEl>
                                              <p:spTgt spid="22"/>
                                            </p:tgtEl>
                                            <p:attrNameLst>
                                              <p:attrName>ppt_h</p:attrName>
                                            </p:attrNameLst>
                                          </p:cBhvr>
                                          <p:tavLst>
                                            <p:tav tm="0">
                                              <p:val>
                                                <p:fltVal val="0"/>
                                              </p:val>
                                            </p:tav>
                                            <p:tav tm="100000">
                                              <p:val>
                                                <p:strVal val="#ppt_h"/>
                                              </p:val>
                                            </p:tav>
                                          </p:tavLst>
                                        </p:anim>
                                        <p:animEffect transition="in" filter="fade">
                                          <p:cBhvr>
                                            <p:cTn id="59" dur="500"/>
                                            <p:tgtEl>
                                              <p:spTgt spid="22"/>
                                            </p:tgtEl>
                                          </p:cBhvr>
                                        </p:animEffect>
                                      </p:childTnLst>
                                    </p:cTn>
                                  </p:par>
                                  <p:par>
                                    <p:cTn id="60" presetID="53" presetClass="entr" presetSubtype="16" fill="hold" grpId="0" nodeType="withEffect">
                                      <p:stCondLst>
                                        <p:cond delay="200"/>
                                      </p:stCondLst>
                                      <p:childTnLst>
                                        <p:set>
                                          <p:cBhvr>
                                            <p:cTn id="61" dur="1" fill="hold">
                                              <p:stCondLst>
                                                <p:cond delay="0"/>
                                              </p:stCondLst>
                                            </p:cTn>
                                            <p:tgtEl>
                                              <p:spTgt spid="23"/>
                                            </p:tgtEl>
                                            <p:attrNameLst>
                                              <p:attrName>style.visibility</p:attrName>
                                            </p:attrNameLst>
                                          </p:cBhvr>
                                          <p:to>
                                            <p:strVal val="visible"/>
                                          </p:to>
                                        </p:set>
                                        <p:anim calcmode="lin" valueType="num">
                                          <p:cBhvr>
                                            <p:cTn id="62" dur="500" fill="hold"/>
                                            <p:tgtEl>
                                              <p:spTgt spid="23"/>
                                            </p:tgtEl>
                                            <p:attrNameLst>
                                              <p:attrName>ppt_w</p:attrName>
                                            </p:attrNameLst>
                                          </p:cBhvr>
                                          <p:tavLst>
                                            <p:tav tm="0">
                                              <p:val>
                                                <p:fltVal val="0"/>
                                              </p:val>
                                            </p:tav>
                                            <p:tav tm="100000">
                                              <p:val>
                                                <p:strVal val="#ppt_w"/>
                                              </p:val>
                                            </p:tav>
                                          </p:tavLst>
                                        </p:anim>
                                        <p:anim calcmode="lin" valueType="num">
                                          <p:cBhvr>
                                            <p:cTn id="63" dur="500" fill="hold"/>
                                            <p:tgtEl>
                                              <p:spTgt spid="23"/>
                                            </p:tgtEl>
                                            <p:attrNameLst>
                                              <p:attrName>ppt_h</p:attrName>
                                            </p:attrNameLst>
                                          </p:cBhvr>
                                          <p:tavLst>
                                            <p:tav tm="0">
                                              <p:val>
                                                <p:fltVal val="0"/>
                                              </p:val>
                                            </p:tav>
                                            <p:tav tm="100000">
                                              <p:val>
                                                <p:strVal val="#ppt_h"/>
                                              </p:val>
                                            </p:tav>
                                          </p:tavLst>
                                        </p:anim>
                                        <p:animEffect transition="in" filter="fade">
                                          <p:cBhvr>
                                            <p:cTn id="64" dur="500"/>
                                            <p:tgtEl>
                                              <p:spTgt spid="23"/>
                                            </p:tgtEl>
                                          </p:cBhvr>
                                        </p:animEffect>
                                      </p:childTnLst>
                                    </p:cTn>
                                  </p:par>
                                  <p:par>
                                    <p:cTn id="65" presetID="53" presetClass="entr" presetSubtype="16" fill="hold" grpId="0" nodeType="withEffect">
                                      <p:stCondLst>
                                        <p:cond delay="200"/>
                                      </p:stCondLst>
                                      <p:childTnLst>
                                        <p:set>
                                          <p:cBhvr>
                                            <p:cTn id="66" dur="1" fill="hold">
                                              <p:stCondLst>
                                                <p:cond delay="0"/>
                                              </p:stCondLst>
                                            </p:cTn>
                                            <p:tgtEl>
                                              <p:spTgt spid="24"/>
                                            </p:tgtEl>
                                            <p:attrNameLst>
                                              <p:attrName>style.visibility</p:attrName>
                                            </p:attrNameLst>
                                          </p:cBhvr>
                                          <p:to>
                                            <p:strVal val="visible"/>
                                          </p:to>
                                        </p:set>
                                        <p:anim calcmode="lin" valueType="num">
                                          <p:cBhvr>
                                            <p:cTn id="67" dur="500" fill="hold"/>
                                            <p:tgtEl>
                                              <p:spTgt spid="24"/>
                                            </p:tgtEl>
                                            <p:attrNameLst>
                                              <p:attrName>ppt_w</p:attrName>
                                            </p:attrNameLst>
                                          </p:cBhvr>
                                          <p:tavLst>
                                            <p:tav tm="0">
                                              <p:val>
                                                <p:fltVal val="0"/>
                                              </p:val>
                                            </p:tav>
                                            <p:tav tm="100000">
                                              <p:val>
                                                <p:strVal val="#ppt_w"/>
                                              </p:val>
                                            </p:tav>
                                          </p:tavLst>
                                        </p:anim>
                                        <p:anim calcmode="lin" valueType="num">
                                          <p:cBhvr>
                                            <p:cTn id="68" dur="500" fill="hold"/>
                                            <p:tgtEl>
                                              <p:spTgt spid="24"/>
                                            </p:tgtEl>
                                            <p:attrNameLst>
                                              <p:attrName>ppt_h</p:attrName>
                                            </p:attrNameLst>
                                          </p:cBhvr>
                                          <p:tavLst>
                                            <p:tav tm="0">
                                              <p:val>
                                                <p:fltVal val="0"/>
                                              </p:val>
                                            </p:tav>
                                            <p:tav tm="100000">
                                              <p:val>
                                                <p:strVal val="#ppt_h"/>
                                              </p:val>
                                            </p:tav>
                                          </p:tavLst>
                                        </p:anim>
                                        <p:animEffect transition="in" filter="fade">
                                          <p:cBhvr>
                                            <p:cTn id="69" dur="500"/>
                                            <p:tgtEl>
                                              <p:spTgt spid="24"/>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25"/>
                                            </p:tgtEl>
                                            <p:attrNameLst>
                                              <p:attrName>style.visibility</p:attrName>
                                            </p:attrNameLst>
                                          </p:cBhvr>
                                          <p:to>
                                            <p:strVal val="visible"/>
                                          </p:to>
                                        </p:set>
                                        <p:anim calcmode="lin" valueType="num">
                                          <p:cBhvr>
                                            <p:cTn id="72" dur="500" fill="hold"/>
                                            <p:tgtEl>
                                              <p:spTgt spid="25"/>
                                            </p:tgtEl>
                                            <p:attrNameLst>
                                              <p:attrName>ppt_w</p:attrName>
                                            </p:attrNameLst>
                                          </p:cBhvr>
                                          <p:tavLst>
                                            <p:tav tm="0">
                                              <p:val>
                                                <p:fltVal val="0"/>
                                              </p:val>
                                            </p:tav>
                                            <p:tav tm="100000">
                                              <p:val>
                                                <p:strVal val="#ppt_w"/>
                                              </p:val>
                                            </p:tav>
                                          </p:tavLst>
                                        </p:anim>
                                        <p:anim calcmode="lin" valueType="num">
                                          <p:cBhvr>
                                            <p:cTn id="73" dur="500" fill="hold"/>
                                            <p:tgtEl>
                                              <p:spTgt spid="25"/>
                                            </p:tgtEl>
                                            <p:attrNameLst>
                                              <p:attrName>ppt_h</p:attrName>
                                            </p:attrNameLst>
                                          </p:cBhvr>
                                          <p:tavLst>
                                            <p:tav tm="0">
                                              <p:val>
                                                <p:fltVal val="0"/>
                                              </p:val>
                                            </p:tav>
                                            <p:tav tm="100000">
                                              <p:val>
                                                <p:strVal val="#ppt_h"/>
                                              </p:val>
                                            </p:tav>
                                          </p:tavLst>
                                        </p:anim>
                                        <p:animEffect transition="in" filter="fade">
                                          <p:cBhvr>
                                            <p:cTn id="74" dur="500"/>
                                            <p:tgtEl>
                                              <p:spTgt spid="25"/>
                                            </p:tgtEl>
                                          </p:cBhvr>
                                        </p:animEffect>
                                      </p:childTnLst>
                                    </p:cTn>
                                  </p:par>
                                  <p:par>
                                    <p:cTn id="75" presetID="53" presetClass="entr" presetSubtype="16" fill="hold" grpId="0" nodeType="withEffect">
                                      <p:stCondLst>
                                        <p:cond delay="400"/>
                                      </p:stCondLst>
                                      <p:childTnLst>
                                        <p:set>
                                          <p:cBhvr>
                                            <p:cTn id="76" dur="1" fill="hold">
                                              <p:stCondLst>
                                                <p:cond delay="0"/>
                                              </p:stCondLst>
                                            </p:cTn>
                                            <p:tgtEl>
                                              <p:spTgt spid="26"/>
                                            </p:tgtEl>
                                            <p:attrNameLst>
                                              <p:attrName>style.visibility</p:attrName>
                                            </p:attrNameLst>
                                          </p:cBhvr>
                                          <p:to>
                                            <p:strVal val="visible"/>
                                          </p:to>
                                        </p:set>
                                        <p:anim calcmode="lin" valueType="num">
                                          <p:cBhvr>
                                            <p:cTn id="77" dur="500" fill="hold"/>
                                            <p:tgtEl>
                                              <p:spTgt spid="26"/>
                                            </p:tgtEl>
                                            <p:attrNameLst>
                                              <p:attrName>ppt_w</p:attrName>
                                            </p:attrNameLst>
                                          </p:cBhvr>
                                          <p:tavLst>
                                            <p:tav tm="0">
                                              <p:val>
                                                <p:fltVal val="0"/>
                                              </p:val>
                                            </p:tav>
                                            <p:tav tm="100000">
                                              <p:val>
                                                <p:strVal val="#ppt_w"/>
                                              </p:val>
                                            </p:tav>
                                          </p:tavLst>
                                        </p:anim>
                                        <p:anim calcmode="lin" valueType="num">
                                          <p:cBhvr>
                                            <p:cTn id="78" dur="500" fill="hold"/>
                                            <p:tgtEl>
                                              <p:spTgt spid="26"/>
                                            </p:tgtEl>
                                            <p:attrNameLst>
                                              <p:attrName>ppt_h</p:attrName>
                                            </p:attrNameLst>
                                          </p:cBhvr>
                                          <p:tavLst>
                                            <p:tav tm="0">
                                              <p:val>
                                                <p:fltVal val="0"/>
                                              </p:val>
                                            </p:tav>
                                            <p:tav tm="100000">
                                              <p:val>
                                                <p:strVal val="#ppt_h"/>
                                              </p:val>
                                            </p:tav>
                                          </p:tavLst>
                                        </p:anim>
                                        <p:animEffect transition="in" filter="fade">
                                          <p:cBhvr>
                                            <p:cTn id="79" dur="500"/>
                                            <p:tgtEl>
                                              <p:spTgt spid="26"/>
                                            </p:tgtEl>
                                          </p:cBhvr>
                                        </p:animEffect>
                                      </p:childTnLst>
                                    </p:cTn>
                                  </p:par>
                                  <p:par>
                                    <p:cTn id="80" presetID="53" presetClass="entr" presetSubtype="16" fill="hold" grpId="0" nodeType="withEffect">
                                      <p:stCondLst>
                                        <p:cond delay="200"/>
                                      </p:stCondLst>
                                      <p:childTnLst>
                                        <p:set>
                                          <p:cBhvr>
                                            <p:cTn id="81" dur="1" fill="hold">
                                              <p:stCondLst>
                                                <p:cond delay="0"/>
                                              </p:stCondLst>
                                            </p:cTn>
                                            <p:tgtEl>
                                              <p:spTgt spid="27"/>
                                            </p:tgtEl>
                                            <p:attrNameLst>
                                              <p:attrName>style.visibility</p:attrName>
                                            </p:attrNameLst>
                                          </p:cBhvr>
                                          <p:to>
                                            <p:strVal val="visible"/>
                                          </p:to>
                                        </p:set>
                                        <p:anim calcmode="lin" valueType="num">
                                          <p:cBhvr>
                                            <p:cTn id="82" dur="500" fill="hold"/>
                                            <p:tgtEl>
                                              <p:spTgt spid="27"/>
                                            </p:tgtEl>
                                            <p:attrNameLst>
                                              <p:attrName>ppt_w</p:attrName>
                                            </p:attrNameLst>
                                          </p:cBhvr>
                                          <p:tavLst>
                                            <p:tav tm="0">
                                              <p:val>
                                                <p:fltVal val="0"/>
                                              </p:val>
                                            </p:tav>
                                            <p:tav tm="100000">
                                              <p:val>
                                                <p:strVal val="#ppt_w"/>
                                              </p:val>
                                            </p:tav>
                                          </p:tavLst>
                                        </p:anim>
                                        <p:anim calcmode="lin" valueType="num">
                                          <p:cBhvr>
                                            <p:cTn id="83" dur="500" fill="hold"/>
                                            <p:tgtEl>
                                              <p:spTgt spid="27"/>
                                            </p:tgtEl>
                                            <p:attrNameLst>
                                              <p:attrName>ppt_h</p:attrName>
                                            </p:attrNameLst>
                                          </p:cBhvr>
                                          <p:tavLst>
                                            <p:tav tm="0">
                                              <p:val>
                                                <p:fltVal val="0"/>
                                              </p:val>
                                            </p:tav>
                                            <p:tav tm="100000">
                                              <p:val>
                                                <p:strVal val="#ppt_h"/>
                                              </p:val>
                                            </p:tav>
                                          </p:tavLst>
                                        </p:anim>
                                        <p:animEffect transition="in" filter="fade">
                                          <p:cBhvr>
                                            <p:cTn id="84" dur="500"/>
                                            <p:tgtEl>
                                              <p:spTgt spid="27"/>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28"/>
                                            </p:tgtEl>
                                            <p:attrNameLst>
                                              <p:attrName>style.visibility</p:attrName>
                                            </p:attrNameLst>
                                          </p:cBhvr>
                                          <p:to>
                                            <p:strVal val="visible"/>
                                          </p:to>
                                        </p:set>
                                        <p:anim calcmode="lin" valueType="num">
                                          <p:cBhvr>
                                            <p:cTn id="87" dur="500" fill="hold"/>
                                            <p:tgtEl>
                                              <p:spTgt spid="28"/>
                                            </p:tgtEl>
                                            <p:attrNameLst>
                                              <p:attrName>ppt_w</p:attrName>
                                            </p:attrNameLst>
                                          </p:cBhvr>
                                          <p:tavLst>
                                            <p:tav tm="0">
                                              <p:val>
                                                <p:fltVal val="0"/>
                                              </p:val>
                                            </p:tav>
                                            <p:tav tm="100000">
                                              <p:val>
                                                <p:strVal val="#ppt_w"/>
                                              </p:val>
                                            </p:tav>
                                          </p:tavLst>
                                        </p:anim>
                                        <p:anim calcmode="lin" valueType="num">
                                          <p:cBhvr>
                                            <p:cTn id="88" dur="500" fill="hold"/>
                                            <p:tgtEl>
                                              <p:spTgt spid="28"/>
                                            </p:tgtEl>
                                            <p:attrNameLst>
                                              <p:attrName>ppt_h</p:attrName>
                                            </p:attrNameLst>
                                          </p:cBhvr>
                                          <p:tavLst>
                                            <p:tav tm="0">
                                              <p:val>
                                                <p:fltVal val="0"/>
                                              </p:val>
                                            </p:tav>
                                            <p:tav tm="100000">
                                              <p:val>
                                                <p:strVal val="#ppt_h"/>
                                              </p:val>
                                            </p:tav>
                                          </p:tavLst>
                                        </p:anim>
                                        <p:animEffect transition="in" filter="fade">
                                          <p:cBhvr>
                                            <p:cTn id="89" dur="500"/>
                                            <p:tgtEl>
                                              <p:spTgt spid="28"/>
                                            </p:tgtEl>
                                          </p:cBhvr>
                                        </p:animEffect>
                                      </p:childTnLst>
                                    </p:cTn>
                                  </p:par>
                                  <p:par>
                                    <p:cTn id="90" presetID="53" presetClass="entr" presetSubtype="16" fill="hold" grpId="0" nodeType="withEffect">
                                      <p:stCondLst>
                                        <p:cond delay="400"/>
                                      </p:stCondLst>
                                      <p:childTnLst>
                                        <p:set>
                                          <p:cBhvr>
                                            <p:cTn id="91" dur="1" fill="hold">
                                              <p:stCondLst>
                                                <p:cond delay="0"/>
                                              </p:stCondLst>
                                            </p:cTn>
                                            <p:tgtEl>
                                              <p:spTgt spid="29"/>
                                            </p:tgtEl>
                                            <p:attrNameLst>
                                              <p:attrName>style.visibility</p:attrName>
                                            </p:attrNameLst>
                                          </p:cBhvr>
                                          <p:to>
                                            <p:strVal val="visible"/>
                                          </p:to>
                                        </p:set>
                                        <p:anim calcmode="lin" valueType="num">
                                          <p:cBhvr>
                                            <p:cTn id="92" dur="500" fill="hold"/>
                                            <p:tgtEl>
                                              <p:spTgt spid="29"/>
                                            </p:tgtEl>
                                            <p:attrNameLst>
                                              <p:attrName>ppt_w</p:attrName>
                                            </p:attrNameLst>
                                          </p:cBhvr>
                                          <p:tavLst>
                                            <p:tav tm="0">
                                              <p:val>
                                                <p:fltVal val="0"/>
                                              </p:val>
                                            </p:tav>
                                            <p:tav tm="100000">
                                              <p:val>
                                                <p:strVal val="#ppt_w"/>
                                              </p:val>
                                            </p:tav>
                                          </p:tavLst>
                                        </p:anim>
                                        <p:anim calcmode="lin" valueType="num">
                                          <p:cBhvr>
                                            <p:cTn id="93" dur="500" fill="hold"/>
                                            <p:tgtEl>
                                              <p:spTgt spid="29"/>
                                            </p:tgtEl>
                                            <p:attrNameLst>
                                              <p:attrName>ppt_h</p:attrName>
                                            </p:attrNameLst>
                                          </p:cBhvr>
                                          <p:tavLst>
                                            <p:tav tm="0">
                                              <p:val>
                                                <p:fltVal val="0"/>
                                              </p:val>
                                            </p:tav>
                                            <p:tav tm="100000">
                                              <p:val>
                                                <p:strVal val="#ppt_h"/>
                                              </p:val>
                                            </p:tav>
                                          </p:tavLst>
                                        </p:anim>
                                        <p:animEffect transition="in" filter="fade">
                                          <p:cBhvr>
                                            <p:cTn id="94" dur="500"/>
                                            <p:tgtEl>
                                              <p:spTgt spid="29"/>
                                            </p:tgtEl>
                                          </p:cBhvr>
                                        </p:animEffect>
                                      </p:childTnLst>
                                    </p:cTn>
                                  </p:par>
                                  <p:par>
                                    <p:cTn id="95" presetID="53" presetClass="entr" presetSubtype="16" fill="hold" grpId="0" nodeType="withEffect">
                                      <p:stCondLst>
                                        <p:cond delay="200"/>
                                      </p:stCondLst>
                                      <p:childTnLst>
                                        <p:set>
                                          <p:cBhvr>
                                            <p:cTn id="96" dur="1" fill="hold">
                                              <p:stCondLst>
                                                <p:cond delay="0"/>
                                              </p:stCondLst>
                                            </p:cTn>
                                            <p:tgtEl>
                                              <p:spTgt spid="30"/>
                                            </p:tgtEl>
                                            <p:attrNameLst>
                                              <p:attrName>style.visibility</p:attrName>
                                            </p:attrNameLst>
                                          </p:cBhvr>
                                          <p:to>
                                            <p:strVal val="visible"/>
                                          </p:to>
                                        </p:set>
                                        <p:anim calcmode="lin" valueType="num">
                                          <p:cBhvr>
                                            <p:cTn id="97" dur="500" fill="hold"/>
                                            <p:tgtEl>
                                              <p:spTgt spid="30"/>
                                            </p:tgtEl>
                                            <p:attrNameLst>
                                              <p:attrName>ppt_w</p:attrName>
                                            </p:attrNameLst>
                                          </p:cBhvr>
                                          <p:tavLst>
                                            <p:tav tm="0">
                                              <p:val>
                                                <p:fltVal val="0"/>
                                              </p:val>
                                            </p:tav>
                                            <p:tav tm="100000">
                                              <p:val>
                                                <p:strVal val="#ppt_w"/>
                                              </p:val>
                                            </p:tav>
                                          </p:tavLst>
                                        </p:anim>
                                        <p:anim calcmode="lin" valueType="num">
                                          <p:cBhvr>
                                            <p:cTn id="98" dur="500" fill="hold"/>
                                            <p:tgtEl>
                                              <p:spTgt spid="30"/>
                                            </p:tgtEl>
                                            <p:attrNameLst>
                                              <p:attrName>ppt_h</p:attrName>
                                            </p:attrNameLst>
                                          </p:cBhvr>
                                          <p:tavLst>
                                            <p:tav tm="0">
                                              <p:val>
                                                <p:fltVal val="0"/>
                                              </p:val>
                                            </p:tav>
                                            <p:tav tm="100000">
                                              <p:val>
                                                <p:strVal val="#ppt_h"/>
                                              </p:val>
                                            </p:tav>
                                          </p:tavLst>
                                        </p:anim>
                                        <p:animEffect transition="in" filter="fade">
                                          <p:cBhvr>
                                            <p:cTn id="99" dur="500"/>
                                            <p:tgtEl>
                                              <p:spTgt spid="30"/>
                                            </p:tgtEl>
                                          </p:cBhvr>
                                        </p:animEffect>
                                      </p:childTnLst>
                                    </p:cTn>
                                  </p:par>
                                  <p:par>
                                    <p:cTn id="100" presetID="53" presetClass="entr" presetSubtype="16" fill="hold" grpId="0" nodeType="withEffect">
                                      <p:stCondLst>
                                        <p:cond delay="20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500" fill="hold"/>
                                            <p:tgtEl>
                                              <p:spTgt spid="31"/>
                                            </p:tgtEl>
                                            <p:attrNameLst>
                                              <p:attrName>ppt_w</p:attrName>
                                            </p:attrNameLst>
                                          </p:cBhvr>
                                          <p:tavLst>
                                            <p:tav tm="0">
                                              <p:val>
                                                <p:fltVal val="0"/>
                                              </p:val>
                                            </p:tav>
                                            <p:tav tm="100000">
                                              <p:val>
                                                <p:strVal val="#ppt_w"/>
                                              </p:val>
                                            </p:tav>
                                          </p:tavLst>
                                        </p:anim>
                                        <p:anim calcmode="lin" valueType="num">
                                          <p:cBhvr>
                                            <p:cTn id="103" dur="500" fill="hold"/>
                                            <p:tgtEl>
                                              <p:spTgt spid="31"/>
                                            </p:tgtEl>
                                            <p:attrNameLst>
                                              <p:attrName>ppt_h</p:attrName>
                                            </p:attrNameLst>
                                          </p:cBhvr>
                                          <p:tavLst>
                                            <p:tav tm="0">
                                              <p:val>
                                                <p:fltVal val="0"/>
                                              </p:val>
                                            </p:tav>
                                            <p:tav tm="100000">
                                              <p:val>
                                                <p:strVal val="#ppt_h"/>
                                              </p:val>
                                            </p:tav>
                                          </p:tavLst>
                                        </p:anim>
                                        <p:animEffect transition="in" filter="fade">
                                          <p:cBhvr>
                                            <p:cTn id="104" dur="500"/>
                                            <p:tgtEl>
                                              <p:spTgt spid="31"/>
                                            </p:tgtEl>
                                          </p:cBhvr>
                                        </p:animEffect>
                                      </p:childTnLst>
                                    </p:cTn>
                                  </p:par>
                                  <p:par>
                                    <p:cTn id="105" presetID="53" presetClass="entr" presetSubtype="16" fill="hold" grpId="0" nodeType="withEffect">
                                      <p:stCondLst>
                                        <p:cond delay="0"/>
                                      </p:stCondLst>
                                      <p:childTnLst>
                                        <p:set>
                                          <p:cBhvr>
                                            <p:cTn id="106" dur="1" fill="hold">
                                              <p:stCondLst>
                                                <p:cond delay="0"/>
                                              </p:stCondLst>
                                            </p:cTn>
                                            <p:tgtEl>
                                              <p:spTgt spid="32"/>
                                            </p:tgtEl>
                                            <p:attrNameLst>
                                              <p:attrName>style.visibility</p:attrName>
                                            </p:attrNameLst>
                                          </p:cBhvr>
                                          <p:to>
                                            <p:strVal val="visible"/>
                                          </p:to>
                                        </p:set>
                                        <p:anim calcmode="lin" valueType="num">
                                          <p:cBhvr>
                                            <p:cTn id="107" dur="500" fill="hold"/>
                                            <p:tgtEl>
                                              <p:spTgt spid="32"/>
                                            </p:tgtEl>
                                            <p:attrNameLst>
                                              <p:attrName>ppt_w</p:attrName>
                                            </p:attrNameLst>
                                          </p:cBhvr>
                                          <p:tavLst>
                                            <p:tav tm="0">
                                              <p:val>
                                                <p:fltVal val="0"/>
                                              </p:val>
                                            </p:tav>
                                            <p:tav tm="100000">
                                              <p:val>
                                                <p:strVal val="#ppt_w"/>
                                              </p:val>
                                            </p:tav>
                                          </p:tavLst>
                                        </p:anim>
                                        <p:anim calcmode="lin" valueType="num">
                                          <p:cBhvr>
                                            <p:cTn id="108" dur="500" fill="hold"/>
                                            <p:tgtEl>
                                              <p:spTgt spid="32"/>
                                            </p:tgtEl>
                                            <p:attrNameLst>
                                              <p:attrName>ppt_h</p:attrName>
                                            </p:attrNameLst>
                                          </p:cBhvr>
                                          <p:tavLst>
                                            <p:tav tm="0">
                                              <p:val>
                                                <p:fltVal val="0"/>
                                              </p:val>
                                            </p:tav>
                                            <p:tav tm="100000">
                                              <p:val>
                                                <p:strVal val="#ppt_h"/>
                                              </p:val>
                                            </p:tav>
                                          </p:tavLst>
                                        </p:anim>
                                        <p:animEffect transition="in" filter="fade">
                                          <p:cBhvr>
                                            <p:cTn id="109" dur="500"/>
                                            <p:tgtEl>
                                              <p:spTgt spid="32"/>
                                            </p:tgtEl>
                                          </p:cBhvr>
                                        </p:animEffect>
                                      </p:childTnLst>
                                    </p:cTn>
                                  </p:par>
                                  <p:par>
                                    <p:cTn id="110" presetID="53" presetClass="entr" presetSubtype="16" fill="hold" grpId="0" nodeType="withEffect">
                                      <p:stCondLst>
                                        <p:cond delay="400"/>
                                      </p:stCondLst>
                                      <p:childTnLst>
                                        <p:set>
                                          <p:cBhvr>
                                            <p:cTn id="111" dur="1" fill="hold">
                                              <p:stCondLst>
                                                <p:cond delay="0"/>
                                              </p:stCondLst>
                                            </p:cTn>
                                            <p:tgtEl>
                                              <p:spTgt spid="33"/>
                                            </p:tgtEl>
                                            <p:attrNameLst>
                                              <p:attrName>style.visibility</p:attrName>
                                            </p:attrNameLst>
                                          </p:cBhvr>
                                          <p:to>
                                            <p:strVal val="visible"/>
                                          </p:to>
                                        </p:set>
                                        <p:anim calcmode="lin" valueType="num">
                                          <p:cBhvr>
                                            <p:cTn id="112" dur="500" fill="hold"/>
                                            <p:tgtEl>
                                              <p:spTgt spid="33"/>
                                            </p:tgtEl>
                                            <p:attrNameLst>
                                              <p:attrName>ppt_w</p:attrName>
                                            </p:attrNameLst>
                                          </p:cBhvr>
                                          <p:tavLst>
                                            <p:tav tm="0">
                                              <p:val>
                                                <p:fltVal val="0"/>
                                              </p:val>
                                            </p:tav>
                                            <p:tav tm="100000">
                                              <p:val>
                                                <p:strVal val="#ppt_w"/>
                                              </p:val>
                                            </p:tav>
                                          </p:tavLst>
                                        </p:anim>
                                        <p:anim calcmode="lin" valueType="num">
                                          <p:cBhvr>
                                            <p:cTn id="113" dur="500" fill="hold"/>
                                            <p:tgtEl>
                                              <p:spTgt spid="33"/>
                                            </p:tgtEl>
                                            <p:attrNameLst>
                                              <p:attrName>ppt_h</p:attrName>
                                            </p:attrNameLst>
                                          </p:cBhvr>
                                          <p:tavLst>
                                            <p:tav tm="0">
                                              <p:val>
                                                <p:fltVal val="0"/>
                                              </p:val>
                                            </p:tav>
                                            <p:tav tm="100000">
                                              <p:val>
                                                <p:strVal val="#ppt_h"/>
                                              </p:val>
                                            </p:tav>
                                          </p:tavLst>
                                        </p:anim>
                                        <p:animEffect transition="in" filter="fade">
                                          <p:cBhvr>
                                            <p:cTn id="114" dur="500"/>
                                            <p:tgtEl>
                                              <p:spTgt spid="33"/>
                                            </p:tgtEl>
                                          </p:cBhvr>
                                        </p:animEffect>
                                      </p:childTnLst>
                                    </p:cTn>
                                  </p:par>
                                  <p:par>
                                    <p:cTn id="115" presetID="53" presetClass="entr" presetSubtype="16" fill="hold" grpId="0" nodeType="withEffect">
                                      <p:stCondLst>
                                        <p:cond delay="200"/>
                                      </p:stCondLst>
                                      <p:childTnLst>
                                        <p:set>
                                          <p:cBhvr>
                                            <p:cTn id="116" dur="1" fill="hold">
                                              <p:stCondLst>
                                                <p:cond delay="0"/>
                                              </p:stCondLst>
                                            </p:cTn>
                                            <p:tgtEl>
                                              <p:spTgt spid="34"/>
                                            </p:tgtEl>
                                            <p:attrNameLst>
                                              <p:attrName>style.visibility</p:attrName>
                                            </p:attrNameLst>
                                          </p:cBhvr>
                                          <p:to>
                                            <p:strVal val="visible"/>
                                          </p:to>
                                        </p:set>
                                        <p:anim calcmode="lin" valueType="num">
                                          <p:cBhvr>
                                            <p:cTn id="117" dur="500" fill="hold"/>
                                            <p:tgtEl>
                                              <p:spTgt spid="34"/>
                                            </p:tgtEl>
                                            <p:attrNameLst>
                                              <p:attrName>ppt_w</p:attrName>
                                            </p:attrNameLst>
                                          </p:cBhvr>
                                          <p:tavLst>
                                            <p:tav tm="0">
                                              <p:val>
                                                <p:fltVal val="0"/>
                                              </p:val>
                                            </p:tav>
                                            <p:tav tm="100000">
                                              <p:val>
                                                <p:strVal val="#ppt_w"/>
                                              </p:val>
                                            </p:tav>
                                          </p:tavLst>
                                        </p:anim>
                                        <p:anim calcmode="lin" valueType="num">
                                          <p:cBhvr>
                                            <p:cTn id="118" dur="500" fill="hold"/>
                                            <p:tgtEl>
                                              <p:spTgt spid="34"/>
                                            </p:tgtEl>
                                            <p:attrNameLst>
                                              <p:attrName>ppt_h</p:attrName>
                                            </p:attrNameLst>
                                          </p:cBhvr>
                                          <p:tavLst>
                                            <p:tav tm="0">
                                              <p:val>
                                                <p:fltVal val="0"/>
                                              </p:val>
                                            </p:tav>
                                            <p:tav tm="100000">
                                              <p:val>
                                                <p:strVal val="#ppt_h"/>
                                              </p:val>
                                            </p:tav>
                                          </p:tavLst>
                                        </p:anim>
                                        <p:animEffect transition="in" filter="fade">
                                          <p:cBhvr>
                                            <p:cTn id="119" dur="500"/>
                                            <p:tgtEl>
                                              <p:spTgt spid="34"/>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35"/>
                                            </p:tgtEl>
                                            <p:attrNameLst>
                                              <p:attrName>style.visibility</p:attrName>
                                            </p:attrNameLst>
                                          </p:cBhvr>
                                          <p:to>
                                            <p:strVal val="visible"/>
                                          </p:to>
                                        </p:set>
                                        <p:anim calcmode="lin" valueType="num">
                                          <p:cBhvr>
                                            <p:cTn id="122" dur="500" fill="hold"/>
                                            <p:tgtEl>
                                              <p:spTgt spid="35"/>
                                            </p:tgtEl>
                                            <p:attrNameLst>
                                              <p:attrName>ppt_w</p:attrName>
                                            </p:attrNameLst>
                                          </p:cBhvr>
                                          <p:tavLst>
                                            <p:tav tm="0">
                                              <p:val>
                                                <p:fltVal val="0"/>
                                              </p:val>
                                            </p:tav>
                                            <p:tav tm="100000">
                                              <p:val>
                                                <p:strVal val="#ppt_w"/>
                                              </p:val>
                                            </p:tav>
                                          </p:tavLst>
                                        </p:anim>
                                        <p:anim calcmode="lin" valueType="num">
                                          <p:cBhvr>
                                            <p:cTn id="123" dur="500" fill="hold"/>
                                            <p:tgtEl>
                                              <p:spTgt spid="35"/>
                                            </p:tgtEl>
                                            <p:attrNameLst>
                                              <p:attrName>ppt_h</p:attrName>
                                            </p:attrNameLst>
                                          </p:cBhvr>
                                          <p:tavLst>
                                            <p:tav tm="0">
                                              <p:val>
                                                <p:fltVal val="0"/>
                                              </p:val>
                                            </p:tav>
                                            <p:tav tm="100000">
                                              <p:val>
                                                <p:strVal val="#ppt_h"/>
                                              </p:val>
                                            </p:tav>
                                          </p:tavLst>
                                        </p:anim>
                                        <p:animEffect transition="in" filter="fade">
                                          <p:cBhvr>
                                            <p:cTn id="124" dur="500"/>
                                            <p:tgtEl>
                                              <p:spTgt spid="35"/>
                                            </p:tgtEl>
                                          </p:cBhvr>
                                        </p:animEffect>
                                      </p:childTnLst>
                                    </p:cTn>
                                  </p:par>
                                  <p:par>
                                    <p:cTn id="125" presetID="53" presetClass="entr" presetSubtype="16" fill="hold" grpId="0" nodeType="withEffect">
                                      <p:stCondLst>
                                        <p:cond delay="400"/>
                                      </p:stCondLst>
                                      <p:childTnLst>
                                        <p:set>
                                          <p:cBhvr>
                                            <p:cTn id="126" dur="1" fill="hold">
                                              <p:stCondLst>
                                                <p:cond delay="0"/>
                                              </p:stCondLst>
                                            </p:cTn>
                                            <p:tgtEl>
                                              <p:spTgt spid="36"/>
                                            </p:tgtEl>
                                            <p:attrNameLst>
                                              <p:attrName>style.visibility</p:attrName>
                                            </p:attrNameLst>
                                          </p:cBhvr>
                                          <p:to>
                                            <p:strVal val="visible"/>
                                          </p:to>
                                        </p:set>
                                        <p:anim calcmode="lin" valueType="num">
                                          <p:cBhvr>
                                            <p:cTn id="127" dur="500" fill="hold"/>
                                            <p:tgtEl>
                                              <p:spTgt spid="36"/>
                                            </p:tgtEl>
                                            <p:attrNameLst>
                                              <p:attrName>ppt_w</p:attrName>
                                            </p:attrNameLst>
                                          </p:cBhvr>
                                          <p:tavLst>
                                            <p:tav tm="0">
                                              <p:val>
                                                <p:fltVal val="0"/>
                                              </p:val>
                                            </p:tav>
                                            <p:tav tm="100000">
                                              <p:val>
                                                <p:strVal val="#ppt_w"/>
                                              </p:val>
                                            </p:tav>
                                          </p:tavLst>
                                        </p:anim>
                                        <p:anim calcmode="lin" valueType="num">
                                          <p:cBhvr>
                                            <p:cTn id="128" dur="500" fill="hold"/>
                                            <p:tgtEl>
                                              <p:spTgt spid="36"/>
                                            </p:tgtEl>
                                            <p:attrNameLst>
                                              <p:attrName>ppt_h</p:attrName>
                                            </p:attrNameLst>
                                          </p:cBhvr>
                                          <p:tavLst>
                                            <p:tav tm="0">
                                              <p:val>
                                                <p:fltVal val="0"/>
                                              </p:val>
                                            </p:tav>
                                            <p:tav tm="100000">
                                              <p:val>
                                                <p:strVal val="#ppt_h"/>
                                              </p:val>
                                            </p:tav>
                                          </p:tavLst>
                                        </p:anim>
                                        <p:animEffect transition="in" filter="fade">
                                          <p:cBhvr>
                                            <p:cTn id="129" dur="500"/>
                                            <p:tgtEl>
                                              <p:spTgt spid="36"/>
                                            </p:tgtEl>
                                          </p:cBhvr>
                                        </p:animEffect>
                                      </p:childTnLst>
                                    </p:cTn>
                                  </p:par>
                                  <p:par>
                                    <p:cTn id="130" presetID="53" presetClass="entr" presetSubtype="16" fill="hold" grpId="0" nodeType="withEffect">
                                      <p:stCondLst>
                                        <p:cond delay="200"/>
                                      </p:stCondLst>
                                      <p:childTnLst>
                                        <p:set>
                                          <p:cBhvr>
                                            <p:cTn id="131" dur="1" fill="hold">
                                              <p:stCondLst>
                                                <p:cond delay="0"/>
                                              </p:stCondLst>
                                            </p:cTn>
                                            <p:tgtEl>
                                              <p:spTgt spid="37"/>
                                            </p:tgtEl>
                                            <p:attrNameLst>
                                              <p:attrName>style.visibility</p:attrName>
                                            </p:attrNameLst>
                                          </p:cBhvr>
                                          <p:to>
                                            <p:strVal val="visible"/>
                                          </p:to>
                                        </p:set>
                                        <p:anim calcmode="lin" valueType="num">
                                          <p:cBhvr>
                                            <p:cTn id="132" dur="500" fill="hold"/>
                                            <p:tgtEl>
                                              <p:spTgt spid="37"/>
                                            </p:tgtEl>
                                            <p:attrNameLst>
                                              <p:attrName>ppt_w</p:attrName>
                                            </p:attrNameLst>
                                          </p:cBhvr>
                                          <p:tavLst>
                                            <p:tav tm="0">
                                              <p:val>
                                                <p:fltVal val="0"/>
                                              </p:val>
                                            </p:tav>
                                            <p:tav tm="100000">
                                              <p:val>
                                                <p:strVal val="#ppt_w"/>
                                              </p:val>
                                            </p:tav>
                                          </p:tavLst>
                                        </p:anim>
                                        <p:anim calcmode="lin" valueType="num">
                                          <p:cBhvr>
                                            <p:cTn id="133" dur="500" fill="hold"/>
                                            <p:tgtEl>
                                              <p:spTgt spid="37"/>
                                            </p:tgtEl>
                                            <p:attrNameLst>
                                              <p:attrName>ppt_h</p:attrName>
                                            </p:attrNameLst>
                                          </p:cBhvr>
                                          <p:tavLst>
                                            <p:tav tm="0">
                                              <p:val>
                                                <p:fltVal val="0"/>
                                              </p:val>
                                            </p:tav>
                                            <p:tav tm="100000">
                                              <p:val>
                                                <p:strVal val="#ppt_h"/>
                                              </p:val>
                                            </p:tav>
                                          </p:tavLst>
                                        </p:anim>
                                        <p:animEffect transition="in" filter="fade">
                                          <p:cBhvr>
                                            <p:cTn id="134" dur="500"/>
                                            <p:tgtEl>
                                              <p:spTgt spid="37"/>
                                            </p:tgtEl>
                                          </p:cBhvr>
                                        </p:animEffect>
                                      </p:childTnLst>
                                    </p:cTn>
                                  </p:par>
                                  <p:par>
                                    <p:cTn id="135" presetID="53" presetClass="entr" presetSubtype="16" fill="hold" grpId="0" nodeType="withEffect">
                                      <p:stCondLst>
                                        <p:cond delay="200"/>
                                      </p:stCondLst>
                                      <p:childTnLst>
                                        <p:set>
                                          <p:cBhvr>
                                            <p:cTn id="136" dur="1" fill="hold">
                                              <p:stCondLst>
                                                <p:cond delay="0"/>
                                              </p:stCondLst>
                                            </p:cTn>
                                            <p:tgtEl>
                                              <p:spTgt spid="38"/>
                                            </p:tgtEl>
                                            <p:attrNameLst>
                                              <p:attrName>style.visibility</p:attrName>
                                            </p:attrNameLst>
                                          </p:cBhvr>
                                          <p:to>
                                            <p:strVal val="visible"/>
                                          </p:to>
                                        </p:set>
                                        <p:anim calcmode="lin" valueType="num">
                                          <p:cBhvr>
                                            <p:cTn id="137" dur="500" fill="hold"/>
                                            <p:tgtEl>
                                              <p:spTgt spid="38"/>
                                            </p:tgtEl>
                                            <p:attrNameLst>
                                              <p:attrName>ppt_w</p:attrName>
                                            </p:attrNameLst>
                                          </p:cBhvr>
                                          <p:tavLst>
                                            <p:tav tm="0">
                                              <p:val>
                                                <p:fltVal val="0"/>
                                              </p:val>
                                            </p:tav>
                                            <p:tav tm="100000">
                                              <p:val>
                                                <p:strVal val="#ppt_w"/>
                                              </p:val>
                                            </p:tav>
                                          </p:tavLst>
                                        </p:anim>
                                        <p:anim calcmode="lin" valueType="num">
                                          <p:cBhvr>
                                            <p:cTn id="138" dur="500" fill="hold"/>
                                            <p:tgtEl>
                                              <p:spTgt spid="38"/>
                                            </p:tgtEl>
                                            <p:attrNameLst>
                                              <p:attrName>ppt_h</p:attrName>
                                            </p:attrNameLst>
                                          </p:cBhvr>
                                          <p:tavLst>
                                            <p:tav tm="0">
                                              <p:val>
                                                <p:fltVal val="0"/>
                                              </p:val>
                                            </p:tav>
                                            <p:tav tm="100000">
                                              <p:val>
                                                <p:strVal val="#ppt_h"/>
                                              </p:val>
                                            </p:tav>
                                          </p:tavLst>
                                        </p:anim>
                                        <p:animEffect transition="in" filter="fade">
                                          <p:cBhvr>
                                            <p:cTn id="139" dur="500"/>
                                            <p:tgtEl>
                                              <p:spTgt spid="38"/>
                                            </p:tgtEl>
                                          </p:cBhvr>
                                        </p:animEffect>
                                      </p:childTnLst>
                                    </p:cTn>
                                  </p:par>
                                  <p:par>
                                    <p:cTn id="140" presetID="53" presetClass="entr" presetSubtype="16" fill="hold" grpId="0" nodeType="withEffect">
                                      <p:stCondLst>
                                        <p:cond delay="200"/>
                                      </p:stCondLst>
                                      <p:childTnLst>
                                        <p:set>
                                          <p:cBhvr>
                                            <p:cTn id="141" dur="1" fill="hold">
                                              <p:stCondLst>
                                                <p:cond delay="0"/>
                                              </p:stCondLst>
                                            </p:cTn>
                                            <p:tgtEl>
                                              <p:spTgt spid="39"/>
                                            </p:tgtEl>
                                            <p:attrNameLst>
                                              <p:attrName>style.visibility</p:attrName>
                                            </p:attrNameLst>
                                          </p:cBhvr>
                                          <p:to>
                                            <p:strVal val="visible"/>
                                          </p:to>
                                        </p:set>
                                        <p:anim calcmode="lin" valueType="num">
                                          <p:cBhvr>
                                            <p:cTn id="142" dur="500" fill="hold"/>
                                            <p:tgtEl>
                                              <p:spTgt spid="39"/>
                                            </p:tgtEl>
                                            <p:attrNameLst>
                                              <p:attrName>ppt_w</p:attrName>
                                            </p:attrNameLst>
                                          </p:cBhvr>
                                          <p:tavLst>
                                            <p:tav tm="0">
                                              <p:val>
                                                <p:fltVal val="0"/>
                                              </p:val>
                                            </p:tav>
                                            <p:tav tm="100000">
                                              <p:val>
                                                <p:strVal val="#ppt_w"/>
                                              </p:val>
                                            </p:tav>
                                          </p:tavLst>
                                        </p:anim>
                                        <p:anim calcmode="lin" valueType="num">
                                          <p:cBhvr>
                                            <p:cTn id="143" dur="500" fill="hold"/>
                                            <p:tgtEl>
                                              <p:spTgt spid="39"/>
                                            </p:tgtEl>
                                            <p:attrNameLst>
                                              <p:attrName>ppt_h</p:attrName>
                                            </p:attrNameLst>
                                          </p:cBhvr>
                                          <p:tavLst>
                                            <p:tav tm="0">
                                              <p:val>
                                                <p:fltVal val="0"/>
                                              </p:val>
                                            </p:tav>
                                            <p:tav tm="100000">
                                              <p:val>
                                                <p:strVal val="#ppt_h"/>
                                              </p:val>
                                            </p:tav>
                                          </p:tavLst>
                                        </p:anim>
                                        <p:animEffect transition="in" filter="fade">
                                          <p:cBhvr>
                                            <p:cTn id="144"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17" grpId="0"/>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Lst>
      </p:timing>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 name="组合 34"/>
          <p:cNvGrpSpPr/>
          <p:nvPr/>
        </p:nvGrpSpPr>
        <p:grpSpPr>
          <a:xfrm>
            <a:off x="649287" y="1350988"/>
            <a:ext cx="2337771" cy="1297756"/>
            <a:chOff x="4304043" y="1286668"/>
            <a:chExt cx="3837944" cy="2757793"/>
          </a:xfrm>
          <a:effectLst>
            <a:outerShdw blurRad="381000" dist="254000" dir="8100000" algn="tr" rotWithShape="0">
              <a:prstClr val="black">
                <a:alpha val="40000"/>
              </a:prstClr>
            </a:outerShdw>
          </a:effectLst>
        </p:grpSpPr>
        <p:sp>
          <p:nvSpPr>
            <p:cNvPr id="36" name="圆角矩形 35"/>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圆角矩形 36"/>
            <p:cNvSpPr/>
            <p:nvPr/>
          </p:nvSpPr>
          <p:spPr>
            <a:xfrm>
              <a:off x="4351931" y="1367703"/>
              <a:ext cx="3742172" cy="2595722"/>
            </a:xfrm>
            <a:prstGeom prst="roundRect">
              <a:avLst/>
            </a:prstGeom>
            <a:blipFill>
              <a:blip r:embed="rId3" cstate="email"/>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 name="组合 5"/>
          <p:cNvGrpSpPr/>
          <p:nvPr/>
        </p:nvGrpSpPr>
        <p:grpSpPr>
          <a:xfrm>
            <a:off x="8266914" y="-18254"/>
            <a:ext cx="649280" cy="762000"/>
            <a:chOff x="8266914" y="-18254"/>
            <a:chExt cx="649280" cy="762000"/>
          </a:xfrm>
        </p:grpSpPr>
        <p:sp>
          <p:nvSpPr>
            <p:cNvPr id="7" name="AutoShape 7"/>
            <p:cNvSpPr>
              <a:spLocks noChangeArrowheads="1"/>
            </p:cNvSpPr>
            <p:nvPr/>
          </p:nvSpPr>
          <p:spPr bwMode="auto">
            <a:xfrm rot="5400000">
              <a:off x="8201851" y="88633"/>
              <a:ext cx="762000" cy="548226"/>
            </a:xfrm>
            <a:prstGeom prst="homePlate">
              <a:avLst>
                <a:gd name="adj" fmla="val 35606"/>
              </a:avLst>
            </a:prstGeom>
            <a:solidFill>
              <a:schemeClr val="bg1">
                <a:lumMod val="95000"/>
              </a:schemeClr>
            </a:solidFill>
            <a:ln w="9525">
              <a:noFill/>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ot="10800000" vert="eaVert" wrap="none" lIns="91440" tIns="45720" rIns="91440" bIns="45720"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pPr>
              <a:endParaRPr kumimoji="0" lang="zh-CN" altLang="zh-CN" sz="1800" b="0" i="0" u="none" strike="noStrike" cap="none" normalizeH="0" baseline="0" dirty="0">
                <a:ln>
                  <a:noFill/>
                </a:ln>
                <a:solidFill>
                  <a:schemeClr val="tx1"/>
                </a:solidFill>
                <a:effectLst/>
                <a:latin typeface="微软雅黑" panose="020B0503020204020204" pitchFamily="34" charset="-122"/>
                <a:ea typeface="宋体" panose="02010600030101010101" pitchFamily="2" charset="-122"/>
                <a:cs typeface="宋体" panose="02010600030101010101" pitchFamily="2" charset="-122"/>
              </a:endParaRPr>
            </a:p>
          </p:txBody>
        </p:sp>
        <p:grpSp>
          <p:nvGrpSpPr>
            <p:cNvPr id="8" name="组合 7"/>
            <p:cNvGrpSpPr/>
            <p:nvPr/>
          </p:nvGrpSpPr>
          <p:grpSpPr>
            <a:xfrm>
              <a:off x="8266914" y="134144"/>
              <a:ext cx="649280" cy="475558"/>
              <a:chOff x="235091" y="185120"/>
              <a:chExt cx="649280" cy="475558"/>
            </a:xfrm>
          </p:grpSpPr>
          <p:sp>
            <p:nvSpPr>
              <p:cNvPr id="9" name="矩形 8"/>
              <p:cNvSpPr/>
              <p:nvPr/>
            </p:nvSpPr>
            <p:spPr>
              <a:xfrm>
                <a:off x="235091" y="185120"/>
                <a:ext cx="649280" cy="369332"/>
              </a:xfrm>
              <a:prstGeom prst="rect">
                <a:avLst/>
              </a:prstGeom>
            </p:spPr>
            <p:txBody>
              <a:bodyPr wrap="none">
                <a:spAutoFit/>
              </a:bodyPr>
              <a:lstStyle/>
              <a:p>
                <a:r>
                  <a:rPr lang="en-US" altLang="zh-CN" b="0" dirty="0">
                    <a:solidFill>
                      <a:schemeClr val="accent3">
                        <a:lumMod val="50000"/>
                      </a:schemeClr>
                    </a:solidFill>
                    <a:latin typeface="Impact" panose="020B0806030902050204" pitchFamily="34" charset="0"/>
                  </a:rPr>
                  <a:t>LOGO</a:t>
                </a:r>
                <a:endParaRPr lang="zh-CN" altLang="en-US" b="0" dirty="0">
                  <a:solidFill>
                    <a:schemeClr val="accent3">
                      <a:lumMod val="50000"/>
                    </a:schemeClr>
                  </a:solidFill>
                  <a:latin typeface="Impact" panose="020B0806030902050204" pitchFamily="34" charset="0"/>
                </a:endParaRPr>
              </a:p>
            </p:txBody>
          </p:sp>
          <p:sp>
            <p:nvSpPr>
              <p:cNvPr id="10" name="矩形 9"/>
              <p:cNvSpPr/>
              <p:nvPr/>
            </p:nvSpPr>
            <p:spPr>
              <a:xfrm>
                <a:off x="292677" y="460623"/>
                <a:ext cx="535724" cy="200055"/>
              </a:xfrm>
              <a:prstGeom prst="rect">
                <a:avLst/>
              </a:prstGeom>
            </p:spPr>
            <p:txBody>
              <a:bodyPr wrap="none">
                <a:spAutoFit/>
              </a:bodyPr>
              <a:lstStyle/>
              <a:p>
                <a:r>
                  <a:rPr lang="en-US" altLang="zh-CN" sz="700" b="0" dirty="0">
                    <a:solidFill>
                      <a:srgbClr val="00B0F0"/>
                    </a:solidFill>
                    <a:latin typeface="Impact" panose="020B0806030902050204" pitchFamily="34" charset="0"/>
                    <a:ea typeface="微软雅黑" panose="020B0503020204020204" pitchFamily="34" charset="-122"/>
                  </a:rPr>
                  <a:t>TEXT HERE</a:t>
                </a:r>
                <a:endParaRPr lang="zh-CN" altLang="en-US" sz="700" b="0" dirty="0">
                  <a:solidFill>
                    <a:srgbClr val="00B0F0"/>
                  </a:solidFill>
                  <a:latin typeface="Impact" panose="020B0806030902050204" pitchFamily="34" charset="0"/>
                  <a:ea typeface="微软雅黑" panose="020B0503020204020204" pitchFamily="34" charset="-122"/>
                </a:endParaRPr>
              </a:p>
            </p:txBody>
          </p:sp>
        </p:grpSp>
      </p:grpSp>
      <p:pic>
        <p:nvPicPr>
          <p:cNvPr id="23" name="Picture 2"/>
          <p:cNvPicPr>
            <a:picLocks noChangeAspect="1" noChangeArrowheads="1"/>
          </p:cNvPicPr>
          <p:nvPr/>
        </p:nvPicPr>
        <p:blipFill>
          <a:blip r:embed="rId4" cstate="email">
            <a:extLst>
              <a:ext uri="{28A0092B-C50C-407E-A947-70E740481C1C}">
                <a14:useLocalDpi xmlns:a14="http://schemas.microsoft.com/office/drawing/2010/main" val="0"/>
              </a:ext>
            </a:extLst>
          </a:blip>
          <a:stretch>
            <a:fillRect/>
          </a:stretch>
        </p:blipFill>
        <p:spPr bwMode="auto">
          <a:xfrm>
            <a:off x="6107673" y="1886744"/>
            <a:ext cx="3037121" cy="3265425"/>
          </a:xfrm>
          <a:prstGeom prst="rect">
            <a:avLst/>
          </a:prstGeom>
          <a:noFill/>
          <a:extLst>
            <a:ext uri="{909E8E84-426E-40DD-AFC4-6F175D3DCCD1}">
              <a14:hiddenFill xmlns:a14="http://schemas.microsoft.com/office/drawing/2010/main">
                <a:solidFill>
                  <a:srgbClr val="FFFFFF"/>
                </a:solidFill>
              </a14:hiddenFill>
            </a:ext>
          </a:extLst>
        </p:spPr>
      </p:pic>
      <p:sp>
        <p:nvSpPr>
          <p:cNvPr id="24" name="矩形 23"/>
          <p:cNvSpPr/>
          <p:nvPr/>
        </p:nvSpPr>
        <p:spPr>
          <a:xfrm>
            <a:off x="610394" y="2801144"/>
            <a:ext cx="5571258" cy="1708160"/>
          </a:xfrm>
          <a:prstGeom prst="rect">
            <a:avLst/>
          </a:prstGeom>
        </p:spPr>
        <p:txBody>
          <a:bodyPr wrap="square">
            <a:spAutoFit/>
          </a:bodyPr>
          <a:lstStyle/>
          <a:p>
            <a:pPr algn="l" latinLnBrk="1">
              <a:lnSpc>
                <a:spcPct val="150000"/>
              </a:lnSpc>
            </a:pPr>
            <a:r>
              <a:rPr lang="zh-CN" altLang="en-US" sz="1000" b="0" dirty="0">
                <a:solidFill>
                  <a:schemeClr val="bg1">
                    <a:lumMod val="95000"/>
                  </a:schemeClr>
                </a:solidFill>
                <a:latin typeface="微软雅黑" panose="020B0503020204020204" pitchFamily="34" charset="-122"/>
                <a:ea typeface="微软雅黑" panose="020B0503020204020204" pitchFamily="34" charset="-122"/>
              </a:rPr>
              <a:t>团队是指拥有共同目标，并且具有不同能力的一小群人有意识的协调行为或力的系统，是一种应用广泛、灵活的组织形式。对于大学生创业团队，可以说由一群具有创新意识、拥有共同目标、有着不同专业知识背景的朝气蓬勃的年轻人组成的一个不可分割的整体。这群人就如同人的五官一样，共同协作维持一个人的生存，缺一不可。如果没有了其中一个，这个人将不能健康的活着。</a:t>
            </a:r>
          </a:p>
          <a:p>
            <a:pPr algn="l" latinLnBrk="1">
              <a:lnSpc>
                <a:spcPct val="150000"/>
              </a:lnSpc>
            </a:pPr>
            <a:r>
              <a:rPr lang="zh-CN" altLang="en-US" sz="1000" b="0" dirty="0">
                <a:solidFill>
                  <a:schemeClr val="bg1">
                    <a:lumMod val="95000"/>
                  </a:schemeClr>
                </a:solidFill>
                <a:latin typeface="微软雅黑" panose="020B0503020204020204" pitchFamily="34" charset="-122"/>
                <a:ea typeface="微软雅黑" panose="020B0503020204020204" pitchFamily="34" charset="-122"/>
              </a:rPr>
              <a:t>团队精神尊重每个成员的兴趣和成就，要求团队的每一个成员，都以提高自身素质和实现团队目标为己任。团队精神的核心是合作协同，目的是最大发挥团队的潜在能量。</a:t>
            </a:r>
            <a:endParaRPr lang="en-US" altLang="zh-CN" sz="1000" b="0" dirty="0">
              <a:solidFill>
                <a:schemeClr val="bg1">
                  <a:lumMod val="95000"/>
                </a:schemeClr>
              </a:solidFill>
              <a:latin typeface="微软雅黑" panose="020B0503020204020204" pitchFamily="34" charset="-122"/>
              <a:ea typeface="微软雅黑" panose="020B0503020204020204" pitchFamily="34" charset="-122"/>
            </a:endParaRPr>
          </a:p>
          <a:p>
            <a:pPr algn="l" latinLnBrk="1">
              <a:lnSpc>
                <a:spcPct val="150000"/>
              </a:lnSpc>
            </a:pPr>
            <a:endParaRPr lang="zh-CN" altLang="en-US" sz="1000" b="0" dirty="0">
              <a:solidFill>
                <a:schemeClr val="bg1">
                  <a:lumMod val="95000"/>
                </a:schemeClr>
              </a:solidFill>
              <a:latin typeface="微软雅黑" panose="020B0503020204020204" pitchFamily="34" charset="-122"/>
              <a:ea typeface="微软雅黑" panose="020B0503020204020204" pitchFamily="34" charset="-122"/>
            </a:endParaRPr>
          </a:p>
        </p:txBody>
      </p:sp>
      <p:grpSp>
        <p:nvGrpSpPr>
          <p:cNvPr id="38" name="组合 37"/>
          <p:cNvGrpSpPr/>
          <p:nvPr/>
        </p:nvGrpSpPr>
        <p:grpSpPr>
          <a:xfrm>
            <a:off x="3301823" y="1350988"/>
            <a:ext cx="2337771" cy="1297756"/>
            <a:chOff x="4304043" y="1286668"/>
            <a:chExt cx="3837944" cy="2757793"/>
          </a:xfrm>
          <a:effectLst>
            <a:outerShdw blurRad="381000" dist="254000" dir="8100000" algn="tr" rotWithShape="0">
              <a:prstClr val="black">
                <a:alpha val="40000"/>
              </a:prstClr>
            </a:outerShdw>
          </a:effectLst>
        </p:grpSpPr>
        <p:sp>
          <p:nvSpPr>
            <p:cNvPr id="39" name="圆角矩形 38"/>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圆角矩形 39"/>
            <p:cNvSpPr/>
            <p:nvPr/>
          </p:nvSpPr>
          <p:spPr>
            <a:xfrm>
              <a:off x="4351931" y="1367703"/>
              <a:ext cx="3742172" cy="2595722"/>
            </a:xfrm>
            <a:prstGeom prst="roundRect">
              <a:avLst/>
            </a:prstGeom>
            <a:blipFill>
              <a:blip r:embed="rId5" cstate="email"/>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1" name="组合 40"/>
          <p:cNvGrpSpPr/>
          <p:nvPr/>
        </p:nvGrpSpPr>
        <p:grpSpPr>
          <a:xfrm>
            <a:off x="5968823" y="1350988"/>
            <a:ext cx="2337771" cy="1297756"/>
            <a:chOff x="4304043" y="1286668"/>
            <a:chExt cx="3837944" cy="2757793"/>
          </a:xfrm>
          <a:effectLst>
            <a:outerShdw blurRad="381000" dist="254000" dir="8100000" algn="tr" rotWithShape="0">
              <a:prstClr val="black">
                <a:alpha val="40000"/>
              </a:prstClr>
            </a:outerShdw>
          </a:effectLst>
        </p:grpSpPr>
        <p:sp>
          <p:nvSpPr>
            <p:cNvPr id="42" name="圆角矩形 41"/>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圆角矩形 42"/>
            <p:cNvSpPr/>
            <p:nvPr/>
          </p:nvSpPr>
          <p:spPr>
            <a:xfrm>
              <a:off x="4351931" y="1367703"/>
              <a:ext cx="3742172" cy="2595722"/>
            </a:xfrm>
            <a:prstGeom prst="roundRect">
              <a:avLst/>
            </a:prstGeom>
            <a:blipFill>
              <a:blip r:embed="rId6" cstate="email"/>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4" name="组合 43"/>
          <p:cNvGrpSpPr/>
          <p:nvPr/>
        </p:nvGrpSpPr>
        <p:grpSpPr>
          <a:xfrm>
            <a:off x="903371" y="249943"/>
            <a:ext cx="2831223" cy="679699"/>
            <a:chOff x="903371" y="249943"/>
            <a:chExt cx="2831223" cy="679699"/>
          </a:xfrm>
        </p:grpSpPr>
        <p:sp>
          <p:nvSpPr>
            <p:cNvPr id="45" name="任意多边形 44"/>
            <p:cNvSpPr/>
            <p:nvPr/>
          </p:nvSpPr>
          <p:spPr bwMode="auto">
            <a:xfrm>
              <a:off x="903371" y="249943"/>
              <a:ext cx="2831223" cy="679699"/>
            </a:xfrm>
            <a:custGeom>
              <a:avLst/>
              <a:gdLst>
                <a:gd name="connsiteX0" fmla="*/ 352810 w 4452260"/>
                <a:gd name="connsiteY0" fmla="*/ 0 h 1068867"/>
                <a:gd name="connsiteX1" fmla="*/ 636768 w 4452260"/>
                <a:gd name="connsiteY1" fmla="*/ 0 h 1068867"/>
                <a:gd name="connsiteX2" fmla="*/ 647700 w 4452260"/>
                <a:gd name="connsiteY2" fmla="*/ 0 h 1068867"/>
                <a:gd name="connsiteX3" fmla="*/ 724065 w 4452260"/>
                <a:gd name="connsiteY3" fmla="*/ 0 h 1068867"/>
                <a:gd name="connsiteX4" fmla="*/ 782584 w 4452260"/>
                <a:gd name="connsiteY4" fmla="*/ 0 h 1068867"/>
                <a:gd name="connsiteX5" fmla="*/ 799455 w 4452260"/>
                <a:gd name="connsiteY5" fmla="*/ 0 h 1068867"/>
                <a:gd name="connsiteX6" fmla="*/ 809825 w 4452260"/>
                <a:gd name="connsiteY6" fmla="*/ 0 h 1068867"/>
                <a:gd name="connsiteX7" fmla="*/ 818078 w 4452260"/>
                <a:gd name="connsiteY7" fmla="*/ 0 h 1068867"/>
                <a:gd name="connsiteX8" fmla="*/ 843980 w 4452260"/>
                <a:gd name="connsiteY8" fmla="*/ 0 h 1068867"/>
                <a:gd name="connsiteX9" fmla="*/ 931658 w 4452260"/>
                <a:gd name="connsiteY9" fmla="*/ 0 h 1068867"/>
                <a:gd name="connsiteX10" fmla="*/ 961580 w 4452260"/>
                <a:gd name="connsiteY10" fmla="*/ 0 h 1068867"/>
                <a:gd name="connsiteX11" fmla="*/ 1000055 w 4452260"/>
                <a:gd name="connsiteY11" fmla="*/ 0 h 1068867"/>
                <a:gd name="connsiteX12" fmla="*/ 1040537 w 4452260"/>
                <a:gd name="connsiteY12" fmla="*/ 0 h 1068867"/>
                <a:gd name="connsiteX13" fmla="*/ 1051453 w 4452260"/>
                <a:gd name="connsiteY13" fmla="*/ 0 h 1068867"/>
                <a:gd name="connsiteX14" fmla="*/ 1083414 w 4452260"/>
                <a:gd name="connsiteY14" fmla="*/ 0 h 1068867"/>
                <a:gd name="connsiteX15" fmla="*/ 1112969 w 4452260"/>
                <a:gd name="connsiteY15" fmla="*/ 0 h 1068867"/>
                <a:gd name="connsiteX16" fmla="*/ 1138871 w 4452260"/>
                <a:gd name="connsiteY16" fmla="*/ 0 h 1068867"/>
                <a:gd name="connsiteX17" fmla="*/ 1170224 w 4452260"/>
                <a:gd name="connsiteY17" fmla="*/ 0 h 1068867"/>
                <a:gd name="connsiteX18" fmla="*/ 1170711 w 4452260"/>
                <a:gd name="connsiteY18" fmla="*/ 0 h 1068867"/>
                <a:gd name="connsiteX19" fmla="*/ 1202662 w 4452260"/>
                <a:gd name="connsiteY19" fmla="*/ 0 h 1068867"/>
                <a:gd name="connsiteX20" fmla="*/ 1240037 w 4452260"/>
                <a:gd name="connsiteY20" fmla="*/ 0 h 1068867"/>
                <a:gd name="connsiteX21" fmla="*/ 1290626 w 4452260"/>
                <a:gd name="connsiteY21" fmla="*/ 0 h 1068867"/>
                <a:gd name="connsiteX22" fmla="*/ 1324496 w 4452260"/>
                <a:gd name="connsiteY22" fmla="*/ 0 h 1068867"/>
                <a:gd name="connsiteX23" fmla="*/ 1332348 w 4452260"/>
                <a:gd name="connsiteY23" fmla="*/ 0 h 1068867"/>
                <a:gd name="connsiteX24" fmla="*/ 1335428 w 4452260"/>
                <a:gd name="connsiteY24" fmla="*/ 0 h 1068867"/>
                <a:gd name="connsiteX25" fmla="*/ 1411793 w 4452260"/>
                <a:gd name="connsiteY25" fmla="*/ 0 h 1068867"/>
                <a:gd name="connsiteX26" fmla="*/ 1454182 w 4452260"/>
                <a:gd name="connsiteY26" fmla="*/ 0 h 1068867"/>
                <a:gd name="connsiteX27" fmla="*/ 1470312 w 4452260"/>
                <a:gd name="connsiteY27" fmla="*/ 0 h 1068867"/>
                <a:gd name="connsiteX28" fmla="*/ 1487183 w 4452260"/>
                <a:gd name="connsiteY28" fmla="*/ 0 h 1068867"/>
                <a:gd name="connsiteX29" fmla="*/ 1497552 w 4452260"/>
                <a:gd name="connsiteY29" fmla="*/ 0 h 1068867"/>
                <a:gd name="connsiteX30" fmla="*/ 1505806 w 4452260"/>
                <a:gd name="connsiteY30" fmla="*/ 0 h 1068867"/>
                <a:gd name="connsiteX31" fmla="*/ 1528471 w 4452260"/>
                <a:gd name="connsiteY31" fmla="*/ 0 h 1068867"/>
                <a:gd name="connsiteX32" fmla="*/ 1531708 w 4452260"/>
                <a:gd name="connsiteY32" fmla="*/ 0 h 1068867"/>
                <a:gd name="connsiteX33" fmla="*/ 1540992 w 4452260"/>
                <a:gd name="connsiteY33" fmla="*/ 0 h 1068867"/>
                <a:gd name="connsiteX34" fmla="*/ 1541479 w 4452260"/>
                <a:gd name="connsiteY34" fmla="*/ 0 h 1068867"/>
                <a:gd name="connsiteX35" fmla="*/ 1599998 w 4452260"/>
                <a:gd name="connsiteY35" fmla="*/ 0 h 1068867"/>
                <a:gd name="connsiteX36" fmla="*/ 1619386 w 4452260"/>
                <a:gd name="connsiteY36" fmla="*/ 0 h 1068867"/>
                <a:gd name="connsiteX37" fmla="*/ 1635492 w 4452260"/>
                <a:gd name="connsiteY37" fmla="*/ 0 h 1068867"/>
                <a:gd name="connsiteX38" fmla="*/ 1649308 w 4452260"/>
                <a:gd name="connsiteY38" fmla="*/ 0 h 1068867"/>
                <a:gd name="connsiteX39" fmla="*/ 1653720 w 4452260"/>
                <a:gd name="connsiteY39" fmla="*/ 0 h 1068867"/>
                <a:gd name="connsiteX40" fmla="*/ 1661394 w 4452260"/>
                <a:gd name="connsiteY40" fmla="*/ 0 h 1068867"/>
                <a:gd name="connsiteX41" fmla="*/ 1687782 w 4452260"/>
                <a:gd name="connsiteY41" fmla="*/ 0 h 1068867"/>
                <a:gd name="connsiteX42" fmla="*/ 1703116 w 4452260"/>
                <a:gd name="connsiteY42" fmla="*/ 0 h 1068867"/>
                <a:gd name="connsiteX43" fmla="*/ 1739181 w 4452260"/>
                <a:gd name="connsiteY43" fmla="*/ 0 h 1068867"/>
                <a:gd name="connsiteX44" fmla="*/ 1771141 w 4452260"/>
                <a:gd name="connsiteY44" fmla="*/ 0 h 1068867"/>
                <a:gd name="connsiteX45" fmla="*/ 1800697 w 4452260"/>
                <a:gd name="connsiteY45" fmla="*/ 0 h 1068867"/>
                <a:gd name="connsiteX46" fmla="*/ 1811727 w 4452260"/>
                <a:gd name="connsiteY46" fmla="*/ 0 h 1068867"/>
                <a:gd name="connsiteX47" fmla="*/ 1823361 w 4452260"/>
                <a:gd name="connsiteY47" fmla="*/ 0 h 1068867"/>
                <a:gd name="connsiteX48" fmla="*/ 1826599 w 4452260"/>
                <a:gd name="connsiteY48" fmla="*/ 0 h 1068867"/>
                <a:gd name="connsiteX49" fmla="*/ 1857951 w 4452260"/>
                <a:gd name="connsiteY49" fmla="*/ 0 h 1068867"/>
                <a:gd name="connsiteX50" fmla="*/ 1858439 w 4452260"/>
                <a:gd name="connsiteY50" fmla="*/ 0 h 1068867"/>
                <a:gd name="connsiteX51" fmla="*/ 1859676 w 4452260"/>
                <a:gd name="connsiteY51" fmla="*/ 0 h 1068867"/>
                <a:gd name="connsiteX52" fmla="*/ 1893346 w 4452260"/>
                <a:gd name="connsiteY52" fmla="*/ 0 h 1068867"/>
                <a:gd name="connsiteX53" fmla="*/ 1927765 w 4452260"/>
                <a:gd name="connsiteY53" fmla="*/ 0 h 1068867"/>
                <a:gd name="connsiteX54" fmla="*/ 1963365 w 4452260"/>
                <a:gd name="connsiteY54" fmla="*/ 0 h 1068867"/>
                <a:gd name="connsiteX55" fmla="*/ 1978354 w 4452260"/>
                <a:gd name="connsiteY55" fmla="*/ 0 h 1068867"/>
                <a:gd name="connsiteX56" fmla="*/ 1991032 w 4452260"/>
                <a:gd name="connsiteY56" fmla="*/ 0 h 1068867"/>
                <a:gd name="connsiteX57" fmla="*/ 2020076 w 4452260"/>
                <a:gd name="connsiteY57" fmla="*/ 0 h 1068867"/>
                <a:gd name="connsiteX58" fmla="*/ 2021800 w 4452260"/>
                <a:gd name="connsiteY58" fmla="*/ 0 h 1068867"/>
                <a:gd name="connsiteX59" fmla="*/ 2027021 w 4452260"/>
                <a:gd name="connsiteY59" fmla="*/ 0 h 1068867"/>
                <a:gd name="connsiteX60" fmla="*/ 2032162 w 4452260"/>
                <a:gd name="connsiteY60" fmla="*/ 0 h 1068867"/>
                <a:gd name="connsiteX61" fmla="*/ 2141909 w 4452260"/>
                <a:gd name="connsiteY61" fmla="*/ 0 h 1068867"/>
                <a:gd name="connsiteX62" fmla="*/ 2143633 w 4452260"/>
                <a:gd name="connsiteY62" fmla="*/ 0 h 1068867"/>
                <a:gd name="connsiteX63" fmla="*/ 2178359 w 4452260"/>
                <a:gd name="connsiteY63" fmla="*/ 0 h 1068867"/>
                <a:gd name="connsiteX64" fmla="*/ 2228719 w 4452260"/>
                <a:gd name="connsiteY64" fmla="*/ 0 h 1068867"/>
                <a:gd name="connsiteX65" fmla="*/ 2229207 w 4452260"/>
                <a:gd name="connsiteY65" fmla="*/ 0 h 1068867"/>
                <a:gd name="connsiteX66" fmla="*/ 2230931 w 4452260"/>
                <a:gd name="connsiteY66" fmla="*/ 0 h 1068867"/>
                <a:gd name="connsiteX67" fmla="*/ 2287725 w 4452260"/>
                <a:gd name="connsiteY67" fmla="*/ 0 h 1068867"/>
                <a:gd name="connsiteX68" fmla="*/ 2289450 w 4452260"/>
                <a:gd name="connsiteY68" fmla="*/ 0 h 1068867"/>
                <a:gd name="connsiteX69" fmla="*/ 2323220 w 4452260"/>
                <a:gd name="connsiteY69" fmla="*/ 0 h 1068867"/>
                <a:gd name="connsiteX70" fmla="*/ 2324944 w 4452260"/>
                <a:gd name="connsiteY70" fmla="*/ 0 h 1068867"/>
                <a:gd name="connsiteX71" fmla="*/ 2340483 w 4452260"/>
                <a:gd name="connsiteY71" fmla="*/ 0 h 1068867"/>
                <a:gd name="connsiteX72" fmla="*/ 2341447 w 4452260"/>
                <a:gd name="connsiteY72" fmla="*/ 0 h 1068867"/>
                <a:gd name="connsiteX73" fmla="*/ 2343172 w 4452260"/>
                <a:gd name="connsiteY73" fmla="*/ 0 h 1068867"/>
                <a:gd name="connsiteX74" fmla="*/ 2349122 w 4452260"/>
                <a:gd name="connsiteY74" fmla="*/ 0 h 1068867"/>
                <a:gd name="connsiteX75" fmla="*/ 2350846 w 4452260"/>
                <a:gd name="connsiteY75" fmla="*/ 0 h 1068867"/>
                <a:gd name="connsiteX76" fmla="*/ 2390844 w 4452260"/>
                <a:gd name="connsiteY76" fmla="*/ 0 h 1068867"/>
                <a:gd name="connsiteX77" fmla="*/ 2462317 w 4452260"/>
                <a:gd name="connsiteY77" fmla="*/ 0 h 1068867"/>
                <a:gd name="connsiteX78" fmla="*/ 2499455 w 4452260"/>
                <a:gd name="connsiteY78" fmla="*/ 0 h 1068867"/>
                <a:gd name="connsiteX79" fmla="*/ 2530713 w 4452260"/>
                <a:gd name="connsiteY79" fmla="*/ 0 h 1068867"/>
                <a:gd name="connsiteX80" fmla="*/ 2547403 w 4452260"/>
                <a:gd name="connsiteY80" fmla="*/ 0 h 1068867"/>
                <a:gd name="connsiteX81" fmla="*/ 2549127 w 4452260"/>
                <a:gd name="connsiteY81" fmla="*/ 0 h 1068867"/>
                <a:gd name="connsiteX82" fmla="*/ 2581074 w 4452260"/>
                <a:gd name="connsiteY82" fmla="*/ 0 h 1068867"/>
                <a:gd name="connsiteX83" fmla="*/ 2582112 w 4452260"/>
                <a:gd name="connsiteY83" fmla="*/ 0 h 1068867"/>
                <a:gd name="connsiteX84" fmla="*/ 2669530 w 4452260"/>
                <a:gd name="connsiteY84" fmla="*/ 0 h 1068867"/>
                <a:gd name="connsiteX85" fmla="*/ 2678759 w 4452260"/>
                <a:gd name="connsiteY85" fmla="*/ 0 h 1068867"/>
                <a:gd name="connsiteX86" fmla="*/ 2709527 w 4452260"/>
                <a:gd name="connsiteY86" fmla="*/ 0 h 1068867"/>
                <a:gd name="connsiteX87" fmla="*/ 2711252 w 4452260"/>
                <a:gd name="connsiteY87" fmla="*/ 0 h 1068867"/>
                <a:gd name="connsiteX88" fmla="*/ 2714748 w 4452260"/>
                <a:gd name="connsiteY88" fmla="*/ 0 h 1068867"/>
                <a:gd name="connsiteX89" fmla="*/ 2719890 w 4452260"/>
                <a:gd name="connsiteY89" fmla="*/ 0 h 1068867"/>
                <a:gd name="connsiteX90" fmla="*/ 2831360 w 4452260"/>
                <a:gd name="connsiteY90" fmla="*/ 0 h 1068867"/>
                <a:gd name="connsiteX91" fmla="*/ 2833086 w 4452260"/>
                <a:gd name="connsiteY91" fmla="*/ 0 h 1068867"/>
                <a:gd name="connsiteX92" fmla="*/ 2866087 w 4452260"/>
                <a:gd name="connsiteY92" fmla="*/ 0 h 1068867"/>
                <a:gd name="connsiteX93" fmla="*/ 2918659 w 4452260"/>
                <a:gd name="connsiteY93" fmla="*/ 0 h 1068867"/>
                <a:gd name="connsiteX94" fmla="*/ 2919896 w 4452260"/>
                <a:gd name="connsiteY94" fmla="*/ 0 h 1068867"/>
                <a:gd name="connsiteX95" fmla="*/ 2920383 w 4452260"/>
                <a:gd name="connsiteY95" fmla="*/ 0 h 1068867"/>
                <a:gd name="connsiteX96" fmla="*/ 2977177 w 4452260"/>
                <a:gd name="connsiteY96" fmla="*/ 0 h 1068867"/>
                <a:gd name="connsiteX97" fmla="*/ 2978902 w 4452260"/>
                <a:gd name="connsiteY97" fmla="*/ 0 h 1068867"/>
                <a:gd name="connsiteX98" fmla="*/ 3012671 w 4452260"/>
                <a:gd name="connsiteY98" fmla="*/ 0 h 1068867"/>
                <a:gd name="connsiteX99" fmla="*/ 3014397 w 4452260"/>
                <a:gd name="connsiteY99" fmla="*/ 0 h 1068867"/>
                <a:gd name="connsiteX100" fmla="*/ 3028211 w 4452260"/>
                <a:gd name="connsiteY100" fmla="*/ 0 h 1068867"/>
                <a:gd name="connsiteX101" fmla="*/ 3030899 w 4452260"/>
                <a:gd name="connsiteY101" fmla="*/ 0 h 1068867"/>
                <a:gd name="connsiteX102" fmla="*/ 3032624 w 4452260"/>
                <a:gd name="connsiteY102" fmla="*/ 0 h 1068867"/>
                <a:gd name="connsiteX103" fmla="*/ 3038573 w 4452260"/>
                <a:gd name="connsiteY103" fmla="*/ 0 h 1068867"/>
                <a:gd name="connsiteX104" fmla="*/ 3040298 w 4452260"/>
                <a:gd name="connsiteY104" fmla="*/ 0 h 1068867"/>
                <a:gd name="connsiteX105" fmla="*/ 3082021 w 4452260"/>
                <a:gd name="connsiteY105" fmla="*/ 0 h 1068867"/>
                <a:gd name="connsiteX106" fmla="*/ 3150044 w 4452260"/>
                <a:gd name="connsiteY106" fmla="*/ 0 h 1068867"/>
                <a:gd name="connsiteX107" fmla="*/ 3218441 w 4452260"/>
                <a:gd name="connsiteY107" fmla="*/ 0 h 1068867"/>
                <a:gd name="connsiteX108" fmla="*/ 3236855 w 4452260"/>
                <a:gd name="connsiteY108" fmla="*/ 0 h 1068867"/>
                <a:gd name="connsiteX109" fmla="*/ 3269839 w 4452260"/>
                <a:gd name="connsiteY109" fmla="*/ 0 h 1068867"/>
                <a:gd name="connsiteX110" fmla="*/ 3272250 w 4452260"/>
                <a:gd name="connsiteY110" fmla="*/ 0 h 1068867"/>
                <a:gd name="connsiteX111" fmla="*/ 3320378 w 4452260"/>
                <a:gd name="connsiteY111" fmla="*/ 0 h 1068867"/>
                <a:gd name="connsiteX112" fmla="*/ 3346330 w 4452260"/>
                <a:gd name="connsiteY112" fmla="*/ 0 h 1068867"/>
                <a:gd name="connsiteX113" fmla="*/ 3357257 w 4452260"/>
                <a:gd name="connsiteY113" fmla="*/ 0 h 1068867"/>
                <a:gd name="connsiteX114" fmla="*/ 3369936 w 4452260"/>
                <a:gd name="connsiteY114" fmla="*/ 0 h 1068867"/>
                <a:gd name="connsiteX115" fmla="*/ 3398980 w 4452260"/>
                <a:gd name="connsiteY115" fmla="*/ 0 h 1068867"/>
                <a:gd name="connsiteX116" fmla="*/ 3405925 w 4452260"/>
                <a:gd name="connsiteY116" fmla="*/ 0 h 1068867"/>
                <a:gd name="connsiteX117" fmla="*/ 3411066 w 4452260"/>
                <a:gd name="connsiteY117" fmla="*/ 0 h 1068867"/>
                <a:gd name="connsiteX118" fmla="*/ 3520813 w 4452260"/>
                <a:gd name="connsiteY118" fmla="*/ 0 h 1068867"/>
                <a:gd name="connsiteX119" fmla="*/ 3607623 w 4452260"/>
                <a:gd name="connsiteY119" fmla="*/ 0 h 1068867"/>
                <a:gd name="connsiteX120" fmla="*/ 3608111 w 4452260"/>
                <a:gd name="connsiteY120" fmla="*/ 0 h 1068867"/>
                <a:gd name="connsiteX121" fmla="*/ 3666629 w 4452260"/>
                <a:gd name="connsiteY121" fmla="*/ 0 h 1068867"/>
                <a:gd name="connsiteX122" fmla="*/ 3702124 w 4452260"/>
                <a:gd name="connsiteY122" fmla="*/ 0 h 1068867"/>
                <a:gd name="connsiteX123" fmla="*/ 3720351 w 4452260"/>
                <a:gd name="connsiteY123" fmla="*/ 0 h 1068867"/>
                <a:gd name="connsiteX124" fmla="*/ 3728025 w 4452260"/>
                <a:gd name="connsiteY124" fmla="*/ 0 h 1068867"/>
                <a:gd name="connsiteX125" fmla="*/ 3769748 w 4452260"/>
                <a:gd name="connsiteY125" fmla="*/ 0 h 1068867"/>
                <a:gd name="connsiteX126" fmla="*/ 4098793 w 4452260"/>
                <a:gd name="connsiteY126" fmla="*/ 0 h 1068867"/>
                <a:gd name="connsiteX127" fmla="*/ 4193519 w 4452260"/>
                <a:gd name="connsiteY127" fmla="*/ 54408 h 1068867"/>
                <a:gd name="connsiteX128" fmla="*/ 4439104 w 4452260"/>
                <a:gd name="connsiteY128" fmla="*/ 480025 h 1068867"/>
                <a:gd name="connsiteX129" fmla="*/ 4439104 w 4452260"/>
                <a:gd name="connsiteY129" fmla="*/ 588843 h 1068867"/>
                <a:gd name="connsiteX130" fmla="*/ 4193519 w 4452260"/>
                <a:gd name="connsiteY130" fmla="*/ 1014459 h 1068867"/>
                <a:gd name="connsiteX131" fmla="*/ 4098793 w 4452260"/>
                <a:gd name="connsiteY131" fmla="*/ 1068867 h 1068867"/>
                <a:gd name="connsiteX132" fmla="*/ 3728025 w 4452260"/>
                <a:gd name="connsiteY132" fmla="*/ 1068867 h 1068867"/>
                <a:gd name="connsiteX133" fmla="*/ 3607623 w 4452260"/>
                <a:gd name="connsiteY133" fmla="*/ 1068867 h 1068867"/>
                <a:gd name="connsiteX134" fmla="*/ 3411066 w 4452260"/>
                <a:gd name="connsiteY134" fmla="*/ 1068867 h 1068867"/>
                <a:gd name="connsiteX135" fmla="*/ 3357257 w 4452260"/>
                <a:gd name="connsiteY135" fmla="*/ 1068867 h 1068867"/>
                <a:gd name="connsiteX136" fmla="*/ 3236855 w 4452260"/>
                <a:gd name="connsiteY136" fmla="*/ 1068867 h 1068867"/>
                <a:gd name="connsiteX137" fmla="*/ 3040298 w 4452260"/>
                <a:gd name="connsiteY137" fmla="*/ 1068867 h 1068867"/>
                <a:gd name="connsiteX138" fmla="*/ 3038573 w 4452260"/>
                <a:gd name="connsiteY138" fmla="*/ 1068867 h 1068867"/>
                <a:gd name="connsiteX139" fmla="*/ 2919896 w 4452260"/>
                <a:gd name="connsiteY139" fmla="*/ 1068867 h 1068867"/>
                <a:gd name="connsiteX140" fmla="*/ 2866087 w 4452260"/>
                <a:gd name="connsiteY140" fmla="*/ 1068867 h 1068867"/>
                <a:gd name="connsiteX141" fmla="*/ 2719890 w 4452260"/>
                <a:gd name="connsiteY141" fmla="*/ 1068867 h 1068867"/>
                <a:gd name="connsiteX142" fmla="*/ 2669530 w 4452260"/>
                <a:gd name="connsiteY142" fmla="*/ 1068867 h 1068867"/>
                <a:gd name="connsiteX143" fmla="*/ 2549127 w 4452260"/>
                <a:gd name="connsiteY143" fmla="*/ 1068867 h 1068867"/>
                <a:gd name="connsiteX144" fmla="*/ 2547403 w 4452260"/>
                <a:gd name="connsiteY144" fmla="*/ 1068867 h 1068867"/>
                <a:gd name="connsiteX145" fmla="*/ 2350846 w 4452260"/>
                <a:gd name="connsiteY145" fmla="*/ 1068867 h 1068867"/>
                <a:gd name="connsiteX146" fmla="*/ 2349122 w 4452260"/>
                <a:gd name="connsiteY146" fmla="*/ 1068867 h 1068867"/>
                <a:gd name="connsiteX147" fmla="*/ 2228719 w 4452260"/>
                <a:gd name="connsiteY147" fmla="*/ 1068867 h 1068867"/>
                <a:gd name="connsiteX148" fmla="*/ 2178359 w 4452260"/>
                <a:gd name="connsiteY148" fmla="*/ 1068867 h 1068867"/>
                <a:gd name="connsiteX149" fmla="*/ 2032162 w 4452260"/>
                <a:gd name="connsiteY149" fmla="*/ 1068867 h 1068867"/>
                <a:gd name="connsiteX150" fmla="*/ 1978354 w 4452260"/>
                <a:gd name="connsiteY150" fmla="*/ 1068867 h 1068867"/>
                <a:gd name="connsiteX151" fmla="*/ 1859676 w 4452260"/>
                <a:gd name="connsiteY151" fmla="*/ 1068867 h 1068867"/>
                <a:gd name="connsiteX152" fmla="*/ 1857951 w 4452260"/>
                <a:gd name="connsiteY152" fmla="*/ 1068867 h 1068867"/>
                <a:gd name="connsiteX153" fmla="*/ 1826599 w 4452260"/>
                <a:gd name="connsiteY153" fmla="*/ 1068867 h 1068867"/>
                <a:gd name="connsiteX154" fmla="*/ 1661394 w 4452260"/>
                <a:gd name="connsiteY154" fmla="*/ 1068867 h 1068867"/>
                <a:gd name="connsiteX155" fmla="*/ 1540992 w 4452260"/>
                <a:gd name="connsiteY155" fmla="*/ 1068867 h 1068867"/>
                <a:gd name="connsiteX156" fmla="*/ 1531708 w 4452260"/>
                <a:gd name="connsiteY156" fmla="*/ 1068867 h 1068867"/>
                <a:gd name="connsiteX157" fmla="*/ 1487183 w 4452260"/>
                <a:gd name="connsiteY157" fmla="*/ 1068867 h 1068867"/>
                <a:gd name="connsiteX158" fmla="*/ 1335428 w 4452260"/>
                <a:gd name="connsiteY158" fmla="*/ 1068867 h 1068867"/>
                <a:gd name="connsiteX159" fmla="*/ 1290626 w 4452260"/>
                <a:gd name="connsiteY159" fmla="*/ 1068867 h 1068867"/>
                <a:gd name="connsiteX160" fmla="*/ 1170224 w 4452260"/>
                <a:gd name="connsiteY160" fmla="*/ 1068867 h 1068867"/>
                <a:gd name="connsiteX161" fmla="*/ 1138871 w 4452260"/>
                <a:gd name="connsiteY161" fmla="*/ 1068867 h 1068867"/>
                <a:gd name="connsiteX162" fmla="*/ 1040537 w 4452260"/>
                <a:gd name="connsiteY162" fmla="*/ 1068867 h 1068867"/>
                <a:gd name="connsiteX163" fmla="*/ 843980 w 4452260"/>
                <a:gd name="connsiteY163" fmla="*/ 1068867 h 1068867"/>
                <a:gd name="connsiteX164" fmla="*/ 799455 w 4452260"/>
                <a:gd name="connsiteY164" fmla="*/ 1068867 h 1068867"/>
                <a:gd name="connsiteX165" fmla="*/ 647700 w 4452260"/>
                <a:gd name="connsiteY165" fmla="*/ 1068867 h 1068867"/>
                <a:gd name="connsiteX166" fmla="*/ 352810 w 4452260"/>
                <a:gd name="connsiteY166" fmla="*/ 1068867 h 1068867"/>
                <a:gd name="connsiteX167" fmla="*/ 258084 w 4452260"/>
                <a:gd name="connsiteY167" fmla="*/ 1014459 h 1068867"/>
                <a:gd name="connsiteX168" fmla="*/ 12498 w 4452260"/>
                <a:gd name="connsiteY168" fmla="*/ 588843 h 1068867"/>
                <a:gd name="connsiteX169" fmla="*/ 12498 w 4452260"/>
                <a:gd name="connsiteY169" fmla="*/ 480025 h 1068867"/>
                <a:gd name="connsiteX170" fmla="*/ 258084 w 4452260"/>
                <a:gd name="connsiteY170" fmla="*/ 54408 h 1068867"/>
                <a:gd name="connsiteX171" fmla="*/ 352810 w 4452260"/>
                <a:gd name="connsiteY171" fmla="*/ 0 h 1068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4452260" h="1068867">
                  <a:moveTo>
                    <a:pt x="352810" y="0"/>
                  </a:moveTo>
                  <a:cubicBezTo>
                    <a:pt x="475602" y="0"/>
                    <a:pt x="567696" y="0"/>
                    <a:pt x="636768" y="0"/>
                  </a:cubicBezTo>
                  <a:lnTo>
                    <a:pt x="647700" y="0"/>
                  </a:lnTo>
                  <a:lnTo>
                    <a:pt x="724065" y="0"/>
                  </a:lnTo>
                  <a:cubicBezTo>
                    <a:pt x="748048" y="0"/>
                    <a:pt x="767235" y="0"/>
                    <a:pt x="782584" y="0"/>
                  </a:cubicBezTo>
                  <a:lnTo>
                    <a:pt x="799455" y="0"/>
                  </a:lnTo>
                  <a:lnTo>
                    <a:pt x="809825" y="0"/>
                  </a:lnTo>
                  <a:lnTo>
                    <a:pt x="818078" y="0"/>
                  </a:lnTo>
                  <a:cubicBezTo>
                    <a:pt x="843980" y="0"/>
                    <a:pt x="843980" y="0"/>
                    <a:pt x="843980" y="0"/>
                  </a:cubicBezTo>
                  <a:lnTo>
                    <a:pt x="931658" y="0"/>
                  </a:lnTo>
                  <a:lnTo>
                    <a:pt x="961580" y="0"/>
                  </a:lnTo>
                  <a:lnTo>
                    <a:pt x="1000055" y="0"/>
                  </a:lnTo>
                  <a:lnTo>
                    <a:pt x="1040537" y="0"/>
                  </a:lnTo>
                  <a:lnTo>
                    <a:pt x="1051453" y="0"/>
                  </a:lnTo>
                  <a:lnTo>
                    <a:pt x="1083414" y="0"/>
                  </a:lnTo>
                  <a:lnTo>
                    <a:pt x="1112969" y="0"/>
                  </a:lnTo>
                  <a:cubicBezTo>
                    <a:pt x="1138871" y="0"/>
                    <a:pt x="1138871" y="0"/>
                    <a:pt x="1138871" y="0"/>
                  </a:cubicBezTo>
                  <a:lnTo>
                    <a:pt x="1170224" y="0"/>
                  </a:lnTo>
                  <a:lnTo>
                    <a:pt x="1170711" y="0"/>
                  </a:lnTo>
                  <a:lnTo>
                    <a:pt x="1202662" y="0"/>
                  </a:lnTo>
                  <a:lnTo>
                    <a:pt x="1240037" y="0"/>
                  </a:lnTo>
                  <a:cubicBezTo>
                    <a:pt x="1290626" y="0"/>
                    <a:pt x="1290626" y="0"/>
                    <a:pt x="1290626" y="0"/>
                  </a:cubicBezTo>
                  <a:lnTo>
                    <a:pt x="1324496" y="0"/>
                  </a:lnTo>
                  <a:lnTo>
                    <a:pt x="1332348" y="0"/>
                  </a:lnTo>
                  <a:lnTo>
                    <a:pt x="1335428" y="0"/>
                  </a:lnTo>
                  <a:lnTo>
                    <a:pt x="1411793" y="0"/>
                  </a:lnTo>
                  <a:lnTo>
                    <a:pt x="1454182" y="0"/>
                  </a:lnTo>
                  <a:lnTo>
                    <a:pt x="1470312" y="0"/>
                  </a:lnTo>
                  <a:lnTo>
                    <a:pt x="1487183" y="0"/>
                  </a:lnTo>
                  <a:lnTo>
                    <a:pt x="1497552" y="0"/>
                  </a:lnTo>
                  <a:lnTo>
                    <a:pt x="1505806" y="0"/>
                  </a:lnTo>
                  <a:lnTo>
                    <a:pt x="1528471" y="0"/>
                  </a:lnTo>
                  <a:lnTo>
                    <a:pt x="1531708" y="0"/>
                  </a:lnTo>
                  <a:lnTo>
                    <a:pt x="1540992" y="0"/>
                  </a:lnTo>
                  <a:lnTo>
                    <a:pt x="1541479" y="0"/>
                  </a:lnTo>
                  <a:lnTo>
                    <a:pt x="1599998" y="0"/>
                  </a:lnTo>
                  <a:lnTo>
                    <a:pt x="1619386" y="0"/>
                  </a:lnTo>
                  <a:lnTo>
                    <a:pt x="1635492" y="0"/>
                  </a:lnTo>
                  <a:lnTo>
                    <a:pt x="1649308" y="0"/>
                  </a:lnTo>
                  <a:lnTo>
                    <a:pt x="1653720" y="0"/>
                  </a:lnTo>
                  <a:lnTo>
                    <a:pt x="1661394" y="0"/>
                  </a:lnTo>
                  <a:lnTo>
                    <a:pt x="1687782" y="0"/>
                  </a:lnTo>
                  <a:lnTo>
                    <a:pt x="1703116" y="0"/>
                  </a:lnTo>
                  <a:lnTo>
                    <a:pt x="1739181" y="0"/>
                  </a:lnTo>
                  <a:lnTo>
                    <a:pt x="1771141" y="0"/>
                  </a:lnTo>
                  <a:lnTo>
                    <a:pt x="1800697" y="0"/>
                  </a:lnTo>
                  <a:lnTo>
                    <a:pt x="1811727" y="0"/>
                  </a:lnTo>
                  <a:lnTo>
                    <a:pt x="1823361" y="0"/>
                  </a:lnTo>
                  <a:lnTo>
                    <a:pt x="1826599" y="0"/>
                  </a:lnTo>
                  <a:lnTo>
                    <a:pt x="1857951" y="0"/>
                  </a:lnTo>
                  <a:lnTo>
                    <a:pt x="1858439" y="0"/>
                  </a:lnTo>
                  <a:lnTo>
                    <a:pt x="1859676" y="0"/>
                  </a:lnTo>
                  <a:lnTo>
                    <a:pt x="1893346" y="0"/>
                  </a:lnTo>
                  <a:lnTo>
                    <a:pt x="1927765" y="0"/>
                  </a:lnTo>
                  <a:lnTo>
                    <a:pt x="1963365" y="0"/>
                  </a:lnTo>
                  <a:lnTo>
                    <a:pt x="1978354" y="0"/>
                  </a:lnTo>
                  <a:lnTo>
                    <a:pt x="1991032" y="0"/>
                  </a:lnTo>
                  <a:lnTo>
                    <a:pt x="2020076" y="0"/>
                  </a:lnTo>
                  <a:lnTo>
                    <a:pt x="2021800" y="0"/>
                  </a:lnTo>
                  <a:lnTo>
                    <a:pt x="2027021" y="0"/>
                  </a:lnTo>
                  <a:cubicBezTo>
                    <a:pt x="2032162" y="0"/>
                    <a:pt x="2032162" y="0"/>
                    <a:pt x="2032162" y="0"/>
                  </a:cubicBezTo>
                  <a:lnTo>
                    <a:pt x="2141909" y="0"/>
                  </a:lnTo>
                  <a:lnTo>
                    <a:pt x="2143633" y="0"/>
                  </a:lnTo>
                  <a:lnTo>
                    <a:pt x="2178359" y="0"/>
                  </a:lnTo>
                  <a:lnTo>
                    <a:pt x="2228719" y="0"/>
                  </a:lnTo>
                  <a:lnTo>
                    <a:pt x="2229207" y="0"/>
                  </a:lnTo>
                  <a:lnTo>
                    <a:pt x="2230931" y="0"/>
                  </a:lnTo>
                  <a:lnTo>
                    <a:pt x="2287725" y="0"/>
                  </a:lnTo>
                  <a:lnTo>
                    <a:pt x="2289450" y="0"/>
                  </a:lnTo>
                  <a:lnTo>
                    <a:pt x="2323220" y="0"/>
                  </a:lnTo>
                  <a:lnTo>
                    <a:pt x="2324944" y="0"/>
                  </a:lnTo>
                  <a:lnTo>
                    <a:pt x="2340483" y="0"/>
                  </a:lnTo>
                  <a:lnTo>
                    <a:pt x="2341447" y="0"/>
                  </a:lnTo>
                  <a:lnTo>
                    <a:pt x="2343172" y="0"/>
                  </a:lnTo>
                  <a:lnTo>
                    <a:pt x="2349122" y="0"/>
                  </a:lnTo>
                  <a:lnTo>
                    <a:pt x="2350846" y="0"/>
                  </a:lnTo>
                  <a:lnTo>
                    <a:pt x="2390844" y="0"/>
                  </a:lnTo>
                  <a:lnTo>
                    <a:pt x="2462317" y="0"/>
                  </a:lnTo>
                  <a:lnTo>
                    <a:pt x="2499455" y="0"/>
                  </a:lnTo>
                  <a:lnTo>
                    <a:pt x="2530713" y="0"/>
                  </a:lnTo>
                  <a:lnTo>
                    <a:pt x="2547403" y="0"/>
                  </a:lnTo>
                  <a:lnTo>
                    <a:pt x="2549127" y="0"/>
                  </a:lnTo>
                  <a:lnTo>
                    <a:pt x="2581074" y="0"/>
                  </a:lnTo>
                  <a:lnTo>
                    <a:pt x="2582112" y="0"/>
                  </a:lnTo>
                  <a:cubicBezTo>
                    <a:pt x="2669530" y="0"/>
                    <a:pt x="2669530" y="0"/>
                    <a:pt x="2669530" y="0"/>
                  </a:cubicBezTo>
                  <a:lnTo>
                    <a:pt x="2678759" y="0"/>
                  </a:lnTo>
                  <a:lnTo>
                    <a:pt x="2709527" y="0"/>
                  </a:lnTo>
                  <a:lnTo>
                    <a:pt x="2711252" y="0"/>
                  </a:lnTo>
                  <a:lnTo>
                    <a:pt x="2714748" y="0"/>
                  </a:lnTo>
                  <a:lnTo>
                    <a:pt x="2719890" y="0"/>
                  </a:lnTo>
                  <a:lnTo>
                    <a:pt x="2831360" y="0"/>
                  </a:lnTo>
                  <a:lnTo>
                    <a:pt x="2833086" y="0"/>
                  </a:lnTo>
                  <a:lnTo>
                    <a:pt x="2866087" y="0"/>
                  </a:lnTo>
                  <a:lnTo>
                    <a:pt x="2918659" y="0"/>
                  </a:lnTo>
                  <a:lnTo>
                    <a:pt x="2919896" y="0"/>
                  </a:lnTo>
                  <a:lnTo>
                    <a:pt x="2920383" y="0"/>
                  </a:lnTo>
                  <a:lnTo>
                    <a:pt x="2977177" y="0"/>
                  </a:lnTo>
                  <a:lnTo>
                    <a:pt x="2978902" y="0"/>
                  </a:lnTo>
                  <a:lnTo>
                    <a:pt x="3012671" y="0"/>
                  </a:lnTo>
                  <a:lnTo>
                    <a:pt x="3014397" y="0"/>
                  </a:lnTo>
                  <a:lnTo>
                    <a:pt x="3028211" y="0"/>
                  </a:lnTo>
                  <a:lnTo>
                    <a:pt x="3030899" y="0"/>
                  </a:lnTo>
                  <a:lnTo>
                    <a:pt x="3032624" y="0"/>
                  </a:lnTo>
                  <a:lnTo>
                    <a:pt x="3038573" y="0"/>
                  </a:lnTo>
                  <a:lnTo>
                    <a:pt x="3040298" y="0"/>
                  </a:lnTo>
                  <a:lnTo>
                    <a:pt x="3082021" y="0"/>
                  </a:lnTo>
                  <a:lnTo>
                    <a:pt x="3150044" y="0"/>
                  </a:lnTo>
                  <a:lnTo>
                    <a:pt x="3218441" y="0"/>
                  </a:lnTo>
                  <a:lnTo>
                    <a:pt x="3236855" y="0"/>
                  </a:lnTo>
                  <a:lnTo>
                    <a:pt x="3269839" y="0"/>
                  </a:lnTo>
                  <a:lnTo>
                    <a:pt x="3272250" y="0"/>
                  </a:lnTo>
                  <a:lnTo>
                    <a:pt x="3320378" y="0"/>
                  </a:lnTo>
                  <a:lnTo>
                    <a:pt x="3346330" y="0"/>
                  </a:lnTo>
                  <a:lnTo>
                    <a:pt x="3357257" y="0"/>
                  </a:lnTo>
                  <a:lnTo>
                    <a:pt x="3369936" y="0"/>
                  </a:lnTo>
                  <a:lnTo>
                    <a:pt x="3398980" y="0"/>
                  </a:lnTo>
                  <a:lnTo>
                    <a:pt x="3405925" y="0"/>
                  </a:lnTo>
                  <a:cubicBezTo>
                    <a:pt x="3411066" y="0"/>
                    <a:pt x="3411066" y="0"/>
                    <a:pt x="3411066" y="0"/>
                  </a:cubicBezTo>
                  <a:lnTo>
                    <a:pt x="3520813" y="0"/>
                  </a:lnTo>
                  <a:lnTo>
                    <a:pt x="3607623" y="0"/>
                  </a:lnTo>
                  <a:lnTo>
                    <a:pt x="3608111" y="0"/>
                  </a:lnTo>
                  <a:lnTo>
                    <a:pt x="3666629" y="0"/>
                  </a:lnTo>
                  <a:lnTo>
                    <a:pt x="3702124" y="0"/>
                  </a:lnTo>
                  <a:lnTo>
                    <a:pt x="3720351" y="0"/>
                  </a:lnTo>
                  <a:lnTo>
                    <a:pt x="3728025" y="0"/>
                  </a:lnTo>
                  <a:lnTo>
                    <a:pt x="3769748" y="0"/>
                  </a:lnTo>
                  <a:cubicBezTo>
                    <a:pt x="4098793" y="0"/>
                    <a:pt x="4098793" y="0"/>
                    <a:pt x="4098793" y="0"/>
                  </a:cubicBezTo>
                  <a:cubicBezTo>
                    <a:pt x="4133877" y="0"/>
                    <a:pt x="4175977" y="24572"/>
                    <a:pt x="4193519" y="54408"/>
                  </a:cubicBezTo>
                  <a:cubicBezTo>
                    <a:pt x="4439104" y="480025"/>
                    <a:pt x="4439104" y="480025"/>
                    <a:pt x="4439104" y="480025"/>
                  </a:cubicBezTo>
                  <a:cubicBezTo>
                    <a:pt x="4456646" y="509862"/>
                    <a:pt x="4456646" y="559005"/>
                    <a:pt x="4439104" y="588843"/>
                  </a:cubicBezTo>
                  <a:cubicBezTo>
                    <a:pt x="4193519" y="1014459"/>
                    <a:pt x="4193519" y="1014459"/>
                    <a:pt x="4193519" y="1014459"/>
                  </a:cubicBezTo>
                  <a:cubicBezTo>
                    <a:pt x="4175977" y="1044295"/>
                    <a:pt x="4133877" y="1068867"/>
                    <a:pt x="4098793" y="1068867"/>
                  </a:cubicBezTo>
                  <a:lnTo>
                    <a:pt x="3728025" y="1068867"/>
                  </a:lnTo>
                  <a:lnTo>
                    <a:pt x="3607623" y="1068867"/>
                  </a:lnTo>
                  <a:lnTo>
                    <a:pt x="3411066" y="1068867"/>
                  </a:lnTo>
                  <a:lnTo>
                    <a:pt x="3357257" y="1068867"/>
                  </a:lnTo>
                  <a:lnTo>
                    <a:pt x="3236855" y="1068867"/>
                  </a:lnTo>
                  <a:lnTo>
                    <a:pt x="3040298" y="1068867"/>
                  </a:lnTo>
                  <a:lnTo>
                    <a:pt x="3038573" y="1068867"/>
                  </a:lnTo>
                  <a:lnTo>
                    <a:pt x="2919896" y="1068867"/>
                  </a:lnTo>
                  <a:lnTo>
                    <a:pt x="2866087" y="1068867"/>
                  </a:lnTo>
                  <a:lnTo>
                    <a:pt x="2719890" y="1068867"/>
                  </a:lnTo>
                  <a:lnTo>
                    <a:pt x="2669530" y="1068867"/>
                  </a:lnTo>
                  <a:lnTo>
                    <a:pt x="2549127" y="1068867"/>
                  </a:lnTo>
                  <a:lnTo>
                    <a:pt x="2547403" y="1068867"/>
                  </a:lnTo>
                  <a:lnTo>
                    <a:pt x="2350846" y="1068867"/>
                  </a:lnTo>
                  <a:lnTo>
                    <a:pt x="2349122" y="1068867"/>
                  </a:lnTo>
                  <a:lnTo>
                    <a:pt x="2228719" y="1068867"/>
                  </a:lnTo>
                  <a:lnTo>
                    <a:pt x="2178359" y="1068867"/>
                  </a:lnTo>
                  <a:lnTo>
                    <a:pt x="2032162" y="1068867"/>
                  </a:lnTo>
                  <a:lnTo>
                    <a:pt x="1978354" y="1068867"/>
                  </a:lnTo>
                  <a:lnTo>
                    <a:pt x="1859676" y="1068867"/>
                  </a:lnTo>
                  <a:lnTo>
                    <a:pt x="1857951" y="1068867"/>
                  </a:lnTo>
                  <a:lnTo>
                    <a:pt x="1826599" y="1068867"/>
                  </a:lnTo>
                  <a:lnTo>
                    <a:pt x="1661394" y="1068867"/>
                  </a:lnTo>
                  <a:lnTo>
                    <a:pt x="1540992" y="1068867"/>
                  </a:lnTo>
                  <a:lnTo>
                    <a:pt x="1531708" y="1068867"/>
                  </a:lnTo>
                  <a:lnTo>
                    <a:pt x="1487183" y="1068867"/>
                  </a:lnTo>
                  <a:lnTo>
                    <a:pt x="1335428" y="1068867"/>
                  </a:lnTo>
                  <a:lnTo>
                    <a:pt x="1290626" y="1068867"/>
                  </a:lnTo>
                  <a:lnTo>
                    <a:pt x="1170224" y="1068867"/>
                  </a:lnTo>
                  <a:lnTo>
                    <a:pt x="1138871" y="1068867"/>
                  </a:lnTo>
                  <a:lnTo>
                    <a:pt x="1040537" y="1068867"/>
                  </a:lnTo>
                  <a:lnTo>
                    <a:pt x="843980" y="1068867"/>
                  </a:lnTo>
                  <a:lnTo>
                    <a:pt x="799455" y="1068867"/>
                  </a:lnTo>
                  <a:lnTo>
                    <a:pt x="647700" y="1068867"/>
                  </a:lnTo>
                  <a:lnTo>
                    <a:pt x="352810" y="1068867"/>
                  </a:lnTo>
                  <a:cubicBezTo>
                    <a:pt x="318603" y="1068867"/>
                    <a:pt x="275626" y="1044295"/>
                    <a:pt x="258084" y="1014459"/>
                  </a:cubicBezTo>
                  <a:cubicBezTo>
                    <a:pt x="12498" y="588843"/>
                    <a:pt x="12498" y="588843"/>
                    <a:pt x="12498" y="588843"/>
                  </a:cubicBezTo>
                  <a:cubicBezTo>
                    <a:pt x="-4166" y="559005"/>
                    <a:pt x="-4166" y="509862"/>
                    <a:pt x="12498" y="480025"/>
                  </a:cubicBezTo>
                  <a:cubicBezTo>
                    <a:pt x="258084" y="54408"/>
                    <a:pt x="258084" y="54408"/>
                    <a:pt x="258084" y="54408"/>
                  </a:cubicBezTo>
                  <a:cubicBezTo>
                    <a:pt x="275626" y="24572"/>
                    <a:pt x="318603" y="0"/>
                    <a:pt x="352810" y="0"/>
                  </a:cubicBezTo>
                  <a:close/>
                </a:path>
              </a:pathLst>
            </a:custGeom>
            <a:gradFill flip="none" rotWithShape="1">
              <a:gsLst>
                <a:gs pos="100000">
                  <a:schemeClr val="bg1">
                    <a:lumMod val="95000"/>
                  </a:schemeClr>
                </a:gs>
                <a:gs pos="0">
                  <a:srgbClr val="D3D3D3"/>
                </a:gs>
              </a:gsLst>
              <a:lin ang="2700000" scaled="1"/>
              <a:tileRect/>
            </a:gradFill>
            <a:ln w="19050">
              <a:gradFill flip="none" rotWithShape="1">
                <a:gsLst>
                  <a:gs pos="100000">
                    <a:schemeClr val="bg1">
                      <a:lumMod val="75000"/>
                    </a:schemeClr>
                  </a:gs>
                  <a:gs pos="0">
                    <a:schemeClr val="bg1"/>
                  </a:gs>
                </a:gsLst>
                <a:lin ang="2700000" scaled="1"/>
                <a:tileRect/>
              </a:gradFill>
            </a:ln>
            <a:effectLst>
              <a:outerShdw blurRad="127000" dist="50800" dir="2700000" algn="tl" rotWithShape="0">
                <a:prstClr val="black">
                  <a:alpha val="40000"/>
                </a:prstClr>
              </a:outerShdw>
            </a:effectLst>
          </p:spPr>
          <p:txBody>
            <a:bodyPr vert="horz" wrap="square" lIns="91440" tIns="45720" rIns="91440" bIns="45720" numCol="1" anchor="t" anchorCtr="0" compatLnSpc="1">
              <a:noAutofit/>
            </a:bodyPr>
            <a:lstStyle/>
            <a:p>
              <a:endParaRPr lang="zh-CN" altLang="en-US" dirty="0">
                <a:solidFill>
                  <a:prstClr val="black"/>
                </a:solidFill>
                <a:latin typeface="微软雅黑" panose="020B0503020204020204" pitchFamily="34" charset="-122"/>
              </a:endParaRPr>
            </a:p>
          </p:txBody>
        </p:sp>
        <p:sp>
          <p:nvSpPr>
            <p:cNvPr id="46" name="任意多边形 45"/>
            <p:cNvSpPr/>
            <p:nvPr/>
          </p:nvSpPr>
          <p:spPr bwMode="auto">
            <a:xfrm>
              <a:off x="1010779" y="325868"/>
              <a:ext cx="2628449" cy="527848"/>
            </a:xfrm>
            <a:custGeom>
              <a:avLst/>
              <a:gdLst>
                <a:gd name="connsiteX0" fmla="*/ 305125 w 4603109"/>
                <a:gd name="connsiteY0" fmla="*/ 0 h 924402"/>
                <a:gd name="connsiteX1" fmla="*/ 432894 w 4603109"/>
                <a:gd name="connsiteY1" fmla="*/ 0 h 924402"/>
                <a:gd name="connsiteX2" fmla="*/ 445336 w 4603109"/>
                <a:gd name="connsiteY2" fmla="*/ 0 h 924402"/>
                <a:gd name="connsiteX3" fmla="*/ 550703 w 4603109"/>
                <a:gd name="connsiteY3" fmla="*/ 0 h 924402"/>
                <a:gd name="connsiteX4" fmla="*/ 560158 w 4603109"/>
                <a:gd name="connsiteY4" fmla="*/ 0 h 924402"/>
                <a:gd name="connsiteX5" fmla="*/ 573105 w 4603109"/>
                <a:gd name="connsiteY5" fmla="*/ 0 h 924402"/>
                <a:gd name="connsiteX6" fmla="*/ 626202 w 4603109"/>
                <a:gd name="connsiteY6" fmla="*/ 0 h 924402"/>
                <a:gd name="connsiteX7" fmla="*/ 676811 w 4603109"/>
                <a:gd name="connsiteY7" fmla="*/ 0 h 924402"/>
                <a:gd name="connsiteX8" fmla="*/ 678472 w 4603109"/>
                <a:gd name="connsiteY8" fmla="*/ 0 h 924402"/>
                <a:gd name="connsiteX9" fmla="*/ 687927 w 4603109"/>
                <a:gd name="connsiteY9" fmla="*/ 0 h 924402"/>
                <a:gd name="connsiteX10" fmla="*/ 691402 w 4603109"/>
                <a:gd name="connsiteY10" fmla="*/ 0 h 924402"/>
                <a:gd name="connsiteX11" fmla="*/ 700371 w 4603109"/>
                <a:gd name="connsiteY11" fmla="*/ 0 h 924402"/>
                <a:gd name="connsiteX12" fmla="*/ 707508 w 4603109"/>
                <a:gd name="connsiteY12" fmla="*/ 0 h 924402"/>
                <a:gd name="connsiteX13" fmla="*/ 729909 w 4603109"/>
                <a:gd name="connsiteY13" fmla="*/ 0 h 924402"/>
                <a:gd name="connsiteX14" fmla="*/ 753971 w 4603109"/>
                <a:gd name="connsiteY14" fmla="*/ 0 h 924402"/>
                <a:gd name="connsiteX15" fmla="*/ 804580 w 4603109"/>
                <a:gd name="connsiteY15" fmla="*/ 0 h 924402"/>
                <a:gd name="connsiteX16" fmla="*/ 805737 w 4603109"/>
                <a:gd name="connsiteY16" fmla="*/ 0 h 924402"/>
                <a:gd name="connsiteX17" fmla="*/ 819171 w 4603109"/>
                <a:gd name="connsiteY17" fmla="*/ 0 h 924402"/>
                <a:gd name="connsiteX18" fmla="*/ 828140 w 4603109"/>
                <a:gd name="connsiteY18" fmla="*/ 0 h 924402"/>
                <a:gd name="connsiteX19" fmla="*/ 831615 w 4603109"/>
                <a:gd name="connsiteY19" fmla="*/ 0 h 924402"/>
                <a:gd name="connsiteX20" fmla="*/ 835277 w 4603109"/>
                <a:gd name="connsiteY20" fmla="*/ 0 h 924402"/>
                <a:gd name="connsiteX21" fmla="*/ 857678 w 4603109"/>
                <a:gd name="connsiteY21" fmla="*/ 0 h 924402"/>
                <a:gd name="connsiteX22" fmla="*/ 864889 w 4603109"/>
                <a:gd name="connsiteY22" fmla="*/ 0 h 924402"/>
                <a:gd name="connsiteX23" fmla="*/ 899900 w 4603109"/>
                <a:gd name="connsiteY23" fmla="*/ 0 h 924402"/>
                <a:gd name="connsiteX24" fmla="*/ 909341 w 4603109"/>
                <a:gd name="connsiteY24" fmla="*/ 0 h 924402"/>
                <a:gd name="connsiteX25" fmla="*/ 929965 w 4603109"/>
                <a:gd name="connsiteY25" fmla="*/ 0 h 924402"/>
                <a:gd name="connsiteX26" fmla="*/ 933506 w 4603109"/>
                <a:gd name="connsiteY26" fmla="*/ 0 h 924402"/>
                <a:gd name="connsiteX27" fmla="*/ 936982 w 4603109"/>
                <a:gd name="connsiteY27" fmla="*/ 0 h 924402"/>
                <a:gd name="connsiteX28" fmla="*/ 959384 w 4603109"/>
                <a:gd name="connsiteY28" fmla="*/ 0 h 924402"/>
                <a:gd name="connsiteX29" fmla="*/ 962542 w 4603109"/>
                <a:gd name="connsiteY29" fmla="*/ 0 h 924402"/>
                <a:gd name="connsiteX30" fmla="*/ 984943 w 4603109"/>
                <a:gd name="connsiteY30" fmla="*/ 0 h 924402"/>
                <a:gd name="connsiteX31" fmla="*/ 992658 w 4603109"/>
                <a:gd name="connsiteY31" fmla="*/ 0 h 924402"/>
                <a:gd name="connsiteX32" fmla="*/ 1012059 w 4603109"/>
                <a:gd name="connsiteY32" fmla="*/ 0 h 924402"/>
                <a:gd name="connsiteX33" fmla="*/ 1012480 w 4603109"/>
                <a:gd name="connsiteY33" fmla="*/ 0 h 924402"/>
                <a:gd name="connsiteX34" fmla="*/ 1027669 w 4603109"/>
                <a:gd name="connsiteY34" fmla="*/ 0 h 924402"/>
                <a:gd name="connsiteX35" fmla="*/ 1037110 w 4603109"/>
                <a:gd name="connsiteY35" fmla="*/ 0 h 924402"/>
                <a:gd name="connsiteX36" fmla="*/ 1040112 w 4603109"/>
                <a:gd name="connsiteY36" fmla="*/ 0 h 924402"/>
                <a:gd name="connsiteX37" fmla="*/ 1057734 w 4603109"/>
                <a:gd name="connsiteY37" fmla="*/ 0 h 924402"/>
                <a:gd name="connsiteX38" fmla="*/ 1064751 w 4603109"/>
                <a:gd name="connsiteY38" fmla="*/ 0 h 924402"/>
                <a:gd name="connsiteX39" fmla="*/ 1070177 w 4603109"/>
                <a:gd name="connsiteY39" fmla="*/ 0 h 924402"/>
                <a:gd name="connsiteX40" fmla="*/ 1072436 w 4603109"/>
                <a:gd name="connsiteY40" fmla="*/ 0 h 924402"/>
                <a:gd name="connsiteX41" fmla="*/ 1090311 w 4603109"/>
                <a:gd name="connsiteY41" fmla="*/ 0 h 924402"/>
                <a:gd name="connsiteX42" fmla="*/ 1110718 w 4603109"/>
                <a:gd name="connsiteY42" fmla="*/ 0 h 924402"/>
                <a:gd name="connsiteX43" fmla="*/ 1112712 w 4603109"/>
                <a:gd name="connsiteY43" fmla="*/ 0 h 924402"/>
                <a:gd name="connsiteX44" fmla="*/ 1116187 w 4603109"/>
                <a:gd name="connsiteY44" fmla="*/ 0 h 924402"/>
                <a:gd name="connsiteX45" fmla="*/ 1139828 w 4603109"/>
                <a:gd name="connsiteY45" fmla="*/ 0 h 924402"/>
                <a:gd name="connsiteX46" fmla="*/ 1140249 w 4603109"/>
                <a:gd name="connsiteY46" fmla="*/ 0 h 924402"/>
                <a:gd name="connsiteX47" fmla="*/ 1145480 w 4603109"/>
                <a:gd name="connsiteY47" fmla="*/ 0 h 924402"/>
                <a:gd name="connsiteX48" fmla="*/ 1152270 w 4603109"/>
                <a:gd name="connsiteY48" fmla="*/ 0 h 924402"/>
                <a:gd name="connsiteX49" fmla="*/ 1154934 w 4603109"/>
                <a:gd name="connsiteY49" fmla="*/ 0 h 924402"/>
                <a:gd name="connsiteX50" fmla="*/ 1167881 w 4603109"/>
                <a:gd name="connsiteY50" fmla="*/ 0 h 924402"/>
                <a:gd name="connsiteX51" fmla="*/ 1175544 w 4603109"/>
                <a:gd name="connsiteY51" fmla="*/ 0 h 924402"/>
                <a:gd name="connsiteX52" fmla="*/ 1184998 w 4603109"/>
                <a:gd name="connsiteY52" fmla="*/ 0 h 924402"/>
                <a:gd name="connsiteX53" fmla="*/ 1197946 w 4603109"/>
                <a:gd name="connsiteY53" fmla="*/ 0 h 924402"/>
                <a:gd name="connsiteX54" fmla="*/ 1200205 w 4603109"/>
                <a:gd name="connsiteY54" fmla="*/ 0 h 924402"/>
                <a:gd name="connsiteX55" fmla="*/ 1220978 w 4603109"/>
                <a:gd name="connsiteY55" fmla="*/ 0 h 924402"/>
                <a:gd name="connsiteX56" fmla="*/ 1238487 w 4603109"/>
                <a:gd name="connsiteY56" fmla="*/ 0 h 924402"/>
                <a:gd name="connsiteX57" fmla="*/ 1243956 w 4603109"/>
                <a:gd name="connsiteY57" fmla="*/ 0 h 924402"/>
                <a:gd name="connsiteX58" fmla="*/ 1251042 w 4603109"/>
                <a:gd name="connsiteY58" fmla="*/ 0 h 924402"/>
                <a:gd name="connsiteX59" fmla="*/ 1257637 w 4603109"/>
                <a:gd name="connsiteY59" fmla="*/ 0 h 924402"/>
                <a:gd name="connsiteX60" fmla="*/ 1271587 w 4603109"/>
                <a:gd name="connsiteY60" fmla="*/ 0 h 924402"/>
                <a:gd name="connsiteX61" fmla="*/ 1273249 w 4603109"/>
                <a:gd name="connsiteY61" fmla="*/ 0 h 924402"/>
                <a:gd name="connsiteX62" fmla="*/ 1280039 w 4603109"/>
                <a:gd name="connsiteY62" fmla="*/ 0 h 924402"/>
                <a:gd name="connsiteX63" fmla="*/ 1282703 w 4603109"/>
                <a:gd name="connsiteY63" fmla="*/ 0 h 924402"/>
                <a:gd name="connsiteX64" fmla="*/ 1286178 w 4603109"/>
                <a:gd name="connsiteY64" fmla="*/ 0 h 924402"/>
                <a:gd name="connsiteX65" fmla="*/ 1295146 w 4603109"/>
                <a:gd name="connsiteY65" fmla="*/ 0 h 924402"/>
                <a:gd name="connsiteX66" fmla="*/ 1301651 w 4603109"/>
                <a:gd name="connsiteY66" fmla="*/ 0 h 924402"/>
                <a:gd name="connsiteX67" fmla="*/ 1302284 w 4603109"/>
                <a:gd name="connsiteY67" fmla="*/ 0 h 924402"/>
                <a:gd name="connsiteX68" fmla="*/ 1303313 w 4603109"/>
                <a:gd name="connsiteY68" fmla="*/ 0 h 924402"/>
                <a:gd name="connsiteX69" fmla="*/ 1312767 w 4603109"/>
                <a:gd name="connsiteY69" fmla="*/ 0 h 924402"/>
                <a:gd name="connsiteX70" fmla="*/ 1316242 w 4603109"/>
                <a:gd name="connsiteY70" fmla="*/ 0 h 924402"/>
                <a:gd name="connsiteX71" fmla="*/ 1321886 w 4603109"/>
                <a:gd name="connsiteY71" fmla="*/ 0 h 924402"/>
                <a:gd name="connsiteX72" fmla="*/ 1324685 w 4603109"/>
                <a:gd name="connsiteY72" fmla="*/ 0 h 924402"/>
                <a:gd name="connsiteX73" fmla="*/ 1325211 w 4603109"/>
                <a:gd name="connsiteY73" fmla="*/ 0 h 924402"/>
                <a:gd name="connsiteX74" fmla="*/ 1332348 w 4603109"/>
                <a:gd name="connsiteY74" fmla="*/ 0 h 924402"/>
                <a:gd name="connsiteX75" fmla="*/ 1332714 w 4603109"/>
                <a:gd name="connsiteY75" fmla="*/ 0 h 924402"/>
                <a:gd name="connsiteX76" fmla="*/ 1333135 w 4603109"/>
                <a:gd name="connsiteY76" fmla="*/ 0 h 924402"/>
                <a:gd name="connsiteX77" fmla="*/ 1348747 w 4603109"/>
                <a:gd name="connsiteY77" fmla="*/ 0 h 924402"/>
                <a:gd name="connsiteX78" fmla="*/ 1354749 w 4603109"/>
                <a:gd name="connsiteY78" fmla="*/ 0 h 924402"/>
                <a:gd name="connsiteX79" fmla="*/ 1378811 w 4603109"/>
                <a:gd name="connsiteY79" fmla="*/ 0 h 924402"/>
                <a:gd name="connsiteX80" fmla="*/ 1383745 w 4603109"/>
                <a:gd name="connsiteY80" fmla="*/ 0 h 924402"/>
                <a:gd name="connsiteX81" fmla="*/ 1385406 w 4603109"/>
                <a:gd name="connsiteY81" fmla="*/ 0 h 924402"/>
                <a:gd name="connsiteX82" fmla="*/ 1399356 w 4603109"/>
                <a:gd name="connsiteY82" fmla="*/ 0 h 924402"/>
                <a:gd name="connsiteX83" fmla="*/ 1400513 w 4603109"/>
                <a:gd name="connsiteY83" fmla="*/ 0 h 924402"/>
                <a:gd name="connsiteX84" fmla="*/ 1413947 w 4603109"/>
                <a:gd name="connsiteY84" fmla="*/ 0 h 924402"/>
                <a:gd name="connsiteX85" fmla="*/ 1414442 w 4603109"/>
                <a:gd name="connsiteY85" fmla="*/ 0 h 924402"/>
                <a:gd name="connsiteX86" fmla="*/ 1422915 w 4603109"/>
                <a:gd name="connsiteY86" fmla="*/ 0 h 924402"/>
                <a:gd name="connsiteX87" fmla="*/ 1426390 w 4603109"/>
                <a:gd name="connsiteY87" fmla="*/ 0 h 924402"/>
                <a:gd name="connsiteX88" fmla="*/ 1429420 w 4603109"/>
                <a:gd name="connsiteY88" fmla="*/ 0 h 924402"/>
                <a:gd name="connsiteX89" fmla="*/ 1430053 w 4603109"/>
                <a:gd name="connsiteY89" fmla="*/ 0 h 924402"/>
                <a:gd name="connsiteX90" fmla="*/ 1430206 w 4603109"/>
                <a:gd name="connsiteY90" fmla="*/ 0 h 924402"/>
                <a:gd name="connsiteX91" fmla="*/ 1430577 w 4603109"/>
                <a:gd name="connsiteY91" fmla="*/ 0 h 924402"/>
                <a:gd name="connsiteX92" fmla="*/ 1436843 w 4603109"/>
                <a:gd name="connsiteY92" fmla="*/ 0 h 924402"/>
                <a:gd name="connsiteX93" fmla="*/ 1444011 w 4603109"/>
                <a:gd name="connsiteY93" fmla="*/ 0 h 924402"/>
                <a:gd name="connsiteX94" fmla="*/ 1449655 w 4603109"/>
                <a:gd name="connsiteY94" fmla="*/ 0 h 924402"/>
                <a:gd name="connsiteX95" fmla="*/ 1452454 w 4603109"/>
                <a:gd name="connsiteY95" fmla="*/ 0 h 924402"/>
                <a:gd name="connsiteX96" fmla="*/ 1452980 w 4603109"/>
                <a:gd name="connsiteY96" fmla="*/ 0 h 924402"/>
                <a:gd name="connsiteX97" fmla="*/ 1456455 w 4603109"/>
                <a:gd name="connsiteY97" fmla="*/ 0 h 924402"/>
                <a:gd name="connsiteX98" fmla="*/ 1459664 w 4603109"/>
                <a:gd name="connsiteY98" fmla="*/ 0 h 924402"/>
                <a:gd name="connsiteX99" fmla="*/ 1460117 w 4603109"/>
                <a:gd name="connsiteY99" fmla="*/ 0 h 924402"/>
                <a:gd name="connsiteX100" fmla="*/ 1460483 w 4603109"/>
                <a:gd name="connsiteY100" fmla="*/ 0 h 924402"/>
                <a:gd name="connsiteX101" fmla="*/ 1460904 w 4603109"/>
                <a:gd name="connsiteY101" fmla="*/ 0 h 924402"/>
                <a:gd name="connsiteX102" fmla="*/ 1472926 w 4603109"/>
                <a:gd name="connsiteY102" fmla="*/ 0 h 924402"/>
                <a:gd name="connsiteX103" fmla="*/ 1482518 w 4603109"/>
                <a:gd name="connsiteY103" fmla="*/ 0 h 924402"/>
                <a:gd name="connsiteX104" fmla="*/ 1489729 w 4603109"/>
                <a:gd name="connsiteY104" fmla="*/ 0 h 924402"/>
                <a:gd name="connsiteX105" fmla="*/ 1504116 w 4603109"/>
                <a:gd name="connsiteY105" fmla="*/ 0 h 924402"/>
                <a:gd name="connsiteX106" fmla="*/ 1511514 w 4603109"/>
                <a:gd name="connsiteY106" fmla="*/ 0 h 924402"/>
                <a:gd name="connsiteX107" fmla="*/ 1524740 w 4603109"/>
                <a:gd name="connsiteY107" fmla="*/ 0 h 924402"/>
                <a:gd name="connsiteX108" fmla="*/ 1528282 w 4603109"/>
                <a:gd name="connsiteY108" fmla="*/ 0 h 924402"/>
                <a:gd name="connsiteX109" fmla="*/ 1531757 w 4603109"/>
                <a:gd name="connsiteY109" fmla="*/ 0 h 924402"/>
                <a:gd name="connsiteX110" fmla="*/ 1534181 w 4603109"/>
                <a:gd name="connsiteY110" fmla="*/ 0 h 924402"/>
                <a:gd name="connsiteX111" fmla="*/ 1542211 w 4603109"/>
                <a:gd name="connsiteY111" fmla="*/ 0 h 924402"/>
                <a:gd name="connsiteX112" fmla="*/ 1554159 w 4603109"/>
                <a:gd name="connsiteY112" fmla="*/ 0 h 924402"/>
                <a:gd name="connsiteX113" fmla="*/ 1557318 w 4603109"/>
                <a:gd name="connsiteY113" fmla="*/ 0 h 924402"/>
                <a:gd name="connsiteX114" fmla="*/ 1557975 w 4603109"/>
                <a:gd name="connsiteY114" fmla="*/ 0 h 924402"/>
                <a:gd name="connsiteX115" fmla="*/ 1558346 w 4603109"/>
                <a:gd name="connsiteY115" fmla="*/ 0 h 924402"/>
                <a:gd name="connsiteX116" fmla="*/ 1561822 w 4603109"/>
                <a:gd name="connsiteY116" fmla="*/ 0 h 924402"/>
                <a:gd name="connsiteX117" fmla="*/ 1564612 w 4603109"/>
                <a:gd name="connsiteY117" fmla="*/ 0 h 924402"/>
                <a:gd name="connsiteX118" fmla="*/ 1566857 w 4603109"/>
                <a:gd name="connsiteY118" fmla="*/ 0 h 924402"/>
                <a:gd name="connsiteX119" fmla="*/ 1576919 w 4603109"/>
                <a:gd name="connsiteY119" fmla="*/ 0 h 924402"/>
                <a:gd name="connsiteX120" fmla="*/ 1579719 w 4603109"/>
                <a:gd name="connsiteY120" fmla="*/ 0 h 924402"/>
                <a:gd name="connsiteX121" fmla="*/ 1584224 w 4603109"/>
                <a:gd name="connsiteY121" fmla="*/ 0 h 924402"/>
                <a:gd name="connsiteX122" fmla="*/ 1587382 w 4603109"/>
                <a:gd name="connsiteY122" fmla="*/ 0 h 924402"/>
                <a:gd name="connsiteX123" fmla="*/ 1587433 w 4603109"/>
                <a:gd name="connsiteY123" fmla="*/ 0 h 924402"/>
                <a:gd name="connsiteX124" fmla="*/ 1600695 w 4603109"/>
                <a:gd name="connsiteY124" fmla="*/ 0 h 924402"/>
                <a:gd name="connsiteX125" fmla="*/ 1606834 w 4603109"/>
                <a:gd name="connsiteY125" fmla="*/ 0 h 924402"/>
                <a:gd name="connsiteX126" fmla="*/ 1607256 w 4603109"/>
                <a:gd name="connsiteY126" fmla="*/ 0 h 924402"/>
                <a:gd name="connsiteX127" fmla="*/ 1608325 w 4603109"/>
                <a:gd name="connsiteY127" fmla="*/ 0 h 924402"/>
                <a:gd name="connsiteX128" fmla="*/ 1609783 w 4603109"/>
                <a:gd name="connsiteY128" fmla="*/ 0 h 924402"/>
                <a:gd name="connsiteX129" fmla="*/ 1617498 w 4603109"/>
                <a:gd name="connsiteY129" fmla="*/ 0 h 924402"/>
                <a:gd name="connsiteX130" fmla="*/ 1631885 w 4603109"/>
                <a:gd name="connsiteY130" fmla="*/ 0 h 924402"/>
                <a:gd name="connsiteX131" fmla="*/ 1636899 w 4603109"/>
                <a:gd name="connsiteY131" fmla="*/ 0 h 924402"/>
                <a:gd name="connsiteX132" fmla="*/ 1637320 w 4603109"/>
                <a:gd name="connsiteY132" fmla="*/ 0 h 924402"/>
                <a:gd name="connsiteX133" fmla="*/ 1637445 w 4603109"/>
                <a:gd name="connsiteY133" fmla="*/ 0 h 924402"/>
                <a:gd name="connsiteX134" fmla="*/ 1652509 w 4603109"/>
                <a:gd name="connsiteY134" fmla="*/ 0 h 924402"/>
                <a:gd name="connsiteX135" fmla="*/ 1659526 w 4603109"/>
                <a:gd name="connsiteY135" fmla="*/ 0 h 924402"/>
                <a:gd name="connsiteX136" fmla="*/ 1661950 w 4603109"/>
                <a:gd name="connsiteY136" fmla="*/ 0 h 924402"/>
                <a:gd name="connsiteX137" fmla="*/ 1664952 w 4603109"/>
                <a:gd name="connsiteY137" fmla="*/ 0 h 924402"/>
                <a:gd name="connsiteX138" fmla="*/ 1667212 w 4603109"/>
                <a:gd name="connsiteY138" fmla="*/ 0 h 924402"/>
                <a:gd name="connsiteX139" fmla="*/ 1685087 w 4603109"/>
                <a:gd name="connsiteY139" fmla="*/ 0 h 924402"/>
                <a:gd name="connsiteX140" fmla="*/ 1689591 w 4603109"/>
                <a:gd name="connsiteY140" fmla="*/ 0 h 924402"/>
                <a:gd name="connsiteX141" fmla="*/ 1694626 w 4603109"/>
                <a:gd name="connsiteY141" fmla="*/ 0 h 924402"/>
                <a:gd name="connsiteX142" fmla="*/ 1697276 w 4603109"/>
                <a:gd name="connsiteY142" fmla="*/ 0 h 924402"/>
                <a:gd name="connsiteX143" fmla="*/ 1698000 w 4603109"/>
                <a:gd name="connsiteY143" fmla="*/ 0 h 924402"/>
                <a:gd name="connsiteX144" fmla="*/ 1704688 w 4603109"/>
                <a:gd name="connsiteY144" fmla="*/ 0 h 924402"/>
                <a:gd name="connsiteX145" fmla="*/ 1707488 w 4603109"/>
                <a:gd name="connsiteY145" fmla="*/ 0 h 924402"/>
                <a:gd name="connsiteX146" fmla="*/ 1710963 w 4603109"/>
                <a:gd name="connsiteY146" fmla="*/ 0 h 924402"/>
                <a:gd name="connsiteX147" fmla="*/ 1715151 w 4603109"/>
                <a:gd name="connsiteY147" fmla="*/ 0 h 924402"/>
                <a:gd name="connsiteX148" fmla="*/ 1721928 w 4603109"/>
                <a:gd name="connsiteY148" fmla="*/ 0 h 924402"/>
                <a:gd name="connsiteX149" fmla="*/ 1734603 w 4603109"/>
                <a:gd name="connsiteY149" fmla="*/ 0 h 924402"/>
                <a:gd name="connsiteX150" fmla="*/ 1735025 w 4603109"/>
                <a:gd name="connsiteY150" fmla="*/ 0 h 924402"/>
                <a:gd name="connsiteX151" fmla="*/ 1735558 w 4603109"/>
                <a:gd name="connsiteY151" fmla="*/ 0 h 924402"/>
                <a:gd name="connsiteX152" fmla="*/ 1736094 w 4603109"/>
                <a:gd name="connsiteY152" fmla="*/ 0 h 924402"/>
                <a:gd name="connsiteX153" fmla="*/ 1737552 w 4603109"/>
                <a:gd name="connsiteY153" fmla="*/ 0 h 924402"/>
                <a:gd name="connsiteX154" fmla="*/ 1741027 w 4603109"/>
                <a:gd name="connsiteY154" fmla="*/ 0 h 924402"/>
                <a:gd name="connsiteX155" fmla="*/ 1747046 w 4603109"/>
                <a:gd name="connsiteY155" fmla="*/ 0 h 924402"/>
                <a:gd name="connsiteX156" fmla="*/ 1748537 w 4603109"/>
                <a:gd name="connsiteY156" fmla="*/ 0 h 924402"/>
                <a:gd name="connsiteX157" fmla="*/ 1753052 w 4603109"/>
                <a:gd name="connsiteY157" fmla="*/ 0 h 924402"/>
                <a:gd name="connsiteX158" fmla="*/ 1757499 w 4603109"/>
                <a:gd name="connsiteY158" fmla="*/ 0 h 924402"/>
                <a:gd name="connsiteX159" fmla="*/ 1764668 w 4603109"/>
                <a:gd name="connsiteY159" fmla="*/ 0 h 924402"/>
                <a:gd name="connsiteX160" fmla="*/ 1765089 w 4603109"/>
                <a:gd name="connsiteY160" fmla="*/ 0 h 924402"/>
                <a:gd name="connsiteX161" fmla="*/ 1765214 w 4603109"/>
                <a:gd name="connsiteY161" fmla="*/ 0 h 924402"/>
                <a:gd name="connsiteX162" fmla="*/ 1770320 w 4603109"/>
                <a:gd name="connsiteY162" fmla="*/ 0 h 924402"/>
                <a:gd name="connsiteX163" fmla="*/ 1777110 w 4603109"/>
                <a:gd name="connsiteY163" fmla="*/ 0 h 924402"/>
                <a:gd name="connsiteX164" fmla="*/ 1779774 w 4603109"/>
                <a:gd name="connsiteY164" fmla="*/ 0 h 924402"/>
                <a:gd name="connsiteX165" fmla="*/ 1792721 w 4603109"/>
                <a:gd name="connsiteY165" fmla="*/ 0 h 924402"/>
                <a:gd name="connsiteX166" fmla="*/ 1794981 w 4603109"/>
                <a:gd name="connsiteY166" fmla="*/ 0 h 924402"/>
                <a:gd name="connsiteX167" fmla="*/ 1825045 w 4603109"/>
                <a:gd name="connsiteY167" fmla="*/ 0 h 924402"/>
                <a:gd name="connsiteX168" fmla="*/ 1825769 w 4603109"/>
                <a:gd name="connsiteY168" fmla="*/ 0 h 924402"/>
                <a:gd name="connsiteX169" fmla="*/ 1838732 w 4603109"/>
                <a:gd name="connsiteY169" fmla="*/ 0 h 924402"/>
                <a:gd name="connsiteX170" fmla="*/ 1845818 w 4603109"/>
                <a:gd name="connsiteY170" fmla="*/ 0 h 924402"/>
                <a:gd name="connsiteX171" fmla="*/ 1849697 w 4603109"/>
                <a:gd name="connsiteY171" fmla="*/ 0 h 924402"/>
                <a:gd name="connsiteX172" fmla="*/ 1852412 w 4603109"/>
                <a:gd name="connsiteY172" fmla="*/ 0 h 924402"/>
                <a:gd name="connsiteX173" fmla="*/ 1853903 w 4603109"/>
                <a:gd name="connsiteY173" fmla="*/ 0 h 924402"/>
                <a:gd name="connsiteX174" fmla="*/ 1863327 w 4603109"/>
                <a:gd name="connsiteY174" fmla="*/ 0 h 924402"/>
                <a:gd name="connsiteX175" fmla="*/ 1868796 w 4603109"/>
                <a:gd name="connsiteY175" fmla="*/ 0 h 924402"/>
                <a:gd name="connsiteX176" fmla="*/ 1874815 w 4603109"/>
                <a:gd name="connsiteY176" fmla="*/ 0 h 924402"/>
                <a:gd name="connsiteX177" fmla="*/ 1876306 w 4603109"/>
                <a:gd name="connsiteY177" fmla="*/ 0 h 924402"/>
                <a:gd name="connsiteX178" fmla="*/ 1880821 w 4603109"/>
                <a:gd name="connsiteY178" fmla="*/ 0 h 924402"/>
                <a:gd name="connsiteX179" fmla="*/ 1882477 w 4603109"/>
                <a:gd name="connsiteY179" fmla="*/ 0 h 924402"/>
                <a:gd name="connsiteX180" fmla="*/ 1883936 w 4603109"/>
                <a:gd name="connsiteY180" fmla="*/ 0 h 924402"/>
                <a:gd name="connsiteX181" fmla="*/ 1885268 w 4603109"/>
                <a:gd name="connsiteY181" fmla="*/ 0 h 924402"/>
                <a:gd name="connsiteX182" fmla="*/ 1896427 w 4603109"/>
                <a:gd name="connsiteY182" fmla="*/ 0 h 924402"/>
                <a:gd name="connsiteX183" fmla="*/ 1898089 w 4603109"/>
                <a:gd name="connsiteY183" fmla="*/ 0 h 924402"/>
                <a:gd name="connsiteX184" fmla="*/ 1904879 w 4603109"/>
                <a:gd name="connsiteY184" fmla="*/ 0 h 924402"/>
                <a:gd name="connsiteX185" fmla="*/ 1907543 w 4603109"/>
                <a:gd name="connsiteY185" fmla="*/ 0 h 924402"/>
                <a:gd name="connsiteX186" fmla="*/ 1911018 w 4603109"/>
                <a:gd name="connsiteY186" fmla="*/ 0 h 924402"/>
                <a:gd name="connsiteX187" fmla="*/ 1919986 w 4603109"/>
                <a:gd name="connsiteY187" fmla="*/ 0 h 924402"/>
                <a:gd name="connsiteX188" fmla="*/ 1927124 w 4603109"/>
                <a:gd name="connsiteY188" fmla="*/ 0 h 924402"/>
                <a:gd name="connsiteX189" fmla="*/ 1927489 w 4603109"/>
                <a:gd name="connsiteY189" fmla="*/ 0 h 924402"/>
                <a:gd name="connsiteX190" fmla="*/ 1927911 w 4603109"/>
                <a:gd name="connsiteY190" fmla="*/ 0 h 924402"/>
                <a:gd name="connsiteX191" fmla="*/ 1929402 w 4603109"/>
                <a:gd name="connsiteY191" fmla="*/ 0 h 924402"/>
                <a:gd name="connsiteX192" fmla="*/ 1946726 w 4603109"/>
                <a:gd name="connsiteY192" fmla="*/ 0 h 924402"/>
                <a:gd name="connsiteX193" fmla="*/ 1949525 w 4603109"/>
                <a:gd name="connsiteY193" fmla="*/ 0 h 924402"/>
                <a:gd name="connsiteX194" fmla="*/ 1957554 w 4603109"/>
                <a:gd name="connsiteY194" fmla="*/ 0 h 924402"/>
                <a:gd name="connsiteX195" fmla="*/ 1957975 w 4603109"/>
                <a:gd name="connsiteY195" fmla="*/ 0 h 924402"/>
                <a:gd name="connsiteX196" fmla="*/ 1973587 w 4603109"/>
                <a:gd name="connsiteY196" fmla="*/ 0 h 924402"/>
                <a:gd name="connsiteX197" fmla="*/ 1978520 w 4603109"/>
                <a:gd name="connsiteY197" fmla="*/ 0 h 924402"/>
                <a:gd name="connsiteX198" fmla="*/ 1980012 w 4603109"/>
                <a:gd name="connsiteY198" fmla="*/ 0 h 924402"/>
                <a:gd name="connsiteX199" fmla="*/ 1980181 w 4603109"/>
                <a:gd name="connsiteY199" fmla="*/ 0 h 924402"/>
                <a:gd name="connsiteX200" fmla="*/ 1981672 w 4603109"/>
                <a:gd name="connsiteY200" fmla="*/ 0 h 924402"/>
                <a:gd name="connsiteX201" fmla="*/ 2008585 w 4603109"/>
                <a:gd name="connsiteY201" fmla="*/ 0 h 924402"/>
                <a:gd name="connsiteX202" fmla="*/ 2009218 w 4603109"/>
                <a:gd name="connsiteY202" fmla="*/ 0 h 924402"/>
                <a:gd name="connsiteX203" fmla="*/ 2010246 w 4603109"/>
                <a:gd name="connsiteY203" fmla="*/ 0 h 924402"/>
                <a:gd name="connsiteX204" fmla="*/ 2010709 w 4603109"/>
                <a:gd name="connsiteY204" fmla="*/ 0 h 924402"/>
                <a:gd name="connsiteX205" fmla="*/ 2011705 w 4603109"/>
                <a:gd name="connsiteY205" fmla="*/ 0 h 924402"/>
                <a:gd name="connsiteX206" fmla="*/ 2024147 w 4603109"/>
                <a:gd name="connsiteY206" fmla="*/ 0 h 924402"/>
                <a:gd name="connsiteX207" fmla="*/ 2024196 w 4603109"/>
                <a:gd name="connsiteY207" fmla="*/ 0 h 924402"/>
                <a:gd name="connsiteX208" fmla="*/ 2024981 w 4603109"/>
                <a:gd name="connsiteY208" fmla="*/ 0 h 924402"/>
                <a:gd name="connsiteX209" fmla="*/ 2025353 w 4603109"/>
                <a:gd name="connsiteY209" fmla="*/ 0 h 924402"/>
                <a:gd name="connsiteX210" fmla="*/ 2026473 w 4603109"/>
                <a:gd name="connsiteY210" fmla="*/ 0 h 924402"/>
                <a:gd name="connsiteX211" fmla="*/ 2031619 w 4603109"/>
                <a:gd name="connsiteY211" fmla="*/ 0 h 924402"/>
                <a:gd name="connsiteX212" fmla="*/ 2033110 w 4603109"/>
                <a:gd name="connsiteY212" fmla="*/ 0 h 924402"/>
                <a:gd name="connsiteX213" fmla="*/ 2038787 w 4603109"/>
                <a:gd name="connsiteY213" fmla="*/ 0 h 924402"/>
                <a:gd name="connsiteX214" fmla="*/ 2039282 w 4603109"/>
                <a:gd name="connsiteY214" fmla="*/ 0 h 924402"/>
                <a:gd name="connsiteX215" fmla="*/ 2047755 w 4603109"/>
                <a:gd name="connsiteY215" fmla="*/ 0 h 924402"/>
                <a:gd name="connsiteX216" fmla="*/ 2051230 w 4603109"/>
                <a:gd name="connsiteY216" fmla="*/ 0 h 924402"/>
                <a:gd name="connsiteX217" fmla="*/ 2054893 w 4603109"/>
                <a:gd name="connsiteY217" fmla="*/ 0 h 924402"/>
                <a:gd name="connsiteX218" fmla="*/ 2055046 w 4603109"/>
                <a:gd name="connsiteY218" fmla="*/ 0 h 924402"/>
                <a:gd name="connsiteX219" fmla="*/ 2055258 w 4603109"/>
                <a:gd name="connsiteY219" fmla="*/ 0 h 924402"/>
                <a:gd name="connsiteX220" fmla="*/ 2055680 w 4603109"/>
                <a:gd name="connsiteY220" fmla="*/ 0 h 924402"/>
                <a:gd name="connsiteX221" fmla="*/ 2057171 w 4603109"/>
                <a:gd name="connsiteY221" fmla="*/ 0 h 924402"/>
                <a:gd name="connsiteX222" fmla="*/ 2061683 w 4603109"/>
                <a:gd name="connsiteY222" fmla="*/ 0 h 924402"/>
                <a:gd name="connsiteX223" fmla="*/ 2067702 w 4603109"/>
                <a:gd name="connsiteY223" fmla="*/ 0 h 924402"/>
                <a:gd name="connsiteX224" fmla="*/ 2074495 w 4603109"/>
                <a:gd name="connsiteY224" fmla="*/ 0 h 924402"/>
                <a:gd name="connsiteX225" fmla="*/ 2077294 w 4603109"/>
                <a:gd name="connsiteY225" fmla="*/ 0 h 924402"/>
                <a:gd name="connsiteX226" fmla="*/ 2084504 w 4603109"/>
                <a:gd name="connsiteY226" fmla="*/ 0 h 924402"/>
                <a:gd name="connsiteX227" fmla="*/ 2085323 w 4603109"/>
                <a:gd name="connsiteY227" fmla="*/ 0 h 924402"/>
                <a:gd name="connsiteX228" fmla="*/ 2085744 w 4603109"/>
                <a:gd name="connsiteY228" fmla="*/ 0 h 924402"/>
                <a:gd name="connsiteX229" fmla="*/ 2097766 w 4603109"/>
                <a:gd name="connsiteY229" fmla="*/ 0 h 924402"/>
                <a:gd name="connsiteX230" fmla="*/ 2106289 w 4603109"/>
                <a:gd name="connsiteY230" fmla="*/ 0 h 924402"/>
                <a:gd name="connsiteX231" fmla="*/ 2107781 w 4603109"/>
                <a:gd name="connsiteY231" fmla="*/ 0 h 924402"/>
                <a:gd name="connsiteX232" fmla="*/ 2128956 w 4603109"/>
                <a:gd name="connsiteY232" fmla="*/ 0 h 924402"/>
                <a:gd name="connsiteX233" fmla="*/ 2129514 w 4603109"/>
                <a:gd name="connsiteY233" fmla="*/ 0 h 924402"/>
                <a:gd name="connsiteX234" fmla="*/ 2136354 w 4603109"/>
                <a:gd name="connsiteY234" fmla="*/ 0 h 924402"/>
                <a:gd name="connsiteX235" fmla="*/ 2136987 w 4603109"/>
                <a:gd name="connsiteY235" fmla="*/ 0 h 924402"/>
                <a:gd name="connsiteX236" fmla="*/ 2138478 w 4603109"/>
                <a:gd name="connsiteY236" fmla="*/ 0 h 924402"/>
                <a:gd name="connsiteX237" fmla="*/ 2151916 w 4603109"/>
                <a:gd name="connsiteY237" fmla="*/ 0 h 924402"/>
                <a:gd name="connsiteX238" fmla="*/ 2152750 w 4603109"/>
                <a:gd name="connsiteY238" fmla="*/ 0 h 924402"/>
                <a:gd name="connsiteX239" fmla="*/ 2153122 w 4603109"/>
                <a:gd name="connsiteY239" fmla="*/ 0 h 924402"/>
                <a:gd name="connsiteX240" fmla="*/ 2154242 w 4603109"/>
                <a:gd name="connsiteY240" fmla="*/ 0 h 924402"/>
                <a:gd name="connsiteX241" fmla="*/ 2156597 w 4603109"/>
                <a:gd name="connsiteY241" fmla="*/ 0 h 924402"/>
                <a:gd name="connsiteX242" fmla="*/ 2159388 w 4603109"/>
                <a:gd name="connsiteY242" fmla="*/ 0 h 924402"/>
                <a:gd name="connsiteX243" fmla="*/ 2160879 w 4603109"/>
                <a:gd name="connsiteY243" fmla="*/ 0 h 924402"/>
                <a:gd name="connsiteX244" fmla="*/ 2161633 w 4603109"/>
                <a:gd name="connsiteY244" fmla="*/ 0 h 924402"/>
                <a:gd name="connsiteX245" fmla="*/ 2167051 w 4603109"/>
                <a:gd name="connsiteY245" fmla="*/ 0 h 924402"/>
                <a:gd name="connsiteX246" fmla="*/ 2178999 w 4603109"/>
                <a:gd name="connsiteY246" fmla="*/ 0 h 924402"/>
                <a:gd name="connsiteX247" fmla="*/ 2182158 w 4603109"/>
                <a:gd name="connsiteY247" fmla="*/ 0 h 924402"/>
                <a:gd name="connsiteX248" fmla="*/ 2182815 w 4603109"/>
                <a:gd name="connsiteY248" fmla="*/ 0 h 924402"/>
                <a:gd name="connsiteX249" fmla="*/ 2188666 w 4603109"/>
                <a:gd name="connsiteY249" fmla="*/ 0 h 924402"/>
                <a:gd name="connsiteX250" fmla="*/ 2189452 w 4603109"/>
                <a:gd name="connsiteY250" fmla="*/ 0 h 924402"/>
                <a:gd name="connsiteX251" fmla="*/ 2191697 w 4603109"/>
                <a:gd name="connsiteY251" fmla="*/ 0 h 924402"/>
                <a:gd name="connsiteX252" fmla="*/ 2195471 w 4603109"/>
                <a:gd name="connsiteY252" fmla="*/ 0 h 924402"/>
                <a:gd name="connsiteX253" fmla="*/ 2201759 w 4603109"/>
                <a:gd name="connsiteY253" fmla="*/ 0 h 924402"/>
                <a:gd name="connsiteX254" fmla="*/ 2203100 w 4603109"/>
                <a:gd name="connsiteY254" fmla="*/ 0 h 924402"/>
                <a:gd name="connsiteX255" fmla="*/ 2204559 w 4603109"/>
                <a:gd name="connsiteY255" fmla="*/ 0 h 924402"/>
                <a:gd name="connsiteX256" fmla="*/ 2204591 w 4603109"/>
                <a:gd name="connsiteY256" fmla="*/ 0 h 924402"/>
                <a:gd name="connsiteX257" fmla="*/ 2212273 w 4603109"/>
                <a:gd name="connsiteY257" fmla="*/ 0 h 924402"/>
                <a:gd name="connsiteX258" fmla="*/ 2225535 w 4603109"/>
                <a:gd name="connsiteY258" fmla="*/ 0 h 924402"/>
                <a:gd name="connsiteX259" fmla="*/ 2231674 w 4603109"/>
                <a:gd name="connsiteY259" fmla="*/ 0 h 924402"/>
                <a:gd name="connsiteX260" fmla="*/ 2232096 w 4603109"/>
                <a:gd name="connsiteY260" fmla="*/ 0 h 924402"/>
                <a:gd name="connsiteX261" fmla="*/ 2232220 w 4603109"/>
                <a:gd name="connsiteY261" fmla="*/ 0 h 924402"/>
                <a:gd name="connsiteX262" fmla="*/ 2233118 w 4603109"/>
                <a:gd name="connsiteY262" fmla="*/ 0 h 924402"/>
                <a:gd name="connsiteX263" fmla="*/ 2233165 w 4603109"/>
                <a:gd name="connsiteY263" fmla="*/ 0 h 924402"/>
                <a:gd name="connsiteX264" fmla="*/ 2256725 w 4603109"/>
                <a:gd name="connsiteY264" fmla="*/ 0 h 924402"/>
                <a:gd name="connsiteX265" fmla="*/ 2257283 w 4603109"/>
                <a:gd name="connsiteY265" fmla="*/ 0 h 924402"/>
                <a:gd name="connsiteX266" fmla="*/ 2262285 w 4603109"/>
                <a:gd name="connsiteY266" fmla="*/ 0 h 924402"/>
                <a:gd name="connsiteX267" fmla="*/ 2284366 w 4603109"/>
                <a:gd name="connsiteY267" fmla="*/ 0 h 924402"/>
                <a:gd name="connsiteX268" fmla="*/ 2289402 w 4603109"/>
                <a:gd name="connsiteY268" fmla="*/ 0 h 924402"/>
                <a:gd name="connsiteX269" fmla="*/ 2292052 w 4603109"/>
                <a:gd name="connsiteY269" fmla="*/ 0 h 924402"/>
                <a:gd name="connsiteX270" fmla="*/ 2299271 w 4603109"/>
                <a:gd name="connsiteY270" fmla="*/ 0 h 924402"/>
                <a:gd name="connsiteX271" fmla="*/ 2308721 w 4603109"/>
                <a:gd name="connsiteY271" fmla="*/ 0 h 924402"/>
                <a:gd name="connsiteX272" fmla="*/ 2309927 w 4603109"/>
                <a:gd name="connsiteY272" fmla="*/ 0 h 924402"/>
                <a:gd name="connsiteX273" fmla="*/ 2316435 w 4603109"/>
                <a:gd name="connsiteY273" fmla="*/ 0 h 924402"/>
                <a:gd name="connsiteX274" fmla="*/ 2316703 w 4603109"/>
                <a:gd name="connsiteY274" fmla="*/ 0 h 924402"/>
                <a:gd name="connsiteX275" fmla="*/ 2319466 w 4603109"/>
                <a:gd name="connsiteY275" fmla="*/ 0 h 924402"/>
                <a:gd name="connsiteX276" fmla="*/ 2322840 w 4603109"/>
                <a:gd name="connsiteY276" fmla="*/ 0 h 924402"/>
                <a:gd name="connsiteX277" fmla="*/ 2329528 w 4603109"/>
                <a:gd name="connsiteY277" fmla="*/ 0 h 924402"/>
                <a:gd name="connsiteX278" fmla="*/ 2330869 w 4603109"/>
                <a:gd name="connsiteY278" fmla="*/ 0 h 924402"/>
                <a:gd name="connsiteX279" fmla="*/ 2332328 w 4603109"/>
                <a:gd name="connsiteY279" fmla="*/ 0 h 924402"/>
                <a:gd name="connsiteX280" fmla="*/ 2332360 w 4603109"/>
                <a:gd name="connsiteY280" fmla="*/ 0 h 924402"/>
                <a:gd name="connsiteX281" fmla="*/ 2335803 w 4603109"/>
                <a:gd name="connsiteY281" fmla="*/ 0 h 924402"/>
                <a:gd name="connsiteX282" fmla="*/ 2343312 w 4603109"/>
                <a:gd name="connsiteY282" fmla="*/ 0 h 924402"/>
                <a:gd name="connsiteX283" fmla="*/ 2344804 w 4603109"/>
                <a:gd name="connsiteY283" fmla="*/ 0 h 924402"/>
                <a:gd name="connsiteX284" fmla="*/ 2346768 w 4603109"/>
                <a:gd name="connsiteY284" fmla="*/ 0 h 924402"/>
                <a:gd name="connsiteX285" fmla="*/ 2347827 w 4603109"/>
                <a:gd name="connsiteY285" fmla="*/ 0 h 924402"/>
                <a:gd name="connsiteX286" fmla="*/ 2352274 w 4603109"/>
                <a:gd name="connsiteY286" fmla="*/ 0 h 924402"/>
                <a:gd name="connsiteX287" fmla="*/ 2359443 w 4603109"/>
                <a:gd name="connsiteY287" fmla="*/ 0 h 924402"/>
                <a:gd name="connsiteX288" fmla="*/ 2359865 w 4603109"/>
                <a:gd name="connsiteY288" fmla="*/ 0 h 924402"/>
                <a:gd name="connsiteX289" fmla="*/ 2359989 w 4603109"/>
                <a:gd name="connsiteY289" fmla="*/ 0 h 924402"/>
                <a:gd name="connsiteX290" fmla="*/ 2360887 w 4603109"/>
                <a:gd name="connsiteY290" fmla="*/ 0 h 924402"/>
                <a:gd name="connsiteX291" fmla="*/ 2360934 w 4603109"/>
                <a:gd name="connsiteY291" fmla="*/ 0 h 924402"/>
                <a:gd name="connsiteX292" fmla="*/ 2371886 w 4603109"/>
                <a:gd name="connsiteY292" fmla="*/ 0 h 924402"/>
                <a:gd name="connsiteX293" fmla="*/ 2373377 w 4603109"/>
                <a:gd name="connsiteY293" fmla="*/ 0 h 924402"/>
                <a:gd name="connsiteX294" fmla="*/ 2377892 w 4603109"/>
                <a:gd name="connsiteY294" fmla="*/ 0 h 924402"/>
                <a:gd name="connsiteX295" fmla="*/ 2382339 w 4603109"/>
                <a:gd name="connsiteY295" fmla="*/ 0 h 924402"/>
                <a:gd name="connsiteX296" fmla="*/ 2390054 w 4603109"/>
                <a:gd name="connsiteY296" fmla="*/ 0 h 924402"/>
                <a:gd name="connsiteX297" fmla="*/ 2419821 w 4603109"/>
                <a:gd name="connsiteY297" fmla="*/ 0 h 924402"/>
                <a:gd name="connsiteX298" fmla="*/ 2427040 w 4603109"/>
                <a:gd name="connsiteY298" fmla="*/ 0 h 924402"/>
                <a:gd name="connsiteX299" fmla="*/ 2436490 w 4603109"/>
                <a:gd name="connsiteY299" fmla="*/ 0 h 924402"/>
                <a:gd name="connsiteX300" fmla="*/ 2444472 w 4603109"/>
                <a:gd name="connsiteY300" fmla="*/ 0 h 924402"/>
                <a:gd name="connsiteX301" fmla="*/ 2448678 w 4603109"/>
                <a:gd name="connsiteY301" fmla="*/ 0 h 924402"/>
                <a:gd name="connsiteX302" fmla="*/ 2450171 w 4603109"/>
                <a:gd name="connsiteY302" fmla="*/ 0 h 924402"/>
                <a:gd name="connsiteX303" fmla="*/ 2450609 w 4603109"/>
                <a:gd name="connsiteY303" fmla="*/ 0 h 924402"/>
                <a:gd name="connsiteX304" fmla="*/ 2463572 w 4603109"/>
                <a:gd name="connsiteY304" fmla="*/ 0 h 924402"/>
                <a:gd name="connsiteX305" fmla="*/ 2471081 w 4603109"/>
                <a:gd name="connsiteY305" fmla="*/ 0 h 924402"/>
                <a:gd name="connsiteX306" fmla="*/ 2472573 w 4603109"/>
                <a:gd name="connsiteY306" fmla="*/ 0 h 924402"/>
                <a:gd name="connsiteX307" fmla="*/ 2474537 w 4603109"/>
                <a:gd name="connsiteY307" fmla="*/ 0 h 924402"/>
                <a:gd name="connsiteX308" fmla="*/ 2475596 w 4603109"/>
                <a:gd name="connsiteY308" fmla="*/ 0 h 924402"/>
                <a:gd name="connsiteX309" fmla="*/ 2477252 w 4603109"/>
                <a:gd name="connsiteY309" fmla="*/ 0 h 924402"/>
                <a:gd name="connsiteX310" fmla="*/ 2478712 w 4603109"/>
                <a:gd name="connsiteY310" fmla="*/ 0 h 924402"/>
                <a:gd name="connsiteX311" fmla="*/ 2478743 w 4603109"/>
                <a:gd name="connsiteY311" fmla="*/ 0 h 924402"/>
                <a:gd name="connsiteX312" fmla="*/ 2480043 w 4603109"/>
                <a:gd name="connsiteY312" fmla="*/ 0 h 924402"/>
                <a:gd name="connsiteX313" fmla="*/ 2499655 w 4603109"/>
                <a:gd name="connsiteY313" fmla="*/ 0 h 924402"/>
                <a:gd name="connsiteX314" fmla="*/ 2501146 w 4603109"/>
                <a:gd name="connsiteY314" fmla="*/ 0 h 924402"/>
                <a:gd name="connsiteX315" fmla="*/ 2505661 w 4603109"/>
                <a:gd name="connsiteY315" fmla="*/ 0 h 924402"/>
                <a:gd name="connsiteX316" fmla="*/ 2508776 w 4603109"/>
                <a:gd name="connsiteY316" fmla="*/ 0 h 924402"/>
                <a:gd name="connsiteX317" fmla="*/ 2510108 w 4603109"/>
                <a:gd name="connsiteY317" fmla="*/ 0 h 924402"/>
                <a:gd name="connsiteX318" fmla="*/ 2524178 w 4603109"/>
                <a:gd name="connsiteY318" fmla="*/ 0 h 924402"/>
                <a:gd name="connsiteX319" fmla="*/ 2525248 w 4603109"/>
                <a:gd name="connsiteY319" fmla="*/ 0 h 924402"/>
                <a:gd name="connsiteX320" fmla="*/ 2525669 w 4603109"/>
                <a:gd name="connsiteY320" fmla="*/ 0 h 924402"/>
                <a:gd name="connsiteX321" fmla="*/ 2552329 w 4603109"/>
                <a:gd name="connsiteY321" fmla="*/ 0 h 924402"/>
                <a:gd name="connsiteX322" fmla="*/ 2552751 w 4603109"/>
                <a:gd name="connsiteY322" fmla="*/ 0 h 924402"/>
                <a:gd name="connsiteX323" fmla="*/ 2554242 w 4603109"/>
                <a:gd name="connsiteY323" fmla="*/ 0 h 924402"/>
                <a:gd name="connsiteX324" fmla="*/ 2574787 w 4603109"/>
                <a:gd name="connsiteY324" fmla="*/ 0 h 924402"/>
                <a:gd name="connsiteX325" fmla="*/ 2576279 w 4603109"/>
                <a:gd name="connsiteY325" fmla="*/ 0 h 924402"/>
                <a:gd name="connsiteX326" fmla="*/ 2576447 w 4603109"/>
                <a:gd name="connsiteY326" fmla="*/ 0 h 924402"/>
                <a:gd name="connsiteX327" fmla="*/ 2577940 w 4603109"/>
                <a:gd name="connsiteY327" fmla="*/ 0 h 924402"/>
                <a:gd name="connsiteX328" fmla="*/ 2603360 w 4603109"/>
                <a:gd name="connsiteY328" fmla="*/ 0 h 924402"/>
                <a:gd name="connsiteX329" fmla="*/ 2604852 w 4603109"/>
                <a:gd name="connsiteY329" fmla="*/ 0 h 924402"/>
                <a:gd name="connsiteX330" fmla="*/ 2605021 w 4603109"/>
                <a:gd name="connsiteY330" fmla="*/ 0 h 924402"/>
                <a:gd name="connsiteX331" fmla="*/ 2605484 w 4603109"/>
                <a:gd name="connsiteY331" fmla="*/ 0 h 924402"/>
                <a:gd name="connsiteX332" fmla="*/ 2606481 w 4603109"/>
                <a:gd name="connsiteY332" fmla="*/ 0 h 924402"/>
                <a:gd name="connsiteX333" fmla="*/ 2606512 w 4603109"/>
                <a:gd name="connsiteY333" fmla="*/ 0 h 924402"/>
                <a:gd name="connsiteX334" fmla="*/ 2606976 w 4603109"/>
                <a:gd name="connsiteY334" fmla="*/ 0 h 924402"/>
                <a:gd name="connsiteX335" fmla="*/ 2618923 w 4603109"/>
                <a:gd name="connsiteY335" fmla="*/ 0 h 924402"/>
                <a:gd name="connsiteX336" fmla="*/ 2621248 w 4603109"/>
                <a:gd name="connsiteY336" fmla="*/ 0 h 924402"/>
                <a:gd name="connsiteX337" fmla="*/ 2622740 w 4603109"/>
                <a:gd name="connsiteY337" fmla="*/ 0 h 924402"/>
                <a:gd name="connsiteX338" fmla="*/ 2627885 w 4603109"/>
                <a:gd name="connsiteY338" fmla="*/ 0 h 924402"/>
                <a:gd name="connsiteX339" fmla="*/ 2629377 w 4603109"/>
                <a:gd name="connsiteY339" fmla="*/ 0 h 924402"/>
                <a:gd name="connsiteX340" fmla="*/ 2634058 w 4603109"/>
                <a:gd name="connsiteY340" fmla="*/ 0 h 924402"/>
                <a:gd name="connsiteX341" fmla="*/ 2635549 w 4603109"/>
                <a:gd name="connsiteY341" fmla="*/ 0 h 924402"/>
                <a:gd name="connsiteX342" fmla="*/ 2636545 w 4603109"/>
                <a:gd name="connsiteY342" fmla="*/ 0 h 924402"/>
                <a:gd name="connsiteX343" fmla="*/ 2648987 w 4603109"/>
                <a:gd name="connsiteY343" fmla="*/ 0 h 924402"/>
                <a:gd name="connsiteX344" fmla="*/ 2649821 w 4603109"/>
                <a:gd name="connsiteY344" fmla="*/ 0 h 924402"/>
                <a:gd name="connsiteX345" fmla="*/ 2651313 w 4603109"/>
                <a:gd name="connsiteY345" fmla="*/ 0 h 924402"/>
                <a:gd name="connsiteX346" fmla="*/ 2651947 w 4603109"/>
                <a:gd name="connsiteY346" fmla="*/ 0 h 924402"/>
                <a:gd name="connsiteX347" fmla="*/ 2653017 w 4603109"/>
                <a:gd name="connsiteY347" fmla="*/ 0 h 924402"/>
                <a:gd name="connsiteX348" fmla="*/ 2653438 w 4603109"/>
                <a:gd name="connsiteY348" fmla="*/ 0 h 924402"/>
                <a:gd name="connsiteX349" fmla="*/ 2656459 w 4603109"/>
                <a:gd name="connsiteY349" fmla="*/ 0 h 924402"/>
                <a:gd name="connsiteX350" fmla="*/ 2657950 w 4603109"/>
                <a:gd name="connsiteY350" fmla="*/ 0 h 924402"/>
                <a:gd name="connsiteX351" fmla="*/ 2665460 w 4603109"/>
                <a:gd name="connsiteY351" fmla="*/ 0 h 924402"/>
                <a:gd name="connsiteX352" fmla="*/ 2680098 w 4603109"/>
                <a:gd name="connsiteY352" fmla="*/ 0 h 924402"/>
                <a:gd name="connsiteX353" fmla="*/ 2680520 w 4603109"/>
                <a:gd name="connsiteY353" fmla="*/ 0 h 924402"/>
                <a:gd name="connsiteX354" fmla="*/ 2682011 w 4603109"/>
                <a:gd name="connsiteY354" fmla="*/ 0 h 924402"/>
                <a:gd name="connsiteX355" fmla="*/ 2692542 w 4603109"/>
                <a:gd name="connsiteY355" fmla="*/ 0 h 924402"/>
                <a:gd name="connsiteX356" fmla="*/ 2702556 w 4603109"/>
                <a:gd name="connsiteY356" fmla="*/ 0 h 924402"/>
                <a:gd name="connsiteX357" fmla="*/ 2704048 w 4603109"/>
                <a:gd name="connsiteY357" fmla="*/ 0 h 924402"/>
                <a:gd name="connsiteX358" fmla="*/ 2724289 w 4603109"/>
                <a:gd name="connsiteY358" fmla="*/ 0 h 924402"/>
                <a:gd name="connsiteX359" fmla="*/ 2731129 w 4603109"/>
                <a:gd name="connsiteY359" fmla="*/ 0 h 924402"/>
                <a:gd name="connsiteX360" fmla="*/ 2732621 w 4603109"/>
                <a:gd name="connsiteY360" fmla="*/ 0 h 924402"/>
                <a:gd name="connsiteX361" fmla="*/ 2733253 w 4603109"/>
                <a:gd name="connsiteY361" fmla="*/ 0 h 924402"/>
                <a:gd name="connsiteX362" fmla="*/ 2734745 w 4603109"/>
                <a:gd name="connsiteY362" fmla="*/ 0 h 924402"/>
                <a:gd name="connsiteX363" fmla="*/ 2746692 w 4603109"/>
                <a:gd name="connsiteY363" fmla="*/ 0 h 924402"/>
                <a:gd name="connsiteX364" fmla="*/ 2749017 w 4603109"/>
                <a:gd name="connsiteY364" fmla="*/ 0 h 924402"/>
                <a:gd name="connsiteX365" fmla="*/ 2750509 w 4603109"/>
                <a:gd name="connsiteY365" fmla="*/ 0 h 924402"/>
                <a:gd name="connsiteX366" fmla="*/ 2754354 w 4603109"/>
                <a:gd name="connsiteY366" fmla="*/ 0 h 924402"/>
                <a:gd name="connsiteX367" fmla="*/ 2755654 w 4603109"/>
                <a:gd name="connsiteY367" fmla="*/ 0 h 924402"/>
                <a:gd name="connsiteX368" fmla="*/ 2757146 w 4603109"/>
                <a:gd name="connsiteY368" fmla="*/ 0 h 924402"/>
                <a:gd name="connsiteX369" fmla="*/ 2761827 w 4603109"/>
                <a:gd name="connsiteY369" fmla="*/ 0 h 924402"/>
                <a:gd name="connsiteX370" fmla="*/ 2763318 w 4603109"/>
                <a:gd name="connsiteY370" fmla="*/ 0 h 924402"/>
                <a:gd name="connsiteX371" fmla="*/ 2776756 w 4603109"/>
                <a:gd name="connsiteY371" fmla="*/ 0 h 924402"/>
                <a:gd name="connsiteX372" fmla="*/ 2777590 w 4603109"/>
                <a:gd name="connsiteY372" fmla="*/ 0 h 924402"/>
                <a:gd name="connsiteX373" fmla="*/ 2779082 w 4603109"/>
                <a:gd name="connsiteY373" fmla="*/ 0 h 924402"/>
                <a:gd name="connsiteX374" fmla="*/ 2783442 w 4603109"/>
                <a:gd name="connsiteY374" fmla="*/ 0 h 924402"/>
                <a:gd name="connsiteX375" fmla="*/ 2784228 w 4603109"/>
                <a:gd name="connsiteY375" fmla="*/ 0 h 924402"/>
                <a:gd name="connsiteX376" fmla="*/ 2785719 w 4603109"/>
                <a:gd name="connsiteY376" fmla="*/ 0 h 924402"/>
                <a:gd name="connsiteX377" fmla="*/ 2786473 w 4603109"/>
                <a:gd name="connsiteY377" fmla="*/ 0 h 924402"/>
                <a:gd name="connsiteX378" fmla="*/ 2793229 w 4603109"/>
                <a:gd name="connsiteY378" fmla="*/ 0 h 924402"/>
                <a:gd name="connsiteX379" fmla="*/ 2799367 w 4603109"/>
                <a:gd name="connsiteY379" fmla="*/ 0 h 924402"/>
                <a:gd name="connsiteX380" fmla="*/ 2813506 w 4603109"/>
                <a:gd name="connsiteY380" fmla="*/ 0 h 924402"/>
                <a:gd name="connsiteX381" fmla="*/ 2820311 w 4603109"/>
                <a:gd name="connsiteY381" fmla="*/ 0 h 924402"/>
                <a:gd name="connsiteX382" fmla="*/ 2827893 w 4603109"/>
                <a:gd name="connsiteY382" fmla="*/ 0 h 924402"/>
                <a:gd name="connsiteX383" fmla="*/ 2827940 w 4603109"/>
                <a:gd name="connsiteY383" fmla="*/ 0 h 924402"/>
                <a:gd name="connsiteX384" fmla="*/ 2829431 w 4603109"/>
                <a:gd name="connsiteY384" fmla="*/ 0 h 924402"/>
                <a:gd name="connsiteX385" fmla="*/ 2829978 w 4603109"/>
                <a:gd name="connsiteY385" fmla="*/ 0 h 924402"/>
                <a:gd name="connsiteX386" fmla="*/ 2852058 w 4603109"/>
                <a:gd name="connsiteY386" fmla="*/ 0 h 924402"/>
                <a:gd name="connsiteX387" fmla="*/ 2857060 w 4603109"/>
                <a:gd name="connsiteY387" fmla="*/ 0 h 924402"/>
                <a:gd name="connsiteX388" fmla="*/ 2857958 w 4603109"/>
                <a:gd name="connsiteY388" fmla="*/ 0 h 924402"/>
                <a:gd name="connsiteX389" fmla="*/ 2871601 w 4603109"/>
                <a:gd name="connsiteY389" fmla="*/ 0 h 924402"/>
                <a:gd name="connsiteX390" fmla="*/ 2882123 w 4603109"/>
                <a:gd name="connsiteY390" fmla="*/ 0 h 924402"/>
                <a:gd name="connsiteX391" fmla="*/ 2894046 w 4603109"/>
                <a:gd name="connsiteY391" fmla="*/ 0 h 924402"/>
                <a:gd name="connsiteX392" fmla="*/ 2903496 w 4603109"/>
                <a:gd name="connsiteY392" fmla="*/ 0 h 924402"/>
                <a:gd name="connsiteX393" fmla="*/ 2911211 w 4603109"/>
                <a:gd name="connsiteY393" fmla="*/ 0 h 924402"/>
                <a:gd name="connsiteX394" fmla="*/ 2914242 w 4603109"/>
                <a:gd name="connsiteY394" fmla="*/ 0 h 924402"/>
                <a:gd name="connsiteX395" fmla="*/ 2914461 w 4603109"/>
                <a:gd name="connsiteY395" fmla="*/ 0 h 924402"/>
                <a:gd name="connsiteX396" fmla="*/ 2924111 w 4603109"/>
                <a:gd name="connsiteY396" fmla="*/ 0 h 924402"/>
                <a:gd name="connsiteX397" fmla="*/ 2927136 w 4603109"/>
                <a:gd name="connsiteY397" fmla="*/ 0 h 924402"/>
                <a:gd name="connsiteX398" fmla="*/ 2933561 w 4603109"/>
                <a:gd name="connsiteY398" fmla="*/ 0 h 924402"/>
                <a:gd name="connsiteX399" fmla="*/ 2939580 w 4603109"/>
                <a:gd name="connsiteY399" fmla="*/ 0 h 924402"/>
                <a:gd name="connsiteX400" fmla="*/ 2941275 w 4603109"/>
                <a:gd name="connsiteY400" fmla="*/ 0 h 924402"/>
                <a:gd name="connsiteX401" fmla="*/ 2941543 w 4603109"/>
                <a:gd name="connsiteY401" fmla="*/ 0 h 924402"/>
                <a:gd name="connsiteX402" fmla="*/ 2945586 w 4603109"/>
                <a:gd name="connsiteY402" fmla="*/ 0 h 924402"/>
                <a:gd name="connsiteX403" fmla="*/ 2950032 w 4603109"/>
                <a:gd name="connsiteY403" fmla="*/ 0 h 924402"/>
                <a:gd name="connsiteX404" fmla="*/ 2955662 w 4603109"/>
                <a:gd name="connsiteY404" fmla="*/ 0 h 924402"/>
                <a:gd name="connsiteX405" fmla="*/ 2955709 w 4603109"/>
                <a:gd name="connsiteY405" fmla="*/ 0 h 924402"/>
                <a:gd name="connsiteX406" fmla="*/ 2957200 w 4603109"/>
                <a:gd name="connsiteY406" fmla="*/ 0 h 924402"/>
                <a:gd name="connsiteX407" fmla="*/ 2957747 w 4603109"/>
                <a:gd name="connsiteY407" fmla="*/ 0 h 924402"/>
                <a:gd name="connsiteX408" fmla="*/ 2968152 w 4603109"/>
                <a:gd name="connsiteY408" fmla="*/ 0 h 924402"/>
                <a:gd name="connsiteX409" fmla="*/ 2969644 w 4603109"/>
                <a:gd name="connsiteY409" fmla="*/ 0 h 924402"/>
                <a:gd name="connsiteX410" fmla="*/ 2972667 w 4603109"/>
                <a:gd name="connsiteY410" fmla="*/ 0 h 924402"/>
                <a:gd name="connsiteX411" fmla="*/ 2977114 w 4603109"/>
                <a:gd name="connsiteY411" fmla="*/ 0 h 924402"/>
                <a:gd name="connsiteX412" fmla="*/ 2984829 w 4603109"/>
                <a:gd name="connsiteY412" fmla="*/ 0 h 924402"/>
                <a:gd name="connsiteX413" fmla="*/ 2985727 w 4603109"/>
                <a:gd name="connsiteY413" fmla="*/ 0 h 924402"/>
                <a:gd name="connsiteX414" fmla="*/ 2999370 w 4603109"/>
                <a:gd name="connsiteY414" fmla="*/ 0 h 924402"/>
                <a:gd name="connsiteX415" fmla="*/ 3021815 w 4603109"/>
                <a:gd name="connsiteY415" fmla="*/ 0 h 924402"/>
                <a:gd name="connsiteX416" fmla="*/ 3031265 w 4603109"/>
                <a:gd name="connsiteY416" fmla="*/ 0 h 924402"/>
                <a:gd name="connsiteX417" fmla="*/ 3042230 w 4603109"/>
                <a:gd name="connsiteY417" fmla="*/ 0 h 924402"/>
                <a:gd name="connsiteX418" fmla="*/ 3044946 w 4603109"/>
                <a:gd name="connsiteY418" fmla="*/ 0 h 924402"/>
                <a:gd name="connsiteX419" fmla="*/ 3051880 w 4603109"/>
                <a:gd name="connsiteY419" fmla="*/ 0 h 924402"/>
                <a:gd name="connsiteX420" fmla="*/ 3061330 w 4603109"/>
                <a:gd name="connsiteY420" fmla="*/ 0 h 924402"/>
                <a:gd name="connsiteX421" fmla="*/ 3067349 w 4603109"/>
                <a:gd name="connsiteY421" fmla="*/ 0 h 924402"/>
                <a:gd name="connsiteX422" fmla="*/ 3069312 w 4603109"/>
                <a:gd name="connsiteY422" fmla="*/ 0 h 924402"/>
                <a:gd name="connsiteX423" fmla="*/ 3073355 w 4603109"/>
                <a:gd name="connsiteY423" fmla="*/ 0 h 924402"/>
                <a:gd name="connsiteX424" fmla="*/ 3073518 w 4603109"/>
                <a:gd name="connsiteY424" fmla="*/ 0 h 924402"/>
                <a:gd name="connsiteX425" fmla="*/ 3075011 w 4603109"/>
                <a:gd name="connsiteY425" fmla="*/ 0 h 924402"/>
                <a:gd name="connsiteX426" fmla="*/ 3077801 w 4603109"/>
                <a:gd name="connsiteY426" fmla="*/ 0 h 924402"/>
                <a:gd name="connsiteX427" fmla="*/ 3095921 w 4603109"/>
                <a:gd name="connsiteY427" fmla="*/ 0 h 924402"/>
                <a:gd name="connsiteX428" fmla="*/ 3097413 w 4603109"/>
                <a:gd name="connsiteY428" fmla="*/ 0 h 924402"/>
                <a:gd name="connsiteX429" fmla="*/ 3100436 w 4603109"/>
                <a:gd name="connsiteY429" fmla="*/ 0 h 924402"/>
                <a:gd name="connsiteX430" fmla="*/ 3103552 w 4603109"/>
                <a:gd name="connsiteY430" fmla="*/ 0 h 924402"/>
                <a:gd name="connsiteX431" fmla="*/ 3104883 w 4603109"/>
                <a:gd name="connsiteY431" fmla="*/ 0 h 924402"/>
                <a:gd name="connsiteX432" fmla="*/ 3120023 w 4603109"/>
                <a:gd name="connsiteY432" fmla="*/ 0 h 924402"/>
                <a:gd name="connsiteX433" fmla="*/ 3120445 w 4603109"/>
                <a:gd name="connsiteY433" fmla="*/ 0 h 924402"/>
                <a:gd name="connsiteX434" fmla="*/ 3149018 w 4603109"/>
                <a:gd name="connsiteY434" fmla="*/ 0 h 924402"/>
                <a:gd name="connsiteX435" fmla="*/ 3150088 w 4603109"/>
                <a:gd name="connsiteY435" fmla="*/ 0 h 924402"/>
                <a:gd name="connsiteX436" fmla="*/ 3150509 w 4603109"/>
                <a:gd name="connsiteY436" fmla="*/ 0 h 924402"/>
                <a:gd name="connsiteX437" fmla="*/ 3171054 w 4603109"/>
                <a:gd name="connsiteY437" fmla="*/ 0 h 924402"/>
                <a:gd name="connsiteX438" fmla="*/ 3172715 w 4603109"/>
                <a:gd name="connsiteY438" fmla="*/ 0 h 924402"/>
                <a:gd name="connsiteX439" fmla="*/ 3199627 w 4603109"/>
                <a:gd name="connsiteY439" fmla="*/ 0 h 924402"/>
                <a:gd name="connsiteX440" fmla="*/ 3201119 w 4603109"/>
                <a:gd name="connsiteY440" fmla="*/ 0 h 924402"/>
                <a:gd name="connsiteX441" fmla="*/ 3201287 w 4603109"/>
                <a:gd name="connsiteY441" fmla="*/ 0 h 924402"/>
                <a:gd name="connsiteX442" fmla="*/ 3201751 w 4603109"/>
                <a:gd name="connsiteY442" fmla="*/ 0 h 924402"/>
                <a:gd name="connsiteX443" fmla="*/ 3202780 w 4603109"/>
                <a:gd name="connsiteY443" fmla="*/ 0 h 924402"/>
                <a:gd name="connsiteX444" fmla="*/ 3217515 w 4603109"/>
                <a:gd name="connsiteY444" fmla="*/ 0 h 924402"/>
                <a:gd name="connsiteX445" fmla="*/ 3224152 w 4603109"/>
                <a:gd name="connsiteY445" fmla="*/ 0 h 924402"/>
                <a:gd name="connsiteX446" fmla="*/ 3230324 w 4603109"/>
                <a:gd name="connsiteY446" fmla="*/ 0 h 924402"/>
                <a:gd name="connsiteX447" fmla="*/ 3231321 w 4603109"/>
                <a:gd name="connsiteY447" fmla="*/ 0 h 924402"/>
                <a:gd name="connsiteX448" fmla="*/ 3231816 w 4603109"/>
                <a:gd name="connsiteY448" fmla="*/ 0 h 924402"/>
                <a:gd name="connsiteX449" fmla="*/ 3243763 w 4603109"/>
                <a:gd name="connsiteY449" fmla="*/ 0 h 924402"/>
                <a:gd name="connsiteX450" fmla="*/ 3246088 w 4603109"/>
                <a:gd name="connsiteY450" fmla="*/ 0 h 924402"/>
                <a:gd name="connsiteX451" fmla="*/ 3247580 w 4603109"/>
                <a:gd name="connsiteY451" fmla="*/ 0 h 924402"/>
                <a:gd name="connsiteX452" fmla="*/ 3247792 w 4603109"/>
                <a:gd name="connsiteY452" fmla="*/ 0 h 924402"/>
                <a:gd name="connsiteX453" fmla="*/ 3248214 w 4603109"/>
                <a:gd name="connsiteY453" fmla="*/ 0 h 924402"/>
                <a:gd name="connsiteX454" fmla="*/ 3252725 w 4603109"/>
                <a:gd name="connsiteY454" fmla="*/ 0 h 924402"/>
                <a:gd name="connsiteX455" fmla="*/ 3254217 w 4603109"/>
                <a:gd name="connsiteY455" fmla="*/ 0 h 924402"/>
                <a:gd name="connsiteX456" fmla="*/ 3260235 w 4603109"/>
                <a:gd name="connsiteY456" fmla="*/ 0 h 924402"/>
                <a:gd name="connsiteX457" fmla="*/ 3276787 w 4603109"/>
                <a:gd name="connsiteY457" fmla="*/ 0 h 924402"/>
                <a:gd name="connsiteX458" fmla="*/ 3277857 w 4603109"/>
                <a:gd name="connsiteY458" fmla="*/ 0 h 924402"/>
                <a:gd name="connsiteX459" fmla="*/ 3278278 w 4603109"/>
                <a:gd name="connsiteY459" fmla="*/ 0 h 924402"/>
                <a:gd name="connsiteX460" fmla="*/ 3290300 w 4603109"/>
                <a:gd name="connsiteY460" fmla="*/ 0 h 924402"/>
                <a:gd name="connsiteX461" fmla="*/ 3298823 w 4603109"/>
                <a:gd name="connsiteY461" fmla="*/ 0 h 924402"/>
                <a:gd name="connsiteX462" fmla="*/ 3327396 w 4603109"/>
                <a:gd name="connsiteY462" fmla="*/ 0 h 924402"/>
                <a:gd name="connsiteX463" fmla="*/ 3328888 w 4603109"/>
                <a:gd name="connsiteY463" fmla="*/ 0 h 924402"/>
                <a:gd name="connsiteX464" fmla="*/ 3329520 w 4603109"/>
                <a:gd name="connsiteY464" fmla="*/ 0 h 924402"/>
                <a:gd name="connsiteX465" fmla="*/ 3345284 w 4603109"/>
                <a:gd name="connsiteY465" fmla="*/ 0 h 924402"/>
                <a:gd name="connsiteX466" fmla="*/ 3349129 w 4603109"/>
                <a:gd name="connsiteY466" fmla="*/ 0 h 924402"/>
                <a:gd name="connsiteX467" fmla="*/ 3351921 w 4603109"/>
                <a:gd name="connsiteY467" fmla="*/ 0 h 924402"/>
                <a:gd name="connsiteX468" fmla="*/ 3358093 w 4603109"/>
                <a:gd name="connsiteY468" fmla="*/ 0 h 924402"/>
                <a:gd name="connsiteX469" fmla="*/ 3359585 w 4603109"/>
                <a:gd name="connsiteY469" fmla="*/ 0 h 924402"/>
                <a:gd name="connsiteX470" fmla="*/ 3371532 w 4603109"/>
                <a:gd name="connsiteY470" fmla="*/ 0 h 924402"/>
                <a:gd name="connsiteX471" fmla="*/ 3373857 w 4603109"/>
                <a:gd name="connsiteY471" fmla="*/ 0 h 924402"/>
                <a:gd name="connsiteX472" fmla="*/ 3375349 w 4603109"/>
                <a:gd name="connsiteY472" fmla="*/ 0 h 924402"/>
                <a:gd name="connsiteX473" fmla="*/ 3380494 w 4603109"/>
                <a:gd name="connsiteY473" fmla="*/ 0 h 924402"/>
                <a:gd name="connsiteX474" fmla="*/ 3381986 w 4603109"/>
                <a:gd name="connsiteY474" fmla="*/ 0 h 924402"/>
                <a:gd name="connsiteX475" fmla="*/ 3388004 w 4603109"/>
                <a:gd name="connsiteY475" fmla="*/ 0 h 924402"/>
                <a:gd name="connsiteX476" fmla="*/ 3408282 w 4603109"/>
                <a:gd name="connsiteY476" fmla="*/ 0 h 924402"/>
                <a:gd name="connsiteX477" fmla="*/ 3418069 w 4603109"/>
                <a:gd name="connsiteY477" fmla="*/ 0 h 924402"/>
                <a:gd name="connsiteX478" fmla="*/ 3424207 w 4603109"/>
                <a:gd name="connsiteY478" fmla="*/ 0 h 924402"/>
                <a:gd name="connsiteX479" fmla="*/ 3424753 w 4603109"/>
                <a:gd name="connsiteY479" fmla="*/ 0 h 924402"/>
                <a:gd name="connsiteX480" fmla="*/ 3452733 w 4603109"/>
                <a:gd name="connsiteY480" fmla="*/ 0 h 924402"/>
                <a:gd name="connsiteX481" fmla="*/ 3454818 w 4603109"/>
                <a:gd name="connsiteY481" fmla="*/ 0 h 924402"/>
                <a:gd name="connsiteX482" fmla="*/ 3476898 w 4603109"/>
                <a:gd name="connsiteY482" fmla="*/ 0 h 924402"/>
                <a:gd name="connsiteX483" fmla="*/ 3496441 w 4603109"/>
                <a:gd name="connsiteY483" fmla="*/ 0 h 924402"/>
                <a:gd name="connsiteX484" fmla="*/ 3509236 w 4603109"/>
                <a:gd name="connsiteY484" fmla="*/ 0 h 924402"/>
                <a:gd name="connsiteX485" fmla="*/ 3518886 w 4603109"/>
                <a:gd name="connsiteY485" fmla="*/ 0 h 924402"/>
                <a:gd name="connsiteX486" fmla="*/ 3528336 w 4603109"/>
                <a:gd name="connsiteY486" fmla="*/ 0 h 924402"/>
                <a:gd name="connsiteX487" fmla="*/ 3536051 w 4603109"/>
                <a:gd name="connsiteY487" fmla="*/ 0 h 924402"/>
                <a:gd name="connsiteX488" fmla="*/ 3539301 w 4603109"/>
                <a:gd name="connsiteY488" fmla="*/ 0 h 924402"/>
                <a:gd name="connsiteX489" fmla="*/ 3540361 w 4603109"/>
                <a:gd name="connsiteY489" fmla="*/ 0 h 924402"/>
                <a:gd name="connsiteX490" fmla="*/ 3544807 w 4603109"/>
                <a:gd name="connsiteY490" fmla="*/ 0 h 924402"/>
                <a:gd name="connsiteX491" fmla="*/ 3551976 w 4603109"/>
                <a:gd name="connsiteY491" fmla="*/ 0 h 924402"/>
                <a:gd name="connsiteX492" fmla="*/ 3552522 w 4603109"/>
                <a:gd name="connsiteY492" fmla="*/ 0 h 924402"/>
                <a:gd name="connsiteX493" fmla="*/ 3564420 w 4603109"/>
                <a:gd name="connsiteY493" fmla="*/ 0 h 924402"/>
                <a:gd name="connsiteX494" fmla="*/ 3570426 w 4603109"/>
                <a:gd name="connsiteY494" fmla="*/ 0 h 924402"/>
                <a:gd name="connsiteX495" fmla="*/ 3574872 w 4603109"/>
                <a:gd name="connsiteY495" fmla="*/ 0 h 924402"/>
                <a:gd name="connsiteX496" fmla="*/ 3580502 w 4603109"/>
                <a:gd name="connsiteY496" fmla="*/ 0 h 924402"/>
                <a:gd name="connsiteX497" fmla="*/ 3582587 w 4603109"/>
                <a:gd name="connsiteY497" fmla="*/ 0 h 924402"/>
                <a:gd name="connsiteX498" fmla="*/ 3624210 w 4603109"/>
                <a:gd name="connsiteY498" fmla="*/ 0 h 924402"/>
                <a:gd name="connsiteX499" fmla="*/ 3637005 w 4603109"/>
                <a:gd name="connsiteY499" fmla="*/ 0 h 924402"/>
                <a:gd name="connsiteX500" fmla="*/ 3646655 w 4603109"/>
                <a:gd name="connsiteY500" fmla="*/ 0 h 924402"/>
                <a:gd name="connsiteX501" fmla="*/ 3656105 w 4603109"/>
                <a:gd name="connsiteY501" fmla="*/ 0 h 924402"/>
                <a:gd name="connsiteX502" fmla="*/ 3667070 w 4603109"/>
                <a:gd name="connsiteY502" fmla="*/ 0 h 924402"/>
                <a:gd name="connsiteX503" fmla="*/ 3668130 w 4603109"/>
                <a:gd name="connsiteY503" fmla="*/ 0 h 924402"/>
                <a:gd name="connsiteX504" fmla="*/ 3669786 w 4603109"/>
                <a:gd name="connsiteY504" fmla="*/ 0 h 924402"/>
                <a:gd name="connsiteX505" fmla="*/ 3672576 w 4603109"/>
                <a:gd name="connsiteY505" fmla="*/ 0 h 924402"/>
                <a:gd name="connsiteX506" fmla="*/ 3692189 w 4603109"/>
                <a:gd name="connsiteY506" fmla="*/ 0 h 924402"/>
                <a:gd name="connsiteX507" fmla="*/ 3698195 w 4603109"/>
                <a:gd name="connsiteY507" fmla="*/ 0 h 924402"/>
                <a:gd name="connsiteX508" fmla="*/ 3702641 w 4603109"/>
                <a:gd name="connsiteY508" fmla="*/ 0 h 924402"/>
                <a:gd name="connsiteX509" fmla="*/ 3744863 w 4603109"/>
                <a:gd name="connsiteY509" fmla="*/ 0 h 924402"/>
                <a:gd name="connsiteX510" fmla="*/ 3745285 w 4603109"/>
                <a:gd name="connsiteY510" fmla="*/ 0 h 924402"/>
                <a:gd name="connsiteX511" fmla="*/ 3795894 w 4603109"/>
                <a:gd name="connsiteY511" fmla="*/ 0 h 924402"/>
                <a:gd name="connsiteX512" fmla="*/ 3797555 w 4603109"/>
                <a:gd name="connsiteY512" fmla="*/ 0 h 924402"/>
                <a:gd name="connsiteX513" fmla="*/ 3826591 w 4603109"/>
                <a:gd name="connsiteY513" fmla="*/ 0 h 924402"/>
                <a:gd name="connsiteX514" fmla="*/ 3842355 w 4603109"/>
                <a:gd name="connsiteY514" fmla="*/ 0 h 924402"/>
                <a:gd name="connsiteX515" fmla="*/ 3848992 w 4603109"/>
                <a:gd name="connsiteY515" fmla="*/ 0 h 924402"/>
                <a:gd name="connsiteX516" fmla="*/ 3872632 w 4603109"/>
                <a:gd name="connsiteY516" fmla="*/ 0 h 924402"/>
                <a:gd name="connsiteX517" fmla="*/ 3873054 w 4603109"/>
                <a:gd name="connsiteY517" fmla="*/ 0 h 924402"/>
                <a:gd name="connsiteX518" fmla="*/ 3885075 w 4603109"/>
                <a:gd name="connsiteY518" fmla="*/ 0 h 924402"/>
                <a:gd name="connsiteX519" fmla="*/ 3923663 w 4603109"/>
                <a:gd name="connsiteY519" fmla="*/ 0 h 924402"/>
                <a:gd name="connsiteX520" fmla="*/ 3954360 w 4603109"/>
                <a:gd name="connsiteY520" fmla="*/ 0 h 924402"/>
                <a:gd name="connsiteX521" fmla="*/ 3970124 w 4603109"/>
                <a:gd name="connsiteY521" fmla="*/ 0 h 924402"/>
                <a:gd name="connsiteX522" fmla="*/ 3976761 w 4603109"/>
                <a:gd name="connsiteY522" fmla="*/ 0 h 924402"/>
                <a:gd name="connsiteX523" fmla="*/ 4012844 w 4603109"/>
                <a:gd name="connsiteY523" fmla="*/ 0 h 924402"/>
                <a:gd name="connsiteX524" fmla="*/ 4049593 w 4603109"/>
                <a:gd name="connsiteY524" fmla="*/ 0 h 924402"/>
                <a:gd name="connsiteX525" fmla="*/ 4169647 w 4603109"/>
                <a:gd name="connsiteY525" fmla="*/ 0 h 924402"/>
                <a:gd name="connsiteX526" fmla="*/ 4177362 w 4603109"/>
                <a:gd name="connsiteY526" fmla="*/ 0 h 924402"/>
                <a:gd name="connsiteX527" fmla="*/ 4297416 w 4603109"/>
                <a:gd name="connsiteY527" fmla="*/ 0 h 924402"/>
                <a:gd name="connsiteX528" fmla="*/ 4379339 w 4603109"/>
                <a:gd name="connsiteY528" fmla="*/ 47054 h 924402"/>
                <a:gd name="connsiteX529" fmla="*/ 4591731 w 4603109"/>
                <a:gd name="connsiteY529" fmla="*/ 415146 h 924402"/>
                <a:gd name="connsiteX530" fmla="*/ 4591731 w 4603109"/>
                <a:gd name="connsiteY530" fmla="*/ 509257 h 924402"/>
                <a:gd name="connsiteX531" fmla="*/ 4379339 w 4603109"/>
                <a:gd name="connsiteY531" fmla="*/ 877348 h 924402"/>
                <a:gd name="connsiteX532" fmla="*/ 4297416 w 4603109"/>
                <a:gd name="connsiteY532" fmla="*/ 924402 h 924402"/>
                <a:gd name="connsiteX533" fmla="*/ 4169647 w 4603109"/>
                <a:gd name="connsiteY533" fmla="*/ 924402 h 924402"/>
                <a:gd name="connsiteX534" fmla="*/ 3976761 w 4603109"/>
                <a:gd name="connsiteY534" fmla="*/ 924402 h 924402"/>
                <a:gd name="connsiteX535" fmla="*/ 3872632 w 4603109"/>
                <a:gd name="connsiteY535" fmla="*/ 924402 h 924402"/>
                <a:gd name="connsiteX536" fmla="*/ 3848992 w 4603109"/>
                <a:gd name="connsiteY536" fmla="*/ 924402 h 924402"/>
                <a:gd name="connsiteX537" fmla="*/ 3744863 w 4603109"/>
                <a:gd name="connsiteY537" fmla="*/ 924402 h 924402"/>
                <a:gd name="connsiteX538" fmla="*/ 3702641 w 4603109"/>
                <a:gd name="connsiteY538" fmla="*/ 924402 h 924402"/>
                <a:gd name="connsiteX539" fmla="*/ 3672576 w 4603109"/>
                <a:gd name="connsiteY539" fmla="*/ 924402 h 924402"/>
                <a:gd name="connsiteX540" fmla="*/ 3656105 w 4603109"/>
                <a:gd name="connsiteY540" fmla="*/ 924402 h 924402"/>
                <a:gd name="connsiteX541" fmla="*/ 3574872 w 4603109"/>
                <a:gd name="connsiteY541" fmla="*/ 924402 h 924402"/>
                <a:gd name="connsiteX542" fmla="*/ 3551976 w 4603109"/>
                <a:gd name="connsiteY542" fmla="*/ 924402 h 924402"/>
                <a:gd name="connsiteX543" fmla="*/ 3544807 w 4603109"/>
                <a:gd name="connsiteY543" fmla="*/ 924402 h 924402"/>
                <a:gd name="connsiteX544" fmla="*/ 3528336 w 4603109"/>
                <a:gd name="connsiteY544" fmla="*/ 924402 h 924402"/>
                <a:gd name="connsiteX545" fmla="*/ 3424207 w 4603109"/>
                <a:gd name="connsiteY545" fmla="*/ 924402 h 924402"/>
                <a:gd name="connsiteX546" fmla="*/ 3381986 w 4603109"/>
                <a:gd name="connsiteY546" fmla="*/ 924402 h 924402"/>
                <a:gd name="connsiteX547" fmla="*/ 3380494 w 4603109"/>
                <a:gd name="connsiteY547" fmla="*/ 924402 h 924402"/>
                <a:gd name="connsiteX548" fmla="*/ 3351921 w 4603109"/>
                <a:gd name="connsiteY548" fmla="*/ 924402 h 924402"/>
                <a:gd name="connsiteX549" fmla="*/ 3277857 w 4603109"/>
                <a:gd name="connsiteY549" fmla="*/ 924402 h 924402"/>
                <a:gd name="connsiteX550" fmla="*/ 3254217 w 4603109"/>
                <a:gd name="connsiteY550" fmla="*/ 924402 h 924402"/>
                <a:gd name="connsiteX551" fmla="*/ 3252725 w 4603109"/>
                <a:gd name="connsiteY551" fmla="*/ 924402 h 924402"/>
                <a:gd name="connsiteX552" fmla="*/ 3247792 w 4603109"/>
                <a:gd name="connsiteY552" fmla="*/ 924402 h 924402"/>
                <a:gd name="connsiteX553" fmla="*/ 3231321 w 4603109"/>
                <a:gd name="connsiteY553" fmla="*/ 924402 h 924402"/>
                <a:gd name="connsiteX554" fmla="*/ 3224152 w 4603109"/>
                <a:gd name="connsiteY554" fmla="*/ 924402 h 924402"/>
                <a:gd name="connsiteX555" fmla="*/ 3150088 w 4603109"/>
                <a:gd name="connsiteY555" fmla="*/ 924402 h 924402"/>
                <a:gd name="connsiteX556" fmla="*/ 3120023 w 4603109"/>
                <a:gd name="connsiteY556" fmla="*/ 924402 h 924402"/>
                <a:gd name="connsiteX557" fmla="*/ 3104883 w 4603109"/>
                <a:gd name="connsiteY557" fmla="*/ 924402 h 924402"/>
                <a:gd name="connsiteX558" fmla="*/ 3103552 w 4603109"/>
                <a:gd name="connsiteY558" fmla="*/ 924402 h 924402"/>
                <a:gd name="connsiteX559" fmla="*/ 3077801 w 4603109"/>
                <a:gd name="connsiteY559" fmla="*/ 924402 h 924402"/>
                <a:gd name="connsiteX560" fmla="*/ 3061330 w 4603109"/>
                <a:gd name="connsiteY560" fmla="*/ 924402 h 924402"/>
                <a:gd name="connsiteX561" fmla="*/ 3031265 w 4603109"/>
                <a:gd name="connsiteY561" fmla="*/ 924402 h 924402"/>
                <a:gd name="connsiteX562" fmla="*/ 2977114 w 4603109"/>
                <a:gd name="connsiteY562" fmla="*/ 924402 h 924402"/>
                <a:gd name="connsiteX563" fmla="*/ 2957200 w 4603109"/>
                <a:gd name="connsiteY563" fmla="*/ 924402 h 924402"/>
                <a:gd name="connsiteX564" fmla="*/ 2955709 w 4603109"/>
                <a:gd name="connsiteY564" fmla="*/ 924402 h 924402"/>
                <a:gd name="connsiteX565" fmla="*/ 2950032 w 4603109"/>
                <a:gd name="connsiteY565" fmla="*/ 924402 h 924402"/>
                <a:gd name="connsiteX566" fmla="*/ 2933561 w 4603109"/>
                <a:gd name="connsiteY566" fmla="*/ 924402 h 924402"/>
                <a:gd name="connsiteX567" fmla="*/ 2927136 w 4603109"/>
                <a:gd name="connsiteY567" fmla="*/ 924402 h 924402"/>
                <a:gd name="connsiteX568" fmla="*/ 2903496 w 4603109"/>
                <a:gd name="connsiteY568" fmla="*/ 924402 h 924402"/>
                <a:gd name="connsiteX569" fmla="*/ 2829431 w 4603109"/>
                <a:gd name="connsiteY569" fmla="*/ 924402 h 924402"/>
                <a:gd name="connsiteX570" fmla="*/ 2827940 w 4603109"/>
                <a:gd name="connsiteY570" fmla="*/ 924402 h 924402"/>
                <a:gd name="connsiteX571" fmla="*/ 2799367 w 4603109"/>
                <a:gd name="connsiteY571" fmla="*/ 924402 h 924402"/>
                <a:gd name="connsiteX572" fmla="*/ 2785719 w 4603109"/>
                <a:gd name="connsiteY572" fmla="*/ 924402 h 924402"/>
                <a:gd name="connsiteX573" fmla="*/ 2784228 w 4603109"/>
                <a:gd name="connsiteY573" fmla="*/ 924402 h 924402"/>
                <a:gd name="connsiteX574" fmla="*/ 2757146 w 4603109"/>
                <a:gd name="connsiteY574" fmla="*/ 924402 h 924402"/>
                <a:gd name="connsiteX575" fmla="*/ 2755654 w 4603109"/>
                <a:gd name="connsiteY575" fmla="*/ 924402 h 924402"/>
                <a:gd name="connsiteX576" fmla="*/ 2680098 w 4603109"/>
                <a:gd name="connsiteY576" fmla="*/ 924402 h 924402"/>
                <a:gd name="connsiteX577" fmla="*/ 2657950 w 4603109"/>
                <a:gd name="connsiteY577" fmla="*/ 924402 h 924402"/>
                <a:gd name="connsiteX578" fmla="*/ 2656459 w 4603109"/>
                <a:gd name="connsiteY578" fmla="*/ 924402 h 924402"/>
                <a:gd name="connsiteX579" fmla="*/ 2653017 w 4603109"/>
                <a:gd name="connsiteY579" fmla="*/ 924402 h 924402"/>
                <a:gd name="connsiteX580" fmla="*/ 2636545 w 4603109"/>
                <a:gd name="connsiteY580" fmla="*/ 924402 h 924402"/>
                <a:gd name="connsiteX581" fmla="*/ 2629377 w 4603109"/>
                <a:gd name="connsiteY581" fmla="*/ 924402 h 924402"/>
                <a:gd name="connsiteX582" fmla="*/ 2627885 w 4603109"/>
                <a:gd name="connsiteY582" fmla="*/ 924402 h 924402"/>
                <a:gd name="connsiteX583" fmla="*/ 2606481 w 4603109"/>
                <a:gd name="connsiteY583" fmla="*/ 924402 h 924402"/>
                <a:gd name="connsiteX584" fmla="*/ 2552329 w 4603109"/>
                <a:gd name="connsiteY584" fmla="*/ 924402 h 924402"/>
                <a:gd name="connsiteX585" fmla="*/ 2525248 w 4603109"/>
                <a:gd name="connsiteY585" fmla="*/ 924402 h 924402"/>
                <a:gd name="connsiteX586" fmla="*/ 2510108 w 4603109"/>
                <a:gd name="connsiteY586" fmla="*/ 924402 h 924402"/>
                <a:gd name="connsiteX587" fmla="*/ 2508776 w 4603109"/>
                <a:gd name="connsiteY587" fmla="*/ 924402 h 924402"/>
                <a:gd name="connsiteX588" fmla="*/ 2480043 w 4603109"/>
                <a:gd name="connsiteY588" fmla="*/ 924402 h 924402"/>
                <a:gd name="connsiteX589" fmla="*/ 2478712 w 4603109"/>
                <a:gd name="connsiteY589" fmla="*/ 924402 h 924402"/>
                <a:gd name="connsiteX590" fmla="*/ 2463572 w 4603109"/>
                <a:gd name="connsiteY590" fmla="*/ 924402 h 924402"/>
                <a:gd name="connsiteX591" fmla="*/ 2436490 w 4603109"/>
                <a:gd name="connsiteY591" fmla="*/ 924402 h 924402"/>
                <a:gd name="connsiteX592" fmla="*/ 2382339 w 4603109"/>
                <a:gd name="connsiteY592" fmla="*/ 924402 h 924402"/>
                <a:gd name="connsiteX593" fmla="*/ 2360934 w 4603109"/>
                <a:gd name="connsiteY593" fmla="*/ 924402 h 924402"/>
                <a:gd name="connsiteX594" fmla="*/ 2359443 w 4603109"/>
                <a:gd name="connsiteY594" fmla="*/ 924402 h 924402"/>
                <a:gd name="connsiteX595" fmla="*/ 2352274 w 4603109"/>
                <a:gd name="connsiteY595" fmla="*/ 924402 h 924402"/>
                <a:gd name="connsiteX596" fmla="*/ 2335803 w 4603109"/>
                <a:gd name="connsiteY596" fmla="*/ 924402 h 924402"/>
                <a:gd name="connsiteX597" fmla="*/ 2332360 w 4603109"/>
                <a:gd name="connsiteY597" fmla="*/ 924402 h 924402"/>
                <a:gd name="connsiteX598" fmla="*/ 2332328 w 4603109"/>
                <a:gd name="connsiteY598" fmla="*/ 924402 h 924402"/>
                <a:gd name="connsiteX599" fmla="*/ 2330869 w 4603109"/>
                <a:gd name="connsiteY599" fmla="*/ 924402 h 924402"/>
                <a:gd name="connsiteX600" fmla="*/ 2308721 w 4603109"/>
                <a:gd name="connsiteY600" fmla="*/ 924402 h 924402"/>
                <a:gd name="connsiteX601" fmla="*/ 2233165 w 4603109"/>
                <a:gd name="connsiteY601" fmla="*/ 924402 h 924402"/>
                <a:gd name="connsiteX602" fmla="*/ 2231674 w 4603109"/>
                <a:gd name="connsiteY602" fmla="*/ 924402 h 924402"/>
                <a:gd name="connsiteX603" fmla="*/ 2204591 w 4603109"/>
                <a:gd name="connsiteY603" fmla="*/ 924402 h 924402"/>
                <a:gd name="connsiteX604" fmla="*/ 2204559 w 4603109"/>
                <a:gd name="connsiteY604" fmla="*/ 924402 h 924402"/>
                <a:gd name="connsiteX605" fmla="*/ 2203100 w 4603109"/>
                <a:gd name="connsiteY605" fmla="*/ 924402 h 924402"/>
                <a:gd name="connsiteX606" fmla="*/ 2189452 w 4603109"/>
                <a:gd name="connsiteY606" fmla="*/ 924402 h 924402"/>
                <a:gd name="connsiteX607" fmla="*/ 2160879 w 4603109"/>
                <a:gd name="connsiteY607" fmla="*/ 924402 h 924402"/>
                <a:gd name="connsiteX608" fmla="*/ 2159388 w 4603109"/>
                <a:gd name="connsiteY608" fmla="*/ 924402 h 924402"/>
                <a:gd name="connsiteX609" fmla="*/ 2085323 w 4603109"/>
                <a:gd name="connsiteY609" fmla="*/ 924402 h 924402"/>
                <a:gd name="connsiteX610" fmla="*/ 2077294 w 4603109"/>
                <a:gd name="connsiteY610" fmla="*/ 924402 h 924402"/>
                <a:gd name="connsiteX611" fmla="*/ 2061683 w 4603109"/>
                <a:gd name="connsiteY611" fmla="*/ 924402 h 924402"/>
                <a:gd name="connsiteX612" fmla="*/ 2055258 w 4603109"/>
                <a:gd name="connsiteY612" fmla="*/ 924402 h 924402"/>
                <a:gd name="connsiteX613" fmla="*/ 2038787 w 4603109"/>
                <a:gd name="connsiteY613" fmla="*/ 924402 h 924402"/>
                <a:gd name="connsiteX614" fmla="*/ 2033110 w 4603109"/>
                <a:gd name="connsiteY614" fmla="*/ 924402 h 924402"/>
                <a:gd name="connsiteX615" fmla="*/ 2031619 w 4603109"/>
                <a:gd name="connsiteY615" fmla="*/ 924402 h 924402"/>
                <a:gd name="connsiteX616" fmla="*/ 2011705 w 4603109"/>
                <a:gd name="connsiteY616" fmla="*/ 924402 h 924402"/>
                <a:gd name="connsiteX617" fmla="*/ 1957554 w 4603109"/>
                <a:gd name="connsiteY617" fmla="*/ 924402 h 924402"/>
                <a:gd name="connsiteX618" fmla="*/ 1949525 w 4603109"/>
                <a:gd name="connsiteY618" fmla="*/ 924402 h 924402"/>
                <a:gd name="connsiteX619" fmla="*/ 1927489 w 4603109"/>
                <a:gd name="connsiteY619" fmla="*/ 924402 h 924402"/>
                <a:gd name="connsiteX620" fmla="*/ 1911018 w 4603109"/>
                <a:gd name="connsiteY620" fmla="*/ 924402 h 924402"/>
                <a:gd name="connsiteX621" fmla="*/ 1907543 w 4603109"/>
                <a:gd name="connsiteY621" fmla="*/ 924402 h 924402"/>
                <a:gd name="connsiteX622" fmla="*/ 1885268 w 4603109"/>
                <a:gd name="connsiteY622" fmla="*/ 924402 h 924402"/>
                <a:gd name="connsiteX623" fmla="*/ 1883936 w 4603109"/>
                <a:gd name="connsiteY623" fmla="*/ 924402 h 924402"/>
                <a:gd name="connsiteX624" fmla="*/ 1868796 w 4603109"/>
                <a:gd name="connsiteY624" fmla="*/ 924402 h 924402"/>
                <a:gd name="connsiteX625" fmla="*/ 1838732 w 4603109"/>
                <a:gd name="connsiteY625" fmla="*/ 924402 h 924402"/>
                <a:gd name="connsiteX626" fmla="*/ 1779774 w 4603109"/>
                <a:gd name="connsiteY626" fmla="*/ 924402 h 924402"/>
                <a:gd name="connsiteX627" fmla="*/ 1764668 w 4603109"/>
                <a:gd name="connsiteY627" fmla="*/ 924402 h 924402"/>
                <a:gd name="connsiteX628" fmla="*/ 1757499 w 4603109"/>
                <a:gd name="connsiteY628" fmla="*/ 924402 h 924402"/>
                <a:gd name="connsiteX629" fmla="*/ 1741027 w 4603109"/>
                <a:gd name="connsiteY629" fmla="*/ 924402 h 924402"/>
                <a:gd name="connsiteX630" fmla="*/ 1737552 w 4603109"/>
                <a:gd name="connsiteY630" fmla="*/ 924402 h 924402"/>
                <a:gd name="connsiteX631" fmla="*/ 1736094 w 4603109"/>
                <a:gd name="connsiteY631" fmla="*/ 924402 h 924402"/>
                <a:gd name="connsiteX632" fmla="*/ 1734603 w 4603109"/>
                <a:gd name="connsiteY632" fmla="*/ 924402 h 924402"/>
                <a:gd name="connsiteX633" fmla="*/ 1710963 w 4603109"/>
                <a:gd name="connsiteY633" fmla="*/ 924402 h 924402"/>
                <a:gd name="connsiteX634" fmla="*/ 1707488 w 4603109"/>
                <a:gd name="connsiteY634" fmla="*/ 924402 h 924402"/>
                <a:gd name="connsiteX635" fmla="*/ 1652509 w 4603109"/>
                <a:gd name="connsiteY635" fmla="*/ 924402 h 924402"/>
                <a:gd name="connsiteX636" fmla="*/ 1636899 w 4603109"/>
                <a:gd name="connsiteY636" fmla="*/ 924402 h 924402"/>
                <a:gd name="connsiteX637" fmla="*/ 1609783 w 4603109"/>
                <a:gd name="connsiteY637" fmla="*/ 924402 h 924402"/>
                <a:gd name="connsiteX638" fmla="*/ 1608325 w 4603109"/>
                <a:gd name="connsiteY638" fmla="*/ 924402 h 924402"/>
                <a:gd name="connsiteX639" fmla="*/ 1606834 w 4603109"/>
                <a:gd name="connsiteY639" fmla="*/ 924402 h 924402"/>
                <a:gd name="connsiteX640" fmla="*/ 1579719 w 4603109"/>
                <a:gd name="connsiteY640" fmla="*/ 924402 h 924402"/>
                <a:gd name="connsiteX641" fmla="*/ 1564612 w 4603109"/>
                <a:gd name="connsiteY641" fmla="*/ 924402 h 924402"/>
                <a:gd name="connsiteX642" fmla="*/ 1524740 w 4603109"/>
                <a:gd name="connsiteY642" fmla="*/ 924402 h 924402"/>
                <a:gd name="connsiteX643" fmla="*/ 1482518 w 4603109"/>
                <a:gd name="connsiteY643" fmla="*/ 924402 h 924402"/>
                <a:gd name="connsiteX644" fmla="*/ 1460483 w 4603109"/>
                <a:gd name="connsiteY644" fmla="*/ 924402 h 924402"/>
                <a:gd name="connsiteX645" fmla="*/ 1452454 w 4603109"/>
                <a:gd name="connsiteY645" fmla="*/ 924402 h 924402"/>
                <a:gd name="connsiteX646" fmla="*/ 1444011 w 4603109"/>
                <a:gd name="connsiteY646" fmla="*/ 924402 h 924402"/>
                <a:gd name="connsiteX647" fmla="*/ 1436843 w 4603109"/>
                <a:gd name="connsiteY647" fmla="*/ 924402 h 924402"/>
                <a:gd name="connsiteX648" fmla="*/ 1413947 w 4603109"/>
                <a:gd name="connsiteY648" fmla="*/ 924402 h 924402"/>
                <a:gd name="connsiteX649" fmla="*/ 1354749 w 4603109"/>
                <a:gd name="connsiteY649" fmla="*/ 924402 h 924402"/>
                <a:gd name="connsiteX650" fmla="*/ 1332714 w 4603109"/>
                <a:gd name="connsiteY650" fmla="*/ 924402 h 924402"/>
                <a:gd name="connsiteX651" fmla="*/ 1324685 w 4603109"/>
                <a:gd name="connsiteY651" fmla="*/ 924402 h 924402"/>
                <a:gd name="connsiteX652" fmla="*/ 1316242 w 4603109"/>
                <a:gd name="connsiteY652" fmla="*/ 924402 h 924402"/>
                <a:gd name="connsiteX653" fmla="*/ 1312767 w 4603109"/>
                <a:gd name="connsiteY653" fmla="*/ 924402 h 924402"/>
                <a:gd name="connsiteX654" fmla="*/ 1286178 w 4603109"/>
                <a:gd name="connsiteY654" fmla="*/ 924402 h 924402"/>
                <a:gd name="connsiteX655" fmla="*/ 1282703 w 4603109"/>
                <a:gd name="connsiteY655" fmla="*/ 924402 h 924402"/>
                <a:gd name="connsiteX656" fmla="*/ 1243956 w 4603109"/>
                <a:gd name="connsiteY656" fmla="*/ 924402 h 924402"/>
                <a:gd name="connsiteX657" fmla="*/ 1184998 w 4603109"/>
                <a:gd name="connsiteY657" fmla="*/ 924402 h 924402"/>
                <a:gd name="connsiteX658" fmla="*/ 1154934 w 4603109"/>
                <a:gd name="connsiteY658" fmla="*/ 924402 h 924402"/>
                <a:gd name="connsiteX659" fmla="*/ 1139828 w 4603109"/>
                <a:gd name="connsiteY659" fmla="*/ 924402 h 924402"/>
                <a:gd name="connsiteX660" fmla="*/ 1116187 w 4603109"/>
                <a:gd name="connsiteY660" fmla="*/ 924402 h 924402"/>
                <a:gd name="connsiteX661" fmla="*/ 1112712 w 4603109"/>
                <a:gd name="connsiteY661" fmla="*/ 924402 h 924402"/>
                <a:gd name="connsiteX662" fmla="*/ 1057734 w 4603109"/>
                <a:gd name="connsiteY662" fmla="*/ 924402 h 924402"/>
                <a:gd name="connsiteX663" fmla="*/ 1027669 w 4603109"/>
                <a:gd name="connsiteY663" fmla="*/ 924402 h 924402"/>
                <a:gd name="connsiteX664" fmla="*/ 1012059 w 4603109"/>
                <a:gd name="connsiteY664" fmla="*/ 924402 h 924402"/>
                <a:gd name="connsiteX665" fmla="*/ 984943 w 4603109"/>
                <a:gd name="connsiteY665" fmla="*/ 924402 h 924402"/>
                <a:gd name="connsiteX666" fmla="*/ 929965 w 4603109"/>
                <a:gd name="connsiteY666" fmla="*/ 924402 h 924402"/>
                <a:gd name="connsiteX667" fmla="*/ 899900 w 4603109"/>
                <a:gd name="connsiteY667" fmla="*/ 924402 h 924402"/>
                <a:gd name="connsiteX668" fmla="*/ 857678 w 4603109"/>
                <a:gd name="connsiteY668" fmla="*/ 924402 h 924402"/>
                <a:gd name="connsiteX669" fmla="*/ 819171 w 4603109"/>
                <a:gd name="connsiteY669" fmla="*/ 924402 h 924402"/>
                <a:gd name="connsiteX670" fmla="*/ 729909 w 4603109"/>
                <a:gd name="connsiteY670" fmla="*/ 924402 h 924402"/>
                <a:gd name="connsiteX671" fmla="*/ 691402 w 4603109"/>
                <a:gd name="connsiteY671" fmla="*/ 924402 h 924402"/>
                <a:gd name="connsiteX672" fmla="*/ 687927 w 4603109"/>
                <a:gd name="connsiteY672" fmla="*/ 924402 h 924402"/>
                <a:gd name="connsiteX673" fmla="*/ 560158 w 4603109"/>
                <a:gd name="connsiteY673" fmla="*/ 924402 h 924402"/>
                <a:gd name="connsiteX674" fmla="*/ 432894 w 4603109"/>
                <a:gd name="connsiteY674" fmla="*/ 924402 h 924402"/>
                <a:gd name="connsiteX675" fmla="*/ 305125 w 4603109"/>
                <a:gd name="connsiteY675" fmla="*/ 924402 h 924402"/>
                <a:gd name="connsiteX676" fmla="*/ 223202 w 4603109"/>
                <a:gd name="connsiteY676" fmla="*/ 877348 h 924402"/>
                <a:gd name="connsiteX677" fmla="*/ 10809 w 4603109"/>
                <a:gd name="connsiteY677" fmla="*/ 509257 h 924402"/>
                <a:gd name="connsiteX678" fmla="*/ 10809 w 4603109"/>
                <a:gd name="connsiteY678" fmla="*/ 415146 h 924402"/>
                <a:gd name="connsiteX679" fmla="*/ 223202 w 4603109"/>
                <a:gd name="connsiteY679" fmla="*/ 47054 h 924402"/>
                <a:gd name="connsiteX680" fmla="*/ 305125 w 4603109"/>
                <a:gd name="connsiteY680" fmla="*/ 0 h 92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Lst>
              <a:rect l="l" t="t" r="r" b="b"/>
              <a:pathLst>
                <a:path w="4603109" h="924402">
                  <a:moveTo>
                    <a:pt x="305125" y="0"/>
                  </a:moveTo>
                  <a:lnTo>
                    <a:pt x="432894" y="0"/>
                  </a:lnTo>
                  <a:lnTo>
                    <a:pt x="445336" y="0"/>
                  </a:lnTo>
                  <a:cubicBezTo>
                    <a:pt x="485989" y="0"/>
                    <a:pt x="520835" y="0"/>
                    <a:pt x="550703" y="0"/>
                  </a:cubicBezTo>
                  <a:lnTo>
                    <a:pt x="560158" y="0"/>
                  </a:lnTo>
                  <a:lnTo>
                    <a:pt x="573105" y="0"/>
                  </a:lnTo>
                  <a:lnTo>
                    <a:pt x="626202" y="0"/>
                  </a:lnTo>
                  <a:cubicBezTo>
                    <a:pt x="646943" y="0"/>
                    <a:pt x="663537" y="0"/>
                    <a:pt x="676811" y="0"/>
                  </a:cubicBezTo>
                  <a:lnTo>
                    <a:pt x="678472" y="0"/>
                  </a:lnTo>
                  <a:lnTo>
                    <a:pt x="687927" y="0"/>
                  </a:lnTo>
                  <a:lnTo>
                    <a:pt x="691402" y="0"/>
                  </a:lnTo>
                  <a:lnTo>
                    <a:pt x="700371" y="0"/>
                  </a:lnTo>
                  <a:lnTo>
                    <a:pt x="707508" y="0"/>
                  </a:lnTo>
                  <a:cubicBezTo>
                    <a:pt x="729909" y="0"/>
                    <a:pt x="729909" y="0"/>
                    <a:pt x="729909" y="0"/>
                  </a:cubicBezTo>
                  <a:lnTo>
                    <a:pt x="753971" y="0"/>
                  </a:lnTo>
                  <a:lnTo>
                    <a:pt x="804580" y="0"/>
                  </a:lnTo>
                  <a:lnTo>
                    <a:pt x="805737" y="0"/>
                  </a:lnTo>
                  <a:lnTo>
                    <a:pt x="819171" y="0"/>
                  </a:lnTo>
                  <a:lnTo>
                    <a:pt x="828140" y="0"/>
                  </a:lnTo>
                  <a:lnTo>
                    <a:pt x="831615" y="0"/>
                  </a:lnTo>
                  <a:lnTo>
                    <a:pt x="835277" y="0"/>
                  </a:lnTo>
                  <a:lnTo>
                    <a:pt x="857678" y="0"/>
                  </a:lnTo>
                  <a:lnTo>
                    <a:pt x="864889" y="0"/>
                  </a:lnTo>
                  <a:lnTo>
                    <a:pt x="899900" y="0"/>
                  </a:lnTo>
                  <a:lnTo>
                    <a:pt x="909341" y="0"/>
                  </a:lnTo>
                  <a:lnTo>
                    <a:pt x="929965" y="0"/>
                  </a:lnTo>
                  <a:lnTo>
                    <a:pt x="933506" y="0"/>
                  </a:lnTo>
                  <a:lnTo>
                    <a:pt x="936982" y="0"/>
                  </a:lnTo>
                  <a:lnTo>
                    <a:pt x="959384" y="0"/>
                  </a:lnTo>
                  <a:lnTo>
                    <a:pt x="962542" y="0"/>
                  </a:lnTo>
                  <a:lnTo>
                    <a:pt x="984943" y="0"/>
                  </a:lnTo>
                  <a:lnTo>
                    <a:pt x="992658" y="0"/>
                  </a:lnTo>
                  <a:lnTo>
                    <a:pt x="1012059" y="0"/>
                  </a:lnTo>
                  <a:lnTo>
                    <a:pt x="1012480" y="0"/>
                  </a:lnTo>
                  <a:lnTo>
                    <a:pt x="1027669" y="0"/>
                  </a:lnTo>
                  <a:lnTo>
                    <a:pt x="1037110" y="0"/>
                  </a:lnTo>
                  <a:lnTo>
                    <a:pt x="1040112" y="0"/>
                  </a:lnTo>
                  <a:lnTo>
                    <a:pt x="1057734" y="0"/>
                  </a:lnTo>
                  <a:lnTo>
                    <a:pt x="1064751" y="0"/>
                  </a:lnTo>
                  <a:lnTo>
                    <a:pt x="1070177" y="0"/>
                  </a:lnTo>
                  <a:lnTo>
                    <a:pt x="1072436" y="0"/>
                  </a:lnTo>
                  <a:lnTo>
                    <a:pt x="1090311" y="0"/>
                  </a:lnTo>
                  <a:lnTo>
                    <a:pt x="1110718" y="0"/>
                  </a:lnTo>
                  <a:lnTo>
                    <a:pt x="1112712" y="0"/>
                  </a:lnTo>
                  <a:lnTo>
                    <a:pt x="1116187" y="0"/>
                  </a:lnTo>
                  <a:lnTo>
                    <a:pt x="1139828" y="0"/>
                  </a:lnTo>
                  <a:lnTo>
                    <a:pt x="1140249" y="0"/>
                  </a:lnTo>
                  <a:lnTo>
                    <a:pt x="1145480" y="0"/>
                  </a:lnTo>
                  <a:lnTo>
                    <a:pt x="1152270" y="0"/>
                  </a:lnTo>
                  <a:lnTo>
                    <a:pt x="1154934" y="0"/>
                  </a:lnTo>
                  <a:lnTo>
                    <a:pt x="1167881" y="0"/>
                  </a:lnTo>
                  <a:lnTo>
                    <a:pt x="1175544" y="0"/>
                  </a:lnTo>
                  <a:lnTo>
                    <a:pt x="1184998" y="0"/>
                  </a:lnTo>
                  <a:lnTo>
                    <a:pt x="1197946" y="0"/>
                  </a:lnTo>
                  <a:lnTo>
                    <a:pt x="1200205" y="0"/>
                  </a:lnTo>
                  <a:lnTo>
                    <a:pt x="1220978" y="0"/>
                  </a:lnTo>
                  <a:lnTo>
                    <a:pt x="1238487" y="0"/>
                  </a:lnTo>
                  <a:lnTo>
                    <a:pt x="1243956" y="0"/>
                  </a:lnTo>
                  <a:lnTo>
                    <a:pt x="1251042" y="0"/>
                  </a:lnTo>
                  <a:lnTo>
                    <a:pt x="1257637" y="0"/>
                  </a:lnTo>
                  <a:lnTo>
                    <a:pt x="1271587" y="0"/>
                  </a:lnTo>
                  <a:lnTo>
                    <a:pt x="1273249" y="0"/>
                  </a:lnTo>
                  <a:lnTo>
                    <a:pt x="1280039" y="0"/>
                  </a:lnTo>
                  <a:lnTo>
                    <a:pt x="1282703" y="0"/>
                  </a:lnTo>
                  <a:lnTo>
                    <a:pt x="1286178" y="0"/>
                  </a:lnTo>
                  <a:lnTo>
                    <a:pt x="1295146" y="0"/>
                  </a:lnTo>
                  <a:lnTo>
                    <a:pt x="1301651" y="0"/>
                  </a:lnTo>
                  <a:lnTo>
                    <a:pt x="1302284" y="0"/>
                  </a:lnTo>
                  <a:lnTo>
                    <a:pt x="1303313" y="0"/>
                  </a:lnTo>
                  <a:lnTo>
                    <a:pt x="1312767" y="0"/>
                  </a:lnTo>
                  <a:lnTo>
                    <a:pt x="1316242" y="0"/>
                  </a:lnTo>
                  <a:lnTo>
                    <a:pt x="1321886" y="0"/>
                  </a:lnTo>
                  <a:lnTo>
                    <a:pt x="1324685" y="0"/>
                  </a:lnTo>
                  <a:lnTo>
                    <a:pt x="1325211" y="0"/>
                  </a:lnTo>
                  <a:lnTo>
                    <a:pt x="1332348" y="0"/>
                  </a:lnTo>
                  <a:lnTo>
                    <a:pt x="1332714" y="0"/>
                  </a:lnTo>
                  <a:lnTo>
                    <a:pt x="1333135" y="0"/>
                  </a:lnTo>
                  <a:lnTo>
                    <a:pt x="1348747" y="0"/>
                  </a:lnTo>
                  <a:lnTo>
                    <a:pt x="1354749" y="0"/>
                  </a:lnTo>
                  <a:lnTo>
                    <a:pt x="1378811" y="0"/>
                  </a:lnTo>
                  <a:lnTo>
                    <a:pt x="1383745" y="0"/>
                  </a:lnTo>
                  <a:lnTo>
                    <a:pt x="1385406" y="0"/>
                  </a:lnTo>
                  <a:lnTo>
                    <a:pt x="1399356" y="0"/>
                  </a:lnTo>
                  <a:lnTo>
                    <a:pt x="1400513" y="0"/>
                  </a:lnTo>
                  <a:lnTo>
                    <a:pt x="1413947" y="0"/>
                  </a:lnTo>
                  <a:lnTo>
                    <a:pt x="1414442" y="0"/>
                  </a:lnTo>
                  <a:lnTo>
                    <a:pt x="1422915" y="0"/>
                  </a:lnTo>
                  <a:lnTo>
                    <a:pt x="1426390" y="0"/>
                  </a:lnTo>
                  <a:lnTo>
                    <a:pt x="1429420" y="0"/>
                  </a:lnTo>
                  <a:lnTo>
                    <a:pt x="1430053" y="0"/>
                  </a:lnTo>
                  <a:lnTo>
                    <a:pt x="1430206" y="0"/>
                  </a:lnTo>
                  <a:lnTo>
                    <a:pt x="1430577" y="0"/>
                  </a:lnTo>
                  <a:lnTo>
                    <a:pt x="1436843" y="0"/>
                  </a:lnTo>
                  <a:lnTo>
                    <a:pt x="1444011" y="0"/>
                  </a:lnTo>
                  <a:lnTo>
                    <a:pt x="1449655" y="0"/>
                  </a:lnTo>
                  <a:lnTo>
                    <a:pt x="1452454" y="0"/>
                  </a:lnTo>
                  <a:lnTo>
                    <a:pt x="1452980" y="0"/>
                  </a:lnTo>
                  <a:lnTo>
                    <a:pt x="1456455" y="0"/>
                  </a:lnTo>
                  <a:lnTo>
                    <a:pt x="1459664" y="0"/>
                  </a:lnTo>
                  <a:lnTo>
                    <a:pt x="1460117" y="0"/>
                  </a:lnTo>
                  <a:lnTo>
                    <a:pt x="1460483" y="0"/>
                  </a:lnTo>
                  <a:lnTo>
                    <a:pt x="1460904" y="0"/>
                  </a:lnTo>
                  <a:lnTo>
                    <a:pt x="1472926" y="0"/>
                  </a:lnTo>
                  <a:lnTo>
                    <a:pt x="1482518" y="0"/>
                  </a:lnTo>
                  <a:lnTo>
                    <a:pt x="1489729" y="0"/>
                  </a:lnTo>
                  <a:lnTo>
                    <a:pt x="1504116" y="0"/>
                  </a:lnTo>
                  <a:lnTo>
                    <a:pt x="1511514" y="0"/>
                  </a:lnTo>
                  <a:lnTo>
                    <a:pt x="1524740" y="0"/>
                  </a:lnTo>
                  <a:lnTo>
                    <a:pt x="1528282" y="0"/>
                  </a:lnTo>
                  <a:lnTo>
                    <a:pt x="1531757" y="0"/>
                  </a:lnTo>
                  <a:lnTo>
                    <a:pt x="1534181" y="0"/>
                  </a:lnTo>
                  <a:lnTo>
                    <a:pt x="1542211" y="0"/>
                  </a:lnTo>
                  <a:lnTo>
                    <a:pt x="1554159" y="0"/>
                  </a:lnTo>
                  <a:lnTo>
                    <a:pt x="1557318" y="0"/>
                  </a:lnTo>
                  <a:lnTo>
                    <a:pt x="1557975" y="0"/>
                  </a:lnTo>
                  <a:lnTo>
                    <a:pt x="1558346" y="0"/>
                  </a:lnTo>
                  <a:lnTo>
                    <a:pt x="1561822" y="0"/>
                  </a:lnTo>
                  <a:lnTo>
                    <a:pt x="1564612" y="0"/>
                  </a:lnTo>
                  <a:lnTo>
                    <a:pt x="1566857" y="0"/>
                  </a:lnTo>
                  <a:lnTo>
                    <a:pt x="1576919" y="0"/>
                  </a:lnTo>
                  <a:lnTo>
                    <a:pt x="1579719" y="0"/>
                  </a:lnTo>
                  <a:lnTo>
                    <a:pt x="1584224" y="0"/>
                  </a:lnTo>
                  <a:lnTo>
                    <a:pt x="1587382" y="0"/>
                  </a:lnTo>
                  <a:lnTo>
                    <a:pt x="1587433" y="0"/>
                  </a:lnTo>
                  <a:lnTo>
                    <a:pt x="1600695" y="0"/>
                  </a:lnTo>
                  <a:lnTo>
                    <a:pt x="1606834" y="0"/>
                  </a:lnTo>
                  <a:lnTo>
                    <a:pt x="1607256" y="0"/>
                  </a:lnTo>
                  <a:lnTo>
                    <a:pt x="1608325" y="0"/>
                  </a:lnTo>
                  <a:lnTo>
                    <a:pt x="1609783" y="0"/>
                  </a:lnTo>
                  <a:lnTo>
                    <a:pt x="1617498" y="0"/>
                  </a:lnTo>
                  <a:lnTo>
                    <a:pt x="1631885" y="0"/>
                  </a:lnTo>
                  <a:lnTo>
                    <a:pt x="1636899" y="0"/>
                  </a:lnTo>
                  <a:lnTo>
                    <a:pt x="1637320" y="0"/>
                  </a:lnTo>
                  <a:lnTo>
                    <a:pt x="1637445" y="0"/>
                  </a:lnTo>
                  <a:lnTo>
                    <a:pt x="1652509" y="0"/>
                  </a:lnTo>
                  <a:lnTo>
                    <a:pt x="1659526" y="0"/>
                  </a:lnTo>
                  <a:lnTo>
                    <a:pt x="1661950" y="0"/>
                  </a:lnTo>
                  <a:lnTo>
                    <a:pt x="1664952" y="0"/>
                  </a:lnTo>
                  <a:lnTo>
                    <a:pt x="1667212" y="0"/>
                  </a:lnTo>
                  <a:lnTo>
                    <a:pt x="1685087" y="0"/>
                  </a:lnTo>
                  <a:lnTo>
                    <a:pt x="1689591" y="0"/>
                  </a:lnTo>
                  <a:lnTo>
                    <a:pt x="1694626" y="0"/>
                  </a:lnTo>
                  <a:lnTo>
                    <a:pt x="1697276" y="0"/>
                  </a:lnTo>
                  <a:lnTo>
                    <a:pt x="1698000" y="0"/>
                  </a:lnTo>
                  <a:lnTo>
                    <a:pt x="1704688" y="0"/>
                  </a:lnTo>
                  <a:lnTo>
                    <a:pt x="1707488" y="0"/>
                  </a:lnTo>
                  <a:lnTo>
                    <a:pt x="1710963" y="0"/>
                  </a:lnTo>
                  <a:lnTo>
                    <a:pt x="1715151" y="0"/>
                  </a:lnTo>
                  <a:lnTo>
                    <a:pt x="1721928" y="0"/>
                  </a:lnTo>
                  <a:lnTo>
                    <a:pt x="1734603" y="0"/>
                  </a:lnTo>
                  <a:lnTo>
                    <a:pt x="1735025" y="0"/>
                  </a:lnTo>
                  <a:lnTo>
                    <a:pt x="1735558" y="0"/>
                  </a:lnTo>
                  <a:lnTo>
                    <a:pt x="1736094" y="0"/>
                  </a:lnTo>
                  <a:lnTo>
                    <a:pt x="1737552" y="0"/>
                  </a:lnTo>
                  <a:lnTo>
                    <a:pt x="1741027" y="0"/>
                  </a:lnTo>
                  <a:lnTo>
                    <a:pt x="1747046" y="0"/>
                  </a:lnTo>
                  <a:lnTo>
                    <a:pt x="1748537" y="0"/>
                  </a:lnTo>
                  <a:lnTo>
                    <a:pt x="1753052" y="0"/>
                  </a:lnTo>
                  <a:lnTo>
                    <a:pt x="1757499" y="0"/>
                  </a:lnTo>
                  <a:lnTo>
                    <a:pt x="1764668" y="0"/>
                  </a:lnTo>
                  <a:lnTo>
                    <a:pt x="1765089" y="0"/>
                  </a:lnTo>
                  <a:lnTo>
                    <a:pt x="1765214" y="0"/>
                  </a:lnTo>
                  <a:lnTo>
                    <a:pt x="1770320" y="0"/>
                  </a:lnTo>
                  <a:lnTo>
                    <a:pt x="1777110" y="0"/>
                  </a:lnTo>
                  <a:lnTo>
                    <a:pt x="1779774" y="0"/>
                  </a:lnTo>
                  <a:lnTo>
                    <a:pt x="1792721" y="0"/>
                  </a:lnTo>
                  <a:lnTo>
                    <a:pt x="1794981" y="0"/>
                  </a:lnTo>
                  <a:lnTo>
                    <a:pt x="1825045" y="0"/>
                  </a:lnTo>
                  <a:lnTo>
                    <a:pt x="1825769" y="0"/>
                  </a:lnTo>
                  <a:lnTo>
                    <a:pt x="1838732" y="0"/>
                  </a:lnTo>
                  <a:lnTo>
                    <a:pt x="1845818" y="0"/>
                  </a:lnTo>
                  <a:lnTo>
                    <a:pt x="1849697" y="0"/>
                  </a:lnTo>
                  <a:lnTo>
                    <a:pt x="1852412" y="0"/>
                  </a:lnTo>
                  <a:lnTo>
                    <a:pt x="1853903" y="0"/>
                  </a:lnTo>
                  <a:lnTo>
                    <a:pt x="1863327" y="0"/>
                  </a:lnTo>
                  <a:lnTo>
                    <a:pt x="1868796" y="0"/>
                  </a:lnTo>
                  <a:lnTo>
                    <a:pt x="1874815" y="0"/>
                  </a:lnTo>
                  <a:lnTo>
                    <a:pt x="1876306" y="0"/>
                  </a:lnTo>
                  <a:lnTo>
                    <a:pt x="1880821" y="0"/>
                  </a:lnTo>
                  <a:lnTo>
                    <a:pt x="1882477" y="0"/>
                  </a:lnTo>
                  <a:lnTo>
                    <a:pt x="1883936" y="0"/>
                  </a:lnTo>
                  <a:lnTo>
                    <a:pt x="1885268" y="0"/>
                  </a:lnTo>
                  <a:lnTo>
                    <a:pt x="1896427" y="0"/>
                  </a:lnTo>
                  <a:lnTo>
                    <a:pt x="1898089" y="0"/>
                  </a:lnTo>
                  <a:lnTo>
                    <a:pt x="1904879" y="0"/>
                  </a:lnTo>
                  <a:lnTo>
                    <a:pt x="1907543" y="0"/>
                  </a:lnTo>
                  <a:lnTo>
                    <a:pt x="1911018" y="0"/>
                  </a:lnTo>
                  <a:lnTo>
                    <a:pt x="1919986" y="0"/>
                  </a:lnTo>
                  <a:lnTo>
                    <a:pt x="1927124" y="0"/>
                  </a:lnTo>
                  <a:lnTo>
                    <a:pt x="1927489" y="0"/>
                  </a:lnTo>
                  <a:lnTo>
                    <a:pt x="1927911" y="0"/>
                  </a:lnTo>
                  <a:lnTo>
                    <a:pt x="1929402" y="0"/>
                  </a:lnTo>
                  <a:lnTo>
                    <a:pt x="1946726" y="0"/>
                  </a:lnTo>
                  <a:lnTo>
                    <a:pt x="1949525" y="0"/>
                  </a:lnTo>
                  <a:lnTo>
                    <a:pt x="1957554" y="0"/>
                  </a:lnTo>
                  <a:lnTo>
                    <a:pt x="1957975" y="0"/>
                  </a:lnTo>
                  <a:lnTo>
                    <a:pt x="1973587" y="0"/>
                  </a:lnTo>
                  <a:lnTo>
                    <a:pt x="1978520" y="0"/>
                  </a:lnTo>
                  <a:lnTo>
                    <a:pt x="1980012" y="0"/>
                  </a:lnTo>
                  <a:lnTo>
                    <a:pt x="1980181" y="0"/>
                  </a:lnTo>
                  <a:lnTo>
                    <a:pt x="1981672" y="0"/>
                  </a:lnTo>
                  <a:lnTo>
                    <a:pt x="2008585" y="0"/>
                  </a:lnTo>
                  <a:lnTo>
                    <a:pt x="2009218" y="0"/>
                  </a:lnTo>
                  <a:lnTo>
                    <a:pt x="2010246" y="0"/>
                  </a:lnTo>
                  <a:lnTo>
                    <a:pt x="2010709" y="0"/>
                  </a:lnTo>
                  <a:lnTo>
                    <a:pt x="2011705" y="0"/>
                  </a:lnTo>
                  <a:lnTo>
                    <a:pt x="2024147" y="0"/>
                  </a:lnTo>
                  <a:lnTo>
                    <a:pt x="2024196" y="0"/>
                  </a:lnTo>
                  <a:lnTo>
                    <a:pt x="2024981" y="0"/>
                  </a:lnTo>
                  <a:lnTo>
                    <a:pt x="2025353" y="0"/>
                  </a:lnTo>
                  <a:lnTo>
                    <a:pt x="2026473" y="0"/>
                  </a:lnTo>
                  <a:lnTo>
                    <a:pt x="2031619" y="0"/>
                  </a:lnTo>
                  <a:lnTo>
                    <a:pt x="2033110" y="0"/>
                  </a:lnTo>
                  <a:lnTo>
                    <a:pt x="2038787" y="0"/>
                  </a:lnTo>
                  <a:lnTo>
                    <a:pt x="2039282" y="0"/>
                  </a:lnTo>
                  <a:lnTo>
                    <a:pt x="2047755" y="0"/>
                  </a:lnTo>
                  <a:lnTo>
                    <a:pt x="2051230" y="0"/>
                  </a:lnTo>
                  <a:lnTo>
                    <a:pt x="2054893" y="0"/>
                  </a:lnTo>
                  <a:lnTo>
                    <a:pt x="2055046" y="0"/>
                  </a:lnTo>
                  <a:lnTo>
                    <a:pt x="2055258" y="0"/>
                  </a:lnTo>
                  <a:lnTo>
                    <a:pt x="2055680" y="0"/>
                  </a:lnTo>
                  <a:lnTo>
                    <a:pt x="2057171" y="0"/>
                  </a:lnTo>
                  <a:lnTo>
                    <a:pt x="2061683" y="0"/>
                  </a:lnTo>
                  <a:lnTo>
                    <a:pt x="2067702" y="0"/>
                  </a:lnTo>
                  <a:lnTo>
                    <a:pt x="2074495" y="0"/>
                  </a:lnTo>
                  <a:lnTo>
                    <a:pt x="2077294" y="0"/>
                  </a:lnTo>
                  <a:lnTo>
                    <a:pt x="2084504" y="0"/>
                  </a:lnTo>
                  <a:lnTo>
                    <a:pt x="2085323" y="0"/>
                  </a:lnTo>
                  <a:lnTo>
                    <a:pt x="2085744" y="0"/>
                  </a:lnTo>
                  <a:lnTo>
                    <a:pt x="2097766" y="0"/>
                  </a:lnTo>
                  <a:lnTo>
                    <a:pt x="2106289" y="0"/>
                  </a:lnTo>
                  <a:lnTo>
                    <a:pt x="2107781" y="0"/>
                  </a:lnTo>
                  <a:lnTo>
                    <a:pt x="2128956" y="0"/>
                  </a:lnTo>
                  <a:lnTo>
                    <a:pt x="2129514" y="0"/>
                  </a:lnTo>
                  <a:lnTo>
                    <a:pt x="2136354" y="0"/>
                  </a:lnTo>
                  <a:lnTo>
                    <a:pt x="2136987" y="0"/>
                  </a:lnTo>
                  <a:lnTo>
                    <a:pt x="2138478" y="0"/>
                  </a:lnTo>
                  <a:lnTo>
                    <a:pt x="2151916" y="0"/>
                  </a:lnTo>
                  <a:lnTo>
                    <a:pt x="2152750" y="0"/>
                  </a:lnTo>
                  <a:lnTo>
                    <a:pt x="2153122" y="0"/>
                  </a:lnTo>
                  <a:lnTo>
                    <a:pt x="2154242" y="0"/>
                  </a:lnTo>
                  <a:lnTo>
                    <a:pt x="2156597" y="0"/>
                  </a:lnTo>
                  <a:lnTo>
                    <a:pt x="2159388" y="0"/>
                  </a:lnTo>
                  <a:lnTo>
                    <a:pt x="2160879" y="0"/>
                  </a:lnTo>
                  <a:lnTo>
                    <a:pt x="2161633" y="0"/>
                  </a:lnTo>
                  <a:lnTo>
                    <a:pt x="2167051" y="0"/>
                  </a:lnTo>
                  <a:lnTo>
                    <a:pt x="2178999" y="0"/>
                  </a:lnTo>
                  <a:lnTo>
                    <a:pt x="2182158" y="0"/>
                  </a:lnTo>
                  <a:lnTo>
                    <a:pt x="2182815" y="0"/>
                  </a:lnTo>
                  <a:lnTo>
                    <a:pt x="2188666" y="0"/>
                  </a:lnTo>
                  <a:lnTo>
                    <a:pt x="2189452" y="0"/>
                  </a:lnTo>
                  <a:lnTo>
                    <a:pt x="2191697" y="0"/>
                  </a:lnTo>
                  <a:lnTo>
                    <a:pt x="2195471" y="0"/>
                  </a:lnTo>
                  <a:lnTo>
                    <a:pt x="2201759" y="0"/>
                  </a:lnTo>
                  <a:lnTo>
                    <a:pt x="2203100" y="0"/>
                  </a:lnTo>
                  <a:lnTo>
                    <a:pt x="2204559" y="0"/>
                  </a:lnTo>
                  <a:lnTo>
                    <a:pt x="2204591" y="0"/>
                  </a:lnTo>
                  <a:lnTo>
                    <a:pt x="2212273" y="0"/>
                  </a:lnTo>
                  <a:lnTo>
                    <a:pt x="2225535" y="0"/>
                  </a:lnTo>
                  <a:lnTo>
                    <a:pt x="2231674" y="0"/>
                  </a:lnTo>
                  <a:lnTo>
                    <a:pt x="2232096" y="0"/>
                  </a:lnTo>
                  <a:lnTo>
                    <a:pt x="2232220" y="0"/>
                  </a:lnTo>
                  <a:lnTo>
                    <a:pt x="2233118" y="0"/>
                  </a:lnTo>
                  <a:lnTo>
                    <a:pt x="2233165" y="0"/>
                  </a:lnTo>
                  <a:lnTo>
                    <a:pt x="2256725" y="0"/>
                  </a:lnTo>
                  <a:lnTo>
                    <a:pt x="2257283" y="0"/>
                  </a:lnTo>
                  <a:lnTo>
                    <a:pt x="2262285" y="0"/>
                  </a:lnTo>
                  <a:lnTo>
                    <a:pt x="2284366" y="0"/>
                  </a:lnTo>
                  <a:lnTo>
                    <a:pt x="2289402" y="0"/>
                  </a:lnTo>
                  <a:lnTo>
                    <a:pt x="2292052" y="0"/>
                  </a:lnTo>
                  <a:lnTo>
                    <a:pt x="2299271" y="0"/>
                  </a:lnTo>
                  <a:lnTo>
                    <a:pt x="2308721" y="0"/>
                  </a:lnTo>
                  <a:lnTo>
                    <a:pt x="2309927" y="0"/>
                  </a:lnTo>
                  <a:lnTo>
                    <a:pt x="2316435" y="0"/>
                  </a:lnTo>
                  <a:lnTo>
                    <a:pt x="2316703" y="0"/>
                  </a:lnTo>
                  <a:lnTo>
                    <a:pt x="2319466" y="0"/>
                  </a:lnTo>
                  <a:lnTo>
                    <a:pt x="2322840" y="0"/>
                  </a:lnTo>
                  <a:lnTo>
                    <a:pt x="2329528" y="0"/>
                  </a:lnTo>
                  <a:lnTo>
                    <a:pt x="2330869" y="0"/>
                  </a:lnTo>
                  <a:lnTo>
                    <a:pt x="2332328" y="0"/>
                  </a:lnTo>
                  <a:lnTo>
                    <a:pt x="2332360" y="0"/>
                  </a:lnTo>
                  <a:lnTo>
                    <a:pt x="2335803" y="0"/>
                  </a:lnTo>
                  <a:lnTo>
                    <a:pt x="2343312" y="0"/>
                  </a:lnTo>
                  <a:lnTo>
                    <a:pt x="2344804" y="0"/>
                  </a:lnTo>
                  <a:lnTo>
                    <a:pt x="2346768" y="0"/>
                  </a:lnTo>
                  <a:lnTo>
                    <a:pt x="2347827" y="0"/>
                  </a:lnTo>
                  <a:lnTo>
                    <a:pt x="2352274" y="0"/>
                  </a:lnTo>
                  <a:lnTo>
                    <a:pt x="2359443" y="0"/>
                  </a:lnTo>
                  <a:lnTo>
                    <a:pt x="2359865" y="0"/>
                  </a:lnTo>
                  <a:lnTo>
                    <a:pt x="2359989" y="0"/>
                  </a:lnTo>
                  <a:lnTo>
                    <a:pt x="2360887" y="0"/>
                  </a:lnTo>
                  <a:lnTo>
                    <a:pt x="2360934" y="0"/>
                  </a:lnTo>
                  <a:lnTo>
                    <a:pt x="2371886" y="0"/>
                  </a:lnTo>
                  <a:lnTo>
                    <a:pt x="2373377" y="0"/>
                  </a:lnTo>
                  <a:lnTo>
                    <a:pt x="2377892" y="0"/>
                  </a:lnTo>
                  <a:cubicBezTo>
                    <a:pt x="2382339" y="0"/>
                    <a:pt x="2382339" y="0"/>
                    <a:pt x="2382339" y="0"/>
                  </a:cubicBezTo>
                  <a:lnTo>
                    <a:pt x="2390054" y="0"/>
                  </a:lnTo>
                  <a:lnTo>
                    <a:pt x="2419821" y="0"/>
                  </a:lnTo>
                  <a:lnTo>
                    <a:pt x="2427040" y="0"/>
                  </a:lnTo>
                  <a:lnTo>
                    <a:pt x="2436490" y="0"/>
                  </a:lnTo>
                  <a:lnTo>
                    <a:pt x="2444472" y="0"/>
                  </a:lnTo>
                  <a:lnTo>
                    <a:pt x="2448678" y="0"/>
                  </a:lnTo>
                  <a:lnTo>
                    <a:pt x="2450171" y="0"/>
                  </a:lnTo>
                  <a:lnTo>
                    <a:pt x="2450609" y="0"/>
                  </a:lnTo>
                  <a:lnTo>
                    <a:pt x="2463572" y="0"/>
                  </a:lnTo>
                  <a:lnTo>
                    <a:pt x="2471081" y="0"/>
                  </a:lnTo>
                  <a:lnTo>
                    <a:pt x="2472573" y="0"/>
                  </a:lnTo>
                  <a:lnTo>
                    <a:pt x="2474537" y="0"/>
                  </a:lnTo>
                  <a:lnTo>
                    <a:pt x="2475596" y="0"/>
                  </a:lnTo>
                  <a:lnTo>
                    <a:pt x="2477252" y="0"/>
                  </a:lnTo>
                  <a:lnTo>
                    <a:pt x="2478712" y="0"/>
                  </a:lnTo>
                  <a:lnTo>
                    <a:pt x="2478743" y="0"/>
                  </a:lnTo>
                  <a:lnTo>
                    <a:pt x="2480043" y="0"/>
                  </a:lnTo>
                  <a:lnTo>
                    <a:pt x="2499655" y="0"/>
                  </a:lnTo>
                  <a:lnTo>
                    <a:pt x="2501146" y="0"/>
                  </a:lnTo>
                  <a:lnTo>
                    <a:pt x="2505661" y="0"/>
                  </a:lnTo>
                  <a:lnTo>
                    <a:pt x="2508776" y="0"/>
                  </a:lnTo>
                  <a:lnTo>
                    <a:pt x="2510108" y="0"/>
                  </a:lnTo>
                  <a:lnTo>
                    <a:pt x="2524178" y="0"/>
                  </a:lnTo>
                  <a:lnTo>
                    <a:pt x="2525248" y="0"/>
                  </a:lnTo>
                  <a:lnTo>
                    <a:pt x="2525669" y="0"/>
                  </a:lnTo>
                  <a:lnTo>
                    <a:pt x="2552329" y="0"/>
                  </a:lnTo>
                  <a:lnTo>
                    <a:pt x="2552751" y="0"/>
                  </a:lnTo>
                  <a:lnTo>
                    <a:pt x="2554242" y="0"/>
                  </a:lnTo>
                  <a:lnTo>
                    <a:pt x="2574787" y="0"/>
                  </a:lnTo>
                  <a:lnTo>
                    <a:pt x="2576279" y="0"/>
                  </a:lnTo>
                  <a:lnTo>
                    <a:pt x="2576447" y="0"/>
                  </a:lnTo>
                  <a:lnTo>
                    <a:pt x="2577940" y="0"/>
                  </a:lnTo>
                  <a:lnTo>
                    <a:pt x="2603360" y="0"/>
                  </a:lnTo>
                  <a:lnTo>
                    <a:pt x="2604852" y="0"/>
                  </a:lnTo>
                  <a:lnTo>
                    <a:pt x="2605021" y="0"/>
                  </a:lnTo>
                  <a:lnTo>
                    <a:pt x="2605484" y="0"/>
                  </a:lnTo>
                  <a:lnTo>
                    <a:pt x="2606481" y="0"/>
                  </a:lnTo>
                  <a:lnTo>
                    <a:pt x="2606512" y="0"/>
                  </a:lnTo>
                  <a:lnTo>
                    <a:pt x="2606976" y="0"/>
                  </a:lnTo>
                  <a:lnTo>
                    <a:pt x="2618923" y="0"/>
                  </a:lnTo>
                  <a:lnTo>
                    <a:pt x="2621248" y="0"/>
                  </a:lnTo>
                  <a:lnTo>
                    <a:pt x="2622740" y="0"/>
                  </a:lnTo>
                  <a:lnTo>
                    <a:pt x="2627885" y="0"/>
                  </a:lnTo>
                  <a:lnTo>
                    <a:pt x="2629377" y="0"/>
                  </a:lnTo>
                  <a:lnTo>
                    <a:pt x="2634058" y="0"/>
                  </a:lnTo>
                  <a:lnTo>
                    <a:pt x="2635549" y="0"/>
                  </a:lnTo>
                  <a:lnTo>
                    <a:pt x="2636545" y="0"/>
                  </a:lnTo>
                  <a:lnTo>
                    <a:pt x="2648987" y="0"/>
                  </a:lnTo>
                  <a:lnTo>
                    <a:pt x="2649821" y="0"/>
                  </a:lnTo>
                  <a:lnTo>
                    <a:pt x="2651313" y="0"/>
                  </a:lnTo>
                  <a:lnTo>
                    <a:pt x="2651947" y="0"/>
                  </a:lnTo>
                  <a:lnTo>
                    <a:pt x="2653017" y="0"/>
                  </a:lnTo>
                  <a:lnTo>
                    <a:pt x="2653438" y="0"/>
                  </a:lnTo>
                  <a:lnTo>
                    <a:pt x="2656459" y="0"/>
                  </a:lnTo>
                  <a:lnTo>
                    <a:pt x="2657950" y="0"/>
                  </a:lnTo>
                  <a:lnTo>
                    <a:pt x="2665460" y="0"/>
                  </a:lnTo>
                  <a:lnTo>
                    <a:pt x="2680098" y="0"/>
                  </a:lnTo>
                  <a:lnTo>
                    <a:pt x="2680520" y="0"/>
                  </a:lnTo>
                  <a:lnTo>
                    <a:pt x="2682011" y="0"/>
                  </a:lnTo>
                  <a:lnTo>
                    <a:pt x="2692542" y="0"/>
                  </a:lnTo>
                  <a:lnTo>
                    <a:pt x="2702556" y="0"/>
                  </a:lnTo>
                  <a:lnTo>
                    <a:pt x="2704048" y="0"/>
                  </a:lnTo>
                  <a:lnTo>
                    <a:pt x="2724289" y="0"/>
                  </a:lnTo>
                  <a:lnTo>
                    <a:pt x="2731129" y="0"/>
                  </a:lnTo>
                  <a:lnTo>
                    <a:pt x="2732621" y="0"/>
                  </a:lnTo>
                  <a:lnTo>
                    <a:pt x="2733253" y="0"/>
                  </a:lnTo>
                  <a:lnTo>
                    <a:pt x="2734745" y="0"/>
                  </a:lnTo>
                  <a:lnTo>
                    <a:pt x="2746692" y="0"/>
                  </a:lnTo>
                  <a:lnTo>
                    <a:pt x="2749017" y="0"/>
                  </a:lnTo>
                  <a:lnTo>
                    <a:pt x="2750509" y="0"/>
                  </a:lnTo>
                  <a:lnTo>
                    <a:pt x="2754354" y="0"/>
                  </a:lnTo>
                  <a:lnTo>
                    <a:pt x="2755654" y="0"/>
                  </a:lnTo>
                  <a:lnTo>
                    <a:pt x="2757146" y="0"/>
                  </a:lnTo>
                  <a:lnTo>
                    <a:pt x="2761827" y="0"/>
                  </a:lnTo>
                  <a:lnTo>
                    <a:pt x="2763318" y="0"/>
                  </a:lnTo>
                  <a:lnTo>
                    <a:pt x="2776756" y="0"/>
                  </a:lnTo>
                  <a:lnTo>
                    <a:pt x="2777590" y="0"/>
                  </a:lnTo>
                  <a:lnTo>
                    <a:pt x="2779082" y="0"/>
                  </a:lnTo>
                  <a:lnTo>
                    <a:pt x="2783442" y="0"/>
                  </a:lnTo>
                  <a:lnTo>
                    <a:pt x="2784228" y="0"/>
                  </a:lnTo>
                  <a:lnTo>
                    <a:pt x="2785719" y="0"/>
                  </a:lnTo>
                  <a:lnTo>
                    <a:pt x="2786473" y="0"/>
                  </a:lnTo>
                  <a:lnTo>
                    <a:pt x="2793229" y="0"/>
                  </a:lnTo>
                  <a:lnTo>
                    <a:pt x="2799367" y="0"/>
                  </a:lnTo>
                  <a:lnTo>
                    <a:pt x="2813506" y="0"/>
                  </a:lnTo>
                  <a:lnTo>
                    <a:pt x="2820311" y="0"/>
                  </a:lnTo>
                  <a:lnTo>
                    <a:pt x="2827893" y="0"/>
                  </a:lnTo>
                  <a:lnTo>
                    <a:pt x="2827940" y="0"/>
                  </a:lnTo>
                  <a:lnTo>
                    <a:pt x="2829431" y="0"/>
                  </a:lnTo>
                  <a:lnTo>
                    <a:pt x="2829978" y="0"/>
                  </a:lnTo>
                  <a:lnTo>
                    <a:pt x="2852058" y="0"/>
                  </a:lnTo>
                  <a:lnTo>
                    <a:pt x="2857060" y="0"/>
                  </a:lnTo>
                  <a:lnTo>
                    <a:pt x="2857958" y="0"/>
                  </a:lnTo>
                  <a:lnTo>
                    <a:pt x="2871601" y="0"/>
                  </a:lnTo>
                  <a:lnTo>
                    <a:pt x="2882123" y="0"/>
                  </a:lnTo>
                  <a:lnTo>
                    <a:pt x="2894046" y="0"/>
                  </a:lnTo>
                  <a:lnTo>
                    <a:pt x="2903496" y="0"/>
                  </a:lnTo>
                  <a:lnTo>
                    <a:pt x="2911211" y="0"/>
                  </a:lnTo>
                  <a:lnTo>
                    <a:pt x="2914242" y="0"/>
                  </a:lnTo>
                  <a:lnTo>
                    <a:pt x="2914461" y="0"/>
                  </a:lnTo>
                  <a:lnTo>
                    <a:pt x="2924111" y="0"/>
                  </a:lnTo>
                  <a:lnTo>
                    <a:pt x="2927136" y="0"/>
                  </a:lnTo>
                  <a:lnTo>
                    <a:pt x="2933561" y="0"/>
                  </a:lnTo>
                  <a:lnTo>
                    <a:pt x="2939580" y="0"/>
                  </a:lnTo>
                  <a:lnTo>
                    <a:pt x="2941275" y="0"/>
                  </a:lnTo>
                  <a:lnTo>
                    <a:pt x="2941543" y="0"/>
                  </a:lnTo>
                  <a:lnTo>
                    <a:pt x="2945586" y="0"/>
                  </a:lnTo>
                  <a:lnTo>
                    <a:pt x="2950032" y="0"/>
                  </a:lnTo>
                  <a:lnTo>
                    <a:pt x="2955662" y="0"/>
                  </a:lnTo>
                  <a:lnTo>
                    <a:pt x="2955709" y="0"/>
                  </a:lnTo>
                  <a:lnTo>
                    <a:pt x="2957200" y="0"/>
                  </a:lnTo>
                  <a:lnTo>
                    <a:pt x="2957747" y="0"/>
                  </a:lnTo>
                  <a:lnTo>
                    <a:pt x="2968152" y="0"/>
                  </a:lnTo>
                  <a:lnTo>
                    <a:pt x="2969644" y="0"/>
                  </a:lnTo>
                  <a:lnTo>
                    <a:pt x="2972667" y="0"/>
                  </a:lnTo>
                  <a:lnTo>
                    <a:pt x="2977114" y="0"/>
                  </a:lnTo>
                  <a:lnTo>
                    <a:pt x="2984829" y="0"/>
                  </a:lnTo>
                  <a:lnTo>
                    <a:pt x="2985727" y="0"/>
                  </a:lnTo>
                  <a:lnTo>
                    <a:pt x="2999370" y="0"/>
                  </a:lnTo>
                  <a:lnTo>
                    <a:pt x="3021815" y="0"/>
                  </a:lnTo>
                  <a:lnTo>
                    <a:pt x="3031265" y="0"/>
                  </a:lnTo>
                  <a:lnTo>
                    <a:pt x="3042230" y="0"/>
                  </a:lnTo>
                  <a:lnTo>
                    <a:pt x="3044946" y="0"/>
                  </a:lnTo>
                  <a:lnTo>
                    <a:pt x="3051880" y="0"/>
                  </a:lnTo>
                  <a:lnTo>
                    <a:pt x="3061330" y="0"/>
                  </a:lnTo>
                  <a:lnTo>
                    <a:pt x="3067349" y="0"/>
                  </a:lnTo>
                  <a:lnTo>
                    <a:pt x="3069312" y="0"/>
                  </a:lnTo>
                  <a:lnTo>
                    <a:pt x="3073355" y="0"/>
                  </a:lnTo>
                  <a:lnTo>
                    <a:pt x="3073518" y="0"/>
                  </a:lnTo>
                  <a:lnTo>
                    <a:pt x="3075011" y="0"/>
                  </a:lnTo>
                  <a:lnTo>
                    <a:pt x="3077801" y="0"/>
                  </a:lnTo>
                  <a:lnTo>
                    <a:pt x="3095921" y="0"/>
                  </a:lnTo>
                  <a:lnTo>
                    <a:pt x="3097413" y="0"/>
                  </a:lnTo>
                  <a:lnTo>
                    <a:pt x="3100436" y="0"/>
                  </a:lnTo>
                  <a:lnTo>
                    <a:pt x="3103552" y="0"/>
                  </a:lnTo>
                  <a:lnTo>
                    <a:pt x="3104883" y="0"/>
                  </a:lnTo>
                  <a:lnTo>
                    <a:pt x="3120023" y="0"/>
                  </a:lnTo>
                  <a:lnTo>
                    <a:pt x="3120445" y="0"/>
                  </a:lnTo>
                  <a:lnTo>
                    <a:pt x="3149018" y="0"/>
                  </a:lnTo>
                  <a:lnTo>
                    <a:pt x="3150088" y="0"/>
                  </a:lnTo>
                  <a:lnTo>
                    <a:pt x="3150509" y="0"/>
                  </a:lnTo>
                  <a:lnTo>
                    <a:pt x="3171054" y="0"/>
                  </a:lnTo>
                  <a:lnTo>
                    <a:pt x="3172715" y="0"/>
                  </a:lnTo>
                  <a:lnTo>
                    <a:pt x="3199627" y="0"/>
                  </a:lnTo>
                  <a:lnTo>
                    <a:pt x="3201119" y="0"/>
                  </a:lnTo>
                  <a:lnTo>
                    <a:pt x="3201287" y="0"/>
                  </a:lnTo>
                  <a:lnTo>
                    <a:pt x="3201751" y="0"/>
                  </a:lnTo>
                  <a:lnTo>
                    <a:pt x="3202780" y="0"/>
                  </a:lnTo>
                  <a:lnTo>
                    <a:pt x="3217515" y="0"/>
                  </a:lnTo>
                  <a:lnTo>
                    <a:pt x="3224152" y="0"/>
                  </a:lnTo>
                  <a:lnTo>
                    <a:pt x="3230324" y="0"/>
                  </a:lnTo>
                  <a:lnTo>
                    <a:pt x="3231321" y="0"/>
                  </a:lnTo>
                  <a:lnTo>
                    <a:pt x="3231816" y="0"/>
                  </a:lnTo>
                  <a:lnTo>
                    <a:pt x="3243763" y="0"/>
                  </a:lnTo>
                  <a:lnTo>
                    <a:pt x="3246088" y="0"/>
                  </a:lnTo>
                  <a:lnTo>
                    <a:pt x="3247580" y="0"/>
                  </a:lnTo>
                  <a:lnTo>
                    <a:pt x="3247792" y="0"/>
                  </a:lnTo>
                  <a:lnTo>
                    <a:pt x="3248214" y="0"/>
                  </a:lnTo>
                  <a:lnTo>
                    <a:pt x="3252725" y="0"/>
                  </a:lnTo>
                  <a:lnTo>
                    <a:pt x="3254217" y="0"/>
                  </a:lnTo>
                  <a:lnTo>
                    <a:pt x="3260235" y="0"/>
                  </a:lnTo>
                  <a:lnTo>
                    <a:pt x="3276787" y="0"/>
                  </a:lnTo>
                  <a:lnTo>
                    <a:pt x="3277857" y="0"/>
                  </a:lnTo>
                  <a:lnTo>
                    <a:pt x="3278278" y="0"/>
                  </a:lnTo>
                  <a:lnTo>
                    <a:pt x="3290300" y="0"/>
                  </a:lnTo>
                  <a:lnTo>
                    <a:pt x="3298823" y="0"/>
                  </a:lnTo>
                  <a:lnTo>
                    <a:pt x="3327396" y="0"/>
                  </a:lnTo>
                  <a:lnTo>
                    <a:pt x="3328888" y="0"/>
                  </a:lnTo>
                  <a:lnTo>
                    <a:pt x="3329520" y="0"/>
                  </a:lnTo>
                  <a:lnTo>
                    <a:pt x="3345284" y="0"/>
                  </a:lnTo>
                  <a:lnTo>
                    <a:pt x="3349129" y="0"/>
                  </a:lnTo>
                  <a:lnTo>
                    <a:pt x="3351921" y="0"/>
                  </a:lnTo>
                  <a:lnTo>
                    <a:pt x="3358093" y="0"/>
                  </a:lnTo>
                  <a:lnTo>
                    <a:pt x="3359585" y="0"/>
                  </a:lnTo>
                  <a:lnTo>
                    <a:pt x="3371532" y="0"/>
                  </a:lnTo>
                  <a:lnTo>
                    <a:pt x="3373857" y="0"/>
                  </a:lnTo>
                  <a:lnTo>
                    <a:pt x="3375349" y="0"/>
                  </a:lnTo>
                  <a:lnTo>
                    <a:pt x="3380494" y="0"/>
                  </a:lnTo>
                  <a:lnTo>
                    <a:pt x="3381986" y="0"/>
                  </a:lnTo>
                  <a:lnTo>
                    <a:pt x="3388004" y="0"/>
                  </a:lnTo>
                  <a:lnTo>
                    <a:pt x="3408282" y="0"/>
                  </a:lnTo>
                  <a:lnTo>
                    <a:pt x="3418069" y="0"/>
                  </a:lnTo>
                  <a:lnTo>
                    <a:pt x="3424207" y="0"/>
                  </a:lnTo>
                  <a:lnTo>
                    <a:pt x="3424753" y="0"/>
                  </a:lnTo>
                  <a:lnTo>
                    <a:pt x="3452733" y="0"/>
                  </a:lnTo>
                  <a:lnTo>
                    <a:pt x="3454818" y="0"/>
                  </a:lnTo>
                  <a:lnTo>
                    <a:pt x="3476898" y="0"/>
                  </a:lnTo>
                  <a:lnTo>
                    <a:pt x="3496441" y="0"/>
                  </a:lnTo>
                  <a:lnTo>
                    <a:pt x="3509236" y="0"/>
                  </a:lnTo>
                  <a:lnTo>
                    <a:pt x="3518886" y="0"/>
                  </a:lnTo>
                  <a:lnTo>
                    <a:pt x="3528336" y="0"/>
                  </a:lnTo>
                  <a:lnTo>
                    <a:pt x="3536051" y="0"/>
                  </a:lnTo>
                  <a:lnTo>
                    <a:pt x="3539301" y="0"/>
                  </a:lnTo>
                  <a:lnTo>
                    <a:pt x="3540361" y="0"/>
                  </a:lnTo>
                  <a:lnTo>
                    <a:pt x="3544807" y="0"/>
                  </a:lnTo>
                  <a:lnTo>
                    <a:pt x="3551976" y="0"/>
                  </a:lnTo>
                  <a:lnTo>
                    <a:pt x="3552522" y="0"/>
                  </a:lnTo>
                  <a:lnTo>
                    <a:pt x="3564420" y="0"/>
                  </a:lnTo>
                  <a:lnTo>
                    <a:pt x="3570426" y="0"/>
                  </a:lnTo>
                  <a:cubicBezTo>
                    <a:pt x="3574872" y="0"/>
                    <a:pt x="3574872" y="0"/>
                    <a:pt x="3574872" y="0"/>
                  </a:cubicBezTo>
                  <a:lnTo>
                    <a:pt x="3580502" y="0"/>
                  </a:lnTo>
                  <a:lnTo>
                    <a:pt x="3582587" y="0"/>
                  </a:lnTo>
                  <a:lnTo>
                    <a:pt x="3624210" y="0"/>
                  </a:lnTo>
                  <a:lnTo>
                    <a:pt x="3637005" y="0"/>
                  </a:lnTo>
                  <a:lnTo>
                    <a:pt x="3646655" y="0"/>
                  </a:lnTo>
                  <a:lnTo>
                    <a:pt x="3656105" y="0"/>
                  </a:lnTo>
                  <a:lnTo>
                    <a:pt x="3667070" y="0"/>
                  </a:lnTo>
                  <a:lnTo>
                    <a:pt x="3668130" y="0"/>
                  </a:lnTo>
                  <a:lnTo>
                    <a:pt x="3669786" y="0"/>
                  </a:lnTo>
                  <a:lnTo>
                    <a:pt x="3672576" y="0"/>
                  </a:lnTo>
                  <a:lnTo>
                    <a:pt x="3692189" y="0"/>
                  </a:lnTo>
                  <a:lnTo>
                    <a:pt x="3698195" y="0"/>
                  </a:lnTo>
                  <a:lnTo>
                    <a:pt x="3702641" y="0"/>
                  </a:lnTo>
                  <a:lnTo>
                    <a:pt x="3744863" y="0"/>
                  </a:lnTo>
                  <a:lnTo>
                    <a:pt x="3745285" y="0"/>
                  </a:lnTo>
                  <a:lnTo>
                    <a:pt x="3795894" y="0"/>
                  </a:lnTo>
                  <a:lnTo>
                    <a:pt x="3797555" y="0"/>
                  </a:lnTo>
                  <a:lnTo>
                    <a:pt x="3826591" y="0"/>
                  </a:lnTo>
                  <a:lnTo>
                    <a:pt x="3842355" y="0"/>
                  </a:lnTo>
                  <a:lnTo>
                    <a:pt x="3848992" y="0"/>
                  </a:lnTo>
                  <a:lnTo>
                    <a:pt x="3872632" y="0"/>
                  </a:lnTo>
                  <a:lnTo>
                    <a:pt x="3873054" y="0"/>
                  </a:lnTo>
                  <a:lnTo>
                    <a:pt x="3885075" y="0"/>
                  </a:lnTo>
                  <a:lnTo>
                    <a:pt x="3923663" y="0"/>
                  </a:lnTo>
                  <a:lnTo>
                    <a:pt x="3954360" y="0"/>
                  </a:lnTo>
                  <a:lnTo>
                    <a:pt x="3970124" y="0"/>
                  </a:lnTo>
                  <a:lnTo>
                    <a:pt x="3976761" y="0"/>
                  </a:lnTo>
                  <a:lnTo>
                    <a:pt x="4012844" y="0"/>
                  </a:lnTo>
                  <a:lnTo>
                    <a:pt x="4049593" y="0"/>
                  </a:lnTo>
                  <a:cubicBezTo>
                    <a:pt x="4169647" y="0"/>
                    <a:pt x="4169647" y="0"/>
                    <a:pt x="4169647" y="0"/>
                  </a:cubicBezTo>
                  <a:lnTo>
                    <a:pt x="4177362" y="0"/>
                  </a:lnTo>
                  <a:cubicBezTo>
                    <a:pt x="4297416" y="0"/>
                    <a:pt x="4297416" y="0"/>
                    <a:pt x="4297416" y="0"/>
                  </a:cubicBezTo>
                  <a:cubicBezTo>
                    <a:pt x="4327758" y="0"/>
                    <a:pt x="4364168" y="21251"/>
                    <a:pt x="4379339" y="47054"/>
                  </a:cubicBezTo>
                  <a:cubicBezTo>
                    <a:pt x="4591731" y="415146"/>
                    <a:pt x="4591731" y="415146"/>
                    <a:pt x="4591731" y="415146"/>
                  </a:cubicBezTo>
                  <a:cubicBezTo>
                    <a:pt x="4606902" y="440951"/>
                    <a:pt x="4606902" y="483452"/>
                    <a:pt x="4591731" y="509257"/>
                  </a:cubicBezTo>
                  <a:cubicBezTo>
                    <a:pt x="4379339" y="877348"/>
                    <a:pt x="4379339" y="877348"/>
                    <a:pt x="4379339" y="877348"/>
                  </a:cubicBezTo>
                  <a:cubicBezTo>
                    <a:pt x="4364168" y="903151"/>
                    <a:pt x="4327758" y="924402"/>
                    <a:pt x="4297416" y="924402"/>
                  </a:cubicBezTo>
                  <a:lnTo>
                    <a:pt x="4169647" y="924402"/>
                  </a:lnTo>
                  <a:lnTo>
                    <a:pt x="3976761" y="924402"/>
                  </a:lnTo>
                  <a:lnTo>
                    <a:pt x="3872632" y="924402"/>
                  </a:lnTo>
                  <a:lnTo>
                    <a:pt x="3848992" y="924402"/>
                  </a:lnTo>
                  <a:lnTo>
                    <a:pt x="3744863" y="924402"/>
                  </a:lnTo>
                  <a:lnTo>
                    <a:pt x="3702641" y="924402"/>
                  </a:lnTo>
                  <a:lnTo>
                    <a:pt x="3672576" y="924402"/>
                  </a:lnTo>
                  <a:lnTo>
                    <a:pt x="3656105" y="924402"/>
                  </a:lnTo>
                  <a:lnTo>
                    <a:pt x="3574872" y="924402"/>
                  </a:lnTo>
                  <a:lnTo>
                    <a:pt x="3551976" y="924402"/>
                  </a:lnTo>
                  <a:lnTo>
                    <a:pt x="3544807" y="924402"/>
                  </a:lnTo>
                  <a:lnTo>
                    <a:pt x="3528336" y="924402"/>
                  </a:lnTo>
                  <a:lnTo>
                    <a:pt x="3424207" y="924402"/>
                  </a:lnTo>
                  <a:lnTo>
                    <a:pt x="3381986" y="924402"/>
                  </a:lnTo>
                  <a:lnTo>
                    <a:pt x="3380494" y="924402"/>
                  </a:lnTo>
                  <a:lnTo>
                    <a:pt x="3351921" y="924402"/>
                  </a:lnTo>
                  <a:lnTo>
                    <a:pt x="3277857" y="924402"/>
                  </a:lnTo>
                  <a:lnTo>
                    <a:pt x="3254217" y="924402"/>
                  </a:lnTo>
                  <a:lnTo>
                    <a:pt x="3252725" y="924402"/>
                  </a:lnTo>
                  <a:lnTo>
                    <a:pt x="3247792" y="924402"/>
                  </a:lnTo>
                  <a:lnTo>
                    <a:pt x="3231321" y="924402"/>
                  </a:lnTo>
                  <a:lnTo>
                    <a:pt x="3224152" y="924402"/>
                  </a:lnTo>
                  <a:lnTo>
                    <a:pt x="3150088" y="924402"/>
                  </a:lnTo>
                  <a:lnTo>
                    <a:pt x="3120023" y="924402"/>
                  </a:lnTo>
                  <a:lnTo>
                    <a:pt x="3104883" y="924402"/>
                  </a:lnTo>
                  <a:lnTo>
                    <a:pt x="3103552" y="924402"/>
                  </a:lnTo>
                  <a:lnTo>
                    <a:pt x="3077801" y="924402"/>
                  </a:lnTo>
                  <a:lnTo>
                    <a:pt x="3061330" y="924402"/>
                  </a:lnTo>
                  <a:lnTo>
                    <a:pt x="3031265" y="924402"/>
                  </a:lnTo>
                  <a:lnTo>
                    <a:pt x="2977114" y="924402"/>
                  </a:lnTo>
                  <a:lnTo>
                    <a:pt x="2957200" y="924402"/>
                  </a:lnTo>
                  <a:lnTo>
                    <a:pt x="2955709" y="924402"/>
                  </a:lnTo>
                  <a:lnTo>
                    <a:pt x="2950032" y="924402"/>
                  </a:lnTo>
                  <a:lnTo>
                    <a:pt x="2933561" y="924402"/>
                  </a:lnTo>
                  <a:lnTo>
                    <a:pt x="2927136" y="924402"/>
                  </a:lnTo>
                  <a:lnTo>
                    <a:pt x="2903496" y="924402"/>
                  </a:lnTo>
                  <a:lnTo>
                    <a:pt x="2829431" y="924402"/>
                  </a:lnTo>
                  <a:lnTo>
                    <a:pt x="2827940" y="924402"/>
                  </a:lnTo>
                  <a:lnTo>
                    <a:pt x="2799367" y="924402"/>
                  </a:lnTo>
                  <a:lnTo>
                    <a:pt x="2785719" y="924402"/>
                  </a:lnTo>
                  <a:lnTo>
                    <a:pt x="2784228" y="924402"/>
                  </a:lnTo>
                  <a:lnTo>
                    <a:pt x="2757146" y="924402"/>
                  </a:lnTo>
                  <a:lnTo>
                    <a:pt x="2755654" y="924402"/>
                  </a:lnTo>
                  <a:lnTo>
                    <a:pt x="2680098" y="924402"/>
                  </a:lnTo>
                  <a:lnTo>
                    <a:pt x="2657950" y="924402"/>
                  </a:lnTo>
                  <a:lnTo>
                    <a:pt x="2656459" y="924402"/>
                  </a:lnTo>
                  <a:lnTo>
                    <a:pt x="2653017" y="924402"/>
                  </a:lnTo>
                  <a:lnTo>
                    <a:pt x="2636545" y="924402"/>
                  </a:lnTo>
                  <a:lnTo>
                    <a:pt x="2629377" y="924402"/>
                  </a:lnTo>
                  <a:lnTo>
                    <a:pt x="2627885" y="924402"/>
                  </a:lnTo>
                  <a:lnTo>
                    <a:pt x="2606481" y="924402"/>
                  </a:lnTo>
                  <a:lnTo>
                    <a:pt x="2552329" y="924402"/>
                  </a:lnTo>
                  <a:lnTo>
                    <a:pt x="2525248" y="924402"/>
                  </a:lnTo>
                  <a:lnTo>
                    <a:pt x="2510108" y="924402"/>
                  </a:lnTo>
                  <a:lnTo>
                    <a:pt x="2508776" y="924402"/>
                  </a:lnTo>
                  <a:lnTo>
                    <a:pt x="2480043" y="924402"/>
                  </a:lnTo>
                  <a:lnTo>
                    <a:pt x="2478712" y="924402"/>
                  </a:lnTo>
                  <a:lnTo>
                    <a:pt x="2463572" y="924402"/>
                  </a:lnTo>
                  <a:lnTo>
                    <a:pt x="2436490" y="924402"/>
                  </a:lnTo>
                  <a:lnTo>
                    <a:pt x="2382339" y="924402"/>
                  </a:lnTo>
                  <a:lnTo>
                    <a:pt x="2360934" y="924402"/>
                  </a:lnTo>
                  <a:lnTo>
                    <a:pt x="2359443" y="924402"/>
                  </a:lnTo>
                  <a:lnTo>
                    <a:pt x="2352274" y="924402"/>
                  </a:lnTo>
                  <a:lnTo>
                    <a:pt x="2335803" y="924402"/>
                  </a:lnTo>
                  <a:lnTo>
                    <a:pt x="2332360" y="924402"/>
                  </a:lnTo>
                  <a:lnTo>
                    <a:pt x="2332328" y="924402"/>
                  </a:lnTo>
                  <a:lnTo>
                    <a:pt x="2330869" y="924402"/>
                  </a:lnTo>
                  <a:lnTo>
                    <a:pt x="2308721" y="924402"/>
                  </a:lnTo>
                  <a:lnTo>
                    <a:pt x="2233165" y="924402"/>
                  </a:lnTo>
                  <a:lnTo>
                    <a:pt x="2231674" y="924402"/>
                  </a:lnTo>
                  <a:lnTo>
                    <a:pt x="2204591" y="924402"/>
                  </a:lnTo>
                  <a:lnTo>
                    <a:pt x="2204559" y="924402"/>
                  </a:lnTo>
                  <a:lnTo>
                    <a:pt x="2203100" y="924402"/>
                  </a:lnTo>
                  <a:lnTo>
                    <a:pt x="2189452" y="924402"/>
                  </a:lnTo>
                  <a:lnTo>
                    <a:pt x="2160879" y="924402"/>
                  </a:lnTo>
                  <a:lnTo>
                    <a:pt x="2159388" y="924402"/>
                  </a:lnTo>
                  <a:lnTo>
                    <a:pt x="2085323" y="924402"/>
                  </a:lnTo>
                  <a:lnTo>
                    <a:pt x="2077294" y="924402"/>
                  </a:lnTo>
                  <a:lnTo>
                    <a:pt x="2061683" y="924402"/>
                  </a:lnTo>
                  <a:lnTo>
                    <a:pt x="2055258" y="924402"/>
                  </a:lnTo>
                  <a:lnTo>
                    <a:pt x="2038787" y="924402"/>
                  </a:lnTo>
                  <a:lnTo>
                    <a:pt x="2033110" y="924402"/>
                  </a:lnTo>
                  <a:lnTo>
                    <a:pt x="2031619" y="924402"/>
                  </a:lnTo>
                  <a:lnTo>
                    <a:pt x="2011705" y="924402"/>
                  </a:lnTo>
                  <a:lnTo>
                    <a:pt x="1957554" y="924402"/>
                  </a:lnTo>
                  <a:lnTo>
                    <a:pt x="1949525" y="924402"/>
                  </a:lnTo>
                  <a:lnTo>
                    <a:pt x="1927489" y="924402"/>
                  </a:lnTo>
                  <a:lnTo>
                    <a:pt x="1911018" y="924402"/>
                  </a:lnTo>
                  <a:lnTo>
                    <a:pt x="1907543" y="924402"/>
                  </a:lnTo>
                  <a:lnTo>
                    <a:pt x="1885268" y="924402"/>
                  </a:lnTo>
                  <a:lnTo>
                    <a:pt x="1883936" y="924402"/>
                  </a:lnTo>
                  <a:lnTo>
                    <a:pt x="1868796" y="924402"/>
                  </a:lnTo>
                  <a:lnTo>
                    <a:pt x="1838732" y="924402"/>
                  </a:lnTo>
                  <a:lnTo>
                    <a:pt x="1779774" y="924402"/>
                  </a:lnTo>
                  <a:lnTo>
                    <a:pt x="1764668" y="924402"/>
                  </a:lnTo>
                  <a:lnTo>
                    <a:pt x="1757499" y="924402"/>
                  </a:lnTo>
                  <a:lnTo>
                    <a:pt x="1741027" y="924402"/>
                  </a:lnTo>
                  <a:lnTo>
                    <a:pt x="1737552" y="924402"/>
                  </a:lnTo>
                  <a:lnTo>
                    <a:pt x="1736094" y="924402"/>
                  </a:lnTo>
                  <a:lnTo>
                    <a:pt x="1734603" y="924402"/>
                  </a:lnTo>
                  <a:lnTo>
                    <a:pt x="1710963" y="924402"/>
                  </a:lnTo>
                  <a:lnTo>
                    <a:pt x="1707488" y="924402"/>
                  </a:lnTo>
                  <a:lnTo>
                    <a:pt x="1652509" y="924402"/>
                  </a:lnTo>
                  <a:lnTo>
                    <a:pt x="1636899" y="924402"/>
                  </a:lnTo>
                  <a:lnTo>
                    <a:pt x="1609783" y="924402"/>
                  </a:lnTo>
                  <a:lnTo>
                    <a:pt x="1608325" y="924402"/>
                  </a:lnTo>
                  <a:lnTo>
                    <a:pt x="1606834" y="924402"/>
                  </a:lnTo>
                  <a:lnTo>
                    <a:pt x="1579719" y="924402"/>
                  </a:lnTo>
                  <a:lnTo>
                    <a:pt x="1564612" y="924402"/>
                  </a:lnTo>
                  <a:lnTo>
                    <a:pt x="1524740" y="924402"/>
                  </a:lnTo>
                  <a:lnTo>
                    <a:pt x="1482518" y="924402"/>
                  </a:lnTo>
                  <a:lnTo>
                    <a:pt x="1460483" y="924402"/>
                  </a:lnTo>
                  <a:lnTo>
                    <a:pt x="1452454" y="924402"/>
                  </a:lnTo>
                  <a:lnTo>
                    <a:pt x="1444011" y="924402"/>
                  </a:lnTo>
                  <a:lnTo>
                    <a:pt x="1436843" y="924402"/>
                  </a:lnTo>
                  <a:lnTo>
                    <a:pt x="1413947" y="924402"/>
                  </a:lnTo>
                  <a:lnTo>
                    <a:pt x="1354749" y="924402"/>
                  </a:lnTo>
                  <a:lnTo>
                    <a:pt x="1332714" y="924402"/>
                  </a:lnTo>
                  <a:lnTo>
                    <a:pt x="1324685" y="924402"/>
                  </a:lnTo>
                  <a:lnTo>
                    <a:pt x="1316242" y="924402"/>
                  </a:lnTo>
                  <a:lnTo>
                    <a:pt x="1312767" y="924402"/>
                  </a:lnTo>
                  <a:lnTo>
                    <a:pt x="1286178" y="924402"/>
                  </a:lnTo>
                  <a:lnTo>
                    <a:pt x="1282703" y="924402"/>
                  </a:lnTo>
                  <a:lnTo>
                    <a:pt x="1243956" y="924402"/>
                  </a:lnTo>
                  <a:lnTo>
                    <a:pt x="1184998" y="924402"/>
                  </a:lnTo>
                  <a:lnTo>
                    <a:pt x="1154934" y="924402"/>
                  </a:lnTo>
                  <a:lnTo>
                    <a:pt x="1139828" y="924402"/>
                  </a:lnTo>
                  <a:lnTo>
                    <a:pt x="1116187" y="924402"/>
                  </a:lnTo>
                  <a:lnTo>
                    <a:pt x="1112712" y="924402"/>
                  </a:lnTo>
                  <a:lnTo>
                    <a:pt x="1057734" y="924402"/>
                  </a:lnTo>
                  <a:lnTo>
                    <a:pt x="1027669" y="924402"/>
                  </a:lnTo>
                  <a:lnTo>
                    <a:pt x="1012059" y="924402"/>
                  </a:lnTo>
                  <a:lnTo>
                    <a:pt x="984943" y="924402"/>
                  </a:lnTo>
                  <a:lnTo>
                    <a:pt x="929965" y="924402"/>
                  </a:lnTo>
                  <a:lnTo>
                    <a:pt x="899900" y="924402"/>
                  </a:lnTo>
                  <a:lnTo>
                    <a:pt x="857678" y="924402"/>
                  </a:lnTo>
                  <a:lnTo>
                    <a:pt x="819171" y="924402"/>
                  </a:lnTo>
                  <a:lnTo>
                    <a:pt x="729909" y="924402"/>
                  </a:lnTo>
                  <a:lnTo>
                    <a:pt x="691402" y="924402"/>
                  </a:lnTo>
                  <a:lnTo>
                    <a:pt x="687927" y="924402"/>
                  </a:lnTo>
                  <a:lnTo>
                    <a:pt x="560158" y="924402"/>
                  </a:lnTo>
                  <a:lnTo>
                    <a:pt x="432894" y="924402"/>
                  </a:lnTo>
                  <a:lnTo>
                    <a:pt x="305125" y="924402"/>
                  </a:lnTo>
                  <a:cubicBezTo>
                    <a:pt x="275541" y="924402"/>
                    <a:pt x="238373" y="903151"/>
                    <a:pt x="223202" y="877348"/>
                  </a:cubicBezTo>
                  <a:cubicBezTo>
                    <a:pt x="10809" y="509257"/>
                    <a:pt x="10809" y="509257"/>
                    <a:pt x="10809" y="509257"/>
                  </a:cubicBezTo>
                  <a:cubicBezTo>
                    <a:pt x="-3603" y="483452"/>
                    <a:pt x="-3603" y="440951"/>
                    <a:pt x="10809" y="415146"/>
                  </a:cubicBezTo>
                  <a:cubicBezTo>
                    <a:pt x="223202" y="47054"/>
                    <a:pt x="223202" y="47054"/>
                    <a:pt x="223202" y="47054"/>
                  </a:cubicBezTo>
                  <a:cubicBezTo>
                    <a:pt x="238373" y="21251"/>
                    <a:pt x="275541" y="0"/>
                    <a:pt x="305125" y="0"/>
                  </a:cubicBezTo>
                  <a:close/>
                </a:path>
              </a:pathLst>
            </a:custGeom>
            <a:solidFill>
              <a:schemeClr val="accent5">
                <a:lumMod val="95000"/>
              </a:schemeClr>
            </a:solidFill>
            <a:ln w="19050">
              <a:gradFill flip="none" rotWithShape="1">
                <a:gsLst>
                  <a:gs pos="0">
                    <a:schemeClr val="bg1">
                      <a:lumMod val="75000"/>
                    </a:schemeClr>
                  </a:gs>
                  <a:gs pos="100000">
                    <a:schemeClr val="bg1"/>
                  </a:gs>
                </a:gsLst>
                <a:lin ang="2700000" scaled="1"/>
                <a:tileRect/>
              </a:gradFill>
            </a:ln>
            <a:effectLst>
              <a:innerShdw blurRad="63500" dist="50800" dir="13500000">
                <a:prstClr val="black">
                  <a:alpha val="50000"/>
                </a:prstClr>
              </a:innerShdw>
            </a:effectLst>
          </p:spPr>
          <p:txBody>
            <a:bodyPr vert="horz" wrap="square" lIns="91440" tIns="45720" rIns="91440" bIns="45720" numCol="1" anchor="t" anchorCtr="0" compatLnSpc="1">
              <a:noAutofit/>
            </a:bodyPr>
            <a:lstStyle/>
            <a:p>
              <a:endParaRPr lang="zh-CN" altLang="en-US" dirty="0">
                <a:solidFill>
                  <a:prstClr val="black"/>
                </a:solidFill>
                <a:latin typeface="微软雅黑" panose="020B0503020204020204" pitchFamily="34" charset="-122"/>
              </a:endParaRPr>
            </a:p>
          </p:txBody>
        </p:sp>
      </p:grpSp>
      <p:grpSp>
        <p:nvGrpSpPr>
          <p:cNvPr id="47" name="组合 46"/>
          <p:cNvGrpSpPr/>
          <p:nvPr/>
        </p:nvGrpSpPr>
        <p:grpSpPr>
          <a:xfrm rot="16200000">
            <a:off x="574523" y="158162"/>
            <a:ext cx="765103" cy="863262"/>
            <a:chOff x="8439634" y="3544648"/>
            <a:chExt cx="1611146" cy="1817848"/>
          </a:xfrm>
        </p:grpSpPr>
        <p:sp>
          <p:nvSpPr>
            <p:cNvPr id="48" name="Freeform 5"/>
            <p:cNvSpPr/>
            <p:nvPr/>
          </p:nvSpPr>
          <p:spPr bwMode="auto">
            <a:xfrm rot="5400000">
              <a:off x="8336283" y="3647999"/>
              <a:ext cx="1817848" cy="161114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lumMod val="97000"/>
                  </a:schemeClr>
                </a:gs>
                <a:gs pos="100000">
                  <a:schemeClr val="bg1">
                    <a:lumMod val="85000"/>
                  </a:schemeClr>
                </a:gs>
              </a:gsLst>
              <a:lin ang="2700000" scaled="1"/>
              <a:tileRect/>
            </a:gradFill>
            <a:ln w="19050">
              <a:gradFill flip="none" rotWithShape="1">
                <a:gsLst>
                  <a:gs pos="100000">
                    <a:schemeClr val="bg1">
                      <a:lumMod val="75000"/>
                    </a:schemeClr>
                  </a:gs>
                  <a:gs pos="0">
                    <a:schemeClr val="bg1"/>
                  </a:gs>
                </a:gsLst>
                <a:lin ang="2700000" scaled="1"/>
                <a:tileRect/>
              </a:gradFill>
            </a:ln>
            <a:effectLst>
              <a:outerShdw blurRad="127000" dist="50800" dir="2700000" algn="tl" rotWithShape="0">
                <a:prstClr val="black">
                  <a:alpha val="40000"/>
                </a:prstClr>
              </a:outerShdw>
            </a:effectLst>
          </p:spPr>
          <p:txBody>
            <a:bodyPr vert="horz" wrap="square" lIns="91440" tIns="45720" rIns="91440" bIns="45720" numCol="1" anchor="t" anchorCtr="0" compatLnSpc="1"/>
            <a:lstStyle/>
            <a:p>
              <a:endParaRPr lang="zh-CN" altLang="en-US" dirty="0">
                <a:solidFill>
                  <a:prstClr val="black"/>
                </a:solidFill>
                <a:latin typeface="微软雅黑" panose="020B0503020204020204" pitchFamily="34" charset="-122"/>
              </a:endParaRPr>
            </a:p>
          </p:txBody>
        </p:sp>
        <p:sp>
          <p:nvSpPr>
            <p:cNvPr id="49" name="Freeform 5"/>
            <p:cNvSpPr/>
            <p:nvPr/>
          </p:nvSpPr>
          <p:spPr bwMode="auto">
            <a:xfrm rot="5400000">
              <a:off x="8582835" y="3866516"/>
              <a:ext cx="1324744" cy="117411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accent5">
                <a:lumMod val="95000"/>
              </a:schemeClr>
            </a:solidFill>
            <a:ln w="15875">
              <a:gradFill flip="none" rotWithShape="1">
                <a:gsLst>
                  <a:gs pos="0">
                    <a:schemeClr val="bg1">
                      <a:lumMod val="65000"/>
                    </a:schemeClr>
                  </a:gs>
                  <a:gs pos="100000">
                    <a:schemeClr val="bg1"/>
                  </a:gs>
                </a:gsLst>
                <a:lin ang="2700000" scaled="1"/>
                <a:tileRect/>
              </a:gradFill>
            </a:ln>
            <a:effectLst>
              <a:innerShdw blurRad="50800" dist="25400" dir="13500000">
                <a:prstClr val="black">
                  <a:alpha val="50000"/>
                </a:prstClr>
              </a:innerShdw>
            </a:effectLst>
          </p:spPr>
          <p:txBody>
            <a:bodyPr vert="horz" wrap="square" lIns="91440" tIns="45720" rIns="91440" bIns="45720" numCol="1" anchor="t" anchorCtr="0" compatLnSpc="1"/>
            <a:lstStyle/>
            <a:p>
              <a:endParaRPr lang="zh-CN" altLang="en-US" dirty="0">
                <a:solidFill>
                  <a:prstClr val="black"/>
                </a:solidFill>
                <a:latin typeface="微软雅黑" panose="020B0503020204020204" pitchFamily="34" charset="-122"/>
              </a:endParaRPr>
            </a:p>
          </p:txBody>
        </p:sp>
      </p:grpSp>
      <p:grpSp>
        <p:nvGrpSpPr>
          <p:cNvPr id="50" name="Group 17"/>
          <p:cNvGrpSpPr>
            <a:grpSpLocks noChangeAspect="1"/>
          </p:cNvGrpSpPr>
          <p:nvPr/>
        </p:nvGrpSpPr>
        <p:grpSpPr bwMode="auto">
          <a:xfrm>
            <a:off x="827405" y="455655"/>
            <a:ext cx="259340" cy="278386"/>
            <a:chOff x="231" y="1205"/>
            <a:chExt cx="640" cy="687"/>
          </a:xfrm>
          <a:solidFill>
            <a:srgbClr val="00B0F0"/>
          </a:solidFill>
          <a:effectLst/>
        </p:grpSpPr>
        <p:sp>
          <p:nvSpPr>
            <p:cNvPr id="51" name="Freeform 18"/>
            <p:cNvSpPr/>
            <p:nvPr/>
          </p:nvSpPr>
          <p:spPr bwMode="auto">
            <a:xfrm>
              <a:off x="231" y="1205"/>
              <a:ext cx="499" cy="687"/>
            </a:xfrm>
            <a:custGeom>
              <a:avLst/>
              <a:gdLst>
                <a:gd name="T0" fmla="*/ 442 w 499"/>
                <a:gd name="T1" fmla="*/ 629 h 687"/>
                <a:gd name="T2" fmla="*/ 57 w 499"/>
                <a:gd name="T3" fmla="*/ 629 h 687"/>
                <a:gd name="T4" fmla="*/ 57 w 499"/>
                <a:gd name="T5" fmla="*/ 200 h 687"/>
                <a:gd name="T6" fmla="*/ 200 w 499"/>
                <a:gd name="T7" fmla="*/ 200 h 687"/>
                <a:gd name="T8" fmla="*/ 200 w 499"/>
                <a:gd name="T9" fmla="*/ 57 h 687"/>
                <a:gd name="T10" fmla="*/ 442 w 499"/>
                <a:gd name="T11" fmla="*/ 57 h 687"/>
                <a:gd name="T12" fmla="*/ 442 w 499"/>
                <a:gd name="T13" fmla="*/ 116 h 687"/>
                <a:gd name="T14" fmla="*/ 494 w 499"/>
                <a:gd name="T15" fmla="*/ 64 h 687"/>
                <a:gd name="T16" fmla="*/ 499 w 499"/>
                <a:gd name="T17" fmla="*/ 59 h 687"/>
                <a:gd name="T18" fmla="*/ 499 w 499"/>
                <a:gd name="T19" fmla="*/ 0 h 687"/>
                <a:gd name="T20" fmla="*/ 143 w 499"/>
                <a:gd name="T21" fmla="*/ 0 h 687"/>
                <a:gd name="T22" fmla="*/ 143 w 499"/>
                <a:gd name="T23" fmla="*/ 0 h 687"/>
                <a:gd name="T24" fmla="*/ 0 w 499"/>
                <a:gd name="T25" fmla="*/ 143 h 687"/>
                <a:gd name="T26" fmla="*/ 0 w 499"/>
                <a:gd name="T27" fmla="*/ 687 h 687"/>
                <a:gd name="T28" fmla="*/ 499 w 499"/>
                <a:gd name="T29" fmla="*/ 687 h 687"/>
                <a:gd name="T30" fmla="*/ 499 w 499"/>
                <a:gd name="T31" fmla="*/ 429 h 687"/>
                <a:gd name="T32" fmla="*/ 442 w 499"/>
                <a:gd name="T33" fmla="*/ 486 h 687"/>
                <a:gd name="T34" fmla="*/ 442 w 499"/>
                <a:gd name="T35" fmla="*/ 629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9" h="687">
                  <a:moveTo>
                    <a:pt x="442" y="629"/>
                  </a:moveTo>
                  <a:lnTo>
                    <a:pt x="57" y="629"/>
                  </a:lnTo>
                  <a:lnTo>
                    <a:pt x="57" y="200"/>
                  </a:lnTo>
                  <a:lnTo>
                    <a:pt x="200" y="200"/>
                  </a:lnTo>
                  <a:lnTo>
                    <a:pt x="200" y="57"/>
                  </a:lnTo>
                  <a:lnTo>
                    <a:pt x="442" y="57"/>
                  </a:lnTo>
                  <a:lnTo>
                    <a:pt x="442" y="116"/>
                  </a:lnTo>
                  <a:lnTo>
                    <a:pt x="494" y="64"/>
                  </a:lnTo>
                  <a:lnTo>
                    <a:pt x="499" y="59"/>
                  </a:lnTo>
                  <a:lnTo>
                    <a:pt x="499" y="0"/>
                  </a:lnTo>
                  <a:lnTo>
                    <a:pt x="143" y="0"/>
                  </a:lnTo>
                  <a:lnTo>
                    <a:pt x="143" y="0"/>
                  </a:lnTo>
                  <a:lnTo>
                    <a:pt x="0" y="143"/>
                  </a:lnTo>
                  <a:lnTo>
                    <a:pt x="0" y="687"/>
                  </a:lnTo>
                  <a:lnTo>
                    <a:pt x="499" y="687"/>
                  </a:lnTo>
                  <a:lnTo>
                    <a:pt x="499" y="429"/>
                  </a:lnTo>
                  <a:lnTo>
                    <a:pt x="442" y="486"/>
                  </a:lnTo>
                  <a:lnTo>
                    <a:pt x="442" y="62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微软雅黑" panose="020B0503020204020204" pitchFamily="34" charset="-122"/>
              </a:endParaRPr>
            </a:p>
          </p:txBody>
        </p:sp>
        <p:sp>
          <p:nvSpPr>
            <p:cNvPr id="52" name="Freeform 19"/>
            <p:cNvSpPr>
              <a:spLocks noEditPoints="1"/>
            </p:cNvSpPr>
            <p:nvPr/>
          </p:nvSpPr>
          <p:spPr bwMode="auto">
            <a:xfrm>
              <a:off x="436" y="1310"/>
              <a:ext cx="435" cy="431"/>
            </a:xfrm>
            <a:custGeom>
              <a:avLst/>
              <a:gdLst>
                <a:gd name="T0" fmla="*/ 50 w 435"/>
                <a:gd name="T1" fmla="*/ 279 h 431"/>
                <a:gd name="T2" fmla="*/ 50 w 435"/>
                <a:gd name="T3" fmla="*/ 279 h 431"/>
                <a:gd name="T4" fmla="*/ 50 w 435"/>
                <a:gd name="T5" fmla="*/ 279 h 431"/>
                <a:gd name="T6" fmla="*/ 50 w 435"/>
                <a:gd name="T7" fmla="*/ 279 h 431"/>
                <a:gd name="T8" fmla="*/ 0 w 435"/>
                <a:gd name="T9" fmla="*/ 431 h 431"/>
                <a:gd name="T10" fmla="*/ 155 w 435"/>
                <a:gd name="T11" fmla="*/ 381 h 431"/>
                <a:gd name="T12" fmla="*/ 155 w 435"/>
                <a:gd name="T13" fmla="*/ 381 h 431"/>
                <a:gd name="T14" fmla="*/ 155 w 435"/>
                <a:gd name="T15" fmla="*/ 381 h 431"/>
                <a:gd name="T16" fmla="*/ 155 w 435"/>
                <a:gd name="T17" fmla="*/ 381 h 431"/>
                <a:gd name="T18" fmla="*/ 435 w 435"/>
                <a:gd name="T19" fmla="*/ 102 h 431"/>
                <a:gd name="T20" fmla="*/ 330 w 435"/>
                <a:gd name="T21" fmla="*/ 0 h 431"/>
                <a:gd name="T22" fmla="*/ 50 w 435"/>
                <a:gd name="T23" fmla="*/ 279 h 431"/>
                <a:gd name="T24" fmla="*/ 50 w 435"/>
                <a:gd name="T25" fmla="*/ 279 h 431"/>
                <a:gd name="T26" fmla="*/ 141 w 435"/>
                <a:gd name="T27" fmla="*/ 360 h 431"/>
                <a:gd name="T28" fmla="*/ 38 w 435"/>
                <a:gd name="T29" fmla="*/ 396 h 431"/>
                <a:gd name="T30" fmla="*/ 72 w 435"/>
                <a:gd name="T31" fmla="*/ 291 h 431"/>
                <a:gd name="T32" fmla="*/ 141 w 435"/>
                <a:gd name="T33" fmla="*/ 360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35" h="431">
                  <a:moveTo>
                    <a:pt x="50" y="279"/>
                  </a:moveTo>
                  <a:lnTo>
                    <a:pt x="50" y="279"/>
                  </a:lnTo>
                  <a:lnTo>
                    <a:pt x="50" y="279"/>
                  </a:lnTo>
                  <a:lnTo>
                    <a:pt x="50" y="279"/>
                  </a:lnTo>
                  <a:lnTo>
                    <a:pt x="0" y="431"/>
                  </a:lnTo>
                  <a:lnTo>
                    <a:pt x="155" y="381"/>
                  </a:lnTo>
                  <a:lnTo>
                    <a:pt x="155" y="381"/>
                  </a:lnTo>
                  <a:lnTo>
                    <a:pt x="155" y="381"/>
                  </a:lnTo>
                  <a:lnTo>
                    <a:pt x="155" y="381"/>
                  </a:lnTo>
                  <a:lnTo>
                    <a:pt x="435" y="102"/>
                  </a:lnTo>
                  <a:lnTo>
                    <a:pt x="330" y="0"/>
                  </a:lnTo>
                  <a:lnTo>
                    <a:pt x="50" y="279"/>
                  </a:lnTo>
                  <a:lnTo>
                    <a:pt x="50" y="279"/>
                  </a:lnTo>
                  <a:close/>
                  <a:moveTo>
                    <a:pt x="141" y="360"/>
                  </a:moveTo>
                  <a:lnTo>
                    <a:pt x="38" y="396"/>
                  </a:lnTo>
                  <a:lnTo>
                    <a:pt x="72" y="291"/>
                  </a:lnTo>
                  <a:lnTo>
                    <a:pt x="141" y="36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微软雅黑" panose="020B0503020204020204" pitchFamily="34" charset="-122"/>
              </a:endParaRPr>
            </a:p>
          </p:txBody>
        </p:sp>
      </p:grpSp>
      <p:sp>
        <p:nvSpPr>
          <p:cNvPr id="53" name="矩形 3"/>
          <p:cNvSpPr>
            <a:spLocks noChangeArrowheads="1"/>
          </p:cNvSpPr>
          <p:nvPr/>
        </p:nvSpPr>
        <p:spPr bwMode="auto">
          <a:xfrm>
            <a:off x="1448594" y="442914"/>
            <a:ext cx="1164425" cy="377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82" tIns="34292" rIns="68582" bIns="34292">
            <a:spAutoFit/>
          </a:bodyPr>
          <a:lstStyle/>
          <a:p>
            <a:r>
              <a:rPr lang="zh-CN" altLang="en-US" sz="2000" b="0" dirty="0">
                <a:solidFill>
                  <a:schemeClr val="accent3">
                    <a:lumMod val="50000"/>
                  </a:schemeClr>
                </a:solidFill>
                <a:latin typeface="微软雅黑" panose="020B0503020204020204" pitchFamily="34" charset="-122"/>
                <a:ea typeface="微软雅黑" panose="020B0503020204020204" pitchFamily="34" charset="-122"/>
                <a:sym typeface="Arial" panose="020B0604020202020204" pitchFamily="34" charset="0"/>
              </a:rPr>
              <a:t>团队介绍</a:t>
            </a:r>
          </a:p>
        </p:txBody>
      </p:sp>
      <p:sp>
        <p:nvSpPr>
          <p:cNvPr id="54" name="文本框 37"/>
          <p:cNvSpPr>
            <a:spLocks noChangeArrowheads="1"/>
          </p:cNvSpPr>
          <p:nvPr/>
        </p:nvSpPr>
        <p:spPr bwMode="auto">
          <a:xfrm>
            <a:off x="2591594" y="473691"/>
            <a:ext cx="1731469" cy="346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2" tIns="34292" rIns="68582" bIns="34292">
            <a:spAutoFit/>
          </a:bodyPr>
          <a:lstStyle/>
          <a:p>
            <a:pPr algn="l"/>
            <a:r>
              <a:rPr lang="en-US" altLang="zh-CN" sz="1000" b="0" dirty="0">
                <a:solidFill>
                  <a:schemeClr val="accent3">
                    <a:lumMod val="50000"/>
                  </a:schemeClr>
                </a:solidFill>
                <a:latin typeface="微软雅黑" panose="020B0503020204020204" pitchFamily="34" charset="-122"/>
                <a:sym typeface="Arial" panose="020B0604020202020204" pitchFamily="34" charset="0"/>
              </a:rPr>
              <a:t>TEAM</a:t>
            </a:r>
          </a:p>
          <a:p>
            <a:pPr algn="l"/>
            <a:r>
              <a:rPr lang="en-US" altLang="zh-CN" sz="800" b="0" dirty="0">
                <a:solidFill>
                  <a:schemeClr val="accent3">
                    <a:lumMod val="50000"/>
                  </a:schemeClr>
                </a:solidFill>
                <a:latin typeface="微软雅黑" panose="020B0503020204020204" pitchFamily="34" charset="-122"/>
                <a:sym typeface="Arial" panose="020B0604020202020204" pitchFamily="34" charset="0"/>
              </a:rPr>
              <a:t>INTRODUCTION</a:t>
            </a:r>
            <a:endParaRPr lang="zh-CN" altLang="en-US" sz="800" b="0" baseline="-3000" dirty="0">
              <a:solidFill>
                <a:schemeClr val="accent3">
                  <a:lumMod val="50000"/>
                </a:schemeClr>
              </a:solidFill>
              <a:latin typeface="微软雅黑" panose="020B0503020204020204" pitchFamily="34" charset="-122"/>
              <a:sym typeface="Arial" panose="020B0604020202020204" pitchFamily="34" charset="0"/>
            </a:endParaRPr>
          </a:p>
        </p:txBody>
      </p:sp>
    </p:spTree>
  </p:cSld>
  <p:clrMapOvr>
    <a:masterClrMapping/>
  </p:clrMapOvr>
  <p:transition spd="slow"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fade">
                                      <p:cBhvr>
                                        <p:cTn id="7" dur="500"/>
                                        <p:tgtEl>
                                          <p:spTgt spid="50"/>
                                        </p:tgtEl>
                                      </p:cBhvr>
                                    </p:animEffect>
                                  </p:childTnLst>
                                </p:cTn>
                              </p:par>
                              <p:par>
                                <p:cTn id="8" presetID="22" presetClass="entr" presetSubtype="8" fill="hold"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wipe(left)">
                                      <p:cBhvr>
                                        <p:cTn id="10" dur="500"/>
                                        <p:tgtEl>
                                          <p:spTgt spid="44"/>
                                        </p:tgtEl>
                                      </p:cBhvr>
                                    </p:animEffect>
                                  </p:childTnLst>
                                </p:cTn>
                              </p:par>
                              <p:par>
                                <p:cTn id="11" presetID="53" presetClass="entr" presetSubtype="16" fill="hold" nodeType="withEffect">
                                  <p:stCondLst>
                                    <p:cond delay="0"/>
                                  </p:stCondLst>
                                  <p:childTnLst>
                                    <p:set>
                                      <p:cBhvr>
                                        <p:cTn id="12" dur="1" fill="hold">
                                          <p:stCondLst>
                                            <p:cond delay="0"/>
                                          </p:stCondLst>
                                        </p:cTn>
                                        <p:tgtEl>
                                          <p:spTgt spid="47"/>
                                        </p:tgtEl>
                                        <p:attrNameLst>
                                          <p:attrName>style.visibility</p:attrName>
                                        </p:attrNameLst>
                                      </p:cBhvr>
                                      <p:to>
                                        <p:strVal val="visible"/>
                                      </p:to>
                                    </p:set>
                                    <p:anim calcmode="lin" valueType="num">
                                      <p:cBhvr>
                                        <p:cTn id="13" dur="500" fill="hold"/>
                                        <p:tgtEl>
                                          <p:spTgt spid="47"/>
                                        </p:tgtEl>
                                        <p:attrNameLst>
                                          <p:attrName>ppt_w</p:attrName>
                                        </p:attrNameLst>
                                      </p:cBhvr>
                                      <p:tavLst>
                                        <p:tav tm="0">
                                          <p:val>
                                            <p:fltVal val="0"/>
                                          </p:val>
                                        </p:tav>
                                        <p:tav tm="100000">
                                          <p:val>
                                            <p:strVal val="#ppt_w"/>
                                          </p:val>
                                        </p:tav>
                                      </p:tavLst>
                                    </p:anim>
                                    <p:anim calcmode="lin" valueType="num">
                                      <p:cBhvr>
                                        <p:cTn id="14" dur="500" fill="hold"/>
                                        <p:tgtEl>
                                          <p:spTgt spid="47"/>
                                        </p:tgtEl>
                                        <p:attrNameLst>
                                          <p:attrName>ppt_h</p:attrName>
                                        </p:attrNameLst>
                                      </p:cBhvr>
                                      <p:tavLst>
                                        <p:tav tm="0">
                                          <p:val>
                                            <p:fltVal val="0"/>
                                          </p:val>
                                        </p:tav>
                                        <p:tav tm="100000">
                                          <p:val>
                                            <p:strVal val="#ppt_h"/>
                                          </p:val>
                                        </p:tav>
                                      </p:tavLst>
                                    </p:anim>
                                    <p:animEffect transition="in" filter="fade">
                                      <p:cBhvr>
                                        <p:cTn id="15" dur="500"/>
                                        <p:tgtEl>
                                          <p:spTgt spid="47"/>
                                        </p:tgtEl>
                                      </p:cBhvr>
                                    </p:animEffect>
                                  </p:childTnLst>
                                </p:cTn>
                              </p:par>
                            </p:childTnLst>
                          </p:cTn>
                        </p:par>
                        <p:par>
                          <p:cTn id="16" fill="hold">
                            <p:stCondLst>
                              <p:cond delay="500"/>
                            </p:stCondLst>
                            <p:childTnLst>
                              <p:par>
                                <p:cTn id="17" presetID="22" presetClass="entr" presetSubtype="8" fill="hold" grpId="0" nodeType="afterEffect">
                                  <p:stCondLst>
                                    <p:cond delay="0"/>
                                  </p:stCondLst>
                                  <p:childTnLst>
                                    <p:set>
                                      <p:cBhvr>
                                        <p:cTn id="18" dur="1" fill="hold">
                                          <p:stCondLst>
                                            <p:cond delay="0"/>
                                          </p:stCondLst>
                                        </p:cTn>
                                        <p:tgtEl>
                                          <p:spTgt spid="53"/>
                                        </p:tgtEl>
                                        <p:attrNameLst>
                                          <p:attrName>style.visibility</p:attrName>
                                        </p:attrNameLst>
                                      </p:cBhvr>
                                      <p:to>
                                        <p:strVal val="visible"/>
                                      </p:to>
                                    </p:set>
                                    <p:animEffect transition="in" filter="wipe(left)">
                                      <p:cBhvr>
                                        <p:cTn id="19" dur="500"/>
                                        <p:tgtEl>
                                          <p:spTgt spid="53"/>
                                        </p:tgtEl>
                                      </p:cBhvr>
                                    </p:animEffect>
                                  </p:childTnLst>
                                </p:cTn>
                              </p:par>
                              <p:par>
                                <p:cTn id="20" presetID="22" presetClass="entr" presetSubtype="8" fill="hold" grpId="0" nodeType="withEffect">
                                  <p:stCondLst>
                                    <p:cond delay="100"/>
                                  </p:stCondLst>
                                  <p:childTnLst>
                                    <p:set>
                                      <p:cBhvr>
                                        <p:cTn id="21" dur="1" fill="hold">
                                          <p:stCondLst>
                                            <p:cond delay="0"/>
                                          </p:stCondLst>
                                        </p:cTn>
                                        <p:tgtEl>
                                          <p:spTgt spid="54"/>
                                        </p:tgtEl>
                                        <p:attrNameLst>
                                          <p:attrName>style.visibility</p:attrName>
                                        </p:attrNameLst>
                                      </p:cBhvr>
                                      <p:to>
                                        <p:strVal val="visible"/>
                                      </p:to>
                                    </p:set>
                                    <p:animEffect transition="in" filter="wipe(left)">
                                      <p:cBhvr>
                                        <p:cTn id="22" dur="500"/>
                                        <p:tgtEl>
                                          <p:spTgt spid="54"/>
                                        </p:tgtEl>
                                      </p:cBhvr>
                                    </p:animEffect>
                                  </p:childTnLst>
                                </p:cTn>
                              </p:par>
                              <p:par>
                                <p:cTn id="23" presetID="47" presetClass="entr" presetSubtype="0" fill="hold"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anim calcmode="lin" valueType="num">
                                      <p:cBhvr>
                                        <p:cTn id="26" dur="500" fill="hold"/>
                                        <p:tgtEl>
                                          <p:spTgt spid="6"/>
                                        </p:tgtEl>
                                        <p:attrNameLst>
                                          <p:attrName>ppt_x</p:attrName>
                                        </p:attrNameLst>
                                      </p:cBhvr>
                                      <p:tavLst>
                                        <p:tav tm="0">
                                          <p:val>
                                            <p:strVal val="#ppt_x"/>
                                          </p:val>
                                        </p:tav>
                                        <p:tav tm="100000">
                                          <p:val>
                                            <p:strVal val="#ppt_x"/>
                                          </p:val>
                                        </p:tav>
                                      </p:tavLst>
                                    </p:anim>
                                    <p:anim calcmode="lin" valueType="num">
                                      <p:cBhvr>
                                        <p:cTn id="27" dur="500" fill="hold"/>
                                        <p:tgtEl>
                                          <p:spTgt spid="6"/>
                                        </p:tgtEl>
                                        <p:attrNameLst>
                                          <p:attrName>ppt_y</p:attrName>
                                        </p:attrNameLst>
                                      </p:cBhvr>
                                      <p:tavLst>
                                        <p:tav tm="0">
                                          <p:val>
                                            <p:strVal val="#ppt_y-.1"/>
                                          </p:val>
                                        </p:tav>
                                        <p:tav tm="100000">
                                          <p:val>
                                            <p:strVal val="#ppt_y"/>
                                          </p:val>
                                        </p:tav>
                                      </p:tavLst>
                                    </p:anim>
                                  </p:childTnLst>
                                </p:cTn>
                              </p:par>
                            </p:childTnLst>
                          </p:cTn>
                        </p:par>
                        <p:par>
                          <p:cTn id="28" fill="hold">
                            <p:stCondLst>
                              <p:cond delay="1000"/>
                            </p:stCondLst>
                            <p:childTnLst>
                              <p:par>
                                <p:cTn id="29" presetID="16" presetClass="entr" presetSubtype="21" fill="hold"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barn(inVertical)">
                                      <p:cBhvr>
                                        <p:cTn id="31" dur="500"/>
                                        <p:tgtEl>
                                          <p:spTgt spid="35"/>
                                        </p:tgtEl>
                                      </p:cBhvr>
                                    </p:animEffect>
                                  </p:childTnLst>
                                </p:cTn>
                              </p:par>
                            </p:childTnLst>
                          </p:cTn>
                        </p:par>
                        <p:par>
                          <p:cTn id="32" fill="hold">
                            <p:stCondLst>
                              <p:cond delay="1500"/>
                            </p:stCondLst>
                            <p:childTnLst>
                              <p:par>
                                <p:cTn id="33" presetID="16" presetClass="entr" presetSubtype="21"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barn(inVertical)">
                                      <p:cBhvr>
                                        <p:cTn id="35" dur="500"/>
                                        <p:tgtEl>
                                          <p:spTgt spid="38"/>
                                        </p:tgtEl>
                                      </p:cBhvr>
                                    </p:animEffect>
                                  </p:childTnLst>
                                </p:cTn>
                              </p:par>
                            </p:childTnLst>
                          </p:cTn>
                        </p:par>
                        <p:par>
                          <p:cTn id="36" fill="hold">
                            <p:stCondLst>
                              <p:cond delay="2000"/>
                            </p:stCondLst>
                            <p:childTnLst>
                              <p:par>
                                <p:cTn id="37" presetID="16" presetClass="entr" presetSubtype="21" fill="hold"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barn(inVertical)">
                                      <p:cBhvr>
                                        <p:cTn id="39" dur="500"/>
                                        <p:tgtEl>
                                          <p:spTgt spid="41"/>
                                        </p:tgtEl>
                                      </p:cBhvr>
                                    </p:animEffect>
                                  </p:childTnLst>
                                </p:cTn>
                              </p:par>
                            </p:childTnLst>
                          </p:cTn>
                        </p:par>
                        <p:par>
                          <p:cTn id="40" fill="hold">
                            <p:stCondLst>
                              <p:cond delay="2500"/>
                            </p:stCondLst>
                            <p:childTnLst>
                              <p:par>
                                <p:cTn id="41" presetID="22" presetClass="entr" presetSubtype="1"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up)">
                                      <p:cBhvr>
                                        <p:cTn id="43" dur="1000"/>
                                        <p:tgtEl>
                                          <p:spTgt spid="24"/>
                                        </p:tgtEl>
                                      </p:cBhvr>
                                    </p:animEffect>
                                  </p:childTnLst>
                                </p:cTn>
                              </p:par>
                            </p:childTnLst>
                          </p:cTn>
                        </p:par>
                        <p:par>
                          <p:cTn id="44" fill="hold">
                            <p:stCondLst>
                              <p:cond delay="3500"/>
                            </p:stCondLst>
                            <p:childTnLst>
                              <p:par>
                                <p:cTn id="45" presetID="42" presetClass="entr" presetSubtype="0" fill="hold"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53" grpId="0"/>
      <p:bldP spid="5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8266914" y="-18254"/>
            <a:ext cx="649280" cy="762000"/>
            <a:chOff x="8266914" y="-18254"/>
            <a:chExt cx="649280" cy="762000"/>
          </a:xfrm>
        </p:grpSpPr>
        <p:sp>
          <p:nvSpPr>
            <p:cNvPr id="7" name="AutoShape 7"/>
            <p:cNvSpPr>
              <a:spLocks noChangeArrowheads="1"/>
            </p:cNvSpPr>
            <p:nvPr/>
          </p:nvSpPr>
          <p:spPr bwMode="auto">
            <a:xfrm rot="5400000">
              <a:off x="8201851" y="88633"/>
              <a:ext cx="762000" cy="548226"/>
            </a:xfrm>
            <a:prstGeom prst="homePlate">
              <a:avLst>
                <a:gd name="adj" fmla="val 35606"/>
              </a:avLst>
            </a:prstGeom>
            <a:solidFill>
              <a:schemeClr val="bg1">
                <a:lumMod val="95000"/>
              </a:schemeClr>
            </a:solidFill>
            <a:ln w="9525">
              <a:noFill/>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ot="10800000" vert="eaVert" wrap="none" lIns="91440" tIns="45720" rIns="91440" bIns="45720"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pPr>
              <a:endParaRPr kumimoji="0" lang="zh-CN" altLang="zh-CN" sz="1800" b="0" i="0" u="none" strike="noStrike" cap="none" normalizeH="0" baseline="0" dirty="0">
                <a:ln>
                  <a:noFill/>
                </a:ln>
                <a:solidFill>
                  <a:schemeClr val="tx1"/>
                </a:solidFill>
                <a:effectLst/>
                <a:latin typeface="微软雅黑" panose="020B0503020204020204" pitchFamily="34" charset="-122"/>
                <a:ea typeface="宋体" panose="02010600030101010101" pitchFamily="2" charset="-122"/>
                <a:cs typeface="宋体" panose="02010600030101010101" pitchFamily="2" charset="-122"/>
              </a:endParaRPr>
            </a:p>
          </p:txBody>
        </p:sp>
        <p:grpSp>
          <p:nvGrpSpPr>
            <p:cNvPr id="8" name="组合 7"/>
            <p:cNvGrpSpPr/>
            <p:nvPr/>
          </p:nvGrpSpPr>
          <p:grpSpPr>
            <a:xfrm>
              <a:off x="8266914" y="134144"/>
              <a:ext cx="649280" cy="475558"/>
              <a:chOff x="235091" y="185120"/>
              <a:chExt cx="649280" cy="475558"/>
            </a:xfrm>
          </p:grpSpPr>
          <p:sp>
            <p:nvSpPr>
              <p:cNvPr id="9" name="矩形 8"/>
              <p:cNvSpPr/>
              <p:nvPr/>
            </p:nvSpPr>
            <p:spPr>
              <a:xfrm>
                <a:off x="235091" y="185120"/>
                <a:ext cx="649280" cy="369332"/>
              </a:xfrm>
              <a:prstGeom prst="rect">
                <a:avLst/>
              </a:prstGeom>
            </p:spPr>
            <p:txBody>
              <a:bodyPr wrap="none">
                <a:spAutoFit/>
              </a:bodyPr>
              <a:lstStyle/>
              <a:p>
                <a:r>
                  <a:rPr lang="en-US" altLang="zh-CN" b="0" dirty="0">
                    <a:solidFill>
                      <a:schemeClr val="accent3">
                        <a:lumMod val="50000"/>
                      </a:schemeClr>
                    </a:solidFill>
                    <a:latin typeface="Impact" panose="020B0806030902050204" pitchFamily="34" charset="0"/>
                  </a:rPr>
                  <a:t>LOGO</a:t>
                </a:r>
                <a:endParaRPr lang="zh-CN" altLang="en-US" b="0" dirty="0">
                  <a:solidFill>
                    <a:schemeClr val="accent3">
                      <a:lumMod val="50000"/>
                    </a:schemeClr>
                  </a:solidFill>
                  <a:latin typeface="Impact" panose="020B0806030902050204" pitchFamily="34" charset="0"/>
                </a:endParaRPr>
              </a:p>
            </p:txBody>
          </p:sp>
          <p:sp>
            <p:nvSpPr>
              <p:cNvPr id="10" name="矩形 9"/>
              <p:cNvSpPr/>
              <p:nvPr/>
            </p:nvSpPr>
            <p:spPr>
              <a:xfrm>
                <a:off x="292677" y="460623"/>
                <a:ext cx="535724" cy="200055"/>
              </a:xfrm>
              <a:prstGeom prst="rect">
                <a:avLst/>
              </a:prstGeom>
            </p:spPr>
            <p:txBody>
              <a:bodyPr wrap="none">
                <a:spAutoFit/>
              </a:bodyPr>
              <a:lstStyle/>
              <a:p>
                <a:r>
                  <a:rPr lang="en-US" altLang="zh-CN" sz="700" b="0" dirty="0">
                    <a:solidFill>
                      <a:srgbClr val="00B0F0"/>
                    </a:solidFill>
                    <a:latin typeface="Impact" panose="020B0806030902050204" pitchFamily="34" charset="0"/>
                    <a:ea typeface="微软雅黑" panose="020B0503020204020204" pitchFamily="34" charset="-122"/>
                  </a:rPr>
                  <a:t>TEXT HERE</a:t>
                </a:r>
                <a:endParaRPr lang="zh-CN" altLang="en-US" sz="700" b="0" dirty="0">
                  <a:solidFill>
                    <a:srgbClr val="00B0F0"/>
                  </a:solidFill>
                  <a:latin typeface="Impact" panose="020B0806030902050204" pitchFamily="34" charset="0"/>
                  <a:ea typeface="微软雅黑" panose="020B0503020204020204" pitchFamily="34" charset="-122"/>
                </a:endParaRPr>
              </a:p>
            </p:txBody>
          </p:sp>
        </p:grpSp>
      </p:grpSp>
      <p:pic>
        <p:nvPicPr>
          <p:cNvPr id="74" name="Picture 2" descr="C:\Users\Administrator\Desktop\微立体创业计划\001.png"/>
          <p:cNvPicPr>
            <a:picLocks noChangeAspect="1" noChangeArrowheads="1"/>
          </p:cNvPicPr>
          <p:nvPr/>
        </p:nvPicPr>
        <p:blipFill>
          <a:blip r:embed="rId3" cstate="email">
            <a:extLst>
              <a:ext uri="{BEBA8EAE-BF5A-486C-A8C5-ECC9F3942E4B}">
                <a14:imgProps xmlns:a14="http://schemas.microsoft.com/office/drawing/2010/main">
                  <a14:imgLayer r:embed="rId4">
                    <a14:imgEffect>
                      <a14:brightnessContrast bright="-3000"/>
                    </a14:imgEffect>
                  </a14:imgLayer>
                </a14:imgProps>
              </a:ext>
              <a:ext uri="{28A0092B-C50C-407E-A947-70E740481C1C}">
                <a14:useLocalDpi xmlns:a14="http://schemas.microsoft.com/office/drawing/2010/main" val="0"/>
              </a:ext>
            </a:extLst>
          </a:blip>
          <a:srcRect/>
          <a:stretch>
            <a:fillRect/>
          </a:stretch>
        </p:blipFill>
        <p:spPr bwMode="auto">
          <a:xfrm>
            <a:off x="1370801" y="1154720"/>
            <a:ext cx="2215350" cy="2215348"/>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75" name="Picture 3" descr="C:\Users\Administrator\Desktop\微立体创业计划\002.png"/>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1541170" y="872473"/>
            <a:ext cx="2511846" cy="2511844"/>
          </a:xfrm>
          <a:prstGeom prst="rect">
            <a:avLst/>
          </a:prstGeom>
          <a:noFill/>
          <a:effectLst>
            <a:outerShdw blurRad="292100" dist="177800" dir="2460000" sx="99000" sy="99000" algn="l" rotWithShape="0">
              <a:prstClr val="black">
                <a:alpha val="39000"/>
              </a:prstClr>
            </a:outerShdw>
          </a:effectLst>
          <a:extLst>
            <a:ext uri="{909E8E84-426E-40DD-AFC4-6F175D3DCCD1}">
              <a14:hiddenFill xmlns:a14="http://schemas.microsoft.com/office/drawing/2010/main">
                <a:solidFill>
                  <a:srgbClr val="FFFFFF"/>
                </a:solidFill>
              </a14:hiddenFill>
            </a:ext>
          </a:extLst>
        </p:spPr>
      </p:pic>
      <p:pic>
        <p:nvPicPr>
          <p:cNvPr id="76" name="Picture 2" descr="C:\Users\Administrator\Desktop\154.jpg"/>
          <p:cNvPicPr>
            <a:picLocks noChangeAspect="1" noChangeArrowheads="1"/>
          </p:cNvPicPr>
          <p:nvPr/>
        </p:nvPicPr>
        <p:blipFill rotWithShape="1">
          <a:blip r:embed="rId6" cstate="email">
            <a:extLst>
              <a:ext uri="{28A0092B-C50C-407E-A947-70E740481C1C}">
                <a14:useLocalDpi xmlns:a14="http://schemas.microsoft.com/office/drawing/2010/main" val="0"/>
              </a:ext>
            </a:extLst>
          </a:blip>
          <a:srcRect l="5120" t="5120" r="5120" b="5120"/>
          <a:stretch>
            <a:fillRect/>
          </a:stretch>
        </p:blipFill>
        <p:spPr bwMode="auto">
          <a:xfrm>
            <a:off x="1813480" y="1220595"/>
            <a:ext cx="1899148" cy="179901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77" name="矩形 9"/>
          <p:cNvSpPr>
            <a:spLocks noChangeArrowheads="1"/>
          </p:cNvSpPr>
          <p:nvPr/>
        </p:nvSpPr>
        <p:spPr bwMode="auto">
          <a:xfrm>
            <a:off x="1563081" y="3243699"/>
            <a:ext cx="154107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lang="zh-CN" altLang="en-US" b="0" kern="0" dirty="0">
                <a:solidFill>
                  <a:schemeClr val="bg1">
                    <a:lumMod val="95000"/>
                  </a:schemeClr>
                </a:solidFill>
                <a:latin typeface="微软雅黑" panose="020B0503020204020204" pitchFamily="34" charset="-122"/>
                <a:ea typeface="微软雅黑" panose="020B0503020204020204" pitchFamily="34" charset="-122"/>
              </a:rPr>
              <a:t>代用名</a:t>
            </a:r>
            <a:endParaRPr kumimoji="0" lang="zh-CN" altLang="en-US" b="0" i="0" u="none" strike="noStrike" kern="0" cap="none" spc="0" normalizeH="0" baseline="0" noProof="0" dirty="0">
              <a:ln>
                <a:noFill/>
              </a:ln>
              <a:solidFill>
                <a:schemeClr val="bg1">
                  <a:lumMod val="95000"/>
                </a:schemeClr>
              </a:solidFill>
              <a:effectLst/>
              <a:uLnTx/>
              <a:uFillTx/>
              <a:latin typeface="微软雅黑" panose="020B0503020204020204" pitchFamily="34" charset="-122"/>
              <a:ea typeface="微软雅黑" panose="020B0503020204020204" pitchFamily="34" charset="-122"/>
            </a:endParaRPr>
          </a:p>
        </p:txBody>
      </p:sp>
      <p:sp>
        <p:nvSpPr>
          <p:cNvPr id="78" name="矩形 7"/>
          <p:cNvSpPr>
            <a:spLocks noChangeArrowheads="1"/>
          </p:cNvSpPr>
          <p:nvPr/>
        </p:nvSpPr>
        <p:spPr bwMode="auto">
          <a:xfrm>
            <a:off x="2767990" y="3239234"/>
            <a:ext cx="96660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000" b="0" i="0" u="none" strike="noStrike" kern="0" cap="none" spc="0" normalizeH="0" baseline="0" noProof="0" dirty="0">
                <a:ln>
                  <a:noFill/>
                </a:ln>
                <a:solidFill>
                  <a:schemeClr val="bg1">
                    <a:lumMod val="95000"/>
                  </a:schemeClr>
                </a:solidFill>
                <a:effectLst/>
                <a:uLnTx/>
                <a:uFillTx/>
                <a:latin typeface="微软雅黑" panose="020B0503020204020204" pitchFamily="34" charset="-122"/>
                <a:ea typeface="微软雅黑" panose="020B0503020204020204" pitchFamily="34" charset="-122"/>
              </a:rPr>
              <a:t>公司总经理</a:t>
            </a:r>
            <a:endParaRPr kumimoji="0" lang="en-US" altLang="zh-CN" sz="1000" b="0" i="0" u="none" strike="noStrike" kern="0" cap="none" spc="0" normalizeH="0" baseline="0" noProof="0" dirty="0">
              <a:ln>
                <a:noFill/>
              </a:ln>
              <a:solidFill>
                <a:schemeClr val="bg1">
                  <a:lumMod val="95000"/>
                </a:schemeClr>
              </a:solidFill>
              <a:effectLst/>
              <a:uLnTx/>
              <a:uFillTx/>
              <a:latin typeface="微软雅黑" panose="020B0503020204020204" pitchFamily="34" charset="-122"/>
              <a:ea typeface="微软雅黑" panose="020B0503020204020204" pitchFamily="34" charset="-122"/>
            </a:endParaRPr>
          </a:p>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000" b="0" i="0" u="none" strike="noStrike" kern="0" cap="none" spc="0" normalizeH="0" baseline="0" noProof="0" dirty="0">
                <a:ln>
                  <a:noFill/>
                </a:ln>
                <a:solidFill>
                  <a:schemeClr val="bg1">
                    <a:lumMod val="95000"/>
                  </a:schemeClr>
                </a:solidFill>
                <a:effectLst/>
                <a:uLnTx/>
                <a:uFillTx/>
                <a:latin typeface="微软雅黑" panose="020B0503020204020204" pitchFamily="34" charset="-122"/>
                <a:ea typeface="微软雅黑" panose="020B0503020204020204" pitchFamily="34" charset="-122"/>
              </a:rPr>
              <a:t>职务或头衔</a:t>
            </a:r>
          </a:p>
        </p:txBody>
      </p:sp>
      <p:sp>
        <p:nvSpPr>
          <p:cNvPr id="79" name="TextBox 78"/>
          <p:cNvSpPr txBox="1"/>
          <p:nvPr/>
        </p:nvSpPr>
        <p:spPr>
          <a:xfrm>
            <a:off x="1154321" y="3690481"/>
            <a:ext cx="3266073" cy="1015663"/>
          </a:xfrm>
          <a:prstGeom prst="rect">
            <a:avLst/>
          </a:prstGeom>
          <a:noFill/>
        </p:spPr>
        <p:txBody>
          <a:bodyPr wrap="square">
            <a:spAutoFit/>
          </a:bodyPr>
          <a:lstStyle>
            <a:defPPr>
              <a:defRPr lang="zh-CN"/>
            </a:defPPr>
            <a:lvl1pPr>
              <a:buFont typeface="Arial" panose="020B0604020202020204" pitchFamily="34" charset="0"/>
              <a:buNone/>
              <a:defRPr>
                <a:solidFill>
                  <a:srgbClr val="333333"/>
                </a:solidFill>
                <a:latin typeface="微软雅黑" panose="020B0503020204020204" pitchFamily="34" charset="-122"/>
                <a:ea typeface="微软雅黑" panose="020B0503020204020204" pitchFamily="34" charset="-122"/>
              </a:defRPr>
            </a:lvl1pPr>
          </a:lstStyle>
          <a:p>
            <a:pPr marL="0" marR="0" lvl="0" indent="0" algn="l" defTabSz="914400" eaLnBrk="1" fontAlgn="auto" latinLnBrk="0" hangingPunct="1">
              <a:lnSpc>
                <a:spcPct val="150000"/>
              </a:lnSpc>
              <a:spcBef>
                <a:spcPts val="0"/>
              </a:spcBef>
              <a:spcAft>
                <a:spcPts val="0"/>
              </a:spcAft>
              <a:buClrTx/>
              <a:buSzTx/>
              <a:buFont typeface="Arial" panose="020B0604020202020204" pitchFamily="34" charset="0"/>
              <a:buNone/>
              <a:defRPr/>
            </a:pPr>
            <a:r>
              <a:rPr kumimoji="0" lang="zh-CN" altLang="en-US" sz="800" b="0" i="0" u="none" strike="noStrike" kern="0" cap="none" spc="0" normalizeH="0" baseline="0" noProof="0" dirty="0">
                <a:ln>
                  <a:noFill/>
                </a:ln>
                <a:solidFill>
                  <a:schemeClr val="bg1">
                    <a:lumMod val="95000"/>
                  </a:schemeClr>
                </a:solidFill>
                <a:effectLst/>
                <a:uLnTx/>
                <a:uFillTx/>
                <a:latin typeface="微软雅黑" panose="020B0503020204020204" pitchFamily="34" charset="-122"/>
                <a:ea typeface="微软雅黑" panose="020B0503020204020204" pitchFamily="34" charset="-122"/>
              </a:rPr>
              <a:t>       在这里输入主要的职业经验及任职主要机构等等，如：某大学工商学院研究生，有十余年行业经验，是某领域领军人物。      </a:t>
            </a:r>
            <a:endParaRPr kumimoji="0" lang="en-US" altLang="zh-CN" sz="800" b="0" i="0" u="none" strike="noStrike" kern="0" cap="none" spc="0" normalizeH="0" baseline="0" noProof="0" dirty="0">
              <a:ln>
                <a:noFill/>
              </a:ln>
              <a:solidFill>
                <a:schemeClr val="bg1">
                  <a:lumMod val="95000"/>
                </a:schemeClr>
              </a:solidFill>
              <a:effectLst/>
              <a:uLnTx/>
              <a:uFillTx/>
              <a:latin typeface="微软雅黑" panose="020B0503020204020204" pitchFamily="34" charset="-122"/>
              <a:ea typeface="微软雅黑" panose="020B0503020204020204" pitchFamily="34" charset="-122"/>
            </a:endParaRPr>
          </a:p>
          <a:p>
            <a:pPr marL="0" marR="0" lvl="0" indent="0" algn="l" defTabSz="914400" eaLnBrk="1" fontAlgn="auto" latinLnBrk="0" hangingPunct="1">
              <a:lnSpc>
                <a:spcPct val="150000"/>
              </a:lnSpc>
              <a:spcBef>
                <a:spcPts val="0"/>
              </a:spcBef>
              <a:spcAft>
                <a:spcPts val="0"/>
              </a:spcAft>
              <a:buClrTx/>
              <a:buSzTx/>
              <a:buFont typeface="Arial" panose="020B0604020202020204" pitchFamily="34" charset="0"/>
              <a:buNone/>
              <a:defRPr/>
            </a:pPr>
            <a:r>
              <a:rPr kumimoji="0" lang="en-US" altLang="zh-CN" sz="800" b="0" i="0" u="none" strike="noStrike" kern="0" cap="none" spc="0" normalizeH="0" baseline="0" noProof="0" dirty="0">
                <a:ln>
                  <a:noFill/>
                </a:ln>
                <a:solidFill>
                  <a:schemeClr val="bg1">
                    <a:lumMod val="95000"/>
                  </a:schemeClr>
                </a:solidFill>
                <a:effectLst/>
                <a:uLnTx/>
                <a:uFillTx/>
                <a:latin typeface="微软雅黑" panose="020B0503020204020204" pitchFamily="34" charset="-122"/>
                <a:ea typeface="微软雅黑" panose="020B0503020204020204" pitchFamily="34" charset="-122"/>
              </a:rPr>
              <a:t>       1992</a:t>
            </a:r>
            <a:r>
              <a:rPr kumimoji="0" lang="zh-CN" altLang="en-US" sz="800" b="0" i="0" u="none" strike="noStrike" kern="0" cap="none" spc="0" normalizeH="0" baseline="0" noProof="0" dirty="0">
                <a:ln>
                  <a:noFill/>
                </a:ln>
                <a:solidFill>
                  <a:schemeClr val="bg1">
                    <a:lumMod val="95000"/>
                  </a:schemeClr>
                </a:solidFill>
                <a:effectLst/>
                <a:uLnTx/>
                <a:uFillTx/>
                <a:latin typeface="微软雅黑" panose="020B0503020204020204" pitchFamily="34" charset="-122"/>
                <a:ea typeface="微软雅黑" panose="020B0503020204020204" pitchFamily="34" charset="-122"/>
              </a:rPr>
              <a:t>年在某公司担任中层管理；</a:t>
            </a:r>
            <a:r>
              <a:rPr kumimoji="0" lang="en-US" altLang="zh-CN" sz="800" b="0" i="0" u="none" strike="noStrike" kern="0" cap="none" spc="0" normalizeH="0" baseline="0" noProof="0" dirty="0">
                <a:ln>
                  <a:noFill/>
                </a:ln>
                <a:solidFill>
                  <a:schemeClr val="bg1">
                    <a:lumMod val="95000"/>
                  </a:schemeClr>
                </a:solidFill>
                <a:effectLst/>
                <a:uLnTx/>
                <a:uFillTx/>
                <a:latin typeface="微软雅黑" panose="020B0503020204020204" pitchFamily="34" charset="-122"/>
                <a:ea typeface="微软雅黑" panose="020B0503020204020204" pitchFamily="34" charset="-122"/>
              </a:rPr>
              <a:t>2003</a:t>
            </a:r>
            <a:r>
              <a:rPr kumimoji="0" lang="zh-CN" altLang="en-US" sz="800" b="0" i="0" u="none" strike="noStrike" kern="0" cap="none" spc="0" normalizeH="0" baseline="0" noProof="0" dirty="0">
                <a:ln>
                  <a:noFill/>
                </a:ln>
                <a:solidFill>
                  <a:schemeClr val="bg1">
                    <a:lumMod val="95000"/>
                  </a:schemeClr>
                </a:solidFill>
                <a:effectLst/>
                <a:uLnTx/>
                <a:uFillTx/>
                <a:latin typeface="微软雅黑" panose="020B0503020204020204" pitchFamily="34" charset="-122"/>
                <a:ea typeface="微软雅黑" panose="020B0503020204020204" pitchFamily="34" charset="-122"/>
              </a:rPr>
              <a:t>年任某公司执</a:t>
            </a:r>
            <a:r>
              <a:rPr kumimoji="0" lang="en-US" altLang="zh-CN" sz="800" b="0" i="0" u="none" strike="noStrike" kern="0" cap="none" spc="0" normalizeH="0" baseline="0" noProof="0" dirty="0">
                <a:ln>
                  <a:noFill/>
                </a:ln>
                <a:solidFill>
                  <a:schemeClr val="bg1">
                    <a:lumMod val="95000"/>
                  </a:schemeClr>
                </a:solidFill>
                <a:effectLst/>
                <a:uLnTx/>
                <a:uFillTx/>
                <a:latin typeface="微软雅黑" panose="020B0503020204020204" pitchFamily="34" charset="-122"/>
                <a:ea typeface="微软雅黑" panose="020B0503020204020204" pitchFamily="34" charset="-122"/>
              </a:rPr>
              <a:t>COO</a:t>
            </a:r>
            <a:r>
              <a:rPr kumimoji="0" lang="zh-CN" altLang="en-US" sz="800" b="0" i="0" u="none" strike="noStrike" kern="0" cap="none" spc="0" normalizeH="0" baseline="0" noProof="0" dirty="0">
                <a:ln>
                  <a:noFill/>
                </a:ln>
                <a:solidFill>
                  <a:schemeClr val="bg1">
                    <a:lumMod val="95000"/>
                  </a:schemeClr>
                </a:solidFill>
                <a:effectLst/>
                <a:uLnTx/>
                <a:uFillTx/>
                <a:latin typeface="微软雅黑" panose="020B0503020204020204" pitchFamily="34" charset="-122"/>
                <a:ea typeface="微软雅黑" panose="020B0503020204020204" pitchFamily="34" charset="-122"/>
              </a:rPr>
              <a:t>；</a:t>
            </a:r>
            <a:r>
              <a:rPr kumimoji="0" lang="en-US" altLang="zh-CN" sz="800" b="0" i="0" u="none" strike="noStrike" kern="0" cap="none" spc="0" normalizeH="0" baseline="0" noProof="0" dirty="0">
                <a:ln>
                  <a:noFill/>
                </a:ln>
                <a:solidFill>
                  <a:schemeClr val="bg1">
                    <a:lumMod val="95000"/>
                  </a:schemeClr>
                </a:solidFill>
                <a:effectLst/>
                <a:uLnTx/>
                <a:uFillTx/>
                <a:latin typeface="微软雅黑" panose="020B0503020204020204" pitchFamily="34" charset="-122"/>
                <a:ea typeface="微软雅黑" panose="020B0503020204020204" pitchFamily="34" charset="-122"/>
              </a:rPr>
              <a:t>2007</a:t>
            </a:r>
            <a:r>
              <a:rPr kumimoji="0" lang="zh-CN" altLang="en-US" sz="800" b="0" i="0" u="none" strike="noStrike" kern="0" cap="none" spc="0" normalizeH="0" baseline="0" noProof="0" dirty="0">
                <a:ln>
                  <a:noFill/>
                </a:ln>
                <a:solidFill>
                  <a:schemeClr val="bg1">
                    <a:lumMod val="95000"/>
                  </a:schemeClr>
                </a:solidFill>
                <a:effectLst/>
                <a:uLnTx/>
                <a:uFillTx/>
                <a:latin typeface="微软雅黑" panose="020B0503020204020204" pitchFamily="34" charset="-122"/>
                <a:ea typeface="微软雅黑" panose="020B0503020204020204" pitchFamily="34" charset="-122"/>
              </a:rPr>
              <a:t>年担任某公司执行总裁。曾于某年、某年、</a:t>
            </a:r>
            <a:r>
              <a:rPr kumimoji="0" lang="en-US" altLang="zh-CN" sz="800" b="0" i="0" u="none" strike="noStrike" kern="0" cap="none" spc="0" normalizeH="0" baseline="0" noProof="0" dirty="0">
                <a:ln>
                  <a:noFill/>
                </a:ln>
                <a:solidFill>
                  <a:schemeClr val="bg1">
                    <a:lumMod val="95000"/>
                  </a:schemeClr>
                </a:solidFill>
                <a:effectLst/>
                <a:uLnTx/>
                <a:uFillTx/>
                <a:latin typeface="微软雅黑" panose="020B0503020204020204" pitchFamily="34" charset="-122"/>
                <a:ea typeface="微软雅黑" panose="020B0503020204020204" pitchFamily="34" charset="-122"/>
              </a:rPr>
              <a:t>2012</a:t>
            </a:r>
            <a:r>
              <a:rPr kumimoji="0" lang="zh-CN" altLang="en-US" sz="800" b="0" i="0" u="none" strike="noStrike" kern="0" cap="none" spc="0" normalizeH="0" baseline="0" noProof="0" dirty="0">
                <a:ln>
                  <a:noFill/>
                </a:ln>
                <a:solidFill>
                  <a:schemeClr val="bg1">
                    <a:lumMod val="95000"/>
                  </a:schemeClr>
                </a:solidFill>
                <a:effectLst/>
                <a:uLnTx/>
                <a:uFillTx/>
                <a:latin typeface="微软雅黑" panose="020B0503020204020204" pitchFamily="34" charset="-122"/>
                <a:ea typeface="微软雅黑" panose="020B0503020204020204" pitchFamily="34" charset="-122"/>
              </a:rPr>
              <a:t>年分别获得某某奖项。</a:t>
            </a:r>
          </a:p>
        </p:txBody>
      </p:sp>
      <p:pic>
        <p:nvPicPr>
          <p:cNvPr id="80" name="Picture 2" descr="C:\Users\Administrator\Desktop\微立体创业计划\001.png"/>
          <p:cNvPicPr>
            <a:picLocks noChangeAspect="1" noChangeArrowheads="1"/>
          </p:cNvPicPr>
          <p:nvPr/>
        </p:nvPicPr>
        <p:blipFill>
          <a:blip r:embed="rId3" cstate="email">
            <a:extLst>
              <a:ext uri="{BEBA8EAE-BF5A-486C-A8C5-ECC9F3942E4B}">
                <a14:imgProps xmlns:a14="http://schemas.microsoft.com/office/drawing/2010/main">
                  <a14:imgLayer r:embed="rId4">
                    <a14:imgEffect>
                      <a14:brightnessContrast bright="-3000"/>
                    </a14:imgEffect>
                  </a14:imgLayer>
                </a14:imgProps>
              </a:ext>
              <a:ext uri="{28A0092B-C50C-407E-A947-70E740481C1C}">
                <a14:useLocalDpi xmlns:a14="http://schemas.microsoft.com/office/drawing/2010/main" val="0"/>
              </a:ext>
            </a:extLst>
          </a:blip>
          <a:srcRect/>
          <a:stretch>
            <a:fillRect/>
          </a:stretch>
        </p:blipFill>
        <p:spPr bwMode="auto">
          <a:xfrm>
            <a:off x="5090979" y="1154720"/>
            <a:ext cx="2215350" cy="2215348"/>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81" name="Picture 3" descr="C:\Users\Administrator\Desktop\微立体创业计划\002.png"/>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5261348" y="872473"/>
            <a:ext cx="2511846" cy="2511844"/>
          </a:xfrm>
          <a:prstGeom prst="rect">
            <a:avLst/>
          </a:prstGeom>
          <a:noFill/>
          <a:effectLst>
            <a:outerShdw blurRad="292100" dist="177800" dir="2460000" sx="99000" sy="99000" algn="l" rotWithShape="0">
              <a:prstClr val="black">
                <a:alpha val="39000"/>
              </a:prstClr>
            </a:outerShdw>
          </a:effectLst>
          <a:extLst>
            <a:ext uri="{909E8E84-426E-40DD-AFC4-6F175D3DCCD1}">
              <a14:hiddenFill xmlns:a14="http://schemas.microsoft.com/office/drawing/2010/main">
                <a:solidFill>
                  <a:srgbClr val="FFFFFF"/>
                </a:solidFill>
              </a14:hiddenFill>
            </a:ext>
          </a:extLst>
        </p:spPr>
      </p:pic>
      <p:pic>
        <p:nvPicPr>
          <p:cNvPr id="82" name="Picture 2"/>
          <p:cNvPicPr>
            <a:picLocks noChangeAspect="1" noChangeArrowheads="1"/>
          </p:cNvPicPr>
          <p:nvPr/>
        </p:nvPicPr>
        <p:blipFill>
          <a:blip r:embed="rId7" cstate="email">
            <a:extLst>
              <a:ext uri="{28A0092B-C50C-407E-A947-70E740481C1C}">
                <a14:useLocalDpi xmlns:a14="http://schemas.microsoft.com/office/drawing/2010/main" val="0"/>
              </a:ext>
            </a:extLst>
          </a:blip>
          <a:stretch>
            <a:fillRect/>
          </a:stretch>
        </p:blipFill>
        <p:spPr bwMode="auto">
          <a:xfrm>
            <a:off x="5595452" y="1220595"/>
            <a:ext cx="1872942" cy="179901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83" name="矩形 9"/>
          <p:cNvSpPr>
            <a:spLocks noChangeArrowheads="1"/>
          </p:cNvSpPr>
          <p:nvPr/>
        </p:nvSpPr>
        <p:spPr bwMode="auto">
          <a:xfrm>
            <a:off x="5286354" y="3243699"/>
            <a:ext cx="154107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b="0" i="0" u="none" strike="noStrike" kern="0" cap="none" spc="0" normalizeH="0" baseline="0" noProof="0" dirty="0">
                <a:ln>
                  <a:noFill/>
                </a:ln>
                <a:solidFill>
                  <a:schemeClr val="bg1">
                    <a:lumMod val="95000"/>
                  </a:schemeClr>
                </a:solidFill>
                <a:effectLst/>
                <a:uLnTx/>
                <a:uFillTx/>
                <a:latin typeface="微软雅黑" panose="020B0503020204020204" pitchFamily="34" charset="-122"/>
                <a:ea typeface="微软雅黑" panose="020B0503020204020204" pitchFamily="34" charset="-122"/>
              </a:rPr>
              <a:t>代用名</a:t>
            </a:r>
          </a:p>
        </p:txBody>
      </p:sp>
      <p:sp>
        <p:nvSpPr>
          <p:cNvPr id="84" name="矩形 7"/>
          <p:cNvSpPr>
            <a:spLocks noChangeArrowheads="1"/>
          </p:cNvSpPr>
          <p:nvPr/>
        </p:nvSpPr>
        <p:spPr bwMode="auto">
          <a:xfrm>
            <a:off x="6491263" y="3239234"/>
            <a:ext cx="96660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000" b="0" i="0" u="none" strike="noStrike" kern="0" cap="none" spc="0" normalizeH="0" baseline="0" noProof="0" dirty="0">
                <a:ln>
                  <a:noFill/>
                </a:ln>
                <a:solidFill>
                  <a:schemeClr val="bg1">
                    <a:lumMod val="95000"/>
                  </a:schemeClr>
                </a:solidFill>
                <a:effectLst/>
                <a:uLnTx/>
                <a:uFillTx/>
                <a:latin typeface="微软雅黑" panose="020B0503020204020204" pitchFamily="34" charset="-122"/>
                <a:ea typeface="微软雅黑" panose="020B0503020204020204" pitchFamily="34" charset="-122"/>
              </a:rPr>
              <a:t>公司总经理</a:t>
            </a:r>
            <a:endParaRPr kumimoji="0" lang="en-US" altLang="zh-CN" sz="1000" b="0" i="0" u="none" strike="noStrike" kern="0" cap="none" spc="0" normalizeH="0" baseline="0" noProof="0" dirty="0">
              <a:ln>
                <a:noFill/>
              </a:ln>
              <a:solidFill>
                <a:schemeClr val="bg1">
                  <a:lumMod val="95000"/>
                </a:schemeClr>
              </a:solidFill>
              <a:effectLst/>
              <a:uLnTx/>
              <a:uFillTx/>
              <a:latin typeface="微软雅黑" panose="020B0503020204020204" pitchFamily="34" charset="-122"/>
              <a:ea typeface="微软雅黑" panose="020B0503020204020204" pitchFamily="34" charset="-122"/>
            </a:endParaRPr>
          </a:p>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000" b="0" i="0" u="none" strike="noStrike" kern="0" cap="none" spc="0" normalizeH="0" baseline="0" noProof="0" dirty="0">
                <a:ln>
                  <a:noFill/>
                </a:ln>
                <a:solidFill>
                  <a:schemeClr val="bg1">
                    <a:lumMod val="95000"/>
                  </a:schemeClr>
                </a:solidFill>
                <a:effectLst/>
                <a:uLnTx/>
                <a:uFillTx/>
                <a:latin typeface="微软雅黑" panose="020B0503020204020204" pitchFamily="34" charset="-122"/>
                <a:ea typeface="微软雅黑" panose="020B0503020204020204" pitchFamily="34" charset="-122"/>
              </a:rPr>
              <a:t>职务或头衔</a:t>
            </a:r>
          </a:p>
        </p:txBody>
      </p:sp>
      <p:sp>
        <p:nvSpPr>
          <p:cNvPr id="85" name="TextBox 84"/>
          <p:cNvSpPr txBox="1"/>
          <p:nvPr/>
        </p:nvSpPr>
        <p:spPr>
          <a:xfrm>
            <a:off x="4877594" y="3690481"/>
            <a:ext cx="3266073" cy="1015663"/>
          </a:xfrm>
          <a:prstGeom prst="rect">
            <a:avLst/>
          </a:prstGeom>
          <a:noFill/>
        </p:spPr>
        <p:txBody>
          <a:bodyPr wrap="square">
            <a:spAutoFit/>
          </a:bodyPr>
          <a:lstStyle>
            <a:defPPr>
              <a:defRPr lang="zh-CN"/>
            </a:defPPr>
            <a:lvl1pPr>
              <a:buFont typeface="Arial" panose="020B0604020202020204" pitchFamily="34" charset="0"/>
              <a:buNone/>
              <a:defRPr>
                <a:solidFill>
                  <a:srgbClr val="333333"/>
                </a:solidFill>
                <a:latin typeface="微软雅黑" panose="020B0503020204020204" pitchFamily="34" charset="-122"/>
                <a:ea typeface="微软雅黑" panose="020B0503020204020204" pitchFamily="34" charset="-122"/>
              </a:defRPr>
            </a:lvl1pPr>
          </a:lstStyle>
          <a:p>
            <a:pPr marL="0" marR="0" lvl="0" indent="0" algn="l" defTabSz="914400" eaLnBrk="1" fontAlgn="auto" latinLnBrk="0" hangingPunct="1">
              <a:lnSpc>
                <a:spcPct val="150000"/>
              </a:lnSpc>
              <a:spcBef>
                <a:spcPts val="0"/>
              </a:spcBef>
              <a:spcAft>
                <a:spcPts val="0"/>
              </a:spcAft>
              <a:buClrTx/>
              <a:buSzTx/>
              <a:buFont typeface="Arial" panose="020B0604020202020204" pitchFamily="34" charset="0"/>
              <a:buNone/>
              <a:defRPr/>
            </a:pPr>
            <a:r>
              <a:rPr kumimoji="0" lang="zh-CN" altLang="en-US" sz="800" b="0" i="0" u="none" strike="noStrike" kern="0" cap="none" spc="0" normalizeH="0" baseline="0" noProof="0" dirty="0">
                <a:ln>
                  <a:noFill/>
                </a:ln>
                <a:solidFill>
                  <a:schemeClr val="bg1">
                    <a:lumMod val="95000"/>
                  </a:schemeClr>
                </a:solidFill>
                <a:effectLst/>
                <a:uLnTx/>
                <a:uFillTx/>
                <a:latin typeface="微软雅黑" panose="020B0503020204020204" pitchFamily="34" charset="-122"/>
                <a:ea typeface="微软雅黑" panose="020B0503020204020204" pitchFamily="34" charset="-122"/>
              </a:rPr>
              <a:t>       在这里输入主要的职业经验及任职主要机构等等，如：某大学工商学院研究生，有十余年行业经验，是某领域领军人物。      </a:t>
            </a:r>
            <a:endParaRPr kumimoji="0" lang="en-US" altLang="zh-CN" sz="800" b="0" i="0" u="none" strike="noStrike" kern="0" cap="none" spc="0" normalizeH="0" baseline="0" noProof="0" dirty="0">
              <a:ln>
                <a:noFill/>
              </a:ln>
              <a:solidFill>
                <a:schemeClr val="bg1">
                  <a:lumMod val="95000"/>
                </a:schemeClr>
              </a:solidFill>
              <a:effectLst/>
              <a:uLnTx/>
              <a:uFillTx/>
              <a:latin typeface="微软雅黑" panose="020B0503020204020204" pitchFamily="34" charset="-122"/>
              <a:ea typeface="微软雅黑" panose="020B0503020204020204" pitchFamily="34" charset="-122"/>
            </a:endParaRPr>
          </a:p>
          <a:p>
            <a:pPr marL="0" marR="0" lvl="0" indent="0" algn="l" defTabSz="914400" eaLnBrk="1" fontAlgn="auto" latinLnBrk="0" hangingPunct="1">
              <a:lnSpc>
                <a:spcPct val="150000"/>
              </a:lnSpc>
              <a:spcBef>
                <a:spcPts val="0"/>
              </a:spcBef>
              <a:spcAft>
                <a:spcPts val="0"/>
              </a:spcAft>
              <a:buClrTx/>
              <a:buSzTx/>
              <a:buFont typeface="Arial" panose="020B0604020202020204" pitchFamily="34" charset="0"/>
              <a:buNone/>
              <a:defRPr/>
            </a:pPr>
            <a:r>
              <a:rPr kumimoji="0" lang="en-US" altLang="zh-CN" sz="800" b="0" i="0" u="none" strike="noStrike" kern="0" cap="none" spc="0" normalizeH="0" baseline="0" noProof="0" dirty="0">
                <a:ln>
                  <a:noFill/>
                </a:ln>
                <a:solidFill>
                  <a:schemeClr val="bg1">
                    <a:lumMod val="95000"/>
                  </a:schemeClr>
                </a:solidFill>
                <a:effectLst/>
                <a:uLnTx/>
                <a:uFillTx/>
                <a:latin typeface="微软雅黑" panose="020B0503020204020204" pitchFamily="34" charset="-122"/>
                <a:ea typeface="微软雅黑" panose="020B0503020204020204" pitchFamily="34" charset="-122"/>
              </a:rPr>
              <a:t>       1992</a:t>
            </a:r>
            <a:r>
              <a:rPr kumimoji="0" lang="zh-CN" altLang="en-US" sz="800" b="0" i="0" u="none" strike="noStrike" kern="0" cap="none" spc="0" normalizeH="0" baseline="0" noProof="0" dirty="0">
                <a:ln>
                  <a:noFill/>
                </a:ln>
                <a:solidFill>
                  <a:schemeClr val="bg1">
                    <a:lumMod val="95000"/>
                  </a:schemeClr>
                </a:solidFill>
                <a:effectLst/>
                <a:uLnTx/>
                <a:uFillTx/>
                <a:latin typeface="微软雅黑" panose="020B0503020204020204" pitchFamily="34" charset="-122"/>
                <a:ea typeface="微软雅黑" panose="020B0503020204020204" pitchFamily="34" charset="-122"/>
              </a:rPr>
              <a:t>年在某公司担任中层管理；</a:t>
            </a:r>
            <a:r>
              <a:rPr kumimoji="0" lang="en-US" altLang="zh-CN" sz="800" b="0" i="0" u="none" strike="noStrike" kern="0" cap="none" spc="0" normalizeH="0" baseline="0" noProof="0" dirty="0">
                <a:ln>
                  <a:noFill/>
                </a:ln>
                <a:solidFill>
                  <a:schemeClr val="bg1">
                    <a:lumMod val="95000"/>
                  </a:schemeClr>
                </a:solidFill>
                <a:effectLst/>
                <a:uLnTx/>
                <a:uFillTx/>
                <a:latin typeface="微软雅黑" panose="020B0503020204020204" pitchFamily="34" charset="-122"/>
                <a:ea typeface="微软雅黑" panose="020B0503020204020204" pitchFamily="34" charset="-122"/>
              </a:rPr>
              <a:t>2003</a:t>
            </a:r>
            <a:r>
              <a:rPr kumimoji="0" lang="zh-CN" altLang="en-US" sz="800" b="0" i="0" u="none" strike="noStrike" kern="0" cap="none" spc="0" normalizeH="0" baseline="0" noProof="0" dirty="0">
                <a:ln>
                  <a:noFill/>
                </a:ln>
                <a:solidFill>
                  <a:schemeClr val="bg1">
                    <a:lumMod val="95000"/>
                  </a:schemeClr>
                </a:solidFill>
                <a:effectLst/>
                <a:uLnTx/>
                <a:uFillTx/>
                <a:latin typeface="微软雅黑" panose="020B0503020204020204" pitchFamily="34" charset="-122"/>
                <a:ea typeface="微软雅黑" panose="020B0503020204020204" pitchFamily="34" charset="-122"/>
              </a:rPr>
              <a:t>年任某公司执</a:t>
            </a:r>
            <a:r>
              <a:rPr kumimoji="0" lang="en-US" altLang="zh-CN" sz="800" b="0" i="0" u="none" strike="noStrike" kern="0" cap="none" spc="0" normalizeH="0" baseline="0" noProof="0" dirty="0">
                <a:ln>
                  <a:noFill/>
                </a:ln>
                <a:solidFill>
                  <a:schemeClr val="bg1">
                    <a:lumMod val="95000"/>
                  </a:schemeClr>
                </a:solidFill>
                <a:effectLst/>
                <a:uLnTx/>
                <a:uFillTx/>
                <a:latin typeface="微软雅黑" panose="020B0503020204020204" pitchFamily="34" charset="-122"/>
                <a:ea typeface="微软雅黑" panose="020B0503020204020204" pitchFamily="34" charset="-122"/>
              </a:rPr>
              <a:t>COO</a:t>
            </a:r>
            <a:r>
              <a:rPr kumimoji="0" lang="zh-CN" altLang="en-US" sz="800" b="0" i="0" u="none" strike="noStrike" kern="0" cap="none" spc="0" normalizeH="0" baseline="0" noProof="0" dirty="0">
                <a:ln>
                  <a:noFill/>
                </a:ln>
                <a:solidFill>
                  <a:schemeClr val="bg1">
                    <a:lumMod val="95000"/>
                  </a:schemeClr>
                </a:solidFill>
                <a:effectLst/>
                <a:uLnTx/>
                <a:uFillTx/>
                <a:latin typeface="微软雅黑" panose="020B0503020204020204" pitchFamily="34" charset="-122"/>
                <a:ea typeface="微软雅黑" panose="020B0503020204020204" pitchFamily="34" charset="-122"/>
              </a:rPr>
              <a:t>；</a:t>
            </a:r>
            <a:r>
              <a:rPr kumimoji="0" lang="en-US" altLang="zh-CN" sz="800" b="0" i="0" u="none" strike="noStrike" kern="0" cap="none" spc="0" normalizeH="0" baseline="0" noProof="0" dirty="0">
                <a:ln>
                  <a:noFill/>
                </a:ln>
                <a:solidFill>
                  <a:schemeClr val="bg1">
                    <a:lumMod val="95000"/>
                  </a:schemeClr>
                </a:solidFill>
                <a:effectLst/>
                <a:uLnTx/>
                <a:uFillTx/>
                <a:latin typeface="微软雅黑" panose="020B0503020204020204" pitchFamily="34" charset="-122"/>
                <a:ea typeface="微软雅黑" panose="020B0503020204020204" pitchFamily="34" charset="-122"/>
              </a:rPr>
              <a:t>2007</a:t>
            </a:r>
            <a:r>
              <a:rPr kumimoji="0" lang="zh-CN" altLang="en-US" sz="800" b="0" i="0" u="none" strike="noStrike" kern="0" cap="none" spc="0" normalizeH="0" baseline="0" noProof="0" dirty="0">
                <a:ln>
                  <a:noFill/>
                </a:ln>
                <a:solidFill>
                  <a:schemeClr val="bg1">
                    <a:lumMod val="95000"/>
                  </a:schemeClr>
                </a:solidFill>
                <a:effectLst/>
                <a:uLnTx/>
                <a:uFillTx/>
                <a:latin typeface="微软雅黑" panose="020B0503020204020204" pitchFamily="34" charset="-122"/>
                <a:ea typeface="微软雅黑" panose="020B0503020204020204" pitchFamily="34" charset="-122"/>
              </a:rPr>
              <a:t>年担任某公司执行总裁。曾于某年、某年、</a:t>
            </a:r>
            <a:r>
              <a:rPr kumimoji="0" lang="en-US" altLang="zh-CN" sz="800" b="0" i="0" u="none" strike="noStrike" kern="0" cap="none" spc="0" normalizeH="0" baseline="0" noProof="0" dirty="0">
                <a:ln>
                  <a:noFill/>
                </a:ln>
                <a:solidFill>
                  <a:schemeClr val="bg1">
                    <a:lumMod val="95000"/>
                  </a:schemeClr>
                </a:solidFill>
                <a:effectLst/>
                <a:uLnTx/>
                <a:uFillTx/>
                <a:latin typeface="微软雅黑" panose="020B0503020204020204" pitchFamily="34" charset="-122"/>
                <a:ea typeface="微软雅黑" panose="020B0503020204020204" pitchFamily="34" charset="-122"/>
              </a:rPr>
              <a:t>2012</a:t>
            </a:r>
            <a:r>
              <a:rPr kumimoji="0" lang="zh-CN" altLang="en-US" sz="800" b="0" i="0" u="none" strike="noStrike" kern="0" cap="none" spc="0" normalizeH="0" baseline="0" noProof="0" dirty="0">
                <a:ln>
                  <a:noFill/>
                </a:ln>
                <a:solidFill>
                  <a:schemeClr val="bg1">
                    <a:lumMod val="95000"/>
                  </a:schemeClr>
                </a:solidFill>
                <a:effectLst/>
                <a:uLnTx/>
                <a:uFillTx/>
                <a:latin typeface="微软雅黑" panose="020B0503020204020204" pitchFamily="34" charset="-122"/>
                <a:ea typeface="微软雅黑" panose="020B0503020204020204" pitchFamily="34" charset="-122"/>
              </a:rPr>
              <a:t>年分别获得某某奖项。</a:t>
            </a:r>
          </a:p>
        </p:txBody>
      </p:sp>
      <p:grpSp>
        <p:nvGrpSpPr>
          <p:cNvPr id="25" name="组合 24"/>
          <p:cNvGrpSpPr/>
          <p:nvPr/>
        </p:nvGrpSpPr>
        <p:grpSpPr>
          <a:xfrm>
            <a:off x="903371" y="249943"/>
            <a:ext cx="2831223" cy="679699"/>
            <a:chOff x="903371" y="249943"/>
            <a:chExt cx="2831223" cy="679699"/>
          </a:xfrm>
        </p:grpSpPr>
        <p:sp>
          <p:nvSpPr>
            <p:cNvPr id="28" name="任意多边形 27"/>
            <p:cNvSpPr/>
            <p:nvPr/>
          </p:nvSpPr>
          <p:spPr bwMode="auto">
            <a:xfrm>
              <a:off x="903371" y="249943"/>
              <a:ext cx="2831223" cy="679699"/>
            </a:xfrm>
            <a:custGeom>
              <a:avLst/>
              <a:gdLst>
                <a:gd name="connsiteX0" fmla="*/ 352810 w 4452260"/>
                <a:gd name="connsiteY0" fmla="*/ 0 h 1068867"/>
                <a:gd name="connsiteX1" fmla="*/ 636768 w 4452260"/>
                <a:gd name="connsiteY1" fmla="*/ 0 h 1068867"/>
                <a:gd name="connsiteX2" fmla="*/ 647700 w 4452260"/>
                <a:gd name="connsiteY2" fmla="*/ 0 h 1068867"/>
                <a:gd name="connsiteX3" fmla="*/ 724065 w 4452260"/>
                <a:gd name="connsiteY3" fmla="*/ 0 h 1068867"/>
                <a:gd name="connsiteX4" fmla="*/ 782584 w 4452260"/>
                <a:gd name="connsiteY4" fmla="*/ 0 h 1068867"/>
                <a:gd name="connsiteX5" fmla="*/ 799455 w 4452260"/>
                <a:gd name="connsiteY5" fmla="*/ 0 h 1068867"/>
                <a:gd name="connsiteX6" fmla="*/ 809825 w 4452260"/>
                <a:gd name="connsiteY6" fmla="*/ 0 h 1068867"/>
                <a:gd name="connsiteX7" fmla="*/ 818078 w 4452260"/>
                <a:gd name="connsiteY7" fmla="*/ 0 h 1068867"/>
                <a:gd name="connsiteX8" fmla="*/ 843980 w 4452260"/>
                <a:gd name="connsiteY8" fmla="*/ 0 h 1068867"/>
                <a:gd name="connsiteX9" fmla="*/ 931658 w 4452260"/>
                <a:gd name="connsiteY9" fmla="*/ 0 h 1068867"/>
                <a:gd name="connsiteX10" fmla="*/ 961580 w 4452260"/>
                <a:gd name="connsiteY10" fmla="*/ 0 h 1068867"/>
                <a:gd name="connsiteX11" fmla="*/ 1000055 w 4452260"/>
                <a:gd name="connsiteY11" fmla="*/ 0 h 1068867"/>
                <a:gd name="connsiteX12" fmla="*/ 1040537 w 4452260"/>
                <a:gd name="connsiteY12" fmla="*/ 0 h 1068867"/>
                <a:gd name="connsiteX13" fmla="*/ 1051453 w 4452260"/>
                <a:gd name="connsiteY13" fmla="*/ 0 h 1068867"/>
                <a:gd name="connsiteX14" fmla="*/ 1083414 w 4452260"/>
                <a:gd name="connsiteY14" fmla="*/ 0 h 1068867"/>
                <a:gd name="connsiteX15" fmla="*/ 1112969 w 4452260"/>
                <a:gd name="connsiteY15" fmla="*/ 0 h 1068867"/>
                <a:gd name="connsiteX16" fmla="*/ 1138871 w 4452260"/>
                <a:gd name="connsiteY16" fmla="*/ 0 h 1068867"/>
                <a:gd name="connsiteX17" fmla="*/ 1170224 w 4452260"/>
                <a:gd name="connsiteY17" fmla="*/ 0 h 1068867"/>
                <a:gd name="connsiteX18" fmla="*/ 1170711 w 4452260"/>
                <a:gd name="connsiteY18" fmla="*/ 0 h 1068867"/>
                <a:gd name="connsiteX19" fmla="*/ 1202662 w 4452260"/>
                <a:gd name="connsiteY19" fmla="*/ 0 h 1068867"/>
                <a:gd name="connsiteX20" fmla="*/ 1240037 w 4452260"/>
                <a:gd name="connsiteY20" fmla="*/ 0 h 1068867"/>
                <a:gd name="connsiteX21" fmla="*/ 1290626 w 4452260"/>
                <a:gd name="connsiteY21" fmla="*/ 0 h 1068867"/>
                <a:gd name="connsiteX22" fmla="*/ 1324496 w 4452260"/>
                <a:gd name="connsiteY22" fmla="*/ 0 h 1068867"/>
                <a:gd name="connsiteX23" fmla="*/ 1332348 w 4452260"/>
                <a:gd name="connsiteY23" fmla="*/ 0 h 1068867"/>
                <a:gd name="connsiteX24" fmla="*/ 1335428 w 4452260"/>
                <a:gd name="connsiteY24" fmla="*/ 0 h 1068867"/>
                <a:gd name="connsiteX25" fmla="*/ 1411793 w 4452260"/>
                <a:gd name="connsiteY25" fmla="*/ 0 h 1068867"/>
                <a:gd name="connsiteX26" fmla="*/ 1454182 w 4452260"/>
                <a:gd name="connsiteY26" fmla="*/ 0 h 1068867"/>
                <a:gd name="connsiteX27" fmla="*/ 1470312 w 4452260"/>
                <a:gd name="connsiteY27" fmla="*/ 0 h 1068867"/>
                <a:gd name="connsiteX28" fmla="*/ 1487183 w 4452260"/>
                <a:gd name="connsiteY28" fmla="*/ 0 h 1068867"/>
                <a:gd name="connsiteX29" fmla="*/ 1497552 w 4452260"/>
                <a:gd name="connsiteY29" fmla="*/ 0 h 1068867"/>
                <a:gd name="connsiteX30" fmla="*/ 1505806 w 4452260"/>
                <a:gd name="connsiteY30" fmla="*/ 0 h 1068867"/>
                <a:gd name="connsiteX31" fmla="*/ 1528471 w 4452260"/>
                <a:gd name="connsiteY31" fmla="*/ 0 h 1068867"/>
                <a:gd name="connsiteX32" fmla="*/ 1531708 w 4452260"/>
                <a:gd name="connsiteY32" fmla="*/ 0 h 1068867"/>
                <a:gd name="connsiteX33" fmla="*/ 1540992 w 4452260"/>
                <a:gd name="connsiteY33" fmla="*/ 0 h 1068867"/>
                <a:gd name="connsiteX34" fmla="*/ 1541479 w 4452260"/>
                <a:gd name="connsiteY34" fmla="*/ 0 h 1068867"/>
                <a:gd name="connsiteX35" fmla="*/ 1599998 w 4452260"/>
                <a:gd name="connsiteY35" fmla="*/ 0 h 1068867"/>
                <a:gd name="connsiteX36" fmla="*/ 1619386 w 4452260"/>
                <a:gd name="connsiteY36" fmla="*/ 0 h 1068867"/>
                <a:gd name="connsiteX37" fmla="*/ 1635492 w 4452260"/>
                <a:gd name="connsiteY37" fmla="*/ 0 h 1068867"/>
                <a:gd name="connsiteX38" fmla="*/ 1649308 w 4452260"/>
                <a:gd name="connsiteY38" fmla="*/ 0 h 1068867"/>
                <a:gd name="connsiteX39" fmla="*/ 1653720 w 4452260"/>
                <a:gd name="connsiteY39" fmla="*/ 0 h 1068867"/>
                <a:gd name="connsiteX40" fmla="*/ 1661394 w 4452260"/>
                <a:gd name="connsiteY40" fmla="*/ 0 h 1068867"/>
                <a:gd name="connsiteX41" fmla="*/ 1687782 w 4452260"/>
                <a:gd name="connsiteY41" fmla="*/ 0 h 1068867"/>
                <a:gd name="connsiteX42" fmla="*/ 1703116 w 4452260"/>
                <a:gd name="connsiteY42" fmla="*/ 0 h 1068867"/>
                <a:gd name="connsiteX43" fmla="*/ 1739181 w 4452260"/>
                <a:gd name="connsiteY43" fmla="*/ 0 h 1068867"/>
                <a:gd name="connsiteX44" fmla="*/ 1771141 w 4452260"/>
                <a:gd name="connsiteY44" fmla="*/ 0 h 1068867"/>
                <a:gd name="connsiteX45" fmla="*/ 1800697 w 4452260"/>
                <a:gd name="connsiteY45" fmla="*/ 0 h 1068867"/>
                <a:gd name="connsiteX46" fmla="*/ 1811727 w 4452260"/>
                <a:gd name="connsiteY46" fmla="*/ 0 h 1068867"/>
                <a:gd name="connsiteX47" fmla="*/ 1823361 w 4452260"/>
                <a:gd name="connsiteY47" fmla="*/ 0 h 1068867"/>
                <a:gd name="connsiteX48" fmla="*/ 1826599 w 4452260"/>
                <a:gd name="connsiteY48" fmla="*/ 0 h 1068867"/>
                <a:gd name="connsiteX49" fmla="*/ 1857951 w 4452260"/>
                <a:gd name="connsiteY49" fmla="*/ 0 h 1068867"/>
                <a:gd name="connsiteX50" fmla="*/ 1858439 w 4452260"/>
                <a:gd name="connsiteY50" fmla="*/ 0 h 1068867"/>
                <a:gd name="connsiteX51" fmla="*/ 1859676 w 4452260"/>
                <a:gd name="connsiteY51" fmla="*/ 0 h 1068867"/>
                <a:gd name="connsiteX52" fmla="*/ 1893346 w 4452260"/>
                <a:gd name="connsiteY52" fmla="*/ 0 h 1068867"/>
                <a:gd name="connsiteX53" fmla="*/ 1927765 w 4452260"/>
                <a:gd name="connsiteY53" fmla="*/ 0 h 1068867"/>
                <a:gd name="connsiteX54" fmla="*/ 1963365 w 4452260"/>
                <a:gd name="connsiteY54" fmla="*/ 0 h 1068867"/>
                <a:gd name="connsiteX55" fmla="*/ 1978354 w 4452260"/>
                <a:gd name="connsiteY55" fmla="*/ 0 h 1068867"/>
                <a:gd name="connsiteX56" fmla="*/ 1991032 w 4452260"/>
                <a:gd name="connsiteY56" fmla="*/ 0 h 1068867"/>
                <a:gd name="connsiteX57" fmla="*/ 2020076 w 4452260"/>
                <a:gd name="connsiteY57" fmla="*/ 0 h 1068867"/>
                <a:gd name="connsiteX58" fmla="*/ 2021800 w 4452260"/>
                <a:gd name="connsiteY58" fmla="*/ 0 h 1068867"/>
                <a:gd name="connsiteX59" fmla="*/ 2027021 w 4452260"/>
                <a:gd name="connsiteY59" fmla="*/ 0 h 1068867"/>
                <a:gd name="connsiteX60" fmla="*/ 2032162 w 4452260"/>
                <a:gd name="connsiteY60" fmla="*/ 0 h 1068867"/>
                <a:gd name="connsiteX61" fmla="*/ 2141909 w 4452260"/>
                <a:gd name="connsiteY61" fmla="*/ 0 h 1068867"/>
                <a:gd name="connsiteX62" fmla="*/ 2143633 w 4452260"/>
                <a:gd name="connsiteY62" fmla="*/ 0 h 1068867"/>
                <a:gd name="connsiteX63" fmla="*/ 2178359 w 4452260"/>
                <a:gd name="connsiteY63" fmla="*/ 0 h 1068867"/>
                <a:gd name="connsiteX64" fmla="*/ 2228719 w 4452260"/>
                <a:gd name="connsiteY64" fmla="*/ 0 h 1068867"/>
                <a:gd name="connsiteX65" fmla="*/ 2229207 w 4452260"/>
                <a:gd name="connsiteY65" fmla="*/ 0 h 1068867"/>
                <a:gd name="connsiteX66" fmla="*/ 2230931 w 4452260"/>
                <a:gd name="connsiteY66" fmla="*/ 0 h 1068867"/>
                <a:gd name="connsiteX67" fmla="*/ 2287725 w 4452260"/>
                <a:gd name="connsiteY67" fmla="*/ 0 h 1068867"/>
                <a:gd name="connsiteX68" fmla="*/ 2289450 w 4452260"/>
                <a:gd name="connsiteY68" fmla="*/ 0 h 1068867"/>
                <a:gd name="connsiteX69" fmla="*/ 2323220 w 4452260"/>
                <a:gd name="connsiteY69" fmla="*/ 0 h 1068867"/>
                <a:gd name="connsiteX70" fmla="*/ 2324944 w 4452260"/>
                <a:gd name="connsiteY70" fmla="*/ 0 h 1068867"/>
                <a:gd name="connsiteX71" fmla="*/ 2340483 w 4452260"/>
                <a:gd name="connsiteY71" fmla="*/ 0 h 1068867"/>
                <a:gd name="connsiteX72" fmla="*/ 2341447 w 4452260"/>
                <a:gd name="connsiteY72" fmla="*/ 0 h 1068867"/>
                <a:gd name="connsiteX73" fmla="*/ 2343172 w 4452260"/>
                <a:gd name="connsiteY73" fmla="*/ 0 h 1068867"/>
                <a:gd name="connsiteX74" fmla="*/ 2349122 w 4452260"/>
                <a:gd name="connsiteY74" fmla="*/ 0 h 1068867"/>
                <a:gd name="connsiteX75" fmla="*/ 2350846 w 4452260"/>
                <a:gd name="connsiteY75" fmla="*/ 0 h 1068867"/>
                <a:gd name="connsiteX76" fmla="*/ 2390844 w 4452260"/>
                <a:gd name="connsiteY76" fmla="*/ 0 h 1068867"/>
                <a:gd name="connsiteX77" fmla="*/ 2462317 w 4452260"/>
                <a:gd name="connsiteY77" fmla="*/ 0 h 1068867"/>
                <a:gd name="connsiteX78" fmla="*/ 2499455 w 4452260"/>
                <a:gd name="connsiteY78" fmla="*/ 0 h 1068867"/>
                <a:gd name="connsiteX79" fmla="*/ 2530713 w 4452260"/>
                <a:gd name="connsiteY79" fmla="*/ 0 h 1068867"/>
                <a:gd name="connsiteX80" fmla="*/ 2547403 w 4452260"/>
                <a:gd name="connsiteY80" fmla="*/ 0 h 1068867"/>
                <a:gd name="connsiteX81" fmla="*/ 2549127 w 4452260"/>
                <a:gd name="connsiteY81" fmla="*/ 0 h 1068867"/>
                <a:gd name="connsiteX82" fmla="*/ 2581074 w 4452260"/>
                <a:gd name="connsiteY82" fmla="*/ 0 h 1068867"/>
                <a:gd name="connsiteX83" fmla="*/ 2582112 w 4452260"/>
                <a:gd name="connsiteY83" fmla="*/ 0 h 1068867"/>
                <a:gd name="connsiteX84" fmla="*/ 2669530 w 4452260"/>
                <a:gd name="connsiteY84" fmla="*/ 0 h 1068867"/>
                <a:gd name="connsiteX85" fmla="*/ 2678759 w 4452260"/>
                <a:gd name="connsiteY85" fmla="*/ 0 h 1068867"/>
                <a:gd name="connsiteX86" fmla="*/ 2709527 w 4452260"/>
                <a:gd name="connsiteY86" fmla="*/ 0 h 1068867"/>
                <a:gd name="connsiteX87" fmla="*/ 2711252 w 4452260"/>
                <a:gd name="connsiteY87" fmla="*/ 0 h 1068867"/>
                <a:gd name="connsiteX88" fmla="*/ 2714748 w 4452260"/>
                <a:gd name="connsiteY88" fmla="*/ 0 h 1068867"/>
                <a:gd name="connsiteX89" fmla="*/ 2719890 w 4452260"/>
                <a:gd name="connsiteY89" fmla="*/ 0 h 1068867"/>
                <a:gd name="connsiteX90" fmla="*/ 2831360 w 4452260"/>
                <a:gd name="connsiteY90" fmla="*/ 0 h 1068867"/>
                <a:gd name="connsiteX91" fmla="*/ 2833086 w 4452260"/>
                <a:gd name="connsiteY91" fmla="*/ 0 h 1068867"/>
                <a:gd name="connsiteX92" fmla="*/ 2866087 w 4452260"/>
                <a:gd name="connsiteY92" fmla="*/ 0 h 1068867"/>
                <a:gd name="connsiteX93" fmla="*/ 2918659 w 4452260"/>
                <a:gd name="connsiteY93" fmla="*/ 0 h 1068867"/>
                <a:gd name="connsiteX94" fmla="*/ 2919896 w 4452260"/>
                <a:gd name="connsiteY94" fmla="*/ 0 h 1068867"/>
                <a:gd name="connsiteX95" fmla="*/ 2920383 w 4452260"/>
                <a:gd name="connsiteY95" fmla="*/ 0 h 1068867"/>
                <a:gd name="connsiteX96" fmla="*/ 2977177 w 4452260"/>
                <a:gd name="connsiteY96" fmla="*/ 0 h 1068867"/>
                <a:gd name="connsiteX97" fmla="*/ 2978902 w 4452260"/>
                <a:gd name="connsiteY97" fmla="*/ 0 h 1068867"/>
                <a:gd name="connsiteX98" fmla="*/ 3012671 w 4452260"/>
                <a:gd name="connsiteY98" fmla="*/ 0 h 1068867"/>
                <a:gd name="connsiteX99" fmla="*/ 3014397 w 4452260"/>
                <a:gd name="connsiteY99" fmla="*/ 0 h 1068867"/>
                <a:gd name="connsiteX100" fmla="*/ 3028211 w 4452260"/>
                <a:gd name="connsiteY100" fmla="*/ 0 h 1068867"/>
                <a:gd name="connsiteX101" fmla="*/ 3030899 w 4452260"/>
                <a:gd name="connsiteY101" fmla="*/ 0 h 1068867"/>
                <a:gd name="connsiteX102" fmla="*/ 3032624 w 4452260"/>
                <a:gd name="connsiteY102" fmla="*/ 0 h 1068867"/>
                <a:gd name="connsiteX103" fmla="*/ 3038573 w 4452260"/>
                <a:gd name="connsiteY103" fmla="*/ 0 h 1068867"/>
                <a:gd name="connsiteX104" fmla="*/ 3040298 w 4452260"/>
                <a:gd name="connsiteY104" fmla="*/ 0 h 1068867"/>
                <a:gd name="connsiteX105" fmla="*/ 3082021 w 4452260"/>
                <a:gd name="connsiteY105" fmla="*/ 0 h 1068867"/>
                <a:gd name="connsiteX106" fmla="*/ 3150044 w 4452260"/>
                <a:gd name="connsiteY106" fmla="*/ 0 h 1068867"/>
                <a:gd name="connsiteX107" fmla="*/ 3218441 w 4452260"/>
                <a:gd name="connsiteY107" fmla="*/ 0 h 1068867"/>
                <a:gd name="connsiteX108" fmla="*/ 3236855 w 4452260"/>
                <a:gd name="connsiteY108" fmla="*/ 0 h 1068867"/>
                <a:gd name="connsiteX109" fmla="*/ 3269839 w 4452260"/>
                <a:gd name="connsiteY109" fmla="*/ 0 h 1068867"/>
                <a:gd name="connsiteX110" fmla="*/ 3272250 w 4452260"/>
                <a:gd name="connsiteY110" fmla="*/ 0 h 1068867"/>
                <a:gd name="connsiteX111" fmla="*/ 3320378 w 4452260"/>
                <a:gd name="connsiteY111" fmla="*/ 0 h 1068867"/>
                <a:gd name="connsiteX112" fmla="*/ 3346330 w 4452260"/>
                <a:gd name="connsiteY112" fmla="*/ 0 h 1068867"/>
                <a:gd name="connsiteX113" fmla="*/ 3357257 w 4452260"/>
                <a:gd name="connsiteY113" fmla="*/ 0 h 1068867"/>
                <a:gd name="connsiteX114" fmla="*/ 3369936 w 4452260"/>
                <a:gd name="connsiteY114" fmla="*/ 0 h 1068867"/>
                <a:gd name="connsiteX115" fmla="*/ 3398980 w 4452260"/>
                <a:gd name="connsiteY115" fmla="*/ 0 h 1068867"/>
                <a:gd name="connsiteX116" fmla="*/ 3405925 w 4452260"/>
                <a:gd name="connsiteY116" fmla="*/ 0 h 1068867"/>
                <a:gd name="connsiteX117" fmla="*/ 3411066 w 4452260"/>
                <a:gd name="connsiteY117" fmla="*/ 0 h 1068867"/>
                <a:gd name="connsiteX118" fmla="*/ 3520813 w 4452260"/>
                <a:gd name="connsiteY118" fmla="*/ 0 h 1068867"/>
                <a:gd name="connsiteX119" fmla="*/ 3607623 w 4452260"/>
                <a:gd name="connsiteY119" fmla="*/ 0 h 1068867"/>
                <a:gd name="connsiteX120" fmla="*/ 3608111 w 4452260"/>
                <a:gd name="connsiteY120" fmla="*/ 0 h 1068867"/>
                <a:gd name="connsiteX121" fmla="*/ 3666629 w 4452260"/>
                <a:gd name="connsiteY121" fmla="*/ 0 h 1068867"/>
                <a:gd name="connsiteX122" fmla="*/ 3702124 w 4452260"/>
                <a:gd name="connsiteY122" fmla="*/ 0 h 1068867"/>
                <a:gd name="connsiteX123" fmla="*/ 3720351 w 4452260"/>
                <a:gd name="connsiteY123" fmla="*/ 0 h 1068867"/>
                <a:gd name="connsiteX124" fmla="*/ 3728025 w 4452260"/>
                <a:gd name="connsiteY124" fmla="*/ 0 h 1068867"/>
                <a:gd name="connsiteX125" fmla="*/ 3769748 w 4452260"/>
                <a:gd name="connsiteY125" fmla="*/ 0 h 1068867"/>
                <a:gd name="connsiteX126" fmla="*/ 4098793 w 4452260"/>
                <a:gd name="connsiteY126" fmla="*/ 0 h 1068867"/>
                <a:gd name="connsiteX127" fmla="*/ 4193519 w 4452260"/>
                <a:gd name="connsiteY127" fmla="*/ 54408 h 1068867"/>
                <a:gd name="connsiteX128" fmla="*/ 4439104 w 4452260"/>
                <a:gd name="connsiteY128" fmla="*/ 480025 h 1068867"/>
                <a:gd name="connsiteX129" fmla="*/ 4439104 w 4452260"/>
                <a:gd name="connsiteY129" fmla="*/ 588843 h 1068867"/>
                <a:gd name="connsiteX130" fmla="*/ 4193519 w 4452260"/>
                <a:gd name="connsiteY130" fmla="*/ 1014459 h 1068867"/>
                <a:gd name="connsiteX131" fmla="*/ 4098793 w 4452260"/>
                <a:gd name="connsiteY131" fmla="*/ 1068867 h 1068867"/>
                <a:gd name="connsiteX132" fmla="*/ 3728025 w 4452260"/>
                <a:gd name="connsiteY132" fmla="*/ 1068867 h 1068867"/>
                <a:gd name="connsiteX133" fmla="*/ 3607623 w 4452260"/>
                <a:gd name="connsiteY133" fmla="*/ 1068867 h 1068867"/>
                <a:gd name="connsiteX134" fmla="*/ 3411066 w 4452260"/>
                <a:gd name="connsiteY134" fmla="*/ 1068867 h 1068867"/>
                <a:gd name="connsiteX135" fmla="*/ 3357257 w 4452260"/>
                <a:gd name="connsiteY135" fmla="*/ 1068867 h 1068867"/>
                <a:gd name="connsiteX136" fmla="*/ 3236855 w 4452260"/>
                <a:gd name="connsiteY136" fmla="*/ 1068867 h 1068867"/>
                <a:gd name="connsiteX137" fmla="*/ 3040298 w 4452260"/>
                <a:gd name="connsiteY137" fmla="*/ 1068867 h 1068867"/>
                <a:gd name="connsiteX138" fmla="*/ 3038573 w 4452260"/>
                <a:gd name="connsiteY138" fmla="*/ 1068867 h 1068867"/>
                <a:gd name="connsiteX139" fmla="*/ 2919896 w 4452260"/>
                <a:gd name="connsiteY139" fmla="*/ 1068867 h 1068867"/>
                <a:gd name="connsiteX140" fmla="*/ 2866087 w 4452260"/>
                <a:gd name="connsiteY140" fmla="*/ 1068867 h 1068867"/>
                <a:gd name="connsiteX141" fmla="*/ 2719890 w 4452260"/>
                <a:gd name="connsiteY141" fmla="*/ 1068867 h 1068867"/>
                <a:gd name="connsiteX142" fmla="*/ 2669530 w 4452260"/>
                <a:gd name="connsiteY142" fmla="*/ 1068867 h 1068867"/>
                <a:gd name="connsiteX143" fmla="*/ 2549127 w 4452260"/>
                <a:gd name="connsiteY143" fmla="*/ 1068867 h 1068867"/>
                <a:gd name="connsiteX144" fmla="*/ 2547403 w 4452260"/>
                <a:gd name="connsiteY144" fmla="*/ 1068867 h 1068867"/>
                <a:gd name="connsiteX145" fmla="*/ 2350846 w 4452260"/>
                <a:gd name="connsiteY145" fmla="*/ 1068867 h 1068867"/>
                <a:gd name="connsiteX146" fmla="*/ 2349122 w 4452260"/>
                <a:gd name="connsiteY146" fmla="*/ 1068867 h 1068867"/>
                <a:gd name="connsiteX147" fmla="*/ 2228719 w 4452260"/>
                <a:gd name="connsiteY147" fmla="*/ 1068867 h 1068867"/>
                <a:gd name="connsiteX148" fmla="*/ 2178359 w 4452260"/>
                <a:gd name="connsiteY148" fmla="*/ 1068867 h 1068867"/>
                <a:gd name="connsiteX149" fmla="*/ 2032162 w 4452260"/>
                <a:gd name="connsiteY149" fmla="*/ 1068867 h 1068867"/>
                <a:gd name="connsiteX150" fmla="*/ 1978354 w 4452260"/>
                <a:gd name="connsiteY150" fmla="*/ 1068867 h 1068867"/>
                <a:gd name="connsiteX151" fmla="*/ 1859676 w 4452260"/>
                <a:gd name="connsiteY151" fmla="*/ 1068867 h 1068867"/>
                <a:gd name="connsiteX152" fmla="*/ 1857951 w 4452260"/>
                <a:gd name="connsiteY152" fmla="*/ 1068867 h 1068867"/>
                <a:gd name="connsiteX153" fmla="*/ 1826599 w 4452260"/>
                <a:gd name="connsiteY153" fmla="*/ 1068867 h 1068867"/>
                <a:gd name="connsiteX154" fmla="*/ 1661394 w 4452260"/>
                <a:gd name="connsiteY154" fmla="*/ 1068867 h 1068867"/>
                <a:gd name="connsiteX155" fmla="*/ 1540992 w 4452260"/>
                <a:gd name="connsiteY155" fmla="*/ 1068867 h 1068867"/>
                <a:gd name="connsiteX156" fmla="*/ 1531708 w 4452260"/>
                <a:gd name="connsiteY156" fmla="*/ 1068867 h 1068867"/>
                <a:gd name="connsiteX157" fmla="*/ 1487183 w 4452260"/>
                <a:gd name="connsiteY157" fmla="*/ 1068867 h 1068867"/>
                <a:gd name="connsiteX158" fmla="*/ 1335428 w 4452260"/>
                <a:gd name="connsiteY158" fmla="*/ 1068867 h 1068867"/>
                <a:gd name="connsiteX159" fmla="*/ 1290626 w 4452260"/>
                <a:gd name="connsiteY159" fmla="*/ 1068867 h 1068867"/>
                <a:gd name="connsiteX160" fmla="*/ 1170224 w 4452260"/>
                <a:gd name="connsiteY160" fmla="*/ 1068867 h 1068867"/>
                <a:gd name="connsiteX161" fmla="*/ 1138871 w 4452260"/>
                <a:gd name="connsiteY161" fmla="*/ 1068867 h 1068867"/>
                <a:gd name="connsiteX162" fmla="*/ 1040537 w 4452260"/>
                <a:gd name="connsiteY162" fmla="*/ 1068867 h 1068867"/>
                <a:gd name="connsiteX163" fmla="*/ 843980 w 4452260"/>
                <a:gd name="connsiteY163" fmla="*/ 1068867 h 1068867"/>
                <a:gd name="connsiteX164" fmla="*/ 799455 w 4452260"/>
                <a:gd name="connsiteY164" fmla="*/ 1068867 h 1068867"/>
                <a:gd name="connsiteX165" fmla="*/ 647700 w 4452260"/>
                <a:gd name="connsiteY165" fmla="*/ 1068867 h 1068867"/>
                <a:gd name="connsiteX166" fmla="*/ 352810 w 4452260"/>
                <a:gd name="connsiteY166" fmla="*/ 1068867 h 1068867"/>
                <a:gd name="connsiteX167" fmla="*/ 258084 w 4452260"/>
                <a:gd name="connsiteY167" fmla="*/ 1014459 h 1068867"/>
                <a:gd name="connsiteX168" fmla="*/ 12498 w 4452260"/>
                <a:gd name="connsiteY168" fmla="*/ 588843 h 1068867"/>
                <a:gd name="connsiteX169" fmla="*/ 12498 w 4452260"/>
                <a:gd name="connsiteY169" fmla="*/ 480025 h 1068867"/>
                <a:gd name="connsiteX170" fmla="*/ 258084 w 4452260"/>
                <a:gd name="connsiteY170" fmla="*/ 54408 h 1068867"/>
                <a:gd name="connsiteX171" fmla="*/ 352810 w 4452260"/>
                <a:gd name="connsiteY171" fmla="*/ 0 h 1068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4452260" h="1068867">
                  <a:moveTo>
                    <a:pt x="352810" y="0"/>
                  </a:moveTo>
                  <a:cubicBezTo>
                    <a:pt x="475602" y="0"/>
                    <a:pt x="567696" y="0"/>
                    <a:pt x="636768" y="0"/>
                  </a:cubicBezTo>
                  <a:lnTo>
                    <a:pt x="647700" y="0"/>
                  </a:lnTo>
                  <a:lnTo>
                    <a:pt x="724065" y="0"/>
                  </a:lnTo>
                  <a:cubicBezTo>
                    <a:pt x="748048" y="0"/>
                    <a:pt x="767235" y="0"/>
                    <a:pt x="782584" y="0"/>
                  </a:cubicBezTo>
                  <a:lnTo>
                    <a:pt x="799455" y="0"/>
                  </a:lnTo>
                  <a:lnTo>
                    <a:pt x="809825" y="0"/>
                  </a:lnTo>
                  <a:lnTo>
                    <a:pt x="818078" y="0"/>
                  </a:lnTo>
                  <a:cubicBezTo>
                    <a:pt x="843980" y="0"/>
                    <a:pt x="843980" y="0"/>
                    <a:pt x="843980" y="0"/>
                  </a:cubicBezTo>
                  <a:lnTo>
                    <a:pt x="931658" y="0"/>
                  </a:lnTo>
                  <a:lnTo>
                    <a:pt x="961580" y="0"/>
                  </a:lnTo>
                  <a:lnTo>
                    <a:pt x="1000055" y="0"/>
                  </a:lnTo>
                  <a:lnTo>
                    <a:pt x="1040537" y="0"/>
                  </a:lnTo>
                  <a:lnTo>
                    <a:pt x="1051453" y="0"/>
                  </a:lnTo>
                  <a:lnTo>
                    <a:pt x="1083414" y="0"/>
                  </a:lnTo>
                  <a:lnTo>
                    <a:pt x="1112969" y="0"/>
                  </a:lnTo>
                  <a:cubicBezTo>
                    <a:pt x="1138871" y="0"/>
                    <a:pt x="1138871" y="0"/>
                    <a:pt x="1138871" y="0"/>
                  </a:cubicBezTo>
                  <a:lnTo>
                    <a:pt x="1170224" y="0"/>
                  </a:lnTo>
                  <a:lnTo>
                    <a:pt x="1170711" y="0"/>
                  </a:lnTo>
                  <a:lnTo>
                    <a:pt x="1202662" y="0"/>
                  </a:lnTo>
                  <a:lnTo>
                    <a:pt x="1240037" y="0"/>
                  </a:lnTo>
                  <a:cubicBezTo>
                    <a:pt x="1290626" y="0"/>
                    <a:pt x="1290626" y="0"/>
                    <a:pt x="1290626" y="0"/>
                  </a:cubicBezTo>
                  <a:lnTo>
                    <a:pt x="1324496" y="0"/>
                  </a:lnTo>
                  <a:lnTo>
                    <a:pt x="1332348" y="0"/>
                  </a:lnTo>
                  <a:lnTo>
                    <a:pt x="1335428" y="0"/>
                  </a:lnTo>
                  <a:lnTo>
                    <a:pt x="1411793" y="0"/>
                  </a:lnTo>
                  <a:lnTo>
                    <a:pt x="1454182" y="0"/>
                  </a:lnTo>
                  <a:lnTo>
                    <a:pt x="1470312" y="0"/>
                  </a:lnTo>
                  <a:lnTo>
                    <a:pt x="1487183" y="0"/>
                  </a:lnTo>
                  <a:lnTo>
                    <a:pt x="1497552" y="0"/>
                  </a:lnTo>
                  <a:lnTo>
                    <a:pt x="1505806" y="0"/>
                  </a:lnTo>
                  <a:lnTo>
                    <a:pt x="1528471" y="0"/>
                  </a:lnTo>
                  <a:lnTo>
                    <a:pt x="1531708" y="0"/>
                  </a:lnTo>
                  <a:lnTo>
                    <a:pt x="1540992" y="0"/>
                  </a:lnTo>
                  <a:lnTo>
                    <a:pt x="1541479" y="0"/>
                  </a:lnTo>
                  <a:lnTo>
                    <a:pt x="1599998" y="0"/>
                  </a:lnTo>
                  <a:lnTo>
                    <a:pt x="1619386" y="0"/>
                  </a:lnTo>
                  <a:lnTo>
                    <a:pt x="1635492" y="0"/>
                  </a:lnTo>
                  <a:lnTo>
                    <a:pt x="1649308" y="0"/>
                  </a:lnTo>
                  <a:lnTo>
                    <a:pt x="1653720" y="0"/>
                  </a:lnTo>
                  <a:lnTo>
                    <a:pt x="1661394" y="0"/>
                  </a:lnTo>
                  <a:lnTo>
                    <a:pt x="1687782" y="0"/>
                  </a:lnTo>
                  <a:lnTo>
                    <a:pt x="1703116" y="0"/>
                  </a:lnTo>
                  <a:lnTo>
                    <a:pt x="1739181" y="0"/>
                  </a:lnTo>
                  <a:lnTo>
                    <a:pt x="1771141" y="0"/>
                  </a:lnTo>
                  <a:lnTo>
                    <a:pt x="1800697" y="0"/>
                  </a:lnTo>
                  <a:lnTo>
                    <a:pt x="1811727" y="0"/>
                  </a:lnTo>
                  <a:lnTo>
                    <a:pt x="1823361" y="0"/>
                  </a:lnTo>
                  <a:lnTo>
                    <a:pt x="1826599" y="0"/>
                  </a:lnTo>
                  <a:lnTo>
                    <a:pt x="1857951" y="0"/>
                  </a:lnTo>
                  <a:lnTo>
                    <a:pt x="1858439" y="0"/>
                  </a:lnTo>
                  <a:lnTo>
                    <a:pt x="1859676" y="0"/>
                  </a:lnTo>
                  <a:lnTo>
                    <a:pt x="1893346" y="0"/>
                  </a:lnTo>
                  <a:lnTo>
                    <a:pt x="1927765" y="0"/>
                  </a:lnTo>
                  <a:lnTo>
                    <a:pt x="1963365" y="0"/>
                  </a:lnTo>
                  <a:lnTo>
                    <a:pt x="1978354" y="0"/>
                  </a:lnTo>
                  <a:lnTo>
                    <a:pt x="1991032" y="0"/>
                  </a:lnTo>
                  <a:lnTo>
                    <a:pt x="2020076" y="0"/>
                  </a:lnTo>
                  <a:lnTo>
                    <a:pt x="2021800" y="0"/>
                  </a:lnTo>
                  <a:lnTo>
                    <a:pt x="2027021" y="0"/>
                  </a:lnTo>
                  <a:cubicBezTo>
                    <a:pt x="2032162" y="0"/>
                    <a:pt x="2032162" y="0"/>
                    <a:pt x="2032162" y="0"/>
                  </a:cubicBezTo>
                  <a:lnTo>
                    <a:pt x="2141909" y="0"/>
                  </a:lnTo>
                  <a:lnTo>
                    <a:pt x="2143633" y="0"/>
                  </a:lnTo>
                  <a:lnTo>
                    <a:pt x="2178359" y="0"/>
                  </a:lnTo>
                  <a:lnTo>
                    <a:pt x="2228719" y="0"/>
                  </a:lnTo>
                  <a:lnTo>
                    <a:pt x="2229207" y="0"/>
                  </a:lnTo>
                  <a:lnTo>
                    <a:pt x="2230931" y="0"/>
                  </a:lnTo>
                  <a:lnTo>
                    <a:pt x="2287725" y="0"/>
                  </a:lnTo>
                  <a:lnTo>
                    <a:pt x="2289450" y="0"/>
                  </a:lnTo>
                  <a:lnTo>
                    <a:pt x="2323220" y="0"/>
                  </a:lnTo>
                  <a:lnTo>
                    <a:pt x="2324944" y="0"/>
                  </a:lnTo>
                  <a:lnTo>
                    <a:pt x="2340483" y="0"/>
                  </a:lnTo>
                  <a:lnTo>
                    <a:pt x="2341447" y="0"/>
                  </a:lnTo>
                  <a:lnTo>
                    <a:pt x="2343172" y="0"/>
                  </a:lnTo>
                  <a:lnTo>
                    <a:pt x="2349122" y="0"/>
                  </a:lnTo>
                  <a:lnTo>
                    <a:pt x="2350846" y="0"/>
                  </a:lnTo>
                  <a:lnTo>
                    <a:pt x="2390844" y="0"/>
                  </a:lnTo>
                  <a:lnTo>
                    <a:pt x="2462317" y="0"/>
                  </a:lnTo>
                  <a:lnTo>
                    <a:pt x="2499455" y="0"/>
                  </a:lnTo>
                  <a:lnTo>
                    <a:pt x="2530713" y="0"/>
                  </a:lnTo>
                  <a:lnTo>
                    <a:pt x="2547403" y="0"/>
                  </a:lnTo>
                  <a:lnTo>
                    <a:pt x="2549127" y="0"/>
                  </a:lnTo>
                  <a:lnTo>
                    <a:pt x="2581074" y="0"/>
                  </a:lnTo>
                  <a:lnTo>
                    <a:pt x="2582112" y="0"/>
                  </a:lnTo>
                  <a:cubicBezTo>
                    <a:pt x="2669530" y="0"/>
                    <a:pt x="2669530" y="0"/>
                    <a:pt x="2669530" y="0"/>
                  </a:cubicBezTo>
                  <a:lnTo>
                    <a:pt x="2678759" y="0"/>
                  </a:lnTo>
                  <a:lnTo>
                    <a:pt x="2709527" y="0"/>
                  </a:lnTo>
                  <a:lnTo>
                    <a:pt x="2711252" y="0"/>
                  </a:lnTo>
                  <a:lnTo>
                    <a:pt x="2714748" y="0"/>
                  </a:lnTo>
                  <a:lnTo>
                    <a:pt x="2719890" y="0"/>
                  </a:lnTo>
                  <a:lnTo>
                    <a:pt x="2831360" y="0"/>
                  </a:lnTo>
                  <a:lnTo>
                    <a:pt x="2833086" y="0"/>
                  </a:lnTo>
                  <a:lnTo>
                    <a:pt x="2866087" y="0"/>
                  </a:lnTo>
                  <a:lnTo>
                    <a:pt x="2918659" y="0"/>
                  </a:lnTo>
                  <a:lnTo>
                    <a:pt x="2919896" y="0"/>
                  </a:lnTo>
                  <a:lnTo>
                    <a:pt x="2920383" y="0"/>
                  </a:lnTo>
                  <a:lnTo>
                    <a:pt x="2977177" y="0"/>
                  </a:lnTo>
                  <a:lnTo>
                    <a:pt x="2978902" y="0"/>
                  </a:lnTo>
                  <a:lnTo>
                    <a:pt x="3012671" y="0"/>
                  </a:lnTo>
                  <a:lnTo>
                    <a:pt x="3014397" y="0"/>
                  </a:lnTo>
                  <a:lnTo>
                    <a:pt x="3028211" y="0"/>
                  </a:lnTo>
                  <a:lnTo>
                    <a:pt x="3030899" y="0"/>
                  </a:lnTo>
                  <a:lnTo>
                    <a:pt x="3032624" y="0"/>
                  </a:lnTo>
                  <a:lnTo>
                    <a:pt x="3038573" y="0"/>
                  </a:lnTo>
                  <a:lnTo>
                    <a:pt x="3040298" y="0"/>
                  </a:lnTo>
                  <a:lnTo>
                    <a:pt x="3082021" y="0"/>
                  </a:lnTo>
                  <a:lnTo>
                    <a:pt x="3150044" y="0"/>
                  </a:lnTo>
                  <a:lnTo>
                    <a:pt x="3218441" y="0"/>
                  </a:lnTo>
                  <a:lnTo>
                    <a:pt x="3236855" y="0"/>
                  </a:lnTo>
                  <a:lnTo>
                    <a:pt x="3269839" y="0"/>
                  </a:lnTo>
                  <a:lnTo>
                    <a:pt x="3272250" y="0"/>
                  </a:lnTo>
                  <a:lnTo>
                    <a:pt x="3320378" y="0"/>
                  </a:lnTo>
                  <a:lnTo>
                    <a:pt x="3346330" y="0"/>
                  </a:lnTo>
                  <a:lnTo>
                    <a:pt x="3357257" y="0"/>
                  </a:lnTo>
                  <a:lnTo>
                    <a:pt x="3369936" y="0"/>
                  </a:lnTo>
                  <a:lnTo>
                    <a:pt x="3398980" y="0"/>
                  </a:lnTo>
                  <a:lnTo>
                    <a:pt x="3405925" y="0"/>
                  </a:lnTo>
                  <a:cubicBezTo>
                    <a:pt x="3411066" y="0"/>
                    <a:pt x="3411066" y="0"/>
                    <a:pt x="3411066" y="0"/>
                  </a:cubicBezTo>
                  <a:lnTo>
                    <a:pt x="3520813" y="0"/>
                  </a:lnTo>
                  <a:lnTo>
                    <a:pt x="3607623" y="0"/>
                  </a:lnTo>
                  <a:lnTo>
                    <a:pt x="3608111" y="0"/>
                  </a:lnTo>
                  <a:lnTo>
                    <a:pt x="3666629" y="0"/>
                  </a:lnTo>
                  <a:lnTo>
                    <a:pt x="3702124" y="0"/>
                  </a:lnTo>
                  <a:lnTo>
                    <a:pt x="3720351" y="0"/>
                  </a:lnTo>
                  <a:lnTo>
                    <a:pt x="3728025" y="0"/>
                  </a:lnTo>
                  <a:lnTo>
                    <a:pt x="3769748" y="0"/>
                  </a:lnTo>
                  <a:cubicBezTo>
                    <a:pt x="4098793" y="0"/>
                    <a:pt x="4098793" y="0"/>
                    <a:pt x="4098793" y="0"/>
                  </a:cubicBezTo>
                  <a:cubicBezTo>
                    <a:pt x="4133877" y="0"/>
                    <a:pt x="4175977" y="24572"/>
                    <a:pt x="4193519" y="54408"/>
                  </a:cubicBezTo>
                  <a:cubicBezTo>
                    <a:pt x="4439104" y="480025"/>
                    <a:pt x="4439104" y="480025"/>
                    <a:pt x="4439104" y="480025"/>
                  </a:cubicBezTo>
                  <a:cubicBezTo>
                    <a:pt x="4456646" y="509862"/>
                    <a:pt x="4456646" y="559005"/>
                    <a:pt x="4439104" y="588843"/>
                  </a:cubicBezTo>
                  <a:cubicBezTo>
                    <a:pt x="4193519" y="1014459"/>
                    <a:pt x="4193519" y="1014459"/>
                    <a:pt x="4193519" y="1014459"/>
                  </a:cubicBezTo>
                  <a:cubicBezTo>
                    <a:pt x="4175977" y="1044295"/>
                    <a:pt x="4133877" y="1068867"/>
                    <a:pt x="4098793" y="1068867"/>
                  </a:cubicBezTo>
                  <a:lnTo>
                    <a:pt x="3728025" y="1068867"/>
                  </a:lnTo>
                  <a:lnTo>
                    <a:pt x="3607623" y="1068867"/>
                  </a:lnTo>
                  <a:lnTo>
                    <a:pt x="3411066" y="1068867"/>
                  </a:lnTo>
                  <a:lnTo>
                    <a:pt x="3357257" y="1068867"/>
                  </a:lnTo>
                  <a:lnTo>
                    <a:pt x="3236855" y="1068867"/>
                  </a:lnTo>
                  <a:lnTo>
                    <a:pt x="3040298" y="1068867"/>
                  </a:lnTo>
                  <a:lnTo>
                    <a:pt x="3038573" y="1068867"/>
                  </a:lnTo>
                  <a:lnTo>
                    <a:pt x="2919896" y="1068867"/>
                  </a:lnTo>
                  <a:lnTo>
                    <a:pt x="2866087" y="1068867"/>
                  </a:lnTo>
                  <a:lnTo>
                    <a:pt x="2719890" y="1068867"/>
                  </a:lnTo>
                  <a:lnTo>
                    <a:pt x="2669530" y="1068867"/>
                  </a:lnTo>
                  <a:lnTo>
                    <a:pt x="2549127" y="1068867"/>
                  </a:lnTo>
                  <a:lnTo>
                    <a:pt x="2547403" y="1068867"/>
                  </a:lnTo>
                  <a:lnTo>
                    <a:pt x="2350846" y="1068867"/>
                  </a:lnTo>
                  <a:lnTo>
                    <a:pt x="2349122" y="1068867"/>
                  </a:lnTo>
                  <a:lnTo>
                    <a:pt x="2228719" y="1068867"/>
                  </a:lnTo>
                  <a:lnTo>
                    <a:pt x="2178359" y="1068867"/>
                  </a:lnTo>
                  <a:lnTo>
                    <a:pt x="2032162" y="1068867"/>
                  </a:lnTo>
                  <a:lnTo>
                    <a:pt x="1978354" y="1068867"/>
                  </a:lnTo>
                  <a:lnTo>
                    <a:pt x="1859676" y="1068867"/>
                  </a:lnTo>
                  <a:lnTo>
                    <a:pt x="1857951" y="1068867"/>
                  </a:lnTo>
                  <a:lnTo>
                    <a:pt x="1826599" y="1068867"/>
                  </a:lnTo>
                  <a:lnTo>
                    <a:pt x="1661394" y="1068867"/>
                  </a:lnTo>
                  <a:lnTo>
                    <a:pt x="1540992" y="1068867"/>
                  </a:lnTo>
                  <a:lnTo>
                    <a:pt x="1531708" y="1068867"/>
                  </a:lnTo>
                  <a:lnTo>
                    <a:pt x="1487183" y="1068867"/>
                  </a:lnTo>
                  <a:lnTo>
                    <a:pt x="1335428" y="1068867"/>
                  </a:lnTo>
                  <a:lnTo>
                    <a:pt x="1290626" y="1068867"/>
                  </a:lnTo>
                  <a:lnTo>
                    <a:pt x="1170224" y="1068867"/>
                  </a:lnTo>
                  <a:lnTo>
                    <a:pt x="1138871" y="1068867"/>
                  </a:lnTo>
                  <a:lnTo>
                    <a:pt x="1040537" y="1068867"/>
                  </a:lnTo>
                  <a:lnTo>
                    <a:pt x="843980" y="1068867"/>
                  </a:lnTo>
                  <a:lnTo>
                    <a:pt x="799455" y="1068867"/>
                  </a:lnTo>
                  <a:lnTo>
                    <a:pt x="647700" y="1068867"/>
                  </a:lnTo>
                  <a:lnTo>
                    <a:pt x="352810" y="1068867"/>
                  </a:lnTo>
                  <a:cubicBezTo>
                    <a:pt x="318603" y="1068867"/>
                    <a:pt x="275626" y="1044295"/>
                    <a:pt x="258084" y="1014459"/>
                  </a:cubicBezTo>
                  <a:cubicBezTo>
                    <a:pt x="12498" y="588843"/>
                    <a:pt x="12498" y="588843"/>
                    <a:pt x="12498" y="588843"/>
                  </a:cubicBezTo>
                  <a:cubicBezTo>
                    <a:pt x="-4166" y="559005"/>
                    <a:pt x="-4166" y="509862"/>
                    <a:pt x="12498" y="480025"/>
                  </a:cubicBezTo>
                  <a:cubicBezTo>
                    <a:pt x="258084" y="54408"/>
                    <a:pt x="258084" y="54408"/>
                    <a:pt x="258084" y="54408"/>
                  </a:cubicBezTo>
                  <a:cubicBezTo>
                    <a:pt x="275626" y="24572"/>
                    <a:pt x="318603" y="0"/>
                    <a:pt x="352810" y="0"/>
                  </a:cubicBezTo>
                  <a:close/>
                </a:path>
              </a:pathLst>
            </a:custGeom>
            <a:gradFill flip="none" rotWithShape="1">
              <a:gsLst>
                <a:gs pos="100000">
                  <a:schemeClr val="bg1">
                    <a:lumMod val="95000"/>
                  </a:schemeClr>
                </a:gs>
                <a:gs pos="0">
                  <a:srgbClr val="D3D3D3"/>
                </a:gs>
              </a:gsLst>
              <a:lin ang="2700000" scaled="1"/>
              <a:tileRect/>
            </a:gradFill>
            <a:ln w="19050">
              <a:gradFill flip="none" rotWithShape="1">
                <a:gsLst>
                  <a:gs pos="100000">
                    <a:schemeClr val="bg1">
                      <a:lumMod val="75000"/>
                    </a:schemeClr>
                  </a:gs>
                  <a:gs pos="0">
                    <a:schemeClr val="bg1"/>
                  </a:gs>
                </a:gsLst>
                <a:lin ang="2700000" scaled="1"/>
                <a:tileRect/>
              </a:gradFill>
            </a:ln>
            <a:effectLst>
              <a:outerShdw blurRad="127000" dist="50800" dir="2700000" algn="tl" rotWithShape="0">
                <a:prstClr val="black">
                  <a:alpha val="40000"/>
                </a:prstClr>
              </a:outerShdw>
            </a:effectLst>
          </p:spPr>
          <p:txBody>
            <a:bodyPr vert="horz" wrap="square" lIns="91440" tIns="45720" rIns="91440" bIns="45720" numCol="1" anchor="t" anchorCtr="0" compatLnSpc="1">
              <a:noAutofit/>
            </a:bodyPr>
            <a:lstStyle/>
            <a:p>
              <a:endParaRPr lang="zh-CN" altLang="en-US" dirty="0">
                <a:solidFill>
                  <a:prstClr val="black"/>
                </a:solidFill>
                <a:latin typeface="微软雅黑" panose="020B0503020204020204" pitchFamily="34" charset="-122"/>
              </a:endParaRPr>
            </a:p>
          </p:txBody>
        </p:sp>
        <p:sp>
          <p:nvSpPr>
            <p:cNvPr id="29" name="任意多边形 28"/>
            <p:cNvSpPr/>
            <p:nvPr/>
          </p:nvSpPr>
          <p:spPr bwMode="auto">
            <a:xfrm>
              <a:off x="1010779" y="325868"/>
              <a:ext cx="2628449" cy="527848"/>
            </a:xfrm>
            <a:custGeom>
              <a:avLst/>
              <a:gdLst>
                <a:gd name="connsiteX0" fmla="*/ 305125 w 4603109"/>
                <a:gd name="connsiteY0" fmla="*/ 0 h 924402"/>
                <a:gd name="connsiteX1" fmla="*/ 432894 w 4603109"/>
                <a:gd name="connsiteY1" fmla="*/ 0 h 924402"/>
                <a:gd name="connsiteX2" fmla="*/ 445336 w 4603109"/>
                <a:gd name="connsiteY2" fmla="*/ 0 h 924402"/>
                <a:gd name="connsiteX3" fmla="*/ 550703 w 4603109"/>
                <a:gd name="connsiteY3" fmla="*/ 0 h 924402"/>
                <a:gd name="connsiteX4" fmla="*/ 560158 w 4603109"/>
                <a:gd name="connsiteY4" fmla="*/ 0 h 924402"/>
                <a:gd name="connsiteX5" fmla="*/ 573105 w 4603109"/>
                <a:gd name="connsiteY5" fmla="*/ 0 h 924402"/>
                <a:gd name="connsiteX6" fmla="*/ 626202 w 4603109"/>
                <a:gd name="connsiteY6" fmla="*/ 0 h 924402"/>
                <a:gd name="connsiteX7" fmla="*/ 676811 w 4603109"/>
                <a:gd name="connsiteY7" fmla="*/ 0 h 924402"/>
                <a:gd name="connsiteX8" fmla="*/ 678472 w 4603109"/>
                <a:gd name="connsiteY8" fmla="*/ 0 h 924402"/>
                <a:gd name="connsiteX9" fmla="*/ 687927 w 4603109"/>
                <a:gd name="connsiteY9" fmla="*/ 0 h 924402"/>
                <a:gd name="connsiteX10" fmla="*/ 691402 w 4603109"/>
                <a:gd name="connsiteY10" fmla="*/ 0 h 924402"/>
                <a:gd name="connsiteX11" fmla="*/ 700371 w 4603109"/>
                <a:gd name="connsiteY11" fmla="*/ 0 h 924402"/>
                <a:gd name="connsiteX12" fmla="*/ 707508 w 4603109"/>
                <a:gd name="connsiteY12" fmla="*/ 0 h 924402"/>
                <a:gd name="connsiteX13" fmla="*/ 729909 w 4603109"/>
                <a:gd name="connsiteY13" fmla="*/ 0 h 924402"/>
                <a:gd name="connsiteX14" fmla="*/ 753971 w 4603109"/>
                <a:gd name="connsiteY14" fmla="*/ 0 h 924402"/>
                <a:gd name="connsiteX15" fmla="*/ 804580 w 4603109"/>
                <a:gd name="connsiteY15" fmla="*/ 0 h 924402"/>
                <a:gd name="connsiteX16" fmla="*/ 805737 w 4603109"/>
                <a:gd name="connsiteY16" fmla="*/ 0 h 924402"/>
                <a:gd name="connsiteX17" fmla="*/ 819171 w 4603109"/>
                <a:gd name="connsiteY17" fmla="*/ 0 h 924402"/>
                <a:gd name="connsiteX18" fmla="*/ 828140 w 4603109"/>
                <a:gd name="connsiteY18" fmla="*/ 0 h 924402"/>
                <a:gd name="connsiteX19" fmla="*/ 831615 w 4603109"/>
                <a:gd name="connsiteY19" fmla="*/ 0 h 924402"/>
                <a:gd name="connsiteX20" fmla="*/ 835277 w 4603109"/>
                <a:gd name="connsiteY20" fmla="*/ 0 h 924402"/>
                <a:gd name="connsiteX21" fmla="*/ 857678 w 4603109"/>
                <a:gd name="connsiteY21" fmla="*/ 0 h 924402"/>
                <a:gd name="connsiteX22" fmla="*/ 864889 w 4603109"/>
                <a:gd name="connsiteY22" fmla="*/ 0 h 924402"/>
                <a:gd name="connsiteX23" fmla="*/ 899900 w 4603109"/>
                <a:gd name="connsiteY23" fmla="*/ 0 h 924402"/>
                <a:gd name="connsiteX24" fmla="*/ 909341 w 4603109"/>
                <a:gd name="connsiteY24" fmla="*/ 0 h 924402"/>
                <a:gd name="connsiteX25" fmla="*/ 929965 w 4603109"/>
                <a:gd name="connsiteY25" fmla="*/ 0 h 924402"/>
                <a:gd name="connsiteX26" fmla="*/ 933506 w 4603109"/>
                <a:gd name="connsiteY26" fmla="*/ 0 h 924402"/>
                <a:gd name="connsiteX27" fmla="*/ 936982 w 4603109"/>
                <a:gd name="connsiteY27" fmla="*/ 0 h 924402"/>
                <a:gd name="connsiteX28" fmla="*/ 959384 w 4603109"/>
                <a:gd name="connsiteY28" fmla="*/ 0 h 924402"/>
                <a:gd name="connsiteX29" fmla="*/ 962542 w 4603109"/>
                <a:gd name="connsiteY29" fmla="*/ 0 h 924402"/>
                <a:gd name="connsiteX30" fmla="*/ 984943 w 4603109"/>
                <a:gd name="connsiteY30" fmla="*/ 0 h 924402"/>
                <a:gd name="connsiteX31" fmla="*/ 992658 w 4603109"/>
                <a:gd name="connsiteY31" fmla="*/ 0 h 924402"/>
                <a:gd name="connsiteX32" fmla="*/ 1012059 w 4603109"/>
                <a:gd name="connsiteY32" fmla="*/ 0 h 924402"/>
                <a:gd name="connsiteX33" fmla="*/ 1012480 w 4603109"/>
                <a:gd name="connsiteY33" fmla="*/ 0 h 924402"/>
                <a:gd name="connsiteX34" fmla="*/ 1027669 w 4603109"/>
                <a:gd name="connsiteY34" fmla="*/ 0 h 924402"/>
                <a:gd name="connsiteX35" fmla="*/ 1037110 w 4603109"/>
                <a:gd name="connsiteY35" fmla="*/ 0 h 924402"/>
                <a:gd name="connsiteX36" fmla="*/ 1040112 w 4603109"/>
                <a:gd name="connsiteY36" fmla="*/ 0 h 924402"/>
                <a:gd name="connsiteX37" fmla="*/ 1057734 w 4603109"/>
                <a:gd name="connsiteY37" fmla="*/ 0 h 924402"/>
                <a:gd name="connsiteX38" fmla="*/ 1064751 w 4603109"/>
                <a:gd name="connsiteY38" fmla="*/ 0 h 924402"/>
                <a:gd name="connsiteX39" fmla="*/ 1070177 w 4603109"/>
                <a:gd name="connsiteY39" fmla="*/ 0 h 924402"/>
                <a:gd name="connsiteX40" fmla="*/ 1072436 w 4603109"/>
                <a:gd name="connsiteY40" fmla="*/ 0 h 924402"/>
                <a:gd name="connsiteX41" fmla="*/ 1090311 w 4603109"/>
                <a:gd name="connsiteY41" fmla="*/ 0 h 924402"/>
                <a:gd name="connsiteX42" fmla="*/ 1110718 w 4603109"/>
                <a:gd name="connsiteY42" fmla="*/ 0 h 924402"/>
                <a:gd name="connsiteX43" fmla="*/ 1112712 w 4603109"/>
                <a:gd name="connsiteY43" fmla="*/ 0 h 924402"/>
                <a:gd name="connsiteX44" fmla="*/ 1116187 w 4603109"/>
                <a:gd name="connsiteY44" fmla="*/ 0 h 924402"/>
                <a:gd name="connsiteX45" fmla="*/ 1139828 w 4603109"/>
                <a:gd name="connsiteY45" fmla="*/ 0 h 924402"/>
                <a:gd name="connsiteX46" fmla="*/ 1140249 w 4603109"/>
                <a:gd name="connsiteY46" fmla="*/ 0 h 924402"/>
                <a:gd name="connsiteX47" fmla="*/ 1145480 w 4603109"/>
                <a:gd name="connsiteY47" fmla="*/ 0 h 924402"/>
                <a:gd name="connsiteX48" fmla="*/ 1152270 w 4603109"/>
                <a:gd name="connsiteY48" fmla="*/ 0 h 924402"/>
                <a:gd name="connsiteX49" fmla="*/ 1154934 w 4603109"/>
                <a:gd name="connsiteY49" fmla="*/ 0 h 924402"/>
                <a:gd name="connsiteX50" fmla="*/ 1167881 w 4603109"/>
                <a:gd name="connsiteY50" fmla="*/ 0 h 924402"/>
                <a:gd name="connsiteX51" fmla="*/ 1175544 w 4603109"/>
                <a:gd name="connsiteY51" fmla="*/ 0 h 924402"/>
                <a:gd name="connsiteX52" fmla="*/ 1184998 w 4603109"/>
                <a:gd name="connsiteY52" fmla="*/ 0 h 924402"/>
                <a:gd name="connsiteX53" fmla="*/ 1197946 w 4603109"/>
                <a:gd name="connsiteY53" fmla="*/ 0 h 924402"/>
                <a:gd name="connsiteX54" fmla="*/ 1200205 w 4603109"/>
                <a:gd name="connsiteY54" fmla="*/ 0 h 924402"/>
                <a:gd name="connsiteX55" fmla="*/ 1220978 w 4603109"/>
                <a:gd name="connsiteY55" fmla="*/ 0 h 924402"/>
                <a:gd name="connsiteX56" fmla="*/ 1238487 w 4603109"/>
                <a:gd name="connsiteY56" fmla="*/ 0 h 924402"/>
                <a:gd name="connsiteX57" fmla="*/ 1243956 w 4603109"/>
                <a:gd name="connsiteY57" fmla="*/ 0 h 924402"/>
                <a:gd name="connsiteX58" fmla="*/ 1251042 w 4603109"/>
                <a:gd name="connsiteY58" fmla="*/ 0 h 924402"/>
                <a:gd name="connsiteX59" fmla="*/ 1257637 w 4603109"/>
                <a:gd name="connsiteY59" fmla="*/ 0 h 924402"/>
                <a:gd name="connsiteX60" fmla="*/ 1271587 w 4603109"/>
                <a:gd name="connsiteY60" fmla="*/ 0 h 924402"/>
                <a:gd name="connsiteX61" fmla="*/ 1273249 w 4603109"/>
                <a:gd name="connsiteY61" fmla="*/ 0 h 924402"/>
                <a:gd name="connsiteX62" fmla="*/ 1280039 w 4603109"/>
                <a:gd name="connsiteY62" fmla="*/ 0 h 924402"/>
                <a:gd name="connsiteX63" fmla="*/ 1282703 w 4603109"/>
                <a:gd name="connsiteY63" fmla="*/ 0 h 924402"/>
                <a:gd name="connsiteX64" fmla="*/ 1286178 w 4603109"/>
                <a:gd name="connsiteY64" fmla="*/ 0 h 924402"/>
                <a:gd name="connsiteX65" fmla="*/ 1295146 w 4603109"/>
                <a:gd name="connsiteY65" fmla="*/ 0 h 924402"/>
                <a:gd name="connsiteX66" fmla="*/ 1301651 w 4603109"/>
                <a:gd name="connsiteY66" fmla="*/ 0 h 924402"/>
                <a:gd name="connsiteX67" fmla="*/ 1302284 w 4603109"/>
                <a:gd name="connsiteY67" fmla="*/ 0 h 924402"/>
                <a:gd name="connsiteX68" fmla="*/ 1303313 w 4603109"/>
                <a:gd name="connsiteY68" fmla="*/ 0 h 924402"/>
                <a:gd name="connsiteX69" fmla="*/ 1312767 w 4603109"/>
                <a:gd name="connsiteY69" fmla="*/ 0 h 924402"/>
                <a:gd name="connsiteX70" fmla="*/ 1316242 w 4603109"/>
                <a:gd name="connsiteY70" fmla="*/ 0 h 924402"/>
                <a:gd name="connsiteX71" fmla="*/ 1321886 w 4603109"/>
                <a:gd name="connsiteY71" fmla="*/ 0 h 924402"/>
                <a:gd name="connsiteX72" fmla="*/ 1324685 w 4603109"/>
                <a:gd name="connsiteY72" fmla="*/ 0 h 924402"/>
                <a:gd name="connsiteX73" fmla="*/ 1325211 w 4603109"/>
                <a:gd name="connsiteY73" fmla="*/ 0 h 924402"/>
                <a:gd name="connsiteX74" fmla="*/ 1332348 w 4603109"/>
                <a:gd name="connsiteY74" fmla="*/ 0 h 924402"/>
                <a:gd name="connsiteX75" fmla="*/ 1332714 w 4603109"/>
                <a:gd name="connsiteY75" fmla="*/ 0 h 924402"/>
                <a:gd name="connsiteX76" fmla="*/ 1333135 w 4603109"/>
                <a:gd name="connsiteY76" fmla="*/ 0 h 924402"/>
                <a:gd name="connsiteX77" fmla="*/ 1348747 w 4603109"/>
                <a:gd name="connsiteY77" fmla="*/ 0 h 924402"/>
                <a:gd name="connsiteX78" fmla="*/ 1354749 w 4603109"/>
                <a:gd name="connsiteY78" fmla="*/ 0 h 924402"/>
                <a:gd name="connsiteX79" fmla="*/ 1378811 w 4603109"/>
                <a:gd name="connsiteY79" fmla="*/ 0 h 924402"/>
                <a:gd name="connsiteX80" fmla="*/ 1383745 w 4603109"/>
                <a:gd name="connsiteY80" fmla="*/ 0 h 924402"/>
                <a:gd name="connsiteX81" fmla="*/ 1385406 w 4603109"/>
                <a:gd name="connsiteY81" fmla="*/ 0 h 924402"/>
                <a:gd name="connsiteX82" fmla="*/ 1399356 w 4603109"/>
                <a:gd name="connsiteY82" fmla="*/ 0 h 924402"/>
                <a:gd name="connsiteX83" fmla="*/ 1400513 w 4603109"/>
                <a:gd name="connsiteY83" fmla="*/ 0 h 924402"/>
                <a:gd name="connsiteX84" fmla="*/ 1413947 w 4603109"/>
                <a:gd name="connsiteY84" fmla="*/ 0 h 924402"/>
                <a:gd name="connsiteX85" fmla="*/ 1414442 w 4603109"/>
                <a:gd name="connsiteY85" fmla="*/ 0 h 924402"/>
                <a:gd name="connsiteX86" fmla="*/ 1422915 w 4603109"/>
                <a:gd name="connsiteY86" fmla="*/ 0 h 924402"/>
                <a:gd name="connsiteX87" fmla="*/ 1426390 w 4603109"/>
                <a:gd name="connsiteY87" fmla="*/ 0 h 924402"/>
                <a:gd name="connsiteX88" fmla="*/ 1429420 w 4603109"/>
                <a:gd name="connsiteY88" fmla="*/ 0 h 924402"/>
                <a:gd name="connsiteX89" fmla="*/ 1430053 w 4603109"/>
                <a:gd name="connsiteY89" fmla="*/ 0 h 924402"/>
                <a:gd name="connsiteX90" fmla="*/ 1430206 w 4603109"/>
                <a:gd name="connsiteY90" fmla="*/ 0 h 924402"/>
                <a:gd name="connsiteX91" fmla="*/ 1430577 w 4603109"/>
                <a:gd name="connsiteY91" fmla="*/ 0 h 924402"/>
                <a:gd name="connsiteX92" fmla="*/ 1436843 w 4603109"/>
                <a:gd name="connsiteY92" fmla="*/ 0 h 924402"/>
                <a:gd name="connsiteX93" fmla="*/ 1444011 w 4603109"/>
                <a:gd name="connsiteY93" fmla="*/ 0 h 924402"/>
                <a:gd name="connsiteX94" fmla="*/ 1449655 w 4603109"/>
                <a:gd name="connsiteY94" fmla="*/ 0 h 924402"/>
                <a:gd name="connsiteX95" fmla="*/ 1452454 w 4603109"/>
                <a:gd name="connsiteY95" fmla="*/ 0 h 924402"/>
                <a:gd name="connsiteX96" fmla="*/ 1452980 w 4603109"/>
                <a:gd name="connsiteY96" fmla="*/ 0 h 924402"/>
                <a:gd name="connsiteX97" fmla="*/ 1456455 w 4603109"/>
                <a:gd name="connsiteY97" fmla="*/ 0 h 924402"/>
                <a:gd name="connsiteX98" fmla="*/ 1459664 w 4603109"/>
                <a:gd name="connsiteY98" fmla="*/ 0 h 924402"/>
                <a:gd name="connsiteX99" fmla="*/ 1460117 w 4603109"/>
                <a:gd name="connsiteY99" fmla="*/ 0 h 924402"/>
                <a:gd name="connsiteX100" fmla="*/ 1460483 w 4603109"/>
                <a:gd name="connsiteY100" fmla="*/ 0 h 924402"/>
                <a:gd name="connsiteX101" fmla="*/ 1460904 w 4603109"/>
                <a:gd name="connsiteY101" fmla="*/ 0 h 924402"/>
                <a:gd name="connsiteX102" fmla="*/ 1472926 w 4603109"/>
                <a:gd name="connsiteY102" fmla="*/ 0 h 924402"/>
                <a:gd name="connsiteX103" fmla="*/ 1482518 w 4603109"/>
                <a:gd name="connsiteY103" fmla="*/ 0 h 924402"/>
                <a:gd name="connsiteX104" fmla="*/ 1489729 w 4603109"/>
                <a:gd name="connsiteY104" fmla="*/ 0 h 924402"/>
                <a:gd name="connsiteX105" fmla="*/ 1504116 w 4603109"/>
                <a:gd name="connsiteY105" fmla="*/ 0 h 924402"/>
                <a:gd name="connsiteX106" fmla="*/ 1511514 w 4603109"/>
                <a:gd name="connsiteY106" fmla="*/ 0 h 924402"/>
                <a:gd name="connsiteX107" fmla="*/ 1524740 w 4603109"/>
                <a:gd name="connsiteY107" fmla="*/ 0 h 924402"/>
                <a:gd name="connsiteX108" fmla="*/ 1528282 w 4603109"/>
                <a:gd name="connsiteY108" fmla="*/ 0 h 924402"/>
                <a:gd name="connsiteX109" fmla="*/ 1531757 w 4603109"/>
                <a:gd name="connsiteY109" fmla="*/ 0 h 924402"/>
                <a:gd name="connsiteX110" fmla="*/ 1534181 w 4603109"/>
                <a:gd name="connsiteY110" fmla="*/ 0 h 924402"/>
                <a:gd name="connsiteX111" fmla="*/ 1542211 w 4603109"/>
                <a:gd name="connsiteY111" fmla="*/ 0 h 924402"/>
                <a:gd name="connsiteX112" fmla="*/ 1554159 w 4603109"/>
                <a:gd name="connsiteY112" fmla="*/ 0 h 924402"/>
                <a:gd name="connsiteX113" fmla="*/ 1557318 w 4603109"/>
                <a:gd name="connsiteY113" fmla="*/ 0 h 924402"/>
                <a:gd name="connsiteX114" fmla="*/ 1557975 w 4603109"/>
                <a:gd name="connsiteY114" fmla="*/ 0 h 924402"/>
                <a:gd name="connsiteX115" fmla="*/ 1558346 w 4603109"/>
                <a:gd name="connsiteY115" fmla="*/ 0 h 924402"/>
                <a:gd name="connsiteX116" fmla="*/ 1561822 w 4603109"/>
                <a:gd name="connsiteY116" fmla="*/ 0 h 924402"/>
                <a:gd name="connsiteX117" fmla="*/ 1564612 w 4603109"/>
                <a:gd name="connsiteY117" fmla="*/ 0 h 924402"/>
                <a:gd name="connsiteX118" fmla="*/ 1566857 w 4603109"/>
                <a:gd name="connsiteY118" fmla="*/ 0 h 924402"/>
                <a:gd name="connsiteX119" fmla="*/ 1576919 w 4603109"/>
                <a:gd name="connsiteY119" fmla="*/ 0 h 924402"/>
                <a:gd name="connsiteX120" fmla="*/ 1579719 w 4603109"/>
                <a:gd name="connsiteY120" fmla="*/ 0 h 924402"/>
                <a:gd name="connsiteX121" fmla="*/ 1584224 w 4603109"/>
                <a:gd name="connsiteY121" fmla="*/ 0 h 924402"/>
                <a:gd name="connsiteX122" fmla="*/ 1587382 w 4603109"/>
                <a:gd name="connsiteY122" fmla="*/ 0 h 924402"/>
                <a:gd name="connsiteX123" fmla="*/ 1587433 w 4603109"/>
                <a:gd name="connsiteY123" fmla="*/ 0 h 924402"/>
                <a:gd name="connsiteX124" fmla="*/ 1600695 w 4603109"/>
                <a:gd name="connsiteY124" fmla="*/ 0 h 924402"/>
                <a:gd name="connsiteX125" fmla="*/ 1606834 w 4603109"/>
                <a:gd name="connsiteY125" fmla="*/ 0 h 924402"/>
                <a:gd name="connsiteX126" fmla="*/ 1607256 w 4603109"/>
                <a:gd name="connsiteY126" fmla="*/ 0 h 924402"/>
                <a:gd name="connsiteX127" fmla="*/ 1608325 w 4603109"/>
                <a:gd name="connsiteY127" fmla="*/ 0 h 924402"/>
                <a:gd name="connsiteX128" fmla="*/ 1609783 w 4603109"/>
                <a:gd name="connsiteY128" fmla="*/ 0 h 924402"/>
                <a:gd name="connsiteX129" fmla="*/ 1617498 w 4603109"/>
                <a:gd name="connsiteY129" fmla="*/ 0 h 924402"/>
                <a:gd name="connsiteX130" fmla="*/ 1631885 w 4603109"/>
                <a:gd name="connsiteY130" fmla="*/ 0 h 924402"/>
                <a:gd name="connsiteX131" fmla="*/ 1636899 w 4603109"/>
                <a:gd name="connsiteY131" fmla="*/ 0 h 924402"/>
                <a:gd name="connsiteX132" fmla="*/ 1637320 w 4603109"/>
                <a:gd name="connsiteY132" fmla="*/ 0 h 924402"/>
                <a:gd name="connsiteX133" fmla="*/ 1637445 w 4603109"/>
                <a:gd name="connsiteY133" fmla="*/ 0 h 924402"/>
                <a:gd name="connsiteX134" fmla="*/ 1652509 w 4603109"/>
                <a:gd name="connsiteY134" fmla="*/ 0 h 924402"/>
                <a:gd name="connsiteX135" fmla="*/ 1659526 w 4603109"/>
                <a:gd name="connsiteY135" fmla="*/ 0 h 924402"/>
                <a:gd name="connsiteX136" fmla="*/ 1661950 w 4603109"/>
                <a:gd name="connsiteY136" fmla="*/ 0 h 924402"/>
                <a:gd name="connsiteX137" fmla="*/ 1664952 w 4603109"/>
                <a:gd name="connsiteY137" fmla="*/ 0 h 924402"/>
                <a:gd name="connsiteX138" fmla="*/ 1667212 w 4603109"/>
                <a:gd name="connsiteY138" fmla="*/ 0 h 924402"/>
                <a:gd name="connsiteX139" fmla="*/ 1685087 w 4603109"/>
                <a:gd name="connsiteY139" fmla="*/ 0 h 924402"/>
                <a:gd name="connsiteX140" fmla="*/ 1689591 w 4603109"/>
                <a:gd name="connsiteY140" fmla="*/ 0 h 924402"/>
                <a:gd name="connsiteX141" fmla="*/ 1694626 w 4603109"/>
                <a:gd name="connsiteY141" fmla="*/ 0 h 924402"/>
                <a:gd name="connsiteX142" fmla="*/ 1697276 w 4603109"/>
                <a:gd name="connsiteY142" fmla="*/ 0 h 924402"/>
                <a:gd name="connsiteX143" fmla="*/ 1698000 w 4603109"/>
                <a:gd name="connsiteY143" fmla="*/ 0 h 924402"/>
                <a:gd name="connsiteX144" fmla="*/ 1704688 w 4603109"/>
                <a:gd name="connsiteY144" fmla="*/ 0 h 924402"/>
                <a:gd name="connsiteX145" fmla="*/ 1707488 w 4603109"/>
                <a:gd name="connsiteY145" fmla="*/ 0 h 924402"/>
                <a:gd name="connsiteX146" fmla="*/ 1710963 w 4603109"/>
                <a:gd name="connsiteY146" fmla="*/ 0 h 924402"/>
                <a:gd name="connsiteX147" fmla="*/ 1715151 w 4603109"/>
                <a:gd name="connsiteY147" fmla="*/ 0 h 924402"/>
                <a:gd name="connsiteX148" fmla="*/ 1721928 w 4603109"/>
                <a:gd name="connsiteY148" fmla="*/ 0 h 924402"/>
                <a:gd name="connsiteX149" fmla="*/ 1734603 w 4603109"/>
                <a:gd name="connsiteY149" fmla="*/ 0 h 924402"/>
                <a:gd name="connsiteX150" fmla="*/ 1735025 w 4603109"/>
                <a:gd name="connsiteY150" fmla="*/ 0 h 924402"/>
                <a:gd name="connsiteX151" fmla="*/ 1735558 w 4603109"/>
                <a:gd name="connsiteY151" fmla="*/ 0 h 924402"/>
                <a:gd name="connsiteX152" fmla="*/ 1736094 w 4603109"/>
                <a:gd name="connsiteY152" fmla="*/ 0 h 924402"/>
                <a:gd name="connsiteX153" fmla="*/ 1737552 w 4603109"/>
                <a:gd name="connsiteY153" fmla="*/ 0 h 924402"/>
                <a:gd name="connsiteX154" fmla="*/ 1741027 w 4603109"/>
                <a:gd name="connsiteY154" fmla="*/ 0 h 924402"/>
                <a:gd name="connsiteX155" fmla="*/ 1747046 w 4603109"/>
                <a:gd name="connsiteY155" fmla="*/ 0 h 924402"/>
                <a:gd name="connsiteX156" fmla="*/ 1748537 w 4603109"/>
                <a:gd name="connsiteY156" fmla="*/ 0 h 924402"/>
                <a:gd name="connsiteX157" fmla="*/ 1753052 w 4603109"/>
                <a:gd name="connsiteY157" fmla="*/ 0 h 924402"/>
                <a:gd name="connsiteX158" fmla="*/ 1757499 w 4603109"/>
                <a:gd name="connsiteY158" fmla="*/ 0 h 924402"/>
                <a:gd name="connsiteX159" fmla="*/ 1764668 w 4603109"/>
                <a:gd name="connsiteY159" fmla="*/ 0 h 924402"/>
                <a:gd name="connsiteX160" fmla="*/ 1765089 w 4603109"/>
                <a:gd name="connsiteY160" fmla="*/ 0 h 924402"/>
                <a:gd name="connsiteX161" fmla="*/ 1765214 w 4603109"/>
                <a:gd name="connsiteY161" fmla="*/ 0 h 924402"/>
                <a:gd name="connsiteX162" fmla="*/ 1770320 w 4603109"/>
                <a:gd name="connsiteY162" fmla="*/ 0 h 924402"/>
                <a:gd name="connsiteX163" fmla="*/ 1777110 w 4603109"/>
                <a:gd name="connsiteY163" fmla="*/ 0 h 924402"/>
                <a:gd name="connsiteX164" fmla="*/ 1779774 w 4603109"/>
                <a:gd name="connsiteY164" fmla="*/ 0 h 924402"/>
                <a:gd name="connsiteX165" fmla="*/ 1792721 w 4603109"/>
                <a:gd name="connsiteY165" fmla="*/ 0 h 924402"/>
                <a:gd name="connsiteX166" fmla="*/ 1794981 w 4603109"/>
                <a:gd name="connsiteY166" fmla="*/ 0 h 924402"/>
                <a:gd name="connsiteX167" fmla="*/ 1825045 w 4603109"/>
                <a:gd name="connsiteY167" fmla="*/ 0 h 924402"/>
                <a:gd name="connsiteX168" fmla="*/ 1825769 w 4603109"/>
                <a:gd name="connsiteY168" fmla="*/ 0 h 924402"/>
                <a:gd name="connsiteX169" fmla="*/ 1838732 w 4603109"/>
                <a:gd name="connsiteY169" fmla="*/ 0 h 924402"/>
                <a:gd name="connsiteX170" fmla="*/ 1845818 w 4603109"/>
                <a:gd name="connsiteY170" fmla="*/ 0 h 924402"/>
                <a:gd name="connsiteX171" fmla="*/ 1849697 w 4603109"/>
                <a:gd name="connsiteY171" fmla="*/ 0 h 924402"/>
                <a:gd name="connsiteX172" fmla="*/ 1852412 w 4603109"/>
                <a:gd name="connsiteY172" fmla="*/ 0 h 924402"/>
                <a:gd name="connsiteX173" fmla="*/ 1853903 w 4603109"/>
                <a:gd name="connsiteY173" fmla="*/ 0 h 924402"/>
                <a:gd name="connsiteX174" fmla="*/ 1863327 w 4603109"/>
                <a:gd name="connsiteY174" fmla="*/ 0 h 924402"/>
                <a:gd name="connsiteX175" fmla="*/ 1868796 w 4603109"/>
                <a:gd name="connsiteY175" fmla="*/ 0 h 924402"/>
                <a:gd name="connsiteX176" fmla="*/ 1874815 w 4603109"/>
                <a:gd name="connsiteY176" fmla="*/ 0 h 924402"/>
                <a:gd name="connsiteX177" fmla="*/ 1876306 w 4603109"/>
                <a:gd name="connsiteY177" fmla="*/ 0 h 924402"/>
                <a:gd name="connsiteX178" fmla="*/ 1880821 w 4603109"/>
                <a:gd name="connsiteY178" fmla="*/ 0 h 924402"/>
                <a:gd name="connsiteX179" fmla="*/ 1882477 w 4603109"/>
                <a:gd name="connsiteY179" fmla="*/ 0 h 924402"/>
                <a:gd name="connsiteX180" fmla="*/ 1883936 w 4603109"/>
                <a:gd name="connsiteY180" fmla="*/ 0 h 924402"/>
                <a:gd name="connsiteX181" fmla="*/ 1885268 w 4603109"/>
                <a:gd name="connsiteY181" fmla="*/ 0 h 924402"/>
                <a:gd name="connsiteX182" fmla="*/ 1896427 w 4603109"/>
                <a:gd name="connsiteY182" fmla="*/ 0 h 924402"/>
                <a:gd name="connsiteX183" fmla="*/ 1898089 w 4603109"/>
                <a:gd name="connsiteY183" fmla="*/ 0 h 924402"/>
                <a:gd name="connsiteX184" fmla="*/ 1904879 w 4603109"/>
                <a:gd name="connsiteY184" fmla="*/ 0 h 924402"/>
                <a:gd name="connsiteX185" fmla="*/ 1907543 w 4603109"/>
                <a:gd name="connsiteY185" fmla="*/ 0 h 924402"/>
                <a:gd name="connsiteX186" fmla="*/ 1911018 w 4603109"/>
                <a:gd name="connsiteY186" fmla="*/ 0 h 924402"/>
                <a:gd name="connsiteX187" fmla="*/ 1919986 w 4603109"/>
                <a:gd name="connsiteY187" fmla="*/ 0 h 924402"/>
                <a:gd name="connsiteX188" fmla="*/ 1927124 w 4603109"/>
                <a:gd name="connsiteY188" fmla="*/ 0 h 924402"/>
                <a:gd name="connsiteX189" fmla="*/ 1927489 w 4603109"/>
                <a:gd name="connsiteY189" fmla="*/ 0 h 924402"/>
                <a:gd name="connsiteX190" fmla="*/ 1927911 w 4603109"/>
                <a:gd name="connsiteY190" fmla="*/ 0 h 924402"/>
                <a:gd name="connsiteX191" fmla="*/ 1929402 w 4603109"/>
                <a:gd name="connsiteY191" fmla="*/ 0 h 924402"/>
                <a:gd name="connsiteX192" fmla="*/ 1946726 w 4603109"/>
                <a:gd name="connsiteY192" fmla="*/ 0 h 924402"/>
                <a:gd name="connsiteX193" fmla="*/ 1949525 w 4603109"/>
                <a:gd name="connsiteY193" fmla="*/ 0 h 924402"/>
                <a:gd name="connsiteX194" fmla="*/ 1957554 w 4603109"/>
                <a:gd name="connsiteY194" fmla="*/ 0 h 924402"/>
                <a:gd name="connsiteX195" fmla="*/ 1957975 w 4603109"/>
                <a:gd name="connsiteY195" fmla="*/ 0 h 924402"/>
                <a:gd name="connsiteX196" fmla="*/ 1973587 w 4603109"/>
                <a:gd name="connsiteY196" fmla="*/ 0 h 924402"/>
                <a:gd name="connsiteX197" fmla="*/ 1978520 w 4603109"/>
                <a:gd name="connsiteY197" fmla="*/ 0 h 924402"/>
                <a:gd name="connsiteX198" fmla="*/ 1980012 w 4603109"/>
                <a:gd name="connsiteY198" fmla="*/ 0 h 924402"/>
                <a:gd name="connsiteX199" fmla="*/ 1980181 w 4603109"/>
                <a:gd name="connsiteY199" fmla="*/ 0 h 924402"/>
                <a:gd name="connsiteX200" fmla="*/ 1981672 w 4603109"/>
                <a:gd name="connsiteY200" fmla="*/ 0 h 924402"/>
                <a:gd name="connsiteX201" fmla="*/ 2008585 w 4603109"/>
                <a:gd name="connsiteY201" fmla="*/ 0 h 924402"/>
                <a:gd name="connsiteX202" fmla="*/ 2009218 w 4603109"/>
                <a:gd name="connsiteY202" fmla="*/ 0 h 924402"/>
                <a:gd name="connsiteX203" fmla="*/ 2010246 w 4603109"/>
                <a:gd name="connsiteY203" fmla="*/ 0 h 924402"/>
                <a:gd name="connsiteX204" fmla="*/ 2010709 w 4603109"/>
                <a:gd name="connsiteY204" fmla="*/ 0 h 924402"/>
                <a:gd name="connsiteX205" fmla="*/ 2011705 w 4603109"/>
                <a:gd name="connsiteY205" fmla="*/ 0 h 924402"/>
                <a:gd name="connsiteX206" fmla="*/ 2024147 w 4603109"/>
                <a:gd name="connsiteY206" fmla="*/ 0 h 924402"/>
                <a:gd name="connsiteX207" fmla="*/ 2024196 w 4603109"/>
                <a:gd name="connsiteY207" fmla="*/ 0 h 924402"/>
                <a:gd name="connsiteX208" fmla="*/ 2024981 w 4603109"/>
                <a:gd name="connsiteY208" fmla="*/ 0 h 924402"/>
                <a:gd name="connsiteX209" fmla="*/ 2025353 w 4603109"/>
                <a:gd name="connsiteY209" fmla="*/ 0 h 924402"/>
                <a:gd name="connsiteX210" fmla="*/ 2026473 w 4603109"/>
                <a:gd name="connsiteY210" fmla="*/ 0 h 924402"/>
                <a:gd name="connsiteX211" fmla="*/ 2031619 w 4603109"/>
                <a:gd name="connsiteY211" fmla="*/ 0 h 924402"/>
                <a:gd name="connsiteX212" fmla="*/ 2033110 w 4603109"/>
                <a:gd name="connsiteY212" fmla="*/ 0 h 924402"/>
                <a:gd name="connsiteX213" fmla="*/ 2038787 w 4603109"/>
                <a:gd name="connsiteY213" fmla="*/ 0 h 924402"/>
                <a:gd name="connsiteX214" fmla="*/ 2039282 w 4603109"/>
                <a:gd name="connsiteY214" fmla="*/ 0 h 924402"/>
                <a:gd name="connsiteX215" fmla="*/ 2047755 w 4603109"/>
                <a:gd name="connsiteY215" fmla="*/ 0 h 924402"/>
                <a:gd name="connsiteX216" fmla="*/ 2051230 w 4603109"/>
                <a:gd name="connsiteY216" fmla="*/ 0 h 924402"/>
                <a:gd name="connsiteX217" fmla="*/ 2054893 w 4603109"/>
                <a:gd name="connsiteY217" fmla="*/ 0 h 924402"/>
                <a:gd name="connsiteX218" fmla="*/ 2055046 w 4603109"/>
                <a:gd name="connsiteY218" fmla="*/ 0 h 924402"/>
                <a:gd name="connsiteX219" fmla="*/ 2055258 w 4603109"/>
                <a:gd name="connsiteY219" fmla="*/ 0 h 924402"/>
                <a:gd name="connsiteX220" fmla="*/ 2055680 w 4603109"/>
                <a:gd name="connsiteY220" fmla="*/ 0 h 924402"/>
                <a:gd name="connsiteX221" fmla="*/ 2057171 w 4603109"/>
                <a:gd name="connsiteY221" fmla="*/ 0 h 924402"/>
                <a:gd name="connsiteX222" fmla="*/ 2061683 w 4603109"/>
                <a:gd name="connsiteY222" fmla="*/ 0 h 924402"/>
                <a:gd name="connsiteX223" fmla="*/ 2067702 w 4603109"/>
                <a:gd name="connsiteY223" fmla="*/ 0 h 924402"/>
                <a:gd name="connsiteX224" fmla="*/ 2074495 w 4603109"/>
                <a:gd name="connsiteY224" fmla="*/ 0 h 924402"/>
                <a:gd name="connsiteX225" fmla="*/ 2077294 w 4603109"/>
                <a:gd name="connsiteY225" fmla="*/ 0 h 924402"/>
                <a:gd name="connsiteX226" fmla="*/ 2084504 w 4603109"/>
                <a:gd name="connsiteY226" fmla="*/ 0 h 924402"/>
                <a:gd name="connsiteX227" fmla="*/ 2085323 w 4603109"/>
                <a:gd name="connsiteY227" fmla="*/ 0 h 924402"/>
                <a:gd name="connsiteX228" fmla="*/ 2085744 w 4603109"/>
                <a:gd name="connsiteY228" fmla="*/ 0 h 924402"/>
                <a:gd name="connsiteX229" fmla="*/ 2097766 w 4603109"/>
                <a:gd name="connsiteY229" fmla="*/ 0 h 924402"/>
                <a:gd name="connsiteX230" fmla="*/ 2106289 w 4603109"/>
                <a:gd name="connsiteY230" fmla="*/ 0 h 924402"/>
                <a:gd name="connsiteX231" fmla="*/ 2107781 w 4603109"/>
                <a:gd name="connsiteY231" fmla="*/ 0 h 924402"/>
                <a:gd name="connsiteX232" fmla="*/ 2128956 w 4603109"/>
                <a:gd name="connsiteY232" fmla="*/ 0 h 924402"/>
                <a:gd name="connsiteX233" fmla="*/ 2129514 w 4603109"/>
                <a:gd name="connsiteY233" fmla="*/ 0 h 924402"/>
                <a:gd name="connsiteX234" fmla="*/ 2136354 w 4603109"/>
                <a:gd name="connsiteY234" fmla="*/ 0 h 924402"/>
                <a:gd name="connsiteX235" fmla="*/ 2136987 w 4603109"/>
                <a:gd name="connsiteY235" fmla="*/ 0 h 924402"/>
                <a:gd name="connsiteX236" fmla="*/ 2138478 w 4603109"/>
                <a:gd name="connsiteY236" fmla="*/ 0 h 924402"/>
                <a:gd name="connsiteX237" fmla="*/ 2151916 w 4603109"/>
                <a:gd name="connsiteY237" fmla="*/ 0 h 924402"/>
                <a:gd name="connsiteX238" fmla="*/ 2152750 w 4603109"/>
                <a:gd name="connsiteY238" fmla="*/ 0 h 924402"/>
                <a:gd name="connsiteX239" fmla="*/ 2153122 w 4603109"/>
                <a:gd name="connsiteY239" fmla="*/ 0 h 924402"/>
                <a:gd name="connsiteX240" fmla="*/ 2154242 w 4603109"/>
                <a:gd name="connsiteY240" fmla="*/ 0 h 924402"/>
                <a:gd name="connsiteX241" fmla="*/ 2156597 w 4603109"/>
                <a:gd name="connsiteY241" fmla="*/ 0 h 924402"/>
                <a:gd name="connsiteX242" fmla="*/ 2159388 w 4603109"/>
                <a:gd name="connsiteY242" fmla="*/ 0 h 924402"/>
                <a:gd name="connsiteX243" fmla="*/ 2160879 w 4603109"/>
                <a:gd name="connsiteY243" fmla="*/ 0 h 924402"/>
                <a:gd name="connsiteX244" fmla="*/ 2161633 w 4603109"/>
                <a:gd name="connsiteY244" fmla="*/ 0 h 924402"/>
                <a:gd name="connsiteX245" fmla="*/ 2167051 w 4603109"/>
                <a:gd name="connsiteY245" fmla="*/ 0 h 924402"/>
                <a:gd name="connsiteX246" fmla="*/ 2178999 w 4603109"/>
                <a:gd name="connsiteY246" fmla="*/ 0 h 924402"/>
                <a:gd name="connsiteX247" fmla="*/ 2182158 w 4603109"/>
                <a:gd name="connsiteY247" fmla="*/ 0 h 924402"/>
                <a:gd name="connsiteX248" fmla="*/ 2182815 w 4603109"/>
                <a:gd name="connsiteY248" fmla="*/ 0 h 924402"/>
                <a:gd name="connsiteX249" fmla="*/ 2188666 w 4603109"/>
                <a:gd name="connsiteY249" fmla="*/ 0 h 924402"/>
                <a:gd name="connsiteX250" fmla="*/ 2189452 w 4603109"/>
                <a:gd name="connsiteY250" fmla="*/ 0 h 924402"/>
                <a:gd name="connsiteX251" fmla="*/ 2191697 w 4603109"/>
                <a:gd name="connsiteY251" fmla="*/ 0 h 924402"/>
                <a:gd name="connsiteX252" fmla="*/ 2195471 w 4603109"/>
                <a:gd name="connsiteY252" fmla="*/ 0 h 924402"/>
                <a:gd name="connsiteX253" fmla="*/ 2201759 w 4603109"/>
                <a:gd name="connsiteY253" fmla="*/ 0 h 924402"/>
                <a:gd name="connsiteX254" fmla="*/ 2203100 w 4603109"/>
                <a:gd name="connsiteY254" fmla="*/ 0 h 924402"/>
                <a:gd name="connsiteX255" fmla="*/ 2204559 w 4603109"/>
                <a:gd name="connsiteY255" fmla="*/ 0 h 924402"/>
                <a:gd name="connsiteX256" fmla="*/ 2204591 w 4603109"/>
                <a:gd name="connsiteY256" fmla="*/ 0 h 924402"/>
                <a:gd name="connsiteX257" fmla="*/ 2212273 w 4603109"/>
                <a:gd name="connsiteY257" fmla="*/ 0 h 924402"/>
                <a:gd name="connsiteX258" fmla="*/ 2225535 w 4603109"/>
                <a:gd name="connsiteY258" fmla="*/ 0 h 924402"/>
                <a:gd name="connsiteX259" fmla="*/ 2231674 w 4603109"/>
                <a:gd name="connsiteY259" fmla="*/ 0 h 924402"/>
                <a:gd name="connsiteX260" fmla="*/ 2232096 w 4603109"/>
                <a:gd name="connsiteY260" fmla="*/ 0 h 924402"/>
                <a:gd name="connsiteX261" fmla="*/ 2232220 w 4603109"/>
                <a:gd name="connsiteY261" fmla="*/ 0 h 924402"/>
                <a:gd name="connsiteX262" fmla="*/ 2233118 w 4603109"/>
                <a:gd name="connsiteY262" fmla="*/ 0 h 924402"/>
                <a:gd name="connsiteX263" fmla="*/ 2233165 w 4603109"/>
                <a:gd name="connsiteY263" fmla="*/ 0 h 924402"/>
                <a:gd name="connsiteX264" fmla="*/ 2256725 w 4603109"/>
                <a:gd name="connsiteY264" fmla="*/ 0 h 924402"/>
                <a:gd name="connsiteX265" fmla="*/ 2257283 w 4603109"/>
                <a:gd name="connsiteY265" fmla="*/ 0 h 924402"/>
                <a:gd name="connsiteX266" fmla="*/ 2262285 w 4603109"/>
                <a:gd name="connsiteY266" fmla="*/ 0 h 924402"/>
                <a:gd name="connsiteX267" fmla="*/ 2284366 w 4603109"/>
                <a:gd name="connsiteY267" fmla="*/ 0 h 924402"/>
                <a:gd name="connsiteX268" fmla="*/ 2289402 w 4603109"/>
                <a:gd name="connsiteY268" fmla="*/ 0 h 924402"/>
                <a:gd name="connsiteX269" fmla="*/ 2292052 w 4603109"/>
                <a:gd name="connsiteY269" fmla="*/ 0 h 924402"/>
                <a:gd name="connsiteX270" fmla="*/ 2299271 w 4603109"/>
                <a:gd name="connsiteY270" fmla="*/ 0 h 924402"/>
                <a:gd name="connsiteX271" fmla="*/ 2308721 w 4603109"/>
                <a:gd name="connsiteY271" fmla="*/ 0 h 924402"/>
                <a:gd name="connsiteX272" fmla="*/ 2309927 w 4603109"/>
                <a:gd name="connsiteY272" fmla="*/ 0 h 924402"/>
                <a:gd name="connsiteX273" fmla="*/ 2316435 w 4603109"/>
                <a:gd name="connsiteY273" fmla="*/ 0 h 924402"/>
                <a:gd name="connsiteX274" fmla="*/ 2316703 w 4603109"/>
                <a:gd name="connsiteY274" fmla="*/ 0 h 924402"/>
                <a:gd name="connsiteX275" fmla="*/ 2319466 w 4603109"/>
                <a:gd name="connsiteY275" fmla="*/ 0 h 924402"/>
                <a:gd name="connsiteX276" fmla="*/ 2322840 w 4603109"/>
                <a:gd name="connsiteY276" fmla="*/ 0 h 924402"/>
                <a:gd name="connsiteX277" fmla="*/ 2329528 w 4603109"/>
                <a:gd name="connsiteY277" fmla="*/ 0 h 924402"/>
                <a:gd name="connsiteX278" fmla="*/ 2330869 w 4603109"/>
                <a:gd name="connsiteY278" fmla="*/ 0 h 924402"/>
                <a:gd name="connsiteX279" fmla="*/ 2332328 w 4603109"/>
                <a:gd name="connsiteY279" fmla="*/ 0 h 924402"/>
                <a:gd name="connsiteX280" fmla="*/ 2332360 w 4603109"/>
                <a:gd name="connsiteY280" fmla="*/ 0 h 924402"/>
                <a:gd name="connsiteX281" fmla="*/ 2335803 w 4603109"/>
                <a:gd name="connsiteY281" fmla="*/ 0 h 924402"/>
                <a:gd name="connsiteX282" fmla="*/ 2343312 w 4603109"/>
                <a:gd name="connsiteY282" fmla="*/ 0 h 924402"/>
                <a:gd name="connsiteX283" fmla="*/ 2344804 w 4603109"/>
                <a:gd name="connsiteY283" fmla="*/ 0 h 924402"/>
                <a:gd name="connsiteX284" fmla="*/ 2346768 w 4603109"/>
                <a:gd name="connsiteY284" fmla="*/ 0 h 924402"/>
                <a:gd name="connsiteX285" fmla="*/ 2347827 w 4603109"/>
                <a:gd name="connsiteY285" fmla="*/ 0 h 924402"/>
                <a:gd name="connsiteX286" fmla="*/ 2352274 w 4603109"/>
                <a:gd name="connsiteY286" fmla="*/ 0 h 924402"/>
                <a:gd name="connsiteX287" fmla="*/ 2359443 w 4603109"/>
                <a:gd name="connsiteY287" fmla="*/ 0 h 924402"/>
                <a:gd name="connsiteX288" fmla="*/ 2359865 w 4603109"/>
                <a:gd name="connsiteY288" fmla="*/ 0 h 924402"/>
                <a:gd name="connsiteX289" fmla="*/ 2359989 w 4603109"/>
                <a:gd name="connsiteY289" fmla="*/ 0 h 924402"/>
                <a:gd name="connsiteX290" fmla="*/ 2360887 w 4603109"/>
                <a:gd name="connsiteY290" fmla="*/ 0 h 924402"/>
                <a:gd name="connsiteX291" fmla="*/ 2360934 w 4603109"/>
                <a:gd name="connsiteY291" fmla="*/ 0 h 924402"/>
                <a:gd name="connsiteX292" fmla="*/ 2371886 w 4603109"/>
                <a:gd name="connsiteY292" fmla="*/ 0 h 924402"/>
                <a:gd name="connsiteX293" fmla="*/ 2373377 w 4603109"/>
                <a:gd name="connsiteY293" fmla="*/ 0 h 924402"/>
                <a:gd name="connsiteX294" fmla="*/ 2377892 w 4603109"/>
                <a:gd name="connsiteY294" fmla="*/ 0 h 924402"/>
                <a:gd name="connsiteX295" fmla="*/ 2382339 w 4603109"/>
                <a:gd name="connsiteY295" fmla="*/ 0 h 924402"/>
                <a:gd name="connsiteX296" fmla="*/ 2390054 w 4603109"/>
                <a:gd name="connsiteY296" fmla="*/ 0 h 924402"/>
                <a:gd name="connsiteX297" fmla="*/ 2419821 w 4603109"/>
                <a:gd name="connsiteY297" fmla="*/ 0 h 924402"/>
                <a:gd name="connsiteX298" fmla="*/ 2427040 w 4603109"/>
                <a:gd name="connsiteY298" fmla="*/ 0 h 924402"/>
                <a:gd name="connsiteX299" fmla="*/ 2436490 w 4603109"/>
                <a:gd name="connsiteY299" fmla="*/ 0 h 924402"/>
                <a:gd name="connsiteX300" fmla="*/ 2444472 w 4603109"/>
                <a:gd name="connsiteY300" fmla="*/ 0 h 924402"/>
                <a:gd name="connsiteX301" fmla="*/ 2448678 w 4603109"/>
                <a:gd name="connsiteY301" fmla="*/ 0 h 924402"/>
                <a:gd name="connsiteX302" fmla="*/ 2450171 w 4603109"/>
                <a:gd name="connsiteY302" fmla="*/ 0 h 924402"/>
                <a:gd name="connsiteX303" fmla="*/ 2450609 w 4603109"/>
                <a:gd name="connsiteY303" fmla="*/ 0 h 924402"/>
                <a:gd name="connsiteX304" fmla="*/ 2463572 w 4603109"/>
                <a:gd name="connsiteY304" fmla="*/ 0 h 924402"/>
                <a:gd name="connsiteX305" fmla="*/ 2471081 w 4603109"/>
                <a:gd name="connsiteY305" fmla="*/ 0 h 924402"/>
                <a:gd name="connsiteX306" fmla="*/ 2472573 w 4603109"/>
                <a:gd name="connsiteY306" fmla="*/ 0 h 924402"/>
                <a:gd name="connsiteX307" fmla="*/ 2474537 w 4603109"/>
                <a:gd name="connsiteY307" fmla="*/ 0 h 924402"/>
                <a:gd name="connsiteX308" fmla="*/ 2475596 w 4603109"/>
                <a:gd name="connsiteY308" fmla="*/ 0 h 924402"/>
                <a:gd name="connsiteX309" fmla="*/ 2477252 w 4603109"/>
                <a:gd name="connsiteY309" fmla="*/ 0 h 924402"/>
                <a:gd name="connsiteX310" fmla="*/ 2478712 w 4603109"/>
                <a:gd name="connsiteY310" fmla="*/ 0 h 924402"/>
                <a:gd name="connsiteX311" fmla="*/ 2478743 w 4603109"/>
                <a:gd name="connsiteY311" fmla="*/ 0 h 924402"/>
                <a:gd name="connsiteX312" fmla="*/ 2480043 w 4603109"/>
                <a:gd name="connsiteY312" fmla="*/ 0 h 924402"/>
                <a:gd name="connsiteX313" fmla="*/ 2499655 w 4603109"/>
                <a:gd name="connsiteY313" fmla="*/ 0 h 924402"/>
                <a:gd name="connsiteX314" fmla="*/ 2501146 w 4603109"/>
                <a:gd name="connsiteY314" fmla="*/ 0 h 924402"/>
                <a:gd name="connsiteX315" fmla="*/ 2505661 w 4603109"/>
                <a:gd name="connsiteY315" fmla="*/ 0 h 924402"/>
                <a:gd name="connsiteX316" fmla="*/ 2508776 w 4603109"/>
                <a:gd name="connsiteY316" fmla="*/ 0 h 924402"/>
                <a:gd name="connsiteX317" fmla="*/ 2510108 w 4603109"/>
                <a:gd name="connsiteY317" fmla="*/ 0 h 924402"/>
                <a:gd name="connsiteX318" fmla="*/ 2524178 w 4603109"/>
                <a:gd name="connsiteY318" fmla="*/ 0 h 924402"/>
                <a:gd name="connsiteX319" fmla="*/ 2525248 w 4603109"/>
                <a:gd name="connsiteY319" fmla="*/ 0 h 924402"/>
                <a:gd name="connsiteX320" fmla="*/ 2525669 w 4603109"/>
                <a:gd name="connsiteY320" fmla="*/ 0 h 924402"/>
                <a:gd name="connsiteX321" fmla="*/ 2552329 w 4603109"/>
                <a:gd name="connsiteY321" fmla="*/ 0 h 924402"/>
                <a:gd name="connsiteX322" fmla="*/ 2552751 w 4603109"/>
                <a:gd name="connsiteY322" fmla="*/ 0 h 924402"/>
                <a:gd name="connsiteX323" fmla="*/ 2554242 w 4603109"/>
                <a:gd name="connsiteY323" fmla="*/ 0 h 924402"/>
                <a:gd name="connsiteX324" fmla="*/ 2574787 w 4603109"/>
                <a:gd name="connsiteY324" fmla="*/ 0 h 924402"/>
                <a:gd name="connsiteX325" fmla="*/ 2576279 w 4603109"/>
                <a:gd name="connsiteY325" fmla="*/ 0 h 924402"/>
                <a:gd name="connsiteX326" fmla="*/ 2576447 w 4603109"/>
                <a:gd name="connsiteY326" fmla="*/ 0 h 924402"/>
                <a:gd name="connsiteX327" fmla="*/ 2577940 w 4603109"/>
                <a:gd name="connsiteY327" fmla="*/ 0 h 924402"/>
                <a:gd name="connsiteX328" fmla="*/ 2603360 w 4603109"/>
                <a:gd name="connsiteY328" fmla="*/ 0 h 924402"/>
                <a:gd name="connsiteX329" fmla="*/ 2604852 w 4603109"/>
                <a:gd name="connsiteY329" fmla="*/ 0 h 924402"/>
                <a:gd name="connsiteX330" fmla="*/ 2605021 w 4603109"/>
                <a:gd name="connsiteY330" fmla="*/ 0 h 924402"/>
                <a:gd name="connsiteX331" fmla="*/ 2605484 w 4603109"/>
                <a:gd name="connsiteY331" fmla="*/ 0 h 924402"/>
                <a:gd name="connsiteX332" fmla="*/ 2606481 w 4603109"/>
                <a:gd name="connsiteY332" fmla="*/ 0 h 924402"/>
                <a:gd name="connsiteX333" fmla="*/ 2606512 w 4603109"/>
                <a:gd name="connsiteY333" fmla="*/ 0 h 924402"/>
                <a:gd name="connsiteX334" fmla="*/ 2606976 w 4603109"/>
                <a:gd name="connsiteY334" fmla="*/ 0 h 924402"/>
                <a:gd name="connsiteX335" fmla="*/ 2618923 w 4603109"/>
                <a:gd name="connsiteY335" fmla="*/ 0 h 924402"/>
                <a:gd name="connsiteX336" fmla="*/ 2621248 w 4603109"/>
                <a:gd name="connsiteY336" fmla="*/ 0 h 924402"/>
                <a:gd name="connsiteX337" fmla="*/ 2622740 w 4603109"/>
                <a:gd name="connsiteY337" fmla="*/ 0 h 924402"/>
                <a:gd name="connsiteX338" fmla="*/ 2627885 w 4603109"/>
                <a:gd name="connsiteY338" fmla="*/ 0 h 924402"/>
                <a:gd name="connsiteX339" fmla="*/ 2629377 w 4603109"/>
                <a:gd name="connsiteY339" fmla="*/ 0 h 924402"/>
                <a:gd name="connsiteX340" fmla="*/ 2634058 w 4603109"/>
                <a:gd name="connsiteY340" fmla="*/ 0 h 924402"/>
                <a:gd name="connsiteX341" fmla="*/ 2635549 w 4603109"/>
                <a:gd name="connsiteY341" fmla="*/ 0 h 924402"/>
                <a:gd name="connsiteX342" fmla="*/ 2636545 w 4603109"/>
                <a:gd name="connsiteY342" fmla="*/ 0 h 924402"/>
                <a:gd name="connsiteX343" fmla="*/ 2648987 w 4603109"/>
                <a:gd name="connsiteY343" fmla="*/ 0 h 924402"/>
                <a:gd name="connsiteX344" fmla="*/ 2649821 w 4603109"/>
                <a:gd name="connsiteY344" fmla="*/ 0 h 924402"/>
                <a:gd name="connsiteX345" fmla="*/ 2651313 w 4603109"/>
                <a:gd name="connsiteY345" fmla="*/ 0 h 924402"/>
                <a:gd name="connsiteX346" fmla="*/ 2651947 w 4603109"/>
                <a:gd name="connsiteY346" fmla="*/ 0 h 924402"/>
                <a:gd name="connsiteX347" fmla="*/ 2653017 w 4603109"/>
                <a:gd name="connsiteY347" fmla="*/ 0 h 924402"/>
                <a:gd name="connsiteX348" fmla="*/ 2653438 w 4603109"/>
                <a:gd name="connsiteY348" fmla="*/ 0 h 924402"/>
                <a:gd name="connsiteX349" fmla="*/ 2656459 w 4603109"/>
                <a:gd name="connsiteY349" fmla="*/ 0 h 924402"/>
                <a:gd name="connsiteX350" fmla="*/ 2657950 w 4603109"/>
                <a:gd name="connsiteY350" fmla="*/ 0 h 924402"/>
                <a:gd name="connsiteX351" fmla="*/ 2665460 w 4603109"/>
                <a:gd name="connsiteY351" fmla="*/ 0 h 924402"/>
                <a:gd name="connsiteX352" fmla="*/ 2680098 w 4603109"/>
                <a:gd name="connsiteY352" fmla="*/ 0 h 924402"/>
                <a:gd name="connsiteX353" fmla="*/ 2680520 w 4603109"/>
                <a:gd name="connsiteY353" fmla="*/ 0 h 924402"/>
                <a:gd name="connsiteX354" fmla="*/ 2682011 w 4603109"/>
                <a:gd name="connsiteY354" fmla="*/ 0 h 924402"/>
                <a:gd name="connsiteX355" fmla="*/ 2692542 w 4603109"/>
                <a:gd name="connsiteY355" fmla="*/ 0 h 924402"/>
                <a:gd name="connsiteX356" fmla="*/ 2702556 w 4603109"/>
                <a:gd name="connsiteY356" fmla="*/ 0 h 924402"/>
                <a:gd name="connsiteX357" fmla="*/ 2704048 w 4603109"/>
                <a:gd name="connsiteY357" fmla="*/ 0 h 924402"/>
                <a:gd name="connsiteX358" fmla="*/ 2724289 w 4603109"/>
                <a:gd name="connsiteY358" fmla="*/ 0 h 924402"/>
                <a:gd name="connsiteX359" fmla="*/ 2731129 w 4603109"/>
                <a:gd name="connsiteY359" fmla="*/ 0 h 924402"/>
                <a:gd name="connsiteX360" fmla="*/ 2732621 w 4603109"/>
                <a:gd name="connsiteY360" fmla="*/ 0 h 924402"/>
                <a:gd name="connsiteX361" fmla="*/ 2733253 w 4603109"/>
                <a:gd name="connsiteY361" fmla="*/ 0 h 924402"/>
                <a:gd name="connsiteX362" fmla="*/ 2734745 w 4603109"/>
                <a:gd name="connsiteY362" fmla="*/ 0 h 924402"/>
                <a:gd name="connsiteX363" fmla="*/ 2746692 w 4603109"/>
                <a:gd name="connsiteY363" fmla="*/ 0 h 924402"/>
                <a:gd name="connsiteX364" fmla="*/ 2749017 w 4603109"/>
                <a:gd name="connsiteY364" fmla="*/ 0 h 924402"/>
                <a:gd name="connsiteX365" fmla="*/ 2750509 w 4603109"/>
                <a:gd name="connsiteY365" fmla="*/ 0 h 924402"/>
                <a:gd name="connsiteX366" fmla="*/ 2754354 w 4603109"/>
                <a:gd name="connsiteY366" fmla="*/ 0 h 924402"/>
                <a:gd name="connsiteX367" fmla="*/ 2755654 w 4603109"/>
                <a:gd name="connsiteY367" fmla="*/ 0 h 924402"/>
                <a:gd name="connsiteX368" fmla="*/ 2757146 w 4603109"/>
                <a:gd name="connsiteY368" fmla="*/ 0 h 924402"/>
                <a:gd name="connsiteX369" fmla="*/ 2761827 w 4603109"/>
                <a:gd name="connsiteY369" fmla="*/ 0 h 924402"/>
                <a:gd name="connsiteX370" fmla="*/ 2763318 w 4603109"/>
                <a:gd name="connsiteY370" fmla="*/ 0 h 924402"/>
                <a:gd name="connsiteX371" fmla="*/ 2776756 w 4603109"/>
                <a:gd name="connsiteY371" fmla="*/ 0 h 924402"/>
                <a:gd name="connsiteX372" fmla="*/ 2777590 w 4603109"/>
                <a:gd name="connsiteY372" fmla="*/ 0 h 924402"/>
                <a:gd name="connsiteX373" fmla="*/ 2779082 w 4603109"/>
                <a:gd name="connsiteY373" fmla="*/ 0 h 924402"/>
                <a:gd name="connsiteX374" fmla="*/ 2783442 w 4603109"/>
                <a:gd name="connsiteY374" fmla="*/ 0 h 924402"/>
                <a:gd name="connsiteX375" fmla="*/ 2784228 w 4603109"/>
                <a:gd name="connsiteY375" fmla="*/ 0 h 924402"/>
                <a:gd name="connsiteX376" fmla="*/ 2785719 w 4603109"/>
                <a:gd name="connsiteY376" fmla="*/ 0 h 924402"/>
                <a:gd name="connsiteX377" fmla="*/ 2786473 w 4603109"/>
                <a:gd name="connsiteY377" fmla="*/ 0 h 924402"/>
                <a:gd name="connsiteX378" fmla="*/ 2793229 w 4603109"/>
                <a:gd name="connsiteY378" fmla="*/ 0 h 924402"/>
                <a:gd name="connsiteX379" fmla="*/ 2799367 w 4603109"/>
                <a:gd name="connsiteY379" fmla="*/ 0 h 924402"/>
                <a:gd name="connsiteX380" fmla="*/ 2813506 w 4603109"/>
                <a:gd name="connsiteY380" fmla="*/ 0 h 924402"/>
                <a:gd name="connsiteX381" fmla="*/ 2820311 w 4603109"/>
                <a:gd name="connsiteY381" fmla="*/ 0 h 924402"/>
                <a:gd name="connsiteX382" fmla="*/ 2827893 w 4603109"/>
                <a:gd name="connsiteY382" fmla="*/ 0 h 924402"/>
                <a:gd name="connsiteX383" fmla="*/ 2827940 w 4603109"/>
                <a:gd name="connsiteY383" fmla="*/ 0 h 924402"/>
                <a:gd name="connsiteX384" fmla="*/ 2829431 w 4603109"/>
                <a:gd name="connsiteY384" fmla="*/ 0 h 924402"/>
                <a:gd name="connsiteX385" fmla="*/ 2829978 w 4603109"/>
                <a:gd name="connsiteY385" fmla="*/ 0 h 924402"/>
                <a:gd name="connsiteX386" fmla="*/ 2852058 w 4603109"/>
                <a:gd name="connsiteY386" fmla="*/ 0 h 924402"/>
                <a:gd name="connsiteX387" fmla="*/ 2857060 w 4603109"/>
                <a:gd name="connsiteY387" fmla="*/ 0 h 924402"/>
                <a:gd name="connsiteX388" fmla="*/ 2857958 w 4603109"/>
                <a:gd name="connsiteY388" fmla="*/ 0 h 924402"/>
                <a:gd name="connsiteX389" fmla="*/ 2871601 w 4603109"/>
                <a:gd name="connsiteY389" fmla="*/ 0 h 924402"/>
                <a:gd name="connsiteX390" fmla="*/ 2882123 w 4603109"/>
                <a:gd name="connsiteY390" fmla="*/ 0 h 924402"/>
                <a:gd name="connsiteX391" fmla="*/ 2894046 w 4603109"/>
                <a:gd name="connsiteY391" fmla="*/ 0 h 924402"/>
                <a:gd name="connsiteX392" fmla="*/ 2903496 w 4603109"/>
                <a:gd name="connsiteY392" fmla="*/ 0 h 924402"/>
                <a:gd name="connsiteX393" fmla="*/ 2911211 w 4603109"/>
                <a:gd name="connsiteY393" fmla="*/ 0 h 924402"/>
                <a:gd name="connsiteX394" fmla="*/ 2914242 w 4603109"/>
                <a:gd name="connsiteY394" fmla="*/ 0 h 924402"/>
                <a:gd name="connsiteX395" fmla="*/ 2914461 w 4603109"/>
                <a:gd name="connsiteY395" fmla="*/ 0 h 924402"/>
                <a:gd name="connsiteX396" fmla="*/ 2924111 w 4603109"/>
                <a:gd name="connsiteY396" fmla="*/ 0 h 924402"/>
                <a:gd name="connsiteX397" fmla="*/ 2927136 w 4603109"/>
                <a:gd name="connsiteY397" fmla="*/ 0 h 924402"/>
                <a:gd name="connsiteX398" fmla="*/ 2933561 w 4603109"/>
                <a:gd name="connsiteY398" fmla="*/ 0 h 924402"/>
                <a:gd name="connsiteX399" fmla="*/ 2939580 w 4603109"/>
                <a:gd name="connsiteY399" fmla="*/ 0 h 924402"/>
                <a:gd name="connsiteX400" fmla="*/ 2941275 w 4603109"/>
                <a:gd name="connsiteY400" fmla="*/ 0 h 924402"/>
                <a:gd name="connsiteX401" fmla="*/ 2941543 w 4603109"/>
                <a:gd name="connsiteY401" fmla="*/ 0 h 924402"/>
                <a:gd name="connsiteX402" fmla="*/ 2945586 w 4603109"/>
                <a:gd name="connsiteY402" fmla="*/ 0 h 924402"/>
                <a:gd name="connsiteX403" fmla="*/ 2950032 w 4603109"/>
                <a:gd name="connsiteY403" fmla="*/ 0 h 924402"/>
                <a:gd name="connsiteX404" fmla="*/ 2955662 w 4603109"/>
                <a:gd name="connsiteY404" fmla="*/ 0 h 924402"/>
                <a:gd name="connsiteX405" fmla="*/ 2955709 w 4603109"/>
                <a:gd name="connsiteY405" fmla="*/ 0 h 924402"/>
                <a:gd name="connsiteX406" fmla="*/ 2957200 w 4603109"/>
                <a:gd name="connsiteY406" fmla="*/ 0 h 924402"/>
                <a:gd name="connsiteX407" fmla="*/ 2957747 w 4603109"/>
                <a:gd name="connsiteY407" fmla="*/ 0 h 924402"/>
                <a:gd name="connsiteX408" fmla="*/ 2968152 w 4603109"/>
                <a:gd name="connsiteY408" fmla="*/ 0 h 924402"/>
                <a:gd name="connsiteX409" fmla="*/ 2969644 w 4603109"/>
                <a:gd name="connsiteY409" fmla="*/ 0 h 924402"/>
                <a:gd name="connsiteX410" fmla="*/ 2972667 w 4603109"/>
                <a:gd name="connsiteY410" fmla="*/ 0 h 924402"/>
                <a:gd name="connsiteX411" fmla="*/ 2977114 w 4603109"/>
                <a:gd name="connsiteY411" fmla="*/ 0 h 924402"/>
                <a:gd name="connsiteX412" fmla="*/ 2984829 w 4603109"/>
                <a:gd name="connsiteY412" fmla="*/ 0 h 924402"/>
                <a:gd name="connsiteX413" fmla="*/ 2985727 w 4603109"/>
                <a:gd name="connsiteY413" fmla="*/ 0 h 924402"/>
                <a:gd name="connsiteX414" fmla="*/ 2999370 w 4603109"/>
                <a:gd name="connsiteY414" fmla="*/ 0 h 924402"/>
                <a:gd name="connsiteX415" fmla="*/ 3021815 w 4603109"/>
                <a:gd name="connsiteY415" fmla="*/ 0 h 924402"/>
                <a:gd name="connsiteX416" fmla="*/ 3031265 w 4603109"/>
                <a:gd name="connsiteY416" fmla="*/ 0 h 924402"/>
                <a:gd name="connsiteX417" fmla="*/ 3042230 w 4603109"/>
                <a:gd name="connsiteY417" fmla="*/ 0 h 924402"/>
                <a:gd name="connsiteX418" fmla="*/ 3044946 w 4603109"/>
                <a:gd name="connsiteY418" fmla="*/ 0 h 924402"/>
                <a:gd name="connsiteX419" fmla="*/ 3051880 w 4603109"/>
                <a:gd name="connsiteY419" fmla="*/ 0 h 924402"/>
                <a:gd name="connsiteX420" fmla="*/ 3061330 w 4603109"/>
                <a:gd name="connsiteY420" fmla="*/ 0 h 924402"/>
                <a:gd name="connsiteX421" fmla="*/ 3067349 w 4603109"/>
                <a:gd name="connsiteY421" fmla="*/ 0 h 924402"/>
                <a:gd name="connsiteX422" fmla="*/ 3069312 w 4603109"/>
                <a:gd name="connsiteY422" fmla="*/ 0 h 924402"/>
                <a:gd name="connsiteX423" fmla="*/ 3073355 w 4603109"/>
                <a:gd name="connsiteY423" fmla="*/ 0 h 924402"/>
                <a:gd name="connsiteX424" fmla="*/ 3073518 w 4603109"/>
                <a:gd name="connsiteY424" fmla="*/ 0 h 924402"/>
                <a:gd name="connsiteX425" fmla="*/ 3075011 w 4603109"/>
                <a:gd name="connsiteY425" fmla="*/ 0 h 924402"/>
                <a:gd name="connsiteX426" fmla="*/ 3077801 w 4603109"/>
                <a:gd name="connsiteY426" fmla="*/ 0 h 924402"/>
                <a:gd name="connsiteX427" fmla="*/ 3095921 w 4603109"/>
                <a:gd name="connsiteY427" fmla="*/ 0 h 924402"/>
                <a:gd name="connsiteX428" fmla="*/ 3097413 w 4603109"/>
                <a:gd name="connsiteY428" fmla="*/ 0 h 924402"/>
                <a:gd name="connsiteX429" fmla="*/ 3100436 w 4603109"/>
                <a:gd name="connsiteY429" fmla="*/ 0 h 924402"/>
                <a:gd name="connsiteX430" fmla="*/ 3103552 w 4603109"/>
                <a:gd name="connsiteY430" fmla="*/ 0 h 924402"/>
                <a:gd name="connsiteX431" fmla="*/ 3104883 w 4603109"/>
                <a:gd name="connsiteY431" fmla="*/ 0 h 924402"/>
                <a:gd name="connsiteX432" fmla="*/ 3120023 w 4603109"/>
                <a:gd name="connsiteY432" fmla="*/ 0 h 924402"/>
                <a:gd name="connsiteX433" fmla="*/ 3120445 w 4603109"/>
                <a:gd name="connsiteY433" fmla="*/ 0 h 924402"/>
                <a:gd name="connsiteX434" fmla="*/ 3149018 w 4603109"/>
                <a:gd name="connsiteY434" fmla="*/ 0 h 924402"/>
                <a:gd name="connsiteX435" fmla="*/ 3150088 w 4603109"/>
                <a:gd name="connsiteY435" fmla="*/ 0 h 924402"/>
                <a:gd name="connsiteX436" fmla="*/ 3150509 w 4603109"/>
                <a:gd name="connsiteY436" fmla="*/ 0 h 924402"/>
                <a:gd name="connsiteX437" fmla="*/ 3171054 w 4603109"/>
                <a:gd name="connsiteY437" fmla="*/ 0 h 924402"/>
                <a:gd name="connsiteX438" fmla="*/ 3172715 w 4603109"/>
                <a:gd name="connsiteY438" fmla="*/ 0 h 924402"/>
                <a:gd name="connsiteX439" fmla="*/ 3199627 w 4603109"/>
                <a:gd name="connsiteY439" fmla="*/ 0 h 924402"/>
                <a:gd name="connsiteX440" fmla="*/ 3201119 w 4603109"/>
                <a:gd name="connsiteY440" fmla="*/ 0 h 924402"/>
                <a:gd name="connsiteX441" fmla="*/ 3201287 w 4603109"/>
                <a:gd name="connsiteY441" fmla="*/ 0 h 924402"/>
                <a:gd name="connsiteX442" fmla="*/ 3201751 w 4603109"/>
                <a:gd name="connsiteY442" fmla="*/ 0 h 924402"/>
                <a:gd name="connsiteX443" fmla="*/ 3202780 w 4603109"/>
                <a:gd name="connsiteY443" fmla="*/ 0 h 924402"/>
                <a:gd name="connsiteX444" fmla="*/ 3217515 w 4603109"/>
                <a:gd name="connsiteY444" fmla="*/ 0 h 924402"/>
                <a:gd name="connsiteX445" fmla="*/ 3224152 w 4603109"/>
                <a:gd name="connsiteY445" fmla="*/ 0 h 924402"/>
                <a:gd name="connsiteX446" fmla="*/ 3230324 w 4603109"/>
                <a:gd name="connsiteY446" fmla="*/ 0 h 924402"/>
                <a:gd name="connsiteX447" fmla="*/ 3231321 w 4603109"/>
                <a:gd name="connsiteY447" fmla="*/ 0 h 924402"/>
                <a:gd name="connsiteX448" fmla="*/ 3231816 w 4603109"/>
                <a:gd name="connsiteY448" fmla="*/ 0 h 924402"/>
                <a:gd name="connsiteX449" fmla="*/ 3243763 w 4603109"/>
                <a:gd name="connsiteY449" fmla="*/ 0 h 924402"/>
                <a:gd name="connsiteX450" fmla="*/ 3246088 w 4603109"/>
                <a:gd name="connsiteY450" fmla="*/ 0 h 924402"/>
                <a:gd name="connsiteX451" fmla="*/ 3247580 w 4603109"/>
                <a:gd name="connsiteY451" fmla="*/ 0 h 924402"/>
                <a:gd name="connsiteX452" fmla="*/ 3247792 w 4603109"/>
                <a:gd name="connsiteY452" fmla="*/ 0 h 924402"/>
                <a:gd name="connsiteX453" fmla="*/ 3248214 w 4603109"/>
                <a:gd name="connsiteY453" fmla="*/ 0 h 924402"/>
                <a:gd name="connsiteX454" fmla="*/ 3252725 w 4603109"/>
                <a:gd name="connsiteY454" fmla="*/ 0 h 924402"/>
                <a:gd name="connsiteX455" fmla="*/ 3254217 w 4603109"/>
                <a:gd name="connsiteY455" fmla="*/ 0 h 924402"/>
                <a:gd name="connsiteX456" fmla="*/ 3260235 w 4603109"/>
                <a:gd name="connsiteY456" fmla="*/ 0 h 924402"/>
                <a:gd name="connsiteX457" fmla="*/ 3276787 w 4603109"/>
                <a:gd name="connsiteY457" fmla="*/ 0 h 924402"/>
                <a:gd name="connsiteX458" fmla="*/ 3277857 w 4603109"/>
                <a:gd name="connsiteY458" fmla="*/ 0 h 924402"/>
                <a:gd name="connsiteX459" fmla="*/ 3278278 w 4603109"/>
                <a:gd name="connsiteY459" fmla="*/ 0 h 924402"/>
                <a:gd name="connsiteX460" fmla="*/ 3290300 w 4603109"/>
                <a:gd name="connsiteY460" fmla="*/ 0 h 924402"/>
                <a:gd name="connsiteX461" fmla="*/ 3298823 w 4603109"/>
                <a:gd name="connsiteY461" fmla="*/ 0 h 924402"/>
                <a:gd name="connsiteX462" fmla="*/ 3327396 w 4603109"/>
                <a:gd name="connsiteY462" fmla="*/ 0 h 924402"/>
                <a:gd name="connsiteX463" fmla="*/ 3328888 w 4603109"/>
                <a:gd name="connsiteY463" fmla="*/ 0 h 924402"/>
                <a:gd name="connsiteX464" fmla="*/ 3329520 w 4603109"/>
                <a:gd name="connsiteY464" fmla="*/ 0 h 924402"/>
                <a:gd name="connsiteX465" fmla="*/ 3345284 w 4603109"/>
                <a:gd name="connsiteY465" fmla="*/ 0 h 924402"/>
                <a:gd name="connsiteX466" fmla="*/ 3349129 w 4603109"/>
                <a:gd name="connsiteY466" fmla="*/ 0 h 924402"/>
                <a:gd name="connsiteX467" fmla="*/ 3351921 w 4603109"/>
                <a:gd name="connsiteY467" fmla="*/ 0 h 924402"/>
                <a:gd name="connsiteX468" fmla="*/ 3358093 w 4603109"/>
                <a:gd name="connsiteY468" fmla="*/ 0 h 924402"/>
                <a:gd name="connsiteX469" fmla="*/ 3359585 w 4603109"/>
                <a:gd name="connsiteY469" fmla="*/ 0 h 924402"/>
                <a:gd name="connsiteX470" fmla="*/ 3371532 w 4603109"/>
                <a:gd name="connsiteY470" fmla="*/ 0 h 924402"/>
                <a:gd name="connsiteX471" fmla="*/ 3373857 w 4603109"/>
                <a:gd name="connsiteY471" fmla="*/ 0 h 924402"/>
                <a:gd name="connsiteX472" fmla="*/ 3375349 w 4603109"/>
                <a:gd name="connsiteY472" fmla="*/ 0 h 924402"/>
                <a:gd name="connsiteX473" fmla="*/ 3380494 w 4603109"/>
                <a:gd name="connsiteY473" fmla="*/ 0 h 924402"/>
                <a:gd name="connsiteX474" fmla="*/ 3381986 w 4603109"/>
                <a:gd name="connsiteY474" fmla="*/ 0 h 924402"/>
                <a:gd name="connsiteX475" fmla="*/ 3388004 w 4603109"/>
                <a:gd name="connsiteY475" fmla="*/ 0 h 924402"/>
                <a:gd name="connsiteX476" fmla="*/ 3408282 w 4603109"/>
                <a:gd name="connsiteY476" fmla="*/ 0 h 924402"/>
                <a:gd name="connsiteX477" fmla="*/ 3418069 w 4603109"/>
                <a:gd name="connsiteY477" fmla="*/ 0 h 924402"/>
                <a:gd name="connsiteX478" fmla="*/ 3424207 w 4603109"/>
                <a:gd name="connsiteY478" fmla="*/ 0 h 924402"/>
                <a:gd name="connsiteX479" fmla="*/ 3424753 w 4603109"/>
                <a:gd name="connsiteY479" fmla="*/ 0 h 924402"/>
                <a:gd name="connsiteX480" fmla="*/ 3452733 w 4603109"/>
                <a:gd name="connsiteY480" fmla="*/ 0 h 924402"/>
                <a:gd name="connsiteX481" fmla="*/ 3454818 w 4603109"/>
                <a:gd name="connsiteY481" fmla="*/ 0 h 924402"/>
                <a:gd name="connsiteX482" fmla="*/ 3476898 w 4603109"/>
                <a:gd name="connsiteY482" fmla="*/ 0 h 924402"/>
                <a:gd name="connsiteX483" fmla="*/ 3496441 w 4603109"/>
                <a:gd name="connsiteY483" fmla="*/ 0 h 924402"/>
                <a:gd name="connsiteX484" fmla="*/ 3509236 w 4603109"/>
                <a:gd name="connsiteY484" fmla="*/ 0 h 924402"/>
                <a:gd name="connsiteX485" fmla="*/ 3518886 w 4603109"/>
                <a:gd name="connsiteY485" fmla="*/ 0 h 924402"/>
                <a:gd name="connsiteX486" fmla="*/ 3528336 w 4603109"/>
                <a:gd name="connsiteY486" fmla="*/ 0 h 924402"/>
                <a:gd name="connsiteX487" fmla="*/ 3536051 w 4603109"/>
                <a:gd name="connsiteY487" fmla="*/ 0 h 924402"/>
                <a:gd name="connsiteX488" fmla="*/ 3539301 w 4603109"/>
                <a:gd name="connsiteY488" fmla="*/ 0 h 924402"/>
                <a:gd name="connsiteX489" fmla="*/ 3540361 w 4603109"/>
                <a:gd name="connsiteY489" fmla="*/ 0 h 924402"/>
                <a:gd name="connsiteX490" fmla="*/ 3544807 w 4603109"/>
                <a:gd name="connsiteY490" fmla="*/ 0 h 924402"/>
                <a:gd name="connsiteX491" fmla="*/ 3551976 w 4603109"/>
                <a:gd name="connsiteY491" fmla="*/ 0 h 924402"/>
                <a:gd name="connsiteX492" fmla="*/ 3552522 w 4603109"/>
                <a:gd name="connsiteY492" fmla="*/ 0 h 924402"/>
                <a:gd name="connsiteX493" fmla="*/ 3564420 w 4603109"/>
                <a:gd name="connsiteY493" fmla="*/ 0 h 924402"/>
                <a:gd name="connsiteX494" fmla="*/ 3570426 w 4603109"/>
                <a:gd name="connsiteY494" fmla="*/ 0 h 924402"/>
                <a:gd name="connsiteX495" fmla="*/ 3574872 w 4603109"/>
                <a:gd name="connsiteY495" fmla="*/ 0 h 924402"/>
                <a:gd name="connsiteX496" fmla="*/ 3580502 w 4603109"/>
                <a:gd name="connsiteY496" fmla="*/ 0 h 924402"/>
                <a:gd name="connsiteX497" fmla="*/ 3582587 w 4603109"/>
                <a:gd name="connsiteY497" fmla="*/ 0 h 924402"/>
                <a:gd name="connsiteX498" fmla="*/ 3624210 w 4603109"/>
                <a:gd name="connsiteY498" fmla="*/ 0 h 924402"/>
                <a:gd name="connsiteX499" fmla="*/ 3637005 w 4603109"/>
                <a:gd name="connsiteY499" fmla="*/ 0 h 924402"/>
                <a:gd name="connsiteX500" fmla="*/ 3646655 w 4603109"/>
                <a:gd name="connsiteY500" fmla="*/ 0 h 924402"/>
                <a:gd name="connsiteX501" fmla="*/ 3656105 w 4603109"/>
                <a:gd name="connsiteY501" fmla="*/ 0 h 924402"/>
                <a:gd name="connsiteX502" fmla="*/ 3667070 w 4603109"/>
                <a:gd name="connsiteY502" fmla="*/ 0 h 924402"/>
                <a:gd name="connsiteX503" fmla="*/ 3668130 w 4603109"/>
                <a:gd name="connsiteY503" fmla="*/ 0 h 924402"/>
                <a:gd name="connsiteX504" fmla="*/ 3669786 w 4603109"/>
                <a:gd name="connsiteY504" fmla="*/ 0 h 924402"/>
                <a:gd name="connsiteX505" fmla="*/ 3672576 w 4603109"/>
                <a:gd name="connsiteY505" fmla="*/ 0 h 924402"/>
                <a:gd name="connsiteX506" fmla="*/ 3692189 w 4603109"/>
                <a:gd name="connsiteY506" fmla="*/ 0 h 924402"/>
                <a:gd name="connsiteX507" fmla="*/ 3698195 w 4603109"/>
                <a:gd name="connsiteY507" fmla="*/ 0 h 924402"/>
                <a:gd name="connsiteX508" fmla="*/ 3702641 w 4603109"/>
                <a:gd name="connsiteY508" fmla="*/ 0 h 924402"/>
                <a:gd name="connsiteX509" fmla="*/ 3744863 w 4603109"/>
                <a:gd name="connsiteY509" fmla="*/ 0 h 924402"/>
                <a:gd name="connsiteX510" fmla="*/ 3745285 w 4603109"/>
                <a:gd name="connsiteY510" fmla="*/ 0 h 924402"/>
                <a:gd name="connsiteX511" fmla="*/ 3795894 w 4603109"/>
                <a:gd name="connsiteY511" fmla="*/ 0 h 924402"/>
                <a:gd name="connsiteX512" fmla="*/ 3797555 w 4603109"/>
                <a:gd name="connsiteY512" fmla="*/ 0 h 924402"/>
                <a:gd name="connsiteX513" fmla="*/ 3826591 w 4603109"/>
                <a:gd name="connsiteY513" fmla="*/ 0 h 924402"/>
                <a:gd name="connsiteX514" fmla="*/ 3842355 w 4603109"/>
                <a:gd name="connsiteY514" fmla="*/ 0 h 924402"/>
                <a:gd name="connsiteX515" fmla="*/ 3848992 w 4603109"/>
                <a:gd name="connsiteY515" fmla="*/ 0 h 924402"/>
                <a:gd name="connsiteX516" fmla="*/ 3872632 w 4603109"/>
                <a:gd name="connsiteY516" fmla="*/ 0 h 924402"/>
                <a:gd name="connsiteX517" fmla="*/ 3873054 w 4603109"/>
                <a:gd name="connsiteY517" fmla="*/ 0 h 924402"/>
                <a:gd name="connsiteX518" fmla="*/ 3885075 w 4603109"/>
                <a:gd name="connsiteY518" fmla="*/ 0 h 924402"/>
                <a:gd name="connsiteX519" fmla="*/ 3923663 w 4603109"/>
                <a:gd name="connsiteY519" fmla="*/ 0 h 924402"/>
                <a:gd name="connsiteX520" fmla="*/ 3954360 w 4603109"/>
                <a:gd name="connsiteY520" fmla="*/ 0 h 924402"/>
                <a:gd name="connsiteX521" fmla="*/ 3970124 w 4603109"/>
                <a:gd name="connsiteY521" fmla="*/ 0 h 924402"/>
                <a:gd name="connsiteX522" fmla="*/ 3976761 w 4603109"/>
                <a:gd name="connsiteY522" fmla="*/ 0 h 924402"/>
                <a:gd name="connsiteX523" fmla="*/ 4012844 w 4603109"/>
                <a:gd name="connsiteY523" fmla="*/ 0 h 924402"/>
                <a:gd name="connsiteX524" fmla="*/ 4049593 w 4603109"/>
                <a:gd name="connsiteY524" fmla="*/ 0 h 924402"/>
                <a:gd name="connsiteX525" fmla="*/ 4169647 w 4603109"/>
                <a:gd name="connsiteY525" fmla="*/ 0 h 924402"/>
                <a:gd name="connsiteX526" fmla="*/ 4177362 w 4603109"/>
                <a:gd name="connsiteY526" fmla="*/ 0 h 924402"/>
                <a:gd name="connsiteX527" fmla="*/ 4297416 w 4603109"/>
                <a:gd name="connsiteY527" fmla="*/ 0 h 924402"/>
                <a:gd name="connsiteX528" fmla="*/ 4379339 w 4603109"/>
                <a:gd name="connsiteY528" fmla="*/ 47054 h 924402"/>
                <a:gd name="connsiteX529" fmla="*/ 4591731 w 4603109"/>
                <a:gd name="connsiteY529" fmla="*/ 415146 h 924402"/>
                <a:gd name="connsiteX530" fmla="*/ 4591731 w 4603109"/>
                <a:gd name="connsiteY530" fmla="*/ 509257 h 924402"/>
                <a:gd name="connsiteX531" fmla="*/ 4379339 w 4603109"/>
                <a:gd name="connsiteY531" fmla="*/ 877348 h 924402"/>
                <a:gd name="connsiteX532" fmla="*/ 4297416 w 4603109"/>
                <a:gd name="connsiteY532" fmla="*/ 924402 h 924402"/>
                <a:gd name="connsiteX533" fmla="*/ 4169647 w 4603109"/>
                <a:gd name="connsiteY533" fmla="*/ 924402 h 924402"/>
                <a:gd name="connsiteX534" fmla="*/ 3976761 w 4603109"/>
                <a:gd name="connsiteY534" fmla="*/ 924402 h 924402"/>
                <a:gd name="connsiteX535" fmla="*/ 3872632 w 4603109"/>
                <a:gd name="connsiteY535" fmla="*/ 924402 h 924402"/>
                <a:gd name="connsiteX536" fmla="*/ 3848992 w 4603109"/>
                <a:gd name="connsiteY536" fmla="*/ 924402 h 924402"/>
                <a:gd name="connsiteX537" fmla="*/ 3744863 w 4603109"/>
                <a:gd name="connsiteY537" fmla="*/ 924402 h 924402"/>
                <a:gd name="connsiteX538" fmla="*/ 3702641 w 4603109"/>
                <a:gd name="connsiteY538" fmla="*/ 924402 h 924402"/>
                <a:gd name="connsiteX539" fmla="*/ 3672576 w 4603109"/>
                <a:gd name="connsiteY539" fmla="*/ 924402 h 924402"/>
                <a:gd name="connsiteX540" fmla="*/ 3656105 w 4603109"/>
                <a:gd name="connsiteY540" fmla="*/ 924402 h 924402"/>
                <a:gd name="connsiteX541" fmla="*/ 3574872 w 4603109"/>
                <a:gd name="connsiteY541" fmla="*/ 924402 h 924402"/>
                <a:gd name="connsiteX542" fmla="*/ 3551976 w 4603109"/>
                <a:gd name="connsiteY542" fmla="*/ 924402 h 924402"/>
                <a:gd name="connsiteX543" fmla="*/ 3544807 w 4603109"/>
                <a:gd name="connsiteY543" fmla="*/ 924402 h 924402"/>
                <a:gd name="connsiteX544" fmla="*/ 3528336 w 4603109"/>
                <a:gd name="connsiteY544" fmla="*/ 924402 h 924402"/>
                <a:gd name="connsiteX545" fmla="*/ 3424207 w 4603109"/>
                <a:gd name="connsiteY545" fmla="*/ 924402 h 924402"/>
                <a:gd name="connsiteX546" fmla="*/ 3381986 w 4603109"/>
                <a:gd name="connsiteY546" fmla="*/ 924402 h 924402"/>
                <a:gd name="connsiteX547" fmla="*/ 3380494 w 4603109"/>
                <a:gd name="connsiteY547" fmla="*/ 924402 h 924402"/>
                <a:gd name="connsiteX548" fmla="*/ 3351921 w 4603109"/>
                <a:gd name="connsiteY548" fmla="*/ 924402 h 924402"/>
                <a:gd name="connsiteX549" fmla="*/ 3277857 w 4603109"/>
                <a:gd name="connsiteY549" fmla="*/ 924402 h 924402"/>
                <a:gd name="connsiteX550" fmla="*/ 3254217 w 4603109"/>
                <a:gd name="connsiteY550" fmla="*/ 924402 h 924402"/>
                <a:gd name="connsiteX551" fmla="*/ 3252725 w 4603109"/>
                <a:gd name="connsiteY551" fmla="*/ 924402 h 924402"/>
                <a:gd name="connsiteX552" fmla="*/ 3247792 w 4603109"/>
                <a:gd name="connsiteY552" fmla="*/ 924402 h 924402"/>
                <a:gd name="connsiteX553" fmla="*/ 3231321 w 4603109"/>
                <a:gd name="connsiteY553" fmla="*/ 924402 h 924402"/>
                <a:gd name="connsiteX554" fmla="*/ 3224152 w 4603109"/>
                <a:gd name="connsiteY554" fmla="*/ 924402 h 924402"/>
                <a:gd name="connsiteX555" fmla="*/ 3150088 w 4603109"/>
                <a:gd name="connsiteY555" fmla="*/ 924402 h 924402"/>
                <a:gd name="connsiteX556" fmla="*/ 3120023 w 4603109"/>
                <a:gd name="connsiteY556" fmla="*/ 924402 h 924402"/>
                <a:gd name="connsiteX557" fmla="*/ 3104883 w 4603109"/>
                <a:gd name="connsiteY557" fmla="*/ 924402 h 924402"/>
                <a:gd name="connsiteX558" fmla="*/ 3103552 w 4603109"/>
                <a:gd name="connsiteY558" fmla="*/ 924402 h 924402"/>
                <a:gd name="connsiteX559" fmla="*/ 3077801 w 4603109"/>
                <a:gd name="connsiteY559" fmla="*/ 924402 h 924402"/>
                <a:gd name="connsiteX560" fmla="*/ 3061330 w 4603109"/>
                <a:gd name="connsiteY560" fmla="*/ 924402 h 924402"/>
                <a:gd name="connsiteX561" fmla="*/ 3031265 w 4603109"/>
                <a:gd name="connsiteY561" fmla="*/ 924402 h 924402"/>
                <a:gd name="connsiteX562" fmla="*/ 2977114 w 4603109"/>
                <a:gd name="connsiteY562" fmla="*/ 924402 h 924402"/>
                <a:gd name="connsiteX563" fmla="*/ 2957200 w 4603109"/>
                <a:gd name="connsiteY563" fmla="*/ 924402 h 924402"/>
                <a:gd name="connsiteX564" fmla="*/ 2955709 w 4603109"/>
                <a:gd name="connsiteY564" fmla="*/ 924402 h 924402"/>
                <a:gd name="connsiteX565" fmla="*/ 2950032 w 4603109"/>
                <a:gd name="connsiteY565" fmla="*/ 924402 h 924402"/>
                <a:gd name="connsiteX566" fmla="*/ 2933561 w 4603109"/>
                <a:gd name="connsiteY566" fmla="*/ 924402 h 924402"/>
                <a:gd name="connsiteX567" fmla="*/ 2927136 w 4603109"/>
                <a:gd name="connsiteY567" fmla="*/ 924402 h 924402"/>
                <a:gd name="connsiteX568" fmla="*/ 2903496 w 4603109"/>
                <a:gd name="connsiteY568" fmla="*/ 924402 h 924402"/>
                <a:gd name="connsiteX569" fmla="*/ 2829431 w 4603109"/>
                <a:gd name="connsiteY569" fmla="*/ 924402 h 924402"/>
                <a:gd name="connsiteX570" fmla="*/ 2827940 w 4603109"/>
                <a:gd name="connsiteY570" fmla="*/ 924402 h 924402"/>
                <a:gd name="connsiteX571" fmla="*/ 2799367 w 4603109"/>
                <a:gd name="connsiteY571" fmla="*/ 924402 h 924402"/>
                <a:gd name="connsiteX572" fmla="*/ 2785719 w 4603109"/>
                <a:gd name="connsiteY572" fmla="*/ 924402 h 924402"/>
                <a:gd name="connsiteX573" fmla="*/ 2784228 w 4603109"/>
                <a:gd name="connsiteY573" fmla="*/ 924402 h 924402"/>
                <a:gd name="connsiteX574" fmla="*/ 2757146 w 4603109"/>
                <a:gd name="connsiteY574" fmla="*/ 924402 h 924402"/>
                <a:gd name="connsiteX575" fmla="*/ 2755654 w 4603109"/>
                <a:gd name="connsiteY575" fmla="*/ 924402 h 924402"/>
                <a:gd name="connsiteX576" fmla="*/ 2680098 w 4603109"/>
                <a:gd name="connsiteY576" fmla="*/ 924402 h 924402"/>
                <a:gd name="connsiteX577" fmla="*/ 2657950 w 4603109"/>
                <a:gd name="connsiteY577" fmla="*/ 924402 h 924402"/>
                <a:gd name="connsiteX578" fmla="*/ 2656459 w 4603109"/>
                <a:gd name="connsiteY578" fmla="*/ 924402 h 924402"/>
                <a:gd name="connsiteX579" fmla="*/ 2653017 w 4603109"/>
                <a:gd name="connsiteY579" fmla="*/ 924402 h 924402"/>
                <a:gd name="connsiteX580" fmla="*/ 2636545 w 4603109"/>
                <a:gd name="connsiteY580" fmla="*/ 924402 h 924402"/>
                <a:gd name="connsiteX581" fmla="*/ 2629377 w 4603109"/>
                <a:gd name="connsiteY581" fmla="*/ 924402 h 924402"/>
                <a:gd name="connsiteX582" fmla="*/ 2627885 w 4603109"/>
                <a:gd name="connsiteY582" fmla="*/ 924402 h 924402"/>
                <a:gd name="connsiteX583" fmla="*/ 2606481 w 4603109"/>
                <a:gd name="connsiteY583" fmla="*/ 924402 h 924402"/>
                <a:gd name="connsiteX584" fmla="*/ 2552329 w 4603109"/>
                <a:gd name="connsiteY584" fmla="*/ 924402 h 924402"/>
                <a:gd name="connsiteX585" fmla="*/ 2525248 w 4603109"/>
                <a:gd name="connsiteY585" fmla="*/ 924402 h 924402"/>
                <a:gd name="connsiteX586" fmla="*/ 2510108 w 4603109"/>
                <a:gd name="connsiteY586" fmla="*/ 924402 h 924402"/>
                <a:gd name="connsiteX587" fmla="*/ 2508776 w 4603109"/>
                <a:gd name="connsiteY587" fmla="*/ 924402 h 924402"/>
                <a:gd name="connsiteX588" fmla="*/ 2480043 w 4603109"/>
                <a:gd name="connsiteY588" fmla="*/ 924402 h 924402"/>
                <a:gd name="connsiteX589" fmla="*/ 2478712 w 4603109"/>
                <a:gd name="connsiteY589" fmla="*/ 924402 h 924402"/>
                <a:gd name="connsiteX590" fmla="*/ 2463572 w 4603109"/>
                <a:gd name="connsiteY590" fmla="*/ 924402 h 924402"/>
                <a:gd name="connsiteX591" fmla="*/ 2436490 w 4603109"/>
                <a:gd name="connsiteY591" fmla="*/ 924402 h 924402"/>
                <a:gd name="connsiteX592" fmla="*/ 2382339 w 4603109"/>
                <a:gd name="connsiteY592" fmla="*/ 924402 h 924402"/>
                <a:gd name="connsiteX593" fmla="*/ 2360934 w 4603109"/>
                <a:gd name="connsiteY593" fmla="*/ 924402 h 924402"/>
                <a:gd name="connsiteX594" fmla="*/ 2359443 w 4603109"/>
                <a:gd name="connsiteY594" fmla="*/ 924402 h 924402"/>
                <a:gd name="connsiteX595" fmla="*/ 2352274 w 4603109"/>
                <a:gd name="connsiteY595" fmla="*/ 924402 h 924402"/>
                <a:gd name="connsiteX596" fmla="*/ 2335803 w 4603109"/>
                <a:gd name="connsiteY596" fmla="*/ 924402 h 924402"/>
                <a:gd name="connsiteX597" fmla="*/ 2332360 w 4603109"/>
                <a:gd name="connsiteY597" fmla="*/ 924402 h 924402"/>
                <a:gd name="connsiteX598" fmla="*/ 2332328 w 4603109"/>
                <a:gd name="connsiteY598" fmla="*/ 924402 h 924402"/>
                <a:gd name="connsiteX599" fmla="*/ 2330869 w 4603109"/>
                <a:gd name="connsiteY599" fmla="*/ 924402 h 924402"/>
                <a:gd name="connsiteX600" fmla="*/ 2308721 w 4603109"/>
                <a:gd name="connsiteY600" fmla="*/ 924402 h 924402"/>
                <a:gd name="connsiteX601" fmla="*/ 2233165 w 4603109"/>
                <a:gd name="connsiteY601" fmla="*/ 924402 h 924402"/>
                <a:gd name="connsiteX602" fmla="*/ 2231674 w 4603109"/>
                <a:gd name="connsiteY602" fmla="*/ 924402 h 924402"/>
                <a:gd name="connsiteX603" fmla="*/ 2204591 w 4603109"/>
                <a:gd name="connsiteY603" fmla="*/ 924402 h 924402"/>
                <a:gd name="connsiteX604" fmla="*/ 2204559 w 4603109"/>
                <a:gd name="connsiteY604" fmla="*/ 924402 h 924402"/>
                <a:gd name="connsiteX605" fmla="*/ 2203100 w 4603109"/>
                <a:gd name="connsiteY605" fmla="*/ 924402 h 924402"/>
                <a:gd name="connsiteX606" fmla="*/ 2189452 w 4603109"/>
                <a:gd name="connsiteY606" fmla="*/ 924402 h 924402"/>
                <a:gd name="connsiteX607" fmla="*/ 2160879 w 4603109"/>
                <a:gd name="connsiteY607" fmla="*/ 924402 h 924402"/>
                <a:gd name="connsiteX608" fmla="*/ 2159388 w 4603109"/>
                <a:gd name="connsiteY608" fmla="*/ 924402 h 924402"/>
                <a:gd name="connsiteX609" fmla="*/ 2085323 w 4603109"/>
                <a:gd name="connsiteY609" fmla="*/ 924402 h 924402"/>
                <a:gd name="connsiteX610" fmla="*/ 2077294 w 4603109"/>
                <a:gd name="connsiteY610" fmla="*/ 924402 h 924402"/>
                <a:gd name="connsiteX611" fmla="*/ 2061683 w 4603109"/>
                <a:gd name="connsiteY611" fmla="*/ 924402 h 924402"/>
                <a:gd name="connsiteX612" fmla="*/ 2055258 w 4603109"/>
                <a:gd name="connsiteY612" fmla="*/ 924402 h 924402"/>
                <a:gd name="connsiteX613" fmla="*/ 2038787 w 4603109"/>
                <a:gd name="connsiteY613" fmla="*/ 924402 h 924402"/>
                <a:gd name="connsiteX614" fmla="*/ 2033110 w 4603109"/>
                <a:gd name="connsiteY614" fmla="*/ 924402 h 924402"/>
                <a:gd name="connsiteX615" fmla="*/ 2031619 w 4603109"/>
                <a:gd name="connsiteY615" fmla="*/ 924402 h 924402"/>
                <a:gd name="connsiteX616" fmla="*/ 2011705 w 4603109"/>
                <a:gd name="connsiteY616" fmla="*/ 924402 h 924402"/>
                <a:gd name="connsiteX617" fmla="*/ 1957554 w 4603109"/>
                <a:gd name="connsiteY617" fmla="*/ 924402 h 924402"/>
                <a:gd name="connsiteX618" fmla="*/ 1949525 w 4603109"/>
                <a:gd name="connsiteY618" fmla="*/ 924402 h 924402"/>
                <a:gd name="connsiteX619" fmla="*/ 1927489 w 4603109"/>
                <a:gd name="connsiteY619" fmla="*/ 924402 h 924402"/>
                <a:gd name="connsiteX620" fmla="*/ 1911018 w 4603109"/>
                <a:gd name="connsiteY620" fmla="*/ 924402 h 924402"/>
                <a:gd name="connsiteX621" fmla="*/ 1907543 w 4603109"/>
                <a:gd name="connsiteY621" fmla="*/ 924402 h 924402"/>
                <a:gd name="connsiteX622" fmla="*/ 1885268 w 4603109"/>
                <a:gd name="connsiteY622" fmla="*/ 924402 h 924402"/>
                <a:gd name="connsiteX623" fmla="*/ 1883936 w 4603109"/>
                <a:gd name="connsiteY623" fmla="*/ 924402 h 924402"/>
                <a:gd name="connsiteX624" fmla="*/ 1868796 w 4603109"/>
                <a:gd name="connsiteY624" fmla="*/ 924402 h 924402"/>
                <a:gd name="connsiteX625" fmla="*/ 1838732 w 4603109"/>
                <a:gd name="connsiteY625" fmla="*/ 924402 h 924402"/>
                <a:gd name="connsiteX626" fmla="*/ 1779774 w 4603109"/>
                <a:gd name="connsiteY626" fmla="*/ 924402 h 924402"/>
                <a:gd name="connsiteX627" fmla="*/ 1764668 w 4603109"/>
                <a:gd name="connsiteY627" fmla="*/ 924402 h 924402"/>
                <a:gd name="connsiteX628" fmla="*/ 1757499 w 4603109"/>
                <a:gd name="connsiteY628" fmla="*/ 924402 h 924402"/>
                <a:gd name="connsiteX629" fmla="*/ 1741027 w 4603109"/>
                <a:gd name="connsiteY629" fmla="*/ 924402 h 924402"/>
                <a:gd name="connsiteX630" fmla="*/ 1737552 w 4603109"/>
                <a:gd name="connsiteY630" fmla="*/ 924402 h 924402"/>
                <a:gd name="connsiteX631" fmla="*/ 1736094 w 4603109"/>
                <a:gd name="connsiteY631" fmla="*/ 924402 h 924402"/>
                <a:gd name="connsiteX632" fmla="*/ 1734603 w 4603109"/>
                <a:gd name="connsiteY632" fmla="*/ 924402 h 924402"/>
                <a:gd name="connsiteX633" fmla="*/ 1710963 w 4603109"/>
                <a:gd name="connsiteY633" fmla="*/ 924402 h 924402"/>
                <a:gd name="connsiteX634" fmla="*/ 1707488 w 4603109"/>
                <a:gd name="connsiteY634" fmla="*/ 924402 h 924402"/>
                <a:gd name="connsiteX635" fmla="*/ 1652509 w 4603109"/>
                <a:gd name="connsiteY635" fmla="*/ 924402 h 924402"/>
                <a:gd name="connsiteX636" fmla="*/ 1636899 w 4603109"/>
                <a:gd name="connsiteY636" fmla="*/ 924402 h 924402"/>
                <a:gd name="connsiteX637" fmla="*/ 1609783 w 4603109"/>
                <a:gd name="connsiteY637" fmla="*/ 924402 h 924402"/>
                <a:gd name="connsiteX638" fmla="*/ 1608325 w 4603109"/>
                <a:gd name="connsiteY638" fmla="*/ 924402 h 924402"/>
                <a:gd name="connsiteX639" fmla="*/ 1606834 w 4603109"/>
                <a:gd name="connsiteY639" fmla="*/ 924402 h 924402"/>
                <a:gd name="connsiteX640" fmla="*/ 1579719 w 4603109"/>
                <a:gd name="connsiteY640" fmla="*/ 924402 h 924402"/>
                <a:gd name="connsiteX641" fmla="*/ 1564612 w 4603109"/>
                <a:gd name="connsiteY641" fmla="*/ 924402 h 924402"/>
                <a:gd name="connsiteX642" fmla="*/ 1524740 w 4603109"/>
                <a:gd name="connsiteY642" fmla="*/ 924402 h 924402"/>
                <a:gd name="connsiteX643" fmla="*/ 1482518 w 4603109"/>
                <a:gd name="connsiteY643" fmla="*/ 924402 h 924402"/>
                <a:gd name="connsiteX644" fmla="*/ 1460483 w 4603109"/>
                <a:gd name="connsiteY644" fmla="*/ 924402 h 924402"/>
                <a:gd name="connsiteX645" fmla="*/ 1452454 w 4603109"/>
                <a:gd name="connsiteY645" fmla="*/ 924402 h 924402"/>
                <a:gd name="connsiteX646" fmla="*/ 1444011 w 4603109"/>
                <a:gd name="connsiteY646" fmla="*/ 924402 h 924402"/>
                <a:gd name="connsiteX647" fmla="*/ 1436843 w 4603109"/>
                <a:gd name="connsiteY647" fmla="*/ 924402 h 924402"/>
                <a:gd name="connsiteX648" fmla="*/ 1413947 w 4603109"/>
                <a:gd name="connsiteY648" fmla="*/ 924402 h 924402"/>
                <a:gd name="connsiteX649" fmla="*/ 1354749 w 4603109"/>
                <a:gd name="connsiteY649" fmla="*/ 924402 h 924402"/>
                <a:gd name="connsiteX650" fmla="*/ 1332714 w 4603109"/>
                <a:gd name="connsiteY650" fmla="*/ 924402 h 924402"/>
                <a:gd name="connsiteX651" fmla="*/ 1324685 w 4603109"/>
                <a:gd name="connsiteY651" fmla="*/ 924402 h 924402"/>
                <a:gd name="connsiteX652" fmla="*/ 1316242 w 4603109"/>
                <a:gd name="connsiteY652" fmla="*/ 924402 h 924402"/>
                <a:gd name="connsiteX653" fmla="*/ 1312767 w 4603109"/>
                <a:gd name="connsiteY653" fmla="*/ 924402 h 924402"/>
                <a:gd name="connsiteX654" fmla="*/ 1286178 w 4603109"/>
                <a:gd name="connsiteY654" fmla="*/ 924402 h 924402"/>
                <a:gd name="connsiteX655" fmla="*/ 1282703 w 4603109"/>
                <a:gd name="connsiteY655" fmla="*/ 924402 h 924402"/>
                <a:gd name="connsiteX656" fmla="*/ 1243956 w 4603109"/>
                <a:gd name="connsiteY656" fmla="*/ 924402 h 924402"/>
                <a:gd name="connsiteX657" fmla="*/ 1184998 w 4603109"/>
                <a:gd name="connsiteY657" fmla="*/ 924402 h 924402"/>
                <a:gd name="connsiteX658" fmla="*/ 1154934 w 4603109"/>
                <a:gd name="connsiteY658" fmla="*/ 924402 h 924402"/>
                <a:gd name="connsiteX659" fmla="*/ 1139828 w 4603109"/>
                <a:gd name="connsiteY659" fmla="*/ 924402 h 924402"/>
                <a:gd name="connsiteX660" fmla="*/ 1116187 w 4603109"/>
                <a:gd name="connsiteY660" fmla="*/ 924402 h 924402"/>
                <a:gd name="connsiteX661" fmla="*/ 1112712 w 4603109"/>
                <a:gd name="connsiteY661" fmla="*/ 924402 h 924402"/>
                <a:gd name="connsiteX662" fmla="*/ 1057734 w 4603109"/>
                <a:gd name="connsiteY662" fmla="*/ 924402 h 924402"/>
                <a:gd name="connsiteX663" fmla="*/ 1027669 w 4603109"/>
                <a:gd name="connsiteY663" fmla="*/ 924402 h 924402"/>
                <a:gd name="connsiteX664" fmla="*/ 1012059 w 4603109"/>
                <a:gd name="connsiteY664" fmla="*/ 924402 h 924402"/>
                <a:gd name="connsiteX665" fmla="*/ 984943 w 4603109"/>
                <a:gd name="connsiteY665" fmla="*/ 924402 h 924402"/>
                <a:gd name="connsiteX666" fmla="*/ 929965 w 4603109"/>
                <a:gd name="connsiteY666" fmla="*/ 924402 h 924402"/>
                <a:gd name="connsiteX667" fmla="*/ 899900 w 4603109"/>
                <a:gd name="connsiteY667" fmla="*/ 924402 h 924402"/>
                <a:gd name="connsiteX668" fmla="*/ 857678 w 4603109"/>
                <a:gd name="connsiteY668" fmla="*/ 924402 h 924402"/>
                <a:gd name="connsiteX669" fmla="*/ 819171 w 4603109"/>
                <a:gd name="connsiteY669" fmla="*/ 924402 h 924402"/>
                <a:gd name="connsiteX670" fmla="*/ 729909 w 4603109"/>
                <a:gd name="connsiteY670" fmla="*/ 924402 h 924402"/>
                <a:gd name="connsiteX671" fmla="*/ 691402 w 4603109"/>
                <a:gd name="connsiteY671" fmla="*/ 924402 h 924402"/>
                <a:gd name="connsiteX672" fmla="*/ 687927 w 4603109"/>
                <a:gd name="connsiteY672" fmla="*/ 924402 h 924402"/>
                <a:gd name="connsiteX673" fmla="*/ 560158 w 4603109"/>
                <a:gd name="connsiteY673" fmla="*/ 924402 h 924402"/>
                <a:gd name="connsiteX674" fmla="*/ 432894 w 4603109"/>
                <a:gd name="connsiteY674" fmla="*/ 924402 h 924402"/>
                <a:gd name="connsiteX675" fmla="*/ 305125 w 4603109"/>
                <a:gd name="connsiteY675" fmla="*/ 924402 h 924402"/>
                <a:gd name="connsiteX676" fmla="*/ 223202 w 4603109"/>
                <a:gd name="connsiteY676" fmla="*/ 877348 h 924402"/>
                <a:gd name="connsiteX677" fmla="*/ 10809 w 4603109"/>
                <a:gd name="connsiteY677" fmla="*/ 509257 h 924402"/>
                <a:gd name="connsiteX678" fmla="*/ 10809 w 4603109"/>
                <a:gd name="connsiteY678" fmla="*/ 415146 h 924402"/>
                <a:gd name="connsiteX679" fmla="*/ 223202 w 4603109"/>
                <a:gd name="connsiteY679" fmla="*/ 47054 h 924402"/>
                <a:gd name="connsiteX680" fmla="*/ 305125 w 4603109"/>
                <a:gd name="connsiteY680" fmla="*/ 0 h 92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Lst>
              <a:rect l="l" t="t" r="r" b="b"/>
              <a:pathLst>
                <a:path w="4603109" h="924402">
                  <a:moveTo>
                    <a:pt x="305125" y="0"/>
                  </a:moveTo>
                  <a:lnTo>
                    <a:pt x="432894" y="0"/>
                  </a:lnTo>
                  <a:lnTo>
                    <a:pt x="445336" y="0"/>
                  </a:lnTo>
                  <a:cubicBezTo>
                    <a:pt x="485989" y="0"/>
                    <a:pt x="520835" y="0"/>
                    <a:pt x="550703" y="0"/>
                  </a:cubicBezTo>
                  <a:lnTo>
                    <a:pt x="560158" y="0"/>
                  </a:lnTo>
                  <a:lnTo>
                    <a:pt x="573105" y="0"/>
                  </a:lnTo>
                  <a:lnTo>
                    <a:pt x="626202" y="0"/>
                  </a:lnTo>
                  <a:cubicBezTo>
                    <a:pt x="646943" y="0"/>
                    <a:pt x="663537" y="0"/>
                    <a:pt x="676811" y="0"/>
                  </a:cubicBezTo>
                  <a:lnTo>
                    <a:pt x="678472" y="0"/>
                  </a:lnTo>
                  <a:lnTo>
                    <a:pt x="687927" y="0"/>
                  </a:lnTo>
                  <a:lnTo>
                    <a:pt x="691402" y="0"/>
                  </a:lnTo>
                  <a:lnTo>
                    <a:pt x="700371" y="0"/>
                  </a:lnTo>
                  <a:lnTo>
                    <a:pt x="707508" y="0"/>
                  </a:lnTo>
                  <a:cubicBezTo>
                    <a:pt x="729909" y="0"/>
                    <a:pt x="729909" y="0"/>
                    <a:pt x="729909" y="0"/>
                  </a:cubicBezTo>
                  <a:lnTo>
                    <a:pt x="753971" y="0"/>
                  </a:lnTo>
                  <a:lnTo>
                    <a:pt x="804580" y="0"/>
                  </a:lnTo>
                  <a:lnTo>
                    <a:pt x="805737" y="0"/>
                  </a:lnTo>
                  <a:lnTo>
                    <a:pt x="819171" y="0"/>
                  </a:lnTo>
                  <a:lnTo>
                    <a:pt x="828140" y="0"/>
                  </a:lnTo>
                  <a:lnTo>
                    <a:pt x="831615" y="0"/>
                  </a:lnTo>
                  <a:lnTo>
                    <a:pt x="835277" y="0"/>
                  </a:lnTo>
                  <a:lnTo>
                    <a:pt x="857678" y="0"/>
                  </a:lnTo>
                  <a:lnTo>
                    <a:pt x="864889" y="0"/>
                  </a:lnTo>
                  <a:lnTo>
                    <a:pt x="899900" y="0"/>
                  </a:lnTo>
                  <a:lnTo>
                    <a:pt x="909341" y="0"/>
                  </a:lnTo>
                  <a:lnTo>
                    <a:pt x="929965" y="0"/>
                  </a:lnTo>
                  <a:lnTo>
                    <a:pt x="933506" y="0"/>
                  </a:lnTo>
                  <a:lnTo>
                    <a:pt x="936982" y="0"/>
                  </a:lnTo>
                  <a:lnTo>
                    <a:pt x="959384" y="0"/>
                  </a:lnTo>
                  <a:lnTo>
                    <a:pt x="962542" y="0"/>
                  </a:lnTo>
                  <a:lnTo>
                    <a:pt x="984943" y="0"/>
                  </a:lnTo>
                  <a:lnTo>
                    <a:pt x="992658" y="0"/>
                  </a:lnTo>
                  <a:lnTo>
                    <a:pt x="1012059" y="0"/>
                  </a:lnTo>
                  <a:lnTo>
                    <a:pt x="1012480" y="0"/>
                  </a:lnTo>
                  <a:lnTo>
                    <a:pt x="1027669" y="0"/>
                  </a:lnTo>
                  <a:lnTo>
                    <a:pt x="1037110" y="0"/>
                  </a:lnTo>
                  <a:lnTo>
                    <a:pt x="1040112" y="0"/>
                  </a:lnTo>
                  <a:lnTo>
                    <a:pt x="1057734" y="0"/>
                  </a:lnTo>
                  <a:lnTo>
                    <a:pt x="1064751" y="0"/>
                  </a:lnTo>
                  <a:lnTo>
                    <a:pt x="1070177" y="0"/>
                  </a:lnTo>
                  <a:lnTo>
                    <a:pt x="1072436" y="0"/>
                  </a:lnTo>
                  <a:lnTo>
                    <a:pt x="1090311" y="0"/>
                  </a:lnTo>
                  <a:lnTo>
                    <a:pt x="1110718" y="0"/>
                  </a:lnTo>
                  <a:lnTo>
                    <a:pt x="1112712" y="0"/>
                  </a:lnTo>
                  <a:lnTo>
                    <a:pt x="1116187" y="0"/>
                  </a:lnTo>
                  <a:lnTo>
                    <a:pt x="1139828" y="0"/>
                  </a:lnTo>
                  <a:lnTo>
                    <a:pt x="1140249" y="0"/>
                  </a:lnTo>
                  <a:lnTo>
                    <a:pt x="1145480" y="0"/>
                  </a:lnTo>
                  <a:lnTo>
                    <a:pt x="1152270" y="0"/>
                  </a:lnTo>
                  <a:lnTo>
                    <a:pt x="1154934" y="0"/>
                  </a:lnTo>
                  <a:lnTo>
                    <a:pt x="1167881" y="0"/>
                  </a:lnTo>
                  <a:lnTo>
                    <a:pt x="1175544" y="0"/>
                  </a:lnTo>
                  <a:lnTo>
                    <a:pt x="1184998" y="0"/>
                  </a:lnTo>
                  <a:lnTo>
                    <a:pt x="1197946" y="0"/>
                  </a:lnTo>
                  <a:lnTo>
                    <a:pt x="1200205" y="0"/>
                  </a:lnTo>
                  <a:lnTo>
                    <a:pt x="1220978" y="0"/>
                  </a:lnTo>
                  <a:lnTo>
                    <a:pt x="1238487" y="0"/>
                  </a:lnTo>
                  <a:lnTo>
                    <a:pt x="1243956" y="0"/>
                  </a:lnTo>
                  <a:lnTo>
                    <a:pt x="1251042" y="0"/>
                  </a:lnTo>
                  <a:lnTo>
                    <a:pt x="1257637" y="0"/>
                  </a:lnTo>
                  <a:lnTo>
                    <a:pt x="1271587" y="0"/>
                  </a:lnTo>
                  <a:lnTo>
                    <a:pt x="1273249" y="0"/>
                  </a:lnTo>
                  <a:lnTo>
                    <a:pt x="1280039" y="0"/>
                  </a:lnTo>
                  <a:lnTo>
                    <a:pt x="1282703" y="0"/>
                  </a:lnTo>
                  <a:lnTo>
                    <a:pt x="1286178" y="0"/>
                  </a:lnTo>
                  <a:lnTo>
                    <a:pt x="1295146" y="0"/>
                  </a:lnTo>
                  <a:lnTo>
                    <a:pt x="1301651" y="0"/>
                  </a:lnTo>
                  <a:lnTo>
                    <a:pt x="1302284" y="0"/>
                  </a:lnTo>
                  <a:lnTo>
                    <a:pt x="1303313" y="0"/>
                  </a:lnTo>
                  <a:lnTo>
                    <a:pt x="1312767" y="0"/>
                  </a:lnTo>
                  <a:lnTo>
                    <a:pt x="1316242" y="0"/>
                  </a:lnTo>
                  <a:lnTo>
                    <a:pt x="1321886" y="0"/>
                  </a:lnTo>
                  <a:lnTo>
                    <a:pt x="1324685" y="0"/>
                  </a:lnTo>
                  <a:lnTo>
                    <a:pt x="1325211" y="0"/>
                  </a:lnTo>
                  <a:lnTo>
                    <a:pt x="1332348" y="0"/>
                  </a:lnTo>
                  <a:lnTo>
                    <a:pt x="1332714" y="0"/>
                  </a:lnTo>
                  <a:lnTo>
                    <a:pt x="1333135" y="0"/>
                  </a:lnTo>
                  <a:lnTo>
                    <a:pt x="1348747" y="0"/>
                  </a:lnTo>
                  <a:lnTo>
                    <a:pt x="1354749" y="0"/>
                  </a:lnTo>
                  <a:lnTo>
                    <a:pt x="1378811" y="0"/>
                  </a:lnTo>
                  <a:lnTo>
                    <a:pt x="1383745" y="0"/>
                  </a:lnTo>
                  <a:lnTo>
                    <a:pt x="1385406" y="0"/>
                  </a:lnTo>
                  <a:lnTo>
                    <a:pt x="1399356" y="0"/>
                  </a:lnTo>
                  <a:lnTo>
                    <a:pt x="1400513" y="0"/>
                  </a:lnTo>
                  <a:lnTo>
                    <a:pt x="1413947" y="0"/>
                  </a:lnTo>
                  <a:lnTo>
                    <a:pt x="1414442" y="0"/>
                  </a:lnTo>
                  <a:lnTo>
                    <a:pt x="1422915" y="0"/>
                  </a:lnTo>
                  <a:lnTo>
                    <a:pt x="1426390" y="0"/>
                  </a:lnTo>
                  <a:lnTo>
                    <a:pt x="1429420" y="0"/>
                  </a:lnTo>
                  <a:lnTo>
                    <a:pt x="1430053" y="0"/>
                  </a:lnTo>
                  <a:lnTo>
                    <a:pt x="1430206" y="0"/>
                  </a:lnTo>
                  <a:lnTo>
                    <a:pt x="1430577" y="0"/>
                  </a:lnTo>
                  <a:lnTo>
                    <a:pt x="1436843" y="0"/>
                  </a:lnTo>
                  <a:lnTo>
                    <a:pt x="1444011" y="0"/>
                  </a:lnTo>
                  <a:lnTo>
                    <a:pt x="1449655" y="0"/>
                  </a:lnTo>
                  <a:lnTo>
                    <a:pt x="1452454" y="0"/>
                  </a:lnTo>
                  <a:lnTo>
                    <a:pt x="1452980" y="0"/>
                  </a:lnTo>
                  <a:lnTo>
                    <a:pt x="1456455" y="0"/>
                  </a:lnTo>
                  <a:lnTo>
                    <a:pt x="1459664" y="0"/>
                  </a:lnTo>
                  <a:lnTo>
                    <a:pt x="1460117" y="0"/>
                  </a:lnTo>
                  <a:lnTo>
                    <a:pt x="1460483" y="0"/>
                  </a:lnTo>
                  <a:lnTo>
                    <a:pt x="1460904" y="0"/>
                  </a:lnTo>
                  <a:lnTo>
                    <a:pt x="1472926" y="0"/>
                  </a:lnTo>
                  <a:lnTo>
                    <a:pt x="1482518" y="0"/>
                  </a:lnTo>
                  <a:lnTo>
                    <a:pt x="1489729" y="0"/>
                  </a:lnTo>
                  <a:lnTo>
                    <a:pt x="1504116" y="0"/>
                  </a:lnTo>
                  <a:lnTo>
                    <a:pt x="1511514" y="0"/>
                  </a:lnTo>
                  <a:lnTo>
                    <a:pt x="1524740" y="0"/>
                  </a:lnTo>
                  <a:lnTo>
                    <a:pt x="1528282" y="0"/>
                  </a:lnTo>
                  <a:lnTo>
                    <a:pt x="1531757" y="0"/>
                  </a:lnTo>
                  <a:lnTo>
                    <a:pt x="1534181" y="0"/>
                  </a:lnTo>
                  <a:lnTo>
                    <a:pt x="1542211" y="0"/>
                  </a:lnTo>
                  <a:lnTo>
                    <a:pt x="1554159" y="0"/>
                  </a:lnTo>
                  <a:lnTo>
                    <a:pt x="1557318" y="0"/>
                  </a:lnTo>
                  <a:lnTo>
                    <a:pt x="1557975" y="0"/>
                  </a:lnTo>
                  <a:lnTo>
                    <a:pt x="1558346" y="0"/>
                  </a:lnTo>
                  <a:lnTo>
                    <a:pt x="1561822" y="0"/>
                  </a:lnTo>
                  <a:lnTo>
                    <a:pt x="1564612" y="0"/>
                  </a:lnTo>
                  <a:lnTo>
                    <a:pt x="1566857" y="0"/>
                  </a:lnTo>
                  <a:lnTo>
                    <a:pt x="1576919" y="0"/>
                  </a:lnTo>
                  <a:lnTo>
                    <a:pt x="1579719" y="0"/>
                  </a:lnTo>
                  <a:lnTo>
                    <a:pt x="1584224" y="0"/>
                  </a:lnTo>
                  <a:lnTo>
                    <a:pt x="1587382" y="0"/>
                  </a:lnTo>
                  <a:lnTo>
                    <a:pt x="1587433" y="0"/>
                  </a:lnTo>
                  <a:lnTo>
                    <a:pt x="1600695" y="0"/>
                  </a:lnTo>
                  <a:lnTo>
                    <a:pt x="1606834" y="0"/>
                  </a:lnTo>
                  <a:lnTo>
                    <a:pt x="1607256" y="0"/>
                  </a:lnTo>
                  <a:lnTo>
                    <a:pt x="1608325" y="0"/>
                  </a:lnTo>
                  <a:lnTo>
                    <a:pt x="1609783" y="0"/>
                  </a:lnTo>
                  <a:lnTo>
                    <a:pt x="1617498" y="0"/>
                  </a:lnTo>
                  <a:lnTo>
                    <a:pt x="1631885" y="0"/>
                  </a:lnTo>
                  <a:lnTo>
                    <a:pt x="1636899" y="0"/>
                  </a:lnTo>
                  <a:lnTo>
                    <a:pt x="1637320" y="0"/>
                  </a:lnTo>
                  <a:lnTo>
                    <a:pt x="1637445" y="0"/>
                  </a:lnTo>
                  <a:lnTo>
                    <a:pt x="1652509" y="0"/>
                  </a:lnTo>
                  <a:lnTo>
                    <a:pt x="1659526" y="0"/>
                  </a:lnTo>
                  <a:lnTo>
                    <a:pt x="1661950" y="0"/>
                  </a:lnTo>
                  <a:lnTo>
                    <a:pt x="1664952" y="0"/>
                  </a:lnTo>
                  <a:lnTo>
                    <a:pt x="1667212" y="0"/>
                  </a:lnTo>
                  <a:lnTo>
                    <a:pt x="1685087" y="0"/>
                  </a:lnTo>
                  <a:lnTo>
                    <a:pt x="1689591" y="0"/>
                  </a:lnTo>
                  <a:lnTo>
                    <a:pt x="1694626" y="0"/>
                  </a:lnTo>
                  <a:lnTo>
                    <a:pt x="1697276" y="0"/>
                  </a:lnTo>
                  <a:lnTo>
                    <a:pt x="1698000" y="0"/>
                  </a:lnTo>
                  <a:lnTo>
                    <a:pt x="1704688" y="0"/>
                  </a:lnTo>
                  <a:lnTo>
                    <a:pt x="1707488" y="0"/>
                  </a:lnTo>
                  <a:lnTo>
                    <a:pt x="1710963" y="0"/>
                  </a:lnTo>
                  <a:lnTo>
                    <a:pt x="1715151" y="0"/>
                  </a:lnTo>
                  <a:lnTo>
                    <a:pt x="1721928" y="0"/>
                  </a:lnTo>
                  <a:lnTo>
                    <a:pt x="1734603" y="0"/>
                  </a:lnTo>
                  <a:lnTo>
                    <a:pt x="1735025" y="0"/>
                  </a:lnTo>
                  <a:lnTo>
                    <a:pt x="1735558" y="0"/>
                  </a:lnTo>
                  <a:lnTo>
                    <a:pt x="1736094" y="0"/>
                  </a:lnTo>
                  <a:lnTo>
                    <a:pt x="1737552" y="0"/>
                  </a:lnTo>
                  <a:lnTo>
                    <a:pt x="1741027" y="0"/>
                  </a:lnTo>
                  <a:lnTo>
                    <a:pt x="1747046" y="0"/>
                  </a:lnTo>
                  <a:lnTo>
                    <a:pt x="1748537" y="0"/>
                  </a:lnTo>
                  <a:lnTo>
                    <a:pt x="1753052" y="0"/>
                  </a:lnTo>
                  <a:lnTo>
                    <a:pt x="1757499" y="0"/>
                  </a:lnTo>
                  <a:lnTo>
                    <a:pt x="1764668" y="0"/>
                  </a:lnTo>
                  <a:lnTo>
                    <a:pt x="1765089" y="0"/>
                  </a:lnTo>
                  <a:lnTo>
                    <a:pt x="1765214" y="0"/>
                  </a:lnTo>
                  <a:lnTo>
                    <a:pt x="1770320" y="0"/>
                  </a:lnTo>
                  <a:lnTo>
                    <a:pt x="1777110" y="0"/>
                  </a:lnTo>
                  <a:lnTo>
                    <a:pt x="1779774" y="0"/>
                  </a:lnTo>
                  <a:lnTo>
                    <a:pt x="1792721" y="0"/>
                  </a:lnTo>
                  <a:lnTo>
                    <a:pt x="1794981" y="0"/>
                  </a:lnTo>
                  <a:lnTo>
                    <a:pt x="1825045" y="0"/>
                  </a:lnTo>
                  <a:lnTo>
                    <a:pt x="1825769" y="0"/>
                  </a:lnTo>
                  <a:lnTo>
                    <a:pt x="1838732" y="0"/>
                  </a:lnTo>
                  <a:lnTo>
                    <a:pt x="1845818" y="0"/>
                  </a:lnTo>
                  <a:lnTo>
                    <a:pt x="1849697" y="0"/>
                  </a:lnTo>
                  <a:lnTo>
                    <a:pt x="1852412" y="0"/>
                  </a:lnTo>
                  <a:lnTo>
                    <a:pt x="1853903" y="0"/>
                  </a:lnTo>
                  <a:lnTo>
                    <a:pt x="1863327" y="0"/>
                  </a:lnTo>
                  <a:lnTo>
                    <a:pt x="1868796" y="0"/>
                  </a:lnTo>
                  <a:lnTo>
                    <a:pt x="1874815" y="0"/>
                  </a:lnTo>
                  <a:lnTo>
                    <a:pt x="1876306" y="0"/>
                  </a:lnTo>
                  <a:lnTo>
                    <a:pt x="1880821" y="0"/>
                  </a:lnTo>
                  <a:lnTo>
                    <a:pt x="1882477" y="0"/>
                  </a:lnTo>
                  <a:lnTo>
                    <a:pt x="1883936" y="0"/>
                  </a:lnTo>
                  <a:lnTo>
                    <a:pt x="1885268" y="0"/>
                  </a:lnTo>
                  <a:lnTo>
                    <a:pt x="1896427" y="0"/>
                  </a:lnTo>
                  <a:lnTo>
                    <a:pt x="1898089" y="0"/>
                  </a:lnTo>
                  <a:lnTo>
                    <a:pt x="1904879" y="0"/>
                  </a:lnTo>
                  <a:lnTo>
                    <a:pt x="1907543" y="0"/>
                  </a:lnTo>
                  <a:lnTo>
                    <a:pt x="1911018" y="0"/>
                  </a:lnTo>
                  <a:lnTo>
                    <a:pt x="1919986" y="0"/>
                  </a:lnTo>
                  <a:lnTo>
                    <a:pt x="1927124" y="0"/>
                  </a:lnTo>
                  <a:lnTo>
                    <a:pt x="1927489" y="0"/>
                  </a:lnTo>
                  <a:lnTo>
                    <a:pt x="1927911" y="0"/>
                  </a:lnTo>
                  <a:lnTo>
                    <a:pt x="1929402" y="0"/>
                  </a:lnTo>
                  <a:lnTo>
                    <a:pt x="1946726" y="0"/>
                  </a:lnTo>
                  <a:lnTo>
                    <a:pt x="1949525" y="0"/>
                  </a:lnTo>
                  <a:lnTo>
                    <a:pt x="1957554" y="0"/>
                  </a:lnTo>
                  <a:lnTo>
                    <a:pt x="1957975" y="0"/>
                  </a:lnTo>
                  <a:lnTo>
                    <a:pt x="1973587" y="0"/>
                  </a:lnTo>
                  <a:lnTo>
                    <a:pt x="1978520" y="0"/>
                  </a:lnTo>
                  <a:lnTo>
                    <a:pt x="1980012" y="0"/>
                  </a:lnTo>
                  <a:lnTo>
                    <a:pt x="1980181" y="0"/>
                  </a:lnTo>
                  <a:lnTo>
                    <a:pt x="1981672" y="0"/>
                  </a:lnTo>
                  <a:lnTo>
                    <a:pt x="2008585" y="0"/>
                  </a:lnTo>
                  <a:lnTo>
                    <a:pt x="2009218" y="0"/>
                  </a:lnTo>
                  <a:lnTo>
                    <a:pt x="2010246" y="0"/>
                  </a:lnTo>
                  <a:lnTo>
                    <a:pt x="2010709" y="0"/>
                  </a:lnTo>
                  <a:lnTo>
                    <a:pt x="2011705" y="0"/>
                  </a:lnTo>
                  <a:lnTo>
                    <a:pt x="2024147" y="0"/>
                  </a:lnTo>
                  <a:lnTo>
                    <a:pt x="2024196" y="0"/>
                  </a:lnTo>
                  <a:lnTo>
                    <a:pt x="2024981" y="0"/>
                  </a:lnTo>
                  <a:lnTo>
                    <a:pt x="2025353" y="0"/>
                  </a:lnTo>
                  <a:lnTo>
                    <a:pt x="2026473" y="0"/>
                  </a:lnTo>
                  <a:lnTo>
                    <a:pt x="2031619" y="0"/>
                  </a:lnTo>
                  <a:lnTo>
                    <a:pt x="2033110" y="0"/>
                  </a:lnTo>
                  <a:lnTo>
                    <a:pt x="2038787" y="0"/>
                  </a:lnTo>
                  <a:lnTo>
                    <a:pt x="2039282" y="0"/>
                  </a:lnTo>
                  <a:lnTo>
                    <a:pt x="2047755" y="0"/>
                  </a:lnTo>
                  <a:lnTo>
                    <a:pt x="2051230" y="0"/>
                  </a:lnTo>
                  <a:lnTo>
                    <a:pt x="2054893" y="0"/>
                  </a:lnTo>
                  <a:lnTo>
                    <a:pt x="2055046" y="0"/>
                  </a:lnTo>
                  <a:lnTo>
                    <a:pt x="2055258" y="0"/>
                  </a:lnTo>
                  <a:lnTo>
                    <a:pt x="2055680" y="0"/>
                  </a:lnTo>
                  <a:lnTo>
                    <a:pt x="2057171" y="0"/>
                  </a:lnTo>
                  <a:lnTo>
                    <a:pt x="2061683" y="0"/>
                  </a:lnTo>
                  <a:lnTo>
                    <a:pt x="2067702" y="0"/>
                  </a:lnTo>
                  <a:lnTo>
                    <a:pt x="2074495" y="0"/>
                  </a:lnTo>
                  <a:lnTo>
                    <a:pt x="2077294" y="0"/>
                  </a:lnTo>
                  <a:lnTo>
                    <a:pt x="2084504" y="0"/>
                  </a:lnTo>
                  <a:lnTo>
                    <a:pt x="2085323" y="0"/>
                  </a:lnTo>
                  <a:lnTo>
                    <a:pt x="2085744" y="0"/>
                  </a:lnTo>
                  <a:lnTo>
                    <a:pt x="2097766" y="0"/>
                  </a:lnTo>
                  <a:lnTo>
                    <a:pt x="2106289" y="0"/>
                  </a:lnTo>
                  <a:lnTo>
                    <a:pt x="2107781" y="0"/>
                  </a:lnTo>
                  <a:lnTo>
                    <a:pt x="2128956" y="0"/>
                  </a:lnTo>
                  <a:lnTo>
                    <a:pt x="2129514" y="0"/>
                  </a:lnTo>
                  <a:lnTo>
                    <a:pt x="2136354" y="0"/>
                  </a:lnTo>
                  <a:lnTo>
                    <a:pt x="2136987" y="0"/>
                  </a:lnTo>
                  <a:lnTo>
                    <a:pt x="2138478" y="0"/>
                  </a:lnTo>
                  <a:lnTo>
                    <a:pt x="2151916" y="0"/>
                  </a:lnTo>
                  <a:lnTo>
                    <a:pt x="2152750" y="0"/>
                  </a:lnTo>
                  <a:lnTo>
                    <a:pt x="2153122" y="0"/>
                  </a:lnTo>
                  <a:lnTo>
                    <a:pt x="2154242" y="0"/>
                  </a:lnTo>
                  <a:lnTo>
                    <a:pt x="2156597" y="0"/>
                  </a:lnTo>
                  <a:lnTo>
                    <a:pt x="2159388" y="0"/>
                  </a:lnTo>
                  <a:lnTo>
                    <a:pt x="2160879" y="0"/>
                  </a:lnTo>
                  <a:lnTo>
                    <a:pt x="2161633" y="0"/>
                  </a:lnTo>
                  <a:lnTo>
                    <a:pt x="2167051" y="0"/>
                  </a:lnTo>
                  <a:lnTo>
                    <a:pt x="2178999" y="0"/>
                  </a:lnTo>
                  <a:lnTo>
                    <a:pt x="2182158" y="0"/>
                  </a:lnTo>
                  <a:lnTo>
                    <a:pt x="2182815" y="0"/>
                  </a:lnTo>
                  <a:lnTo>
                    <a:pt x="2188666" y="0"/>
                  </a:lnTo>
                  <a:lnTo>
                    <a:pt x="2189452" y="0"/>
                  </a:lnTo>
                  <a:lnTo>
                    <a:pt x="2191697" y="0"/>
                  </a:lnTo>
                  <a:lnTo>
                    <a:pt x="2195471" y="0"/>
                  </a:lnTo>
                  <a:lnTo>
                    <a:pt x="2201759" y="0"/>
                  </a:lnTo>
                  <a:lnTo>
                    <a:pt x="2203100" y="0"/>
                  </a:lnTo>
                  <a:lnTo>
                    <a:pt x="2204559" y="0"/>
                  </a:lnTo>
                  <a:lnTo>
                    <a:pt x="2204591" y="0"/>
                  </a:lnTo>
                  <a:lnTo>
                    <a:pt x="2212273" y="0"/>
                  </a:lnTo>
                  <a:lnTo>
                    <a:pt x="2225535" y="0"/>
                  </a:lnTo>
                  <a:lnTo>
                    <a:pt x="2231674" y="0"/>
                  </a:lnTo>
                  <a:lnTo>
                    <a:pt x="2232096" y="0"/>
                  </a:lnTo>
                  <a:lnTo>
                    <a:pt x="2232220" y="0"/>
                  </a:lnTo>
                  <a:lnTo>
                    <a:pt x="2233118" y="0"/>
                  </a:lnTo>
                  <a:lnTo>
                    <a:pt x="2233165" y="0"/>
                  </a:lnTo>
                  <a:lnTo>
                    <a:pt x="2256725" y="0"/>
                  </a:lnTo>
                  <a:lnTo>
                    <a:pt x="2257283" y="0"/>
                  </a:lnTo>
                  <a:lnTo>
                    <a:pt x="2262285" y="0"/>
                  </a:lnTo>
                  <a:lnTo>
                    <a:pt x="2284366" y="0"/>
                  </a:lnTo>
                  <a:lnTo>
                    <a:pt x="2289402" y="0"/>
                  </a:lnTo>
                  <a:lnTo>
                    <a:pt x="2292052" y="0"/>
                  </a:lnTo>
                  <a:lnTo>
                    <a:pt x="2299271" y="0"/>
                  </a:lnTo>
                  <a:lnTo>
                    <a:pt x="2308721" y="0"/>
                  </a:lnTo>
                  <a:lnTo>
                    <a:pt x="2309927" y="0"/>
                  </a:lnTo>
                  <a:lnTo>
                    <a:pt x="2316435" y="0"/>
                  </a:lnTo>
                  <a:lnTo>
                    <a:pt x="2316703" y="0"/>
                  </a:lnTo>
                  <a:lnTo>
                    <a:pt x="2319466" y="0"/>
                  </a:lnTo>
                  <a:lnTo>
                    <a:pt x="2322840" y="0"/>
                  </a:lnTo>
                  <a:lnTo>
                    <a:pt x="2329528" y="0"/>
                  </a:lnTo>
                  <a:lnTo>
                    <a:pt x="2330869" y="0"/>
                  </a:lnTo>
                  <a:lnTo>
                    <a:pt x="2332328" y="0"/>
                  </a:lnTo>
                  <a:lnTo>
                    <a:pt x="2332360" y="0"/>
                  </a:lnTo>
                  <a:lnTo>
                    <a:pt x="2335803" y="0"/>
                  </a:lnTo>
                  <a:lnTo>
                    <a:pt x="2343312" y="0"/>
                  </a:lnTo>
                  <a:lnTo>
                    <a:pt x="2344804" y="0"/>
                  </a:lnTo>
                  <a:lnTo>
                    <a:pt x="2346768" y="0"/>
                  </a:lnTo>
                  <a:lnTo>
                    <a:pt x="2347827" y="0"/>
                  </a:lnTo>
                  <a:lnTo>
                    <a:pt x="2352274" y="0"/>
                  </a:lnTo>
                  <a:lnTo>
                    <a:pt x="2359443" y="0"/>
                  </a:lnTo>
                  <a:lnTo>
                    <a:pt x="2359865" y="0"/>
                  </a:lnTo>
                  <a:lnTo>
                    <a:pt x="2359989" y="0"/>
                  </a:lnTo>
                  <a:lnTo>
                    <a:pt x="2360887" y="0"/>
                  </a:lnTo>
                  <a:lnTo>
                    <a:pt x="2360934" y="0"/>
                  </a:lnTo>
                  <a:lnTo>
                    <a:pt x="2371886" y="0"/>
                  </a:lnTo>
                  <a:lnTo>
                    <a:pt x="2373377" y="0"/>
                  </a:lnTo>
                  <a:lnTo>
                    <a:pt x="2377892" y="0"/>
                  </a:lnTo>
                  <a:cubicBezTo>
                    <a:pt x="2382339" y="0"/>
                    <a:pt x="2382339" y="0"/>
                    <a:pt x="2382339" y="0"/>
                  </a:cubicBezTo>
                  <a:lnTo>
                    <a:pt x="2390054" y="0"/>
                  </a:lnTo>
                  <a:lnTo>
                    <a:pt x="2419821" y="0"/>
                  </a:lnTo>
                  <a:lnTo>
                    <a:pt x="2427040" y="0"/>
                  </a:lnTo>
                  <a:lnTo>
                    <a:pt x="2436490" y="0"/>
                  </a:lnTo>
                  <a:lnTo>
                    <a:pt x="2444472" y="0"/>
                  </a:lnTo>
                  <a:lnTo>
                    <a:pt x="2448678" y="0"/>
                  </a:lnTo>
                  <a:lnTo>
                    <a:pt x="2450171" y="0"/>
                  </a:lnTo>
                  <a:lnTo>
                    <a:pt x="2450609" y="0"/>
                  </a:lnTo>
                  <a:lnTo>
                    <a:pt x="2463572" y="0"/>
                  </a:lnTo>
                  <a:lnTo>
                    <a:pt x="2471081" y="0"/>
                  </a:lnTo>
                  <a:lnTo>
                    <a:pt x="2472573" y="0"/>
                  </a:lnTo>
                  <a:lnTo>
                    <a:pt x="2474537" y="0"/>
                  </a:lnTo>
                  <a:lnTo>
                    <a:pt x="2475596" y="0"/>
                  </a:lnTo>
                  <a:lnTo>
                    <a:pt x="2477252" y="0"/>
                  </a:lnTo>
                  <a:lnTo>
                    <a:pt x="2478712" y="0"/>
                  </a:lnTo>
                  <a:lnTo>
                    <a:pt x="2478743" y="0"/>
                  </a:lnTo>
                  <a:lnTo>
                    <a:pt x="2480043" y="0"/>
                  </a:lnTo>
                  <a:lnTo>
                    <a:pt x="2499655" y="0"/>
                  </a:lnTo>
                  <a:lnTo>
                    <a:pt x="2501146" y="0"/>
                  </a:lnTo>
                  <a:lnTo>
                    <a:pt x="2505661" y="0"/>
                  </a:lnTo>
                  <a:lnTo>
                    <a:pt x="2508776" y="0"/>
                  </a:lnTo>
                  <a:lnTo>
                    <a:pt x="2510108" y="0"/>
                  </a:lnTo>
                  <a:lnTo>
                    <a:pt x="2524178" y="0"/>
                  </a:lnTo>
                  <a:lnTo>
                    <a:pt x="2525248" y="0"/>
                  </a:lnTo>
                  <a:lnTo>
                    <a:pt x="2525669" y="0"/>
                  </a:lnTo>
                  <a:lnTo>
                    <a:pt x="2552329" y="0"/>
                  </a:lnTo>
                  <a:lnTo>
                    <a:pt x="2552751" y="0"/>
                  </a:lnTo>
                  <a:lnTo>
                    <a:pt x="2554242" y="0"/>
                  </a:lnTo>
                  <a:lnTo>
                    <a:pt x="2574787" y="0"/>
                  </a:lnTo>
                  <a:lnTo>
                    <a:pt x="2576279" y="0"/>
                  </a:lnTo>
                  <a:lnTo>
                    <a:pt x="2576447" y="0"/>
                  </a:lnTo>
                  <a:lnTo>
                    <a:pt x="2577940" y="0"/>
                  </a:lnTo>
                  <a:lnTo>
                    <a:pt x="2603360" y="0"/>
                  </a:lnTo>
                  <a:lnTo>
                    <a:pt x="2604852" y="0"/>
                  </a:lnTo>
                  <a:lnTo>
                    <a:pt x="2605021" y="0"/>
                  </a:lnTo>
                  <a:lnTo>
                    <a:pt x="2605484" y="0"/>
                  </a:lnTo>
                  <a:lnTo>
                    <a:pt x="2606481" y="0"/>
                  </a:lnTo>
                  <a:lnTo>
                    <a:pt x="2606512" y="0"/>
                  </a:lnTo>
                  <a:lnTo>
                    <a:pt x="2606976" y="0"/>
                  </a:lnTo>
                  <a:lnTo>
                    <a:pt x="2618923" y="0"/>
                  </a:lnTo>
                  <a:lnTo>
                    <a:pt x="2621248" y="0"/>
                  </a:lnTo>
                  <a:lnTo>
                    <a:pt x="2622740" y="0"/>
                  </a:lnTo>
                  <a:lnTo>
                    <a:pt x="2627885" y="0"/>
                  </a:lnTo>
                  <a:lnTo>
                    <a:pt x="2629377" y="0"/>
                  </a:lnTo>
                  <a:lnTo>
                    <a:pt x="2634058" y="0"/>
                  </a:lnTo>
                  <a:lnTo>
                    <a:pt x="2635549" y="0"/>
                  </a:lnTo>
                  <a:lnTo>
                    <a:pt x="2636545" y="0"/>
                  </a:lnTo>
                  <a:lnTo>
                    <a:pt x="2648987" y="0"/>
                  </a:lnTo>
                  <a:lnTo>
                    <a:pt x="2649821" y="0"/>
                  </a:lnTo>
                  <a:lnTo>
                    <a:pt x="2651313" y="0"/>
                  </a:lnTo>
                  <a:lnTo>
                    <a:pt x="2651947" y="0"/>
                  </a:lnTo>
                  <a:lnTo>
                    <a:pt x="2653017" y="0"/>
                  </a:lnTo>
                  <a:lnTo>
                    <a:pt x="2653438" y="0"/>
                  </a:lnTo>
                  <a:lnTo>
                    <a:pt x="2656459" y="0"/>
                  </a:lnTo>
                  <a:lnTo>
                    <a:pt x="2657950" y="0"/>
                  </a:lnTo>
                  <a:lnTo>
                    <a:pt x="2665460" y="0"/>
                  </a:lnTo>
                  <a:lnTo>
                    <a:pt x="2680098" y="0"/>
                  </a:lnTo>
                  <a:lnTo>
                    <a:pt x="2680520" y="0"/>
                  </a:lnTo>
                  <a:lnTo>
                    <a:pt x="2682011" y="0"/>
                  </a:lnTo>
                  <a:lnTo>
                    <a:pt x="2692542" y="0"/>
                  </a:lnTo>
                  <a:lnTo>
                    <a:pt x="2702556" y="0"/>
                  </a:lnTo>
                  <a:lnTo>
                    <a:pt x="2704048" y="0"/>
                  </a:lnTo>
                  <a:lnTo>
                    <a:pt x="2724289" y="0"/>
                  </a:lnTo>
                  <a:lnTo>
                    <a:pt x="2731129" y="0"/>
                  </a:lnTo>
                  <a:lnTo>
                    <a:pt x="2732621" y="0"/>
                  </a:lnTo>
                  <a:lnTo>
                    <a:pt x="2733253" y="0"/>
                  </a:lnTo>
                  <a:lnTo>
                    <a:pt x="2734745" y="0"/>
                  </a:lnTo>
                  <a:lnTo>
                    <a:pt x="2746692" y="0"/>
                  </a:lnTo>
                  <a:lnTo>
                    <a:pt x="2749017" y="0"/>
                  </a:lnTo>
                  <a:lnTo>
                    <a:pt x="2750509" y="0"/>
                  </a:lnTo>
                  <a:lnTo>
                    <a:pt x="2754354" y="0"/>
                  </a:lnTo>
                  <a:lnTo>
                    <a:pt x="2755654" y="0"/>
                  </a:lnTo>
                  <a:lnTo>
                    <a:pt x="2757146" y="0"/>
                  </a:lnTo>
                  <a:lnTo>
                    <a:pt x="2761827" y="0"/>
                  </a:lnTo>
                  <a:lnTo>
                    <a:pt x="2763318" y="0"/>
                  </a:lnTo>
                  <a:lnTo>
                    <a:pt x="2776756" y="0"/>
                  </a:lnTo>
                  <a:lnTo>
                    <a:pt x="2777590" y="0"/>
                  </a:lnTo>
                  <a:lnTo>
                    <a:pt x="2779082" y="0"/>
                  </a:lnTo>
                  <a:lnTo>
                    <a:pt x="2783442" y="0"/>
                  </a:lnTo>
                  <a:lnTo>
                    <a:pt x="2784228" y="0"/>
                  </a:lnTo>
                  <a:lnTo>
                    <a:pt x="2785719" y="0"/>
                  </a:lnTo>
                  <a:lnTo>
                    <a:pt x="2786473" y="0"/>
                  </a:lnTo>
                  <a:lnTo>
                    <a:pt x="2793229" y="0"/>
                  </a:lnTo>
                  <a:lnTo>
                    <a:pt x="2799367" y="0"/>
                  </a:lnTo>
                  <a:lnTo>
                    <a:pt x="2813506" y="0"/>
                  </a:lnTo>
                  <a:lnTo>
                    <a:pt x="2820311" y="0"/>
                  </a:lnTo>
                  <a:lnTo>
                    <a:pt x="2827893" y="0"/>
                  </a:lnTo>
                  <a:lnTo>
                    <a:pt x="2827940" y="0"/>
                  </a:lnTo>
                  <a:lnTo>
                    <a:pt x="2829431" y="0"/>
                  </a:lnTo>
                  <a:lnTo>
                    <a:pt x="2829978" y="0"/>
                  </a:lnTo>
                  <a:lnTo>
                    <a:pt x="2852058" y="0"/>
                  </a:lnTo>
                  <a:lnTo>
                    <a:pt x="2857060" y="0"/>
                  </a:lnTo>
                  <a:lnTo>
                    <a:pt x="2857958" y="0"/>
                  </a:lnTo>
                  <a:lnTo>
                    <a:pt x="2871601" y="0"/>
                  </a:lnTo>
                  <a:lnTo>
                    <a:pt x="2882123" y="0"/>
                  </a:lnTo>
                  <a:lnTo>
                    <a:pt x="2894046" y="0"/>
                  </a:lnTo>
                  <a:lnTo>
                    <a:pt x="2903496" y="0"/>
                  </a:lnTo>
                  <a:lnTo>
                    <a:pt x="2911211" y="0"/>
                  </a:lnTo>
                  <a:lnTo>
                    <a:pt x="2914242" y="0"/>
                  </a:lnTo>
                  <a:lnTo>
                    <a:pt x="2914461" y="0"/>
                  </a:lnTo>
                  <a:lnTo>
                    <a:pt x="2924111" y="0"/>
                  </a:lnTo>
                  <a:lnTo>
                    <a:pt x="2927136" y="0"/>
                  </a:lnTo>
                  <a:lnTo>
                    <a:pt x="2933561" y="0"/>
                  </a:lnTo>
                  <a:lnTo>
                    <a:pt x="2939580" y="0"/>
                  </a:lnTo>
                  <a:lnTo>
                    <a:pt x="2941275" y="0"/>
                  </a:lnTo>
                  <a:lnTo>
                    <a:pt x="2941543" y="0"/>
                  </a:lnTo>
                  <a:lnTo>
                    <a:pt x="2945586" y="0"/>
                  </a:lnTo>
                  <a:lnTo>
                    <a:pt x="2950032" y="0"/>
                  </a:lnTo>
                  <a:lnTo>
                    <a:pt x="2955662" y="0"/>
                  </a:lnTo>
                  <a:lnTo>
                    <a:pt x="2955709" y="0"/>
                  </a:lnTo>
                  <a:lnTo>
                    <a:pt x="2957200" y="0"/>
                  </a:lnTo>
                  <a:lnTo>
                    <a:pt x="2957747" y="0"/>
                  </a:lnTo>
                  <a:lnTo>
                    <a:pt x="2968152" y="0"/>
                  </a:lnTo>
                  <a:lnTo>
                    <a:pt x="2969644" y="0"/>
                  </a:lnTo>
                  <a:lnTo>
                    <a:pt x="2972667" y="0"/>
                  </a:lnTo>
                  <a:lnTo>
                    <a:pt x="2977114" y="0"/>
                  </a:lnTo>
                  <a:lnTo>
                    <a:pt x="2984829" y="0"/>
                  </a:lnTo>
                  <a:lnTo>
                    <a:pt x="2985727" y="0"/>
                  </a:lnTo>
                  <a:lnTo>
                    <a:pt x="2999370" y="0"/>
                  </a:lnTo>
                  <a:lnTo>
                    <a:pt x="3021815" y="0"/>
                  </a:lnTo>
                  <a:lnTo>
                    <a:pt x="3031265" y="0"/>
                  </a:lnTo>
                  <a:lnTo>
                    <a:pt x="3042230" y="0"/>
                  </a:lnTo>
                  <a:lnTo>
                    <a:pt x="3044946" y="0"/>
                  </a:lnTo>
                  <a:lnTo>
                    <a:pt x="3051880" y="0"/>
                  </a:lnTo>
                  <a:lnTo>
                    <a:pt x="3061330" y="0"/>
                  </a:lnTo>
                  <a:lnTo>
                    <a:pt x="3067349" y="0"/>
                  </a:lnTo>
                  <a:lnTo>
                    <a:pt x="3069312" y="0"/>
                  </a:lnTo>
                  <a:lnTo>
                    <a:pt x="3073355" y="0"/>
                  </a:lnTo>
                  <a:lnTo>
                    <a:pt x="3073518" y="0"/>
                  </a:lnTo>
                  <a:lnTo>
                    <a:pt x="3075011" y="0"/>
                  </a:lnTo>
                  <a:lnTo>
                    <a:pt x="3077801" y="0"/>
                  </a:lnTo>
                  <a:lnTo>
                    <a:pt x="3095921" y="0"/>
                  </a:lnTo>
                  <a:lnTo>
                    <a:pt x="3097413" y="0"/>
                  </a:lnTo>
                  <a:lnTo>
                    <a:pt x="3100436" y="0"/>
                  </a:lnTo>
                  <a:lnTo>
                    <a:pt x="3103552" y="0"/>
                  </a:lnTo>
                  <a:lnTo>
                    <a:pt x="3104883" y="0"/>
                  </a:lnTo>
                  <a:lnTo>
                    <a:pt x="3120023" y="0"/>
                  </a:lnTo>
                  <a:lnTo>
                    <a:pt x="3120445" y="0"/>
                  </a:lnTo>
                  <a:lnTo>
                    <a:pt x="3149018" y="0"/>
                  </a:lnTo>
                  <a:lnTo>
                    <a:pt x="3150088" y="0"/>
                  </a:lnTo>
                  <a:lnTo>
                    <a:pt x="3150509" y="0"/>
                  </a:lnTo>
                  <a:lnTo>
                    <a:pt x="3171054" y="0"/>
                  </a:lnTo>
                  <a:lnTo>
                    <a:pt x="3172715" y="0"/>
                  </a:lnTo>
                  <a:lnTo>
                    <a:pt x="3199627" y="0"/>
                  </a:lnTo>
                  <a:lnTo>
                    <a:pt x="3201119" y="0"/>
                  </a:lnTo>
                  <a:lnTo>
                    <a:pt x="3201287" y="0"/>
                  </a:lnTo>
                  <a:lnTo>
                    <a:pt x="3201751" y="0"/>
                  </a:lnTo>
                  <a:lnTo>
                    <a:pt x="3202780" y="0"/>
                  </a:lnTo>
                  <a:lnTo>
                    <a:pt x="3217515" y="0"/>
                  </a:lnTo>
                  <a:lnTo>
                    <a:pt x="3224152" y="0"/>
                  </a:lnTo>
                  <a:lnTo>
                    <a:pt x="3230324" y="0"/>
                  </a:lnTo>
                  <a:lnTo>
                    <a:pt x="3231321" y="0"/>
                  </a:lnTo>
                  <a:lnTo>
                    <a:pt x="3231816" y="0"/>
                  </a:lnTo>
                  <a:lnTo>
                    <a:pt x="3243763" y="0"/>
                  </a:lnTo>
                  <a:lnTo>
                    <a:pt x="3246088" y="0"/>
                  </a:lnTo>
                  <a:lnTo>
                    <a:pt x="3247580" y="0"/>
                  </a:lnTo>
                  <a:lnTo>
                    <a:pt x="3247792" y="0"/>
                  </a:lnTo>
                  <a:lnTo>
                    <a:pt x="3248214" y="0"/>
                  </a:lnTo>
                  <a:lnTo>
                    <a:pt x="3252725" y="0"/>
                  </a:lnTo>
                  <a:lnTo>
                    <a:pt x="3254217" y="0"/>
                  </a:lnTo>
                  <a:lnTo>
                    <a:pt x="3260235" y="0"/>
                  </a:lnTo>
                  <a:lnTo>
                    <a:pt x="3276787" y="0"/>
                  </a:lnTo>
                  <a:lnTo>
                    <a:pt x="3277857" y="0"/>
                  </a:lnTo>
                  <a:lnTo>
                    <a:pt x="3278278" y="0"/>
                  </a:lnTo>
                  <a:lnTo>
                    <a:pt x="3290300" y="0"/>
                  </a:lnTo>
                  <a:lnTo>
                    <a:pt x="3298823" y="0"/>
                  </a:lnTo>
                  <a:lnTo>
                    <a:pt x="3327396" y="0"/>
                  </a:lnTo>
                  <a:lnTo>
                    <a:pt x="3328888" y="0"/>
                  </a:lnTo>
                  <a:lnTo>
                    <a:pt x="3329520" y="0"/>
                  </a:lnTo>
                  <a:lnTo>
                    <a:pt x="3345284" y="0"/>
                  </a:lnTo>
                  <a:lnTo>
                    <a:pt x="3349129" y="0"/>
                  </a:lnTo>
                  <a:lnTo>
                    <a:pt x="3351921" y="0"/>
                  </a:lnTo>
                  <a:lnTo>
                    <a:pt x="3358093" y="0"/>
                  </a:lnTo>
                  <a:lnTo>
                    <a:pt x="3359585" y="0"/>
                  </a:lnTo>
                  <a:lnTo>
                    <a:pt x="3371532" y="0"/>
                  </a:lnTo>
                  <a:lnTo>
                    <a:pt x="3373857" y="0"/>
                  </a:lnTo>
                  <a:lnTo>
                    <a:pt x="3375349" y="0"/>
                  </a:lnTo>
                  <a:lnTo>
                    <a:pt x="3380494" y="0"/>
                  </a:lnTo>
                  <a:lnTo>
                    <a:pt x="3381986" y="0"/>
                  </a:lnTo>
                  <a:lnTo>
                    <a:pt x="3388004" y="0"/>
                  </a:lnTo>
                  <a:lnTo>
                    <a:pt x="3408282" y="0"/>
                  </a:lnTo>
                  <a:lnTo>
                    <a:pt x="3418069" y="0"/>
                  </a:lnTo>
                  <a:lnTo>
                    <a:pt x="3424207" y="0"/>
                  </a:lnTo>
                  <a:lnTo>
                    <a:pt x="3424753" y="0"/>
                  </a:lnTo>
                  <a:lnTo>
                    <a:pt x="3452733" y="0"/>
                  </a:lnTo>
                  <a:lnTo>
                    <a:pt x="3454818" y="0"/>
                  </a:lnTo>
                  <a:lnTo>
                    <a:pt x="3476898" y="0"/>
                  </a:lnTo>
                  <a:lnTo>
                    <a:pt x="3496441" y="0"/>
                  </a:lnTo>
                  <a:lnTo>
                    <a:pt x="3509236" y="0"/>
                  </a:lnTo>
                  <a:lnTo>
                    <a:pt x="3518886" y="0"/>
                  </a:lnTo>
                  <a:lnTo>
                    <a:pt x="3528336" y="0"/>
                  </a:lnTo>
                  <a:lnTo>
                    <a:pt x="3536051" y="0"/>
                  </a:lnTo>
                  <a:lnTo>
                    <a:pt x="3539301" y="0"/>
                  </a:lnTo>
                  <a:lnTo>
                    <a:pt x="3540361" y="0"/>
                  </a:lnTo>
                  <a:lnTo>
                    <a:pt x="3544807" y="0"/>
                  </a:lnTo>
                  <a:lnTo>
                    <a:pt x="3551976" y="0"/>
                  </a:lnTo>
                  <a:lnTo>
                    <a:pt x="3552522" y="0"/>
                  </a:lnTo>
                  <a:lnTo>
                    <a:pt x="3564420" y="0"/>
                  </a:lnTo>
                  <a:lnTo>
                    <a:pt x="3570426" y="0"/>
                  </a:lnTo>
                  <a:cubicBezTo>
                    <a:pt x="3574872" y="0"/>
                    <a:pt x="3574872" y="0"/>
                    <a:pt x="3574872" y="0"/>
                  </a:cubicBezTo>
                  <a:lnTo>
                    <a:pt x="3580502" y="0"/>
                  </a:lnTo>
                  <a:lnTo>
                    <a:pt x="3582587" y="0"/>
                  </a:lnTo>
                  <a:lnTo>
                    <a:pt x="3624210" y="0"/>
                  </a:lnTo>
                  <a:lnTo>
                    <a:pt x="3637005" y="0"/>
                  </a:lnTo>
                  <a:lnTo>
                    <a:pt x="3646655" y="0"/>
                  </a:lnTo>
                  <a:lnTo>
                    <a:pt x="3656105" y="0"/>
                  </a:lnTo>
                  <a:lnTo>
                    <a:pt x="3667070" y="0"/>
                  </a:lnTo>
                  <a:lnTo>
                    <a:pt x="3668130" y="0"/>
                  </a:lnTo>
                  <a:lnTo>
                    <a:pt x="3669786" y="0"/>
                  </a:lnTo>
                  <a:lnTo>
                    <a:pt x="3672576" y="0"/>
                  </a:lnTo>
                  <a:lnTo>
                    <a:pt x="3692189" y="0"/>
                  </a:lnTo>
                  <a:lnTo>
                    <a:pt x="3698195" y="0"/>
                  </a:lnTo>
                  <a:lnTo>
                    <a:pt x="3702641" y="0"/>
                  </a:lnTo>
                  <a:lnTo>
                    <a:pt x="3744863" y="0"/>
                  </a:lnTo>
                  <a:lnTo>
                    <a:pt x="3745285" y="0"/>
                  </a:lnTo>
                  <a:lnTo>
                    <a:pt x="3795894" y="0"/>
                  </a:lnTo>
                  <a:lnTo>
                    <a:pt x="3797555" y="0"/>
                  </a:lnTo>
                  <a:lnTo>
                    <a:pt x="3826591" y="0"/>
                  </a:lnTo>
                  <a:lnTo>
                    <a:pt x="3842355" y="0"/>
                  </a:lnTo>
                  <a:lnTo>
                    <a:pt x="3848992" y="0"/>
                  </a:lnTo>
                  <a:lnTo>
                    <a:pt x="3872632" y="0"/>
                  </a:lnTo>
                  <a:lnTo>
                    <a:pt x="3873054" y="0"/>
                  </a:lnTo>
                  <a:lnTo>
                    <a:pt x="3885075" y="0"/>
                  </a:lnTo>
                  <a:lnTo>
                    <a:pt x="3923663" y="0"/>
                  </a:lnTo>
                  <a:lnTo>
                    <a:pt x="3954360" y="0"/>
                  </a:lnTo>
                  <a:lnTo>
                    <a:pt x="3970124" y="0"/>
                  </a:lnTo>
                  <a:lnTo>
                    <a:pt x="3976761" y="0"/>
                  </a:lnTo>
                  <a:lnTo>
                    <a:pt x="4012844" y="0"/>
                  </a:lnTo>
                  <a:lnTo>
                    <a:pt x="4049593" y="0"/>
                  </a:lnTo>
                  <a:cubicBezTo>
                    <a:pt x="4169647" y="0"/>
                    <a:pt x="4169647" y="0"/>
                    <a:pt x="4169647" y="0"/>
                  </a:cubicBezTo>
                  <a:lnTo>
                    <a:pt x="4177362" y="0"/>
                  </a:lnTo>
                  <a:cubicBezTo>
                    <a:pt x="4297416" y="0"/>
                    <a:pt x="4297416" y="0"/>
                    <a:pt x="4297416" y="0"/>
                  </a:cubicBezTo>
                  <a:cubicBezTo>
                    <a:pt x="4327758" y="0"/>
                    <a:pt x="4364168" y="21251"/>
                    <a:pt x="4379339" y="47054"/>
                  </a:cubicBezTo>
                  <a:cubicBezTo>
                    <a:pt x="4591731" y="415146"/>
                    <a:pt x="4591731" y="415146"/>
                    <a:pt x="4591731" y="415146"/>
                  </a:cubicBezTo>
                  <a:cubicBezTo>
                    <a:pt x="4606902" y="440951"/>
                    <a:pt x="4606902" y="483452"/>
                    <a:pt x="4591731" y="509257"/>
                  </a:cubicBezTo>
                  <a:cubicBezTo>
                    <a:pt x="4379339" y="877348"/>
                    <a:pt x="4379339" y="877348"/>
                    <a:pt x="4379339" y="877348"/>
                  </a:cubicBezTo>
                  <a:cubicBezTo>
                    <a:pt x="4364168" y="903151"/>
                    <a:pt x="4327758" y="924402"/>
                    <a:pt x="4297416" y="924402"/>
                  </a:cubicBezTo>
                  <a:lnTo>
                    <a:pt x="4169647" y="924402"/>
                  </a:lnTo>
                  <a:lnTo>
                    <a:pt x="3976761" y="924402"/>
                  </a:lnTo>
                  <a:lnTo>
                    <a:pt x="3872632" y="924402"/>
                  </a:lnTo>
                  <a:lnTo>
                    <a:pt x="3848992" y="924402"/>
                  </a:lnTo>
                  <a:lnTo>
                    <a:pt x="3744863" y="924402"/>
                  </a:lnTo>
                  <a:lnTo>
                    <a:pt x="3702641" y="924402"/>
                  </a:lnTo>
                  <a:lnTo>
                    <a:pt x="3672576" y="924402"/>
                  </a:lnTo>
                  <a:lnTo>
                    <a:pt x="3656105" y="924402"/>
                  </a:lnTo>
                  <a:lnTo>
                    <a:pt x="3574872" y="924402"/>
                  </a:lnTo>
                  <a:lnTo>
                    <a:pt x="3551976" y="924402"/>
                  </a:lnTo>
                  <a:lnTo>
                    <a:pt x="3544807" y="924402"/>
                  </a:lnTo>
                  <a:lnTo>
                    <a:pt x="3528336" y="924402"/>
                  </a:lnTo>
                  <a:lnTo>
                    <a:pt x="3424207" y="924402"/>
                  </a:lnTo>
                  <a:lnTo>
                    <a:pt x="3381986" y="924402"/>
                  </a:lnTo>
                  <a:lnTo>
                    <a:pt x="3380494" y="924402"/>
                  </a:lnTo>
                  <a:lnTo>
                    <a:pt x="3351921" y="924402"/>
                  </a:lnTo>
                  <a:lnTo>
                    <a:pt x="3277857" y="924402"/>
                  </a:lnTo>
                  <a:lnTo>
                    <a:pt x="3254217" y="924402"/>
                  </a:lnTo>
                  <a:lnTo>
                    <a:pt x="3252725" y="924402"/>
                  </a:lnTo>
                  <a:lnTo>
                    <a:pt x="3247792" y="924402"/>
                  </a:lnTo>
                  <a:lnTo>
                    <a:pt x="3231321" y="924402"/>
                  </a:lnTo>
                  <a:lnTo>
                    <a:pt x="3224152" y="924402"/>
                  </a:lnTo>
                  <a:lnTo>
                    <a:pt x="3150088" y="924402"/>
                  </a:lnTo>
                  <a:lnTo>
                    <a:pt x="3120023" y="924402"/>
                  </a:lnTo>
                  <a:lnTo>
                    <a:pt x="3104883" y="924402"/>
                  </a:lnTo>
                  <a:lnTo>
                    <a:pt x="3103552" y="924402"/>
                  </a:lnTo>
                  <a:lnTo>
                    <a:pt x="3077801" y="924402"/>
                  </a:lnTo>
                  <a:lnTo>
                    <a:pt x="3061330" y="924402"/>
                  </a:lnTo>
                  <a:lnTo>
                    <a:pt x="3031265" y="924402"/>
                  </a:lnTo>
                  <a:lnTo>
                    <a:pt x="2977114" y="924402"/>
                  </a:lnTo>
                  <a:lnTo>
                    <a:pt x="2957200" y="924402"/>
                  </a:lnTo>
                  <a:lnTo>
                    <a:pt x="2955709" y="924402"/>
                  </a:lnTo>
                  <a:lnTo>
                    <a:pt x="2950032" y="924402"/>
                  </a:lnTo>
                  <a:lnTo>
                    <a:pt x="2933561" y="924402"/>
                  </a:lnTo>
                  <a:lnTo>
                    <a:pt x="2927136" y="924402"/>
                  </a:lnTo>
                  <a:lnTo>
                    <a:pt x="2903496" y="924402"/>
                  </a:lnTo>
                  <a:lnTo>
                    <a:pt x="2829431" y="924402"/>
                  </a:lnTo>
                  <a:lnTo>
                    <a:pt x="2827940" y="924402"/>
                  </a:lnTo>
                  <a:lnTo>
                    <a:pt x="2799367" y="924402"/>
                  </a:lnTo>
                  <a:lnTo>
                    <a:pt x="2785719" y="924402"/>
                  </a:lnTo>
                  <a:lnTo>
                    <a:pt x="2784228" y="924402"/>
                  </a:lnTo>
                  <a:lnTo>
                    <a:pt x="2757146" y="924402"/>
                  </a:lnTo>
                  <a:lnTo>
                    <a:pt x="2755654" y="924402"/>
                  </a:lnTo>
                  <a:lnTo>
                    <a:pt x="2680098" y="924402"/>
                  </a:lnTo>
                  <a:lnTo>
                    <a:pt x="2657950" y="924402"/>
                  </a:lnTo>
                  <a:lnTo>
                    <a:pt x="2656459" y="924402"/>
                  </a:lnTo>
                  <a:lnTo>
                    <a:pt x="2653017" y="924402"/>
                  </a:lnTo>
                  <a:lnTo>
                    <a:pt x="2636545" y="924402"/>
                  </a:lnTo>
                  <a:lnTo>
                    <a:pt x="2629377" y="924402"/>
                  </a:lnTo>
                  <a:lnTo>
                    <a:pt x="2627885" y="924402"/>
                  </a:lnTo>
                  <a:lnTo>
                    <a:pt x="2606481" y="924402"/>
                  </a:lnTo>
                  <a:lnTo>
                    <a:pt x="2552329" y="924402"/>
                  </a:lnTo>
                  <a:lnTo>
                    <a:pt x="2525248" y="924402"/>
                  </a:lnTo>
                  <a:lnTo>
                    <a:pt x="2510108" y="924402"/>
                  </a:lnTo>
                  <a:lnTo>
                    <a:pt x="2508776" y="924402"/>
                  </a:lnTo>
                  <a:lnTo>
                    <a:pt x="2480043" y="924402"/>
                  </a:lnTo>
                  <a:lnTo>
                    <a:pt x="2478712" y="924402"/>
                  </a:lnTo>
                  <a:lnTo>
                    <a:pt x="2463572" y="924402"/>
                  </a:lnTo>
                  <a:lnTo>
                    <a:pt x="2436490" y="924402"/>
                  </a:lnTo>
                  <a:lnTo>
                    <a:pt x="2382339" y="924402"/>
                  </a:lnTo>
                  <a:lnTo>
                    <a:pt x="2360934" y="924402"/>
                  </a:lnTo>
                  <a:lnTo>
                    <a:pt x="2359443" y="924402"/>
                  </a:lnTo>
                  <a:lnTo>
                    <a:pt x="2352274" y="924402"/>
                  </a:lnTo>
                  <a:lnTo>
                    <a:pt x="2335803" y="924402"/>
                  </a:lnTo>
                  <a:lnTo>
                    <a:pt x="2332360" y="924402"/>
                  </a:lnTo>
                  <a:lnTo>
                    <a:pt x="2332328" y="924402"/>
                  </a:lnTo>
                  <a:lnTo>
                    <a:pt x="2330869" y="924402"/>
                  </a:lnTo>
                  <a:lnTo>
                    <a:pt x="2308721" y="924402"/>
                  </a:lnTo>
                  <a:lnTo>
                    <a:pt x="2233165" y="924402"/>
                  </a:lnTo>
                  <a:lnTo>
                    <a:pt x="2231674" y="924402"/>
                  </a:lnTo>
                  <a:lnTo>
                    <a:pt x="2204591" y="924402"/>
                  </a:lnTo>
                  <a:lnTo>
                    <a:pt x="2204559" y="924402"/>
                  </a:lnTo>
                  <a:lnTo>
                    <a:pt x="2203100" y="924402"/>
                  </a:lnTo>
                  <a:lnTo>
                    <a:pt x="2189452" y="924402"/>
                  </a:lnTo>
                  <a:lnTo>
                    <a:pt x="2160879" y="924402"/>
                  </a:lnTo>
                  <a:lnTo>
                    <a:pt x="2159388" y="924402"/>
                  </a:lnTo>
                  <a:lnTo>
                    <a:pt x="2085323" y="924402"/>
                  </a:lnTo>
                  <a:lnTo>
                    <a:pt x="2077294" y="924402"/>
                  </a:lnTo>
                  <a:lnTo>
                    <a:pt x="2061683" y="924402"/>
                  </a:lnTo>
                  <a:lnTo>
                    <a:pt x="2055258" y="924402"/>
                  </a:lnTo>
                  <a:lnTo>
                    <a:pt x="2038787" y="924402"/>
                  </a:lnTo>
                  <a:lnTo>
                    <a:pt x="2033110" y="924402"/>
                  </a:lnTo>
                  <a:lnTo>
                    <a:pt x="2031619" y="924402"/>
                  </a:lnTo>
                  <a:lnTo>
                    <a:pt x="2011705" y="924402"/>
                  </a:lnTo>
                  <a:lnTo>
                    <a:pt x="1957554" y="924402"/>
                  </a:lnTo>
                  <a:lnTo>
                    <a:pt x="1949525" y="924402"/>
                  </a:lnTo>
                  <a:lnTo>
                    <a:pt x="1927489" y="924402"/>
                  </a:lnTo>
                  <a:lnTo>
                    <a:pt x="1911018" y="924402"/>
                  </a:lnTo>
                  <a:lnTo>
                    <a:pt x="1907543" y="924402"/>
                  </a:lnTo>
                  <a:lnTo>
                    <a:pt x="1885268" y="924402"/>
                  </a:lnTo>
                  <a:lnTo>
                    <a:pt x="1883936" y="924402"/>
                  </a:lnTo>
                  <a:lnTo>
                    <a:pt x="1868796" y="924402"/>
                  </a:lnTo>
                  <a:lnTo>
                    <a:pt x="1838732" y="924402"/>
                  </a:lnTo>
                  <a:lnTo>
                    <a:pt x="1779774" y="924402"/>
                  </a:lnTo>
                  <a:lnTo>
                    <a:pt x="1764668" y="924402"/>
                  </a:lnTo>
                  <a:lnTo>
                    <a:pt x="1757499" y="924402"/>
                  </a:lnTo>
                  <a:lnTo>
                    <a:pt x="1741027" y="924402"/>
                  </a:lnTo>
                  <a:lnTo>
                    <a:pt x="1737552" y="924402"/>
                  </a:lnTo>
                  <a:lnTo>
                    <a:pt x="1736094" y="924402"/>
                  </a:lnTo>
                  <a:lnTo>
                    <a:pt x="1734603" y="924402"/>
                  </a:lnTo>
                  <a:lnTo>
                    <a:pt x="1710963" y="924402"/>
                  </a:lnTo>
                  <a:lnTo>
                    <a:pt x="1707488" y="924402"/>
                  </a:lnTo>
                  <a:lnTo>
                    <a:pt x="1652509" y="924402"/>
                  </a:lnTo>
                  <a:lnTo>
                    <a:pt x="1636899" y="924402"/>
                  </a:lnTo>
                  <a:lnTo>
                    <a:pt x="1609783" y="924402"/>
                  </a:lnTo>
                  <a:lnTo>
                    <a:pt x="1608325" y="924402"/>
                  </a:lnTo>
                  <a:lnTo>
                    <a:pt x="1606834" y="924402"/>
                  </a:lnTo>
                  <a:lnTo>
                    <a:pt x="1579719" y="924402"/>
                  </a:lnTo>
                  <a:lnTo>
                    <a:pt x="1564612" y="924402"/>
                  </a:lnTo>
                  <a:lnTo>
                    <a:pt x="1524740" y="924402"/>
                  </a:lnTo>
                  <a:lnTo>
                    <a:pt x="1482518" y="924402"/>
                  </a:lnTo>
                  <a:lnTo>
                    <a:pt x="1460483" y="924402"/>
                  </a:lnTo>
                  <a:lnTo>
                    <a:pt x="1452454" y="924402"/>
                  </a:lnTo>
                  <a:lnTo>
                    <a:pt x="1444011" y="924402"/>
                  </a:lnTo>
                  <a:lnTo>
                    <a:pt x="1436843" y="924402"/>
                  </a:lnTo>
                  <a:lnTo>
                    <a:pt x="1413947" y="924402"/>
                  </a:lnTo>
                  <a:lnTo>
                    <a:pt x="1354749" y="924402"/>
                  </a:lnTo>
                  <a:lnTo>
                    <a:pt x="1332714" y="924402"/>
                  </a:lnTo>
                  <a:lnTo>
                    <a:pt x="1324685" y="924402"/>
                  </a:lnTo>
                  <a:lnTo>
                    <a:pt x="1316242" y="924402"/>
                  </a:lnTo>
                  <a:lnTo>
                    <a:pt x="1312767" y="924402"/>
                  </a:lnTo>
                  <a:lnTo>
                    <a:pt x="1286178" y="924402"/>
                  </a:lnTo>
                  <a:lnTo>
                    <a:pt x="1282703" y="924402"/>
                  </a:lnTo>
                  <a:lnTo>
                    <a:pt x="1243956" y="924402"/>
                  </a:lnTo>
                  <a:lnTo>
                    <a:pt x="1184998" y="924402"/>
                  </a:lnTo>
                  <a:lnTo>
                    <a:pt x="1154934" y="924402"/>
                  </a:lnTo>
                  <a:lnTo>
                    <a:pt x="1139828" y="924402"/>
                  </a:lnTo>
                  <a:lnTo>
                    <a:pt x="1116187" y="924402"/>
                  </a:lnTo>
                  <a:lnTo>
                    <a:pt x="1112712" y="924402"/>
                  </a:lnTo>
                  <a:lnTo>
                    <a:pt x="1057734" y="924402"/>
                  </a:lnTo>
                  <a:lnTo>
                    <a:pt x="1027669" y="924402"/>
                  </a:lnTo>
                  <a:lnTo>
                    <a:pt x="1012059" y="924402"/>
                  </a:lnTo>
                  <a:lnTo>
                    <a:pt x="984943" y="924402"/>
                  </a:lnTo>
                  <a:lnTo>
                    <a:pt x="929965" y="924402"/>
                  </a:lnTo>
                  <a:lnTo>
                    <a:pt x="899900" y="924402"/>
                  </a:lnTo>
                  <a:lnTo>
                    <a:pt x="857678" y="924402"/>
                  </a:lnTo>
                  <a:lnTo>
                    <a:pt x="819171" y="924402"/>
                  </a:lnTo>
                  <a:lnTo>
                    <a:pt x="729909" y="924402"/>
                  </a:lnTo>
                  <a:lnTo>
                    <a:pt x="691402" y="924402"/>
                  </a:lnTo>
                  <a:lnTo>
                    <a:pt x="687927" y="924402"/>
                  </a:lnTo>
                  <a:lnTo>
                    <a:pt x="560158" y="924402"/>
                  </a:lnTo>
                  <a:lnTo>
                    <a:pt x="432894" y="924402"/>
                  </a:lnTo>
                  <a:lnTo>
                    <a:pt x="305125" y="924402"/>
                  </a:lnTo>
                  <a:cubicBezTo>
                    <a:pt x="275541" y="924402"/>
                    <a:pt x="238373" y="903151"/>
                    <a:pt x="223202" y="877348"/>
                  </a:cubicBezTo>
                  <a:cubicBezTo>
                    <a:pt x="10809" y="509257"/>
                    <a:pt x="10809" y="509257"/>
                    <a:pt x="10809" y="509257"/>
                  </a:cubicBezTo>
                  <a:cubicBezTo>
                    <a:pt x="-3603" y="483452"/>
                    <a:pt x="-3603" y="440951"/>
                    <a:pt x="10809" y="415146"/>
                  </a:cubicBezTo>
                  <a:cubicBezTo>
                    <a:pt x="223202" y="47054"/>
                    <a:pt x="223202" y="47054"/>
                    <a:pt x="223202" y="47054"/>
                  </a:cubicBezTo>
                  <a:cubicBezTo>
                    <a:pt x="238373" y="21251"/>
                    <a:pt x="275541" y="0"/>
                    <a:pt x="305125" y="0"/>
                  </a:cubicBezTo>
                  <a:close/>
                </a:path>
              </a:pathLst>
            </a:custGeom>
            <a:solidFill>
              <a:schemeClr val="accent5">
                <a:lumMod val="95000"/>
              </a:schemeClr>
            </a:solidFill>
            <a:ln w="19050">
              <a:gradFill flip="none" rotWithShape="1">
                <a:gsLst>
                  <a:gs pos="0">
                    <a:schemeClr val="bg1">
                      <a:lumMod val="75000"/>
                    </a:schemeClr>
                  </a:gs>
                  <a:gs pos="100000">
                    <a:schemeClr val="bg1"/>
                  </a:gs>
                </a:gsLst>
                <a:lin ang="2700000" scaled="1"/>
                <a:tileRect/>
              </a:gradFill>
            </a:ln>
            <a:effectLst>
              <a:innerShdw blurRad="63500" dist="50800" dir="13500000">
                <a:prstClr val="black">
                  <a:alpha val="50000"/>
                </a:prstClr>
              </a:innerShdw>
            </a:effectLst>
          </p:spPr>
          <p:txBody>
            <a:bodyPr vert="horz" wrap="square" lIns="91440" tIns="45720" rIns="91440" bIns="45720" numCol="1" anchor="t" anchorCtr="0" compatLnSpc="1">
              <a:noAutofit/>
            </a:bodyPr>
            <a:lstStyle/>
            <a:p>
              <a:endParaRPr lang="zh-CN" altLang="en-US" dirty="0">
                <a:solidFill>
                  <a:prstClr val="black"/>
                </a:solidFill>
                <a:latin typeface="微软雅黑" panose="020B0503020204020204" pitchFamily="34" charset="-122"/>
              </a:endParaRPr>
            </a:p>
          </p:txBody>
        </p:sp>
      </p:grpSp>
      <p:grpSp>
        <p:nvGrpSpPr>
          <p:cNvPr id="30" name="组合 29"/>
          <p:cNvGrpSpPr/>
          <p:nvPr/>
        </p:nvGrpSpPr>
        <p:grpSpPr>
          <a:xfrm rot="16200000">
            <a:off x="574523" y="158162"/>
            <a:ext cx="765103" cy="863262"/>
            <a:chOff x="8439634" y="3544648"/>
            <a:chExt cx="1611146" cy="1817848"/>
          </a:xfrm>
        </p:grpSpPr>
        <p:sp>
          <p:nvSpPr>
            <p:cNvPr id="31" name="Freeform 5"/>
            <p:cNvSpPr/>
            <p:nvPr/>
          </p:nvSpPr>
          <p:spPr bwMode="auto">
            <a:xfrm rot="5400000">
              <a:off x="8336283" y="3647999"/>
              <a:ext cx="1817848" cy="161114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lumMod val="97000"/>
                  </a:schemeClr>
                </a:gs>
                <a:gs pos="100000">
                  <a:schemeClr val="bg1">
                    <a:lumMod val="85000"/>
                  </a:schemeClr>
                </a:gs>
              </a:gsLst>
              <a:lin ang="2700000" scaled="1"/>
              <a:tileRect/>
            </a:gradFill>
            <a:ln w="19050">
              <a:gradFill flip="none" rotWithShape="1">
                <a:gsLst>
                  <a:gs pos="100000">
                    <a:schemeClr val="bg1">
                      <a:lumMod val="75000"/>
                    </a:schemeClr>
                  </a:gs>
                  <a:gs pos="0">
                    <a:schemeClr val="bg1"/>
                  </a:gs>
                </a:gsLst>
                <a:lin ang="2700000" scaled="1"/>
                <a:tileRect/>
              </a:gradFill>
            </a:ln>
            <a:effectLst>
              <a:outerShdw blurRad="127000" dist="50800" dir="2700000" algn="tl" rotWithShape="0">
                <a:prstClr val="black">
                  <a:alpha val="40000"/>
                </a:prstClr>
              </a:outerShdw>
            </a:effectLst>
          </p:spPr>
          <p:txBody>
            <a:bodyPr vert="horz" wrap="square" lIns="91440" tIns="45720" rIns="91440" bIns="45720" numCol="1" anchor="t" anchorCtr="0" compatLnSpc="1"/>
            <a:lstStyle/>
            <a:p>
              <a:endParaRPr lang="zh-CN" altLang="en-US" dirty="0">
                <a:solidFill>
                  <a:prstClr val="black"/>
                </a:solidFill>
                <a:latin typeface="微软雅黑" panose="020B0503020204020204" pitchFamily="34" charset="-122"/>
              </a:endParaRPr>
            </a:p>
          </p:txBody>
        </p:sp>
        <p:sp>
          <p:nvSpPr>
            <p:cNvPr id="32" name="Freeform 5"/>
            <p:cNvSpPr/>
            <p:nvPr/>
          </p:nvSpPr>
          <p:spPr bwMode="auto">
            <a:xfrm rot="5400000">
              <a:off x="8582835" y="3866516"/>
              <a:ext cx="1324744" cy="117411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accent5">
                <a:lumMod val="95000"/>
              </a:schemeClr>
            </a:solidFill>
            <a:ln w="15875">
              <a:gradFill flip="none" rotWithShape="1">
                <a:gsLst>
                  <a:gs pos="0">
                    <a:schemeClr val="bg1">
                      <a:lumMod val="65000"/>
                    </a:schemeClr>
                  </a:gs>
                  <a:gs pos="100000">
                    <a:schemeClr val="bg1"/>
                  </a:gs>
                </a:gsLst>
                <a:lin ang="2700000" scaled="1"/>
                <a:tileRect/>
              </a:gradFill>
            </a:ln>
            <a:effectLst>
              <a:innerShdw blurRad="50800" dist="25400" dir="13500000">
                <a:prstClr val="black">
                  <a:alpha val="50000"/>
                </a:prstClr>
              </a:innerShdw>
            </a:effectLst>
          </p:spPr>
          <p:txBody>
            <a:bodyPr vert="horz" wrap="square" lIns="91440" tIns="45720" rIns="91440" bIns="45720" numCol="1" anchor="t" anchorCtr="0" compatLnSpc="1"/>
            <a:lstStyle/>
            <a:p>
              <a:endParaRPr lang="zh-CN" altLang="en-US" dirty="0">
                <a:solidFill>
                  <a:prstClr val="black"/>
                </a:solidFill>
                <a:latin typeface="微软雅黑" panose="020B0503020204020204" pitchFamily="34" charset="-122"/>
              </a:endParaRPr>
            </a:p>
          </p:txBody>
        </p:sp>
      </p:grpSp>
      <p:grpSp>
        <p:nvGrpSpPr>
          <p:cNvPr id="33" name="Group 17"/>
          <p:cNvGrpSpPr>
            <a:grpSpLocks noChangeAspect="1"/>
          </p:cNvGrpSpPr>
          <p:nvPr/>
        </p:nvGrpSpPr>
        <p:grpSpPr bwMode="auto">
          <a:xfrm>
            <a:off x="827405" y="455655"/>
            <a:ext cx="259340" cy="278386"/>
            <a:chOff x="231" y="1205"/>
            <a:chExt cx="640" cy="687"/>
          </a:xfrm>
          <a:solidFill>
            <a:srgbClr val="00B0F0"/>
          </a:solidFill>
          <a:effectLst/>
        </p:grpSpPr>
        <p:sp>
          <p:nvSpPr>
            <p:cNvPr id="34" name="Freeform 18"/>
            <p:cNvSpPr/>
            <p:nvPr/>
          </p:nvSpPr>
          <p:spPr bwMode="auto">
            <a:xfrm>
              <a:off x="231" y="1205"/>
              <a:ext cx="499" cy="687"/>
            </a:xfrm>
            <a:custGeom>
              <a:avLst/>
              <a:gdLst>
                <a:gd name="T0" fmla="*/ 442 w 499"/>
                <a:gd name="T1" fmla="*/ 629 h 687"/>
                <a:gd name="T2" fmla="*/ 57 w 499"/>
                <a:gd name="T3" fmla="*/ 629 h 687"/>
                <a:gd name="T4" fmla="*/ 57 w 499"/>
                <a:gd name="T5" fmla="*/ 200 h 687"/>
                <a:gd name="T6" fmla="*/ 200 w 499"/>
                <a:gd name="T7" fmla="*/ 200 h 687"/>
                <a:gd name="T8" fmla="*/ 200 w 499"/>
                <a:gd name="T9" fmla="*/ 57 h 687"/>
                <a:gd name="T10" fmla="*/ 442 w 499"/>
                <a:gd name="T11" fmla="*/ 57 h 687"/>
                <a:gd name="T12" fmla="*/ 442 w 499"/>
                <a:gd name="T13" fmla="*/ 116 h 687"/>
                <a:gd name="T14" fmla="*/ 494 w 499"/>
                <a:gd name="T15" fmla="*/ 64 h 687"/>
                <a:gd name="T16" fmla="*/ 499 w 499"/>
                <a:gd name="T17" fmla="*/ 59 h 687"/>
                <a:gd name="T18" fmla="*/ 499 w 499"/>
                <a:gd name="T19" fmla="*/ 0 h 687"/>
                <a:gd name="T20" fmla="*/ 143 w 499"/>
                <a:gd name="T21" fmla="*/ 0 h 687"/>
                <a:gd name="T22" fmla="*/ 143 w 499"/>
                <a:gd name="T23" fmla="*/ 0 h 687"/>
                <a:gd name="T24" fmla="*/ 0 w 499"/>
                <a:gd name="T25" fmla="*/ 143 h 687"/>
                <a:gd name="T26" fmla="*/ 0 w 499"/>
                <a:gd name="T27" fmla="*/ 687 h 687"/>
                <a:gd name="T28" fmla="*/ 499 w 499"/>
                <a:gd name="T29" fmla="*/ 687 h 687"/>
                <a:gd name="T30" fmla="*/ 499 w 499"/>
                <a:gd name="T31" fmla="*/ 429 h 687"/>
                <a:gd name="T32" fmla="*/ 442 w 499"/>
                <a:gd name="T33" fmla="*/ 486 h 687"/>
                <a:gd name="T34" fmla="*/ 442 w 499"/>
                <a:gd name="T35" fmla="*/ 629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9" h="687">
                  <a:moveTo>
                    <a:pt x="442" y="629"/>
                  </a:moveTo>
                  <a:lnTo>
                    <a:pt x="57" y="629"/>
                  </a:lnTo>
                  <a:lnTo>
                    <a:pt x="57" y="200"/>
                  </a:lnTo>
                  <a:lnTo>
                    <a:pt x="200" y="200"/>
                  </a:lnTo>
                  <a:lnTo>
                    <a:pt x="200" y="57"/>
                  </a:lnTo>
                  <a:lnTo>
                    <a:pt x="442" y="57"/>
                  </a:lnTo>
                  <a:lnTo>
                    <a:pt x="442" y="116"/>
                  </a:lnTo>
                  <a:lnTo>
                    <a:pt x="494" y="64"/>
                  </a:lnTo>
                  <a:lnTo>
                    <a:pt x="499" y="59"/>
                  </a:lnTo>
                  <a:lnTo>
                    <a:pt x="499" y="0"/>
                  </a:lnTo>
                  <a:lnTo>
                    <a:pt x="143" y="0"/>
                  </a:lnTo>
                  <a:lnTo>
                    <a:pt x="143" y="0"/>
                  </a:lnTo>
                  <a:lnTo>
                    <a:pt x="0" y="143"/>
                  </a:lnTo>
                  <a:lnTo>
                    <a:pt x="0" y="687"/>
                  </a:lnTo>
                  <a:lnTo>
                    <a:pt x="499" y="687"/>
                  </a:lnTo>
                  <a:lnTo>
                    <a:pt x="499" y="429"/>
                  </a:lnTo>
                  <a:lnTo>
                    <a:pt x="442" y="486"/>
                  </a:lnTo>
                  <a:lnTo>
                    <a:pt x="442" y="62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微软雅黑" panose="020B0503020204020204" pitchFamily="34" charset="-122"/>
              </a:endParaRPr>
            </a:p>
          </p:txBody>
        </p:sp>
        <p:sp>
          <p:nvSpPr>
            <p:cNvPr id="35" name="Freeform 19"/>
            <p:cNvSpPr>
              <a:spLocks noEditPoints="1"/>
            </p:cNvSpPr>
            <p:nvPr/>
          </p:nvSpPr>
          <p:spPr bwMode="auto">
            <a:xfrm>
              <a:off x="436" y="1310"/>
              <a:ext cx="435" cy="431"/>
            </a:xfrm>
            <a:custGeom>
              <a:avLst/>
              <a:gdLst>
                <a:gd name="T0" fmla="*/ 50 w 435"/>
                <a:gd name="T1" fmla="*/ 279 h 431"/>
                <a:gd name="T2" fmla="*/ 50 w 435"/>
                <a:gd name="T3" fmla="*/ 279 h 431"/>
                <a:gd name="T4" fmla="*/ 50 w 435"/>
                <a:gd name="T5" fmla="*/ 279 h 431"/>
                <a:gd name="T6" fmla="*/ 50 w 435"/>
                <a:gd name="T7" fmla="*/ 279 h 431"/>
                <a:gd name="T8" fmla="*/ 0 w 435"/>
                <a:gd name="T9" fmla="*/ 431 h 431"/>
                <a:gd name="T10" fmla="*/ 155 w 435"/>
                <a:gd name="T11" fmla="*/ 381 h 431"/>
                <a:gd name="T12" fmla="*/ 155 w 435"/>
                <a:gd name="T13" fmla="*/ 381 h 431"/>
                <a:gd name="T14" fmla="*/ 155 w 435"/>
                <a:gd name="T15" fmla="*/ 381 h 431"/>
                <a:gd name="T16" fmla="*/ 155 w 435"/>
                <a:gd name="T17" fmla="*/ 381 h 431"/>
                <a:gd name="T18" fmla="*/ 435 w 435"/>
                <a:gd name="T19" fmla="*/ 102 h 431"/>
                <a:gd name="T20" fmla="*/ 330 w 435"/>
                <a:gd name="T21" fmla="*/ 0 h 431"/>
                <a:gd name="T22" fmla="*/ 50 w 435"/>
                <a:gd name="T23" fmla="*/ 279 h 431"/>
                <a:gd name="T24" fmla="*/ 50 w 435"/>
                <a:gd name="T25" fmla="*/ 279 h 431"/>
                <a:gd name="T26" fmla="*/ 141 w 435"/>
                <a:gd name="T27" fmla="*/ 360 h 431"/>
                <a:gd name="T28" fmla="*/ 38 w 435"/>
                <a:gd name="T29" fmla="*/ 396 h 431"/>
                <a:gd name="T30" fmla="*/ 72 w 435"/>
                <a:gd name="T31" fmla="*/ 291 h 431"/>
                <a:gd name="T32" fmla="*/ 141 w 435"/>
                <a:gd name="T33" fmla="*/ 360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35" h="431">
                  <a:moveTo>
                    <a:pt x="50" y="279"/>
                  </a:moveTo>
                  <a:lnTo>
                    <a:pt x="50" y="279"/>
                  </a:lnTo>
                  <a:lnTo>
                    <a:pt x="50" y="279"/>
                  </a:lnTo>
                  <a:lnTo>
                    <a:pt x="50" y="279"/>
                  </a:lnTo>
                  <a:lnTo>
                    <a:pt x="0" y="431"/>
                  </a:lnTo>
                  <a:lnTo>
                    <a:pt x="155" y="381"/>
                  </a:lnTo>
                  <a:lnTo>
                    <a:pt x="155" y="381"/>
                  </a:lnTo>
                  <a:lnTo>
                    <a:pt x="155" y="381"/>
                  </a:lnTo>
                  <a:lnTo>
                    <a:pt x="155" y="381"/>
                  </a:lnTo>
                  <a:lnTo>
                    <a:pt x="435" y="102"/>
                  </a:lnTo>
                  <a:lnTo>
                    <a:pt x="330" y="0"/>
                  </a:lnTo>
                  <a:lnTo>
                    <a:pt x="50" y="279"/>
                  </a:lnTo>
                  <a:lnTo>
                    <a:pt x="50" y="279"/>
                  </a:lnTo>
                  <a:close/>
                  <a:moveTo>
                    <a:pt x="141" y="360"/>
                  </a:moveTo>
                  <a:lnTo>
                    <a:pt x="38" y="396"/>
                  </a:lnTo>
                  <a:lnTo>
                    <a:pt x="72" y="291"/>
                  </a:lnTo>
                  <a:lnTo>
                    <a:pt x="141" y="36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微软雅黑" panose="020B0503020204020204" pitchFamily="34" charset="-122"/>
              </a:endParaRPr>
            </a:p>
          </p:txBody>
        </p:sp>
      </p:grpSp>
      <p:sp>
        <p:nvSpPr>
          <p:cNvPr id="36" name="矩形 3"/>
          <p:cNvSpPr>
            <a:spLocks noChangeArrowheads="1"/>
          </p:cNvSpPr>
          <p:nvPr/>
        </p:nvSpPr>
        <p:spPr bwMode="auto">
          <a:xfrm>
            <a:off x="1448594" y="442914"/>
            <a:ext cx="1164425" cy="377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82" tIns="34292" rIns="68582" bIns="34292">
            <a:spAutoFit/>
          </a:bodyPr>
          <a:lstStyle/>
          <a:p>
            <a:r>
              <a:rPr lang="zh-CN" altLang="en-US" sz="2000" b="0" dirty="0">
                <a:solidFill>
                  <a:schemeClr val="accent3">
                    <a:lumMod val="50000"/>
                  </a:schemeClr>
                </a:solidFill>
                <a:latin typeface="微软雅黑" panose="020B0503020204020204" pitchFamily="34" charset="-122"/>
                <a:ea typeface="微软雅黑" panose="020B0503020204020204" pitchFamily="34" charset="-122"/>
                <a:sym typeface="Arial" panose="020B0604020202020204" pitchFamily="34" charset="0"/>
              </a:rPr>
              <a:t>核心成员</a:t>
            </a:r>
          </a:p>
        </p:txBody>
      </p:sp>
      <p:sp>
        <p:nvSpPr>
          <p:cNvPr id="37" name="文本框 37"/>
          <p:cNvSpPr>
            <a:spLocks noChangeArrowheads="1"/>
          </p:cNvSpPr>
          <p:nvPr/>
        </p:nvSpPr>
        <p:spPr bwMode="auto">
          <a:xfrm>
            <a:off x="2515394" y="570232"/>
            <a:ext cx="1731469" cy="223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2" tIns="34292" rIns="68582" bIns="34292">
            <a:spAutoFit/>
          </a:bodyPr>
          <a:lstStyle/>
          <a:p>
            <a:pPr algn="l"/>
            <a:r>
              <a:rPr lang="en-US" altLang="zh-CN" sz="1000" b="0" dirty="0">
                <a:solidFill>
                  <a:schemeClr val="accent3">
                    <a:lumMod val="50000"/>
                  </a:schemeClr>
                </a:solidFill>
                <a:latin typeface="微软雅黑" panose="020B0503020204020204" pitchFamily="34" charset="-122"/>
                <a:sym typeface="Arial" panose="020B0604020202020204" pitchFamily="34" charset="0"/>
              </a:rPr>
              <a:t>CORE MEMBER</a:t>
            </a:r>
            <a:endParaRPr lang="zh-CN" altLang="en-US" sz="1000" b="0" baseline="-3000" dirty="0">
              <a:solidFill>
                <a:schemeClr val="accent3">
                  <a:lumMod val="50000"/>
                </a:schemeClr>
              </a:solidFill>
              <a:latin typeface="微软雅黑" panose="020B0503020204020204" pitchFamily="34" charset="-122"/>
              <a:sym typeface="Arial" panose="020B0604020202020204" pitchFamily="34" charset="0"/>
            </a:endParaRPr>
          </a:p>
        </p:txBody>
      </p:sp>
    </p:spTree>
  </p:cSld>
  <p:clrMapOvr>
    <a:masterClrMapping/>
  </p:clrMapOvr>
  <p:transition spd="slow"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500"/>
                                        <p:tgtEl>
                                          <p:spTgt spid="33"/>
                                        </p:tgtEl>
                                      </p:cBhvr>
                                    </p:animEffect>
                                  </p:childTnLst>
                                </p:cTn>
                              </p:par>
                              <p:par>
                                <p:cTn id="8" presetID="22" presetClass="entr" presetSubtype="8" fill="hold"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wipe(left)">
                                      <p:cBhvr>
                                        <p:cTn id="10" dur="500"/>
                                        <p:tgtEl>
                                          <p:spTgt spid="25"/>
                                        </p:tgtEl>
                                      </p:cBhvr>
                                    </p:animEffect>
                                  </p:childTnLst>
                                </p:cTn>
                              </p:par>
                              <p:par>
                                <p:cTn id="11" presetID="53" presetClass="entr" presetSubtype="16" fill="hold" nodeType="withEffect">
                                  <p:stCondLst>
                                    <p:cond delay="0"/>
                                  </p:stCondLst>
                                  <p:childTnLst>
                                    <p:set>
                                      <p:cBhvr>
                                        <p:cTn id="12" dur="1" fill="hold">
                                          <p:stCondLst>
                                            <p:cond delay="0"/>
                                          </p:stCondLst>
                                        </p:cTn>
                                        <p:tgtEl>
                                          <p:spTgt spid="30"/>
                                        </p:tgtEl>
                                        <p:attrNameLst>
                                          <p:attrName>style.visibility</p:attrName>
                                        </p:attrNameLst>
                                      </p:cBhvr>
                                      <p:to>
                                        <p:strVal val="visible"/>
                                      </p:to>
                                    </p:set>
                                    <p:anim calcmode="lin" valueType="num">
                                      <p:cBhvr>
                                        <p:cTn id="13" dur="500" fill="hold"/>
                                        <p:tgtEl>
                                          <p:spTgt spid="30"/>
                                        </p:tgtEl>
                                        <p:attrNameLst>
                                          <p:attrName>ppt_w</p:attrName>
                                        </p:attrNameLst>
                                      </p:cBhvr>
                                      <p:tavLst>
                                        <p:tav tm="0">
                                          <p:val>
                                            <p:fltVal val="0"/>
                                          </p:val>
                                        </p:tav>
                                        <p:tav tm="100000">
                                          <p:val>
                                            <p:strVal val="#ppt_w"/>
                                          </p:val>
                                        </p:tav>
                                      </p:tavLst>
                                    </p:anim>
                                    <p:anim calcmode="lin" valueType="num">
                                      <p:cBhvr>
                                        <p:cTn id="14" dur="500" fill="hold"/>
                                        <p:tgtEl>
                                          <p:spTgt spid="30"/>
                                        </p:tgtEl>
                                        <p:attrNameLst>
                                          <p:attrName>ppt_h</p:attrName>
                                        </p:attrNameLst>
                                      </p:cBhvr>
                                      <p:tavLst>
                                        <p:tav tm="0">
                                          <p:val>
                                            <p:fltVal val="0"/>
                                          </p:val>
                                        </p:tav>
                                        <p:tav tm="100000">
                                          <p:val>
                                            <p:strVal val="#ppt_h"/>
                                          </p:val>
                                        </p:tav>
                                      </p:tavLst>
                                    </p:anim>
                                    <p:animEffect transition="in" filter="fade">
                                      <p:cBhvr>
                                        <p:cTn id="15" dur="500"/>
                                        <p:tgtEl>
                                          <p:spTgt spid="30"/>
                                        </p:tgtEl>
                                      </p:cBhvr>
                                    </p:animEffect>
                                  </p:childTnLst>
                                </p:cTn>
                              </p:par>
                            </p:childTnLst>
                          </p:cTn>
                        </p:par>
                        <p:par>
                          <p:cTn id="16" fill="hold">
                            <p:stCondLst>
                              <p:cond delay="500"/>
                            </p:stCondLst>
                            <p:childTnLst>
                              <p:par>
                                <p:cTn id="17" presetID="22" presetClass="entr" presetSubtype="8"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left)">
                                      <p:cBhvr>
                                        <p:cTn id="19" dur="500"/>
                                        <p:tgtEl>
                                          <p:spTgt spid="36"/>
                                        </p:tgtEl>
                                      </p:cBhvr>
                                    </p:animEffect>
                                  </p:childTnLst>
                                </p:cTn>
                              </p:par>
                              <p:par>
                                <p:cTn id="20" presetID="22" presetClass="entr" presetSubtype="8" fill="hold" grpId="0" nodeType="withEffect">
                                  <p:stCondLst>
                                    <p:cond delay="100"/>
                                  </p:stCondLst>
                                  <p:childTnLst>
                                    <p:set>
                                      <p:cBhvr>
                                        <p:cTn id="21" dur="1" fill="hold">
                                          <p:stCondLst>
                                            <p:cond delay="0"/>
                                          </p:stCondLst>
                                        </p:cTn>
                                        <p:tgtEl>
                                          <p:spTgt spid="37"/>
                                        </p:tgtEl>
                                        <p:attrNameLst>
                                          <p:attrName>style.visibility</p:attrName>
                                        </p:attrNameLst>
                                      </p:cBhvr>
                                      <p:to>
                                        <p:strVal val="visible"/>
                                      </p:to>
                                    </p:set>
                                    <p:animEffect transition="in" filter="wipe(left)">
                                      <p:cBhvr>
                                        <p:cTn id="22" dur="500"/>
                                        <p:tgtEl>
                                          <p:spTgt spid="37"/>
                                        </p:tgtEl>
                                      </p:cBhvr>
                                    </p:animEffect>
                                  </p:childTnLst>
                                </p:cTn>
                              </p:par>
                              <p:par>
                                <p:cTn id="23" presetID="47" presetClass="entr" presetSubtype="0" fill="hold"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anim calcmode="lin" valueType="num">
                                      <p:cBhvr>
                                        <p:cTn id="26" dur="500" fill="hold"/>
                                        <p:tgtEl>
                                          <p:spTgt spid="6"/>
                                        </p:tgtEl>
                                        <p:attrNameLst>
                                          <p:attrName>ppt_x</p:attrName>
                                        </p:attrNameLst>
                                      </p:cBhvr>
                                      <p:tavLst>
                                        <p:tav tm="0">
                                          <p:val>
                                            <p:strVal val="#ppt_x"/>
                                          </p:val>
                                        </p:tav>
                                        <p:tav tm="100000">
                                          <p:val>
                                            <p:strVal val="#ppt_x"/>
                                          </p:val>
                                        </p:tav>
                                      </p:tavLst>
                                    </p:anim>
                                    <p:anim calcmode="lin" valueType="num">
                                      <p:cBhvr>
                                        <p:cTn id="27" dur="500" fill="hold"/>
                                        <p:tgtEl>
                                          <p:spTgt spid="6"/>
                                        </p:tgtEl>
                                        <p:attrNameLst>
                                          <p:attrName>ppt_y</p:attrName>
                                        </p:attrNameLst>
                                      </p:cBhvr>
                                      <p:tavLst>
                                        <p:tav tm="0">
                                          <p:val>
                                            <p:strVal val="#ppt_y-.1"/>
                                          </p:val>
                                        </p:tav>
                                        <p:tav tm="100000">
                                          <p:val>
                                            <p:strVal val="#ppt_y"/>
                                          </p:val>
                                        </p:tav>
                                      </p:tavLst>
                                    </p:anim>
                                  </p:childTnLst>
                                </p:cTn>
                              </p:par>
                            </p:childTnLst>
                          </p:cTn>
                        </p:par>
                        <p:par>
                          <p:cTn id="28" fill="hold">
                            <p:stCondLst>
                              <p:cond delay="1000"/>
                            </p:stCondLst>
                            <p:childTnLst>
                              <p:par>
                                <p:cTn id="29" presetID="53" presetClass="entr" presetSubtype="16" fill="hold" nodeType="afterEffect">
                                  <p:stCondLst>
                                    <p:cond delay="0"/>
                                  </p:stCondLst>
                                  <p:childTnLst>
                                    <p:set>
                                      <p:cBhvr>
                                        <p:cTn id="30" dur="1" fill="hold">
                                          <p:stCondLst>
                                            <p:cond delay="0"/>
                                          </p:stCondLst>
                                        </p:cTn>
                                        <p:tgtEl>
                                          <p:spTgt spid="74"/>
                                        </p:tgtEl>
                                        <p:attrNameLst>
                                          <p:attrName>style.visibility</p:attrName>
                                        </p:attrNameLst>
                                      </p:cBhvr>
                                      <p:to>
                                        <p:strVal val="visible"/>
                                      </p:to>
                                    </p:set>
                                    <p:anim calcmode="lin" valueType="num">
                                      <p:cBhvr>
                                        <p:cTn id="31" dur="500" fill="hold"/>
                                        <p:tgtEl>
                                          <p:spTgt spid="74"/>
                                        </p:tgtEl>
                                        <p:attrNameLst>
                                          <p:attrName>ppt_w</p:attrName>
                                        </p:attrNameLst>
                                      </p:cBhvr>
                                      <p:tavLst>
                                        <p:tav tm="0">
                                          <p:val>
                                            <p:fltVal val="0"/>
                                          </p:val>
                                        </p:tav>
                                        <p:tav tm="100000">
                                          <p:val>
                                            <p:strVal val="#ppt_w"/>
                                          </p:val>
                                        </p:tav>
                                      </p:tavLst>
                                    </p:anim>
                                    <p:anim calcmode="lin" valueType="num">
                                      <p:cBhvr>
                                        <p:cTn id="32" dur="500" fill="hold"/>
                                        <p:tgtEl>
                                          <p:spTgt spid="74"/>
                                        </p:tgtEl>
                                        <p:attrNameLst>
                                          <p:attrName>ppt_h</p:attrName>
                                        </p:attrNameLst>
                                      </p:cBhvr>
                                      <p:tavLst>
                                        <p:tav tm="0">
                                          <p:val>
                                            <p:fltVal val="0"/>
                                          </p:val>
                                        </p:tav>
                                        <p:tav tm="100000">
                                          <p:val>
                                            <p:strVal val="#ppt_h"/>
                                          </p:val>
                                        </p:tav>
                                      </p:tavLst>
                                    </p:anim>
                                    <p:animEffect transition="in" filter="fade">
                                      <p:cBhvr>
                                        <p:cTn id="33" dur="500"/>
                                        <p:tgtEl>
                                          <p:spTgt spid="74"/>
                                        </p:tgtEl>
                                      </p:cBhvr>
                                    </p:animEffect>
                                  </p:childTnLst>
                                </p:cTn>
                              </p:par>
                            </p:childTnLst>
                          </p:cTn>
                        </p:par>
                        <p:par>
                          <p:cTn id="34" fill="hold">
                            <p:stCondLst>
                              <p:cond delay="1500"/>
                            </p:stCondLst>
                            <p:childTnLst>
                              <p:par>
                                <p:cTn id="35" presetID="42" presetClass="entr" presetSubtype="0" fill="hold" nodeType="afterEffect">
                                  <p:stCondLst>
                                    <p:cond delay="0"/>
                                  </p:stCondLst>
                                  <p:childTnLst>
                                    <p:set>
                                      <p:cBhvr>
                                        <p:cTn id="36" dur="1" fill="hold">
                                          <p:stCondLst>
                                            <p:cond delay="0"/>
                                          </p:stCondLst>
                                        </p:cTn>
                                        <p:tgtEl>
                                          <p:spTgt spid="75"/>
                                        </p:tgtEl>
                                        <p:attrNameLst>
                                          <p:attrName>style.visibility</p:attrName>
                                        </p:attrNameLst>
                                      </p:cBhvr>
                                      <p:to>
                                        <p:strVal val="visible"/>
                                      </p:to>
                                    </p:set>
                                    <p:animEffect transition="in" filter="fade">
                                      <p:cBhvr>
                                        <p:cTn id="37" dur="500"/>
                                        <p:tgtEl>
                                          <p:spTgt spid="75"/>
                                        </p:tgtEl>
                                      </p:cBhvr>
                                    </p:animEffect>
                                    <p:anim calcmode="lin" valueType="num">
                                      <p:cBhvr>
                                        <p:cTn id="38" dur="500" fill="hold"/>
                                        <p:tgtEl>
                                          <p:spTgt spid="75"/>
                                        </p:tgtEl>
                                        <p:attrNameLst>
                                          <p:attrName>ppt_x</p:attrName>
                                        </p:attrNameLst>
                                      </p:cBhvr>
                                      <p:tavLst>
                                        <p:tav tm="0">
                                          <p:val>
                                            <p:strVal val="#ppt_x"/>
                                          </p:val>
                                        </p:tav>
                                        <p:tav tm="100000">
                                          <p:val>
                                            <p:strVal val="#ppt_x"/>
                                          </p:val>
                                        </p:tav>
                                      </p:tavLst>
                                    </p:anim>
                                    <p:anim calcmode="lin" valueType="num">
                                      <p:cBhvr>
                                        <p:cTn id="39" dur="500" fill="hold"/>
                                        <p:tgtEl>
                                          <p:spTgt spid="75"/>
                                        </p:tgtEl>
                                        <p:attrNameLst>
                                          <p:attrName>ppt_y</p:attrName>
                                        </p:attrNameLst>
                                      </p:cBhvr>
                                      <p:tavLst>
                                        <p:tav tm="0">
                                          <p:val>
                                            <p:strVal val="#ppt_y+.1"/>
                                          </p:val>
                                        </p:tav>
                                        <p:tav tm="100000">
                                          <p:val>
                                            <p:strVal val="#ppt_y"/>
                                          </p:val>
                                        </p:tav>
                                      </p:tavLst>
                                    </p:anim>
                                  </p:childTnLst>
                                </p:cTn>
                              </p:par>
                            </p:childTnLst>
                          </p:cTn>
                        </p:par>
                        <p:par>
                          <p:cTn id="40" fill="hold">
                            <p:stCondLst>
                              <p:cond delay="2000"/>
                            </p:stCondLst>
                            <p:childTnLst>
                              <p:par>
                                <p:cTn id="41" presetID="10" presetClass="entr" presetSubtype="0" fill="hold" nodeType="afterEffect">
                                  <p:stCondLst>
                                    <p:cond delay="0"/>
                                  </p:stCondLst>
                                  <p:childTnLst>
                                    <p:set>
                                      <p:cBhvr>
                                        <p:cTn id="42" dur="1" fill="hold">
                                          <p:stCondLst>
                                            <p:cond delay="0"/>
                                          </p:stCondLst>
                                        </p:cTn>
                                        <p:tgtEl>
                                          <p:spTgt spid="76"/>
                                        </p:tgtEl>
                                        <p:attrNameLst>
                                          <p:attrName>style.visibility</p:attrName>
                                        </p:attrNameLst>
                                      </p:cBhvr>
                                      <p:to>
                                        <p:strVal val="visible"/>
                                      </p:to>
                                    </p:set>
                                    <p:animEffect transition="in" filter="fade">
                                      <p:cBhvr>
                                        <p:cTn id="43" dur="500"/>
                                        <p:tgtEl>
                                          <p:spTgt spid="76"/>
                                        </p:tgtEl>
                                      </p:cBhvr>
                                    </p:animEffect>
                                  </p:childTnLst>
                                </p:cTn>
                              </p:par>
                            </p:childTnLst>
                          </p:cTn>
                        </p:par>
                        <p:par>
                          <p:cTn id="44" fill="hold">
                            <p:stCondLst>
                              <p:cond delay="2500"/>
                            </p:stCondLst>
                            <p:childTnLst>
                              <p:par>
                                <p:cTn id="45" presetID="56" presetClass="entr" presetSubtype="0" fill="hold" grpId="0" nodeType="afterEffect">
                                  <p:stCondLst>
                                    <p:cond delay="0"/>
                                  </p:stCondLst>
                                  <p:iterate type="lt">
                                    <p:tmPct val="10000"/>
                                  </p:iterate>
                                  <p:childTnLst>
                                    <p:set>
                                      <p:cBhvr>
                                        <p:cTn id="46" dur="1" fill="hold">
                                          <p:stCondLst>
                                            <p:cond delay="0"/>
                                          </p:stCondLst>
                                        </p:cTn>
                                        <p:tgtEl>
                                          <p:spTgt spid="77"/>
                                        </p:tgtEl>
                                        <p:attrNameLst>
                                          <p:attrName>style.visibility</p:attrName>
                                        </p:attrNameLst>
                                      </p:cBhvr>
                                      <p:to>
                                        <p:strVal val="visible"/>
                                      </p:to>
                                    </p:set>
                                    <p:anim by="(-#ppt_w*2)" calcmode="lin" valueType="num">
                                      <p:cBhvr rctx="PPT">
                                        <p:cTn id="47" dur="500" autoRev="1" fill="hold">
                                          <p:stCondLst>
                                            <p:cond delay="0"/>
                                          </p:stCondLst>
                                        </p:cTn>
                                        <p:tgtEl>
                                          <p:spTgt spid="77"/>
                                        </p:tgtEl>
                                        <p:attrNameLst>
                                          <p:attrName>ppt_w</p:attrName>
                                        </p:attrNameLst>
                                      </p:cBhvr>
                                    </p:anim>
                                    <p:anim by="(#ppt_w*0.50)" calcmode="lin" valueType="num">
                                      <p:cBhvr>
                                        <p:cTn id="48" dur="500" decel="50000" autoRev="1" fill="hold">
                                          <p:stCondLst>
                                            <p:cond delay="0"/>
                                          </p:stCondLst>
                                        </p:cTn>
                                        <p:tgtEl>
                                          <p:spTgt spid="77"/>
                                        </p:tgtEl>
                                        <p:attrNameLst>
                                          <p:attrName>ppt_x</p:attrName>
                                        </p:attrNameLst>
                                      </p:cBhvr>
                                    </p:anim>
                                    <p:anim from="(-#ppt_h/2)" to="(#ppt_y)" calcmode="lin" valueType="num">
                                      <p:cBhvr>
                                        <p:cTn id="49" dur="1000" fill="hold">
                                          <p:stCondLst>
                                            <p:cond delay="0"/>
                                          </p:stCondLst>
                                        </p:cTn>
                                        <p:tgtEl>
                                          <p:spTgt spid="77"/>
                                        </p:tgtEl>
                                        <p:attrNameLst>
                                          <p:attrName>ppt_y</p:attrName>
                                        </p:attrNameLst>
                                      </p:cBhvr>
                                    </p:anim>
                                    <p:animRot by="21600000">
                                      <p:cBhvr>
                                        <p:cTn id="50" dur="1000" fill="hold">
                                          <p:stCondLst>
                                            <p:cond delay="0"/>
                                          </p:stCondLst>
                                        </p:cTn>
                                        <p:tgtEl>
                                          <p:spTgt spid="77"/>
                                        </p:tgtEl>
                                        <p:attrNameLst>
                                          <p:attrName>r</p:attrName>
                                        </p:attrNameLst>
                                      </p:cBhvr>
                                    </p:animRot>
                                  </p:childTnLst>
                                </p:cTn>
                              </p:par>
                            </p:childTnLst>
                          </p:cTn>
                        </p:par>
                        <p:par>
                          <p:cTn id="51" fill="hold">
                            <p:stCondLst>
                              <p:cond delay="3300"/>
                            </p:stCondLst>
                            <p:childTnLst>
                              <p:par>
                                <p:cTn id="52" presetID="22" presetClass="entr" presetSubtype="8" fill="hold" grpId="0" nodeType="afterEffect">
                                  <p:stCondLst>
                                    <p:cond delay="0"/>
                                  </p:stCondLst>
                                  <p:childTnLst>
                                    <p:set>
                                      <p:cBhvr>
                                        <p:cTn id="53" dur="1" fill="hold">
                                          <p:stCondLst>
                                            <p:cond delay="0"/>
                                          </p:stCondLst>
                                        </p:cTn>
                                        <p:tgtEl>
                                          <p:spTgt spid="78"/>
                                        </p:tgtEl>
                                        <p:attrNameLst>
                                          <p:attrName>style.visibility</p:attrName>
                                        </p:attrNameLst>
                                      </p:cBhvr>
                                      <p:to>
                                        <p:strVal val="visible"/>
                                      </p:to>
                                    </p:set>
                                    <p:animEffect transition="in" filter="wipe(left)">
                                      <p:cBhvr>
                                        <p:cTn id="54" dur="500"/>
                                        <p:tgtEl>
                                          <p:spTgt spid="78"/>
                                        </p:tgtEl>
                                      </p:cBhvr>
                                    </p:animEffect>
                                  </p:childTnLst>
                                </p:cTn>
                              </p:par>
                            </p:childTnLst>
                          </p:cTn>
                        </p:par>
                        <p:par>
                          <p:cTn id="55" fill="hold">
                            <p:stCondLst>
                              <p:cond delay="3800"/>
                            </p:stCondLst>
                            <p:childTnLst>
                              <p:par>
                                <p:cTn id="56" presetID="22" presetClass="entr" presetSubtype="1" fill="hold" grpId="0" nodeType="afterEffect">
                                  <p:stCondLst>
                                    <p:cond delay="0"/>
                                  </p:stCondLst>
                                  <p:childTnLst>
                                    <p:set>
                                      <p:cBhvr>
                                        <p:cTn id="57" dur="1" fill="hold">
                                          <p:stCondLst>
                                            <p:cond delay="0"/>
                                          </p:stCondLst>
                                        </p:cTn>
                                        <p:tgtEl>
                                          <p:spTgt spid="79"/>
                                        </p:tgtEl>
                                        <p:attrNameLst>
                                          <p:attrName>style.visibility</p:attrName>
                                        </p:attrNameLst>
                                      </p:cBhvr>
                                      <p:to>
                                        <p:strVal val="visible"/>
                                      </p:to>
                                    </p:set>
                                    <p:animEffect transition="in" filter="wipe(up)">
                                      <p:cBhvr>
                                        <p:cTn id="58" dur="500"/>
                                        <p:tgtEl>
                                          <p:spTgt spid="79"/>
                                        </p:tgtEl>
                                      </p:cBhvr>
                                    </p:animEffect>
                                  </p:childTnLst>
                                </p:cTn>
                              </p:par>
                            </p:childTnLst>
                          </p:cTn>
                        </p:par>
                        <p:par>
                          <p:cTn id="59" fill="hold">
                            <p:stCondLst>
                              <p:cond delay="4300"/>
                            </p:stCondLst>
                            <p:childTnLst>
                              <p:par>
                                <p:cTn id="60" presetID="53" presetClass="entr" presetSubtype="16" fill="hold" nodeType="afterEffect">
                                  <p:stCondLst>
                                    <p:cond delay="0"/>
                                  </p:stCondLst>
                                  <p:childTnLst>
                                    <p:set>
                                      <p:cBhvr>
                                        <p:cTn id="61" dur="1" fill="hold">
                                          <p:stCondLst>
                                            <p:cond delay="0"/>
                                          </p:stCondLst>
                                        </p:cTn>
                                        <p:tgtEl>
                                          <p:spTgt spid="80"/>
                                        </p:tgtEl>
                                        <p:attrNameLst>
                                          <p:attrName>style.visibility</p:attrName>
                                        </p:attrNameLst>
                                      </p:cBhvr>
                                      <p:to>
                                        <p:strVal val="visible"/>
                                      </p:to>
                                    </p:set>
                                    <p:anim calcmode="lin" valueType="num">
                                      <p:cBhvr>
                                        <p:cTn id="62" dur="500" fill="hold"/>
                                        <p:tgtEl>
                                          <p:spTgt spid="80"/>
                                        </p:tgtEl>
                                        <p:attrNameLst>
                                          <p:attrName>ppt_w</p:attrName>
                                        </p:attrNameLst>
                                      </p:cBhvr>
                                      <p:tavLst>
                                        <p:tav tm="0">
                                          <p:val>
                                            <p:fltVal val="0"/>
                                          </p:val>
                                        </p:tav>
                                        <p:tav tm="100000">
                                          <p:val>
                                            <p:strVal val="#ppt_w"/>
                                          </p:val>
                                        </p:tav>
                                      </p:tavLst>
                                    </p:anim>
                                    <p:anim calcmode="lin" valueType="num">
                                      <p:cBhvr>
                                        <p:cTn id="63" dur="500" fill="hold"/>
                                        <p:tgtEl>
                                          <p:spTgt spid="80"/>
                                        </p:tgtEl>
                                        <p:attrNameLst>
                                          <p:attrName>ppt_h</p:attrName>
                                        </p:attrNameLst>
                                      </p:cBhvr>
                                      <p:tavLst>
                                        <p:tav tm="0">
                                          <p:val>
                                            <p:fltVal val="0"/>
                                          </p:val>
                                        </p:tav>
                                        <p:tav tm="100000">
                                          <p:val>
                                            <p:strVal val="#ppt_h"/>
                                          </p:val>
                                        </p:tav>
                                      </p:tavLst>
                                    </p:anim>
                                    <p:animEffect transition="in" filter="fade">
                                      <p:cBhvr>
                                        <p:cTn id="64" dur="500"/>
                                        <p:tgtEl>
                                          <p:spTgt spid="80"/>
                                        </p:tgtEl>
                                      </p:cBhvr>
                                    </p:animEffect>
                                  </p:childTnLst>
                                </p:cTn>
                              </p:par>
                            </p:childTnLst>
                          </p:cTn>
                        </p:par>
                        <p:par>
                          <p:cTn id="65" fill="hold">
                            <p:stCondLst>
                              <p:cond delay="4800"/>
                            </p:stCondLst>
                            <p:childTnLst>
                              <p:par>
                                <p:cTn id="66" presetID="42" presetClass="entr" presetSubtype="0" fill="hold" nodeType="afterEffect">
                                  <p:stCondLst>
                                    <p:cond delay="0"/>
                                  </p:stCondLst>
                                  <p:childTnLst>
                                    <p:set>
                                      <p:cBhvr>
                                        <p:cTn id="67" dur="1" fill="hold">
                                          <p:stCondLst>
                                            <p:cond delay="0"/>
                                          </p:stCondLst>
                                        </p:cTn>
                                        <p:tgtEl>
                                          <p:spTgt spid="81"/>
                                        </p:tgtEl>
                                        <p:attrNameLst>
                                          <p:attrName>style.visibility</p:attrName>
                                        </p:attrNameLst>
                                      </p:cBhvr>
                                      <p:to>
                                        <p:strVal val="visible"/>
                                      </p:to>
                                    </p:set>
                                    <p:animEffect transition="in" filter="fade">
                                      <p:cBhvr>
                                        <p:cTn id="68" dur="500"/>
                                        <p:tgtEl>
                                          <p:spTgt spid="81"/>
                                        </p:tgtEl>
                                      </p:cBhvr>
                                    </p:animEffect>
                                    <p:anim calcmode="lin" valueType="num">
                                      <p:cBhvr>
                                        <p:cTn id="69" dur="500" fill="hold"/>
                                        <p:tgtEl>
                                          <p:spTgt spid="81"/>
                                        </p:tgtEl>
                                        <p:attrNameLst>
                                          <p:attrName>ppt_x</p:attrName>
                                        </p:attrNameLst>
                                      </p:cBhvr>
                                      <p:tavLst>
                                        <p:tav tm="0">
                                          <p:val>
                                            <p:strVal val="#ppt_x"/>
                                          </p:val>
                                        </p:tav>
                                        <p:tav tm="100000">
                                          <p:val>
                                            <p:strVal val="#ppt_x"/>
                                          </p:val>
                                        </p:tav>
                                      </p:tavLst>
                                    </p:anim>
                                    <p:anim calcmode="lin" valueType="num">
                                      <p:cBhvr>
                                        <p:cTn id="70" dur="500" fill="hold"/>
                                        <p:tgtEl>
                                          <p:spTgt spid="81"/>
                                        </p:tgtEl>
                                        <p:attrNameLst>
                                          <p:attrName>ppt_y</p:attrName>
                                        </p:attrNameLst>
                                      </p:cBhvr>
                                      <p:tavLst>
                                        <p:tav tm="0">
                                          <p:val>
                                            <p:strVal val="#ppt_y+.1"/>
                                          </p:val>
                                        </p:tav>
                                        <p:tav tm="100000">
                                          <p:val>
                                            <p:strVal val="#ppt_y"/>
                                          </p:val>
                                        </p:tav>
                                      </p:tavLst>
                                    </p:anim>
                                  </p:childTnLst>
                                </p:cTn>
                              </p:par>
                            </p:childTnLst>
                          </p:cTn>
                        </p:par>
                        <p:par>
                          <p:cTn id="71" fill="hold">
                            <p:stCondLst>
                              <p:cond delay="5300"/>
                            </p:stCondLst>
                            <p:childTnLst>
                              <p:par>
                                <p:cTn id="72" presetID="10" presetClass="entr" presetSubtype="0" fill="hold" nodeType="afterEffect">
                                  <p:stCondLst>
                                    <p:cond delay="0"/>
                                  </p:stCondLst>
                                  <p:childTnLst>
                                    <p:set>
                                      <p:cBhvr>
                                        <p:cTn id="73" dur="1" fill="hold">
                                          <p:stCondLst>
                                            <p:cond delay="0"/>
                                          </p:stCondLst>
                                        </p:cTn>
                                        <p:tgtEl>
                                          <p:spTgt spid="82"/>
                                        </p:tgtEl>
                                        <p:attrNameLst>
                                          <p:attrName>style.visibility</p:attrName>
                                        </p:attrNameLst>
                                      </p:cBhvr>
                                      <p:to>
                                        <p:strVal val="visible"/>
                                      </p:to>
                                    </p:set>
                                    <p:animEffect transition="in" filter="fade">
                                      <p:cBhvr>
                                        <p:cTn id="74" dur="500"/>
                                        <p:tgtEl>
                                          <p:spTgt spid="82"/>
                                        </p:tgtEl>
                                      </p:cBhvr>
                                    </p:animEffect>
                                  </p:childTnLst>
                                </p:cTn>
                              </p:par>
                            </p:childTnLst>
                          </p:cTn>
                        </p:par>
                        <p:par>
                          <p:cTn id="75" fill="hold">
                            <p:stCondLst>
                              <p:cond delay="5800"/>
                            </p:stCondLst>
                            <p:childTnLst>
                              <p:par>
                                <p:cTn id="76" presetID="56" presetClass="entr" presetSubtype="0" fill="hold" grpId="0" nodeType="afterEffect">
                                  <p:stCondLst>
                                    <p:cond delay="0"/>
                                  </p:stCondLst>
                                  <p:iterate type="lt">
                                    <p:tmPct val="10000"/>
                                  </p:iterate>
                                  <p:childTnLst>
                                    <p:set>
                                      <p:cBhvr>
                                        <p:cTn id="77" dur="1" fill="hold">
                                          <p:stCondLst>
                                            <p:cond delay="0"/>
                                          </p:stCondLst>
                                        </p:cTn>
                                        <p:tgtEl>
                                          <p:spTgt spid="83"/>
                                        </p:tgtEl>
                                        <p:attrNameLst>
                                          <p:attrName>style.visibility</p:attrName>
                                        </p:attrNameLst>
                                      </p:cBhvr>
                                      <p:to>
                                        <p:strVal val="visible"/>
                                      </p:to>
                                    </p:set>
                                    <p:anim by="(-#ppt_w*2)" calcmode="lin" valueType="num">
                                      <p:cBhvr rctx="PPT">
                                        <p:cTn id="78" dur="500" autoRev="1" fill="hold">
                                          <p:stCondLst>
                                            <p:cond delay="0"/>
                                          </p:stCondLst>
                                        </p:cTn>
                                        <p:tgtEl>
                                          <p:spTgt spid="83"/>
                                        </p:tgtEl>
                                        <p:attrNameLst>
                                          <p:attrName>ppt_w</p:attrName>
                                        </p:attrNameLst>
                                      </p:cBhvr>
                                    </p:anim>
                                    <p:anim by="(#ppt_w*0.50)" calcmode="lin" valueType="num">
                                      <p:cBhvr>
                                        <p:cTn id="79" dur="500" decel="50000" autoRev="1" fill="hold">
                                          <p:stCondLst>
                                            <p:cond delay="0"/>
                                          </p:stCondLst>
                                        </p:cTn>
                                        <p:tgtEl>
                                          <p:spTgt spid="83"/>
                                        </p:tgtEl>
                                        <p:attrNameLst>
                                          <p:attrName>ppt_x</p:attrName>
                                        </p:attrNameLst>
                                      </p:cBhvr>
                                    </p:anim>
                                    <p:anim from="(-#ppt_h/2)" to="(#ppt_y)" calcmode="lin" valueType="num">
                                      <p:cBhvr>
                                        <p:cTn id="80" dur="1000" fill="hold">
                                          <p:stCondLst>
                                            <p:cond delay="0"/>
                                          </p:stCondLst>
                                        </p:cTn>
                                        <p:tgtEl>
                                          <p:spTgt spid="83"/>
                                        </p:tgtEl>
                                        <p:attrNameLst>
                                          <p:attrName>ppt_y</p:attrName>
                                        </p:attrNameLst>
                                      </p:cBhvr>
                                    </p:anim>
                                    <p:animRot by="21600000">
                                      <p:cBhvr>
                                        <p:cTn id="81" dur="1000" fill="hold">
                                          <p:stCondLst>
                                            <p:cond delay="0"/>
                                          </p:stCondLst>
                                        </p:cTn>
                                        <p:tgtEl>
                                          <p:spTgt spid="83"/>
                                        </p:tgtEl>
                                        <p:attrNameLst>
                                          <p:attrName>r</p:attrName>
                                        </p:attrNameLst>
                                      </p:cBhvr>
                                    </p:animRot>
                                  </p:childTnLst>
                                </p:cTn>
                              </p:par>
                            </p:childTnLst>
                          </p:cTn>
                        </p:par>
                        <p:par>
                          <p:cTn id="82" fill="hold">
                            <p:stCondLst>
                              <p:cond delay="7000"/>
                            </p:stCondLst>
                            <p:childTnLst>
                              <p:par>
                                <p:cTn id="83" presetID="22" presetClass="entr" presetSubtype="8" fill="hold" grpId="0" nodeType="afterEffect">
                                  <p:stCondLst>
                                    <p:cond delay="0"/>
                                  </p:stCondLst>
                                  <p:childTnLst>
                                    <p:set>
                                      <p:cBhvr>
                                        <p:cTn id="84" dur="1" fill="hold">
                                          <p:stCondLst>
                                            <p:cond delay="0"/>
                                          </p:stCondLst>
                                        </p:cTn>
                                        <p:tgtEl>
                                          <p:spTgt spid="84"/>
                                        </p:tgtEl>
                                        <p:attrNameLst>
                                          <p:attrName>style.visibility</p:attrName>
                                        </p:attrNameLst>
                                      </p:cBhvr>
                                      <p:to>
                                        <p:strVal val="visible"/>
                                      </p:to>
                                    </p:set>
                                    <p:animEffect transition="in" filter="wipe(left)">
                                      <p:cBhvr>
                                        <p:cTn id="85" dur="500"/>
                                        <p:tgtEl>
                                          <p:spTgt spid="84"/>
                                        </p:tgtEl>
                                      </p:cBhvr>
                                    </p:animEffect>
                                  </p:childTnLst>
                                </p:cTn>
                              </p:par>
                            </p:childTnLst>
                          </p:cTn>
                        </p:par>
                        <p:par>
                          <p:cTn id="86" fill="hold">
                            <p:stCondLst>
                              <p:cond delay="7500"/>
                            </p:stCondLst>
                            <p:childTnLst>
                              <p:par>
                                <p:cTn id="87" presetID="22" presetClass="entr" presetSubtype="1" fill="hold" grpId="0"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wipe(up)">
                                      <p:cBhvr>
                                        <p:cTn id="89"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p:bldP spid="78" grpId="0"/>
      <p:bldP spid="79" grpId="0"/>
      <p:bldP spid="83" grpId="0"/>
      <p:bldP spid="84" grpId="0"/>
      <p:bldP spid="85" grpId="0"/>
      <p:bldP spid="36" grpId="0"/>
      <p:bldP spid="3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 name="组合 50"/>
          <p:cNvGrpSpPr/>
          <p:nvPr/>
        </p:nvGrpSpPr>
        <p:grpSpPr>
          <a:xfrm>
            <a:off x="8266914" y="-18254"/>
            <a:ext cx="649280" cy="762000"/>
            <a:chOff x="8266914" y="-18254"/>
            <a:chExt cx="649280" cy="762000"/>
          </a:xfrm>
        </p:grpSpPr>
        <p:sp>
          <p:nvSpPr>
            <p:cNvPr id="52" name="AutoShape 7"/>
            <p:cNvSpPr>
              <a:spLocks noChangeArrowheads="1"/>
            </p:cNvSpPr>
            <p:nvPr/>
          </p:nvSpPr>
          <p:spPr bwMode="auto">
            <a:xfrm rot="5400000">
              <a:off x="8201851" y="88633"/>
              <a:ext cx="762000" cy="548226"/>
            </a:xfrm>
            <a:prstGeom prst="homePlate">
              <a:avLst>
                <a:gd name="adj" fmla="val 35606"/>
              </a:avLst>
            </a:prstGeom>
            <a:solidFill>
              <a:schemeClr val="bg1">
                <a:lumMod val="95000"/>
              </a:schemeClr>
            </a:solidFill>
            <a:ln w="9525">
              <a:noFill/>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ot="10800000" vert="eaVert" wrap="none" lIns="91440" tIns="45720" rIns="91440" bIns="45720"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pPr>
              <a:endParaRPr kumimoji="0" lang="zh-CN" altLang="zh-CN" sz="1800" b="0" i="0" u="none" strike="noStrike" cap="none" normalizeH="0" baseline="0" dirty="0">
                <a:ln>
                  <a:noFill/>
                </a:ln>
                <a:solidFill>
                  <a:schemeClr val="tx1"/>
                </a:solidFill>
                <a:effectLst/>
                <a:latin typeface="微软雅黑" panose="020B0503020204020204" pitchFamily="34" charset="-122"/>
                <a:ea typeface="宋体" panose="02010600030101010101" pitchFamily="2" charset="-122"/>
                <a:cs typeface="宋体" panose="02010600030101010101" pitchFamily="2" charset="-122"/>
              </a:endParaRPr>
            </a:p>
          </p:txBody>
        </p:sp>
        <p:grpSp>
          <p:nvGrpSpPr>
            <p:cNvPr id="53" name="组合 52"/>
            <p:cNvGrpSpPr/>
            <p:nvPr/>
          </p:nvGrpSpPr>
          <p:grpSpPr>
            <a:xfrm>
              <a:off x="8266914" y="134144"/>
              <a:ext cx="649280" cy="475558"/>
              <a:chOff x="235091" y="185120"/>
              <a:chExt cx="649280" cy="475558"/>
            </a:xfrm>
          </p:grpSpPr>
          <p:sp>
            <p:nvSpPr>
              <p:cNvPr id="54" name="矩形 53"/>
              <p:cNvSpPr/>
              <p:nvPr/>
            </p:nvSpPr>
            <p:spPr>
              <a:xfrm>
                <a:off x="235091" y="185120"/>
                <a:ext cx="649280" cy="369332"/>
              </a:xfrm>
              <a:prstGeom prst="rect">
                <a:avLst/>
              </a:prstGeom>
            </p:spPr>
            <p:txBody>
              <a:bodyPr wrap="none">
                <a:spAutoFit/>
              </a:bodyPr>
              <a:lstStyle/>
              <a:p>
                <a:r>
                  <a:rPr lang="en-US" altLang="zh-CN" b="0" dirty="0">
                    <a:solidFill>
                      <a:schemeClr val="accent3">
                        <a:lumMod val="50000"/>
                      </a:schemeClr>
                    </a:solidFill>
                    <a:latin typeface="Impact" panose="020B0806030902050204" pitchFamily="34" charset="0"/>
                  </a:rPr>
                  <a:t>LOGO</a:t>
                </a:r>
                <a:endParaRPr lang="zh-CN" altLang="en-US" b="0" dirty="0">
                  <a:solidFill>
                    <a:schemeClr val="accent3">
                      <a:lumMod val="50000"/>
                    </a:schemeClr>
                  </a:solidFill>
                  <a:latin typeface="Impact" panose="020B0806030902050204" pitchFamily="34" charset="0"/>
                </a:endParaRPr>
              </a:p>
            </p:txBody>
          </p:sp>
          <p:sp>
            <p:nvSpPr>
              <p:cNvPr id="55" name="矩形 54"/>
              <p:cNvSpPr/>
              <p:nvPr/>
            </p:nvSpPr>
            <p:spPr>
              <a:xfrm>
                <a:off x="292677" y="460623"/>
                <a:ext cx="535724" cy="200055"/>
              </a:xfrm>
              <a:prstGeom prst="rect">
                <a:avLst/>
              </a:prstGeom>
            </p:spPr>
            <p:txBody>
              <a:bodyPr wrap="none">
                <a:spAutoFit/>
              </a:bodyPr>
              <a:lstStyle/>
              <a:p>
                <a:r>
                  <a:rPr lang="en-US" altLang="zh-CN" sz="700" b="0" dirty="0">
                    <a:solidFill>
                      <a:srgbClr val="00B0F0"/>
                    </a:solidFill>
                    <a:latin typeface="Impact" panose="020B0806030902050204" pitchFamily="34" charset="0"/>
                    <a:ea typeface="微软雅黑" panose="020B0503020204020204" pitchFamily="34" charset="-122"/>
                  </a:rPr>
                  <a:t>TEXT HERE</a:t>
                </a:r>
                <a:endParaRPr lang="zh-CN" altLang="en-US" sz="700" b="0" dirty="0">
                  <a:solidFill>
                    <a:srgbClr val="00B0F0"/>
                  </a:solidFill>
                  <a:latin typeface="Impact" panose="020B0806030902050204" pitchFamily="34" charset="0"/>
                  <a:ea typeface="微软雅黑" panose="020B0503020204020204" pitchFamily="34" charset="-122"/>
                </a:endParaRPr>
              </a:p>
            </p:txBody>
          </p:sp>
        </p:grpSp>
      </p:grpSp>
      <p:grpSp>
        <p:nvGrpSpPr>
          <p:cNvPr id="56" name="组合 55"/>
          <p:cNvGrpSpPr/>
          <p:nvPr/>
        </p:nvGrpSpPr>
        <p:grpSpPr>
          <a:xfrm>
            <a:off x="903371" y="249943"/>
            <a:ext cx="2831223" cy="679699"/>
            <a:chOff x="903371" y="249943"/>
            <a:chExt cx="2831223" cy="679699"/>
          </a:xfrm>
        </p:grpSpPr>
        <p:sp>
          <p:nvSpPr>
            <p:cNvPr id="57" name="任意多边形 56"/>
            <p:cNvSpPr/>
            <p:nvPr/>
          </p:nvSpPr>
          <p:spPr bwMode="auto">
            <a:xfrm>
              <a:off x="903371" y="249943"/>
              <a:ext cx="2831223" cy="679699"/>
            </a:xfrm>
            <a:custGeom>
              <a:avLst/>
              <a:gdLst>
                <a:gd name="connsiteX0" fmla="*/ 352810 w 4452260"/>
                <a:gd name="connsiteY0" fmla="*/ 0 h 1068867"/>
                <a:gd name="connsiteX1" fmla="*/ 636768 w 4452260"/>
                <a:gd name="connsiteY1" fmla="*/ 0 h 1068867"/>
                <a:gd name="connsiteX2" fmla="*/ 647700 w 4452260"/>
                <a:gd name="connsiteY2" fmla="*/ 0 h 1068867"/>
                <a:gd name="connsiteX3" fmla="*/ 724065 w 4452260"/>
                <a:gd name="connsiteY3" fmla="*/ 0 h 1068867"/>
                <a:gd name="connsiteX4" fmla="*/ 782584 w 4452260"/>
                <a:gd name="connsiteY4" fmla="*/ 0 h 1068867"/>
                <a:gd name="connsiteX5" fmla="*/ 799455 w 4452260"/>
                <a:gd name="connsiteY5" fmla="*/ 0 h 1068867"/>
                <a:gd name="connsiteX6" fmla="*/ 809825 w 4452260"/>
                <a:gd name="connsiteY6" fmla="*/ 0 h 1068867"/>
                <a:gd name="connsiteX7" fmla="*/ 818078 w 4452260"/>
                <a:gd name="connsiteY7" fmla="*/ 0 h 1068867"/>
                <a:gd name="connsiteX8" fmla="*/ 843980 w 4452260"/>
                <a:gd name="connsiteY8" fmla="*/ 0 h 1068867"/>
                <a:gd name="connsiteX9" fmla="*/ 931658 w 4452260"/>
                <a:gd name="connsiteY9" fmla="*/ 0 h 1068867"/>
                <a:gd name="connsiteX10" fmla="*/ 961580 w 4452260"/>
                <a:gd name="connsiteY10" fmla="*/ 0 h 1068867"/>
                <a:gd name="connsiteX11" fmla="*/ 1000055 w 4452260"/>
                <a:gd name="connsiteY11" fmla="*/ 0 h 1068867"/>
                <a:gd name="connsiteX12" fmla="*/ 1040537 w 4452260"/>
                <a:gd name="connsiteY12" fmla="*/ 0 h 1068867"/>
                <a:gd name="connsiteX13" fmla="*/ 1051453 w 4452260"/>
                <a:gd name="connsiteY13" fmla="*/ 0 h 1068867"/>
                <a:gd name="connsiteX14" fmla="*/ 1083414 w 4452260"/>
                <a:gd name="connsiteY14" fmla="*/ 0 h 1068867"/>
                <a:gd name="connsiteX15" fmla="*/ 1112969 w 4452260"/>
                <a:gd name="connsiteY15" fmla="*/ 0 h 1068867"/>
                <a:gd name="connsiteX16" fmla="*/ 1138871 w 4452260"/>
                <a:gd name="connsiteY16" fmla="*/ 0 h 1068867"/>
                <a:gd name="connsiteX17" fmla="*/ 1170224 w 4452260"/>
                <a:gd name="connsiteY17" fmla="*/ 0 h 1068867"/>
                <a:gd name="connsiteX18" fmla="*/ 1170711 w 4452260"/>
                <a:gd name="connsiteY18" fmla="*/ 0 h 1068867"/>
                <a:gd name="connsiteX19" fmla="*/ 1202662 w 4452260"/>
                <a:gd name="connsiteY19" fmla="*/ 0 h 1068867"/>
                <a:gd name="connsiteX20" fmla="*/ 1240037 w 4452260"/>
                <a:gd name="connsiteY20" fmla="*/ 0 h 1068867"/>
                <a:gd name="connsiteX21" fmla="*/ 1290626 w 4452260"/>
                <a:gd name="connsiteY21" fmla="*/ 0 h 1068867"/>
                <a:gd name="connsiteX22" fmla="*/ 1324496 w 4452260"/>
                <a:gd name="connsiteY22" fmla="*/ 0 h 1068867"/>
                <a:gd name="connsiteX23" fmla="*/ 1332348 w 4452260"/>
                <a:gd name="connsiteY23" fmla="*/ 0 h 1068867"/>
                <a:gd name="connsiteX24" fmla="*/ 1335428 w 4452260"/>
                <a:gd name="connsiteY24" fmla="*/ 0 h 1068867"/>
                <a:gd name="connsiteX25" fmla="*/ 1411793 w 4452260"/>
                <a:gd name="connsiteY25" fmla="*/ 0 h 1068867"/>
                <a:gd name="connsiteX26" fmla="*/ 1454182 w 4452260"/>
                <a:gd name="connsiteY26" fmla="*/ 0 h 1068867"/>
                <a:gd name="connsiteX27" fmla="*/ 1470312 w 4452260"/>
                <a:gd name="connsiteY27" fmla="*/ 0 h 1068867"/>
                <a:gd name="connsiteX28" fmla="*/ 1487183 w 4452260"/>
                <a:gd name="connsiteY28" fmla="*/ 0 h 1068867"/>
                <a:gd name="connsiteX29" fmla="*/ 1497552 w 4452260"/>
                <a:gd name="connsiteY29" fmla="*/ 0 h 1068867"/>
                <a:gd name="connsiteX30" fmla="*/ 1505806 w 4452260"/>
                <a:gd name="connsiteY30" fmla="*/ 0 h 1068867"/>
                <a:gd name="connsiteX31" fmla="*/ 1528471 w 4452260"/>
                <a:gd name="connsiteY31" fmla="*/ 0 h 1068867"/>
                <a:gd name="connsiteX32" fmla="*/ 1531708 w 4452260"/>
                <a:gd name="connsiteY32" fmla="*/ 0 h 1068867"/>
                <a:gd name="connsiteX33" fmla="*/ 1540992 w 4452260"/>
                <a:gd name="connsiteY33" fmla="*/ 0 h 1068867"/>
                <a:gd name="connsiteX34" fmla="*/ 1541479 w 4452260"/>
                <a:gd name="connsiteY34" fmla="*/ 0 h 1068867"/>
                <a:gd name="connsiteX35" fmla="*/ 1599998 w 4452260"/>
                <a:gd name="connsiteY35" fmla="*/ 0 h 1068867"/>
                <a:gd name="connsiteX36" fmla="*/ 1619386 w 4452260"/>
                <a:gd name="connsiteY36" fmla="*/ 0 h 1068867"/>
                <a:gd name="connsiteX37" fmla="*/ 1635492 w 4452260"/>
                <a:gd name="connsiteY37" fmla="*/ 0 h 1068867"/>
                <a:gd name="connsiteX38" fmla="*/ 1649308 w 4452260"/>
                <a:gd name="connsiteY38" fmla="*/ 0 h 1068867"/>
                <a:gd name="connsiteX39" fmla="*/ 1653720 w 4452260"/>
                <a:gd name="connsiteY39" fmla="*/ 0 h 1068867"/>
                <a:gd name="connsiteX40" fmla="*/ 1661394 w 4452260"/>
                <a:gd name="connsiteY40" fmla="*/ 0 h 1068867"/>
                <a:gd name="connsiteX41" fmla="*/ 1687782 w 4452260"/>
                <a:gd name="connsiteY41" fmla="*/ 0 h 1068867"/>
                <a:gd name="connsiteX42" fmla="*/ 1703116 w 4452260"/>
                <a:gd name="connsiteY42" fmla="*/ 0 h 1068867"/>
                <a:gd name="connsiteX43" fmla="*/ 1739181 w 4452260"/>
                <a:gd name="connsiteY43" fmla="*/ 0 h 1068867"/>
                <a:gd name="connsiteX44" fmla="*/ 1771141 w 4452260"/>
                <a:gd name="connsiteY44" fmla="*/ 0 h 1068867"/>
                <a:gd name="connsiteX45" fmla="*/ 1800697 w 4452260"/>
                <a:gd name="connsiteY45" fmla="*/ 0 h 1068867"/>
                <a:gd name="connsiteX46" fmla="*/ 1811727 w 4452260"/>
                <a:gd name="connsiteY46" fmla="*/ 0 h 1068867"/>
                <a:gd name="connsiteX47" fmla="*/ 1823361 w 4452260"/>
                <a:gd name="connsiteY47" fmla="*/ 0 h 1068867"/>
                <a:gd name="connsiteX48" fmla="*/ 1826599 w 4452260"/>
                <a:gd name="connsiteY48" fmla="*/ 0 h 1068867"/>
                <a:gd name="connsiteX49" fmla="*/ 1857951 w 4452260"/>
                <a:gd name="connsiteY49" fmla="*/ 0 h 1068867"/>
                <a:gd name="connsiteX50" fmla="*/ 1858439 w 4452260"/>
                <a:gd name="connsiteY50" fmla="*/ 0 h 1068867"/>
                <a:gd name="connsiteX51" fmla="*/ 1859676 w 4452260"/>
                <a:gd name="connsiteY51" fmla="*/ 0 h 1068867"/>
                <a:gd name="connsiteX52" fmla="*/ 1893346 w 4452260"/>
                <a:gd name="connsiteY52" fmla="*/ 0 h 1068867"/>
                <a:gd name="connsiteX53" fmla="*/ 1927765 w 4452260"/>
                <a:gd name="connsiteY53" fmla="*/ 0 h 1068867"/>
                <a:gd name="connsiteX54" fmla="*/ 1963365 w 4452260"/>
                <a:gd name="connsiteY54" fmla="*/ 0 h 1068867"/>
                <a:gd name="connsiteX55" fmla="*/ 1978354 w 4452260"/>
                <a:gd name="connsiteY55" fmla="*/ 0 h 1068867"/>
                <a:gd name="connsiteX56" fmla="*/ 1991032 w 4452260"/>
                <a:gd name="connsiteY56" fmla="*/ 0 h 1068867"/>
                <a:gd name="connsiteX57" fmla="*/ 2020076 w 4452260"/>
                <a:gd name="connsiteY57" fmla="*/ 0 h 1068867"/>
                <a:gd name="connsiteX58" fmla="*/ 2021800 w 4452260"/>
                <a:gd name="connsiteY58" fmla="*/ 0 h 1068867"/>
                <a:gd name="connsiteX59" fmla="*/ 2027021 w 4452260"/>
                <a:gd name="connsiteY59" fmla="*/ 0 h 1068867"/>
                <a:gd name="connsiteX60" fmla="*/ 2032162 w 4452260"/>
                <a:gd name="connsiteY60" fmla="*/ 0 h 1068867"/>
                <a:gd name="connsiteX61" fmla="*/ 2141909 w 4452260"/>
                <a:gd name="connsiteY61" fmla="*/ 0 h 1068867"/>
                <a:gd name="connsiteX62" fmla="*/ 2143633 w 4452260"/>
                <a:gd name="connsiteY62" fmla="*/ 0 h 1068867"/>
                <a:gd name="connsiteX63" fmla="*/ 2178359 w 4452260"/>
                <a:gd name="connsiteY63" fmla="*/ 0 h 1068867"/>
                <a:gd name="connsiteX64" fmla="*/ 2228719 w 4452260"/>
                <a:gd name="connsiteY64" fmla="*/ 0 h 1068867"/>
                <a:gd name="connsiteX65" fmla="*/ 2229207 w 4452260"/>
                <a:gd name="connsiteY65" fmla="*/ 0 h 1068867"/>
                <a:gd name="connsiteX66" fmla="*/ 2230931 w 4452260"/>
                <a:gd name="connsiteY66" fmla="*/ 0 h 1068867"/>
                <a:gd name="connsiteX67" fmla="*/ 2287725 w 4452260"/>
                <a:gd name="connsiteY67" fmla="*/ 0 h 1068867"/>
                <a:gd name="connsiteX68" fmla="*/ 2289450 w 4452260"/>
                <a:gd name="connsiteY68" fmla="*/ 0 h 1068867"/>
                <a:gd name="connsiteX69" fmla="*/ 2323220 w 4452260"/>
                <a:gd name="connsiteY69" fmla="*/ 0 h 1068867"/>
                <a:gd name="connsiteX70" fmla="*/ 2324944 w 4452260"/>
                <a:gd name="connsiteY70" fmla="*/ 0 h 1068867"/>
                <a:gd name="connsiteX71" fmla="*/ 2340483 w 4452260"/>
                <a:gd name="connsiteY71" fmla="*/ 0 h 1068867"/>
                <a:gd name="connsiteX72" fmla="*/ 2341447 w 4452260"/>
                <a:gd name="connsiteY72" fmla="*/ 0 h 1068867"/>
                <a:gd name="connsiteX73" fmla="*/ 2343172 w 4452260"/>
                <a:gd name="connsiteY73" fmla="*/ 0 h 1068867"/>
                <a:gd name="connsiteX74" fmla="*/ 2349122 w 4452260"/>
                <a:gd name="connsiteY74" fmla="*/ 0 h 1068867"/>
                <a:gd name="connsiteX75" fmla="*/ 2350846 w 4452260"/>
                <a:gd name="connsiteY75" fmla="*/ 0 h 1068867"/>
                <a:gd name="connsiteX76" fmla="*/ 2390844 w 4452260"/>
                <a:gd name="connsiteY76" fmla="*/ 0 h 1068867"/>
                <a:gd name="connsiteX77" fmla="*/ 2462317 w 4452260"/>
                <a:gd name="connsiteY77" fmla="*/ 0 h 1068867"/>
                <a:gd name="connsiteX78" fmla="*/ 2499455 w 4452260"/>
                <a:gd name="connsiteY78" fmla="*/ 0 h 1068867"/>
                <a:gd name="connsiteX79" fmla="*/ 2530713 w 4452260"/>
                <a:gd name="connsiteY79" fmla="*/ 0 h 1068867"/>
                <a:gd name="connsiteX80" fmla="*/ 2547403 w 4452260"/>
                <a:gd name="connsiteY80" fmla="*/ 0 h 1068867"/>
                <a:gd name="connsiteX81" fmla="*/ 2549127 w 4452260"/>
                <a:gd name="connsiteY81" fmla="*/ 0 h 1068867"/>
                <a:gd name="connsiteX82" fmla="*/ 2581074 w 4452260"/>
                <a:gd name="connsiteY82" fmla="*/ 0 h 1068867"/>
                <a:gd name="connsiteX83" fmla="*/ 2582112 w 4452260"/>
                <a:gd name="connsiteY83" fmla="*/ 0 h 1068867"/>
                <a:gd name="connsiteX84" fmla="*/ 2669530 w 4452260"/>
                <a:gd name="connsiteY84" fmla="*/ 0 h 1068867"/>
                <a:gd name="connsiteX85" fmla="*/ 2678759 w 4452260"/>
                <a:gd name="connsiteY85" fmla="*/ 0 h 1068867"/>
                <a:gd name="connsiteX86" fmla="*/ 2709527 w 4452260"/>
                <a:gd name="connsiteY86" fmla="*/ 0 h 1068867"/>
                <a:gd name="connsiteX87" fmla="*/ 2711252 w 4452260"/>
                <a:gd name="connsiteY87" fmla="*/ 0 h 1068867"/>
                <a:gd name="connsiteX88" fmla="*/ 2714748 w 4452260"/>
                <a:gd name="connsiteY88" fmla="*/ 0 h 1068867"/>
                <a:gd name="connsiteX89" fmla="*/ 2719890 w 4452260"/>
                <a:gd name="connsiteY89" fmla="*/ 0 h 1068867"/>
                <a:gd name="connsiteX90" fmla="*/ 2831360 w 4452260"/>
                <a:gd name="connsiteY90" fmla="*/ 0 h 1068867"/>
                <a:gd name="connsiteX91" fmla="*/ 2833086 w 4452260"/>
                <a:gd name="connsiteY91" fmla="*/ 0 h 1068867"/>
                <a:gd name="connsiteX92" fmla="*/ 2866087 w 4452260"/>
                <a:gd name="connsiteY92" fmla="*/ 0 h 1068867"/>
                <a:gd name="connsiteX93" fmla="*/ 2918659 w 4452260"/>
                <a:gd name="connsiteY93" fmla="*/ 0 h 1068867"/>
                <a:gd name="connsiteX94" fmla="*/ 2919896 w 4452260"/>
                <a:gd name="connsiteY94" fmla="*/ 0 h 1068867"/>
                <a:gd name="connsiteX95" fmla="*/ 2920383 w 4452260"/>
                <a:gd name="connsiteY95" fmla="*/ 0 h 1068867"/>
                <a:gd name="connsiteX96" fmla="*/ 2977177 w 4452260"/>
                <a:gd name="connsiteY96" fmla="*/ 0 h 1068867"/>
                <a:gd name="connsiteX97" fmla="*/ 2978902 w 4452260"/>
                <a:gd name="connsiteY97" fmla="*/ 0 h 1068867"/>
                <a:gd name="connsiteX98" fmla="*/ 3012671 w 4452260"/>
                <a:gd name="connsiteY98" fmla="*/ 0 h 1068867"/>
                <a:gd name="connsiteX99" fmla="*/ 3014397 w 4452260"/>
                <a:gd name="connsiteY99" fmla="*/ 0 h 1068867"/>
                <a:gd name="connsiteX100" fmla="*/ 3028211 w 4452260"/>
                <a:gd name="connsiteY100" fmla="*/ 0 h 1068867"/>
                <a:gd name="connsiteX101" fmla="*/ 3030899 w 4452260"/>
                <a:gd name="connsiteY101" fmla="*/ 0 h 1068867"/>
                <a:gd name="connsiteX102" fmla="*/ 3032624 w 4452260"/>
                <a:gd name="connsiteY102" fmla="*/ 0 h 1068867"/>
                <a:gd name="connsiteX103" fmla="*/ 3038573 w 4452260"/>
                <a:gd name="connsiteY103" fmla="*/ 0 h 1068867"/>
                <a:gd name="connsiteX104" fmla="*/ 3040298 w 4452260"/>
                <a:gd name="connsiteY104" fmla="*/ 0 h 1068867"/>
                <a:gd name="connsiteX105" fmla="*/ 3082021 w 4452260"/>
                <a:gd name="connsiteY105" fmla="*/ 0 h 1068867"/>
                <a:gd name="connsiteX106" fmla="*/ 3150044 w 4452260"/>
                <a:gd name="connsiteY106" fmla="*/ 0 h 1068867"/>
                <a:gd name="connsiteX107" fmla="*/ 3218441 w 4452260"/>
                <a:gd name="connsiteY107" fmla="*/ 0 h 1068867"/>
                <a:gd name="connsiteX108" fmla="*/ 3236855 w 4452260"/>
                <a:gd name="connsiteY108" fmla="*/ 0 h 1068867"/>
                <a:gd name="connsiteX109" fmla="*/ 3269839 w 4452260"/>
                <a:gd name="connsiteY109" fmla="*/ 0 h 1068867"/>
                <a:gd name="connsiteX110" fmla="*/ 3272250 w 4452260"/>
                <a:gd name="connsiteY110" fmla="*/ 0 h 1068867"/>
                <a:gd name="connsiteX111" fmla="*/ 3320378 w 4452260"/>
                <a:gd name="connsiteY111" fmla="*/ 0 h 1068867"/>
                <a:gd name="connsiteX112" fmla="*/ 3346330 w 4452260"/>
                <a:gd name="connsiteY112" fmla="*/ 0 h 1068867"/>
                <a:gd name="connsiteX113" fmla="*/ 3357257 w 4452260"/>
                <a:gd name="connsiteY113" fmla="*/ 0 h 1068867"/>
                <a:gd name="connsiteX114" fmla="*/ 3369936 w 4452260"/>
                <a:gd name="connsiteY114" fmla="*/ 0 h 1068867"/>
                <a:gd name="connsiteX115" fmla="*/ 3398980 w 4452260"/>
                <a:gd name="connsiteY115" fmla="*/ 0 h 1068867"/>
                <a:gd name="connsiteX116" fmla="*/ 3405925 w 4452260"/>
                <a:gd name="connsiteY116" fmla="*/ 0 h 1068867"/>
                <a:gd name="connsiteX117" fmla="*/ 3411066 w 4452260"/>
                <a:gd name="connsiteY117" fmla="*/ 0 h 1068867"/>
                <a:gd name="connsiteX118" fmla="*/ 3520813 w 4452260"/>
                <a:gd name="connsiteY118" fmla="*/ 0 h 1068867"/>
                <a:gd name="connsiteX119" fmla="*/ 3607623 w 4452260"/>
                <a:gd name="connsiteY119" fmla="*/ 0 h 1068867"/>
                <a:gd name="connsiteX120" fmla="*/ 3608111 w 4452260"/>
                <a:gd name="connsiteY120" fmla="*/ 0 h 1068867"/>
                <a:gd name="connsiteX121" fmla="*/ 3666629 w 4452260"/>
                <a:gd name="connsiteY121" fmla="*/ 0 h 1068867"/>
                <a:gd name="connsiteX122" fmla="*/ 3702124 w 4452260"/>
                <a:gd name="connsiteY122" fmla="*/ 0 h 1068867"/>
                <a:gd name="connsiteX123" fmla="*/ 3720351 w 4452260"/>
                <a:gd name="connsiteY123" fmla="*/ 0 h 1068867"/>
                <a:gd name="connsiteX124" fmla="*/ 3728025 w 4452260"/>
                <a:gd name="connsiteY124" fmla="*/ 0 h 1068867"/>
                <a:gd name="connsiteX125" fmla="*/ 3769748 w 4452260"/>
                <a:gd name="connsiteY125" fmla="*/ 0 h 1068867"/>
                <a:gd name="connsiteX126" fmla="*/ 4098793 w 4452260"/>
                <a:gd name="connsiteY126" fmla="*/ 0 h 1068867"/>
                <a:gd name="connsiteX127" fmla="*/ 4193519 w 4452260"/>
                <a:gd name="connsiteY127" fmla="*/ 54408 h 1068867"/>
                <a:gd name="connsiteX128" fmla="*/ 4439104 w 4452260"/>
                <a:gd name="connsiteY128" fmla="*/ 480025 h 1068867"/>
                <a:gd name="connsiteX129" fmla="*/ 4439104 w 4452260"/>
                <a:gd name="connsiteY129" fmla="*/ 588843 h 1068867"/>
                <a:gd name="connsiteX130" fmla="*/ 4193519 w 4452260"/>
                <a:gd name="connsiteY130" fmla="*/ 1014459 h 1068867"/>
                <a:gd name="connsiteX131" fmla="*/ 4098793 w 4452260"/>
                <a:gd name="connsiteY131" fmla="*/ 1068867 h 1068867"/>
                <a:gd name="connsiteX132" fmla="*/ 3728025 w 4452260"/>
                <a:gd name="connsiteY132" fmla="*/ 1068867 h 1068867"/>
                <a:gd name="connsiteX133" fmla="*/ 3607623 w 4452260"/>
                <a:gd name="connsiteY133" fmla="*/ 1068867 h 1068867"/>
                <a:gd name="connsiteX134" fmla="*/ 3411066 w 4452260"/>
                <a:gd name="connsiteY134" fmla="*/ 1068867 h 1068867"/>
                <a:gd name="connsiteX135" fmla="*/ 3357257 w 4452260"/>
                <a:gd name="connsiteY135" fmla="*/ 1068867 h 1068867"/>
                <a:gd name="connsiteX136" fmla="*/ 3236855 w 4452260"/>
                <a:gd name="connsiteY136" fmla="*/ 1068867 h 1068867"/>
                <a:gd name="connsiteX137" fmla="*/ 3040298 w 4452260"/>
                <a:gd name="connsiteY137" fmla="*/ 1068867 h 1068867"/>
                <a:gd name="connsiteX138" fmla="*/ 3038573 w 4452260"/>
                <a:gd name="connsiteY138" fmla="*/ 1068867 h 1068867"/>
                <a:gd name="connsiteX139" fmla="*/ 2919896 w 4452260"/>
                <a:gd name="connsiteY139" fmla="*/ 1068867 h 1068867"/>
                <a:gd name="connsiteX140" fmla="*/ 2866087 w 4452260"/>
                <a:gd name="connsiteY140" fmla="*/ 1068867 h 1068867"/>
                <a:gd name="connsiteX141" fmla="*/ 2719890 w 4452260"/>
                <a:gd name="connsiteY141" fmla="*/ 1068867 h 1068867"/>
                <a:gd name="connsiteX142" fmla="*/ 2669530 w 4452260"/>
                <a:gd name="connsiteY142" fmla="*/ 1068867 h 1068867"/>
                <a:gd name="connsiteX143" fmla="*/ 2549127 w 4452260"/>
                <a:gd name="connsiteY143" fmla="*/ 1068867 h 1068867"/>
                <a:gd name="connsiteX144" fmla="*/ 2547403 w 4452260"/>
                <a:gd name="connsiteY144" fmla="*/ 1068867 h 1068867"/>
                <a:gd name="connsiteX145" fmla="*/ 2350846 w 4452260"/>
                <a:gd name="connsiteY145" fmla="*/ 1068867 h 1068867"/>
                <a:gd name="connsiteX146" fmla="*/ 2349122 w 4452260"/>
                <a:gd name="connsiteY146" fmla="*/ 1068867 h 1068867"/>
                <a:gd name="connsiteX147" fmla="*/ 2228719 w 4452260"/>
                <a:gd name="connsiteY147" fmla="*/ 1068867 h 1068867"/>
                <a:gd name="connsiteX148" fmla="*/ 2178359 w 4452260"/>
                <a:gd name="connsiteY148" fmla="*/ 1068867 h 1068867"/>
                <a:gd name="connsiteX149" fmla="*/ 2032162 w 4452260"/>
                <a:gd name="connsiteY149" fmla="*/ 1068867 h 1068867"/>
                <a:gd name="connsiteX150" fmla="*/ 1978354 w 4452260"/>
                <a:gd name="connsiteY150" fmla="*/ 1068867 h 1068867"/>
                <a:gd name="connsiteX151" fmla="*/ 1859676 w 4452260"/>
                <a:gd name="connsiteY151" fmla="*/ 1068867 h 1068867"/>
                <a:gd name="connsiteX152" fmla="*/ 1857951 w 4452260"/>
                <a:gd name="connsiteY152" fmla="*/ 1068867 h 1068867"/>
                <a:gd name="connsiteX153" fmla="*/ 1826599 w 4452260"/>
                <a:gd name="connsiteY153" fmla="*/ 1068867 h 1068867"/>
                <a:gd name="connsiteX154" fmla="*/ 1661394 w 4452260"/>
                <a:gd name="connsiteY154" fmla="*/ 1068867 h 1068867"/>
                <a:gd name="connsiteX155" fmla="*/ 1540992 w 4452260"/>
                <a:gd name="connsiteY155" fmla="*/ 1068867 h 1068867"/>
                <a:gd name="connsiteX156" fmla="*/ 1531708 w 4452260"/>
                <a:gd name="connsiteY156" fmla="*/ 1068867 h 1068867"/>
                <a:gd name="connsiteX157" fmla="*/ 1487183 w 4452260"/>
                <a:gd name="connsiteY157" fmla="*/ 1068867 h 1068867"/>
                <a:gd name="connsiteX158" fmla="*/ 1335428 w 4452260"/>
                <a:gd name="connsiteY158" fmla="*/ 1068867 h 1068867"/>
                <a:gd name="connsiteX159" fmla="*/ 1290626 w 4452260"/>
                <a:gd name="connsiteY159" fmla="*/ 1068867 h 1068867"/>
                <a:gd name="connsiteX160" fmla="*/ 1170224 w 4452260"/>
                <a:gd name="connsiteY160" fmla="*/ 1068867 h 1068867"/>
                <a:gd name="connsiteX161" fmla="*/ 1138871 w 4452260"/>
                <a:gd name="connsiteY161" fmla="*/ 1068867 h 1068867"/>
                <a:gd name="connsiteX162" fmla="*/ 1040537 w 4452260"/>
                <a:gd name="connsiteY162" fmla="*/ 1068867 h 1068867"/>
                <a:gd name="connsiteX163" fmla="*/ 843980 w 4452260"/>
                <a:gd name="connsiteY163" fmla="*/ 1068867 h 1068867"/>
                <a:gd name="connsiteX164" fmla="*/ 799455 w 4452260"/>
                <a:gd name="connsiteY164" fmla="*/ 1068867 h 1068867"/>
                <a:gd name="connsiteX165" fmla="*/ 647700 w 4452260"/>
                <a:gd name="connsiteY165" fmla="*/ 1068867 h 1068867"/>
                <a:gd name="connsiteX166" fmla="*/ 352810 w 4452260"/>
                <a:gd name="connsiteY166" fmla="*/ 1068867 h 1068867"/>
                <a:gd name="connsiteX167" fmla="*/ 258084 w 4452260"/>
                <a:gd name="connsiteY167" fmla="*/ 1014459 h 1068867"/>
                <a:gd name="connsiteX168" fmla="*/ 12498 w 4452260"/>
                <a:gd name="connsiteY168" fmla="*/ 588843 h 1068867"/>
                <a:gd name="connsiteX169" fmla="*/ 12498 w 4452260"/>
                <a:gd name="connsiteY169" fmla="*/ 480025 h 1068867"/>
                <a:gd name="connsiteX170" fmla="*/ 258084 w 4452260"/>
                <a:gd name="connsiteY170" fmla="*/ 54408 h 1068867"/>
                <a:gd name="connsiteX171" fmla="*/ 352810 w 4452260"/>
                <a:gd name="connsiteY171" fmla="*/ 0 h 1068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4452260" h="1068867">
                  <a:moveTo>
                    <a:pt x="352810" y="0"/>
                  </a:moveTo>
                  <a:cubicBezTo>
                    <a:pt x="475602" y="0"/>
                    <a:pt x="567696" y="0"/>
                    <a:pt x="636768" y="0"/>
                  </a:cubicBezTo>
                  <a:lnTo>
                    <a:pt x="647700" y="0"/>
                  </a:lnTo>
                  <a:lnTo>
                    <a:pt x="724065" y="0"/>
                  </a:lnTo>
                  <a:cubicBezTo>
                    <a:pt x="748048" y="0"/>
                    <a:pt x="767235" y="0"/>
                    <a:pt x="782584" y="0"/>
                  </a:cubicBezTo>
                  <a:lnTo>
                    <a:pt x="799455" y="0"/>
                  </a:lnTo>
                  <a:lnTo>
                    <a:pt x="809825" y="0"/>
                  </a:lnTo>
                  <a:lnTo>
                    <a:pt x="818078" y="0"/>
                  </a:lnTo>
                  <a:cubicBezTo>
                    <a:pt x="843980" y="0"/>
                    <a:pt x="843980" y="0"/>
                    <a:pt x="843980" y="0"/>
                  </a:cubicBezTo>
                  <a:lnTo>
                    <a:pt x="931658" y="0"/>
                  </a:lnTo>
                  <a:lnTo>
                    <a:pt x="961580" y="0"/>
                  </a:lnTo>
                  <a:lnTo>
                    <a:pt x="1000055" y="0"/>
                  </a:lnTo>
                  <a:lnTo>
                    <a:pt x="1040537" y="0"/>
                  </a:lnTo>
                  <a:lnTo>
                    <a:pt x="1051453" y="0"/>
                  </a:lnTo>
                  <a:lnTo>
                    <a:pt x="1083414" y="0"/>
                  </a:lnTo>
                  <a:lnTo>
                    <a:pt x="1112969" y="0"/>
                  </a:lnTo>
                  <a:cubicBezTo>
                    <a:pt x="1138871" y="0"/>
                    <a:pt x="1138871" y="0"/>
                    <a:pt x="1138871" y="0"/>
                  </a:cubicBezTo>
                  <a:lnTo>
                    <a:pt x="1170224" y="0"/>
                  </a:lnTo>
                  <a:lnTo>
                    <a:pt x="1170711" y="0"/>
                  </a:lnTo>
                  <a:lnTo>
                    <a:pt x="1202662" y="0"/>
                  </a:lnTo>
                  <a:lnTo>
                    <a:pt x="1240037" y="0"/>
                  </a:lnTo>
                  <a:cubicBezTo>
                    <a:pt x="1290626" y="0"/>
                    <a:pt x="1290626" y="0"/>
                    <a:pt x="1290626" y="0"/>
                  </a:cubicBezTo>
                  <a:lnTo>
                    <a:pt x="1324496" y="0"/>
                  </a:lnTo>
                  <a:lnTo>
                    <a:pt x="1332348" y="0"/>
                  </a:lnTo>
                  <a:lnTo>
                    <a:pt x="1335428" y="0"/>
                  </a:lnTo>
                  <a:lnTo>
                    <a:pt x="1411793" y="0"/>
                  </a:lnTo>
                  <a:lnTo>
                    <a:pt x="1454182" y="0"/>
                  </a:lnTo>
                  <a:lnTo>
                    <a:pt x="1470312" y="0"/>
                  </a:lnTo>
                  <a:lnTo>
                    <a:pt x="1487183" y="0"/>
                  </a:lnTo>
                  <a:lnTo>
                    <a:pt x="1497552" y="0"/>
                  </a:lnTo>
                  <a:lnTo>
                    <a:pt x="1505806" y="0"/>
                  </a:lnTo>
                  <a:lnTo>
                    <a:pt x="1528471" y="0"/>
                  </a:lnTo>
                  <a:lnTo>
                    <a:pt x="1531708" y="0"/>
                  </a:lnTo>
                  <a:lnTo>
                    <a:pt x="1540992" y="0"/>
                  </a:lnTo>
                  <a:lnTo>
                    <a:pt x="1541479" y="0"/>
                  </a:lnTo>
                  <a:lnTo>
                    <a:pt x="1599998" y="0"/>
                  </a:lnTo>
                  <a:lnTo>
                    <a:pt x="1619386" y="0"/>
                  </a:lnTo>
                  <a:lnTo>
                    <a:pt x="1635492" y="0"/>
                  </a:lnTo>
                  <a:lnTo>
                    <a:pt x="1649308" y="0"/>
                  </a:lnTo>
                  <a:lnTo>
                    <a:pt x="1653720" y="0"/>
                  </a:lnTo>
                  <a:lnTo>
                    <a:pt x="1661394" y="0"/>
                  </a:lnTo>
                  <a:lnTo>
                    <a:pt x="1687782" y="0"/>
                  </a:lnTo>
                  <a:lnTo>
                    <a:pt x="1703116" y="0"/>
                  </a:lnTo>
                  <a:lnTo>
                    <a:pt x="1739181" y="0"/>
                  </a:lnTo>
                  <a:lnTo>
                    <a:pt x="1771141" y="0"/>
                  </a:lnTo>
                  <a:lnTo>
                    <a:pt x="1800697" y="0"/>
                  </a:lnTo>
                  <a:lnTo>
                    <a:pt x="1811727" y="0"/>
                  </a:lnTo>
                  <a:lnTo>
                    <a:pt x="1823361" y="0"/>
                  </a:lnTo>
                  <a:lnTo>
                    <a:pt x="1826599" y="0"/>
                  </a:lnTo>
                  <a:lnTo>
                    <a:pt x="1857951" y="0"/>
                  </a:lnTo>
                  <a:lnTo>
                    <a:pt x="1858439" y="0"/>
                  </a:lnTo>
                  <a:lnTo>
                    <a:pt x="1859676" y="0"/>
                  </a:lnTo>
                  <a:lnTo>
                    <a:pt x="1893346" y="0"/>
                  </a:lnTo>
                  <a:lnTo>
                    <a:pt x="1927765" y="0"/>
                  </a:lnTo>
                  <a:lnTo>
                    <a:pt x="1963365" y="0"/>
                  </a:lnTo>
                  <a:lnTo>
                    <a:pt x="1978354" y="0"/>
                  </a:lnTo>
                  <a:lnTo>
                    <a:pt x="1991032" y="0"/>
                  </a:lnTo>
                  <a:lnTo>
                    <a:pt x="2020076" y="0"/>
                  </a:lnTo>
                  <a:lnTo>
                    <a:pt x="2021800" y="0"/>
                  </a:lnTo>
                  <a:lnTo>
                    <a:pt x="2027021" y="0"/>
                  </a:lnTo>
                  <a:cubicBezTo>
                    <a:pt x="2032162" y="0"/>
                    <a:pt x="2032162" y="0"/>
                    <a:pt x="2032162" y="0"/>
                  </a:cubicBezTo>
                  <a:lnTo>
                    <a:pt x="2141909" y="0"/>
                  </a:lnTo>
                  <a:lnTo>
                    <a:pt x="2143633" y="0"/>
                  </a:lnTo>
                  <a:lnTo>
                    <a:pt x="2178359" y="0"/>
                  </a:lnTo>
                  <a:lnTo>
                    <a:pt x="2228719" y="0"/>
                  </a:lnTo>
                  <a:lnTo>
                    <a:pt x="2229207" y="0"/>
                  </a:lnTo>
                  <a:lnTo>
                    <a:pt x="2230931" y="0"/>
                  </a:lnTo>
                  <a:lnTo>
                    <a:pt x="2287725" y="0"/>
                  </a:lnTo>
                  <a:lnTo>
                    <a:pt x="2289450" y="0"/>
                  </a:lnTo>
                  <a:lnTo>
                    <a:pt x="2323220" y="0"/>
                  </a:lnTo>
                  <a:lnTo>
                    <a:pt x="2324944" y="0"/>
                  </a:lnTo>
                  <a:lnTo>
                    <a:pt x="2340483" y="0"/>
                  </a:lnTo>
                  <a:lnTo>
                    <a:pt x="2341447" y="0"/>
                  </a:lnTo>
                  <a:lnTo>
                    <a:pt x="2343172" y="0"/>
                  </a:lnTo>
                  <a:lnTo>
                    <a:pt x="2349122" y="0"/>
                  </a:lnTo>
                  <a:lnTo>
                    <a:pt x="2350846" y="0"/>
                  </a:lnTo>
                  <a:lnTo>
                    <a:pt x="2390844" y="0"/>
                  </a:lnTo>
                  <a:lnTo>
                    <a:pt x="2462317" y="0"/>
                  </a:lnTo>
                  <a:lnTo>
                    <a:pt x="2499455" y="0"/>
                  </a:lnTo>
                  <a:lnTo>
                    <a:pt x="2530713" y="0"/>
                  </a:lnTo>
                  <a:lnTo>
                    <a:pt x="2547403" y="0"/>
                  </a:lnTo>
                  <a:lnTo>
                    <a:pt x="2549127" y="0"/>
                  </a:lnTo>
                  <a:lnTo>
                    <a:pt x="2581074" y="0"/>
                  </a:lnTo>
                  <a:lnTo>
                    <a:pt x="2582112" y="0"/>
                  </a:lnTo>
                  <a:cubicBezTo>
                    <a:pt x="2669530" y="0"/>
                    <a:pt x="2669530" y="0"/>
                    <a:pt x="2669530" y="0"/>
                  </a:cubicBezTo>
                  <a:lnTo>
                    <a:pt x="2678759" y="0"/>
                  </a:lnTo>
                  <a:lnTo>
                    <a:pt x="2709527" y="0"/>
                  </a:lnTo>
                  <a:lnTo>
                    <a:pt x="2711252" y="0"/>
                  </a:lnTo>
                  <a:lnTo>
                    <a:pt x="2714748" y="0"/>
                  </a:lnTo>
                  <a:lnTo>
                    <a:pt x="2719890" y="0"/>
                  </a:lnTo>
                  <a:lnTo>
                    <a:pt x="2831360" y="0"/>
                  </a:lnTo>
                  <a:lnTo>
                    <a:pt x="2833086" y="0"/>
                  </a:lnTo>
                  <a:lnTo>
                    <a:pt x="2866087" y="0"/>
                  </a:lnTo>
                  <a:lnTo>
                    <a:pt x="2918659" y="0"/>
                  </a:lnTo>
                  <a:lnTo>
                    <a:pt x="2919896" y="0"/>
                  </a:lnTo>
                  <a:lnTo>
                    <a:pt x="2920383" y="0"/>
                  </a:lnTo>
                  <a:lnTo>
                    <a:pt x="2977177" y="0"/>
                  </a:lnTo>
                  <a:lnTo>
                    <a:pt x="2978902" y="0"/>
                  </a:lnTo>
                  <a:lnTo>
                    <a:pt x="3012671" y="0"/>
                  </a:lnTo>
                  <a:lnTo>
                    <a:pt x="3014397" y="0"/>
                  </a:lnTo>
                  <a:lnTo>
                    <a:pt x="3028211" y="0"/>
                  </a:lnTo>
                  <a:lnTo>
                    <a:pt x="3030899" y="0"/>
                  </a:lnTo>
                  <a:lnTo>
                    <a:pt x="3032624" y="0"/>
                  </a:lnTo>
                  <a:lnTo>
                    <a:pt x="3038573" y="0"/>
                  </a:lnTo>
                  <a:lnTo>
                    <a:pt x="3040298" y="0"/>
                  </a:lnTo>
                  <a:lnTo>
                    <a:pt x="3082021" y="0"/>
                  </a:lnTo>
                  <a:lnTo>
                    <a:pt x="3150044" y="0"/>
                  </a:lnTo>
                  <a:lnTo>
                    <a:pt x="3218441" y="0"/>
                  </a:lnTo>
                  <a:lnTo>
                    <a:pt x="3236855" y="0"/>
                  </a:lnTo>
                  <a:lnTo>
                    <a:pt x="3269839" y="0"/>
                  </a:lnTo>
                  <a:lnTo>
                    <a:pt x="3272250" y="0"/>
                  </a:lnTo>
                  <a:lnTo>
                    <a:pt x="3320378" y="0"/>
                  </a:lnTo>
                  <a:lnTo>
                    <a:pt x="3346330" y="0"/>
                  </a:lnTo>
                  <a:lnTo>
                    <a:pt x="3357257" y="0"/>
                  </a:lnTo>
                  <a:lnTo>
                    <a:pt x="3369936" y="0"/>
                  </a:lnTo>
                  <a:lnTo>
                    <a:pt x="3398980" y="0"/>
                  </a:lnTo>
                  <a:lnTo>
                    <a:pt x="3405925" y="0"/>
                  </a:lnTo>
                  <a:cubicBezTo>
                    <a:pt x="3411066" y="0"/>
                    <a:pt x="3411066" y="0"/>
                    <a:pt x="3411066" y="0"/>
                  </a:cubicBezTo>
                  <a:lnTo>
                    <a:pt x="3520813" y="0"/>
                  </a:lnTo>
                  <a:lnTo>
                    <a:pt x="3607623" y="0"/>
                  </a:lnTo>
                  <a:lnTo>
                    <a:pt x="3608111" y="0"/>
                  </a:lnTo>
                  <a:lnTo>
                    <a:pt x="3666629" y="0"/>
                  </a:lnTo>
                  <a:lnTo>
                    <a:pt x="3702124" y="0"/>
                  </a:lnTo>
                  <a:lnTo>
                    <a:pt x="3720351" y="0"/>
                  </a:lnTo>
                  <a:lnTo>
                    <a:pt x="3728025" y="0"/>
                  </a:lnTo>
                  <a:lnTo>
                    <a:pt x="3769748" y="0"/>
                  </a:lnTo>
                  <a:cubicBezTo>
                    <a:pt x="4098793" y="0"/>
                    <a:pt x="4098793" y="0"/>
                    <a:pt x="4098793" y="0"/>
                  </a:cubicBezTo>
                  <a:cubicBezTo>
                    <a:pt x="4133877" y="0"/>
                    <a:pt x="4175977" y="24572"/>
                    <a:pt x="4193519" y="54408"/>
                  </a:cubicBezTo>
                  <a:cubicBezTo>
                    <a:pt x="4439104" y="480025"/>
                    <a:pt x="4439104" y="480025"/>
                    <a:pt x="4439104" y="480025"/>
                  </a:cubicBezTo>
                  <a:cubicBezTo>
                    <a:pt x="4456646" y="509862"/>
                    <a:pt x="4456646" y="559005"/>
                    <a:pt x="4439104" y="588843"/>
                  </a:cubicBezTo>
                  <a:cubicBezTo>
                    <a:pt x="4193519" y="1014459"/>
                    <a:pt x="4193519" y="1014459"/>
                    <a:pt x="4193519" y="1014459"/>
                  </a:cubicBezTo>
                  <a:cubicBezTo>
                    <a:pt x="4175977" y="1044295"/>
                    <a:pt x="4133877" y="1068867"/>
                    <a:pt x="4098793" y="1068867"/>
                  </a:cubicBezTo>
                  <a:lnTo>
                    <a:pt x="3728025" y="1068867"/>
                  </a:lnTo>
                  <a:lnTo>
                    <a:pt x="3607623" y="1068867"/>
                  </a:lnTo>
                  <a:lnTo>
                    <a:pt x="3411066" y="1068867"/>
                  </a:lnTo>
                  <a:lnTo>
                    <a:pt x="3357257" y="1068867"/>
                  </a:lnTo>
                  <a:lnTo>
                    <a:pt x="3236855" y="1068867"/>
                  </a:lnTo>
                  <a:lnTo>
                    <a:pt x="3040298" y="1068867"/>
                  </a:lnTo>
                  <a:lnTo>
                    <a:pt x="3038573" y="1068867"/>
                  </a:lnTo>
                  <a:lnTo>
                    <a:pt x="2919896" y="1068867"/>
                  </a:lnTo>
                  <a:lnTo>
                    <a:pt x="2866087" y="1068867"/>
                  </a:lnTo>
                  <a:lnTo>
                    <a:pt x="2719890" y="1068867"/>
                  </a:lnTo>
                  <a:lnTo>
                    <a:pt x="2669530" y="1068867"/>
                  </a:lnTo>
                  <a:lnTo>
                    <a:pt x="2549127" y="1068867"/>
                  </a:lnTo>
                  <a:lnTo>
                    <a:pt x="2547403" y="1068867"/>
                  </a:lnTo>
                  <a:lnTo>
                    <a:pt x="2350846" y="1068867"/>
                  </a:lnTo>
                  <a:lnTo>
                    <a:pt x="2349122" y="1068867"/>
                  </a:lnTo>
                  <a:lnTo>
                    <a:pt x="2228719" y="1068867"/>
                  </a:lnTo>
                  <a:lnTo>
                    <a:pt x="2178359" y="1068867"/>
                  </a:lnTo>
                  <a:lnTo>
                    <a:pt x="2032162" y="1068867"/>
                  </a:lnTo>
                  <a:lnTo>
                    <a:pt x="1978354" y="1068867"/>
                  </a:lnTo>
                  <a:lnTo>
                    <a:pt x="1859676" y="1068867"/>
                  </a:lnTo>
                  <a:lnTo>
                    <a:pt x="1857951" y="1068867"/>
                  </a:lnTo>
                  <a:lnTo>
                    <a:pt x="1826599" y="1068867"/>
                  </a:lnTo>
                  <a:lnTo>
                    <a:pt x="1661394" y="1068867"/>
                  </a:lnTo>
                  <a:lnTo>
                    <a:pt x="1540992" y="1068867"/>
                  </a:lnTo>
                  <a:lnTo>
                    <a:pt x="1531708" y="1068867"/>
                  </a:lnTo>
                  <a:lnTo>
                    <a:pt x="1487183" y="1068867"/>
                  </a:lnTo>
                  <a:lnTo>
                    <a:pt x="1335428" y="1068867"/>
                  </a:lnTo>
                  <a:lnTo>
                    <a:pt x="1290626" y="1068867"/>
                  </a:lnTo>
                  <a:lnTo>
                    <a:pt x="1170224" y="1068867"/>
                  </a:lnTo>
                  <a:lnTo>
                    <a:pt x="1138871" y="1068867"/>
                  </a:lnTo>
                  <a:lnTo>
                    <a:pt x="1040537" y="1068867"/>
                  </a:lnTo>
                  <a:lnTo>
                    <a:pt x="843980" y="1068867"/>
                  </a:lnTo>
                  <a:lnTo>
                    <a:pt x="799455" y="1068867"/>
                  </a:lnTo>
                  <a:lnTo>
                    <a:pt x="647700" y="1068867"/>
                  </a:lnTo>
                  <a:lnTo>
                    <a:pt x="352810" y="1068867"/>
                  </a:lnTo>
                  <a:cubicBezTo>
                    <a:pt x="318603" y="1068867"/>
                    <a:pt x="275626" y="1044295"/>
                    <a:pt x="258084" y="1014459"/>
                  </a:cubicBezTo>
                  <a:cubicBezTo>
                    <a:pt x="12498" y="588843"/>
                    <a:pt x="12498" y="588843"/>
                    <a:pt x="12498" y="588843"/>
                  </a:cubicBezTo>
                  <a:cubicBezTo>
                    <a:pt x="-4166" y="559005"/>
                    <a:pt x="-4166" y="509862"/>
                    <a:pt x="12498" y="480025"/>
                  </a:cubicBezTo>
                  <a:cubicBezTo>
                    <a:pt x="258084" y="54408"/>
                    <a:pt x="258084" y="54408"/>
                    <a:pt x="258084" y="54408"/>
                  </a:cubicBezTo>
                  <a:cubicBezTo>
                    <a:pt x="275626" y="24572"/>
                    <a:pt x="318603" y="0"/>
                    <a:pt x="352810" y="0"/>
                  </a:cubicBezTo>
                  <a:close/>
                </a:path>
              </a:pathLst>
            </a:custGeom>
            <a:gradFill flip="none" rotWithShape="1">
              <a:gsLst>
                <a:gs pos="100000">
                  <a:schemeClr val="bg1">
                    <a:lumMod val="95000"/>
                  </a:schemeClr>
                </a:gs>
                <a:gs pos="0">
                  <a:srgbClr val="D3D3D3"/>
                </a:gs>
              </a:gsLst>
              <a:lin ang="2700000" scaled="1"/>
              <a:tileRect/>
            </a:gradFill>
            <a:ln w="19050">
              <a:gradFill flip="none" rotWithShape="1">
                <a:gsLst>
                  <a:gs pos="100000">
                    <a:schemeClr val="bg1">
                      <a:lumMod val="75000"/>
                    </a:schemeClr>
                  </a:gs>
                  <a:gs pos="0">
                    <a:schemeClr val="bg1"/>
                  </a:gs>
                </a:gsLst>
                <a:lin ang="2700000" scaled="1"/>
                <a:tileRect/>
              </a:gradFill>
            </a:ln>
            <a:effectLst>
              <a:outerShdw blurRad="127000" dist="50800" dir="2700000" algn="tl" rotWithShape="0">
                <a:prstClr val="black">
                  <a:alpha val="40000"/>
                </a:prstClr>
              </a:outerShdw>
            </a:effectLst>
          </p:spPr>
          <p:txBody>
            <a:bodyPr vert="horz" wrap="square" lIns="91440" tIns="45720" rIns="91440" bIns="45720" numCol="1" anchor="t" anchorCtr="0" compatLnSpc="1">
              <a:noAutofit/>
            </a:bodyPr>
            <a:lstStyle/>
            <a:p>
              <a:endParaRPr lang="zh-CN" altLang="en-US" dirty="0">
                <a:solidFill>
                  <a:prstClr val="black"/>
                </a:solidFill>
                <a:latin typeface="微软雅黑" panose="020B0503020204020204" pitchFamily="34" charset="-122"/>
              </a:endParaRPr>
            </a:p>
          </p:txBody>
        </p:sp>
        <p:sp>
          <p:nvSpPr>
            <p:cNvPr id="58" name="任意多边形 57"/>
            <p:cNvSpPr/>
            <p:nvPr/>
          </p:nvSpPr>
          <p:spPr bwMode="auto">
            <a:xfrm>
              <a:off x="1010779" y="325868"/>
              <a:ext cx="2628449" cy="527848"/>
            </a:xfrm>
            <a:custGeom>
              <a:avLst/>
              <a:gdLst>
                <a:gd name="connsiteX0" fmla="*/ 305125 w 4603109"/>
                <a:gd name="connsiteY0" fmla="*/ 0 h 924402"/>
                <a:gd name="connsiteX1" fmla="*/ 432894 w 4603109"/>
                <a:gd name="connsiteY1" fmla="*/ 0 h 924402"/>
                <a:gd name="connsiteX2" fmla="*/ 445336 w 4603109"/>
                <a:gd name="connsiteY2" fmla="*/ 0 h 924402"/>
                <a:gd name="connsiteX3" fmla="*/ 550703 w 4603109"/>
                <a:gd name="connsiteY3" fmla="*/ 0 h 924402"/>
                <a:gd name="connsiteX4" fmla="*/ 560158 w 4603109"/>
                <a:gd name="connsiteY4" fmla="*/ 0 h 924402"/>
                <a:gd name="connsiteX5" fmla="*/ 573105 w 4603109"/>
                <a:gd name="connsiteY5" fmla="*/ 0 h 924402"/>
                <a:gd name="connsiteX6" fmla="*/ 626202 w 4603109"/>
                <a:gd name="connsiteY6" fmla="*/ 0 h 924402"/>
                <a:gd name="connsiteX7" fmla="*/ 676811 w 4603109"/>
                <a:gd name="connsiteY7" fmla="*/ 0 h 924402"/>
                <a:gd name="connsiteX8" fmla="*/ 678472 w 4603109"/>
                <a:gd name="connsiteY8" fmla="*/ 0 h 924402"/>
                <a:gd name="connsiteX9" fmla="*/ 687927 w 4603109"/>
                <a:gd name="connsiteY9" fmla="*/ 0 h 924402"/>
                <a:gd name="connsiteX10" fmla="*/ 691402 w 4603109"/>
                <a:gd name="connsiteY10" fmla="*/ 0 h 924402"/>
                <a:gd name="connsiteX11" fmla="*/ 700371 w 4603109"/>
                <a:gd name="connsiteY11" fmla="*/ 0 h 924402"/>
                <a:gd name="connsiteX12" fmla="*/ 707508 w 4603109"/>
                <a:gd name="connsiteY12" fmla="*/ 0 h 924402"/>
                <a:gd name="connsiteX13" fmla="*/ 729909 w 4603109"/>
                <a:gd name="connsiteY13" fmla="*/ 0 h 924402"/>
                <a:gd name="connsiteX14" fmla="*/ 753971 w 4603109"/>
                <a:gd name="connsiteY14" fmla="*/ 0 h 924402"/>
                <a:gd name="connsiteX15" fmla="*/ 804580 w 4603109"/>
                <a:gd name="connsiteY15" fmla="*/ 0 h 924402"/>
                <a:gd name="connsiteX16" fmla="*/ 805737 w 4603109"/>
                <a:gd name="connsiteY16" fmla="*/ 0 h 924402"/>
                <a:gd name="connsiteX17" fmla="*/ 819171 w 4603109"/>
                <a:gd name="connsiteY17" fmla="*/ 0 h 924402"/>
                <a:gd name="connsiteX18" fmla="*/ 828140 w 4603109"/>
                <a:gd name="connsiteY18" fmla="*/ 0 h 924402"/>
                <a:gd name="connsiteX19" fmla="*/ 831615 w 4603109"/>
                <a:gd name="connsiteY19" fmla="*/ 0 h 924402"/>
                <a:gd name="connsiteX20" fmla="*/ 835277 w 4603109"/>
                <a:gd name="connsiteY20" fmla="*/ 0 h 924402"/>
                <a:gd name="connsiteX21" fmla="*/ 857678 w 4603109"/>
                <a:gd name="connsiteY21" fmla="*/ 0 h 924402"/>
                <a:gd name="connsiteX22" fmla="*/ 864889 w 4603109"/>
                <a:gd name="connsiteY22" fmla="*/ 0 h 924402"/>
                <a:gd name="connsiteX23" fmla="*/ 899900 w 4603109"/>
                <a:gd name="connsiteY23" fmla="*/ 0 h 924402"/>
                <a:gd name="connsiteX24" fmla="*/ 909341 w 4603109"/>
                <a:gd name="connsiteY24" fmla="*/ 0 h 924402"/>
                <a:gd name="connsiteX25" fmla="*/ 929965 w 4603109"/>
                <a:gd name="connsiteY25" fmla="*/ 0 h 924402"/>
                <a:gd name="connsiteX26" fmla="*/ 933506 w 4603109"/>
                <a:gd name="connsiteY26" fmla="*/ 0 h 924402"/>
                <a:gd name="connsiteX27" fmla="*/ 936982 w 4603109"/>
                <a:gd name="connsiteY27" fmla="*/ 0 h 924402"/>
                <a:gd name="connsiteX28" fmla="*/ 959384 w 4603109"/>
                <a:gd name="connsiteY28" fmla="*/ 0 h 924402"/>
                <a:gd name="connsiteX29" fmla="*/ 962542 w 4603109"/>
                <a:gd name="connsiteY29" fmla="*/ 0 h 924402"/>
                <a:gd name="connsiteX30" fmla="*/ 984943 w 4603109"/>
                <a:gd name="connsiteY30" fmla="*/ 0 h 924402"/>
                <a:gd name="connsiteX31" fmla="*/ 992658 w 4603109"/>
                <a:gd name="connsiteY31" fmla="*/ 0 h 924402"/>
                <a:gd name="connsiteX32" fmla="*/ 1012059 w 4603109"/>
                <a:gd name="connsiteY32" fmla="*/ 0 h 924402"/>
                <a:gd name="connsiteX33" fmla="*/ 1012480 w 4603109"/>
                <a:gd name="connsiteY33" fmla="*/ 0 h 924402"/>
                <a:gd name="connsiteX34" fmla="*/ 1027669 w 4603109"/>
                <a:gd name="connsiteY34" fmla="*/ 0 h 924402"/>
                <a:gd name="connsiteX35" fmla="*/ 1037110 w 4603109"/>
                <a:gd name="connsiteY35" fmla="*/ 0 h 924402"/>
                <a:gd name="connsiteX36" fmla="*/ 1040112 w 4603109"/>
                <a:gd name="connsiteY36" fmla="*/ 0 h 924402"/>
                <a:gd name="connsiteX37" fmla="*/ 1057734 w 4603109"/>
                <a:gd name="connsiteY37" fmla="*/ 0 h 924402"/>
                <a:gd name="connsiteX38" fmla="*/ 1064751 w 4603109"/>
                <a:gd name="connsiteY38" fmla="*/ 0 h 924402"/>
                <a:gd name="connsiteX39" fmla="*/ 1070177 w 4603109"/>
                <a:gd name="connsiteY39" fmla="*/ 0 h 924402"/>
                <a:gd name="connsiteX40" fmla="*/ 1072436 w 4603109"/>
                <a:gd name="connsiteY40" fmla="*/ 0 h 924402"/>
                <a:gd name="connsiteX41" fmla="*/ 1090311 w 4603109"/>
                <a:gd name="connsiteY41" fmla="*/ 0 h 924402"/>
                <a:gd name="connsiteX42" fmla="*/ 1110718 w 4603109"/>
                <a:gd name="connsiteY42" fmla="*/ 0 h 924402"/>
                <a:gd name="connsiteX43" fmla="*/ 1112712 w 4603109"/>
                <a:gd name="connsiteY43" fmla="*/ 0 h 924402"/>
                <a:gd name="connsiteX44" fmla="*/ 1116187 w 4603109"/>
                <a:gd name="connsiteY44" fmla="*/ 0 h 924402"/>
                <a:gd name="connsiteX45" fmla="*/ 1139828 w 4603109"/>
                <a:gd name="connsiteY45" fmla="*/ 0 h 924402"/>
                <a:gd name="connsiteX46" fmla="*/ 1140249 w 4603109"/>
                <a:gd name="connsiteY46" fmla="*/ 0 h 924402"/>
                <a:gd name="connsiteX47" fmla="*/ 1145480 w 4603109"/>
                <a:gd name="connsiteY47" fmla="*/ 0 h 924402"/>
                <a:gd name="connsiteX48" fmla="*/ 1152270 w 4603109"/>
                <a:gd name="connsiteY48" fmla="*/ 0 h 924402"/>
                <a:gd name="connsiteX49" fmla="*/ 1154934 w 4603109"/>
                <a:gd name="connsiteY49" fmla="*/ 0 h 924402"/>
                <a:gd name="connsiteX50" fmla="*/ 1167881 w 4603109"/>
                <a:gd name="connsiteY50" fmla="*/ 0 h 924402"/>
                <a:gd name="connsiteX51" fmla="*/ 1175544 w 4603109"/>
                <a:gd name="connsiteY51" fmla="*/ 0 h 924402"/>
                <a:gd name="connsiteX52" fmla="*/ 1184998 w 4603109"/>
                <a:gd name="connsiteY52" fmla="*/ 0 h 924402"/>
                <a:gd name="connsiteX53" fmla="*/ 1197946 w 4603109"/>
                <a:gd name="connsiteY53" fmla="*/ 0 h 924402"/>
                <a:gd name="connsiteX54" fmla="*/ 1200205 w 4603109"/>
                <a:gd name="connsiteY54" fmla="*/ 0 h 924402"/>
                <a:gd name="connsiteX55" fmla="*/ 1220978 w 4603109"/>
                <a:gd name="connsiteY55" fmla="*/ 0 h 924402"/>
                <a:gd name="connsiteX56" fmla="*/ 1238487 w 4603109"/>
                <a:gd name="connsiteY56" fmla="*/ 0 h 924402"/>
                <a:gd name="connsiteX57" fmla="*/ 1243956 w 4603109"/>
                <a:gd name="connsiteY57" fmla="*/ 0 h 924402"/>
                <a:gd name="connsiteX58" fmla="*/ 1251042 w 4603109"/>
                <a:gd name="connsiteY58" fmla="*/ 0 h 924402"/>
                <a:gd name="connsiteX59" fmla="*/ 1257637 w 4603109"/>
                <a:gd name="connsiteY59" fmla="*/ 0 h 924402"/>
                <a:gd name="connsiteX60" fmla="*/ 1271587 w 4603109"/>
                <a:gd name="connsiteY60" fmla="*/ 0 h 924402"/>
                <a:gd name="connsiteX61" fmla="*/ 1273249 w 4603109"/>
                <a:gd name="connsiteY61" fmla="*/ 0 h 924402"/>
                <a:gd name="connsiteX62" fmla="*/ 1280039 w 4603109"/>
                <a:gd name="connsiteY62" fmla="*/ 0 h 924402"/>
                <a:gd name="connsiteX63" fmla="*/ 1282703 w 4603109"/>
                <a:gd name="connsiteY63" fmla="*/ 0 h 924402"/>
                <a:gd name="connsiteX64" fmla="*/ 1286178 w 4603109"/>
                <a:gd name="connsiteY64" fmla="*/ 0 h 924402"/>
                <a:gd name="connsiteX65" fmla="*/ 1295146 w 4603109"/>
                <a:gd name="connsiteY65" fmla="*/ 0 h 924402"/>
                <a:gd name="connsiteX66" fmla="*/ 1301651 w 4603109"/>
                <a:gd name="connsiteY66" fmla="*/ 0 h 924402"/>
                <a:gd name="connsiteX67" fmla="*/ 1302284 w 4603109"/>
                <a:gd name="connsiteY67" fmla="*/ 0 h 924402"/>
                <a:gd name="connsiteX68" fmla="*/ 1303313 w 4603109"/>
                <a:gd name="connsiteY68" fmla="*/ 0 h 924402"/>
                <a:gd name="connsiteX69" fmla="*/ 1312767 w 4603109"/>
                <a:gd name="connsiteY69" fmla="*/ 0 h 924402"/>
                <a:gd name="connsiteX70" fmla="*/ 1316242 w 4603109"/>
                <a:gd name="connsiteY70" fmla="*/ 0 h 924402"/>
                <a:gd name="connsiteX71" fmla="*/ 1321886 w 4603109"/>
                <a:gd name="connsiteY71" fmla="*/ 0 h 924402"/>
                <a:gd name="connsiteX72" fmla="*/ 1324685 w 4603109"/>
                <a:gd name="connsiteY72" fmla="*/ 0 h 924402"/>
                <a:gd name="connsiteX73" fmla="*/ 1325211 w 4603109"/>
                <a:gd name="connsiteY73" fmla="*/ 0 h 924402"/>
                <a:gd name="connsiteX74" fmla="*/ 1332348 w 4603109"/>
                <a:gd name="connsiteY74" fmla="*/ 0 h 924402"/>
                <a:gd name="connsiteX75" fmla="*/ 1332714 w 4603109"/>
                <a:gd name="connsiteY75" fmla="*/ 0 h 924402"/>
                <a:gd name="connsiteX76" fmla="*/ 1333135 w 4603109"/>
                <a:gd name="connsiteY76" fmla="*/ 0 h 924402"/>
                <a:gd name="connsiteX77" fmla="*/ 1348747 w 4603109"/>
                <a:gd name="connsiteY77" fmla="*/ 0 h 924402"/>
                <a:gd name="connsiteX78" fmla="*/ 1354749 w 4603109"/>
                <a:gd name="connsiteY78" fmla="*/ 0 h 924402"/>
                <a:gd name="connsiteX79" fmla="*/ 1378811 w 4603109"/>
                <a:gd name="connsiteY79" fmla="*/ 0 h 924402"/>
                <a:gd name="connsiteX80" fmla="*/ 1383745 w 4603109"/>
                <a:gd name="connsiteY80" fmla="*/ 0 h 924402"/>
                <a:gd name="connsiteX81" fmla="*/ 1385406 w 4603109"/>
                <a:gd name="connsiteY81" fmla="*/ 0 h 924402"/>
                <a:gd name="connsiteX82" fmla="*/ 1399356 w 4603109"/>
                <a:gd name="connsiteY82" fmla="*/ 0 h 924402"/>
                <a:gd name="connsiteX83" fmla="*/ 1400513 w 4603109"/>
                <a:gd name="connsiteY83" fmla="*/ 0 h 924402"/>
                <a:gd name="connsiteX84" fmla="*/ 1413947 w 4603109"/>
                <a:gd name="connsiteY84" fmla="*/ 0 h 924402"/>
                <a:gd name="connsiteX85" fmla="*/ 1414442 w 4603109"/>
                <a:gd name="connsiteY85" fmla="*/ 0 h 924402"/>
                <a:gd name="connsiteX86" fmla="*/ 1422915 w 4603109"/>
                <a:gd name="connsiteY86" fmla="*/ 0 h 924402"/>
                <a:gd name="connsiteX87" fmla="*/ 1426390 w 4603109"/>
                <a:gd name="connsiteY87" fmla="*/ 0 h 924402"/>
                <a:gd name="connsiteX88" fmla="*/ 1429420 w 4603109"/>
                <a:gd name="connsiteY88" fmla="*/ 0 h 924402"/>
                <a:gd name="connsiteX89" fmla="*/ 1430053 w 4603109"/>
                <a:gd name="connsiteY89" fmla="*/ 0 h 924402"/>
                <a:gd name="connsiteX90" fmla="*/ 1430206 w 4603109"/>
                <a:gd name="connsiteY90" fmla="*/ 0 h 924402"/>
                <a:gd name="connsiteX91" fmla="*/ 1430577 w 4603109"/>
                <a:gd name="connsiteY91" fmla="*/ 0 h 924402"/>
                <a:gd name="connsiteX92" fmla="*/ 1436843 w 4603109"/>
                <a:gd name="connsiteY92" fmla="*/ 0 h 924402"/>
                <a:gd name="connsiteX93" fmla="*/ 1444011 w 4603109"/>
                <a:gd name="connsiteY93" fmla="*/ 0 h 924402"/>
                <a:gd name="connsiteX94" fmla="*/ 1449655 w 4603109"/>
                <a:gd name="connsiteY94" fmla="*/ 0 h 924402"/>
                <a:gd name="connsiteX95" fmla="*/ 1452454 w 4603109"/>
                <a:gd name="connsiteY95" fmla="*/ 0 h 924402"/>
                <a:gd name="connsiteX96" fmla="*/ 1452980 w 4603109"/>
                <a:gd name="connsiteY96" fmla="*/ 0 h 924402"/>
                <a:gd name="connsiteX97" fmla="*/ 1456455 w 4603109"/>
                <a:gd name="connsiteY97" fmla="*/ 0 h 924402"/>
                <a:gd name="connsiteX98" fmla="*/ 1459664 w 4603109"/>
                <a:gd name="connsiteY98" fmla="*/ 0 h 924402"/>
                <a:gd name="connsiteX99" fmla="*/ 1460117 w 4603109"/>
                <a:gd name="connsiteY99" fmla="*/ 0 h 924402"/>
                <a:gd name="connsiteX100" fmla="*/ 1460483 w 4603109"/>
                <a:gd name="connsiteY100" fmla="*/ 0 h 924402"/>
                <a:gd name="connsiteX101" fmla="*/ 1460904 w 4603109"/>
                <a:gd name="connsiteY101" fmla="*/ 0 h 924402"/>
                <a:gd name="connsiteX102" fmla="*/ 1472926 w 4603109"/>
                <a:gd name="connsiteY102" fmla="*/ 0 h 924402"/>
                <a:gd name="connsiteX103" fmla="*/ 1482518 w 4603109"/>
                <a:gd name="connsiteY103" fmla="*/ 0 h 924402"/>
                <a:gd name="connsiteX104" fmla="*/ 1489729 w 4603109"/>
                <a:gd name="connsiteY104" fmla="*/ 0 h 924402"/>
                <a:gd name="connsiteX105" fmla="*/ 1504116 w 4603109"/>
                <a:gd name="connsiteY105" fmla="*/ 0 h 924402"/>
                <a:gd name="connsiteX106" fmla="*/ 1511514 w 4603109"/>
                <a:gd name="connsiteY106" fmla="*/ 0 h 924402"/>
                <a:gd name="connsiteX107" fmla="*/ 1524740 w 4603109"/>
                <a:gd name="connsiteY107" fmla="*/ 0 h 924402"/>
                <a:gd name="connsiteX108" fmla="*/ 1528282 w 4603109"/>
                <a:gd name="connsiteY108" fmla="*/ 0 h 924402"/>
                <a:gd name="connsiteX109" fmla="*/ 1531757 w 4603109"/>
                <a:gd name="connsiteY109" fmla="*/ 0 h 924402"/>
                <a:gd name="connsiteX110" fmla="*/ 1534181 w 4603109"/>
                <a:gd name="connsiteY110" fmla="*/ 0 h 924402"/>
                <a:gd name="connsiteX111" fmla="*/ 1542211 w 4603109"/>
                <a:gd name="connsiteY111" fmla="*/ 0 h 924402"/>
                <a:gd name="connsiteX112" fmla="*/ 1554159 w 4603109"/>
                <a:gd name="connsiteY112" fmla="*/ 0 h 924402"/>
                <a:gd name="connsiteX113" fmla="*/ 1557318 w 4603109"/>
                <a:gd name="connsiteY113" fmla="*/ 0 h 924402"/>
                <a:gd name="connsiteX114" fmla="*/ 1557975 w 4603109"/>
                <a:gd name="connsiteY114" fmla="*/ 0 h 924402"/>
                <a:gd name="connsiteX115" fmla="*/ 1558346 w 4603109"/>
                <a:gd name="connsiteY115" fmla="*/ 0 h 924402"/>
                <a:gd name="connsiteX116" fmla="*/ 1561822 w 4603109"/>
                <a:gd name="connsiteY116" fmla="*/ 0 h 924402"/>
                <a:gd name="connsiteX117" fmla="*/ 1564612 w 4603109"/>
                <a:gd name="connsiteY117" fmla="*/ 0 h 924402"/>
                <a:gd name="connsiteX118" fmla="*/ 1566857 w 4603109"/>
                <a:gd name="connsiteY118" fmla="*/ 0 h 924402"/>
                <a:gd name="connsiteX119" fmla="*/ 1576919 w 4603109"/>
                <a:gd name="connsiteY119" fmla="*/ 0 h 924402"/>
                <a:gd name="connsiteX120" fmla="*/ 1579719 w 4603109"/>
                <a:gd name="connsiteY120" fmla="*/ 0 h 924402"/>
                <a:gd name="connsiteX121" fmla="*/ 1584224 w 4603109"/>
                <a:gd name="connsiteY121" fmla="*/ 0 h 924402"/>
                <a:gd name="connsiteX122" fmla="*/ 1587382 w 4603109"/>
                <a:gd name="connsiteY122" fmla="*/ 0 h 924402"/>
                <a:gd name="connsiteX123" fmla="*/ 1587433 w 4603109"/>
                <a:gd name="connsiteY123" fmla="*/ 0 h 924402"/>
                <a:gd name="connsiteX124" fmla="*/ 1600695 w 4603109"/>
                <a:gd name="connsiteY124" fmla="*/ 0 h 924402"/>
                <a:gd name="connsiteX125" fmla="*/ 1606834 w 4603109"/>
                <a:gd name="connsiteY125" fmla="*/ 0 h 924402"/>
                <a:gd name="connsiteX126" fmla="*/ 1607256 w 4603109"/>
                <a:gd name="connsiteY126" fmla="*/ 0 h 924402"/>
                <a:gd name="connsiteX127" fmla="*/ 1608325 w 4603109"/>
                <a:gd name="connsiteY127" fmla="*/ 0 h 924402"/>
                <a:gd name="connsiteX128" fmla="*/ 1609783 w 4603109"/>
                <a:gd name="connsiteY128" fmla="*/ 0 h 924402"/>
                <a:gd name="connsiteX129" fmla="*/ 1617498 w 4603109"/>
                <a:gd name="connsiteY129" fmla="*/ 0 h 924402"/>
                <a:gd name="connsiteX130" fmla="*/ 1631885 w 4603109"/>
                <a:gd name="connsiteY130" fmla="*/ 0 h 924402"/>
                <a:gd name="connsiteX131" fmla="*/ 1636899 w 4603109"/>
                <a:gd name="connsiteY131" fmla="*/ 0 h 924402"/>
                <a:gd name="connsiteX132" fmla="*/ 1637320 w 4603109"/>
                <a:gd name="connsiteY132" fmla="*/ 0 h 924402"/>
                <a:gd name="connsiteX133" fmla="*/ 1637445 w 4603109"/>
                <a:gd name="connsiteY133" fmla="*/ 0 h 924402"/>
                <a:gd name="connsiteX134" fmla="*/ 1652509 w 4603109"/>
                <a:gd name="connsiteY134" fmla="*/ 0 h 924402"/>
                <a:gd name="connsiteX135" fmla="*/ 1659526 w 4603109"/>
                <a:gd name="connsiteY135" fmla="*/ 0 h 924402"/>
                <a:gd name="connsiteX136" fmla="*/ 1661950 w 4603109"/>
                <a:gd name="connsiteY136" fmla="*/ 0 h 924402"/>
                <a:gd name="connsiteX137" fmla="*/ 1664952 w 4603109"/>
                <a:gd name="connsiteY137" fmla="*/ 0 h 924402"/>
                <a:gd name="connsiteX138" fmla="*/ 1667212 w 4603109"/>
                <a:gd name="connsiteY138" fmla="*/ 0 h 924402"/>
                <a:gd name="connsiteX139" fmla="*/ 1685087 w 4603109"/>
                <a:gd name="connsiteY139" fmla="*/ 0 h 924402"/>
                <a:gd name="connsiteX140" fmla="*/ 1689591 w 4603109"/>
                <a:gd name="connsiteY140" fmla="*/ 0 h 924402"/>
                <a:gd name="connsiteX141" fmla="*/ 1694626 w 4603109"/>
                <a:gd name="connsiteY141" fmla="*/ 0 h 924402"/>
                <a:gd name="connsiteX142" fmla="*/ 1697276 w 4603109"/>
                <a:gd name="connsiteY142" fmla="*/ 0 h 924402"/>
                <a:gd name="connsiteX143" fmla="*/ 1698000 w 4603109"/>
                <a:gd name="connsiteY143" fmla="*/ 0 h 924402"/>
                <a:gd name="connsiteX144" fmla="*/ 1704688 w 4603109"/>
                <a:gd name="connsiteY144" fmla="*/ 0 h 924402"/>
                <a:gd name="connsiteX145" fmla="*/ 1707488 w 4603109"/>
                <a:gd name="connsiteY145" fmla="*/ 0 h 924402"/>
                <a:gd name="connsiteX146" fmla="*/ 1710963 w 4603109"/>
                <a:gd name="connsiteY146" fmla="*/ 0 h 924402"/>
                <a:gd name="connsiteX147" fmla="*/ 1715151 w 4603109"/>
                <a:gd name="connsiteY147" fmla="*/ 0 h 924402"/>
                <a:gd name="connsiteX148" fmla="*/ 1721928 w 4603109"/>
                <a:gd name="connsiteY148" fmla="*/ 0 h 924402"/>
                <a:gd name="connsiteX149" fmla="*/ 1734603 w 4603109"/>
                <a:gd name="connsiteY149" fmla="*/ 0 h 924402"/>
                <a:gd name="connsiteX150" fmla="*/ 1735025 w 4603109"/>
                <a:gd name="connsiteY150" fmla="*/ 0 h 924402"/>
                <a:gd name="connsiteX151" fmla="*/ 1735558 w 4603109"/>
                <a:gd name="connsiteY151" fmla="*/ 0 h 924402"/>
                <a:gd name="connsiteX152" fmla="*/ 1736094 w 4603109"/>
                <a:gd name="connsiteY152" fmla="*/ 0 h 924402"/>
                <a:gd name="connsiteX153" fmla="*/ 1737552 w 4603109"/>
                <a:gd name="connsiteY153" fmla="*/ 0 h 924402"/>
                <a:gd name="connsiteX154" fmla="*/ 1741027 w 4603109"/>
                <a:gd name="connsiteY154" fmla="*/ 0 h 924402"/>
                <a:gd name="connsiteX155" fmla="*/ 1747046 w 4603109"/>
                <a:gd name="connsiteY155" fmla="*/ 0 h 924402"/>
                <a:gd name="connsiteX156" fmla="*/ 1748537 w 4603109"/>
                <a:gd name="connsiteY156" fmla="*/ 0 h 924402"/>
                <a:gd name="connsiteX157" fmla="*/ 1753052 w 4603109"/>
                <a:gd name="connsiteY157" fmla="*/ 0 h 924402"/>
                <a:gd name="connsiteX158" fmla="*/ 1757499 w 4603109"/>
                <a:gd name="connsiteY158" fmla="*/ 0 h 924402"/>
                <a:gd name="connsiteX159" fmla="*/ 1764668 w 4603109"/>
                <a:gd name="connsiteY159" fmla="*/ 0 h 924402"/>
                <a:gd name="connsiteX160" fmla="*/ 1765089 w 4603109"/>
                <a:gd name="connsiteY160" fmla="*/ 0 h 924402"/>
                <a:gd name="connsiteX161" fmla="*/ 1765214 w 4603109"/>
                <a:gd name="connsiteY161" fmla="*/ 0 h 924402"/>
                <a:gd name="connsiteX162" fmla="*/ 1770320 w 4603109"/>
                <a:gd name="connsiteY162" fmla="*/ 0 h 924402"/>
                <a:gd name="connsiteX163" fmla="*/ 1777110 w 4603109"/>
                <a:gd name="connsiteY163" fmla="*/ 0 h 924402"/>
                <a:gd name="connsiteX164" fmla="*/ 1779774 w 4603109"/>
                <a:gd name="connsiteY164" fmla="*/ 0 h 924402"/>
                <a:gd name="connsiteX165" fmla="*/ 1792721 w 4603109"/>
                <a:gd name="connsiteY165" fmla="*/ 0 h 924402"/>
                <a:gd name="connsiteX166" fmla="*/ 1794981 w 4603109"/>
                <a:gd name="connsiteY166" fmla="*/ 0 h 924402"/>
                <a:gd name="connsiteX167" fmla="*/ 1825045 w 4603109"/>
                <a:gd name="connsiteY167" fmla="*/ 0 h 924402"/>
                <a:gd name="connsiteX168" fmla="*/ 1825769 w 4603109"/>
                <a:gd name="connsiteY168" fmla="*/ 0 h 924402"/>
                <a:gd name="connsiteX169" fmla="*/ 1838732 w 4603109"/>
                <a:gd name="connsiteY169" fmla="*/ 0 h 924402"/>
                <a:gd name="connsiteX170" fmla="*/ 1845818 w 4603109"/>
                <a:gd name="connsiteY170" fmla="*/ 0 h 924402"/>
                <a:gd name="connsiteX171" fmla="*/ 1849697 w 4603109"/>
                <a:gd name="connsiteY171" fmla="*/ 0 h 924402"/>
                <a:gd name="connsiteX172" fmla="*/ 1852412 w 4603109"/>
                <a:gd name="connsiteY172" fmla="*/ 0 h 924402"/>
                <a:gd name="connsiteX173" fmla="*/ 1853903 w 4603109"/>
                <a:gd name="connsiteY173" fmla="*/ 0 h 924402"/>
                <a:gd name="connsiteX174" fmla="*/ 1863327 w 4603109"/>
                <a:gd name="connsiteY174" fmla="*/ 0 h 924402"/>
                <a:gd name="connsiteX175" fmla="*/ 1868796 w 4603109"/>
                <a:gd name="connsiteY175" fmla="*/ 0 h 924402"/>
                <a:gd name="connsiteX176" fmla="*/ 1874815 w 4603109"/>
                <a:gd name="connsiteY176" fmla="*/ 0 h 924402"/>
                <a:gd name="connsiteX177" fmla="*/ 1876306 w 4603109"/>
                <a:gd name="connsiteY177" fmla="*/ 0 h 924402"/>
                <a:gd name="connsiteX178" fmla="*/ 1880821 w 4603109"/>
                <a:gd name="connsiteY178" fmla="*/ 0 h 924402"/>
                <a:gd name="connsiteX179" fmla="*/ 1882477 w 4603109"/>
                <a:gd name="connsiteY179" fmla="*/ 0 h 924402"/>
                <a:gd name="connsiteX180" fmla="*/ 1883936 w 4603109"/>
                <a:gd name="connsiteY180" fmla="*/ 0 h 924402"/>
                <a:gd name="connsiteX181" fmla="*/ 1885268 w 4603109"/>
                <a:gd name="connsiteY181" fmla="*/ 0 h 924402"/>
                <a:gd name="connsiteX182" fmla="*/ 1896427 w 4603109"/>
                <a:gd name="connsiteY182" fmla="*/ 0 h 924402"/>
                <a:gd name="connsiteX183" fmla="*/ 1898089 w 4603109"/>
                <a:gd name="connsiteY183" fmla="*/ 0 h 924402"/>
                <a:gd name="connsiteX184" fmla="*/ 1904879 w 4603109"/>
                <a:gd name="connsiteY184" fmla="*/ 0 h 924402"/>
                <a:gd name="connsiteX185" fmla="*/ 1907543 w 4603109"/>
                <a:gd name="connsiteY185" fmla="*/ 0 h 924402"/>
                <a:gd name="connsiteX186" fmla="*/ 1911018 w 4603109"/>
                <a:gd name="connsiteY186" fmla="*/ 0 h 924402"/>
                <a:gd name="connsiteX187" fmla="*/ 1919986 w 4603109"/>
                <a:gd name="connsiteY187" fmla="*/ 0 h 924402"/>
                <a:gd name="connsiteX188" fmla="*/ 1927124 w 4603109"/>
                <a:gd name="connsiteY188" fmla="*/ 0 h 924402"/>
                <a:gd name="connsiteX189" fmla="*/ 1927489 w 4603109"/>
                <a:gd name="connsiteY189" fmla="*/ 0 h 924402"/>
                <a:gd name="connsiteX190" fmla="*/ 1927911 w 4603109"/>
                <a:gd name="connsiteY190" fmla="*/ 0 h 924402"/>
                <a:gd name="connsiteX191" fmla="*/ 1929402 w 4603109"/>
                <a:gd name="connsiteY191" fmla="*/ 0 h 924402"/>
                <a:gd name="connsiteX192" fmla="*/ 1946726 w 4603109"/>
                <a:gd name="connsiteY192" fmla="*/ 0 h 924402"/>
                <a:gd name="connsiteX193" fmla="*/ 1949525 w 4603109"/>
                <a:gd name="connsiteY193" fmla="*/ 0 h 924402"/>
                <a:gd name="connsiteX194" fmla="*/ 1957554 w 4603109"/>
                <a:gd name="connsiteY194" fmla="*/ 0 h 924402"/>
                <a:gd name="connsiteX195" fmla="*/ 1957975 w 4603109"/>
                <a:gd name="connsiteY195" fmla="*/ 0 h 924402"/>
                <a:gd name="connsiteX196" fmla="*/ 1973587 w 4603109"/>
                <a:gd name="connsiteY196" fmla="*/ 0 h 924402"/>
                <a:gd name="connsiteX197" fmla="*/ 1978520 w 4603109"/>
                <a:gd name="connsiteY197" fmla="*/ 0 h 924402"/>
                <a:gd name="connsiteX198" fmla="*/ 1980012 w 4603109"/>
                <a:gd name="connsiteY198" fmla="*/ 0 h 924402"/>
                <a:gd name="connsiteX199" fmla="*/ 1980181 w 4603109"/>
                <a:gd name="connsiteY199" fmla="*/ 0 h 924402"/>
                <a:gd name="connsiteX200" fmla="*/ 1981672 w 4603109"/>
                <a:gd name="connsiteY200" fmla="*/ 0 h 924402"/>
                <a:gd name="connsiteX201" fmla="*/ 2008585 w 4603109"/>
                <a:gd name="connsiteY201" fmla="*/ 0 h 924402"/>
                <a:gd name="connsiteX202" fmla="*/ 2009218 w 4603109"/>
                <a:gd name="connsiteY202" fmla="*/ 0 h 924402"/>
                <a:gd name="connsiteX203" fmla="*/ 2010246 w 4603109"/>
                <a:gd name="connsiteY203" fmla="*/ 0 h 924402"/>
                <a:gd name="connsiteX204" fmla="*/ 2010709 w 4603109"/>
                <a:gd name="connsiteY204" fmla="*/ 0 h 924402"/>
                <a:gd name="connsiteX205" fmla="*/ 2011705 w 4603109"/>
                <a:gd name="connsiteY205" fmla="*/ 0 h 924402"/>
                <a:gd name="connsiteX206" fmla="*/ 2024147 w 4603109"/>
                <a:gd name="connsiteY206" fmla="*/ 0 h 924402"/>
                <a:gd name="connsiteX207" fmla="*/ 2024196 w 4603109"/>
                <a:gd name="connsiteY207" fmla="*/ 0 h 924402"/>
                <a:gd name="connsiteX208" fmla="*/ 2024981 w 4603109"/>
                <a:gd name="connsiteY208" fmla="*/ 0 h 924402"/>
                <a:gd name="connsiteX209" fmla="*/ 2025353 w 4603109"/>
                <a:gd name="connsiteY209" fmla="*/ 0 h 924402"/>
                <a:gd name="connsiteX210" fmla="*/ 2026473 w 4603109"/>
                <a:gd name="connsiteY210" fmla="*/ 0 h 924402"/>
                <a:gd name="connsiteX211" fmla="*/ 2031619 w 4603109"/>
                <a:gd name="connsiteY211" fmla="*/ 0 h 924402"/>
                <a:gd name="connsiteX212" fmla="*/ 2033110 w 4603109"/>
                <a:gd name="connsiteY212" fmla="*/ 0 h 924402"/>
                <a:gd name="connsiteX213" fmla="*/ 2038787 w 4603109"/>
                <a:gd name="connsiteY213" fmla="*/ 0 h 924402"/>
                <a:gd name="connsiteX214" fmla="*/ 2039282 w 4603109"/>
                <a:gd name="connsiteY214" fmla="*/ 0 h 924402"/>
                <a:gd name="connsiteX215" fmla="*/ 2047755 w 4603109"/>
                <a:gd name="connsiteY215" fmla="*/ 0 h 924402"/>
                <a:gd name="connsiteX216" fmla="*/ 2051230 w 4603109"/>
                <a:gd name="connsiteY216" fmla="*/ 0 h 924402"/>
                <a:gd name="connsiteX217" fmla="*/ 2054893 w 4603109"/>
                <a:gd name="connsiteY217" fmla="*/ 0 h 924402"/>
                <a:gd name="connsiteX218" fmla="*/ 2055046 w 4603109"/>
                <a:gd name="connsiteY218" fmla="*/ 0 h 924402"/>
                <a:gd name="connsiteX219" fmla="*/ 2055258 w 4603109"/>
                <a:gd name="connsiteY219" fmla="*/ 0 h 924402"/>
                <a:gd name="connsiteX220" fmla="*/ 2055680 w 4603109"/>
                <a:gd name="connsiteY220" fmla="*/ 0 h 924402"/>
                <a:gd name="connsiteX221" fmla="*/ 2057171 w 4603109"/>
                <a:gd name="connsiteY221" fmla="*/ 0 h 924402"/>
                <a:gd name="connsiteX222" fmla="*/ 2061683 w 4603109"/>
                <a:gd name="connsiteY222" fmla="*/ 0 h 924402"/>
                <a:gd name="connsiteX223" fmla="*/ 2067702 w 4603109"/>
                <a:gd name="connsiteY223" fmla="*/ 0 h 924402"/>
                <a:gd name="connsiteX224" fmla="*/ 2074495 w 4603109"/>
                <a:gd name="connsiteY224" fmla="*/ 0 h 924402"/>
                <a:gd name="connsiteX225" fmla="*/ 2077294 w 4603109"/>
                <a:gd name="connsiteY225" fmla="*/ 0 h 924402"/>
                <a:gd name="connsiteX226" fmla="*/ 2084504 w 4603109"/>
                <a:gd name="connsiteY226" fmla="*/ 0 h 924402"/>
                <a:gd name="connsiteX227" fmla="*/ 2085323 w 4603109"/>
                <a:gd name="connsiteY227" fmla="*/ 0 h 924402"/>
                <a:gd name="connsiteX228" fmla="*/ 2085744 w 4603109"/>
                <a:gd name="connsiteY228" fmla="*/ 0 h 924402"/>
                <a:gd name="connsiteX229" fmla="*/ 2097766 w 4603109"/>
                <a:gd name="connsiteY229" fmla="*/ 0 h 924402"/>
                <a:gd name="connsiteX230" fmla="*/ 2106289 w 4603109"/>
                <a:gd name="connsiteY230" fmla="*/ 0 h 924402"/>
                <a:gd name="connsiteX231" fmla="*/ 2107781 w 4603109"/>
                <a:gd name="connsiteY231" fmla="*/ 0 h 924402"/>
                <a:gd name="connsiteX232" fmla="*/ 2128956 w 4603109"/>
                <a:gd name="connsiteY232" fmla="*/ 0 h 924402"/>
                <a:gd name="connsiteX233" fmla="*/ 2129514 w 4603109"/>
                <a:gd name="connsiteY233" fmla="*/ 0 h 924402"/>
                <a:gd name="connsiteX234" fmla="*/ 2136354 w 4603109"/>
                <a:gd name="connsiteY234" fmla="*/ 0 h 924402"/>
                <a:gd name="connsiteX235" fmla="*/ 2136987 w 4603109"/>
                <a:gd name="connsiteY235" fmla="*/ 0 h 924402"/>
                <a:gd name="connsiteX236" fmla="*/ 2138478 w 4603109"/>
                <a:gd name="connsiteY236" fmla="*/ 0 h 924402"/>
                <a:gd name="connsiteX237" fmla="*/ 2151916 w 4603109"/>
                <a:gd name="connsiteY237" fmla="*/ 0 h 924402"/>
                <a:gd name="connsiteX238" fmla="*/ 2152750 w 4603109"/>
                <a:gd name="connsiteY238" fmla="*/ 0 h 924402"/>
                <a:gd name="connsiteX239" fmla="*/ 2153122 w 4603109"/>
                <a:gd name="connsiteY239" fmla="*/ 0 h 924402"/>
                <a:gd name="connsiteX240" fmla="*/ 2154242 w 4603109"/>
                <a:gd name="connsiteY240" fmla="*/ 0 h 924402"/>
                <a:gd name="connsiteX241" fmla="*/ 2156597 w 4603109"/>
                <a:gd name="connsiteY241" fmla="*/ 0 h 924402"/>
                <a:gd name="connsiteX242" fmla="*/ 2159388 w 4603109"/>
                <a:gd name="connsiteY242" fmla="*/ 0 h 924402"/>
                <a:gd name="connsiteX243" fmla="*/ 2160879 w 4603109"/>
                <a:gd name="connsiteY243" fmla="*/ 0 h 924402"/>
                <a:gd name="connsiteX244" fmla="*/ 2161633 w 4603109"/>
                <a:gd name="connsiteY244" fmla="*/ 0 h 924402"/>
                <a:gd name="connsiteX245" fmla="*/ 2167051 w 4603109"/>
                <a:gd name="connsiteY245" fmla="*/ 0 h 924402"/>
                <a:gd name="connsiteX246" fmla="*/ 2178999 w 4603109"/>
                <a:gd name="connsiteY246" fmla="*/ 0 h 924402"/>
                <a:gd name="connsiteX247" fmla="*/ 2182158 w 4603109"/>
                <a:gd name="connsiteY247" fmla="*/ 0 h 924402"/>
                <a:gd name="connsiteX248" fmla="*/ 2182815 w 4603109"/>
                <a:gd name="connsiteY248" fmla="*/ 0 h 924402"/>
                <a:gd name="connsiteX249" fmla="*/ 2188666 w 4603109"/>
                <a:gd name="connsiteY249" fmla="*/ 0 h 924402"/>
                <a:gd name="connsiteX250" fmla="*/ 2189452 w 4603109"/>
                <a:gd name="connsiteY250" fmla="*/ 0 h 924402"/>
                <a:gd name="connsiteX251" fmla="*/ 2191697 w 4603109"/>
                <a:gd name="connsiteY251" fmla="*/ 0 h 924402"/>
                <a:gd name="connsiteX252" fmla="*/ 2195471 w 4603109"/>
                <a:gd name="connsiteY252" fmla="*/ 0 h 924402"/>
                <a:gd name="connsiteX253" fmla="*/ 2201759 w 4603109"/>
                <a:gd name="connsiteY253" fmla="*/ 0 h 924402"/>
                <a:gd name="connsiteX254" fmla="*/ 2203100 w 4603109"/>
                <a:gd name="connsiteY254" fmla="*/ 0 h 924402"/>
                <a:gd name="connsiteX255" fmla="*/ 2204559 w 4603109"/>
                <a:gd name="connsiteY255" fmla="*/ 0 h 924402"/>
                <a:gd name="connsiteX256" fmla="*/ 2204591 w 4603109"/>
                <a:gd name="connsiteY256" fmla="*/ 0 h 924402"/>
                <a:gd name="connsiteX257" fmla="*/ 2212273 w 4603109"/>
                <a:gd name="connsiteY257" fmla="*/ 0 h 924402"/>
                <a:gd name="connsiteX258" fmla="*/ 2225535 w 4603109"/>
                <a:gd name="connsiteY258" fmla="*/ 0 h 924402"/>
                <a:gd name="connsiteX259" fmla="*/ 2231674 w 4603109"/>
                <a:gd name="connsiteY259" fmla="*/ 0 h 924402"/>
                <a:gd name="connsiteX260" fmla="*/ 2232096 w 4603109"/>
                <a:gd name="connsiteY260" fmla="*/ 0 h 924402"/>
                <a:gd name="connsiteX261" fmla="*/ 2232220 w 4603109"/>
                <a:gd name="connsiteY261" fmla="*/ 0 h 924402"/>
                <a:gd name="connsiteX262" fmla="*/ 2233118 w 4603109"/>
                <a:gd name="connsiteY262" fmla="*/ 0 h 924402"/>
                <a:gd name="connsiteX263" fmla="*/ 2233165 w 4603109"/>
                <a:gd name="connsiteY263" fmla="*/ 0 h 924402"/>
                <a:gd name="connsiteX264" fmla="*/ 2256725 w 4603109"/>
                <a:gd name="connsiteY264" fmla="*/ 0 h 924402"/>
                <a:gd name="connsiteX265" fmla="*/ 2257283 w 4603109"/>
                <a:gd name="connsiteY265" fmla="*/ 0 h 924402"/>
                <a:gd name="connsiteX266" fmla="*/ 2262285 w 4603109"/>
                <a:gd name="connsiteY266" fmla="*/ 0 h 924402"/>
                <a:gd name="connsiteX267" fmla="*/ 2284366 w 4603109"/>
                <a:gd name="connsiteY267" fmla="*/ 0 h 924402"/>
                <a:gd name="connsiteX268" fmla="*/ 2289402 w 4603109"/>
                <a:gd name="connsiteY268" fmla="*/ 0 h 924402"/>
                <a:gd name="connsiteX269" fmla="*/ 2292052 w 4603109"/>
                <a:gd name="connsiteY269" fmla="*/ 0 h 924402"/>
                <a:gd name="connsiteX270" fmla="*/ 2299271 w 4603109"/>
                <a:gd name="connsiteY270" fmla="*/ 0 h 924402"/>
                <a:gd name="connsiteX271" fmla="*/ 2308721 w 4603109"/>
                <a:gd name="connsiteY271" fmla="*/ 0 h 924402"/>
                <a:gd name="connsiteX272" fmla="*/ 2309927 w 4603109"/>
                <a:gd name="connsiteY272" fmla="*/ 0 h 924402"/>
                <a:gd name="connsiteX273" fmla="*/ 2316435 w 4603109"/>
                <a:gd name="connsiteY273" fmla="*/ 0 h 924402"/>
                <a:gd name="connsiteX274" fmla="*/ 2316703 w 4603109"/>
                <a:gd name="connsiteY274" fmla="*/ 0 h 924402"/>
                <a:gd name="connsiteX275" fmla="*/ 2319466 w 4603109"/>
                <a:gd name="connsiteY275" fmla="*/ 0 h 924402"/>
                <a:gd name="connsiteX276" fmla="*/ 2322840 w 4603109"/>
                <a:gd name="connsiteY276" fmla="*/ 0 h 924402"/>
                <a:gd name="connsiteX277" fmla="*/ 2329528 w 4603109"/>
                <a:gd name="connsiteY277" fmla="*/ 0 h 924402"/>
                <a:gd name="connsiteX278" fmla="*/ 2330869 w 4603109"/>
                <a:gd name="connsiteY278" fmla="*/ 0 h 924402"/>
                <a:gd name="connsiteX279" fmla="*/ 2332328 w 4603109"/>
                <a:gd name="connsiteY279" fmla="*/ 0 h 924402"/>
                <a:gd name="connsiteX280" fmla="*/ 2332360 w 4603109"/>
                <a:gd name="connsiteY280" fmla="*/ 0 h 924402"/>
                <a:gd name="connsiteX281" fmla="*/ 2335803 w 4603109"/>
                <a:gd name="connsiteY281" fmla="*/ 0 h 924402"/>
                <a:gd name="connsiteX282" fmla="*/ 2343312 w 4603109"/>
                <a:gd name="connsiteY282" fmla="*/ 0 h 924402"/>
                <a:gd name="connsiteX283" fmla="*/ 2344804 w 4603109"/>
                <a:gd name="connsiteY283" fmla="*/ 0 h 924402"/>
                <a:gd name="connsiteX284" fmla="*/ 2346768 w 4603109"/>
                <a:gd name="connsiteY284" fmla="*/ 0 h 924402"/>
                <a:gd name="connsiteX285" fmla="*/ 2347827 w 4603109"/>
                <a:gd name="connsiteY285" fmla="*/ 0 h 924402"/>
                <a:gd name="connsiteX286" fmla="*/ 2352274 w 4603109"/>
                <a:gd name="connsiteY286" fmla="*/ 0 h 924402"/>
                <a:gd name="connsiteX287" fmla="*/ 2359443 w 4603109"/>
                <a:gd name="connsiteY287" fmla="*/ 0 h 924402"/>
                <a:gd name="connsiteX288" fmla="*/ 2359865 w 4603109"/>
                <a:gd name="connsiteY288" fmla="*/ 0 h 924402"/>
                <a:gd name="connsiteX289" fmla="*/ 2359989 w 4603109"/>
                <a:gd name="connsiteY289" fmla="*/ 0 h 924402"/>
                <a:gd name="connsiteX290" fmla="*/ 2360887 w 4603109"/>
                <a:gd name="connsiteY290" fmla="*/ 0 h 924402"/>
                <a:gd name="connsiteX291" fmla="*/ 2360934 w 4603109"/>
                <a:gd name="connsiteY291" fmla="*/ 0 h 924402"/>
                <a:gd name="connsiteX292" fmla="*/ 2371886 w 4603109"/>
                <a:gd name="connsiteY292" fmla="*/ 0 h 924402"/>
                <a:gd name="connsiteX293" fmla="*/ 2373377 w 4603109"/>
                <a:gd name="connsiteY293" fmla="*/ 0 h 924402"/>
                <a:gd name="connsiteX294" fmla="*/ 2377892 w 4603109"/>
                <a:gd name="connsiteY294" fmla="*/ 0 h 924402"/>
                <a:gd name="connsiteX295" fmla="*/ 2382339 w 4603109"/>
                <a:gd name="connsiteY295" fmla="*/ 0 h 924402"/>
                <a:gd name="connsiteX296" fmla="*/ 2390054 w 4603109"/>
                <a:gd name="connsiteY296" fmla="*/ 0 h 924402"/>
                <a:gd name="connsiteX297" fmla="*/ 2419821 w 4603109"/>
                <a:gd name="connsiteY297" fmla="*/ 0 h 924402"/>
                <a:gd name="connsiteX298" fmla="*/ 2427040 w 4603109"/>
                <a:gd name="connsiteY298" fmla="*/ 0 h 924402"/>
                <a:gd name="connsiteX299" fmla="*/ 2436490 w 4603109"/>
                <a:gd name="connsiteY299" fmla="*/ 0 h 924402"/>
                <a:gd name="connsiteX300" fmla="*/ 2444472 w 4603109"/>
                <a:gd name="connsiteY300" fmla="*/ 0 h 924402"/>
                <a:gd name="connsiteX301" fmla="*/ 2448678 w 4603109"/>
                <a:gd name="connsiteY301" fmla="*/ 0 h 924402"/>
                <a:gd name="connsiteX302" fmla="*/ 2450171 w 4603109"/>
                <a:gd name="connsiteY302" fmla="*/ 0 h 924402"/>
                <a:gd name="connsiteX303" fmla="*/ 2450609 w 4603109"/>
                <a:gd name="connsiteY303" fmla="*/ 0 h 924402"/>
                <a:gd name="connsiteX304" fmla="*/ 2463572 w 4603109"/>
                <a:gd name="connsiteY304" fmla="*/ 0 h 924402"/>
                <a:gd name="connsiteX305" fmla="*/ 2471081 w 4603109"/>
                <a:gd name="connsiteY305" fmla="*/ 0 h 924402"/>
                <a:gd name="connsiteX306" fmla="*/ 2472573 w 4603109"/>
                <a:gd name="connsiteY306" fmla="*/ 0 h 924402"/>
                <a:gd name="connsiteX307" fmla="*/ 2474537 w 4603109"/>
                <a:gd name="connsiteY307" fmla="*/ 0 h 924402"/>
                <a:gd name="connsiteX308" fmla="*/ 2475596 w 4603109"/>
                <a:gd name="connsiteY308" fmla="*/ 0 h 924402"/>
                <a:gd name="connsiteX309" fmla="*/ 2477252 w 4603109"/>
                <a:gd name="connsiteY309" fmla="*/ 0 h 924402"/>
                <a:gd name="connsiteX310" fmla="*/ 2478712 w 4603109"/>
                <a:gd name="connsiteY310" fmla="*/ 0 h 924402"/>
                <a:gd name="connsiteX311" fmla="*/ 2478743 w 4603109"/>
                <a:gd name="connsiteY311" fmla="*/ 0 h 924402"/>
                <a:gd name="connsiteX312" fmla="*/ 2480043 w 4603109"/>
                <a:gd name="connsiteY312" fmla="*/ 0 h 924402"/>
                <a:gd name="connsiteX313" fmla="*/ 2499655 w 4603109"/>
                <a:gd name="connsiteY313" fmla="*/ 0 h 924402"/>
                <a:gd name="connsiteX314" fmla="*/ 2501146 w 4603109"/>
                <a:gd name="connsiteY314" fmla="*/ 0 h 924402"/>
                <a:gd name="connsiteX315" fmla="*/ 2505661 w 4603109"/>
                <a:gd name="connsiteY315" fmla="*/ 0 h 924402"/>
                <a:gd name="connsiteX316" fmla="*/ 2508776 w 4603109"/>
                <a:gd name="connsiteY316" fmla="*/ 0 h 924402"/>
                <a:gd name="connsiteX317" fmla="*/ 2510108 w 4603109"/>
                <a:gd name="connsiteY317" fmla="*/ 0 h 924402"/>
                <a:gd name="connsiteX318" fmla="*/ 2524178 w 4603109"/>
                <a:gd name="connsiteY318" fmla="*/ 0 h 924402"/>
                <a:gd name="connsiteX319" fmla="*/ 2525248 w 4603109"/>
                <a:gd name="connsiteY319" fmla="*/ 0 h 924402"/>
                <a:gd name="connsiteX320" fmla="*/ 2525669 w 4603109"/>
                <a:gd name="connsiteY320" fmla="*/ 0 h 924402"/>
                <a:gd name="connsiteX321" fmla="*/ 2552329 w 4603109"/>
                <a:gd name="connsiteY321" fmla="*/ 0 h 924402"/>
                <a:gd name="connsiteX322" fmla="*/ 2552751 w 4603109"/>
                <a:gd name="connsiteY322" fmla="*/ 0 h 924402"/>
                <a:gd name="connsiteX323" fmla="*/ 2554242 w 4603109"/>
                <a:gd name="connsiteY323" fmla="*/ 0 h 924402"/>
                <a:gd name="connsiteX324" fmla="*/ 2574787 w 4603109"/>
                <a:gd name="connsiteY324" fmla="*/ 0 h 924402"/>
                <a:gd name="connsiteX325" fmla="*/ 2576279 w 4603109"/>
                <a:gd name="connsiteY325" fmla="*/ 0 h 924402"/>
                <a:gd name="connsiteX326" fmla="*/ 2576447 w 4603109"/>
                <a:gd name="connsiteY326" fmla="*/ 0 h 924402"/>
                <a:gd name="connsiteX327" fmla="*/ 2577940 w 4603109"/>
                <a:gd name="connsiteY327" fmla="*/ 0 h 924402"/>
                <a:gd name="connsiteX328" fmla="*/ 2603360 w 4603109"/>
                <a:gd name="connsiteY328" fmla="*/ 0 h 924402"/>
                <a:gd name="connsiteX329" fmla="*/ 2604852 w 4603109"/>
                <a:gd name="connsiteY329" fmla="*/ 0 h 924402"/>
                <a:gd name="connsiteX330" fmla="*/ 2605021 w 4603109"/>
                <a:gd name="connsiteY330" fmla="*/ 0 h 924402"/>
                <a:gd name="connsiteX331" fmla="*/ 2605484 w 4603109"/>
                <a:gd name="connsiteY331" fmla="*/ 0 h 924402"/>
                <a:gd name="connsiteX332" fmla="*/ 2606481 w 4603109"/>
                <a:gd name="connsiteY332" fmla="*/ 0 h 924402"/>
                <a:gd name="connsiteX333" fmla="*/ 2606512 w 4603109"/>
                <a:gd name="connsiteY333" fmla="*/ 0 h 924402"/>
                <a:gd name="connsiteX334" fmla="*/ 2606976 w 4603109"/>
                <a:gd name="connsiteY334" fmla="*/ 0 h 924402"/>
                <a:gd name="connsiteX335" fmla="*/ 2618923 w 4603109"/>
                <a:gd name="connsiteY335" fmla="*/ 0 h 924402"/>
                <a:gd name="connsiteX336" fmla="*/ 2621248 w 4603109"/>
                <a:gd name="connsiteY336" fmla="*/ 0 h 924402"/>
                <a:gd name="connsiteX337" fmla="*/ 2622740 w 4603109"/>
                <a:gd name="connsiteY337" fmla="*/ 0 h 924402"/>
                <a:gd name="connsiteX338" fmla="*/ 2627885 w 4603109"/>
                <a:gd name="connsiteY338" fmla="*/ 0 h 924402"/>
                <a:gd name="connsiteX339" fmla="*/ 2629377 w 4603109"/>
                <a:gd name="connsiteY339" fmla="*/ 0 h 924402"/>
                <a:gd name="connsiteX340" fmla="*/ 2634058 w 4603109"/>
                <a:gd name="connsiteY340" fmla="*/ 0 h 924402"/>
                <a:gd name="connsiteX341" fmla="*/ 2635549 w 4603109"/>
                <a:gd name="connsiteY341" fmla="*/ 0 h 924402"/>
                <a:gd name="connsiteX342" fmla="*/ 2636545 w 4603109"/>
                <a:gd name="connsiteY342" fmla="*/ 0 h 924402"/>
                <a:gd name="connsiteX343" fmla="*/ 2648987 w 4603109"/>
                <a:gd name="connsiteY343" fmla="*/ 0 h 924402"/>
                <a:gd name="connsiteX344" fmla="*/ 2649821 w 4603109"/>
                <a:gd name="connsiteY344" fmla="*/ 0 h 924402"/>
                <a:gd name="connsiteX345" fmla="*/ 2651313 w 4603109"/>
                <a:gd name="connsiteY345" fmla="*/ 0 h 924402"/>
                <a:gd name="connsiteX346" fmla="*/ 2651947 w 4603109"/>
                <a:gd name="connsiteY346" fmla="*/ 0 h 924402"/>
                <a:gd name="connsiteX347" fmla="*/ 2653017 w 4603109"/>
                <a:gd name="connsiteY347" fmla="*/ 0 h 924402"/>
                <a:gd name="connsiteX348" fmla="*/ 2653438 w 4603109"/>
                <a:gd name="connsiteY348" fmla="*/ 0 h 924402"/>
                <a:gd name="connsiteX349" fmla="*/ 2656459 w 4603109"/>
                <a:gd name="connsiteY349" fmla="*/ 0 h 924402"/>
                <a:gd name="connsiteX350" fmla="*/ 2657950 w 4603109"/>
                <a:gd name="connsiteY350" fmla="*/ 0 h 924402"/>
                <a:gd name="connsiteX351" fmla="*/ 2665460 w 4603109"/>
                <a:gd name="connsiteY351" fmla="*/ 0 h 924402"/>
                <a:gd name="connsiteX352" fmla="*/ 2680098 w 4603109"/>
                <a:gd name="connsiteY352" fmla="*/ 0 h 924402"/>
                <a:gd name="connsiteX353" fmla="*/ 2680520 w 4603109"/>
                <a:gd name="connsiteY353" fmla="*/ 0 h 924402"/>
                <a:gd name="connsiteX354" fmla="*/ 2682011 w 4603109"/>
                <a:gd name="connsiteY354" fmla="*/ 0 h 924402"/>
                <a:gd name="connsiteX355" fmla="*/ 2692542 w 4603109"/>
                <a:gd name="connsiteY355" fmla="*/ 0 h 924402"/>
                <a:gd name="connsiteX356" fmla="*/ 2702556 w 4603109"/>
                <a:gd name="connsiteY356" fmla="*/ 0 h 924402"/>
                <a:gd name="connsiteX357" fmla="*/ 2704048 w 4603109"/>
                <a:gd name="connsiteY357" fmla="*/ 0 h 924402"/>
                <a:gd name="connsiteX358" fmla="*/ 2724289 w 4603109"/>
                <a:gd name="connsiteY358" fmla="*/ 0 h 924402"/>
                <a:gd name="connsiteX359" fmla="*/ 2731129 w 4603109"/>
                <a:gd name="connsiteY359" fmla="*/ 0 h 924402"/>
                <a:gd name="connsiteX360" fmla="*/ 2732621 w 4603109"/>
                <a:gd name="connsiteY360" fmla="*/ 0 h 924402"/>
                <a:gd name="connsiteX361" fmla="*/ 2733253 w 4603109"/>
                <a:gd name="connsiteY361" fmla="*/ 0 h 924402"/>
                <a:gd name="connsiteX362" fmla="*/ 2734745 w 4603109"/>
                <a:gd name="connsiteY362" fmla="*/ 0 h 924402"/>
                <a:gd name="connsiteX363" fmla="*/ 2746692 w 4603109"/>
                <a:gd name="connsiteY363" fmla="*/ 0 h 924402"/>
                <a:gd name="connsiteX364" fmla="*/ 2749017 w 4603109"/>
                <a:gd name="connsiteY364" fmla="*/ 0 h 924402"/>
                <a:gd name="connsiteX365" fmla="*/ 2750509 w 4603109"/>
                <a:gd name="connsiteY365" fmla="*/ 0 h 924402"/>
                <a:gd name="connsiteX366" fmla="*/ 2754354 w 4603109"/>
                <a:gd name="connsiteY366" fmla="*/ 0 h 924402"/>
                <a:gd name="connsiteX367" fmla="*/ 2755654 w 4603109"/>
                <a:gd name="connsiteY367" fmla="*/ 0 h 924402"/>
                <a:gd name="connsiteX368" fmla="*/ 2757146 w 4603109"/>
                <a:gd name="connsiteY368" fmla="*/ 0 h 924402"/>
                <a:gd name="connsiteX369" fmla="*/ 2761827 w 4603109"/>
                <a:gd name="connsiteY369" fmla="*/ 0 h 924402"/>
                <a:gd name="connsiteX370" fmla="*/ 2763318 w 4603109"/>
                <a:gd name="connsiteY370" fmla="*/ 0 h 924402"/>
                <a:gd name="connsiteX371" fmla="*/ 2776756 w 4603109"/>
                <a:gd name="connsiteY371" fmla="*/ 0 h 924402"/>
                <a:gd name="connsiteX372" fmla="*/ 2777590 w 4603109"/>
                <a:gd name="connsiteY372" fmla="*/ 0 h 924402"/>
                <a:gd name="connsiteX373" fmla="*/ 2779082 w 4603109"/>
                <a:gd name="connsiteY373" fmla="*/ 0 h 924402"/>
                <a:gd name="connsiteX374" fmla="*/ 2783442 w 4603109"/>
                <a:gd name="connsiteY374" fmla="*/ 0 h 924402"/>
                <a:gd name="connsiteX375" fmla="*/ 2784228 w 4603109"/>
                <a:gd name="connsiteY375" fmla="*/ 0 h 924402"/>
                <a:gd name="connsiteX376" fmla="*/ 2785719 w 4603109"/>
                <a:gd name="connsiteY376" fmla="*/ 0 h 924402"/>
                <a:gd name="connsiteX377" fmla="*/ 2786473 w 4603109"/>
                <a:gd name="connsiteY377" fmla="*/ 0 h 924402"/>
                <a:gd name="connsiteX378" fmla="*/ 2793229 w 4603109"/>
                <a:gd name="connsiteY378" fmla="*/ 0 h 924402"/>
                <a:gd name="connsiteX379" fmla="*/ 2799367 w 4603109"/>
                <a:gd name="connsiteY379" fmla="*/ 0 h 924402"/>
                <a:gd name="connsiteX380" fmla="*/ 2813506 w 4603109"/>
                <a:gd name="connsiteY380" fmla="*/ 0 h 924402"/>
                <a:gd name="connsiteX381" fmla="*/ 2820311 w 4603109"/>
                <a:gd name="connsiteY381" fmla="*/ 0 h 924402"/>
                <a:gd name="connsiteX382" fmla="*/ 2827893 w 4603109"/>
                <a:gd name="connsiteY382" fmla="*/ 0 h 924402"/>
                <a:gd name="connsiteX383" fmla="*/ 2827940 w 4603109"/>
                <a:gd name="connsiteY383" fmla="*/ 0 h 924402"/>
                <a:gd name="connsiteX384" fmla="*/ 2829431 w 4603109"/>
                <a:gd name="connsiteY384" fmla="*/ 0 h 924402"/>
                <a:gd name="connsiteX385" fmla="*/ 2829978 w 4603109"/>
                <a:gd name="connsiteY385" fmla="*/ 0 h 924402"/>
                <a:gd name="connsiteX386" fmla="*/ 2852058 w 4603109"/>
                <a:gd name="connsiteY386" fmla="*/ 0 h 924402"/>
                <a:gd name="connsiteX387" fmla="*/ 2857060 w 4603109"/>
                <a:gd name="connsiteY387" fmla="*/ 0 h 924402"/>
                <a:gd name="connsiteX388" fmla="*/ 2857958 w 4603109"/>
                <a:gd name="connsiteY388" fmla="*/ 0 h 924402"/>
                <a:gd name="connsiteX389" fmla="*/ 2871601 w 4603109"/>
                <a:gd name="connsiteY389" fmla="*/ 0 h 924402"/>
                <a:gd name="connsiteX390" fmla="*/ 2882123 w 4603109"/>
                <a:gd name="connsiteY390" fmla="*/ 0 h 924402"/>
                <a:gd name="connsiteX391" fmla="*/ 2894046 w 4603109"/>
                <a:gd name="connsiteY391" fmla="*/ 0 h 924402"/>
                <a:gd name="connsiteX392" fmla="*/ 2903496 w 4603109"/>
                <a:gd name="connsiteY392" fmla="*/ 0 h 924402"/>
                <a:gd name="connsiteX393" fmla="*/ 2911211 w 4603109"/>
                <a:gd name="connsiteY393" fmla="*/ 0 h 924402"/>
                <a:gd name="connsiteX394" fmla="*/ 2914242 w 4603109"/>
                <a:gd name="connsiteY394" fmla="*/ 0 h 924402"/>
                <a:gd name="connsiteX395" fmla="*/ 2914461 w 4603109"/>
                <a:gd name="connsiteY395" fmla="*/ 0 h 924402"/>
                <a:gd name="connsiteX396" fmla="*/ 2924111 w 4603109"/>
                <a:gd name="connsiteY396" fmla="*/ 0 h 924402"/>
                <a:gd name="connsiteX397" fmla="*/ 2927136 w 4603109"/>
                <a:gd name="connsiteY397" fmla="*/ 0 h 924402"/>
                <a:gd name="connsiteX398" fmla="*/ 2933561 w 4603109"/>
                <a:gd name="connsiteY398" fmla="*/ 0 h 924402"/>
                <a:gd name="connsiteX399" fmla="*/ 2939580 w 4603109"/>
                <a:gd name="connsiteY399" fmla="*/ 0 h 924402"/>
                <a:gd name="connsiteX400" fmla="*/ 2941275 w 4603109"/>
                <a:gd name="connsiteY400" fmla="*/ 0 h 924402"/>
                <a:gd name="connsiteX401" fmla="*/ 2941543 w 4603109"/>
                <a:gd name="connsiteY401" fmla="*/ 0 h 924402"/>
                <a:gd name="connsiteX402" fmla="*/ 2945586 w 4603109"/>
                <a:gd name="connsiteY402" fmla="*/ 0 h 924402"/>
                <a:gd name="connsiteX403" fmla="*/ 2950032 w 4603109"/>
                <a:gd name="connsiteY403" fmla="*/ 0 h 924402"/>
                <a:gd name="connsiteX404" fmla="*/ 2955662 w 4603109"/>
                <a:gd name="connsiteY404" fmla="*/ 0 h 924402"/>
                <a:gd name="connsiteX405" fmla="*/ 2955709 w 4603109"/>
                <a:gd name="connsiteY405" fmla="*/ 0 h 924402"/>
                <a:gd name="connsiteX406" fmla="*/ 2957200 w 4603109"/>
                <a:gd name="connsiteY406" fmla="*/ 0 h 924402"/>
                <a:gd name="connsiteX407" fmla="*/ 2957747 w 4603109"/>
                <a:gd name="connsiteY407" fmla="*/ 0 h 924402"/>
                <a:gd name="connsiteX408" fmla="*/ 2968152 w 4603109"/>
                <a:gd name="connsiteY408" fmla="*/ 0 h 924402"/>
                <a:gd name="connsiteX409" fmla="*/ 2969644 w 4603109"/>
                <a:gd name="connsiteY409" fmla="*/ 0 h 924402"/>
                <a:gd name="connsiteX410" fmla="*/ 2972667 w 4603109"/>
                <a:gd name="connsiteY410" fmla="*/ 0 h 924402"/>
                <a:gd name="connsiteX411" fmla="*/ 2977114 w 4603109"/>
                <a:gd name="connsiteY411" fmla="*/ 0 h 924402"/>
                <a:gd name="connsiteX412" fmla="*/ 2984829 w 4603109"/>
                <a:gd name="connsiteY412" fmla="*/ 0 h 924402"/>
                <a:gd name="connsiteX413" fmla="*/ 2985727 w 4603109"/>
                <a:gd name="connsiteY413" fmla="*/ 0 h 924402"/>
                <a:gd name="connsiteX414" fmla="*/ 2999370 w 4603109"/>
                <a:gd name="connsiteY414" fmla="*/ 0 h 924402"/>
                <a:gd name="connsiteX415" fmla="*/ 3021815 w 4603109"/>
                <a:gd name="connsiteY415" fmla="*/ 0 h 924402"/>
                <a:gd name="connsiteX416" fmla="*/ 3031265 w 4603109"/>
                <a:gd name="connsiteY416" fmla="*/ 0 h 924402"/>
                <a:gd name="connsiteX417" fmla="*/ 3042230 w 4603109"/>
                <a:gd name="connsiteY417" fmla="*/ 0 h 924402"/>
                <a:gd name="connsiteX418" fmla="*/ 3044946 w 4603109"/>
                <a:gd name="connsiteY418" fmla="*/ 0 h 924402"/>
                <a:gd name="connsiteX419" fmla="*/ 3051880 w 4603109"/>
                <a:gd name="connsiteY419" fmla="*/ 0 h 924402"/>
                <a:gd name="connsiteX420" fmla="*/ 3061330 w 4603109"/>
                <a:gd name="connsiteY420" fmla="*/ 0 h 924402"/>
                <a:gd name="connsiteX421" fmla="*/ 3067349 w 4603109"/>
                <a:gd name="connsiteY421" fmla="*/ 0 h 924402"/>
                <a:gd name="connsiteX422" fmla="*/ 3069312 w 4603109"/>
                <a:gd name="connsiteY422" fmla="*/ 0 h 924402"/>
                <a:gd name="connsiteX423" fmla="*/ 3073355 w 4603109"/>
                <a:gd name="connsiteY423" fmla="*/ 0 h 924402"/>
                <a:gd name="connsiteX424" fmla="*/ 3073518 w 4603109"/>
                <a:gd name="connsiteY424" fmla="*/ 0 h 924402"/>
                <a:gd name="connsiteX425" fmla="*/ 3075011 w 4603109"/>
                <a:gd name="connsiteY425" fmla="*/ 0 h 924402"/>
                <a:gd name="connsiteX426" fmla="*/ 3077801 w 4603109"/>
                <a:gd name="connsiteY426" fmla="*/ 0 h 924402"/>
                <a:gd name="connsiteX427" fmla="*/ 3095921 w 4603109"/>
                <a:gd name="connsiteY427" fmla="*/ 0 h 924402"/>
                <a:gd name="connsiteX428" fmla="*/ 3097413 w 4603109"/>
                <a:gd name="connsiteY428" fmla="*/ 0 h 924402"/>
                <a:gd name="connsiteX429" fmla="*/ 3100436 w 4603109"/>
                <a:gd name="connsiteY429" fmla="*/ 0 h 924402"/>
                <a:gd name="connsiteX430" fmla="*/ 3103552 w 4603109"/>
                <a:gd name="connsiteY430" fmla="*/ 0 h 924402"/>
                <a:gd name="connsiteX431" fmla="*/ 3104883 w 4603109"/>
                <a:gd name="connsiteY431" fmla="*/ 0 h 924402"/>
                <a:gd name="connsiteX432" fmla="*/ 3120023 w 4603109"/>
                <a:gd name="connsiteY432" fmla="*/ 0 h 924402"/>
                <a:gd name="connsiteX433" fmla="*/ 3120445 w 4603109"/>
                <a:gd name="connsiteY433" fmla="*/ 0 h 924402"/>
                <a:gd name="connsiteX434" fmla="*/ 3149018 w 4603109"/>
                <a:gd name="connsiteY434" fmla="*/ 0 h 924402"/>
                <a:gd name="connsiteX435" fmla="*/ 3150088 w 4603109"/>
                <a:gd name="connsiteY435" fmla="*/ 0 h 924402"/>
                <a:gd name="connsiteX436" fmla="*/ 3150509 w 4603109"/>
                <a:gd name="connsiteY436" fmla="*/ 0 h 924402"/>
                <a:gd name="connsiteX437" fmla="*/ 3171054 w 4603109"/>
                <a:gd name="connsiteY437" fmla="*/ 0 h 924402"/>
                <a:gd name="connsiteX438" fmla="*/ 3172715 w 4603109"/>
                <a:gd name="connsiteY438" fmla="*/ 0 h 924402"/>
                <a:gd name="connsiteX439" fmla="*/ 3199627 w 4603109"/>
                <a:gd name="connsiteY439" fmla="*/ 0 h 924402"/>
                <a:gd name="connsiteX440" fmla="*/ 3201119 w 4603109"/>
                <a:gd name="connsiteY440" fmla="*/ 0 h 924402"/>
                <a:gd name="connsiteX441" fmla="*/ 3201287 w 4603109"/>
                <a:gd name="connsiteY441" fmla="*/ 0 h 924402"/>
                <a:gd name="connsiteX442" fmla="*/ 3201751 w 4603109"/>
                <a:gd name="connsiteY442" fmla="*/ 0 h 924402"/>
                <a:gd name="connsiteX443" fmla="*/ 3202780 w 4603109"/>
                <a:gd name="connsiteY443" fmla="*/ 0 h 924402"/>
                <a:gd name="connsiteX444" fmla="*/ 3217515 w 4603109"/>
                <a:gd name="connsiteY444" fmla="*/ 0 h 924402"/>
                <a:gd name="connsiteX445" fmla="*/ 3224152 w 4603109"/>
                <a:gd name="connsiteY445" fmla="*/ 0 h 924402"/>
                <a:gd name="connsiteX446" fmla="*/ 3230324 w 4603109"/>
                <a:gd name="connsiteY446" fmla="*/ 0 h 924402"/>
                <a:gd name="connsiteX447" fmla="*/ 3231321 w 4603109"/>
                <a:gd name="connsiteY447" fmla="*/ 0 h 924402"/>
                <a:gd name="connsiteX448" fmla="*/ 3231816 w 4603109"/>
                <a:gd name="connsiteY448" fmla="*/ 0 h 924402"/>
                <a:gd name="connsiteX449" fmla="*/ 3243763 w 4603109"/>
                <a:gd name="connsiteY449" fmla="*/ 0 h 924402"/>
                <a:gd name="connsiteX450" fmla="*/ 3246088 w 4603109"/>
                <a:gd name="connsiteY450" fmla="*/ 0 h 924402"/>
                <a:gd name="connsiteX451" fmla="*/ 3247580 w 4603109"/>
                <a:gd name="connsiteY451" fmla="*/ 0 h 924402"/>
                <a:gd name="connsiteX452" fmla="*/ 3247792 w 4603109"/>
                <a:gd name="connsiteY452" fmla="*/ 0 h 924402"/>
                <a:gd name="connsiteX453" fmla="*/ 3248214 w 4603109"/>
                <a:gd name="connsiteY453" fmla="*/ 0 h 924402"/>
                <a:gd name="connsiteX454" fmla="*/ 3252725 w 4603109"/>
                <a:gd name="connsiteY454" fmla="*/ 0 h 924402"/>
                <a:gd name="connsiteX455" fmla="*/ 3254217 w 4603109"/>
                <a:gd name="connsiteY455" fmla="*/ 0 h 924402"/>
                <a:gd name="connsiteX456" fmla="*/ 3260235 w 4603109"/>
                <a:gd name="connsiteY456" fmla="*/ 0 h 924402"/>
                <a:gd name="connsiteX457" fmla="*/ 3276787 w 4603109"/>
                <a:gd name="connsiteY457" fmla="*/ 0 h 924402"/>
                <a:gd name="connsiteX458" fmla="*/ 3277857 w 4603109"/>
                <a:gd name="connsiteY458" fmla="*/ 0 h 924402"/>
                <a:gd name="connsiteX459" fmla="*/ 3278278 w 4603109"/>
                <a:gd name="connsiteY459" fmla="*/ 0 h 924402"/>
                <a:gd name="connsiteX460" fmla="*/ 3290300 w 4603109"/>
                <a:gd name="connsiteY460" fmla="*/ 0 h 924402"/>
                <a:gd name="connsiteX461" fmla="*/ 3298823 w 4603109"/>
                <a:gd name="connsiteY461" fmla="*/ 0 h 924402"/>
                <a:gd name="connsiteX462" fmla="*/ 3327396 w 4603109"/>
                <a:gd name="connsiteY462" fmla="*/ 0 h 924402"/>
                <a:gd name="connsiteX463" fmla="*/ 3328888 w 4603109"/>
                <a:gd name="connsiteY463" fmla="*/ 0 h 924402"/>
                <a:gd name="connsiteX464" fmla="*/ 3329520 w 4603109"/>
                <a:gd name="connsiteY464" fmla="*/ 0 h 924402"/>
                <a:gd name="connsiteX465" fmla="*/ 3345284 w 4603109"/>
                <a:gd name="connsiteY465" fmla="*/ 0 h 924402"/>
                <a:gd name="connsiteX466" fmla="*/ 3349129 w 4603109"/>
                <a:gd name="connsiteY466" fmla="*/ 0 h 924402"/>
                <a:gd name="connsiteX467" fmla="*/ 3351921 w 4603109"/>
                <a:gd name="connsiteY467" fmla="*/ 0 h 924402"/>
                <a:gd name="connsiteX468" fmla="*/ 3358093 w 4603109"/>
                <a:gd name="connsiteY468" fmla="*/ 0 h 924402"/>
                <a:gd name="connsiteX469" fmla="*/ 3359585 w 4603109"/>
                <a:gd name="connsiteY469" fmla="*/ 0 h 924402"/>
                <a:gd name="connsiteX470" fmla="*/ 3371532 w 4603109"/>
                <a:gd name="connsiteY470" fmla="*/ 0 h 924402"/>
                <a:gd name="connsiteX471" fmla="*/ 3373857 w 4603109"/>
                <a:gd name="connsiteY471" fmla="*/ 0 h 924402"/>
                <a:gd name="connsiteX472" fmla="*/ 3375349 w 4603109"/>
                <a:gd name="connsiteY472" fmla="*/ 0 h 924402"/>
                <a:gd name="connsiteX473" fmla="*/ 3380494 w 4603109"/>
                <a:gd name="connsiteY473" fmla="*/ 0 h 924402"/>
                <a:gd name="connsiteX474" fmla="*/ 3381986 w 4603109"/>
                <a:gd name="connsiteY474" fmla="*/ 0 h 924402"/>
                <a:gd name="connsiteX475" fmla="*/ 3388004 w 4603109"/>
                <a:gd name="connsiteY475" fmla="*/ 0 h 924402"/>
                <a:gd name="connsiteX476" fmla="*/ 3408282 w 4603109"/>
                <a:gd name="connsiteY476" fmla="*/ 0 h 924402"/>
                <a:gd name="connsiteX477" fmla="*/ 3418069 w 4603109"/>
                <a:gd name="connsiteY477" fmla="*/ 0 h 924402"/>
                <a:gd name="connsiteX478" fmla="*/ 3424207 w 4603109"/>
                <a:gd name="connsiteY478" fmla="*/ 0 h 924402"/>
                <a:gd name="connsiteX479" fmla="*/ 3424753 w 4603109"/>
                <a:gd name="connsiteY479" fmla="*/ 0 h 924402"/>
                <a:gd name="connsiteX480" fmla="*/ 3452733 w 4603109"/>
                <a:gd name="connsiteY480" fmla="*/ 0 h 924402"/>
                <a:gd name="connsiteX481" fmla="*/ 3454818 w 4603109"/>
                <a:gd name="connsiteY481" fmla="*/ 0 h 924402"/>
                <a:gd name="connsiteX482" fmla="*/ 3476898 w 4603109"/>
                <a:gd name="connsiteY482" fmla="*/ 0 h 924402"/>
                <a:gd name="connsiteX483" fmla="*/ 3496441 w 4603109"/>
                <a:gd name="connsiteY483" fmla="*/ 0 h 924402"/>
                <a:gd name="connsiteX484" fmla="*/ 3509236 w 4603109"/>
                <a:gd name="connsiteY484" fmla="*/ 0 h 924402"/>
                <a:gd name="connsiteX485" fmla="*/ 3518886 w 4603109"/>
                <a:gd name="connsiteY485" fmla="*/ 0 h 924402"/>
                <a:gd name="connsiteX486" fmla="*/ 3528336 w 4603109"/>
                <a:gd name="connsiteY486" fmla="*/ 0 h 924402"/>
                <a:gd name="connsiteX487" fmla="*/ 3536051 w 4603109"/>
                <a:gd name="connsiteY487" fmla="*/ 0 h 924402"/>
                <a:gd name="connsiteX488" fmla="*/ 3539301 w 4603109"/>
                <a:gd name="connsiteY488" fmla="*/ 0 h 924402"/>
                <a:gd name="connsiteX489" fmla="*/ 3540361 w 4603109"/>
                <a:gd name="connsiteY489" fmla="*/ 0 h 924402"/>
                <a:gd name="connsiteX490" fmla="*/ 3544807 w 4603109"/>
                <a:gd name="connsiteY490" fmla="*/ 0 h 924402"/>
                <a:gd name="connsiteX491" fmla="*/ 3551976 w 4603109"/>
                <a:gd name="connsiteY491" fmla="*/ 0 h 924402"/>
                <a:gd name="connsiteX492" fmla="*/ 3552522 w 4603109"/>
                <a:gd name="connsiteY492" fmla="*/ 0 h 924402"/>
                <a:gd name="connsiteX493" fmla="*/ 3564420 w 4603109"/>
                <a:gd name="connsiteY493" fmla="*/ 0 h 924402"/>
                <a:gd name="connsiteX494" fmla="*/ 3570426 w 4603109"/>
                <a:gd name="connsiteY494" fmla="*/ 0 h 924402"/>
                <a:gd name="connsiteX495" fmla="*/ 3574872 w 4603109"/>
                <a:gd name="connsiteY495" fmla="*/ 0 h 924402"/>
                <a:gd name="connsiteX496" fmla="*/ 3580502 w 4603109"/>
                <a:gd name="connsiteY496" fmla="*/ 0 h 924402"/>
                <a:gd name="connsiteX497" fmla="*/ 3582587 w 4603109"/>
                <a:gd name="connsiteY497" fmla="*/ 0 h 924402"/>
                <a:gd name="connsiteX498" fmla="*/ 3624210 w 4603109"/>
                <a:gd name="connsiteY498" fmla="*/ 0 h 924402"/>
                <a:gd name="connsiteX499" fmla="*/ 3637005 w 4603109"/>
                <a:gd name="connsiteY499" fmla="*/ 0 h 924402"/>
                <a:gd name="connsiteX500" fmla="*/ 3646655 w 4603109"/>
                <a:gd name="connsiteY500" fmla="*/ 0 h 924402"/>
                <a:gd name="connsiteX501" fmla="*/ 3656105 w 4603109"/>
                <a:gd name="connsiteY501" fmla="*/ 0 h 924402"/>
                <a:gd name="connsiteX502" fmla="*/ 3667070 w 4603109"/>
                <a:gd name="connsiteY502" fmla="*/ 0 h 924402"/>
                <a:gd name="connsiteX503" fmla="*/ 3668130 w 4603109"/>
                <a:gd name="connsiteY503" fmla="*/ 0 h 924402"/>
                <a:gd name="connsiteX504" fmla="*/ 3669786 w 4603109"/>
                <a:gd name="connsiteY504" fmla="*/ 0 h 924402"/>
                <a:gd name="connsiteX505" fmla="*/ 3672576 w 4603109"/>
                <a:gd name="connsiteY505" fmla="*/ 0 h 924402"/>
                <a:gd name="connsiteX506" fmla="*/ 3692189 w 4603109"/>
                <a:gd name="connsiteY506" fmla="*/ 0 h 924402"/>
                <a:gd name="connsiteX507" fmla="*/ 3698195 w 4603109"/>
                <a:gd name="connsiteY507" fmla="*/ 0 h 924402"/>
                <a:gd name="connsiteX508" fmla="*/ 3702641 w 4603109"/>
                <a:gd name="connsiteY508" fmla="*/ 0 h 924402"/>
                <a:gd name="connsiteX509" fmla="*/ 3744863 w 4603109"/>
                <a:gd name="connsiteY509" fmla="*/ 0 h 924402"/>
                <a:gd name="connsiteX510" fmla="*/ 3745285 w 4603109"/>
                <a:gd name="connsiteY510" fmla="*/ 0 h 924402"/>
                <a:gd name="connsiteX511" fmla="*/ 3795894 w 4603109"/>
                <a:gd name="connsiteY511" fmla="*/ 0 h 924402"/>
                <a:gd name="connsiteX512" fmla="*/ 3797555 w 4603109"/>
                <a:gd name="connsiteY512" fmla="*/ 0 h 924402"/>
                <a:gd name="connsiteX513" fmla="*/ 3826591 w 4603109"/>
                <a:gd name="connsiteY513" fmla="*/ 0 h 924402"/>
                <a:gd name="connsiteX514" fmla="*/ 3842355 w 4603109"/>
                <a:gd name="connsiteY514" fmla="*/ 0 h 924402"/>
                <a:gd name="connsiteX515" fmla="*/ 3848992 w 4603109"/>
                <a:gd name="connsiteY515" fmla="*/ 0 h 924402"/>
                <a:gd name="connsiteX516" fmla="*/ 3872632 w 4603109"/>
                <a:gd name="connsiteY516" fmla="*/ 0 h 924402"/>
                <a:gd name="connsiteX517" fmla="*/ 3873054 w 4603109"/>
                <a:gd name="connsiteY517" fmla="*/ 0 h 924402"/>
                <a:gd name="connsiteX518" fmla="*/ 3885075 w 4603109"/>
                <a:gd name="connsiteY518" fmla="*/ 0 h 924402"/>
                <a:gd name="connsiteX519" fmla="*/ 3923663 w 4603109"/>
                <a:gd name="connsiteY519" fmla="*/ 0 h 924402"/>
                <a:gd name="connsiteX520" fmla="*/ 3954360 w 4603109"/>
                <a:gd name="connsiteY520" fmla="*/ 0 h 924402"/>
                <a:gd name="connsiteX521" fmla="*/ 3970124 w 4603109"/>
                <a:gd name="connsiteY521" fmla="*/ 0 h 924402"/>
                <a:gd name="connsiteX522" fmla="*/ 3976761 w 4603109"/>
                <a:gd name="connsiteY522" fmla="*/ 0 h 924402"/>
                <a:gd name="connsiteX523" fmla="*/ 4012844 w 4603109"/>
                <a:gd name="connsiteY523" fmla="*/ 0 h 924402"/>
                <a:gd name="connsiteX524" fmla="*/ 4049593 w 4603109"/>
                <a:gd name="connsiteY524" fmla="*/ 0 h 924402"/>
                <a:gd name="connsiteX525" fmla="*/ 4169647 w 4603109"/>
                <a:gd name="connsiteY525" fmla="*/ 0 h 924402"/>
                <a:gd name="connsiteX526" fmla="*/ 4177362 w 4603109"/>
                <a:gd name="connsiteY526" fmla="*/ 0 h 924402"/>
                <a:gd name="connsiteX527" fmla="*/ 4297416 w 4603109"/>
                <a:gd name="connsiteY527" fmla="*/ 0 h 924402"/>
                <a:gd name="connsiteX528" fmla="*/ 4379339 w 4603109"/>
                <a:gd name="connsiteY528" fmla="*/ 47054 h 924402"/>
                <a:gd name="connsiteX529" fmla="*/ 4591731 w 4603109"/>
                <a:gd name="connsiteY529" fmla="*/ 415146 h 924402"/>
                <a:gd name="connsiteX530" fmla="*/ 4591731 w 4603109"/>
                <a:gd name="connsiteY530" fmla="*/ 509257 h 924402"/>
                <a:gd name="connsiteX531" fmla="*/ 4379339 w 4603109"/>
                <a:gd name="connsiteY531" fmla="*/ 877348 h 924402"/>
                <a:gd name="connsiteX532" fmla="*/ 4297416 w 4603109"/>
                <a:gd name="connsiteY532" fmla="*/ 924402 h 924402"/>
                <a:gd name="connsiteX533" fmla="*/ 4169647 w 4603109"/>
                <a:gd name="connsiteY533" fmla="*/ 924402 h 924402"/>
                <a:gd name="connsiteX534" fmla="*/ 3976761 w 4603109"/>
                <a:gd name="connsiteY534" fmla="*/ 924402 h 924402"/>
                <a:gd name="connsiteX535" fmla="*/ 3872632 w 4603109"/>
                <a:gd name="connsiteY535" fmla="*/ 924402 h 924402"/>
                <a:gd name="connsiteX536" fmla="*/ 3848992 w 4603109"/>
                <a:gd name="connsiteY536" fmla="*/ 924402 h 924402"/>
                <a:gd name="connsiteX537" fmla="*/ 3744863 w 4603109"/>
                <a:gd name="connsiteY537" fmla="*/ 924402 h 924402"/>
                <a:gd name="connsiteX538" fmla="*/ 3702641 w 4603109"/>
                <a:gd name="connsiteY538" fmla="*/ 924402 h 924402"/>
                <a:gd name="connsiteX539" fmla="*/ 3672576 w 4603109"/>
                <a:gd name="connsiteY539" fmla="*/ 924402 h 924402"/>
                <a:gd name="connsiteX540" fmla="*/ 3656105 w 4603109"/>
                <a:gd name="connsiteY540" fmla="*/ 924402 h 924402"/>
                <a:gd name="connsiteX541" fmla="*/ 3574872 w 4603109"/>
                <a:gd name="connsiteY541" fmla="*/ 924402 h 924402"/>
                <a:gd name="connsiteX542" fmla="*/ 3551976 w 4603109"/>
                <a:gd name="connsiteY542" fmla="*/ 924402 h 924402"/>
                <a:gd name="connsiteX543" fmla="*/ 3544807 w 4603109"/>
                <a:gd name="connsiteY543" fmla="*/ 924402 h 924402"/>
                <a:gd name="connsiteX544" fmla="*/ 3528336 w 4603109"/>
                <a:gd name="connsiteY544" fmla="*/ 924402 h 924402"/>
                <a:gd name="connsiteX545" fmla="*/ 3424207 w 4603109"/>
                <a:gd name="connsiteY545" fmla="*/ 924402 h 924402"/>
                <a:gd name="connsiteX546" fmla="*/ 3381986 w 4603109"/>
                <a:gd name="connsiteY546" fmla="*/ 924402 h 924402"/>
                <a:gd name="connsiteX547" fmla="*/ 3380494 w 4603109"/>
                <a:gd name="connsiteY547" fmla="*/ 924402 h 924402"/>
                <a:gd name="connsiteX548" fmla="*/ 3351921 w 4603109"/>
                <a:gd name="connsiteY548" fmla="*/ 924402 h 924402"/>
                <a:gd name="connsiteX549" fmla="*/ 3277857 w 4603109"/>
                <a:gd name="connsiteY549" fmla="*/ 924402 h 924402"/>
                <a:gd name="connsiteX550" fmla="*/ 3254217 w 4603109"/>
                <a:gd name="connsiteY550" fmla="*/ 924402 h 924402"/>
                <a:gd name="connsiteX551" fmla="*/ 3252725 w 4603109"/>
                <a:gd name="connsiteY551" fmla="*/ 924402 h 924402"/>
                <a:gd name="connsiteX552" fmla="*/ 3247792 w 4603109"/>
                <a:gd name="connsiteY552" fmla="*/ 924402 h 924402"/>
                <a:gd name="connsiteX553" fmla="*/ 3231321 w 4603109"/>
                <a:gd name="connsiteY553" fmla="*/ 924402 h 924402"/>
                <a:gd name="connsiteX554" fmla="*/ 3224152 w 4603109"/>
                <a:gd name="connsiteY554" fmla="*/ 924402 h 924402"/>
                <a:gd name="connsiteX555" fmla="*/ 3150088 w 4603109"/>
                <a:gd name="connsiteY555" fmla="*/ 924402 h 924402"/>
                <a:gd name="connsiteX556" fmla="*/ 3120023 w 4603109"/>
                <a:gd name="connsiteY556" fmla="*/ 924402 h 924402"/>
                <a:gd name="connsiteX557" fmla="*/ 3104883 w 4603109"/>
                <a:gd name="connsiteY557" fmla="*/ 924402 h 924402"/>
                <a:gd name="connsiteX558" fmla="*/ 3103552 w 4603109"/>
                <a:gd name="connsiteY558" fmla="*/ 924402 h 924402"/>
                <a:gd name="connsiteX559" fmla="*/ 3077801 w 4603109"/>
                <a:gd name="connsiteY559" fmla="*/ 924402 h 924402"/>
                <a:gd name="connsiteX560" fmla="*/ 3061330 w 4603109"/>
                <a:gd name="connsiteY560" fmla="*/ 924402 h 924402"/>
                <a:gd name="connsiteX561" fmla="*/ 3031265 w 4603109"/>
                <a:gd name="connsiteY561" fmla="*/ 924402 h 924402"/>
                <a:gd name="connsiteX562" fmla="*/ 2977114 w 4603109"/>
                <a:gd name="connsiteY562" fmla="*/ 924402 h 924402"/>
                <a:gd name="connsiteX563" fmla="*/ 2957200 w 4603109"/>
                <a:gd name="connsiteY563" fmla="*/ 924402 h 924402"/>
                <a:gd name="connsiteX564" fmla="*/ 2955709 w 4603109"/>
                <a:gd name="connsiteY564" fmla="*/ 924402 h 924402"/>
                <a:gd name="connsiteX565" fmla="*/ 2950032 w 4603109"/>
                <a:gd name="connsiteY565" fmla="*/ 924402 h 924402"/>
                <a:gd name="connsiteX566" fmla="*/ 2933561 w 4603109"/>
                <a:gd name="connsiteY566" fmla="*/ 924402 h 924402"/>
                <a:gd name="connsiteX567" fmla="*/ 2927136 w 4603109"/>
                <a:gd name="connsiteY567" fmla="*/ 924402 h 924402"/>
                <a:gd name="connsiteX568" fmla="*/ 2903496 w 4603109"/>
                <a:gd name="connsiteY568" fmla="*/ 924402 h 924402"/>
                <a:gd name="connsiteX569" fmla="*/ 2829431 w 4603109"/>
                <a:gd name="connsiteY569" fmla="*/ 924402 h 924402"/>
                <a:gd name="connsiteX570" fmla="*/ 2827940 w 4603109"/>
                <a:gd name="connsiteY570" fmla="*/ 924402 h 924402"/>
                <a:gd name="connsiteX571" fmla="*/ 2799367 w 4603109"/>
                <a:gd name="connsiteY571" fmla="*/ 924402 h 924402"/>
                <a:gd name="connsiteX572" fmla="*/ 2785719 w 4603109"/>
                <a:gd name="connsiteY572" fmla="*/ 924402 h 924402"/>
                <a:gd name="connsiteX573" fmla="*/ 2784228 w 4603109"/>
                <a:gd name="connsiteY573" fmla="*/ 924402 h 924402"/>
                <a:gd name="connsiteX574" fmla="*/ 2757146 w 4603109"/>
                <a:gd name="connsiteY574" fmla="*/ 924402 h 924402"/>
                <a:gd name="connsiteX575" fmla="*/ 2755654 w 4603109"/>
                <a:gd name="connsiteY575" fmla="*/ 924402 h 924402"/>
                <a:gd name="connsiteX576" fmla="*/ 2680098 w 4603109"/>
                <a:gd name="connsiteY576" fmla="*/ 924402 h 924402"/>
                <a:gd name="connsiteX577" fmla="*/ 2657950 w 4603109"/>
                <a:gd name="connsiteY577" fmla="*/ 924402 h 924402"/>
                <a:gd name="connsiteX578" fmla="*/ 2656459 w 4603109"/>
                <a:gd name="connsiteY578" fmla="*/ 924402 h 924402"/>
                <a:gd name="connsiteX579" fmla="*/ 2653017 w 4603109"/>
                <a:gd name="connsiteY579" fmla="*/ 924402 h 924402"/>
                <a:gd name="connsiteX580" fmla="*/ 2636545 w 4603109"/>
                <a:gd name="connsiteY580" fmla="*/ 924402 h 924402"/>
                <a:gd name="connsiteX581" fmla="*/ 2629377 w 4603109"/>
                <a:gd name="connsiteY581" fmla="*/ 924402 h 924402"/>
                <a:gd name="connsiteX582" fmla="*/ 2627885 w 4603109"/>
                <a:gd name="connsiteY582" fmla="*/ 924402 h 924402"/>
                <a:gd name="connsiteX583" fmla="*/ 2606481 w 4603109"/>
                <a:gd name="connsiteY583" fmla="*/ 924402 h 924402"/>
                <a:gd name="connsiteX584" fmla="*/ 2552329 w 4603109"/>
                <a:gd name="connsiteY584" fmla="*/ 924402 h 924402"/>
                <a:gd name="connsiteX585" fmla="*/ 2525248 w 4603109"/>
                <a:gd name="connsiteY585" fmla="*/ 924402 h 924402"/>
                <a:gd name="connsiteX586" fmla="*/ 2510108 w 4603109"/>
                <a:gd name="connsiteY586" fmla="*/ 924402 h 924402"/>
                <a:gd name="connsiteX587" fmla="*/ 2508776 w 4603109"/>
                <a:gd name="connsiteY587" fmla="*/ 924402 h 924402"/>
                <a:gd name="connsiteX588" fmla="*/ 2480043 w 4603109"/>
                <a:gd name="connsiteY588" fmla="*/ 924402 h 924402"/>
                <a:gd name="connsiteX589" fmla="*/ 2478712 w 4603109"/>
                <a:gd name="connsiteY589" fmla="*/ 924402 h 924402"/>
                <a:gd name="connsiteX590" fmla="*/ 2463572 w 4603109"/>
                <a:gd name="connsiteY590" fmla="*/ 924402 h 924402"/>
                <a:gd name="connsiteX591" fmla="*/ 2436490 w 4603109"/>
                <a:gd name="connsiteY591" fmla="*/ 924402 h 924402"/>
                <a:gd name="connsiteX592" fmla="*/ 2382339 w 4603109"/>
                <a:gd name="connsiteY592" fmla="*/ 924402 h 924402"/>
                <a:gd name="connsiteX593" fmla="*/ 2360934 w 4603109"/>
                <a:gd name="connsiteY593" fmla="*/ 924402 h 924402"/>
                <a:gd name="connsiteX594" fmla="*/ 2359443 w 4603109"/>
                <a:gd name="connsiteY594" fmla="*/ 924402 h 924402"/>
                <a:gd name="connsiteX595" fmla="*/ 2352274 w 4603109"/>
                <a:gd name="connsiteY595" fmla="*/ 924402 h 924402"/>
                <a:gd name="connsiteX596" fmla="*/ 2335803 w 4603109"/>
                <a:gd name="connsiteY596" fmla="*/ 924402 h 924402"/>
                <a:gd name="connsiteX597" fmla="*/ 2332360 w 4603109"/>
                <a:gd name="connsiteY597" fmla="*/ 924402 h 924402"/>
                <a:gd name="connsiteX598" fmla="*/ 2332328 w 4603109"/>
                <a:gd name="connsiteY598" fmla="*/ 924402 h 924402"/>
                <a:gd name="connsiteX599" fmla="*/ 2330869 w 4603109"/>
                <a:gd name="connsiteY599" fmla="*/ 924402 h 924402"/>
                <a:gd name="connsiteX600" fmla="*/ 2308721 w 4603109"/>
                <a:gd name="connsiteY600" fmla="*/ 924402 h 924402"/>
                <a:gd name="connsiteX601" fmla="*/ 2233165 w 4603109"/>
                <a:gd name="connsiteY601" fmla="*/ 924402 h 924402"/>
                <a:gd name="connsiteX602" fmla="*/ 2231674 w 4603109"/>
                <a:gd name="connsiteY602" fmla="*/ 924402 h 924402"/>
                <a:gd name="connsiteX603" fmla="*/ 2204591 w 4603109"/>
                <a:gd name="connsiteY603" fmla="*/ 924402 h 924402"/>
                <a:gd name="connsiteX604" fmla="*/ 2204559 w 4603109"/>
                <a:gd name="connsiteY604" fmla="*/ 924402 h 924402"/>
                <a:gd name="connsiteX605" fmla="*/ 2203100 w 4603109"/>
                <a:gd name="connsiteY605" fmla="*/ 924402 h 924402"/>
                <a:gd name="connsiteX606" fmla="*/ 2189452 w 4603109"/>
                <a:gd name="connsiteY606" fmla="*/ 924402 h 924402"/>
                <a:gd name="connsiteX607" fmla="*/ 2160879 w 4603109"/>
                <a:gd name="connsiteY607" fmla="*/ 924402 h 924402"/>
                <a:gd name="connsiteX608" fmla="*/ 2159388 w 4603109"/>
                <a:gd name="connsiteY608" fmla="*/ 924402 h 924402"/>
                <a:gd name="connsiteX609" fmla="*/ 2085323 w 4603109"/>
                <a:gd name="connsiteY609" fmla="*/ 924402 h 924402"/>
                <a:gd name="connsiteX610" fmla="*/ 2077294 w 4603109"/>
                <a:gd name="connsiteY610" fmla="*/ 924402 h 924402"/>
                <a:gd name="connsiteX611" fmla="*/ 2061683 w 4603109"/>
                <a:gd name="connsiteY611" fmla="*/ 924402 h 924402"/>
                <a:gd name="connsiteX612" fmla="*/ 2055258 w 4603109"/>
                <a:gd name="connsiteY612" fmla="*/ 924402 h 924402"/>
                <a:gd name="connsiteX613" fmla="*/ 2038787 w 4603109"/>
                <a:gd name="connsiteY613" fmla="*/ 924402 h 924402"/>
                <a:gd name="connsiteX614" fmla="*/ 2033110 w 4603109"/>
                <a:gd name="connsiteY614" fmla="*/ 924402 h 924402"/>
                <a:gd name="connsiteX615" fmla="*/ 2031619 w 4603109"/>
                <a:gd name="connsiteY615" fmla="*/ 924402 h 924402"/>
                <a:gd name="connsiteX616" fmla="*/ 2011705 w 4603109"/>
                <a:gd name="connsiteY616" fmla="*/ 924402 h 924402"/>
                <a:gd name="connsiteX617" fmla="*/ 1957554 w 4603109"/>
                <a:gd name="connsiteY617" fmla="*/ 924402 h 924402"/>
                <a:gd name="connsiteX618" fmla="*/ 1949525 w 4603109"/>
                <a:gd name="connsiteY618" fmla="*/ 924402 h 924402"/>
                <a:gd name="connsiteX619" fmla="*/ 1927489 w 4603109"/>
                <a:gd name="connsiteY619" fmla="*/ 924402 h 924402"/>
                <a:gd name="connsiteX620" fmla="*/ 1911018 w 4603109"/>
                <a:gd name="connsiteY620" fmla="*/ 924402 h 924402"/>
                <a:gd name="connsiteX621" fmla="*/ 1907543 w 4603109"/>
                <a:gd name="connsiteY621" fmla="*/ 924402 h 924402"/>
                <a:gd name="connsiteX622" fmla="*/ 1885268 w 4603109"/>
                <a:gd name="connsiteY622" fmla="*/ 924402 h 924402"/>
                <a:gd name="connsiteX623" fmla="*/ 1883936 w 4603109"/>
                <a:gd name="connsiteY623" fmla="*/ 924402 h 924402"/>
                <a:gd name="connsiteX624" fmla="*/ 1868796 w 4603109"/>
                <a:gd name="connsiteY624" fmla="*/ 924402 h 924402"/>
                <a:gd name="connsiteX625" fmla="*/ 1838732 w 4603109"/>
                <a:gd name="connsiteY625" fmla="*/ 924402 h 924402"/>
                <a:gd name="connsiteX626" fmla="*/ 1779774 w 4603109"/>
                <a:gd name="connsiteY626" fmla="*/ 924402 h 924402"/>
                <a:gd name="connsiteX627" fmla="*/ 1764668 w 4603109"/>
                <a:gd name="connsiteY627" fmla="*/ 924402 h 924402"/>
                <a:gd name="connsiteX628" fmla="*/ 1757499 w 4603109"/>
                <a:gd name="connsiteY628" fmla="*/ 924402 h 924402"/>
                <a:gd name="connsiteX629" fmla="*/ 1741027 w 4603109"/>
                <a:gd name="connsiteY629" fmla="*/ 924402 h 924402"/>
                <a:gd name="connsiteX630" fmla="*/ 1737552 w 4603109"/>
                <a:gd name="connsiteY630" fmla="*/ 924402 h 924402"/>
                <a:gd name="connsiteX631" fmla="*/ 1736094 w 4603109"/>
                <a:gd name="connsiteY631" fmla="*/ 924402 h 924402"/>
                <a:gd name="connsiteX632" fmla="*/ 1734603 w 4603109"/>
                <a:gd name="connsiteY632" fmla="*/ 924402 h 924402"/>
                <a:gd name="connsiteX633" fmla="*/ 1710963 w 4603109"/>
                <a:gd name="connsiteY633" fmla="*/ 924402 h 924402"/>
                <a:gd name="connsiteX634" fmla="*/ 1707488 w 4603109"/>
                <a:gd name="connsiteY634" fmla="*/ 924402 h 924402"/>
                <a:gd name="connsiteX635" fmla="*/ 1652509 w 4603109"/>
                <a:gd name="connsiteY635" fmla="*/ 924402 h 924402"/>
                <a:gd name="connsiteX636" fmla="*/ 1636899 w 4603109"/>
                <a:gd name="connsiteY636" fmla="*/ 924402 h 924402"/>
                <a:gd name="connsiteX637" fmla="*/ 1609783 w 4603109"/>
                <a:gd name="connsiteY637" fmla="*/ 924402 h 924402"/>
                <a:gd name="connsiteX638" fmla="*/ 1608325 w 4603109"/>
                <a:gd name="connsiteY638" fmla="*/ 924402 h 924402"/>
                <a:gd name="connsiteX639" fmla="*/ 1606834 w 4603109"/>
                <a:gd name="connsiteY639" fmla="*/ 924402 h 924402"/>
                <a:gd name="connsiteX640" fmla="*/ 1579719 w 4603109"/>
                <a:gd name="connsiteY640" fmla="*/ 924402 h 924402"/>
                <a:gd name="connsiteX641" fmla="*/ 1564612 w 4603109"/>
                <a:gd name="connsiteY641" fmla="*/ 924402 h 924402"/>
                <a:gd name="connsiteX642" fmla="*/ 1524740 w 4603109"/>
                <a:gd name="connsiteY642" fmla="*/ 924402 h 924402"/>
                <a:gd name="connsiteX643" fmla="*/ 1482518 w 4603109"/>
                <a:gd name="connsiteY643" fmla="*/ 924402 h 924402"/>
                <a:gd name="connsiteX644" fmla="*/ 1460483 w 4603109"/>
                <a:gd name="connsiteY644" fmla="*/ 924402 h 924402"/>
                <a:gd name="connsiteX645" fmla="*/ 1452454 w 4603109"/>
                <a:gd name="connsiteY645" fmla="*/ 924402 h 924402"/>
                <a:gd name="connsiteX646" fmla="*/ 1444011 w 4603109"/>
                <a:gd name="connsiteY646" fmla="*/ 924402 h 924402"/>
                <a:gd name="connsiteX647" fmla="*/ 1436843 w 4603109"/>
                <a:gd name="connsiteY647" fmla="*/ 924402 h 924402"/>
                <a:gd name="connsiteX648" fmla="*/ 1413947 w 4603109"/>
                <a:gd name="connsiteY648" fmla="*/ 924402 h 924402"/>
                <a:gd name="connsiteX649" fmla="*/ 1354749 w 4603109"/>
                <a:gd name="connsiteY649" fmla="*/ 924402 h 924402"/>
                <a:gd name="connsiteX650" fmla="*/ 1332714 w 4603109"/>
                <a:gd name="connsiteY650" fmla="*/ 924402 h 924402"/>
                <a:gd name="connsiteX651" fmla="*/ 1324685 w 4603109"/>
                <a:gd name="connsiteY651" fmla="*/ 924402 h 924402"/>
                <a:gd name="connsiteX652" fmla="*/ 1316242 w 4603109"/>
                <a:gd name="connsiteY652" fmla="*/ 924402 h 924402"/>
                <a:gd name="connsiteX653" fmla="*/ 1312767 w 4603109"/>
                <a:gd name="connsiteY653" fmla="*/ 924402 h 924402"/>
                <a:gd name="connsiteX654" fmla="*/ 1286178 w 4603109"/>
                <a:gd name="connsiteY654" fmla="*/ 924402 h 924402"/>
                <a:gd name="connsiteX655" fmla="*/ 1282703 w 4603109"/>
                <a:gd name="connsiteY655" fmla="*/ 924402 h 924402"/>
                <a:gd name="connsiteX656" fmla="*/ 1243956 w 4603109"/>
                <a:gd name="connsiteY656" fmla="*/ 924402 h 924402"/>
                <a:gd name="connsiteX657" fmla="*/ 1184998 w 4603109"/>
                <a:gd name="connsiteY657" fmla="*/ 924402 h 924402"/>
                <a:gd name="connsiteX658" fmla="*/ 1154934 w 4603109"/>
                <a:gd name="connsiteY658" fmla="*/ 924402 h 924402"/>
                <a:gd name="connsiteX659" fmla="*/ 1139828 w 4603109"/>
                <a:gd name="connsiteY659" fmla="*/ 924402 h 924402"/>
                <a:gd name="connsiteX660" fmla="*/ 1116187 w 4603109"/>
                <a:gd name="connsiteY660" fmla="*/ 924402 h 924402"/>
                <a:gd name="connsiteX661" fmla="*/ 1112712 w 4603109"/>
                <a:gd name="connsiteY661" fmla="*/ 924402 h 924402"/>
                <a:gd name="connsiteX662" fmla="*/ 1057734 w 4603109"/>
                <a:gd name="connsiteY662" fmla="*/ 924402 h 924402"/>
                <a:gd name="connsiteX663" fmla="*/ 1027669 w 4603109"/>
                <a:gd name="connsiteY663" fmla="*/ 924402 h 924402"/>
                <a:gd name="connsiteX664" fmla="*/ 1012059 w 4603109"/>
                <a:gd name="connsiteY664" fmla="*/ 924402 h 924402"/>
                <a:gd name="connsiteX665" fmla="*/ 984943 w 4603109"/>
                <a:gd name="connsiteY665" fmla="*/ 924402 h 924402"/>
                <a:gd name="connsiteX666" fmla="*/ 929965 w 4603109"/>
                <a:gd name="connsiteY666" fmla="*/ 924402 h 924402"/>
                <a:gd name="connsiteX667" fmla="*/ 899900 w 4603109"/>
                <a:gd name="connsiteY667" fmla="*/ 924402 h 924402"/>
                <a:gd name="connsiteX668" fmla="*/ 857678 w 4603109"/>
                <a:gd name="connsiteY668" fmla="*/ 924402 h 924402"/>
                <a:gd name="connsiteX669" fmla="*/ 819171 w 4603109"/>
                <a:gd name="connsiteY669" fmla="*/ 924402 h 924402"/>
                <a:gd name="connsiteX670" fmla="*/ 729909 w 4603109"/>
                <a:gd name="connsiteY670" fmla="*/ 924402 h 924402"/>
                <a:gd name="connsiteX671" fmla="*/ 691402 w 4603109"/>
                <a:gd name="connsiteY671" fmla="*/ 924402 h 924402"/>
                <a:gd name="connsiteX672" fmla="*/ 687927 w 4603109"/>
                <a:gd name="connsiteY672" fmla="*/ 924402 h 924402"/>
                <a:gd name="connsiteX673" fmla="*/ 560158 w 4603109"/>
                <a:gd name="connsiteY673" fmla="*/ 924402 h 924402"/>
                <a:gd name="connsiteX674" fmla="*/ 432894 w 4603109"/>
                <a:gd name="connsiteY674" fmla="*/ 924402 h 924402"/>
                <a:gd name="connsiteX675" fmla="*/ 305125 w 4603109"/>
                <a:gd name="connsiteY675" fmla="*/ 924402 h 924402"/>
                <a:gd name="connsiteX676" fmla="*/ 223202 w 4603109"/>
                <a:gd name="connsiteY676" fmla="*/ 877348 h 924402"/>
                <a:gd name="connsiteX677" fmla="*/ 10809 w 4603109"/>
                <a:gd name="connsiteY677" fmla="*/ 509257 h 924402"/>
                <a:gd name="connsiteX678" fmla="*/ 10809 w 4603109"/>
                <a:gd name="connsiteY678" fmla="*/ 415146 h 924402"/>
                <a:gd name="connsiteX679" fmla="*/ 223202 w 4603109"/>
                <a:gd name="connsiteY679" fmla="*/ 47054 h 924402"/>
                <a:gd name="connsiteX680" fmla="*/ 305125 w 4603109"/>
                <a:gd name="connsiteY680" fmla="*/ 0 h 92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Lst>
              <a:rect l="l" t="t" r="r" b="b"/>
              <a:pathLst>
                <a:path w="4603109" h="924402">
                  <a:moveTo>
                    <a:pt x="305125" y="0"/>
                  </a:moveTo>
                  <a:lnTo>
                    <a:pt x="432894" y="0"/>
                  </a:lnTo>
                  <a:lnTo>
                    <a:pt x="445336" y="0"/>
                  </a:lnTo>
                  <a:cubicBezTo>
                    <a:pt x="485989" y="0"/>
                    <a:pt x="520835" y="0"/>
                    <a:pt x="550703" y="0"/>
                  </a:cubicBezTo>
                  <a:lnTo>
                    <a:pt x="560158" y="0"/>
                  </a:lnTo>
                  <a:lnTo>
                    <a:pt x="573105" y="0"/>
                  </a:lnTo>
                  <a:lnTo>
                    <a:pt x="626202" y="0"/>
                  </a:lnTo>
                  <a:cubicBezTo>
                    <a:pt x="646943" y="0"/>
                    <a:pt x="663537" y="0"/>
                    <a:pt x="676811" y="0"/>
                  </a:cubicBezTo>
                  <a:lnTo>
                    <a:pt x="678472" y="0"/>
                  </a:lnTo>
                  <a:lnTo>
                    <a:pt x="687927" y="0"/>
                  </a:lnTo>
                  <a:lnTo>
                    <a:pt x="691402" y="0"/>
                  </a:lnTo>
                  <a:lnTo>
                    <a:pt x="700371" y="0"/>
                  </a:lnTo>
                  <a:lnTo>
                    <a:pt x="707508" y="0"/>
                  </a:lnTo>
                  <a:cubicBezTo>
                    <a:pt x="729909" y="0"/>
                    <a:pt x="729909" y="0"/>
                    <a:pt x="729909" y="0"/>
                  </a:cubicBezTo>
                  <a:lnTo>
                    <a:pt x="753971" y="0"/>
                  </a:lnTo>
                  <a:lnTo>
                    <a:pt x="804580" y="0"/>
                  </a:lnTo>
                  <a:lnTo>
                    <a:pt x="805737" y="0"/>
                  </a:lnTo>
                  <a:lnTo>
                    <a:pt x="819171" y="0"/>
                  </a:lnTo>
                  <a:lnTo>
                    <a:pt x="828140" y="0"/>
                  </a:lnTo>
                  <a:lnTo>
                    <a:pt x="831615" y="0"/>
                  </a:lnTo>
                  <a:lnTo>
                    <a:pt x="835277" y="0"/>
                  </a:lnTo>
                  <a:lnTo>
                    <a:pt x="857678" y="0"/>
                  </a:lnTo>
                  <a:lnTo>
                    <a:pt x="864889" y="0"/>
                  </a:lnTo>
                  <a:lnTo>
                    <a:pt x="899900" y="0"/>
                  </a:lnTo>
                  <a:lnTo>
                    <a:pt x="909341" y="0"/>
                  </a:lnTo>
                  <a:lnTo>
                    <a:pt x="929965" y="0"/>
                  </a:lnTo>
                  <a:lnTo>
                    <a:pt x="933506" y="0"/>
                  </a:lnTo>
                  <a:lnTo>
                    <a:pt x="936982" y="0"/>
                  </a:lnTo>
                  <a:lnTo>
                    <a:pt x="959384" y="0"/>
                  </a:lnTo>
                  <a:lnTo>
                    <a:pt x="962542" y="0"/>
                  </a:lnTo>
                  <a:lnTo>
                    <a:pt x="984943" y="0"/>
                  </a:lnTo>
                  <a:lnTo>
                    <a:pt x="992658" y="0"/>
                  </a:lnTo>
                  <a:lnTo>
                    <a:pt x="1012059" y="0"/>
                  </a:lnTo>
                  <a:lnTo>
                    <a:pt x="1012480" y="0"/>
                  </a:lnTo>
                  <a:lnTo>
                    <a:pt x="1027669" y="0"/>
                  </a:lnTo>
                  <a:lnTo>
                    <a:pt x="1037110" y="0"/>
                  </a:lnTo>
                  <a:lnTo>
                    <a:pt x="1040112" y="0"/>
                  </a:lnTo>
                  <a:lnTo>
                    <a:pt x="1057734" y="0"/>
                  </a:lnTo>
                  <a:lnTo>
                    <a:pt x="1064751" y="0"/>
                  </a:lnTo>
                  <a:lnTo>
                    <a:pt x="1070177" y="0"/>
                  </a:lnTo>
                  <a:lnTo>
                    <a:pt x="1072436" y="0"/>
                  </a:lnTo>
                  <a:lnTo>
                    <a:pt x="1090311" y="0"/>
                  </a:lnTo>
                  <a:lnTo>
                    <a:pt x="1110718" y="0"/>
                  </a:lnTo>
                  <a:lnTo>
                    <a:pt x="1112712" y="0"/>
                  </a:lnTo>
                  <a:lnTo>
                    <a:pt x="1116187" y="0"/>
                  </a:lnTo>
                  <a:lnTo>
                    <a:pt x="1139828" y="0"/>
                  </a:lnTo>
                  <a:lnTo>
                    <a:pt x="1140249" y="0"/>
                  </a:lnTo>
                  <a:lnTo>
                    <a:pt x="1145480" y="0"/>
                  </a:lnTo>
                  <a:lnTo>
                    <a:pt x="1152270" y="0"/>
                  </a:lnTo>
                  <a:lnTo>
                    <a:pt x="1154934" y="0"/>
                  </a:lnTo>
                  <a:lnTo>
                    <a:pt x="1167881" y="0"/>
                  </a:lnTo>
                  <a:lnTo>
                    <a:pt x="1175544" y="0"/>
                  </a:lnTo>
                  <a:lnTo>
                    <a:pt x="1184998" y="0"/>
                  </a:lnTo>
                  <a:lnTo>
                    <a:pt x="1197946" y="0"/>
                  </a:lnTo>
                  <a:lnTo>
                    <a:pt x="1200205" y="0"/>
                  </a:lnTo>
                  <a:lnTo>
                    <a:pt x="1220978" y="0"/>
                  </a:lnTo>
                  <a:lnTo>
                    <a:pt x="1238487" y="0"/>
                  </a:lnTo>
                  <a:lnTo>
                    <a:pt x="1243956" y="0"/>
                  </a:lnTo>
                  <a:lnTo>
                    <a:pt x="1251042" y="0"/>
                  </a:lnTo>
                  <a:lnTo>
                    <a:pt x="1257637" y="0"/>
                  </a:lnTo>
                  <a:lnTo>
                    <a:pt x="1271587" y="0"/>
                  </a:lnTo>
                  <a:lnTo>
                    <a:pt x="1273249" y="0"/>
                  </a:lnTo>
                  <a:lnTo>
                    <a:pt x="1280039" y="0"/>
                  </a:lnTo>
                  <a:lnTo>
                    <a:pt x="1282703" y="0"/>
                  </a:lnTo>
                  <a:lnTo>
                    <a:pt x="1286178" y="0"/>
                  </a:lnTo>
                  <a:lnTo>
                    <a:pt x="1295146" y="0"/>
                  </a:lnTo>
                  <a:lnTo>
                    <a:pt x="1301651" y="0"/>
                  </a:lnTo>
                  <a:lnTo>
                    <a:pt x="1302284" y="0"/>
                  </a:lnTo>
                  <a:lnTo>
                    <a:pt x="1303313" y="0"/>
                  </a:lnTo>
                  <a:lnTo>
                    <a:pt x="1312767" y="0"/>
                  </a:lnTo>
                  <a:lnTo>
                    <a:pt x="1316242" y="0"/>
                  </a:lnTo>
                  <a:lnTo>
                    <a:pt x="1321886" y="0"/>
                  </a:lnTo>
                  <a:lnTo>
                    <a:pt x="1324685" y="0"/>
                  </a:lnTo>
                  <a:lnTo>
                    <a:pt x="1325211" y="0"/>
                  </a:lnTo>
                  <a:lnTo>
                    <a:pt x="1332348" y="0"/>
                  </a:lnTo>
                  <a:lnTo>
                    <a:pt x="1332714" y="0"/>
                  </a:lnTo>
                  <a:lnTo>
                    <a:pt x="1333135" y="0"/>
                  </a:lnTo>
                  <a:lnTo>
                    <a:pt x="1348747" y="0"/>
                  </a:lnTo>
                  <a:lnTo>
                    <a:pt x="1354749" y="0"/>
                  </a:lnTo>
                  <a:lnTo>
                    <a:pt x="1378811" y="0"/>
                  </a:lnTo>
                  <a:lnTo>
                    <a:pt x="1383745" y="0"/>
                  </a:lnTo>
                  <a:lnTo>
                    <a:pt x="1385406" y="0"/>
                  </a:lnTo>
                  <a:lnTo>
                    <a:pt x="1399356" y="0"/>
                  </a:lnTo>
                  <a:lnTo>
                    <a:pt x="1400513" y="0"/>
                  </a:lnTo>
                  <a:lnTo>
                    <a:pt x="1413947" y="0"/>
                  </a:lnTo>
                  <a:lnTo>
                    <a:pt x="1414442" y="0"/>
                  </a:lnTo>
                  <a:lnTo>
                    <a:pt x="1422915" y="0"/>
                  </a:lnTo>
                  <a:lnTo>
                    <a:pt x="1426390" y="0"/>
                  </a:lnTo>
                  <a:lnTo>
                    <a:pt x="1429420" y="0"/>
                  </a:lnTo>
                  <a:lnTo>
                    <a:pt x="1430053" y="0"/>
                  </a:lnTo>
                  <a:lnTo>
                    <a:pt x="1430206" y="0"/>
                  </a:lnTo>
                  <a:lnTo>
                    <a:pt x="1430577" y="0"/>
                  </a:lnTo>
                  <a:lnTo>
                    <a:pt x="1436843" y="0"/>
                  </a:lnTo>
                  <a:lnTo>
                    <a:pt x="1444011" y="0"/>
                  </a:lnTo>
                  <a:lnTo>
                    <a:pt x="1449655" y="0"/>
                  </a:lnTo>
                  <a:lnTo>
                    <a:pt x="1452454" y="0"/>
                  </a:lnTo>
                  <a:lnTo>
                    <a:pt x="1452980" y="0"/>
                  </a:lnTo>
                  <a:lnTo>
                    <a:pt x="1456455" y="0"/>
                  </a:lnTo>
                  <a:lnTo>
                    <a:pt x="1459664" y="0"/>
                  </a:lnTo>
                  <a:lnTo>
                    <a:pt x="1460117" y="0"/>
                  </a:lnTo>
                  <a:lnTo>
                    <a:pt x="1460483" y="0"/>
                  </a:lnTo>
                  <a:lnTo>
                    <a:pt x="1460904" y="0"/>
                  </a:lnTo>
                  <a:lnTo>
                    <a:pt x="1472926" y="0"/>
                  </a:lnTo>
                  <a:lnTo>
                    <a:pt x="1482518" y="0"/>
                  </a:lnTo>
                  <a:lnTo>
                    <a:pt x="1489729" y="0"/>
                  </a:lnTo>
                  <a:lnTo>
                    <a:pt x="1504116" y="0"/>
                  </a:lnTo>
                  <a:lnTo>
                    <a:pt x="1511514" y="0"/>
                  </a:lnTo>
                  <a:lnTo>
                    <a:pt x="1524740" y="0"/>
                  </a:lnTo>
                  <a:lnTo>
                    <a:pt x="1528282" y="0"/>
                  </a:lnTo>
                  <a:lnTo>
                    <a:pt x="1531757" y="0"/>
                  </a:lnTo>
                  <a:lnTo>
                    <a:pt x="1534181" y="0"/>
                  </a:lnTo>
                  <a:lnTo>
                    <a:pt x="1542211" y="0"/>
                  </a:lnTo>
                  <a:lnTo>
                    <a:pt x="1554159" y="0"/>
                  </a:lnTo>
                  <a:lnTo>
                    <a:pt x="1557318" y="0"/>
                  </a:lnTo>
                  <a:lnTo>
                    <a:pt x="1557975" y="0"/>
                  </a:lnTo>
                  <a:lnTo>
                    <a:pt x="1558346" y="0"/>
                  </a:lnTo>
                  <a:lnTo>
                    <a:pt x="1561822" y="0"/>
                  </a:lnTo>
                  <a:lnTo>
                    <a:pt x="1564612" y="0"/>
                  </a:lnTo>
                  <a:lnTo>
                    <a:pt x="1566857" y="0"/>
                  </a:lnTo>
                  <a:lnTo>
                    <a:pt x="1576919" y="0"/>
                  </a:lnTo>
                  <a:lnTo>
                    <a:pt x="1579719" y="0"/>
                  </a:lnTo>
                  <a:lnTo>
                    <a:pt x="1584224" y="0"/>
                  </a:lnTo>
                  <a:lnTo>
                    <a:pt x="1587382" y="0"/>
                  </a:lnTo>
                  <a:lnTo>
                    <a:pt x="1587433" y="0"/>
                  </a:lnTo>
                  <a:lnTo>
                    <a:pt x="1600695" y="0"/>
                  </a:lnTo>
                  <a:lnTo>
                    <a:pt x="1606834" y="0"/>
                  </a:lnTo>
                  <a:lnTo>
                    <a:pt x="1607256" y="0"/>
                  </a:lnTo>
                  <a:lnTo>
                    <a:pt x="1608325" y="0"/>
                  </a:lnTo>
                  <a:lnTo>
                    <a:pt x="1609783" y="0"/>
                  </a:lnTo>
                  <a:lnTo>
                    <a:pt x="1617498" y="0"/>
                  </a:lnTo>
                  <a:lnTo>
                    <a:pt x="1631885" y="0"/>
                  </a:lnTo>
                  <a:lnTo>
                    <a:pt x="1636899" y="0"/>
                  </a:lnTo>
                  <a:lnTo>
                    <a:pt x="1637320" y="0"/>
                  </a:lnTo>
                  <a:lnTo>
                    <a:pt x="1637445" y="0"/>
                  </a:lnTo>
                  <a:lnTo>
                    <a:pt x="1652509" y="0"/>
                  </a:lnTo>
                  <a:lnTo>
                    <a:pt x="1659526" y="0"/>
                  </a:lnTo>
                  <a:lnTo>
                    <a:pt x="1661950" y="0"/>
                  </a:lnTo>
                  <a:lnTo>
                    <a:pt x="1664952" y="0"/>
                  </a:lnTo>
                  <a:lnTo>
                    <a:pt x="1667212" y="0"/>
                  </a:lnTo>
                  <a:lnTo>
                    <a:pt x="1685087" y="0"/>
                  </a:lnTo>
                  <a:lnTo>
                    <a:pt x="1689591" y="0"/>
                  </a:lnTo>
                  <a:lnTo>
                    <a:pt x="1694626" y="0"/>
                  </a:lnTo>
                  <a:lnTo>
                    <a:pt x="1697276" y="0"/>
                  </a:lnTo>
                  <a:lnTo>
                    <a:pt x="1698000" y="0"/>
                  </a:lnTo>
                  <a:lnTo>
                    <a:pt x="1704688" y="0"/>
                  </a:lnTo>
                  <a:lnTo>
                    <a:pt x="1707488" y="0"/>
                  </a:lnTo>
                  <a:lnTo>
                    <a:pt x="1710963" y="0"/>
                  </a:lnTo>
                  <a:lnTo>
                    <a:pt x="1715151" y="0"/>
                  </a:lnTo>
                  <a:lnTo>
                    <a:pt x="1721928" y="0"/>
                  </a:lnTo>
                  <a:lnTo>
                    <a:pt x="1734603" y="0"/>
                  </a:lnTo>
                  <a:lnTo>
                    <a:pt x="1735025" y="0"/>
                  </a:lnTo>
                  <a:lnTo>
                    <a:pt x="1735558" y="0"/>
                  </a:lnTo>
                  <a:lnTo>
                    <a:pt x="1736094" y="0"/>
                  </a:lnTo>
                  <a:lnTo>
                    <a:pt x="1737552" y="0"/>
                  </a:lnTo>
                  <a:lnTo>
                    <a:pt x="1741027" y="0"/>
                  </a:lnTo>
                  <a:lnTo>
                    <a:pt x="1747046" y="0"/>
                  </a:lnTo>
                  <a:lnTo>
                    <a:pt x="1748537" y="0"/>
                  </a:lnTo>
                  <a:lnTo>
                    <a:pt x="1753052" y="0"/>
                  </a:lnTo>
                  <a:lnTo>
                    <a:pt x="1757499" y="0"/>
                  </a:lnTo>
                  <a:lnTo>
                    <a:pt x="1764668" y="0"/>
                  </a:lnTo>
                  <a:lnTo>
                    <a:pt x="1765089" y="0"/>
                  </a:lnTo>
                  <a:lnTo>
                    <a:pt x="1765214" y="0"/>
                  </a:lnTo>
                  <a:lnTo>
                    <a:pt x="1770320" y="0"/>
                  </a:lnTo>
                  <a:lnTo>
                    <a:pt x="1777110" y="0"/>
                  </a:lnTo>
                  <a:lnTo>
                    <a:pt x="1779774" y="0"/>
                  </a:lnTo>
                  <a:lnTo>
                    <a:pt x="1792721" y="0"/>
                  </a:lnTo>
                  <a:lnTo>
                    <a:pt x="1794981" y="0"/>
                  </a:lnTo>
                  <a:lnTo>
                    <a:pt x="1825045" y="0"/>
                  </a:lnTo>
                  <a:lnTo>
                    <a:pt x="1825769" y="0"/>
                  </a:lnTo>
                  <a:lnTo>
                    <a:pt x="1838732" y="0"/>
                  </a:lnTo>
                  <a:lnTo>
                    <a:pt x="1845818" y="0"/>
                  </a:lnTo>
                  <a:lnTo>
                    <a:pt x="1849697" y="0"/>
                  </a:lnTo>
                  <a:lnTo>
                    <a:pt x="1852412" y="0"/>
                  </a:lnTo>
                  <a:lnTo>
                    <a:pt x="1853903" y="0"/>
                  </a:lnTo>
                  <a:lnTo>
                    <a:pt x="1863327" y="0"/>
                  </a:lnTo>
                  <a:lnTo>
                    <a:pt x="1868796" y="0"/>
                  </a:lnTo>
                  <a:lnTo>
                    <a:pt x="1874815" y="0"/>
                  </a:lnTo>
                  <a:lnTo>
                    <a:pt x="1876306" y="0"/>
                  </a:lnTo>
                  <a:lnTo>
                    <a:pt x="1880821" y="0"/>
                  </a:lnTo>
                  <a:lnTo>
                    <a:pt x="1882477" y="0"/>
                  </a:lnTo>
                  <a:lnTo>
                    <a:pt x="1883936" y="0"/>
                  </a:lnTo>
                  <a:lnTo>
                    <a:pt x="1885268" y="0"/>
                  </a:lnTo>
                  <a:lnTo>
                    <a:pt x="1896427" y="0"/>
                  </a:lnTo>
                  <a:lnTo>
                    <a:pt x="1898089" y="0"/>
                  </a:lnTo>
                  <a:lnTo>
                    <a:pt x="1904879" y="0"/>
                  </a:lnTo>
                  <a:lnTo>
                    <a:pt x="1907543" y="0"/>
                  </a:lnTo>
                  <a:lnTo>
                    <a:pt x="1911018" y="0"/>
                  </a:lnTo>
                  <a:lnTo>
                    <a:pt x="1919986" y="0"/>
                  </a:lnTo>
                  <a:lnTo>
                    <a:pt x="1927124" y="0"/>
                  </a:lnTo>
                  <a:lnTo>
                    <a:pt x="1927489" y="0"/>
                  </a:lnTo>
                  <a:lnTo>
                    <a:pt x="1927911" y="0"/>
                  </a:lnTo>
                  <a:lnTo>
                    <a:pt x="1929402" y="0"/>
                  </a:lnTo>
                  <a:lnTo>
                    <a:pt x="1946726" y="0"/>
                  </a:lnTo>
                  <a:lnTo>
                    <a:pt x="1949525" y="0"/>
                  </a:lnTo>
                  <a:lnTo>
                    <a:pt x="1957554" y="0"/>
                  </a:lnTo>
                  <a:lnTo>
                    <a:pt x="1957975" y="0"/>
                  </a:lnTo>
                  <a:lnTo>
                    <a:pt x="1973587" y="0"/>
                  </a:lnTo>
                  <a:lnTo>
                    <a:pt x="1978520" y="0"/>
                  </a:lnTo>
                  <a:lnTo>
                    <a:pt x="1980012" y="0"/>
                  </a:lnTo>
                  <a:lnTo>
                    <a:pt x="1980181" y="0"/>
                  </a:lnTo>
                  <a:lnTo>
                    <a:pt x="1981672" y="0"/>
                  </a:lnTo>
                  <a:lnTo>
                    <a:pt x="2008585" y="0"/>
                  </a:lnTo>
                  <a:lnTo>
                    <a:pt x="2009218" y="0"/>
                  </a:lnTo>
                  <a:lnTo>
                    <a:pt x="2010246" y="0"/>
                  </a:lnTo>
                  <a:lnTo>
                    <a:pt x="2010709" y="0"/>
                  </a:lnTo>
                  <a:lnTo>
                    <a:pt x="2011705" y="0"/>
                  </a:lnTo>
                  <a:lnTo>
                    <a:pt x="2024147" y="0"/>
                  </a:lnTo>
                  <a:lnTo>
                    <a:pt x="2024196" y="0"/>
                  </a:lnTo>
                  <a:lnTo>
                    <a:pt x="2024981" y="0"/>
                  </a:lnTo>
                  <a:lnTo>
                    <a:pt x="2025353" y="0"/>
                  </a:lnTo>
                  <a:lnTo>
                    <a:pt x="2026473" y="0"/>
                  </a:lnTo>
                  <a:lnTo>
                    <a:pt x="2031619" y="0"/>
                  </a:lnTo>
                  <a:lnTo>
                    <a:pt x="2033110" y="0"/>
                  </a:lnTo>
                  <a:lnTo>
                    <a:pt x="2038787" y="0"/>
                  </a:lnTo>
                  <a:lnTo>
                    <a:pt x="2039282" y="0"/>
                  </a:lnTo>
                  <a:lnTo>
                    <a:pt x="2047755" y="0"/>
                  </a:lnTo>
                  <a:lnTo>
                    <a:pt x="2051230" y="0"/>
                  </a:lnTo>
                  <a:lnTo>
                    <a:pt x="2054893" y="0"/>
                  </a:lnTo>
                  <a:lnTo>
                    <a:pt x="2055046" y="0"/>
                  </a:lnTo>
                  <a:lnTo>
                    <a:pt x="2055258" y="0"/>
                  </a:lnTo>
                  <a:lnTo>
                    <a:pt x="2055680" y="0"/>
                  </a:lnTo>
                  <a:lnTo>
                    <a:pt x="2057171" y="0"/>
                  </a:lnTo>
                  <a:lnTo>
                    <a:pt x="2061683" y="0"/>
                  </a:lnTo>
                  <a:lnTo>
                    <a:pt x="2067702" y="0"/>
                  </a:lnTo>
                  <a:lnTo>
                    <a:pt x="2074495" y="0"/>
                  </a:lnTo>
                  <a:lnTo>
                    <a:pt x="2077294" y="0"/>
                  </a:lnTo>
                  <a:lnTo>
                    <a:pt x="2084504" y="0"/>
                  </a:lnTo>
                  <a:lnTo>
                    <a:pt x="2085323" y="0"/>
                  </a:lnTo>
                  <a:lnTo>
                    <a:pt x="2085744" y="0"/>
                  </a:lnTo>
                  <a:lnTo>
                    <a:pt x="2097766" y="0"/>
                  </a:lnTo>
                  <a:lnTo>
                    <a:pt x="2106289" y="0"/>
                  </a:lnTo>
                  <a:lnTo>
                    <a:pt x="2107781" y="0"/>
                  </a:lnTo>
                  <a:lnTo>
                    <a:pt x="2128956" y="0"/>
                  </a:lnTo>
                  <a:lnTo>
                    <a:pt x="2129514" y="0"/>
                  </a:lnTo>
                  <a:lnTo>
                    <a:pt x="2136354" y="0"/>
                  </a:lnTo>
                  <a:lnTo>
                    <a:pt x="2136987" y="0"/>
                  </a:lnTo>
                  <a:lnTo>
                    <a:pt x="2138478" y="0"/>
                  </a:lnTo>
                  <a:lnTo>
                    <a:pt x="2151916" y="0"/>
                  </a:lnTo>
                  <a:lnTo>
                    <a:pt x="2152750" y="0"/>
                  </a:lnTo>
                  <a:lnTo>
                    <a:pt x="2153122" y="0"/>
                  </a:lnTo>
                  <a:lnTo>
                    <a:pt x="2154242" y="0"/>
                  </a:lnTo>
                  <a:lnTo>
                    <a:pt x="2156597" y="0"/>
                  </a:lnTo>
                  <a:lnTo>
                    <a:pt x="2159388" y="0"/>
                  </a:lnTo>
                  <a:lnTo>
                    <a:pt x="2160879" y="0"/>
                  </a:lnTo>
                  <a:lnTo>
                    <a:pt x="2161633" y="0"/>
                  </a:lnTo>
                  <a:lnTo>
                    <a:pt x="2167051" y="0"/>
                  </a:lnTo>
                  <a:lnTo>
                    <a:pt x="2178999" y="0"/>
                  </a:lnTo>
                  <a:lnTo>
                    <a:pt x="2182158" y="0"/>
                  </a:lnTo>
                  <a:lnTo>
                    <a:pt x="2182815" y="0"/>
                  </a:lnTo>
                  <a:lnTo>
                    <a:pt x="2188666" y="0"/>
                  </a:lnTo>
                  <a:lnTo>
                    <a:pt x="2189452" y="0"/>
                  </a:lnTo>
                  <a:lnTo>
                    <a:pt x="2191697" y="0"/>
                  </a:lnTo>
                  <a:lnTo>
                    <a:pt x="2195471" y="0"/>
                  </a:lnTo>
                  <a:lnTo>
                    <a:pt x="2201759" y="0"/>
                  </a:lnTo>
                  <a:lnTo>
                    <a:pt x="2203100" y="0"/>
                  </a:lnTo>
                  <a:lnTo>
                    <a:pt x="2204559" y="0"/>
                  </a:lnTo>
                  <a:lnTo>
                    <a:pt x="2204591" y="0"/>
                  </a:lnTo>
                  <a:lnTo>
                    <a:pt x="2212273" y="0"/>
                  </a:lnTo>
                  <a:lnTo>
                    <a:pt x="2225535" y="0"/>
                  </a:lnTo>
                  <a:lnTo>
                    <a:pt x="2231674" y="0"/>
                  </a:lnTo>
                  <a:lnTo>
                    <a:pt x="2232096" y="0"/>
                  </a:lnTo>
                  <a:lnTo>
                    <a:pt x="2232220" y="0"/>
                  </a:lnTo>
                  <a:lnTo>
                    <a:pt x="2233118" y="0"/>
                  </a:lnTo>
                  <a:lnTo>
                    <a:pt x="2233165" y="0"/>
                  </a:lnTo>
                  <a:lnTo>
                    <a:pt x="2256725" y="0"/>
                  </a:lnTo>
                  <a:lnTo>
                    <a:pt x="2257283" y="0"/>
                  </a:lnTo>
                  <a:lnTo>
                    <a:pt x="2262285" y="0"/>
                  </a:lnTo>
                  <a:lnTo>
                    <a:pt x="2284366" y="0"/>
                  </a:lnTo>
                  <a:lnTo>
                    <a:pt x="2289402" y="0"/>
                  </a:lnTo>
                  <a:lnTo>
                    <a:pt x="2292052" y="0"/>
                  </a:lnTo>
                  <a:lnTo>
                    <a:pt x="2299271" y="0"/>
                  </a:lnTo>
                  <a:lnTo>
                    <a:pt x="2308721" y="0"/>
                  </a:lnTo>
                  <a:lnTo>
                    <a:pt x="2309927" y="0"/>
                  </a:lnTo>
                  <a:lnTo>
                    <a:pt x="2316435" y="0"/>
                  </a:lnTo>
                  <a:lnTo>
                    <a:pt x="2316703" y="0"/>
                  </a:lnTo>
                  <a:lnTo>
                    <a:pt x="2319466" y="0"/>
                  </a:lnTo>
                  <a:lnTo>
                    <a:pt x="2322840" y="0"/>
                  </a:lnTo>
                  <a:lnTo>
                    <a:pt x="2329528" y="0"/>
                  </a:lnTo>
                  <a:lnTo>
                    <a:pt x="2330869" y="0"/>
                  </a:lnTo>
                  <a:lnTo>
                    <a:pt x="2332328" y="0"/>
                  </a:lnTo>
                  <a:lnTo>
                    <a:pt x="2332360" y="0"/>
                  </a:lnTo>
                  <a:lnTo>
                    <a:pt x="2335803" y="0"/>
                  </a:lnTo>
                  <a:lnTo>
                    <a:pt x="2343312" y="0"/>
                  </a:lnTo>
                  <a:lnTo>
                    <a:pt x="2344804" y="0"/>
                  </a:lnTo>
                  <a:lnTo>
                    <a:pt x="2346768" y="0"/>
                  </a:lnTo>
                  <a:lnTo>
                    <a:pt x="2347827" y="0"/>
                  </a:lnTo>
                  <a:lnTo>
                    <a:pt x="2352274" y="0"/>
                  </a:lnTo>
                  <a:lnTo>
                    <a:pt x="2359443" y="0"/>
                  </a:lnTo>
                  <a:lnTo>
                    <a:pt x="2359865" y="0"/>
                  </a:lnTo>
                  <a:lnTo>
                    <a:pt x="2359989" y="0"/>
                  </a:lnTo>
                  <a:lnTo>
                    <a:pt x="2360887" y="0"/>
                  </a:lnTo>
                  <a:lnTo>
                    <a:pt x="2360934" y="0"/>
                  </a:lnTo>
                  <a:lnTo>
                    <a:pt x="2371886" y="0"/>
                  </a:lnTo>
                  <a:lnTo>
                    <a:pt x="2373377" y="0"/>
                  </a:lnTo>
                  <a:lnTo>
                    <a:pt x="2377892" y="0"/>
                  </a:lnTo>
                  <a:cubicBezTo>
                    <a:pt x="2382339" y="0"/>
                    <a:pt x="2382339" y="0"/>
                    <a:pt x="2382339" y="0"/>
                  </a:cubicBezTo>
                  <a:lnTo>
                    <a:pt x="2390054" y="0"/>
                  </a:lnTo>
                  <a:lnTo>
                    <a:pt x="2419821" y="0"/>
                  </a:lnTo>
                  <a:lnTo>
                    <a:pt x="2427040" y="0"/>
                  </a:lnTo>
                  <a:lnTo>
                    <a:pt x="2436490" y="0"/>
                  </a:lnTo>
                  <a:lnTo>
                    <a:pt x="2444472" y="0"/>
                  </a:lnTo>
                  <a:lnTo>
                    <a:pt x="2448678" y="0"/>
                  </a:lnTo>
                  <a:lnTo>
                    <a:pt x="2450171" y="0"/>
                  </a:lnTo>
                  <a:lnTo>
                    <a:pt x="2450609" y="0"/>
                  </a:lnTo>
                  <a:lnTo>
                    <a:pt x="2463572" y="0"/>
                  </a:lnTo>
                  <a:lnTo>
                    <a:pt x="2471081" y="0"/>
                  </a:lnTo>
                  <a:lnTo>
                    <a:pt x="2472573" y="0"/>
                  </a:lnTo>
                  <a:lnTo>
                    <a:pt x="2474537" y="0"/>
                  </a:lnTo>
                  <a:lnTo>
                    <a:pt x="2475596" y="0"/>
                  </a:lnTo>
                  <a:lnTo>
                    <a:pt x="2477252" y="0"/>
                  </a:lnTo>
                  <a:lnTo>
                    <a:pt x="2478712" y="0"/>
                  </a:lnTo>
                  <a:lnTo>
                    <a:pt x="2478743" y="0"/>
                  </a:lnTo>
                  <a:lnTo>
                    <a:pt x="2480043" y="0"/>
                  </a:lnTo>
                  <a:lnTo>
                    <a:pt x="2499655" y="0"/>
                  </a:lnTo>
                  <a:lnTo>
                    <a:pt x="2501146" y="0"/>
                  </a:lnTo>
                  <a:lnTo>
                    <a:pt x="2505661" y="0"/>
                  </a:lnTo>
                  <a:lnTo>
                    <a:pt x="2508776" y="0"/>
                  </a:lnTo>
                  <a:lnTo>
                    <a:pt x="2510108" y="0"/>
                  </a:lnTo>
                  <a:lnTo>
                    <a:pt x="2524178" y="0"/>
                  </a:lnTo>
                  <a:lnTo>
                    <a:pt x="2525248" y="0"/>
                  </a:lnTo>
                  <a:lnTo>
                    <a:pt x="2525669" y="0"/>
                  </a:lnTo>
                  <a:lnTo>
                    <a:pt x="2552329" y="0"/>
                  </a:lnTo>
                  <a:lnTo>
                    <a:pt x="2552751" y="0"/>
                  </a:lnTo>
                  <a:lnTo>
                    <a:pt x="2554242" y="0"/>
                  </a:lnTo>
                  <a:lnTo>
                    <a:pt x="2574787" y="0"/>
                  </a:lnTo>
                  <a:lnTo>
                    <a:pt x="2576279" y="0"/>
                  </a:lnTo>
                  <a:lnTo>
                    <a:pt x="2576447" y="0"/>
                  </a:lnTo>
                  <a:lnTo>
                    <a:pt x="2577940" y="0"/>
                  </a:lnTo>
                  <a:lnTo>
                    <a:pt x="2603360" y="0"/>
                  </a:lnTo>
                  <a:lnTo>
                    <a:pt x="2604852" y="0"/>
                  </a:lnTo>
                  <a:lnTo>
                    <a:pt x="2605021" y="0"/>
                  </a:lnTo>
                  <a:lnTo>
                    <a:pt x="2605484" y="0"/>
                  </a:lnTo>
                  <a:lnTo>
                    <a:pt x="2606481" y="0"/>
                  </a:lnTo>
                  <a:lnTo>
                    <a:pt x="2606512" y="0"/>
                  </a:lnTo>
                  <a:lnTo>
                    <a:pt x="2606976" y="0"/>
                  </a:lnTo>
                  <a:lnTo>
                    <a:pt x="2618923" y="0"/>
                  </a:lnTo>
                  <a:lnTo>
                    <a:pt x="2621248" y="0"/>
                  </a:lnTo>
                  <a:lnTo>
                    <a:pt x="2622740" y="0"/>
                  </a:lnTo>
                  <a:lnTo>
                    <a:pt x="2627885" y="0"/>
                  </a:lnTo>
                  <a:lnTo>
                    <a:pt x="2629377" y="0"/>
                  </a:lnTo>
                  <a:lnTo>
                    <a:pt x="2634058" y="0"/>
                  </a:lnTo>
                  <a:lnTo>
                    <a:pt x="2635549" y="0"/>
                  </a:lnTo>
                  <a:lnTo>
                    <a:pt x="2636545" y="0"/>
                  </a:lnTo>
                  <a:lnTo>
                    <a:pt x="2648987" y="0"/>
                  </a:lnTo>
                  <a:lnTo>
                    <a:pt x="2649821" y="0"/>
                  </a:lnTo>
                  <a:lnTo>
                    <a:pt x="2651313" y="0"/>
                  </a:lnTo>
                  <a:lnTo>
                    <a:pt x="2651947" y="0"/>
                  </a:lnTo>
                  <a:lnTo>
                    <a:pt x="2653017" y="0"/>
                  </a:lnTo>
                  <a:lnTo>
                    <a:pt x="2653438" y="0"/>
                  </a:lnTo>
                  <a:lnTo>
                    <a:pt x="2656459" y="0"/>
                  </a:lnTo>
                  <a:lnTo>
                    <a:pt x="2657950" y="0"/>
                  </a:lnTo>
                  <a:lnTo>
                    <a:pt x="2665460" y="0"/>
                  </a:lnTo>
                  <a:lnTo>
                    <a:pt x="2680098" y="0"/>
                  </a:lnTo>
                  <a:lnTo>
                    <a:pt x="2680520" y="0"/>
                  </a:lnTo>
                  <a:lnTo>
                    <a:pt x="2682011" y="0"/>
                  </a:lnTo>
                  <a:lnTo>
                    <a:pt x="2692542" y="0"/>
                  </a:lnTo>
                  <a:lnTo>
                    <a:pt x="2702556" y="0"/>
                  </a:lnTo>
                  <a:lnTo>
                    <a:pt x="2704048" y="0"/>
                  </a:lnTo>
                  <a:lnTo>
                    <a:pt x="2724289" y="0"/>
                  </a:lnTo>
                  <a:lnTo>
                    <a:pt x="2731129" y="0"/>
                  </a:lnTo>
                  <a:lnTo>
                    <a:pt x="2732621" y="0"/>
                  </a:lnTo>
                  <a:lnTo>
                    <a:pt x="2733253" y="0"/>
                  </a:lnTo>
                  <a:lnTo>
                    <a:pt x="2734745" y="0"/>
                  </a:lnTo>
                  <a:lnTo>
                    <a:pt x="2746692" y="0"/>
                  </a:lnTo>
                  <a:lnTo>
                    <a:pt x="2749017" y="0"/>
                  </a:lnTo>
                  <a:lnTo>
                    <a:pt x="2750509" y="0"/>
                  </a:lnTo>
                  <a:lnTo>
                    <a:pt x="2754354" y="0"/>
                  </a:lnTo>
                  <a:lnTo>
                    <a:pt x="2755654" y="0"/>
                  </a:lnTo>
                  <a:lnTo>
                    <a:pt x="2757146" y="0"/>
                  </a:lnTo>
                  <a:lnTo>
                    <a:pt x="2761827" y="0"/>
                  </a:lnTo>
                  <a:lnTo>
                    <a:pt x="2763318" y="0"/>
                  </a:lnTo>
                  <a:lnTo>
                    <a:pt x="2776756" y="0"/>
                  </a:lnTo>
                  <a:lnTo>
                    <a:pt x="2777590" y="0"/>
                  </a:lnTo>
                  <a:lnTo>
                    <a:pt x="2779082" y="0"/>
                  </a:lnTo>
                  <a:lnTo>
                    <a:pt x="2783442" y="0"/>
                  </a:lnTo>
                  <a:lnTo>
                    <a:pt x="2784228" y="0"/>
                  </a:lnTo>
                  <a:lnTo>
                    <a:pt x="2785719" y="0"/>
                  </a:lnTo>
                  <a:lnTo>
                    <a:pt x="2786473" y="0"/>
                  </a:lnTo>
                  <a:lnTo>
                    <a:pt x="2793229" y="0"/>
                  </a:lnTo>
                  <a:lnTo>
                    <a:pt x="2799367" y="0"/>
                  </a:lnTo>
                  <a:lnTo>
                    <a:pt x="2813506" y="0"/>
                  </a:lnTo>
                  <a:lnTo>
                    <a:pt x="2820311" y="0"/>
                  </a:lnTo>
                  <a:lnTo>
                    <a:pt x="2827893" y="0"/>
                  </a:lnTo>
                  <a:lnTo>
                    <a:pt x="2827940" y="0"/>
                  </a:lnTo>
                  <a:lnTo>
                    <a:pt x="2829431" y="0"/>
                  </a:lnTo>
                  <a:lnTo>
                    <a:pt x="2829978" y="0"/>
                  </a:lnTo>
                  <a:lnTo>
                    <a:pt x="2852058" y="0"/>
                  </a:lnTo>
                  <a:lnTo>
                    <a:pt x="2857060" y="0"/>
                  </a:lnTo>
                  <a:lnTo>
                    <a:pt x="2857958" y="0"/>
                  </a:lnTo>
                  <a:lnTo>
                    <a:pt x="2871601" y="0"/>
                  </a:lnTo>
                  <a:lnTo>
                    <a:pt x="2882123" y="0"/>
                  </a:lnTo>
                  <a:lnTo>
                    <a:pt x="2894046" y="0"/>
                  </a:lnTo>
                  <a:lnTo>
                    <a:pt x="2903496" y="0"/>
                  </a:lnTo>
                  <a:lnTo>
                    <a:pt x="2911211" y="0"/>
                  </a:lnTo>
                  <a:lnTo>
                    <a:pt x="2914242" y="0"/>
                  </a:lnTo>
                  <a:lnTo>
                    <a:pt x="2914461" y="0"/>
                  </a:lnTo>
                  <a:lnTo>
                    <a:pt x="2924111" y="0"/>
                  </a:lnTo>
                  <a:lnTo>
                    <a:pt x="2927136" y="0"/>
                  </a:lnTo>
                  <a:lnTo>
                    <a:pt x="2933561" y="0"/>
                  </a:lnTo>
                  <a:lnTo>
                    <a:pt x="2939580" y="0"/>
                  </a:lnTo>
                  <a:lnTo>
                    <a:pt x="2941275" y="0"/>
                  </a:lnTo>
                  <a:lnTo>
                    <a:pt x="2941543" y="0"/>
                  </a:lnTo>
                  <a:lnTo>
                    <a:pt x="2945586" y="0"/>
                  </a:lnTo>
                  <a:lnTo>
                    <a:pt x="2950032" y="0"/>
                  </a:lnTo>
                  <a:lnTo>
                    <a:pt x="2955662" y="0"/>
                  </a:lnTo>
                  <a:lnTo>
                    <a:pt x="2955709" y="0"/>
                  </a:lnTo>
                  <a:lnTo>
                    <a:pt x="2957200" y="0"/>
                  </a:lnTo>
                  <a:lnTo>
                    <a:pt x="2957747" y="0"/>
                  </a:lnTo>
                  <a:lnTo>
                    <a:pt x="2968152" y="0"/>
                  </a:lnTo>
                  <a:lnTo>
                    <a:pt x="2969644" y="0"/>
                  </a:lnTo>
                  <a:lnTo>
                    <a:pt x="2972667" y="0"/>
                  </a:lnTo>
                  <a:lnTo>
                    <a:pt x="2977114" y="0"/>
                  </a:lnTo>
                  <a:lnTo>
                    <a:pt x="2984829" y="0"/>
                  </a:lnTo>
                  <a:lnTo>
                    <a:pt x="2985727" y="0"/>
                  </a:lnTo>
                  <a:lnTo>
                    <a:pt x="2999370" y="0"/>
                  </a:lnTo>
                  <a:lnTo>
                    <a:pt x="3021815" y="0"/>
                  </a:lnTo>
                  <a:lnTo>
                    <a:pt x="3031265" y="0"/>
                  </a:lnTo>
                  <a:lnTo>
                    <a:pt x="3042230" y="0"/>
                  </a:lnTo>
                  <a:lnTo>
                    <a:pt x="3044946" y="0"/>
                  </a:lnTo>
                  <a:lnTo>
                    <a:pt x="3051880" y="0"/>
                  </a:lnTo>
                  <a:lnTo>
                    <a:pt x="3061330" y="0"/>
                  </a:lnTo>
                  <a:lnTo>
                    <a:pt x="3067349" y="0"/>
                  </a:lnTo>
                  <a:lnTo>
                    <a:pt x="3069312" y="0"/>
                  </a:lnTo>
                  <a:lnTo>
                    <a:pt x="3073355" y="0"/>
                  </a:lnTo>
                  <a:lnTo>
                    <a:pt x="3073518" y="0"/>
                  </a:lnTo>
                  <a:lnTo>
                    <a:pt x="3075011" y="0"/>
                  </a:lnTo>
                  <a:lnTo>
                    <a:pt x="3077801" y="0"/>
                  </a:lnTo>
                  <a:lnTo>
                    <a:pt x="3095921" y="0"/>
                  </a:lnTo>
                  <a:lnTo>
                    <a:pt x="3097413" y="0"/>
                  </a:lnTo>
                  <a:lnTo>
                    <a:pt x="3100436" y="0"/>
                  </a:lnTo>
                  <a:lnTo>
                    <a:pt x="3103552" y="0"/>
                  </a:lnTo>
                  <a:lnTo>
                    <a:pt x="3104883" y="0"/>
                  </a:lnTo>
                  <a:lnTo>
                    <a:pt x="3120023" y="0"/>
                  </a:lnTo>
                  <a:lnTo>
                    <a:pt x="3120445" y="0"/>
                  </a:lnTo>
                  <a:lnTo>
                    <a:pt x="3149018" y="0"/>
                  </a:lnTo>
                  <a:lnTo>
                    <a:pt x="3150088" y="0"/>
                  </a:lnTo>
                  <a:lnTo>
                    <a:pt x="3150509" y="0"/>
                  </a:lnTo>
                  <a:lnTo>
                    <a:pt x="3171054" y="0"/>
                  </a:lnTo>
                  <a:lnTo>
                    <a:pt x="3172715" y="0"/>
                  </a:lnTo>
                  <a:lnTo>
                    <a:pt x="3199627" y="0"/>
                  </a:lnTo>
                  <a:lnTo>
                    <a:pt x="3201119" y="0"/>
                  </a:lnTo>
                  <a:lnTo>
                    <a:pt x="3201287" y="0"/>
                  </a:lnTo>
                  <a:lnTo>
                    <a:pt x="3201751" y="0"/>
                  </a:lnTo>
                  <a:lnTo>
                    <a:pt x="3202780" y="0"/>
                  </a:lnTo>
                  <a:lnTo>
                    <a:pt x="3217515" y="0"/>
                  </a:lnTo>
                  <a:lnTo>
                    <a:pt x="3224152" y="0"/>
                  </a:lnTo>
                  <a:lnTo>
                    <a:pt x="3230324" y="0"/>
                  </a:lnTo>
                  <a:lnTo>
                    <a:pt x="3231321" y="0"/>
                  </a:lnTo>
                  <a:lnTo>
                    <a:pt x="3231816" y="0"/>
                  </a:lnTo>
                  <a:lnTo>
                    <a:pt x="3243763" y="0"/>
                  </a:lnTo>
                  <a:lnTo>
                    <a:pt x="3246088" y="0"/>
                  </a:lnTo>
                  <a:lnTo>
                    <a:pt x="3247580" y="0"/>
                  </a:lnTo>
                  <a:lnTo>
                    <a:pt x="3247792" y="0"/>
                  </a:lnTo>
                  <a:lnTo>
                    <a:pt x="3248214" y="0"/>
                  </a:lnTo>
                  <a:lnTo>
                    <a:pt x="3252725" y="0"/>
                  </a:lnTo>
                  <a:lnTo>
                    <a:pt x="3254217" y="0"/>
                  </a:lnTo>
                  <a:lnTo>
                    <a:pt x="3260235" y="0"/>
                  </a:lnTo>
                  <a:lnTo>
                    <a:pt x="3276787" y="0"/>
                  </a:lnTo>
                  <a:lnTo>
                    <a:pt x="3277857" y="0"/>
                  </a:lnTo>
                  <a:lnTo>
                    <a:pt x="3278278" y="0"/>
                  </a:lnTo>
                  <a:lnTo>
                    <a:pt x="3290300" y="0"/>
                  </a:lnTo>
                  <a:lnTo>
                    <a:pt x="3298823" y="0"/>
                  </a:lnTo>
                  <a:lnTo>
                    <a:pt x="3327396" y="0"/>
                  </a:lnTo>
                  <a:lnTo>
                    <a:pt x="3328888" y="0"/>
                  </a:lnTo>
                  <a:lnTo>
                    <a:pt x="3329520" y="0"/>
                  </a:lnTo>
                  <a:lnTo>
                    <a:pt x="3345284" y="0"/>
                  </a:lnTo>
                  <a:lnTo>
                    <a:pt x="3349129" y="0"/>
                  </a:lnTo>
                  <a:lnTo>
                    <a:pt x="3351921" y="0"/>
                  </a:lnTo>
                  <a:lnTo>
                    <a:pt x="3358093" y="0"/>
                  </a:lnTo>
                  <a:lnTo>
                    <a:pt x="3359585" y="0"/>
                  </a:lnTo>
                  <a:lnTo>
                    <a:pt x="3371532" y="0"/>
                  </a:lnTo>
                  <a:lnTo>
                    <a:pt x="3373857" y="0"/>
                  </a:lnTo>
                  <a:lnTo>
                    <a:pt x="3375349" y="0"/>
                  </a:lnTo>
                  <a:lnTo>
                    <a:pt x="3380494" y="0"/>
                  </a:lnTo>
                  <a:lnTo>
                    <a:pt x="3381986" y="0"/>
                  </a:lnTo>
                  <a:lnTo>
                    <a:pt x="3388004" y="0"/>
                  </a:lnTo>
                  <a:lnTo>
                    <a:pt x="3408282" y="0"/>
                  </a:lnTo>
                  <a:lnTo>
                    <a:pt x="3418069" y="0"/>
                  </a:lnTo>
                  <a:lnTo>
                    <a:pt x="3424207" y="0"/>
                  </a:lnTo>
                  <a:lnTo>
                    <a:pt x="3424753" y="0"/>
                  </a:lnTo>
                  <a:lnTo>
                    <a:pt x="3452733" y="0"/>
                  </a:lnTo>
                  <a:lnTo>
                    <a:pt x="3454818" y="0"/>
                  </a:lnTo>
                  <a:lnTo>
                    <a:pt x="3476898" y="0"/>
                  </a:lnTo>
                  <a:lnTo>
                    <a:pt x="3496441" y="0"/>
                  </a:lnTo>
                  <a:lnTo>
                    <a:pt x="3509236" y="0"/>
                  </a:lnTo>
                  <a:lnTo>
                    <a:pt x="3518886" y="0"/>
                  </a:lnTo>
                  <a:lnTo>
                    <a:pt x="3528336" y="0"/>
                  </a:lnTo>
                  <a:lnTo>
                    <a:pt x="3536051" y="0"/>
                  </a:lnTo>
                  <a:lnTo>
                    <a:pt x="3539301" y="0"/>
                  </a:lnTo>
                  <a:lnTo>
                    <a:pt x="3540361" y="0"/>
                  </a:lnTo>
                  <a:lnTo>
                    <a:pt x="3544807" y="0"/>
                  </a:lnTo>
                  <a:lnTo>
                    <a:pt x="3551976" y="0"/>
                  </a:lnTo>
                  <a:lnTo>
                    <a:pt x="3552522" y="0"/>
                  </a:lnTo>
                  <a:lnTo>
                    <a:pt x="3564420" y="0"/>
                  </a:lnTo>
                  <a:lnTo>
                    <a:pt x="3570426" y="0"/>
                  </a:lnTo>
                  <a:cubicBezTo>
                    <a:pt x="3574872" y="0"/>
                    <a:pt x="3574872" y="0"/>
                    <a:pt x="3574872" y="0"/>
                  </a:cubicBezTo>
                  <a:lnTo>
                    <a:pt x="3580502" y="0"/>
                  </a:lnTo>
                  <a:lnTo>
                    <a:pt x="3582587" y="0"/>
                  </a:lnTo>
                  <a:lnTo>
                    <a:pt x="3624210" y="0"/>
                  </a:lnTo>
                  <a:lnTo>
                    <a:pt x="3637005" y="0"/>
                  </a:lnTo>
                  <a:lnTo>
                    <a:pt x="3646655" y="0"/>
                  </a:lnTo>
                  <a:lnTo>
                    <a:pt x="3656105" y="0"/>
                  </a:lnTo>
                  <a:lnTo>
                    <a:pt x="3667070" y="0"/>
                  </a:lnTo>
                  <a:lnTo>
                    <a:pt x="3668130" y="0"/>
                  </a:lnTo>
                  <a:lnTo>
                    <a:pt x="3669786" y="0"/>
                  </a:lnTo>
                  <a:lnTo>
                    <a:pt x="3672576" y="0"/>
                  </a:lnTo>
                  <a:lnTo>
                    <a:pt x="3692189" y="0"/>
                  </a:lnTo>
                  <a:lnTo>
                    <a:pt x="3698195" y="0"/>
                  </a:lnTo>
                  <a:lnTo>
                    <a:pt x="3702641" y="0"/>
                  </a:lnTo>
                  <a:lnTo>
                    <a:pt x="3744863" y="0"/>
                  </a:lnTo>
                  <a:lnTo>
                    <a:pt x="3745285" y="0"/>
                  </a:lnTo>
                  <a:lnTo>
                    <a:pt x="3795894" y="0"/>
                  </a:lnTo>
                  <a:lnTo>
                    <a:pt x="3797555" y="0"/>
                  </a:lnTo>
                  <a:lnTo>
                    <a:pt x="3826591" y="0"/>
                  </a:lnTo>
                  <a:lnTo>
                    <a:pt x="3842355" y="0"/>
                  </a:lnTo>
                  <a:lnTo>
                    <a:pt x="3848992" y="0"/>
                  </a:lnTo>
                  <a:lnTo>
                    <a:pt x="3872632" y="0"/>
                  </a:lnTo>
                  <a:lnTo>
                    <a:pt x="3873054" y="0"/>
                  </a:lnTo>
                  <a:lnTo>
                    <a:pt x="3885075" y="0"/>
                  </a:lnTo>
                  <a:lnTo>
                    <a:pt x="3923663" y="0"/>
                  </a:lnTo>
                  <a:lnTo>
                    <a:pt x="3954360" y="0"/>
                  </a:lnTo>
                  <a:lnTo>
                    <a:pt x="3970124" y="0"/>
                  </a:lnTo>
                  <a:lnTo>
                    <a:pt x="3976761" y="0"/>
                  </a:lnTo>
                  <a:lnTo>
                    <a:pt x="4012844" y="0"/>
                  </a:lnTo>
                  <a:lnTo>
                    <a:pt x="4049593" y="0"/>
                  </a:lnTo>
                  <a:cubicBezTo>
                    <a:pt x="4169647" y="0"/>
                    <a:pt x="4169647" y="0"/>
                    <a:pt x="4169647" y="0"/>
                  </a:cubicBezTo>
                  <a:lnTo>
                    <a:pt x="4177362" y="0"/>
                  </a:lnTo>
                  <a:cubicBezTo>
                    <a:pt x="4297416" y="0"/>
                    <a:pt x="4297416" y="0"/>
                    <a:pt x="4297416" y="0"/>
                  </a:cubicBezTo>
                  <a:cubicBezTo>
                    <a:pt x="4327758" y="0"/>
                    <a:pt x="4364168" y="21251"/>
                    <a:pt x="4379339" y="47054"/>
                  </a:cubicBezTo>
                  <a:cubicBezTo>
                    <a:pt x="4591731" y="415146"/>
                    <a:pt x="4591731" y="415146"/>
                    <a:pt x="4591731" y="415146"/>
                  </a:cubicBezTo>
                  <a:cubicBezTo>
                    <a:pt x="4606902" y="440951"/>
                    <a:pt x="4606902" y="483452"/>
                    <a:pt x="4591731" y="509257"/>
                  </a:cubicBezTo>
                  <a:cubicBezTo>
                    <a:pt x="4379339" y="877348"/>
                    <a:pt x="4379339" y="877348"/>
                    <a:pt x="4379339" y="877348"/>
                  </a:cubicBezTo>
                  <a:cubicBezTo>
                    <a:pt x="4364168" y="903151"/>
                    <a:pt x="4327758" y="924402"/>
                    <a:pt x="4297416" y="924402"/>
                  </a:cubicBezTo>
                  <a:lnTo>
                    <a:pt x="4169647" y="924402"/>
                  </a:lnTo>
                  <a:lnTo>
                    <a:pt x="3976761" y="924402"/>
                  </a:lnTo>
                  <a:lnTo>
                    <a:pt x="3872632" y="924402"/>
                  </a:lnTo>
                  <a:lnTo>
                    <a:pt x="3848992" y="924402"/>
                  </a:lnTo>
                  <a:lnTo>
                    <a:pt x="3744863" y="924402"/>
                  </a:lnTo>
                  <a:lnTo>
                    <a:pt x="3702641" y="924402"/>
                  </a:lnTo>
                  <a:lnTo>
                    <a:pt x="3672576" y="924402"/>
                  </a:lnTo>
                  <a:lnTo>
                    <a:pt x="3656105" y="924402"/>
                  </a:lnTo>
                  <a:lnTo>
                    <a:pt x="3574872" y="924402"/>
                  </a:lnTo>
                  <a:lnTo>
                    <a:pt x="3551976" y="924402"/>
                  </a:lnTo>
                  <a:lnTo>
                    <a:pt x="3544807" y="924402"/>
                  </a:lnTo>
                  <a:lnTo>
                    <a:pt x="3528336" y="924402"/>
                  </a:lnTo>
                  <a:lnTo>
                    <a:pt x="3424207" y="924402"/>
                  </a:lnTo>
                  <a:lnTo>
                    <a:pt x="3381986" y="924402"/>
                  </a:lnTo>
                  <a:lnTo>
                    <a:pt x="3380494" y="924402"/>
                  </a:lnTo>
                  <a:lnTo>
                    <a:pt x="3351921" y="924402"/>
                  </a:lnTo>
                  <a:lnTo>
                    <a:pt x="3277857" y="924402"/>
                  </a:lnTo>
                  <a:lnTo>
                    <a:pt x="3254217" y="924402"/>
                  </a:lnTo>
                  <a:lnTo>
                    <a:pt x="3252725" y="924402"/>
                  </a:lnTo>
                  <a:lnTo>
                    <a:pt x="3247792" y="924402"/>
                  </a:lnTo>
                  <a:lnTo>
                    <a:pt x="3231321" y="924402"/>
                  </a:lnTo>
                  <a:lnTo>
                    <a:pt x="3224152" y="924402"/>
                  </a:lnTo>
                  <a:lnTo>
                    <a:pt x="3150088" y="924402"/>
                  </a:lnTo>
                  <a:lnTo>
                    <a:pt x="3120023" y="924402"/>
                  </a:lnTo>
                  <a:lnTo>
                    <a:pt x="3104883" y="924402"/>
                  </a:lnTo>
                  <a:lnTo>
                    <a:pt x="3103552" y="924402"/>
                  </a:lnTo>
                  <a:lnTo>
                    <a:pt x="3077801" y="924402"/>
                  </a:lnTo>
                  <a:lnTo>
                    <a:pt x="3061330" y="924402"/>
                  </a:lnTo>
                  <a:lnTo>
                    <a:pt x="3031265" y="924402"/>
                  </a:lnTo>
                  <a:lnTo>
                    <a:pt x="2977114" y="924402"/>
                  </a:lnTo>
                  <a:lnTo>
                    <a:pt x="2957200" y="924402"/>
                  </a:lnTo>
                  <a:lnTo>
                    <a:pt x="2955709" y="924402"/>
                  </a:lnTo>
                  <a:lnTo>
                    <a:pt x="2950032" y="924402"/>
                  </a:lnTo>
                  <a:lnTo>
                    <a:pt x="2933561" y="924402"/>
                  </a:lnTo>
                  <a:lnTo>
                    <a:pt x="2927136" y="924402"/>
                  </a:lnTo>
                  <a:lnTo>
                    <a:pt x="2903496" y="924402"/>
                  </a:lnTo>
                  <a:lnTo>
                    <a:pt x="2829431" y="924402"/>
                  </a:lnTo>
                  <a:lnTo>
                    <a:pt x="2827940" y="924402"/>
                  </a:lnTo>
                  <a:lnTo>
                    <a:pt x="2799367" y="924402"/>
                  </a:lnTo>
                  <a:lnTo>
                    <a:pt x="2785719" y="924402"/>
                  </a:lnTo>
                  <a:lnTo>
                    <a:pt x="2784228" y="924402"/>
                  </a:lnTo>
                  <a:lnTo>
                    <a:pt x="2757146" y="924402"/>
                  </a:lnTo>
                  <a:lnTo>
                    <a:pt x="2755654" y="924402"/>
                  </a:lnTo>
                  <a:lnTo>
                    <a:pt x="2680098" y="924402"/>
                  </a:lnTo>
                  <a:lnTo>
                    <a:pt x="2657950" y="924402"/>
                  </a:lnTo>
                  <a:lnTo>
                    <a:pt x="2656459" y="924402"/>
                  </a:lnTo>
                  <a:lnTo>
                    <a:pt x="2653017" y="924402"/>
                  </a:lnTo>
                  <a:lnTo>
                    <a:pt x="2636545" y="924402"/>
                  </a:lnTo>
                  <a:lnTo>
                    <a:pt x="2629377" y="924402"/>
                  </a:lnTo>
                  <a:lnTo>
                    <a:pt x="2627885" y="924402"/>
                  </a:lnTo>
                  <a:lnTo>
                    <a:pt x="2606481" y="924402"/>
                  </a:lnTo>
                  <a:lnTo>
                    <a:pt x="2552329" y="924402"/>
                  </a:lnTo>
                  <a:lnTo>
                    <a:pt x="2525248" y="924402"/>
                  </a:lnTo>
                  <a:lnTo>
                    <a:pt x="2510108" y="924402"/>
                  </a:lnTo>
                  <a:lnTo>
                    <a:pt x="2508776" y="924402"/>
                  </a:lnTo>
                  <a:lnTo>
                    <a:pt x="2480043" y="924402"/>
                  </a:lnTo>
                  <a:lnTo>
                    <a:pt x="2478712" y="924402"/>
                  </a:lnTo>
                  <a:lnTo>
                    <a:pt x="2463572" y="924402"/>
                  </a:lnTo>
                  <a:lnTo>
                    <a:pt x="2436490" y="924402"/>
                  </a:lnTo>
                  <a:lnTo>
                    <a:pt x="2382339" y="924402"/>
                  </a:lnTo>
                  <a:lnTo>
                    <a:pt x="2360934" y="924402"/>
                  </a:lnTo>
                  <a:lnTo>
                    <a:pt x="2359443" y="924402"/>
                  </a:lnTo>
                  <a:lnTo>
                    <a:pt x="2352274" y="924402"/>
                  </a:lnTo>
                  <a:lnTo>
                    <a:pt x="2335803" y="924402"/>
                  </a:lnTo>
                  <a:lnTo>
                    <a:pt x="2332360" y="924402"/>
                  </a:lnTo>
                  <a:lnTo>
                    <a:pt x="2332328" y="924402"/>
                  </a:lnTo>
                  <a:lnTo>
                    <a:pt x="2330869" y="924402"/>
                  </a:lnTo>
                  <a:lnTo>
                    <a:pt x="2308721" y="924402"/>
                  </a:lnTo>
                  <a:lnTo>
                    <a:pt x="2233165" y="924402"/>
                  </a:lnTo>
                  <a:lnTo>
                    <a:pt x="2231674" y="924402"/>
                  </a:lnTo>
                  <a:lnTo>
                    <a:pt x="2204591" y="924402"/>
                  </a:lnTo>
                  <a:lnTo>
                    <a:pt x="2204559" y="924402"/>
                  </a:lnTo>
                  <a:lnTo>
                    <a:pt x="2203100" y="924402"/>
                  </a:lnTo>
                  <a:lnTo>
                    <a:pt x="2189452" y="924402"/>
                  </a:lnTo>
                  <a:lnTo>
                    <a:pt x="2160879" y="924402"/>
                  </a:lnTo>
                  <a:lnTo>
                    <a:pt x="2159388" y="924402"/>
                  </a:lnTo>
                  <a:lnTo>
                    <a:pt x="2085323" y="924402"/>
                  </a:lnTo>
                  <a:lnTo>
                    <a:pt x="2077294" y="924402"/>
                  </a:lnTo>
                  <a:lnTo>
                    <a:pt x="2061683" y="924402"/>
                  </a:lnTo>
                  <a:lnTo>
                    <a:pt x="2055258" y="924402"/>
                  </a:lnTo>
                  <a:lnTo>
                    <a:pt x="2038787" y="924402"/>
                  </a:lnTo>
                  <a:lnTo>
                    <a:pt x="2033110" y="924402"/>
                  </a:lnTo>
                  <a:lnTo>
                    <a:pt x="2031619" y="924402"/>
                  </a:lnTo>
                  <a:lnTo>
                    <a:pt x="2011705" y="924402"/>
                  </a:lnTo>
                  <a:lnTo>
                    <a:pt x="1957554" y="924402"/>
                  </a:lnTo>
                  <a:lnTo>
                    <a:pt x="1949525" y="924402"/>
                  </a:lnTo>
                  <a:lnTo>
                    <a:pt x="1927489" y="924402"/>
                  </a:lnTo>
                  <a:lnTo>
                    <a:pt x="1911018" y="924402"/>
                  </a:lnTo>
                  <a:lnTo>
                    <a:pt x="1907543" y="924402"/>
                  </a:lnTo>
                  <a:lnTo>
                    <a:pt x="1885268" y="924402"/>
                  </a:lnTo>
                  <a:lnTo>
                    <a:pt x="1883936" y="924402"/>
                  </a:lnTo>
                  <a:lnTo>
                    <a:pt x="1868796" y="924402"/>
                  </a:lnTo>
                  <a:lnTo>
                    <a:pt x="1838732" y="924402"/>
                  </a:lnTo>
                  <a:lnTo>
                    <a:pt x="1779774" y="924402"/>
                  </a:lnTo>
                  <a:lnTo>
                    <a:pt x="1764668" y="924402"/>
                  </a:lnTo>
                  <a:lnTo>
                    <a:pt x="1757499" y="924402"/>
                  </a:lnTo>
                  <a:lnTo>
                    <a:pt x="1741027" y="924402"/>
                  </a:lnTo>
                  <a:lnTo>
                    <a:pt x="1737552" y="924402"/>
                  </a:lnTo>
                  <a:lnTo>
                    <a:pt x="1736094" y="924402"/>
                  </a:lnTo>
                  <a:lnTo>
                    <a:pt x="1734603" y="924402"/>
                  </a:lnTo>
                  <a:lnTo>
                    <a:pt x="1710963" y="924402"/>
                  </a:lnTo>
                  <a:lnTo>
                    <a:pt x="1707488" y="924402"/>
                  </a:lnTo>
                  <a:lnTo>
                    <a:pt x="1652509" y="924402"/>
                  </a:lnTo>
                  <a:lnTo>
                    <a:pt x="1636899" y="924402"/>
                  </a:lnTo>
                  <a:lnTo>
                    <a:pt x="1609783" y="924402"/>
                  </a:lnTo>
                  <a:lnTo>
                    <a:pt x="1608325" y="924402"/>
                  </a:lnTo>
                  <a:lnTo>
                    <a:pt x="1606834" y="924402"/>
                  </a:lnTo>
                  <a:lnTo>
                    <a:pt x="1579719" y="924402"/>
                  </a:lnTo>
                  <a:lnTo>
                    <a:pt x="1564612" y="924402"/>
                  </a:lnTo>
                  <a:lnTo>
                    <a:pt x="1524740" y="924402"/>
                  </a:lnTo>
                  <a:lnTo>
                    <a:pt x="1482518" y="924402"/>
                  </a:lnTo>
                  <a:lnTo>
                    <a:pt x="1460483" y="924402"/>
                  </a:lnTo>
                  <a:lnTo>
                    <a:pt x="1452454" y="924402"/>
                  </a:lnTo>
                  <a:lnTo>
                    <a:pt x="1444011" y="924402"/>
                  </a:lnTo>
                  <a:lnTo>
                    <a:pt x="1436843" y="924402"/>
                  </a:lnTo>
                  <a:lnTo>
                    <a:pt x="1413947" y="924402"/>
                  </a:lnTo>
                  <a:lnTo>
                    <a:pt x="1354749" y="924402"/>
                  </a:lnTo>
                  <a:lnTo>
                    <a:pt x="1332714" y="924402"/>
                  </a:lnTo>
                  <a:lnTo>
                    <a:pt x="1324685" y="924402"/>
                  </a:lnTo>
                  <a:lnTo>
                    <a:pt x="1316242" y="924402"/>
                  </a:lnTo>
                  <a:lnTo>
                    <a:pt x="1312767" y="924402"/>
                  </a:lnTo>
                  <a:lnTo>
                    <a:pt x="1286178" y="924402"/>
                  </a:lnTo>
                  <a:lnTo>
                    <a:pt x="1282703" y="924402"/>
                  </a:lnTo>
                  <a:lnTo>
                    <a:pt x="1243956" y="924402"/>
                  </a:lnTo>
                  <a:lnTo>
                    <a:pt x="1184998" y="924402"/>
                  </a:lnTo>
                  <a:lnTo>
                    <a:pt x="1154934" y="924402"/>
                  </a:lnTo>
                  <a:lnTo>
                    <a:pt x="1139828" y="924402"/>
                  </a:lnTo>
                  <a:lnTo>
                    <a:pt x="1116187" y="924402"/>
                  </a:lnTo>
                  <a:lnTo>
                    <a:pt x="1112712" y="924402"/>
                  </a:lnTo>
                  <a:lnTo>
                    <a:pt x="1057734" y="924402"/>
                  </a:lnTo>
                  <a:lnTo>
                    <a:pt x="1027669" y="924402"/>
                  </a:lnTo>
                  <a:lnTo>
                    <a:pt x="1012059" y="924402"/>
                  </a:lnTo>
                  <a:lnTo>
                    <a:pt x="984943" y="924402"/>
                  </a:lnTo>
                  <a:lnTo>
                    <a:pt x="929965" y="924402"/>
                  </a:lnTo>
                  <a:lnTo>
                    <a:pt x="899900" y="924402"/>
                  </a:lnTo>
                  <a:lnTo>
                    <a:pt x="857678" y="924402"/>
                  </a:lnTo>
                  <a:lnTo>
                    <a:pt x="819171" y="924402"/>
                  </a:lnTo>
                  <a:lnTo>
                    <a:pt x="729909" y="924402"/>
                  </a:lnTo>
                  <a:lnTo>
                    <a:pt x="691402" y="924402"/>
                  </a:lnTo>
                  <a:lnTo>
                    <a:pt x="687927" y="924402"/>
                  </a:lnTo>
                  <a:lnTo>
                    <a:pt x="560158" y="924402"/>
                  </a:lnTo>
                  <a:lnTo>
                    <a:pt x="432894" y="924402"/>
                  </a:lnTo>
                  <a:lnTo>
                    <a:pt x="305125" y="924402"/>
                  </a:lnTo>
                  <a:cubicBezTo>
                    <a:pt x="275541" y="924402"/>
                    <a:pt x="238373" y="903151"/>
                    <a:pt x="223202" y="877348"/>
                  </a:cubicBezTo>
                  <a:cubicBezTo>
                    <a:pt x="10809" y="509257"/>
                    <a:pt x="10809" y="509257"/>
                    <a:pt x="10809" y="509257"/>
                  </a:cubicBezTo>
                  <a:cubicBezTo>
                    <a:pt x="-3603" y="483452"/>
                    <a:pt x="-3603" y="440951"/>
                    <a:pt x="10809" y="415146"/>
                  </a:cubicBezTo>
                  <a:cubicBezTo>
                    <a:pt x="223202" y="47054"/>
                    <a:pt x="223202" y="47054"/>
                    <a:pt x="223202" y="47054"/>
                  </a:cubicBezTo>
                  <a:cubicBezTo>
                    <a:pt x="238373" y="21251"/>
                    <a:pt x="275541" y="0"/>
                    <a:pt x="305125" y="0"/>
                  </a:cubicBezTo>
                  <a:close/>
                </a:path>
              </a:pathLst>
            </a:custGeom>
            <a:solidFill>
              <a:schemeClr val="accent5">
                <a:lumMod val="95000"/>
              </a:schemeClr>
            </a:solidFill>
            <a:ln w="19050">
              <a:gradFill flip="none" rotWithShape="1">
                <a:gsLst>
                  <a:gs pos="0">
                    <a:schemeClr val="bg1">
                      <a:lumMod val="75000"/>
                    </a:schemeClr>
                  </a:gs>
                  <a:gs pos="100000">
                    <a:schemeClr val="bg1"/>
                  </a:gs>
                </a:gsLst>
                <a:lin ang="2700000" scaled="1"/>
                <a:tileRect/>
              </a:gradFill>
            </a:ln>
            <a:effectLst>
              <a:innerShdw blurRad="63500" dist="50800" dir="13500000">
                <a:prstClr val="black">
                  <a:alpha val="50000"/>
                </a:prstClr>
              </a:innerShdw>
            </a:effectLst>
          </p:spPr>
          <p:txBody>
            <a:bodyPr vert="horz" wrap="square" lIns="91440" tIns="45720" rIns="91440" bIns="45720" numCol="1" anchor="t" anchorCtr="0" compatLnSpc="1">
              <a:noAutofit/>
            </a:bodyPr>
            <a:lstStyle/>
            <a:p>
              <a:endParaRPr lang="zh-CN" altLang="en-US" dirty="0">
                <a:solidFill>
                  <a:prstClr val="black"/>
                </a:solidFill>
                <a:latin typeface="微软雅黑" panose="020B0503020204020204" pitchFamily="34" charset="-122"/>
              </a:endParaRPr>
            </a:p>
          </p:txBody>
        </p:sp>
      </p:grpSp>
      <p:grpSp>
        <p:nvGrpSpPr>
          <p:cNvPr id="59" name="组合 58"/>
          <p:cNvGrpSpPr/>
          <p:nvPr/>
        </p:nvGrpSpPr>
        <p:grpSpPr>
          <a:xfrm rot="16200000">
            <a:off x="574523" y="158162"/>
            <a:ext cx="765103" cy="863262"/>
            <a:chOff x="8439634" y="3544648"/>
            <a:chExt cx="1611146" cy="1817848"/>
          </a:xfrm>
        </p:grpSpPr>
        <p:sp>
          <p:nvSpPr>
            <p:cNvPr id="60" name="Freeform 5"/>
            <p:cNvSpPr/>
            <p:nvPr/>
          </p:nvSpPr>
          <p:spPr bwMode="auto">
            <a:xfrm rot="5400000">
              <a:off x="8336283" y="3647999"/>
              <a:ext cx="1817848" cy="161114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lumMod val="97000"/>
                  </a:schemeClr>
                </a:gs>
                <a:gs pos="100000">
                  <a:schemeClr val="bg1">
                    <a:lumMod val="85000"/>
                  </a:schemeClr>
                </a:gs>
              </a:gsLst>
              <a:lin ang="2700000" scaled="1"/>
              <a:tileRect/>
            </a:gradFill>
            <a:ln w="19050">
              <a:gradFill flip="none" rotWithShape="1">
                <a:gsLst>
                  <a:gs pos="100000">
                    <a:schemeClr val="bg1">
                      <a:lumMod val="75000"/>
                    </a:schemeClr>
                  </a:gs>
                  <a:gs pos="0">
                    <a:schemeClr val="bg1"/>
                  </a:gs>
                </a:gsLst>
                <a:lin ang="2700000" scaled="1"/>
                <a:tileRect/>
              </a:gradFill>
            </a:ln>
            <a:effectLst>
              <a:outerShdw blurRad="127000" dist="50800" dir="2700000" algn="tl" rotWithShape="0">
                <a:prstClr val="black">
                  <a:alpha val="40000"/>
                </a:prstClr>
              </a:outerShdw>
            </a:effectLst>
          </p:spPr>
          <p:txBody>
            <a:bodyPr vert="horz" wrap="square" lIns="91440" tIns="45720" rIns="91440" bIns="45720" numCol="1" anchor="t" anchorCtr="0" compatLnSpc="1"/>
            <a:lstStyle/>
            <a:p>
              <a:endParaRPr lang="zh-CN" altLang="en-US" dirty="0">
                <a:solidFill>
                  <a:prstClr val="black"/>
                </a:solidFill>
                <a:latin typeface="微软雅黑" panose="020B0503020204020204" pitchFamily="34" charset="-122"/>
              </a:endParaRPr>
            </a:p>
          </p:txBody>
        </p:sp>
        <p:sp>
          <p:nvSpPr>
            <p:cNvPr id="61" name="Freeform 5"/>
            <p:cNvSpPr/>
            <p:nvPr/>
          </p:nvSpPr>
          <p:spPr bwMode="auto">
            <a:xfrm rot="5400000">
              <a:off x="8582835" y="3866516"/>
              <a:ext cx="1324744" cy="117411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accent5">
                <a:lumMod val="95000"/>
              </a:schemeClr>
            </a:solidFill>
            <a:ln w="15875">
              <a:gradFill flip="none" rotWithShape="1">
                <a:gsLst>
                  <a:gs pos="0">
                    <a:schemeClr val="bg1">
                      <a:lumMod val="65000"/>
                    </a:schemeClr>
                  </a:gs>
                  <a:gs pos="100000">
                    <a:schemeClr val="bg1"/>
                  </a:gs>
                </a:gsLst>
                <a:lin ang="2700000" scaled="1"/>
                <a:tileRect/>
              </a:gradFill>
            </a:ln>
            <a:effectLst>
              <a:innerShdw blurRad="50800" dist="25400" dir="13500000">
                <a:prstClr val="black">
                  <a:alpha val="50000"/>
                </a:prstClr>
              </a:innerShdw>
            </a:effectLst>
          </p:spPr>
          <p:txBody>
            <a:bodyPr vert="horz" wrap="square" lIns="91440" tIns="45720" rIns="91440" bIns="45720" numCol="1" anchor="t" anchorCtr="0" compatLnSpc="1"/>
            <a:lstStyle/>
            <a:p>
              <a:endParaRPr lang="zh-CN" altLang="en-US" dirty="0">
                <a:solidFill>
                  <a:prstClr val="black"/>
                </a:solidFill>
                <a:latin typeface="微软雅黑" panose="020B0503020204020204" pitchFamily="34" charset="-122"/>
              </a:endParaRPr>
            </a:p>
          </p:txBody>
        </p:sp>
      </p:grpSp>
      <p:grpSp>
        <p:nvGrpSpPr>
          <p:cNvPr id="62" name="Group 17"/>
          <p:cNvGrpSpPr>
            <a:grpSpLocks noChangeAspect="1"/>
          </p:cNvGrpSpPr>
          <p:nvPr/>
        </p:nvGrpSpPr>
        <p:grpSpPr bwMode="auto">
          <a:xfrm>
            <a:off x="827405" y="455655"/>
            <a:ext cx="259340" cy="278386"/>
            <a:chOff x="231" y="1205"/>
            <a:chExt cx="640" cy="687"/>
          </a:xfrm>
          <a:solidFill>
            <a:srgbClr val="00B0F0"/>
          </a:solidFill>
          <a:effectLst/>
        </p:grpSpPr>
        <p:sp>
          <p:nvSpPr>
            <p:cNvPr id="63" name="Freeform 18"/>
            <p:cNvSpPr/>
            <p:nvPr/>
          </p:nvSpPr>
          <p:spPr bwMode="auto">
            <a:xfrm>
              <a:off x="231" y="1205"/>
              <a:ext cx="499" cy="687"/>
            </a:xfrm>
            <a:custGeom>
              <a:avLst/>
              <a:gdLst>
                <a:gd name="T0" fmla="*/ 442 w 499"/>
                <a:gd name="T1" fmla="*/ 629 h 687"/>
                <a:gd name="T2" fmla="*/ 57 w 499"/>
                <a:gd name="T3" fmla="*/ 629 h 687"/>
                <a:gd name="T4" fmla="*/ 57 w 499"/>
                <a:gd name="T5" fmla="*/ 200 h 687"/>
                <a:gd name="T6" fmla="*/ 200 w 499"/>
                <a:gd name="T7" fmla="*/ 200 h 687"/>
                <a:gd name="T8" fmla="*/ 200 w 499"/>
                <a:gd name="T9" fmla="*/ 57 h 687"/>
                <a:gd name="T10" fmla="*/ 442 w 499"/>
                <a:gd name="T11" fmla="*/ 57 h 687"/>
                <a:gd name="T12" fmla="*/ 442 w 499"/>
                <a:gd name="T13" fmla="*/ 116 h 687"/>
                <a:gd name="T14" fmla="*/ 494 w 499"/>
                <a:gd name="T15" fmla="*/ 64 h 687"/>
                <a:gd name="T16" fmla="*/ 499 w 499"/>
                <a:gd name="T17" fmla="*/ 59 h 687"/>
                <a:gd name="T18" fmla="*/ 499 w 499"/>
                <a:gd name="T19" fmla="*/ 0 h 687"/>
                <a:gd name="T20" fmla="*/ 143 w 499"/>
                <a:gd name="T21" fmla="*/ 0 h 687"/>
                <a:gd name="T22" fmla="*/ 143 w 499"/>
                <a:gd name="T23" fmla="*/ 0 h 687"/>
                <a:gd name="T24" fmla="*/ 0 w 499"/>
                <a:gd name="T25" fmla="*/ 143 h 687"/>
                <a:gd name="T26" fmla="*/ 0 w 499"/>
                <a:gd name="T27" fmla="*/ 687 h 687"/>
                <a:gd name="T28" fmla="*/ 499 w 499"/>
                <a:gd name="T29" fmla="*/ 687 h 687"/>
                <a:gd name="T30" fmla="*/ 499 w 499"/>
                <a:gd name="T31" fmla="*/ 429 h 687"/>
                <a:gd name="T32" fmla="*/ 442 w 499"/>
                <a:gd name="T33" fmla="*/ 486 h 687"/>
                <a:gd name="T34" fmla="*/ 442 w 499"/>
                <a:gd name="T35" fmla="*/ 629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9" h="687">
                  <a:moveTo>
                    <a:pt x="442" y="629"/>
                  </a:moveTo>
                  <a:lnTo>
                    <a:pt x="57" y="629"/>
                  </a:lnTo>
                  <a:lnTo>
                    <a:pt x="57" y="200"/>
                  </a:lnTo>
                  <a:lnTo>
                    <a:pt x="200" y="200"/>
                  </a:lnTo>
                  <a:lnTo>
                    <a:pt x="200" y="57"/>
                  </a:lnTo>
                  <a:lnTo>
                    <a:pt x="442" y="57"/>
                  </a:lnTo>
                  <a:lnTo>
                    <a:pt x="442" y="116"/>
                  </a:lnTo>
                  <a:lnTo>
                    <a:pt x="494" y="64"/>
                  </a:lnTo>
                  <a:lnTo>
                    <a:pt x="499" y="59"/>
                  </a:lnTo>
                  <a:lnTo>
                    <a:pt x="499" y="0"/>
                  </a:lnTo>
                  <a:lnTo>
                    <a:pt x="143" y="0"/>
                  </a:lnTo>
                  <a:lnTo>
                    <a:pt x="143" y="0"/>
                  </a:lnTo>
                  <a:lnTo>
                    <a:pt x="0" y="143"/>
                  </a:lnTo>
                  <a:lnTo>
                    <a:pt x="0" y="687"/>
                  </a:lnTo>
                  <a:lnTo>
                    <a:pt x="499" y="687"/>
                  </a:lnTo>
                  <a:lnTo>
                    <a:pt x="499" y="429"/>
                  </a:lnTo>
                  <a:lnTo>
                    <a:pt x="442" y="486"/>
                  </a:lnTo>
                  <a:lnTo>
                    <a:pt x="442" y="62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微软雅黑" panose="020B0503020204020204" pitchFamily="34" charset="-122"/>
              </a:endParaRPr>
            </a:p>
          </p:txBody>
        </p:sp>
        <p:sp>
          <p:nvSpPr>
            <p:cNvPr id="64" name="Freeform 19"/>
            <p:cNvSpPr>
              <a:spLocks noEditPoints="1"/>
            </p:cNvSpPr>
            <p:nvPr/>
          </p:nvSpPr>
          <p:spPr bwMode="auto">
            <a:xfrm>
              <a:off x="436" y="1310"/>
              <a:ext cx="435" cy="431"/>
            </a:xfrm>
            <a:custGeom>
              <a:avLst/>
              <a:gdLst>
                <a:gd name="T0" fmla="*/ 50 w 435"/>
                <a:gd name="T1" fmla="*/ 279 h 431"/>
                <a:gd name="T2" fmla="*/ 50 w 435"/>
                <a:gd name="T3" fmla="*/ 279 h 431"/>
                <a:gd name="T4" fmla="*/ 50 w 435"/>
                <a:gd name="T5" fmla="*/ 279 h 431"/>
                <a:gd name="T6" fmla="*/ 50 w 435"/>
                <a:gd name="T7" fmla="*/ 279 h 431"/>
                <a:gd name="T8" fmla="*/ 0 w 435"/>
                <a:gd name="T9" fmla="*/ 431 h 431"/>
                <a:gd name="T10" fmla="*/ 155 w 435"/>
                <a:gd name="T11" fmla="*/ 381 h 431"/>
                <a:gd name="T12" fmla="*/ 155 w 435"/>
                <a:gd name="T13" fmla="*/ 381 h 431"/>
                <a:gd name="T14" fmla="*/ 155 w 435"/>
                <a:gd name="T15" fmla="*/ 381 h 431"/>
                <a:gd name="T16" fmla="*/ 155 w 435"/>
                <a:gd name="T17" fmla="*/ 381 h 431"/>
                <a:gd name="T18" fmla="*/ 435 w 435"/>
                <a:gd name="T19" fmla="*/ 102 h 431"/>
                <a:gd name="T20" fmla="*/ 330 w 435"/>
                <a:gd name="T21" fmla="*/ 0 h 431"/>
                <a:gd name="T22" fmla="*/ 50 w 435"/>
                <a:gd name="T23" fmla="*/ 279 h 431"/>
                <a:gd name="T24" fmla="*/ 50 w 435"/>
                <a:gd name="T25" fmla="*/ 279 h 431"/>
                <a:gd name="T26" fmla="*/ 141 w 435"/>
                <a:gd name="T27" fmla="*/ 360 h 431"/>
                <a:gd name="T28" fmla="*/ 38 w 435"/>
                <a:gd name="T29" fmla="*/ 396 h 431"/>
                <a:gd name="T30" fmla="*/ 72 w 435"/>
                <a:gd name="T31" fmla="*/ 291 h 431"/>
                <a:gd name="T32" fmla="*/ 141 w 435"/>
                <a:gd name="T33" fmla="*/ 360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35" h="431">
                  <a:moveTo>
                    <a:pt x="50" y="279"/>
                  </a:moveTo>
                  <a:lnTo>
                    <a:pt x="50" y="279"/>
                  </a:lnTo>
                  <a:lnTo>
                    <a:pt x="50" y="279"/>
                  </a:lnTo>
                  <a:lnTo>
                    <a:pt x="50" y="279"/>
                  </a:lnTo>
                  <a:lnTo>
                    <a:pt x="0" y="431"/>
                  </a:lnTo>
                  <a:lnTo>
                    <a:pt x="155" y="381"/>
                  </a:lnTo>
                  <a:lnTo>
                    <a:pt x="155" y="381"/>
                  </a:lnTo>
                  <a:lnTo>
                    <a:pt x="155" y="381"/>
                  </a:lnTo>
                  <a:lnTo>
                    <a:pt x="155" y="381"/>
                  </a:lnTo>
                  <a:lnTo>
                    <a:pt x="435" y="102"/>
                  </a:lnTo>
                  <a:lnTo>
                    <a:pt x="330" y="0"/>
                  </a:lnTo>
                  <a:lnTo>
                    <a:pt x="50" y="279"/>
                  </a:lnTo>
                  <a:lnTo>
                    <a:pt x="50" y="279"/>
                  </a:lnTo>
                  <a:close/>
                  <a:moveTo>
                    <a:pt x="141" y="360"/>
                  </a:moveTo>
                  <a:lnTo>
                    <a:pt x="38" y="396"/>
                  </a:lnTo>
                  <a:lnTo>
                    <a:pt x="72" y="291"/>
                  </a:lnTo>
                  <a:lnTo>
                    <a:pt x="141" y="36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微软雅黑" panose="020B0503020204020204" pitchFamily="34" charset="-122"/>
              </a:endParaRPr>
            </a:p>
          </p:txBody>
        </p:sp>
      </p:grpSp>
      <p:sp>
        <p:nvSpPr>
          <p:cNvPr id="65" name="矩形 3"/>
          <p:cNvSpPr>
            <a:spLocks noChangeArrowheads="1"/>
          </p:cNvSpPr>
          <p:nvPr/>
        </p:nvSpPr>
        <p:spPr bwMode="auto">
          <a:xfrm>
            <a:off x="1448594" y="442914"/>
            <a:ext cx="1164425" cy="377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82" tIns="34292" rIns="68582" bIns="34292">
            <a:spAutoFit/>
          </a:bodyPr>
          <a:lstStyle/>
          <a:p>
            <a:r>
              <a:rPr lang="zh-CN" altLang="en-US" sz="2000" b="0" dirty="0">
                <a:solidFill>
                  <a:schemeClr val="accent3">
                    <a:lumMod val="50000"/>
                  </a:schemeClr>
                </a:solidFill>
                <a:latin typeface="微软雅黑" panose="020B0503020204020204" pitchFamily="34" charset="-122"/>
                <a:ea typeface="微软雅黑" panose="020B0503020204020204" pitchFamily="34" charset="-122"/>
                <a:sym typeface="Arial" panose="020B0604020202020204" pitchFamily="34" charset="0"/>
              </a:rPr>
              <a:t>核心成员</a:t>
            </a:r>
          </a:p>
        </p:txBody>
      </p:sp>
      <p:sp>
        <p:nvSpPr>
          <p:cNvPr id="66" name="文本框 37"/>
          <p:cNvSpPr>
            <a:spLocks noChangeArrowheads="1"/>
          </p:cNvSpPr>
          <p:nvPr/>
        </p:nvSpPr>
        <p:spPr bwMode="auto">
          <a:xfrm>
            <a:off x="2515394" y="570232"/>
            <a:ext cx="1731469" cy="223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2" tIns="34292" rIns="68582" bIns="34292">
            <a:spAutoFit/>
          </a:bodyPr>
          <a:lstStyle/>
          <a:p>
            <a:pPr algn="l"/>
            <a:r>
              <a:rPr lang="en-US" altLang="zh-CN" sz="1000" b="0" dirty="0">
                <a:solidFill>
                  <a:schemeClr val="accent3">
                    <a:lumMod val="50000"/>
                  </a:schemeClr>
                </a:solidFill>
                <a:latin typeface="微软雅黑" panose="020B0503020204020204" pitchFamily="34" charset="-122"/>
                <a:sym typeface="Arial" panose="020B0604020202020204" pitchFamily="34" charset="0"/>
              </a:rPr>
              <a:t>CORE MEMBER</a:t>
            </a:r>
            <a:endParaRPr lang="zh-CN" altLang="en-US" sz="1000" b="0" baseline="-3000" dirty="0">
              <a:solidFill>
                <a:schemeClr val="accent3">
                  <a:lumMod val="50000"/>
                </a:schemeClr>
              </a:solidFill>
              <a:latin typeface="微软雅黑" panose="020B0503020204020204" pitchFamily="34" charset="-122"/>
              <a:sym typeface="Arial" panose="020B0604020202020204" pitchFamily="34" charset="0"/>
            </a:endParaRPr>
          </a:p>
        </p:txBody>
      </p:sp>
      <p:grpSp>
        <p:nvGrpSpPr>
          <p:cNvPr id="18" name="组合 17"/>
          <p:cNvGrpSpPr/>
          <p:nvPr/>
        </p:nvGrpSpPr>
        <p:grpSpPr>
          <a:xfrm>
            <a:off x="838994" y="1290926"/>
            <a:ext cx="1656913" cy="2196018"/>
            <a:chOff x="838994" y="1290926"/>
            <a:chExt cx="1656913" cy="2196018"/>
          </a:xfrm>
        </p:grpSpPr>
        <p:sp>
          <p:nvSpPr>
            <p:cNvPr id="2" name="Freeform 9"/>
            <p:cNvSpPr>
              <a:spLocks noEditPoints="1"/>
            </p:cNvSpPr>
            <p:nvPr/>
          </p:nvSpPr>
          <p:spPr bwMode="auto">
            <a:xfrm>
              <a:off x="838994" y="1536474"/>
              <a:ext cx="1656913" cy="1950470"/>
            </a:xfrm>
            <a:custGeom>
              <a:avLst/>
              <a:gdLst>
                <a:gd name="T0" fmla="*/ 2392 w 2544"/>
                <a:gd name="T1" fmla="*/ 1121 h 2994"/>
                <a:gd name="T2" fmla="*/ 2392 w 2544"/>
                <a:gd name="T3" fmla="*/ 1121 h 2994"/>
                <a:gd name="T4" fmla="*/ 2392 w 2544"/>
                <a:gd name="T5" fmla="*/ 1119 h 2994"/>
                <a:gd name="T6" fmla="*/ 2362 w 2544"/>
                <a:gd name="T7" fmla="*/ 1067 h 2994"/>
                <a:gd name="T8" fmla="*/ 1844 w 2544"/>
                <a:gd name="T9" fmla="*/ 161 h 2994"/>
                <a:gd name="T10" fmla="*/ 1684 w 2544"/>
                <a:gd name="T11" fmla="*/ 0 h 2994"/>
                <a:gd name="T12" fmla="*/ 838 w 2544"/>
                <a:gd name="T13" fmla="*/ 0 h 2994"/>
                <a:gd name="T14" fmla="*/ 677 w 2544"/>
                <a:gd name="T15" fmla="*/ 161 h 2994"/>
                <a:gd name="T16" fmla="*/ 157 w 2544"/>
                <a:gd name="T17" fmla="*/ 1110 h 2994"/>
                <a:gd name="T18" fmla="*/ 0 w 2544"/>
                <a:gd name="T19" fmla="*/ 1722 h 2994"/>
                <a:gd name="T20" fmla="*/ 1272 w 2544"/>
                <a:gd name="T21" fmla="*/ 2994 h 2994"/>
                <a:gd name="T22" fmla="*/ 2544 w 2544"/>
                <a:gd name="T23" fmla="*/ 1722 h 2994"/>
                <a:gd name="T24" fmla="*/ 2392 w 2544"/>
                <a:gd name="T25" fmla="*/ 1121 h 2994"/>
                <a:gd name="T26" fmla="*/ 1572 w 2544"/>
                <a:gd name="T27" fmla="*/ 467 h 2994"/>
                <a:gd name="T28" fmla="*/ 971 w 2544"/>
                <a:gd name="T29" fmla="*/ 467 h 2994"/>
                <a:gd name="T30" fmla="*/ 844 w 2544"/>
                <a:gd name="T31" fmla="*/ 340 h 2994"/>
                <a:gd name="T32" fmla="*/ 971 w 2544"/>
                <a:gd name="T33" fmla="*/ 212 h 2994"/>
                <a:gd name="T34" fmla="*/ 1572 w 2544"/>
                <a:gd name="T35" fmla="*/ 212 h 2994"/>
                <a:gd name="T36" fmla="*/ 1700 w 2544"/>
                <a:gd name="T37" fmla="*/ 340 h 2994"/>
                <a:gd name="T38" fmla="*/ 1572 w 2544"/>
                <a:gd name="T39" fmla="*/ 467 h 29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544" h="2994">
                  <a:moveTo>
                    <a:pt x="2392" y="1121"/>
                  </a:moveTo>
                  <a:cubicBezTo>
                    <a:pt x="2392" y="1121"/>
                    <a:pt x="2392" y="1121"/>
                    <a:pt x="2392" y="1121"/>
                  </a:cubicBezTo>
                  <a:cubicBezTo>
                    <a:pt x="2392" y="1119"/>
                    <a:pt x="2392" y="1119"/>
                    <a:pt x="2392" y="1119"/>
                  </a:cubicBezTo>
                  <a:cubicBezTo>
                    <a:pt x="2382" y="1102"/>
                    <a:pt x="2372" y="1084"/>
                    <a:pt x="2362" y="1067"/>
                  </a:cubicBezTo>
                  <a:cubicBezTo>
                    <a:pt x="1844" y="161"/>
                    <a:pt x="1844" y="161"/>
                    <a:pt x="1844" y="161"/>
                  </a:cubicBezTo>
                  <a:cubicBezTo>
                    <a:pt x="1789" y="73"/>
                    <a:pt x="1772" y="0"/>
                    <a:pt x="1684" y="0"/>
                  </a:cubicBezTo>
                  <a:cubicBezTo>
                    <a:pt x="838" y="0"/>
                    <a:pt x="838" y="0"/>
                    <a:pt x="838" y="0"/>
                  </a:cubicBezTo>
                  <a:cubicBezTo>
                    <a:pt x="749" y="0"/>
                    <a:pt x="740" y="66"/>
                    <a:pt x="677" y="161"/>
                  </a:cubicBezTo>
                  <a:cubicBezTo>
                    <a:pt x="157" y="1110"/>
                    <a:pt x="157" y="1110"/>
                    <a:pt x="157" y="1110"/>
                  </a:cubicBezTo>
                  <a:cubicBezTo>
                    <a:pt x="57" y="1292"/>
                    <a:pt x="0" y="1501"/>
                    <a:pt x="0" y="1722"/>
                  </a:cubicBezTo>
                  <a:cubicBezTo>
                    <a:pt x="0" y="2425"/>
                    <a:pt x="570" y="2994"/>
                    <a:pt x="1272" y="2994"/>
                  </a:cubicBezTo>
                  <a:cubicBezTo>
                    <a:pt x="1974" y="2994"/>
                    <a:pt x="2544" y="2425"/>
                    <a:pt x="2544" y="1722"/>
                  </a:cubicBezTo>
                  <a:cubicBezTo>
                    <a:pt x="2544" y="1505"/>
                    <a:pt x="2489" y="1300"/>
                    <a:pt x="2392" y="1121"/>
                  </a:cubicBezTo>
                  <a:close/>
                  <a:moveTo>
                    <a:pt x="1572" y="467"/>
                  </a:moveTo>
                  <a:cubicBezTo>
                    <a:pt x="971" y="467"/>
                    <a:pt x="971" y="467"/>
                    <a:pt x="971" y="467"/>
                  </a:cubicBezTo>
                  <a:cubicBezTo>
                    <a:pt x="901" y="467"/>
                    <a:pt x="844" y="410"/>
                    <a:pt x="844" y="340"/>
                  </a:cubicBezTo>
                  <a:cubicBezTo>
                    <a:pt x="844" y="269"/>
                    <a:pt x="901" y="212"/>
                    <a:pt x="971" y="212"/>
                  </a:cubicBezTo>
                  <a:cubicBezTo>
                    <a:pt x="1572" y="212"/>
                    <a:pt x="1572" y="212"/>
                    <a:pt x="1572" y="212"/>
                  </a:cubicBezTo>
                  <a:cubicBezTo>
                    <a:pt x="1643" y="212"/>
                    <a:pt x="1700" y="269"/>
                    <a:pt x="1700" y="340"/>
                  </a:cubicBezTo>
                  <a:cubicBezTo>
                    <a:pt x="1700" y="410"/>
                    <a:pt x="1643" y="467"/>
                    <a:pt x="1572" y="467"/>
                  </a:cubicBezTo>
                  <a:close/>
                </a:path>
              </a:pathLst>
            </a:custGeom>
            <a:solidFill>
              <a:srgbClr val="00B0F0"/>
            </a:solidFill>
            <a:ln w="28575" cap="flat">
              <a:noFill/>
              <a:prstDash val="solid"/>
              <a:miter lim="800000"/>
            </a:ln>
            <a:effectLst>
              <a:outerShdw blurRad="279400" dist="76200" dir="2700000" sx="101000" sy="101000" algn="tl" rotWithShape="0">
                <a:prstClr val="black">
                  <a:alpha val="28000"/>
                </a:prstClr>
              </a:outerShdw>
            </a:effectLst>
          </p:spPr>
          <p:txBody>
            <a:bodyPr vert="horz" wrap="square" lIns="68589" tIns="34295" rIns="68589" bIns="34295" numCol="1" anchor="t" anchorCtr="0" compatLnSpc="1"/>
            <a:lstStyle/>
            <a:p>
              <a:endParaRPr lang="zh-CN" altLang="en-US" dirty="0">
                <a:latin typeface="微软雅黑" panose="020B0503020204020204" pitchFamily="34" charset="-122"/>
              </a:endParaRPr>
            </a:p>
          </p:txBody>
        </p:sp>
        <p:sp>
          <p:nvSpPr>
            <p:cNvPr id="3" name="椭圆 2"/>
            <p:cNvSpPr/>
            <p:nvPr/>
          </p:nvSpPr>
          <p:spPr>
            <a:xfrm>
              <a:off x="1005463" y="2015207"/>
              <a:ext cx="1315880" cy="1316058"/>
            </a:xfrm>
            <a:prstGeom prst="ellipse">
              <a:avLst/>
            </a:prstGeom>
            <a:gradFill flip="none" rotWithShape="1">
              <a:gsLst>
                <a:gs pos="100000">
                  <a:srgbClr val="FFFFFF"/>
                </a:gs>
                <a:gs pos="0">
                  <a:srgbClr val="BBBBBB"/>
                </a:gs>
              </a:gsLst>
              <a:lin ang="2700000" scaled="0"/>
              <a:tileRect/>
            </a:gradFill>
            <a:ln w="92075">
              <a:gradFill flip="none" rotWithShape="1">
                <a:gsLst>
                  <a:gs pos="0">
                    <a:srgbClr val="FFFFFF"/>
                  </a:gs>
                  <a:gs pos="100000">
                    <a:srgbClr val="B3B6B4"/>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zh-CN" altLang="en-US"/>
            </a:p>
          </p:txBody>
        </p:sp>
        <p:pic>
          <p:nvPicPr>
            <p:cNvPr id="4" name="图片 3"/>
            <p:cNvPicPr>
              <a:picLocks noChangeAspect="1"/>
            </p:cNvPicPr>
            <p:nvPr/>
          </p:nvPicPr>
          <p:blipFill rotWithShape="1">
            <a:blip r:embed="rId3" cstate="email"/>
            <a:srcRect l="971" t="9608" r="58068" b="11113"/>
            <a:stretch>
              <a:fillRect/>
            </a:stretch>
          </p:blipFill>
          <p:spPr>
            <a:xfrm>
              <a:off x="1435838" y="1290926"/>
              <a:ext cx="76891" cy="552293"/>
            </a:xfrm>
            <a:prstGeom prst="rect">
              <a:avLst/>
            </a:prstGeom>
          </p:spPr>
        </p:pic>
        <p:pic>
          <p:nvPicPr>
            <p:cNvPr id="5" name="图片 4"/>
            <p:cNvPicPr>
              <a:picLocks noChangeAspect="1"/>
            </p:cNvPicPr>
            <p:nvPr/>
          </p:nvPicPr>
          <p:blipFill rotWithShape="1">
            <a:blip r:embed="rId3" cstate="email"/>
            <a:srcRect l="971" t="9608" r="58068" b="11113"/>
            <a:stretch>
              <a:fillRect/>
            </a:stretch>
          </p:blipFill>
          <p:spPr>
            <a:xfrm flipH="1">
              <a:off x="1847283" y="1290926"/>
              <a:ext cx="76891" cy="552293"/>
            </a:xfrm>
            <a:prstGeom prst="rect">
              <a:avLst/>
            </a:prstGeom>
          </p:spPr>
        </p:pic>
        <p:sp>
          <p:nvSpPr>
            <p:cNvPr id="6" name="矩形 5"/>
            <p:cNvSpPr/>
            <p:nvPr/>
          </p:nvSpPr>
          <p:spPr>
            <a:xfrm>
              <a:off x="1512728" y="1302930"/>
              <a:ext cx="334553" cy="466825"/>
            </a:xfrm>
            <a:prstGeom prst="rect">
              <a:avLst/>
            </a:prstGeom>
            <a:solidFill>
              <a:srgbClr val="E9E9E9"/>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zh-CN" altLang="en-US"/>
            </a:p>
          </p:txBody>
        </p:sp>
        <p:sp>
          <p:nvSpPr>
            <p:cNvPr id="67" name="椭圆 66"/>
            <p:cNvSpPr/>
            <p:nvPr/>
          </p:nvSpPr>
          <p:spPr>
            <a:xfrm>
              <a:off x="1053457" y="2074406"/>
              <a:ext cx="1219891" cy="1219889"/>
            </a:xfrm>
            <a:prstGeom prst="ellipse">
              <a:avLst/>
            </a:prstGeom>
            <a:blipFill>
              <a:blip r:embed="rId4" cstate="email"/>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9" name="组合 18"/>
          <p:cNvGrpSpPr/>
          <p:nvPr/>
        </p:nvGrpSpPr>
        <p:grpSpPr>
          <a:xfrm>
            <a:off x="2819711" y="1290926"/>
            <a:ext cx="1656913" cy="2196018"/>
            <a:chOff x="2819711" y="1290926"/>
            <a:chExt cx="1656913" cy="2196018"/>
          </a:xfrm>
        </p:grpSpPr>
        <p:sp>
          <p:nvSpPr>
            <p:cNvPr id="36" name="Freeform 9"/>
            <p:cNvSpPr>
              <a:spLocks noEditPoints="1"/>
            </p:cNvSpPr>
            <p:nvPr/>
          </p:nvSpPr>
          <p:spPr bwMode="auto">
            <a:xfrm>
              <a:off x="2819711" y="1536474"/>
              <a:ext cx="1656913" cy="1950470"/>
            </a:xfrm>
            <a:custGeom>
              <a:avLst/>
              <a:gdLst>
                <a:gd name="T0" fmla="*/ 2392 w 2544"/>
                <a:gd name="T1" fmla="*/ 1121 h 2994"/>
                <a:gd name="T2" fmla="*/ 2392 w 2544"/>
                <a:gd name="T3" fmla="*/ 1121 h 2994"/>
                <a:gd name="T4" fmla="*/ 2392 w 2544"/>
                <a:gd name="T5" fmla="*/ 1119 h 2994"/>
                <a:gd name="T6" fmla="*/ 2362 w 2544"/>
                <a:gd name="T7" fmla="*/ 1067 h 2994"/>
                <a:gd name="T8" fmla="*/ 1844 w 2544"/>
                <a:gd name="T9" fmla="*/ 161 h 2994"/>
                <a:gd name="T10" fmla="*/ 1684 w 2544"/>
                <a:gd name="T11" fmla="*/ 0 h 2994"/>
                <a:gd name="T12" fmla="*/ 838 w 2544"/>
                <a:gd name="T13" fmla="*/ 0 h 2994"/>
                <a:gd name="T14" fmla="*/ 677 w 2544"/>
                <a:gd name="T15" fmla="*/ 161 h 2994"/>
                <a:gd name="T16" fmla="*/ 157 w 2544"/>
                <a:gd name="T17" fmla="*/ 1110 h 2994"/>
                <a:gd name="T18" fmla="*/ 0 w 2544"/>
                <a:gd name="T19" fmla="*/ 1722 h 2994"/>
                <a:gd name="T20" fmla="*/ 1272 w 2544"/>
                <a:gd name="T21" fmla="*/ 2994 h 2994"/>
                <a:gd name="T22" fmla="*/ 2544 w 2544"/>
                <a:gd name="T23" fmla="*/ 1722 h 2994"/>
                <a:gd name="T24" fmla="*/ 2392 w 2544"/>
                <a:gd name="T25" fmla="*/ 1121 h 2994"/>
                <a:gd name="T26" fmla="*/ 1572 w 2544"/>
                <a:gd name="T27" fmla="*/ 467 h 2994"/>
                <a:gd name="T28" fmla="*/ 971 w 2544"/>
                <a:gd name="T29" fmla="*/ 467 h 2994"/>
                <a:gd name="T30" fmla="*/ 844 w 2544"/>
                <a:gd name="T31" fmla="*/ 340 h 2994"/>
                <a:gd name="T32" fmla="*/ 971 w 2544"/>
                <a:gd name="T33" fmla="*/ 212 h 2994"/>
                <a:gd name="T34" fmla="*/ 1572 w 2544"/>
                <a:gd name="T35" fmla="*/ 212 h 2994"/>
                <a:gd name="T36" fmla="*/ 1700 w 2544"/>
                <a:gd name="T37" fmla="*/ 340 h 2994"/>
                <a:gd name="T38" fmla="*/ 1572 w 2544"/>
                <a:gd name="T39" fmla="*/ 467 h 29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544" h="2994">
                  <a:moveTo>
                    <a:pt x="2392" y="1121"/>
                  </a:moveTo>
                  <a:cubicBezTo>
                    <a:pt x="2392" y="1121"/>
                    <a:pt x="2392" y="1121"/>
                    <a:pt x="2392" y="1121"/>
                  </a:cubicBezTo>
                  <a:cubicBezTo>
                    <a:pt x="2392" y="1119"/>
                    <a:pt x="2392" y="1119"/>
                    <a:pt x="2392" y="1119"/>
                  </a:cubicBezTo>
                  <a:cubicBezTo>
                    <a:pt x="2382" y="1102"/>
                    <a:pt x="2372" y="1084"/>
                    <a:pt x="2362" y="1067"/>
                  </a:cubicBezTo>
                  <a:cubicBezTo>
                    <a:pt x="1844" y="161"/>
                    <a:pt x="1844" y="161"/>
                    <a:pt x="1844" y="161"/>
                  </a:cubicBezTo>
                  <a:cubicBezTo>
                    <a:pt x="1789" y="73"/>
                    <a:pt x="1772" y="0"/>
                    <a:pt x="1684" y="0"/>
                  </a:cubicBezTo>
                  <a:cubicBezTo>
                    <a:pt x="838" y="0"/>
                    <a:pt x="838" y="0"/>
                    <a:pt x="838" y="0"/>
                  </a:cubicBezTo>
                  <a:cubicBezTo>
                    <a:pt x="749" y="0"/>
                    <a:pt x="740" y="66"/>
                    <a:pt x="677" y="161"/>
                  </a:cubicBezTo>
                  <a:cubicBezTo>
                    <a:pt x="157" y="1110"/>
                    <a:pt x="157" y="1110"/>
                    <a:pt x="157" y="1110"/>
                  </a:cubicBezTo>
                  <a:cubicBezTo>
                    <a:pt x="57" y="1292"/>
                    <a:pt x="0" y="1501"/>
                    <a:pt x="0" y="1722"/>
                  </a:cubicBezTo>
                  <a:cubicBezTo>
                    <a:pt x="0" y="2425"/>
                    <a:pt x="570" y="2994"/>
                    <a:pt x="1272" y="2994"/>
                  </a:cubicBezTo>
                  <a:cubicBezTo>
                    <a:pt x="1974" y="2994"/>
                    <a:pt x="2544" y="2425"/>
                    <a:pt x="2544" y="1722"/>
                  </a:cubicBezTo>
                  <a:cubicBezTo>
                    <a:pt x="2544" y="1505"/>
                    <a:pt x="2489" y="1300"/>
                    <a:pt x="2392" y="1121"/>
                  </a:cubicBezTo>
                  <a:close/>
                  <a:moveTo>
                    <a:pt x="1572" y="467"/>
                  </a:moveTo>
                  <a:cubicBezTo>
                    <a:pt x="971" y="467"/>
                    <a:pt x="971" y="467"/>
                    <a:pt x="971" y="467"/>
                  </a:cubicBezTo>
                  <a:cubicBezTo>
                    <a:pt x="901" y="467"/>
                    <a:pt x="844" y="410"/>
                    <a:pt x="844" y="340"/>
                  </a:cubicBezTo>
                  <a:cubicBezTo>
                    <a:pt x="844" y="269"/>
                    <a:pt x="901" y="212"/>
                    <a:pt x="971" y="212"/>
                  </a:cubicBezTo>
                  <a:cubicBezTo>
                    <a:pt x="1572" y="212"/>
                    <a:pt x="1572" y="212"/>
                    <a:pt x="1572" y="212"/>
                  </a:cubicBezTo>
                  <a:cubicBezTo>
                    <a:pt x="1643" y="212"/>
                    <a:pt x="1700" y="269"/>
                    <a:pt x="1700" y="340"/>
                  </a:cubicBezTo>
                  <a:cubicBezTo>
                    <a:pt x="1700" y="410"/>
                    <a:pt x="1643" y="467"/>
                    <a:pt x="1572" y="467"/>
                  </a:cubicBezTo>
                  <a:close/>
                </a:path>
              </a:pathLst>
            </a:custGeom>
            <a:solidFill>
              <a:srgbClr val="00B0F0"/>
            </a:solidFill>
            <a:ln w="28575" cap="flat">
              <a:noFill/>
              <a:prstDash val="solid"/>
              <a:miter lim="800000"/>
            </a:ln>
            <a:effectLst>
              <a:outerShdw blurRad="279400" dist="76200" dir="2700000" sx="101000" sy="101000" algn="tl" rotWithShape="0">
                <a:prstClr val="black">
                  <a:alpha val="28000"/>
                </a:prstClr>
              </a:outerShdw>
            </a:effectLst>
          </p:spPr>
          <p:txBody>
            <a:bodyPr vert="horz" wrap="square" lIns="68589" tIns="34295" rIns="68589" bIns="34295" numCol="1" anchor="t" anchorCtr="0" compatLnSpc="1"/>
            <a:lstStyle/>
            <a:p>
              <a:endParaRPr lang="zh-CN" altLang="en-US" dirty="0">
                <a:latin typeface="微软雅黑" panose="020B0503020204020204" pitchFamily="34" charset="-122"/>
              </a:endParaRPr>
            </a:p>
          </p:txBody>
        </p:sp>
        <p:sp>
          <p:nvSpPr>
            <p:cNvPr id="37" name="椭圆 36"/>
            <p:cNvSpPr/>
            <p:nvPr/>
          </p:nvSpPr>
          <p:spPr>
            <a:xfrm>
              <a:off x="2986180" y="2015207"/>
              <a:ext cx="1315880" cy="1316058"/>
            </a:xfrm>
            <a:prstGeom prst="ellipse">
              <a:avLst/>
            </a:prstGeom>
            <a:gradFill flip="none" rotWithShape="1">
              <a:gsLst>
                <a:gs pos="100000">
                  <a:srgbClr val="FFFFFF"/>
                </a:gs>
                <a:gs pos="0">
                  <a:srgbClr val="BBBBBB"/>
                </a:gs>
              </a:gsLst>
              <a:lin ang="2700000" scaled="0"/>
              <a:tileRect/>
            </a:gradFill>
            <a:ln w="92075">
              <a:gradFill flip="none" rotWithShape="1">
                <a:gsLst>
                  <a:gs pos="0">
                    <a:srgbClr val="FFFFFF"/>
                  </a:gs>
                  <a:gs pos="100000">
                    <a:srgbClr val="B3B6B4"/>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zh-CN" altLang="en-US"/>
            </a:p>
          </p:txBody>
        </p:sp>
        <p:pic>
          <p:nvPicPr>
            <p:cNvPr id="38" name="图片 37"/>
            <p:cNvPicPr>
              <a:picLocks noChangeAspect="1"/>
            </p:cNvPicPr>
            <p:nvPr/>
          </p:nvPicPr>
          <p:blipFill rotWithShape="1">
            <a:blip r:embed="rId3" cstate="email"/>
            <a:srcRect l="971" t="9608" r="58068" b="11113"/>
            <a:stretch>
              <a:fillRect/>
            </a:stretch>
          </p:blipFill>
          <p:spPr>
            <a:xfrm>
              <a:off x="3416555" y="1290926"/>
              <a:ext cx="76891" cy="552293"/>
            </a:xfrm>
            <a:prstGeom prst="rect">
              <a:avLst/>
            </a:prstGeom>
          </p:spPr>
        </p:pic>
        <p:pic>
          <p:nvPicPr>
            <p:cNvPr id="39" name="图片 38"/>
            <p:cNvPicPr>
              <a:picLocks noChangeAspect="1"/>
            </p:cNvPicPr>
            <p:nvPr/>
          </p:nvPicPr>
          <p:blipFill rotWithShape="1">
            <a:blip r:embed="rId3" cstate="email"/>
            <a:srcRect l="971" t="9608" r="58068" b="11113"/>
            <a:stretch>
              <a:fillRect/>
            </a:stretch>
          </p:blipFill>
          <p:spPr>
            <a:xfrm flipH="1">
              <a:off x="3828000" y="1290926"/>
              <a:ext cx="76891" cy="552293"/>
            </a:xfrm>
            <a:prstGeom prst="rect">
              <a:avLst/>
            </a:prstGeom>
          </p:spPr>
        </p:pic>
        <p:sp>
          <p:nvSpPr>
            <p:cNvPr id="40" name="矩形 39"/>
            <p:cNvSpPr/>
            <p:nvPr/>
          </p:nvSpPr>
          <p:spPr>
            <a:xfrm>
              <a:off x="3493445" y="1302930"/>
              <a:ext cx="334553" cy="466825"/>
            </a:xfrm>
            <a:prstGeom prst="rect">
              <a:avLst/>
            </a:prstGeom>
            <a:solidFill>
              <a:srgbClr val="E9E9E9"/>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zh-CN" altLang="en-US"/>
            </a:p>
          </p:txBody>
        </p:sp>
        <p:sp>
          <p:nvSpPr>
            <p:cNvPr id="68" name="椭圆 67"/>
            <p:cNvSpPr/>
            <p:nvPr/>
          </p:nvSpPr>
          <p:spPr>
            <a:xfrm>
              <a:off x="3038221" y="2063291"/>
              <a:ext cx="1219891" cy="1219889"/>
            </a:xfrm>
            <a:prstGeom prst="ellipse">
              <a:avLst/>
            </a:prstGeom>
            <a:blipFill>
              <a:blip r:embed="rId5" cstate="email"/>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71" name="组合 70"/>
          <p:cNvGrpSpPr/>
          <p:nvPr/>
        </p:nvGrpSpPr>
        <p:grpSpPr>
          <a:xfrm>
            <a:off x="4752178" y="1290926"/>
            <a:ext cx="1656913" cy="2196018"/>
            <a:chOff x="4752178" y="1290926"/>
            <a:chExt cx="1656913" cy="2196018"/>
          </a:xfrm>
        </p:grpSpPr>
        <p:sp>
          <p:nvSpPr>
            <p:cNvPr id="41" name="Freeform 9"/>
            <p:cNvSpPr>
              <a:spLocks noEditPoints="1"/>
            </p:cNvSpPr>
            <p:nvPr/>
          </p:nvSpPr>
          <p:spPr bwMode="auto">
            <a:xfrm>
              <a:off x="4752178" y="1536474"/>
              <a:ext cx="1656913" cy="1950470"/>
            </a:xfrm>
            <a:custGeom>
              <a:avLst/>
              <a:gdLst>
                <a:gd name="T0" fmla="*/ 2392 w 2544"/>
                <a:gd name="T1" fmla="*/ 1121 h 2994"/>
                <a:gd name="T2" fmla="*/ 2392 w 2544"/>
                <a:gd name="T3" fmla="*/ 1121 h 2994"/>
                <a:gd name="T4" fmla="*/ 2392 w 2544"/>
                <a:gd name="T5" fmla="*/ 1119 h 2994"/>
                <a:gd name="T6" fmla="*/ 2362 w 2544"/>
                <a:gd name="T7" fmla="*/ 1067 h 2994"/>
                <a:gd name="T8" fmla="*/ 1844 w 2544"/>
                <a:gd name="T9" fmla="*/ 161 h 2994"/>
                <a:gd name="T10" fmla="*/ 1684 w 2544"/>
                <a:gd name="T11" fmla="*/ 0 h 2994"/>
                <a:gd name="T12" fmla="*/ 838 w 2544"/>
                <a:gd name="T13" fmla="*/ 0 h 2994"/>
                <a:gd name="T14" fmla="*/ 677 w 2544"/>
                <a:gd name="T15" fmla="*/ 161 h 2994"/>
                <a:gd name="T16" fmla="*/ 157 w 2544"/>
                <a:gd name="T17" fmla="*/ 1110 h 2994"/>
                <a:gd name="T18" fmla="*/ 0 w 2544"/>
                <a:gd name="T19" fmla="*/ 1722 h 2994"/>
                <a:gd name="T20" fmla="*/ 1272 w 2544"/>
                <a:gd name="T21" fmla="*/ 2994 h 2994"/>
                <a:gd name="T22" fmla="*/ 2544 w 2544"/>
                <a:gd name="T23" fmla="*/ 1722 h 2994"/>
                <a:gd name="T24" fmla="*/ 2392 w 2544"/>
                <a:gd name="T25" fmla="*/ 1121 h 2994"/>
                <a:gd name="T26" fmla="*/ 1572 w 2544"/>
                <a:gd name="T27" fmla="*/ 467 h 2994"/>
                <a:gd name="T28" fmla="*/ 971 w 2544"/>
                <a:gd name="T29" fmla="*/ 467 h 2994"/>
                <a:gd name="T30" fmla="*/ 844 w 2544"/>
                <a:gd name="T31" fmla="*/ 340 h 2994"/>
                <a:gd name="T32" fmla="*/ 971 w 2544"/>
                <a:gd name="T33" fmla="*/ 212 h 2994"/>
                <a:gd name="T34" fmla="*/ 1572 w 2544"/>
                <a:gd name="T35" fmla="*/ 212 h 2994"/>
                <a:gd name="T36" fmla="*/ 1700 w 2544"/>
                <a:gd name="T37" fmla="*/ 340 h 2994"/>
                <a:gd name="T38" fmla="*/ 1572 w 2544"/>
                <a:gd name="T39" fmla="*/ 467 h 29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544" h="2994">
                  <a:moveTo>
                    <a:pt x="2392" y="1121"/>
                  </a:moveTo>
                  <a:cubicBezTo>
                    <a:pt x="2392" y="1121"/>
                    <a:pt x="2392" y="1121"/>
                    <a:pt x="2392" y="1121"/>
                  </a:cubicBezTo>
                  <a:cubicBezTo>
                    <a:pt x="2392" y="1119"/>
                    <a:pt x="2392" y="1119"/>
                    <a:pt x="2392" y="1119"/>
                  </a:cubicBezTo>
                  <a:cubicBezTo>
                    <a:pt x="2382" y="1102"/>
                    <a:pt x="2372" y="1084"/>
                    <a:pt x="2362" y="1067"/>
                  </a:cubicBezTo>
                  <a:cubicBezTo>
                    <a:pt x="1844" y="161"/>
                    <a:pt x="1844" y="161"/>
                    <a:pt x="1844" y="161"/>
                  </a:cubicBezTo>
                  <a:cubicBezTo>
                    <a:pt x="1789" y="73"/>
                    <a:pt x="1772" y="0"/>
                    <a:pt x="1684" y="0"/>
                  </a:cubicBezTo>
                  <a:cubicBezTo>
                    <a:pt x="838" y="0"/>
                    <a:pt x="838" y="0"/>
                    <a:pt x="838" y="0"/>
                  </a:cubicBezTo>
                  <a:cubicBezTo>
                    <a:pt x="749" y="0"/>
                    <a:pt x="740" y="66"/>
                    <a:pt x="677" y="161"/>
                  </a:cubicBezTo>
                  <a:cubicBezTo>
                    <a:pt x="157" y="1110"/>
                    <a:pt x="157" y="1110"/>
                    <a:pt x="157" y="1110"/>
                  </a:cubicBezTo>
                  <a:cubicBezTo>
                    <a:pt x="57" y="1292"/>
                    <a:pt x="0" y="1501"/>
                    <a:pt x="0" y="1722"/>
                  </a:cubicBezTo>
                  <a:cubicBezTo>
                    <a:pt x="0" y="2425"/>
                    <a:pt x="570" y="2994"/>
                    <a:pt x="1272" y="2994"/>
                  </a:cubicBezTo>
                  <a:cubicBezTo>
                    <a:pt x="1974" y="2994"/>
                    <a:pt x="2544" y="2425"/>
                    <a:pt x="2544" y="1722"/>
                  </a:cubicBezTo>
                  <a:cubicBezTo>
                    <a:pt x="2544" y="1505"/>
                    <a:pt x="2489" y="1300"/>
                    <a:pt x="2392" y="1121"/>
                  </a:cubicBezTo>
                  <a:close/>
                  <a:moveTo>
                    <a:pt x="1572" y="467"/>
                  </a:moveTo>
                  <a:cubicBezTo>
                    <a:pt x="971" y="467"/>
                    <a:pt x="971" y="467"/>
                    <a:pt x="971" y="467"/>
                  </a:cubicBezTo>
                  <a:cubicBezTo>
                    <a:pt x="901" y="467"/>
                    <a:pt x="844" y="410"/>
                    <a:pt x="844" y="340"/>
                  </a:cubicBezTo>
                  <a:cubicBezTo>
                    <a:pt x="844" y="269"/>
                    <a:pt x="901" y="212"/>
                    <a:pt x="971" y="212"/>
                  </a:cubicBezTo>
                  <a:cubicBezTo>
                    <a:pt x="1572" y="212"/>
                    <a:pt x="1572" y="212"/>
                    <a:pt x="1572" y="212"/>
                  </a:cubicBezTo>
                  <a:cubicBezTo>
                    <a:pt x="1643" y="212"/>
                    <a:pt x="1700" y="269"/>
                    <a:pt x="1700" y="340"/>
                  </a:cubicBezTo>
                  <a:cubicBezTo>
                    <a:pt x="1700" y="410"/>
                    <a:pt x="1643" y="467"/>
                    <a:pt x="1572" y="467"/>
                  </a:cubicBezTo>
                  <a:close/>
                </a:path>
              </a:pathLst>
            </a:custGeom>
            <a:solidFill>
              <a:srgbClr val="00B0F0"/>
            </a:solidFill>
            <a:ln w="28575" cap="flat">
              <a:noFill/>
              <a:prstDash val="solid"/>
              <a:miter lim="800000"/>
            </a:ln>
            <a:effectLst>
              <a:outerShdw blurRad="279400" dist="76200" dir="2700000" sx="101000" sy="101000" algn="tl" rotWithShape="0">
                <a:prstClr val="black">
                  <a:alpha val="28000"/>
                </a:prstClr>
              </a:outerShdw>
            </a:effectLst>
          </p:spPr>
          <p:txBody>
            <a:bodyPr vert="horz" wrap="square" lIns="68589" tIns="34295" rIns="68589" bIns="34295" numCol="1" anchor="t" anchorCtr="0" compatLnSpc="1"/>
            <a:lstStyle/>
            <a:p>
              <a:endParaRPr lang="zh-CN" altLang="en-US" dirty="0">
                <a:latin typeface="微软雅黑" panose="020B0503020204020204" pitchFamily="34" charset="-122"/>
              </a:endParaRPr>
            </a:p>
          </p:txBody>
        </p:sp>
        <p:sp>
          <p:nvSpPr>
            <p:cNvPr id="42" name="椭圆 41"/>
            <p:cNvSpPr/>
            <p:nvPr/>
          </p:nvSpPr>
          <p:spPr>
            <a:xfrm>
              <a:off x="4918647" y="2015207"/>
              <a:ext cx="1315880" cy="1316058"/>
            </a:xfrm>
            <a:prstGeom prst="ellipse">
              <a:avLst/>
            </a:prstGeom>
            <a:gradFill flip="none" rotWithShape="1">
              <a:gsLst>
                <a:gs pos="100000">
                  <a:srgbClr val="FFFFFF"/>
                </a:gs>
                <a:gs pos="0">
                  <a:srgbClr val="BBBBBB"/>
                </a:gs>
              </a:gsLst>
              <a:lin ang="2700000" scaled="0"/>
              <a:tileRect/>
            </a:gradFill>
            <a:ln w="92075">
              <a:gradFill flip="none" rotWithShape="1">
                <a:gsLst>
                  <a:gs pos="0">
                    <a:srgbClr val="FFFFFF"/>
                  </a:gs>
                  <a:gs pos="100000">
                    <a:srgbClr val="B3B6B4"/>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zh-CN" altLang="en-US"/>
            </a:p>
          </p:txBody>
        </p:sp>
        <p:pic>
          <p:nvPicPr>
            <p:cNvPr id="43" name="图片 42"/>
            <p:cNvPicPr>
              <a:picLocks noChangeAspect="1"/>
            </p:cNvPicPr>
            <p:nvPr/>
          </p:nvPicPr>
          <p:blipFill rotWithShape="1">
            <a:blip r:embed="rId3" cstate="email"/>
            <a:srcRect l="971" t="9608" r="58068" b="11113"/>
            <a:stretch>
              <a:fillRect/>
            </a:stretch>
          </p:blipFill>
          <p:spPr>
            <a:xfrm>
              <a:off x="5349023" y="1290926"/>
              <a:ext cx="76891" cy="552293"/>
            </a:xfrm>
            <a:prstGeom prst="rect">
              <a:avLst/>
            </a:prstGeom>
          </p:spPr>
        </p:pic>
        <p:pic>
          <p:nvPicPr>
            <p:cNvPr id="44" name="图片 43"/>
            <p:cNvPicPr>
              <a:picLocks noChangeAspect="1"/>
            </p:cNvPicPr>
            <p:nvPr/>
          </p:nvPicPr>
          <p:blipFill rotWithShape="1">
            <a:blip r:embed="rId3" cstate="email"/>
            <a:srcRect l="971" t="9608" r="58068" b="11113"/>
            <a:stretch>
              <a:fillRect/>
            </a:stretch>
          </p:blipFill>
          <p:spPr>
            <a:xfrm flipH="1">
              <a:off x="5760467" y="1290926"/>
              <a:ext cx="76891" cy="552293"/>
            </a:xfrm>
            <a:prstGeom prst="rect">
              <a:avLst/>
            </a:prstGeom>
          </p:spPr>
        </p:pic>
        <p:sp>
          <p:nvSpPr>
            <p:cNvPr id="45" name="矩形 44"/>
            <p:cNvSpPr/>
            <p:nvPr/>
          </p:nvSpPr>
          <p:spPr>
            <a:xfrm>
              <a:off x="5425913" y="1302930"/>
              <a:ext cx="334553" cy="466825"/>
            </a:xfrm>
            <a:prstGeom prst="rect">
              <a:avLst/>
            </a:prstGeom>
            <a:solidFill>
              <a:srgbClr val="E9E9E9"/>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zh-CN" altLang="en-US"/>
            </a:p>
          </p:txBody>
        </p:sp>
        <p:sp>
          <p:nvSpPr>
            <p:cNvPr id="69" name="椭圆 68"/>
            <p:cNvSpPr/>
            <p:nvPr/>
          </p:nvSpPr>
          <p:spPr>
            <a:xfrm>
              <a:off x="4966640" y="2060275"/>
              <a:ext cx="1219891" cy="1219889"/>
            </a:xfrm>
            <a:prstGeom prst="ellipse">
              <a:avLst/>
            </a:prstGeom>
            <a:blipFill>
              <a:blip r:embed="rId6" cstate="email"/>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72" name="组合 71"/>
          <p:cNvGrpSpPr/>
          <p:nvPr/>
        </p:nvGrpSpPr>
        <p:grpSpPr>
          <a:xfrm>
            <a:off x="6684645" y="1290926"/>
            <a:ext cx="1656913" cy="2196018"/>
            <a:chOff x="6684645" y="1290926"/>
            <a:chExt cx="1656913" cy="2196018"/>
          </a:xfrm>
        </p:grpSpPr>
        <p:sp>
          <p:nvSpPr>
            <p:cNvPr id="46" name="Freeform 9"/>
            <p:cNvSpPr>
              <a:spLocks noEditPoints="1"/>
            </p:cNvSpPr>
            <p:nvPr/>
          </p:nvSpPr>
          <p:spPr bwMode="auto">
            <a:xfrm>
              <a:off x="6684645" y="1536474"/>
              <a:ext cx="1656913" cy="1950470"/>
            </a:xfrm>
            <a:custGeom>
              <a:avLst/>
              <a:gdLst>
                <a:gd name="T0" fmla="*/ 2392 w 2544"/>
                <a:gd name="T1" fmla="*/ 1121 h 2994"/>
                <a:gd name="T2" fmla="*/ 2392 w 2544"/>
                <a:gd name="T3" fmla="*/ 1121 h 2994"/>
                <a:gd name="T4" fmla="*/ 2392 w 2544"/>
                <a:gd name="T5" fmla="*/ 1119 h 2994"/>
                <a:gd name="T6" fmla="*/ 2362 w 2544"/>
                <a:gd name="T7" fmla="*/ 1067 h 2994"/>
                <a:gd name="T8" fmla="*/ 1844 w 2544"/>
                <a:gd name="T9" fmla="*/ 161 h 2994"/>
                <a:gd name="T10" fmla="*/ 1684 w 2544"/>
                <a:gd name="T11" fmla="*/ 0 h 2994"/>
                <a:gd name="T12" fmla="*/ 838 w 2544"/>
                <a:gd name="T13" fmla="*/ 0 h 2994"/>
                <a:gd name="T14" fmla="*/ 677 w 2544"/>
                <a:gd name="T15" fmla="*/ 161 h 2994"/>
                <a:gd name="T16" fmla="*/ 157 w 2544"/>
                <a:gd name="T17" fmla="*/ 1110 h 2994"/>
                <a:gd name="T18" fmla="*/ 0 w 2544"/>
                <a:gd name="T19" fmla="*/ 1722 h 2994"/>
                <a:gd name="T20" fmla="*/ 1272 w 2544"/>
                <a:gd name="T21" fmla="*/ 2994 h 2994"/>
                <a:gd name="T22" fmla="*/ 2544 w 2544"/>
                <a:gd name="T23" fmla="*/ 1722 h 2994"/>
                <a:gd name="T24" fmla="*/ 2392 w 2544"/>
                <a:gd name="T25" fmla="*/ 1121 h 2994"/>
                <a:gd name="T26" fmla="*/ 1572 w 2544"/>
                <a:gd name="T27" fmla="*/ 467 h 2994"/>
                <a:gd name="T28" fmla="*/ 971 w 2544"/>
                <a:gd name="T29" fmla="*/ 467 h 2994"/>
                <a:gd name="T30" fmla="*/ 844 w 2544"/>
                <a:gd name="T31" fmla="*/ 340 h 2994"/>
                <a:gd name="T32" fmla="*/ 971 w 2544"/>
                <a:gd name="T33" fmla="*/ 212 h 2994"/>
                <a:gd name="T34" fmla="*/ 1572 w 2544"/>
                <a:gd name="T35" fmla="*/ 212 h 2994"/>
                <a:gd name="T36" fmla="*/ 1700 w 2544"/>
                <a:gd name="T37" fmla="*/ 340 h 2994"/>
                <a:gd name="T38" fmla="*/ 1572 w 2544"/>
                <a:gd name="T39" fmla="*/ 467 h 29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544" h="2994">
                  <a:moveTo>
                    <a:pt x="2392" y="1121"/>
                  </a:moveTo>
                  <a:cubicBezTo>
                    <a:pt x="2392" y="1121"/>
                    <a:pt x="2392" y="1121"/>
                    <a:pt x="2392" y="1121"/>
                  </a:cubicBezTo>
                  <a:cubicBezTo>
                    <a:pt x="2392" y="1119"/>
                    <a:pt x="2392" y="1119"/>
                    <a:pt x="2392" y="1119"/>
                  </a:cubicBezTo>
                  <a:cubicBezTo>
                    <a:pt x="2382" y="1102"/>
                    <a:pt x="2372" y="1084"/>
                    <a:pt x="2362" y="1067"/>
                  </a:cubicBezTo>
                  <a:cubicBezTo>
                    <a:pt x="1844" y="161"/>
                    <a:pt x="1844" y="161"/>
                    <a:pt x="1844" y="161"/>
                  </a:cubicBezTo>
                  <a:cubicBezTo>
                    <a:pt x="1789" y="73"/>
                    <a:pt x="1772" y="0"/>
                    <a:pt x="1684" y="0"/>
                  </a:cubicBezTo>
                  <a:cubicBezTo>
                    <a:pt x="838" y="0"/>
                    <a:pt x="838" y="0"/>
                    <a:pt x="838" y="0"/>
                  </a:cubicBezTo>
                  <a:cubicBezTo>
                    <a:pt x="749" y="0"/>
                    <a:pt x="740" y="66"/>
                    <a:pt x="677" y="161"/>
                  </a:cubicBezTo>
                  <a:cubicBezTo>
                    <a:pt x="157" y="1110"/>
                    <a:pt x="157" y="1110"/>
                    <a:pt x="157" y="1110"/>
                  </a:cubicBezTo>
                  <a:cubicBezTo>
                    <a:pt x="57" y="1292"/>
                    <a:pt x="0" y="1501"/>
                    <a:pt x="0" y="1722"/>
                  </a:cubicBezTo>
                  <a:cubicBezTo>
                    <a:pt x="0" y="2425"/>
                    <a:pt x="570" y="2994"/>
                    <a:pt x="1272" y="2994"/>
                  </a:cubicBezTo>
                  <a:cubicBezTo>
                    <a:pt x="1974" y="2994"/>
                    <a:pt x="2544" y="2425"/>
                    <a:pt x="2544" y="1722"/>
                  </a:cubicBezTo>
                  <a:cubicBezTo>
                    <a:pt x="2544" y="1505"/>
                    <a:pt x="2489" y="1300"/>
                    <a:pt x="2392" y="1121"/>
                  </a:cubicBezTo>
                  <a:close/>
                  <a:moveTo>
                    <a:pt x="1572" y="467"/>
                  </a:moveTo>
                  <a:cubicBezTo>
                    <a:pt x="971" y="467"/>
                    <a:pt x="971" y="467"/>
                    <a:pt x="971" y="467"/>
                  </a:cubicBezTo>
                  <a:cubicBezTo>
                    <a:pt x="901" y="467"/>
                    <a:pt x="844" y="410"/>
                    <a:pt x="844" y="340"/>
                  </a:cubicBezTo>
                  <a:cubicBezTo>
                    <a:pt x="844" y="269"/>
                    <a:pt x="901" y="212"/>
                    <a:pt x="971" y="212"/>
                  </a:cubicBezTo>
                  <a:cubicBezTo>
                    <a:pt x="1572" y="212"/>
                    <a:pt x="1572" y="212"/>
                    <a:pt x="1572" y="212"/>
                  </a:cubicBezTo>
                  <a:cubicBezTo>
                    <a:pt x="1643" y="212"/>
                    <a:pt x="1700" y="269"/>
                    <a:pt x="1700" y="340"/>
                  </a:cubicBezTo>
                  <a:cubicBezTo>
                    <a:pt x="1700" y="410"/>
                    <a:pt x="1643" y="467"/>
                    <a:pt x="1572" y="467"/>
                  </a:cubicBezTo>
                  <a:close/>
                </a:path>
              </a:pathLst>
            </a:custGeom>
            <a:solidFill>
              <a:srgbClr val="00B0F0"/>
            </a:solidFill>
            <a:ln w="28575" cap="flat">
              <a:noFill/>
              <a:prstDash val="solid"/>
              <a:miter lim="800000"/>
            </a:ln>
            <a:effectLst>
              <a:outerShdw blurRad="279400" dist="76200" dir="2700000" sx="101000" sy="101000" algn="tl" rotWithShape="0">
                <a:prstClr val="black">
                  <a:alpha val="28000"/>
                </a:prstClr>
              </a:outerShdw>
            </a:effectLst>
          </p:spPr>
          <p:txBody>
            <a:bodyPr vert="horz" wrap="square" lIns="68589" tIns="34295" rIns="68589" bIns="34295" numCol="1" anchor="t" anchorCtr="0" compatLnSpc="1"/>
            <a:lstStyle/>
            <a:p>
              <a:endParaRPr lang="zh-CN" altLang="en-US" dirty="0">
                <a:latin typeface="微软雅黑" panose="020B0503020204020204" pitchFamily="34" charset="-122"/>
              </a:endParaRPr>
            </a:p>
          </p:txBody>
        </p:sp>
        <p:sp>
          <p:nvSpPr>
            <p:cNvPr id="47" name="椭圆 46"/>
            <p:cNvSpPr/>
            <p:nvPr/>
          </p:nvSpPr>
          <p:spPr>
            <a:xfrm>
              <a:off x="6851114" y="2015207"/>
              <a:ext cx="1315880" cy="1316058"/>
            </a:xfrm>
            <a:prstGeom prst="ellipse">
              <a:avLst/>
            </a:prstGeom>
            <a:gradFill flip="none" rotWithShape="1">
              <a:gsLst>
                <a:gs pos="100000">
                  <a:srgbClr val="FFFFFF"/>
                </a:gs>
                <a:gs pos="0">
                  <a:srgbClr val="BBBBBB"/>
                </a:gs>
              </a:gsLst>
              <a:lin ang="2700000" scaled="0"/>
              <a:tileRect/>
            </a:gradFill>
            <a:ln w="92075">
              <a:gradFill flip="none" rotWithShape="1">
                <a:gsLst>
                  <a:gs pos="0">
                    <a:srgbClr val="FFFFFF"/>
                  </a:gs>
                  <a:gs pos="100000">
                    <a:srgbClr val="B3B6B4"/>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zh-CN" altLang="en-US"/>
            </a:p>
          </p:txBody>
        </p:sp>
        <p:pic>
          <p:nvPicPr>
            <p:cNvPr id="48" name="图片 47"/>
            <p:cNvPicPr>
              <a:picLocks noChangeAspect="1"/>
            </p:cNvPicPr>
            <p:nvPr/>
          </p:nvPicPr>
          <p:blipFill rotWithShape="1">
            <a:blip r:embed="rId3" cstate="email"/>
            <a:srcRect l="971" t="9608" r="58068" b="11113"/>
            <a:stretch>
              <a:fillRect/>
            </a:stretch>
          </p:blipFill>
          <p:spPr>
            <a:xfrm>
              <a:off x="7281490" y="1290926"/>
              <a:ext cx="76891" cy="552293"/>
            </a:xfrm>
            <a:prstGeom prst="rect">
              <a:avLst/>
            </a:prstGeom>
          </p:spPr>
        </p:pic>
        <p:pic>
          <p:nvPicPr>
            <p:cNvPr id="49" name="图片 48"/>
            <p:cNvPicPr>
              <a:picLocks noChangeAspect="1"/>
            </p:cNvPicPr>
            <p:nvPr/>
          </p:nvPicPr>
          <p:blipFill rotWithShape="1">
            <a:blip r:embed="rId3" cstate="email"/>
            <a:srcRect l="971" t="9608" r="58068" b="11113"/>
            <a:stretch>
              <a:fillRect/>
            </a:stretch>
          </p:blipFill>
          <p:spPr>
            <a:xfrm flipH="1">
              <a:off x="7692934" y="1290926"/>
              <a:ext cx="76891" cy="552293"/>
            </a:xfrm>
            <a:prstGeom prst="rect">
              <a:avLst/>
            </a:prstGeom>
          </p:spPr>
        </p:pic>
        <p:sp>
          <p:nvSpPr>
            <p:cNvPr id="50" name="矩形 49"/>
            <p:cNvSpPr/>
            <p:nvPr/>
          </p:nvSpPr>
          <p:spPr>
            <a:xfrm>
              <a:off x="7358380" y="1302930"/>
              <a:ext cx="334553" cy="466825"/>
            </a:xfrm>
            <a:prstGeom prst="rect">
              <a:avLst/>
            </a:prstGeom>
            <a:solidFill>
              <a:srgbClr val="E9E9E9"/>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zh-CN" altLang="en-US"/>
            </a:p>
          </p:txBody>
        </p:sp>
        <p:sp>
          <p:nvSpPr>
            <p:cNvPr id="70" name="椭圆 69"/>
            <p:cNvSpPr/>
            <p:nvPr/>
          </p:nvSpPr>
          <p:spPr>
            <a:xfrm>
              <a:off x="6899108" y="2063291"/>
              <a:ext cx="1219891" cy="1219889"/>
            </a:xfrm>
            <a:prstGeom prst="ellipse">
              <a:avLst/>
            </a:prstGeom>
            <a:blipFill>
              <a:blip r:embed="rId7" cstate="email"/>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3" name="等腰三角形 15"/>
          <p:cNvSpPr>
            <a:spLocks noChangeArrowheads="1"/>
          </p:cNvSpPr>
          <p:nvPr/>
        </p:nvSpPr>
        <p:spPr bwMode="auto">
          <a:xfrm flipV="1">
            <a:off x="1624806" y="3563144"/>
            <a:ext cx="215900" cy="144463"/>
          </a:xfrm>
          <a:prstGeom prst="triangle">
            <a:avLst>
              <a:gd name="adj" fmla="val 50000"/>
            </a:avLst>
          </a:prstGeom>
          <a:solidFill>
            <a:srgbClr val="0070C0"/>
          </a:solidFill>
          <a:ln>
            <a:noFill/>
          </a:ln>
        </p:spPr>
        <p:txBody>
          <a:bodyPr vert="horz" wrap="square" lIns="91440" tIns="45720" rIns="91440" bIns="45720"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pPr>
            <a:endParaRPr kumimoji="0" lang="zh-CN" altLang="zh-CN" sz="1800" b="0" i="0" u="none" strike="noStrike" cap="none" normalizeH="0" baseline="0" dirty="0">
              <a:ln>
                <a:noFill/>
              </a:ln>
              <a:solidFill>
                <a:schemeClr val="tx1"/>
              </a:solidFill>
              <a:effectLst/>
              <a:latin typeface="微软雅黑" panose="020B0503020204020204" pitchFamily="34" charset="-122"/>
              <a:ea typeface="宋体" panose="02010600030101010101" pitchFamily="2" charset="-122"/>
              <a:cs typeface="宋体" panose="02010600030101010101" pitchFamily="2" charset="-122"/>
            </a:endParaRPr>
          </a:p>
        </p:txBody>
      </p:sp>
      <p:sp>
        <p:nvSpPr>
          <p:cNvPr id="74" name="等腰三角形 26"/>
          <p:cNvSpPr>
            <a:spLocks noChangeArrowheads="1"/>
          </p:cNvSpPr>
          <p:nvPr/>
        </p:nvSpPr>
        <p:spPr bwMode="auto">
          <a:xfrm flipV="1">
            <a:off x="3582194" y="3563144"/>
            <a:ext cx="215900" cy="144463"/>
          </a:xfrm>
          <a:prstGeom prst="triangle">
            <a:avLst>
              <a:gd name="adj" fmla="val 50000"/>
            </a:avLst>
          </a:prstGeom>
          <a:solidFill>
            <a:srgbClr val="0070C0"/>
          </a:solidFill>
          <a:ln>
            <a:noFill/>
          </a:ln>
        </p:spPr>
        <p:txBody>
          <a:bodyPr vert="horz" wrap="square" lIns="91440" tIns="45720" rIns="91440" bIns="45720"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pPr>
            <a:endParaRPr kumimoji="0" lang="zh-CN" altLang="zh-CN" sz="1800" b="0" i="0" u="none" strike="noStrike" cap="none" normalizeH="0" baseline="0" dirty="0">
              <a:ln>
                <a:noFill/>
              </a:ln>
              <a:solidFill>
                <a:schemeClr val="tx1"/>
              </a:solidFill>
              <a:effectLst/>
              <a:latin typeface="微软雅黑" panose="020B0503020204020204" pitchFamily="34" charset="-122"/>
              <a:ea typeface="宋体" panose="02010600030101010101" pitchFamily="2" charset="-122"/>
              <a:cs typeface="宋体" panose="02010600030101010101" pitchFamily="2" charset="-122"/>
            </a:endParaRPr>
          </a:p>
        </p:txBody>
      </p:sp>
      <p:sp>
        <p:nvSpPr>
          <p:cNvPr id="75" name="等腰三角形 32"/>
          <p:cNvSpPr>
            <a:spLocks noChangeArrowheads="1"/>
          </p:cNvSpPr>
          <p:nvPr/>
        </p:nvSpPr>
        <p:spPr bwMode="auto">
          <a:xfrm flipV="1">
            <a:off x="5423694" y="3563144"/>
            <a:ext cx="215900" cy="144463"/>
          </a:xfrm>
          <a:prstGeom prst="triangle">
            <a:avLst>
              <a:gd name="adj" fmla="val 50000"/>
            </a:avLst>
          </a:prstGeom>
          <a:solidFill>
            <a:srgbClr val="0070C0"/>
          </a:solidFill>
          <a:ln>
            <a:noFill/>
          </a:ln>
        </p:spPr>
        <p:txBody>
          <a:bodyPr vert="horz" wrap="square" lIns="91440" tIns="45720" rIns="91440" bIns="45720"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pPr>
            <a:endParaRPr kumimoji="0" lang="zh-CN" altLang="zh-CN" sz="1800" b="0" i="0" u="none" strike="noStrike" cap="none" normalizeH="0" baseline="0" dirty="0">
              <a:ln>
                <a:noFill/>
              </a:ln>
              <a:solidFill>
                <a:schemeClr val="tx1"/>
              </a:solidFill>
              <a:effectLst/>
              <a:latin typeface="微软雅黑" panose="020B0503020204020204" pitchFamily="34" charset="-122"/>
              <a:ea typeface="宋体" panose="02010600030101010101" pitchFamily="2" charset="-122"/>
              <a:cs typeface="宋体" panose="02010600030101010101" pitchFamily="2" charset="-122"/>
            </a:endParaRPr>
          </a:p>
        </p:txBody>
      </p:sp>
      <p:sp>
        <p:nvSpPr>
          <p:cNvPr id="76" name="等腰三角形 38"/>
          <p:cNvSpPr>
            <a:spLocks noChangeArrowheads="1"/>
          </p:cNvSpPr>
          <p:nvPr/>
        </p:nvSpPr>
        <p:spPr bwMode="auto">
          <a:xfrm flipV="1">
            <a:off x="7392194" y="3563144"/>
            <a:ext cx="215900" cy="144463"/>
          </a:xfrm>
          <a:prstGeom prst="triangle">
            <a:avLst>
              <a:gd name="adj" fmla="val 50000"/>
            </a:avLst>
          </a:prstGeom>
          <a:solidFill>
            <a:srgbClr val="0070C0"/>
          </a:solidFill>
          <a:ln>
            <a:noFill/>
          </a:ln>
        </p:spPr>
        <p:txBody>
          <a:bodyPr vert="horz" wrap="square" lIns="91440" tIns="45720" rIns="91440" bIns="45720"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pPr>
            <a:endParaRPr kumimoji="0" lang="zh-CN" altLang="zh-CN" sz="1800" b="0" i="0" u="none" strike="noStrike" cap="none" normalizeH="0" baseline="0" dirty="0">
              <a:ln>
                <a:noFill/>
              </a:ln>
              <a:solidFill>
                <a:schemeClr val="tx1"/>
              </a:solidFill>
              <a:effectLst/>
              <a:latin typeface="微软雅黑" panose="020B0503020204020204" pitchFamily="34" charset="-122"/>
              <a:ea typeface="宋体" panose="02010600030101010101" pitchFamily="2" charset="-122"/>
              <a:cs typeface="宋体" panose="02010600030101010101" pitchFamily="2" charset="-122"/>
            </a:endParaRPr>
          </a:p>
        </p:txBody>
      </p:sp>
      <p:sp>
        <p:nvSpPr>
          <p:cNvPr id="77" name="矩形 9"/>
          <p:cNvSpPr>
            <a:spLocks noChangeArrowheads="1"/>
          </p:cNvSpPr>
          <p:nvPr/>
        </p:nvSpPr>
        <p:spPr bwMode="auto">
          <a:xfrm>
            <a:off x="1083284" y="3857764"/>
            <a:ext cx="89871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lang="zh-CN" altLang="en-US" sz="1400" b="0" kern="0" dirty="0">
                <a:solidFill>
                  <a:schemeClr val="bg1">
                    <a:lumMod val="95000"/>
                  </a:schemeClr>
                </a:solidFill>
                <a:latin typeface="微软雅黑" panose="020B0503020204020204" pitchFamily="34" charset="-122"/>
                <a:ea typeface="微软雅黑" panose="020B0503020204020204" pitchFamily="34" charset="-122"/>
              </a:rPr>
              <a:t>代用名</a:t>
            </a:r>
            <a:endParaRPr kumimoji="0" lang="zh-CN" altLang="en-US" sz="1400" b="0" i="0" u="none" strike="noStrike" kern="0" cap="none" spc="0" normalizeH="0" baseline="0" noProof="0" dirty="0">
              <a:ln>
                <a:noFill/>
              </a:ln>
              <a:solidFill>
                <a:schemeClr val="bg1">
                  <a:lumMod val="95000"/>
                </a:schemeClr>
              </a:solidFill>
              <a:effectLst/>
              <a:uLnTx/>
              <a:uFillTx/>
              <a:latin typeface="微软雅黑" panose="020B0503020204020204" pitchFamily="34" charset="-122"/>
              <a:ea typeface="微软雅黑" panose="020B0503020204020204" pitchFamily="34" charset="-122"/>
            </a:endParaRPr>
          </a:p>
        </p:txBody>
      </p:sp>
      <p:sp>
        <p:nvSpPr>
          <p:cNvPr id="78" name="矩形 7"/>
          <p:cNvSpPr>
            <a:spLocks noChangeArrowheads="1"/>
          </p:cNvSpPr>
          <p:nvPr/>
        </p:nvSpPr>
        <p:spPr bwMode="auto">
          <a:xfrm>
            <a:off x="1753394" y="3944144"/>
            <a:ext cx="548481"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700" b="0" i="0" u="none" strike="noStrike" kern="0" cap="none" spc="0" normalizeH="0" baseline="0" noProof="0" dirty="0">
                <a:ln>
                  <a:noFill/>
                </a:ln>
                <a:solidFill>
                  <a:schemeClr val="bg1">
                    <a:lumMod val="95000"/>
                  </a:schemeClr>
                </a:solidFill>
                <a:effectLst/>
                <a:uLnTx/>
                <a:uFillTx/>
                <a:latin typeface="微软雅黑" panose="020B0503020204020204" pitchFamily="34" charset="-122"/>
                <a:ea typeface="微软雅黑" panose="020B0503020204020204" pitchFamily="34" charset="-122"/>
              </a:rPr>
              <a:t>职务头衔</a:t>
            </a:r>
          </a:p>
        </p:txBody>
      </p:sp>
      <p:sp>
        <p:nvSpPr>
          <p:cNvPr id="79" name="TextBox 78"/>
          <p:cNvSpPr txBox="1"/>
          <p:nvPr/>
        </p:nvSpPr>
        <p:spPr>
          <a:xfrm>
            <a:off x="915194" y="4115415"/>
            <a:ext cx="1536492" cy="439929"/>
          </a:xfrm>
          <a:prstGeom prst="rect">
            <a:avLst/>
          </a:prstGeom>
          <a:noFill/>
        </p:spPr>
        <p:txBody>
          <a:bodyPr wrap="square">
            <a:spAutoFit/>
          </a:bodyPr>
          <a:lstStyle>
            <a:defPPr>
              <a:defRPr lang="zh-CN"/>
            </a:defPPr>
            <a:lvl1pPr>
              <a:buFont typeface="Arial" panose="020B0604020202020204" pitchFamily="34" charset="0"/>
              <a:buNone/>
              <a:defRPr>
                <a:solidFill>
                  <a:srgbClr val="333333"/>
                </a:solidFill>
                <a:latin typeface="微软雅黑" panose="020B0503020204020204" pitchFamily="34" charset="-122"/>
                <a:ea typeface="微软雅黑" panose="020B0503020204020204" pitchFamily="34" charset="-122"/>
              </a:defRPr>
            </a:lvl1pPr>
          </a:lstStyle>
          <a:p>
            <a:pPr algn="l" fontAlgn="auto">
              <a:lnSpc>
                <a:spcPct val="150000"/>
              </a:lnSpc>
              <a:spcBef>
                <a:spcPts val="0"/>
              </a:spcBef>
              <a:spcAft>
                <a:spcPts val="0"/>
              </a:spcAft>
              <a:defRPr/>
            </a:pPr>
            <a:r>
              <a:rPr kumimoji="0" lang="zh-CN" altLang="en-US" sz="800" b="0" i="0" u="none" strike="noStrike" kern="0" cap="none" spc="0" normalizeH="0" baseline="0" noProof="0" dirty="0">
                <a:ln>
                  <a:noFill/>
                </a:ln>
                <a:solidFill>
                  <a:schemeClr val="bg1">
                    <a:lumMod val="95000"/>
                  </a:schemeClr>
                </a:solidFill>
                <a:effectLst/>
                <a:uLnTx/>
                <a:uFillTx/>
                <a:latin typeface="微软雅黑" panose="020B0503020204020204" pitchFamily="34" charset="-122"/>
                <a:ea typeface="微软雅黑" panose="020B0503020204020204" pitchFamily="34" charset="-122"/>
              </a:rPr>
              <a:t>       在这里输入主要的职业经验及任职主要机构</a:t>
            </a:r>
            <a:r>
              <a:rPr lang="zh-CN" altLang="en-US" sz="800" b="0" kern="0" dirty="0">
                <a:solidFill>
                  <a:schemeClr val="bg1">
                    <a:lumMod val="95000"/>
                  </a:schemeClr>
                </a:solidFill>
                <a:latin typeface="微软雅黑" panose="020B0503020204020204" pitchFamily="34" charset="-122"/>
                <a:ea typeface="微软雅黑" panose="020B0503020204020204" pitchFamily="34" charset="-122"/>
              </a:rPr>
              <a:t>等等在这里</a:t>
            </a:r>
            <a:endParaRPr kumimoji="0" lang="zh-CN" altLang="en-US" sz="800" b="0" i="0" u="none" strike="noStrike" kern="0" cap="none" spc="0" normalizeH="0" baseline="0" noProof="0" dirty="0">
              <a:ln>
                <a:noFill/>
              </a:ln>
              <a:solidFill>
                <a:schemeClr val="bg1">
                  <a:lumMod val="95000"/>
                </a:schemeClr>
              </a:solidFill>
              <a:effectLst/>
              <a:uLnTx/>
              <a:uFillTx/>
              <a:latin typeface="微软雅黑" panose="020B0503020204020204" pitchFamily="34" charset="-122"/>
              <a:ea typeface="微软雅黑" panose="020B0503020204020204" pitchFamily="34" charset="-122"/>
            </a:endParaRPr>
          </a:p>
        </p:txBody>
      </p:sp>
      <p:sp>
        <p:nvSpPr>
          <p:cNvPr id="80" name="矩形 9"/>
          <p:cNvSpPr>
            <a:spLocks noChangeArrowheads="1"/>
          </p:cNvSpPr>
          <p:nvPr/>
        </p:nvSpPr>
        <p:spPr bwMode="auto">
          <a:xfrm>
            <a:off x="3051992" y="3857764"/>
            <a:ext cx="89871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lang="zh-CN" altLang="en-US" sz="1400" b="0" kern="0" dirty="0">
                <a:solidFill>
                  <a:schemeClr val="bg1">
                    <a:lumMod val="95000"/>
                  </a:schemeClr>
                </a:solidFill>
                <a:latin typeface="微软雅黑" panose="020B0503020204020204" pitchFamily="34" charset="-122"/>
                <a:ea typeface="微软雅黑" panose="020B0503020204020204" pitchFamily="34" charset="-122"/>
              </a:rPr>
              <a:t>代用名</a:t>
            </a:r>
            <a:endParaRPr kumimoji="0" lang="zh-CN" altLang="en-US" sz="1400" b="0" i="0" u="none" strike="noStrike" kern="0" cap="none" spc="0" normalizeH="0" baseline="0" noProof="0" dirty="0">
              <a:ln>
                <a:noFill/>
              </a:ln>
              <a:solidFill>
                <a:schemeClr val="bg1">
                  <a:lumMod val="95000"/>
                </a:schemeClr>
              </a:solidFill>
              <a:effectLst/>
              <a:uLnTx/>
              <a:uFillTx/>
              <a:latin typeface="微软雅黑" panose="020B0503020204020204" pitchFamily="34" charset="-122"/>
              <a:ea typeface="微软雅黑" panose="020B0503020204020204" pitchFamily="34" charset="-122"/>
            </a:endParaRPr>
          </a:p>
        </p:txBody>
      </p:sp>
      <p:sp>
        <p:nvSpPr>
          <p:cNvPr id="81" name="矩形 7"/>
          <p:cNvSpPr>
            <a:spLocks noChangeArrowheads="1"/>
          </p:cNvSpPr>
          <p:nvPr/>
        </p:nvSpPr>
        <p:spPr bwMode="auto">
          <a:xfrm>
            <a:off x="3722102" y="3944144"/>
            <a:ext cx="548481"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700" b="0" i="0" u="none" strike="noStrike" kern="0" cap="none" spc="0" normalizeH="0" baseline="0" noProof="0" dirty="0">
                <a:ln>
                  <a:noFill/>
                </a:ln>
                <a:solidFill>
                  <a:schemeClr val="bg1">
                    <a:lumMod val="95000"/>
                  </a:schemeClr>
                </a:solidFill>
                <a:effectLst/>
                <a:uLnTx/>
                <a:uFillTx/>
                <a:latin typeface="微软雅黑" panose="020B0503020204020204" pitchFamily="34" charset="-122"/>
                <a:ea typeface="微软雅黑" panose="020B0503020204020204" pitchFamily="34" charset="-122"/>
              </a:rPr>
              <a:t>职务头衔</a:t>
            </a:r>
          </a:p>
        </p:txBody>
      </p:sp>
      <p:sp>
        <p:nvSpPr>
          <p:cNvPr id="82" name="TextBox 81"/>
          <p:cNvSpPr txBox="1"/>
          <p:nvPr/>
        </p:nvSpPr>
        <p:spPr>
          <a:xfrm>
            <a:off x="2883902" y="4115415"/>
            <a:ext cx="1536492" cy="439929"/>
          </a:xfrm>
          <a:prstGeom prst="rect">
            <a:avLst/>
          </a:prstGeom>
          <a:noFill/>
        </p:spPr>
        <p:txBody>
          <a:bodyPr wrap="square">
            <a:spAutoFit/>
          </a:bodyPr>
          <a:lstStyle>
            <a:defPPr>
              <a:defRPr lang="zh-CN"/>
            </a:defPPr>
            <a:lvl1pPr>
              <a:buFont typeface="Arial" panose="020B0604020202020204" pitchFamily="34" charset="0"/>
              <a:buNone/>
              <a:defRPr>
                <a:solidFill>
                  <a:srgbClr val="333333"/>
                </a:solidFill>
                <a:latin typeface="微软雅黑" panose="020B0503020204020204" pitchFamily="34" charset="-122"/>
                <a:ea typeface="微软雅黑" panose="020B0503020204020204" pitchFamily="34" charset="-122"/>
              </a:defRPr>
            </a:lvl1pPr>
          </a:lstStyle>
          <a:p>
            <a:pPr algn="l" fontAlgn="auto">
              <a:lnSpc>
                <a:spcPct val="150000"/>
              </a:lnSpc>
              <a:spcBef>
                <a:spcPts val="0"/>
              </a:spcBef>
              <a:spcAft>
                <a:spcPts val="0"/>
              </a:spcAft>
              <a:defRPr/>
            </a:pPr>
            <a:r>
              <a:rPr kumimoji="0" lang="zh-CN" altLang="en-US" sz="800" b="0" i="0" u="none" strike="noStrike" kern="0" cap="none" spc="0" normalizeH="0" baseline="0" noProof="0" dirty="0">
                <a:ln>
                  <a:noFill/>
                </a:ln>
                <a:solidFill>
                  <a:schemeClr val="bg1">
                    <a:lumMod val="95000"/>
                  </a:schemeClr>
                </a:solidFill>
                <a:effectLst/>
                <a:uLnTx/>
                <a:uFillTx/>
                <a:latin typeface="微软雅黑" panose="020B0503020204020204" pitchFamily="34" charset="-122"/>
                <a:ea typeface="微软雅黑" panose="020B0503020204020204" pitchFamily="34" charset="-122"/>
              </a:rPr>
              <a:t>       在这里输入主要的职业经验及任职主要机构</a:t>
            </a:r>
            <a:r>
              <a:rPr lang="zh-CN" altLang="en-US" sz="800" b="0" kern="0" dirty="0">
                <a:solidFill>
                  <a:schemeClr val="bg1">
                    <a:lumMod val="95000"/>
                  </a:schemeClr>
                </a:solidFill>
                <a:latin typeface="微软雅黑" panose="020B0503020204020204" pitchFamily="34" charset="-122"/>
                <a:ea typeface="微软雅黑" panose="020B0503020204020204" pitchFamily="34" charset="-122"/>
              </a:rPr>
              <a:t>等等在这里</a:t>
            </a:r>
            <a:endParaRPr kumimoji="0" lang="zh-CN" altLang="en-US" sz="800" b="0" i="0" u="none" strike="noStrike" kern="0" cap="none" spc="0" normalizeH="0" baseline="0" noProof="0" dirty="0">
              <a:ln>
                <a:noFill/>
              </a:ln>
              <a:solidFill>
                <a:schemeClr val="bg1">
                  <a:lumMod val="95000"/>
                </a:schemeClr>
              </a:solidFill>
              <a:effectLst/>
              <a:uLnTx/>
              <a:uFillTx/>
              <a:latin typeface="微软雅黑" panose="020B0503020204020204" pitchFamily="34" charset="-122"/>
              <a:ea typeface="微软雅黑" panose="020B0503020204020204" pitchFamily="34" charset="-122"/>
            </a:endParaRPr>
          </a:p>
        </p:txBody>
      </p:sp>
      <p:sp>
        <p:nvSpPr>
          <p:cNvPr id="83" name="矩形 9"/>
          <p:cNvSpPr>
            <a:spLocks noChangeArrowheads="1"/>
          </p:cNvSpPr>
          <p:nvPr/>
        </p:nvSpPr>
        <p:spPr bwMode="auto">
          <a:xfrm>
            <a:off x="4969484" y="3857764"/>
            <a:ext cx="89871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lang="zh-CN" altLang="en-US" sz="1400" b="0" kern="0" dirty="0">
                <a:solidFill>
                  <a:schemeClr val="bg1">
                    <a:lumMod val="95000"/>
                  </a:schemeClr>
                </a:solidFill>
                <a:latin typeface="微软雅黑" panose="020B0503020204020204" pitchFamily="34" charset="-122"/>
                <a:ea typeface="微软雅黑" panose="020B0503020204020204" pitchFamily="34" charset="-122"/>
              </a:rPr>
              <a:t>代用名</a:t>
            </a:r>
            <a:endParaRPr kumimoji="0" lang="zh-CN" altLang="en-US" sz="1400" b="0" i="0" u="none" strike="noStrike" kern="0" cap="none" spc="0" normalizeH="0" baseline="0" noProof="0" dirty="0">
              <a:ln>
                <a:noFill/>
              </a:ln>
              <a:solidFill>
                <a:schemeClr val="bg1">
                  <a:lumMod val="95000"/>
                </a:schemeClr>
              </a:solidFill>
              <a:effectLst/>
              <a:uLnTx/>
              <a:uFillTx/>
              <a:latin typeface="微软雅黑" panose="020B0503020204020204" pitchFamily="34" charset="-122"/>
              <a:ea typeface="微软雅黑" panose="020B0503020204020204" pitchFamily="34" charset="-122"/>
            </a:endParaRPr>
          </a:p>
        </p:txBody>
      </p:sp>
      <p:sp>
        <p:nvSpPr>
          <p:cNvPr id="84" name="矩形 7"/>
          <p:cNvSpPr>
            <a:spLocks noChangeArrowheads="1"/>
          </p:cNvSpPr>
          <p:nvPr/>
        </p:nvSpPr>
        <p:spPr bwMode="auto">
          <a:xfrm>
            <a:off x="5639594" y="3944144"/>
            <a:ext cx="548481"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700" b="0" i="0" u="none" strike="noStrike" kern="0" cap="none" spc="0" normalizeH="0" baseline="0" noProof="0" dirty="0">
                <a:ln>
                  <a:noFill/>
                </a:ln>
                <a:solidFill>
                  <a:schemeClr val="bg1">
                    <a:lumMod val="95000"/>
                  </a:schemeClr>
                </a:solidFill>
                <a:effectLst/>
                <a:uLnTx/>
                <a:uFillTx/>
                <a:latin typeface="微软雅黑" panose="020B0503020204020204" pitchFamily="34" charset="-122"/>
                <a:ea typeface="微软雅黑" panose="020B0503020204020204" pitchFamily="34" charset="-122"/>
              </a:rPr>
              <a:t>职务头衔</a:t>
            </a:r>
          </a:p>
        </p:txBody>
      </p:sp>
      <p:sp>
        <p:nvSpPr>
          <p:cNvPr id="85" name="TextBox 84"/>
          <p:cNvSpPr txBox="1"/>
          <p:nvPr/>
        </p:nvSpPr>
        <p:spPr>
          <a:xfrm>
            <a:off x="4801394" y="4115415"/>
            <a:ext cx="1536492" cy="439929"/>
          </a:xfrm>
          <a:prstGeom prst="rect">
            <a:avLst/>
          </a:prstGeom>
          <a:noFill/>
        </p:spPr>
        <p:txBody>
          <a:bodyPr wrap="square">
            <a:spAutoFit/>
          </a:bodyPr>
          <a:lstStyle>
            <a:defPPr>
              <a:defRPr lang="zh-CN"/>
            </a:defPPr>
            <a:lvl1pPr>
              <a:buFont typeface="Arial" panose="020B0604020202020204" pitchFamily="34" charset="0"/>
              <a:buNone/>
              <a:defRPr>
                <a:solidFill>
                  <a:srgbClr val="333333"/>
                </a:solidFill>
                <a:latin typeface="微软雅黑" panose="020B0503020204020204" pitchFamily="34" charset="-122"/>
                <a:ea typeface="微软雅黑" panose="020B0503020204020204" pitchFamily="34" charset="-122"/>
              </a:defRPr>
            </a:lvl1pPr>
          </a:lstStyle>
          <a:p>
            <a:pPr algn="l" fontAlgn="auto">
              <a:lnSpc>
                <a:spcPct val="150000"/>
              </a:lnSpc>
              <a:spcBef>
                <a:spcPts val="0"/>
              </a:spcBef>
              <a:spcAft>
                <a:spcPts val="0"/>
              </a:spcAft>
              <a:defRPr/>
            </a:pPr>
            <a:r>
              <a:rPr kumimoji="0" lang="zh-CN" altLang="en-US" sz="800" b="0" i="0" u="none" strike="noStrike" kern="0" cap="none" spc="0" normalizeH="0" baseline="0" noProof="0" dirty="0">
                <a:ln>
                  <a:noFill/>
                </a:ln>
                <a:solidFill>
                  <a:schemeClr val="bg1">
                    <a:lumMod val="95000"/>
                  </a:schemeClr>
                </a:solidFill>
                <a:effectLst/>
                <a:uLnTx/>
                <a:uFillTx/>
                <a:latin typeface="微软雅黑" panose="020B0503020204020204" pitchFamily="34" charset="-122"/>
                <a:ea typeface="微软雅黑" panose="020B0503020204020204" pitchFamily="34" charset="-122"/>
              </a:rPr>
              <a:t>       在这里输入主要的职业经验及任职主要机构</a:t>
            </a:r>
            <a:r>
              <a:rPr lang="zh-CN" altLang="en-US" sz="800" b="0" kern="0" dirty="0">
                <a:solidFill>
                  <a:schemeClr val="bg1">
                    <a:lumMod val="95000"/>
                  </a:schemeClr>
                </a:solidFill>
                <a:latin typeface="微软雅黑" panose="020B0503020204020204" pitchFamily="34" charset="-122"/>
                <a:ea typeface="微软雅黑" panose="020B0503020204020204" pitchFamily="34" charset="-122"/>
              </a:rPr>
              <a:t>等等在这里</a:t>
            </a:r>
            <a:endParaRPr kumimoji="0" lang="zh-CN" altLang="en-US" sz="800" b="0" i="0" u="none" strike="noStrike" kern="0" cap="none" spc="0" normalizeH="0" baseline="0" noProof="0" dirty="0">
              <a:ln>
                <a:noFill/>
              </a:ln>
              <a:solidFill>
                <a:schemeClr val="bg1">
                  <a:lumMod val="95000"/>
                </a:schemeClr>
              </a:solidFill>
              <a:effectLst/>
              <a:uLnTx/>
              <a:uFillTx/>
              <a:latin typeface="微软雅黑" panose="020B0503020204020204" pitchFamily="34" charset="-122"/>
              <a:ea typeface="微软雅黑" panose="020B0503020204020204" pitchFamily="34" charset="-122"/>
            </a:endParaRPr>
          </a:p>
        </p:txBody>
      </p:sp>
      <p:sp>
        <p:nvSpPr>
          <p:cNvPr id="86" name="矩形 9"/>
          <p:cNvSpPr>
            <a:spLocks noChangeArrowheads="1"/>
          </p:cNvSpPr>
          <p:nvPr/>
        </p:nvSpPr>
        <p:spPr bwMode="auto">
          <a:xfrm>
            <a:off x="6861992" y="3857764"/>
            <a:ext cx="89871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lang="zh-CN" altLang="en-US" sz="1400" b="0" kern="0" dirty="0">
                <a:solidFill>
                  <a:schemeClr val="bg1">
                    <a:lumMod val="95000"/>
                  </a:schemeClr>
                </a:solidFill>
                <a:latin typeface="微软雅黑" panose="020B0503020204020204" pitchFamily="34" charset="-122"/>
                <a:ea typeface="微软雅黑" panose="020B0503020204020204" pitchFamily="34" charset="-122"/>
              </a:rPr>
              <a:t>代用名</a:t>
            </a:r>
            <a:endParaRPr kumimoji="0" lang="zh-CN" altLang="en-US" sz="1400" b="0" i="0" u="none" strike="noStrike" kern="0" cap="none" spc="0" normalizeH="0" baseline="0" noProof="0" dirty="0">
              <a:ln>
                <a:noFill/>
              </a:ln>
              <a:solidFill>
                <a:schemeClr val="bg1">
                  <a:lumMod val="95000"/>
                </a:schemeClr>
              </a:solidFill>
              <a:effectLst/>
              <a:uLnTx/>
              <a:uFillTx/>
              <a:latin typeface="微软雅黑" panose="020B0503020204020204" pitchFamily="34" charset="-122"/>
              <a:ea typeface="微软雅黑" panose="020B0503020204020204" pitchFamily="34" charset="-122"/>
            </a:endParaRPr>
          </a:p>
        </p:txBody>
      </p:sp>
      <p:sp>
        <p:nvSpPr>
          <p:cNvPr id="87" name="矩形 7"/>
          <p:cNvSpPr>
            <a:spLocks noChangeArrowheads="1"/>
          </p:cNvSpPr>
          <p:nvPr/>
        </p:nvSpPr>
        <p:spPr bwMode="auto">
          <a:xfrm>
            <a:off x="7532102" y="3944144"/>
            <a:ext cx="548481"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700" b="0" i="0" u="none" strike="noStrike" kern="0" cap="none" spc="0" normalizeH="0" baseline="0" noProof="0" dirty="0">
                <a:ln>
                  <a:noFill/>
                </a:ln>
                <a:solidFill>
                  <a:schemeClr val="bg1">
                    <a:lumMod val="95000"/>
                  </a:schemeClr>
                </a:solidFill>
                <a:effectLst/>
                <a:uLnTx/>
                <a:uFillTx/>
                <a:latin typeface="微软雅黑" panose="020B0503020204020204" pitchFamily="34" charset="-122"/>
                <a:ea typeface="微软雅黑" panose="020B0503020204020204" pitchFamily="34" charset="-122"/>
              </a:rPr>
              <a:t>职务头衔</a:t>
            </a:r>
          </a:p>
        </p:txBody>
      </p:sp>
      <p:sp>
        <p:nvSpPr>
          <p:cNvPr id="88" name="TextBox 87"/>
          <p:cNvSpPr txBox="1"/>
          <p:nvPr/>
        </p:nvSpPr>
        <p:spPr>
          <a:xfrm>
            <a:off x="6693902" y="4115415"/>
            <a:ext cx="1536492" cy="439929"/>
          </a:xfrm>
          <a:prstGeom prst="rect">
            <a:avLst/>
          </a:prstGeom>
          <a:noFill/>
        </p:spPr>
        <p:txBody>
          <a:bodyPr wrap="square">
            <a:spAutoFit/>
          </a:bodyPr>
          <a:lstStyle>
            <a:defPPr>
              <a:defRPr lang="zh-CN"/>
            </a:defPPr>
            <a:lvl1pPr>
              <a:buFont typeface="Arial" panose="020B0604020202020204" pitchFamily="34" charset="0"/>
              <a:buNone/>
              <a:defRPr>
                <a:solidFill>
                  <a:srgbClr val="333333"/>
                </a:solidFill>
                <a:latin typeface="微软雅黑" panose="020B0503020204020204" pitchFamily="34" charset="-122"/>
                <a:ea typeface="微软雅黑" panose="020B0503020204020204" pitchFamily="34" charset="-122"/>
              </a:defRPr>
            </a:lvl1pPr>
          </a:lstStyle>
          <a:p>
            <a:pPr algn="l" fontAlgn="auto">
              <a:lnSpc>
                <a:spcPct val="150000"/>
              </a:lnSpc>
              <a:spcBef>
                <a:spcPts val="0"/>
              </a:spcBef>
              <a:spcAft>
                <a:spcPts val="0"/>
              </a:spcAft>
              <a:defRPr/>
            </a:pPr>
            <a:r>
              <a:rPr kumimoji="0" lang="zh-CN" altLang="en-US" sz="800" b="0" i="0" u="none" strike="noStrike" kern="0" cap="none" spc="0" normalizeH="0" baseline="0" noProof="0" dirty="0">
                <a:ln>
                  <a:noFill/>
                </a:ln>
                <a:solidFill>
                  <a:schemeClr val="bg1">
                    <a:lumMod val="95000"/>
                  </a:schemeClr>
                </a:solidFill>
                <a:effectLst/>
                <a:uLnTx/>
                <a:uFillTx/>
                <a:latin typeface="微软雅黑" panose="020B0503020204020204" pitchFamily="34" charset="-122"/>
                <a:ea typeface="微软雅黑" panose="020B0503020204020204" pitchFamily="34" charset="-122"/>
              </a:rPr>
              <a:t>       在这里输入主要的职业经验及任职主要机构</a:t>
            </a:r>
            <a:r>
              <a:rPr lang="zh-CN" altLang="en-US" sz="800" b="0" kern="0" dirty="0">
                <a:solidFill>
                  <a:schemeClr val="bg1">
                    <a:lumMod val="95000"/>
                  </a:schemeClr>
                </a:solidFill>
                <a:latin typeface="微软雅黑" panose="020B0503020204020204" pitchFamily="34" charset="-122"/>
                <a:ea typeface="微软雅黑" panose="020B0503020204020204" pitchFamily="34" charset="-122"/>
              </a:rPr>
              <a:t>等等在这里</a:t>
            </a:r>
            <a:endParaRPr kumimoji="0" lang="zh-CN" altLang="en-US" sz="800" b="0" i="0" u="none" strike="noStrike" kern="0" cap="none" spc="0" normalizeH="0" baseline="0" noProof="0" dirty="0">
              <a:ln>
                <a:noFill/>
              </a:ln>
              <a:solidFill>
                <a:schemeClr val="bg1">
                  <a:lumMod val="95000"/>
                </a:schemeClr>
              </a:solidFill>
              <a:effectLst/>
              <a:uLnTx/>
              <a:uFillTx/>
              <a:latin typeface="微软雅黑" panose="020B0503020204020204" pitchFamily="34" charset="-122"/>
              <a:ea typeface="微软雅黑" panose="020B0503020204020204" pitchFamily="34" charset="-122"/>
            </a:endParaRPr>
          </a:p>
        </p:txBody>
      </p:sp>
    </p:spTree>
  </p:cSld>
  <p:clrMapOvr>
    <a:masterClrMapping/>
  </p:clrMapOvr>
  <p:transition spd="slow" advTm="0">
    <p:cover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500"/>
                                        <p:tgtEl>
                                          <p:spTgt spid="51"/>
                                        </p:tgtEl>
                                      </p:cBhvr>
                                    </p:animEffect>
                                    <p:anim calcmode="lin" valueType="num">
                                      <p:cBhvr>
                                        <p:cTn id="8" dur="500" fill="hold"/>
                                        <p:tgtEl>
                                          <p:spTgt spid="51"/>
                                        </p:tgtEl>
                                        <p:attrNameLst>
                                          <p:attrName>ppt_x</p:attrName>
                                        </p:attrNameLst>
                                      </p:cBhvr>
                                      <p:tavLst>
                                        <p:tav tm="0">
                                          <p:val>
                                            <p:strVal val="#ppt_x"/>
                                          </p:val>
                                        </p:tav>
                                        <p:tav tm="100000">
                                          <p:val>
                                            <p:strVal val="#ppt_x"/>
                                          </p:val>
                                        </p:tav>
                                      </p:tavLst>
                                    </p:anim>
                                    <p:anim calcmode="lin" valueType="num">
                                      <p:cBhvr>
                                        <p:cTn id="9" dur="500" fill="hold"/>
                                        <p:tgtEl>
                                          <p:spTgt spid="51"/>
                                        </p:tgtEl>
                                        <p:attrNameLst>
                                          <p:attrName>ppt_y</p:attrName>
                                        </p:attrNameLst>
                                      </p:cBhvr>
                                      <p:tavLst>
                                        <p:tav tm="0">
                                          <p:val>
                                            <p:strVal val="#ppt_y-.1"/>
                                          </p:val>
                                        </p:tav>
                                        <p:tav tm="100000">
                                          <p:val>
                                            <p:strVal val="#ppt_y"/>
                                          </p:val>
                                        </p:tav>
                                      </p:tavLst>
                                    </p:anim>
                                  </p:childTnLst>
                                </p:cTn>
                              </p:par>
                              <p:par>
                                <p:cTn id="10" presetID="10" presetClass="entr" presetSubtype="0" fill="hold" nodeType="withEffect">
                                  <p:stCondLst>
                                    <p:cond delay="400"/>
                                  </p:stCondLst>
                                  <p:childTnLst>
                                    <p:set>
                                      <p:cBhvr>
                                        <p:cTn id="11" dur="1" fill="hold">
                                          <p:stCondLst>
                                            <p:cond delay="0"/>
                                          </p:stCondLst>
                                        </p:cTn>
                                        <p:tgtEl>
                                          <p:spTgt spid="62"/>
                                        </p:tgtEl>
                                        <p:attrNameLst>
                                          <p:attrName>style.visibility</p:attrName>
                                        </p:attrNameLst>
                                      </p:cBhvr>
                                      <p:to>
                                        <p:strVal val="visible"/>
                                      </p:to>
                                    </p:set>
                                    <p:animEffect transition="in" filter="fade">
                                      <p:cBhvr>
                                        <p:cTn id="12" dur="500"/>
                                        <p:tgtEl>
                                          <p:spTgt spid="62"/>
                                        </p:tgtEl>
                                      </p:cBhvr>
                                    </p:animEffect>
                                  </p:childTnLst>
                                </p:cTn>
                              </p:par>
                              <p:par>
                                <p:cTn id="13" presetID="22" presetClass="entr" presetSubtype="8" fill="hold" nodeType="withEffect">
                                  <p:stCondLst>
                                    <p:cond delay="400"/>
                                  </p:stCondLst>
                                  <p:childTnLst>
                                    <p:set>
                                      <p:cBhvr>
                                        <p:cTn id="14" dur="1" fill="hold">
                                          <p:stCondLst>
                                            <p:cond delay="0"/>
                                          </p:stCondLst>
                                        </p:cTn>
                                        <p:tgtEl>
                                          <p:spTgt spid="56"/>
                                        </p:tgtEl>
                                        <p:attrNameLst>
                                          <p:attrName>style.visibility</p:attrName>
                                        </p:attrNameLst>
                                      </p:cBhvr>
                                      <p:to>
                                        <p:strVal val="visible"/>
                                      </p:to>
                                    </p:set>
                                    <p:animEffect transition="in" filter="wipe(left)">
                                      <p:cBhvr>
                                        <p:cTn id="15" dur="500"/>
                                        <p:tgtEl>
                                          <p:spTgt spid="56"/>
                                        </p:tgtEl>
                                      </p:cBhvr>
                                    </p:animEffect>
                                  </p:childTnLst>
                                </p:cTn>
                              </p:par>
                              <p:par>
                                <p:cTn id="16" presetID="53" presetClass="entr" presetSubtype="16" fill="hold" nodeType="withEffect">
                                  <p:stCondLst>
                                    <p:cond delay="0"/>
                                  </p:stCondLst>
                                  <p:childTnLst>
                                    <p:set>
                                      <p:cBhvr>
                                        <p:cTn id="17" dur="1" fill="hold">
                                          <p:stCondLst>
                                            <p:cond delay="0"/>
                                          </p:stCondLst>
                                        </p:cTn>
                                        <p:tgtEl>
                                          <p:spTgt spid="59"/>
                                        </p:tgtEl>
                                        <p:attrNameLst>
                                          <p:attrName>style.visibility</p:attrName>
                                        </p:attrNameLst>
                                      </p:cBhvr>
                                      <p:to>
                                        <p:strVal val="visible"/>
                                      </p:to>
                                    </p:set>
                                    <p:anim calcmode="lin" valueType="num">
                                      <p:cBhvr>
                                        <p:cTn id="18" dur="500" fill="hold"/>
                                        <p:tgtEl>
                                          <p:spTgt spid="59"/>
                                        </p:tgtEl>
                                        <p:attrNameLst>
                                          <p:attrName>ppt_w</p:attrName>
                                        </p:attrNameLst>
                                      </p:cBhvr>
                                      <p:tavLst>
                                        <p:tav tm="0">
                                          <p:val>
                                            <p:fltVal val="0"/>
                                          </p:val>
                                        </p:tav>
                                        <p:tav tm="100000">
                                          <p:val>
                                            <p:strVal val="#ppt_w"/>
                                          </p:val>
                                        </p:tav>
                                      </p:tavLst>
                                    </p:anim>
                                    <p:anim calcmode="lin" valueType="num">
                                      <p:cBhvr>
                                        <p:cTn id="19" dur="500" fill="hold"/>
                                        <p:tgtEl>
                                          <p:spTgt spid="59"/>
                                        </p:tgtEl>
                                        <p:attrNameLst>
                                          <p:attrName>ppt_h</p:attrName>
                                        </p:attrNameLst>
                                      </p:cBhvr>
                                      <p:tavLst>
                                        <p:tav tm="0">
                                          <p:val>
                                            <p:fltVal val="0"/>
                                          </p:val>
                                        </p:tav>
                                        <p:tav tm="100000">
                                          <p:val>
                                            <p:strVal val="#ppt_h"/>
                                          </p:val>
                                        </p:tav>
                                      </p:tavLst>
                                    </p:anim>
                                    <p:animEffect transition="in" filter="fade">
                                      <p:cBhvr>
                                        <p:cTn id="20" dur="500"/>
                                        <p:tgtEl>
                                          <p:spTgt spid="59"/>
                                        </p:tgtEl>
                                      </p:cBhvr>
                                    </p:animEffect>
                                  </p:childTnLst>
                                </p:cTn>
                              </p:par>
                            </p:childTnLst>
                          </p:cTn>
                        </p:par>
                        <p:par>
                          <p:cTn id="21" fill="hold">
                            <p:stCondLst>
                              <p:cond delay="500"/>
                            </p:stCondLst>
                            <p:childTnLst>
                              <p:par>
                                <p:cTn id="22" presetID="22" presetClass="entr" presetSubtype="8" fill="hold" grpId="0" nodeType="afterEffect">
                                  <p:stCondLst>
                                    <p:cond delay="0"/>
                                  </p:stCondLst>
                                  <p:childTnLst>
                                    <p:set>
                                      <p:cBhvr>
                                        <p:cTn id="23" dur="1" fill="hold">
                                          <p:stCondLst>
                                            <p:cond delay="0"/>
                                          </p:stCondLst>
                                        </p:cTn>
                                        <p:tgtEl>
                                          <p:spTgt spid="65"/>
                                        </p:tgtEl>
                                        <p:attrNameLst>
                                          <p:attrName>style.visibility</p:attrName>
                                        </p:attrNameLst>
                                      </p:cBhvr>
                                      <p:to>
                                        <p:strVal val="visible"/>
                                      </p:to>
                                    </p:set>
                                    <p:animEffect transition="in" filter="wipe(left)">
                                      <p:cBhvr>
                                        <p:cTn id="24" dur="500"/>
                                        <p:tgtEl>
                                          <p:spTgt spid="65"/>
                                        </p:tgtEl>
                                      </p:cBhvr>
                                    </p:animEffect>
                                  </p:childTnLst>
                                </p:cTn>
                              </p:par>
                              <p:par>
                                <p:cTn id="25" presetID="22" presetClass="entr" presetSubtype="8" fill="hold" grpId="0" nodeType="withEffect">
                                  <p:stCondLst>
                                    <p:cond delay="500"/>
                                  </p:stCondLst>
                                  <p:childTnLst>
                                    <p:set>
                                      <p:cBhvr>
                                        <p:cTn id="26" dur="1" fill="hold">
                                          <p:stCondLst>
                                            <p:cond delay="0"/>
                                          </p:stCondLst>
                                        </p:cTn>
                                        <p:tgtEl>
                                          <p:spTgt spid="66"/>
                                        </p:tgtEl>
                                        <p:attrNameLst>
                                          <p:attrName>style.visibility</p:attrName>
                                        </p:attrNameLst>
                                      </p:cBhvr>
                                      <p:to>
                                        <p:strVal val="visible"/>
                                      </p:to>
                                    </p:set>
                                    <p:animEffect transition="in" filter="wipe(left)">
                                      <p:cBhvr>
                                        <p:cTn id="27" dur="500"/>
                                        <p:tgtEl>
                                          <p:spTgt spid="66"/>
                                        </p:tgtEl>
                                      </p:cBhvr>
                                    </p:animEffect>
                                  </p:childTnLst>
                                </p:cTn>
                              </p:par>
                            </p:childTnLst>
                          </p:cTn>
                        </p:par>
                        <p:par>
                          <p:cTn id="28" fill="hold">
                            <p:stCondLst>
                              <p:cond delay="1000"/>
                            </p:stCondLst>
                            <p:childTnLst>
                              <p:par>
                                <p:cTn id="29" presetID="53" presetClass="entr" presetSubtype="16" fill="hold" nodeType="afterEffect">
                                  <p:stCondLst>
                                    <p:cond delay="0"/>
                                  </p:stCondLst>
                                  <p:childTnLst>
                                    <p:set>
                                      <p:cBhvr>
                                        <p:cTn id="30" dur="1" fill="hold">
                                          <p:stCondLst>
                                            <p:cond delay="0"/>
                                          </p:stCondLst>
                                        </p:cTn>
                                        <p:tgtEl>
                                          <p:spTgt spid="18"/>
                                        </p:tgtEl>
                                        <p:attrNameLst>
                                          <p:attrName>style.visibility</p:attrName>
                                        </p:attrNameLst>
                                      </p:cBhvr>
                                      <p:to>
                                        <p:strVal val="visible"/>
                                      </p:to>
                                    </p:set>
                                    <p:anim calcmode="lin" valueType="num">
                                      <p:cBhvr>
                                        <p:cTn id="31" dur="500" fill="hold"/>
                                        <p:tgtEl>
                                          <p:spTgt spid="18"/>
                                        </p:tgtEl>
                                        <p:attrNameLst>
                                          <p:attrName>ppt_w</p:attrName>
                                        </p:attrNameLst>
                                      </p:cBhvr>
                                      <p:tavLst>
                                        <p:tav tm="0">
                                          <p:val>
                                            <p:fltVal val="0"/>
                                          </p:val>
                                        </p:tav>
                                        <p:tav tm="100000">
                                          <p:val>
                                            <p:strVal val="#ppt_w"/>
                                          </p:val>
                                        </p:tav>
                                      </p:tavLst>
                                    </p:anim>
                                    <p:anim calcmode="lin" valueType="num">
                                      <p:cBhvr>
                                        <p:cTn id="32" dur="500" fill="hold"/>
                                        <p:tgtEl>
                                          <p:spTgt spid="18"/>
                                        </p:tgtEl>
                                        <p:attrNameLst>
                                          <p:attrName>ppt_h</p:attrName>
                                        </p:attrNameLst>
                                      </p:cBhvr>
                                      <p:tavLst>
                                        <p:tav tm="0">
                                          <p:val>
                                            <p:fltVal val="0"/>
                                          </p:val>
                                        </p:tav>
                                        <p:tav tm="100000">
                                          <p:val>
                                            <p:strVal val="#ppt_h"/>
                                          </p:val>
                                        </p:tav>
                                      </p:tavLst>
                                    </p:anim>
                                    <p:animEffect transition="in" filter="fade">
                                      <p:cBhvr>
                                        <p:cTn id="33" dur="500"/>
                                        <p:tgtEl>
                                          <p:spTgt spid="18"/>
                                        </p:tgtEl>
                                      </p:cBhvr>
                                    </p:animEffect>
                                  </p:childTnLst>
                                </p:cTn>
                              </p:par>
                            </p:childTnLst>
                          </p:cTn>
                        </p:par>
                        <p:par>
                          <p:cTn id="34" fill="hold">
                            <p:stCondLst>
                              <p:cond delay="1500"/>
                            </p:stCondLst>
                            <p:childTnLst>
                              <p:par>
                                <p:cTn id="35" presetID="53" presetClass="entr" presetSubtype="16"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p:cTn id="37" dur="500" fill="hold"/>
                                        <p:tgtEl>
                                          <p:spTgt spid="19"/>
                                        </p:tgtEl>
                                        <p:attrNameLst>
                                          <p:attrName>ppt_w</p:attrName>
                                        </p:attrNameLst>
                                      </p:cBhvr>
                                      <p:tavLst>
                                        <p:tav tm="0">
                                          <p:val>
                                            <p:fltVal val="0"/>
                                          </p:val>
                                        </p:tav>
                                        <p:tav tm="100000">
                                          <p:val>
                                            <p:strVal val="#ppt_w"/>
                                          </p:val>
                                        </p:tav>
                                      </p:tavLst>
                                    </p:anim>
                                    <p:anim calcmode="lin" valueType="num">
                                      <p:cBhvr>
                                        <p:cTn id="38" dur="500" fill="hold"/>
                                        <p:tgtEl>
                                          <p:spTgt spid="19"/>
                                        </p:tgtEl>
                                        <p:attrNameLst>
                                          <p:attrName>ppt_h</p:attrName>
                                        </p:attrNameLst>
                                      </p:cBhvr>
                                      <p:tavLst>
                                        <p:tav tm="0">
                                          <p:val>
                                            <p:fltVal val="0"/>
                                          </p:val>
                                        </p:tav>
                                        <p:tav tm="100000">
                                          <p:val>
                                            <p:strVal val="#ppt_h"/>
                                          </p:val>
                                        </p:tav>
                                      </p:tavLst>
                                    </p:anim>
                                    <p:animEffect transition="in" filter="fade">
                                      <p:cBhvr>
                                        <p:cTn id="39" dur="500"/>
                                        <p:tgtEl>
                                          <p:spTgt spid="19"/>
                                        </p:tgtEl>
                                      </p:cBhvr>
                                    </p:animEffect>
                                  </p:childTnLst>
                                </p:cTn>
                              </p:par>
                            </p:childTnLst>
                          </p:cTn>
                        </p:par>
                        <p:par>
                          <p:cTn id="40" fill="hold">
                            <p:stCondLst>
                              <p:cond delay="2000"/>
                            </p:stCondLst>
                            <p:childTnLst>
                              <p:par>
                                <p:cTn id="41" presetID="53" presetClass="entr" presetSubtype="16" fill="hold" nodeType="afterEffect">
                                  <p:stCondLst>
                                    <p:cond delay="0"/>
                                  </p:stCondLst>
                                  <p:childTnLst>
                                    <p:set>
                                      <p:cBhvr>
                                        <p:cTn id="42" dur="1" fill="hold">
                                          <p:stCondLst>
                                            <p:cond delay="0"/>
                                          </p:stCondLst>
                                        </p:cTn>
                                        <p:tgtEl>
                                          <p:spTgt spid="71"/>
                                        </p:tgtEl>
                                        <p:attrNameLst>
                                          <p:attrName>style.visibility</p:attrName>
                                        </p:attrNameLst>
                                      </p:cBhvr>
                                      <p:to>
                                        <p:strVal val="visible"/>
                                      </p:to>
                                    </p:set>
                                    <p:anim calcmode="lin" valueType="num">
                                      <p:cBhvr>
                                        <p:cTn id="43" dur="500" fill="hold"/>
                                        <p:tgtEl>
                                          <p:spTgt spid="71"/>
                                        </p:tgtEl>
                                        <p:attrNameLst>
                                          <p:attrName>ppt_w</p:attrName>
                                        </p:attrNameLst>
                                      </p:cBhvr>
                                      <p:tavLst>
                                        <p:tav tm="0">
                                          <p:val>
                                            <p:fltVal val="0"/>
                                          </p:val>
                                        </p:tav>
                                        <p:tav tm="100000">
                                          <p:val>
                                            <p:strVal val="#ppt_w"/>
                                          </p:val>
                                        </p:tav>
                                      </p:tavLst>
                                    </p:anim>
                                    <p:anim calcmode="lin" valueType="num">
                                      <p:cBhvr>
                                        <p:cTn id="44" dur="500" fill="hold"/>
                                        <p:tgtEl>
                                          <p:spTgt spid="71"/>
                                        </p:tgtEl>
                                        <p:attrNameLst>
                                          <p:attrName>ppt_h</p:attrName>
                                        </p:attrNameLst>
                                      </p:cBhvr>
                                      <p:tavLst>
                                        <p:tav tm="0">
                                          <p:val>
                                            <p:fltVal val="0"/>
                                          </p:val>
                                        </p:tav>
                                        <p:tav tm="100000">
                                          <p:val>
                                            <p:strVal val="#ppt_h"/>
                                          </p:val>
                                        </p:tav>
                                      </p:tavLst>
                                    </p:anim>
                                    <p:animEffect transition="in" filter="fade">
                                      <p:cBhvr>
                                        <p:cTn id="45" dur="500"/>
                                        <p:tgtEl>
                                          <p:spTgt spid="71"/>
                                        </p:tgtEl>
                                      </p:cBhvr>
                                    </p:animEffect>
                                  </p:childTnLst>
                                </p:cTn>
                              </p:par>
                            </p:childTnLst>
                          </p:cTn>
                        </p:par>
                        <p:par>
                          <p:cTn id="46" fill="hold">
                            <p:stCondLst>
                              <p:cond delay="2500"/>
                            </p:stCondLst>
                            <p:childTnLst>
                              <p:par>
                                <p:cTn id="47" presetID="53" presetClass="entr" presetSubtype="16" fill="hold" nodeType="afterEffect">
                                  <p:stCondLst>
                                    <p:cond delay="0"/>
                                  </p:stCondLst>
                                  <p:childTnLst>
                                    <p:set>
                                      <p:cBhvr>
                                        <p:cTn id="48" dur="1" fill="hold">
                                          <p:stCondLst>
                                            <p:cond delay="0"/>
                                          </p:stCondLst>
                                        </p:cTn>
                                        <p:tgtEl>
                                          <p:spTgt spid="72"/>
                                        </p:tgtEl>
                                        <p:attrNameLst>
                                          <p:attrName>style.visibility</p:attrName>
                                        </p:attrNameLst>
                                      </p:cBhvr>
                                      <p:to>
                                        <p:strVal val="visible"/>
                                      </p:to>
                                    </p:set>
                                    <p:anim calcmode="lin" valueType="num">
                                      <p:cBhvr>
                                        <p:cTn id="49" dur="500" fill="hold"/>
                                        <p:tgtEl>
                                          <p:spTgt spid="72"/>
                                        </p:tgtEl>
                                        <p:attrNameLst>
                                          <p:attrName>ppt_w</p:attrName>
                                        </p:attrNameLst>
                                      </p:cBhvr>
                                      <p:tavLst>
                                        <p:tav tm="0">
                                          <p:val>
                                            <p:fltVal val="0"/>
                                          </p:val>
                                        </p:tav>
                                        <p:tav tm="100000">
                                          <p:val>
                                            <p:strVal val="#ppt_w"/>
                                          </p:val>
                                        </p:tav>
                                      </p:tavLst>
                                    </p:anim>
                                    <p:anim calcmode="lin" valueType="num">
                                      <p:cBhvr>
                                        <p:cTn id="50" dur="500" fill="hold"/>
                                        <p:tgtEl>
                                          <p:spTgt spid="72"/>
                                        </p:tgtEl>
                                        <p:attrNameLst>
                                          <p:attrName>ppt_h</p:attrName>
                                        </p:attrNameLst>
                                      </p:cBhvr>
                                      <p:tavLst>
                                        <p:tav tm="0">
                                          <p:val>
                                            <p:fltVal val="0"/>
                                          </p:val>
                                        </p:tav>
                                        <p:tav tm="100000">
                                          <p:val>
                                            <p:strVal val="#ppt_h"/>
                                          </p:val>
                                        </p:tav>
                                      </p:tavLst>
                                    </p:anim>
                                    <p:animEffect transition="in" filter="fade">
                                      <p:cBhvr>
                                        <p:cTn id="51" dur="500"/>
                                        <p:tgtEl>
                                          <p:spTgt spid="72"/>
                                        </p:tgtEl>
                                      </p:cBhvr>
                                    </p:animEffect>
                                  </p:childTnLst>
                                </p:cTn>
                              </p:par>
                            </p:childTnLst>
                          </p:cTn>
                        </p:par>
                        <p:par>
                          <p:cTn id="52" fill="hold">
                            <p:stCondLst>
                              <p:cond delay="3000"/>
                            </p:stCondLst>
                            <p:childTnLst>
                              <p:par>
                                <p:cTn id="53" presetID="22" presetClass="entr" presetSubtype="1" fill="hold" grpId="0" nodeType="afterEffect">
                                  <p:stCondLst>
                                    <p:cond delay="0"/>
                                  </p:stCondLst>
                                  <p:childTnLst>
                                    <p:set>
                                      <p:cBhvr>
                                        <p:cTn id="54" dur="1" fill="hold">
                                          <p:stCondLst>
                                            <p:cond delay="0"/>
                                          </p:stCondLst>
                                        </p:cTn>
                                        <p:tgtEl>
                                          <p:spTgt spid="73"/>
                                        </p:tgtEl>
                                        <p:attrNameLst>
                                          <p:attrName>style.visibility</p:attrName>
                                        </p:attrNameLst>
                                      </p:cBhvr>
                                      <p:to>
                                        <p:strVal val="visible"/>
                                      </p:to>
                                    </p:set>
                                    <p:animEffect transition="in" filter="wipe(up)">
                                      <p:cBhvr>
                                        <p:cTn id="55" dur="500"/>
                                        <p:tgtEl>
                                          <p:spTgt spid="73"/>
                                        </p:tgtEl>
                                      </p:cBhvr>
                                    </p:animEffect>
                                  </p:childTnLst>
                                </p:cTn>
                              </p:par>
                              <p:par>
                                <p:cTn id="56" presetID="22" presetClass="entr" presetSubtype="1" fill="hold" grpId="0" nodeType="withEffect">
                                  <p:stCondLst>
                                    <p:cond delay="0"/>
                                  </p:stCondLst>
                                  <p:childTnLst>
                                    <p:set>
                                      <p:cBhvr>
                                        <p:cTn id="57" dur="1" fill="hold">
                                          <p:stCondLst>
                                            <p:cond delay="0"/>
                                          </p:stCondLst>
                                        </p:cTn>
                                        <p:tgtEl>
                                          <p:spTgt spid="74"/>
                                        </p:tgtEl>
                                        <p:attrNameLst>
                                          <p:attrName>style.visibility</p:attrName>
                                        </p:attrNameLst>
                                      </p:cBhvr>
                                      <p:to>
                                        <p:strVal val="visible"/>
                                      </p:to>
                                    </p:set>
                                    <p:animEffect transition="in" filter="wipe(up)">
                                      <p:cBhvr>
                                        <p:cTn id="58" dur="500"/>
                                        <p:tgtEl>
                                          <p:spTgt spid="74"/>
                                        </p:tgtEl>
                                      </p:cBhvr>
                                    </p:animEffect>
                                  </p:childTnLst>
                                </p:cTn>
                              </p:par>
                              <p:par>
                                <p:cTn id="59" presetID="22" presetClass="entr" presetSubtype="1"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Effect transition="in" filter="wipe(up)">
                                      <p:cBhvr>
                                        <p:cTn id="61" dur="500"/>
                                        <p:tgtEl>
                                          <p:spTgt spid="75"/>
                                        </p:tgtEl>
                                      </p:cBhvr>
                                    </p:animEffect>
                                  </p:childTnLst>
                                </p:cTn>
                              </p:par>
                              <p:par>
                                <p:cTn id="62" presetID="22" presetClass="entr" presetSubtype="1" fill="hold" grpId="0" nodeType="withEffect">
                                  <p:stCondLst>
                                    <p:cond delay="0"/>
                                  </p:stCondLst>
                                  <p:childTnLst>
                                    <p:set>
                                      <p:cBhvr>
                                        <p:cTn id="63" dur="1" fill="hold">
                                          <p:stCondLst>
                                            <p:cond delay="0"/>
                                          </p:stCondLst>
                                        </p:cTn>
                                        <p:tgtEl>
                                          <p:spTgt spid="76"/>
                                        </p:tgtEl>
                                        <p:attrNameLst>
                                          <p:attrName>style.visibility</p:attrName>
                                        </p:attrNameLst>
                                      </p:cBhvr>
                                      <p:to>
                                        <p:strVal val="visible"/>
                                      </p:to>
                                    </p:set>
                                    <p:animEffect transition="in" filter="wipe(up)">
                                      <p:cBhvr>
                                        <p:cTn id="64" dur="500"/>
                                        <p:tgtEl>
                                          <p:spTgt spid="76"/>
                                        </p:tgtEl>
                                      </p:cBhvr>
                                    </p:animEffect>
                                  </p:childTnLst>
                                </p:cTn>
                              </p:par>
                            </p:childTnLst>
                          </p:cTn>
                        </p:par>
                        <p:par>
                          <p:cTn id="65" fill="hold">
                            <p:stCondLst>
                              <p:cond delay="3500"/>
                            </p:stCondLst>
                            <p:childTnLst>
                              <p:par>
                                <p:cTn id="66" presetID="14" presetClass="entr" presetSubtype="10" fill="hold" grpId="0" nodeType="afterEffect">
                                  <p:stCondLst>
                                    <p:cond delay="0"/>
                                  </p:stCondLst>
                                  <p:childTnLst>
                                    <p:set>
                                      <p:cBhvr>
                                        <p:cTn id="67" dur="1" fill="hold">
                                          <p:stCondLst>
                                            <p:cond delay="0"/>
                                          </p:stCondLst>
                                        </p:cTn>
                                        <p:tgtEl>
                                          <p:spTgt spid="77"/>
                                        </p:tgtEl>
                                        <p:attrNameLst>
                                          <p:attrName>style.visibility</p:attrName>
                                        </p:attrNameLst>
                                      </p:cBhvr>
                                      <p:to>
                                        <p:strVal val="visible"/>
                                      </p:to>
                                    </p:set>
                                    <p:animEffect transition="in" filter="randombar(horizontal)">
                                      <p:cBhvr>
                                        <p:cTn id="68" dur="500"/>
                                        <p:tgtEl>
                                          <p:spTgt spid="77"/>
                                        </p:tgtEl>
                                      </p:cBhvr>
                                    </p:animEffect>
                                  </p:childTnLst>
                                </p:cTn>
                              </p:par>
                              <p:par>
                                <p:cTn id="69" presetID="14" presetClass="entr" presetSubtype="10" fill="hold" grpId="0" nodeType="with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randombar(horizontal)">
                                      <p:cBhvr>
                                        <p:cTn id="71" dur="500"/>
                                        <p:tgtEl>
                                          <p:spTgt spid="78"/>
                                        </p:tgtEl>
                                      </p:cBhvr>
                                    </p:animEffect>
                                  </p:childTnLst>
                                </p:cTn>
                              </p:par>
                              <p:par>
                                <p:cTn id="72" presetID="14" presetClass="entr" presetSubtype="10" fill="hold" grpId="0" nodeType="withEffect">
                                  <p:stCondLst>
                                    <p:cond delay="0"/>
                                  </p:stCondLst>
                                  <p:childTnLst>
                                    <p:set>
                                      <p:cBhvr>
                                        <p:cTn id="73" dur="1" fill="hold">
                                          <p:stCondLst>
                                            <p:cond delay="0"/>
                                          </p:stCondLst>
                                        </p:cTn>
                                        <p:tgtEl>
                                          <p:spTgt spid="79"/>
                                        </p:tgtEl>
                                        <p:attrNameLst>
                                          <p:attrName>style.visibility</p:attrName>
                                        </p:attrNameLst>
                                      </p:cBhvr>
                                      <p:to>
                                        <p:strVal val="visible"/>
                                      </p:to>
                                    </p:set>
                                    <p:animEffect transition="in" filter="randombar(horizontal)">
                                      <p:cBhvr>
                                        <p:cTn id="74" dur="500"/>
                                        <p:tgtEl>
                                          <p:spTgt spid="79"/>
                                        </p:tgtEl>
                                      </p:cBhvr>
                                    </p:animEffect>
                                  </p:childTnLst>
                                </p:cTn>
                              </p:par>
                              <p:par>
                                <p:cTn id="75" presetID="14" presetClass="entr" presetSubtype="10" fill="hold" grpId="0" nodeType="withEffect">
                                  <p:stCondLst>
                                    <p:cond delay="0"/>
                                  </p:stCondLst>
                                  <p:childTnLst>
                                    <p:set>
                                      <p:cBhvr>
                                        <p:cTn id="76" dur="1" fill="hold">
                                          <p:stCondLst>
                                            <p:cond delay="0"/>
                                          </p:stCondLst>
                                        </p:cTn>
                                        <p:tgtEl>
                                          <p:spTgt spid="80"/>
                                        </p:tgtEl>
                                        <p:attrNameLst>
                                          <p:attrName>style.visibility</p:attrName>
                                        </p:attrNameLst>
                                      </p:cBhvr>
                                      <p:to>
                                        <p:strVal val="visible"/>
                                      </p:to>
                                    </p:set>
                                    <p:animEffect transition="in" filter="randombar(horizontal)">
                                      <p:cBhvr>
                                        <p:cTn id="77" dur="500"/>
                                        <p:tgtEl>
                                          <p:spTgt spid="80"/>
                                        </p:tgtEl>
                                      </p:cBhvr>
                                    </p:animEffect>
                                  </p:childTnLst>
                                </p:cTn>
                              </p:par>
                              <p:par>
                                <p:cTn id="78" presetID="14" presetClass="entr" presetSubtype="10" fill="hold" grpId="0" nodeType="withEffect">
                                  <p:stCondLst>
                                    <p:cond delay="0"/>
                                  </p:stCondLst>
                                  <p:childTnLst>
                                    <p:set>
                                      <p:cBhvr>
                                        <p:cTn id="79" dur="1" fill="hold">
                                          <p:stCondLst>
                                            <p:cond delay="0"/>
                                          </p:stCondLst>
                                        </p:cTn>
                                        <p:tgtEl>
                                          <p:spTgt spid="81"/>
                                        </p:tgtEl>
                                        <p:attrNameLst>
                                          <p:attrName>style.visibility</p:attrName>
                                        </p:attrNameLst>
                                      </p:cBhvr>
                                      <p:to>
                                        <p:strVal val="visible"/>
                                      </p:to>
                                    </p:set>
                                    <p:animEffect transition="in" filter="randombar(horizontal)">
                                      <p:cBhvr>
                                        <p:cTn id="80" dur="500"/>
                                        <p:tgtEl>
                                          <p:spTgt spid="81"/>
                                        </p:tgtEl>
                                      </p:cBhvr>
                                    </p:animEffect>
                                  </p:childTnLst>
                                </p:cTn>
                              </p:par>
                              <p:par>
                                <p:cTn id="81" presetID="14" presetClass="entr" presetSubtype="10" fill="hold" grpId="0" nodeType="withEffect">
                                  <p:stCondLst>
                                    <p:cond delay="0"/>
                                  </p:stCondLst>
                                  <p:childTnLst>
                                    <p:set>
                                      <p:cBhvr>
                                        <p:cTn id="82" dur="1" fill="hold">
                                          <p:stCondLst>
                                            <p:cond delay="0"/>
                                          </p:stCondLst>
                                        </p:cTn>
                                        <p:tgtEl>
                                          <p:spTgt spid="82"/>
                                        </p:tgtEl>
                                        <p:attrNameLst>
                                          <p:attrName>style.visibility</p:attrName>
                                        </p:attrNameLst>
                                      </p:cBhvr>
                                      <p:to>
                                        <p:strVal val="visible"/>
                                      </p:to>
                                    </p:set>
                                    <p:animEffect transition="in" filter="randombar(horizontal)">
                                      <p:cBhvr>
                                        <p:cTn id="83" dur="500"/>
                                        <p:tgtEl>
                                          <p:spTgt spid="82"/>
                                        </p:tgtEl>
                                      </p:cBhvr>
                                    </p:animEffect>
                                  </p:childTnLst>
                                </p:cTn>
                              </p:par>
                              <p:par>
                                <p:cTn id="84" presetID="14" presetClass="entr" presetSubtype="10" fill="hold" grpId="0" nodeType="withEffect">
                                  <p:stCondLst>
                                    <p:cond delay="0"/>
                                  </p:stCondLst>
                                  <p:childTnLst>
                                    <p:set>
                                      <p:cBhvr>
                                        <p:cTn id="85" dur="1" fill="hold">
                                          <p:stCondLst>
                                            <p:cond delay="0"/>
                                          </p:stCondLst>
                                        </p:cTn>
                                        <p:tgtEl>
                                          <p:spTgt spid="83"/>
                                        </p:tgtEl>
                                        <p:attrNameLst>
                                          <p:attrName>style.visibility</p:attrName>
                                        </p:attrNameLst>
                                      </p:cBhvr>
                                      <p:to>
                                        <p:strVal val="visible"/>
                                      </p:to>
                                    </p:set>
                                    <p:animEffect transition="in" filter="randombar(horizontal)">
                                      <p:cBhvr>
                                        <p:cTn id="86" dur="500"/>
                                        <p:tgtEl>
                                          <p:spTgt spid="83"/>
                                        </p:tgtEl>
                                      </p:cBhvr>
                                    </p:animEffect>
                                  </p:childTnLst>
                                </p:cTn>
                              </p:par>
                              <p:par>
                                <p:cTn id="87" presetID="14" presetClass="entr" presetSubtype="10" fill="hold" grpId="0" nodeType="withEffect">
                                  <p:stCondLst>
                                    <p:cond delay="0"/>
                                  </p:stCondLst>
                                  <p:childTnLst>
                                    <p:set>
                                      <p:cBhvr>
                                        <p:cTn id="88" dur="1" fill="hold">
                                          <p:stCondLst>
                                            <p:cond delay="0"/>
                                          </p:stCondLst>
                                        </p:cTn>
                                        <p:tgtEl>
                                          <p:spTgt spid="84"/>
                                        </p:tgtEl>
                                        <p:attrNameLst>
                                          <p:attrName>style.visibility</p:attrName>
                                        </p:attrNameLst>
                                      </p:cBhvr>
                                      <p:to>
                                        <p:strVal val="visible"/>
                                      </p:to>
                                    </p:set>
                                    <p:animEffect transition="in" filter="randombar(horizontal)">
                                      <p:cBhvr>
                                        <p:cTn id="89" dur="500"/>
                                        <p:tgtEl>
                                          <p:spTgt spid="84"/>
                                        </p:tgtEl>
                                      </p:cBhvr>
                                    </p:animEffect>
                                  </p:childTnLst>
                                </p:cTn>
                              </p:par>
                              <p:par>
                                <p:cTn id="90" presetID="14" presetClass="entr" presetSubtype="10" fill="hold" grpId="0" nodeType="withEffect">
                                  <p:stCondLst>
                                    <p:cond delay="0"/>
                                  </p:stCondLst>
                                  <p:childTnLst>
                                    <p:set>
                                      <p:cBhvr>
                                        <p:cTn id="91" dur="1" fill="hold">
                                          <p:stCondLst>
                                            <p:cond delay="0"/>
                                          </p:stCondLst>
                                        </p:cTn>
                                        <p:tgtEl>
                                          <p:spTgt spid="85"/>
                                        </p:tgtEl>
                                        <p:attrNameLst>
                                          <p:attrName>style.visibility</p:attrName>
                                        </p:attrNameLst>
                                      </p:cBhvr>
                                      <p:to>
                                        <p:strVal val="visible"/>
                                      </p:to>
                                    </p:set>
                                    <p:animEffect transition="in" filter="randombar(horizontal)">
                                      <p:cBhvr>
                                        <p:cTn id="92" dur="500"/>
                                        <p:tgtEl>
                                          <p:spTgt spid="85"/>
                                        </p:tgtEl>
                                      </p:cBhvr>
                                    </p:animEffect>
                                  </p:childTnLst>
                                </p:cTn>
                              </p:par>
                              <p:par>
                                <p:cTn id="93" presetID="14" presetClass="entr" presetSubtype="10" fill="hold" grpId="0" nodeType="withEffect">
                                  <p:stCondLst>
                                    <p:cond delay="0"/>
                                  </p:stCondLst>
                                  <p:childTnLst>
                                    <p:set>
                                      <p:cBhvr>
                                        <p:cTn id="94" dur="1" fill="hold">
                                          <p:stCondLst>
                                            <p:cond delay="0"/>
                                          </p:stCondLst>
                                        </p:cTn>
                                        <p:tgtEl>
                                          <p:spTgt spid="86"/>
                                        </p:tgtEl>
                                        <p:attrNameLst>
                                          <p:attrName>style.visibility</p:attrName>
                                        </p:attrNameLst>
                                      </p:cBhvr>
                                      <p:to>
                                        <p:strVal val="visible"/>
                                      </p:to>
                                    </p:set>
                                    <p:animEffect transition="in" filter="randombar(horizontal)">
                                      <p:cBhvr>
                                        <p:cTn id="95" dur="500"/>
                                        <p:tgtEl>
                                          <p:spTgt spid="86"/>
                                        </p:tgtEl>
                                      </p:cBhvr>
                                    </p:animEffect>
                                  </p:childTnLst>
                                </p:cTn>
                              </p:par>
                              <p:par>
                                <p:cTn id="96" presetID="14" presetClass="entr" presetSubtype="10" fill="hold" grpId="0" nodeType="withEffect">
                                  <p:stCondLst>
                                    <p:cond delay="0"/>
                                  </p:stCondLst>
                                  <p:childTnLst>
                                    <p:set>
                                      <p:cBhvr>
                                        <p:cTn id="97" dur="1" fill="hold">
                                          <p:stCondLst>
                                            <p:cond delay="0"/>
                                          </p:stCondLst>
                                        </p:cTn>
                                        <p:tgtEl>
                                          <p:spTgt spid="87"/>
                                        </p:tgtEl>
                                        <p:attrNameLst>
                                          <p:attrName>style.visibility</p:attrName>
                                        </p:attrNameLst>
                                      </p:cBhvr>
                                      <p:to>
                                        <p:strVal val="visible"/>
                                      </p:to>
                                    </p:set>
                                    <p:animEffect transition="in" filter="randombar(horizontal)">
                                      <p:cBhvr>
                                        <p:cTn id="98" dur="500"/>
                                        <p:tgtEl>
                                          <p:spTgt spid="87"/>
                                        </p:tgtEl>
                                      </p:cBhvr>
                                    </p:animEffect>
                                  </p:childTnLst>
                                </p:cTn>
                              </p:par>
                              <p:par>
                                <p:cTn id="99" presetID="14" presetClass="entr" presetSubtype="10" fill="hold" grpId="0" nodeType="withEffect">
                                  <p:stCondLst>
                                    <p:cond delay="0"/>
                                  </p:stCondLst>
                                  <p:childTnLst>
                                    <p:set>
                                      <p:cBhvr>
                                        <p:cTn id="100" dur="1" fill="hold">
                                          <p:stCondLst>
                                            <p:cond delay="0"/>
                                          </p:stCondLst>
                                        </p:cTn>
                                        <p:tgtEl>
                                          <p:spTgt spid="88"/>
                                        </p:tgtEl>
                                        <p:attrNameLst>
                                          <p:attrName>style.visibility</p:attrName>
                                        </p:attrNameLst>
                                      </p:cBhvr>
                                      <p:to>
                                        <p:strVal val="visible"/>
                                      </p:to>
                                    </p:set>
                                    <p:animEffect transition="in" filter="randombar(horizontal)">
                                      <p:cBhvr>
                                        <p:cTn id="101" dur="500"/>
                                        <p:tgtEl>
                                          <p:spTgt spid="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p:bldP spid="66" grpId="0"/>
      <p:bldP spid="73" grpId="0" animBg="1"/>
      <p:bldP spid="74" grpId="0" animBg="1"/>
      <p:bldP spid="75" grpId="0" animBg="1"/>
      <p:bldP spid="76" grpId="0" animBg="1"/>
      <p:bldP spid="77" grpId="0"/>
      <p:bldP spid="78" grpId="0"/>
      <p:bldP spid="79" grpId="0"/>
      <p:bldP spid="80" grpId="0"/>
      <p:bldP spid="81" grpId="0"/>
      <p:bldP spid="82" grpId="0"/>
      <p:bldP spid="83" grpId="0"/>
      <p:bldP spid="84" grpId="0"/>
      <p:bldP spid="85" grpId="0"/>
      <p:bldP spid="86" grpId="0"/>
      <p:bldP spid="87" grpId="0"/>
      <p:bldP spid="8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5" name="组合 84"/>
          <p:cNvGrpSpPr/>
          <p:nvPr/>
        </p:nvGrpSpPr>
        <p:grpSpPr>
          <a:xfrm>
            <a:off x="1227269" y="3573119"/>
            <a:ext cx="6208808" cy="446623"/>
            <a:chOff x="1227269" y="3634213"/>
            <a:chExt cx="6208808" cy="446623"/>
          </a:xfrm>
        </p:grpSpPr>
        <p:grpSp>
          <p:nvGrpSpPr>
            <p:cNvPr id="86" name="组合 85"/>
            <p:cNvGrpSpPr/>
            <p:nvPr/>
          </p:nvGrpSpPr>
          <p:grpSpPr>
            <a:xfrm>
              <a:off x="3028294" y="3779514"/>
              <a:ext cx="1510576" cy="288220"/>
              <a:chOff x="4038601" y="4630738"/>
              <a:chExt cx="2014538" cy="384175"/>
            </a:xfrm>
            <a:solidFill>
              <a:srgbClr val="1B323D"/>
            </a:solidFill>
          </p:grpSpPr>
          <p:sp>
            <p:nvSpPr>
              <p:cNvPr id="107" name="Line 114"/>
              <p:cNvSpPr>
                <a:spLocks noChangeShapeType="1"/>
              </p:cNvSpPr>
              <p:nvPr/>
            </p:nvSpPr>
            <p:spPr bwMode="auto">
              <a:xfrm>
                <a:off x="5046663" y="4630738"/>
                <a:ext cx="0" cy="384175"/>
              </a:xfrm>
              <a:prstGeom prst="line">
                <a:avLst/>
              </a:prstGeom>
              <a:grpFill/>
              <a:ln w="12700" cap="flat">
                <a:solidFill>
                  <a:schemeClr val="bg1"/>
                </a:solidFill>
                <a:prstDash val="solid"/>
                <a:miter lim="800000"/>
              </a:ln>
            </p:spPr>
            <p:txBody>
              <a:bodyPr vert="horz" wrap="square" lIns="91440" tIns="45720" rIns="91440" bIns="45720" numCol="1" anchor="t" anchorCtr="0" compatLnSpc="1"/>
              <a:lstStyle/>
              <a:p>
                <a:endParaRPr lang="zh-CN" altLang="en-US" b="0" dirty="0">
                  <a:solidFill>
                    <a:srgbClr val="0070C0"/>
                  </a:solidFill>
                  <a:latin typeface="微软雅黑" panose="020B0503020204020204" pitchFamily="34" charset="-122"/>
                  <a:ea typeface="微软雅黑" panose="020B0503020204020204" pitchFamily="34" charset="-122"/>
                </a:endParaRPr>
              </a:p>
            </p:txBody>
          </p:sp>
          <p:sp>
            <p:nvSpPr>
              <p:cNvPr id="108" name="Line 120"/>
              <p:cNvSpPr>
                <a:spLocks noChangeShapeType="1"/>
              </p:cNvSpPr>
              <p:nvPr/>
            </p:nvSpPr>
            <p:spPr bwMode="auto">
              <a:xfrm flipH="1">
                <a:off x="4038601" y="4824413"/>
                <a:ext cx="2014538" cy="0"/>
              </a:xfrm>
              <a:prstGeom prst="line">
                <a:avLst/>
              </a:prstGeom>
              <a:grpFill/>
              <a:ln w="12700" cap="flat">
                <a:solidFill>
                  <a:schemeClr val="bg1"/>
                </a:solidFill>
                <a:prstDash val="solid"/>
                <a:miter lim="800000"/>
              </a:ln>
            </p:spPr>
            <p:txBody>
              <a:bodyPr vert="horz" wrap="square" lIns="91440" tIns="45720" rIns="91440" bIns="45720" numCol="1" anchor="t" anchorCtr="0" compatLnSpc="1"/>
              <a:lstStyle/>
              <a:p>
                <a:endParaRPr lang="zh-CN" altLang="en-US" b="0" dirty="0">
                  <a:solidFill>
                    <a:srgbClr val="0070C0"/>
                  </a:solidFill>
                  <a:latin typeface="微软雅黑" panose="020B0503020204020204" pitchFamily="34" charset="-122"/>
                  <a:ea typeface="微软雅黑" panose="020B0503020204020204" pitchFamily="34" charset="-122"/>
                </a:endParaRPr>
              </a:p>
            </p:txBody>
          </p:sp>
          <p:sp>
            <p:nvSpPr>
              <p:cNvPr id="109" name="Line 121"/>
              <p:cNvSpPr>
                <a:spLocks noChangeShapeType="1"/>
              </p:cNvSpPr>
              <p:nvPr/>
            </p:nvSpPr>
            <p:spPr bwMode="auto">
              <a:xfrm>
                <a:off x="4043363" y="4818063"/>
                <a:ext cx="0" cy="196850"/>
              </a:xfrm>
              <a:prstGeom prst="line">
                <a:avLst/>
              </a:prstGeom>
              <a:grpFill/>
              <a:ln w="12700" cap="flat">
                <a:solidFill>
                  <a:schemeClr val="bg1"/>
                </a:solidFill>
                <a:prstDash val="solid"/>
                <a:miter lim="800000"/>
              </a:ln>
            </p:spPr>
            <p:txBody>
              <a:bodyPr vert="horz" wrap="square" lIns="91440" tIns="45720" rIns="91440" bIns="45720" numCol="1" anchor="t" anchorCtr="0" compatLnSpc="1"/>
              <a:lstStyle/>
              <a:p>
                <a:endParaRPr lang="zh-CN" altLang="en-US" b="0" dirty="0">
                  <a:solidFill>
                    <a:srgbClr val="0070C0"/>
                  </a:solidFill>
                  <a:latin typeface="微软雅黑" panose="020B0503020204020204" pitchFamily="34" charset="-122"/>
                  <a:ea typeface="微软雅黑" panose="020B0503020204020204" pitchFamily="34" charset="-122"/>
                </a:endParaRPr>
              </a:p>
            </p:txBody>
          </p:sp>
          <p:sp>
            <p:nvSpPr>
              <p:cNvPr id="110" name="Line 122"/>
              <p:cNvSpPr>
                <a:spLocks noChangeShapeType="1"/>
              </p:cNvSpPr>
              <p:nvPr/>
            </p:nvSpPr>
            <p:spPr bwMode="auto">
              <a:xfrm>
                <a:off x="4548188" y="4818063"/>
                <a:ext cx="0" cy="196850"/>
              </a:xfrm>
              <a:prstGeom prst="line">
                <a:avLst/>
              </a:prstGeom>
              <a:grpFill/>
              <a:ln w="12700" cap="flat">
                <a:solidFill>
                  <a:schemeClr val="bg1"/>
                </a:solidFill>
                <a:prstDash val="solid"/>
                <a:miter lim="800000"/>
              </a:ln>
            </p:spPr>
            <p:txBody>
              <a:bodyPr vert="horz" wrap="square" lIns="91440" tIns="45720" rIns="91440" bIns="45720" numCol="1" anchor="t" anchorCtr="0" compatLnSpc="1"/>
              <a:lstStyle/>
              <a:p>
                <a:endParaRPr lang="zh-CN" altLang="en-US" b="0" dirty="0">
                  <a:solidFill>
                    <a:srgbClr val="0070C0"/>
                  </a:solidFill>
                  <a:latin typeface="微软雅黑" panose="020B0503020204020204" pitchFamily="34" charset="-122"/>
                  <a:ea typeface="微软雅黑" panose="020B0503020204020204" pitchFamily="34" charset="-122"/>
                </a:endParaRPr>
              </a:p>
            </p:txBody>
          </p:sp>
          <p:sp>
            <p:nvSpPr>
              <p:cNvPr id="111" name="Line 123"/>
              <p:cNvSpPr>
                <a:spLocks noChangeShapeType="1"/>
              </p:cNvSpPr>
              <p:nvPr/>
            </p:nvSpPr>
            <p:spPr bwMode="auto">
              <a:xfrm>
                <a:off x="5554663" y="4818063"/>
                <a:ext cx="0" cy="196850"/>
              </a:xfrm>
              <a:prstGeom prst="line">
                <a:avLst/>
              </a:prstGeom>
              <a:grpFill/>
              <a:ln w="12700" cap="flat">
                <a:solidFill>
                  <a:schemeClr val="bg1"/>
                </a:solidFill>
                <a:prstDash val="solid"/>
                <a:miter lim="800000"/>
              </a:ln>
            </p:spPr>
            <p:txBody>
              <a:bodyPr vert="horz" wrap="square" lIns="91440" tIns="45720" rIns="91440" bIns="45720" numCol="1" anchor="t" anchorCtr="0" compatLnSpc="1"/>
              <a:lstStyle/>
              <a:p>
                <a:endParaRPr lang="zh-CN" altLang="en-US" b="0" dirty="0">
                  <a:solidFill>
                    <a:srgbClr val="0070C0"/>
                  </a:solidFill>
                  <a:latin typeface="微软雅黑" panose="020B0503020204020204" pitchFamily="34" charset="-122"/>
                  <a:ea typeface="微软雅黑" panose="020B0503020204020204" pitchFamily="34" charset="-122"/>
                </a:endParaRPr>
              </a:p>
            </p:txBody>
          </p:sp>
          <p:sp>
            <p:nvSpPr>
              <p:cNvPr id="112" name="Line 124"/>
              <p:cNvSpPr>
                <a:spLocks noChangeShapeType="1"/>
              </p:cNvSpPr>
              <p:nvPr/>
            </p:nvSpPr>
            <p:spPr bwMode="auto">
              <a:xfrm>
                <a:off x="6053138" y="4818063"/>
                <a:ext cx="0" cy="196850"/>
              </a:xfrm>
              <a:prstGeom prst="line">
                <a:avLst/>
              </a:prstGeom>
              <a:grpFill/>
              <a:ln w="12700" cap="flat">
                <a:solidFill>
                  <a:schemeClr val="bg1"/>
                </a:solidFill>
                <a:prstDash val="solid"/>
                <a:miter lim="800000"/>
              </a:ln>
            </p:spPr>
            <p:txBody>
              <a:bodyPr vert="horz" wrap="square" lIns="91440" tIns="45720" rIns="91440" bIns="45720" numCol="1" anchor="t" anchorCtr="0" compatLnSpc="1"/>
              <a:lstStyle/>
              <a:p>
                <a:endParaRPr lang="zh-CN" altLang="en-US" b="0" dirty="0">
                  <a:solidFill>
                    <a:srgbClr val="0070C0"/>
                  </a:solidFill>
                  <a:latin typeface="微软雅黑" panose="020B0503020204020204" pitchFamily="34" charset="-122"/>
                  <a:ea typeface="微软雅黑" panose="020B0503020204020204" pitchFamily="34" charset="-122"/>
                </a:endParaRPr>
              </a:p>
            </p:txBody>
          </p:sp>
        </p:grpSp>
        <p:grpSp>
          <p:nvGrpSpPr>
            <p:cNvPr id="87" name="组合 86"/>
            <p:cNvGrpSpPr/>
            <p:nvPr/>
          </p:nvGrpSpPr>
          <p:grpSpPr>
            <a:xfrm>
              <a:off x="5210236" y="3779514"/>
              <a:ext cx="830876" cy="288220"/>
              <a:chOff x="6948488" y="4630738"/>
              <a:chExt cx="1108075" cy="384175"/>
            </a:xfrm>
            <a:solidFill>
              <a:srgbClr val="1B323D"/>
            </a:solidFill>
          </p:grpSpPr>
          <p:sp>
            <p:nvSpPr>
              <p:cNvPr id="103" name="Line 115"/>
              <p:cNvSpPr>
                <a:spLocks noChangeShapeType="1"/>
              </p:cNvSpPr>
              <p:nvPr/>
            </p:nvSpPr>
            <p:spPr bwMode="auto">
              <a:xfrm>
                <a:off x="7508876" y="4630738"/>
                <a:ext cx="0" cy="384175"/>
              </a:xfrm>
              <a:prstGeom prst="line">
                <a:avLst/>
              </a:prstGeom>
              <a:grpFill/>
              <a:ln w="12700" cap="flat">
                <a:solidFill>
                  <a:schemeClr val="bg1"/>
                </a:solidFill>
                <a:prstDash val="solid"/>
                <a:miter lim="800000"/>
              </a:ln>
            </p:spPr>
            <p:txBody>
              <a:bodyPr vert="horz" wrap="square" lIns="91440" tIns="45720" rIns="91440" bIns="45720" numCol="1" anchor="t" anchorCtr="0" compatLnSpc="1"/>
              <a:lstStyle/>
              <a:p>
                <a:endParaRPr lang="zh-CN" altLang="en-US" b="0" dirty="0">
                  <a:solidFill>
                    <a:srgbClr val="0070C0"/>
                  </a:solidFill>
                  <a:latin typeface="微软雅黑" panose="020B0503020204020204" pitchFamily="34" charset="-122"/>
                  <a:ea typeface="微软雅黑" panose="020B0503020204020204" pitchFamily="34" charset="-122"/>
                </a:endParaRPr>
              </a:p>
            </p:txBody>
          </p:sp>
          <p:sp>
            <p:nvSpPr>
              <p:cNvPr id="104" name="Line 125"/>
              <p:cNvSpPr>
                <a:spLocks noChangeShapeType="1"/>
              </p:cNvSpPr>
              <p:nvPr/>
            </p:nvSpPr>
            <p:spPr bwMode="auto">
              <a:xfrm flipH="1">
                <a:off x="6948488" y="4824413"/>
                <a:ext cx="1108075" cy="0"/>
              </a:xfrm>
              <a:prstGeom prst="line">
                <a:avLst/>
              </a:prstGeom>
              <a:grpFill/>
              <a:ln w="12700" cap="flat">
                <a:solidFill>
                  <a:schemeClr val="bg1"/>
                </a:solidFill>
                <a:prstDash val="solid"/>
                <a:miter lim="800000"/>
              </a:ln>
            </p:spPr>
            <p:txBody>
              <a:bodyPr vert="horz" wrap="square" lIns="91440" tIns="45720" rIns="91440" bIns="45720" numCol="1" anchor="t" anchorCtr="0" compatLnSpc="1"/>
              <a:lstStyle/>
              <a:p>
                <a:endParaRPr lang="zh-CN" altLang="en-US" b="0" dirty="0">
                  <a:solidFill>
                    <a:srgbClr val="0070C0"/>
                  </a:solidFill>
                  <a:latin typeface="微软雅黑" panose="020B0503020204020204" pitchFamily="34" charset="-122"/>
                  <a:ea typeface="微软雅黑" panose="020B0503020204020204" pitchFamily="34" charset="-122"/>
                </a:endParaRPr>
              </a:p>
            </p:txBody>
          </p:sp>
          <p:sp>
            <p:nvSpPr>
              <p:cNvPr id="105" name="Line 126"/>
              <p:cNvSpPr>
                <a:spLocks noChangeShapeType="1"/>
              </p:cNvSpPr>
              <p:nvPr/>
            </p:nvSpPr>
            <p:spPr bwMode="auto">
              <a:xfrm>
                <a:off x="6948488" y="4818063"/>
                <a:ext cx="0" cy="196850"/>
              </a:xfrm>
              <a:prstGeom prst="line">
                <a:avLst/>
              </a:prstGeom>
              <a:grpFill/>
              <a:ln w="12700" cap="flat">
                <a:solidFill>
                  <a:schemeClr val="bg1"/>
                </a:solidFill>
                <a:prstDash val="solid"/>
                <a:miter lim="800000"/>
              </a:ln>
            </p:spPr>
            <p:txBody>
              <a:bodyPr vert="horz" wrap="square" lIns="91440" tIns="45720" rIns="91440" bIns="45720" numCol="1" anchor="t" anchorCtr="0" compatLnSpc="1"/>
              <a:lstStyle/>
              <a:p>
                <a:endParaRPr lang="zh-CN" altLang="en-US" b="0" dirty="0">
                  <a:solidFill>
                    <a:srgbClr val="0070C0"/>
                  </a:solidFill>
                  <a:latin typeface="微软雅黑" panose="020B0503020204020204" pitchFamily="34" charset="-122"/>
                  <a:ea typeface="微软雅黑" panose="020B0503020204020204" pitchFamily="34" charset="-122"/>
                </a:endParaRPr>
              </a:p>
            </p:txBody>
          </p:sp>
          <p:sp>
            <p:nvSpPr>
              <p:cNvPr id="106" name="Line 127"/>
              <p:cNvSpPr>
                <a:spLocks noChangeShapeType="1"/>
              </p:cNvSpPr>
              <p:nvPr/>
            </p:nvSpPr>
            <p:spPr bwMode="auto">
              <a:xfrm>
                <a:off x="8056563" y="4818063"/>
                <a:ext cx="0" cy="196850"/>
              </a:xfrm>
              <a:prstGeom prst="line">
                <a:avLst/>
              </a:prstGeom>
              <a:grpFill/>
              <a:ln w="12700" cap="flat">
                <a:solidFill>
                  <a:schemeClr val="bg1"/>
                </a:solidFill>
                <a:prstDash val="solid"/>
                <a:miter lim="800000"/>
              </a:ln>
            </p:spPr>
            <p:txBody>
              <a:bodyPr vert="horz" wrap="square" lIns="91440" tIns="45720" rIns="91440" bIns="45720" numCol="1" anchor="t" anchorCtr="0" compatLnSpc="1"/>
              <a:lstStyle/>
              <a:p>
                <a:endParaRPr lang="zh-CN" altLang="en-US" b="0" dirty="0">
                  <a:solidFill>
                    <a:srgbClr val="0070C0"/>
                  </a:solidFill>
                  <a:latin typeface="微软雅黑" panose="020B0503020204020204" pitchFamily="34" charset="-122"/>
                  <a:ea typeface="微软雅黑" panose="020B0503020204020204" pitchFamily="34" charset="-122"/>
                </a:endParaRPr>
              </a:p>
            </p:txBody>
          </p:sp>
        </p:grpSp>
        <p:grpSp>
          <p:nvGrpSpPr>
            <p:cNvPr id="88" name="组合 87"/>
            <p:cNvGrpSpPr/>
            <p:nvPr/>
          </p:nvGrpSpPr>
          <p:grpSpPr>
            <a:xfrm>
              <a:off x="1227269" y="3634213"/>
              <a:ext cx="371394" cy="446623"/>
              <a:chOff x="1636713" y="4437063"/>
              <a:chExt cx="495300" cy="595313"/>
            </a:xfrm>
            <a:solidFill>
              <a:srgbClr val="1B323D"/>
            </a:solidFill>
          </p:grpSpPr>
          <p:sp>
            <p:nvSpPr>
              <p:cNvPr id="99" name="Line 133"/>
              <p:cNvSpPr>
                <a:spLocks noChangeShapeType="1"/>
              </p:cNvSpPr>
              <p:nvPr/>
            </p:nvSpPr>
            <p:spPr bwMode="auto">
              <a:xfrm>
                <a:off x="1901826" y="4437063"/>
                <a:ext cx="0" cy="382588"/>
              </a:xfrm>
              <a:prstGeom prst="line">
                <a:avLst/>
              </a:prstGeom>
              <a:grpFill/>
              <a:ln w="12700" cap="flat">
                <a:solidFill>
                  <a:schemeClr val="bg1"/>
                </a:solidFill>
                <a:prstDash val="solid"/>
                <a:miter lim="800000"/>
              </a:ln>
            </p:spPr>
            <p:txBody>
              <a:bodyPr vert="horz" wrap="square" lIns="91440" tIns="45720" rIns="91440" bIns="45720" numCol="1" anchor="t" anchorCtr="0" compatLnSpc="1"/>
              <a:lstStyle/>
              <a:p>
                <a:endParaRPr lang="zh-CN" altLang="en-US" b="0" dirty="0">
                  <a:solidFill>
                    <a:srgbClr val="0070C0"/>
                  </a:solidFill>
                  <a:latin typeface="微软雅黑" panose="020B0503020204020204" pitchFamily="34" charset="-122"/>
                  <a:ea typeface="微软雅黑" panose="020B0503020204020204" pitchFamily="34" charset="-122"/>
                </a:endParaRPr>
              </a:p>
            </p:txBody>
          </p:sp>
          <p:sp>
            <p:nvSpPr>
              <p:cNvPr id="100" name="Line 134"/>
              <p:cNvSpPr>
                <a:spLocks noChangeShapeType="1"/>
              </p:cNvSpPr>
              <p:nvPr/>
            </p:nvSpPr>
            <p:spPr bwMode="auto">
              <a:xfrm flipH="1">
                <a:off x="1636713" y="4824413"/>
                <a:ext cx="493713" cy="0"/>
              </a:xfrm>
              <a:prstGeom prst="line">
                <a:avLst/>
              </a:prstGeom>
              <a:grpFill/>
              <a:ln w="12700" cap="flat">
                <a:solidFill>
                  <a:schemeClr val="bg1"/>
                </a:solidFill>
                <a:prstDash val="solid"/>
                <a:miter lim="800000"/>
              </a:ln>
            </p:spPr>
            <p:txBody>
              <a:bodyPr vert="horz" wrap="square" lIns="91440" tIns="45720" rIns="91440" bIns="45720" numCol="1" anchor="t" anchorCtr="0" compatLnSpc="1"/>
              <a:lstStyle/>
              <a:p>
                <a:endParaRPr lang="zh-CN" altLang="en-US" b="0" dirty="0">
                  <a:solidFill>
                    <a:srgbClr val="0070C0"/>
                  </a:solidFill>
                  <a:latin typeface="微软雅黑" panose="020B0503020204020204" pitchFamily="34" charset="-122"/>
                  <a:ea typeface="微软雅黑" panose="020B0503020204020204" pitchFamily="34" charset="-122"/>
                </a:endParaRPr>
              </a:p>
            </p:txBody>
          </p:sp>
          <p:sp>
            <p:nvSpPr>
              <p:cNvPr id="101" name="Line 135"/>
              <p:cNvSpPr>
                <a:spLocks noChangeShapeType="1"/>
              </p:cNvSpPr>
              <p:nvPr/>
            </p:nvSpPr>
            <p:spPr bwMode="auto">
              <a:xfrm>
                <a:off x="1639888" y="4824413"/>
                <a:ext cx="0" cy="207963"/>
              </a:xfrm>
              <a:prstGeom prst="line">
                <a:avLst/>
              </a:prstGeom>
              <a:grpFill/>
              <a:ln w="12700" cap="flat">
                <a:solidFill>
                  <a:schemeClr val="bg1"/>
                </a:solidFill>
                <a:prstDash val="solid"/>
                <a:miter lim="800000"/>
              </a:ln>
            </p:spPr>
            <p:txBody>
              <a:bodyPr vert="horz" wrap="square" lIns="91440" tIns="45720" rIns="91440" bIns="45720" numCol="1" anchor="t" anchorCtr="0" compatLnSpc="1"/>
              <a:lstStyle/>
              <a:p>
                <a:endParaRPr lang="zh-CN" altLang="en-US" b="0" dirty="0">
                  <a:solidFill>
                    <a:srgbClr val="0070C0"/>
                  </a:solidFill>
                  <a:latin typeface="微软雅黑" panose="020B0503020204020204" pitchFamily="34" charset="-122"/>
                  <a:ea typeface="微软雅黑" panose="020B0503020204020204" pitchFamily="34" charset="-122"/>
                </a:endParaRPr>
              </a:p>
            </p:txBody>
          </p:sp>
          <p:sp>
            <p:nvSpPr>
              <p:cNvPr id="102" name="Line 136"/>
              <p:cNvSpPr>
                <a:spLocks noChangeShapeType="1"/>
              </p:cNvSpPr>
              <p:nvPr/>
            </p:nvSpPr>
            <p:spPr bwMode="auto">
              <a:xfrm>
                <a:off x="2132013" y="4824413"/>
                <a:ext cx="0" cy="207963"/>
              </a:xfrm>
              <a:prstGeom prst="line">
                <a:avLst/>
              </a:prstGeom>
              <a:grpFill/>
              <a:ln w="12700" cap="flat">
                <a:solidFill>
                  <a:schemeClr val="bg1"/>
                </a:solidFill>
                <a:prstDash val="solid"/>
                <a:miter lim="800000"/>
              </a:ln>
            </p:spPr>
            <p:txBody>
              <a:bodyPr vert="horz" wrap="square" lIns="91440" tIns="45720" rIns="91440" bIns="45720" numCol="1" anchor="t" anchorCtr="0" compatLnSpc="1"/>
              <a:lstStyle/>
              <a:p>
                <a:endParaRPr lang="zh-CN" altLang="en-US" b="0" dirty="0">
                  <a:solidFill>
                    <a:srgbClr val="0070C0"/>
                  </a:solidFill>
                  <a:latin typeface="微软雅黑" panose="020B0503020204020204" pitchFamily="34" charset="-122"/>
                  <a:ea typeface="微软雅黑" panose="020B0503020204020204" pitchFamily="34" charset="-122"/>
                </a:endParaRPr>
              </a:p>
            </p:txBody>
          </p:sp>
        </p:grpSp>
        <p:grpSp>
          <p:nvGrpSpPr>
            <p:cNvPr id="89" name="组合 88"/>
            <p:cNvGrpSpPr/>
            <p:nvPr/>
          </p:nvGrpSpPr>
          <p:grpSpPr>
            <a:xfrm>
              <a:off x="2245033" y="3634213"/>
              <a:ext cx="371394" cy="446623"/>
              <a:chOff x="2994026" y="4437063"/>
              <a:chExt cx="495300" cy="595313"/>
            </a:xfrm>
            <a:solidFill>
              <a:srgbClr val="1B323D"/>
            </a:solidFill>
          </p:grpSpPr>
          <p:sp>
            <p:nvSpPr>
              <p:cNvPr id="95" name="Line 137"/>
              <p:cNvSpPr>
                <a:spLocks noChangeShapeType="1"/>
              </p:cNvSpPr>
              <p:nvPr/>
            </p:nvSpPr>
            <p:spPr bwMode="auto">
              <a:xfrm>
                <a:off x="3257551" y="4437063"/>
                <a:ext cx="0" cy="382588"/>
              </a:xfrm>
              <a:prstGeom prst="line">
                <a:avLst/>
              </a:prstGeom>
              <a:grpFill/>
              <a:ln w="12700" cap="flat">
                <a:solidFill>
                  <a:schemeClr val="bg1"/>
                </a:solidFill>
                <a:prstDash val="solid"/>
                <a:miter lim="800000"/>
              </a:ln>
            </p:spPr>
            <p:txBody>
              <a:bodyPr vert="horz" wrap="square" lIns="91440" tIns="45720" rIns="91440" bIns="45720" numCol="1" anchor="t" anchorCtr="0" compatLnSpc="1"/>
              <a:lstStyle/>
              <a:p>
                <a:endParaRPr lang="zh-CN" altLang="en-US" b="0" dirty="0">
                  <a:solidFill>
                    <a:srgbClr val="0070C0"/>
                  </a:solidFill>
                  <a:latin typeface="微软雅黑" panose="020B0503020204020204" pitchFamily="34" charset="-122"/>
                  <a:ea typeface="微软雅黑" panose="020B0503020204020204" pitchFamily="34" charset="-122"/>
                </a:endParaRPr>
              </a:p>
            </p:txBody>
          </p:sp>
          <p:sp>
            <p:nvSpPr>
              <p:cNvPr id="96" name="Line 138"/>
              <p:cNvSpPr>
                <a:spLocks noChangeShapeType="1"/>
              </p:cNvSpPr>
              <p:nvPr/>
            </p:nvSpPr>
            <p:spPr bwMode="auto">
              <a:xfrm flipH="1">
                <a:off x="2994026" y="4824413"/>
                <a:ext cx="492125" cy="0"/>
              </a:xfrm>
              <a:prstGeom prst="line">
                <a:avLst/>
              </a:prstGeom>
              <a:grpFill/>
              <a:ln w="12700" cap="flat">
                <a:solidFill>
                  <a:schemeClr val="bg1"/>
                </a:solidFill>
                <a:prstDash val="solid"/>
                <a:miter lim="800000"/>
              </a:ln>
            </p:spPr>
            <p:txBody>
              <a:bodyPr vert="horz" wrap="square" lIns="91440" tIns="45720" rIns="91440" bIns="45720" numCol="1" anchor="t" anchorCtr="0" compatLnSpc="1"/>
              <a:lstStyle/>
              <a:p>
                <a:endParaRPr lang="zh-CN" altLang="en-US" b="0" dirty="0">
                  <a:solidFill>
                    <a:srgbClr val="0070C0"/>
                  </a:solidFill>
                  <a:latin typeface="微软雅黑" panose="020B0503020204020204" pitchFamily="34" charset="-122"/>
                  <a:ea typeface="微软雅黑" panose="020B0503020204020204" pitchFamily="34" charset="-122"/>
                </a:endParaRPr>
              </a:p>
            </p:txBody>
          </p:sp>
          <p:sp>
            <p:nvSpPr>
              <p:cNvPr id="97" name="Line 139"/>
              <p:cNvSpPr>
                <a:spLocks noChangeShapeType="1"/>
              </p:cNvSpPr>
              <p:nvPr/>
            </p:nvSpPr>
            <p:spPr bwMode="auto">
              <a:xfrm>
                <a:off x="2997201" y="4824413"/>
                <a:ext cx="0" cy="207963"/>
              </a:xfrm>
              <a:prstGeom prst="line">
                <a:avLst/>
              </a:prstGeom>
              <a:grpFill/>
              <a:ln w="12700" cap="flat">
                <a:solidFill>
                  <a:schemeClr val="bg1"/>
                </a:solidFill>
                <a:prstDash val="solid"/>
                <a:miter lim="800000"/>
              </a:ln>
            </p:spPr>
            <p:txBody>
              <a:bodyPr vert="horz" wrap="square" lIns="91440" tIns="45720" rIns="91440" bIns="45720" numCol="1" anchor="t" anchorCtr="0" compatLnSpc="1"/>
              <a:lstStyle/>
              <a:p>
                <a:endParaRPr lang="zh-CN" altLang="en-US" b="0" dirty="0">
                  <a:solidFill>
                    <a:srgbClr val="0070C0"/>
                  </a:solidFill>
                  <a:latin typeface="微软雅黑" panose="020B0503020204020204" pitchFamily="34" charset="-122"/>
                  <a:ea typeface="微软雅黑" panose="020B0503020204020204" pitchFamily="34" charset="-122"/>
                </a:endParaRPr>
              </a:p>
            </p:txBody>
          </p:sp>
          <p:sp>
            <p:nvSpPr>
              <p:cNvPr id="98" name="Line 140"/>
              <p:cNvSpPr>
                <a:spLocks noChangeShapeType="1"/>
              </p:cNvSpPr>
              <p:nvPr/>
            </p:nvSpPr>
            <p:spPr bwMode="auto">
              <a:xfrm>
                <a:off x="3489326" y="4824413"/>
                <a:ext cx="0" cy="207963"/>
              </a:xfrm>
              <a:prstGeom prst="line">
                <a:avLst/>
              </a:prstGeom>
              <a:grpFill/>
              <a:ln w="12700" cap="flat">
                <a:solidFill>
                  <a:schemeClr val="bg1"/>
                </a:solidFill>
                <a:prstDash val="solid"/>
                <a:miter lim="800000"/>
              </a:ln>
            </p:spPr>
            <p:txBody>
              <a:bodyPr vert="horz" wrap="square" lIns="91440" tIns="45720" rIns="91440" bIns="45720" numCol="1" anchor="t" anchorCtr="0" compatLnSpc="1"/>
              <a:lstStyle/>
              <a:p>
                <a:endParaRPr lang="zh-CN" altLang="en-US" b="0" dirty="0">
                  <a:solidFill>
                    <a:srgbClr val="0070C0"/>
                  </a:solidFill>
                  <a:latin typeface="微软雅黑" panose="020B0503020204020204" pitchFamily="34" charset="-122"/>
                  <a:ea typeface="微软雅黑" panose="020B0503020204020204" pitchFamily="34" charset="-122"/>
                </a:endParaRPr>
              </a:p>
            </p:txBody>
          </p:sp>
        </p:grpSp>
        <p:grpSp>
          <p:nvGrpSpPr>
            <p:cNvPr id="90" name="组合 89"/>
            <p:cNvGrpSpPr/>
            <p:nvPr/>
          </p:nvGrpSpPr>
          <p:grpSpPr>
            <a:xfrm>
              <a:off x="7064683" y="3634213"/>
              <a:ext cx="371394" cy="446623"/>
              <a:chOff x="2994026" y="4437063"/>
              <a:chExt cx="495300" cy="595313"/>
            </a:xfrm>
            <a:solidFill>
              <a:srgbClr val="1B323D"/>
            </a:solidFill>
          </p:grpSpPr>
          <p:sp>
            <p:nvSpPr>
              <p:cNvPr id="91" name="Line 137"/>
              <p:cNvSpPr>
                <a:spLocks noChangeShapeType="1"/>
              </p:cNvSpPr>
              <p:nvPr/>
            </p:nvSpPr>
            <p:spPr bwMode="auto">
              <a:xfrm>
                <a:off x="3257551" y="4437063"/>
                <a:ext cx="0" cy="382588"/>
              </a:xfrm>
              <a:prstGeom prst="line">
                <a:avLst/>
              </a:prstGeom>
              <a:grpFill/>
              <a:ln w="12700" cap="flat">
                <a:solidFill>
                  <a:schemeClr val="bg1"/>
                </a:solidFill>
                <a:prstDash val="solid"/>
                <a:miter lim="800000"/>
              </a:ln>
            </p:spPr>
            <p:txBody>
              <a:bodyPr vert="horz" wrap="square" lIns="91440" tIns="45720" rIns="91440" bIns="45720" numCol="1" anchor="t" anchorCtr="0" compatLnSpc="1"/>
              <a:lstStyle/>
              <a:p>
                <a:endParaRPr lang="zh-CN" altLang="en-US" b="0" dirty="0">
                  <a:solidFill>
                    <a:srgbClr val="0070C0"/>
                  </a:solidFill>
                  <a:latin typeface="微软雅黑" panose="020B0503020204020204" pitchFamily="34" charset="-122"/>
                  <a:ea typeface="微软雅黑" panose="020B0503020204020204" pitchFamily="34" charset="-122"/>
                </a:endParaRPr>
              </a:p>
            </p:txBody>
          </p:sp>
          <p:sp>
            <p:nvSpPr>
              <p:cNvPr id="92" name="Line 138"/>
              <p:cNvSpPr>
                <a:spLocks noChangeShapeType="1"/>
              </p:cNvSpPr>
              <p:nvPr/>
            </p:nvSpPr>
            <p:spPr bwMode="auto">
              <a:xfrm flipH="1">
                <a:off x="2994026" y="4824413"/>
                <a:ext cx="492125" cy="0"/>
              </a:xfrm>
              <a:prstGeom prst="line">
                <a:avLst/>
              </a:prstGeom>
              <a:grpFill/>
              <a:ln w="12700" cap="flat">
                <a:solidFill>
                  <a:schemeClr val="bg1"/>
                </a:solidFill>
                <a:prstDash val="solid"/>
                <a:miter lim="800000"/>
              </a:ln>
            </p:spPr>
            <p:txBody>
              <a:bodyPr vert="horz" wrap="square" lIns="91440" tIns="45720" rIns="91440" bIns="45720" numCol="1" anchor="t" anchorCtr="0" compatLnSpc="1"/>
              <a:lstStyle/>
              <a:p>
                <a:endParaRPr lang="zh-CN" altLang="en-US" b="0" dirty="0">
                  <a:solidFill>
                    <a:srgbClr val="0070C0"/>
                  </a:solidFill>
                  <a:latin typeface="微软雅黑" panose="020B0503020204020204" pitchFamily="34" charset="-122"/>
                  <a:ea typeface="微软雅黑" panose="020B0503020204020204" pitchFamily="34" charset="-122"/>
                </a:endParaRPr>
              </a:p>
            </p:txBody>
          </p:sp>
          <p:sp>
            <p:nvSpPr>
              <p:cNvPr id="93" name="Line 139"/>
              <p:cNvSpPr>
                <a:spLocks noChangeShapeType="1"/>
              </p:cNvSpPr>
              <p:nvPr/>
            </p:nvSpPr>
            <p:spPr bwMode="auto">
              <a:xfrm>
                <a:off x="2997201" y="4824413"/>
                <a:ext cx="0" cy="207963"/>
              </a:xfrm>
              <a:prstGeom prst="line">
                <a:avLst/>
              </a:prstGeom>
              <a:grpFill/>
              <a:ln w="12700" cap="flat">
                <a:solidFill>
                  <a:schemeClr val="bg1"/>
                </a:solidFill>
                <a:prstDash val="solid"/>
                <a:miter lim="800000"/>
              </a:ln>
            </p:spPr>
            <p:txBody>
              <a:bodyPr vert="horz" wrap="square" lIns="91440" tIns="45720" rIns="91440" bIns="45720" numCol="1" anchor="t" anchorCtr="0" compatLnSpc="1"/>
              <a:lstStyle/>
              <a:p>
                <a:endParaRPr lang="zh-CN" altLang="en-US" b="0" dirty="0">
                  <a:solidFill>
                    <a:srgbClr val="0070C0"/>
                  </a:solidFill>
                  <a:latin typeface="微软雅黑" panose="020B0503020204020204" pitchFamily="34" charset="-122"/>
                  <a:ea typeface="微软雅黑" panose="020B0503020204020204" pitchFamily="34" charset="-122"/>
                </a:endParaRPr>
              </a:p>
            </p:txBody>
          </p:sp>
          <p:sp>
            <p:nvSpPr>
              <p:cNvPr id="94" name="Line 140"/>
              <p:cNvSpPr>
                <a:spLocks noChangeShapeType="1"/>
              </p:cNvSpPr>
              <p:nvPr/>
            </p:nvSpPr>
            <p:spPr bwMode="auto">
              <a:xfrm>
                <a:off x="3489326" y="4824413"/>
                <a:ext cx="0" cy="207963"/>
              </a:xfrm>
              <a:prstGeom prst="line">
                <a:avLst/>
              </a:prstGeom>
              <a:grpFill/>
              <a:ln w="12700" cap="flat">
                <a:solidFill>
                  <a:schemeClr val="bg1"/>
                </a:solidFill>
                <a:prstDash val="solid"/>
                <a:miter lim="800000"/>
              </a:ln>
            </p:spPr>
            <p:txBody>
              <a:bodyPr vert="horz" wrap="square" lIns="91440" tIns="45720" rIns="91440" bIns="45720" numCol="1" anchor="t" anchorCtr="0" compatLnSpc="1"/>
              <a:lstStyle/>
              <a:p>
                <a:endParaRPr lang="zh-CN" altLang="en-US" b="0" dirty="0">
                  <a:solidFill>
                    <a:srgbClr val="0070C0"/>
                  </a:solidFill>
                  <a:latin typeface="微软雅黑" panose="020B0503020204020204" pitchFamily="34" charset="-122"/>
                  <a:ea typeface="微软雅黑" panose="020B0503020204020204" pitchFamily="34" charset="-122"/>
                </a:endParaRPr>
              </a:p>
            </p:txBody>
          </p:sp>
        </p:grpSp>
      </p:grpSp>
      <p:grpSp>
        <p:nvGrpSpPr>
          <p:cNvPr id="7" name="组合 6"/>
          <p:cNvGrpSpPr/>
          <p:nvPr/>
        </p:nvGrpSpPr>
        <p:grpSpPr>
          <a:xfrm>
            <a:off x="8266914" y="-18254"/>
            <a:ext cx="649280" cy="762000"/>
            <a:chOff x="8266914" y="-18254"/>
            <a:chExt cx="649280" cy="762000"/>
          </a:xfrm>
        </p:grpSpPr>
        <p:sp>
          <p:nvSpPr>
            <p:cNvPr id="8" name="AutoShape 7"/>
            <p:cNvSpPr>
              <a:spLocks noChangeArrowheads="1"/>
            </p:cNvSpPr>
            <p:nvPr/>
          </p:nvSpPr>
          <p:spPr bwMode="auto">
            <a:xfrm rot="5400000">
              <a:off x="8201851" y="88633"/>
              <a:ext cx="762000" cy="548226"/>
            </a:xfrm>
            <a:prstGeom prst="homePlate">
              <a:avLst>
                <a:gd name="adj" fmla="val 35606"/>
              </a:avLst>
            </a:prstGeom>
            <a:solidFill>
              <a:schemeClr val="bg1">
                <a:lumMod val="95000"/>
              </a:schemeClr>
            </a:solidFill>
            <a:ln w="9525">
              <a:noFill/>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ot="10800000" vert="eaVert" wrap="none" lIns="91440" tIns="45720" rIns="91440" bIns="45720"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pPr>
              <a:endParaRPr kumimoji="0" lang="zh-CN" altLang="zh-CN" sz="1800" b="0" i="0" u="none" strike="noStrike" cap="none" normalizeH="0" baseline="0" dirty="0">
                <a:ln>
                  <a:noFill/>
                </a:ln>
                <a:solidFill>
                  <a:schemeClr val="tx1"/>
                </a:solidFill>
                <a:effectLst/>
                <a:latin typeface="微软雅黑" panose="020B0503020204020204" pitchFamily="34" charset="-122"/>
                <a:ea typeface="宋体" panose="02010600030101010101" pitchFamily="2" charset="-122"/>
                <a:cs typeface="宋体" panose="02010600030101010101" pitchFamily="2" charset="-122"/>
              </a:endParaRPr>
            </a:p>
          </p:txBody>
        </p:sp>
        <p:grpSp>
          <p:nvGrpSpPr>
            <p:cNvPr id="9" name="组合 8"/>
            <p:cNvGrpSpPr/>
            <p:nvPr/>
          </p:nvGrpSpPr>
          <p:grpSpPr>
            <a:xfrm>
              <a:off x="8266914" y="134144"/>
              <a:ext cx="649280" cy="475558"/>
              <a:chOff x="235091" y="185120"/>
              <a:chExt cx="649280" cy="475558"/>
            </a:xfrm>
          </p:grpSpPr>
          <p:sp>
            <p:nvSpPr>
              <p:cNvPr id="10" name="矩形 9"/>
              <p:cNvSpPr/>
              <p:nvPr/>
            </p:nvSpPr>
            <p:spPr>
              <a:xfrm>
                <a:off x="235091" y="185120"/>
                <a:ext cx="649280" cy="369332"/>
              </a:xfrm>
              <a:prstGeom prst="rect">
                <a:avLst/>
              </a:prstGeom>
            </p:spPr>
            <p:txBody>
              <a:bodyPr wrap="none">
                <a:spAutoFit/>
              </a:bodyPr>
              <a:lstStyle/>
              <a:p>
                <a:r>
                  <a:rPr lang="en-US" altLang="zh-CN" b="0" dirty="0">
                    <a:solidFill>
                      <a:schemeClr val="accent3">
                        <a:lumMod val="50000"/>
                      </a:schemeClr>
                    </a:solidFill>
                    <a:latin typeface="Impact" panose="020B0806030902050204" pitchFamily="34" charset="0"/>
                  </a:rPr>
                  <a:t>LOGO</a:t>
                </a:r>
                <a:endParaRPr lang="zh-CN" altLang="en-US" b="0" dirty="0">
                  <a:solidFill>
                    <a:schemeClr val="accent3">
                      <a:lumMod val="50000"/>
                    </a:schemeClr>
                  </a:solidFill>
                  <a:latin typeface="Impact" panose="020B0806030902050204" pitchFamily="34" charset="0"/>
                </a:endParaRPr>
              </a:p>
            </p:txBody>
          </p:sp>
          <p:sp>
            <p:nvSpPr>
              <p:cNvPr id="11" name="矩形 10"/>
              <p:cNvSpPr/>
              <p:nvPr/>
            </p:nvSpPr>
            <p:spPr>
              <a:xfrm>
                <a:off x="292677" y="460623"/>
                <a:ext cx="535724" cy="200055"/>
              </a:xfrm>
              <a:prstGeom prst="rect">
                <a:avLst/>
              </a:prstGeom>
            </p:spPr>
            <p:txBody>
              <a:bodyPr wrap="none">
                <a:spAutoFit/>
              </a:bodyPr>
              <a:lstStyle/>
              <a:p>
                <a:r>
                  <a:rPr lang="en-US" altLang="zh-CN" sz="700" b="0" dirty="0">
                    <a:solidFill>
                      <a:srgbClr val="00B0F0"/>
                    </a:solidFill>
                    <a:latin typeface="Impact" panose="020B0806030902050204" pitchFamily="34" charset="0"/>
                    <a:ea typeface="微软雅黑" panose="020B0503020204020204" pitchFamily="34" charset="-122"/>
                  </a:rPr>
                  <a:t>TEXT HERE</a:t>
                </a:r>
                <a:endParaRPr lang="zh-CN" altLang="en-US" sz="700" b="0" dirty="0">
                  <a:solidFill>
                    <a:srgbClr val="00B0F0"/>
                  </a:solidFill>
                  <a:latin typeface="Impact" panose="020B0806030902050204" pitchFamily="34" charset="0"/>
                  <a:ea typeface="微软雅黑" panose="020B0503020204020204" pitchFamily="34" charset="-122"/>
                </a:endParaRPr>
              </a:p>
            </p:txBody>
          </p:sp>
        </p:grpSp>
      </p:grpSp>
      <p:sp>
        <p:nvSpPr>
          <p:cNvPr id="12" name="Line 104"/>
          <p:cNvSpPr>
            <a:spLocks noChangeShapeType="1"/>
          </p:cNvSpPr>
          <p:nvPr/>
        </p:nvSpPr>
        <p:spPr bwMode="auto">
          <a:xfrm>
            <a:off x="4767419" y="1505908"/>
            <a:ext cx="0" cy="253682"/>
          </a:xfrm>
          <a:prstGeom prst="line">
            <a:avLst/>
          </a:prstGeom>
          <a:noFill/>
          <a:ln w="12700" cap="flat">
            <a:solidFill>
              <a:schemeClr val="bg1"/>
            </a:solidFill>
            <a:prstDash val="solid"/>
            <a:miter lim="800000"/>
          </a:ln>
          <a:extLst>
            <a:ext uri="{909E8E84-426E-40DD-AFC4-6F175D3DCCD1}">
              <a14:hiddenFill xmlns:a14="http://schemas.microsoft.com/office/drawing/2010/main">
                <a:noFill/>
              </a14:hiddenFill>
            </a:ext>
          </a:extLst>
        </p:spPr>
        <p:txBody>
          <a:bodyPr vert="horz" wrap="square" lIns="68571" tIns="34285" rIns="68571" bIns="34285" numCol="1" anchor="t" anchorCtr="0" compatLnSpc="1"/>
          <a:lstStyle/>
          <a:p>
            <a:endParaRPr lang="zh-CN" altLang="en-US" dirty="0">
              <a:solidFill>
                <a:schemeClr val="bg1"/>
              </a:solidFill>
              <a:latin typeface="微软雅黑" panose="020B0503020204020204" pitchFamily="34" charset="-122"/>
            </a:endParaRPr>
          </a:p>
        </p:txBody>
      </p:sp>
      <p:sp>
        <p:nvSpPr>
          <p:cNvPr id="13" name="Line 105"/>
          <p:cNvSpPr>
            <a:spLocks noChangeShapeType="1"/>
          </p:cNvSpPr>
          <p:nvPr/>
        </p:nvSpPr>
        <p:spPr bwMode="auto">
          <a:xfrm>
            <a:off x="4767419" y="2115344"/>
            <a:ext cx="0" cy="352534"/>
          </a:xfrm>
          <a:prstGeom prst="line">
            <a:avLst/>
          </a:prstGeom>
          <a:noFill/>
          <a:ln w="12700" cap="flat">
            <a:solidFill>
              <a:schemeClr val="bg1"/>
            </a:solidFill>
            <a:prstDash val="solid"/>
            <a:miter lim="800000"/>
          </a:ln>
          <a:extLst>
            <a:ext uri="{909E8E84-426E-40DD-AFC4-6F175D3DCCD1}">
              <a14:hiddenFill xmlns:a14="http://schemas.microsoft.com/office/drawing/2010/main">
                <a:noFill/>
              </a14:hiddenFill>
            </a:ext>
          </a:extLst>
        </p:spPr>
        <p:txBody>
          <a:bodyPr vert="horz" wrap="square" lIns="68571" tIns="34285" rIns="68571" bIns="34285" numCol="1" anchor="t" anchorCtr="0" compatLnSpc="1"/>
          <a:lstStyle/>
          <a:p>
            <a:endParaRPr lang="zh-CN" altLang="en-US" dirty="0">
              <a:solidFill>
                <a:schemeClr val="bg1"/>
              </a:solidFill>
              <a:latin typeface="微软雅黑" panose="020B0503020204020204" pitchFamily="34" charset="-122"/>
            </a:endParaRPr>
          </a:p>
        </p:txBody>
      </p:sp>
      <p:grpSp>
        <p:nvGrpSpPr>
          <p:cNvPr id="14" name="组合 13"/>
          <p:cNvGrpSpPr/>
          <p:nvPr/>
        </p:nvGrpSpPr>
        <p:grpSpPr>
          <a:xfrm>
            <a:off x="1424870" y="2291611"/>
            <a:ext cx="5856604" cy="572868"/>
            <a:chOff x="1900238" y="2728913"/>
            <a:chExt cx="7810500" cy="763588"/>
          </a:xfrm>
          <a:solidFill>
            <a:srgbClr val="1B323D"/>
          </a:solidFill>
        </p:grpSpPr>
        <p:sp>
          <p:nvSpPr>
            <p:cNvPr id="15" name="Line 106"/>
            <p:cNvSpPr>
              <a:spLocks noChangeShapeType="1"/>
            </p:cNvSpPr>
            <p:nvPr/>
          </p:nvSpPr>
          <p:spPr bwMode="auto">
            <a:xfrm flipH="1">
              <a:off x="1900238" y="2728913"/>
              <a:ext cx="7810500" cy="0"/>
            </a:xfrm>
            <a:prstGeom prst="line">
              <a:avLst/>
            </a:prstGeom>
            <a:grpFill/>
            <a:ln w="12700" cap="flat">
              <a:solidFill>
                <a:schemeClr val="bg1"/>
              </a:solidFill>
              <a:prstDash val="solid"/>
              <a:miter lim="800000"/>
            </a:ln>
          </p:spPr>
          <p:txBody>
            <a:bodyPr vert="horz" wrap="square" lIns="91440" tIns="45720" rIns="91440" bIns="45720" numCol="1" anchor="t" anchorCtr="0" compatLnSpc="1"/>
            <a:lstStyle/>
            <a:p>
              <a:endParaRPr lang="zh-CN" altLang="en-US" b="0" dirty="0">
                <a:solidFill>
                  <a:srgbClr val="0070C0"/>
                </a:solidFill>
                <a:latin typeface="微软雅黑" panose="020B0503020204020204" pitchFamily="34" charset="-122"/>
                <a:ea typeface="微软雅黑" panose="020B0503020204020204" pitchFamily="34" charset="-122"/>
              </a:endParaRPr>
            </a:p>
          </p:txBody>
        </p:sp>
        <p:sp>
          <p:nvSpPr>
            <p:cNvPr id="16" name="Line 107"/>
            <p:cNvSpPr>
              <a:spLocks noChangeShapeType="1"/>
            </p:cNvSpPr>
            <p:nvPr/>
          </p:nvSpPr>
          <p:spPr bwMode="auto">
            <a:xfrm>
              <a:off x="9709151" y="2728913"/>
              <a:ext cx="0" cy="234950"/>
            </a:xfrm>
            <a:prstGeom prst="line">
              <a:avLst/>
            </a:prstGeom>
            <a:grpFill/>
            <a:ln w="12700" cap="flat">
              <a:solidFill>
                <a:schemeClr val="bg1"/>
              </a:solidFill>
              <a:prstDash val="solid"/>
              <a:miter lim="800000"/>
            </a:ln>
          </p:spPr>
          <p:txBody>
            <a:bodyPr vert="horz" wrap="square" lIns="91440" tIns="45720" rIns="91440" bIns="45720" numCol="1" anchor="t" anchorCtr="0" compatLnSpc="1"/>
            <a:lstStyle/>
            <a:p>
              <a:endParaRPr lang="zh-CN" altLang="en-US" b="0" dirty="0">
                <a:solidFill>
                  <a:srgbClr val="0070C0"/>
                </a:solidFill>
                <a:latin typeface="微软雅黑" panose="020B0503020204020204" pitchFamily="34" charset="-122"/>
                <a:ea typeface="微软雅黑" panose="020B0503020204020204" pitchFamily="34" charset="-122"/>
              </a:endParaRPr>
            </a:p>
          </p:txBody>
        </p:sp>
        <p:sp>
          <p:nvSpPr>
            <p:cNvPr id="17" name="Line 108"/>
            <p:cNvSpPr>
              <a:spLocks noChangeShapeType="1"/>
            </p:cNvSpPr>
            <p:nvPr/>
          </p:nvSpPr>
          <p:spPr bwMode="auto">
            <a:xfrm>
              <a:off x="3675063" y="2728913"/>
              <a:ext cx="0" cy="763588"/>
            </a:xfrm>
            <a:prstGeom prst="line">
              <a:avLst/>
            </a:prstGeom>
            <a:grpFill/>
            <a:ln w="12700" cap="flat">
              <a:solidFill>
                <a:schemeClr val="bg1"/>
              </a:solidFill>
              <a:prstDash val="solid"/>
              <a:miter lim="800000"/>
            </a:ln>
          </p:spPr>
          <p:txBody>
            <a:bodyPr vert="horz" wrap="square" lIns="91440" tIns="45720" rIns="91440" bIns="45720" numCol="1" anchor="t" anchorCtr="0" compatLnSpc="1"/>
            <a:lstStyle/>
            <a:p>
              <a:endParaRPr lang="zh-CN" altLang="en-US" b="0" dirty="0">
                <a:solidFill>
                  <a:srgbClr val="0070C0"/>
                </a:solidFill>
                <a:latin typeface="微软雅黑" panose="020B0503020204020204" pitchFamily="34" charset="-122"/>
                <a:ea typeface="微软雅黑" panose="020B0503020204020204" pitchFamily="34" charset="-122"/>
              </a:endParaRPr>
            </a:p>
          </p:txBody>
        </p:sp>
        <p:sp>
          <p:nvSpPr>
            <p:cNvPr id="18" name="Line 109"/>
            <p:cNvSpPr>
              <a:spLocks noChangeShapeType="1"/>
            </p:cNvSpPr>
            <p:nvPr/>
          </p:nvSpPr>
          <p:spPr bwMode="auto">
            <a:xfrm>
              <a:off x="3244851" y="2728913"/>
              <a:ext cx="0" cy="763588"/>
            </a:xfrm>
            <a:prstGeom prst="line">
              <a:avLst/>
            </a:prstGeom>
            <a:grpFill/>
            <a:ln w="12700" cap="flat">
              <a:solidFill>
                <a:schemeClr val="bg1"/>
              </a:solidFill>
              <a:prstDash val="solid"/>
              <a:miter lim="800000"/>
            </a:ln>
          </p:spPr>
          <p:txBody>
            <a:bodyPr vert="horz" wrap="square" lIns="91440" tIns="45720" rIns="91440" bIns="45720" numCol="1" anchor="t" anchorCtr="0" compatLnSpc="1"/>
            <a:lstStyle/>
            <a:p>
              <a:endParaRPr lang="zh-CN" altLang="en-US" b="0" dirty="0">
                <a:solidFill>
                  <a:srgbClr val="0070C0"/>
                </a:solidFill>
                <a:latin typeface="微软雅黑" panose="020B0503020204020204" pitchFamily="34" charset="-122"/>
                <a:ea typeface="微软雅黑" panose="020B0503020204020204" pitchFamily="34" charset="-122"/>
              </a:endParaRPr>
            </a:p>
          </p:txBody>
        </p:sp>
        <p:sp>
          <p:nvSpPr>
            <p:cNvPr id="19" name="Line 110"/>
            <p:cNvSpPr>
              <a:spLocks noChangeShapeType="1"/>
            </p:cNvSpPr>
            <p:nvPr/>
          </p:nvSpPr>
          <p:spPr bwMode="auto">
            <a:xfrm>
              <a:off x="2792413" y="2728913"/>
              <a:ext cx="0" cy="763588"/>
            </a:xfrm>
            <a:prstGeom prst="line">
              <a:avLst/>
            </a:prstGeom>
            <a:grpFill/>
            <a:ln w="12700" cap="flat">
              <a:solidFill>
                <a:schemeClr val="bg1"/>
              </a:solidFill>
              <a:prstDash val="solid"/>
              <a:miter lim="800000"/>
            </a:ln>
          </p:spPr>
          <p:txBody>
            <a:bodyPr vert="horz" wrap="square" lIns="91440" tIns="45720" rIns="91440" bIns="45720" numCol="1" anchor="t" anchorCtr="0" compatLnSpc="1"/>
            <a:lstStyle/>
            <a:p>
              <a:endParaRPr lang="zh-CN" altLang="en-US" b="0" dirty="0">
                <a:solidFill>
                  <a:srgbClr val="0070C0"/>
                </a:solidFill>
                <a:latin typeface="微软雅黑" panose="020B0503020204020204" pitchFamily="34" charset="-122"/>
                <a:ea typeface="微软雅黑" panose="020B0503020204020204" pitchFamily="34" charset="-122"/>
              </a:endParaRPr>
            </a:p>
          </p:txBody>
        </p:sp>
        <p:sp>
          <p:nvSpPr>
            <p:cNvPr id="20" name="Line 111"/>
            <p:cNvSpPr>
              <a:spLocks noChangeShapeType="1"/>
            </p:cNvSpPr>
            <p:nvPr/>
          </p:nvSpPr>
          <p:spPr bwMode="auto">
            <a:xfrm>
              <a:off x="2332038" y="2728913"/>
              <a:ext cx="0" cy="763588"/>
            </a:xfrm>
            <a:prstGeom prst="line">
              <a:avLst/>
            </a:prstGeom>
            <a:grpFill/>
            <a:ln w="12700" cap="flat">
              <a:solidFill>
                <a:schemeClr val="bg1"/>
              </a:solidFill>
              <a:prstDash val="solid"/>
              <a:miter lim="800000"/>
            </a:ln>
          </p:spPr>
          <p:txBody>
            <a:bodyPr vert="horz" wrap="square" lIns="91440" tIns="45720" rIns="91440" bIns="45720" numCol="1" anchor="t" anchorCtr="0" compatLnSpc="1"/>
            <a:lstStyle/>
            <a:p>
              <a:endParaRPr lang="zh-CN" altLang="en-US" b="0" dirty="0">
                <a:solidFill>
                  <a:srgbClr val="0070C0"/>
                </a:solidFill>
                <a:latin typeface="微软雅黑" panose="020B0503020204020204" pitchFamily="34" charset="-122"/>
                <a:ea typeface="微软雅黑" panose="020B0503020204020204" pitchFamily="34" charset="-122"/>
              </a:endParaRPr>
            </a:p>
          </p:txBody>
        </p:sp>
        <p:sp>
          <p:nvSpPr>
            <p:cNvPr id="21" name="Line 112"/>
            <p:cNvSpPr>
              <a:spLocks noChangeShapeType="1"/>
            </p:cNvSpPr>
            <p:nvPr/>
          </p:nvSpPr>
          <p:spPr bwMode="auto">
            <a:xfrm>
              <a:off x="1901826" y="2728913"/>
              <a:ext cx="0" cy="163513"/>
            </a:xfrm>
            <a:prstGeom prst="line">
              <a:avLst/>
            </a:prstGeom>
            <a:grpFill/>
            <a:ln w="12700" cap="flat">
              <a:solidFill>
                <a:schemeClr val="bg1"/>
              </a:solidFill>
              <a:prstDash val="solid"/>
              <a:miter lim="800000"/>
            </a:ln>
          </p:spPr>
          <p:txBody>
            <a:bodyPr vert="horz" wrap="square" lIns="91440" tIns="45720" rIns="91440" bIns="45720" numCol="1" anchor="t" anchorCtr="0" compatLnSpc="1"/>
            <a:lstStyle/>
            <a:p>
              <a:endParaRPr lang="zh-CN" altLang="en-US" b="0" dirty="0">
                <a:solidFill>
                  <a:srgbClr val="0070C0"/>
                </a:solidFill>
                <a:latin typeface="微软雅黑" panose="020B0503020204020204" pitchFamily="34" charset="-122"/>
                <a:ea typeface="微软雅黑" panose="020B0503020204020204" pitchFamily="34" charset="-122"/>
              </a:endParaRPr>
            </a:p>
          </p:txBody>
        </p:sp>
      </p:grpSp>
      <p:grpSp>
        <p:nvGrpSpPr>
          <p:cNvPr id="22" name="组合 21"/>
          <p:cNvGrpSpPr/>
          <p:nvPr/>
        </p:nvGrpSpPr>
        <p:grpSpPr>
          <a:xfrm>
            <a:off x="3778225" y="2703694"/>
            <a:ext cx="1854591" cy="317995"/>
            <a:chOff x="5038726" y="3278188"/>
            <a:chExt cx="2473325" cy="423862"/>
          </a:xfrm>
          <a:solidFill>
            <a:srgbClr val="1B323D"/>
          </a:solidFill>
        </p:grpSpPr>
        <p:sp>
          <p:nvSpPr>
            <p:cNvPr id="23" name="Line 116"/>
            <p:cNvSpPr>
              <a:spLocks noChangeShapeType="1"/>
            </p:cNvSpPr>
            <p:nvPr/>
          </p:nvSpPr>
          <p:spPr bwMode="auto">
            <a:xfrm>
              <a:off x="7508876" y="3486150"/>
              <a:ext cx="0" cy="215900"/>
            </a:xfrm>
            <a:prstGeom prst="line">
              <a:avLst/>
            </a:prstGeom>
            <a:grpFill/>
            <a:ln w="12700" cap="flat">
              <a:solidFill>
                <a:schemeClr val="bg1"/>
              </a:solidFill>
              <a:prstDash val="solid"/>
              <a:miter lim="800000"/>
            </a:ln>
          </p:spPr>
          <p:txBody>
            <a:bodyPr vert="horz" wrap="square" lIns="91440" tIns="45720" rIns="91440" bIns="45720" numCol="1" anchor="t" anchorCtr="0" compatLnSpc="1"/>
            <a:lstStyle/>
            <a:p>
              <a:endParaRPr lang="zh-CN" altLang="en-US" b="0" dirty="0">
                <a:solidFill>
                  <a:srgbClr val="0070C0"/>
                </a:solidFill>
                <a:latin typeface="微软雅黑" panose="020B0503020204020204" pitchFamily="34" charset="-122"/>
                <a:ea typeface="微软雅黑" panose="020B0503020204020204" pitchFamily="34" charset="-122"/>
              </a:endParaRPr>
            </a:p>
          </p:txBody>
        </p:sp>
        <p:sp>
          <p:nvSpPr>
            <p:cNvPr id="24" name="Line 117"/>
            <p:cNvSpPr>
              <a:spLocks noChangeShapeType="1"/>
            </p:cNvSpPr>
            <p:nvPr/>
          </p:nvSpPr>
          <p:spPr bwMode="auto">
            <a:xfrm>
              <a:off x="5038726" y="3486150"/>
              <a:ext cx="0" cy="215900"/>
            </a:xfrm>
            <a:prstGeom prst="line">
              <a:avLst/>
            </a:prstGeom>
            <a:grpFill/>
            <a:ln w="12700" cap="flat">
              <a:solidFill>
                <a:schemeClr val="bg1"/>
              </a:solidFill>
              <a:prstDash val="solid"/>
              <a:miter lim="800000"/>
            </a:ln>
          </p:spPr>
          <p:txBody>
            <a:bodyPr vert="horz" wrap="square" lIns="91440" tIns="45720" rIns="91440" bIns="45720" numCol="1" anchor="t" anchorCtr="0" compatLnSpc="1"/>
            <a:lstStyle/>
            <a:p>
              <a:endParaRPr lang="zh-CN" altLang="en-US" b="0" dirty="0">
                <a:solidFill>
                  <a:srgbClr val="0070C0"/>
                </a:solidFill>
                <a:latin typeface="微软雅黑" panose="020B0503020204020204" pitchFamily="34" charset="-122"/>
                <a:ea typeface="微软雅黑" panose="020B0503020204020204" pitchFamily="34" charset="-122"/>
              </a:endParaRPr>
            </a:p>
          </p:txBody>
        </p:sp>
        <p:sp>
          <p:nvSpPr>
            <p:cNvPr id="25" name="Line 118"/>
            <p:cNvSpPr>
              <a:spLocks noChangeShapeType="1"/>
            </p:cNvSpPr>
            <p:nvPr/>
          </p:nvSpPr>
          <p:spPr bwMode="auto">
            <a:xfrm flipH="1">
              <a:off x="5040313" y="3492500"/>
              <a:ext cx="2471738" cy="0"/>
            </a:xfrm>
            <a:prstGeom prst="line">
              <a:avLst/>
            </a:prstGeom>
            <a:grpFill/>
            <a:ln w="12700" cap="flat">
              <a:solidFill>
                <a:schemeClr val="bg1"/>
              </a:solidFill>
              <a:prstDash val="solid"/>
              <a:miter lim="800000"/>
            </a:ln>
          </p:spPr>
          <p:txBody>
            <a:bodyPr vert="horz" wrap="square" lIns="91440" tIns="45720" rIns="91440" bIns="45720" numCol="1" anchor="t" anchorCtr="0" compatLnSpc="1"/>
            <a:lstStyle/>
            <a:p>
              <a:endParaRPr lang="zh-CN" altLang="en-US" b="0" dirty="0">
                <a:solidFill>
                  <a:srgbClr val="0070C0"/>
                </a:solidFill>
                <a:latin typeface="微软雅黑" panose="020B0503020204020204" pitchFamily="34" charset="-122"/>
                <a:ea typeface="微软雅黑" panose="020B0503020204020204" pitchFamily="34" charset="-122"/>
              </a:endParaRPr>
            </a:p>
          </p:txBody>
        </p:sp>
        <p:sp>
          <p:nvSpPr>
            <p:cNvPr id="26" name="Line 119"/>
            <p:cNvSpPr>
              <a:spLocks noChangeShapeType="1"/>
            </p:cNvSpPr>
            <p:nvPr/>
          </p:nvSpPr>
          <p:spPr bwMode="auto">
            <a:xfrm>
              <a:off x="6357938" y="3278188"/>
              <a:ext cx="0" cy="214313"/>
            </a:xfrm>
            <a:prstGeom prst="line">
              <a:avLst/>
            </a:prstGeom>
            <a:grpFill/>
            <a:ln w="12700" cap="flat">
              <a:solidFill>
                <a:schemeClr val="bg1"/>
              </a:solidFill>
              <a:prstDash val="solid"/>
              <a:miter lim="800000"/>
            </a:ln>
          </p:spPr>
          <p:txBody>
            <a:bodyPr vert="horz" wrap="square" lIns="91440" tIns="45720" rIns="91440" bIns="45720" numCol="1" anchor="t" anchorCtr="0" compatLnSpc="1"/>
            <a:lstStyle/>
            <a:p>
              <a:endParaRPr lang="zh-CN" altLang="en-US" b="0" dirty="0">
                <a:solidFill>
                  <a:srgbClr val="0070C0"/>
                </a:solidFill>
                <a:latin typeface="微软雅黑" panose="020B0503020204020204" pitchFamily="34" charset="-122"/>
                <a:ea typeface="微软雅黑" panose="020B0503020204020204" pitchFamily="34" charset="-122"/>
              </a:endParaRPr>
            </a:p>
          </p:txBody>
        </p:sp>
      </p:grpSp>
      <p:grpSp>
        <p:nvGrpSpPr>
          <p:cNvPr id="27" name="组合 26"/>
          <p:cNvGrpSpPr/>
          <p:nvPr/>
        </p:nvGrpSpPr>
        <p:grpSpPr>
          <a:xfrm>
            <a:off x="6751761" y="2703694"/>
            <a:ext cx="1004670" cy="314422"/>
            <a:chOff x="9004301" y="3278188"/>
            <a:chExt cx="1339850" cy="419100"/>
          </a:xfrm>
          <a:solidFill>
            <a:srgbClr val="1B323D"/>
          </a:solidFill>
        </p:grpSpPr>
        <p:sp>
          <p:nvSpPr>
            <p:cNvPr id="28" name="Line 128"/>
            <p:cNvSpPr>
              <a:spLocks noChangeShapeType="1"/>
            </p:cNvSpPr>
            <p:nvPr/>
          </p:nvSpPr>
          <p:spPr bwMode="auto">
            <a:xfrm>
              <a:off x="9702801" y="3278188"/>
              <a:ext cx="0" cy="417513"/>
            </a:xfrm>
            <a:prstGeom prst="line">
              <a:avLst/>
            </a:prstGeom>
            <a:grpFill/>
            <a:ln w="12700" cap="flat">
              <a:solidFill>
                <a:schemeClr val="bg1"/>
              </a:solidFill>
              <a:prstDash val="solid"/>
              <a:miter lim="800000"/>
            </a:ln>
          </p:spPr>
          <p:txBody>
            <a:bodyPr vert="horz" wrap="square" lIns="91440" tIns="45720" rIns="91440" bIns="45720" numCol="1" anchor="t" anchorCtr="0" compatLnSpc="1"/>
            <a:lstStyle/>
            <a:p>
              <a:endParaRPr lang="zh-CN" altLang="en-US" b="0" dirty="0">
                <a:solidFill>
                  <a:srgbClr val="0070C0"/>
                </a:solidFill>
                <a:latin typeface="微软雅黑" panose="020B0503020204020204" pitchFamily="34" charset="-122"/>
                <a:ea typeface="微软雅黑" panose="020B0503020204020204" pitchFamily="34" charset="-122"/>
              </a:endParaRPr>
            </a:p>
          </p:txBody>
        </p:sp>
        <p:sp>
          <p:nvSpPr>
            <p:cNvPr id="29" name="Line 129"/>
            <p:cNvSpPr>
              <a:spLocks noChangeShapeType="1"/>
            </p:cNvSpPr>
            <p:nvPr/>
          </p:nvSpPr>
          <p:spPr bwMode="auto">
            <a:xfrm flipH="1">
              <a:off x="9004301" y="3492500"/>
              <a:ext cx="1339850" cy="0"/>
            </a:xfrm>
            <a:prstGeom prst="line">
              <a:avLst/>
            </a:prstGeom>
            <a:grpFill/>
            <a:ln w="12700" cap="flat">
              <a:solidFill>
                <a:schemeClr val="bg1"/>
              </a:solidFill>
              <a:prstDash val="solid"/>
              <a:miter lim="800000"/>
            </a:ln>
          </p:spPr>
          <p:txBody>
            <a:bodyPr vert="horz" wrap="square" lIns="91440" tIns="45720" rIns="91440" bIns="45720" numCol="1" anchor="t" anchorCtr="0" compatLnSpc="1"/>
            <a:lstStyle/>
            <a:p>
              <a:endParaRPr lang="zh-CN" altLang="en-US" b="0" dirty="0">
                <a:solidFill>
                  <a:srgbClr val="0070C0"/>
                </a:solidFill>
                <a:latin typeface="微软雅黑" panose="020B0503020204020204" pitchFamily="34" charset="-122"/>
                <a:ea typeface="微软雅黑" panose="020B0503020204020204" pitchFamily="34" charset="-122"/>
              </a:endParaRPr>
            </a:p>
          </p:txBody>
        </p:sp>
        <p:sp>
          <p:nvSpPr>
            <p:cNvPr id="30" name="Line 130"/>
            <p:cNvSpPr>
              <a:spLocks noChangeShapeType="1"/>
            </p:cNvSpPr>
            <p:nvPr/>
          </p:nvSpPr>
          <p:spPr bwMode="auto">
            <a:xfrm>
              <a:off x="9005888" y="3487738"/>
              <a:ext cx="0" cy="209550"/>
            </a:xfrm>
            <a:prstGeom prst="line">
              <a:avLst/>
            </a:prstGeom>
            <a:grpFill/>
            <a:ln w="12700" cap="flat">
              <a:solidFill>
                <a:schemeClr val="bg1"/>
              </a:solidFill>
              <a:prstDash val="solid"/>
              <a:miter lim="800000"/>
            </a:ln>
          </p:spPr>
          <p:txBody>
            <a:bodyPr vert="horz" wrap="square" lIns="91440" tIns="45720" rIns="91440" bIns="45720" numCol="1" anchor="t" anchorCtr="0" compatLnSpc="1"/>
            <a:lstStyle/>
            <a:p>
              <a:endParaRPr lang="zh-CN" altLang="en-US" b="0" dirty="0">
                <a:solidFill>
                  <a:srgbClr val="0070C0"/>
                </a:solidFill>
                <a:latin typeface="微软雅黑" panose="020B0503020204020204" pitchFamily="34" charset="-122"/>
                <a:ea typeface="微软雅黑" panose="020B0503020204020204" pitchFamily="34" charset="-122"/>
              </a:endParaRPr>
            </a:p>
          </p:txBody>
        </p:sp>
        <p:sp>
          <p:nvSpPr>
            <p:cNvPr id="31" name="Line 131"/>
            <p:cNvSpPr>
              <a:spLocks noChangeShapeType="1"/>
            </p:cNvSpPr>
            <p:nvPr/>
          </p:nvSpPr>
          <p:spPr bwMode="auto">
            <a:xfrm>
              <a:off x="10334626" y="3487738"/>
              <a:ext cx="0" cy="209550"/>
            </a:xfrm>
            <a:prstGeom prst="line">
              <a:avLst/>
            </a:prstGeom>
            <a:grpFill/>
            <a:ln w="12700" cap="flat">
              <a:solidFill>
                <a:schemeClr val="bg1"/>
              </a:solidFill>
              <a:prstDash val="solid"/>
              <a:miter lim="800000"/>
            </a:ln>
          </p:spPr>
          <p:txBody>
            <a:bodyPr vert="horz" wrap="square" lIns="91440" tIns="45720" rIns="91440" bIns="45720" numCol="1" anchor="t" anchorCtr="0" compatLnSpc="1"/>
            <a:lstStyle/>
            <a:p>
              <a:endParaRPr lang="zh-CN" altLang="en-US" b="0" dirty="0">
                <a:solidFill>
                  <a:srgbClr val="0070C0"/>
                </a:solidFill>
                <a:latin typeface="微软雅黑" panose="020B0503020204020204" pitchFamily="34" charset="-122"/>
                <a:ea typeface="微软雅黑" panose="020B0503020204020204" pitchFamily="34" charset="-122"/>
              </a:endParaRPr>
            </a:p>
          </p:txBody>
        </p:sp>
      </p:grpSp>
      <p:sp>
        <p:nvSpPr>
          <p:cNvPr id="32" name="Line 132"/>
          <p:cNvSpPr>
            <a:spLocks noChangeShapeType="1"/>
          </p:cNvSpPr>
          <p:nvPr/>
        </p:nvSpPr>
        <p:spPr bwMode="auto">
          <a:xfrm flipH="1">
            <a:off x="4105575" y="1663120"/>
            <a:ext cx="1414156" cy="0"/>
          </a:xfrm>
          <a:prstGeom prst="line">
            <a:avLst/>
          </a:prstGeom>
          <a:noFill/>
          <a:ln w="12700" cap="flat">
            <a:solidFill>
              <a:schemeClr val="bg1"/>
            </a:solidFill>
            <a:prstDash val="dash"/>
            <a:miter lim="800000"/>
          </a:ln>
          <a:extLst>
            <a:ext uri="{909E8E84-426E-40DD-AFC4-6F175D3DCCD1}">
              <a14:hiddenFill xmlns:a14="http://schemas.microsoft.com/office/drawing/2010/main">
                <a:noFill/>
              </a14:hiddenFill>
            </a:ext>
          </a:extLst>
        </p:spPr>
        <p:txBody>
          <a:bodyPr vert="horz" wrap="square" lIns="68571" tIns="34285" rIns="68571" bIns="34285" numCol="1" anchor="t" anchorCtr="0" compatLnSpc="1"/>
          <a:lstStyle/>
          <a:p>
            <a:endParaRPr lang="zh-CN" altLang="en-US" dirty="0">
              <a:solidFill>
                <a:schemeClr val="bg1"/>
              </a:solidFill>
              <a:latin typeface="微软雅黑" panose="020B0503020204020204" pitchFamily="34" charset="-122"/>
            </a:endParaRPr>
          </a:p>
        </p:txBody>
      </p:sp>
      <p:grpSp>
        <p:nvGrpSpPr>
          <p:cNvPr id="33" name="组合 32"/>
          <p:cNvGrpSpPr/>
          <p:nvPr/>
        </p:nvGrpSpPr>
        <p:grpSpPr>
          <a:xfrm>
            <a:off x="4299606" y="972344"/>
            <a:ext cx="941580" cy="532374"/>
            <a:chOff x="5734051" y="889000"/>
            <a:chExt cx="1255713" cy="709613"/>
          </a:xfrm>
          <a:solidFill>
            <a:srgbClr val="1B323D"/>
          </a:solidFill>
        </p:grpSpPr>
        <p:sp>
          <p:nvSpPr>
            <p:cNvPr id="34" name="Freeform 76"/>
            <p:cNvSpPr/>
            <p:nvPr/>
          </p:nvSpPr>
          <p:spPr bwMode="auto">
            <a:xfrm>
              <a:off x="5734051" y="889000"/>
              <a:ext cx="1255713" cy="709613"/>
            </a:xfrm>
            <a:custGeom>
              <a:avLst/>
              <a:gdLst>
                <a:gd name="T0" fmla="*/ 78 w 1516"/>
                <a:gd name="T1" fmla="*/ 0 h 858"/>
                <a:gd name="T2" fmla="*/ 1439 w 1516"/>
                <a:gd name="T3" fmla="*/ 0 h 858"/>
                <a:gd name="T4" fmla="*/ 1516 w 1516"/>
                <a:gd name="T5" fmla="*/ 77 h 858"/>
                <a:gd name="T6" fmla="*/ 1516 w 1516"/>
                <a:gd name="T7" fmla="*/ 781 h 858"/>
                <a:gd name="T8" fmla="*/ 1439 w 1516"/>
                <a:gd name="T9" fmla="*/ 858 h 858"/>
                <a:gd name="T10" fmla="*/ 78 w 1516"/>
                <a:gd name="T11" fmla="*/ 858 h 858"/>
                <a:gd name="T12" fmla="*/ 0 w 1516"/>
                <a:gd name="T13" fmla="*/ 781 h 858"/>
                <a:gd name="T14" fmla="*/ 0 w 1516"/>
                <a:gd name="T15" fmla="*/ 77 h 858"/>
                <a:gd name="T16" fmla="*/ 78 w 1516"/>
                <a:gd name="T17" fmla="*/ 0 h 8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6" h="858">
                  <a:moveTo>
                    <a:pt x="78" y="0"/>
                  </a:moveTo>
                  <a:lnTo>
                    <a:pt x="1439" y="0"/>
                  </a:lnTo>
                  <a:cubicBezTo>
                    <a:pt x="1481" y="0"/>
                    <a:pt x="1516" y="35"/>
                    <a:pt x="1516" y="77"/>
                  </a:cubicBezTo>
                  <a:lnTo>
                    <a:pt x="1516" y="781"/>
                  </a:lnTo>
                  <a:cubicBezTo>
                    <a:pt x="1516" y="823"/>
                    <a:pt x="1481" y="858"/>
                    <a:pt x="1439" y="858"/>
                  </a:cubicBezTo>
                  <a:lnTo>
                    <a:pt x="78" y="858"/>
                  </a:lnTo>
                  <a:cubicBezTo>
                    <a:pt x="35" y="858"/>
                    <a:pt x="0" y="823"/>
                    <a:pt x="0" y="781"/>
                  </a:cubicBezTo>
                  <a:lnTo>
                    <a:pt x="0" y="77"/>
                  </a:lnTo>
                  <a:cubicBezTo>
                    <a:pt x="0" y="35"/>
                    <a:pt x="35" y="0"/>
                    <a:pt x="78" y="0"/>
                  </a:cubicBezTo>
                  <a:close/>
                </a:path>
              </a:pathLst>
            </a:custGeom>
            <a:solidFill>
              <a:srgbClr val="00B0F0"/>
            </a:solidFill>
            <a:ln>
              <a:noFill/>
            </a:ln>
            <a:effectLst>
              <a:outerShdw blurRad="50800" dist="38100" dir="8100000" algn="tr" rotWithShape="0">
                <a:prstClr val="black">
                  <a:alpha val="40000"/>
                </a:prstClr>
              </a:outerShdw>
            </a:effectLst>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schemeClr val="bg1"/>
                </a:solidFill>
                <a:latin typeface="微软雅黑" panose="020B0503020204020204" pitchFamily="34" charset="-122"/>
              </a:endParaRPr>
            </a:p>
          </p:txBody>
        </p:sp>
        <p:sp>
          <p:nvSpPr>
            <p:cNvPr id="35" name="Rectangle 15"/>
            <p:cNvSpPr>
              <a:spLocks noChangeArrowheads="1"/>
            </p:cNvSpPr>
            <p:nvPr/>
          </p:nvSpPr>
          <p:spPr bwMode="auto">
            <a:xfrm>
              <a:off x="5919290" y="1085040"/>
              <a:ext cx="848615" cy="317531"/>
            </a:xfrm>
            <a:prstGeom prst="rect">
              <a:avLst/>
            </a:prstGeom>
            <a:noFill/>
            <a:ln>
              <a:noFill/>
            </a:ln>
            <a:effectLst/>
          </p:spPr>
          <p:txBody>
            <a:bodyPr wrap="none" anchor="ctr"/>
            <a:lstStyle/>
            <a:p>
              <a:pPr algn="ctr"/>
              <a:r>
                <a:rPr lang="zh-CN" altLang="en-US" b="0" dirty="0">
                  <a:solidFill>
                    <a:schemeClr val="bg1"/>
                  </a:solidFill>
                  <a:latin typeface="微软雅黑" panose="020B0503020204020204" pitchFamily="34" charset="-122"/>
                  <a:ea typeface="微软雅黑" panose="020B0503020204020204" pitchFamily="34" charset="-122"/>
                </a:rPr>
                <a:t>董事会</a:t>
              </a:r>
            </a:p>
          </p:txBody>
        </p:sp>
      </p:grpSp>
      <p:grpSp>
        <p:nvGrpSpPr>
          <p:cNvPr id="36" name="组合 35"/>
          <p:cNvGrpSpPr/>
          <p:nvPr/>
        </p:nvGrpSpPr>
        <p:grpSpPr>
          <a:xfrm>
            <a:off x="2825932" y="1492808"/>
            <a:ext cx="1278454" cy="357298"/>
            <a:chOff x="3768726" y="1582738"/>
            <a:chExt cx="1704975" cy="476250"/>
          </a:xfrm>
          <a:solidFill>
            <a:srgbClr val="1B323D"/>
          </a:solidFill>
        </p:grpSpPr>
        <p:sp>
          <p:nvSpPr>
            <p:cNvPr id="37" name="Freeform 78"/>
            <p:cNvSpPr/>
            <p:nvPr/>
          </p:nvSpPr>
          <p:spPr bwMode="auto">
            <a:xfrm>
              <a:off x="3768726" y="1582738"/>
              <a:ext cx="1704975" cy="476250"/>
            </a:xfrm>
            <a:custGeom>
              <a:avLst/>
              <a:gdLst>
                <a:gd name="T0" fmla="*/ 52 w 2060"/>
                <a:gd name="T1" fmla="*/ 0 h 575"/>
                <a:gd name="T2" fmla="*/ 2008 w 2060"/>
                <a:gd name="T3" fmla="*/ 0 h 575"/>
                <a:gd name="T4" fmla="*/ 2060 w 2060"/>
                <a:gd name="T5" fmla="*/ 52 h 575"/>
                <a:gd name="T6" fmla="*/ 2060 w 2060"/>
                <a:gd name="T7" fmla="*/ 523 h 575"/>
                <a:gd name="T8" fmla="*/ 2008 w 2060"/>
                <a:gd name="T9" fmla="*/ 575 h 575"/>
                <a:gd name="T10" fmla="*/ 52 w 2060"/>
                <a:gd name="T11" fmla="*/ 575 h 575"/>
                <a:gd name="T12" fmla="*/ 0 w 2060"/>
                <a:gd name="T13" fmla="*/ 523 h 575"/>
                <a:gd name="T14" fmla="*/ 0 w 2060"/>
                <a:gd name="T15" fmla="*/ 52 h 575"/>
                <a:gd name="T16" fmla="*/ 52 w 2060"/>
                <a:gd name="T17" fmla="*/ 0 h 5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60" h="575">
                  <a:moveTo>
                    <a:pt x="52" y="0"/>
                  </a:moveTo>
                  <a:lnTo>
                    <a:pt x="2008" y="0"/>
                  </a:lnTo>
                  <a:cubicBezTo>
                    <a:pt x="2036" y="0"/>
                    <a:pt x="2060" y="23"/>
                    <a:pt x="2060" y="52"/>
                  </a:cubicBezTo>
                  <a:lnTo>
                    <a:pt x="2060" y="523"/>
                  </a:lnTo>
                  <a:cubicBezTo>
                    <a:pt x="2060" y="552"/>
                    <a:pt x="2036" y="575"/>
                    <a:pt x="2008" y="575"/>
                  </a:cubicBezTo>
                  <a:lnTo>
                    <a:pt x="52" y="575"/>
                  </a:lnTo>
                  <a:cubicBezTo>
                    <a:pt x="24" y="575"/>
                    <a:pt x="0" y="552"/>
                    <a:pt x="0" y="523"/>
                  </a:cubicBezTo>
                  <a:lnTo>
                    <a:pt x="0" y="52"/>
                  </a:lnTo>
                  <a:cubicBezTo>
                    <a:pt x="0" y="23"/>
                    <a:pt x="24" y="0"/>
                    <a:pt x="52" y="0"/>
                  </a:cubicBezTo>
                  <a:close/>
                </a:path>
              </a:pathLst>
            </a:custGeom>
            <a:solidFill>
              <a:srgbClr val="00B0F0"/>
            </a:solidFill>
            <a:ln>
              <a:noFill/>
            </a:ln>
            <a:effectLst>
              <a:outerShdw blurRad="50800" dist="38100" dir="8100000" algn="tr" rotWithShape="0">
                <a:prstClr val="black">
                  <a:alpha val="40000"/>
                </a:prstClr>
              </a:outerShdw>
            </a:effectLst>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38" name="Rectangle 15"/>
            <p:cNvSpPr>
              <a:spLocks noChangeArrowheads="1"/>
            </p:cNvSpPr>
            <p:nvPr/>
          </p:nvSpPr>
          <p:spPr bwMode="auto">
            <a:xfrm>
              <a:off x="3894138" y="1666931"/>
              <a:ext cx="1492250" cy="317531"/>
            </a:xfrm>
            <a:prstGeom prst="rect">
              <a:avLst/>
            </a:prstGeom>
            <a:noFill/>
            <a:ln>
              <a:noFill/>
            </a:ln>
            <a:effectLst/>
          </p:spPr>
          <p:txBody>
            <a:bodyPr wrap="none" anchor="ctr"/>
            <a:lstStyle/>
            <a:p>
              <a:pPr algn="ctr"/>
              <a:r>
                <a:rPr lang="zh-CN" altLang="en-US" sz="1000" dirty="0">
                  <a:solidFill>
                    <a:schemeClr val="bg1"/>
                  </a:solidFill>
                  <a:latin typeface="微软雅黑" panose="020B0503020204020204" pitchFamily="34" charset="-122"/>
                  <a:ea typeface="微软雅黑" panose="020B0503020204020204" pitchFamily="34" charset="-122"/>
                </a:rPr>
                <a:t>特许授权合作伙伴</a:t>
              </a:r>
            </a:p>
          </p:txBody>
        </p:sp>
      </p:grpSp>
      <p:grpSp>
        <p:nvGrpSpPr>
          <p:cNvPr id="39" name="组合 38"/>
          <p:cNvGrpSpPr/>
          <p:nvPr/>
        </p:nvGrpSpPr>
        <p:grpSpPr>
          <a:xfrm>
            <a:off x="5530445" y="1492808"/>
            <a:ext cx="1278454" cy="357298"/>
            <a:chOff x="7375526" y="1582738"/>
            <a:chExt cx="1704975" cy="476250"/>
          </a:xfrm>
          <a:solidFill>
            <a:srgbClr val="1B323D"/>
          </a:solidFill>
        </p:grpSpPr>
        <p:sp>
          <p:nvSpPr>
            <p:cNvPr id="40" name="Freeform 141"/>
            <p:cNvSpPr/>
            <p:nvPr/>
          </p:nvSpPr>
          <p:spPr bwMode="auto">
            <a:xfrm>
              <a:off x="7375526" y="1582738"/>
              <a:ext cx="1704975" cy="476250"/>
            </a:xfrm>
            <a:custGeom>
              <a:avLst/>
              <a:gdLst>
                <a:gd name="T0" fmla="*/ 52 w 2060"/>
                <a:gd name="T1" fmla="*/ 0 h 575"/>
                <a:gd name="T2" fmla="*/ 2008 w 2060"/>
                <a:gd name="T3" fmla="*/ 0 h 575"/>
                <a:gd name="T4" fmla="*/ 2060 w 2060"/>
                <a:gd name="T5" fmla="*/ 52 h 575"/>
                <a:gd name="T6" fmla="*/ 2060 w 2060"/>
                <a:gd name="T7" fmla="*/ 523 h 575"/>
                <a:gd name="T8" fmla="*/ 2008 w 2060"/>
                <a:gd name="T9" fmla="*/ 575 h 575"/>
                <a:gd name="T10" fmla="*/ 52 w 2060"/>
                <a:gd name="T11" fmla="*/ 575 h 575"/>
                <a:gd name="T12" fmla="*/ 0 w 2060"/>
                <a:gd name="T13" fmla="*/ 523 h 575"/>
                <a:gd name="T14" fmla="*/ 0 w 2060"/>
                <a:gd name="T15" fmla="*/ 52 h 575"/>
                <a:gd name="T16" fmla="*/ 52 w 2060"/>
                <a:gd name="T17" fmla="*/ 0 h 5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60" h="575">
                  <a:moveTo>
                    <a:pt x="52" y="0"/>
                  </a:moveTo>
                  <a:lnTo>
                    <a:pt x="2008" y="0"/>
                  </a:lnTo>
                  <a:cubicBezTo>
                    <a:pt x="2037" y="0"/>
                    <a:pt x="2060" y="23"/>
                    <a:pt x="2060" y="52"/>
                  </a:cubicBezTo>
                  <a:lnTo>
                    <a:pt x="2060" y="523"/>
                  </a:lnTo>
                  <a:cubicBezTo>
                    <a:pt x="2060" y="552"/>
                    <a:pt x="2036" y="575"/>
                    <a:pt x="2008" y="575"/>
                  </a:cubicBezTo>
                  <a:lnTo>
                    <a:pt x="52" y="575"/>
                  </a:lnTo>
                  <a:cubicBezTo>
                    <a:pt x="24" y="575"/>
                    <a:pt x="0" y="552"/>
                    <a:pt x="0" y="523"/>
                  </a:cubicBezTo>
                  <a:lnTo>
                    <a:pt x="0" y="52"/>
                  </a:lnTo>
                  <a:cubicBezTo>
                    <a:pt x="0" y="23"/>
                    <a:pt x="24" y="0"/>
                    <a:pt x="52" y="0"/>
                  </a:cubicBezTo>
                  <a:close/>
                </a:path>
              </a:pathLst>
            </a:custGeom>
            <a:solidFill>
              <a:srgbClr val="00B0F0"/>
            </a:solidFill>
            <a:ln>
              <a:noFill/>
            </a:ln>
            <a:effectLst>
              <a:outerShdw blurRad="50800" dist="38100" dir="8100000" algn="tr" rotWithShape="0">
                <a:prstClr val="black">
                  <a:alpha val="40000"/>
                </a:prstClr>
              </a:outerShdw>
            </a:effectLst>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41" name="Rectangle 15"/>
            <p:cNvSpPr>
              <a:spLocks noChangeArrowheads="1"/>
            </p:cNvSpPr>
            <p:nvPr/>
          </p:nvSpPr>
          <p:spPr bwMode="auto">
            <a:xfrm>
              <a:off x="7492362" y="1666931"/>
              <a:ext cx="1492250" cy="317531"/>
            </a:xfrm>
            <a:prstGeom prst="rect">
              <a:avLst/>
            </a:prstGeom>
            <a:noFill/>
            <a:ln>
              <a:noFill/>
            </a:ln>
            <a:effectLst/>
          </p:spPr>
          <p:txBody>
            <a:bodyPr wrap="none" anchor="ctr"/>
            <a:lstStyle/>
            <a:p>
              <a:pPr algn="ctr"/>
              <a:r>
                <a:rPr lang="zh-CN" altLang="en-US" sz="1200" dirty="0">
                  <a:solidFill>
                    <a:schemeClr val="bg1"/>
                  </a:solidFill>
                  <a:latin typeface="微软雅黑" panose="020B0503020204020204" pitchFamily="34" charset="-122"/>
                  <a:ea typeface="微软雅黑" panose="020B0503020204020204" pitchFamily="34" charset="-122"/>
                </a:rPr>
                <a:t>法务部</a:t>
              </a:r>
            </a:p>
          </p:txBody>
        </p:sp>
      </p:grpSp>
      <p:grpSp>
        <p:nvGrpSpPr>
          <p:cNvPr id="42" name="组合 41"/>
          <p:cNvGrpSpPr/>
          <p:nvPr/>
        </p:nvGrpSpPr>
        <p:grpSpPr>
          <a:xfrm>
            <a:off x="4399596" y="1758399"/>
            <a:ext cx="742789" cy="420421"/>
            <a:chOff x="5867401" y="1936750"/>
            <a:chExt cx="990600" cy="560388"/>
          </a:xfrm>
          <a:solidFill>
            <a:srgbClr val="1B323D"/>
          </a:solidFill>
        </p:grpSpPr>
        <p:sp>
          <p:nvSpPr>
            <p:cNvPr id="43" name="Freeform 77"/>
            <p:cNvSpPr/>
            <p:nvPr/>
          </p:nvSpPr>
          <p:spPr bwMode="auto">
            <a:xfrm>
              <a:off x="5867401" y="1936750"/>
              <a:ext cx="990600" cy="560388"/>
            </a:xfrm>
            <a:custGeom>
              <a:avLst/>
              <a:gdLst>
                <a:gd name="T0" fmla="*/ 61 w 1196"/>
                <a:gd name="T1" fmla="*/ 0 h 677"/>
                <a:gd name="T2" fmla="*/ 1135 w 1196"/>
                <a:gd name="T3" fmla="*/ 0 h 677"/>
                <a:gd name="T4" fmla="*/ 1196 w 1196"/>
                <a:gd name="T5" fmla="*/ 61 h 677"/>
                <a:gd name="T6" fmla="*/ 1196 w 1196"/>
                <a:gd name="T7" fmla="*/ 616 h 677"/>
                <a:gd name="T8" fmla="*/ 1135 w 1196"/>
                <a:gd name="T9" fmla="*/ 677 h 677"/>
                <a:gd name="T10" fmla="*/ 61 w 1196"/>
                <a:gd name="T11" fmla="*/ 677 h 677"/>
                <a:gd name="T12" fmla="*/ 0 w 1196"/>
                <a:gd name="T13" fmla="*/ 616 h 677"/>
                <a:gd name="T14" fmla="*/ 0 w 1196"/>
                <a:gd name="T15" fmla="*/ 61 h 677"/>
                <a:gd name="T16" fmla="*/ 61 w 1196"/>
                <a:gd name="T17" fmla="*/ 0 h 6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96" h="677">
                  <a:moveTo>
                    <a:pt x="61" y="0"/>
                  </a:moveTo>
                  <a:lnTo>
                    <a:pt x="1135" y="0"/>
                  </a:lnTo>
                  <a:cubicBezTo>
                    <a:pt x="1169" y="0"/>
                    <a:pt x="1196" y="28"/>
                    <a:pt x="1196" y="61"/>
                  </a:cubicBezTo>
                  <a:lnTo>
                    <a:pt x="1196" y="616"/>
                  </a:lnTo>
                  <a:cubicBezTo>
                    <a:pt x="1196" y="650"/>
                    <a:pt x="1169" y="677"/>
                    <a:pt x="1135" y="677"/>
                  </a:cubicBezTo>
                  <a:lnTo>
                    <a:pt x="61" y="677"/>
                  </a:lnTo>
                  <a:cubicBezTo>
                    <a:pt x="28" y="677"/>
                    <a:pt x="0" y="650"/>
                    <a:pt x="0" y="616"/>
                  </a:cubicBezTo>
                  <a:lnTo>
                    <a:pt x="0" y="61"/>
                  </a:lnTo>
                  <a:cubicBezTo>
                    <a:pt x="0" y="28"/>
                    <a:pt x="28" y="0"/>
                    <a:pt x="61" y="0"/>
                  </a:cubicBez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schemeClr val="bg1"/>
                </a:solidFill>
                <a:latin typeface="微软雅黑" panose="020B0503020204020204" pitchFamily="34" charset="-122"/>
              </a:endParaRPr>
            </a:p>
          </p:txBody>
        </p:sp>
        <p:sp>
          <p:nvSpPr>
            <p:cNvPr id="44" name="Rectangle 15"/>
            <p:cNvSpPr>
              <a:spLocks noChangeArrowheads="1"/>
            </p:cNvSpPr>
            <p:nvPr/>
          </p:nvSpPr>
          <p:spPr bwMode="auto">
            <a:xfrm>
              <a:off x="5919290" y="2056910"/>
              <a:ext cx="848615" cy="317531"/>
            </a:xfrm>
            <a:prstGeom prst="rect">
              <a:avLst/>
            </a:prstGeom>
            <a:noFill/>
            <a:ln>
              <a:noFill/>
            </a:ln>
            <a:effectLst/>
          </p:spPr>
          <p:txBody>
            <a:bodyPr wrap="none" anchor="ctr"/>
            <a:lstStyle/>
            <a:p>
              <a:pPr algn="ctr"/>
              <a:r>
                <a:rPr lang="zh-CN" altLang="en-US" sz="1500" b="0" dirty="0">
                  <a:solidFill>
                    <a:srgbClr val="0070C0"/>
                  </a:solidFill>
                  <a:latin typeface="微软雅黑" panose="020B0503020204020204" pitchFamily="34" charset="-122"/>
                  <a:ea typeface="微软雅黑" panose="020B0503020204020204" pitchFamily="34" charset="-122"/>
                </a:rPr>
                <a:t>总经理</a:t>
              </a:r>
            </a:p>
          </p:txBody>
        </p:sp>
      </p:grpSp>
      <p:grpSp>
        <p:nvGrpSpPr>
          <p:cNvPr id="45" name="组合 44"/>
          <p:cNvGrpSpPr/>
          <p:nvPr/>
        </p:nvGrpSpPr>
        <p:grpSpPr>
          <a:xfrm>
            <a:off x="1195129" y="2410710"/>
            <a:ext cx="471385" cy="327523"/>
            <a:chOff x="1593851" y="2887663"/>
            <a:chExt cx="628650" cy="436563"/>
          </a:xfrm>
          <a:solidFill>
            <a:srgbClr val="1B323D"/>
          </a:solidFill>
        </p:grpSpPr>
        <p:sp>
          <p:nvSpPr>
            <p:cNvPr id="46" name="Freeform 81"/>
            <p:cNvSpPr/>
            <p:nvPr/>
          </p:nvSpPr>
          <p:spPr bwMode="auto">
            <a:xfrm>
              <a:off x="1593851" y="2887663"/>
              <a:ext cx="628650" cy="436563"/>
            </a:xfrm>
            <a:custGeom>
              <a:avLst/>
              <a:gdLst>
                <a:gd name="T0" fmla="*/ 33 w 758"/>
                <a:gd name="T1" fmla="*/ 0 h 529"/>
                <a:gd name="T2" fmla="*/ 725 w 758"/>
                <a:gd name="T3" fmla="*/ 0 h 529"/>
                <a:gd name="T4" fmla="*/ 758 w 758"/>
                <a:gd name="T5" fmla="*/ 34 h 529"/>
                <a:gd name="T6" fmla="*/ 758 w 758"/>
                <a:gd name="T7" fmla="*/ 496 h 529"/>
                <a:gd name="T8" fmla="*/ 725 w 758"/>
                <a:gd name="T9" fmla="*/ 529 h 529"/>
                <a:gd name="T10" fmla="*/ 33 w 758"/>
                <a:gd name="T11" fmla="*/ 529 h 529"/>
                <a:gd name="T12" fmla="*/ 0 w 758"/>
                <a:gd name="T13" fmla="*/ 496 h 529"/>
                <a:gd name="T14" fmla="*/ 0 w 758"/>
                <a:gd name="T15" fmla="*/ 34 h 529"/>
                <a:gd name="T16" fmla="*/ 33 w 758"/>
                <a:gd name="T17" fmla="*/ 0 h 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8" h="529">
                  <a:moveTo>
                    <a:pt x="33" y="0"/>
                  </a:moveTo>
                  <a:lnTo>
                    <a:pt x="725" y="0"/>
                  </a:lnTo>
                  <a:cubicBezTo>
                    <a:pt x="743" y="0"/>
                    <a:pt x="758" y="15"/>
                    <a:pt x="758" y="34"/>
                  </a:cubicBezTo>
                  <a:lnTo>
                    <a:pt x="758" y="496"/>
                  </a:lnTo>
                  <a:cubicBezTo>
                    <a:pt x="758" y="514"/>
                    <a:pt x="743" y="529"/>
                    <a:pt x="725" y="529"/>
                  </a:cubicBezTo>
                  <a:lnTo>
                    <a:pt x="33" y="529"/>
                  </a:lnTo>
                  <a:cubicBezTo>
                    <a:pt x="15" y="529"/>
                    <a:pt x="0" y="514"/>
                    <a:pt x="0" y="496"/>
                  </a:cubicBezTo>
                  <a:lnTo>
                    <a:pt x="0" y="34"/>
                  </a:lnTo>
                  <a:cubicBezTo>
                    <a:pt x="0" y="15"/>
                    <a:pt x="15" y="0"/>
                    <a:pt x="33" y="0"/>
                  </a:cubicBezTo>
                  <a:close/>
                </a:path>
              </a:pathLst>
            </a:custGeom>
            <a:solidFill>
              <a:schemeClr val="bg1">
                <a:lumMod val="85000"/>
              </a:schemeClr>
            </a:solidFill>
            <a:ln>
              <a:noFill/>
            </a:ln>
            <a:effectLst>
              <a:outerShdw blurRad="50800" dist="38100" dir="5400000" algn="t" rotWithShape="0">
                <a:prstClr val="black">
                  <a:alpha val="40000"/>
                </a:prstClr>
              </a:outerShdw>
            </a:effectLst>
          </p:spPr>
          <p:txBody>
            <a:bodyPr vert="horz" wrap="square" lIns="91440" tIns="45720" rIns="91440" bIns="45720" numCol="1" anchor="t" anchorCtr="0" compatLnSpc="1"/>
            <a:lstStyle/>
            <a:p>
              <a:endParaRPr lang="zh-CN" altLang="en-US" b="0" dirty="0">
                <a:solidFill>
                  <a:srgbClr val="0070C0"/>
                </a:solidFill>
                <a:latin typeface="微软雅黑" panose="020B0503020204020204" pitchFamily="34" charset="-122"/>
                <a:ea typeface="微软雅黑" panose="020B0503020204020204" pitchFamily="34" charset="-122"/>
              </a:endParaRPr>
            </a:p>
          </p:txBody>
        </p:sp>
        <p:sp>
          <p:nvSpPr>
            <p:cNvPr id="47" name="Rectangle 15"/>
            <p:cNvSpPr>
              <a:spLocks noChangeArrowheads="1"/>
            </p:cNvSpPr>
            <p:nvPr/>
          </p:nvSpPr>
          <p:spPr bwMode="auto">
            <a:xfrm>
              <a:off x="1618635" y="2954205"/>
              <a:ext cx="558450" cy="317531"/>
            </a:xfrm>
            <a:prstGeom prst="rect">
              <a:avLst/>
            </a:prstGeom>
            <a:noFill/>
            <a:ln>
              <a:noFill/>
            </a:ln>
            <a:effectLst/>
          </p:spPr>
          <p:txBody>
            <a:bodyPr wrap="none" anchor="ctr"/>
            <a:lstStyle/>
            <a:p>
              <a:pPr algn="ctr"/>
              <a:r>
                <a:rPr lang="zh-CN" altLang="en-US" sz="1000" b="0" dirty="0">
                  <a:solidFill>
                    <a:srgbClr val="0070C0"/>
                  </a:solidFill>
                  <a:latin typeface="微软雅黑" panose="020B0503020204020204" pitchFamily="34" charset="-122"/>
                  <a:ea typeface="微软雅黑" panose="020B0503020204020204" pitchFamily="34" charset="-122"/>
                </a:rPr>
                <a:t>市场部</a:t>
              </a:r>
              <a:endParaRPr lang="en-US" altLang="zh-CN" sz="1000" b="0" dirty="0">
                <a:solidFill>
                  <a:srgbClr val="0070C0"/>
                </a:solidFill>
                <a:latin typeface="微软雅黑" panose="020B0503020204020204" pitchFamily="34" charset="-122"/>
                <a:ea typeface="微软雅黑" panose="020B0503020204020204" pitchFamily="34" charset="-122"/>
              </a:endParaRPr>
            </a:p>
            <a:p>
              <a:pPr algn="ctr"/>
              <a:r>
                <a:rPr lang="zh-CN" altLang="en-US" sz="1000" b="0" dirty="0">
                  <a:solidFill>
                    <a:srgbClr val="0070C0"/>
                  </a:solidFill>
                  <a:latin typeface="微软雅黑" panose="020B0503020204020204" pitchFamily="34" charset="-122"/>
                  <a:ea typeface="微软雅黑" panose="020B0503020204020204" pitchFamily="34" charset="-122"/>
                </a:rPr>
                <a:t>经理</a:t>
              </a:r>
            </a:p>
          </p:txBody>
        </p:sp>
      </p:grpSp>
      <p:grpSp>
        <p:nvGrpSpPr>
          <p:cNvPr id="48" name="组合 47"/>
          <p:cNvGrpSpPr/>
          <p:nvPr/>
        </p:nvGrpSpPr>
        <p:grpSpPr>
          <a:xfrm>
            <a:off x="4017489" y="2471450"/>
            <a:ext cx="1373683" cy="238530"/>
            <a:chOff x="5357813" y="2968625"/>
            <a:chExt cx="1831975" cy="317942"/>
          </a:xfrm>
          <a:solidFill>
            <a:srgbClr val="1B323D"/>
          </a:solidFill>
        </p:grpSpPr>
        <p:sp>
          <p:nvSpPr>
            <p:cNvPr id="49" name="Freeform 79"/>
            <p:cNvSpPr/>
            <p:nvPr/>
          </p:nvSpPr>
          <p:spPr bwMode="auto">
            <a:xfrm>
              <a:off x="5357813" y="2968625"/>
              <a:ext cx="1831975" cy="307975"/>
            </a:xfrm>
            <a:custGeom>
              <a:avLst/>
              <a:gdLst>
                <a:gd name="T0" fmla="*/ 34 w 2214"/>
                <a:gd name="T1" fmla="*/ 0 h 372"/>
                <a:gd name="T2" fmla="*/ 2181 w 2214"/>
                <a:gd name="T3" fmla="*/ 0 h 372"/>
                <a:gd name="T4" fmla="*/ 2214 w 2214"/>
                <a:gd name="T5" fmla="*/ 34 h 372"/>
                <a:gd name="T6" fmla="*/ 2214 w 2214"/>
                <a:gd name="T7" fmla="*/ 338 h 372"/>
                <a:gd name="T8" fmla="*/ 2181 w 2214"/>
                <a:gd name="T9" fmla="*/ 372 h 372"/>
                <a:gd name="T10" fmla="*/ 34 w 2214"/>
                <a:gd name="T11" fmla="*/ 372 h 372"/>
                <a:gd name="T12" fmla="*/ 0 w 2214"/>
                <a:gd name="T13" fmla="*/ 338 h 372"/>
                <a:gd name="T14" fmla="*/ 0 w 2214"/>
                <a:gd name="T15" fmla="*/ 34 h 372"/>
                <a:gd name="T16" fmla="*/ 34 w 2214"/>
                <a:gd name="T17" fmla="*/ 0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14" h="372">
                  <a:moveTo>
                    <a:pt x="34" y="0"/>
                  </a:moveTo>
                  <a:lnTo>
                    <a:pt x="2181" y="0"/>
                  </a:lnTo>
                  <a:cubicBezTo>
                    <a:pt x="2199" y="0"/>
                    <a:pt x="2214" y="15"/>
                    <a:pt x="2214" y="34"/>
                  </a:cubicBezTo>
                  <a:lnTo>
                    <a:pt x="2214" y="338"/>
                  </a:lnTo>
                  <a:cubicBezTo>
                    <a:pt x="2214" y="357"/>
                    <a:pt x="2199" y="372"/>
                    <a:pt x="2181" y="372"/>
                  </a:cubicBezTo>
                  <a:lnTo>
                    <a:pt x="34" y="372"/>
                  </a:lnTo>
                  <a:cubicBezTo>
                    <a:pt x="15" y="372"/>
                    <a:pt x="0" y="357"/>
                    <a:pt x="0" y="338"/>
                  </a:cubicBezTo>
                  <a:lnTo>
                    <a:pt x="0" y="34"/>
                  </a:lnTo>
                  <a:cubicBezTo>
                    <a:pt x="0" y="15"/>
                    <a:pt x="15" y="0"/>
                    <a:pt x="34" y="0"/>
                  </a:cubicBezTo>
                  <a:close/>
                </a:path>
              </a:pathLst>
            </a:custGeom>
            <a:solidFill>
              <a:schemeClr val="bg1">
                <a:lumMod val="85000"/>
              </a:schemeClr>
            </a:solidFill>
            <a:ln>
              <a:noFill/>
            </a:ln>
            <a:effectLst>
              <a:outerShdw blurRad="50800" dist="38100" dir="5400000" algn="t" rotWithShape="0">
                <a:prstClr val="black">
                  <a:alpha val="40000"/>
                </a:prstClr>
              </a:outerShdw>
            </a:effectLst>
          </p:spPr>
          <p:txBody>
            <a:bodyPr vert="horz" wrap="square" lIns="91440" tIns="45720" rIns="91440" bIns="45720" numCol="1" anchor="t" anchorCtr="0" compatLnSpc="1"/>
            <a:lstStyle/>
            <a:p>
              <a:endParaRPr lang="zh-CN" altLang="en-US" b="0" dirty="0">
                <a:solidFill>
                  <a:srgbClr val="0070C0"/>
                </a:solidFill>
                <a:latin typeface="微软雅黑" panose="020B0503020204020204" pitchFamily="34" charset="-122"/>
                <a:ea typeface="微软雅黑" panose="020B0503020204020204" pitchFamily="34" charset="-122"/>
              </a:endParaRPr>
            </a:p>
          </p:txBody>
        </p:sp>
        <p:sp>
          <p:nvSpPr>
            <p:cNvPr id="50" name="Rectangle 15"/>
            <p:cNvSpPr>
              <a:spLocks noChangeArrowheads="1"/>
            </p:cNvSpPr>
            <p:nvPr/>
          </p:nvSpPr>
          <p:spPr bwMode="auto">
            <a:xfrm>
              <a:off x="5408088" y="2969036"/>
              <a:ext cx="1706513" cy="317531"/>
            </a:xfrm>
            <a:prstGeom prst="rect">
              <a:avLst/>
            </a:prstGeom>
            <a:noFill/>
            <a:ln>
              <a:noFill/>
            </a:ln>
            <a:effectLst/>
          </p:spPr>
          <p:txBody>
            <a:bodyPr wrap="none" anchor="ctr"/>
            <a:lstStyle/>
            <a:p>
              <a:pPr algn="ctr"/>
              <a:r>
                <a:rPr lang="zh-CN" altLang="en-US" sz="1000" b="0" dirty="0">
                  <a:solidFill>
                    <a:srgbClr val="0070C0"/>
                  </a:solidFill>
                  <a:latin typeface="微软雅黑" panose="020B0503020204020204" pitchFamily="34" charset="-122"/>
                  <a:ea typeface="微软雅黑" panose="020B0503020204020204" pitchFamily="34" charset="-122"/>
                </a:rPr>
                <a:t>某某公司</a:t>
              </a:r>
            </a:p>
          </p:txBody>
        </p:sp>
      </p:grpSp>
      <p:grpSp>
        <p:nvGrpSpPr>
          <p:cNvPr id="51" name="组合 50"/>
          <p:cNvGrpSpPr/>
          <p:nvPr/>
        </p:nvGrpSpPr>
        <p:grpSpPr>
          <a:xfrm>
            <a:off x="6582729" y="2471450"/>
            <a:ext cx="1374874" cy="238530"/>
            <a:chOff x="8778876" y="2968625"/>
            <a:chExt cx="1833563" cy="317942"/>
          </a:xfrm>
          <a:solidFill>
            <a:srgbClr val="1B323D"/>
          </a:solidFill>
        </p:grpSpPr>
        <p:sp>
          <p:nvSpPr>
            <p:cNvPr id="52" name="Freeform 80"/>
            <p:cNvSpPr/>
            <p:nvPr/>
          </p:nvSpPr>
          <p:spPr bwMode="auto">
            <a:xfrm>
              <a:off x="8778876" y="2968625"/>
              <a:ext cx="1833563" cy="307975"/>
            </a:xfrm>
            <a:custGeom>
              <a:avLst/>
              <a:gdLst>
                <a:gd name="T0" fmla="*/ 34 w 2214"/>
                <a:gd name="T1" fmla="*/ 0 h 372"/>
                <a:gd name="T2" fmla="*/ 2181 w 2214"/>
                <a:gd name="T3" fmla="*/ 0 h 372"/>
                <a:gd name="T4" fmla="*/ 2214 w 2214"/>
                <a:gd name="T5" fmla="*/ 34 h 372"/>
                <a:gd name="T6" fmla="*/ 2214 w 2214"/>
                <a:gd name="T7" fmla="*/ 338 h 372"/>
                <a:gd name="T8" fmla="*/ 2181 w 2214"/>
                <a:gd name="T9" fmla="*/ 372 h 372"/>
                <a:gd name="T10" fmla="*/ 34 w 2214"/>
                <a:gd name="T11" fmla="*/ 372 h 372"/>
                <a:gd name="T12" fmla="*/ 0 w 2214"/>
                <a:gd name="T13" fmla="*/ 338 h 372"/>
                <a:gd name="T14" fmla="*/ 0 w 2214"/>
                <a:gd name="T15" fmla="*/ 34 h 372"/>
                <a:gd name="T16" fmla="*/ 34 w 2214"/>
                <a:gd name="T17" fmla="*/ 0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14" h="372">
                  <a:moveTo>
                    <a:pt x="34" y="0"/>
                  </a:moveTo>
                  <a:lnTo>
                    <a:pt x="2181" y="0"/>
                  </a:lnTo>
                  <a:cubicBezTo>
                    <a:pt x="2199" y="0"/>
                    <a:pt x="2214" y="15"/>
                    <a:pt x="2214" y="34"/>
                  </a:cubicBezTo>
                  <a:lnTo>
                    <a:pt x="2214" y="338"/>
                  </a:lnTo>
                  <a:cubicBezTo>
                    <a:pt x="2214" y="357"/>
                    <a:pt x="2199" y="372"/>
                    <a:pt x="2181" y="372"/>
                  </a:cubicBezTo>
                  <a:lnTo>
                    <a:pt x="34" y="372"/>
                  </a:lnTo>
                  <a:cubicBezTo>
                    <a:pt x="15" y="372"/>
                    <a:pt x="0" y="357"/>
                    <a:pt x="0" y="338"/>
                  </a:cubicBezTo>
                  <a:lnTo>
                    <a:pt x="0" y="34"/>
                  </a:lnTo>
                  <a:cubicBezTo>
                    <a:pt x="0" y="15"/>
                    <a:pt x="15" y="0"/>
                    <a:pt x="34" y="0"/>
                  </a:cubicBezTo>
                  <a:close/>
                </a:path>
              </a:pathLst>
            </a:custGeom>
            <a:solidFill>
              <a:schemeClr val="bg1">
                <a:lumMod val="85000"/>
              </a:schemeClr>
            </a:solidFill>
            <a:ln>
              <a:noFill/>
            </a:ln>
            <a:effectLst>
              <a:outerShdw blurRad="50800" dist="38100" dir="5400000" algn="t" rotWithShape="0">
                <a:prstClr val="black">
                  <a:alpha val="40000"/>
                </a:prstClr>
              </a:outerShdw>
            </a:effectLst>
          </p:spPr>
          <p:txBody>
            <a:bodyPr vert="horz" wrap="square" lIns="91440" tIns="45720" rIns="91440" bIns="45720" numCol="1" anchor="t" anchorCtr="0" compatLnSpc="1"/>
            <a:lstStyle/>
            <a:p>
              <a:endParaRPr lang="zh-CN" altLang="en-US" b="0" dirty="0">
                <a:solidFill>
                  <a:srgbClr val="0070C0"/>
                </a:solidFill>
                <a:latin typeface="微软雅黑" panose="020B0503020204020204" pitchFamily="34" charset="-122"/>
                <a:ea typeface="微软雅黑" panose="020B0503020204020204" pitchFamily="34" charset="-122"/>
              </a:endParaRPr>
            </a:p>
          </p:txBody>
        </p:sp>
        <p:sp>
          <p:nvSpPr>
            <p:cNvPr id="53" name="Rectangle 15"/>
            <p:cNvSpPr>
              <a:spLocks noChangeArrowheads="1"/>
            </p:cNvSpPr>
            <p:nvPr/>
          </p:nvSpPr>
          <p:spPr bwMode="auto">
            <a:xfrm>
              <a:off x="8820969" y="2969036"/>
              <a:ext cx="1706513" cy="317531"/>
            </a:xfrm>
            <a:prstGeom prst="rect">
              <a:avLst/>
            </a:prstGeom>
            <a:noFill/>
            <a:ln>
              <a:noFill/>
            </a:ln>
            <a:effectLst/>
          </p:spPr>
          <p:txBody>
            <a:bodyPr wrap="none" anchor="ctr"/>
            <a:lstStyle/>
            <a:p>
              <a:pPr algn="ctr"/>
              <a:r>
                <a:rPr lang="zh-CN" altLang="en-US" sz="1000" b="0" dirty="0">
                  <a:solidFill>
                    <a:srgbClr val="0070C0"/>
                  </a:solidFill>
                  <a:latin typeface="微软雅黑" panose="020B0503020204020204" pitchFamily="34" charset="-122"/>
                  <a:ea typeface="微软雅黑" panose="020B0503020204020204" pitchFamily="34" charset="-122"/>
                </a:rPr>
                <a:t>深圳科技有限公司</a:t>
              </a:r>
            </a:p>
          </p:txBody>
        </p:sp>
      </p:grpSp>
      <p:grpSp>
        <p:nvGrpSpPr>
          <p:cNvPr id="54" name="组合 53"/>
          <p:cNvGrpSpPr/>
          <p:nvPr/>
        </p:nvGrpSpPr>
        <p:grpSpPr>
          <a:xfrm>
            <a:off x="1262440" y="2738233"/>
            <a:ext cx="338554" cy="832504"/>
            <a:chOff x="1683619" y="3324225"/>
            <a:chExt cx="451504" cy="1109663"/>
          </a:xfrm>
          <a:solidFill>
            <a:srgbClr val="1B323D"/>
          </a:solidFill>
        </p:grpSpPr>
        <p:sp>
          <p:nvSpPr>
            <p:cNvPr id="55" name="Freeform 82"/>
            <p:cNvSpPr/>
            <p:nvPr/>
          </p:nvSpPr>
          <p:spPr bwMode="auto">
            <a:xfrm>
              <a:off x="1749426" y="3494088"/>
              <a:ext cx="307975" cy="939800"/>
            </a:xfrm>
            <a:custGeom>
              <a:avLst/>
              <a:gdLst>
                <a:gd name="T0" fmla="*/ 372 w 372"/>
                <a:gd name="T1" fmla="*/ 34 h 1135"/>
                <a:gd name="T2" fmla="*/ 372 w 372"/>
                <a:gd name="T3" fmla="*/ 1102 h 1135"/>
                <a:gd name="T4" fmla="*/ 338 w 372"/>
                <a:gd name="T5" fmla="*/ 1135 h 1135"/>
                <a:gd name="T6" fmla="*/ 34 w 372"/>
                <a:gd name="T7" fmla="*/ 1135 h 1135"/>
                <a:gd name="T8" fmla="*/ 0 w 372"/>
                <a:gd name="T9" fmla="*/ 1102 h 1135"/>
                <a:gd name="T10" fmla="*/ 0 w 372"/>
                <a:gd name="T11" fmla="*/ 34 h 1135"/>
                <a:gd name="T12" fmla="*/ 34 w 372"/>
                <a:gd name="T13" fmla="*/ 0 h 1135"/>
                <a:gd name="T14" fmla="*/ 338 w 372"/>
                <a:gd name="T15" fmla="*/ 0 h 1135"/>
                <a:gd name="T16" fmla="*/ 372 w 372"/>
                <a:gd name="T17" fmla="*/ 34 h 1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2" h="1135">
                  <a:moveTo>
                    <a:pt x="372" y="34"/>
                  </a:moveTo>
                  <a:lnTo>
                    <a:pt x="372" y="1102"/>
                  </a:lnTo>
                  <a:cubicBezTo>
                    <a:pt x="372" y="1120"/>
                    <a:pt x="357" y="1135"/>
                    <a:pt x="338" y="1135"/>
                  </a:cubicBezTo>
                  <a:lnTo>
                    <a:pt x="34" y="1135"/>
                  </a:lnTo>
                  <a:cubicBezTo>
                    <a:pt x="15" y="1135"/>
                    <a:pt x="0" y="1120"/>
                    <a:pt x="0" y="1102"/>
                  </a:cubicBezTo>
                  <a:lnTo>
                    <a:pt x="0" y="34"/>
                  </a:lnTo>
                  <a:cubicBezTo>
                    <a:pt x="0" y="16"/>
                    <a:pt x="15" y="0"/>
                    <a:pt x="34" y="0"/>
                  </a:cubicBezTo>
                  <a:lnTo>
                    <a:pt x="338" y="0"/>
                  </a:lnTo>
                  <a:cubicBezTo>
                    <a:pt x="357" y="0"/>
                    <a:pt x="372" y="16"/>
                    <a:pt x="372" y="34"/>
                  </a:cubicBezTo>
                  <a:close/>
                </a:path>
              </a:pathLst>
            </a:custGeom>
            <a:solidFill>
              <a:schemeClr val="bg1">
                <a:lumMod val="85000"/>
              </a:schemeClr>
            </a:solidFill>
            <a:ln>
              <a:noFill/>
            </a:ln>
            <a:effectLst>
              <a:outerShdw blurRad="50800" dist="38100" dir="5400000" algn="t" rotWithShape="0">
                <a:prstClr val="black">
                  <a:alpha val="40000"/>
                </a:prstClr>
              </a:outerShdw>
            </a:effectLst>
          </p:spPr>
          <p:txBody>
            <a:bodyPr vert="horz" wrap="square" lIns="91440" tIns="45720" rIns="91440" bIns="45720" numCol="1" anchor="t" anchorCtr="0" compatLnSpc="1"/>
            <a:lstStyle/>
            <a:p>
              <a:endParaRPr lang="zh-CN" altLang="en-US" b="0" dirty="0">
                <a:solidFill>
                  <a:srgbClr val="0070C0"/>
                </a:solidFill>
                <a:latin typeface="微软雅黑" panose="020B0503020204020204" pitchFamily="34" charset="-122"/>
                <a:ea typeface="微软雅黑" panose="020B0503020204020204" pitchFamily="34" charset="-122"/>
              </a:endParaRPr>
            </a:p>
          </p:txBody>
        </p:sp>
        <p:sp>
          <p:nvSpPr>
            <p:cNvPr id="56" name="Line 113"/>
            <p:cNvSpPr>
              <a:spLocks noChangeShapeType="1"/>
            </p:cNvSpPr>
            <p:nvPr/>
          </p:nvSpPr>
          <p:spPr bwMode="auto">
            <a:xfrm>
              <a:off x="1901826" y="3324225"/>
              <a:ext cx="0" cy="174625"/>
            </a:xfrm>
            <a:prstGeom prst="line">
              <a:avLst/>
            </a:prstGeom>
            <a:grpFill/>
            <a:ln w="12700" cap="flat">
              <a:solidFill>
                <a:schemeClr val="bg1"/>
              </a:solidFill>
              <a:prstDash val="solid"/>
              <a:miter lim="800000"/>
            </a:ln>
          </p:spPr>
          <p:txBody>
            <a:bodyPr vert="horz" wrap="square" lIns="91440" tIns="45720" rIns="91440" bIns="45720" numCol="1" anchor="t" anchorCtr="0" compatLnSpc="1"/>
            <a:lstStyle/>
            <a:p>
              <a:endParaRPr lang="zh-CN" altLang="en-US" b="0" dirty="0">
                <a:solidFill>
                  <a:srgbClr val="0070C0"/>
                </a:solidFill>
                <a:latin typeface="微软雅黑" panose="020B0503020204020204" pitchFamily="34" charset="-122"/>
                <a:ea typeface="微软雅黑" panose="020B0503020204020204" pitchFamily="34" charset="-122"/>
              </a:endParaRPr>
            </a:p>
          </p:txBody>
        </p:sp>
        <p:sp>
          <p:nvSpPr>
            <p:cNvPr id="57" name="TextBox 56"/>
            <p:cNvSpPr txBox="1"/>
            <p:nvPr/>
          </p:nvSpPr>
          <p:spPr>
            <a:xfrm>
              <a:off x="1683619" y="3554682"/>
              <a:ext cx="451504" cy="635876"/>
            </a:xfrm>
            <a:prstGeom prst="rect">
              <a:avLst/>
            </a:prstGeom>
            <a:noFill/>
          </p:spPr>
          <p:txBody>
            <a:bodyPr vert="eaVert" wrap="none" rtlCol="0">
              <a:spAutoFit/>
            </a:bodyPr>
            <a:lstStyle/>
            <a:p>
              <a:r>
                <a:rPr lang="zh-CN" altLang="en-US" sz="1000" b="0" dirty="0">
                  <a:solidFill>
                    <a:srgbClr val="0070C0"/>
                  </a:solidFill>
                  <a:latin typeface="微软雅黑" panose="020B0503020204020204" pitchFamily="34" charset="-122"/>
                  <a:ea typeface="微软雅黑" panose="020B0503020204020204" pitchFamily="34" charset="-122"/>
                </a:rPr>
                <a:t>市场部</a:t>
              </a:r>
            </a:p>
          </p:txBody>
        </p:sp>
      </p:grpSp>
      <p:grpSp>
        <p:nvGrpSpPr>
          <p:cNvPr id="58" name="组合 57"/>
          <p:cNvGrpSpPr/>
          <p:nvPr/>
        </p:nvGrpSpPr>
        <p:grpSpPr>
          <a:xfrm>
            <a:off x="1600993" y="2865669"/>
            <a:ext cx="338554" cy="705068"/>
            <a:chOff x="2135121" y="3494088"/>
            <a:chExt cx="451504" cy="939800"/>
          </a:xfrm>
          <a:solidFill>
            <a:srgbClr val="1B323D"/>
          </a:solidFill>
        </p:grpSpPr>
        <p:sp>
          <p:nvSpPr>
            <p:cNvPr id="59" name="Freeform 83"/>
            <p:cNvSpPr/>
            <p:nvPr/>
          </p:nvSpPr>
          <p:spPr bwMode="auto">
            <a:xfrm>
              <a:off x="2184401" y="3494088"/>
              <a:ext cx="307975" cy="939800"/>
            </a:xfrm>
            <a:custGeom>
              <a:avLst/>
              <a:gdLst>
                <a:gd name="T0" fmla="*/ 372 w 372"/>
                <a:gd name="T1" fmla="*/ 34 h 1135"/>
                <a:gd name="T2" fmla="*/ 372 w 372"/>
                <a:gd name="T3" fmla="*/ 1102 h 1135"/>
                <a:gd name="T4" fmla="*/ 338 w 372"/>
                <a:gd name="T5" fmla="*/ 1135 h 1135"/>
                <a:gd name="T6" fmla="*/ 34 w 372"/>
                <a:gd name="T7" fmla="*/ 1135 h 1135"/>
                <a:gd name="T8" fmla="*/ 0 w 372"/>
                <a:gd name="T9" fmla="*/ 1102 h 1135"/>
                <a:gd name="T10" fmla="*/ 0 w 372"/>
                <a:gd name="T11" fmla="*/ 34 h 1135"/>
                <a:gd name="T12" fmla="*/ 34 w 372"/>
                <a:gd name="T13" fmla="*/ 0 h 1135"/>
                <a:gd name="T14" fmla="*/ 338 w 372"/>
                <a:gd name="T15" fmla="*/ 0 h 1135"/>
                <a:gd name="T16" fmla="*/ 372 w 372"/>
                <a:gd name="T17" fmla="*/ 34 h 1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2" h="1135">
                  <a:moveTo>
                    <a:pt x="372" y="34"/>
                  </a:moveTo>
                  <a:lnTo>
                    <a:pt x="372" y="1102"/>
                  </a:lnTo>
                  <a:cubicBezTo>
                    <a:pt x="372" y="1120"/>
                    <a:pt x="357" y="1135"/>
                    <a:pt x="338" y="1135"/>
                  </a:cubicBezTo>
                  <a:lnTo>
                    <a:pt x="34" y="1135"/>
                  </a:lnTo>
                  <a:cubicBezTo>
                    <a:pt x="15" y="1135"/>
                    <a:pt x="0" y="1120"/>
                    <a:pt x="0" y="1102"/>
                  </a:cubicBezTo>
                  <a:lnTo>
                    <a:pt x="0" y="34"/>
                  </a:lnTo>
                  <a:cubicBezTo>
                    <a:pt x="0" y="16"/>
                    <a:pt x="15" y="0"/>
                    <a:pt x="34" y="0"/>
                  </a:cubicBezTo>
                  <a:lnTo>
                    <a:pt x="338" y="0"/>
                  </a:lnTo>
                  <a:cubicBezTo>
                    <a:pt x="357" y="0"/>
                    <a:pt x="372" y="16"/>
                    <a:pt x="372" y="34"/>
                  </a:cubicBezTo>
                  <a:close/>
                </a:path>
              </a:pathLst>
            </a:custGeom>
            <a:solidFill>
              <a:schemeClr val="bg1">
                <a:lumMod val="85000"/>
              </a:schemeClr>
            </a:solidFill>
            <a:ln>
              <a:noFill/>
            </a:ln>
            <a:effectLst>
              <a:outerShdw blurRad="50800" dist="38100" dir="5400000" algn="t" rotWithShape="0">
                <a:prstClr val="black">
                  <a:alpha val="40000"/>
                </a:prstClr>
              </a:outerShdw>
            </a:effectLst>
          </p:spPr>
          <p:txBody>
            <a:bodyPr vert="horz" wrap="square" lIns="91440" tIns="45720" rIns="91440" bIns="45720" numCol="1" anchor="t" anchorCtr="0" compatLnSpc="1"/>
            <a:lstStyle/>
            <a:p>
              <a:endParaRPr lang="zh-CN" altLang="en-US" b="0" dirty="0">
                <a:solidFill>
                  <a:srgbClr val="0070C0"/>
                </a:solidFill>
                <a:latin typeface="微软雅黑" panose="020B0503020204020204" pitchFamily="34" charset="-122"/>
                <a:ea typeface="微软雅黑" panose="020B0503020204020204" pitchFamily="34" charset="-122"/>
              </a:endParaRPr>
            </a:p>
          </p:txBody>
        </p:sp>
        <p:sp>
          <p:nvSpPr>
            <p:cNvPr id="60" name="TextBox 59"/>
            <p:cNvSpPr txBox="1"/>
            <p:nvPr/>
          </p:nvSpPr>
          <p:spPr>
            <a:xfrm>
              <a:off x="2135121" y="3554683"/>
              <a:ext cx="451504" cy="635875"/>
            </a:xfrm>
            <a:prstGeom prst="rect">
              <a:avLst/>
            </a:prstGeom>
            <a:noFill/>
          </p:spPr>
          <p:txBody>
            <a:bodyPr vert="eaVert" wrap="none" rtlCol="0">
              <a:spAutoFit/>
            </a:bodyPr>
            <a:lstStyle/>
            <a:p>
              <a:r>
                <a:rPr lang="zh-CN" altLang="en-US" sz="1000" b="0" dirty="0">
                  <a:solidFill>
                    <a:srgbClr val="0070C0"/>
                  </a:solidFill>
                  <a:latin typeface="微软雅黑" panose="020B0503020204020204" pitchFamily="34" charset="-122"/>
                  <a:ea typeface="微软雅黑" panose="020B0503020204020204" pitchFamily="34" charset="-122"/>
                </a:rPr>
                <a:t>品质部</a:t>
              </a:r>
            </a:p>
          </p:txBody>
        </p:sp>
      </p:grpSp>
      <p:grpSp>
        <p:nvGrpSpPr>
          <p:cNvPr id="61" name="组合 60"/>
          <p:cNvGrpSpPr/>
          <p:nvPr/>
        </p:nvGrpSpPr>
        <p:grpSpPr>
          <a:xfrm>
            <a:off x="1948240" y="2865669"/>
            <a:ext cx="338554" cy="705068"/>
            <a:chOff x="2598218" y="3494088"/>
            <a:chExt cx="451504" cy="939800"/>
          </a:xfrm>
          <a:solidFill>
            <a:srgbClr val="1B323D"/>
          </a:solidFill>
        </p:grpSpPr>
        <p:sp>
          <p:nvSpPr>
            <p:cNvPr id="62" name="Freeform 84"/>
            <p:cNvSpPr/>
            <p:nvPr/>
          </p:nvSpPr>
          <p:spPr bwMode="auto">
            <a:xfrm>
              <a:off x="2638426" y="3494088"/>
              <a:ext cx="307975" cy="939800"/>
            </a:xfrm>
            <a:custGeom>
              <a:avLst/>
              <a:gdLst>
                <a:gd name="T0" fmla="*/ 372 w 372"/>
                <a:gd name="T1" fmla="*/ 34 h 1135"/>
                <a:gd name="T2" fmla="*/ 372 w 372"/>
                <a:gd name="T3" fmla="*/ 1102 h 1135"/>
                <a:gd name="T4" fmla="*/ 338 w 372"/>
                <a:gd name="T5" fmla="*/ 1135 h 1135"/>
                <a:gd name="T6" fmla="*/ 34 w 372"/>
                <a:gd name="T7" fmla="*/ 1135 h 1135"/>
                <a:gd name="T8" fmla="*/ 0 w 372"/>
                <a:gd name="T9" fmla="*/ 1102 h 1135"/>
                <a:gd name="T10" fmla="*/ 0 w 372"/>
                <a:gd name="T11" fmla="*/ 34 h 1135"/>
                <a:gd name="T12" fmla="*/ 34 w 372"/>
                <a:gd name="T13" fmla="*/ 0 h 1135"/>
                <a:gd name="T14" fmla="*/ 338 w 372"/>
                <a:gd name="T15" fmla="*/ 0 h 1135"/>
                <a:gd name="T16" fmla="*/ 372 w 372"/>
                <a:gd name="T17" fmla="*/ 34 h 1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2" h="1135">
                  <a:moveTo>
                    <a:pt x="372" y="34"/>
                  </a:moveTo>
                  <a:lnTo>
                    <a:pt x="372" y="1102"/>
                  </a:lnTo>
                  <a:cubicBezTo>
                    <a:pt x="372" y="1120"/>
                    <a:pt x="357" y="1135"/>
                    <a:pt x="338" y="1135"/>
                  </a:cubicBezTo>
                  <a:lnTo>
                    <a:pt x="34" y="1135"/>
                  </a:lnTo>
                  <a:cubicBezTo>
                    <a:pt x="15" y="1135"/>
                    <a:pt x="0" y="1120"/>
                    <a:pt x="0" y="1102"/>
                  </a:cubicBezTo>
                  <a:lnTo>
                    <a:pt x="0" y="34"/>
                  </a:lnTo>
                  <a:cubicBezTo>
                    <a:pt x="0" y="16"/>
                    <a:pt x="15" y="0"/>
                    <a:pt x="34" y="0"/>
                  </a:cubicBezTo>
                  <a:lnTo>
                    <a:pt x="338" y="0"/>
                  </a:lnTo>
                  <a:cubicBezTo>
                    <a:pt x="357" y="0"/>
                    <a:pt x="372" y="16"/>
                    <a:pt x="372" y="34"/>
                  </a:cubicBezTo>
                  <a:close/>
                </a:path>
              </a:pathLst>
            </a:custGeom>
            <a:solidFill>
              <a:schemeClr val="bg1">
                <a:lumMod val="85000"/>
              </a:schemeClr>
            </a:solidFill>
            <a:ln>
              <a:noFill/>
            </a:ln>
            <a:effectLst>
              <a:outerShdw blurRad="50800" dist="38100" dir="5400000" algn="t" rotWithShape="0">
                <a:prstClr val="black">
                  <a:alpha val="40000"/>
                </a:prstClr>
              </a:outerShdw>
            </a:effectLst>
          </p:spPr>
          <p:txBody>
            <a:bodyPr vert="horz" wrap="square" lIns="91440" tIns="45720" rIns="91440" bIns="45720" numCol="1" anchor="t" anchorCtr="0" compatLnSpc="1"/>
            <a:lstStyle/>
            <a:p>
              <a:endParaRPr lang="zh-CN" altLang="en-US" b="0" dirty="0">
                <a:solidFill>
                  <a:srgbClr val="0070C0"/>
                </a:solidFill>
                <a:latin typeface="微软雅黑" panose="020B0503020204020204" pitchFamily="34" charset="-122"/>
                <a:ea typeface="微软雅黑" panose="020B0503020204020204" pitchFamily="34" charset="-122"/>
              </a:endParaRPr>
            </a:p>
          </p:txBody>
        </p:sp>
        <p:sp>
          <p:nvSpPr>
            <p:cNvPr id="63" name="TextBox 62"/>
            <p:cNvSpPr txBox="1"/>
            <p:nvPr/>
          </p:nvSpPr>
          <p:spPr>
            <a:xfrm>
              <a:off x="2598218" y="3554683"/>
              <a:ext cx="451504" cy="635875"/>
            </a:xfrm>
            <a:prstGeom prst="rect">
              <a:avLst/>
            </a:prstGeom>
            <a:noFill/>
          </p:spPr>
          <p:txBody>
            <a:bodyPr vert="eaVert" wrap="none" rtlCol="0">
              <a:spAutoFit/>
            </a:bodyPr>
            <a:lstStyle/>
            <a:p>
              <a:r>
                <a:rPr lang="zh-CN" altLang="en-US" sz="1000" b="0" dirty="0">
                  <a:solidFill>
                    <a:srgbClr val="0070C0"/>
                  </a:solidFill>
                  <a:latin typeface="微软雅黑" panose="020B0503020204020204" pitchFamily="34" charset="-122"/>
                  <a:ea typeface="微软雅黑" panose="020B0503020204020204" pitchFamily="34" charset="-122"/>
                </a:rPr>
                <a:t>采购部</a:t>
              </a:r>
            </a:p>
          </p:txBody>
        </p:sp>
      </p:grpSp>
      <p:grpSp>
        <p:nvGrpSpPr>
          <p:cNvPr id="64" name="组合 63"/>
          <p:cNvGrpSpPr/>
          <p:nvPr/>
        </p:nvGrpSpPr>
        <p:grpSpPr>
          <a:xfrm>
            <a:off x="2286794" y="2865669"/>
            <a:ext cx="338554" cy="705068"/>
            <a:chOff x="3049721" y="3494088"/>
            <a:chExt cx="451504" cy="939800"/>
          </a:xfrm>
          <a:solidFill>
            <a:srgbClr val="1B323D"/>
          </a:solidFill>
        </p:grpSpPr>
        <p:sp>
          <p:nvSpPr>
            <p:cNvPr id="65" name="Freeform 85"/>
            <p:cNvSpPr/>
            <p:nvPr/>
          </p:nvSpPr>
          <p:spPr bwMode="auto">
            <a:xfrm>
              <a:off x="3098801" y="3494088"/>
              <a:ext cx="306388" cy="939800"/>
            </a:xfrm>
            <a:custGeom>
              <a:avLst/>
              <a:gdLst>
                <a:gd name="T0" fmla="*/ 371 w 371"/>
                <a:gd name="T1" fmla="*/ 34 h 1135"/>
                <a:gd name="T2" fmla="*/ 371 w 371"/>
                <a:gd name="T3" fmla="*/ 1102 h 1135"/>
                <a:gd name="T4" fmla="*/ 338 w 371"/>
                <a:gd name="T5" fmla="*/ 1135 h 1135"/>
                <a:gd name="T6" fmla="*/ 33 w 371"/>
                <a:gd name="T7" fmla="*/ 1135 h 1135"/>
                <a:gd name="T8" fmla="*/ 0 w 371"/>
                <a:gd name="T9" fmla="*/ 1102 h 1135"/>
                <a:gd name="T10" fmla="*/ 0 w 371"/>
                <a:gd name="T11" fmla="*/ 34 h 1135"/>
                <a:gd name="T12" fmla="*/ 33 w 371"/>
                <a:gd name="T13" fmla="*/ 0 h 1135"/>
                <a:gd name="T14" fmla="*/ 338 w 371"/>
                <a:gd name="T15" fmla="*/ 0 h 1135"/>
                <a:gd name="T16" fmla="*/ 371 w 371"/>
                <a:gd name="T17" fmla="*/ 34 h 1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1" h="1135">
                  <a:moveTo>
                    <a:pt x="371" y="34"/>
                  </a:moveTo>
                  <a:lnTo>
                    <a:pt x="371" y="1102"/>
                  </a:lnTo>
                  <a:cubicBezTo>
                    <a:pt x="371" y="1120"/>
                    <a:pt x="356" y="1135"/>
                    <a:pt x="338" y="1135"/>
                  </a:cubicBezTo>
                  <a:lnTo>
                    <a:pt x="33" y="1135"/>
                  </a:lnTo>
                  <a:cubicBezTo>
                    <a:pt x="15" y="1135"/>
                    <a:pt x="0" y="1120"/>
                    <a:pt x="0" y="1102"/>
                  </a:cubicBezTo>
                  <a:lnTo>
                    <a:pt x="0" y="34"/>
                  </a:lnTo>
                  <a:cubicBezTo>
                    <a:pt x="0" y="16"/>
                    <a:pt x="15" y="0"/>
                    <a:pt x="33" y="0"/>
                  </a:cubicBezTo>
                  <a:lnTo>
                    <a:pt x="338" y="0"/>
                  </a:lnTo>
                  <a:cubicBezTo>
                    <a:pt x="356" y="0"/>
                    <a:pt x="371" y="16"/>
                    <a:pt x="371" y="34"/>
                  </a:cubicBezTo>
                  <a:close/>
                </a:path>
              </a:pathLst>
            </a:custGeom>
            <a:solidFill>
              <a:schemeClr val="bg1">
                <a:lumMod val="85000"/>
              </a:schemeClr>
            </a:solidFill>
            <a:ln>
              <a:noFill/>
            </a:ln>
            <a:effectLst>
              <a:outerShdw blurRad="50800" dist="38100" dir="5400000" algn="t" rotWithShape="0">
                <a:prstClr val="black">
                  <a:alpha val="40000"/>
                </a:prstClr>
              </a:outerShdw>
            </a:effectLst>
          </p:spPr>
          <p:txBody>
            <a:bodyPr vert="horz" wrap="square" lIns="91440" tIns="45720" rIns="91440" bIns="45720" numCol="1" anchor="t" anchorCtr="0" compatLnSpc="1"/>
            <a:lstStyle/>
            <a:p>
              <a:endParaRPr lang="zh-CN" altLang="en-US" b="0" dirty="0">
                <a:solidFill>
                  <a:srgbClr val="0070C0"/>
                </a:solidFill>
                <a:latin typeface="微软雅黑" panose="020B0503020204020204" pitchFamily="34" charset="-122"/>
                <a:ea typeface="微软雅黑" panose="020B0503020204020204" pitchFamily="34" charset="-122"/>
              </a:endParaRPr>
            </a:p>
          </p:txBody>
        </p:sp>
        <p:sp>
          <p:nvSpPr>
            <p:cNvPr id="66" name="TextBox 65"/>
            <p:cNvSpPr txBox="1"/>
            <p:nvPr/>
          </p:nvSpPr>
          <p:spPr>
            <a:xfrm>
              <a:off x="3049721" y="3554683"/>
              <a:ext cx="451504" cy="635875"/>
            </a:xfrm>
            <a:prstGeom prst="rect">
              <a:avLst/>
            </a:prstGeom>
            <a:noFill/>
          </p:spPr>
          <p:txBody>
            <a:bodyPr vert="eaVert" wrap="none" rtlCol="0">
              <a:spAutoFit/>
            </a:bodyPr>
            <a:lstStyle/>
            <a:p>
              <a:r>
                <a:rPr lang="zh-CN" altLang="en-US" sz="1000" b="0" dirty="0">
                  <a:solidFill>
                    <a:srgbClr val="0070C0"/>
                  </a:solidFill>
                  <a:latin typeface="微软雅黑" panose="020B0503020204020204" pitchFamily="34" charset="-122"/>
                  <a:ea typeface="微软雅黑" panose="020B0503020204020204" pitchFamily="34" charset="-122"/>
                </a:rPr>
                <a:t>综合部</a:t>
              </a:r>
            </a:p>
          </p:txBody>
        </p:sp>
      </p:grpSp>
      <p:grpSp>
        <p:nvGrpSpPr>
          <p:cNvPr id="67" name="组合 66"/>
          <p:cNvGrpSpPr/>
          <p:nvPr/>
        </p:nvGrpSpPr>
        <p:grpSpPr>
          <a:xfrm>
            <a:off x="2591594" y="2865669"/>
            <a:ext cx="338554" cy="705068"/>
            <a:chOff x="3456210" y="3494088"/>
            <a:chExt cx="451504" cy="939800"/>
          </a:xfrm>
          <a:solidFill>
            <a:srgbClr val="1B323D"/>
          </a:solidFill>
        </p:grpSpPr>
        <p:sp>
          <p:nvSpPr>
            <p:cNvPr id="68" name="Freeform 86"/>
            <p:cNvSpPr/>
            <p:nvPr/>
          </p:nvSpPr>
          <p:spPr bwMode="auto">
            <a:xfrm>
              <a:off x="3524251" y="3494088"/>
              <a:ext cx="307975" cy="939800"/>
            </a:xfrm>
            <a:custGeom>
              <a:avLst/>
              <a:gdLst>
                <a:gd name="T0" fmla="*/ 372 w 372"/>
                <a:gd name="T1" fmla="*/ 34 h 1135"/>
                <a:gd name="T2" fmla="*/ 372 w 372"/>
                <a:gd name="T3" fmla="*/ 1102 h 1135"/>
                <a:gd name="T4" fmla="*/ 338 w 372"/>
                <a:gd name="T5" fmla="*/ 1135 h 1135"/>
                <a:gd name="T6" fmla="*/ 34 w 372"/>
                <a:gd name="T7" fmla="*/ 1135 h 1135"/>
                <a:gd name="T8" fmla="*/ 0 w 372"/>
                <a:gd name="T9" fmla="*/ 1102 h 1135"/>
                <a:gd name="T10" fmla="*/ 0 w 372"/>
                <a:gd name="T11" fmla="*/ 34 h 1135"/>
                <a:gd name="T12" fmla="*/ 34 w 372"/>
                <a:gd name="T13" fmla="*/ 0 h 1135"/>
                <a:gd name="T14" fmla="*/ 338 w 372"/>
                <a:gd name="T15" fmla="*/ 0 h 1135"/>
                <a:gd name="T16" fmla="*/ 372 w 372"/>
                <a:gd name="T17" fmla="*/ 34 h 1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2" h="1135">
                  <a:moveTo>
                    <a:pt x="372" y="34"/>
                  </a:moveTo>
                  <a:lnTo>
                    <a:pt x="372" y="1102"/>
                  </a:lnTo>
                  <a:cubicBezTo>
                    <a:pt x="372" y="1120"/>
                    <a:pt x="356" y="1135"/>
                    <a:pt x="338" y="1135"/>
                  </a:cubicBezTo>
                  <a:lnTo>
                    <a:pt x="34" y="1135"/>
                  </a:lnTo>
                  <a:cubicBezTo>
                    <a:pt x="15" y="1135"/>
                    <a:pt x="0" y="1120"/>
                    <a:pt x="0" y="1102"/>
                  </a:cubicBezTo>
                  <a:lnTo>
                    <a:pt x="0" y="34"/>
                  </a:lnTo>
                  <a:cubicBezTo>
                    <a:pt x="0" y="16"/>
                    <a:pt x="15" y="0"/>
                    <a:pt x="34" y="0"/>
                  </a:cubicBezTo>
                  <a:lnTo>
                    <a:pt x="338" y="0"/>
                  </a:lnTo>
                  <a:cubicBezTo>
                    <a:pt x="356" y="0"/>
                    <a:pt x="372" y="16"/>
                    <a:pt x="372" y="34"/>
                  </a:cubicBezTo>
                  <a:close/>
                </a:path>
              </a:pathLst>
            </a:custGeom>
            <a:solidFill>
              <a:schemeClr val="bg1">
                <a:lumMod val="85000"/>
              </a:schemeClr>
            </a:solidFill>
            <a:ln>
              <a:noFill/>
            </a:ln>
            <a:effectLst>
              <a:outerShdw blurRad="50800" dist="38100" dir="5400000" algn="t" rotWithShape="0">
                <a:prstClr val="black">
                  <a:alpha val="40000"/>
                </a:prstClr>
              </a:outerShdw>
            </a:effectLst>
          </p:spPr>
          <p:txBody>
            <a:bodyPr vert="horz" wrap="square" lIns="91440" tIns="45720" rIns="91440" bIns="45720" numCol="1" anchor="t" anchorCtr="0" compatLnSpc="1"/>
            <a:lstStyle/>
            <a:p>
              <a:endParaRPr lang="zh-CN" altLang="en-US" b="0" dirty="0">
                <a:solidFill>
                  <a:srgbClr val="0070C0"/>
                </a:solidFill>
                <a:latin typeface="微软雅黑" panose="020B0503020204020204" pitchFamily="34" charset="-122"/>
                <a:ea typeface="微软雅黑" panose="020B0503020204020204" pitchFamily="34" charset="-122"/>
              </a:endParaRPr>
            </a:p>
          </p:txBody>
        </p:sp>
        <p:sp>
          <p:nvSpPr>
            <p:cNvPr id="69" name="TextBox 68"/>
            <p:cNvSpPr txBox="1"/>
            <p:nvPr/>
          </p:nvSpPr>
          <p:spPr>
            <a:xfrm>
              <a:off x="3456210" y="3554683"/>
              <a:ext cx="451504" cy="635875"/>
            </a:xfrm>
            <a:prstGeom prst="rect">
              <a:avLst/>
            </a:prstGeom>
            <a:noFill/>
          </p:spPr>
          <p:txBody>
            <a:bodyPr vert="eaVert" wrap="none" rtlCol="0">
              <a:spAutoFit/>
            </a:bodyPr>
            <a:lstStyle/>
            <a:p>
              <a:r>
                <a:rPr lang="zh-CN" altLang="en-US" sz="1000" b="0" dirty="0">
                  <a:solidFill>
                    <a:srgbClr val="0070C0"/>
                  </a:solidFill>
                  <a:latin typeface="微软雅黑" panose="020B0503020204020204" pitchFamily="34" charset="-122"/>
                  <a:ea typeface="微软雅黑" panose="020B0503020204020204" pitchFamily="34" charset="-122"/>
                </a:rPr>
                <a:t>财务部</a:t>
              </a:r>
            </a:p>
          </p:txBody>
        </p:sp>
      </p:grpSp>
      <p:grpSp>
        <p:nvGrpSpPr>
          <p:cNvPr id="70" name="组合 69"/>
          <p:cNvGrpSpPr/>
          <p:nvPr/>
        </p:nvGrpSpPr>
        <p:grpSpPr>
          <a:xfrm>
            <a:off x="3624640" y="3012161"/>
            <a:ext cx="338554" cy="705068"/>
            <a:chOff x="4833902" y="3689350"/>
            <a:chExt cx="451504" cy="939800"/>
          </a:xfrm>
          <a:solidFill>
            <a:srgbClr val="1B323D"/>
          </a:solidFill>
        </p:grpSpPr>
        <p:sp>
          <p:nvSpPr>
            <p:cNvPr id="71" name="Freeform 91"/>
            <p:cNvSpPr/>
            <p:nvPr/>
          </p:nvSpPr>
          <p:spPr bwMode="auto">
            <a:xfrm>
              <a:off x="4886325" y="3689350"/>
              <a:ext cx="307975" cy="939800"/>
            </a:xfrm>
            <a:custGeom>
              <a:avLst/>
              <a:gdLst>
                <a:gd name="T0" fmla="*/ 372 w 372"/>
                <a:gd name="T1" fmla="*/ 33 h 1135"/>
                <a:gd name="T2" fmla="*/ 372 w 372"/>
                <a:gd name="T3" fmla="*/ 1101 h 1135"/>
                <a:gd name="T4" fmla="*/ 338 w 372"/>
                <a:gd name="T5" fmla="*/ 1135 h 1135"/>
                <a:gd name="T6" fmla="*/ 33 w 372"/>
                <a:gd name="T7" fmla="*/ 1135 h 1135"/>
                <a:gd name="T8" fmla="*/ 0 w 372"/>
                <a:gd name="T9" fmla="*/ 1101 h 1135"/>
                <a:gd name="T10" fmla="*/ 0 w 372"/>
                <a:gd name="T11" fmla="*/ 33 h 1135"/>
                <a:gd name="T12" fmla="*/ 33 w 372"/>
                <a:gd name="T13" fmla="*/ 0 h 1135"/>
                <a:gd name="T14" fmla="*/ 338 w 372"/>
                <a:gd name="T15" fmla="*/ 0 h 1135"/>
                <a:gd name="T16" fmla="*/ 372 w 372"/>
                <a:gd name="T17" fmla="*/ 33 h 1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2" h="1135">
                  <a:moveTo>
                    <a:pt x="372" y="33"/>
                  </a:moveTo>
                  <a:lnTo>
                    <a:pt x="372" y="1101"/>
                  </a:lnTo>
                  <a:cubicBezTo>
                    <a:pt x="372" y="1120"/>
                    <a:pt x="356" y="1135"/>
                    <a:pt x="338" y="1135"/>
                  </a:cubicBezTo>
                  <a:lnTo>
                    <a:pt x="33" y="1135"/>
                  </a:lnTo>
                  <a:cubicBezTo>
                    <a:pt x="15" y="1135"/>
                    <a:pt x="0" y="1120"/>
                    <a:pt x="0" y="1101"/>
                  </a:cubicBezTo>
                  <a:lnTo>
                    <a:pt x="0" y="33"/>
                  </a:lnTo>
                  <a:cubicBezTo>
                    <a:pt x="0" y="15"/>
                    <a:pt x="15" y="0"/>
                    <a:pt x="33" y="0"/>
                  </a:cubicBezTo>
                  <a:lnTo>
                    <a:pt x="338" y="0"/>
                  </a:lnTo>
                  <a:cubicBezTo>
                    <a:pt x="356" y="0"/>
                    <a:pt x="372" y="15"/>
                    <a:pt x="372" y="33"/>
                  </a:cubicBezTo>
                  <a:close/>
                </a:path>
              </a:pathLst>
            </a:custGeom>
            <a:solidFill>
              <a:schemeClr val="bg1">
                <a:lumMod val="85000"/>
              </a:schemeClr>
            </a:solidFill>
            <a:ln>
              <a:noFill/>
            </a:ln>
            <a:effectLst>
              <a:outerShdw blurRad="50800" dist="38100" dir="5400000" algn="t" rotWithShape="0">
                <a:prstClr val="black">
                  <a:alpha val="40000"/>
                </a:prstClr>
              </a:outerShdw>
            </a:effectLst>
          </p:spPr>
          <p:txBody>
            <a:bodyPr vert="horz" wrap="square" lIns="91440" tIns="45720" rIns="91440" bIns="45720" numCol="1" anchor="t" anchorCtr="0" compatLnSpc="1"/>
            <a:lstStyle/>
            <a:p>
              <a:endParaRPr lang="zh-CN" altLang="en-US" b="0" dirty="0">
                <a:solidFill>
                  <a:srgbClr val="0070C0"/>
                </a:solidFill>
                <a:latin typeface="微软雅黑" panose="020B0503020204020204" pitchFamily="34" charset="-122"/>
                <a:ea typeface="微软雅黑" panose="020B0503020204020204" pitchFamily="34" charset="-122"/>
              </a:endParaRPr>
            </a:p>
          </p:txBody>
        </p:sp>
        <p:sp>
          <p:nvSpPr>
            <p:cNvPr id="72" name="TextBox 71"/>
            <p:cNvSpPr txBox="1"/>
            <p:nvPr/>
          </p:nvSpPr>
          <p:spPr>
            <a:xfrm>
              <a:off x="4833902" y="3744464"/>
              <a:ext cx="451504" cy="635875"/>
            </a:xfrm>
            <a:prstGeom prst="rect">
              <a:avLst/>
            </a:prstGeom>
            <a:noFill/>
          </p:spPr>
          <p:txBody>
            <a:bodyPr vert="eaVert" wrap="none" rtlCol="0">
              <a:spAutoFit/>
            </a:bodyPr>
            <a:lstStyle/>
            <a:p>
              <a:r>
                <a:rPr lang="zh-CN" altLang="en-US" sz="1000" b="0" dirty="0">
                  <a:solidFill>
                    <a:srgbClr val="0070C0"/>
                  </a:solidFill>
                  <a:latin typeface="微软雅黑" panose="020B0503020204020204" pitchFamily="34" charset="-122"/>
                  <a:ea typeface="微软雅黑" panose="020B0503020204020204" pitchFamily="34" charset="-122"/>
                </a:rPr>
                <a:t>研发部</a:t>
              </a:r>
            </a:p>
          </p:txBody>
        </p:sp>
      </p:grpSp>
      <p:grpSp>
        <p:nvGrpSpPr>
          <p:cNvPr id="73" name="组合 72"/>
          <p:cNvGrpSpPr/>
          <p:nvPr/>
        </p:nvGrpSpPr>
        <p:grpSpPr>
          <a:xfrm>
            <a:off x="5453440" y="3012161"/>
            <a:ext cx="338554" cy="705068"/>
            <a:chOff x="7272831" y="3689350"/>
            <a:chExt cx="451504" cy="939800"/>
          </a:xfrm>
          <a:solidFill>
            <a:srgbClr val="1B323D"/>
          </a:solidFill>
        </p:grpSpPr>
        <p:sp>
          <p:nvSpPr>
            <p:cNvPr id="74" name="Freeform 92"/>
            <p:cNvSpPr/>
            <p:nvPr/>
          </p:nvSpPr>
          <p:spPr bwMode="auto">
            <a:xfrm>
              <a:off x="7342188" y="3689350"/>
              <a:ext cx="307975" cy="939800"/>
            </a:xfrm>
            <a:custGeom>
              <a:avLst/>
              <a:gdLst>
                <a:gd name="T0" fmla="*/ 371 w 371"/>
                <a:gd name="T1" fmla="*/ 33 h 1135"/>
                <a:gd name="T2" fmla="*/ 371 w 371"/>
                <a:gd name="T3" fmla="*/ 1101 h 1135"/>
                <a:gd name="T4" fmla="*/ 338 w 371"/>
                <a:gd name="T5" fmla="*/ 1135 h 1135"/>
                <a:gd name="T6" fmla="*/ 33 w 371"/>
                <a:gd name="T7" fmla="*/ 1135 h 1135"/>
                <a:gd name="T8" fmla="*/ 0 w 371"/>
                <a:gd name="T9" fmla="*/ 1101 h 1135"/>
                <a:gd name="T10" fmla="*/ 0 w 371"/>
                <a:gd name="T11" fmla="*/ 33 h 1135"/>
                <a:gd name="T12" fmla="*/ 33 w 371"/>
                <a:gd name="T13" fmla="*/ 0 h 1135"/>
                <a:gd name="T14" fmla="*/ 338 w 371"/>
                <a:gd name="T15" fmla="*/ 0 h 1135"/>
                <a:gd name="T16" fmla="*/ 371 w 371"/>
                <a:gd name="T17" fmla="*/ 33 h 1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1" h="1135">
                  <a:moveTo>
                    <a:pt x="371" y="33"/>
                  </a:moveTo>
                  <a:lnTo>
                    <a:pt x="371" y="1101"/>
                  </a:lnTo>
                  <a:cubicBezTo>
                    <a:pt x="371" y="1120"/>
                    <a:pt x="356" y="1135"/>
                    <a:pt x="338" y="1135"/>
                  </a:cubicBezTo>
                  <a:lnTo>
                    <a:pt x="33" y="1135"/>
                  </a:lnTo>
                  <a:cubicBezTo>
                    <a:pt x="15" y="1135"/>
                    <a:pt x="0" y="1120"/>
                    <a:pt x="0" y="1101"/>
                  </a:cubicBezTo>
                  <a:lnTo>
                    <a:pt x="0" y="33"/>
                  </a:lnTo>
                  <a:cubicBezTo>
                    <a:pt x="0" y="15"/>
                    <a:pt x="15" y="0"/>
                    <a:pt x="33" y="0"/>
                  </a:cubicBezTo>
                  <a:lnTo>
                    <a:pt x="338" y="0"/>
                  </a:lnTo>
                  <a:cubicBezTo>
                    <a:pt x="356" y="0"/>
                    <a:pt x="371" y="15"/>
                    <a:pt x="371" y="33"/>
                  </a:cubicBezTo>
                  <a:close/>
                </a:path>
              </a:pathLst>
            </a:custGeom>
            <a:solidFill>
              <a:schemeClr val="bg1">
                <a:lumMod val="85000"/>
              </a:schemeClr>
            </a:solidFill>
            <a:ln>
              <a:noFill/>
            </a:ln>
            <a:effectLst>
              <a:outerShdw blurRad="50800" dist="38100" dir="5400000" algn="t" rotWithShape="0">
                <a:prstClr val="black">
                  <a:alpha val="40000"/>
                </a:prstClr>
              </a:outerShdw>
            </a:effectLst>
          </p:spPr>
          <p:txBody>
            <a:bodyPr vert="horz" wrap="square" lIns="91440" tIns="45720" rIns="91440" bIns="45720" numCol="1" anchor="t" anchorCtr="0" compatLnSpc="1"/>
            <a:lstStyle/>
            <a:p>
              <a:endParaRPr lang="zh-CN" altLang="en-US" b="0" dirty="0">
                <a:solidFill>
                  <a:srgbClr val="0070C0"/>
                </a:solidFill>
                <a:latin typeface="微软雅黑" panose="020B0503020204020204" pitchFamily="34" charset="-122"/>
                <a:ea typeface="微软雅黑" panose="020B0503020204020204" pitchFamily="34" charset="-122"/>
              </a:endParaRPr>
            </a:p>
          </p:txBody>
        </p:sp>
        <p:sp>
          <p:nvSpPr>
            <p:cNvPr id="75" name="TextBox 74"/>
            <p:cNvSpPr txBox="1"/>
            <p:nvPr/>
          </p:nvSpPr>
          <p:spPr>
            <a:xfrm>
              <a:off x="7272831" y="3744464"/>
              <a:ext cx="451504" cy="806809"/>
            </a:xfrm>
            <a:prstGeom prst="rect">
              <a:avLst/>
            </a:prstGeom>
            <a:noFill/>
          </p:spPr>
          <p:txBody>
            <a:bodyPr vert="eaVert" wrap="none" rtlCol="0">
              <a:spAutoFit/>
            </a:bodyPr>
            <a:lstStyle/>
            <a:p>
              <a:r>
                <a:rPr lang="zh-CN" altLang="en-US" sz="1000" b="0" dirty="0">
                  <a:solidFill>
                    <a:srgbClr val="0070C0"/>
                  </a:solidFill>
                  <a:latin typeface="微软雅黑" panose="020B0503020204020204" pitchFamily="34" charset="-122"/>
                  <a:ea typeface="微软雅黑" panose="020B0503020204020204" pitchFamily="34" charset="-122"/>
                </a:rPr>
                <a:t>售后中心</a:t>
              </a:r>
            </a:p>
          </p:txBody>
        </p:sp>
      </p:grpSp>
      <p:grpSp>
        <p:nvGrpSpPr>
          <p:cNvPr id="76" name="组合 75"/>
          <p:cNvGrpSpPr/>
          <p:nvPr/>
        </p:nvGrpSpPr>
        <p:grpSpPr>
          <a:xfrm>
            <a:off x="6596440" y="2992483"/>
            <a:ext cx="338554" cy="748566"/>
            <a:chOff x="8797165" y="3663121"/>
            <a:chExt cx="451504" cy="997780"/>
          </a:xfrm>
          <a:solidFill>
            <a:srgbClr val="1B323D"/>
          </a:solidFill>
        </p:grpSpPr>
        <p:sp>
          <p:nvSpPr>
            <p:cNvPr id="77" name="Freeform 93"/>
            <p:cNvSpPr/>
            <p:nvPr/>
          </p:nvSpPr>
          <p:spPr bwMode="auto">
            <a:xfrm>
              <a:off x="8842376" y="3690938"/>
              <a:ext cx="307975" cy="969963"/>
            </a:xfrm>
            <a:custGeom>
              <a:avLst/>
              <a:gdLst>
                <a:gd name="T0" fmla="*/ 371 w 371"/>
                <a:gd name="T1" fmla="*/ 34 h 1172"/>
                <a:gd name="T2" fmla="*/ 371 w 371"/>
                <a:gd name="T3" fmla="*/ 1139 h 1172"/>
                <a:gd name="T4" fmla="*/ 338 w 371"/>
                <a:gd name="T5" fmla="*/ 1172 h 1172"/>
                <a:gd name="T6" fmla="*/ 33 w 371"/>
                <a:gd name="T7" fmla="*/ 1172 h 1172"/>
                <a:gd name="T8" fmla="*/ 0 w 371"/>
                <a:gd name="T9" fmla="*/ 1139 h 1172"/>
                <a:gd name="T10" fmla="*/ 0 w 371"/>
                <a:gd name="T11" fmla="*/ 34 h 1172"/>
                <a:gd name="T12" fmla="*/ 33 w 371"/>
                <a:gd name="T13" fmla="*/ 0 h 1172"/>
                <a:gd name="T14" fmla="*/ 338 w 371"/>
                <a:gd name="T15" fmla="*/ 0 h 1172"/>
                <a:gd name="T16" fmla="*/ 371 w 371"/>
                <a:gd name="T17" fmla="*/ 34 h 1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1" h="1172">
                  <a:moveTo>
                    <a:pt x="371" y="34"/>
                  </a:moveTo>
                  <a:lnTo>
                    <a:pt x="371" y="1139"/>
                  </a:lnTo>
                  <a:cubicBezTo>
                    <a:pt x="371" y="1157"/>
                    <a:pt x="356" y="1172"/>
                    <a:pt x="338" y="1172"/>
                  </a:cubicBezTo>
                  <a:lnTo>
                    <a:pt x="33" y="1172"/>
                  </a:lnTo>
                  <a:cubicBezTo>
                    <a:pt x="15" y="1172"/>
                    <a:pt x="0" y="1157"/>
                    <a:pt x="0" y="1139"/>
                  </a:cubicBezTo>
                  <a:lnTo>
                    <a:pt x="0" y="34"/>
                  </a:lnTo>
                  <a:cubicBezTo>
                    <a:pt x="0" y="15"/>
                    <a:pt x="15" y="0"/>
                    <a:pt x="33" y="0"/>
                  </a:cubicBezTo>
                  <a:lnTo>
                    <a:pt x="338" y="0"/>
                  </a:lnTo>
                  <a:cubicBezTo>
                    <a:pt x="356" y="0"/>
                    <a:pt x="371" y="15"/>
                    <a:pt x="371" y="34"/>
                  </a:cubicBezTo>
                  <a:close/>
                </a:path>
              </a:pathLst>
            </a:custGeom>
            <a:solidFill>
              <a:schemeClr val="bg1">
                <a:lumMod val="85000"/>
              </a:schemeClr>
            </a:solidFill>
            <a:ln>
              <a:noFill/>
            </a:ln>
            <a:effectLst>
              <a:outerShdw blurRad="50800" dist="38100" dir="5400000" algn="t" rotWithShape="0">
                <a:prstClr val="black">
                  <a:alpha val="40000"/>
                </a:prstClr>
              </a:outerShdw>
            </a:effectLst>
          </p:spPr>
          <p:txBody>
            <a:bodyPr vert="horz" wrap="square" lIns="91440" tIns="45720" rIns="91440" bIns="45720" numCol="1" anchor="t" anchorCtr="0" compatLnSpc="1"/>
            <a:lstStyle/>
            <a:p>
              <a:endParaRPr lang="zh-CN" altLang="en-US" b="0" dirty="0">
                <a:solidFill>
                  <a:srgbClr val="0070C0"/>
                </a:solidFill>
                <a:latin typeface="微软雅黑" panose="020B0503020204020204" pitchFamily="34" charset="-122"/>
                <a:ea typeface="微软雅黑" panose="020B0503020204020204" pitchFamily="34" charset="-122"/>
              </a:endParaRPr>
            </a:p>
          </p:txBody>
        </p:sp>
        <p:sp>
          <p:nvSpPr>
            <p:cNvPr id="78" name="TextBox 77"/>
            <p:cNvSpPr txBox="1"/>
            <p:nvPr/>
          </p:nvSpPr>
          <p:spPr>
            <a:xfrm>
              <a:off x="8797165" y="3663121"/>
              <a:ext cx="451504" cy="977744"/>
            </a:xfrm>
            <a:prstGeom prst="rect">
              <a:avLst/>
            </a:prstGeom>
            <a:noFill/>
          </p:spPr>
          <p:txBody>
            <a:bodyPr vert="eaVert" wrap="none" rtlCol="0">
              <a:spAutoFit/>
            </a:bodyPr>
            <a:lstStyle/>
            <a:p>
              <a:r>
                <a:rPr lang="zh-CN" altLang="en-US" sz="1000" b="0" dirty="0">
                  <a:solidFill>
                    <a:srgbClr val="0070C0"/>
                  </a:solidFill>
                  <a:latin typeface="微软雅黑" panose="020B0503020204020204" pitchFamily="34" charset="-122"/>
                  <a:ea typeface="微软雅黑" panose="020B0503020204020204" pitchFamily="34" charset="-122"/>
                </a:rPr>
                <a:t>硬件测试部</a:t>
              </a:r>
            </a:p>
          </p:txBody>
        </p:sp>
      </p:grpSp>
      <p:grpSp>
        <p:nvGrpSpPr>
          <p:cNvPr id="79" name="组合 78"/>
          <p:cNvGrpSpPr/>
          <p:nvPr/>
        </p:nvGrpSpPr>
        <p:grpSpPr>
          <a:xfrm>
            <a:off x="7129840" y="2992483"/>
            <a:ext cx="338554" cy="748566"/>
            <a:chOff x="9508495" y="3663121"/>
            <a:chExt cx="451503" cy="997780"/>
          </a:xfrm>
          <a:solidFill>
            <a:srgbClr val="1B323D"/>
          </a:solidFill>
        </p:grpSpPr>
        <p:sp>
          <p:nvSpPr>
            <p:cNvPr id="80" name="Freeform 94"/>
            <p:cNvSpPr/>
            <p:nvPr/>
          </p:nvSpPr>
          <p:spPr bwMode="auto">
            <a:xfrm>
              <a:off x="9545638" y="3690938"/>
              <a:ext cx="307975" cy="969963"/>
            </a:xfrm>
            <a:custGeom>
              <a:avLst/>
              <a:gdLst>
                <a:gd name="T0" fmla="*/ 371 w 371"/>
                <a:gd name="T1" fmla="*/ 34 h 1172"/>
                <a:gd name="T2" fmla="*/ 371 w 371"/>
                <a:gd name="T3" fmla="*/ 1139 h 1172"/>
                <a:gd name="T4" fmla="*/ 338 w 371"/>
                <a:gd name="T5" fmla="*/ 1172 h 1172"/>
                <a:gd name="T6" fmla="*/ 33 w 371"/>
                <a:gd name="T7" fmla="*/ 1172 h 1172"/>
                <a:gd name="T8" fmla="*/ 0 w 371"/>
                <a:gd name="T9" fmla="*/ 1139 h 1172"/>
                <a:gd name="T10" fmla="*/ 0 w 371"/>
                <a:gd name="T11" fmla="*/ 34 h 1172"/>
                <a:gd name="T12" fmla="*/ 33 w 371"/>
                <a:gd name="T13" fmla="*/ 0 h 1172"/>
                <a:gd name="T14" fmla="*/ 338 w 371"/>
                <a:gd name="T15" fmla="*/ 0 h 1172"/>
                <a:gd name="T16" fmla="*/ 371 w 371"/>
                <a:gd name="T17" fmla="*/ 34 h 1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1" h="1172">
                  <a:moveTo>
                    <a:pt x="371" y="34"/>
                  </a:moveTo>
                  <a:lnTo>
                    <a:pt x="371" y="1139"/>
                  </a:lnTo>
                  <a:cubicBezTo>
                    <a:pt x="371" y="1157"/>
                    <a:pt x="356" y="1172"/>
                    <a:pt x="338" y="1172"/>
                  </a:cubicBezTo>
                  <a:lnTo>
                    <a:pt x="33" y="1172"/>
                  </a:lnTo>
                  <a:cubicBezTo>
                    <a:pt x="15" y="1172"/>
                    <a:pt x="0" y="1157"/>
                    <a:pt x="0" y="1139"/>
                  </a:cubicBezTo>
                  <a:lnTo>
                    <a:pt x="0" y="34"/>
                  </a:lnTo>
                  <a:cubicBezTo>
                    <a:pt x="0" y="15"/>
                    <a:pt x="15" y="0"/>
                    <a:pt x="33" y="0"/>
                  </a:cubicBezTo>
                  <a:lnTo>
                    <a:pt x="338" y="0"/>
                  </a:lnTo>
                  <a:cubicBezTo>
                    <a:pt x="356" y="0"/>
                    <a:pt x="371" y="15"/>
                    <a:pt x="371" y="34"/>
                  </a:cubicBezTo>
                  <a:close/>
                </a:path>
              </a:pathLst>
            </a:custGeom>
            <a:solidFill>
              <a:schemeClr val="bg1">
                <a:lumMod val="85000"/>
              </a:schemeClr>
            </a:solidFill>
            <a:ln>
              <a:noFill/>
            </a:ln>
            <a:effectLst>
              <a:outerShdw blurRad="50800" dist="38100" dir="5400000" algn="t" rotWithShape="0">
                <a:prstClr val="black">
                  <a:alpha val="40000"/>
                </a:prstClr>
              </a:outerShdw>
            </a:effectLst>
          </p:spPr>
          <p:txBody>
            <a:bodyPr vert="horz" wrap="square" lIns="91440" tIns="45720" rIns="91440" bIns="45720" numCol="1" anchor="t" anchorCtr="0" compatLnSpc="1"/>
            <a:lstStyle/>
            <a:p>
              <a:endParaRPr lang="zh-CN" altLang="en-US" b="0" dirty="0">
                <a:solidFill>
                  <a:srgbClr val="0070C0"/>
                </a:solidFill>
                <a:latin typeface="微软雅黑" panose="020B0503020204020204" pitchFamily="34" charset="-122"/>
                <a:ea typeface="微软雅黑" panose="020B0503020204020204" pitchFamily="34" charset="-122"/>
              </a:endParaRPr>
            </a:p>
          </p:txBody>
        </p:sp>
        <p:sp>
          <p:nvSpPr>
            <p:cNvPr id="81" name="TextBox 80"/>
            <p:cNvSpPr txBox="1"/>
            <p:nvPr/>
          </p:nvSpPr>
          <p:spPr>
            <a:xfrm>
              <a:off x="9508495" y="3663121"/>
              <a:ext cx="451503" cy="977744"/>
            </a:xfrm>
            <a:prstGeom prst="rect">
              <a:avLst/>
            </a:prstGeom>
            <a:noFill/>
          </p:spPr>
          <p:txBody>
            <a:bodyPr vert="eaVert" wrap="none" rtlCol="0">
              <a:spAutoFit/>
            </a:bodyPr>
            <a:lstStyle/>
            <a:p>
              <a:r>
                <a:rPr lang="zh-CN" altLang="en-US" sz="1000" b="0" dirty="0">
                  <a:solidFill>
                    <a:srgbClr val="0070C0"/>
                  </a:solidFill>
                  <a:latin typeface="微软雅黑" panose="020B0503020204020204" pitchFamily="34" charset="-122"/>
                  <a:ea typeface="微软雅黑" panose="020B0503020204020204" pitchFamily="34" charset="-122"/>
                </a:rPr>
                <a:t>工程监督部</a:t>
              </a:r>
            </a:p>
          </p:txBody>
        </p:sp>
      </p:grpSp>
      <p:grpSp>
        <p:nvGrpSpPr>
          <p:cNvPr id="82" name="组合 81"/>
          <p:cNvGrpSpPr/>
          <p:nvPr/>
        </p:nvGrpSpPr>
        <p:grpSpPr>
          <a:xfrm>
            <a:off x="7620791" y="2992483"/>
            <a:ext cx="338554" cy="748564"/>
            <a:chOff x="10163262" y="3663123"/>
            <a:chExt cx="451504" cy="997778"/>
          </a:xfrm>
          <a:solidFill>
            <a:srgbClr val="1B323D"/>
          </a:solidFill>
        </p:grpSpPr>
        <p:sp>
          <p:nvSpPr>
            <p:cNvPr id="83" name="Freeform 95"/>
            <p:cNvSpPr/>
            <p:nvPr/>
          </p:nvSpPr>
          <p:spPr bwMode="auto">
            <a:xfrm>
              <a:off x="10190163" y="3690938"/>
              <a:ext cx="307975" cy="969963"/>
            </a:xfrm>
            <a:custGeom>
              <a:avLst/>
              <a:gdLst>
                <a:gd name="T0" fmla="*/ 372 w 372"/>
                <a:gd name="T1" fmla="*/ 34 h 1172"/>
                <a:gd name="T2" fmla="*/ 372 w 372"/>
                <a:gd name="T3" fmla="*/ 1139 h 1172"/>
                <a:gd name="T4" fmla="*/ 338 w 372"/>
                <a:gd name="T5" fmla="*/ 1172 h 1172"/>
                <a:gd name="T6" fmla="*/ 34 w 372"/>
                <a:gd name="T7" fmla="*/ 1172 h 1172"/>
                <a:gd name="T8" fmla="*/ 0 w 372"/>
                <a:gd name="T9" fmla="*/ 1139 h 1172"/>
                <a:gd name="T10" fmla="*/ 0 w 372"/>
                <a:gd name="T11" fmla="*/ 34 h 1172"/>
                <a:gd name="T12" fmla="*/ 34 w 372"/>
                <a:gd name="T13" fmla="*/ 0 h 1172"/>
                <a:gd name="T14" fmla="*/ 338 w 372"/>
                <a:gd name="T15" fmla="*/ 0 h 1172"/>
                <a:gd name="T16" fmla="*/ 372 w 372"/>
                <a:gd name="T17" fmla="*/ 34 h 1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2" h="1172">
                  <a:moveTo>
                    <a:pt x="372" y="34"/>
                  </a:moveTo>
                  <a:lnTo>
                    <a:pt x="372" y="1139"/>
                  </a:lnTo>
                  <a:cubicBezTo>
                    <a:pt x="372" y="1157"/>
                    <a:pt x="357" y="1172"/>
                    <a:pt x="338" y="1172"/>
                  </a:cubicBezTo>
                  <a:lnTo>
                    <a:pt x="34" y="1172"/>
                  </a:lnTo>
                  <a:cubicBezTo>
                    <a:pt x="15" y="1172"/>
                    <a:pt x="0" y="1157"/>
                    <a:pt x="0" y="1139"/>
                  </a:cubicBezTo>
                  <a:lnTo>
                    <a:pt x="0" y="34"/>
                  </a:lnTo>
                  <a:cubicBezTo>
                    <a:pt x="0" y="15"/>
                    <a:pt x="15" y="0"/>
                    <a:pt x="34" y="0"/>
                  </a:cubicBezTo>
                  <a:lnTo>
                    <a:pt x="338" y="0"/>
                  </a:lnTo>
                  <a:cubicBezTo>
                    <a:pt x="357" y="0"/>
                    <a:pt x="372" y="15"/>
                    <a:pt x="372" y="34"/>
                  </a:cubicBezTo>
                  <a:close/>
                </a:path>
              </a:pathLst>
            </a:custGeom>
            <a:solidFill>
              <a:schemeClr val="bg1">
                <a:lumMod val="85000"/>
              </a:schemeClr>
            </a:solidFill>
            <a:ln>
              <a:noFill/>
            </a:ln>
            <a:effectLst>
              <a:outerShdw blurRad="50800" dist="38100" dir="5400000" algn="t" rotWithShape="0">
                <a:prstClr val="black">
                  <a:alpha val="40000"/>
                </a:prstClr>
              </a:outerShdw>
            </a:effectLst>
          </p:spPr>
          <p:txBody>
            <a:bodyPr vert="horz" wrap="square" lIns="91440" tIns="45720" rIns="91440" bIns="45720" numCol="1" anchor="t" anchorCtr="0" compatLnSpc="1"/>
            <a:lstStyle/>
            <a:p>
              <a:endParaRPr lang="zh-CN" altLang="en-US" b="0" dirty="0">
                <a:solidFill>
                  <a:srgbClr val="0070C0"/>
                </a:solidFill>
                <a:latin typeface="微软雅黑" panose="020B0503020204020204" pitchFamily="34" charset="-122"/>
                <a:ea typeface="微软雅黑" panose="020B0503020204020204" pitchFamily="34" charset="-122"/>
              </a:endParaRPr>
            </a:p>
          </p:txBody>
        </p:sp>
        <p:sp>
          <p:nvSpPr>
            <p:cNvPr id="84" name="TextBox 83"/>
            <p:cNvSpPr txBox="1"/>
            <p:nvPr/>
          </p:nvSpPr>
          <p:spPr>
            <a:xfrm>
              <a:off x="10163262" y="3663123"/>
              <a:ext cx="451504" cy="977744"/>
            </a:xfrm>
            <a:prstGeom prst="rect">
              <a:avLst/>
            </a:prstGeom>
            <a:noFill/>
          </p:spPr>
          <p:txBody>
            <a:bodyPr vert="eaVert" wrap="none" rtlCol="0">
              <a:spAutoFit/>
            </a:bodyPr>
            <a:lstStyle/>
            <a:p>
              <a:r>
                <a:rPr lang="zh-CN" altLang="en-US" sz="1000" b="0" dirty="0">
                  <a:solidFill>
                    <a:srgbClr val="0070C0"/>
                  </a:solidFill>
                  <a:latin typeface="微软雅黑" panose="020B0503020204020204" pitchFamily="34" charset="-122"/>
                  <a:ea typeface="微软雅黑" panose="020B0503020204020204" pitchFamily="34" charset="-122"/>
                </a:rPr>
                <a:t>客服事业部</a:t>
              </a:r>
            </a:p>
          </p:txBody>
        </p:sp>
      </p:grpSp>
      <p:grpSp>
        <p:nvGrpSpPr>
          <p:cNvPr id="113" name="组合 112"/>
          <p:cNvGrpSpPr/>
          <p:nvPr/>
        </p:nvGrpSpPr>
        <p:grpSpPr>
          <a:xfrm>
            <a:off x="1067595" y="4023315"/>
            <a:ext cx="323165" cy="774136"/>
            <a:chOff x="1423766" y="5037138"/>
            <a:chExt cx="430979" cy="1104900"/>
          </a:xfrm>
          <a:solidFill>
            <a:srgbClr val="1B323D"/>
          </a:solidFill>
        </p:grpSpPr>
        <p:sp>
          <p:nvSpPr>
            <p:cNvPr id="114" name="Freeform 87"/>
            <p:cNvSpPr/>
            <p:nvPr/>
          </p:nvSpPr>
          <p:spPr bwMode="auto">
            <a:xfrm>
              <a:off x="1490663" y="5037138"/>
              <a:ext cx="307975" cy="1104900"/>
            </a:xfrm>
            <a:custGeom>
              <a:avLst/>
              <a:gdLst>
                <a:gd name="T0" fmla="*/ 372 w 372"/>
                <a:gd name="T1" fmla="*/ 34 h 1336"/>
                <a:gd name="T2" fmla="*/ 372 w 372"/>
                <a:gd name="T3" fmla="*/ 1302 h 1336"/>
                <a:gd name="T4" fmla="*/ 338 w 372"/>
                <a:gd name="T5" fmla="*/ 1336 h 1336"/>
                <a:gd name="T6" fmla="*/ 34 w 372"/>
                <a:gd name="T7" fmla="*/ 1336 h 1336"/>
                <a:gd name="T8" fmla="*/ 0 w 372"/>
                <a:gd name="T9" fmla="*/ 1302 h 1336"/>
                <a:gd name="T10" fmla="*/ 0 w 372"/>
                <a:gd name="T11" fmla="*/ 34 h 1336"/>
                <a:gd name="T12" fmla="*/ 34 w 372"/>
                <a:gd name="T13" fmla="*/ 0 h 1336"/>
                <a:gd name="T14" fmla="*/ 338 w 372"/>
                <a:gd name="T15" fmla="*/ 0 h 1336"/>
                <a:gd name="T16" fmla="*/ 372 w 372"/>
                <a:gd name="T17" fmla="*/ 34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2" h="1336">
                  <a:moveTo>
                    <a:pt x="372" y="34"/>
                  </a:moveTo>
                  <a:lnTo>
                    <a:pt x="372" y="1302"/>
                  </a:lnTo>
                  <a:cubicBezTo>
                    <a:pt x="372" y="1321"/>
                    <a:pt x="356" y="1336"/>
                    <a:pt x="338" y="1336"/>
                  </a:cubicBezTo>
                  <a:lnTo>
                    <a:pt x="34" y="1336"/>
                  </a:lnTo>
                  <a:cubicBezTo>
                    <a:pt x="15" y="1336"/>
                    <a:pt x="0" y="1321"/>
                    <a:pt x="0" y="1302"/>
                  </a:cubicBezTo>
                  <a:lnTo>
                    <a:pt x="0" y="34"/>
                  </a:lnTo>
                  <a:cubicBezTo>
                    <a:pt x="0" y="16"/>
                    <a:pt x="15" y="0"/>
                    <a:pt x="34" y="0"/>
                  </a:cubicBezTo>
                  <a:lnTo>
                    <a:pt x="338" y="0"/>
                  </a:lnTo>
                  <a:cubicBezTo>
                    <a:pt x="356" y="0"/>
                    <a:pt x="372" y="16"/>
                    <a:pt x="372" y="34"/>
                  </a:cubicBezTo>
                  <a:close/>
                </a:path>
              </a:pathLst>
            </a:custGeom>
            <a:solidFill>
              <a:schemeClr val="bg1">
                <a:lumMod val="85000"/>
              </a:schemeClr>
            </a:solidFill>
            <a:ln>
              <a:noFill/>
            </a:ln>
            <a:effectLst>
              <a:outerShdw blurRad="50800" dist="38100" dir="5400000" algn="t" rotWithShape="0">
                <a:prstClr val="black">
                  <a:alpha val="40000"/>
                </a:prstClr>
              </a:outerShdw>
            </a:effectLst>
          </p:spPr>
          <p:txBody>
            <a:bodyPr vert="horz" wrap="square" lIns="91440" tIns="45720" rIns="91440" bIns="45720" numCol="1" anchor="t" anchorCtr="0" compatLnSpc="1"/>
            <a:lstStyle/>
            <a:p>
              <a:endParaRPr lang="zh-CN" altLang="en-US" b="0" dirty="0">
                <a:solidFill>
                  <a:srgbClr val="0070C0"/>
                </a:solidFill>
                <a:latin typeface="微软雅黑" panose="020B0503020204020204" pitchFamily="34" charset="-122"/>
                <a:ea typeface="微软雅黑" panose="020B0503020204020204" pitchFamily="34" charset="-122"/>
              </a:endParaRPr>
            </a:p>
          </p:txBody>
        </p:sp>
        <p:sp>
          <p:nvSpPr>
            <p:cNvPr id="115" name="TextBox 114"/>
            <p:cNvSpPr txBox="1"/>
            <p:nvPr/>
          </p:nvSpPr>
          <p:spPr>
            <a:xfrm>
              <a:off x="1423766" y="5135975"/>
              <a:ext cx="430979" cy="790704"/>
            </a:xfrm>
            <a:prstGeom prst="rect">
              <a:avLst/>
            </a:prstGeom>
            <a:noFill/>
          </p:spPr>
          <p:txBody>
            <a:bodyPr vert="eaVert" wrap="none" rtlCol="0">
              <a:spAutoFit/>
            </a:bodyPr>
            <a:lstStyle/>
            <a:p>
              <a:r>
                <a:rPr lang="zh-CN" altLang="en-US" sz="900" b="0" dirty="0">
                  <a:solidFill>
                    <a:srgbClr val="0070C0"/>
                  </a:solidFill>
                  <a:latin typeface="微软雅黑" panose="020B0503020204020204" pitchFamily="34" charset="-122"/>
                  <a:ea typeface="微软雅黑" panose="020B0503020204020204" pitchFamily="34" charset="-122"/>
                </a:rPr>
                <a:t>部门名称</a:t>
              </a:r>
            </a:p>
          </p:txBody>
        </p:sp>
      </p:grpSp>
      <p:grpSp>
        <p:nvGrpSpPr>
          <p:cNvPr id="116" name="组合 115"/>
          <p:cNvGrpSpPr/>
          <p:nvPr/>
        </p:nvGrpSpPr>
        <p:grpSpPr>
          <a:xfrm>
            <a:off x="1430229" y="4023315"/>
            <a:ext cx="323165" cy="774136"/>
            <a:chOff x="1424682" y="5037138"/>
            <a:chExt cx="430980" cy="1104900"/>
          </a:xfrm>
          <a:solidFill>
            <a:srgbClr val="1B323D"/>
          </a:solidFill>
        </p:grpSpPr>
        <p:sp>
          <p:nvSpPr>
            <p:cNvPr id="117" name="Freeform 87"/>
            <p:cNvSpPr/>
            <p:nvPr/>
          </p:nvSpPr>
          <p:spPr bwMode="auto">
            <a:xfrm>
              <a:off x="1490664" y="5037138"/>
              <a:ext cx="307975" cy="1104900"/>
            </a:xfrm>
            <a:custGeom>
              <a:avLst/>
              <a:gdLst>
                <a:gd name="T0" fmla="*/ 372 w 372"/>
                <a:gd name="T1" fmla="*/ 34 h 1336"/>
                <a:gd name="T2" fmla="*/ 372 w 372"/>
                <a:gd name="T3" fmla="*/ 1302 h 1336"/>
                <a:gd name="T4" fmla="*/ 338 w 372"/>
                <a:gd name="T5" fmla="*/ 1336 h 1336"/>
                <a:gd name="T6" fmla="*/ 34 w 372"/>
                <a:gd name="T7" fmla="*/ 1336 h 1336"/>
                <a:gd name="T8" fmla="*/ 0 w 372"/>
                <a:gd name="T9" fmla="*/ 1302 h 1336"/>
                <a:gd name="T10" fmla="*/ 0 w 372"/>
                <a:gd name="T11" fmla="*/ 34 h 1336"/>
                <a:gd name="T12" fmla="*/ 34 w 372"/>
                <a:gd name="T13" fmla="*/ 0 h 1336"/>
                <a:gd name="T14" fmla="*/ 338 w 372"/>
                <a:gd name="T15" fmla="*/ 0 h 1336"/>
                <a:gd name="T16" fmla="*/ 372 w 372"/>
                <a:gd name="T17" fmla="*/ 34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2" h="1336">
                  <a:moveTo>
                    <a:pt x="372" y="34"/>
                  </a:moveTo>
                  <a:lnTo>
                    <a:pt x="372" y="1302"/>
                  </a:lnTo>
                  <a:cubicBezTo>
                    <a:pt x="372" y="1321"/>
                    <a:pt x="356" y="1336"/>
                    <a:pt x="338" y="1336"/>
                  </a:cubicBezTo>
                  <a:lnTo>
                    <a:pt x="34" y="1336"/>
                  </a:lnTo>
                  <a:cubicBezTo>
                    <a:pt x="15" y="1336"/>
                    <a:pt x="0" y="1321"/>
                    <a:pt x="0" y="1302"/>
                  </a:cubicBezTo>
                  <a:lnTo>
                    <a:pt x="0" y="34"/>
                  </a:lnTo>
                  <a:cubicBezTo>
                    <a:pt x="0" y="16"/>
                    <a:pt x="15" y="0"/>
                    <a:pt x="34" y="0"/>
                  </a:cubicBezTo>
                  <a:lnTo>
                    <a:pt x="338" y="0"/>
                  </a:lnTo>
                  <a:cubicBezTo>
                    <a:pt x="356" y="0"/>
                    <a:pt x="372" y="16"/>
                    <a:pt x="372" y="34"/>
                  </a:cubicBezTo>
                  <a:close/>
                </a:path>
              </a:pathLst>
            </a:custGeom>
            <a:solidFill>
              <a:schemeClr val="bg1">
                <a:lumMod val="85000"/>
              </a:schemeClr>
            </a:solidFill>
            <a:ln>
              <a:noFill/>
            </a:ln>
            <a:effectLst>
              <a:outerShdw blurRad="50800" dist="38100" dir="5400000" algn="t" rotWithShape="0">
                <a:prstClr val="black">
                  <a:alpha val="40000"/>
                </a:prstClr>
              </a:outerShdw>
            </a:effectLst>
          </p:spPr>
          <p:txBody>
            <a:bodyPr vert="horz" wrap="square" lIns="91440" tIns="45720" rIns="91440" bIns="45720" numCol="1" anchor="t" anchorCtr="0" compatLnSpc="1"/>
            <a:lstStyle/>
            <a:p>
              <a:endParaRPr lang="zh-CN" altLang="en-US" b="0" dirty="0">
                <a:solidFill>
                  <a:srgbClr val="0070C0"/>
                </a:solidFill>
                <a:latin typeface="微软雅黑" panose="020B0503020204020204" pitchFamily="34" charset="-122"/>
                <a:ea typeface="微软雅黑" panose="020B0503020204020204" pitchFamily="34" charset="-122"/>
              </a:endParaRPr>
            </a:p>
          </p:txBody>
        </p:sp>
        <p:sp>
          <p:nvSpPr>
            <p:cNvPr id="118" name="TextBox 117"/>
            <p:cNvSpPr txBox="1"/>
            <p:nvPr/>
          </p:nvSpPr>
          <p:spPr>
            <a:xfrm>
              <a:off x="1424682" y="5135975"/>
              <a:ext cx="430980" cy="790704"/>
            </a:xfrm>
            <a:prstGeom prst="rect">
              <a:avLst/>
            </a:prstGeom>
            <a:noFill/>
          </p:spPr>
          <p:txBody>
            <a:bodyPr vert="eaVert" wrap="none" rtlCol="0">
              <a:spAutoFit/>
            </a:bodyPr>
            <a:lstStyle/>
            <a:p>
              <a:r>
                <a:rPr lang="zh-CN" altLang="en-US" sz="900" b="0" dirty="0">
                  <a:solidFill>
                    <a:srgbClr val="0070C0"/>
                  </a:solidFill>
                  <a:latin typeface="微软雅黑" panose="020B0503020204020204" pitchFamily="34" charset="-122"/>
                  <a:ea typeface="微软雅黑" panose="020B0503020204020204" pitchFamily="34" charset="-122"/>
                </a:rPr>
                <a:t>部门名称</a:t>
              </a:r>
            </a:p>
          </p:txBody>
        </p:sp>
      </p:grpSp>
      <p:grpSp>
        <p:nvGrpSpPr>
          <p:cNvPr id="119" name="组合 118"/>
          <p:cNvGrpSpPr/>
          <p:nvPr/>
        </p:nvGrpSpPr>
        <p:grpSpPr>
          <a:xfrm>
            <a:off x="2098593" y="4023315"/>
            <a:ext cx="323165" cy="774136"/>
            <a:chOff x="1452240" y="5037138"/>
            <a:chExt cx="430980" cy="1104900"/>
          </a:xfrm>
          <a:solidFill>
            <a:srgbClr val="1B323D"/>
          </a:solidFill>
        </p:grpSpPr>
        <p:sp>
          <p:nvSpPr>
            <p:cNvPr id="120" name="Freeform 87"/>
            <p:cNvSpPr/>
            <p:nvPr/>
          </p:nvSpPr>
          <p:spPr bwMode="auto">
            <a:xfrm>
              <a:off x="1490663" y="5037138"/>
              <a:ext cx="307975" cy="1104900"/>
            </a:xfrm>
            <a:custGeom>
              <a:avLst/>
              <a:gdLst>
                <a:gd name="T0" fmla="*/ 372 w 372"/>
                <a:gd name="T1" fmla="*/ 34 h 1336"/>
                <a:gd name="T2" fmla="*/ 372 w 372"/>
                <a:gd name="T3" fmla="*/ 1302 h 1336"/>
                <a:gd name="T4" fmla="*/ 338 w 372"/>
                <a:gd name="T5" fmla="*/ 1336 h 1336"/>
                <a:gd name="T6" fmla="*/ 34 w 372"/>
                <a:gd name="T7" fmla="*/ 1336 h 1336"/>
                <a:gd name="T8" fmla="*/ 0 w 372"/>
                <a:gd name="T9" fmla="*/ 1302 h 1336"/>
                <a:gd name="T10" fmla="*/ 0 w 372"/>
                <a:gd name="T11" fmla="*/ 34 h 1336"/>
                <a:gd name="T12" fmla="*/ 34 w 372"/>
                <a:gd name="T13" fmla="*/ 0 h 1336"/>
                <a:gd name="T14" fmla="*/ 338 w 372"/>
                <a:gd name="T15" fmla="*/ 0 h 1336"/>
                <a:gd name="T16" fmla="*/ 372 w 372"/>
                <a:gd name="T17" fmla="*/ 34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2" h="1336">
                  <a:moveTo>
                    <a:pt x="372" y="34"/>
                  </a:moveTo>
                  <a:lnTo>
                    <a:pt x="372" y="1302"/>
                  </a:lnTo>
                  <a:cubicBezTo>
                    <a:pt x="372" y="1321"/>
                    <a:pt x="356" y="1336"/>
                    <a:pt x="338" y="1336"/>
                  </a:cubicBezTo>
                  <a:lnTo>
                    <a:pt x="34" y="1336"/>
                  </a:lnTo>
                  <a:cubicBezTo>
                    <a:pt x="15" y="1336"/>
                    <a:pt x="0" y="1321"/>
                    <a:pt x="0" y="1302"/>
                  </a:cubicBezTo>
                  <a:lnTo>
                    <a:pt x="0" y="34"/>
                  </a:lnTo>
                  <a:cubicBezTo>
                    <a:pt x="0" y="16"/>
                    <a:pt x="15" y="0"/>
                    <a:pt x="34" y="0"/>
                  </a:cubicBezTo>
                  <a:lnTo>
                    <a:pt x="338" y="0"/>
                  </a:lnTo>
                  <a:cubicBezTo>
                    <a:pt x="356" y="0"/>
                    <a:pt x="372" y="16"/>
                    <a:pt x="372" y="34"/>
                  </a:cubicBezTo>
                  <a:close/>
                </a:path>
              </a:pathLst>
            </a:custGeom>
            <a:solidFill>
              <a:schemeClr val="bg1">
                <a:lumMod val="85000"/>
              </a:schemeClr>
            </a:solidFill>
            <a:ln>
              <a:noFill/>
            </a:ln>
            <a:effectLst>
              <a:outerShdw blurRad="50800" dist="38100" dir="5400000" algn="t" rotWithShape="0">
                <a:prstClr val="black">
                  <a:alpha val="40000"/>
                </a:prstClr>
              </a:outerShdw>
            </a:effectLst>
          </p:spPr>
          <p:txBody>
            <a:bodyPr vert="horz" wrap="square" lIns="91440" tIns="45720" rIns="91440" bIns="45720" numCol="1" anchor="t" anchorCtr="0" compatLnSpc="1"/>
            <a:lstStyle/>
            <a:p>
              <a:endParaRPr lang="zh-CN" altLang="en-US" b="0" dirty="0">
                <a:solidFill>
                  <a:srgbClr val="0070C0"/>
                </a:solidFill>
                <a:latin typeface="微软雅黑" panose="020B0503020204020204" pitchFamily="34" charset="-122"/>
                <a:ea typeface="微软雅黑" panose="020B0503020204020204" pitchFamily="34" charset="-122"/>
              </a:endParaRPr>
            </a:p>
          </p:txBody>
        </p:sp>
        <p:sp>
          <p:nvSpPr>
            <p:cNvPr id="121" name="TextBox 120"/>
            <p:cNvSpPr txBox="1"/>
            <p:nvPr/>
          </p:nvSpPr>
          <p:spPr>
            <a:xfrm>
              <a:off x="1452240" y="5135975"/>
              <a:ext cx="430980" cy="790704"/>
            </a:xfrm>
            <a:prstGeom prst="rect">
              <a:avLst/>
            </a:prstGeom>
            <a:noFill/>
          </p:spPr>
          <p:txBody>
            <a:bodyPr vert="eaVert" wrap="none" rtlCol="0">
              <a:spAutoFit/>
            </a:bodyPr>
            <a:lstStyle/>
            <a:p>
              <a:r>
                <a:rPr lang="zh-CN" altLang="en-US" sz="900" b="0" dirty="0">
                  <a:solidFill>
                    <a:srgbClr val="0070C0"/>
                  </a:solidFill>
                  <a:latin typeface="微软雅黑" panose="020B0503020204020204" pitchFamily="34" charset="-122"/>
                  <a:ea typeface="微软雅黑" panose="020B0503020204020204" pitchFamily="34" charset="-122"/>
                </a:rPr>
                <a:t>部门名称</a:t>
              </a:r>
            </a:p>
          </p:txBody>
        </p:sp>
      </p:grpSp>
      <p:grpSp>
        <p:nvGrpSpPr>
          <p:cNvPr id="122" name="组合 121"/>
          <p:cNvGrpSpPr/>
          <p:nvPr/>
        </p:nvGrpSpPr>
        <p:grpSpPr>
          <a:xfrm>
            <a:off x="2443236" y="4023315"/>
            <a:ext cx="323165" cy="774136"/>
            <a:chOff x="1429159" y="5037138"/>
            <a:chExt cx="430980" cy="1104900"/>
          </a:xfrm>
          <a:solidFill>
            <a:srgbClr val="1B323D"/>
          </a:solidFill>
        </p:grpSpPr>
        <p:sp>
          <p:nvSpPr>
            <p:cNvPr id="123" name="Freeform 87"/>
            <p:cNvSpPr/>
            <p:nvPr/>
          </p:nvSpPr>
          <p:spPr bwMode="auto">
            <a:xfrm>
              <a:off x="1490663" y="5037138"/>
              <a:ext cx="307975" cy="1104900"/>
            </a:xfrm>
            <a:custGeom>
              <a:avLst/>
              <a:gdLst>
                <a:gd name="T0" fmla="*/ 372 w 372"/>
                <a:gd name="T1" fmla="*/ 34 h 1336"/>
                <a:gd name="T2" fmla="*/ 372 w 372"/>
                <a:gd name="T3" fmla="*/ 1302 h 1336"/>
                <a:gd name="T4" fmla="*/ 338 w 372"/>
                <a:gd name="T5" fmla="*/ 1336 h 1336"/>
                <a:gd name="T6" fmla="*/ 34 w 372"/>
                <a:gd name="T7" fmla="*/ 1336 h 1336"/>
                <a:gd name="T8" fmla="*/ 0 w 372"/>
                <a:gd name="T9" fmla="*/ 1302 h 1336"/>
                <a:gd name="T10" fmla="*/ 0 w 372"/>
                <a:gd name="T11" fmla="*/ 34 h 1336"/>
                <a:gd name="T12" fmla="*/ 34 w 372"/>
                <a:gd name="T13" fmla="*/ 0 h 1336"/>
                <a:gd name="T14" fmla="*/ 338 w 372"/>
                <a:gd name="T15" fmla="*/ 0 h 1336"/>
                <a:gd name="T16" fmla="*/ 372 w 372"/>
                <a:gd name="T17" fmla="*/ 34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2" h="1336">
                  <a:moveTo>
                    <a:pt x="372" y="34"/>
                  </a:moveTo>
                  <a:lnTo>
                    <a:pt x="372" y="1302"/>
                  </a:lnTo>
                  <a:cubicBezTo>
                    <a:pt x="372" y="1321"/>
                    <a:pt x="356" y="1336"/>
                    <a:pt x="338" y="1336"/>
                  </a:cubicBezTo>
                  <a:lnTo>
                    <a:pt x="34" y="1336"/>
                  </a:lnTo>
                  <a:cubicBezTo>
                    <a:pt x="15" y="1336"/>
                    <a:pt x="0" y="1321"/>
                    <a:pt x="0" y="1302"/>
                  </a:cubicBezTo>
                  <a:lnTo>
                    <a:pt x="0" y="34"/>
                  </a:lnTo>
                  <a:cubicBezTo>
                    <a:pt x="0" y="16"/>
                    <a:pt x="15" y="0"/>
                    <a:pt x="34" y="0"/>
                  </a:cubicBezTo>
                  <a:lnTo>
                    <a:pt x="338" y="0"/>
                  </a:lnTo>
                  <a:cubicBezTo>
                    <a:pt x="356" y="0"/>
                    <a:pt x="372" y="16"/>
                    <a:pt x="372" y="34"/>
                  </a:cubicBezTo>
                  <a:close/>
                </a:path>
              </a:pathLst>
            </a:custGeom>
            <a:solidFill>
              <a:schemeClr val="bg1">
                <a:lumMod val="85000"/>
              </a:schemeClr>
            </a:solidFill>
            <a:ln>
              <a:noFill/>
            </a:ln>
            <a:effectLst>
              <a:outerShdw blurRad="50800" dist="38100" dir="5400000" algn="t" rotWithShape="0">
                <a:prstClr val="black">
                  <a:alpha val="40000"/>
                </a:prstClr>
              </a:outerShdw>
            </a:effectLst>
          </p:spPr>
          <p:txBody>
            <a:bodyPr vert="horz" wrap="square" lIns="91440" tIns="45720" rIns="91440" bIns="45720" numCol="1" anchor="t" anchorCtr="0" compatLnSpc="1"/>
            <a:lstStyle/>
            <a:p>
              <a:endParaRPr lang="zh-CN" altLang="en-US" b="0" dirty="0">
                <a:solidFill>
                  <a:srgbClr val="0070C0"/>
                </a:solidFill>
                <a:latin typeface="微软雅黑" panose="020B0503020204020204" pitchFamily="34" charset="-122"/>
                <a:ea typeface="微软雅黑" panose="020B0503020204020204" pitchFamily="34" charset="-122"/>
              </a:endParaRPr>
            </a:p>
          </p:txBody>
        </p:sp>
        <p:sp>
          <p:nvSpPr>
            <p:cNvPr id="124" name="TextBox 123"/>
            <p:cNvSpPr txBox="1"/>
            <p:nvPr/>
          </p:nvSpPr>
          <p:spPr>
            <a:xfrm>
              <a:off x="1429159" y="5135975"/>
              <a:ext cx="430980" cy="790704"/>
            </a:xfrm>
            <a:prstGeom prst="rect">
              <a:avLst/>
            </a:prstGeom>
            <a:noFill/>
          </p:spPr>
          <p:txBody>
            <a:bodyPr vert="eaVert" wrap="none" rtlCol="0">
              <a:spAutoFit/>
            </a:bodyPr>
            <a:lstStyle/>
            <a:p>
              <a:r>
                <a:rPr lang="zh-CN" altLang="en-US" sz="900" b="0" dirty="0">
                  <a:solidFill>
                    <a:srgbClr val="0070C0"/>
                  </a:solidFill>
                  <a:latin typeface="微软雅黑" panose="020B0503020204020204" pitchFamily="34" charset="-122"/>
                  <a:ea typeface="微软雅黑" panose="020B0503020204020204" pitchFamily="34" charset="-122"/>
                </a:rPr>
                <a:t>部门名称</a:t>
              </a:r>
            </a:p>
          </p:txBody>
        </p:sp>
      </p:grpSp>
      <p:grpSp>
        <p:nvGrpSpPr>
          <p:cNvPr id="125" name="组合 124"/>
          <p:cNvGrpSpPr/>
          <p:nvPr/>
        </p:nvGrpSpPr>
        <p:grpSpPr>
          <a:xfrm>
            <a:off x="2873545" y="4023315"/>
            <a:ext cx="323165" cy="774136"/>
            <a:chOff x="1431404" y="5037138"/>
            <a:chExt cx="430980" cy="1104900"/>
          </a:xfrm>
          <a:solidFill>
            <a:srgbClr val="1B323D"/>
          </a:solidFill>
        </p:grpSpPr>
        <p:sp>
          <p:nvSpPr>
            <p:cNvPr id="126" name="Freeform 87"/>
            <p:cNvSpPr/>
            <p:nvPr/>
          </p:nvSpPr>
          <p:spPr bwMode="auto">
            <a:xfrm>
              <a:off x="1490663" y="5037138"/>
              <a:ext cx="307975" cy="1104900"/>
            </a:xfrm>
            <a:custGeom>
              <a:avLst/>
              <a:gdLst>
                <a:gd name="T0" fmla="*/ 372 w 372"/>
                <a:gd name="T1" fmla="*/ 34 h 1336"/>
                <a:gd name="T2" fmla="*/ 372 w 372"/>
                <a:gd name="T3" fmla="*/ 1302 h 1336"/>
                <a:gd name="T4" fmla="*/ 338 w 372"/>
                <a:gd name="T5" fmla="*/ 1336 h 1336"/>
                <a:gd name="T6" fmla="*/ 34 w 372"/>
                <a:gd name="T7" fmla="*/ 1336 h 1336"/>
                <a:gd name="T8" fmla="*/ 0 w 372"/>
                <a:gd name="T9" fmla="*/ 1302 h 1336"/>
                <a:gd name="T10" fmla="*/ 0 w 372"/>
                <a:gd name="T11" fmla="*/ 34 h 1336"/>
                <a:gd name="T12" fmla="*/ 34 w 372"/>
                <a:gd name="T13" fmla="*/ 0 h 1336"/>
                <a:gd name="T14" fmla="*/ 338 w 372"/>
                <a:gd name="T15" fmla="*/ 0 h 1336"/>
                <a:gd name="T16" fmla="*/ 372 w 372"/>
                <a:gd name="T17" fmla="*/ 34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2" h="1336">
                  <a:moveTo>
                    <a:pt x="372" y="34"/>
                  </a:moveTo>
                  <a:lnTo>
                    <a:pt x="372" y="1302"/>
                  </a:lnTo>
                  <a:cubicBezTo>
                    <a:pt x="372" y="1321"/>
                    <a:pt x="356" y="1336"/>
                    <a:pt x="338" y="1336"/>
                  </a:cubicBezTo>
                  <a:lnTo>
                    <a:pt x="34" y="1336"/>
                  </a:lnTo>
                  <a:cubicBezTo>
                    <a:pt x="15" y="1336"/>
                    <a:pt x="0" y="1321"/>
                    <a:pt x="0" y="1302"/>
                  </a:cubicBezTo>
                  <a:lnTo>
                    <a:pt x="0" y="34"/>
                  </a:lnTo>
                  <a:cubicBezTo>
                    <a:pt x="0" y="16"/>
                    <a:pt x="15" y="0"/>
                    <a:pt x="34" y="0"/>
                  </a:cubicBezTo>
                  <a:lnTo>
                    <a:pt x="338" y="0"/>
                  </a:lnTo>
                  <a:cubicBezTo>
                    <a:pt x="356" y="0"/>
                    <a:pt x="372" y="16"/>
                    <a:pt x="372" y="34"/>
                  </a:cubicBezTo>
                  <a:close/>
                </a:path>
              </a:pathLst>
            </a:custGeom>
            <a:solidFill>
              <a:schemeClr val="bg1">
                <a:lumMod val="85000"/>
              </a:schemeClr>
            </a:solidFill>
            <a:ln>
              <a:noFill/>
            </a:ln>
            <a:effectLst>
              <a:outerShdw blurRad="50800" dist="38100" dir="5400000" algn="t" rotWithShape="0">
                <a:prstClr val="black">
                  <a:alpha val="40000"/>
                </a:prstClr>
              </a:outerShdw>
            </a:effectLst>
          </p:spPr>
          <p:txBody>
            <a:bodyPr vert="horz" wrap="square" lIns="91440" tIns="45720" rIns="91440" bIns="45720" numCol="1" anchor="t" anchorCtr="0" compatLnSpc="1"/>
            <a:lstStyle/>
            <a:p>
              <a:endParaRPr lang="zh-CN" altLang="en-US" b="0" dirty="0">
                <a:solidFill>
                  <a:srgbClr val="0070C0"/>
                </a:solidFill>
                <a:latin typeface="微软雅黑" panose="020B0503020204020204" pitchFamily="34" charset="-122"/>
                <a:ea typeface="微软雅黑" panose="020B0503020204020204" pitchFamily="34" charset="-122"/>
              </a:endParaRPr>
            </a:p>
          </p:txBody>
        </p:sp>
        <p:sp>
          <p:nvSpPr>
            <p:cNvPr id="127" name="TextBox 126"/>
            <p:cNvSpPr txBox="1"/>
            <p:nvPr/>
          </p:nvSpPr>
          <p:spPr>
            <a:xfrm>
              <a:off x="1431404" y="5135975"/>
              <a:ext cx="430980" cy="790704"/>
            </a:xfrm>
            <a:prstGeom prst="rect">
              <a:avLst/>
            </a:prstGeom>
            <a:noFill/>
          </p:spPr>
          <p:txBody>
            <a:bodyPr vert="eaVert" wrap="none" rtlCol="0">
              <a:spAutoFit/>
            </a:bodyPr>
            <a:lstStyle/>
            <a:p>
              <a:r>
                <a:rPr lang="zh-CN" altLang="en-US" sz="900" b="0" dirty="0">
                  <a:solidFill>
                    <a:srgbClr val="0070C0"/>
                  </a:solidFill>
                  <a:latin typeface="微软雅黑" panose="020B0503020204020204" pitchFamily="34" charset="-122"/>
                  <a:ea typeface="微软雅黑" panose="020B0503020204020204" pitchFamily="34" charset="-122"/>
                </a:rPr>
                <a:t>部门名称</a:t>
              </a:r>
            </a:p>
          </p:txBody>
        </p:sp>
      </p:grpSp>
      <p:grpSp>
        <p:nvGrpSpPr>
          <p:cNvPr id="128" name="组合 127"/>
          <p:cNvGrpSpPr/>
          <p:nvPr/>
        </p:nvGrpSpPr>
        <p:grpSpPr>
          <a:xfrm>
            <a:off x="3273343" y="4023315"/>
            <a:ext cx="323165" cy="774136"/>
            <a:chOff x="1456474" y="5037138"/>
            <a:chExt cx="430980" cy="1104900"/>
          </a:xfrm>
          <a:solidFill>
            <a:srgbClr val="1B323D"/>
          </a:solidFill>
        </p:grpSpPr>
        <p:sp>
          <p:nvSpPr>
            <p:cNvPr id="129" name="Freeform 87"/>
            <p:cNvSpPr/>
            <p:nvPr/>
          </p:nvSpPr>
          <p:spPr bwMode="auto">
            <a:xfrm>
              <a:off x="1490663" y="5037138"/>
              <a:ext cx="307975" cy="1104900"/>
            </a:xfrm>
            <a:custGeom>
              <a:avLst/>
              <a:gdLst>
                <a:gd name="T0" fmla="*/ 372 w 372"/>
                <a:gd name="T1" fmla="*/ 34 h 1336"/>
                <a:gd name="T2" fmla="*/ 372 w 372"/>
                <a:gd name="T3" fmla="*/ 1302 h 1336"/>
                <a:gd name="T4" fmla="*/ 338 w 372"/>
                <a:gd name="T5" fmla="*/ 1336 h 1336"/>
                <a:gd name="T6" fmla="*/ 34 w 372"/>
                <a:gd name="T7" fmla="*/ 1336 h 1336"/>
                <a:gd name="T8" fmla="*/ 0 w 372"/>
                <a:gd name="T9" fmla="*/ 1302 h 1336"/>
                <a:gd name="T10" fmla="*/ 0 w 372"/>
                <a:gd name="T11" fmla="*/ 34 h 1336"/>
                <a:gd name="T12" fmla="*/ 34 w 372"/>
                <a:gd name="T13" fmla="*/ 0 h 1336"/>
                <a:gd name="T14" fmla="*/ 338 w 372"/>
                <a:gd name="T15" fmla="*/ 0 h 1336"/>
                <a:gd name="T16" fmla="*/ 372 w 372"/>
                <a:gd name="T17" fmla="*/ 34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2" h="1336">
                  <a:moveTo>
                    <a:pt x="372" y="34"/>
                  </a:moveTo>
                  <a:lnTo>
                    <a:pt x="372" y="1302"/>
                  </a:lnTo>
                  <a:cubicBezTo>
                    <a:pt x="372" y="1321"/>
                    <a:pt x="356" y="1336"/>
                    <a:pt x="338" y="1336"/>
                  </a:cubicBezTo>
                  <a:lnTo>
                    <a:pt x="34" y="1336"/>
                  </a:lnTo>
                  <a:cubicBezTo>
                    <a:pt x="15" y="1336"/>
                    <a:pt x="0" y="1321"/>
                    <a:pt x="0" y="1302"/>
                  </a:cubicBezTo>
                  <a:lnTo>
                    <a:pt x="0" y="34"/>
                  </a:lnTo>
                  <a:cubicBezTo>
                    <a:pt x="0" y="16"/>
                    <a:pt x="15" y="0"/>
                    <a:pt x="34" y="0"/>
                  </a:cubicBezTo>
                  <a:lnTo>
                    <a:pt x="338" y="0"/>
                  </a:lnTo>
                  <a:cubicBezTo>
                    <a:pt x="356" y="0"/>
                    <a:pt x="372" y="16"/>
                    <a:pt x="372" y="34"/>
                  </a:cubicBezTo>
                  <a:close/>
                </a:path>
              </a:pathLst>
            </a:custGeom>
            <a:solidFill>
              <a:schemeClr val="bg1">
                <a:lumMod val="85000"/>
              </a:schemeClr>
            </a:solidFill>
            <a:ln>
              <a:noFill/>
            </a:ln>
            <a:effectLst>
              <a:outerShdw blurRad="50800" dist="38100" dir="5400000" algn="t" rotWithShape="0">
                <a:prstClr val="black">
                  <a:alpha val="40000"/>
                </a:prstClr>
              </a:outerShdw>
            </a:effectLst>
          </p:spPr>
          <p:txBody>
            <a:bodyPr vert="horz" wrap="square" lIns="91440" tIns="45720" rIns="91440" bIns="45720" numCol="1" anchor="t" anchorCtr="0" compatLnSpc="1"/>
            <a:lstStyle/>
            <a:p>
              <a:endParaRPr lang="zh-CN" altLang="en-US" b="0" dirty="0">
                <a:solidFill>
                  <a:srgbClr val="0070C0"/>
                </a:solidFill>
                <a:latin typeface="微软雅黑" panose="020B0503020204020204" pitchFamily="34" charset="-122"/>
                <a:ea typeface="微软雅黑" panose="020B0503020204020204" pitchFamily="34" charset="-122"/>
              </a:endParaRPr>
            </a:p>
          </p:txBody>
        </p:sp>
        <p:sp>
          <p:nvSpPr>
            <p:cNvPr id="130" name="TextBox 129"/>
            <p:cNvSpPr txBox="1"/>
            <p:nvPr/>
          </p:nvSpPr>
          <p:spPr>
            <a:xfrm>
              <a:off x="1456474" y="5135975"/>
              <a:ext cx="430980" cy="790704"/>
            </a:xfrm>
            <a:prstGeom prst="rect">
              <a:avLst/>
            </a:prstGeom>
            <a:noFill/>
          </p:spPr>
          <p:txBody>
            <a:bodyPr vert="eaVert" wrap="none" rtlCol="0">
              <a:spAutoFit/>
            </a:bodyPr>
            <a:lstStyle/>
            <a:p>
              <a:r>
                <a:rPr lang="zh-CN" altLang="en-US" sz="900" b="0" dirty="0">
                  <a:solidFill>
                    <a:srgbClr val="0070C0"/>
                  </a:solidFill>
                  <a:latin typeface="微软雅黑" panose="020B0503020204020204" pitchFamily="34" charset="-122"/>
                  <a:ea typeface="微软雅黑" panose="020B0503020204020204" pitchFamily="34" charset="-122"/>
                </a:rPr>
                <a:t>部门名称</a:t>
              </a:r>
            </a:p>
          </p:txBody>
        </p:sp>
      </p:grpSp>
      <p:grpSp>
        <p:nvGrpSpPr>
          <p:cNvPr id="131" name="组合 130"/>
          <p:cNvGrpSpPr/>
          <p:nvPr/>
        </p:nvGrpSpPr>
        <p:grpSpPr>
          <a:xfrm>
            <a:off x="3635852" y="4023315"/>
            <a:ext cx="323165" cy="774136"/>
            <a:chOff x="1444517" y="5037138"/>
            <a:chExt cx="430980" cy="1104900"/>
          </a:xfrm>
          <a:solidFill>
            <a:srgbClr val="1B323D"/>
          </a:solidFill>
        </p:grpSpPr>
        <p:sp>
          <p:nvSpPr>
            <p:cNvPr id="132" name="Freeform 87"/>
            <p:cNvSpPr/>
            <p:nvPr/>
          </p:nvSpPr>
          <p:spPr bwMode="auto">
            <a:xfrm>
              <a:off x="1490663" y="5037138"/>
              <a:ext cx="307975" cy="1104900"/>
            </a:xfrm>
            <a:custGeom>
              <a:avLst/>
              <a:gdLst>
                <a:gd name="T0" fmla="*/ 372 w 372"/>
                <a:gd name="T1" fmla="*/ 34 h 1336"/>
                <a:gd name="T2" fmla="*/ 372 w 372"/>
                <a:gd name="T3" fmla="*/ 1302 h 1336"/>
                <a:gd name="T4" fmla="*/ 338 w 372"/>
                <a:gd name="T5" fmla="*/ 1336 h 1336"/>
                <a:gd name="T6" fmla="*/ 34 w 372"/>
                <a:gd name="T7" fmla="*/ 1336 h 1336"/>
                <a:gd name="T8" fmla="*/ 0 w 372"/>
                <a:gd name="T9" fmla="*/ 1302 h 1336"/>
                <a:gd name="T10" fmla="*/ 0 w 372"/>
                <a:gd name="T11" fmla="*/ 34 h 1336"/>
                <a:gd name="T12" fmla="*/ 34 w 372"/>
                <a:gd name="T13" fmla="*/ 0 h 1336"/>
                <a:gd name="T14" fmla="*/ 338 w 372"/>
                <a:gd name="T15" fmla="*/ 0 h 1336"/>
                <a:gd name="T16" fmla="*/ 372 w 372"/>
                <a:gd name="T17" fmla="*/ 34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2" h="1336">
                  <a:moveTo>
                    <a:pt x="372" y="34"/>
                  </a:moveTo>
                  <a:lnTo>
                    <a:pt x="372" y="1302"/>
                  </a:lnTo>
                  <a:cubicBezTo>
                    <a:pt x="372" y="1321"/>
                    <a:pt x="356" y="1336"/>
                    <a:pt x="338" y="1336"/>
                  </a:cubicBezTo>
                  <a:lnTo>
                    <a:pt x="34" y="1336"/>
                  </a:lnTo>
                  <a:cubicBezTo>
                    <a:pt x="15" y="1336"/>
                    <a:pt x="0" y="1321"/>
                    <a:pt x="0" y="1302"/>
                  </a:cubicBezTo>
                  <a:lnTo>
                    <a:pt x="0" y="34"/>
                  </a:lnTo>
                  <a:cubicBezTo>
                    <a:pt x="0" y="16"/>
                    <a:pt x="15" y="0"/>
                    <a:pt x="34" y="0"/>
                  </a:cubicBezTo>
                  <a:lnTo>
                    <a:pt x="338" y="0"/>
                  </a:lnTo>
                  <a:cubicBezTo>
                    <a:pt x="356" y="0"/>
                    <a:pt x="372" y="16"/>
                    <a:pt x="372" y="34"/>
                  </a:cubicBezTo>
                  <a:close/>
                </a:path>
              </a:pathLst>
            </a:custGeom>
            <a:solidFill>
              <a:schemeClr val="bg1">
                <a:lumMod val="85000"/>
              </a:schemeClr>
            </a:solidFill>
            <a:ln>
              <a:noFill/>
            </a:ln>
            <a:effectLst>
              <a:outerShdw blurRad="50800" dist="38100" dir="5400000" algn="t" rotWithShape="0">
                <a:prstClr val="black">
                  <a:alpha val="40000"/>
                </a:prstClr>
              </a:outerShdw>
            </a:effectLst>
          </p:spPr>
          <p:txBody>
            <a:bodyPr vert="horz" wrap="square" lIns="91440" tIns="45720" rIns="91440" bIns="45720" numCol="1" anchor="t" anchorCtr="0" compatLnSpc="1"/>
            <a:lstStyle/>
            <a:p>
              <a:endParaRPr lang="zh-CN" altLang="en-US" b="0" dirty="0">
                <a:solidFill>
                  <a:srgbClr val="0070C0"/>
                </a:solidFill>
                <a:latin typeface="微软雅黑" panose="020B0503020204020204" pitchFamily="34" charset="-122"/>
                <a:ea typeface="微软雅黑" panose="020B0503020204020204" pitchFamily="34" charset="-122"/>
              </a:endParaRPr>
            </a:p>
          </p:txBody>
        </p:sp>
        <p:sp>
          <p:nvSpPr>
            <p:cNvPr id="133" name="TextBox 132"/>
            <p:cNvSpPr txBox="1"/>
            <p:nvPr/>
          </p:nvSpPr>
          <p:spPr>
            <a:xfrm>
              <a:off x="1444517" y="5135975"/>
              <a:ext cx="430980" cy="790704"/>
            </a:xfrm>
            <a:prstGeom prst="rect">
              <a:avLst/>
            </a:prstGeom>
            <a:noFill/>
          </p:spPr>
          <p:txBody>
            <a:bodyPr vert="eaVert" wrap="none" rtlCol="0">
              <a:spAutoFit/>
            </a:bodyPr>
            <a:lstStyle/>
            <a:p>
              <a:r>
                <a:rPr lang="zh-CN" altLang="en-US" sz="900" b="0" dirty="0">
                  <a:solidFill>
                    <a:srgbClr val="0070C0"/>
                  </a:solidFill>
                  <a:latin typeface="微软雅黑" panose="020B0503020204020204" pitchFamily="34" charset="-122"/>
                  <a:ea typeface="微软雅黑" panose="020B0503020204020204" pitchFamily="34" charset="-122"/>
                </a:rPr>
                <a:t>部门名称</a:t>
              </a:r>
            </a:p>
          </p:txBody>
        </p:sp>
      </p:grpSp>
      <p:grpSp>
        <p:nvGrpSpPr>
          <p:cNvPr id="134" name="组合 133"/>
          <p:cNvGrpSpPr/>
          <p:nvPr/>
        </p:nvGrpSpPr>
        <p:grpSpPr>
          <a:xfrm>
            <a:off x="4022643" y="4023315"/>
            <a:ext cx="323165" cy="774136"/>
            <a:chOff x="1439537" y="5037138"/>
            <a:chExt cx="430980" cy="1104900"/>
          </a:xfrm>
          <a:solidFill>
            <a:srgbClr val="1B323D"/>
          </a:solidFill>
        </p:grpSpPr>
        <p:sp>
          <p:nvSpPr>
            <p:cNvPr id="135" name="Freeform 87"/>
            <p:cNvSpPr/>
            <p:nvPr/>
          </p:nvSpPr>
          <p:spPr bwMode="auto">
            <a:xfrm>
              <a:off x="1490663" y="5037138"/>
              <a:ext cx="307975" cy="1104900"/>
            </a:xfrm>
            <a:custGeom>
              <a:avLst/>
              <a:gdLst>
                <a:gd name="T0" fmla="*/ 372 w 372"/>
                <a:gd name="T1" fmla="*/ 34 h 1336"/>
                <a:gd name="T2" fmla="*/ 372 w 372"/>
                <a:gd name="T3" fmla="*/ 1302 h 1336"/>
                <a:gd name="T4" fmla="*/ 338 w 372"/>
                <a:gd name="T5" fmla="*/ 1336 h 1336"/>
                <a:gd name="T6" fmla="*/ 34 w 372"/>
                <a:gd name="T7" fmla="*/ 1336 h 1336"/>
                <a:gd name="T8" fmla="*/ 0 w 372"/>
                <a:gd name="T9" fmla="*/ 1302 h 1336"/>
                <a:gd name="T10" fmla="*/ 0 w 372"/>
                <a:gd name="T11" fmla="*/ 34 h 1336"/>
                <a:gd name="T12" fmla="*/ 34 w 372"/>
                <a:gd name="T13" fmla="*/ 0 h 1336"/>
                <a:gd name="T14" fmla="*/ 338 w 372"/>
                <a:gd name="T15" fmla="*/ 0 h 1336"/>
                <a:gd name="T16" fmla="*/ 372 w 372"/>
                <a:gd name="T17" fmla="*/ 34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2" h="1336">
                  <a:moveTo>
                    <a:pt x="372" y="34"/>
                  </a:moveTo>
                  <a:lnTo>
                    <a:pt x="372" y="1302"/>
                  </a:lnTo>
                  <a:cubicBezTo>
                    <a:pt x="372" y="1321"/>
                    <a:pt x="356" y="1336"/>
                    <a:pt x="338" y="1336"/>
                  </a:cubicBezTo>
                  <a:lnTo>
                    <a:pt x="34" y="1336"/>
                  </a:lnTo>
                  <a:cubicBezTo>
                    <a:pt x="15" y="1336"/>
                    <a:pt x="0" y="1321"/>
                    <a:pt x="0" y="1302"/>
                  </a:cubicBezTo>
                  <a:lnTo>
                    <a:pt x="0" y="34"/>
                  </a:lnTo>
                  <a:cubicBezTo>
                    <a:pt x="0" y="16"/>
                    <a:pt x="15" y="0"/>
                    <a:pt x="34" y="0"/>
                  </a:cubicBezTo>
                  <a:lnTo>
                    <a:pt x="338" y="0"/>
                  </a:lnTo>
                  <a:cubicBezTo>
                    <a:pt x="356" y="0"/>
                    <a:pt x="372" y="16"/>
                    <a:pt x="372" y="34"/>
                  </a:cubicBezTo>
                  <a:close/>
                </a:path>
              </a:pathLst>
            </a:custGeom>
            <a:solidFill>
              <a:schemeClr val="bg1">
                <a:lumMod val="85000"/>
              </a:schemeClr>
            </a:solidFill>
            <a:ln>
              <a:noFill/>
            </a:ln>
            <a:effectLst>
              <a:outerShdw blurRad="50800" dist="38100" dir="5400000" algn="t" rotWithShape="0">
                <a:prstClr val="black">
                  <a:alpha val="40000"/>
                </a:prstClr>
              </a:outerShdw>
            </a:effectLst>
          </p:spPr>
          <p:txBody>
            <a:bodyPr vert="horz" wrap="square" lIns="91440" tIns="45720" rIns="91440" bIns="45720" numCol="1" anchor="t" anchorCtr="0" compatLnSpc="1"/>
            <a:lstStyle/>
            <a:p>
              <a:endParaRPr lang="zh-CN" altLang="en-US" b="0" dirty="0">
                <a:solidFill>
                  <a:srgbClr val="0070C0"/>
                </a:solidFill>
                <a:latin typeface="微软雅黑" panose="020B0503020204020204" pitchFamily="34" charset="-122"/>
                <a:ea typeface="微软雅黑" panose="020B0503020204020204" pitchFamily="34" charset="-122"/>
              </a:endParaRPr>
            </a:p>
          </p:txBody>
        </p:sp>
        <p:sp>
          <p:nvSpPr>
            <p:cNvPr id="136" name="TextBox 135"/>
            <p:cNvSpPr txBox="1"/>
            <p:nvPr/>
          </p:nvSpPr>
          <p:spPr>
            <a:xfrm>
              <a:off x="1439537" y="5135975"/>
              <a:ext cx="430980" cy="790704"/>
            </a:xfrm>
            <a:prstGeom prst="rect">
              <a:avLst/>
            </a:prstGeom>
            <a:noFill/>
          </p:spPr>
          <p:txBody>
            <a:bodyPr vert="eaVert" wrap="none" rtlCol="0">
              <a:spAutoFit/>
            </a:bodyPr>
            <a:lstStyle/>
            <a:p>
              <a:r>
                <a:rPr lang="zh-CN" altLang="en-US" sz="900" b="0" dirty="0">
                  <a:solidFill>
                    <a:srgbClr val="0070C0"/>
                  </a:solidFill>
                  <a:latin typeface="微软雅黑" panose="020B0503020204020204" pitchFamily="34" charset="-122"/>
                  <a:ea typeface="微软雅黑" panose="020B0503020204020204" pitchFamily="34" charset="-122"/>
                </a:rPr>
                <a:t>部门名称</a:t>
              </a:r>
            </a:p>
          </p:txBody>
        </p:sp>
      </p:grpSp>
      <p:grpSp>
        <p:nvGrpSpPr>
          <p:cNvPr id="137" name="组合 136"/>
          <p:cNvGrpSpPr/>
          <p:nvPr/>
        </p:nvGrpSpPr>
        <p:grpSpPr>
          <a:xfrm>
            <a:off x="4372619" y="4023315"/>
            <a:ext cx="323165" cy="774136"/>
            <a:chOff x="1436271" y="5037138"/>
            <a:chExt cx="430980" cy="1104900"/>
          </a:xfrm>
          <a:solidFill>
            <a:srgbClr val="1B323D"/>
          </a:solidFill>
        </p:grpSpPr>
        <p:sp>
          <p:nvSpPr>
            <p:cNvPr id="138" name="Freeform 87"/>
            <p:cNvSpPr/>
            <p:nvPr/>
          </p:nvSpPr>
          <p:spPr bwMode="auto">
            <a:xfrm>
              <a:off x="1490663" y="5037138"/>
              <a:ext cx="307975" cy="1104900"/>
            </a:xfrm>
            <a:custGeom>
              <a:avLst/>
              <a:gdLst>
                <a:gd name="T0" fmla="*/ 372 w 372"/>
                <a:gd name="T1" fmla="*/ 34 h 1336"/>
                <a:gd name="T2" fmla="*/ 372 w 372"/>
                <a:gd name="T3" fmla="*/ 1302 h 1336"/>
                <a:gd name="T4" fmla="*/ 338 w 372"/>
                <a:gd name="T5" fmla="*/ 1336 h 1336"/>
                <a:gd name="T6" fmla="*/ 34 w 372"/>
                <a:gd name="T7" fmla="*/ 1336 h 1336"/>
                <a:gd name="T8" fmla="*/ 0 w 372"/>
                <a:gd name="T9" fmla="*/ 1302 h 1336"/>
                <a:gd name="T10" fmla="*/ 0 w 372"/>
                <a:gd name="T11" fmla="*/ 34 h 1336"/>
                <a:gd name="T12" fmla="*/ 34 w 372"/>
                <a:gd name="T13" fmla="*/ 0 h 1336"/>
                <a:gd name="T14" fmla="*/ 338 w 372"/>
                <a:gd name="T15" fmla="*/ 0 h 1336"/>
                <a:gd name="T16" fmla="*/ 372 w 372"/>
                <a:gd name="T17" fmla="*/ 34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2" h="1336">
                  <a:moveTo>
                    <a:pt x="372" y="34"/>
                  </a:moveTo>
                  <a:lnTo>
                    <a:pt x="372" y="1302"/>
                  </a:lnTo>
                  <a:cubicBezTo>
                    <a:pt x="372" y="1321"/>
                    <a:pt x="356" y="1336"/>
                    <a:pt x="338" y="1336"/>
                  </a:cubicBezTo>
                  <a:lnTo>
                    <a:pt x="34" y="1336"/>
                  </a:lnTo>
                  <a:cubicBezTo>
                    <a:pt x="15" y="1336"/>
                    <a:pt x="0" y="1321"/>
                    <a:pt x="0" y="1302"/>
                  </a:cubicBezTo>
                  <a:lnTo>
                    <a:pt x="0" y="34"/>
                  </a:lnTo>
                  <a:cubicBezTo>
                    <a:pt x="0" y="16"/>
                    <a:pt x="15" y="0"/>
                    <a:pt x="34" y="0"/>
                  </a:cubicBezTo>
                  <a:lnTo>
                    <a:pt x="338" y="0"/>
                  </a:lnTo>
                  <a:cubicBezTo>
                    <a:pt x="356" y="0"/>
                    <a:pt x="372" y="16"/>
                    <a:pt x="372" y="34"/>
                  </a:cubicBezTo>
                  <a:close/>
                </a:path>
              </a:pathLst>
            </a:custGeom>
            <a:solidFill>
              <a:schemeClr val="bg1">
                <a:lumMod val="85000"/>
              </a:schemeClr>
            </a:solidFill>
            <a:ln>
              <a:noFill/>
            </a:ln>
            <a:effectLst>
              <a:outerShdw blurRad="50800" dist="38100" dir="5400000" algn="t" rotWithShape="0">
                <a:prstClr val="black">
                  <a:alpha val="40000"/>
                </a:prstClr>
              </a:outerShdw>
            </a:effectLst>
          </p:spPr>
          <p:txBody>
            <a:bodyPr vert="horz" wrap="square" lIns="91440" tIns="45720" rIns="91440" bIns="45720" numCol="1" anchor="t" anchorCtr="0" compatLnSpc="1"/>
            <a:lstStyle/>
            <a:p>
              <a:endParaRPr lang="zh-CN" altLang="en-US" b="0" dirty="0">
                <a:solidFill>
                  <a:srgbClr val="0070C0"/>
                </a:solidFill>
                <a:latin typeface="微软雅黑" panose="020B0503020204020204" pitchFamily="34" charset="-122"/>
                <a:ea typeface="微软雅黑" panose="020B0503020204020204" pitchFamily="34" charset="-122"/>
              </a:endParaRPr>
            </a:p>
          </p:txBody>
        </p:sp>
        <p:sp>
          <p:nvSpPr>
            <p:cNvPr id="139" name="TextBox 138"/>
            <p:cNvSpPr txBox="1"/>
            <p:nvPr/>
          </p:nvSpPr>
          <p:spPr>
            <a:xfrm>
              <a:off x="1436271" y="5135975"/>
              <a:ext cx="430980" cy="790704"/>
            </a:xfrm>
            <a:prstGeom prst="rect">
              <a:avLst/>
            </a:prstGeom>
            <a:noFill/>
          </p:spPr>
          <p:txBody>
            <a:bodyPr vert="eaVert" wrap="none" rtlCol="0">
              <a:spAutoFit/>
            </a:bodyPr>
            <a:lstStyle/>
            <a:p>
              <a:r>
                <a:rPr lang="zh-CN" altLang="en-US" sz="900" b="0" dirty="0">
                  <a:solidFill>
                    <a:srgbClr val="0070C0"/>
                  </a:solidFill>
                  <a:latin typeface="微软雅黑" panose="020B0503020204020204" pitchFamily="34" charset="-122"/>
                  <a:ea typeface="微软雅黑" panose="020B0503020204020204" pitchFamily="34" charset="-122"/>
                </a:rPr>
                <a:t>部门名称</a:t>
              </a:r>
            </a:p>
          </p:txBody>
        </p:sp>
      </p:grpSp>
      <p:grpSp>
        <p:nvGrpSpPr>
          <p:cNvPr id="140" name="组合 139"/>
          <p:cNvGrpSpPr/>
          <p:nvPr/>
        </p:nvGrpSpPr>
        <p:grpSpPr>
          <a:xfrm>
            <a:off x="5079603" y="4023315"/>
            <a:ext cx="323165" cy="774136"/>
            <a:chOff x="1451819" y="5037138"/>
            <a:chExt cx="430980" cy="1104900"/>
          </a:xfrm>
          <a:solidFill>
            <a:srgbClr val="1B323D"/>
          </a:solidFill>
        </p:grpSpPr>
        <p:sp>
          <p:nvSpPr>
            <p:cNvPr id="141" name="Freeform 87"/>
            <p:cNvSpPr/>
            <p:nvPr/>
          </p:nvSpPr>
          <p:spPr bwMode="auto">
            <a:xfrm>
              <a:off x="1490663" y="5037138"/>
              <a:ext cx="307975" cy="1104900"/>
            </a:xfrm>
            <a:custGeom>
              <a:avLst/>
              <a:gdLst>
                <a:gd name="T0" fmla="*/ 372 w 372"/>
                <a:gd name="T1" fmla="*/ 34 h 1336"/>
                <a:gd name="T2" fmla="*/ 372 w 372"/>
                <a:gd name="T3" fmla="*/ 1302 h 1336"/>
                <a:gd name="T4" fmla="*/ 338 w 372"/>
                <a:gd name="T5" fmla="*/ 1336 h 1336"/>
                <a:gd name="T6" fmla="*/ 34 w 372"/>
                <a:gd name="T7" fmla="*/ 1336 h 1336"/>
                <a:gd name="T8" fmla="*/ 0 w 372"/>
                <a:gd name="T9" fmla="*/ 1302 h 1336"/>
                <a:gd name="T10" fmla="*/ 0 w 372"/>
                <a:gd name="T11" fmla="*/ 34 h 1336"/>
                <a:gd name="T12" fmla="*/ 34 w 372"/>
                <a:gd name="T13" fmla="*/ 0 h 1336"/>
                <a:gd name="T14" fmla="*/ 338 w 372"/>
                <a:gd name="T15" fmla="*/ 0 h 1336"/>
                <a:gd name="T16" fmla="*/ 372 w 372"/>
                <a:gd name="T17" fmla="*/ 34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2" h="1336">
                  <a:moveTo>
                    <a:pt x="372" y="34"/>
                  </a:moveTo>
                  <a:lnTo>
                    <a:pt x="372" y="1302"/>
                  </a:lnTo>
                  <a:cubicBezTo>
                    <a:pt x="372" y="1321"/>
                    <a:pt x="356" y="1336"/>
                    <a:pt x="338" y="1336"/>
                  </a:cubicBezTo>
                  <a:lnTo>
                    <a:pt x="34" y="1336"/>
                  </a:lnTo>
                  <a:cubicBezTo>
                    <a:pt x="15" y="1336"/>
                    <a:pt x="0" y="1321"/>
                    <a:pt x="0" y="1302"/>
                  </a:cubicBezTo>
                  <a:lnTo>
                    <a:pt x="0" y="34"/>
                  </a:lnTo>
                  <a:cubicBezTo>
                    <a:pt x="0" y="16"/>
                    <a:pt x="15" y="0"/>
                    <a:pt x="34" y="0"/>
                  </a:cubicBezTo>
                  <a:lnTo>
                    <a:pt x="338" y="0"/>
                  </a:lnTo>
                  <a:cubicBezTo>
                    <a:pt x="356" y="0"/>
                    <a:pt x="372" y="16"/>
                    <a:pt x="372" y="34"/>
                  </a:cubicBezTo>
                  <a:close/>
                </a:path>
              </a:pathLst>
            </a:custGeom>
            <a:solidFill>
              <a:schemeClr val="bg1">
                <a:lumMod val="85000"/>
              </a:schemeClr>
            </a:solidFill>
            <a:ln>
              <a:noFill/>
            </a:ln>
            <a:effectLst>
              <a:outerShdw blurRad="50800" dist="38100" dir="5400000" algn="t" rotWithShape="0">
                <a:prstClr val="black">
                  <a:alpha val="40000"/>
                </a:prstClr>
              </a:outerShdw>
            </a:effectLst>
          </p:spPr>
          <p:txBody>
            <a:bodyPr vert="horz" wrap="square" lIns="91440" tIns="45720" rIns="91440" bIns="45720" numCol="1" anchor="t" anchorCtr="0" compatLnSpc="1"/>
            <a:lstStyle/>
            <a:p>
              <a:endParaRPr lang="zh-CN" altLang="en-US" b="0" dirty="0">
                <a:solidFill>
                  <a:srgbClr val="0070C0"/>
                </a:solidFill>
                <a:latin typeface="微软雅黑" panose="020B0503020204020204" pitchFamily="34" charset="-122"/>
                <a:ea typeface="微软雅黑" panose="020B0503020204020204" pitchFamily="34" charset="-122"/>
              </a:endParaRPr>
            </a:p>
          </p:txBody>
        </p:sp>
        <p:sp>
          <p:nvSpPr>
            <p:cNvPr id="142" name="TextBox 141"/>
            <p:cNvSpPr txBox="1"/>
            <p:nvPr/>
          </p:nvSpPr>
          <p:spPr>
            <a:xfrm>
              <a:off x="1451819" y="5135975"/>
              <a:ext cx="430980" cy="790704"/>
            </a:xfrm>
            <a:prstGeom prst="rect">
              <a:avLst/>
            </a:prstGeom>
            <a:noFill/>
          </p:spPr>
          <p:txBody>
            <a:bodyPr vert="eaVert" wrap="none" rtlCol="0">
              <a:spAutoFit/>
            </a:bodyPr>
            <a:lstStyle/>
            <a:p>
              <a:r>
                <a:rPr lang="zh-CN" altLang="en-US" sz="900" b="0" dirty="0">
                  <a:solidFill>
                    <a:srgbClr val="0070C0"/>
                  </a:solidFill>
                  <a:latin typeface="微软雅黑" panose="020B0503020204020204" pitchFamily="34" charset="-122"/>
                  <a:ea typeface="微软雅黑" panose="020B0503020204020204" pitchFamily="34" charset="-122"/>
                </a:rPr>
                <a:t>部门名称</a:t>
              </a:r>
            </a:p>
          </p:txBody>
        </p:sp>
      </p:grpSp>
      <p:grpSp>
        <p:nvGrpSpPr>
          <p:cNvPr id="143" name="组合 142"/>
          <p:cNvGrpSpPr/>
          <p:nvPr/>
        </p:nvGrpSpPr>
        <p:grpSpPr>
          <a:xfrm>
            <a:off x="5471233" y="4023315"/>
            <a:ext cx="323165" cy="774136"/>
            <a:chOff x="1440590" y="5037138"/>
            <a:chExt cx="430980" cy="1104900"/>
          </a:xfrm>
          <a:solidFill>
            <a:srgbClr val="1B323D"/>
          </a:solidFill>
        </p:grpSpPr>
        <p:sp>
          <p:nvSpPr>
            <p:cNvPr id="144" name="Freeform 87"/>
            <p:cNvSpPr/>
            <p:nvPr/>
          </p:nvSpPr>
          <p:spPr bwMode="auto">
            <a:xfrm>
              <a:off x="1490663" y="5037138"/>
              <a:ext cx="307975" cy="1104900"/>
            </a:xfrm>
            <a:custGeom>
              <a:avLst/>
              <a:gdLst>
                <a:gd name="T0" fmla="*/ 372 w 372"/>
                <a:gd name="T1" fmla="*/ 34 h 1336"/>
                <a:gd name="T2" fmla="*/ 372 w 372"/>
                <a:gd name="T3" fmla="*/ 1302 h 1336"/>
                <a:gd name="T4" fmla="*/ 338 w 372"/>
                <a:gd name="T5" fmla="*/ 1336 h 1336"/>
                <a:gd name="T6" fmla="*/ 34 w 372"/>
                <a:gd name="T7" fmla="*/ 1336 h 1336"/>
                <a:gd name="T8" fmla="*/ 0 w 372"/>
                <a:gd name="T9" fmla="*/ 1302 h 1336"/>
                <a:gd name="T10" fmla="*/ 0 w 372"/>
                <a:gd name="T11" fmla="*/ 34 h 1336"/>
                <a:gd name="T12" fmla="*/ 34 w 372"/>
                <a:gd name="T13" fmla="*/ 0 h 1336"/>
                <a:gd name="T14" fmla="*/ 338 w 372"/>
                <a:gd name="T15" fmla="*/ 0 h 1336"/>
                <a:gd name="T16" fmla="*/ 372 w 372"/>
                <a:gd name="T17" fmla="*/ 34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2" h="1336">
                  <a:moveTo>
                    <a:pt x="372" y="34"/>
                  </a:moveTo>
                  <a:lnTo>
                    <a:pt x="372" y="1302"/>
                  </a:lnTo>
                  <a:cubicBezTo>
                    <a:pt x="372" y="1321"/>
                    <a:pt x="356" y="1336"/>
                    <a:pt x="338" y="1336"/>
                  </a:cubicBezTo>
                  <a:lnTo>
                    <a:pt x="34" y="1336"/>
                  </a:lnTo>
                  <a:cubicBezTo>
                    <a:pt x="15" y="1336"/>
                    <a:pt x="0" y="1321"/>
                    <a:pt x="0" y="1302"/>
                  </a:cubicBezTo>
                  <a:lnTo>
                    <a:pt x="0" y="34"/>
                  </a:lnTo>
                  <a:cubicBezTo>
                    <a:pt x="0" y="16"/>
                    <a:pt x="15" y="0"/>
                    <a:pt x="34" y="0"/>
                  </a:cubicBezTo>
                  <a:lnTo>
                    <a:pt x="338" y="0"/>
                  </a:lnTo>
                  <a:cubicBezTo>
                    <a:pt x="356" y="0"/>
                    <a:pt x="372" y="16"/>
                    <a:pt x="372" y="34"/>
                  </a:cubicBezTo>
                  <a:close/>
                </a:path>
              </a:pathLst>
            </a:custGeom>
            <a:solidFill>
              <a:schemeClr val="bg1">
                <a:lumMod val="85000"/>
              </a:schemeClr>
            </a:solidFill>
            <a:ln>
              <a:noFill/>
            </a:ln>
            <a:effectLst>
              <a:outerShdw blurRad="50800" dist="38100" dir="5400000" algn="t" rotWithShape="0">
                <a:prstClr val="black">
                  <a:alpha val="40000"/>
                </a:prstClr>
              </a:outerShdw>
            </a:effectLst>
          </p:spPr>
          <p:txBody>
            <a:bodyPr vert="horz" wrap="square" lIns="91440" tIns="45720" rIns="91440" bIns="45720" numCol="1" anchor="t" anchorCtr="0" compatLnSpc="1"/>
            <a:lstStyle/>
            <a:p>
              <a:endParaRPr lang="zh-CN" altLang="en-US" b="0" dirty="0">
                <a:solidFill>
                  <a:srgbClr val="0070C0"/>
                </a:solidFill>
                <a:latin typeface="微软雅黑" panose="020B0503020204020204" pitchFamily="34" charset="-122"/>
                <a:ea typeface="微软雅黑" panose="020B0503020204020204" pitchFamily="34" charset="-122"/>
              </a:endParaRPr>
            </a:p>
          </p:txBody>
        </p:sp>
        <p:sp>
          <p:nvSpPr>
            <p:cNvPr id="145" name="TextBox 144"/>
            <p:cNvSpPr txBox="1"/>
            <p:nvPr/>
          </p:nvSpPr>
          <p:spPr>
            <a:xfrm>
              <a:off x="1440590" y="5135975"/>
              <a:ext cx="430980" cy="790704"/>
            </a:xfrm>
            <a:prstGeom prst="rect">
              <a:avLst/>
            </a:prstGeom>
            <a:noFill/>
          </p:spPr>
          <p:txBody>
            <a:bodyPr vert="eaVert" wrap="none" rtlCol="0">
              <a:spAutoFit/>
            </a:bodyPr>
            <a:lstStyle/>
            <a:p>
              <a:r>
                <a:rPr lang="zh-CN" altLang="en-US" sz="900" b="0" dirty="0">
                  <a:solidFill>
                    <a:srgbClr val="0070C0"/>
                  </a:solidFill>
                  <a:latin typeface="微软雅黑" panose="020B0503020204020204" pitchFamily="34" charset="-122"/>
                  <a:ea typeface="微软雅黑" panose="020B0503020204020204" pitchFamily="34" charset="-122"/>
                </a:rPr>
                <a:t>部门名称</a:t>
              </a:r>
            </a:p>
          </p:txBody>
        </p:sp>
      </p:grpSp>
      <p:grpSp>
        <p:nvGrpSpPr>
          <p:cNvPr id="146" name="组合 145"/>
          <p:cNvGrpSpPr/>
          <p:nvPr/>
        </p:nvGrpSpPr>
        <p:grpSpPr>
          <a:xfrm>
            <a:off x="5881761" y="4023315"/>
            <a:ext cx="323165" cy="774136"/>
            <a:chOff x="1429159" y="5037138"/>
            <a:chExt cx="430980" cy="1104900"/>
          </a:xfrm>
          <a:solidFill>
            <a:srgbClr val="1B323D"/>
          </a:solidFill>
        </p:grpSpPr>
        <p:sp>
          <p:nvSpPr>
            <p:cNvPr id="147" name="Freeform 87"/>
            <p:cNvSpPr/>
            <p:nvPr/>
          </p:nvSpPr>
          <p:spPr bwMode="auto">
            <a:xfrm>
              <a:off x="1490663" y="5037138"/>
              <a:ext cx="307975" cy="1104900"/>
            </a:xfrm>
            <a:custGeom>
              <a:avLst/>
              <a:gdLst>
                <a:gd name="T0" fmla="*/ 372 w 372"/>
                <a:gd name="T1" fmla="*/ 34 h 1336"/>
                <a:gd name="T2" fmla="*/ 372 w 372"/>
                <a:gd name="T3" fmla="*/ 1302 h 1336"/>
                <a:gd name="T4" fmla="*/ 338 w 372"/>
                <a:gd name="T5" fmla="*/ 1336 h 1336"/>
                <a:gd name="T6" fmla="*/ 34 w 372"/>
                <a:gd name="T7" fmla="*/ 1336 h 1336"/>
                <a:gd name="T8" fmla="*/ 0 w 372"/>
                <a:gd name="T9" fmla="*/ 1302 h 1336"/>
                <a:gd name="T10" fmla="*/ 0 w 372"/>
                <a:gd name="T11" fmla="*/ 34 h 1336"/>
                <a:gd name="T12" fmla="*/ 34 w 372"/>
                <a:gd name="T13" fmla="*/ 0 h 1336"/>
                <a:gd name="T14" fmla="*/ 338 w 372"/>
                <a:gd name="T15" fmla="*/ 0 h 1336"/>
                <a:gd name="T16" fmla="*/ 372 w 372"/>
                <a:gd name="T17" fmla="*/ 34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2" h="1336">
                  <a:moveTo>
                    <a:pt x="372" y="34"/>
                  </a:moveTo>
                  <a:lnTo>
                    <a:pt x="372" y="1302"/>
                  </a:lnTo>
                  <a:cubicBezTo>
                    <a:pt x="372" y="1321"/>
                    <a:pt x="356" y="1336"/>
                    <a:pt x="338" y="1336"/>
                  </a:cubicBezTo>
                  <a:lnTo>
                    <a:pt x="34" y="1336"/>
                  </a:lnTo>
                  <a:cubicBezTo>
                    <a:pt x="15" y="1336"/>
                    <a:pt x="0" y="1321"/>
                    <a:pt x="0" y="1302"/>
                  </a:cubicBezTo>
                  <a:lnTo>
                    <a:pt x="0" y="34"/>
                  </a:lnTo>
                  <a:cubicBezTo>
                    <a:pt x="0" y="16"/>
                    <a:pt x="15" y="0"/>
                    <a:pt x="34" y="0"/>
                  </a:cubicBezTo>
                  <a:lnTo>
                    <a:pt x="338" y="0"/>
                  </a:lnTo>
                  <a:cubicBezTo>
                    <a:pt x="356" y="0"/>
                    <a:pt x="372" y="16"/>
                    <a:pt x="372" y="34"/>
                  </a:cubicBezTo>
                  <a:close/>
                </a:path>
              </a:pathLst>
            </a:custGeom>
            <a:solidFill>
              <a:schemeClr val="bg1">
                <a:lumMod val="85000"/>
              </a:schemeClr>
            </a:solidFill>
            <a:ln>
              <a:noFill/>
            </a:ln>
            <a:effectLst>
              <a:outerShdw blurRad="50800" dist="38100" dir="5400000" algn="t" rotWithShape="0">
                <a:prstClr val="black">
                  <a:alpha val="40000"/>
                </a:prstClr>
              </a:outerShdw>
            </a:effectLst>
          </p:spPr>
          <p:txBody>
            <a:bodyPr vert="horz" wrap="square" lIns="91440" tIns="45720" rIns="91440" bIns="45720" numCol="1" anchor="t" anchorCtr="0" compatLnSpc="1"/>
            <a:lstStyle/>
            <a:p>
              <a:endParaRPr lang="zh-CN" altLang="en-US" b="0" dirty="0">
                <a:solidFill>
                  <a:srgbClr val="0070C0"/>
                </a:solidFill>
                <a:latin typeface="微软雅黑" panose="020B0503020204020204" pitchFamily="34" charset="-122"/>
                <a:ea typeface="微软雅黑" panose="020B0503020204020204" pitchFamily="34" charset="-122"/>
              </a:endParaRPr>
            </a:p>
          </p:txBody>
        </p:sp>
        <p:sp>
          <p:nvSpPr>
            <p:cNvPr id="148" name="TextBox 147"/>
            <p:cNvSpPr txBox="1"/>
            <p:nvPr/>
          </p:nvSpPr>
          <p:spPr>
            <a:xfrm>
              <a:off x="1429159" y="5135975"/>
              <a:ext cx="430980" cy="790704"/>
            </a:xfrm>
            <a:prstGeom prst="rect">
              <a:avLst/>
            </a:prstGeom>
            <a:noFill/>
          </p:spPr>
          <p:txBody>
            <a:bodyPr vert="eaVert" wrap="none" rtlCol="0">
              <a:spAutoFit/>
            </a:bodyPr>
            <a:lstStyle/>
            <a:p>
              <a:r>
                <a:rPr lang="zh-CN" altLang="en-US" sz="900" b="0" dirty="0">
                  <a:solidFill>
                    <a:srgbClr val="0070C0"/>
                  </a:solidFill>
                  <a:latin typeface="微软雅黑" panose="020B0503020204020204" pitchFamily="34" charset="-122"/>
                  <a:ea typeface="微软雅黑" panose="020B0503020204020204" pitchFamily="34" charset="-122"/>
                </a:rPr>
                <a:t>部门名称</a:t>
              </a:r>
            </a:p>
          </p:txBody>
        </p:sp>
      </p:grpSp>
      <p:grpSp>
        <p:nvGrpSpPr>
          <p:cNvPr id="149" name="组合 148"/>
          <p:cNvGrpSpPr/>
          <p:nvPr/>
        </p:nvGrpSpPr>
        <p:grpSpPr>
          <a:xfrm>
            <a:off x="6932260" y="4023315"/>
            <a:ext cx="323165" cy="774136"/>
            <a:chOff x="1445527" y="5037138"/>
            <a:chExt cx="430980" cy="1104900"/>
          </a:xfrm>
          <a:solidFill>
            <a:srgbClr val="1B323D"/>
          </a:solidFill>
        </p:grpSpPr>
        <p:sp>
          <p:nvSpPr>
            <p:cNvPr id="150" name="Freeform 87"/>
            <p:cNvSpPr/>
            <p:nvPr/>
          </p:nvSpPr>
          <p:spPr bwMode="auto">
            <a:xfrm>
              <a:off x="1490663" y="5037138"/>
              <a:ext cx="307975" cy="1104900"/>
            </a:xfrm>
            <a:custGeom>
              <a:avLst/>
              <a:gdLst>
                <a:gd name="T0" fmla="*/ 372 w 372"/>
                <a:gd name="T1" fmla="*/ 34 h 1336"/>
                <a:gd name="T2" fmla="*/ 372 w 372"/>
                <a:gd name="T3" fmla="*/ 1302 h 1336"/>
                <a:gd name="T4" fmla="*/ 338 w 372"/>
                <a:gd name="T5" fmla="*/ 1336 h 1336"/>
                <a:gd name="T6" fmla="*/ 34 w 372"/>
                <a:gd name="T7" fmla="*/ 1336 h 1336"/>
                <a:gd name="T8" fmla="*/ 0 w 372"/>
                <a:gd name="T9" fmla="*/ 1302 h 1336"/>
                <a:gd name="T10" fmla="*/ 0 w 372"/>
                <a:gd name="T11" fmla="*/ 34 h 1336"/>
                <a:gd name="T12" fmla="*/ 34 w 372"/>
                <a:gd name="T13" fmla="*/ 0 h 1336"/>
                <a:gd name="T14" fmla="*/ 338 w 372"/>
                <a:gd name="T15" fmla="*/ 0 h 1336"/>
                <a:gd name="T16" fmla="*/ 372 w 372"/>
                <a:gd name="T17" fmla="*/ 34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2" h="1336">
                  <a:moveTo>
                    <a:pt x="372" y="34"/>
                  </a:moveTo>
                  <a:lnTo>
                    <a:pt x="372" y="1302"/>
                  </a:lnTo>
                  <a:cubicBezTo>
                    <a:pt x="372" y="1321"/>
                    <a:pt x="356" y="1336"/>
                    <a:pt x="338" y="1336"/>
                  </a:cubicBezTo>
                  <a:lnTo>
                    <a:pt x="34" y="1336"/>
                  </a:lnTo>
                  <a:cubicBezTo>
                    <a:pt x="15" y="1336"/>
                    <a:pt x="0" y="1321"/>
                    <a:pt x="0" y="1302"/>
                  </a:cubicBezTo>
                  <a:lnTo>
                    <a:pt x="0" y="34"/>
                  </a:lnTo>
                  <a:cubicBezTo>
                    <a:pt x="0" y="16"/>
                    <a:pt x="15" y="0"/>
                    <a:pt x="34" y="0"/>
                  </a:cubicBezTo>
                  <a:lnTo>
                    <a:pt x="338" y="0"/>
                  </a:lnTo>
                  <a:cubicBezTo>
                    <a:pt x="356" y="0"/>
                    <a:pt x="372" y="16"/>
                    <a:pt x="372" y="34"/>
                  </a:cubicBezTo>
                  <a:close/>
                </a:path>
              </a:pathLst>
            </a:custGeom>
            <a:solidFill>
              <a:schemeClr val="bg1">
                <a:lumMod val="85000"/>
              </a:schemeClr>
            </a:solidFill>
            <a:ln>
              <a:noFill/>
            </a:ln>
            <a:effectLst>
              <a:outerShdw blurRad="50800" dist="38100" dir="5400000" algn="t" rotWithShape="0">
                <a:prstClr val="black">
                  <a:alpha val="40000"/>
                </a:prstClr>
              </a:outerShdw>
            </a:effectLst>
          </p:spPr>
          <p:txBody>
            <a:bodyPr vert="horz" wrap="square" lIns="91440" tIns="45720" rIns="91440" bIns="45720" numCol="1" anchor="t" anchorCtr="0" compatLnSpc="1"/>
            <a:lstStyle/>
            <a:p>
              <a:endParaRPr lang="zh-CN" altLang="en-US" b="0" dirty="0">
                <a:solidFill>
                  <a:srgbClr val="0070C0"/>
                </a:solidFill>
                <a:latin typeface="微软雅黑" panose="020B0503020204020204" pitchFamily="34" charset="-122"/>
                <a:ea typeface="微软雅黑" panose="020B0503020204020204" pitchFamily="34" charset="-122"/>
              </a:endParaRPr>
            </a:p>
          </p:txBody>
        </p:sp>
        <p:sp>
          <p:nvSpPr>
            <p:cNvPr id="151" name="TextBox 150"/>
            <p:cNvSpPr txBox="1"/>
            <p:nvPr/>
          </p:nvSpPr>
          <p:spPr>
            <a:xfrm>
              <a:off x="1445527" y="5135975"/>
              <a:ext cx="430980" cy="790704"/>
            </a:xfrm>
            <a:prstGeom prst="rect">
              <a:avLst/>
            </a:prstGeom>
            <a:noFill/>
          </p:spPr>
          <p:txBody>
            <a:bodyPr vert="eaVert" wrap="none" rtlCol="0">
              <a:spAutoFit/>
            </a:bodyPr>
            <a:lstStyle/>
            <a:p>
              <a:r>
                <a:rPr lang="zh-CN" altLang="en-US" sz="900" b="0" dirty="0">
                  <a:solidFill>
                    <a:srgbClr val="0070C0"/>
                  </a:solidFill>
                  <a:latin typeface="微软雅黑" panose="020B0503020204020204" pitchFamily="34" charset="-122"/>
                  <a:ea typeface="微软雅黑" panose="020B0503020204020204" pitchFamily="34" charset="-122"/>
                </a:rPr>
                <a:t>部门名称</a:t>
              </a:r>
            </a:p>
          </p:txBody>
        </p:sp>
      </p:grpSp>
      <p:grpSp>
        <p:nvGrpSpPr>
          <p:cNvPr id="152" name="组合 151"/>
          <p:cNvGrpSpPr/>
          <p:nvPr/>
        </p:nvGrpSpPr>
        <p:grpSpPr>
          <a:xfrm>
            <a:off x="7299117" y="4023315"/>
            <a:ext cx="323165" cy="774136"/>
            <a:chOff x="1439369" y="5037138"/>
            <a:chExt cx="430980" cy="1104900"/>
          </a:xfrm>
          <a:solidFill>
            <a:srgbClr val="1B323D"/>
          </a:solidFill>
        </p:grpSpPr>
        <p:sp>
          <p:nvSpPr>
            <p:cNvPr id="153" name="Freeform 87"/>
            <p:cNvSpPr/>
            <p:nvPr/>
          </p:nvSpPr>
          <p:spPr bwMode="auto">
            <a:xfrm>
              <a:off x="1490663" y="5037138"/>
              <a:ext cx="307975" cy="1104900"/>
            </a:xfrm>
            <a:custGeom>
              <a:avLst/>
              <a:gdLst>
                <a:gd name="T0" fmla="*/ 372 w 372"/>
                <a:gd name="T1" fmla="*/ 34 h 1336"/>
                <a:gd name="T2" fmla="*/ 372 w 372"/>
                <a:gd name="T3" fmla="*/ 1302 h 1336"/>
                <a:gd name="T4" fmla="*/ 338 w 372"/>
                <a:gd name="T5" fmla="*/ 1336 h 1336"/>
                <a:gd name="T6" fmla="*/ 34 w 372"/>
                <a:gd name="T7" fmla="*/ 1336 h 1336"/>
                <a:gd name="T8" fmla="*/ 0 w 372"/>
                <a:gd name="T9" fmla="*/ 1302 h 1336"/>
                <a:gd name="T10" fmla="*/ 0 w 372"/>
                <a:gd name="T11" fmla="*/ 34 h 1336"/>
                <a:gd name="T12" fmla="*/ 34 w 372"/>
                <a:gd name="T13" fmla="*/ 0 h 1336"/>
                <a:gd name="T14" fmla="*/ 338 w 372"/>
                <a:gd name="T15" fmla="*/ 0 h 1336"/>
                <a:gd name="T16" fmla="*/ 372 w 372"/>
                <a:gd name="T17" fmla="*/ 34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2" h="1336">
                  <a:moveTo>
                    <a:pt x="372" y="34"/>
                  </a:moveTo>
                  <a:lnTo>
                    <a:pt x="372" y="1302"/>
                  </a:lnTo>
                  <a:cubicBezTo>
                    <a:pt x="372" y="1321"/>
                    <a:pt x="356" y="1336"/>
                    <a:pt x="338" y="1336"/>
                  </a:cubicBezTo>
                  <a:lnTo>
                    <a:pt x="34" y="1336"/>
                  </a:lnTo>
                  <a:cubicBezTo>
                    <a:pt x="15" y="1336"/>
                    <a:pt x="0" y="1321"/>
                    <a:pt x="0" y="1302"/>
                  </a:cubicBezTo>
                  <a:lnTo>
                    <a:pt x="0" y="34"/>
                  </a:lnTo>
                  <a:cubicBezTo>
                    <a:pt x="0" y="16"/>
                    <a:pt x="15" y="0"/>
                    <a:pt x="34" y="0"/>
                  </a:cubicBezTo>
                  <a:lnTo>
                    <a:pt x="338" y="0"/>
                  </a:lnTo>
                  <a:cubicBezTo>
                    <a:pt x="356" y="0"/>
                    <a:pt x="372" y="16"/>
                    <a:pt x="372" y="34"/>
                  </a:cubicBezTo>
                  <a:close/>
                </a:path>
              </a:pathLst>
            </a:custGeom>
            <a:solidFill>
              <a:schemeClr val="bg1">
                <a:lumMod val="85000"/>
              </a:schemeClr>
            </a:solidFill>
            <a:ln>
              <a:noFill/>
            </a:ln>
            <a:effectLst>
              <a:outerShdw blurRad="50800" dist="38100" dir="5400000" algn="t" rotWithShape="0">
                <a:prstClr val="black">
                  <a:alpha val="40000"/>
                </a:prstClr>
              </a:outerShdw>
            </a:effectLst>
          </p:spPr>
          <p:txBody>
            <a:bodyPr vert="horz" wrap="square" lIns="91440" tIns="45720" rIns="91440" bIns="45720" numCol="1" anchor="t" anchorCtr="0" compatLnSpc="1"/>
            <a:lstStyle/>
            <a:p>
              <a:endParaRPr lang="zh-CN" altLang="en-US" b="0" dirty="0">
                <a:solidFill>
                  <a:srgbClr val="0070C0"/>
                </a:solidFill>
                <a:latin typeface="微软雅黑" panose="020B0503020204020204" pitchFamily="34" charset="-122"/>
                <a:ea typeface="微软雅黑" panose="020B0503020204020204" pitchFamily="34" charset="-122"/>
              </a:endParaRPr>
            </a:p>
          </p:txBody>
        </p:sp>
        <p:sp>
          <p:nvSpPr>
            <p:cNvPr id="154" name="TextBox 153"/>
            <p:cNvSpPr txBox="1"/>
            <p:nvPr/>
          </p:nvSpPr>
          <p:spPr>
            <a:xfrm>
              <a:off x="1439369" y="5135975"/>
              <a:ext cx="430980" cy="790704"/>
            </a:xfrm>
            <a:prstGeom prst="rect">
              <a:avLst/>
            </a:prstGeom>
            <a:noFill/>
          </p:spPr>
          <p:txBody>
            <a:bodyPr vert="eaVert" wrap="none" rtlCol="0">
              <a:spAutoFit/>
            </a:bodyPr>
            <a:lstStyle/>
            <a:p>
              <a:r>
                <a:rPr lang="zh-CN" altLang="en-US" sz="900" b="0" dirty="0">
                  <a:solidFill>
                    <a:srgbClr val="0070C0"/>
                  </a:solidFill>
                  <a:latin typeface="微软雅黑" panose="020B0503020204020204" pitchFamily="34" charset="-122"/>
                  <a:ea typeface="微软雅黑" panose="020B0503020204020204" pitchFamily="34" charset="-122"/>
                </a:rPr>
                <a:t>部门名称</a:t>
              </a:r>
            </a:p>
          </p:txBody>
        </p:sp>
      </p:grpSp>
      <p:grpSp>
        <p:nvGrpSpPr>
          <p:cNvPr id="155" name="组合 154"/>
          <p:cNvGrpSpPr/>
          <p:nvPr/>
        </p:nvGrpSpPr>
        <p:grpSpPr>
          <a:xfrm>
            <a:off x="903371" y="249943"/>
            <a:ext cx="2831223" cy="679699"/>
            <a:chOff x="903371" y="249943"/>
            <a:chExt cx="2831223" cy="679699"/>
          </a:xfrm>
        </p:grpSpPr>
        <p:sp>
          <p:nvSpPr>
            <p:cNvPr id="156" name="任意多边形 155"/>
            <p:cNvSpPr/>
            <p:nvPr/>
          </p:nvSpPr>
          <p:spPr bwMode="auto">
            <a:xfrm>
              <a:off x="903371" y="249943"/>
              <a:ext cx="2831223" cy="679699"/>
            </a:xfrm>
            <a:custGeom>
              <a:avLst/>
              <a:gdLst>
                <a:gd name="connsiteX0" fmla="*/ 352810 w 4452260"/>
                <a:gd name="connsiteY0" fmla="*/ 0 h 1068867"/>
                <a:gd name="connsiteX1" fmla="*/ 636768 w 4452260"/>
                <a:gd name="connsiteY1" fmla="*/ 0 h 1068867"/>
                <a:gd name="connsiteX2" fmla="*/ 647700 w 4452260"/>
                <a:gd name="connsiteY2" fmla="*/ 0 h 1068867"/>
                <a:gd name="connsiteX3" fmla="*/ 724065 w 4452260"/>
                <a:gd name="connsiteY3" fmla="*/ 0 h 1068867"/>
                <a:gd name="connsiteX4" fmla="*/ 782584 w 4452260"/>
                <a:gd name="connsiteY4" fmla="*/ 0 h 1068867"/>
                <a:gd name="connsiteX5" fmla="*/ 799455 w 4452260"/>
                <a:gd name="connsiteY5" fmla="*/ 0 h 1068867"/>
                <a:gd name="connsiteX6" fmla="*/ 809825 w 4452260"/>
                <a:gd name="connsiteY6" fmla="*/ 0 h 1068867"/>
                <a:gd name="connsiteX7" fmla="*/ 818078 w 4452260"/>
                <a:gd name="connsiteY7" fmla="*/ 0 h 1068867"/>
                <a:gd name="connsiteX8" fmla="*/ 843980 w 4452260"/>
                <a:gd name="connsiteY8" fmla="*/ 0 h 1068867"/>
                <a:gd name="connsiteX9" fmla="*/ 931658 w 4452260"/>
                <a:gd name="connsiteY9" fmla="*/ 0 h 1068867"/>
                <a:gd name="connsiteX10" fmla="*/ 961580 w 4452260"/>
                <a:gd name="connsiteY10" fmla="*/ 0 h 1068867"/>
                <a:gd name="connsiteX11" fmla="*/ 1000055 w 4452260"/>
                <a:gd name="connsiteY11" fmla="*/ 0 h 1068867"/>
                <a:gd name="connsiteX12" fmla="*/ 1040537 w 4452260"/>
                <a:gd name="connsiteY12" fmla="*/ 0 h 1068867"/>
                <a:gd name="connsiteX13" fmla="*/ 1051453 w 4452260"/>
                <a:gd name="connsiteY13" fmla="*/ 0 h 1068867"/>
                <a:gd name="connsiteX14" fmla="*/ 1083414 w 4452260"/>
                <a:gd name="connsiteY14" fmla="*/ 0 h 1068867"/>
                <a:gd name="connsiteX15" fmla="*/ 1112969 w 4452260"/>
                <a:gd name="connsiteY15" fmla="*/ 0 h 1068867"/>
                <a:gd name="connsiteX16" fmla="*/ 1138871 w 4452260"/>
                <a:gd name="connsiteY16" fmla="*/ 0 h 1068867"/>
                <a:gd name="connsiteX17" fmla="*/ 1170224 w 4452260"/>
                <a:gd name="connsiteY17" fmla="*/ 0 h 1068867"/>
                <a:gd name="connsiteX18" fmla="*/ 1170711 w 4452260"/>
                <a:gd name="connsiteY18" fmla="*/ 0 h 1068867"/>
                <a:gd name="connsiteX19" fmla="*/ 1202662 w 4452260"/>
                <a:gd name="connsiteY19" fmla="*/ 0 h 1068867"/>
                <a:gd name="connsiteX20" fmla="*/ 1240037 w 4452260"/>
                <a:gd name="connsiteY20" fmla="*/ 0 h 1068867"/>
                <a:gd name="connsiteX21" fmla="*/ 1290626 w 4452260"/>
                <a:gd name="connsiteY21" fmla="*/ 0 h 1068867"/>
                <a:gd name="connsiteX22" fmla="*/ 1324496 w 4452260"/>
                <a:gd name="connsiteY22" fmla="*/ 0 h 1068867"/>
                <a:gd name="connsiteX23" fmla="*/ 1332348 w 4452260"/>
                <a:gd name="connsiteY23" fmla="*/ 0 h 1068867"/>
                <a:gd name="connsiteX24" fmla="*/ 1335428 w 4452260"/>
                <a:gd name="connsiteY24" fmla="*/ 0 h 1068867"/>
                <a:gd name="connsiteX25" fmla="*/ 1411793 w 4452260"/>
                <a:gd name="connsiteY25" fmla="*/ 0 h 1068867"/>
                <a:gd name="connsiteX26" fmla="*/ 1454182 w 4452260"/>
                <a:gd name="connsiteY26" fmla="*/ 0 h 1068867"/>
                <a:gd name="connsiteX27" fmla="*/ 1470312 w 4452260"/>
                <a:gd name="connsiteY27" fmla="*/ 0 h 1068867"/>
                <a:gd name="connsiteX28" fmla="*/ 1487183 w 4452260"/>
                <a:gd name="connsiteY28" fmla="*/ 0 h 1068867"/>
                <a:gd name="connsiteX29" fmla="*/ 1497552 w 4452260"/>
                <a:gd name="connsiteY29" fmla="*/ 0 h 1068867"/>
                <a:gd name="connsiteX30" fmla="*/ 1505806 w 4452260"/>
                <a:gd name="connsiteY30" fmla="*/ 0 h 1068867"/>
                <a:gd name="connsiteX31" fmla="*/ 1528471 w 4452260"/>
                <a:gd name="connsiteY31" fmla="*/ 0 h 1068867"/>
                <a:gd name="connsiteX32" fmla="*/ 1531708 w 4452260"/>
                <a:gd name="connsiteY32" fmla="*/ 0 h 1068867"/>
                <a:gd name="connsiteX33" fmla="*/ 1540992 w 4452260"/>
                <a:gd name="connsiteY33" fmla="*/ 0 h 1068867"/>
                <a:gd name="connsiteX34" fmla="*/ 1541479 w 4452260"/>
                <a:gd name="connsiteY34" fmla="*/ 0 h 1068867"/>
                <a:gd name="connsiteX35" fmla="*/ 1599998 w 4452260"/>
                <a:gd name="connsiteY35" fmla="*/ 0 h 1068867"/>
                <a:gd name="connsiteX36" fmla="*/ 1619386 w 4452260"/>
                <a:gd name="connsiteY36" fmla="*/ 0 h 1068867"/>
                <a:gd name="connsiteX37" fmla="*/ 1635492 w 4452260"/>
                <a:gd name="connsiteY37" fmla="*/ 0 h 1068867"/>
                <a:gd name="connsiteX38" fmla="*/ 1649308 w 4452260"/>
                <a:gd name="connsiteY38" fmla="*/ 0 h 1068867"/>
                <a:gd name="connsiteX39" fmla="*/ 1653720 w 4452260"/>
                <a:gd name="connsiteY39" fmla="*/ 0 h 1068867"/>
                <a:gd name="connsiteX40" fmla="*/ 1661394 w 4452260"/>
                <a:gd name="connsiteY40" fmla="*/ 0 h 1068867"/>
                <a:gd name="connsiteX41" fmla="*/ 1687782 w 4452260"/>
                <a:gd name="connsiteY41" fmla="*/ 0 h 1068867"/>
                <a:gd name="connsiteX42" fmla="*/ 1703116 w 4452260"/>
                <a:gd name="connsiteY42" fmla="*/ 0 h 1068867"/>
                <a:gd name="connsiteX43" fmla="*/ 1739181 w 4452260"/>
                <a:gd name="connsiteY43" fmla="*/ 0 h 1068867"/>
                <a:gd name="connsiteX44" fmla="*/ 1771141 w 4452260"/>
                <a:gd name="connsiteY44" fmla="*/ 0 h 1068867"/>
                <a:gd name="connsiteX45" fmla="*/ 1800697 w 4452260"/>
                <a:gd name="connsiteY45" fmla="*/ 0 h 1068867"/>
                <a:gd name="connsiteX46" fmla="*/ 1811727 w 4452260"/>
                <a:gd name="connsiteY46" fmla="*/ 0 h 1068867"/>
                <a:gd name="connsiteX47" fmla="*/ 1823361 w 4452260"/>
                <a:gd name="connsiteY47" fmla="*/ 0 h 1068867"/>
                <a:gd name="connsiteX48" fmla="*/ 1826599 w 4452260"/>
                <a:gd name="connsiteY48" fmla="*/ 0 h 1068867"/>
                <a:gd name="connsiteX49" fmla="*/ 1857951 w 4452260"/>
                <a:gd name="connsiteY49" fmla="*/ 0 h 1068867"/>
                <a:gd name="connsiteX50" fmla="*/ 1858439 w 4452260"/>
                <a:gd name="connsiteY50" fmla="*/ 0 h 1068867"/>
                <a:gd name="connsiteX51" fmla="*/ 1859676 w 4452260"/>
                <a:gd name="connsiteY51" fmla="*/ 0 h 1068867"/>
                <a:gd name="connsiteX52" fmla="*/ 1893346 w 4452260"/>
                <a:gd name="connsiteY52" fmla="*/ 0 h 1068867"/>
                <a:gd name="connsiteX53" fmla="*/ 1927765 w 4452260"/>
                <a:gd name="connsiteY53" fmla="*/ 0 h 1068867"/>
                <a:gd name="connsiteX54" fmla="*/ 1963365 w 4452260"/>
                <a:gd name="connsiteY54" fmla="*/ 0 h 1068867"/>
                <a:gd name="connsiteX55" fmla="*/ 1978354 w 4452260"/>
                <a:gd name="connsiteY55" fmla="*/ 0 h 1068867"/>
                <a:gd name="connsiteX56" fmla="*/ 1991032 w 4452260"/>
                <a:gd name="connsiteY56" fmla="*/ 0 h 1068867"/>
                <a:gd name="connsiteX57" fmla="*/ 2020076 w 4452260"/>
                <a:gd name="connsiteY57" fmla="*/ 0 h 1068867"/>
                <a:gd name="connsiteX58" fmla="*/ 2021800 w 4452260"/>
                <a:gd name="connsiteY58" fmla="*/ 0 h 1068867"/>
                <a:gd name="connsiteX59" fmla="*/ 2027021 w 4452260"/>
                <a:gd name="connsiteY59" fmla="*/ 0 h 1068867"/>
                <a:gd name="connsiteX60" fmla="*/ 2032162 w 4452260"/>
                <a:gd name="connsiteY60" fmla="*/ 0 h 1068867"/>
                <a:gd name="connsiteX61" fmla="*/ 2141909 w 4452260"/>
                <a:gd name="connsiteY61" fmla="*/ 0 h 1068867"/>
                <a:gd name="connsiteX62" fmla="*/ 2143633 w 4452260"/>
                <a:gd name="connsiteY62" fmla="*/ 0 h 1068867"/>
                <a:gd name="connsiteX63" fmla="*/ 2178359 w 4452260"/>
                <a:gd name="connsiteY63" fmla="*/ 0 h 1068867"/>
                <a:gd name="connsiteX64" fmla="*/ 2228719 w 4452260"/>
                <a:gd name="connsiteY64" fmla="*/ 0 h 1068867"/>
                <a:gd name="connsiteX65" fmla="*/ 2229207 w 4452260"/>
                <a:gd name="connsiteY65" fmla="*/ 0 h 1068867"/>
                <a:gd name="connsiteX66" fmla="*/ 2230931 w 4452260"/>
                <a:gd name="connsiteY66" fmla="*/ 0 h 1068867"/>
                <a:gd name="connsiteX67" fmla="*/ 2287725 w 4452260"/>
                <a:gd name="connsiteY67" fmla="*/ 0 h 1068867"/>
                <a:gd name="connsiteX68" fmla="*/ 2289450 w 4452260"/>
                <a:gd name="connsiteY68" fmla="*/ 0 h 1068867"/>
                <a:gd name="connsiteX69" fmla="*/ 2323220 w 4452260"/>
                <a:gd name="connsiteY69" fmla="*/ 0 h 1068867"/>
                <a:gd name="connsiteX70" fmla="*/ 2324944 w 4452260"/>
                <a:gd name="connsiteY70" fmla="*/ 0 h 1068867"/>
                <a:gd name="connsiteX71" fmla="*/ 2340483 w 4452260"/>
                <a:gd name="connsiteY71" fmla="*/ 0 h 1068867"/>
                <a:gd name="connsiteX72" fmla="*/ 2341447 w 4452260"/>
                <a:gd name="connsiteY72" fmla="*/ 0 h 1068867"/>
                <a:gd name="connsiteX73" fmla="*/ 2343172 w 4452260"/>
                <a:gd name="connsiteY73" fmla="*/ 0 h 1068867"/>
                <a:gd name="connsiteX74" fmla="*/ 2349122 w 4452260"/>
                <a:gd name="connsiteY74" fmla="*/ 0 h 1068867"/>
                <a:gd name="connsiteX75" fmla="*/ 2350846 w 4452260"/>
                <a:gd name="connsiteY75" fmla="*/ 0 h 1068867"/>
                <a:gd name="connsiteX76" fmla="*/ 2390844 w 4452260"/>
                <a:gd name="connsiteY76" fmla="*/ 0 h 1068867"/>
                <a:gd name="connsiteX77" fmla="*/ 2462317 w 4452260"/>
                <a:gd name="connsiteY77" fmla="*/ 0 h 1068867"/>
                <a:gd name="connsiteX78" fmla="*/ 2499455 w 4452260"/>
                <a:gd name="connsiteY78" fmla="*/ 0 h 1068867"/>
                <a:gd name="connsiteX79" fmla="*/ 2530713 w 4452260"/>
                <a:gd name="connsiteY79" fmla="*/ 0 h 1068867"/>
                <a:gd name="connsiteX80" fmla="*/ 2547403 w 4452260"/>
                <a:gd name="connsiteY80" fmla="*/ 0 h 1068867"/>
                <a:gd name="connsiteX81" fmla="*/ 2549127 w 4452260"/>
                <a:gd name="connsiteY81" fmla="*/ 0 h 1068867"/>
                <a:gd name="connsiteX82" fmla="*/ 2581074 w 4452260"/>
                <a:gd name="connsiteY82" fmla="*/ 0 h 1068867"/>
                <a:gd name="connsiteX83" fmla="*/ 2582112 w 4452260"/>
                <a:gd name="connsiteY83" fmla="*/ 0 h 1068867"/>
                <a:gd name="connsiteX84" fmla="*/ 2669530 w 4452260"/>
                <a:gd name="connsiteY84" fmla="*/ 0 h 1068867"/>
                <a:gd name="connsiteX85" fmla="*/ 2678759 w 4452260"/>
                <a:gd name="connsiteY85" fmla="*/ 0 h 1068867"/>
                <a:gd name="connsiteX86" fmla="*/ 2709527 w 4452260"/>
                <a:gd name="connsiteY86" fmla="*/ 0 h 1068867"/>
                <a:gd name="connsiteX87" fmla="*/ 2711252 w 4452260"/>
                <a:gd name="connsiteY87" fmla="*/ 0 h 1068867"/>
                <a:gd name="connsiteX88" fmla="*/ 2714748 w 4452260"/>
                <a:gd name="connsiteY88" fmla="*/ 0 h 1068867"/>
                <a:gd name="connsiteX89" fmla="*/ 2719890 w 4452260"/>
                <a:gd name="connsiteY89" fmla="*/ 0 h 1068867"/>
                <a:gd name="connsiteX90" fmla="*/ 2831360 w 4452260"/>
                <a:gd name="connsiteY90" fmla="*/ 0 h 1068867"/>
                <a:gd name="connsiteX91" fmla="*/ 2833086 w 4452260"/>
                <a:gd name="connsiteY91" fmla="*/ 0 h 1068867"/>
                <a:gd name="connsiteX92" fmla="*/ 2866087 w 4452260"/>
                <a:gd name="connsiteY92" fmla="*/ 0 h 1068867"/>
                <a:gd name="connsiteX93" fmla="*/ 2918659 w 4452260"/>
                <a:gd name="connsiteY93" fmla="*/ 0 h 1068867"/>
                <a:gd name="connsiteX94" fmla="*/ 2919896 w 4452260"/>
                <a:gd name="connsiteY94" fmla="*/ 0 h 1068867"/>
                <a:gd name="connsiteX95" fmla="*/ 2920383 w 4452260"/>
                <a:gd name="connsiteY95" fmla="*/ 0 h 1068867"/>
                <a:gd name="connsiteX96" fmla="*/ 2977177 w 4452260"/>
                <a:gd name="connsiteY96" fmla="*/ 0 h 1068867"/>
                <a:gd name="connsiteX97" fmla="*/ 2978902 w 4452260"/>
                <a:gd name="connsiteY97" fmla="*/ 0 h 1068867"/>
                <a:gd name="connsiteX98" fmla="*/ 3012671 w 4452260"/>
                <a:gd name="connsiteY98" fmla="*/ 0 h 1068867"/>
                <a:gd name="connsiteX99" fmla="*/ 3014397 w 4452260"/>
                <a:gd name="connsiteY99" fmla="*/ 0 h 1068867"/>
                <a:gd name="connsiteX100" fmla="*/ 3028211 w 4452260"/>
                <a:gd name="connsiteY100" fmla="*/ 0 h 1068867"/>
                <a:gd name="connsiteX101" fmla="*/ 3030899 w 4452260"/>
                <a:gd name="connsiteY101" fmla="*/ 0 h 1068867"/>
                <a:gd name="connsiteX102" fmla="*/ 3032624 w 4452260"/>
                <a:gd name="connsiteY102" fmla="*/ 0 h 1068867"/>
                <a:gd name="connsiteX103" fmla="*/ 3038573 w 4452260"/>
                <a:gd name="connsiteY103" fmla="*/ 0 h 1068867"/>
                <a:gd name="connsiteX104" fmla="*/ 3040298 w 4452260"/>
                <a:gd name="connsiteY104" fmla="*/ 0 h 1068867"/>
                <a:gd name="connsiteX105" fmla="*/ 3082021 w 4452260"/>
                <a:gd name="connsiteY105" fmla="*/ 0 h 1068867"/>
                <a:gd name="connsiteX106" fmla="*/ 3150044 w 4452260"/>
                <a:gd name="connsiteY106" fmla="*/ 0 h 1068867"/>
                <a:gd name="connsiteX107" fmla="*/ 3218441 w 4452260"/>
                <a:gd name="connsiteY107" fmla="*/ 0 h 1068867"/>
                <a:gd name="connsiteX108" fmla="*/ 3236855 w 4452260"/>
                <a:gd name="connsiteY108" fmla="*/ 0 h 1068867"/>
                <a:gd name="connsiteX109" fmla="*/ 3269839 w 4452260"/>
                <a:gd name="connsiteY109" fmla="*/ 0 h 1068867"/>
                <a:gd name="connsiteX110" fmla="*/ 3272250 w 4452260"/>
                <a:gd name="connsiteY110" fmla="*/ 0 h 1068867"/>
                <a:gd name="connsiteX111" fmla="*/ 3320378 w 4452260"/>
                <a:gd name="connsiteY111" fmla="*/ 0 h 1068867"/>
                <a:gd name="connsiteX112" fmla="*/ 3346330 w 4452260"/>
                <a:gd name="connsiteY112" fmla="*/ 0 h 1068867"/>
                <a:gd name="connsiteX113" fmla="*/ 3357257 w 4452260"/>
                <a:gd name="connsiteY113" fmla="*/ 0 h 1068867"/>
                <a:gd name="connsiteX114" fmla="*/ 3369936 w 4452260"/>
                <a:gd name="connsiteY114" fmla="*/ 0 h 1068867"/>
                <a:gd name="connsiteX115" fmla="*/ 3398980 w 4452260"/>
                <a:gd name="connsiteY115" fmla="*/ 0 h 1068867"/>
                <a:gd name="connsiteX116" fmla="*/ 3405925 w 4452260"/>
                <a:gd name="connsiteY116" fmla="*/ 0 h 1068867"/>
                <a:gd name="connsiteX117" fmla="*/ 3411066 w 4452260"/>
                <a:gd name="connsiteY117" fmla="*/ 0 h 1068867"/>
                <a:gd name="connsiteX118" fmla="*/ 3520813 w 4452260"/>
                <a:gd name="connsiteY118" fmla="*/ 0 h 1068867"/>
                <a:gd name="connsiteX119" fmla="*/ 3607623 w 4452260"/>
                <a:gd name="connsiteY119" fmla="*/ 0 h 1068867"/>
                <a:gd name="connsiteX120" fmla="*/ 3608111 w 4452260"/>
                <a:gd name="connsiteY120" fmla="*/ 0 h 1068867"/>
                <a:gd name="connsiteX121" fmla="*/ 3666629 w 4452260"/>
                <a:gd name="connsiteY121" fmla="*/ 0 h 1068867"/>
                <a:gd name="connsiteX122" fmla="*/ 3702124 w 4452260"/>
                <a:gd name="connsiteY122" fmla="*/ 0 h 1068867"/>
                <a:gd name="connsiteX123" fmla="*/ 3720351 w 4452260"/>
                <a:gd name="connsiteY123" fmla="*/ 0 h 1068867"/>
                <a:gd name="connsiteX124" fmla="*/ 3728025 w 4452260"/>
                <a:gd name="connsiteY124" fmla="*/ 0 h 1068867"/>
                <a:gd name="connsiteX125" fmla="*/ 3769748 w 4452260"/>
                <a:gd name="connsiteY125" fmla="*/ 0 h 1068867"/>
                <a:gd name="connsiteX126" fmla="*/ 4098793 w 4452260"/>
                <a:gd name="connsiteY126" fmla="*/ 0 h 1068867"/>
                <a:gd name="connsiteX127" fmla="*/ 4193519 w 4452260"/>
                <a:gd name="connsiteY127" fmla="*/ 54408 h 1068867"/>
                <a:gd name="connsiteX128" fmla="*/ 4439104 w 4452260"/>
                <a:gd name="connsiteY128" fmla="*/ 480025 h 1068867"/>
                <a:gd name="connsiteX129" fmla="*/ 4439104 w 4452260"/>
                <a:gd name="connsiteY129" fmla="*/ 588843 h 1068867"/>
                <a:gd name="connsiteX130" fmla="*/ 4193519 w 4452260"/>
                <a:gd name="connsiteY130" fmla="*/ 1014459 h 1068867"/>
                <a:gd name="connsiteX131" fmla="*/ 4098793 w 4452260"/>
                <a:gd name="connsiteY131" fmla="*/ 1068867 h 1068867"/>
                <a:gd name="connsiteX132" fmla="*/ 3728025 w 4452260"/>
                <a:gd name="connsiteY132" fmla="*/ 1068867 h 1068867"/>
                <a:gd name="connsiteX133" fmla="*/ 3607623 w 4452260"/>
                <a:gd name="connsiteY133" fmla="*/ 1068867 h 1068867"/>
                <a:gd name="connsiteX134" fmla="*/ 3411066 w 4452260"/>
                <a:gd name="connsiteY134" fmla="*/ 1068867 h 1068867"/>
                <a:gd name="connsiteX135" fmla="*/ 3357257 w 4452260"/>
                <a:gd name="connsiteY135" fmla="*/ 1068867 h 1068867"/>
                <a:gd name="connsiteX136" fmla="*/ 3236855 w 4452260"/>
                <a:gd name="connsiteY136" fmla="*/ 1068867 h 1068867"/>
                <a:gd name="connsiteX137" fmla="*/ 3040298 w 4452260"/>
                <a:gd name="connsiteY137" fmla="*/ 1068867 h 1068867"/>
                <a:gd name="connsiteX138" fmla="*/ 3038573 w 4452260"/>
                <a:gd name="connsiteY138" fmla="*/ 1068867 h 1068867"/>
                <a:gd name="connsiteX139" fmla="*/ 2919896 w 4452260"/>
                <a:gd name="connsiteY139" fmla="*/ 1068867 h 1068867"/>
                <a:gd name="connsiteX140" fmla="*/ 2866087 w 4452260"/>
                <a:gd name="connsiteY140" fmla="*/ 1068867 h 1068867"/>
                <a:gd name="connsiteX141" fmla="*/ 2719890 w 4452260"/>
                <a:gd name="connsiteY141" fmla="*/ 1068867 h 1068867"/>
                <a:gd name="connsiteX142" fmla="*/ 2669530 w 4452260"/>
                <a:gd name="connsiteY142" fmla="*/ 1068867 h 1068867"/>
                <a:gd name="connsiteX143" fmla="*/ 2549127 w 4452260"/>
                <a:gd name="connsiteY143" fmla="*/ 1068867 h 1068867"/>
                <a:gd name="connsiteX144" fmla="*/ 2547403 w 4452260"/>
                <a:gd name="connsiteY144" fmla="*/ 1068867 h 1068867"/>
                <a:gd name="connsiteX145" fmla="*/ 2350846 w 4452260"/>
                <a:gd name="connsiteY145" fmla="*/ 1068867 h 1068867"/>
                <a:gd name="connsiteX146" fmla="*/ 2349122 w 4452260"/>
                <a:gd name="connsiteY146" fmla="*/ 1068867 h 1068867"/>
                <a:gd name="connsiteX147" fmla="*/ 2228719 w 4452260"/>
                <a:gd name="connsiteY147" fmla="*/ 1068867 h 1068867"/>
                <a:gd name="connsiteX148" fmla="*/ 2178359 w 4452260"/>
                <a:gd name="connsiteY148" fmla="*/ 1068867 h 1068867"/>
                <a:gd name="connsiteX149" fmla="*/ 2032162 w 4452260"/>
                <a:gd name="connsiteY149" fmla="*/ 1068867 h 1068867"/>
                <a:gd name="connsiteX150" fmla="*/ 1978354 w 4452260"/>
                <a:gd name="connsiteY150" fmla="*/ 1068867 h 1068867"/>
                <a:gd name="connsiteX151" fmla="*/ 1859676 w 4452260"/>
                <a:gd name="connsiteY151" fmla="*/ 1068867 h 1068867"/>
                <a:gd name="connsiteX152" fmla="*/ 1857951 w 4452260"/>
                <a:gd name="connsiteY152" fmla="*/ 1068867 h 1068867"/>
                <a:gd name="connsiteX153" fmla="*/ 1826599 w 4452260"/>
                <a:gd name="connsiteY153" fmla="*/ 1068867 h 1068867"/>
                <a:gd name="connsiteX154" fmla="*/ 1661394 w 4452260"/>
                <a:gd name="connsiteY154" fmla="*/ 1068867 h 1068867"/>
                <a:gd name="connsiteX155" fmla="*/ 1540992 w 4452260"/>
                <a:gd name="connsiteY155" fmla="*/ 1068867 h 1068867"/>
                <a:gd name="connsiteX156" fmla="*/ 1531708 w 4452260"/>
                <a:gd name="connsiteY156" fmla="*/ 1068867 h 1068867"/>
                <a:gd name="connsiteX157" fmla="*/ 1487183 w 4452260"/>
                <a:gd name="connsiteY157" fmla="*/ 1068867 h 1068867"/>
                <a:gd name="connsiteX158" fmla="*/ 1335428 w 4452260"/>
                <a:gd name="connsiteY158" fmla="*/ 1068867 h 1068867"/>
                <a:gd name="connsiteX159" fmla="*/ 1290626 w 4452260"/>
                <a:gd name="connsiteY159" fmla="*/ 1068867 h 1068867"/>
                <a:gd name="connsiteX160" fmla="*/ 1170224 w 4452260"/>
                <a:gd name="connsiteY160" fmla="*/ 1068867 h 1068867"/>
                <a:gd name="connsiteX161" fmla="*/ 1138871 w 4452260"/>
                <a:gd name="connsiteY161" fmla="*/ 1068867 h 1068867"/>
                <a:gd name="connsiteX162" fmla="*/ 1040537 w 4452260"/>
                <a:gd name="connsiteY162" fmla="*/ 1068867 h 1068867"/>
                <a:gd name="connsiteX163" fmla="*/ 843980 w 4452260"/>
                <a:gd name="connsiteY163" fmla="*/ 1068867 h 1068867"/>
                <a:gd name="connsiteX164" fmla="*/ 799455 w 4452260"/>
                <a:gd name="connsiteY164" fmla="*/ 1068867 h 1068867"/>
                <a:gd name="connsiteX165" fmla="*/ 647700 w 4452260"/>
                <a:gd name="connsiteY165" fmla="*/ 1068867 h 1068867"/>
                <a:gd name="connsiteX166" fmla="*/ 352810 w 4452260"/>
                <a:gd name="connsiteY166" fmla="*/ 1068867 h 1068867"/>
                <a:gd name="connsiteX167" fmla="*/ 258084 w 4452260"/>
                <a:gd name="connsiteY167" fmla="*/ 1014459 h 1068867"/>
                <a:gd name="connsiteX168" fmla="*/ 12498 w 4452260"/>
                <a:gd name="connsiteY168" fmla="*/ 588843 h 1068867"/>
                <a:gd name="connsiteX169" fmla="*/ 12498 w 4452260"/>
                <a:gd name="connsiteY169" fmla="*/ 480025 h 1068867"/>
                <a:gd name="connsiteX170" fmla="*/ 258084 w 4452260"/>
                <a:gd name="connsiteY170" fmla="*/ 54408 h 1068867"/>
                <a:gd name="connsiteX171" fmla="*/ 352810 w 4452260"/>
                <a:gd name="connsiteY171" fmla="*/ 0 h 1068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4452260" h="1068867">
                  <a:moveTo>
                    <a:pt x="352810" y="0"/>
                  </a:moveTo>
                  <a:cubicBezTo>
                    <a:pt x="475602" y="0"/>
                    <a:pt x="567696" y="0"/>
                    <a:pt x="636768" y="0"/>
                  </a:cubicBezTo>
                  <a:lnTo>
                    <a:pt x="647700" y="0"/>
                  </a:lnTo>
                  <a:lnTo>
                    <a:pt x="724065" y="0"/>
                  </a:lnTo>
                  <a:cubicBezTo>
                    <a:pt x="748048" y="0"/>
                    <a:pt x="767235" y="0"/>
                    <a:pt x="782584" y="0"/>
                  </a:cubicBezTo>
                  <a:lnTo>
                    <a:pt x="799455" y="0"/>
                  </a:lnTo>
                  <a:lnTo>
                    <a:pt x="809825" y="0"/>
                  </a:lnTo>
                  <a:lnTo>
                    <a:pt x="818078" y="0"/>
                  </a:lnTo>
                  <a:cubicBezTo>
                    <a:pt x="843980" y="0"/>
                    <a:pt x="843980" y="0"/>
                    <a:pt x="843980" y="0"/>
                  </a:cubicBezTo>
                  <a:lnTo>
                    <a:pt x="931658" y="0"/>
                  </a:lnTo>
                  <a:lnTo>
                    <a:pt x="961580" y="0"/>
                  </a:lnTo>
                  <a:lnTo>
                    <a:pt x="1000055" y="0"/>
                  </a:lnTo>
                  <a:lnTo>
                    <a:pt x="1040537" y="0"/>
                  </a:lnTo>
                  <a:lnTo>
                    <a:pt x="1051453" y="0"/>
                  </a:lnTo>
                  <a:lnTo>
                    <a:pt x="1083414" y="0"/>
                  </a:lnTo>
                  <a:lnTo>
                    <a:pt x="1112969" y="0"/>
                  </a:lnTo>
                  <a:cubicBezTo>
                    <a:pt x="1138871" y="0"/>
                    <a:pt x="1138871" y="0"/>
                    <a:pt x="1138871" y="0"/>
                  </a:cubicBezTo>
                  <a:lnTo>
                    <a:pt x="1170224" y="0"/>
                  </a:lnTo>
                  <a:lnTo>
                    <a:pt x="1170711" y="0"/>
                  </a:lnTo>
                  <a:lnTo>
                    <a:pt x="1202662" y="0"/>
                  </a:lnTo>
                  <a:lnTo>
                    <a:pt x="1240037" y="0"/>
                  </a:lnTo>
                  <a:cubicBezTo>
                    <a:pt x="1290626" y="0"/>
                    <a:pt x="1290626" y="0"/>
                    <a:pt x="1290626" y="0"/>
                  </a:cubicBezTo>
                  <a:lnTo>
                    <a:pt x="1324496" y="0"/>
                  </a:lnTo>
                  <a:lnTo>
                    <a:pt x="1332348" y="0"/>
                  </a:lnTo>
                  <a:lnTo>
                    <a:pt x="1335428" y="0"/>
                  </a:lnTo>
                  <a:lnTo>
                    <a:pt x="1411793" y="0"/>
                  </a:lnTo>
                  <a:lnTo>
                    <a:pt x="1454182" y="0"/>
                  </a:lnTo>
                  <a:lnTo>
                    <a:pt x="1470312" y="0"/>
                  </a:lnTo>
                  <a:lnTo>
                    <a:pt x="1487183" y="0"/>
                  </a:lnTo>
                  <a:lnTo>
                    <a:pt x="1497552" y="0"/>
                  </a:lnTo>
                  <a:lnTo>
                    <a:pt x="1505806" y="0"/>
                  </a:lnTo>
                  <a:lnTo>
                    <a:pt x="1528471" y="0"/>
                  </a:lnTo>
                  <a:lnTo>
                    <a:pt x="1531708" y="0"/>
                  </a:lnTo>
                  <a:lnTo>
                    <a:pt x="1540992" y="0"/>
                  </a:lnTo>
                  <a:lnTo>
                    <a:pt x="1541479" y="0"/>
                  </a:lnTo>
                  <a:lnTo>
                    <a:pt x="1599998" y="0"/>
                  </a:lnTo>
                  <a:lnTo>
                    <a:pt x="1619386" y="0"/>
                  </a:lnTo>
                  <a:lnTo>
                    <a:pt x="1635492" y="0"/>
                  </a:lnTo>
                  <a:lnTo>
                    <a:pt x="1649308" y="0"/>
                  </a:lnTo>
                  <a:lnTo>
                    <a:pt x="1653720" y="0"/>
                  </a:lnTo>
                  <a:lnTo>
                    <a:pt x="1661394" y="0"/>
                  </a:lnTo>
                  <a:lnTo>
                    <a:pt x="1687782" y="0"/>
                  </a:lnTo>
                  <a:lnTo>
                    <a:pt x="1703116" y="0"/>
                  </a:lnTo>
                  <a:lnTo>
                    <a:pt x="1739181" y="0"/>
                  </a:lnTo>
                  <a:lnTo>
                    <a:pt x="1771141" y="0"/>
                  </a:lnTo>
                  <a:lnTo>
                    <a:pt x="1800697" y="0"/>
                  </a:lnTo>
                  <a:lnTo>
                    <a:pt x="1811727" y="0"/>
                  </a:lnTo>
                  <a:lnTo>
                    <a:pt x="1823361" y="0"/>
                  </a:lnTo>
                  <a:lnTo>
                    <a:pt x="1826599" y="0"/>
                  </a:lnTo>
                  <a:lnTo>
                    <a:pt x="1857951" y="0"/>
                  </a:lnTo>
                  <a:lnTo>
                    <a:pt x="1858439" y="0"/>
                  </a:lnTo>
                  <a:lnTo>
                    <a:pt x="1859676" y="0"/>
                  </a:lnTo>
                  <a:lnTo>
                    <a:pt x="1893346" y="0"/>
                  </a:lnTo>
                  <a:lnTo>
                    <a:pt x="1927765" y="0"/>
                  </a:lnTo>
                  <a:lnTo>
                    <a:pt x="1963365" y="0"/>
                  </a:lnTo>
                  <a:lnTo>
                    <a:pt x="1978354" y="0"/>
                  </a:lnTo>
                  <a:lnTo>
                    <a:pt x="1991032" y="0"/>
                  </a:lnTo>
                  <a:lnTo>
                    <a:pt x="2020076" y="0"/>
                  </a:lnTo>
                  <a:lnTo>
                    <a:pt x="2021800" y="0"/>
                  </a:lnTo>
                  <a:lnTo>
                    <a:pt x="2027021" y="0"/>
                  </a:lnTo>
                  <a:cubicBezTo>
                    <a:pt x="2032162" y="0"/>
                    <a:pt x="2032162" y="0"/>
                    <a:pt x="2032162" y="0"/>
                  </a:cubicBezTo>
                  <a:lnTo>
                    <a:pt x="2141909" y="0"/>
                  </a:lnTo>
                  <a:lnTo>
                    <a:pt x="2143633" y="0"/>
                  </a:lnTo>
                  <a:lnTo>
                    <a:pt x="2178359" y="0"/>
                  </a:lnTo>
                  <a:lnTo>
                    <a:pt x="2228719" y="0"/>
                  </a:lnTo>
                  <a:lnTo>
                    <a:pt x="2229207" y="0"/>
                  </a:lnTo>
                  <a:lnTo>
                    <a:pt x="2230931" y="0"/>
                  </a:lnTo>
                  <a:lnTo>
                    <a:pt x="2287725" y="0"/>
                  </a:lnTo>
                  <a:lnTo>
                    <a:pt x="2289450" y="0"/>
                  </a:lnTo>
                  <a:lnTo>
                    <a:pt x="2323220" y="0"/>
                  </a:lnTo>
                  <a:lnTo>
                    <a:pt x="2324944" y="0"/>
                  </a:lnTo>
                  <a:lnTo>
                    <a:pt x="2340483" y="0"/>
                  </a:lnTo>
                  <a:lnTo>
                    <a:pt x="2341447" y="0"/>
                  </a:lnTo>
                  <a:lnTo>
                    <a:pt x="2343172" y="0"/>
                  </a:lnTo>
                  <a:lnTo>
                    <a:pt x="2349122" y="0"/>
                  </a:lnTo>
                  <a:lnTo>
                    <a:pt x="2350846" y="0"/>
                  </a:lnTo>
                  <a:lnTo>
                    <a:pt x="2390844" y="0"/>
                  </a:lnTo>
                  <a:lnTo>
                    <a:pt x="2462317" y="0"/>
                  </a:lnTo>
                  <a:lnTo>
                    <a:pt x="2499455" y="0"/>
                  </a:lnTo>
                  <a:lnTo>
                    <a:pt x="2530713" y="0"/>
                  </a:lnTo>
                  <a:lnTo>
                    <a:pt x="2547403" y="0"/>
                  </a:lnTo>
                  <a:lnTo>
                    <a:pt x="2549127" y="0"/>
                  </a:lnTo>
                  <a:lnTo>
                    <a:pt x="2581074" y="0"/>
                  </a:lnTo>
                  <a:lnTo>
                    <a:pt x="2582112" y="0"/>
                  </a:lnTo>
                  <a:cubicBezTo>
                    <a:pt x="2669530" y="0"/>
                    <a:pt x="2669530" y="0"/>
                    <a:pt x="2669530" y="0"/>
                  </a:cubicBezTo>
                  <a:lnTo>
                    <a:pt x="2678759" y="0"/>
                  </a:lnTo>
                  <a:lnTo>
                    <a:pt x="2709527" y="0"/>
                  </a:lnTo>
                  <a:lnTo>
                    <a:pt x="2711252" y="0"/>
                  </a:lnTo>
                  <a:lnTo>
                    <a:pt x="2714748" y="0"/>
                  </a:lnTo>
                  <a:lnTo>
                    <a:pt x="2719890" y="0"/>
                  </a:lnTo>
                  <a:lnTo>
                    <a:pt x="2831360" y="0"/>
                  </a:lnTo>
                  <a:lnTo>
                    <a:pt x="2833086" y="0"/>
                  </a:lnTo>
                  <a:lnTo>
                    <a:pt x="2866087" y="0"/>
                  </a:lnTo>
                  <a:lnTo>
                    <a:pt x="2918659" y="0"/>
                  </a:lnTo>
                  <a:lnTo>
                    <a:pt x="2919896" y="0"/>
                  </a:lnTo>
                  <a:lnTo>
                    <a:pt x="2920383" y="0"/>
                  </a:lnTo>
                  <a:lnTo>
                    <a:pt x="2977177" y="0"/>
                  </a:lnTo>
                  <a:lnTo>
                    <a:pt x="2978902" y="0"/>
                  </a:lnTo>
                  <a:lnTo>
                    <a:pt x="3012671" y="0"/>
                  </a:lnTo>
                  <a:lnTo>
                    <a:pt x="3014397" y="0"/>
                  </a:lnTo>
                  <a:lnTo>
                    <a:pt x="3028211" y="0"/>
                  </a:lnTo>
                  <a:lnTo>
                    <a:pt x="3030899" y="0"/>
                  </a:lnTo>
                  <a:lnTo>
                    <a:pt x="3032624" y="0"/>
                  </a:lnTo>
                  <a:lnTo>
                    <a:pt x="3038573" y="0"/>
                  </a:lnTo>
                  <a:lnTo>
                    <a:pt x="3040298" y="0"/>
                  </a:lnTo>
                  <a:lnTo>
                    <a:pt x="3082021" y="0"/>
                  </a:lnTo>
                  <a:lnTo>
                    <a:pt x="3150044" y="0"/>
                  </a:lnTo>
                  <a:lnTo>
                    <a:pt x="3218441" y="0"/>
                  </a:lnTo>
                  <a:lnTo>
                    <a:pt x="3236855" y="0"/>
                  </a:lnTo>
                  <a:lnTo>
                    <a:pt x="3269839" y="0"/>
                  </a:lnTo>
                  <a:lnTo>
                    <a:pt x="3272250" y="0"/>
                  </a:lnTo>
                  <a:lnTo>
                    <a:pt x="3320378" y="0"/>
                  </a:lnTo>
                  <a:lnTo>
                    <a:pt x="3346330" y="0"/>
                  </a:lnTo>
                  <a:lnTo>
                    <a:pt x="3357257" y="0"/>
                  </a:lnTo>
                  <a:lnTo>
                    <a:pt x="3369936" y="0"/>
                  </a:lnTo>
                  <a:lnTo>
                    <a:pt x="3398980" y="0"/>
                  </a:lnTo>
                  <a:lnTo>
                    <a:pt x="3405925" y="0"/>
                  </a:lnTo>
                  <a:cubicBezTo>
                    <a:pt x="3411066" y="0"/>
                    <a:pt x="3411066" y="0"/>
                    <a:pt x="3411066" y="0"/>
                  </a:cubicBezTo>
                  <a:lnTo>
                    <a:pt x="3520813" y="0"/>
                  </a:lnTo>
                  <a:lnTo>
                    <a:pt x="3607623" y="0"/>
                  </a:lnTo>
                  <a:lnTo>
                    <a:pt x="3608111" y="0"/>
                  </a:lnTo>
                  <a:lnTo>
                    <a:pt x="3666629" y="0"/>
                  </a:lnTo>
                  <a:lnTo>
                    <a:pt x="3702124" y="0"/>
                  </a:lnTo>
                  <a:lnTo>
                    <a:pt x="3720351" y="0"/>
                  </a:lnTo>
                  <a:lnTo>
                    <a:pt x="3728025" y="0"/>
                  </a:lnTo>
                  <a:lnTo>
                    <a:pt x="3769748" y="0"/>
                  </a:lnTo>
                  <a:cubicBezTo>
                    <a:pt x="4098793" y="0"/>
                    <a:pt x="4098793" y="0"/>
                    <a:pt x="4098793" y="0"/>
                  </a:cubicBezTo>
                  <a:cubicBezTo>
                    <a:pt x="4133877" y="0"/>
                    <a:pt x="4175977" y="24572"/>
                    <a:pt x="4193519" y="54408"/>
                  </a:cubicBezTo>
                  <a:cubicBezTo>
                    <a:pt x="4439104" y="480025"/>
                    <a:pt x="4439104" y="480025"/>
                    <a:pt x="4439104" y="480025"/>
                  </a:cubicBezTo>
                  <a:cubicBezTo>
                    <a:pt x="4456646" y="509862"/>
                    <a:pt x="4456646" y="559005"/>
                    <a:pt x="4439104" y="588843"/>
                  </a:cubicBezTo>
                  <a:cubicBezTo>
                    <a:pt x="4193519" y="1014459"/>
                    <a:pt x="4193519" y="1014459"/>
                    <a:pt x="4193519" y="1014459"/>
                  </a:cubicBezTo>
                  <a:cubicBezTo>
                    <a:pt x="4175977" y="1044295"/>
                    <a:pt x="4133877" y="1068867"/>
                    <a:pt x="4098793" y="1068867"/>
                  </a:cubicBezTo>
                  <a:lnTo>
                    <a:pt x="3728025" y="1068867"/>
                  </a:lnTo>
                  <a:lnTo>
                    <a:pt x="3607623" y="1068867"/>
                  </a:lnTo>
                  <a:lnTo>
                    <a:pt x="3411066" y="1068867"/>
                  </a:lnTo>
                  <a:lnTo>
                    <a:pt x="3357257" y="1068867"/>
                  </a:lnTo>
                  <a:lnTo>
                    <a:pt x="3236855" y="1068867"/>
                  </a:lnTo>
                  <a:lnTo>
                    <a:pt x="3040298" y="1068867"/>
                  </a:lnTo>
                  <a:lnTo>
                    <a:pt x="3038573" y="1068867"/>
                  </a:lnTo>
                  <a:lnTo>
                    <a:pt x="2919896" y="1068867"/>
                  </a:lnTo>
                  <a:lnTo>
                    <a:pt x="2866087" y="1068867"/>
                  </a:lnTo>
                  <a:lnTo>
                    <a:pt x="2719890" y="1068867"/>
                  </a:lnTo>
                  <a:lnTo>
                    <a:pt x="2669530" y="1068867"/>
                  </a:lnTo>
                  <a:lnTo>
                    <a:pt x="2549127" y="1068867"/>
                  </a:lnTo>
                  <a:lnTo>
                    <a:pt x="2547403" y="1068867"/>
                  </a:lnTo>
                  <a:lnTo>
                    <a:pt x="2350846" y="1068867"/>
                  </a:lnTo>
                  <a:lnTo>
                    <a:pt x="2349122" y="1068867"/>
                  </a:lnTo>
                  <a:lnTo>
                    <a:pt x="2228719" y="1068867"/>
                  </a:lnTo>
                  <a:lnTo>
                    <a:pt x="2178359" y="1068867"/>
                  </a:lnTo>
                  <a:lnTo>
                    <a:pt x="2032162" y="1068867"/>
                  </a:lnTo>
                  <a:lnTo>
                    <a:pt x="1978354" y="1068867"/>
                  </a:lnTo>
                  <a:lnTo>
                    <a:pt x="1859676" y="1068867"/>
                  </a:lnTo>
                  <a:lnTo>
                    <a:pt x="1857951" y="1068867"/>
                  </a:lnTo>
                  <a:lnTo>
                    <a:pt x="1826599" y="1068867"/>
                  </a:lnTo>
                  <a:lnTo>
                    <a:pt x="1661394" y="1068867"/>
                  </a:lnTo>
                  <a:lnTo>
                    <a:pt x="1540992" y="1068867"/>
                  </a:lnTo>
                  <a:lnTo>
                    <a:pt x="1531708" y="1068867"/>
                  </a:lnTo>
                  <a:lnTo>
                    <a:pt x="1487183" y="1068867"/>
                  </a:lnTo>
                  <a:lnTo>
                    <a:pt x="1335428" y="1068867"/>
                  </a:lnTo>
                  <a:lnTo>
                    <a:pt x="1290626" y="1068867"/>
                  </a:lnTo>
                  <a:lnTo>
                    <a:pt x="1170224" y="1068867"/>
                  </a:lnTo>
                  <a:lnTo>
                    <a:pt x="1138871" y="1068867"/>
                  </a:lnTo>
                  <a:lnTo>
                    <a:pt x="1040537" y="1068867"/>
                  </a:lnTo>
                  <a:lnTo>
                    <a:pt x="843980" y="1068867"/>
                  </a:lnTo>
                  <a:lnTo>
                    <a:pt x="799455" y="1068867"/>
                  </a:lnTo>
                  <a:lnTo>
                    <a:pt x="647700" y="1068867"/>
                  </a:lnTo>
                  <a:lnTo>
                    <a:pt x="352810" y="1068867"/>
                  </a:lnTo>
                  <a:cubicBezTo>
                    <a:pt x="318603" y="1068867"/>
                    <a:pt x="275626" y="1044295"/>
                    <a:pt x="258084" y="1014459"/>
                  </a:cubicBezTo>
                  <a:cubicBezTo>
                    <a:pt x="12498" y="588843"/>
                    <a:pt x="12498" y="588843"/>
                    <a:pt x="12498" y="588843"/>
                  </a:cubicBezTo>
                  <a:cubicBezTo>
                    <a:pt x="-4166" y="559005"/>
                    <a:pt x="-4166" y="509862"/>
                    <a:pt x="12498" y="480025"/>
                  </a:cubicBezTo>
                  <a:cubicBezTo>
                    <a:pt x="258084" y="54408"/>
                    <a:pt x="258084" y="54408"/>
                    <a:pt x="258084" y="54408"/>
                  </a:cubicBezTo>
                  <a:cubicBezTo>
                    <a:pt x="275626" y="24572"/>
                    <a:pt x="318603" y="0"/>
                    <a:pt x="352810" y="0"/>
                  </a:cubicBezTo>
                  <a:close/>
                </a:path>
              </a:pathLst>
            </a:custGeom>
            <a:gradFill flip="none" rotWithShape="1">
              <a:gsLst>
                <a:gs pos="100000">
                  <a:schemeClr val="bg1">
                    <a:lumMod val="95000"/>
                  </a:schemeClr>
                </a:gs>
                <a:gs pos="0">
                  <a:srgbClr val="D3D3D3"/>
                </a:gs>
              </a:gsLst>
              <a:lin ang="2700000" scaled="1"/>
              <a:tileRect/>
            </a:gradFill>
            <a:ln w="19050">
              <a:gradFill flip="none" rotWithShape="1">
                <a:gsLst>
                  <a:gs pos="100000">
                    <a:schemeClr val="bg1">
                      <a:lumMod val="75000"/>
                    </a:schemeClr>
                  </a:gs>
                  <a:gs pos="0">
                    <a:schemeClr val="bg1"/>
                  </a:gs>
                </a:gsLst>
                <a:lin ang="2700000" scaled="1"/>
                <a:tileRect/>
              </a:gradFill>
            </a:ln>
            <a:effectLst>
              <a:outerShdw blurRad="127000" dist="50800" dir="2700000" algn="tl" rotWithShape="0">
                <a:prstClr val="black">
                  <a:alpha val="40000"/>
                </a:prstClr>
              </a:outerShdw>
            </a:effectLst>
          </p:spPr>
          <p:txBody>
            <a:bodyPr vert="horz" wrap="square" lIns="91440" tIns="45720" rIns="91440" bIns="45720" numCol="1" anchor="t" anchorCtr="0" compatLnSpc="1">
              <a:noAutofit/>
            </a:bodyPr>
            <a:lstStyle/>
            <a:p>
              <a:endParaRPr lang="zh-CN" altLang="en-US" dirty="0">
                <a:solidFill>
                  <a:prstClr val="black"/>
                </a:solidFill>
                <a:latin typeface="微软雅黑" panose="020B0503020204020204" pitchFamily="34" charset="-122"/>
              </a:endParaRPr>
            </a:p>
          </p:txBody>
        </p:sp>
        <p:sp>
          <p:nvSpPr>
            <p:cNvPr id="157" name="任意多边形 156"/>
            <p:cNvSpPr/>
            <p:nvPr/>
          </p:nvSpPr>
          <p:spPr bwMode="auto">
            <a:xfrm>
              <a:off x="1010779" y="325868"/>
              <a:ext cx="2628449" cy="527848"/>
            </a:xfrm>
            <a:custGeom>
              <a:avLst/>
              <a:gdLst>
                <a:gd name="connsiteX0" fmla="*/ 305125 w 4603109"/>
                <a:gd name="connsiteY0" fmla="*/ 0 h 924402"/>
                <a:gd name="connsiteX1" fmla="*/ 432894 w 4603109"/>
                <a:gd name="connsiteY1" fmla="*/ 0 h 924402"/>
                <a:gd name="connsiteX2" fmla="*/ 445336 w 4603109"/>
                <a:gd name="connsiteY2" fmla="*/ 0 h 924402"/>
                <a:gd name="connsiteX3" fmla="*/ 550703 w 4603109"/>
                <a:gd name="connsiteY3" fmla="*/ 0 h 924402"/>
                <a:gd name="connsiteX4" fmla="*/ 560158 w 4603109"/>
                <a:gd name="connsiteY4" fmla="*/ 0 h 924402"/>
                <a:gd name="connsiteX5" fmla="*/ 573105 w 4603109"/>
                <a:gd name="connsiteY5" fmla="*/ 0 h 924402"/>
                <a:gd name="connsiteX6" fmla="*/ 626202 w 4603109"/>
                <a:gd name="connsiteY6" fmla="*/ 0 h 924402"/>
                <a:gd name="connsiteX7" fmla="*/ 676811 w 4603109"/>
                <a:gd name="connsiteY7" fmla="*/ 0 h 924402"/>
                <a:gd name="connsiteX8" fmla="*/ 678472 w 4603109"/>
                <a:gd name="connsiteY8" fmla="*/ 0 h 924402"/>
                <a:gd name="connsiteX9" fmla="*/ 687927 w 4603109"/>
                <a:gd name="connsiteY9" fmla="*/ 0 h 924402"/>
                <a:gd name="connsiteX10" fmla="*/ 691402 w 4603109"/>
                <a:gd name="connsiteY10" fmla="*/ 0 h 924402"/>
                <a:gd name="connsiteX11" fmla="*/ 700371 w 4603109"/>
                <a:gd name="connsiteY11" fmla="*/ 0 h 924402"/>
                <a:gd name="connsiteX12" fmla="*/ 707508 w 4603109"/>
                <a:gd name="connsiteY12" fmla="*/ 0 h 924402"/>
                <a:gd name="connsiteX13" fmla="*/ 729909 w 4603109"/>
                <a:gd name="connsiteY13" fmla="*/ 0 h 924402"/>
                <a:gd name="connsiteX14" fmla="*/ 753971 w 4603109"/>
                <a:gd name="connsiteY14" fmla="*/ 0 h 924402"/>
                <a:gd name="connsiteX15" fmla="*/ 804580 w 4603109"/>
                <a:gd name="connsiteY15" fmla="*/ 0 h 924402"/>
                <a:gd name="connsiteX16" fmla="*/ 805737 w 4603109"/>
                <a:gd name="connsiteY16" fmla="*/ 0 h 924402"/>
                <a:gd name="connsiteX17" fmla="*/ 819171 w 4603109"/>
                <a:gd name="connsiteY17" fmla="*/ 0 h 924402"/>
                <a:gd name="connsiteX18" fmla="*/ 828140 w 4603109"/>
                <a:gd name="connsiteY18" fmla="*/ 0 h 924402"/>
                <a:gd name="connsiteX19" fmla="*/ 831615 w 4603109"/>
                <a:gd name="connsiteY19" fmla="*/ 0 h 924402"/>
                <a:gd name="connsiteX20" fmla="*/ 835277 w 4603109"/>
                <a:gd name="connsiteY20" fmla="*/ 0 h 924402"/>
                <a:gd name="connsiteX21" fmla="*/ 857678 w 4603109"/>
                <a:gd name="connsiteY21" fmla="*/ 0 h 924402"/>
                <a:gd name="connsiteX22" fmla="*/ 864889 w 4603109"/>
                <a:gd name="connsiteY22" fmla="*/ 0 h 924402"/>
                <a:gd name="connsiteX23" fmla="*/ 899900 w 4603109"/>
                <a:gd name="connsiteY23" fmla="*/ 0 h 924402"/>
                <a:gd name="connsiteX24" fmla="*/ 909341 w 4603109"/>
                <a:gd name="connsiteY24" fmla="*/ 0 h 924402"/>
                <a:gd name="connsiteX25" fmla="*/ 929965 w 4603109"/>
                <a:gd name="connsiteY25" fmla="*/ 0 h 924402"/>
                <a:gd name="connsiteX26" fmla="*/ 933506 w 4603109"/>
                <a:gd name="connsiteY26" fmla="*/ 0 h 924402"/>
                <a:gd name="connsiteX27" fmla="*/ 936982 w 4603109"/>
                <a:gd name="connsiteY27" fmla="*/ 0 h 924402"/>
                <a:gd name="connsiteX28" fmla="*/ 959384 w 4603109"/>
                <a:gd name="connsiteY28" fmla="*/ 0 h 924402"/>
                <a:gd name="connsiteX29" fmla="*/ 962542 w 4603109"/>
                <a:gd name="connsiteY29" fmla="*/ 0 h 924402"/>
                <a:gd name="connsiteX30" fmla="*/ 984943 w 4603109"/>
                <a:gd name="connsiteY30" fmla="*/ 0 h 924402"/>
                <a:gd name="connsiteX31" fmla="*/ 992658 w 4603109"/>
                <a:gd name="connsiteY31" fmla="*/ 0 h 924402"/>
                <a:gd name="connsiteX32" fmla="*/ 1012059 w 4603109"/>
                <a:gd name="connsiteY32" fmla="*/ 0 h 924402"/>
                <a:gd name="connsiteX33" fmla="*/ 1012480 w 4603109"/>
                <a:gd name="connsiteY33" fmla="*/ 0 h 924402"/>
                <a:gd name="connsiteX34" fmla="*/ 1027669 w 4603109"/>
                <a:gd name="connsiteY34" fmla="*/ 0 h 924402"/>
                <a:gd name="connsiteX35" fmla="*/ 1037110 w 4603109"/>
                <a:gd name="connsiteY35" fmla="*/ 0 h 924402"/>
                <a:gd name="connsiteX36" fmla="*/ 1040112 w 4603109"/>
                <a:gd name="connsiteY36" fmla="*/ 0 h 924402"/>
                <a:gd name="connsiteX37" fmla="*/ 1057734 w 4603109"/>
                <a:gd name="connsiteY37" fmla="*/ 0 h 924402"/>
                <a:gd name="connsiteX38" fmla="*/ 1064751 w 4603109"/>
                <a:gd name="connsiteY38" fmla="*/ 0 h 924402"/>
                <a:gd name="connsiteX39" fmla="*/ 1070177 w 4603109"/>
                <a:gd name="connsiteY39" fmla="*/ 0 h 924402"/>
                <a:gd name="connsiteX40" fmla="*/ 1072436 w 4603109"/>
                <a:gd name="connsiteY40" fmla="*/ 0 h 924402"/>
                <a:gd name="connsiteX41" fmla="*/ 1090311 w 4603109"/>
                <a:gd name="connsiteY41" fmla="*/ 0 h 924402"/>
                <a:gd name="connsiteX42" fmla="*/ 1110718 w 4603109"/>
                <a:gd name="connsiteY42" fmla="*/ 0 h 924402"/>
                <a:gd name="connsiteX43" fmla="*/ 1112712 w 4603109"/>
                <a:gd name="connsiteY43" fmla="*/ 0 h 924402"/>
                <a:gd name="connsiteX44" fmla="*/ 1116187 w 4603109"/>
                <a:gd name="connsiteY44" fmla="*/ 0 h 924402"/>
                <a:gd name="connsiteX45" fmla="*/ 1139828 w 4603109"/>
                <a:gd name="connsiteY45" fmla="*/ 0 h 924402"/>
                <a:gd name="connsiteX46" fmla="*/ 1140249 w 4603109"/>
                <a:gd name="connsiteY46" fmla="*/ 0 h 924402"/>
                <a:gd name="connsiteX47" fmla="*/ 1145480 w 4603109"/>
                <a:gd name="connsiteY47" fmla="*/ 0 h 924402"/>
                <a:gd name="connsiteX48" fmla="*/ 1152270 w 4603109"/>
                <a:gd name="connsiteY48" fmla="*/ 0 h 924402"/>
                <a:gd name="connsiteX49" fmla="*/ 1154934 w 4603109"/>
                <a:gd name="connsiteY49" fmla="*/ 0 h 924402"/>
                <a:gd name="connsiteX50" fmla="*/ 1167881 w 4603109"/>
                <a:gd name="connsiteY50" fmla="*/ 0 h 924402"/>
                <a:gd name="connsiteX51" fmla="*/ 1175544 w 4603109"/>
                <a:gd name="connsiteY51" fmla="*/ 0 h 924402"/>
                <a:gd name="connsiteX52" fmla="*/ 1184998 w 4603109"/>
                <a:gd name="connsiteY52" fmla="*/ 0 h 924402"/>
                <a:gd name="connsiteX53" fmla="*/ 1197946 w 4603109"/>
                <a:gd name="connsiteY53" fmla="*/ 0 h 924402"/>
                <a:gd name="connsiteX54" fmla="*/ 1200205 w 4603109"/>
                <a:gd name="connsiteY54" fmla="*/ 0 h 924402"/>
                <a:gd name="connsiteX55" fmla="*/ 1220978 w 4603109"/>
                <a:gd name="connsiteY55" fmla="*/ 0 h 924402"/>
                <a:gd name="connsiteX56" fmla="*/ 1238487 w 4603109"/>
                <a:gd name="connsiteY56" fmla="*/ 0 h 924402"/>
                <a:gd name="connsiteX57" fmla="*/ 1243956 w 4603109"/>
                <a:gd name="connsiteY57" fmla="*/ 0 h 924402"/>
                <a:gd name="connsiteX58" fmla="*/ 1251042 w 4603109"/>
                <a:gd name="connsiteY58" fmla="*/ 0 h 924402"/>
                <a:gd name="connsiteX59" fmla="*/ 1257637 w 4603109"/>
                <a:gd name="connsiteY59" fmla="*/ 0 h 924402"/>
                <a:gd name="connsiteX60" fmla="*/ 1271587 w 4603109"/>
                <a:gd name="connsiteY60" fmla="*/ 0 h 924402"/>
                <a:gd name="connsiteX61" fmla="*/ 1273249 w 4603109"/>
                <a:gd name="connsiteY61" fmla="*/ 0 h 924402"/>
                <a:gd name="connsiteX62" fmla="*/ 1280039 w 4603109"/>
                <a:gd name="connsiteY62" fmla="*/ 0 h 924402"/>
                <a:gd name="connsiteX63" fmla="*/ 1282703 w 4603109"/>
                <a:gd name="connsiteY63" fmla="*/ 0 h 924402"/>
                <a:gd name="connsiteX64" fmla="*/ 1286178 w 4603109"/>
                <a:gd name="connsiteY64" fmla="*/ 0 h 924402"/>
                <a:gd name="connsiteX65" fmla="*/ 1295146 w 4603109"/>
                <a:gd name="connsiteY65" fmla="*/ 0 h 924402"/>
                <a:gd name="connsiteX66" fmla="*/ 1301651 w 4603109"/>
                <a:gd name="connsiteY66" fmla="*/ 0 h 924402"/>
                <a:gd name="connsiteX67" fmla="*/ 1302284 w 4603109"/>
                <a:gd name="connsiteY67" fmla="*/ 0 h 924402"/>
                <a:gd name="connsiteX68" fmla="*/ 1303313 w 4603109"/>
                <a:gd name="connsiteY68" fmla="*/ 0 h 924402"/>
                <a:gd name="connsiteX69" fmla="*/ 1312767 w 4603109"/>
                <a:gd name="connsiteY69" fmla="*/ 0 h 924402"/>
                <a:gd name="connsiteX70" fmla="*/ 1316242 w 4603109"/>
                <a:gd name="connsiteY70" fmla="*/ 0 h 924402"/>
                <a:gd name="connsiteX71" fmla="*/ 1321886 w 4603109"/>
                <a:gd name="connsiteY71" fmla="*/ 0 h 924402"/>
                <a:gd name="connsiteX72" fmla="*/ 1324685 w 4603109"/>
                <a:gd name="connsiteY72" fmla="*/ 0 h 924402"/>
                <a:gd name="connsiteX73" fmla="*/ 1325211 w 4603109"/>
                <a:gd name="connsiteY73" fmla="*/ 0 h 924402"/>
                <a:gd name="connsiteX74" fmla="*/ 1332348 w 4603109"/>
                <a:gd name="connsiteY74" fmla="*/ 0 h 924402"/>
                <a:gd name="connsiteX75" fmla="*/ 1332714 w 4603109"/>
                <a:gd name="connsiteY75" fmla="*/ 0 h 924402"/>
                <a:gd name="connsiteX76" fmla="*/ 1333135 w 4603109"/>
                <a:gd name="connsiteY76" fmla="*/ 0 h 924402"/>
                <a:gd name="connsiteX77" fmla="*/ 1348747 w 4603109"/>
                <a:gd name="connsiteY77" fmla="*/ 0 h 924402"/>
                <a:gd name="connsiteX78" fmla="*/ 1354749 w 4603109"/>
                <a:gd name="connsiteY78" fmla="*/ 0 h 924402"/>
                <a:gd name="connsiteX79" fmla="*/ 1378811 w 4603109"/>
                <a:gd name="connsiteY79" fmla="*/ 0 h 924402"/>
                <a:gd name="connsiteX80" fmla="*/ 1383745 w 4603109"/>
                <a:gd name="connsiteY80" fmla="*/ 0 h 924402"/>
                <a:gd name="connsiteX81" fmla="*/ 1385406 w 4603109"/>
                <a:gd name="connsiteY81" fmla="*/ 0 h 924402"/>
                <a:gd name="connsiteX82" fmla="*/ 1399356 w 4603109"/>
                <a:gd name="connsiteY82" fmla="*/ 0 h 924402"/>
                <a:gd name="connsiteX83" fmla="*/ 1400513 w 4603109"/>
                <a:gd name="connsiteY83" fmla="*/ 0 h 924402"/>
                <a:gd name="connsiteX84" fmla="*/ 1413947 w 4603109"/>
                <a:gd name="connsiteY84" fmla="*/ 0 h 924402"/>
                <a:gd name="connsiteX85" fmla="*/ 1414442 w 4603109"/>
                <a:gd name="connsiteY85" fmla="*/ 0 h 924402"/>
                <a:gd name="connsiteX86" fmla="*/ 1422915 w 4603109"/>
                <a:gd name="connsiteY86" fmla="*/ 0 h 924402"/>
                <a:gd name="connsiteX87" fmla="*/ 1426390 w 4603109"/>
                <a:gd name="connsiteY87" fmla="*/ 0 h 924402"/>
                <a:gd name="connsiteX88" fmla="*/ 1429420 w 4603109"/>
                <a:gd name="connsiteY88" fmla="*/ 0 h 924402"/>
                <a:gd name="connsiteX89" fmla="*/ 1430053 w 4603109"/>
                <a:gd name="connsiteY89" fmla="*/ 0 h 924402"/>
                <a:gd name="connsiteX90" fmla="*/ 1430206 w 4603109"/>
                <a:gd name="connsiteY90" fmla="*/ 0 h 924402"/>
                <a:gd name="connsiteX91" fmla="*/ 1430577 w 4603109"/>
                <a:gd name="connsiteY91" fmla="*/ 0 h 924402"/>
                <a:gd name="connsiteX92" fmla="*/ 1436843 w 4603109"/>
                <a:gd name="connsiteY92" fmla="*/ 0 h 924402"/>
                <a:gd name="connsiteX93" fmla="*/ 1444011 w 4603109"/>
                <a:gd name="connsiteY93" fmla="*/ 0 h 924402"/>
                <a:gd name="connsiteX94" fmla="*/ 1449655 w 4603109"/>
                <a:gd name="connsiteY94" fmla="*/ 0 h 924402"/>
                <a:gd name="connsiteX95" fmla="*/ 1452454 w 4603109"/>
                <a:gd name="connsiteY95" fmla="*/ 0 h 924402"/>
                <a:gd name="connsiteX96" fmla="*/ 1452980 w 4603109"/>
                <a:gd name="connsiteY96" fmla="*/ 0 h 924402"/>
                <a:gd name="connsiteX97" fmla="*/ 1456455 w 4603109"/>
                <a:gd name="connsiteY97" fmla="*/ 0 h 924402"/>
                <a:gd name="connsiteX98" fmla="*/ 1459664 w 4603109"/>
                <a:gd name="connsiteY98" fmla="*/ 0 h 924402"/>
                <a:gd name="connsiteX99" fmla="*/ 1460117 w 4603109"/>
                <a:gd name="connsiteY99" fmla="*/ 0 h 924402"/>
                <a:gd name="connsiteX100" fmla="*/ 1460483 w 4603109"/>
                <a:gd name="connsiteY100" fmla="*/ 0 h 924402"/>
                <a:gd name="connsiteX101" fmla="*/ 1460904 w 4603109"/>
                <a:gd name="connsiteY101" fmla="*/ 0 h 924402"/>
                <a:gd name="connsiteX102" fmla="*/ 1472926 w 4603109"/>
                <a:gd name="connsiteY102" fmla="*/ 0 h 924402"/>
                <a:gd name="connsiteX103" fmla="*/ 1482518 w 4603109"/>
                <a:gd name="connsiteY103" fmla="*/ 0 h 924402"/>
                <a:gd name="connsiteX104" fmla="*/ 1489729 w 4603109"/>
                <a:gd name="connsiteY104" fmla="*/ 0 h 924402"/>
                <a:gd name="connsiteX105" fmla="*/ 1504116 w 4603109"/>
                <a:gd name="connsiteY105" fmla="*/ 0 h 924402"/>
                <a:gd name="connsiteX106" fmla="*/ 1511514 w 4603109"/>
                <a:gd name="connsiteY106" fmla="*/ 0 h 924402"/>
                <a:gd name="connsiteX107" fmla="*/ 1524740 w 4603109"/>
                <a:gd name="connsiteY107" fmla="*/ 0 h 924402"/>
                <a:gd name="connsiteX108" fmla="*/ 1528282 w 4603109"/>
                <a:gd name="connsiteY108" fmla="*/ 0 h 924402"/>
                <a:gd name="connsiteX109" fmla="*/ 1531757 w 4603109"/>
                <a:gd name="connsiteY109" fmla="*/ 0 h 924402"/>
                <a:gd name="connsiteX110" fmla="*/ 1534181 w 4603109"/>
                <a:gd name="connsiteY110" fmla="*/ 0 h 924402"/>
                <a:gd name="connsiteX111" fmla="*/ 1542211 w 4603109"/>
                <a:gd name="connsiteY111" fmla="*/ 0 h 924402"/>
                <a:gd name="connsiteX112" fmla="*/ 1554159 w 4603109"/>
                <a:gd name="connsiteY112" fmla="*/ 0 h 924402"/>
                <a:gd name="connsiteX113" fmla="*/ 1557318 w 4603109"/>
                <a:gd name="connsiteY113" fmla="*/ 0 h 924402"/>
                <a:gd name="connsiteX114" fmla="*/ 1557975 w 4603109"/>
                <a:gd name="connsiteY114" fmla="*/ 0 h 924402"/>
                <a:gd name="connsiteX115" fmla="*/ 1558346 w 4603109"/>
                <a:gd name="connsiteY115" fmla="*/ 0 h 924402"/>
                <a:gd name="connsiteX116" fmla="*/ 1561822 w 4603109"/>
                <a:gd name="connsiteY116" fmla="*/ 0 h 924402"/>
                <a:gd name="connsiteX117" fmla="*/ 1564612 w 4603109"/>
                <a:gd name="connsiteY117" fmla="*/ 0 h 924402"/>
                <a:gd name="connsiteX118" fmla="*/ 1566857 w 4603109"/>
                <a:gd name="connsiteY118" fmla="*/ 0 h 924402"/>
                <a:gd name="connsiteX119" fmla="*/ 1576919 w 4603109"/>
                <a:gd name="connsiteY119" fmla="*/ 0 h 924402"/>
                <a:gd name="connsiteX120" fmla="*/ 1579719 w 4603109"/>
                <a:gd name="connsiteY120" fmla="*/ 0 h 924402"/>
                <a:gd name="connsiteX121" fmla="*/ 1584224 w 4603109"/>
                <a:gd name="connsiteY121" fmla="*/ 0 h 924402"/>
                <a:gd name="connsiteX122" fmla="*/ 1587382 w 4603109"/>
                <a:gd name="connsiteY122" fmla="*/ 0 h 924402"/>
                <a:gd name="connsiteX123" fmla="*/ 1587433 w 4603109"/>
                <a:gd name="connsiteY123" fmla="*/ 0 h 924402"/>
                <a:gd name="connsiteX124" fmla="*/ 1600695 w 4603109"/>
                <a:gd name="connsiteY124" fmla="*/ 0 h 924402"/>
                <a:gd name="connsiteX125" fmla="*/ 1606834 w 4603109"/>
                <a:gd name="connsiteY125" fmla="*/ 0 h 924402"/>
                <a:gd name="connsiteX126" fmla="*/ 1607256 w 4603109"/>
                <a:gd name="connsiteY126" fmla="*/ 0 h 924402"/>
                <a:gd name="connsiteX127" fmla="*/ 1608325 w 4603109"/>
                <a:gd name="connsiteY127" fmla="*/ 0 h 924402"/>
                <a:gd name="connsiteX128" fmla="*/ 1609783 w 4603109"/>
                <a:gd name="connsiteY128" fmla="*/ 0 h 924402"/>
                <a:gd name="connsiteX129" fmla="*/ 1617498 w 4603109"/>
                <a:gd name="connsiteY129" fmla="*/ 0 h 924402"/>
                <a:gd name="connsiteX130" fmla="*/ 1631885 w 4603109"/>
                <a:gd name="connsiteY130" fmla="*/ 0 h 924402"/>
                <a:gd name="connsiteX131" fmla="*/ 1636899 w 4603109"/>
                <a:gd name="connsiteY131" fmla="*/ 0 h 924402"/>
                <a:gd name="connsiteX132" fmla="*/ 1637320 w 4603109"/>
                <a:gd name="connsiteY132" fmla="*/ 0 h 924402"/>
                <a:gd name="connsiteX133" fmla="*/ 1637445 w 4603109"/>
                <a:gd name="connsiteY133" fmla="*/ 0 h 924402"/>
                <a:gd name="connsiteX134" fmla="*/ 1652509 w 4603109"/>
                <a:gd name="connsiteY134" fmla="*/ 0 h 924402"/>
                <a:gd name="connsiteX135" fmla="*/ 1659526 w 4603109"/>
                <a:gd name="connsiteY135" fmla="*/ 0 h 924402"/>
                <a:gd name="connsiteX136" fmla="*/ 1661950 w 4603109"/>
                <a:gd name="connsiteY136" fmla="*/ 0 h 924402"/>
                <a:gd name="connsiteX137" fmla="*/ 1664952 w 4603109"/>
                <a:gd name="connsiteY137" fmla="*/ 0 h 924402"/>
                <a:gd name="connsiteX138" fmla="*/ 1667212 w 4603109"/>
                <a:gd name="connsiteY138" fmla="*/ 0 h 924402"/>
                <a:gd name="connsiteX139" fmla="*/ 1685087 w 4603109"/>
                <a:gd name="connsiteY139" fmla="*/ 0 h 924402"/>
                <a:gd name="connsiteX140" fmla="*/ 1689591 w 4603109"/>
                <a:gd name="connsiteY140" fmla="*/ 0 h 924402"/>
                <a:gd name="connsiteX141" fmla="*/ 1694626 w 4603109"/>
                <a:gd name="connsiteY141" fmla="*/ 0 h 924402"/>
                <a:gd name="connsiteX142" fmla="*/ 1697276 w 4603109"/>
                <a:gd name="connsiteY142" fmla="*/ 0 h 924402"/>
                <a:gd name="connsiteX143" fmla="*/ 1698000 w 4603109"/>
                <a:gd name="connsiteY143" fmla="*/ 0 h 924402"/>
                <a:gd name="connsiteX144" fmla="*/ 1704688 w 4603109"/>
                <a:gd name="connsiteY144" fmla="*/ 0 h 924402"/>
                <a:gd name="connsiteX145" fmla="*/ 1707488 w 4603109"/>
                <a:gd name="connsiteY145" fmla="*/ 0 h 924402"/>
                <a:gd name="connsiteX146" fmla="*/ 1710963 w 4603109"/>
                <a:gd name="connsiteY146" fmla="*/ 0 h 924402"/>
                <a:gd name="connsiteX147" fmla="*/ 1715151 w 4603109"/>
                <a:gd name="connsiteY147" fmla="*/ 0 h 924402"/>
                <a:gd name="connsiteX148" fmla="*/ 1721928 w 4603109"/>
                <a:gd name="connsiteY148" fmla="*/ 0 h 924402"/>
                <a:gd name="connsiteX149" fmla="*/ 1734603 w 4603109"/>
                <a:gd name="connsiteY149" fmla="*/ 0 h 924402"/>
                <a:gd name="connsiteX150" fmla="*/ 1735025 w 4603109"/>
                <a:gd name="connsiteY150" fmla="*/ 0 h 924402"/>
                <a:gd name="connsiteX151" fmla="*/ 1735558 w 4603109"/>
                <a:gd name="connsiteY151" fmla="*/ 0 h 924402"/>
                <a:gd name="connsiteX152" fmla="*/ 1736094 w 4603109"/>
                <a:gd name="connsiteY152" fmla="*/ 0 h 924402"/>
                <a:gd name="connsiteX153" fmla="*/ 1737552 w 4603109"/>
                <a:gd name="connsiteY153" fmla="*/ 0 h 924402"/>
                <a:gd name="connsiteX154" fmla="*/ 1741027 w 4603109"/>
                <a:gd name="connsiteY154" fmla="*/ 0 h 924402"/>
                <a:gd name="connsiteX155" fmla="*/ 1747046 w 4603109"/>
                <a:gd name="connsiteY155" fmla="*/ 0 h 924402"/>
                <a:gd name="connsiteX156" fmla="*/ 1748537 w 4603109"/>
                <a:gd name="connsiteY156" fmla="*/ 0 h 924402"/>
                <a:gd name="connsiteX157" fmla="*/ 1753052 w 4603109"/>
                <a:gd name="connsiteY157" fmla="*/ 0 h 924402"/>
                <a:gd name="connsiteX158" fmla="*/ 1757499 w 4603109"/>
                <a:gd name="connsiteY158" fmla="*/ 0 h 924402"/>
                <a:gd name="connsiteX159" fmla="*/ 1764668 w 4603109"/>
                <a:gd name="connsiteY159" fmla="*/ 0 h 924402"/>
                <a:gd name="connsiteX160" fmla="*/ 1765089 w 4603109"/>
                <a:gd name="connsiteY160" fmla="*/ 0 h 924402"/>
                <a:gd name="connsiteX161" fmla="*/ 1765214 w 4603109"/>
                <a:gd name="connsiteY161" fmla="*/ 0 h 924402"/>
                <a:gd name="connsiteX162" fmla="*/ 1770320 w 4603109"/>
                <a:gd name="connsiteY162" fmla="*/ 0 h 924402"/>
                <a:gd name="connsiteX163" fmla="*/ 1777110 w 4603109"/>
                <a:gd name="connsiteY163" fmla="*/ 0 h 924402"/>
                <a:gd name="connsiteX164" fmla="*/ 1779774 w 4603109"/>
                <a:gd name="connsiteY164" fmla="*/ 0 h 924402"/>
                <a:gd name="connsiteX165" fmla="*/ 1792721 w 4603109"/>
                <a:gd name="connsiteY165" fmla="*/ 0 h 924402"/>
                <a:gd name="connsiteX166" fmla="*/ 1794981 w 4603109"/>
                <a:gd name="connsiteY166" fmla="*/ 0 h 924402"/>
                <a:gd name="connsiteX167" fmla="*/ 1825045 w 4603109"/>
                <a:gd name="connsiteY167" fmla="*/ 0 h 924402"/>
                <a:gd name="connsiteX168" fmla="*/ 1825769 w 4603109"/>
                <a:gd name="connsiteY168" fmla="*/ 0 h 924402"/>
                <a:gd name="connsiteX169" fmla="*/ 1838732 w 4603109"/>
                <a:gd name="connsiteY169" fmla="*/ 0 h 924402"/>
                <a:gd name="connsiteX170" fmla="*/ 1845818 w 4603109"/>
                <a:gd name="connsiteY170" fmla="*/ 0 h 924402"/>
                <a:gd name="connsiteX171" fmla="*/ 1849697 w 4603109"/>
                <a:gd name="connsiteY171" fmla="*/ 0 h 924402"/>
                <a:gd name="connsiteX172" fmla="*/ 1852412 w 4603109"/>
                <a:gd name="connsiteY172" fmla="*/ 0 h 924402"/>
                <a:gd name="connsiteX173" fmla="*/ 1853903 w 4603109"/>
                <a:gd name="connsiteY173" fmla="*/ 0 h 924402"/>
                <a:gd name="connsiteX174" fmla="*/ 1863327 w 4603109"/>
                <a:gd name="connsiteY174" fmla="*/ 0 h 924402"/>
                <a:gd name="connsiteX175" fmla="*/ 1868796 w 4603109"/>
                <a:gd name="connsiteY175" fmla="*/ 0 h 924402"/>
                <a:gd name="connsiteX176" fmla="*/ 1874815 w 4603109"/>
                <a:gd name="connsiteY176" fmla="*/ 0 h 924402"/>
                <a:gd name="connsiteX177" fmla="*/ 1876306 w 4603109"/>
                <a:gd name="connsiteY177" fmla="*/ 0 h 924402"/>
                <a:gd name="connsiteX178" fmla="*/ 1880821 w 4603109"/>
                <a:gd name="connsiteY178" fmla="*/ 0 h 924402"/>
                <a:gd name="connsiteX179" fmla="*/ 1882477 w 4603109"/>
                <a:gd name="connsiteY179" fmla="*/ 0 h 924402"/>
                <a:gd name="connsiteX180" fmla="*/ 1883936 w 4603109"/>
                <a:gd name="connsiteY180" fmla="*/ 0 h 924402"/>
                <a:gd name="connsiteX181" fmla="*/ 1885268 w 4603109"/>
                <a:gd name="connsiteY181" fmla="*/ 0 h 924402"/>
                <a:gd name="connsiteX182" fmla="*/ 1896427 w 4603109"/>
                <a:gd name="connsiteY182" fmla="*/ 0 h 924402"/>
                <a:gd name="connsiteX183" fmla="*/ 1898089 w 4603109"/>
                <a:gd name="connsiteY183" fmla="*/ 0 h 924402"/>
                <a:gd name="connsiteX184" fmla="*/ 1904879 w 4603109"/>
                <a:gd name="connsiteY184" fmla="*/ 0 h 924402"/>
                <a:gd name="connsiteX185" fmla="*/ 1907543 w 4603109"/>
                <a:gd name="connsiteY185" fmla="*/ 0 h 924402"/>
                <a:gd name="connsiteX186" fmla="*/ 1911018 w 4603109"/>
                <a:gd name="connsiteY186" fmla="*/ 0 h 924402"/>
                <a:gd name="connsiteX187" fmla="*/ 1919986 w 4603109"/>
                <a:gd name="connsiteY187" fmla="*/ 0 h 924402"/>
                <a:gd name="connsiteX188" fmla="*/ 1927124 w 4603109"/>
                <a:gd name="connsiteY188" fmla="*/ 0 h 924402"/>
                <a:gd name="connsiteX189" fmla="*/ 1927489 w 4603109"/>
                <a:gd name="connsiteY189" fmla="*/ 0 h 924402"/>
                <a:gd name="connsiteX190" fmla="*/ 1927911 w 4603109"/>
                <a:gd name="connsiteY190" fmla="*/ 0 h 924402"/>
                <a:gd name="connsiteX191" fmla="*/ 1929402 w 4603109"/>
                <a:gd name="connsiteY191" fmla="*/ 0 h 924402"/>
                <a:gd name="connsiteX192" fmla="*/ 1946726 w 4603109"/>
                <a:gd name="connsiteY192" fmla="*/ 0 h 924402"/>
                <a:gd name="connsiteX193" fmla="*/ 1949525 w 4603109"/>
                <a:gd name="connsiteY193" fmla="*/ 0 h 924402"/>
                <a:gd name="connsiteX194" fmla="*/ 1957554 w 4603109"/>
                <a:gd name="connsiteY194" fmla="*/ 0 h 924402"/>
                <a:gd name="connsiteX195" fmla="*/ 1957975 w 4603109"/>
                <a:gd name="connsiteY195" fmla="*/ 0 h 924402"/>
                <a:gd name="connsiteX196" fmla="*/ 1973587 w 4603109"/>
                <a:gd name="connsiteY196" fmla="*/ 0 h 924402"/>
                <a:gd name="connsiteX197" fmla="*/ 1978520 w 4603109"/>
                <a:gd name="connsiteY197" fmla="*/ 0 h 924402"/>
                <a:gd name="connsiteX198" fmla="*/ 1980012 w 4603109"/>
                <a:gd name="connsiteY198" fmla="*/ 0 h 924402"/>
                <a:gd name="connsiteX199" fmla="*/ 1980181 w 4603109"/>
                <a:gd name="connsiteY199" fmla="*/ 0 h 924402"/>
                <a:gd name="connsiteX200" fmla="*/ 1981672 w 4603109"/>
                <a:gd name="connsiteY200" fmla="*/ 0 h 924402"/>
                <a:gd name="connsiteX201" fmla="*/ 2008585 w 4603109"/>
                <a:gd name="connsiteY201" fmla="*/ 0 h 924402"/>
                <a:gd name="connsiteX202" fmla="*/ 2009218 w 4603109"/>
                <a:gd name="connsiteY202" fmla="*/ 0 h 924402"/>
                <a:gd name="connsiteX203" fmla="*/ 2010246 w 4603109"/>
                <a:gd name="connsiteY203" fmla="*/ 0 h 924402"/>
                <a:gd name="connsiteX204" fmla="*/ 2010709 w 4603109"/>
                <a:gd name="connsiteY204" fmla="*/ 0 h 924402"/>
                <a:gd name="connsiteX205" fmla="*/ 2011705 w 4603109"/>
                <a:gd name="connsiteY205" fmla="*/ 0 h 924402"/>
                <a:gd name="connsiteX206" fmla="*/ 2024147 w 4603109"/>
                <a:gd name="connsiteY206" fmla="*/ 0 h 924402"/>
                <a:gd name="connsiteX207" fmla="*/ 2024196 w 4603109"/>
                <a:gd name="connsiteY207" fmla="*/ 0 h 924402"/>
                <a:gd name="connsiteX208" fmla="*/ 2024981 w 4603109"/>
                <a:gd name="connsiteY208" fmla="*/ 0 h 924402"/>
                <a:gd name="connsiteX209" fmla="*/ 2025353 w 4603109"/>
                <a:gd name="connsiteY209" fmla="*/ 0 h 924402"/>
                <a:gd name="connsiteX210" fmla="*/ 2026473 w 4603109"/>
                <a:gd name="connsiteY210" fmla="*/ 0 h 924402"/>
                <a:gd name="connsiteX211" fmla="*/ 2031619 w 4603109"/>
                <a:gd name="connsiteY211" fmla="*/ 0 h 924402"/>
                <a:gd name="connsiteX212" fmla="*/ 2033110 w 4603109"/>
                <a:gd name="connsiteY212" fmla="*/ 0 h 924402"/>
                <a:gd name="connsiteX213" fmla="*/ 2038787 w 4603109"/>
                <a:gd name="connsiteY213" fmla="*/ 0 h 924402"/>
                <a:gd name="connsiteX214" fmla="*/ 2039282 w 4603109"/>
                <a:gd name="connsiteY214" fmla="*/ 0 h 924402"/>
                <a:gd name="connsiteX215" fmla="*/ 2047755 w 4603109"/>
                <a:gd name="connsiteY215" fmla="*/ 0 h 924402"/>
                <a:gd name="connsiteX216" fmla="*/ 2051230 w 4603109"/>
                <a:gd name="connsiteY216" fmla="*/ 0 h 924402"/>
                <a:gd name="connsiteX217" fmla="*/ 2054893 w 4603109"/>
                <a:gd name="connsiteY217" fmla="*/ 0 h 924402"/>
                <a:gd name="connsiteX218" fmla="*/ 2055046 w 4603109"/>
                <a:gd name="connsiteY218" fmla="*/ 0 h 924402"/>
                <a:gd name="connsiteX219" fmla="*/ 2055258 w 4603109"/>
                <a:gd name="connsiteY219" fmla="*/ 0 h 924402"/>
                <a:gd name="connsiteX220" fmla="*/ 2055680 w 4603109"/>
                <a:gd name="connsiteY220" fmla="*/ 0 h 924402"/>
                <a:gd name="connsiteX221" fmla="*/ 2057171 w 4603109"/>
                <a:gd name="connsiteY221" fmla="*/ 0 h 924402"/>
                <a:gd name="connsiteX222" fmla="*/ 2061683 w 4603109"/>
                <a:gd name="connsiteY222" fmla="*/ 0 h 924402"/>
                <a:gd name="connsiteX223" fmla="*/ 2067702 w 4603109"/>
                <a:gd name="connsiteY223" fmla="*/ 0 h 924402"/>
                <a:gd name="connsiteX224" fmla="*/ 2074495 w 4603109"/>
                <a:gd name="connsiteY224" fmla="*/ 0 h 924402"/>
                <a:gd name="connsiteX225" fmla="*/ 2077294 w 4603109"/>
                <a:gd name="connsiteY225" fmla="*/ 0 h 924402"/>
                <a:gd name="connsiteX226" fmla="*/ 2084504 w 4603109"/>
                <a:gd name="connsiteY226" fmla="*/ 0 h 924402"/>
                <a:gd name="connsiteX227" fmla="*/ 2085323 w 4603109"/>
                <a:gd name="connsiteY227" fmla="*/ 0 h 924402"/>
                <a:gd name="connsiteX228" fmla="*/ 2085744 w 4603109"/>
                <a:gd name="connsiteY228" fmla="*/ 0 h 924402"/>
                <a:gd name="connsiteX229" fmla="*/ 2097766 w 4603109"/>
                <a:gd name="connsiteY229" fmla="*/ 0 h 924402"/>
                <a:gd name="connsiteX230" fmla="*/ 2106289 w 4603109"/>
                <a:gd name="connsiteY230" fmla="*/ 0 h 924402"/>
                <a:gd name="connsiteX231" fmla="*/ 2107781 w 4603109"/>
                <a:gd name="connsiteY231" fmla="*/ 0 h 924402"/>
                <a:gd name="connsiteX232" fmla="*/ 2128956 w 4603109"/>
                <a:gd name="connsiteY232" fmla="*/ 0 h 924402"/>
                <a:gd name="connsiteX233" fmla="*/ 2129514 w 4603109"/>
                <a:gd name="connsiteY233" fmla="*/ 0 h 924402"/>
                <a:gd name="connsiteX234" fmla="*/ 2136354 w 4603109"/>
                <a:gd name="connsiteY234" fmla="*/ 0 h 924402"/>
                <a:gd name="connsiteX235" fmla="*/ 2136987 w 4603109"/>
                <a:gd name="connsiteY235" fmla="*/ 0 h 924402"/>
                <a:gd name="connsiteX236" fmla="*/ 2138478 w 4603109"/>
                <a:gd name="connsiteY236" fmla="*/ 0 h 924402"/>
                <a:gd name="connsiteX237" fmla="*/ 2151916 w 4603109"/>
                <a:gd name="connsiteY237" fmla="*/ 0 h 924402"/>
                <a:gd name="connsiteX238" fmla="*/ 2152750 w 4603109"/>
                <a:gd name="connsiteY238" fmla="*/ 0 h 924402"/>
                <a:gd name="connsiteX239" fmla="*/ 2153122 w 4603109"/>
                <a:gd name="connsiteY239" fmla="*/ 0 h 924402"/>
                <a:gd name="connsiteX240" fmla="*/ 2154242 w 4603109"/>
                <a:gd name="connsiteY240" fmla="*/ 0 h 924402"/>
                <a:gd name="connsiteX241" fmla="*/ 2156597 w 4603109"/>
                <a:gd name="connsiteY241" fmla="*/ 0 h 924402"/>
                <a:gd name="connsiteX242" fmla="*/ 2159388 w 4603109"/>
                <a:gd name="connsiteY242" fmla="*/ 0 h 924402"/>
                <a:gd name="connsiteX243" fmla="*/ 2160879 w 4603109"/>
                <a:gd name="connsiteY243" fmla="*/ 0 h 924402"/>
                <a:gd name="connsiteX244" fmla="*/ 2161633 w 4603109"/>
                <a:gd name="connsiteY244" fmla="*/ 0 h 924402"/>
                <a:gd name="connsiteX245" fmla="*/ 2167051 w 4603109"/>
                <a:gd name="connsiteY245" fmla="*/ 0 h 924402"/>
                <a:gd name="connsiteX246" fmla="*/ 2178999 w 4603109"/>
                <a:gd name="connsiteY246" fmla="*/ 0 h 924402"/>
                <a:gd name="connsiteX247" fmla="*/ 2182158 w 4603109"/>
                <a:gd name="connsiteY247" fmla="*/ 0 h 924402"/>
                <a:gd name="connsiteX248" fmla="*/ 2182815 w 4603109"/>
                <a:gd name="connsiteY248" fmla="*/ 0 h 924402"/>
                <a:gd name="connsiteX249" fmla="*/ 2188666 w 4603109"/>
                <a:gd name="connsiteY249" fmla="*/ 0 h 924402"/>
                <a:gd name="connsiteX250" fmla="*/ 2189452 w 4603109"/>
                <a:gd name="connsiteY250" fmla="*/ 0 h 924402"/>
                <a:gd name="connsiteX251" fmla="*/ 2191697 w 4603109"/>
                <a:gd name="connsiteY251" fmla="*/ 0 h 924402"/>
                <a:gd name="connsiteX252" fmla="*/ 2195471 w 4603109"/>
                <a:gd name="connsiteY252" fmla="*/ 0 h 924402"/>
                <a:gd name="connsiteX253" fmla="*/ 2201759 w 4603109"/>
                <a:gd name="connsiteY253" fmla="*/ 0 h 924402"/>
                <a:gd name="connsiteX254" fmla="*/ 2203100 w 4603109"/>
                <a:gd name="connsiteY254" fmla="*/ 0 h 924402"/>
                <a:gd name="connsiteX255" fmla="*/ 2204559 w 4603109"/>
                <a:gd name="connsiteY255" fmla="*/ 0 h 924402"/>
                <a:gd name="connsiteX256" fmla="*/ 2204591 w 4603109"/>
                <a:gd name="connsiteY256" fmla="*/ 0 h 924402"/>
                <a:gd name="connsiteX257" fmla="*/ 2212273 w 4603109"/>
                <a:gd name="connsiteY257" fmla="*/ 0 h 924402"/>
                <a:gd name="connsiteX258" fmla="*/ 2225535 w 4603109"/>
                <a:gd name="connsiteY258" fmla="*/ 0 h 924402"/>
                <a:gd name="connsiteX259" fmla="*/ 2231674 w 4603109"/>
                <a:gd name="connsiteY259" fmla="*/ 0 h 924402"/>
                <a:gd name="connsiteX260" fmla="*/ 2232096 w 4603109"/>
                <a:gd name="connsiteY260" fmla="*/ 0 h 924402"/>
                <a:gd name="connsiteX261" fmla="*/ 2232220 w 4603109"/>
                <a:gd name="connsiteY261" fmla="*/ 0 h 924402"/>
                <a:gd name="connsiteX262" fmla="*/ 2233118 w 4603109"/>
                <a:gd name="connsiteY262" fmla="*/ 0 h 924402"/>
                <a:gd name="connsiteX263" fmla="*/ 2233165 w 4603109"/>
                <a:gd name="connsiteY263" fmla="*/ 0 h 924402"/>
                <a:gd name="connsiteX264" fmla="*/ 2256725 w 4603109"/>
                <a:gd name="connsiteY264" fmla="*/ 0 h 924402"/>
                <a:gd name="connsiteX265" fmla="*/ 2257283 w 4603109"/>
                <a:gd name="connsiteY265" fmla="*/ 0 h 924402"/>
                <a:gd name="connsiteX266" fmla="*/ 2262285 w 4603109"/>
                <a:gd name="connsiteY266" fmla="*/ 0 h 924402"/>
                <a:gd name="connsiteX267" fmla="*/ 2284366 w 4603109"/>
                <a:gd name="connsiteY267" fmla="*/ 0 h 924402"/>
                <a:gd name="connsiteX268" fmla="*/ 2289402 w 4603109"/>
                <a:gd name="connsiteY268" fmla="*/ 0 h 924402"/>
                <a:gd name="connsiteX269" fmla="*/ 2292052 w 4603109"/>
                <a:gd name="connsiteY269" fmla="*/ 0 h 924402"/>
                <a:gd name="connsiteX270" fmla="*/ 2299271 w 4603109"/>
                <a:gd name="connsiteY270" fmla="*/ 0 h 924402"/>
                <a:gd name="connsiteX271" fmla="*/ 2308721 w 4603109"/>
                <a:gd name="connsiteY271" fmla="*/ 0 h 924402"/>
                <a:gd name="connsiteX272" fmla="*/ 2309927 w 4603109"/>
                <a:gd name="connsiteY272" fmla="*/ 0 h 924402"/>
                <a:gd name="connsiteX273" fmla="*/ 2316435 w 4603109"/>
                <a:gd name="connsiteY273" fmla="*/ 0 h 924402"/>
                <a:gd name="connsiteX274" fmla="*/ 2316703 w 4603109"/>
                <a:gd name="connsiteY274" fmla="*/ 0 h 924402"/>
                <a:gd name="connsiteX275" fmla="*/ 2319466 w 4603109"/>
                <a:gd name="connsiteY275" fmla="*/ 0 h 924402"/>
                <a:gd name="connsiteX276" fmla="*/ 2322840 w 4603109"/>
                <a:gd name="connsiteY276" fmla="*/ 0 h 924402"/>
                <a:gd name="connsiteX277" fmla="*/ 2329528 w 4603109"/>
                <a:gd name="connsiteY277" fmla="*/ 0 h 924402"/>
                <a:gd name="connsiteX278" fmla="*/ 2330869 w 4603109"/>
                <a:gd name="connsiteY278" fmla="*/ 0 h 924402"/>
                <a:gd name="connsiteX279" fmla="*/ 2332328 w 4603109"/>
                <a:gd name="connsiteY279" fmla="*/ 0 h 924402"/>
                <a:gd name="connsiteX280" fmla="*/ 2332360 w 4603109"/>
                <a:gd name="connsiteY280" fmla="*/ 0 h 924402"/>
                <a:gd name="connsiteX281" fmla="*/ 2335803 w 4603109"/>
                <a:gd name="connsiteY281" fmla="*/ 0 h 924402"/>
                <a:gd name="connsiteX282" fmla="*/ 2343312 w 4603109"/>
                <a:gd name="connsiteY282" fmla="*/ 0 h 924402"/>
                <a:gd name="connsiteX283" fmla="*/ 2344804 w 4603109"/>
                <a:gd name="connsiteY283" fmla="*/ 0 h 924402"/>
                <a:gd name="connsiteX284" fmla="*/ 2346768 w 4603109"/>
                <a:gd name="connsiteY284" fmla="*/ 0 h 924402"/>
                <a:gd name="connsiteX285" fmla="*/ 2347827 w 4603109"/>
                <a:gd name="connsiteY285" fmla="*/ 0 h 924402"/>
                <a:gd name="connsiteX286" fmla="*/ 2352274 w 4603109"/>
                <a:gd name="connsiteY286" fmla="*/ 0 h 924402"/>
                <a:gd name="connsiteX287" fmla="*/ 2359443 w 4603109"/>
                <a:gd name="connsiteY287" fmla="*/ 0 h 924402"/>
                <a:gd name="connsiteX288" fmla="*/ 2359865 w 4603109"/>
                <a:gd name="connsiteY288" fmla="*/ 0 h 924402"/>
                <a:gd name="connsiteX289" fmla="*/ 2359989 w 4603109"/>
                <a:gd name="connsiteY289" fmla="*/ 0 h 924402"/>
                <a:gd name="connsiteX290" fmla="*/ 2360887 w 4603109"/>
                <a:gd name="connsiteY290" fmla="*/ 0 h 924402"/>
                <a:gd name="connsiteX291" fmla="*/ 2360934 w 4603109"/>
                <a:gd name="connsiteY291" fmla="*/ 0 h 924402"/>
                <a:gd name="connsiteX292" fmla="*/ 2371886 w 4603109"/>
                <a:gd name="connsiteY292" fmla="*/ 0 h 924402"/>
                <a:gd name="connsiteX293" fmla="*/ 2373377 w 4603109"/>
                <a:gd name="connsiteY293" fmla="*/ 0 h 924402"/>
                <a:gd name="connsiteX294" fmla="*/ 2377892 w 4603109"/>
                <a:gd name="connsiteY294" fmla="*/ 0 h 924402"/>
                <a:gd name="connsiteX295" fmla="*/ 2382339 w 4603109"/>
                <a:gd name="connsiteY295" fmla="*/ 0 h 924402"/>
                <a:gd name="connsiteX296" fmla="*/ 2390054 w 4603109"/>
                <a:gd name="connsiteY296" fmla="*/ 0 h 924402"/>
                <a:gd name="connsiteX297" fmla="*/ 2419821 w 4603109"/>
                <a:gd name="connsiteY297" fmla="*/ 0 h 924402"/>
                <a:gd name="connsiteX298" fmla="*/ 2427040 w 4603109"/>
                <a:gd name="connsiteY298" fmla="*/ 0 h 924402"/>
                <a:gd name="connsiteX299" fmla="*/ 2436490 w 4603109"/>
                <a:gd name="connsiteY299" fmla="*/ 0 h 924402"/>
                <a:gd name="connsiteX300" fmla="*/ 2444472 w 4603109"/>
                <a:gd name="connsiteY300" fmla="*/ 0 h 924402"/>
                <a:gd name="connsiteX301" fmla="*/ 2448678 w 4603109"/>
                <a:gd name="connsiteY301" fmla="*/ 0 h 924402"/>
                <a:gd name="connsiteX302" fmla="*/ 2450171 w 4603109"/>
                <a:gd name="connsiteY302" fmla="*/ 0 h 924402"/>
                <a:gd name="connsiteX303" fmla="*/ 2450609 w 4603109"/>
                <a:gd name="connsiteY303" fmla="*/ 0 h 924402"/>
                <a:gd name="connsiteX304" fmla="*/ 2463572 w 4603109"/>
                <a:gd name="connsiteY304" fmla="*/ 0 h 924402"/>
                <a:gd name="connsiteX305" fmla="*/ 2471081 w 4603109"/>
                <a:gd name="connsiteY305" fmla="*/ 0 h 924402"/>
                <a:gd name="connsiteX306" fmla="*/ 2472573 w 4603109"/>
                <a:gd name="connsiteY306" fmla="*/ 0 h 924402"/>
                <a:gd name="connsiteX307" fmla="*/ 2474537 w 4603109"/>
                <a:gd name="connsiteY307" fmla="*/ 0 h 924402"/>
                <a:gd name="connsiteX308" fmla="*/ 2475596 w 4603109"/>
                <a:gd name="connsiteY308" fmla="*/ 0 h 924402"/>
                <a:gd name="connsiteX309" fmla="*/ 2477252 w 4603109"/>
                <a:gd name="connsiteY309" fmla="*/ 0 h 924402"/>
                <a:gd name="connsiteX310" fmla="*/ 2478712 w 4603109"/>
                <a:gd name="connsiteY310" fmla="*/ 0 h 924402"/>
                <a:gd name="connsiteX311" fmla="*/ 2478743 w 4603109"/>
                <a:gd name="connsiteY311" fmla="*/ 0 h 924402"/>
                <a:gd name="connsiteX312" fmla="*/ 2480043 w 4603109"/>
                <a:gd name="connsiteY312" fmla="*/ 0 h 924402"/>
                <a:gd name="connsiteX313" fmla="*/ 2499655 w 4603109"/>
                <a:gd name="connsiteY313" fmla="*/ 0 h 924402"/>
                <a:gd name="connsiteX314" fmla="*/ 2501146 w 4603109"/>
                <a:gd name="connsiteY314" fmla="*/ 0 h 924402"/>
                <a:gd name="connsiteX315" fmla="*/ 2505661 w 4603109"/>
                <a:gd name="connsiteY315" fmla="*/ 0 h 924402"/>
                <a:gd name="connsiteX316" fmla="*/ 2508776 w 4603109"/>
                <a:gd name="connsiteY316" fmla="*/ 0 h 924402"/>
                <a:gd name="connsiteX317" fmla="*/ 2510108 w 4603109"/>
                <a:gd name="connsiteY317" fmla="*/ 0 h 924402"/>
                <a:gd name="connsiteX318" fmla="*/ 2524178 w 4603109"/>
                <a:gd name="connsiteY318" fmla="*/ 0 h 924402"/>
                <a:gd name="connsiteX319" fmla="*/ 2525248 w 4603109"/>
                <a:gd name="connsiteY319" fmla="*/ 0 h 924402"/>
                <a:gd name="connsiteX320" fmla="*/ 2525669 w 4603109"/>
                <a:gd name="connsiteY320" fmla="*/ 0 h 924402"/>
                <a:gd name="connsiteX321" fmla="*/ 2552329 w 4603109"/>
                <a:gd name="connsiteY321" fmla="*/ 0 h 924402"/>
                <a:gd name="connsiteX322" fmla="*/ 2552751 w 4603109"/>
                <a:gd name="connsiteY322" fmla="*/ 0 h 924402"/>
                <a:gd name="connsiteX323" fmla="*/ 2554242 w 4603109"/>
                <a:gd name="connsiteY323" fmla="*/ 0 h 924402"/>
                <a:gd name="connsiteX324" fmla="*/ 2574787 w 4603109"/>
                <a:gd name="connsiteY324" fmla="*/ 0 h 924402"/>
                <a:gd name="connsiteX325" fmla="*/ 2576279 w 4603109"/>
                <a:gd name="connsiteY325" fmla="*/ 0 h 924402"/>
                <a:gd name="connsiteX326" fmla="*/ 2576447 w 4603109"/>
                <a:gd name="connsiteY326" fmla="*/ 0 h 924402"/>
                <a:gd name="connsiteX327" fmla="*/ 2577940 w 4603109"/>
                <a:gd name="connsiteY327" fmla="*/ 0 h 924402"/>
                <a:gd name="connsiteX328" fmla="*/ 2603360 w 4603109"/>
                <a:gd name="connsiteY328" fmla="*/ 0 h 924402"/>
                <a:gd name="connsiteX329" fmla="*/ 2604852 w 4603109"/>
                <a:gd name="connsiteY329" fmla="*/ 0 h 924402"/>
                <a:gd name="connsiteX330" fmla="*/ 2605021 w 4603109"/>
                <a:gd name="connsiteY330" fmla="*/ 0 h 924402"/>
                <a:gd name="connsiteX331" fmla="*/ 2605484 w 4603109"/>
                <a:gd name="connsiteY331" fmla="*/ 0 h 924402"/>
                <a:gd name="connsiteX332" fmla="*/ 2606481 w 4603109"/>
                <a:gd name="connsiteY332" fmla="*/ 0 h 924402"/>
                <a:gd name="connsiteX333" fmla="*/ 2606512 w 4603109"/>
                <a:gd name="connsiteY333" fmla="*/ 0 h 924402"/>
                <a:gd name="connsiteX334" fmla="*/ 2606976 w 4603109"/>
                <a:gd name="connsiteY334" fmla="*/ 0 h 924402"/>
                <a:gd name="connsiteX335" fmla="*/ 2618923 w 4603109"/>
                <a:gd name="connsiteY335" fmla="*/ 0 h 924402"/>
                <a:gd name="connsiteX336" fmla="*/ 2621248 w 4603109"/>
                <a:gd name="connsiteY336" fmla="*/ 0 h 924402"/>
                <a:gd name="connsiteX337" fmla="*/ 2622740 w 4603109"/>
                <a:gd name="connsiteY337" fmla="*/ 0 h 924402"/>
                <a:gd name="connsiteX338" fmla="*/ 2627885 w 4603109"/>
                <a:gd name="connsiteY338" fmla="*/ 0 h 924402"/>
                <a:gd name="connsiteX339" fmla="*/ 2629377 w 4603109"/>
                <a:gd name="connsiteY339" fmla="*/ 0 h 924402"/>
                <a:gd name="connsiteX340" fmla="*/ 2634058 w 4603109"/>
                <a:gd name="connsiteY340" fmla="*/ 0 h 924402"/>
                <a:gd name="connsiteX341" fmla="*/ 2635549 w 4603109"/>
                <a:gd name="connsiteY341" fmla="*/ 0 h 924402"/>
                <a:gd name="connsiteX342" fmla="*/ 2636545 w 4603109"/>
                <a:gd name="connsiteY342" fmla="*/ 0 h 924402"/>
                <a:gd name="connsiteX343" fmla="*/ 2648987 w 4603109"/>
                <a:gd name="connsiteY343" fmla="*/ 0 h 924402"/>
                <a:gd name="connsiteX344" fmla="*/ 2649821 w 4603109"/>
                <a:gd name="connsiteY344" fmla="*/ 0 h 924402"/>
                <a:gd name="connsiteX345" fmla="*/ 2651313 w 4603109"/>
                <a:gd name="connsiteY345" fmla="*/ 0 h 924402"/>
                <a:gd name="connsiteX346" fmla="*/ 2651947 w 4603109"/>
                <a:gd name="connsiteY346" fmla="*/ 0 h 924402"/>
                <a:gd name="connsiteX347" fmla="*/ 2653017 w 4603109"/>
                <a:gd name="connsiteY347" fmla="*/ 0 h 924402"/>
                <a:gd name="connsiteX348" fmla="*/ 2653438 w 4603109"/>
                <a:gd name="connsiteY348" fmla="*/ 0 h 924402"/>
                <a:gd name="connsiteX349" fmla="*/ 2656459 w 4603109"/>
                <a:gd name="connsiteY349" fmla="*/ 0 h 924402"/>
                <a:gd name="connsiteX350" fmla="*/ 2657950 w 4603109"/>
                <a:gd name="connsiteY350" fmla="*/ 0 h 924402"/>
                <a:gd name="connsiteX351" fmla="*/ 2665460 w 4603109"/>
                <a:gd name="connsiteY351" fmla="*/ 0 h 924402"/>
                <a:gd name="connsiteX352" fmla="*/ 2680098 w 4603109"/>
                <a:gd name="connsiteY352" fmla="*/ 0 h 924402"/>
                <a:gd name="connsiteX353" fmla="*/ 2680520 w 4603109"/>
                <a:gd name="connsiteY353" fmla="*/ 0 h 924402"/>
                <a:gd name="connsiteX354" fmla="*/ 2682011 w 4603109"/>
                <a:gd name="connsiteY354" fmla="*/ 0 h 924402"/>
                <a:gd name="connsiteX355" fmla="*/ 2692542 w 4603109"/>
                <a:gd name="connsiteY355" fmla="*/ 0 h 924402"/>
                <a:gd name="connsiteX356" fmla="*/ 2702556 w 4603109"/>
                <a:gd name="connsiteY356" fmla="*/ 0 h 924402"/>
                <a:gd name="connsiteX357" fmla="*/ 2704048 w 4603109"/>
                <a:gd name="connsiteY357" fmla="*/ 0 h 924402"/>
                <a:gd name="connsiteX358" fmla="*/ 2724289 w 4603109"/>
                <a:gd name="connsiteY358" fmla="*/ 0 h 924402"/>
                <a:gd name="connsiteX359" fmla="*/ 2731129 w 4603109"/>
                <a:gd name="connsiteY359" fmla="*/ 0 h 924402"/>
                <a:gd name="connsiteX360" fmla="*/ 2732621 w 4603109"/>
                <a:gd name="connsiteY360" fmla="*/ 0 h 924402"/>
                <a:gd name="connsiteX361" fmla="*/ 2733253 w 4603109"/>
                <a:gd name="connsiteY361" fmla="*/ 0 h 924402"/>
                <a:gd name="connsiteX362" fmla="*/ 2734745 w 4603109"/>
                <a:gd name="connsiteY362" fmla="*/ 0 h 924402"/>
                <a:gd name="connsiteX363" fmla="*/ 2746692 w 4603109"/>
                <a:gd name="connsiteY363" fmla="*/ 0 h 924402"/>
                <a:gd name="connsiteX364" fmla="*/ 2749017 w 4603109"/>
                <a:gd name="connsiteY364" fmla="*/ 0 h 924402"/>
                <a:gd name="connsiteX365" fmla="*/ 2750509 w 4603109"/>
                <a:gd name="connsiteY365" fmla="*/ 0 h 924402"/>
                <a:gd name="connsiteX366" fmla="*/ 2754354 w 4603109"/>
                <a:gd name="connsiteY366" fmla="*/ 0 h 924402"/>
                <a:gd name="connsiteX367" fmla="*/ 2755654 w 4603109"/>
                <a:gd name="connsiteY367" fmla="*/ 0 h 924402"/>
                <a:gd name="connsiteX368" fmla="*/ 2757146 w 4603109"/>
                <a:gd name="connsiteY368" fmla="*/ 0 h 924402"/>
                <a:gd name="connsiteX369" fmla="*/ 2761827 w 4603109"/>
                <a:gd name="connsiteY369" fmla="*/ 0 h 924402"/>
                <a:gd name="connsiteX370" fmla="*/ 2763318 w 4603109"/>
                <a:gd name="connsiteY370" fmla="*/ 0 h 924402"/>
                <a:gd name="connsiteX371" fmla="*/ 2776756 w 4603109"/>
                <a:gd name="connsiteY371" fmla="*/ 0 h 924402"/>
                <a:gd name="connsiteX372" fmla="*/ 2777590 w 4603109"/>
                <a:gd name="connsiteY372" fmla="*/ 0 h 924402"/>
                <a:gd name="connsiteX373" fmla="*/ 2779082 w 4603109"/>
                <a:gd name="connsiteY373" fmla="*/ 0 h 924402"/>
                <a:gd name="connsiteX374" fmla="*/ 2783442 w 4603109"/>
                <a:gd name="connsiteY374" fmla="*/ 0 h 924402"/>
                <a:gd name="connsiteX375" fmla="*/ 2784228 w 4603109"/>
                <a:gd name="connsiteY375" fmla="*/ 0 h 924402"/>
                <a:gd name="connsiteX376" fmla="*/ 2785719 w 4603109"/>
                <a:gd name="connsiteY376" fmla="*/ 0 h 924402"/>
                <a:gd name="connsiteX377" fmla="*/ 2786473 w 4603109"/>
                <a:gd name="connsiteY377" fmla="*/ 0 h 924402"/>
                <a:gd name="connsiteX378" fmla="*/ 2793229 w 4603109"/>
                <a:gd name="connsiteY378" fmla="*/ 0 h 924402"/>
                <a:gd name="connsiteX379" fmla="*/ 2799367 w 4603109"/>
                <a:gd name="connsiteY379" fmla="*/ 0 h 924402"/>
                <a:gd name="connsiteX380" fmla="*/ 2813506 w 4603109"/>
                <a:gd name="connsiteY380" fmla="*/ 0 h 924402"/>
                <a:gd name="connsiteX381" fmla="*/ 2820311 w 4603109"/>
                <a:gd name="connsiteY381" fmla="*/ 0 h 924402"/>
                <a:gd name="connsiteX382" fmla="*/ 2827893 w 4603109"/>
                <a:gd name="connsiteY382" fmla="*/ 0 h 924402"/>
                <a:gd name="connsiteX383" fmla="*/ 2827940 w 4603109"/>
                <a:gd name="connsiteY383" fmla="*/ 0 h 924402"/>
                <a:gd name="connsiteX384" fmla="*/ 2829431 w 4603109"/>
                <a:gd name="connsiteY384" fmla="*/ 0 h 924402"/>
                <a:gd name="connsiteX385" fmla="*/ 2829978 w 4603109"/>
                <a:gd name="connsiteY385" fmla="*/ 0 h 924402"/>
                <a:gd name="connsiteX386" fmla="*/ 2852058 w 4603109"/>
                <a:gd name="connsiteY386" fmla="*/ 0 h 924402"/>
                <a:gd name="connsiteX387" fmla="*/ 2857060 w 4603109"/>
                <a:gd name="connsiteY387" fmla="*/ 0 h 924402"/>
                <a:gd name="connsiteX388" fmla="*/ 2857958 w 4603109"/>
                <a:gd name="connsiteY388" fmla="*/ 0 h 924402"/>
                <a:gd name="connsiteX389" fmla="*/ 2871601 w 4603109"/>
                <a:gd name="connsiteY389" fmla="*/ 0 h 924402"/>
                <a:gd name="connsiteX390" fmla="*/ 2882123 w 4603109"/>
                <a:gd name="connsiteY390" fmla="*/ 0 h 924402"/>
                <a:gd name="connsiteX391" fmla="*/ 2894046 w 4603109"/>
                <a:gd name="connsiteY391" fmla="*/ 0 h 924402"/>
                <a:gd name="connsiteX392" fmla="*/ 2903496 w 4603109"/>
                <a:gd name="connsiteY392" fmla="*/ 0 h 924402"/>
                <a:gd name="connsiteX393" fmla="*/ 2911211 w 4603109"/>
                <a:gd name="connsiteY393" fmla="*/ 0 h 924402"/>
                <a:gd name="connsiteX394" fmla="*/ 2914242 w 4603109"/>
                <a:gd name="connsiteY394" fmla="*/ 0 h 924402"/>
                <a:gd name="connsiteX395" fmla="*/ 2914461 w 4603109"/>
                <a:gd name="connsiteY395" fmla="*/ 0 h 924402"/>
                <a:gd name="connsiteX396" fmla="*/ 2924111 w 4603109"/>
                <a:gd name="connsiteY396" fmla="*/ 0 h 924402"/>
                <a:gd name="connsiteX397" fmla="*/ 2927136 w 4603109"/>
                <a:gd name="connsiteY397" fmla="*/ 0 h 924402"/>
                <a:gd name="connsiteX398" fmla="*/ 2933561 w 4603109"/>
                <a:gd name="connsiteY398" fmla="*/ 0 h 924402"/>
                <a:gd name="connsiteX399" fmla="*/ 2939580 w 4603109"/>
                <a:gd name="connsiteY399" fmla="*/ 0 h 924402"/>
                <a:gd name="connsiteX400" fmla="*/ 2941275 w 4603109"/>
                <a:gd name="connsiteY400" fmla="*/ 0 h 924402"/>
                <a:gd name="connsiteX401" fmla="*/ 2941543 w 4603109"/>
                <a:gd name="connsiteY401" fmla="*/ 0 h 924402"/>
                <a:gd name="connsiteX402" fmla="*/ 2945586 w 4603109"/>
                <a:gd name="connsiteY402" fmla="*/ 0 h 924402"/>
                <a:gd name="connsiteX403" fmla="*/ 2950032 w 4603109"/>
                <a:gd name="connsiteY403" fmla="*/ 0 h 924402"/>
                <a:gd name="connsiteX404" fmla="*/ 2955662 w 4603109"/>
                <a:gd name="connsiteY404" fmla="*/ 0 h 924402"/>
                <a:gd name="connsiteX405" fmla="*/ 2955709 w 4603109"/>
                <a:gd name="connsiteY405" fmla="*/ 0 h 924402"/>
                <a:gd name="connsiteX406" fmla="*/ 2957200 w 4603109"/>
                <a:gd name="connsiteY406" fmla="*/ 0 h 924402"/>
                <a:gd name="connsiteX407" fmla="*/ 2957747 w 4603109"/>
                <a:gd name="connsiteY407" fmla="*/ 0 h 924402"/>
                <a:gd name="connsiteX408" fmla="*/ 2968152 w 4603109"/>
                <a:gd name="connsiteY408" fmla="*/ 0 h 924402"/>
                <a:gd name="connsiteX409" fmla="*/ 2969644 w 4603109"/>
                <a:gd name="connsiteY409" fmla="*/ 0 h 924402"/>
                <a:gd name="connsiteX410" fmla="*/ 2972667 w 4603109"/>
                <a:gd name="connsiteY410" fmla="*/ 0 h 924402"/>
                <a:gd name="connsiteX411" fmla="*/ 2977114 w 4603109"/>
                <a:gd name="connsiteY411" fmla="*/ 0 h 924402"/>
                <a:gd name="connsiteX412" fmla="*/ 2984829 w 4603109"/>
                <a:gd name="connsiteY412" fmla="*/ 0 h 924402"/>
                <a:gd name="connsiteX413" fmla="*/ 2985727 w 4603109"/>
                <a:gd name="connsiteY413" fmla="*/ 0 h 924402"/>
                <a:gd name="connsiteX414" fmla="*/ 2999370 w 4603109"/>
                <a:gd name="connsiteY414" fmla="*/ 0 h 924402"/>
                <a:gd name="connsiteX415" fmla="*/ 3021815 w 4603109"/>
                <a:gd name="connsiteY415" fmla="*/ 0 h 924402"/>
                <a:gd name="connsiteX416" fmla="*/ 3031265 w 4603109"/>
                <a:gd name="connsiteY416" fmla="*/ 0 h 924402"/>
                <a:gd name="connsiteX417" fmla="*/ 3042230 w 4603109"/>
                <a:gd name="connsiteY417" fmla="*/ 0 h 924402"/>
                <a:gd name="connsiteX418" fmla="*/ 3044946 w 4603109"/>
                <a:gd name="connsiteY418" fmla="*/ 0 h 924402"/>
                <a:gd name="connsiteX419" fmla="*/ 3051880 w 4603109"/>
                <a:gd name="connsiteY419" fmla="*/ 0 h 924402"/>
                <a:gd name="connsiteX420" fmla="*/ 3061330 w 4603109"/>
                <a:gd name="connsiteY420" fmla="*/ 0 h 924402"/>
                <a:gd name="connsiteX421" fmla="*/ 3067349 w 4603109"/>
                <a:gd name="connsiteY421" fmla="*/ 0 h 924402"/>
                <a:gd name="connsiteX422" fmla="*/ 3069312 w 4603109"/>
                <a:gd name="connsiteY422" fmla="*/ 0 h 924402"/>
                <a:gd name="connsiteX423" fmla="*/ 3073355 w 4603109"/>
                <a:gd name="connsiteY423" fmla="*/ 0 h 924402"/>
                <a:gd name="connsiteX424" fmla="*/ 3073518 w 4603109"/>
                <a:gd name="connsiteY424" fmla="*/ 0 h 924402"/>
                <a:gd name="connsiteX425" fmla="*/ 3075011 w 4603109"/>
                <a:gd name="connsiteY425" fmla="*/ 0 h 924402"/>
                <a:gd name="connsiteX426" fmla="*/ 3077801 w 4603109"/>
                <a:gd name="connsiteY426" fmla="*/ 0 h 924402"/>
                <a:gd name="connsiteX427" fmla="*/ 3095921 w 4603109"/>
                <a:gd name="connsiteY427" fmla="*/ 0 h 924402"/>
                <a:gd name="connsiteX428" fmla="*/ 3097413 w 4603109"/>
                <a:gd name="connsiteY428" fmla="*/ 0 h 924402"/>
                <a:gd name="connsiteX429" fmla="*/ 3100436 w 4603109"/>
                <a:gd name="connsiteY429" fmla="*/ 0 h 924402"/>
                <a:gd name="connsiteX430" fmla="*/ 3103552 w 4603109"/>
                <a:gd name="connsiteY430" fmla="*/ 0 h 924402"/>
                <a:gd name="connsiteX431" fmla="*/ 3104883 w 4603109"/>
                <a:gd name="connsiteY431" fmla="*/ 0 h 924402"/>
                <a:gd name="connsiteX432" fmla="*/ 3120023 w 4603109"/>
                <a:gd name="connsiteY432" fmla="*/ 0 h 924402"/>
                <a:gd name="connsiteX433" fmla="*/ 3120445 w 4603109"/>
                <a:gd name="connsiteY433" fmla="*/ 0 h 924402"/>
                <a:gd name="connsiteX434" fmla="*/ 3149018 w 4603109"/>
                <a:gd name="connsiteY434" fmla="*/ 0 h 924402"/>
                <a:gd name="connsiteX435" fmla="*/ 3150088 w 4603109"/>
                <a:gd name="connsiteY435" fmla="*/ 0 h 924402"/>
                <a:gd name="connsiteX436" fmla="*/ 3150509 w 4603109"/>
                <a:gd name="connsiteY436" fmla="*/ 0 h 924402"/>
                <a:gd name="connsiteX437" fmla="*/ 3171054 w 4603109"/>
                <a:gd name="connsiteY437" fmla="*/ 0 h 924402"/>
                <a:gd name="connsiteX438" fmla="*/ 3172715 w 4603109"/>
                <a:gd name="connsiteY438" fmla="*/ 0 h 924402"/>
                <a:gd name="connsiteX439" fmla="*/ 3199627 w 4603109"/>
                <a:gd name="connsiteY439" fmla="*/ 0 h 924402"/>
                <a:gd name="connsiteX440" fmla="*/ 3201119 w 4603109"/>
                <a:gd name="connsiteY440" fmla="*/ 0 h 924402"/>
                <a:gd name="connsiteX441" fmla="*/ 3201287 w 4603109"/>
                <a:gd name="connsiteY441" fmla="*/ 0 h 924402"/>
                <a:gd name="connsiteX442" fmla="*/ 3201751 w 4603109"/>
                <a:gd name="connsiteY442" fmla="*/ 0 h 924402"/>
                <a:gd name="connsiteX443" fmla="*/ 3202780 w 4603109"/>
                <a:gd name="connsiteY443" fmla="*/ 0 h 924402"/>
                <a:gd name="connsiteX444" fmla="*/ 3217515 w 4603109"/>
                <a:gd name="connsiteY444" fmla="*/ 0 h 924402"/>
                <a:gd name="connsiteX445" fmla="*/ 3224152 w 4603109"/>
                <a:gd name="connsiteY445" fmla="*/ 0 h 924402"/>
                <a:gd name="connsiteX446" fmla="*/ 3230324 w 4603109"/>
                <a:gd name="connsiteY446" fmla="*/ 0 h 924402"/>
                <a:gd name="connsiteX447" fmla="*/ 3231321 w 4603109"/>
                <a:gd name="connsiteY447" fmla="*/ 0 h 924402"/>
                <a:gd name="connsiteX448" fmla="*/ 3231816 w 4603109"/>
                <a:gd name="connsiteY448" fmla="*/ 0 h 924402"/>
                <a:gd name="connsiteX449" fmla="*/ 3243763 w 4603109"/>
                <a:gd name="connsiteY449" fmla="*/ 0 h 924402"/>
                <a:gd name="connsiteX450" fmla="*/ 3246088 w 4603109"/>
                <a:gd name="connsiteY450" fmla="*/ 0 h 924402"/>
                <a:gd name="connsiteX451" fmla="*/ 3247580 w 4603109"/>
                <a:gd name="connsiteY451" fmla="*/ 0 h 924402"/>
                <a:gd name="connsiteX452" fmla="*/ 3247792 w 4603109"/>
                <a:gd name="connsiteY452" fmla="*/ 0 h 924402"/>
                <a:gd name="connsiteX453" fmla="*/ 3248214 w 4603109"/>
                <a:gd name="connsiteY453" fmla="*/ 0 h 924402"/>
                <a:gd name="connsiteX454" fmla="*/ 3252725 w 4603109"/>
                <a:gd name="connsiteY454" fmla="*/ 0 h 924402"/>
                <a:gd name="connsiteX455" fmla="*/ 3254217 w 4603109"/>
                <a:gd name="connsiteY455" fmla="*/ 0 h 924402"/>
                <a:gd name="connsiteX456" fmla="*/ 3260235 w 4603109"/>
                <a:gd name="connsiteY456" fmla="*/ 0 h 924402"/>
                <a:gd name="connsiteX457" fmla="*/ 3276787 w 4603109"/>
                <a:gd name="connsiteY457" fmla="*/ 0 h 924402"/>
                <a:gd name="connsiteX458" fmla="*/ 3277857 w 4603109"/>
                <a:gd name="connsiteY458" fmla="*/ 0 h 924402"/>
                <a:gd name="connsiteX459" fmla="*/ 3278278 w 4603109"/>
                <a:gd name="connsiteY459" fmla="*/ 0 h 924402"/>
                <a:gd name="connsiteX460" fmla="*/ 3290300 w 4603109"/>
                <a:gd name="connsiteY460" fmla="*/ 0 h 924402"/>
                <a:gd name="connsiteX461" fmla="*/ 3298823 w 4603109"/>
                <a:gd name="connsiteY461" fmla="*/ 0 h 924402"/>
                <a:gd name="connsiteX462" fmla="*/ 3327396 w 4603109"/>
                <a:gd name="connsiteY462" fmla="*/ 0 h 924402"/>
                <a:gd name="connsiteX463" fmla="*/ 3328888 w 4603109"/>
                <a:gd name="connsiteY463" fmla="*/ 0 h 924402"/>
                <a:gd name="connsiteX464" fmla="*/ 3329520 w 4603109"/>
                <a:gd name="connsiteY464" fmla="*/ 0 h 924402"/>
                <a:gd name="connsiteX465" fmla="*/ 3345284 w 4603109"/>
                <a:gd name="connsiteY465" fmla="*/ 0 h 924402"/>
                <a:gd name="connsiteX466" fmla="*/ 3349129 w 4603109"/>
                <a:gd name="connsiteY466" fmla="*/ 0 h 924402"/>
                <a:gd name="connsiteX467" fmla="*/ 3351921 w 4603109"/>
                <a:gd name="connsiteY467" fmla="*/ 0 h 924402"/>
                <a:gd name="connsiteX468" fmla="*/ 3358093 w 4603109"/>
                <a:gd name="connsiteY468" fmla="*/ 0 h 924402"/>
                <a:gd name="connsiteX469" fmla="*/ 3359585 w 4603109"/>
                <a:gd name="connsiteY469" fmla="*/ 0 h 924402"/>
                <a:gd name="connsiteX470" fmla="*/ 3371532 w 4603109"/>
                <a:gd name="connsiteY470" fmla="*/ 0 h 924402"/>
                <a:gd name="connsiteX471" fmla="*/ 3373857 w 4603109"/>
                <a:gd name="connsiteY471" fmla="*/ 0 h 924402"/>
                <a:gd name="connsiteX472" fmla="*/ 3375349 w 4603109"/>
                <a:gd name="connsiteY472" fmla="*/ 0 h 924402"/>
                <a:gd name="connsiteX473" fmla="*/ 3380494 w 4603109"/>
                <a:gd name="connsiteY473" fmla="*/ 0 h 924402"/>
                <a:gd name="connsiteX474" fmla="*/ 3381986 w 4603109"/>
                <a:gd name="connsiteY474" fmla="*/ 0 h 924402"/>
                <a:gd name="connsiteX475" fmla="*/ 3388004 w 4603109"/>
                <a:gd name="connsiteY475" fmla="*/ 0 h 924402"/>
                <a:gd name="connsiteX476" fmla="*/ 3408282 w 4603109"/>
                <a:gd name="connsiteY476" fmla="*/ 0 h 924402"/>
                <a:gd name="connsiteX477" fmla="*/ 3418069 w 4603109"/>
                <a:gd name="connsiteY477" fmla="*/ 0 h 924402"/>
                <a:gd name="connsiteX478" fmla="*/ 3424207 w 4603109"/>
                <a:gd name="connsiteY478" fmla="*/ 0 h 924402"/>
                <a:gd name="connsiteX479" fmla="*/ 3424753 w 4603109"/>
                <a:gd name="connsiteY479" fmla="*/ 0 h 924402"/>
                <a:gd name="connsiteX480" fmla="*/ 3452733 w 4603109"/>
                <a:gd name="connsiteY480" fmla="*/ 0 h 924402"/>
                <a:gd name="connsiteX481" fmla="*/ 3454818 w 4603109"/>
                <a:gd name="connsiteY481" fmla="*/ 0 h 924402"/>
                <a:gd name="connsiteX482" fmla="*/ 3476898 w 4603109"/>
                <a:gd name="connsiteY482" fmla="*/ 0 h 924402"/>
                <a:gd name="connsiteX483" fmla="*/ 3496441 w 4603109"/>
                <a:gd name="connsiteY483" fmla="*/ 0 h 924402"/>
                <a:gd name="connsiteX484" fmla="*/ 3509236 w 4603109"/>
                <a:gd name="connsiteY484" fmla="*/ 0 h 924402"/>
                <a:gd name="connsiteX485" fmla="*/ 3518886 w 4603109"/>
                <a:gd name="connsiteY485" fmla="*/ 0 h 924402"/>
                <a:gd name="connsiteX486" fmla="*/ 3528336 w 4603109"/>
                <a:gd name="connsiteY486" fmla="*/ 0 h 924402"/>
                <a:gd name="connsiteX487" fmla="*/ 3536051 w 4603109"/>
                <a:gd name="connsiteY487" fmla="*/ 0 h 924402"/>
                <a:gd name="connsiteX488" fmla="*/ 3539301 w 4603109"/>
                <a:gd name="connsiteY488" fmla="*/ 0 h 924402"/>
                <a:gd name="connsiteX489" fmla="*/ 3540361 w 4603109"/>
                <a:gd name="connsiteY489" fmla="*/ 0 h 924402"/>
                <a:gd name="connsiteX490" fmla="*/ 3544807 w 4603109"/>
                <a:gd name="connsiteY490" fmla="*/ 0 h 924402"/>
                <a:gd name="connsiteX491" fmla="*/ 3551976 w 4603109"/>
                <a:gd name="connsiteY491" fmla="*/ 0 h 924402"/>
                <a:gd name="connsiteX492" fmla="*/ 3552522 w 4603109"/>
                <a:gd name="connsiteY492" fmla="*/ 0 h 924402"/>
                <a:gd name="connsiteX493" fmla="*/ 3564420 w 4603109"/>
                <a:gd name="connsiteY493" fmla="*/ 0 h 924402"/>
                <a:gd name="connsiteX494" fmla="*/ 3570426 w 4603109"/>
                <a:gd name="connsiteY494" fmla="*/ 0 h 924402"/>
                <a:gd name="connsiteX495" fmla="*/ 3574872 w 4603109"/>
                <a:gd name="connsiteY495" fmla="*/ 0 h 924402"/>
                <a:gd name="connsiteX496" fmla="*/ 3580502 w 4603109"/>
                <a:gd name="connsiteY496" fmla="*/ 0 h 924402"/>
                <a:gd name="connsiteX497" fmla="*/ 3582587 w 4603109"/>
                <a:gd name="connsiteY497" fmla="*/ 0 h 924402"/>
                <a:gd name="connsiteX498" fmla="*/ 3624210 w 4603109"/>
                <a:gd name="connsiteY498" fmla="*/ 0 h 924402"/>
                <a:gd name="connsiteX499" fmla="*/ 3637005 w 4603109"/>
                <a:gd name="connsiteY499" fmla="*/ 0 h 924402"/>
                <a:gd name="connsiteX500" fmla="*/ 3646655 w 4603109"/>
                <a:gd name="connsiteY500" fmla="*/ 0 h 924402"/>
                <a:gd name="connsiteX501" fmla="*/ 3656105 w 4603109"/>
                <a:gd name="connsiteY501" fmla="*/ 0 h 924402"/>
                <a:gd name="connsiteX502" fmla="*/ 3667070 w 4603109"/>
                <a:gd name="connsiteY502" fmla="*/ 0 h 924402"/>
                <a:gd name="connsiteX503" fmla="*/ 3668130 w 4603109"/>
                <a:gd name="connsiteY503" fmla="*/ 0 h 924402"/>
                <a:gd name="connsiteX504" fmla="*/ 3669786 w 4603109"/>
                <a:gd name="connsiteY504" fmla="*/ 0 h 924402"/>
                <a:gd name="connsiteX505" fmla="*/ 3672576 w 4603109"/>
                <a:gd name="connsiteY505" fmla="*/ 0 h 924402"/>
                <a:gd name="connsiteX506" fmla="*/ 3692189 w 4603109"/>
                <a:gd name="connsiteY506" fmla="*/ 0 h 924402"/>
                <a:gd name="connsiteX507" fmla="*/ 3698195 w 4603109"/>
                <a:gd name="connsiteY507" fmla="*/ 0 h 924402"/>
                <a:gd name="connsiteX508" fmla="*/ 3702641 w 4603109"/>
                <a:gd name="connsiteY508" fmla="*/ 0 h 924402"/>
                <a:gd name="connsiteX509" fmla="*/ 3744863 w 4603109"/>
                <a:gd name="connsiteY509" fmla="*/ 0 h 924402"/>
                <a:gd name="connsiteX510" fmla="*/ 3745285 w 4603109"/>
                <a:gd name="connsiteY510" fmla="*/ 0 h 924402"/>
                <a:gd name="connsiteX511" fmla="*/ 3795894 w 4603109"/>
                <a:gd name="connsiteY511" fmla="*/ 0 h 924402"/>
                <a:gd name="connsiteX512" fmla="*/ 3797555 w 4603109"/>
                <a:gd name="connsiteY512" fmla="*/ 0 h 924402"/>
                <a:gd name="connsiteX513" fmla="*/ 3826591 w 4603109"/>
                <a:gd name="connsiteY513" fmla="*/ 0 h 924402"/>
                <a:gd name="connsiteX514" fmla="*/ 3842355 w 4603109"/>
                <a:gd name="connsiteY514" fmla="*/ 0 h 924402"/>
                <a:gd name="connsiteX515" fmla="*/ 3848992 w 4603109"/>
                <a:gd name="connsiteY515" fmla="*/ 0 h 924402"/>
                <a:gd name="connsiteX516" fmla="*/ 3872632 w 4603109"/>
                <a:gd name="connsiteY516" fmla="*/ 0 h 924402"/>
                <a:gd name="connsiteX517" fmla="*/ 3873054 w 4603109"/>
                <a:gd name="connsiteY517" fmla="*/ 0 h 924402"/>
                <a:gd name="connsiteX518" fmla="*/ 3885075 w 4603109"/>
                <a:gd name="connsiteY518" fmla="*/ 0 h 924402"/>
                <a:gd name="connsiteX519" fmla="*/ 3923663 w 4603109"/>
                <a:gd name="connsiteY519" fmla="*/ 0 h 924402"/>
                <a:gd name="connsiteX520" fmla="*/ 3954360 w 4603109"/>
                <a:gd name="connsiteY520" fmla="*/ 0 h 924402"/>
                <a:gd name="connsiteX521" fmla="*/ 3970124 w 4603109"/>
                <a:gd name="connsiteY521" fmla="*/ 0 h 924402"/>
                <a:gd name="connsiteX522" fmla="*/ 3976761 w 4603109"/>
                <a:gd name="connsiteY522" fmla="*/ 0 h 924402"/>
                <a:gd name="connsiteX523" fmla="*/ 4012844 w 4603109"/>
                <a:gd name="connsiteY523" fmla="*/ 0 h 924402"/>
                <a:gd name="connsiteX524" fmla="*/ 4049593 w 4603109"/>
                <a:gd name="connsiteY524" fmla="*/ 0 h 924402"/>
                <a:gd name="connsiteX525" fmla="*/ 4169647 w 4603109"/>
                <a:gd name="connsiteY525" fmla="*/ 0 h 924402"/>
                <a:gd name="connsiteX526" fmla="*/ 4177362 w 4603109"/>
                <a:gd name="connsiteY526" fmla="*/ 0 h 924402"/>
                <a:gd name="connsiteX527" fmla="*/ 4297416 w 4603109"/>
                <a:gd name="connsiteY527" fmla="*/ 0 h 924402"/>
                <a:gd name="connsiteX528" fmla="*/ 4379339 w 4603109"/>
                <a:gd name="connsiteY528" fmla="*/ 47054 h 924402"/>
                <a:gd name="connsiteX529" fmla="*/ 4591731 w 4603109"/>
                <a:gd name="connsiteY529" fmla="*/ 415146 h 924402"/>
                <a:gd name="connsiteX530" fmla="*/ 4591731 w 4603109"/>
                <a:gd name="connsiteY530" fmla="*/ 509257 h 924402"/>
                <a:gd name="connsiteX531" fmla="*/ 4379339 w 4603109"/>
                <a:gd name="connsiteY531" fmla="*/ 877348 h 924402"/>
                <a:gd name="connsiteX532" fmla="*/ 4297416 w 4603109"/>
                <a:gd name="connsiteY532" fmla="*/ 924402 h 924402"/>
                <a:gd name="connsiteX533" fmla="*/ 4169647 w 4603109"/>
                <a:gd name="connsiteY533" fmla="*/ 924402 h 924402"/>
                <a:gd name="connsiteX534" fmla="*/ 3976761 w 4603109"/>
                <a:gd name="connsiteY534" fmla="*/ 924402 h 924402"/>
                <a:gd name="connsiteX535" fmla="*/ 3872632 w 4603109"/>
                <a:gd name="connsiteY535" fmla="*/ 924402 h 924402"/>
                <a:gd name="connsiteX536" fmla="*/ 3848992 w 4603109"/>
                <a:gd name="connsiteY536" fmla="*/ 924402 h 924402"/>
                <a:gd name="connsiteX537" fmla="*/ 3744863 w 4603109"/>
                <a:gd name="connsiteY537" fmla="*/ 924402 h 924402"/>
                <a:gd name="connsiteX538" fmla="*/ 3702641 w 4603109"/>
                <a:gd name="connsiteY538" fmla="*/ 924402 h 924402"/>
                <a:gd name="connsiteX539" fmla="*/ 3672576 w 4603109"/>
                <a:gd name="connsiteY539" fmla="*/ 924402 h 924402"/>
                <a:gd name="connsiteX540" fmla="*/ 3656105 w 4603109"/>
                <a:gd name="connsiteY540" fmla="*/ 924402 h 924402"/>
                <a:gd name="connsiteX541" fmla="*/ 3574872 w 4603109"/>
                <a:gd name="connsiteY541" fmla="*/ 924402 h 924402"/>
                <a:gd name="connsiteX542" fmla="*/ 3551976 w 4603109"/>
                <a:gd name="connsiteY542" fmla="*/ 924402 h 924402"/>
                <a:gd name="connsiteX543" fmla="*/ 3544807 w 4603109"/>
                <a:gd name="connsiteY543" fmla="*/ 924402 h 924402"/>
                <a:gd name="connsiteX544" fmla="*/ 3528336 w 4603109"/>
                <a:gd name="connsiteY544" fmla="*/ 924402 h 924402"/>
                <a:gd name="connsiteX545" fmla="*/ 3424207 w 4603109"/>
                <a:gd name="connsiteY545" fmla="*/ 924402 h 924402"/>
                <a:gd name="connsiteX546" fmla="*/ 3381986 w 4603109"/>
                <a:gd name="connsiteY546" fmla="*/ 924402 h 924402"/>
                <a:gd name="connsiteX547" fmla="*/ 3380494 w 4603109"/>
                <a:gd name="connsiteY547" fmla="*/ 924402 h 924402"/>
                <a:gd name="connsiteX548" fmla="*/ 3351921 w 4603109"/>
                <a:gd name="connsiteY548" fmla="*/ 924402 h 924402"/>
                <a:gd name="connsiteX549" fmla="*/ 3277857 w 4603109"/>
                <a:gd name="connsiteY549" fmla="*/ 924402 h 924402"/>
                <a:gd name="connsiteX550" fmla="*/ 3254217 w 4603109"/>
                <a:gd name="connsiteY550" fmla="*/ 924402 h 924402"/>
                <a:gd name="connsiteX551" fmla="*/ 3252725 w 4603109"/>
                <a:gd name="connsiteY551" fmla="*/ 924402 h 924402"/>
                <a:gd name="connsiteX552" fmla="*/ 3247792 w 4603109"/>
                <a:gd name="connsiteY552" fmla="*/ 924402 h 924402"/>
                <a:gd name="connsiteX553" fmla="*/ 3231321 w 4603109"/>
                <a:gd name="connsiteY553" fmla="*/ 924402 h 924402"/>
                <a:gd name="connsiteX554" fmla="*/ 3224152 w 4603109"/>
                <a:gd name="connsiteY554" fmla="*/ 924402 h 924402"/>
                <a:gd name="connsiteX555" fmla="*/ 3150088 w 4603109"/>
                <a:gd name="connsiteY555" fmla="*/ 924402 h 924402"/>
                <a:gd name="connsiteX556" fmla="*/ 3120023 w 4603109"/>
                <a:gd name="connsiteY556" fmla="*/ 924402 h 924402"/>
                <a:gd name="connsiteX557" fmla="*/ 3104883 w 4603109"/>
                <a:gd name="connsiteY557" fmla="*/ 924402 h 924402"/>
                <a:gd name="connsiteX558" fmla="*/ 3103552 w 4603109"/>
                <a:gd name="connsiteY558" fmla="*/ 924402 h 924402"/>
                <a:gd name="connsiteX559" fmla="*/ 3077801 w 4603109"/>
                <a:gd name="connsiteY559" fmla="*/ 924402 h 924402"/>
                <a:gd name="connsiteX560" fmla="*/ 3061330 w 4603109"/>
                <a:gd name="connsiteY560" fmla="*/ 924402 h 924402"/>
                <a:gd name="connsiteX561" fmla="*/ 3031265 w 4603109"/>
                <a:gd name="connsiteY561" fmla="*/ 924402 h 924402"/>
                <a:gd name="connsiteX562" fmla="*/ 2977114 w 4603109"/>
                <a:gd name="connsiteY562" fmla="*/ 924402 h 924402"/>
                <a:gd name="connsiteX563" fmla="*/ 2957200 w 4603109"/>
                <a:gd name="connsiteY563" fmla="*/ 924402 h 924402"/>
                <a:gd name="connsiteX564" fmla="*/ 2955709 w 4603109"/>
                <a:gd name="connsiteY564" fmla="*/ 924402 h 924402"/>
                <a:gd name="connsiteX565" fmla="*/ 2950032 w 4603109"/>
                <a:gd name="connsiteY565" fmla="*/ 924402 h 924402"/>
                <a:gd name="connsiteX566" fmla="*/ 2933561 w 4603109"/>
                <a:gd name="connsiteY566" fmla="*/ 924402 h 924402"/>
                <a:gd name="connsiteX567" fmla="*/ 2927136 w 4603109"/>
                <a:gd name="connsiteY567" fmla="*/ 924402 h 924402"/>
                <a:gd name="connsiteX568" fmla="*/ 2903496 w 4603109"/>
                <a:gd name="connsiteY568" fmla="*/ 924402 h 924402"/>
                <a:gd name="connsiteX569" fmla="*/ 2829431 w 4603109"/>
                <a:gd name="connsiteY569" fmla="*/ 924402 h 924402"/>
                <a:gd name="connsiteX570" fmla="*/ 2827940 w 4603109"/>
                <a:gd name="connsiteY570" fmla="*/ 924402 h 924402"/>
                <a:gd name="connsiteX571" fmla="*/ 2799367 w 4603109"/>
                <a:gd name="connsiteY571" fmla="*/ 924402 h 924402"/>
                <a:gd name="connsiteX572" fmla="*/ 2785719 w 4603109"/>
                <a:gd name="connsiteY572" fmla="*/ 924402 h 924402"/>
                <a:gd name="connsiteX573" fmla="*/ 2784228 w 4603109"/>
                <a:gd name="connsiteY573" fmla="*/ 924402 h 924402"/>
                <a:gd name="connsiteX574" fmla="*/ 2757146 w 4603109"/>
                <a:gd name="connsiteY574" fmla="*/ 924402 h 924402"/>
                <a:gd name="connsiteX575" fmla="*/ 2755654 w 4603109"/>
                <a:gd name="connsiteY575" fmla="*/ 924402 h 924402"/>
                <a:gd name="connsiteX576" fmla="*/ 2680098 w 4603109"/>
                <a:gd name="connsiteY576" fmla="*/ 924402 h 924402"/>
                <a:gd name="connsiteX577" fmla="*/ 2657950 w 4603109"/>
                <a:gd name="connsiteY577" fmla="*/ 924402 h 924402"/>
                <a:gd name="connsiteX578" fmla="*/ 2656459 w 4603109"/>
                <a:gd name="connsiteY578" fmla="*/ 924402 h 924402"/>
                <a:gd name="connsiteX579" fmla="*/ 2653017 w 4603109"/>
                <a:gd name="connsiteY579" fmla="*/ 924402 h 924402"/>
                <a:gd name="connsiteX580" fmla="*/ 2636545 w 4603109"/>
                <a:gd name="connsiteY580" fmla="*/ 924402 h 924402"/>
                <a:gd name="connsiteX581" fmla="*/ 2629377 w 4603109"/>
                <a:gd name="connsiteY581" fmla="*/ 924402 h 924402"/>
                <a:gd name="connsiteX582" fmla="*/ 2627885 w 4603109"/>
                <a:gd name="connsiteY582" fmla="*/ 924402 h 924402"/>
                <a:gd name="connsiteX583" fmla="*/ 2606481 w 4603109"/>
                <a:gd name="connsiteY583" fmla="*/ 924402 h 924402"/>
                <a:gd name="connsiteX584" fmla="*/ 2552329 w 4603109"/>
                <a:gd name="connsiteY584" fmla="*/ 924402 h 924402"/>
                <a:gd name="connsiteX585" fmla="*/ 2525248 w 4603109"/>
                <a:gd name="connsiteY585" fmla="*/ 924402 h 924402"/>
                <a:gd name="connsiteX586" fmla="*/ 2510108 w 4603109"/>
                <a:gd name="connsiteY586" fmla="*/ 924402 h 924402"/>
                <a:gd name="connsiteX587" fmla="*/ 2508776 w 4603109"/>
                <a:gd name="connsiteY587" fmla="*/ 924402 h 924402"/>
                <a:gd name="connsiteX588" fmla="*/ 2480043 w 4603109"/>
                <a:gd name="connsiteY588" fmla="*/ 924402 h 924402"/>
                <a:gd name="connsiteX589" fmla="*/ 2478712 w 4603109"/>
                <a:gd name="connsiteY589" fmla="*/ 924402 h 924402"/>
                <a:gd name="connsiteX590" fmla="*/ 2463572 w 4603109"/>
                <a:gd name="connsiteY590" fmla="*/ 924402 h 924402"/>
                <a:gd name="connsiteX591" fmla="*/ 2436490 w 4603109"/>
                <a:gd name="connsiteY591" fmla="*/ 924402 h 924402"/>
                <a:gd name="connsiteX592" fmla="*/ 2382339 w 4603109"/>
                <a:gd name="connsiteY592" fmla="*/ 924402 h 924402"/>
                <a:gd name="connsiteX593" fmla="*/ 2360934 w 4603109"/>
                <a:gd name="connsiteY593" fmla="*/ 924402 h 924402"/>
                <a:gd name="connsiteX594" fmla="*/ 2359443 w 4603109"/>
                <a:gd name="connsiteY594" fmla="*/ 924402 h 924402"/>
                <a:gd name="connsiteX595" fmla="*/ 2352274 w 4603109"/>
                <a:gd name="connsiteY595" fmla="*/ 924402 h 924402"/>
                <a:gd name="connsiteX596" fmla="*/ 2335803 w 4603109"/>
                <a:gd name="connsiteY596" fmla="*/ 924402 h 924402"/>
                <a:gd name="connsiteX597" fmla="*/ 2332360 w 4603109"/>
                <a:gd name="connsiteY597" fmla="*/ 924402 h 924402"/>
                <a:gd name="connsiteX598" fmla="*/ 2332328 w 4603109"/>
                <a:gd name="connsiteY598" fmla="*/ 924402 h 924402"/>
                <a:gd name="connsiteX599" fmla="*/ 2330869 w 4603109"/>
                <a:gd name="connsiteY599" fmla="*/ 924402 h 924402"/>
                <a:gd name="connsiteX600" fmla="*/ 2308721 w 4603109"/>
                <a:gd name="connsiteY600" fmla="*/ 924402 h 924402"/>
                <a:gd name="connsiteX601" fmla="*/ 2233165 w 4603109"/>
                <a:gd name="connsiteY601" fmla="*/ 924402 h 924402"/>
                <a:gd name="connsiteX602" fmla="*/ 2231674 w 4603109"/>
                <a:gd name="connsiteY602" fmla="*/ 924402 h 924402"/>
                <a:gd name="connsiteX603" fmla="*/ 2204591 w 4603109"/>
                <a:gd name="connsiteY603" fmla="*/ 924402 h 924402"/>
                <a:gd name="connsiteX604" fmla="*/ 2204559 w 4603109"/>
                <a:gd name="connsiteY604" fmla="*/ 924402 h 924402"/>
                <a:gd name="connsiteX605" fmla="*/ 2203100 w 4603109"/>
                <a:gd name="connsiteY605" fmla="*/ 924402 h 924402"/>
                <a:gd name="connsiteX606" fmla="*/ 2189452 w 4603109"/>
                <a:gd name="connsiteY606" fmla="*/ 924402 h 924402"/>
                <a:gd name="connsiteX607" fmla="*/ 2160879 w 4603109"/>
                <a:gd name="connsiteY607" fmla="*/ 924402 h 924402"/>
                <a:gd name="connsiteX608" fmla="*/ 2159388 w 4603109"/>
                <a:gd name="connsiteY608" fmla="*/ 924402 h 924402"/>
                <a:gd name="connsiteX609" fmla="*/ 2085323 w 4603109"/>
                <a:gd name="connsiteY609" fmla="*/ 924402 h 924402"/>
                <a:gd name="connsiteX610" fmla="*/ 2077294 w 4603109"/>
                <a:gd name="connsiteY610" fmla="*/ 924402 h 924402"/>
                <a:gd name="connsiteX611" fmla="*/ 2061683 w 4603109"/>
                <a:gd name="connsiteY611" fmla="*/ 924402 h 924402"/>
                <a:gd name="connsiteX612" fmla="*/ 2055258 w 4603109"/>
                <a:gd name="connsiteY612" fmla="*/ 924402 h 924402"/>
                <a:gd name="connsiteX613" fmla="*/ 2038787 w 4603109"/>
                <a:gd name="connsiteY613" fmla="*/ 924402 h 924402"/>
                <a:gd name="connsiteX614" fmla="*/ 2033110 w 4603109"/>
                <a:gd name="connsiteY614" fmla="*/ 924402 h 924402"/>
                <a:gd name="connsiteX615" fmla="*/ 2031619 w 4603109"/>
                <a:gd name="connsiteY615" fmla="*/ 924402 h 924402"/>
                <a:gd name="connsiteX616" fmla="*/ 2011705 w 4603109"/>
                <a:gd name="connsiteY616" fmla="*/ 924402 h 924402"/>
                <a:gd name="connsiteX617" fmla="*/ 1957554 w 4603109"/>
                <a:gd name="connsiteY617" fmla="*/ 924402 h 924402"/>
                <a:gd name="connsiteX618" fmla="*/ 1949525 w 4603109"/>
                <a:gd name="connsiteY618" fmla="*/ 924402 h 924402"/>
                <a:gd name="connsiteX619" fmla="*/ 1927489 w 4603109"/>
                <a:gd name="connsiteY619" fmla="*/ 924402 h 924402"/>
                <a:gd name="connsiteX620" fmla="*/ 1911018 w 4603109"/>
                <a:gd name="connsiteY620" fmla="*/ 924402 h 924402"/>
                <a:gd name="connsiteX621" fmla="*/ 1907543 w 4603109"/>
                <a:gd name="connsiteY621" fmla="*/ 924402 h 924402"/>
                <a:gd name="connsiteX622" fmla="*/ 1885268 w 4603109"/>
                <a:gd name="connsiteY622" fmla="*/ 924402 h 924402"/>
                <a:gd name="connsiteX623" fmla="*/ 1883936 w 4603109"/>
                <a:gd name="connsiteY623" fmla="*/ 924402 h 924402"/>
                <a:gd name="connsiteX624" fmla="*/ 1868796 w 4603109"/>
                <a:gd name="connsiteY624" fmla="*/ 924402 h 924402"/>
                <a:gd name="connsiteX625" fmla="*/ 1838732 w 4603109"/>
                <a:gd name="connsiteY625" fmla="*/ 924402 h 924402"/>
                <a:gd name="connsiteX626" fmla="*/ 1779774 w 4603109"/>
                <a:gd name="connsiteY626" fmla="*/ 924402 h 924402"/>
                <a:gd name="connsiteX627" fmla="*/ 1764668 w 4603109"/>
                <a:gd name="connsiteY627" fmla="*/ 924402 h 924402"/>
                <a:gd name="connsiteX628" fmla="*/ 1757499 w 4603109"/>
                <a:gd name="connsiteY628" fmla="*/ 924402 h 924402"/>
                <a:gd name="connsiteX629" fmla="*/ 1741027 w 4603109"/>
                <a:gd name="connsiteY629" fmla="*/ 924402 h 924402"/>
                <a:gd name="connsiteX630" fmla="*/ 1737552 w 4603109"/>
                <a:gd name="connsiteY630" fmla="*/ 924402 h 924402"/>
                <a:gd name="connsiteX631" fmla="*/ 1736094 w 4603109"/>
                <a:gd name="connsiteY631" fmla="*/ 924402 h 924402"/>
                <a:gd name="connsiteX632" fmla="*/ 1734603 w 4603109"/>
                <a:gd name="connsiteY632" fmla="*/ 924402 h 924402"/>
                <a:gd name="connsiteX633" fmla="*/ 1710963 w 4603109"/>
                <a:gd name="connsiteY633" fmla="*/ 924402 h 924402"/>
                <a:gd name="connsiteX634" fmla="*/ 1707488 w 4603109"/>
                <a:gd name="connsiteY634" fmla="*/ 924402 h 924402"/>
                <a:gd name="connsiteX635" fmla="*/ 1652509 w 4603109"/>
                <a:gd name="connsiteY635" fmla="*/ 924402 h 924402"/>
                <a:gd name="connsiteX636" fmla="*/ 1636899 w 4603109"/>
                <a:gd name="connsiteY636" fmla="*/ 924402 h 924402"/>
                <a:gd name="connsiteX637" fmla="*/ 1609783 w 4603109"/>
                <a:gd name="connsiteY637" fmla="*/ 924402 h 924402"/>
                <a:gd name="connsiteX638" fmla="*/ 1608325 w 4603109"/>
                <a:gd name="connsiteY638" fmla="*/ 924402 h 924402"/>
                <a:gd name="connsiteX639" fmla="*/ 1606834 w 4603109"/>
                <a:gd name="connsiteY639" fmla="*/ 924402 h 924402"/>
                <a:gd name="connsiteX640" fmla="*/ 1579719 w 4603109"/>
                <a:gd name="connsiteY640" fmla="*/ 924402 h 924402"/>
                <a:gd name="connsiteX641" fmla="*/ 1564612 w 4603109"/>
                <a:gd name="connsiteY641" fmla="*/ 924402 h 924402"/>
                <a:gd name="connsiteX642" fmla="*/ 1524740 w 4603109"/>
                <a:gd name="connsiteY642" fmla="*/ 924402 h 924402"/>
                <a:gd name="connsiteX643" fmla="*/ 1482518 w 4603109"/>
                <a:gd name="connsiteY643" fmla="*/ 924402 h 924402"/>
                <a:gd name="connsiteX644" fmla="*/ 1460483 w 4603109"/>
                <a:gd name="connsiteY644" fmla="*/ 924402 h 924402"/>
                <a:gd name="connsiteX645" fmla="*/ 1452454 w 4603109"/>
                <a:gd name="connsiteY645" fmla="*/ 924402 h 924402"/>
                <a:gd name="connsiteX646" fmla="*/ 1444011 w 4603109"/>
                <a:gd name="connsiteY646" fmla="*/ 924402 h 924402"/>
                <a:gd name="connsiteX647" fmla="*/ 1436843 w 4603109"/>
                <a:gd name="connsiteY647" fmla="*/ 924402 h 924402"/>
                <a:gd name="connsiteX648" fmla="*/ 1413947 w 4603109"/>
                <a:gd name="connsiteY648" fmla="*/ 924402 h 924402"/>
                <a:gd name="connsiteX649" fmla="*/ 1354749 w 4603109"/>
                <a:gd name="connsiteY649" fmla="*/ 924402 h 924402"/>
                <a:gd name="connsiteX650" fmla="*/ 1332714 w 4603109"/>
                <a:gd name="connsiteY650" fmla="*/ 924402 h 924402"/>
                <a:gd name="connsiteX651" fmla="*/ 1324685 w 4603109"/>
                <a:gd name="connsiteY651" fmla="*/ 924402 h 924402"/>
                <a:gd name="connsiteX652" fmla="*/ 1316242 w 4603109"/>
                <a:gd name="connsiteY652" fmla="*/ 924402 h 924402"/>
                <a:gd name="connsiteX653" fmla="*/ 1312767 w 4603109"/>
                <a:gd name="connsiteY653" fmla="*/ 924402 h 924402"/>
                <a:gd name="connsiteX654" fmla="*/ 1286178 w 4603109"/>
                <a:gd name="connsiteY654" fmla="*/ 924402 h 924402"/>
                <a:gd name="connsiteX655" fmla="*/ 1282703 w 4603109"/>
                <a:gd name="connsiteY655" fmla="*/ 924402 h 924402"/>
                <a:gd name="connsiteX656" fmla="*/ 1243956 w 4603109"/>
                <a:gd name="connsiteY656" fmla="*/ 924402 h 924402"/>
                <a:gd name="connsiteX657" fmla="*/ 1184998 w 4603109"/>
                <a:gd name="connsiteY657" fmla="*/ 924402 h 924402"/>
                <a:gd name="connsiteX658" fmla="*/ 1154934 w 4603109"/>
                <a:gd name="connsiteY658" fmla="*/ 924402 h 924402"/>
                <a:gd name="connsiteX659" fmla="*/ 1139828 w 4603109"/>
                <a:gd name="connsiteY659" fmla="*/ 924402 h 924402"/>
                <a:gd name="connsiteX660" fmla="*/ 1116187 w 4603109"/>
                <a:gd name="connsiteY660" fmla="*/ 924402 h 924402"/>
                <a:gd name="connsiteX661" fmla="*/ 1112712 w 4603109"/>
                <a:gd name="connsiteY661" fmla="*/ 924402 h 924402"/>
                <a:gd name="connsiteX662" fmla="*/ 1057734 w 4603109"/>
                <a:gd name="connsiteY662" fmla="*/ 924402 h 924402"/>
                <a:gd name="connsiteX663" fmla="*/ 1027669 w 4603109"/>
                <a:gd name="connsiteY663" fmla="*/ 924402 h 924402"/>
                <a:gd name="connsiteX664" fmla="*/ 1012059 w 4603109"/>
                <a:gd name="connsiteY664" fmla="*/ 924402 h 924402"/>
                <a:gd name="connsiteX665" fmla="*/ 984943 w 4603109"/>
                <a:gd name="connsiteY665" fmla="*/ 924402 h 924402"/>
                <a:gd name="connsiteX666" fmla="*/ 929965 w 4603109"/>
                <a:gd name="connsiteY666" fmla="*/ 924402 h 924402"/>
                <a:gd name="connsiteX667" fmla="*/ 899900 w 4603109"/>
                <a:gd name="connsiteY667" fmla="*/ 924402 h 924402"/>
                <a:gd name="connsiteX668" fmla="*/ 857678 w 4603109"/>
                <a:gd name="connsiteY668" fmla="*/ 924402 h 924402"/>
                <a:gd name="connsiteX669" fmla="*/ 819171 w 4603109"/>
                <a:gd name="connsiteY669" fmla="*/ 924402 h 924402"/>
                <a:gd name="connsiteX670" fmla="*/ 729909 w 4603109"/>
                <a:gd name="connsiteY670" fmla="*/ 924402 h 924402"/>
                <a:gd name="connsiteX671" fmla="*/ 691402 w 4603109"/>
                <a:gd name="connsiteY671" fmla="*/ 924402 h 924402"/>
                <a:gd name="connsiteX672" fmla="*/ 687927 w 4603109"/>
                <a:gd name="connsiteY672" fmla="*/ 924402 h 924402"/>
                <a:gd name="connsiteX673" fmla="*/ 560158 w 4603109"/>
                <a:gd name="connsiteY673" fmla="*/ 924402 h 924402"/>
                <a:gd name="connsiteX674" fmla="*/ 432894 w 4603109"/>
                <a:gd name="connsiteY674" fmla="*/ 924402 h 924402"/>
                <a:gd name="connsiteX675" fmla="*/ 305125 w 4603109"/>
                <a:gd name="connsiteY675" fmla="*/ 924402 h 924402"/>
                <a:gd name="connsiteX676" fmla="*/ 223202 w 4603109"/>
                <a:gd name="connsiteY676" fmla="*/ 877348 h 924402"/>
                <a:gd name="connsiteX677" fmla="*/ 10809 w 4603109"/>
                <a:gd name="connsiteY677" fmla="*/ 509257 h 924402"/>
                <a:gd name="connsiteX678" fmla="*/ 10809 w 4603109"/>
                <a:gd name="connsiteY678" fmla="*/ 415146 h 924402"/>
                <a:gd name="connsiteX679" fmla="*/ 223202 w 4603109"/>
                <a:gd name="connsiteY679" fmla="*/ 47054 h 924402"/>
                <a:gd name="connsiteX680" fmla="*/ 305125 w 4603109"/>
                <a:gd name="connsiteY680" fmla="*/ 0 h 92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Lst>
              <a:rect l="l" t="t" r="r" b="b"/>
              <a:pathLst>
                <a:path w="4603109" h="924402">
                  <a:moveTo>
                    <a:pt x="305125" y="0"/>
                  </a:moveTo>
                  <a:lnTo>
                    <a:pt x="432894" y="0"/>
                  </a:lnTo>
                  <a:lnTo>
                    <a:pt x="445336" y="0"/>
                  </a:lnTo>
                  <a:cubicBezTo>
                    <a:pt x="485989" y="0"/>
                    <a:pt x="520835" y="0"/>
                    <a:pt x="550703" y="0"/>
                  </a:cubicBezTo>
                  <a:lnTo>
                    <a:pt x="560158" y="0"/>
                  </a:lnTo>
                  <a:lnTo>
                    <a:pt x="573105" y="0"/>
                  </a:lnTo>
                  <a:lnTo>
                    <a:pt x="626202" y="0"/>
                  </a:lnTo>
                  <a:cubicBezTo>
                    <a:pt x="646943" y="0"/>
                    <a:pt x="663537" y="0"/>
                    <a:pt x="676811" y="0"/>
                  </a:cubicBezTo>
                  <a:lnTo>
                    <a:pt x="678472" y="0"/>
                  </a:lnTo>
                  <a:lnTo>
                    <a:pt x="687927" y="0"/>
                  </a:lnTo>
                  <a:lnTo>
                    <a:pt x="691402" y="0"/>
                  </a:lnTo>
                  <a:lnTo>
                    <a:pt x="700371" y="0"/>
                  </a:lnTo>
                  <a:lnTo>
                    <a:pt x="707508" y="0"/>
                  </a:lnTo>
                  <a:cubicBezTo>
                    <a:pt x="729909" y="0"/>
                    <a:pt x="729909" y="0"/>
                    <a:pt x="729909" y="0"/>
                  </a:cubicBezTo>
                  <a:lnTo>
                    <a:pt x="753971" y="0"/>
                  </a:lnTo>
                  <a:lnTo>
                    <a:pt x="804580" y="0"/>
                  </a:lnTo>
                  <a:lnTo>
                    <a:pt x="805737" y="0"/>
                  </a:lnTo>
                  <a:lnTo>
                    <a:pt x="819171" y="0"/>
                  </a:lnTo>
                  <a:lnTo>
                    <a:pt x="828140" y="0"/>
                  </a:lnTo>
                  <a:lnTo>
                    <a:pt x="831615" y="0"/>
                  </a:lnTo>
                  <a:lnTo>
                    <a:pt x="835277" y="0"/>
                  </a:lnTo>
                  <a:lnTo>
                    <a:pt x="857678" y="0"/>
                  </a:lnTo>
                  <a:lnTo>
                    <a:pt x="864889" y="0"/>
                  </a:lnTo>
                  <a:lnTo>
                    <a:pt x="899900" y="0"/>
                  </a:lnTo>
                  <a:lnTo>
                    <a:pt x="909341" y="0"/>
                  </a:lnTo>
                  <a:lnTo>
                    <a:pt x="929965" y="0"/>
                  </a:lnTo>
                  <a:lnTo>
                    <a:pt x="933506" y="0"/>
                  </a:lnTo>
                  <a:lnTo>
                    <a:pt x="936982" y="0"/>
                  </a:lnTo>
                  <a:lnTo>
                    <a:pt x="959384" y="0"/>
                  </a:lnTo>
                  <a:lnTo>
                    <a:pt x="962542" y="0"/>
                  </a:lnTo>
                  <a:lnTo>
                    <a:pt x="984943" y="0"/>
                  </a:lnTo>
                  <a:lnTo>
                    <a:pt x="992658" y="0"/>
                  </a:lnTo>
                  <a:lnTo>
                    <a:pt x="1012059" y="0"/>
                  </a:lnTo>
                  <a:lnTo>
                    <a:pt x="1012480" y="0"/>
                  </a:lnTo>
                  <a:lnTo>
                    <a:pt x="1027669" y="0"/>
                  </a:lnTo>
                  <a:lnTo>
                    <a:pt x="1037110" y="0"/>
                  </a:lnTo>
                  <a:lnTo>
                    <a:pt x="1040112" y="0"/>
                  </a:lnTo>
                  <a:lnTo>
                    <a:pt x="1057734" y="0"/>
                  </a:lnTo>
                  <a:lnTo>
                    <a:pt x="1064751" y="0"/>
                  </a:lnTo>
                  <a:lnTo>
                    <a:pt x="1070177" y="0"/>
                  </a:lnTo>
                  <a:lnTo>
                    <a:pt x="1072436" y="0"/>
                  </a:lnTo>
                  <a:lnTo>
                    <a:pt x="1090311" y="0"/>
                  </a:lnTo>
                  <a:lnTo>
                    <a:pt x="1110718" y="0"/>
                  </a:lnTo>
                  <a:lnTo>
                    <a:pt x="1112712" y="0"/>
                  </a:lnTo>
                  <a:lnTo>
                    <a:pt x="1116187" y="0"/>
                  </a:lnTo>
                  <a:lnTo>
                    <a:pt x="1139828" y="0"/>
                  </a:lnTo>
                  <a:lnTo>
                    <a:pt x="1140249" y="0"/>
                  </a:lnTo>
                  <a:lnTo>
                    <a:pt x="1145480" y="0"/>
                  </a:lnTo>
                  <a:lnTo>
                    <a:pt x="1152270" y="0"/>
                  </a:lnTo>
                  <a:lnTo>
                    <a:pt x="1154934" y="0"/>
                  </a:lnTo>
                  <a:lnTo>
                    <a:pt x="1167881" y="0"/>
                  </a:lnTo>
                  <a:lnTo>
                    <a:pt x="1175544" y="0"/>
                  </a:lnTo>
                  <a:lnTo>
                    <a:pt x="1184998" y="0"/>
                  </a:lnTo>
                  <a:lnTo>
                    <a:pt x="1197946" y="0"/>
                  </a:lnTo>
                  <a:lnTo>
                    <a:pt x="1200205" y="0"/>
                  </a:lnTo>
                  <a:lnTo>
                    <a:pt x="1220978" y="0"/>
                  </a:lnTo>
                  <a:lnTo>
                    <a:pt x="1238487" y="0"/>
                  </a:lnTo>
                  <a:lnTo>
                    <a:pt x="1243956" y="0"/>
                  </a:lnTo>
                  <a:lnTo>
                    <a:pt x="1251042" y="0"/>
                  </a:lnTo>
                  <a:lnTo>
                    <a:pt x="1257637" y="0"/>
                  </a:lnTo>
                  <a:lnTo>
                    <a:pt x="1271587" y="0"/>
                  </a:lnTo>
                  <a:lnTo>
                    <a:pt x="1273249" y="0"/>
                  </a:lnTo>
                  <a:lnTo>
                    <a:pt x="1280039" y="0"/>
                  </a:lnTo>
                  <a:lnTo>
                    <a:pt x="1282703" y="0"/>
                  </a:lnTo>
                  <a:lnTo>
                    <a:pt x="1286178" y="0"/>
                  </a:lnTo>
                  <a:lnTo>
                    <a:pt x="1295146" y="0"/>
                  </a:lnTo>
                  <a:lnTo>
                    <a:pt x="1301651" y="0"/>
                  </a:lnTo>
                  <a:lnTo>
                    <a:pt x="1302284" y="0"/>
                  </a:lnTo>
                  <a:lnTo>
                    <a:pt x="1303313" y="0"/>
                  </a:lnTo>
                  <a:lnTo>
                    <a:pt x="1312767" y="0"/>
                  </a:lnTo>
                  <a:lnTo>
                    <a:pt x="1316242" y="0"/>
                  </a:lnTo>
                  <a:lnTo>
                    <a:pt x="1321886" y="0"/>
                  </a:lnTo>
                  <a:lnTo>
                    <a:pt x="1324685" y="0"/>
                  </a:lnTo>
                  <a:lnTo>
                    <a:pt x="1325211" y="0"/>
                  </a:lnTo>
                  <a:lnTo>
                    <a:pt x="1332348" y="0"/>
                  </a:lnTo>
                  <a:lnTo>
                    <a:pt x="1332714" y="0"/>
                  </a:lnTo>
                  <a:lnTo>
                    <a:pt x="1333135" y="0"/>
                  </a:lnTo>
                  <a:lnTo>
                    <a:pt x="1348747" y="0"/>
                  </a:lnTo>
                  <a:lnTo>
                    <a:pt x="1354749" y="0"/>
                  </a:lnTo>
                  <a:lnTo>
                    <a:pt x="1378811" y="0"/>
                  </a:lnTo>
                  <a:lnTo>
                    <a:pt x="1383745" y="0"/>
                  </a:lnTo>
                  <a:lnTo>
                    <a:pt x="1385406" y="0"/>
                  </a:lnTo>
                  <a:lnTo>
                    <a:pt x="1399356" y="0"/>
                  </a:lnTo>
                  <a:lnTo>
                    <a:pt x="1400513" y="0"/>
                  </a:lnTo>
                  <a:lnTo>
                    <a:pt x="1413947" y="0"/>
                  </a:lnTo>
                  <a:lnTo>
                    <a:pt x="1414442" y="0"/>
                  </a:lnTo>
                  <a:lnTo>
                    <a:pt x="1422915" y="0"/>
                  </a:lnTo>
                  <a:lnTo>
                    <a:pt x="1426390" y="0"/>
                  </a:lnTo>
                  <a:lnTo>
                    <a:pt x="1429420" y="0"/>
                  </a:lnTo>
                  <a:lnTo>
                    <a:pt x="1430053" y="0"/>
                  </a:lnTo>
                  <a:lnTo>
                    <a:pt x="1430206" y="0"/>
                  </a:lnTo>
                  <a:lnTo>
                    <a:pt x="1430577" y="0"/>
                  </a:lnTo>
                  <a:lnTo>
                    <a:pt x="1436843" y="0"/>
                  </a:lnTo>
                  <a:lnTo>
                    <a:pt x="1444011" y="0"/>
                  </a:lnTo>
                  <a:lnTo>
                    <a:pt x="1449655" y="0"/>
                  </a:lnTo>
                  <a:lnTo>
                    <a:pt x="1452454" y="0"/>
                  </a:lnTo>
                  <a:lnTo>
                    <a:pt x="1452980" y="0"/>
                  </a:lnTo>
                  <a:lnTo>
                    <a:pt x="1456455" y="0"/>
                  </a:lnTo>
                  <a:lnTo>
                    <a:pt x="1459664" y="0"/>
                  </a:lnTo>
                  <a:lnTo>
                    <a:pt x="1460117" y="0"/>
                  </a:lnTo>
                  <a:lnTo>
                    <a:pt x="1460483" y="0"/>
                  </a:lnTo>
                  <a:lnTo>
                    <a:pt x="1460904" y="0"/>
                  </a:lnTo>
                  <a:lnTo>
                    <a:pt x="1472926" y="0"/>
                  </a:lnTo>
                  <a:lnTo>
                    <a:pt x="1482518" y="0"/>
                  </a:lnTo>
                  <a:lnTo>
                    <a:pt x="1489729" y="0"/>
                  </a:lnTo>
                  <a:lnTo>
                    <a:pt x="1504116" y="0"/>
                  </a:lnTo>
                  <a:lnTo>
                    <a:pt x="1511514" y="0"/>
                  </a:lnTo>
                  <a:lnTo>
                    <a:pt x="1524740" y="0"/>
                  </a:lnTo>
                  <a:lnTo>
                    <a:pt x="1528282" y="0"/>
                  </a:lnTo>
                  <a:lnTo>
                    <a:pt x="1531757" y="0"/>
                  </a:lnTo>
                  <a:lnTo>
                    <a:pt x="1534181" y="0"/>
                  </a:lnTo>
                  <a:lnTo>
                    <a:pt x="1542211" y="0"/>
                  </a:lnTo>
                  <a:lnTo>
                    <a:pt x="1554159" y="0"/>
                  </a:lnTo>
                  <a:lnTo>
                    <a:pt x="1557318" y="0"/>
                  </a:lnTo>
                  <a:lnTo>
                    <a:pt x="1557975" y="0"/>
                  </a:lnTo>
                  <a:lnTo>
                    <a:pt x="1558346" y="0"/>
                  </a:lnTo>
                  <a:lnTo>
                    <a:pt x="1561822" y="0"/>
                  </a:lnTo>
                  <a:lnTo>
                    <a:pt x="1564612" y="0"/>
                  </a:lnTo>
                  <a:lnTo>
                    <a:pt x="1566857" y="0"/>
                  </a:lnTo>
                  <a:lnTo>
                    <a:pt x="1576919" y="0"/>
                  </a:lnTo>
                  <a:lnTo>
                    <a:pt x="1579719" y="0"/>
                  </a:lnTo>
                  <a:lnTo>
                    <a:pt x="1584224" y="0"/>
                  </a:lnTo>
                  <a:lnTo>
                    <a:pt x="1587382" y="0"/>
                  </a:lnTo>
                  <a:lnTo>
                    <a:pt x="1587433" y="0"/>
                  </a:lnTo>
                  <a:lnTo>
                    <a:pt x="1600695" y="0"/>
                  </a:lnTo>
                  <a:lnTo>
                    <a:pt x="1606834" y="0"/>
                  </a:lnTo>
                  <a:lnTo>
                    <a:pt x="1607256" y="0"/>
                  </a:lnTo>
                  <a:lnTo>
                    <a:pt x="1608325" y="0"/>
                  </a:lnTo>
                  <a:lnTo>
                    <a:pt x="1609783" y="0"/>
                  </a:lnTo>
                  <a:lnTo>
                    <a:pt x="1617498" y="0"/>
                  </a:lnTo>
                  <a:lnTo>
                    <a:pt x="1631885" y="0"/>
                  </a:lnTo>
                  <a:lnTo>
                    <a:pt x="1636899" y="0"/>
                  </a:lnTo>
                  <a:lnTo>
                    <a:pt x="1637320" y="0"/>
                  </a:lnTo>
                  <a:lnTo>
                    <a:pt x="1637445" y="0"/>
                  </a:lnTo>
                  <a:lnTo>
                    <a:pt x="1652509" y="0"/>
                  </a:lnTo>
                  <a:lnTo>
                    <a:pt x="1659526" y="0"/>
                  </a:lnTo>
                  <a:lnTo>
                    <a:pt x="1661950" y="0"/>
                  </a:lnTo>
                  <a:lnTo>
                    <a:pt x="1664952" y="0"/>
                  </a:lnTo>
                  <a:lnTo>
                    <a:pt x="1667212" y="0"/>
                  </a:lnTo>
                  <a:lnTo>
                    <a:pt x="1685087" y="0"/>
                  </a:lnTo>
                  <a:lnTo>
                    <a:pt x="1689591" y="0"/>
                  </a:lnTo>
                  <a:lnTo>
                    <a:pt x="1694626" y="0"/>
                  </a:lnTo>
                  <a:lnTo>
                    <a:pt x="1697276" y="0"/>
                  </a:lnTo>
                  <a:lnTo>
                    <a:pt x="1698000" y="0"/>
                  </a:lnTo>
                  <a:lnTo>
                    <a:pt x="1704688" y="0"/>
                  </a:lnTo>
                  <a:lnTo>
                    <a:pt x="1707488" y="0"/>
                  </a:lnTo>
                  <a:lnTo>
                    <a:pt x="1710963" y="0"/>
                  </a:lnTo>
                  <a:lnTo>
                    <a:pt x="1715151" y="0"/>
                  </a:lnTo>
                  <a:lnTo>
                    <a:pt x="1721928" y="0"/>
                  </a:lnTo>
                  <a:lnTo>
                    <a:pt x="1734603" y="0"/>
                  </a:lnTo>
                  <a:lnTo>
                    <a:pt x="1735025" y="0"/>
                  </a:lnTo>
                  <a:lnTo>
                    <a:pt x="1735558" y="0"/>
                  </a:lnTo>
                  <a:lnTo>
                    <a:pt x="1736094" y="0"/>
                  </a:lnTo>
                  <a:lnTo>
                    <a:pt x="1737552" y="0"/>
                  </a:lnTo>
                  <a:lnTo>
                    <a:pt x="1741027" y="0"/>
                  </a:lnTo>
                  <a:lnTo>
                    <a:pt x="1747046" y="0"/>
                  </a:lnTo>
                  <a:lnTo>
                    <a:pt x="1748537" y="0"/>
                  </a:lnTo>
                  <a:lnTo>
                    <a:pt x="1753052" y="0"/>
                  </a:lnTo>
                  <a:lnTo>
                    <a:pt x="1757499" y="0"/>
                  </a:lnTo>
                  <a:lnTo>
                    <a:pt x="1764668" y="0"/>
                  </a:lnTo>
                  <a:lnTo>
                    <a:pt x="1765089" y="0"/>
                  </a:lnTo>
                  <a:lnTo>
                    <a:pt x="1765214" y="0"/>
                  </a:lnTo>
                  <a:lnTo>
                    <a:pt x="1770320" y="0"/>
                  </a:lnTo>
                  <a:lnTo>
                    <a:pt x="1777110" y="0"/>
                  </a:lnTo>
                  <a:lnTo>
                    <a:pt x="1779774" y="0"/>
                  </a:lnTo>
                  <a:lnTo>
                    <a:pt x="1792721" y="0"/>
                  </a:lnTo>
                  <a:lnTo>
                    <a:pt x="1794981" y="0"/>
                  </a:lnTo>
                  <a:lnTo>
                    <a:pt x="1825045" y="0"/>
                  </a:lnTo>
                  <a:lnTo>
                    <a:pt x="1825769" y="0"/>
                  </a:lnTo>
                  <a:lnTo>
                    <a:pt x="1838732" y="0"/>
                  </a:lnTo>
                  <a:lnTo>
                    <a:pt x="1845818" y="0"/>
                  </a:lnTo>
                  <a:lnTo>
                    <a:pt x="1849697" y="0"/>
                  </a:lnTo>
                  <a:lnTo>
                    <a:pt x="1852412" y="0"/>
                  </a:lnTo>
                  <a:lnTo>
                    <a:pt x="1853903" y="0"/>
                  </a:lnTo>
                  <a:lnTo>
                    <a:pt x="1863327" y="0"/>
                  </a:lnTo>
                  <a:lnTo>
                    <a:pt x="1868796" y="0"/>
                  </a:lnTo>
                  <a:lnTo>
                    <a:pt x="1874815" y="0"/>
                  </a:lnTo>
                  <a:lnTo>
                    <a:pt x="1876306" y="0"/>
                  </a:lnTo>
                  <a:lnTo>
                    <a:pt x="1880821" y="0"/>
                  </a:lnTo>
                  <a:lnTo>
                    <a:pt x="1882477" y="0"/>
                  </a:lnTo>
                  <a:lnTo>
                    <a:pt x="1883936" y="0"/>
                  </a:lnTo>
                  <a:lnTo>
                    <a:pt x="1885268" y="0"/>
                  </a:lnTo>
                  <a:lnTo>
                    <a:pt x="1896427" y="0"/>
                  </a:lnTo>
                  <a:lnTo>
                    <a:pt x="1898089" y="0"/>
                  </a:lnTo>
                  <a:lnTo>
                    <a:pt x="1904879" y="0"/>
                  </a:lnTo>
                  <a:lnTo>
                    <a:pt x="1907543" y="0"/>
                  </a:lnTo>
                  <a:lnTo>
                    <a:pt x="1911018" y="0"/>
                  </a:lnTo>
                  <a:lnTo>
                    <a:pt x="1919986" y="0"/>
                  </a:lnTo>
                  <a:lnTo>
                    <a:pt x="1927124" y="0"/>
                  </a:lnTo>
                  <a:lnTo>
                    <a:pt x="1927489" y="0"/>
                  </a:lnTo>
                  <a:lnTo>
                    <a:pt x="1927911" y="0"/>
                  </a:lnTo>
                  <a:lnTo>
                    <a:pt x="1929402" y="0"/>
                  </a:lnTo>
                  <a:lnTo>
                    <a:pt x="1946726" y="0"/>
                  </a:lnTo>
                  <a:lnTo>
                    <a:pt x="1949525" y="0"/>
                  </a:lnTo>
                  <a:lnTo>
                    <a:pt x="1957554" y="0"/>
                  </a:lnTo>
                  <a:lnTo>
                    <a:pt x="1957975" y="0"/>
                  </a:lnTo>
                  <a:lnTo>
                    <a:pt x="1973587" y="0"/>
                  </a:lnTo>
                  <a:lnTo>
                    <a:pt x="1978520" y="0"/>
                  </a:lnTo>
                  <a:lnTo>
                    <a:pt x="1980012" y="0"/>
                  </a:lnTo>
                  <a:lnTo>
                    <a:pt x="1980181" y="0"/>
                  </a:lnTo>
                  <a:lnTo>
                    <a:pt x="1981672" y="0"/>
                  </a:lnTo>
                  <a:lnTo>
                    <a:pt x="2008585" y="0"/>
                  </a:lnTo>
                  <a:lnTo>
                    <a:pt x="2009218" y="0"/>
                  </a:lnTo>
                  <a:lnTo>
                    <a:pt x="2010246" y="0"/>
                  </a:lnTo>
                  <a:lnTo>
                    <a:pt x="2010709" y="0"/>
                  </a:lnTo>
                  <a:lnTo>
                    <a:pt x="2011705" y="0"/>
                  </a:lnTo>
                  <a:lnTo>
                    <a:pt x="2024147" y="0"/>
                  </a:lnTo>
                  <a:lnTo>
                    <a:pt x="2024196" y="0"/>
                  </a:lnTo>
                  <a:lnTo>
                    <a:pt x="2024981" y="0"/>
                  </a:lnTo>
                  <a:lnTo>
                    <a:pt x="2025353" y="0"/>
                  </a:lnTo>
                  <a:lnTo>
                    <a:pt x="2026473" y="0"/>
                  </a:lnTo>
                  <a:lnTo>
                    <a:pt x="2031619" y="0"/>
                  </a:lnTo>
                  <a:lnTo>
                    <a:pt x="2033110" y="0"/>
                  </a:lnTo>
                  <a:lnTo>
                    <a:pt x="2038787" y="0"/>
                  </a:lnTo>
                  <a:lnTo>
                    <a:pt x="2039282" y="0"/>
                  </a:lnTo>
                  <a:lnTo>
                    <a:pt x="2047755" y="0"/>
                  </a:lnTo>
                  <a:lnTo>
                    <a:pt x="2051230" y="0"/>
                  </a:lnTo>
                  <a:lnTo>
                    <a:pt x="2054893" y="0"/>
                  </a:lnTo>
                  <a:lnTo>
                    <a:pt x="2055046" y="0"/>
                  </a:lnTo>
                  <a:lnTo>
                    <a:pt x="2055258" y="0"/>
                  </a:lnTo>
                  <a:lnTo>
                    <a:pt x="2055680" y="0"/>
                  </a:lnTo>
                  <a:lnTo>
                    <a:pt x="2057171" y="0"/>
                  </a:lnTo>
                  <a:lnTo>
                    <a:pt x="2061683" y="0"/>
                  </a:lnTo>
                  <a:lnTo>
                    <a:pt x="2067702" y="0"/>
                  </a:lnTo>
                  <a:lnTo>
                    <a:pt x="2074495" y="0"/>
                  </a:lnTo>
                  <a:lnTo>
                    <a:pt x="2077294" y="0"/>
                  </a:lnTo>
                  <a:lnTo>
                    <a:pt x="2084504" y="0"/>
                  </a:lnTo>
                  <a:lnTo>
                    <a:pt x="2085323" y="0"/>
                  </a:lnTo>
                  <a:lnTo>
                    <a:pt x="2085744" y="0"/>
                  </a:lnTo>
                  <a:lnTo>
                    <a:pt x="2097766" y="0"/>
                  </a:lnTo>
                  <a:lnTo>
                    <a:pt x="2106289" y="0"/>
                  </a:lnTo>
                  <a:lnTo>
                    <a:pt x="2107781" y="0"/>
                  </a:lnTo>
                  <a:lnTo>
                    <a:pt x="2128956" y="0"/>
                  </a:lnTo>
                  <a:lnTo>
                    <a:pt x="2129514" y="0"/>
                  </a:lnTo>
                  <a:lnTo>
                    <a:pt x="2136354" y="0"/>
                  </a:lnTo>
                  <a:lnTo>
                    <a:pt x="2136987" y="0"/>
                  </a:lnTo>
                  <a:lnTo>
                    <a:pt x="2138478" y="0"/>
                  </a:lnTo>
                  <a:lnTo>
                    <a:pt x="2151916" y="0"/>
                  </a:lnTo>
                  <a:lnTo>
                    <a:pt x="2152750" y="0"/>
                  </a:lnTo>
                  <a:lnTo>
                    <a:pt x="2153122" y="0"/>
                  </a:lnTo>
                  <a:lnTo>
                    <a:pt x="2154242" y="0"/>
                  </a:lnTo>
                  <a:lnTo>
                    <a:pt x="2156597" y="0"/>
                  </a:lnTo>
                  <a:lnTo>
                    <a:pt x="2159388" y="0"/>
                  </a:lnTo>
                  <a:lnTo>
                    <a:pt x="2160879" y="0"/>
                  </a:lnTo>
                  <a:lnTo>
                    <a:pt x="2161633" y="0"/>
                  </a:lnTo>
                  <a:lnTo>
                    <a:pt x="2167051" y="0"/>
                  </a:lnTo>
                  <a:lnTo>
                    <a:pt x="2178999" y="0"/>
                  </a:lnTo>
                  <a:lnTo>
                    <a:pt x="2182158" y="0"/>
                  </a:lnTo>
                  <a:lnTo>
                    <a:pt x="2182815" y="0"/>
                  </a:lnTo>
                  <a:lnTo>
                    <a:pt x="2188666" y="0"/>
                  </a:lnTo>
                  <a:lnTo>
                    <a:pt x="2189452" y="0"/>
                  </a:lnTo>
                  <a:lnTo>
                    <a:pt x="2191697" y="0"/>
                  </a:lnTo>
                  <a:lnTo>
                    <a:pt x="2195471" y="0"/>
                  </a:lnTo>
                  <a:lnTo>
                    <a:pt x="2201759" y="0"/>
                  </a:lnTo>
                  <a:lnTo>
                    <a:pt x="2203100" y="0"/>
                  </a:lnTo>
                  <a:lnTo>
                    <a:pt x="2204559" y="0"/>
                  </a:lnTo>
                  <a:lnTo>
                    <a:pt x="2204591" y="0"/>
                  </a:lnTo>
                  <a:lnTo>
                    <a:pt x="2212273" y="0"/>
                  </a:lnTo>
                  <a:lnTo>
                    <a:pt x="2225535" y="0"/>
                  </a:lnTo>
                  <a:lnTo>
                    <a:pt x="2231674" y="0"/>
                  </a:lnTo>
                  <a:lnTo>
                    <a:pt x="2232096" y="0"/>
                  </a:lnTo>
                  <a:lnTo>
                    <a:pt x="2232220" y="0"/>
                  </a:lnTo>
                  <a:lnTo>
                    <a:pt x="2233118" y="0"/>
                  </a:lnTo>
                  <a:lnTo>
                    <a:pt x="2233165" y="0"/>
                  </a:lnTo>
                  <a:lnTo>
                    <a:pt x="2256725" y="0"/>
                  </a:lnTo>
                  <a:lnTo>
                    <a:pt x="2257283" y="0"/>
                  </a:lnTo>
                  <a:lnTo>
                    <a:pt x="2262285" y="0"/>
                  </a:lnTo>
                  <a:lnTo>
                    <a:pt x="2284366" y="0"/>
                  </a:lnTo>
                  <a:lnTo>
                    <a:pt x="2289402" y="0"/>
                  </a:lnTo>
                  <a:lnTo>
                    <a:pt x="2292052" y="0"/>
                  </a:lnTo>
                  <a:lnTo>
                    <a:pt x="2299271" y="0"/>
                  </a:lnTo>
                  <a:lnTo>
                    <a:pt x="2308721" y="0"/>
                  </a:lnTo>
                  <a:lnTo>
                    <a:pt x="2309927" y="0"/>
                  </a:lnTo>
                  <a:lnTo>
                    <a:pt x="2316435" y="0"/>
                  </a:lnTo>
                  <a:lnTo>
                    <a:pt x="2316703" y="0"/>
                  </a:lnTo>
                  <a:lnTo>
                    <a:pt x="2319466" y="0"/>
                  </a:lnTo>
                  <a:lnTo>
                    <a:pt x="2322840" y="0"/>
                  </a:lnTo>
                  <a:lnTo>
                    <a:pt x="2329528" y="0"/>
                  </a:lnTo>
                  <a:lnTo>
                    <a:pt x="2330869" y="0"/>
                  </a:lnTo>
                  <a:lnTo>
                    <a:pt x="2332328" y="0"/>
                  </a:lnTo>
                  <a:lnTo>
                    <a:pt x="2332360" y="0"/>
                  </a:lnTo>
                  <a:lnTo>
                    <a:pt x="2335803" y="0"/>
                  </a:lnTo>
                  <a:lnTo>
                    <a:pt x="2343312" y="0"/>
                  </a:lnTo>
                  <a:lnTo>
                    <a:pt x="2344804" y="0"/>
                  </a:lnTo>
                  <a:lnTo>
                    <a:pt x="2346768" y="0"/>
                  </a:lnTo>
                  <a:lnTo>
                    <a:pt x="2347827" y="0"/>
                  </a:lnTo>
                  <a:lnTo>
                    <a:pt x="2352274" y="0"/>
                  </a:lnTo>
                  <a:lnTo>
                    <a:pt x="2359443" y="0"/>
                  </a:lnTo>
                  <a:lnTo>
                    <a:pt x="2359865" y="0"/>
                  </a:lnTo>
                  <a:lnTo>
                    <a:pt x="2359989" y="0"/>
                  </a:lnTo>
                  <a:lnTo>
                    <a:pt x="2360887" y="0"/>
                  </a:lnTo>
                  <a:lnTo>
                    <a:pt x="2360934" y="0"/>
                  </a:lnTo>
                  <a:lnTo>
                    <a:pt x="2371886" y="0"/>
                  </a:lnTo>
                  <a:lnTo>
                    <a:pt x="2373377" y="0"/>
                  </a:lnTo>
                  <a:lnTo>
                    <a:pt x="2377892" y="0"/>
                  </a:lnTo>
                  <a:cubicBezTo>
                    <a:pt x="2382339" y="0"/>
                    <a:pt x="2382339" y="0"/>
                    <a:pt x="2382339" y="0"/>
                  </a:cubicBezTo>
                  <a:lnTo>
                    <a:pt x="2390054" y="0"/>
                  </a:lnTo>
                  <a:lnTo>
                    <a:pt x="2419821" y="0"/>
                  </a:lnTo>
                  <a:lnTo>
                    <a:pt x="2427040" y="0"/>
                  </a:lnTo>
                  <a:lnTo>
                    <a:pt x="2436490" y="0"/>
                  </a:lnTo>
                  <a:lnTo>
                    <a:pt x="2444472" y="0"/>
                  </a:lnTo>
                  <a:lnTo>
                    <a:pt x="2448678" y="0"/>
                  </a:lnTo>
                  <a:lnTo>
                    <a:pt x="2450171" y="0"/>
                  </a:lnTo>
                  <a:lnTo>
                    <a:pt x="2450609" y="0"/>
                  </a:lnTo>
                  <a:lnTo>
                    <a:pt x="2463572" y="0"/>
                  </a:lnTo>
                  <a:lnTo>
                    <a:pt x="2471081" y="0"/>
                  </a:lnTo>
                  <a:lnTo>
                    <a:pt x="2472573" y="0"/>
                  </a:lnTo>
                  <a:lnTo>
                    <a:pt x="2474537" y="0"/>
                  </a:lnTo>
                  <a:lnTo>
                    <a:pt x="2475596" y="0"/>
                  </a:lnTo>
                  <a:lnTo>
                    <a:pt x="2477252" y="0"/>
                  </a:lnTo>
                  <a:lnTo>
                    <a:pt x="2478712" y="0"/>
                  </a:lnTo>
                  <a:lnTo>
                    <a:pt x="2478743" y="0"/>
                  </a:lnTo>
                  <a:lnTo>
                    <a:pt x="2480043" y="0"/>
                  </a:lnTo>
                  <a:lnTo>
                    <a:pt x="2499655" y="0"/>
                  </a:lnTo>
                  <a:lnTo>
                    <a:pt x="2501146" y="0"/>
                  </a:lnTo>
                  <a:lnTo>
                    <a:pt x="2505661" y="0"/>
                  </a:lnTo>
                  <a:lnTo>
                    <a:pt x="2508776" y="0"/>
                  </a:lnTo>
                  <a:lnTo>
                    <a:pt x="2510108" y="0"/>
                  </a:lnTo>
                  <a:lnTo>
                    <a:pt x="2524178" y="0"/>
                  </a:lnTo>
                  <a:lnTo>
                    <a:pt x="2525248" y="0"/>
                  </a:lnTo>
                  <a:lnTo>
                    <a:pt x="2525669" y="0"/>
                  </a:lnTo>
                  <a:lnTo>
                    <a:pt x="2552329" y="0"/>
                  </a:lnTo>
                  <a:lnTo>
                    <a:pt x="2552751" y="0"/>
                  </a:lnTo>
                  <a:lnTo>
                    <a:pt x="2554242" y="0"/>
                  </a:lnTo>
                  <a:lnTo>
                    <a:pt x="2574787" y="0"/>
                  </a:lnTo>
                  <a:lnTo>
                    <a:pt x="2576279" y="0"/>
                  </a:lnTo>
                  <a:lnTo>
                    <a:pt x="2576447" y="0"/>
                  </a:lnTo>
                  <a:lnTo>
                    <a:pt x="2577940" y="0"/>
                  </a:lnTo>
                  <a:lnTo>
                    <a:pt x="2603360" y="0"/>
                  </a:lnTo>
                  <a:lnTo>
                    <a:pt x="2604852" y="0"/>
                  </a:lnTo>
                  <a:lnTo>
                    <a:pt x="2605021" y="0"/>
                  </a:lnTo>
                  <a:lnTo>
                    <a:pt x="2605484" y="0"/>
                  </a:lnTo>
                  <a:lnTo>
                    <a:pt x="2606481" y="0"/>
                  </a:lnTo>
                  <a:lnTo>
                    <a:pt x="2606512" y="0"/>
                  </a:lnTo>
                  <a:lnTo>
                    <a:pt x="2606976" y="0"/>
                  </a:lnTo>
                  <a:lnTo>
                    <a:pt x="2618923" y="0"/>
                  </a:lnTo>
                  <a:lnTo>
                    <a:pt x="2621248" y="0"/>
                  </a:lnTo>
                  <a:lnTo>
                    <a:pt x="2622740" y="0"/>
                  </a:lnTo>
                  <a:lnTo>
                    <a:pt x="2627885" y="0"/>
                  </a:lnTo>
                  <a:lnTo>
                    <a:pt x="2629377" y="0"/>
                  </a:lnTo>
                  <a:lnTo>
                    <a:pt x="2634058" y="0"/>
                  </a:lnTo>
                  <a:lnTo>
                    <a:pt x="2635549" y="0"/>
                  </a:lnTo>
                  <a:lnTo>
                    <a:pt x="2636545" y="0"/>
                  </a:lnTo>
                  <a:lnTo>
                    <a:pt x="2648987" y="0"/>
                  </a:lnTo>
                  <a:lnTo>
                    <a:pt x="2649821" y="0"/>
                  </a:lnTo>
                  <a:lnTo>
                    <a:pt x="2651313" y="0"/>
                  </a:lnTo>
                  <a:lnTo>
                    <a:pt x="2651947" y="0"/>
                  </a:lnTo>
                  <a:lnTo>
                    <a:pt x="2653017" y="0"/>
                  </a:lnTo>
                  <a:lnTo>
                    <a:pt x="2653438" y="0"/>
                  </a:lnTo>
                  <a:lnTo>
                    <a:pt x="2656459" y="0"/>
                  </a:lnTo>
                  <a:lnTo>
                    <a:pt x="2657950" y="0"/>
                  </a:lnTo>
                  <a:lnTo>
                    <a:pt x="2665460" y="0"/>
                  </a:lnTo>
                  <a:lnTo>
                    <a:pt x="2680098" y="0"/>
                  </a:lnTo>
                  <a:lnTo>
                    <a:pt x="2680520" y="0"/>
                  </a:lnTo>
                  <a:lnTo>
                    <a:pt x="2682011" y="0"/>
                  </a:lnTo>
                  <a:lnTo>
                    <a:pt x="2692542" y="0"/>
                  </a:lnTo>
                  <a:lnTo>
                    <a:pt x="2702556" y="0"/>
                  </a:lnTo>
                  <a:lnTo>
                    <a:pt x="2704048" y="0"/>
                  </a:lnTo>
                  <a:lnTo>
                    <a:pt x="2724289" y="0"/>
                  </a:lnTo>
                  <a:lnTo>
                    <a:pt x="2731129" y="0"/>
                  </a:lnTo>
                  <a:lnTo>
                    <a:pt x="2732621" y="0"/>
                  </a:lnTo>
                  <a:lnTo>
                    <a:pt x="2733253" y="0"/>
                  </a:lnTo>
                  <a:lnTo>
                    <a:pt x="2734745" y="0"/>
                  </a:lnTo>
                  <a:lnTo>
                    <a:pt x="2746692" y="0"/>
                  </a:lnTo>
                  <a:lnTo>
                    <a:pt x="2749017" y="0"/>
                  </a:lnTo>
                  <a:lnTo>
                    <a:pt x="2750509" y="0"/>
                  </a:lnTo>
                  <a:lnTo>
                    <a:pt x="2754354" y="0"/>
                  </a:lnTo>
                  <a:lnTo>
                    <a:pt x="2755654" y="0"/>
                  </a:lnTo>
                  <a:lnTo>
                    <a:pt x="2757146" y="0"/>
                  </a:lnTo>
                  <a:lnTo>
                    <a:pt x="2761827" y="0"/>
                  </a:lnTo>
                  <a:lnTo>
                    <a:pt x="2763318" y="0"/>
                  </a:lnTo>
                  <a:lnTo>
                    <a:pt x="2776756" y="0"/>
                  </a:lnTo>
                  <a:lnTo>
                    <a:pt x="2777590" y="0"/>
                  </a:lnTo>
                  <a:lnTo>
                    <a:pt x="2779082" y="0"/>
                  </a:lnTo>
                  <a:lnTo>
                    <a:pt x="2783442" y="0"/>
                  </a:lnTo>
                  <a:lnTo>
                    <a:pt x="2784228" y="0"/>
                  </a:lnTo>
                  <a:lnTo>
                    <a:pt x="2785719" y="0"/>
                  </a:lnTo>
                  <a:lnTo>
                    <a:pt x="2786473" y="0"/>
                  </a:lnTo>
                  <a:lnTo>
                    <a:pt x="2793229" y="0"/>
                  </a:lnTo>
                  <a:lnTo>
                    <a:pt x="2799367" y="0"/>
                  </a:lnTo>
                  <a:lnTo>
                    <a:pt x="2813506" y="0"/>
                  </a:lnTo>
                  <a:lnTo>
                    <a:pt x="2820311" y="0"/>
                  </a:lnTo>
                  <a:lnTo>
                    <a:pt x="2827893" y="0"/>
                  </a:lnTo>
                  <a:lnTo>
                    <a:pt x="2827940" y="0"/>
                  </a:lnTo>
                  <a:lnTo>
                    <a:pt x="2829431" y="0"/>
                  </a:lnTo>
                  <a:lnTo>
                    <a:pt x="2829978" y="0"/>
                  </a:lnTo>
                  <a:lnTo>
                    <a:pt x="2852058" y="0"/>
                  </a:lnTo>
                  <a:lnTo>
                    <a:pt x="2857060" y="0"/>
                  </a:lnTo>
                  <a:lnTo>
                    <a:pt x="2857958" y="0"/>
                  </a:lnTo>
                  <a:lnTo>
                    <a:pt x="2871601" y="0"/>
                  </a:lnTo>
                  <a:lnTo>
                    <a:pt x="2882123" y="0"/>
                  </a:lnTo>
                  <a:lnTo>
                    <a:pt x="2894046" y="0"/>
                  </a:lnTo>
                  <a:lnTo>
                    <a:pt x="2903496" y="0"/>
                  </a:lnTo>
                  <a:lnTo>
                    <a:pt x="2911211" y="0"/>
                  </a:lnTo>
                  <a:lnTo>
                    <a:pt x="2914242" y="0"/>
                  </a:lnTo>
                  <a:lnTo>
                    <a:pt x="2914461" y="0"/>
                  </a:lnTo>
                  <a:lnTo>
                    <a:pt x="2924111" y="0"/>
                  </a:lnTo>
                  <a:lnTo>
                    <a:pt x="2927136" y="0"/>
                  </a:lnTo>
                  <a:lnTo>
                    <a:pt x="2933561" y="0"/>
                  </a:lnTo>
                  <a:lnTo>
                    <a:pt x="2939580" y="0"/>
                  </a:lnTo>
                  <a:lnTo>
                    <a:pt x="2941275" y="0"/>
                  </a:lnTo>
                  <a:lnTo>
                    <a:pt x="2941543" y="0"/>
                  </a:lnTo>
                  <a:lnTo>
                    <a:pt x="2945586" y="0"/>
                  </a:lnTo>
                  <a:lnTo>
                    <a:pt x="2950032" y="0"/>
                  </a:lnTo>
                  <a:lnTo>
                    <a:pt x="2955662" y="0"/>
                  </a:lnTo>
                  <a:lnTo>
                    <a:pt x="2955709" y="0"/>
                  </a:lnTo>
                  <a:lnTo>
                    <a:pt x="2957200" y="0"/>
                  </a:lnTo>
                  <a:lnTo>
                    <a:pt x="2957747" y="0"/>
                  </a:lnTo>
                  <a:lnTo>
                    <a:pt x="2968152" y="0"/>
                  </a:lnTo>
                  <a:lnTo>
                    <a:pt x="2969644" y="0"/>
                  </a:lnTo>
                  <a:lnTo>
                    <a:pt x="2972667" y="0"/>
                  </a:lnTo>
                  <a:lnTo>
                    <a:pt x="2977114" y="0"/>
                  </a:lnTo>
                  <a:lnTo>
                    <a:pt x="2984829" y="0"/>
                  </a:lnTo>
                  <a:lnTo>
                    <a:pt x="2985727" y="0"/>
                  </a:lnTo>
                  <a:lnTo>
                    <a:pt x="2999370" y="0"/>
                  </a:lnTo>
                  <a:lnTo>
                    <a:pt x="3021815" y="0"/>
                  </a:lnTo>
                  <a:lnTo>
                    <a:pt x="3031265" y="0"/>
                  </a:lnTo>
                  <a:lnTo>
                    <a:pt x="3042230" y="0"/>
                  </a:lnTo>
                  <a:lnTo>
                    <a:pt x="3044946" y="0"/>
                  </a:lnTo>
                  <a:lnTo>
                    <a:pt x="3051880" y="0"/>
                  </a:lnTo>
                  <a:lnTo>
                    <a:pt x="3061330" y="0"/>
                  </a:lnTo>
                  <a:lnTo>
                    <a:pt x="3067349" y="0"/>
                  </a:lnTo>
                  <a:lnTo>
                    <a:pt x="3069312" y="0"/>
                  </a:lnTo>
                  <a:lnTo>
                    <a:pt x="3073355" y="0"/>
                  </a:lnTo>
                  <a:lnTo>
                    <a:pt x="3073518" y="0"/>
                  </a:lnTo>
                  <a:lnTo>
                    <a:pt x="3075011" y="0"/>
                  </a:lnTo>
                  <a:lnTo>
                    <a:pt x="3077801" y="0"/>
                  </a:lnTo>
                  <a:lnTo>
                    <a:pt x="3095921" y="0"/>
                  </a:lnTo>
                  <a:lnTo>
                    <a:pt x="3097413" y="0"/>
                  </a:lnTo>
                  <a:lnTo>
                    <a:pt x="3100436" y="0"/>
                  </a:lnTo>
                  <a:lnTo>
                    <a:pt x="3103552" y="0"/>
                  </a:lnTo>
                  <a:lnTo>
                    <a:pt x="3104883" y="0"/>
                  </a:lnTo>
                  <a:lnTo>
                    <a:pt x="3120023" y="0"/>
                  </a:lnTo>
                  <a:lnTo>
                    <a:pt x="3120445" y="0"/>
                  </a:lnTo>
                  <a:lnTo>
                    <a:pt x="3149018" y="0"/>
                  </a:lnTo>
                  <a:lnTo>
                    <a:pt x="3150088" y="0"/>
                  </a:lnTo>
                  <a:lnTo>
                    <a:pt x="3150509" y="0"/>
                  </a:lnTo>
                  <a:lnTo>
                    <a:pt x="3171054" y="0"/>
                  </a:lnTo>
                  <a:lnTo>
                    <a:pt x="3172715" y="0"/>
                  </a:lnTo>
                  <a:lnTo>
                    <a:pt x="3199627" y="0"/>
                  </a:lnTo>
                  <a:lnTo>
                    <a:pt x="3201119" y="0"/>
                  </a:lnTo>
                  <a:lnTo>
                    <a:pt x="3201287" y="0"/>
                  </a:lnTo>
                  <a:lnTo>
                    <a:pt x="3201751" y="0"/>
                  </a:lnTo>
                  <a:lnTo>
                    <a:pt x="3202780" y="0"/>
                  </a:lnTo>
                  <a:lnTo>
                    <a:pt x="3217515" y="0"/>
                  </a:lnTo>
                  <a:lnTo>
                    <a:pt x="3224152" y="0"/>
                  </a:lnTo>
                  <a:lnTo>
                    <a:pt x="3230324" y="0"/>
                  </a:lnTo>
                  <a:lnTo>
                    <a:pt x="3231321" y="0"/>
                  </a:lnTo>
                  <a:lnTo>
                    <a:pt x="3231816" y="0"/>
                  </a:lnTo>
                  <a:lnTo>
                    <a:pt x="3243763" y="0"/>
                  </a:lnTo>
                  <a:lnTo>
                    <a:pt x="3246088" y="0"/>
                  </a:lnTo>
                  <a:lnTo>
                    <a:pt x="3247580" y="0"/>
                  </a:lnTo>
                  <a:lnTo>
                    <a:pt x="3247792" y="0"/>
                  </a:lnTo>
                  <a:lnTo>
                    <a:pt x="3248214" y="0"/>
                  </a:lnTo>
                  <a:lnTo>
                    <a:pt x="3252725" y="0"/>
                  </a:lnTo>
                  <a:lnTo>
                    <a:pt x="3254217" y="0"/>
                  </a:lnTo>
                  <a:lnTo>
                    <a:pt x="3260235" y="0"/>
                  </a:lnTo>
                  <a:lnTo>
                    <a:pt x="3276787" y="0"/>
                  </a:lnTo>
                  <a:lnTo>
                    <a:pt x="3277857" y="0"/>
                  </a:lnTo>
                  <a:lnTo>
                    <a:pt x="3278278" y="0"/>
                  </a:lnTo>
                  <a:lnTo>
                    <a:pt x="3290300" y="0"/>
                  </a:lnTo>
                  <a:lnTo>
                    <a:pt x="3298823" y="0"/>
                  </a:lnTo>
                  <a:lnTo>
                    <a:pt x="3327396" y="0"/>
                  </a:lnTo>
                  <a:lnTo>
                    <a:pt x="3328888" y="0"/>
                  </a:lnTo>
                  <a:lnTo>
                    <a:pt x="3329520" y="0"/>
                  </a:lnTo>
                  <a:lnTo>
                    <a:pt x="3345284" y="0"/>
                  </a:lnTo>
                  <a:lnTo>
                    <a:pt x="3349129" y="0"/>
                  </a:lnTo>
                  <a:lnTo>
                    <a:pt x="3351921" y="0"/>
                  </a:lnTo>
                  <a:lnTo>
                    <a:pt x="3358093" y="0"/>
                  </a:lnTo>
                  <a:lnTo>
                    <a:pt x="3359585" y="0"/>
                  </a:lnTo>
                  <a:lnTo>
                    <a:pt x="3371532" y="0"/>
                  </a:lnTo>
                  <a:lnTo>
                    <a:pt x="3373857" y="0"/>
                  </a:lnTo>
                  <a:lnTo>
                    <a:pt x="3375349" y="0"/>
                  </a:lnTo>
                  <a:lnTo>
                    <a:pt x="3380494" y="0"/>
                  </a:lnTo>
                  <a:lnTo>
                    <a:pt x="3381986" y="0"/>
                  </a:lnTo>
                  <a:lnTo>
                    <a:pt x="3388004" y="0"/>
                  </a:lnTo>
                  <a:lnTo>
                    <a:pt x="3408282" y="0"/>
                  </a:lnTo>
                  <a:lnTo>
                    <a:pt x="3418069" y="0"/>
                  </a:lnTo>
                  <a:lnTo>
                    <a:pt x="3424207" y="0"/>
                  </a:lnTo>
                  <a:lnTo>
                    <a:pt x="3424753" y="0"/>
                  </a:lnTo>
                  <a:lnTo>
                    <a:pt x="3452733" y="0"/>
                  </a:lnTo>
                  <a:lnTo>
                    <a:pt x="3454818" y="0"/>
                  </a:lnTo>
                  <a:lnTo>
                    <a:pt x="3476898" y="0"/>
                  </a:lnTo>
                  <a:lnTo>
                    <a:pt x="3496441" y="0"/>
                  </a:lnTo>
                  <a:lnTo>
                    <a:pt x="3509236" y="0"/>
                  </a:lnTo>
                  <a:lnTo>
                    <a:pt x="3518886" y="0"/>
                  </a:lnTo>
                  <a:lnTo>
                    <a:pt x="3528336" y="0"/>
                  </a:lnTo>
                  <a:lnTo>
                    <a:pt x="3536051" y="0"/>
                  </a:lnTo>
                  <a:lnTo>
                    <a:pt x="3539301" y="0"/>
                  </a:lnTo>
                  <a:lnTo>
                    <a:pt x="3540361" y="0"/>
                  </a:lnTo>
                  <a:lnTo>
                    <a:pt x="3544807" y="0"/>
                  </a:lnTo>
                  <a:lnTo>
                    <a:pt x="3551976" y="0"/>
                  </a:lnTo>
                  <a:lnTo>
                    <a:pt x="3552522" y="0"/>
                  </a:lnTo>
                  <a:lnTo>
                    <a:pt x="3564420" y="0"/>
                  </a:lnTo>
                  <a:lnTo>
                    <a:pt x="3570426" y="0"/>
                  </a:lnTo>
                  <a:cubicBezTo>
                    <a:pt x="3574872" y="0"/>
                    <a:pt x="3574872" y="0"/>
                    <a:pt x="3574872" y="0"/>
                  </a:cubicBezTo>
                  <a:lnTo>
                    <a:pt x="3580502" y="0"/>
                  </a:lnTo>
                  <a:lnTo>
                    <a:pt x="3582587" y="0"/>
                  </a:lnTo>
                  <a:lnTo>
                    <a:pt x="3624210" y="0"/>
                  </a:lnTo>
                  <a:lnTo>
                    <a:pt x="3637005" y="0"/>
                  </a:lnTo>
                  <a:lnTo>
                    <a:pt x="3646655" y="0"/>
                  </a:lnTo>
                  <a:lnTo>
                    <a:pt x="3656105" y="0"/>
                  </a:lnTo>
                  <a:lnTo>
                    <a:pt x="3667070" y="0"/>
                  </a:lnTo>
                  <a:lnTo>
                    <a:pt x="3668130" y="0"/>
                  </a:lnTo>
                  <a:lnTo>
                    <a:pt x="3669786" y="0"/>
                  </a:lnTo>
                  <a:lnTo>
                    <a:pt x="3672576" y="0"/>
                  </a:lnTo>
                  <a:lnTo>
                    <a:pt x="3692189" y="0"/>
                  </a:lnTo>
                  <a:lnTo>
                    <a:pt x="3698195" y="0"/>
                  </a:lnTo>
                  <a:lnTo>
                    <a:pt x="3702641" y="0"/>
                  </a:lnTo>
                  <a:lnTo>
                    <a:pt x="3744863" y="0"/>
                  </a:lnTo>
                  <a:lnTo>
                    <a:pt x="3745285" y="0"/>
                  </a:lnTo>
                  <a:lnTo>
                    <a:pt x="3795894" y="0"/>
                  </a:lnTo>
                  <a:lnTo>
                    <a:pt x="3797555" y="0"/>
                  </a:lnTo>
                  <a:lnTo>
                    <a:pt x="3826591" y="0"/>
                  </a:lnTo>
                  <a:lnTo>
                    <a:pt x="3842355" y="0"/>
                  </a:lnTo>
                  <a:lnTo>
                    <a:pt x="3848992" y="0"/>
                  </a:lnTo>
                  <a:lnTo>
                    <a:pt x="3872632" y="0"/>
                  </a:lnTo>
                  <a:lnTo>
                    <a:pt x="3873054" y="0"/>
                  </a:lnTo>
                  <a:lnTo>
                    <a:pt x="3885075" y="0"/>
                  </a:lnTo>
                  <a:lnTo>
                    <a:pt x="3923663" y="0"/>
                  </a:lnTo>
                  <a:lnTo>
                    <a:pt x="3954360" y="0"/>
                  </a:lnTo>
                  <a:lnTo>
                    <a:pt x="3970124" y="0"/>
                  </a:lnTo>
                  <a:lnTo>
                    <a:pt x="3976761" y="0"/>
                  </a:lnTo>
                  <a:lnTo>
                    <a:pt x="4012844" y="0"/>
                  </a:lnTo>
                  <a:lnTo>
                    <a:pt x="4049593" y="0"/>
                  </a:lnTo>
                  <a:cubicBezTo>
                    <a:pt x="4169647" y="0"/>
                    <a:pt x="4169647" y="0"/>
                    <a:pt x="4169647" y="0"/>
                  </a:cubicBezTo>
                  <a:lnTo>
                    <a:pt x="4177362" y="0"/>
                  </a:lnTo>
                  <a:cubicBezTo>
                    <a:pt x="4297416" y="0"/>
                    <a:pt x="4297416" y="0"/>
                    <a:pt x="4297416" y="0"/>
                  </a:cubicBezTo>
                  <a:cubicBezTo>
                    <a:pt x="4327758" y="0"/>
                    <a:pt x="4364168" y="21251"/>
                    <a:pt x="4379339" y="47054"/>
                  </a:cubicBezTo>
                  <a:cubicBezTo>
                    <a:pt x="4591731" y="415146"/>
                    <a:pt x="4591731" y="415146"/>
                    <a:pt x="4591731" y="415146"/>
                  </a:cubicBezTo>
                  <a:cubicBezTo>
                    <a:pt x="4606902" y="440951"/>
                    <a:pt x="4606902" y="483452"/>
                    <a:pt x="4591731" y="509257"/>
                  </a:cubicBezTo>
                  <a:cubicBezTo>
                    <a:pt x="4379339" y="877348"/>
                    <a:pt x="4379339" y="877348"/>
                    <a:pt x="4379339" y="877348"/>
                  </a:cubicBezTo>
                  <a:cubicBezTo>
                    <a:pt x="4364168" y="903151"/>
                    <a:pt x="4327758" y="924402"/>
                    <a:pt x="4297416" y="924402"/>
                  </a:cubicBezTo>
                  <a:lnTo>
                    <a:pt x="4169647" y="924402"/>
                  </a:lnTo>
                  <a:lnTo>
                    <a:pt x="3976761" y="924402"/>
                  </a:lnTo>
                  <a:lnTo>
                    <a:pt x="3872632" y="924402"/>
                  </a:lnTo>
                  <a:lnTo>
                    <a:pt x="3848992" y="924402"/>
                  </a:lnTo>
                  <a:lnTo>
                    <a:pt x="3744863" y="924402"/>
                  </a:lnTo>
                  <a:lnTo>
                    <a:pt x="3702641" y="924402"/>
                  </a:lnTo>
                  <a:lnTo>
                    <a:pt x="3672576" y="924402"/>
                  </a:lnTo>
                  <a:lnTo>
                    <a:pt x="3656105" y="924402"/>
                  </a:lnTo>
                  <a:lnTo>
                    <a:pt x="3574872" y="924402"/>
                  </a:lnTo>
                  <a:lnTo>
                    <a:pt x="3551976" y="924402"/>
                  </a:lnTo>
                  <a:lnTo>
                    <a:pt x="3544807" y="924402"/>
                  </a:lnTo>
                  <a:lnTo>
                    <a:pt x="3528336" y="924402"/>
                  </a:lnTo>
                  <a:lnTo>
                    <a:pt x="3424207" y="924402"/>
                  </a:lnTo>
                  <a:lnTo>
                    <a:pt x="3381986" y="924402"/>
                  </a:lnTo>
                  <a:lnTo>
                    <a:pt x="3380494" y="924402"/>
                  </a:lnTo>
                  <a:lnTo>
                    <a:pt x="3351921" y="924402"/>
                  </a:lnTo>
                  <a:lnTo>
                    <a:pt x="3277857" y="924402"/>
                  </a:lnTo>
                  <a:lnTo>
                    <a:pt x="3254217" y="924402"/>
                  </a:lnTo>
                  <a:lnTo>
                    <a:pt x="3252725" y="924402"/>
                  </a:lnTo>
                  <a:lnTo>
                    <a:pt x="3247792" y="924402"/>
                  </a:lnTo>
                  <a:lnTo>
                    <a:pt x="3231321" y="924402"/>
                  </a:lnTo>
                  <a:lnTo>
                    <a:pt x="3224152" y="924402"/>
                  </a:lnTo>
                  <a:lnTo>
                    <a:pt x="3150088" y="924402"/>
                  </a:lnTo>
                  <a:lnTo>
                    <a:pt x="3120023" y="924402"/>
                  </a:lnTo>
                  <a:lnTo>
                    <a:pt x="3104883" y="924402"/>
                  </a:lnTo>
                  <a:lnTo>
                    <a:pt x="3103552" y="924402"/>
                  </a:lnTo>
                  <a:lnTo>
                    <a:pt x="3077801" y="924402"/>
                  </a:lnTo>
                  <a:lnTo>
                    <a:pt x="3061330" y="924402"/>
                  </a:lnTo>
                  <a:lnTo>
                    <a:pt x="3031265" y="924402"/>
                  </a:lnTo>
                  <a:lnTo>
                    <a:pt x="2977114" y="924402"/>
                  </a:lnTo>
                  <a:lnTo>
                    <a:pt x="2957200" y="924402"/>
                  </a:lnTo>
                  <a:lnTo>
                    <a:pt x="2955709" y="924402"/>
                  </a:lnTo>
                  <a:lnTo>
                    <a:pt x="2950032" y="924402"/>
                  </a:lnTo>
                  <a:lnTo>
                    <a:pt x="2933561" y="924402"/>
                  </a:lnTo>
                  <a:lnTo>
                    <a:pt x="2927136" y="924402"/>
                  </a:lnTo>
                  <a:lnTo>
                    <a:pt x="2903496" y="924402"/>
                  </a:lnTo>
                  <a:lnTo>
                    <a:pt x="2829431" y="924402"/>
                  </a:lnTo>
                  <a:lnTo>
                    <a:pt x="2827940" y="924402"/>
                  </a:lnTo>
                  <a:lnTo>
                    <a:pt x="2799367" y="924402"/>
                  </a:lnTo>
                  <a:lnTo>
                    <a:pt x="2785719" y="924402"/>
                  </a:lnTo>
                  <a:lnTo>
                    <a:pt x="2784228" y="924402"/>
                  </a:lnTo>
                  <a:lnTo>
                    <a:pt x="2757146" y="924402"/>
                  </a:lnTo>
                  <a:lnTo>
                    <a:pt x="2755654" y="924402"/>
                  </a:lnTo>
                  <a:lnTo>
                    <a:pt x="2680098" y="924402"/>
                  </a:lnTo>
                  <a:lnTo>
                    <a:pt x="2657950" y="924402"/>
                  </a:lnTo>
                  <a:lnTo>
                    <a:pt x="2656459" y="924402"/>
                  </a:lnTo>
                  <a:lnTo>
                    <a:pt x="2653017" y="924402"/>
                  </a:lnTo>
                  <a:lnTo>
                    <a:pt x="2636545" y="924402"/>
                  </a:lnTo>
                  <a:lnTo>
                    <a:pt x="2629377" y="924402"/>
                  </a:lnTo>
                  <a:lnTo>
                    <a:pt x="2627885" y="924402"/>
                  </a:lnTo>
                  <a:lnTo>
                    <a:pt x="2606481" y="924402"/>
                  </a:lnTo>
                  <a:lnTo>
                    <a:pt x="2552329" y="924402"/>
                  </a:lnTo>
                  <a:lnTo>
                    <a:pt x="2525248" y="924402"/>
                  </a:lnTo>
                  <a:lnTo>
                    <a:pt x="2510108" y="924402"/>
                  </a:lnTo>
                  <a:lnTo>
                    <a:pt x="2508776" y="924402"/>
                  </a:lnTo>
                  <a:lnTo>
                    <a:pt x="2480043" y="924402"/>
                  </a:lnTo>
                  <a:lnTo>
                    <a:pt x="2478712" y="924402"/>
                  </a:lnTo>
                  <a:lnTo>
                    <a:pt x="2463572" y="924402"/>
                  </a:lnTo>
                  <a:lnTo>
                    <a:pt x="2436490" y="924402"/>
                  </a:lnTo>
                  <a:lnTo>
                    <a:pt x="2382339" y="924402"/>
                  </a:lnTo>
                  <a:lnTo>
                    <a:pt x="2360934" y="924402"/>
                  </a:lnTo>
                  <a:lnTo>
                    <a:pt x="2359443" y="924402"/>
                  </a:lnTo>
                  <a:lnTo>
                    <a:pt x="2352274" y="924402"/>
                  </a:lnTo>
                  <a:lnTo>
                    <a:pt x="2335803" y="924402"/>
                  </a:lnTo>
                  <a:lnTo>
                    <a:pt x="2332360" y="924402"/>
                  </a:lnTo>
                  <a:lnTo>
                    <a:pt x="2332328" y="924402"/>
                  </a:lnTo>
                  <a:lnTo>
                    <a:pt x="2330869" y="924402"/>
                  </a:lnTo>
                  <a:lnTo>
                    <a:pt x="2308721" y="924402"/>
                  </a:lnTo>
                  <a:lnTo>
                    <a:pt x="2233165" y="924402"/>
                  </a:lnTo>
                  <a:lnTo>
                    <a:pt x="2231674" y="924402"/>
                  </a:lnTo>
                  <a:lnTo>
                    <a:pt x="2204591" y="924402"/>
                  </a:lnTo>
                  <a:lnTo>
                    <a:pt x="2204559" y="924402"/>
                  </a:lnTo>
                  <a:lnTo>
                    <a:pt x="2203100" y="924402"/>
                  </a:lnTo>
                  <a:lnTo>
                    <a:pt x="2189452" y="924402"/>
                  </a:lnTo>
                  <a:lnTo>
                    <a:pt x="2160879" y="924402"/>
                  </a:lnTo>
                  <a:lnTo>
                    <a:pt x="2159388" y="924402"/>
                  </a:lnTo>
                  <a:lnTo>
                    <a:pt x="2085323" y="924402"/>
                  </a:lnTo>
                  <a:lnTo>
                    <a:pt x="2077294" y="924402"/>
                  </a:lnTo>
                  <a:lnTo>
                    <a:pt x="2061683" y="924402"/>
                  </a:lnTo>
                  <a:lnTo>
                    <a:pt x="2055258" y="924402"/>
                  </a:lnTo>
                  <a:lnTo>
                    <a:pt x="2038787" y="924402"/>
                  </a:lnTo>
                  <a:lnTo>
                    <a:pt x="2033110" y="924402"/>
                  </a:lnTo>
                  <a:lnTo>
                    <a:pt x="2031619" y="924402"/>
                  </a:lnTo>
                  <a:lnTo>
                    <a:pt x="2011705" y="924402"/>
                  </a:lnTo>
                  <a:lnTo>
                    <a:pt x="1957554" y="924402"/>
                  </a:lnTo>
                  <a:lnTo>
                    <a:pt x="1949525" y="924402"/>
                  </a:lnTo>
                  <a:lnTo>
                    <a:pt x="1927489" y="924402"/>
                  </a:lnTo>
                  <a:lnTo>
                    <a:pt x="1911018" y="924402"/>
                  </a:lnTo>
                  <a:lnTo>
                    <a:pt x="1907543" y="924402"/>
                  </a:lnTo>
                  <a:lnTo>
                    <a:pt x="1885268" y="924402"/>
                  </a:lnTo>
                  <a:lnTo>
                    <a:pt x="1883936" y="924402"/>
                  </a:lnTo>
                  <a:lnTo>
                    <a:pt x="1868796" y="924402"/>
                  </a:lnTo>
                  <a:lnTo>
                    <a:pt x="1838732" y="924402"/>
                  </a:lnTo>
                  <a:lnTo>
                    <a:pt x="1779774" y="924402"/>
                  </a:lnTo>
                  <a:lnTo>
                    <a:pt x="1764668" y="924402"/>
                  </a:lnTo>
                  <a:lnTo>
                    <a:pt x="1757499" y="924402"/>
                  </a:lnTo>
                  <a:lnTo>
                    <a:pt x="1741027" y="924402"/>
                  </a:lnTo>
                  <a:lnTo>
                    <a:pt x="1737552" y="924402"/>
                  </a:lnTo>
                  <a:lnTo>
                    <a:pt x="1736094" y="924402"/>
                  </a:lnTo>
                  <a:lnTo>
                    <a:pt x="1734603" y="924402"/>
                  </a:lnTo>
                  <a:lnTo>
                    <a:pt x="1710963" y="924402"/>
                  </a:lnTo>
                  <a:lnTo>
                    <a:pt x="1707488" y="924402"/>
                  </a:lnTo>
                  <a:lnTo>
                    <a:pt x="1652509" y="924402"/>
                  </a:lnTo>
                  <a:lnTo>
                    <a:pt x="1636899" y="924402"/>
                  </a:lnTo>
                  <a:lnTo>
                    <a:pt x="1609783" y="924402"/>
                  </a:lnTo>
                  <a:lnTo>
                    <a:pt x="1608325" y="924402"/>
                  </a:lnTo>
                  <a:lnTo>
                    <a:pt x="1606834" y="924402"/>
                  </a:lnTo>
                  <a:lnTo>
                    <a:pt x="1579719" y="924402"/>
                  </a:lnTo>
                  <a:lnTo>
                    <a:pt x="1564612" y="924402"/>
                  </a:lnTo>
                  <a:lnTo>
                    <a:pt x="1524740" y="924402"/>
                  </a:lnTo>
                  <a:lnTo>
                    <a:pt x="1482518" y="924402"/>
                  </a:lnTo>
                  <a:lnTo>
                    <a:pt x="1460483" y="924402"/>
                  </a:lnTo>
                  <a:lnTo>
                    <a:pt x="1452454" y="924402"/>
                  </a:lnTo>
                  <a:lnTo>
                    <a:pt x="1444011" y="924402"/>
                  </a:lnTo>
                  <a:lnTo>
                    <a:pt x="1436843" y="924402"/>
                  </a:lnTo>
                  <a:lnTo>
                    <a:pt x="1413947" y="924402"/>
                  </a:lnTo>
                  <a:lnTo>
                    <a:pt x="1354749" y="924402"/>
                  </a:lnTo>
                  <a:lnTo>
                    <a:pt x="1332714" y="924402"/>
                  </a:lnTo>
                  <a:lnTo>
                    <a:pt x="1324685" y="924402"/>
                  </a:lnTo>
                  <a:lnTo>
                    <a:pt x="1316242" y="924402"/>
                  </a:lnTo>
                  <a:lnTo>
                    <a:pt x="1312767" y="924402"/>
                  </a:lnTo>
                  <a:lnTo>
                    <a:pt x="1286178" y="924402"/>
                  </a:lnTo>
                  <a:lnTo>
                    <a:pt x="1282703" y="924402"/>
                  </a:lnTo>
                  <a:lnTo>
                    <a:pt x="1243956" y="924402"/>
                  </a:lnTo>
                  <a:lnTo>
                    <a:pt x="1184998" y="924402"/>
                  </a:lnTo>
                  <a:lnTo>
                    <a:pt x="1154934" y="924402"/>
                  </a:lnTo>
                  <a:lnTo>
                    <a:pt x="1139828" y="924402"/>
                  </a:lnTo>
                  <a:lnTo>
                    <a:pt x="1116187" y="924402"/>
                  </a:lnTo>
                  <a:lnTo>
                    <a:pt x="1112712" y="924402"/>
                  </a:lnTo>
                  <a:lnTo>
                    <a:pt x="1057734" y="924402"/>
                  </a:lnTo>
                  <a:lnTo>
                    <a:pt x="1027669" y="924402"/>
                  </a:lnTo>
                  <a:lnTo>
                    <a:pt x="1012059" y="924402"/>
                  </a:lnTo>
                  <a:lnTo>
                    <a:pt x="984943" y="924402"/>
                  </a:lnTo>
                  <a:lnTo>
                    <a:pt x="929965" y="924402"/>
                  </a:lnTo>
                  <a:lnTo>
                    <a:pt x="899900" y="924402"/>
                  </a:lnTo>
                  <a:lnTo>
                    <a:pt x="857678" y="924402"/>
                  </a:lnTo>
                  <a:lnTo>
                    <a:pt x="819171" y="924402"/>
                  </a:lnTo>
                  <a:lnTo>
                    <a:pt x="729909" y="924402"/>
                  </a:lnTo>
                  <a:lnTo>
                    <a:pt x="691402" y="924402"/>
                  </a:lnTo>
                  <a:lnTo>
                    <a:pt x="687927" y="924402"/>
                  </a:lnTo>
                  <a:lnTo>
                    <a:pt x="560158" y="924402"/>
                  </a:lnTo>
                  <a:lnTo>
                    <a:pt x="432894" y="924402"/>
                  </a:lnTo>
                  <a:lnTo>
                    <a:pt x="305125" y="924402"/>
                  </a:lnTo>
                  <a:cubicBezTo>
                    <a:pt x="275541" y="924402"/>
                    <a:pt x="238373" y="903151"/>
                    <a:pt x="223202" y="877348"/>
                  </a:cubicBezTo>
                  <a:cubicBezTo>
                    <a:pt x="10809" y="509257"/>
                    <a:pt x="10809" y="509257"/>
                    <a:pt x="10809" y="509257"/>
                  </a:cubicBezTo>
                  <a:cubicBezTo>
                    <a:pt x="-3603" y="483452"/>
                    <a:pt x="-3603" y="440951"/>
                    <a:pt x="10809" y="415146"/>
                  </a:cubicBezTo>
                  <a:cubicBezTo>
                    <a:pt x="223202" y="47054"/>
                    <a:pt x="223202" y="47054"/>
                    <a:pt x="223202" y="47054"/>
                  </a:cubicBezTo>
                  <a:cubicBezTo>
                    <a:pt x="238373" y="21251"/>
                    <a:pt x="275541" y="0"/>
                    <a:pt x="305125" y="0"/>
                  </a:cubicBezTo>
                  <a:close/>
                </a:path>
              </a:pathLst>
            </a:custGeom>
            <a:solidFill>
              <a:schemeClr val="accent5">
                <a:lumMod val="95000"/>
              </a:schemeClr>
            </a:solidFill>
            <a:ln w="19050">
              <a:gradFill flip="none" rotWithShape="1">
                <a:gsLst>
                  <a:gs pos="0">
                    <a:schemeClr val="bg1">
                      <a:lumMod val="75000"/>
                    </a:schemeClr>
                  </a:gs>
                  <a:gs pos="100000">
                    <a:schemeClr val="bg1"/>
                  </a:gs>
                </a:gsLst>
                <a:lin ang="2700000" scaled="1"/>
                <a:tileRect/>
              </a:gradFill>
            </a:ln>
            <a:effectLst>
              <a:innerShdw blurRad="63500" dist="50800" dir="13500000">
                <a:prstClr val="black">
                  <a:alpha val="50000"/>
                </a:prstClr>
              </a:innerShdw>
            </a:effectLst>
          </p:spPr>
          <p:txBody>
            <a:bodyPr vert="horz" wrap="square" lIns="91440" tIns="45720" rIns="91440" bIns="45720" numCol="1" anchor="t" anchorCtr="0" compatLnSpc="1">
              <a:noAutofit/>
            </a:bodyPr>
            <a:lstStyle/>
            <a:p>
              <a:endParaRPr lang="zh-CN" altLang="en-US" dirty="0">
                <a:solidFill>
                  <a:prstClr val="black"/>
                </a:solidFill>
                <a:latin typeface="微软雅黑" panose="020B0503020204020204" pitchFamily="34" charset="-122"/>
              </a:endParaRPr>
            </a:p>
          </p:txBody>
        </p:sp>
      </p:grpSp>
      <p:grpSp>
        <p:nvGrpSpPr>
          <p:cNvPr id="158" name="组合 157"/>
          <p:cNvGrpSpPr/>
          <p:nvPr/>
        </p:nvGrpSpPr>
        <p:grpSpPr>
          <a:xfrm rot="16200000">
            <a:off x="574523" y="158162"/>
            <a:ext cx="765103" cy="863262"/>
            <a:chOff x="8439634" y="3544648"/>
            <a:chExt cx="1611146" cy="1817848"/>
          </a:xfrm>
        </p:grpSpPr>
        <p:sp>
          <p:nvSpPr>
            <p:cNvPr id="159" name="Freeform 5"/>
            <p:cNvSpPr/>
            <p:nvPr/>
          </p:nvSpPr>
          <p:spPr bwMode="auto">
            <a:xfrm rot="5400000">
              <a:off x="8336283" y="3647999"/>
              <a:ext cx="1817848" cy="161114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lumMod val="97000"/>
                  </a:schemeClr>
                </a:gs>
                <a:gs pos="100000">
                  <a:schemeClr val="bg1">
                    <a:lumMod val="85000"/>
                  </a:schemeClr>
                </a:gs>
              </a:gsLst>
              <a:lin ang="2700000" scaled="1"/>
              <a:tileRect/>
            </a:gradFill>
            <a:ln w="19050">
              <a:gradFill flip="none" rotWithShape="1">
                <a:gsLst>
                  <a:gs pos="100000">
                    <a:schemeClr val="bg1">
                      <a:lumMod val="75000"/>
                    </a:schemeClr>
                  </a:gs>
                  <a:gs pos="0">
                    <a:schemeClr val="bg1"/>
                  </a:gs>
                </a:gsLst>
                <a:lin ang="2700000" scaled="1"/>
                <a:tileRect/>
              </a:gradFill>
            </a:ln>
            <a:effectLst>
              <a:outerShdw blurRad="127000" dist="50800" dir="2700000" algn="tl" rotWithShape="0">
                <a:prstClr val="black">
                  <a:alpha val="40000"/>
                </a:prstClr>
              </a:outerShdw>
            </a:effectLst>
          </p:spPr>
          <p:txBody>
            <a:bodyPr vert="horz" wrap="square" lIns="91440" tIns="45720" rIns="91440" bIns="45720" numCol="1" anchor="t" anchorCtr="0" compatLnSpc="1"/>
            <a:lstStyle/>
            <a:p>
              <a:endParaRPr lang="zh-CN" altLang="en-US" dirty="0">
                <a:solidFill>
                  <a:prstClr val="black"/>
                </a:solidFill>
                <a:latin typeface="微软雅黑" panose="020B0503020204020204" pitchFamily="34" charset="-122"/>
              </a:endParaRPr>
            </a:p>
          </p:txBody>
        </p:sp>
        <p:sp>
          <p:nvSpPr>
            <p:cNvPr id="160" name="Freeform 5"/>
            <p:cNvSpPr/>
            <p:nvPr/>
          </p:nvSpPr>
          <p:spPr bwMode="auto">
            <a:xfrm rot="5400000">
              <a:off x="8582835" y="3866516"/>
              <a:ext cx="1324744" cy="117411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accent5">
                <a:lumMod val="95000"/>
              </a:schemeClr>
            </a:solidFill>
            <a:ln w="15875">
              <a:gradFill flip="none" rotWithShape="1">
                <a:gsLst>
                  <a:gs pos="0">
                    <a:schemeClr val="bg1">
                      <a:lumMod val="65000"/>
                    </a:schemeClr>
                  </a:gs>
                  <a:gs pos="100000">
                    <a:schemeClr val="bg1"/>
                  </a:gs>
                </a:gsLst>
                <a:lin ang="2700000" scaled="1"/>
                <a:tileRect/>
              </a:gradFill>
            </a:ln>
            <a:effectLst>
              <a:innerShdw blurRad="50800" dist="25400" dir="13500000">
                <a:prstClr val="black">
                  <a:alpha val="50000"/>
                </a:prstClr>
              </a:innerShdw>
            </a:effectLst>
          </p:spPr>
          <p:txBody>
            <a:bodyPr vert="horz" wrap="square" lIns="91440" tIns="45720" rIns="91440" bIns="45720" numCol="1" anchor="t" anchorCtr="0" compatLnSpc="1"/>
            <a:lstStyle/>
            <a:p>
              <a:endParaRPr lang="zh-CN" altLang="en-US" dirty="0">
                <a:solidFill>
                  <a:prstClr val="black"/>
                </a:solidFill>
                <a:latin typeface="微软雅黑" panose="020B0503020204020204" pitchFamily="34" charset="-122"/>
              </a:endParaRPr>
            </a:p>
          </p:txBody>
        </p:sp>
      </p:grpSp>
      <p:grpSp>
        <p:nvGrpSpPr>
          <p:cNvPr id="161" name="Group 17"/>
          <p:cNvGrpSpPr>
            <a:grpSpLocks noChangeAspect="1"/>
          </p:cNvGrpSpPr>
          <p:nvPr/>
        </p:nvGrpSpPr>
        <p:grpSpPr bwMode="auto">
          <a:xfrm>
            <a:off x="827405" y="455655"/>
            <a:ext cx="259340" cy="278386"/>
            <a:chOff x="231" y="1205"/>
            <a:chExt cx="640" cy="687"/>
          </a:xfrm>
          <a:solidFill>
            <a:srgbClr val="00B0F0"/>
          </a:solidFill>
          <a:effectLst/>
        </p:grpSpPr>
        <p:sp>
          <p:nvSpPr>
            <p:cNvPr id="162" name="Freeform 18"/>
            <p:cNvSpPr/>
            <p:nvPr/>
          </p:nvSpPr>
          <p:spPr bwMode="auto">
            <a:xfrm>
              <a:off x="231" y="1205"/>
              <a:ext cx="499" cy="687"/>
            </a:xfrm>
            <a:custGeom>
              <a:avLst/>
              <a:gdLst>
                <a:gd name="T0" fmla="*/ 442 w 499"/>
                <a:gd name="T1" fmla="*/ 629 h 687"/>
                <a:gd name="T2" fmla="*/ 57 w 499"/>
                <a:gd name="T3" fmla="*/ 629 h 687"/>
                <a:gd name="T4" fmla="*/ 57 w 499"/>
                <a:gd name="T5" fmla="*/ 200 h 687"/>
                <a:gd name="T6" fmla="*/ 200 w 499"/>
                <a:gd name="T7" fmla="*/ 200 h 687"/>
                <a:gd name="T8" fmla="*/ 200 w 499"/>
                <a:gd name="T9" fmla="*/ 57 h 687"/>
                <a:gd name="T10" fmla="*/ 442 w 499"/>
                <a:gd name="T11" fmla="*/ 57 h 687"/>
                <a:gd name="T12" fmla="*/ 442 w 499"/>
                <a:gd name="T13" fmla="*/ 116 h 687"/>
                <a:gd name="T14" fmla="*/ 494 w 499"/>
                <a:gd name="T15" fmla="*/ 64 h 687"/>
                <a:gd name="T16" fmla="*/ 499 w 499"/>
                <a:gd name="T17" fmla="*/ 59 h 687"/>
                <a:gd name="T18" fmla="*/ 499 w 499"/>
                <a:gd name="T19" fmla="*/ 0 h 687"/>
                <a:gd name="T20" fmla="*/ 143 w 499"/>
                <a:gd name="T21" fmla="*/ 0 h 687"/>
                <a:gd name="T22" fmla="*/ 143 w 499"/>
                <a:gd name="T23" fmla="*/ 0 h 687"/>
                <a:gd name="T24" fmla="*/ 0 w 499"/>
                <a:gd name="T25" fmla="*/ 143 h 687"/>
                <a:gd name="T26" fmla="*/ 0 w 499"/>
                <a:gd name="T27" fmla="*/ 687 h 687"/>
                <a:gd name="T28" fmla="*/ 499 w 499"/>
                <a:gd name="T29" fmla="*/ 687 h 687"/>
                <a:gd name="T30" fmla="*/ 499 w 499"/>
                <a:gd name="T31" fmla="*/ 429 h 687"/>
                <a:gd name="T32" fmla="*/ 442 w 499"/>
                <a:gd name="T33" fmla="*/ 486 h 687"/>
                <a:gd name="T34" fmla="*/ 442 w 499"/>
                <a:gd name="T35" fmla="*/ 629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9" h="687">
                  <a:moveTo>
                    <a:pt x="442" y="629"/>
                  </a:moveTo>
                  <a:lnTo>
                    <a:pt x="57" y="629"/>
                  </a:lnTo>
                  <a:lnTo>
                    <a:pt x="57" y="200"/>
                  </a:lnTo>
                  <a:lnTo>
                    <a:pt x="200" y="200"/>
                  </a:lnTo>
                  <a:lnTo>
                    <a:pt x="200" y="57"/>
                  </a:lnTo>
                  <a:lnTo>
                    <a:pt x="442" y="57"/>
                  </a:lnTo>
                  <a:lnTo>
                    <a:pt x="442" y="116"/>
                  </a:lnTo>
                  <a:lnTo>
                    <a:pt x="494" y="64"/>
                  </a:lnTo>
                  <a:lnTo>
                    <a:pt x="499" y="59"/>
                  </a:lnTo>
                  <a:lnTo>
                    <a:pt x="499" y="0"/>
                  </a:lnTo>
                  <a:lnTo>
                    <a:pt x="143" y="0"/>
                  </a:lnTo>
                  <a:lnTo>
                    <a:pt x="143" y="0"/>
                  </a:lnTo>
                  <a:lnTo>
                    <a:pt x="0" y="143"/>
                  </a:lnTo>
                  <a:lnTo>
                    <a:pt x="0" y="687"/>
                  </a:lnTo>
                  <a:lnTo>
                    <a:pt x="499" y="687"/>
                  </a:lnTo>
                  <a:lnTo>
                    <a:pt x="499" y="429"/>
                  </a:lnTo>
                  <a:lnTo>
                    <a:pt x="442" y="486"/>
                  </a:lnTo>
                  <a:lnTo>
                    <a:pt x="442" y="62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微软雅黑" panose="020B0503020204020204" pitchFamily="34" charset="-122"/>
              </a:endParaRPr>
            </a:p>
          </p:txBody>
        </p:sp>
        <p:sp>
          <p:nvSpPr>
            <p:cNvPr id="163" name="Freeform 19"/>
            <p:cNvSpPr>
              <a:spLocks noEditPoints="1"/>
            </p:cNvSpPr>
            <p:nvPr/>
          </p:nvSpPr>
          <p:spPr bwMode="auto">
            <a:xfrm>
              <a:off x="436" y="1310"/>
              <a:ext cx="435" cy="431"/>
            </a:xfrm>
            <a:custGeom>
              <a:avLst/>
              <a:gdLst>
                <a:gd name="T0" fmla="*/ 50 w 435"/>
                <a:gd name="T1" fmla="*/ 279 h 431"/>
                <a:gd name="T2" fmla="*/ 50 w 435"/>
                <a:gd name="T3" fmla="*/ 279 h 431"/>
                <a:gd name="T4" fmla="*/ 50 w 435"/>
                <a:gd name="T5" fmla="*/ 279 h 431"/>
                <a:gd name="T6" fmla="*/ 50 w 435"/>
                <a:gd name="T7" fmla="*/ 279 h 431"/>
                <a:gd name="T8" fmla="*/ 0 w 435"/>
                <a:gd name="T9" fmla="*/ 431 h 431"/>
                <a:gd name="T10" fmla="*/ 155 w 435"/>
                <a:gd name="T11" fmla="*/ 381 h 431"/>
                <a:gd name="T12" fmla="*/ 155 w 435"/>
                <a:gd name="T13" fmla="*/ 381 h 431"/>
                <a:gd name="T14" fmla="*/ 155 w 435"/>
                <a:gd name="T15" fmla="*/ 381 h 431"/>
                <a:gd name="T16" fmla="*/ 155 w 435"/>
                <a:gd name="T17" fmla="*/ 381 h 431"/>
                <a:gd name="T18" fmla="*/ 435 w 435"/>
                <a:gd name="T19" fmla="*/ 102 h 431"/>
                <a:gd name="T20" fmla="*/ 330 w 435"/>
                <a:gd name="T21" fmla="*/ 0 h 431"/>
                <a:gd name="T22" fmla="*/ 50 w 435"/>
                <a:gd name="T23" fmla="*/ 279 h 431"/>
                <a:gd name="T24" fmla="*/ 50 w 435"/>
                <a:gd name="T25" fmla="*/ 279 h 431"/>
                <a:gd name="T26" fmla="*/ 141 w 435"/>
                <a:gd name="T27" fmla="*/ 360 h 431"/>
                <a:gd name="T28" fmla="*/ 38 w 435"/>
                <a:gd name="T29" fmla="*/ 396 h 431"/>
                <a:gd name="T30" fmla="*/ 72 w 435"/>
                <a:gd name="T31" fmla="*/ 291 h 431"/>
                <a:gd name="T32" fmla="*/ 141 w 435"/>
                <a:gd name="T33" fmla="*/ 360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35" h="431">
                  <a:moveTo>
                    <a:pt x="50" y="279"/>
                  </a:moveTo>
                  <a:lnTo>
                    <a:pt x="50" y="279"/>
                  </a:lnTo>
                  <a:lnTo>
                    <a:pt x="50" y="279"/>
                  </a:lnTo>
                  <a:lnTo>
                    <a:pt x="50" y="279"/>
                  </a:lnTo>
                  <a:lnTo>
                    <a:pt x="0" y="431"/>
                  </a:lnTo>
                  <a:lnTo>
                    <a:pt x="155" y="381"/>
                  </a:lnTo>
                  <a:lnTo>
                    <a:pt x="155" y="381"/>
                  </a:lnTo>
                  <a:lnTo>
                    <a:pt x="155" y="381"/>
                  </a:lnTo>
                  <a:lnTo>
                    <a:pt x="155" y="381"/>
                  </a:lnTo>
                  <a:lnTo>
                    <a:pt x="435" y="102"/>
                  </a:lnTo>
                  <a:lnTo>
                    <a:pt x="330" y="0"/>
                  </a:lnTo>
                  <a:lnTo>
                    <a:pt x="50" y="279"/>
                  </a:lnTo>
                  <a:lnTo>
                    <a:pt x="50" y="279"/>
                  </a:lnTo>
                  <a:close/>
                  <a:moveTo>
                    <a:pt x="141" y="360"/>
                  </a:moveTo>
                  <a:lnTo>
                    <a:pt x="38" y="396"/>
                  </a:lnTo>
                  <a:lnTo>
                    <a:pt x="72" y="291"/>
                  </a:lnTo>
                  <a:lnTo>
                    <a:pt x="141" y="36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微软雅黑" panose="020B0503020204020204" pitchFamily="34" charset="-122"/>
              </a:endParaRPr>
            </a:p>
          </p:txBody>
        </p:sp>
      </p:grpSp>
      <p:sp>
        <p:nvSpPr>
          <p:cNvPr id="164" name="矩形 3"/>
          <p:cNvSpPr>
            <a:spLocks noChangeArrowheads="1"/>
          </p:cNvSpPr>
          <p:nvPr/>
        </p:nvSpPr>
        <p:spPr bwMode="auto">
          <a:xfrm>
            <a:off x="1448594" y="442914"/>
            <a:ext cx="1164425" cy="377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82" tIns="34292" rIns="68582" bIns="34292">
            <a:spAutoFit/>
          </a:bodyPr>
          <a:lstStyle/>
          <a:p>
            <a:r>
              <a:rPr lang="zh-CN" altLang="en-US" sz="2000" b="0" dirty="0">
                <a:solidFill>
                  <a:schemeClr val="accent3">
                    <a:lumMod val="50000"/>
                  </a:schemeClr>
                </a:solidFill>
                <a:latin typeface="微软雅黑" panose="020B0503020204020204" pitchFamily="34" charset="-122"/>
                <a:ea typeface="微软雅黑" panose="020B0503020204020204" pitchFamily="34" charset="-122"/>
                <a:sym typeface="Arial" panose="020B0604020202020204" pitchFamily="34" charset="0"/>
              </a:rPr>
              <a:t>组织架构</a:t>
            </a:r>
          </a:p>
        </p:txBody>
      </p:sp>
      <p:sp>
        <p:nvSpPr>
          <p:cNvPr id="165" name="文本框 37"/>
          <p:cNvSpPr>
            <a:spLocks noChangeArrowheads="1"/>
          </p:cNvSpPr>
          <p:nvPr/>
        </p:nvSpPr>
        <p:spPr bwMode="auto">
          <a:xfrm>
            <a:off x="2515394" y="504469"/>
            <a:ext cx="1731469" cy="31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2" tIns="34292" rIns="68582" bIns="34292">
            <a:spAutoFit/>
          </a:bodyPr>
          <a:lstStyle/>
          <a:p>
            <a:pPr algn="l"/>
            <a:r>
              <a:rPr lang="en-US" altLang="zh-CN" sz="800" b="0" dirty="0">
                <a:solidFill>
                  <a:schemeClr val="accent3">
                    <a:lumMod val="50000"/>
                  </a:schemeClr>
                </a:solidFill>
                <a:latin typeface="微软雅黑" panose="020B0503020204020204" pitchFamily="34" charset="-122"/>
                <a:sym typeface="Arial" panose="020B0604020202020204" pitchFamily="34" charset="0"/>
              </a:rPr>
              <a:t>ORGANIZATIONAL </a:t>
            </a:r>
          </a:p>
          <a:p>
            <a:pPr algn="l"/>
            <a:r>
              <a:rPr lang="en-US" altLang="zh-CN" sz="800" b="0" dirty="0">
                <a:solidFill>
                  <a:schemeClr val="accent3">
                    <a:lumMod val="50000"/>
                  </a:schemeClr>
                </a:solidFill>
                <a:latin typeface="微软雅黑" panose="020B0503020204020204" pitchFamily="34" charset="-122"/>
                <a:sym typeface="Arial" panose="020B0604020202020204" pitchFamily="34" charset="0"/>
              </a:rPr>
              <a:t>STRUCTURE</a:t>
            </a:r>
            <a:endParaRPr lang="zh-CN" altLang="en-US" sz="800" b="0" baseline="-3000" dirty="0">
              <a:solidFill>
                <a:schemeClr val="accent3">
                  <a:lumMod val="50000"/>
                </a:schemeClr>
              </a:solidFill>
              <a:latin typeface="微软雅黑" panose="020B0503020204020204" pitchFamily="34" charset="-122"/>
              <a:sym typeface="Arial" panose="020B0604020202020204" pitchFamily="34" charset="0"/>
            </a:endParaRPr>
          </a:p>
        </p:txBody>
      </p:sp>
    </p:spTree>
  </p:cSld>
  <p:clrMapOvr>
    <a:masterClrMapping/>
  </p:clrMapOvr>
  <p:transition spd="slow"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61"/>
                                        </p:tgtEl>
                                        <p:attrNameLst>
                                          <p:attrName>style.visibility</p:attrName>
                                        </p:attrNameLst>
                                      </p:cBhvr>
                                      <p:to>
                                        <p:strVal val="visible"/>
                                      </p:to>
                                    </p:set>
                                    <p:animEffect transition="in" filter="fade">
                                      <p:cBhvr>
                                        <p:cTn id="7" dur="500"/>
                                        <p:tgtEl>
                                          <p:spTgt spid="161"/>
                                        </p:tgtEl>
                                      </p:cBhvr>
                                    </p:animEffect>
                                  </p:childTnLst>
                                </p:cTn>
                              </p:par>
                              <p:par>
                                <p:cTn id="8" presetID="22" presetClass="entr" presetSubtype="8" fill="hold" nodeType="withEffect">
                                  <p:stCondLst>
                                    <p:cond delay="0"/>
                                  </p:stCondLst>
                                  <p:childTnLst>
                                    <p:set>
                                      <p:cBhvr>
                                        <p:cTn id="9" dur="1" fill="hold">
                                          <p:stCondLst>
                                            <p:cond delay="0"/>
                                          </p:stCondLst>
                                        </p:cTn>
                                        <p:tgtEl>
                                          <p:spTgt spid="155"/>
                                        </p:tgtEl>
                                        <p:attrNameLst>
                                          <p:attrName>style.visibility</p:attrName>
                                        </p:attrNameLst>
                                      </p:cBhvr>
                                      <p:to>
                                        <p:strVal val="visible"/>
                                      </p:to>
                                    </p:set>
                                    <p:animEffect transition="in" filter="wipe(left)">
                                      <p:cBhvr>
                                        <p:cTn id="10" dur="500"/>
                                        <p:tgtEl>
                                          <p:spTgt spid="155"/>
                                        </p:tgtEl>
                                      </p:cBhvr>
                                    </p:animEffect>
                                  </p:childTnLst>
                                </p:cTn>
                              </p:par>
                              <p:par>
                                <p:cTn id="11" presetID="53" presetClass="entr" presetSubtype="16" fill="hold" nodeType="withEffect">
                                  <p:stCondLst>
                                    <p:cond delay="0"/>
                                  </p:stCondLst>
                                  <p:childTnLst>
                                    <p:set>
                                      <p:cBhvr>
                                        <p:cTn id="12" dur="1" fill="hold">
                                          <p:stCondLst>
                                            <p:cond delay="0"/>
                                          </p:stCondLst>
                                        </p:cTn>
                                        <p:tgtEl>
                                          <p:spTgt spid="158"/>
                                        </p:tgtEl>
                                        <p:attrNameLst>
                                          <p:attrName>style.visibility</p:attrName>
                                        </p:attrNameLst>
                                      </p:cBhvr>
                                      <p:to>
                                        <p:strVal val="visible"/>
                                      </p:to>
                                    </p:set>
                                    <p:anim calcmode="lin" valueType="num">
                                      <p:cBhvr>
                                        <p:cTn id="13" dur="500" fill="hold"/>
                                        <p:tgtEl>
                                          <p:spTgt spid="158"/>
                                        </p:tgtEl>
                                        <p:attrNameLst>
                                          <p:attrName>ppt_w</p:attrName>
                                        </p:attrNameLst>
                                      </p:cBhvr>
                                      <p:tavLst>
                                        <p:tav tm="0">
                                          <p:val>
                                            <p:fltVal val="0"/>
                                          </p:val>
                                        </p:tav>
                                        <p:tav tm="100000">
                                          <p:val>
                                            <p:strVal val="#ppt_w"/>
                                          </p:val>
                                        </p:tav>
                                      </p:tavLst>
                                    </p:anim>
                                    <p:anim calcmode="lin" valueType="num">
                                      <p:cBhvr>
                                        <p:cTn id="14" dur="500" fill="hold"/>
                                        <p:tgtEl>
                                          <p:spTgt spid="158"/>
                                        </p:tgtEl>
                                        <p:attrNameLst>
                                          <p:attrName>ppt_h</p:attrName>
                                        </p:attrNameLst>
                                      </p:cBhvr>
                                      <p:tavLst>
                                        <p:tav tm="0">
                                          <p:val>
                                            <p:fltVal val="0"/>
                                          </p:val>
                                        </p:tav>
                                        <p:tav tm="100000">
                                          <p:val>
                                            <p:strVal val="#ppt_h"/>
                                          </p:val>
                                        </p:tav>
                                      </p:tavLst>
                                    </p:anim>
                                    <p:animEffect transition="in" filter="fade">
                                      <p:cBhvr>
                                        <p:cTn id="15" dur="500"/>
                                        <p:tgtEl>
                                          <p:spTgt spid="158"/>
                                        </p:tgtEl>
                                      </p:cBhvr>
                                    </p:animEffect>
                                  </p:childTnLst>
                                </p:cTn>
                              </p:par>
                            </p:childTnLst>
                          </p:cTn>
                        </p:par>
                        <p:par>
                          <p:cTn id="16" fill="hold">
                            <p:stCondLst>
                              <p:cond delay="500"/>
                            </p:stCondLst>
                            <p:childTnLst>
                              <p:par>
                                <p:cTn id="17" presetID="22" presetClass="entr" presetSubtype="8" fill="hold" grpId="0" nodeType="afterEffect">
                                  <p:stCondLst>
                                    <p:cond delay="0"/>
                                  </p:stCondLst>
                                  <p:childTnLst>
                                    <p:set>
                                      <p:cBhvr>
                                        <p:cTn id="18" dur="1" fill="hold">
                                          <p:stCondLst>
                                            <p:cond delay="0"/>
                                          </p:stCondLst>
                                        </p:cTn>
                                        <p:tgtEl>
                                          <p:spTgt spid="164"/>
                                        </p:tgtEl>
                                        <p:attrNameLst>
                                          <p:attrName>style.visibility</p:attrName>
                                        </p:attrNameLst>
                                      </p:cBhvr>
                                      <p:to>
                                        <p:strVal val="visible"/>
                                      </p:to>
                                    </p:set>
                                    <p:animEffect transition="in" filter="wipe(left)">
                                      <p:cBhvr>
                                        <p:cTn id="19" dur="500"/>
                                        <p:tgtEl>
                                          <p:spTgt spid="164"/>
                                        </p:tgtEl>
                                      </p:cBhvr>
                                    </p:animEffect>
                                  </p:childTnLst>
                                </p:cTn>
                              </p:par>
                              <p:par>
                                <p:cTn id="20" presetID="22" presetClass="entr" presetSubtype="8" fill="hold" grpId="0" nodeType="withEffect">
                                  <p:stCondLst>
                                    <p:cond delay="100"/>
                                  </p:stCondLst>
                                  <p:childTnLst>
                                    <p:set>
                                      <p:cBhvr>
                                        <p:cTn id="21" dur="1" fill="hold">
                                          <p:stCondLst>
                                            <p:cond delay="0"/>
                                          </p:stCondLst>
                                        </p:cTn>
                                        <p:tgtEl>
                                          <p:spTgt spid="165"/>
                                        </p:tgtEl>
                                        <p:attrNameLst>
                                          <p:attrName>style.visibility</p:attrName>
                                        </p:attrNameLst>
                                      </p:cBhvr>
                                      <p:to>
                                        <p:strVal val="visible"/>
                                      </p:to>
                                    </p:set>
                                    <p:animEffect transition="in" filter="wipe(left)">
                                      <p:cBhvr>
                                        <p:cTn id="22" dur="500"/>
                                        <p:tgtEl>
                                          <p:spTgt spid="165"/>
                                        </p:tgtEl>
                                      </p:cBhvr>
                                    </p:animEffect>
                                  </p:childTnLst>
                                </p:cTn>
                              </p:par>
                              <p:par>
                                <p:cTn id="23" presetID="47" presetClass="entr" presetSubtype="0" fill="hold"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anim calcmode="lin" valueType="num">
                                      <p:cBhvr>
                                        <p:cTn id="26" dur="500" fill="hold"/>
                                        <p:tgtEl>
                                          <p:spTgt spid="7"/>
                                        </p:tgtEl>
                                        <p:attrNameLst>
                                          <p:attrName>ppt_x</p:attrName>
                                        </p:attrNameLst>
                                      </p:cBhvr>
                                      <p:tavLst>
                                        <p:tav tm="0">
                                          <p:val>
                                            <p:strVal val="#ppt_x"/>
                                          </p:val>
                                        </p:tav>
                                        <p:tav tm="100000">
                                          <p:val>
                                            <p:strVal val="#ppt_x"/>
                                          </p:val>
                                        </p:tav>
                                      </p:tavLst>
                                    </p:anim>
                                    <p:anim calcmode="lin" valueType="num">
                                      <p:cBhvr>
                                        <p:cTn id="27" dur="500" fill="hold"/>
                                        <p:tgtEl>
                                          <p:spTgt spid="7"/>
                                        </p:tgtEl>
                                        <p:attrNameLst>
                                          <p:attrName>ppt_y</p:attrName>
                                        </p:attrNameLst>
                                      </p:cBhvr>
                                      <p:tavLst>
                                        <p:tav tm="0">
                                          <p:val>
                                            <p:strVal val="#ppt_y-.1"/>
                                          </p:val>
                                        </p:tav>
                                        <p:tav tm="100000">
                                          <p:val>
                                            <p:strVal val="#ppt_y"/>
                                          </p:val>
                                        </p:tav>
                                      </p:tavLst>
                                    </p:anim>
                                  </p:childTnLst>
                                </p:cTn>
                              </p:par>
                            </p:childTnLst>
                          </p:cTn>
                        </p:par>
                        <p:par>
                          <p:cTn id="28" fill="hold">
                            <p:stCondLst>
                              <p:cond delay="1000"/>
                            </p:stCondLst>
                            <p:childTnLst>
                              <p:par>
                                <p:cTn id="29" presetID="31" presetClass="entr" presetSubtype="0" fill="hold" nodeType="after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style.rotation</p:attrName>
                                        </p:attrNameLst>
                                      </p:cBhvr>
                                      <p:tavLst>
                                        <p:tav tm="0">
                                          <p:val>
                                            <p:fltVal val="90"/>
                                          </p:val>
                                        </p:tav>
                                        <p:tav tm="100000">
                                          <p:val>
                                            <p:fltVal val="0"/>
                                          </p:val>
                                        </p:tav>
                                      </p:tavLst>
                                    </p:anim>
                                    <p:animEffect transition="in" filter="fade">
                                      <p:cBhvr>
                                        <p:cTn id="34" dur="500"/>
                                        <p:tgtEl>
                                          <p:spTgt spid="33"/>
                                        </p:tgtEl>
                                      </p:cBhvr>
                                    </p:animEffect>
                                  </p:childTnLst>
                                </p:cTn>
                              </p:par>
                            </p:childTnLst>
                          </p:cTn>
                        </p:par>
                        <p:par>
                          <p:cTn id="35" fill="hold">
                            <p:stCondLst>
                              <p:cond delay="1500"/>
                            </p:stCondLst>
                            <p:childTnLst>
                              <p:par>
                                <p:cTn id="36" presetID="22" presetClass="entr" presetSubtype="1"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wipe(up)">
                                      <p:cBhvr>
                                        <p:cTn id="38" dur="500"/>
                                        <p:tgtEl>
                                          <p:spTgt spid="12"/>
                                        </p:tgtEl>
                                      </p:cBhvr>
                                    </p:animEffect>
                                  </p:childTnLst>
                                </p:cTn>
                              </p:par>
                            </p:childTnLst>
                          </p:cTn>
                        </p:par>
                        <p:par>
                          <p:cTn id="39" fill="hold">
                            <p:stCondLst>
                              <p:cond delay="2000"/>
                            </p:stCondLst>
                            <p:childTnLst>
                              <p:par>
                                <p:cTn id="40" presetID="16" presetClass="entr" presetSubtype="37" fill="hold" grpId="0" nodeType="afterEffect">
                                  <p:stCondLst>
                                    <p:cond delay="0"/>
                                  </p:stCondLst>
                                  <p:childTnLst>
                                    <p:set>
                                      <p:cBhvr>
                                        <p:cTn id="41" dur="1" fill="hold">
                                          <p:stCondLst>
                                            <p:cond delay="0"/>
                                          </p:stCondLst>
                                        </p:cTn>
                                        <p:tgtEl>
                                          <p:spTgt spid="32"/>
                                        </p:tgtEl>
                                        <p:attrNameLst>
                                          <p:attrName>style.visibility</p:attrName>
                                        </p:attrNameLst>
                                      </p:cBhvr>
                                      <p:to>
                                        <p:strVal val="visible"/>
                                      </p:to>
                                    </p:set>
                                    <p:animEffect transition="in" filter="barn(outVertical)">
                                      <p:cBhvr>
                                        <p:cTn id="42" dur="500"/>
                                        <p:tgtEl>
                                          <p:spTgt spid="32"/>
                                        </p:tgtEl>
                                      </p:cBhvr>
                                    </p:animEffect>
                                  </p:childTnLst>
                                </p:cTn>
                              </p:par>
                              <p:par>
                                <p:cTn id="43" presetID="42" presetClass="entr" presetSubtype="0" fill="hold" nodeType="withEffect">
                                  <p:stCondLst>
                                    <p:cond delay="0"/>
                                  </p:stCondLst>
                                  <p:childTnLst>
                                    <p:set>
                                      <p:cBhvr>
                                        <p:cTn id="44" dur="1" fill="hold">
                                          <p:stCondLst>
                                            <p:cond delay="0"/>
                                          </p:stCondLst>
                                        </p:cTn>
                                        <p:tgtEl>
                                          <p:spTgt spid="42"/>
                                        </p:tgtEl>
                                        <p:attrNameLst>
                                          <p:attrName>style.visibility</p:attrName>
                                        </p:attrNameLst>
                                      </p:cBhvr>
                                      <p:to>
                                        <p:strVal val="visible"/>
                                      </p:to>
                                    </p:set>
                                    <p:animEffect transition="in" filter="fade">
                                      <p:cBhvr>
                                        <p:cTn id="45" dur="500"/>
                                        <p:tgtEl>
                                          <p:spTgt spid="42"/>
                                        </p:tgtEl>
                                      </p:cBhvr>
                                    </p:animEffect>
                                    <p:anim calcmode="lin" valueType="num">
                                      <p:cBhvr>
                                        <p:cTn id="46" dur="500" fill="hold"/>
                                        <p:tgtEl>
                                          <p:spTgt spid="42"/>
                                        </p:tgtEl>
                                        <p:attrNameLst>
                                          <p:attrName>ppt_x</p:attrName>
                                        </p:attrNameLst>
                                      </p:cBhvr>
                                      <p:tavLst>
                                        <p:tav tm="0">
                                          <p:val>
                                            <p:strVal val="#ppt_x"/>
                                          </p:val>
                                        </p:tav>
                                        <p:tav tm="100000">
                                          <p:val>
                                            <p:strVal val="#ppt_x"/>
                                          </p:val>
                                        </p:tav>
                                      </p:tavLst>
                                    </p:anim>
                                    <p:anim calcmode="lin" valueType="num">
                                      <p:cBhvr>
                                        <p:cTn id="47" dur="500" fill="hold"/>
                                        <p:tgtEl>
                                          <p:spTgt spid="42"/>
                                        </p:tgtEl>
                                        <p:attrNameLst>
                                          <p:attrName>ppt_y</p:attrName>
                                        </p:attrNameLst>
                                      </p:cBhvr>
                                      <p:tavLst>
                                        <p:tav tm="0">
                                          <p:val>
                                            <p:strVal val="#ppt_y+.1"/>
                                          </p:val>
                                        </p:tav>
                                        <p:tav tm="100000">
                                          <p:val>
                                            <p:strVal val="#ppt_y"/>
                                          </p:val>
                                        </p:tav>
                                      </p:tavLst>
                                    </p:anim>
                                  </p:childTnLst>
                                </p:cTn>
                              </p:par>
                            </p:childTnLst>
                          </p:cTn>
                        </p:par>
                        <p:par>
                          <p:cTn id="48" fill="hold">
                            <p:stCondLst>
                              <p:cond delay="2500"/>
                            </p:stCondLst>
                            <p:childTnLst>
                              <p:par>
                                <p:cTn id="49" presetID="2" presetClass="entr" presetSubtype="8" fill="hold" nodeType="afterEffect">
                                  <p:stCondLst>
                                    <p:cond delay="0"/>
                                  </p:stCondLst>
                                  <p:childTnLst>
                                    <p:set>
                                      <p:cBhvr>
                                        <p:cTn id="50" dur="1" fill="hold">
                                          <p:stCondLst>
                                            <p:cond delay="0"/>
                                          </p:stCondLst>
                                        </p:cTn>
                                        <p:tgtEl>
                                          <p:spTgt spid="36"/>
                                        </p:tgtEl>
                                        <p:attrNameLst>
                                          <p:attrName>style.visibility</p:attrName>
                                        </p:attrNameLst>
                                      </p:cBhvr>
                                      <p:to>
                                        <p:strVal val="visible"/>
                                      </p:to>
                                    </p:set>
                                    <p:anim calcmode="lin" valueType="num">
                                      <p:cBhvr additive="base">
                                        <p:cTn id="51" dur="500" fill="hold"/>
                                        <p:tgtEl>
                                          <p:spTgt spid="36"/>
                                        </p:tgtEl>
                                        <p:attrNameLst>
                                          <p:attrName>ppt_x</p:attrName>
                                        </p:attrNameLst>
                                      </p:cBhvr>
                                      <p:tavLst>
                                        <p:tav tm="0">
                                          <p:val>
                                            <p:strVal val="0-#ppt_w/2"/>
                                          </p:val>
                                        </p:tav>
                                        <p:tav tm="100000">
                                          <p:val>
                                            <p:strVal val="#ppt_x"/>
                                          </p:val>
                                        </p:tav>
                                      </p:tavLst>
                                    </p:anim>
                                    <p:anim calcmode="lin" valueType="num">
                                      <p:cBhvr additive="base">
                                        <p:cTn id="52" dur="500" fill="hold"/>
                                        <p:tgtEl>
                                          <p:spTgt spid="36"/>
                                        </p:tgtEl>
                                        <p:attrNameLst>
                                          <p:attrName>ppt_y</p:attrName>
                                        </p:attrNameLst>
                                      </p:cBhvr>
                                      <p:tavLst>
                                        <p:tav tm="0">
                                          <p:val>
                                            <p:strVal val="#ppt_y"/>
                                          </p:val>
                                        </p:tav>
                                        <p:tav tm="100000">
                                          <p:val>
                                            <p:strVal val="#ppt_y"/>
                                          </p:val>
                                        </p:tav>
                                      </p:tavLst>
                                    </p:anim>
                                  </p:childTnLst>
                                </p:cTn>
                              </p:par>
                              <p:par>
                                <p:cTn id="53" presetID="2" presetClass="entr" presetSubtype="2" fill="hold" nodeType="withEffect">
                                  <p:stCondLst>
                                    <p:cond delay="0"/>
                                  </p:stCondLst>
                                  <p:childTnLst>
                                    <p:set>
                                      <p:cBhvr>
                                        <p:cTn id="54" dur="1" fill="hold">
                                          <p:stCondLst>
                                            <p:cond delay="0"/>
                                          </p:stCondLst>
                                        </p:cTn>
                                        <p:tgtEl>
                                          <p:spTgt spid="39"/>
                                        </p:tgtEl>
                                        <p:attrNameLst>
                                          <p:attrName>style.visibility</p:attrName>
                                        </p:attrNameLst>
                                      </p:cBhvr>
                                      <p:to>
                                        <p:strVal val="visible"/>
                                      </p:to>
                                    </p:set>
                                    <p:anim calcmode="lin" valueType="num">
                                      <p:cBhvr additive="base">
                                        <p:cTn id="55" dur="500" fill="hold"/>
                                        <p:tgtEl>
                                          <p:spTgt spid="39"/>
                                        </p:tgtEl>
                                        <p:attrNameLst>
                                          <p:attrName>ppt_x</p:attrName>
                                        </p:attrNameLst>
                                      </p:cBhvr>
                                      <p:tavLst>
                                        <p:tav tm="0">
                                          <p:val>
                                            <p:strVal val="1+#ppt_w/2"/>
                                          </p:val>
                                        </p:tav>
                                        <p:tav tm="100000">
                                          <p:val>
                                            <p:strVal val="#ppt_x"/>
                                          </p:val>
                                        </p:tav>
                                      </p:tavLst>
                                    </p:anim>
                                    <p:anim calcmode="lin" valueType="num">
                                      <p:cBhvr additive="base">
                                        <p:cTn id="56" dur="500" fill="hold"/>
                                        <p:tgtEl>
                                          <p:spTgt spid="39"/>
                                        </p:tgtEl>
                                        <p:attrNameLst>
                                          <p:attrName>ppt_y</p:attrName>
                                        </p:attrNameLst>
                                      </p:cBhvr>
                                      <p:tavLst>
                                        <p:tav tm="0">
                                          <p:val>
                                            <p:strVal val="#ppt_y"/>
                                          </p:val>
                                        </p:tav>
                                        <p:tav tm="100000">
                                          <p:val>
                                            <p:strVal val="#ppt_y"/>
                                          </p:val>
                                        </p:tav>
                                      </p:tavLst>
                                    </p:anim>
                                  </p:childTnLst>
                                </p:cTn>
                              </p:par>
                            </p:childTnLst>
                          </p:cTn>
                        </p:par>
                        <p:par>
                          <p:cTn id="57" fill="hold">
                            <p:stCondLst>
                              <p:cond delay="3000"/>
                            </p:stCondLst>
                            <p:childTnLst>
                              <p:par>
                                <p:cTn id="58" presetID="22" presetClass="entr" presetSubtype="1" fill="hold" grpId="0" nodeType="afterEffect">
                                  <p:stCondLst>
                                    <p:cond delay="0"/>
                                  </p:stCondLst>
                                  <p:childTnLst>
                                    <p:set>
                                      <p:cBhvr>
                                        <p:cTn id="59" dur="1" fill="hold">
                                          <p:stCondLst>
                                            <p:cond delay="0"/>
                                          </p:stCondLst>
                                        </p:cTn>
                                        <p:tgtEl>
                                          <p:spTgt spid="13"/>
                                        </p:tgtEl>
                                        <p:attrNameLst>
                                          <p:attrName>style.visibility</p:attrName>
                                        </p:attrNameLst>
                                      </p:cBhvr>
                                      <p:to>
                                        <p:strVal val="visible"/>
                                      </p:to>
                                    </p:set>
                                    <p:animEffect transition="in" filter="wipe(up)">
                                      <p:cBhvr>
                                        <p:cTn id="60" dur="500"/>
                                        <p:tgtEl>
                                          <p:spTgt spid="13"/>
                                        </p:tgtEl>
                                      </p:cBhvr>
                                    </p:animEffect>
                                  </p:childTnLst>
                                </p:cTn>
                              </p:par>
                            </p:childTnLst>
                          </p:cTn>
                        </p:par>
                        <p:par>
                          <p:cTn id="61" fill="hold">
                            <p:stCondLst>
                              <p:cond delay="3500"/>
                            </p:stCondLst>
                            <p:childTnLst>
                              <p:par>
                                <p:cTn id="62" presetID="22" presetClass="entr" presetSubtype="1" fill="hold" nodeType="afterEffect">
                                  <p:stCondLst>
                                    <p:cond delay="0"/>
                                  </p:stCondLst>
                                  <p:childTnLst>
                                    <p:set>
                                      <p:cBhvr>
                                        <p:cTn id="63" dur="1" fill="hold">
                                          <p:stCondLst>
                                            <p:cond delay="0"/>
                                          </p:stCondLst>
                                        </p:cTn>
                                        <p:tgtEl>
                                          <p:spTgt spid="14"/>
                                        </p:tgtEl>
                                        <p:attrNameLst>
                                          <p:attrName>style.visibility</p:attrName>
                                        </p:attrNameLst>
                                      </p:cBhvr>
                                      <p:to>
                                        <p:strVal val="visible"/>
                                      </p:to>
                                    </p:set>
                                    <p:animEffect transition="in" filter="wipe(up)">
                                      <p:cBhvr>
                                        <p:cTn id="64" dur="500"/>
                                        <p:tgtEl>
                                          <p:spTgt spid="14"/>
                                        </p:tgtEl>
                                      </p:cBhvr>
                                    </p:animEffect>
                                  </p:childTnLst>
                                </p:cTn>
                              </p:par>
                            </p:childTnLst>
                          </p:cTn>
                        </p:par>
                        <p:par>
                          <p:cTn id="65" fill="hold">
                            <p:stCondLst>
                              <p:cond delay="4000"/>
                            </p:stCondLst>
                            <p:childTnLst>
                              <p:par>
                                <p:cTn id="66" presetID="42" presetClass="entr" presetSubtype="0" fill="hold" nodeType="after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fade">
                                      <p:cBhvr>
                                        <p:cTn id="68" dur="500"/>
                                        <p:tgtEl>
                                          <p:spTgt spid="45"/>
                                        </p:tgtEl>
                                      </p:cBhvr>
                                    </p:animEffect>
                                    <p:anim calcmode="lin" valueType="num">
                                      <p:cBhvr>
                                        <p:cTn id="69" dur="500" fill="hold"/>
                                        <p:tgtEl>
                                          <p:spTgt spid="45"/>
                                        </p:tgtEl>
                                        <p:attrNameLst>
                                          <p:attrName>ppt_x</p:attrName>
                                        </p:attrNameLst>
                                      </p:cBhvr>
                                      <p:tavLst>
                                        <p:tav tm="0">
                                          <p:val>
                                            <p:strVal val="#ppt_x"/>
                                          </p:val>
                                        </p:tav>
                                        <p:tav tm="100000">
                                          <p:val>
                                            <p:strVal val="#ppt_x"/>
                                          </p:val>
                                        </p:tav>
                                      </p:tavLst>
                                    </p:anim>
                                    <p:anim calcmode="lin" valueType="num">
                                      <p:cBhvr>
                                        <p:cTn id="70" dur="500" fill="hold"/>
                                        <p:tgtEl>
                                          <p:spTgt spid="45"/>
                                        </p:tgtEl>
                                        <p:attrNameLst>
                                          <p:attrName>ppt_y</p:attrName>
                                        </p:attrNameLst>
                                      </p:cBhvr>
                                      <p:tavLst>
                                        <p:tav tm="0">
                                          <p:val>
                                            <p:strVal val="#ppt_y+.1"/>
                                          </p:val>
                                        </p:tav>
                                        <p:tav tm="100000">
                                          <p:val>
                                            <p:strVal val="#ppt_y"/>
                                          </p:val>
                                        </p:tav>
                                      </p:tavLst>
                                    </p:anim>
                                  </p:childTnLst>
                                </p:cTn>
                              </p:par>
                              <p:par>
                                <p:cTn id="71" presetID="42" presetClass="entr" presetSubtype="0" fill="hold" nodeType="withEffect">
                                  <p:stCondLst>
                                    <p:cond delay="100"/>
                                  </p:stCondLst>
                                  <p:childTnLst>
                                    <p:set>
                                      <p:cBhvr>
                                        <p:cTn id="72" dur="1" fill="hold">
                                          <p:stCondLst>
                                            <p:cond delay="0"/>
                                          </p:stCondLst>
                                        </p:cTn>
                                        <p:tgtEl>
                                          <p:spTgt spid="48"/>
                                        </p:tgtEl>
                                        <p:attrNameLst>
                                          <p:attrName>style.visibility</p:attrName>
                                        </p:attrNameLst>
                                      </p:cBhvr>
                                      <p:to>
                                        <p:strVal val="visible"/>
                                      </p:to>
                                    </p:set>
                                    <p:animEffect transition="in" filter="fade">
                                      <p:cBhvr>
                                        <p:cTn id="73" dur="500"/>
                                        <p:tgtEl>
                                          <p:spTgt spid="48"/>
                                        </p:tgtEl>
                                      </p:cBhvr>
                                    </p:animEffect>
                                    <p:anim calcmode="lin" valueType="num">
                                      <p:cBhvr>
                                        <p:cTn id="74" dur="500" fill="hold"/>
                                        <p:tgtEl>
                                          <p:spTgt spid="48"/>
                                        </p:tgtEl>
                                        <p:attrNameLst>
                                          <p:attrName>ppt_x</p:attrName>
                                        </p:attrNameLst>
                                      </p:cBhvr>
                                      <p:tavLst>
                                        <p:tav tm="0">
                                          <p:val>
                                            <p:strVal val="#ppt_x"/>
                                          </p:val>
                                        </p:tav>
                                        <p:tav tm="100000">
                                          <p:val>
                                            <p:strVal val="#ppt_x"/>
                                          </p:val>
                                        </p:tav>
                                      </p:tavLst>
                                    </p:anim>
                                    <p:anim calcmode="lin" valueType="num">
                                      <p:cBhvr>
                                        <p:cTn id="75" dur="500" fill="hold"/>
                                        <p:tgtEl>
                                          <p:spTgt spid="48"/>
                                        </p:tgtEl>
                                        <p:attrNameLst>
                                          <p:attrName>ppt_y</p:attrName>
                                        </p:attrNameLst>
                                      </p:cBhvr>
                                      <p:tavLst>
                                        <p:tav tm="0">
                                          <p:val>
                                            <p:strVal val="#ppt_y+.1"/>
                                          </p:val>
                                        </p:tav>
                                        <p:tav tm="100000">
                                          <p:val>
                                            <p:strVal val="#ppt_y"/>
                                          </p:val>
                                        </p:tav>
                                      </p:tavLst>
                                    </p:anim>
                                  </p:childTnLst>
                                </p:cTn>
                              </p:par>
                              <p:par>
                                <p:cTn id="76" presetID="42" presetClass="entr" presetSubtype="0" fill="hold" nodeType="withEffect">
                                  <p:stCondLst>
                                    <p:cond delay="200"/>
                                  </p:stCondLst>
                                  <p:childTnLst>
                                    <p:set>
                                      <p:cBhvr>
                                        <p:cTn id="77" dur="1" fill="hold">
                                          <p:stCondLst>
                                            <p:cond delay="0"/>
                                          </p:stCondLst>
                                        </p:cTn>
                                        <p:tgtEl>
                                          <p:spTgt spid="51"/>
                                        </p:tgtEl>
                                        <p:attrNameLst>
                                          <p:attrName>style.visibility</p:attrName>
                                        </p:attrNameLst>
                                      </p:cBhvr>
                                      <p:to>
                                        <p:strVal val="visible"/>
                                      </p:to>
                                    </p:set>
                                    <p:animEffect transition="in" filter="fade">
                                      <p:cBhvr>
                                        <p:cTn id="78" dur="500"/>
                                        <p:tgtEl>
                                          <p:spTgt spid="51"/>
                                        </p:tgtEl>
                                      </p:cBhvr>
                                    </p:animEffect>
                                    <p:anim calcmode="lin" valueType="num">
                                      <p:cBhvr>
                                        <p:cTn id="79" dur="500" fill="hold"/>
                                        <p:tgtEl>
                                          <p:spTgt spid="51"/>
                                        </p:tgtEl>
                                        <p:attrNameLst>
                                          <p:attrName>ppt_x</p:attrName>
                                        </p:attrNameLst>
                                      </p:cBhvr>
                                      <p:tavLst>
                                        <p:tav tm="0">
                                          <p:val>
                                            <p:strVal val="#ppt_x"/>
                                          </p:val>
                                        </p:tav>
                                        <p:tav tm="100000">
                                          <p:val>
                                            <p:strVal val="#ppt_x"/>
                                          </p:val>
                                        </p:tav>
                                      </p:tavLst>
                                    </p:anim>
                                    <p:anim calcmode="lin" valueType="num">
                                      <p:cBhvr>
                                        <p:cTn id="80" dur="500" fill="hold"/>
                                        <p:tgtEl>
                                          <p:spTgt spid="51"/>
                                        </p:tgtEl>
                                        <p:attrNameLst>
                                          <p:attrName>ppt_y</p:attrName>
                                        </p:attrNameLst>
                                      </p:cBhvr>
                                      <p:tavLst>
                                        <p:tav tm="0">
                                          <p:val>
                                            <p:strVal val="#ppt_y+.1"/>
                                          </p:val>
                                        </p:tav>
                                        <p:tav tm="100000">
                                          <p:val>
                                            <p:strVal val="#ppt_y"/>
                                          </p:val>
                                        </p:tav>
                                      </p:tavLst>
                                    </p:anim>
                                  </p:childTnLst>
                                </p:cTn>
                              </p:par>
                            </p:childTnLst>
                          </p:cTn>
                        </p:par>
                        <p:par>
                          <p:cTn id="81" fill="hold">
                            <p:stCondLst>
                              <p:cond delay="4500"/>
                            </p:stCondLst>
                            <p:childTnLst>
                              <p:par>
                                <p:cTn id="82" presetID="42" presetClass="entr" presetSubtype="0" fill="hold" nodeType="afterEffect">
                                  <p:stCondLst>
                                    <p:cond delay="0"/>
                                  </p:stCondLst>
                                  <p:childTnLst>
                                    <p:set>
                                      <p:cBhvr>
                                        <p:cTn id="83" dur="1" fill="hold">
                                          <p:stCondLst>
                                            <p:cond delay="0"/>
                                          </p:stCondLst>
                                        </p:cTn>
                                        <p:tgtEl>
                                          <p:spTgt spid="54"/>
                                        </p:tgtEl>
                                        <p:attrNameLst>
                                          <p:attrName>style.visibility</p:attrName>
                                        </p:attrNameLst>
                                      </p:cBhvr>
                                      <p:to>
                                        <p:strVal val="visible"/>
                                      </p:to>
                                    </p:set>
                                    <p:animEffect transition="in" filter="fade">
                                      <p:cBhvr>
                                        <p:cTn id="84" dur="400"/>
                                        <p:tgtEl>
                                          <p:spTgt spid="54"/>
                                        </p:tgtEl>
                                      </p:cBhvr>
                                    </p:animEffect>
                                    <p:anim calcmode="lin" valueType="num">
                                      <p:cBhvr>
                                        <p:cTn id="85" dur="400" fill="hold"/>
                                        <p:tgtEl>
                                          <p:spTgt spid="54"/>
                                        </p:tgtEl>
                                        <p:attrNameLst>
                                          <p:attrName>ppt_x</p:attrName>
                                        </p:attrNameLst>
                                      </p:cBhvr>
                                      <p:tavLst>
                                        <p:tav tm="0">
                                          <p:val>
                                            <p:strVal val="#ppt_x"/>
                                          </p:val>
                                        </p:tav>
                                        <p:tav tm="100000">
                                          <p:val>
                                            <p:strVal val="#ppt_x"/>
                                          </p:val>
                                        </p:tav>
                                      </p:tavLst>
                                    </p:anim>
                                    <p:anim calcmode="lin" valueType="num">
                                      <p:cBhvr>
                                        <p:cTn id="86" dur="400" fill="hold"/>
                                        <p:tgtEl>
                                          <p:spTgt spid="54"/>
                                        </p:tgtEl>
                                        <p:attrNameLst>
                                          <p:attrName>ppt_y</p:attrName>
                                        </p:attrNameLst>
                                      </p:cBhvr>
                                      <p:tavLst>
                                        <p:tav tm="0">
                                          <p:val>
                                            <p:strVal val="#ppt_y+.1"/>
                                          </p:val>
                                        </p:tav>
                                        <p:tav tm="100000">
                                          <p:val>
                                            <p:strVal val="#ppt_y"/>
                                          </p:val>
                                        </p:tav>
                                      </p:tavLst>
                                    </p:anim>
                                  </p:childTnLst>
                                </p:cTn>
                              </p:par>
                              <p:par>
                                <p:cTn id="87" presetID="42" presetClass="entr" presetSubtype="0" fill="hold" nodeType="withEffect">
                                  <p:stCondLst>
                                    <p:cond delay="100"/>
                                  </p:stCondLst>
                                  <p:childTnLst>
                                    <p:set>
                                      <p:cBhvr>
                                        <p:cTn id="88" dur="1" fill="hold">
                                          <p:stCondLst>
                                            <p:cond delay="0"/>
                                          </p:stCondLst>
                                        </p:cTn>
                                        <p:tgtEl>
                                          <p:spTgt spid="58"/>
                                        </p:tgtEl>
                                        <p:attrNameLst>
                                          <p:attrName>style.visibility</p:attrName>
                                        </p:attrNameLst>
                                      </p:cBhvr>
                                      <p:to>
                                        <p:strVal val="visible"/>
                                      </p:to>
                                    </p:set>
                                    <p:animEffect transition="in" filter="fade">
                                      <p:cBhvr>
                                        <p:cTn id="89" dur="400"/>
                                        <p:tgtEl>
                                          <p:spTgt spid="58"/>
                                        </p:tgtEl>
                                      </p:cBhvr>
                                    </p:animEffect>
                                    <p:anim calcmode="lin" valueType="num">
                                      <p:cBhvr>
                                        <p:cTn id="90" dur="400" fill="hold"/>
                                        <p:tgtEl>
                                          <p:spTgt spid="58"/>
                                        </p:tgtEl>
                                        <p:attrNameLst>
                                          <p:attrName>ppt_x</p:attrName>
                                        </p:attrNameLst>
                                      </p:cBhvr>
                                      <p:tavLst>
                                        <p:tav tm="0">
                                          <p:val>
                                            <p:strVal val="#ppt_x"/>
                                          </p:val>
                                        </p:tav>
                                        <p:tav tm="100000">
                                          <p:val>
                                            <p:strVal val="#ppt_x"/>
                                          </p:val>
                                        </p:tav>
                                      </p:tavLst>
                                    </p:anim>
                                    <p:anim calcmode="lin" valueType="num">
                                      <p:cBhvr>
                                        <p:cTn id="91" dur="400" fill="hold"/>
                                        <p:tgtEl>
                                          <p:spTgt spid="58"/>
                                        </p:tgtEl>
                                        <p:attrNameLst>
                                          <p:attrName>ppt_y</p:attrName>
                                        </p:attrNameLst>
                                      </p:cBhvr>
                                      <p:tavLst>
                                        <p:tav tm="0">
                                          <p:val>
                                            <p:strVal val="#ppt_y+.1"/>
                                          </p:val>
                                        </p:tav>
                                        <p:tav tm="100000">
                                          <p:val>
                                            <p:strVal val="#ppt_y"/>
                                          </p:val>
                                        </p:tav>
                                      </p:tavLst>
                                    </p:anim>
                                  </p:childTnLst>
                                </p:cTn>
                              </p:par>
                              <p:par>
                                <p:cTn id="92" presetID="42" presetClass="entr" presetSubtype="0" fill="hold" nodeType="withEffect">
                                  <p:stCondLst>
                                    <p:cond delay="200"/>
                                  </p:stCondLst>
                                  <p:childTnLst>
                                    <p:set>
                                      <p:cBhvr>
                                        <p:cTn id="93" dur="1" fill="hold">
                                          <p:stCondLst>
                                            <p:cond delay="0"/>
                                          </p:stCondLst>
                                        </p:cTn>
                                        <p:tgtEl>
                                          <p:spTgt spid="61"/>
                                        </p:tgtEl>
                                        <p:attrNameLst>
                                          <p:attrName>style.visibility</p:attrName>
                                        </p:attrNameLst>
                                      </p:cBhvr>
                                      <p:to>
                                        <p:strVal val="visible"/>
                                      </p:to>
                                    </p:set>
                                    <p:animEffect transition="in" filter="fade">
                                      <p:cBhvr>
                                        <p:cTn id="94" dur="400"/>
                                        <p:tgtEl>
                                          <p:spTgt spid="61"/>
                                        </p:tgtEl>
                                      </p:cBhvr>
                                    </p:animEffect>
                                    <p:anim calcmode="lin" valueType="num">
                                      <p:cBhvr>
                                        <p:cTn id="95" dur="400" fill="hold"/>
                                        <p:tgtEl>
                                          <p:spTgt spid="61"/>
                                        </p:tgtEl>
                                        <p:attrNameLst>
                                          <p:attrName>ppt_x</p:attrName>
                                        </p:attrNameLst>
                                      </p:cBhvr>
                                      <p:tavLst>
                                        <p:tav tm="0">
                                          <p:val>
                                            <p:strVal val="#ppt_x"/>
                                          </p:val>
                                        </p:tav>
                                        <p:tav tm="100000">
                                          <p:val>
                                            <p:strVal val="#ppt_x"/>
                                          </p:val>
                                        </p:tav>
                                      </p:tavLst>
                                    </p:anim>
                                    <p:anim calcmode="lin" valueType="num">
                                      <p:cBhvr>
                                        <p:cTn id="96" dur="400" fill="hold"/>
                                        <p:tgtEl>
                                          <p:spTgt spid="61"/>
                                        </p:tgtEl>
                                        <p:attrNameLst>
                                          <p:attrName>ppt_y</p:attrName>
                                        </p:attrNameLst>
                                      </p:cBhvr>
                                      <p:tavLst>
                                        <p:tav tm="0">
                                          <p:val>
                                            <p:strVal val="#ppt_y+.1"/>
                                          </p:val>
                                        </p:tav>
                                        <p:tav tm="100000">
                                          <p:val>
                                            <p:strVal val="#ppt_y"/>
                                          </p:val>
                                        </p:tav>
                                      </p:tavLst>
                                    </p:anim>
                                  </p:childTnLst>
                                </p:cTn>
                              </p:par>
                              <p:par>
                                <p:cTn id="97" presetID="42" presetClass="entr" presetSubtype="0" fill="hold" nodeType="withEffect">
                                  <p:stCondLst>
                                    <p:cond delay="300"/>
                                  </p:stCondLst>
                                  <p:childTnLst>
                                    <p:set>
                                      <p:cBhvr>
                                        <p:cTn id="98" dur="1" fill="hold">
                                          <p:stCondLst>
                                            <p:cond delay="0"/>
                                          </p:stCondLst>
                                        </p:cTn>
                                        <p:tgtEl>
                                          <p:spTgt spid="64"/>
                                        </p:tgtEl>
                                        <p:attrNameLst>
                                          <p:attrName>style.visibility</p:attrName>
                                        </p:attrNameLst>
                                      </p:cBhvr>
                                      <p:to>
                                        <p:strVal val="visible"/>
                                      </p:to>
                                    </p:set>
                                    <p:animEffect transition="in" filter="fade">
                                      <p:cBhvr>
                                        <p:cTn id="99" dur="400"/>
                                        <p:tgtEl>
                                          <p:spTgt spid="64"/>
                                        </p:tgtEl>
                                      </p:cBhvr>
                                    </p:animEffect>
                                    <p:anim calcmode="lin" valueType="num">
                                      <p:cBhvr>
                                        <p:cTn id="100" dur="400" fill="hold"/>
                                        <p:tgtEl>
                                          <p:spTgt spid="64"/>
                                        </p:tgtEl>
                                        <p:attrNameLst>
                                          <p:attrName>ppt_x</p:attrName>
                                        </p:attrNameLst>
                                      </p:cBhvr>
                                      <p:tavLst>
                                        <p:tav tm="0">
                                          <p:val>
                                            <p:strVal val="#ppt_x"/>
                                          </p:val>
                                        </p:tav>
                                        <p:tav tm="100000">
                                          <p:val>
                                            <p:strVal val="#ppt_x"/>
                                          </p:val>
                                        </p:tav>
                                      </p:tavLst>
                                    </p:anim>
                                    <p:anim calcmode="lin" valueType="num">
                                      <p:cBhvr>
                                        <p:cTn id="101" dur="400" fill="hold"/>
                                        <p:tgtEl>
                                          <p:spTgt spid="64"/>
                                        </p:tgtEl>
                                        <p:attrNameLst>
                                          <p:attrName>ppt_y</p:attrName>
                                        </p:attrNameLst>
                                      </p:cBhvr>
                                      <p:tavLst>
                                        <p:tav tm="0">
                                          <p:val>
                                            <p:strVal val="#ppt_y+.1"/>
                                          </p:val>
                                        </p:tav>
                                        <p:tav tm="100000">
                                          <p:val>
                                            <p:strVal val="#ppt_y"/>
                                          </p:val>
                                        </p:tav>
                                      </p:tavLst>
                                    </p:anim>
                                  </p:childTnLst>
                                </p:cTn>
                              </p:par>
                              <p:par>
                                <p:cTn id="102" presetID="42" presetClass="entr" presetSubtype="0" fill="hold" nodeType="withEffect">
                                  <p:stCondLst>
                                    <p:cond delay="400"/>
                                  </p:stCondLst>
                                  <p:childTnLst>
                                    <p:set>
                                      <p:cBhvr>
                                        <p:cTn id="103" dur="1" fill="hold">
                                          <p:stCondLst>
                                            <p:cond delay="0"/>
                                          </p:stCondLst>
                                        </p:cTn>
                                        <p:tgtEl>
                                          <p:spTgt spid="67"/>
                                        </p:tgtEl>
                                        <p:attrNameLst>
                                          <p:attrName>style.visibility</p:attrName>
                                        </p:attrNameLst>
                                      </p:cBhvr>
                                      <p:to>
                                        <p:strVal val="visible"/>
                                      </p:to>
                                    </p:set>
                                    <p:animEffect transition="in" filter="fade">
                                      <p:cBhvr>
                                        <p:cTn id="104" dur="400"/>
                                        <p:tgtEl>
                                          <p:spTgt spid="67"/>
                                        </p:tgtEl>
                                      </p:cBhvr>
                                    </p:animEffect>
                                    <p:anim calcmode="lin" valueType="num">
                                      <p:cBhvr>
                                        <p:cTn id="105" dur="400" fill="hold"/>
                                        <p:tgtEl>
                                          <p:spTgt spid="67"/>
                                        </p:tgtEl>
                                        <p:attrNameLst>
                                          <p:attrName>ppt_x</p:attrName>
                                        </p:attrNameLst>
                                      </p:cBhvr>
                                      <p:tavLst>
                                        <p:tav tm="0">
                                          <p:val>
                                            <p:strVal val="#ppt_x"/>
                                          </p:val>
                                        </p:tav>
                                        <p:tav tm="100000">
                                          <p:val>
                                            <p:strVal val="#ppt_x"/>
                                          </p:val>
                                        </p:tav>
                                      </p:tavLst>
                                    </p:anim>
                                    <p:anim calcmode="lin" valueType="num">
                                      <p:cBhvr>
                                        <p:cTn id="106" dur="400" fill="hold"/>
                                        <p:tgtEl>
                                          <p:spTgt spid="67"/>
                                        </p:tgtEl>
                                        <p:attrNameLst>
                                          <p:attrName>ppt_y</p:attrName>
                                        </p:attrNameLst>
                                      </p:cBhvr>
                                      <p:tavLst>
                                        <p:tav tm="0">
                                          <p:val>
                                            <p:strVal val="#ppt_y+.1"/>
                                          </p:val>
                                        </p:tav>
                                        <p:tav tm="100000">
                                          <p:val>
                                            <p:strVal val="#ppt_y"/>
                                          </p:val>
                                        </p:tav>
                                      </p:tavLst>
                                    </p:anim>
                                  </p:childTnLst>
                                </p:cTn>
                              </p:par>
                            </p:childTnLst>
                          </p:cTn>
                        </p:par>
                        <p:par>
                          <p:cTn id="107" fill="hold">
                            <p:stCondLst>
                              <p:cond delay="5000"/>
                            </p:stCondLst>
                            <p:childTnLst>
                              <p:par>
                                <p:cTn id="108" presetID="22" presetClass="entr" presetSubtype="1" fill="hold" nodeType="afterEffect">
                                  <p:stCondLst>
                                    <p:cond delay="0"/>
                                  </p:stCondLst>
                                  <p:childTnLst>
                                    <p:set>
                                      <p:cBhvr>
                                        <p:cTn id="109" dur="1" fill="hold">
                                          <p:stCondLst>
                                            <p:cond delay="0"/>
                                          </p:stCondLst>
                                        </p:cTn>
                                        <p:tgtEl>
                                          <p:spTgt spid="22"/>
                                        </p:tgtEl>
                                        <p:attrNameLst>
                                          <p:attrName>style.visibility</p:attrName>
                                        </p:attrNameLst>
                                      </p:cBhvr>
                                      <p:to>
                                        <p:strVal val="visible"/>
                                      </p:to>
                                    </p:set>
                                    <p:animEffect transition="in" filter="wipe(up)">
                                      <p:cBhvr>
                                        <p:cTn id="110" dur="500"/>
                                        <p:tgtEl>
                                          <p:spTgt spid="22"/>
                                        </p:tgtEl>
                                      </p:cBhvr>
                                    </p:animEffect>
                                  </p:childTnLst>
                                </p:cTn>
                              </p:par>
                            </p:childTnLst>
                          </p:cTn>
                        </p:par>
                        <p:par>
                          <p:cTn id="111" fill="hold">
                            <p:stCondLst>
                              <p:cond delay="5500"/>
                            </p:stCondLst>
                            <p:childTnLst>
                              <p:par>
                                <p:cTn id="112" presetID="42" presetClass="entr" presetSubtype="0" fill="hold" nodeType="afterEffect">
                                  <p:stCondLst>
                                    <p:cond delay="0"/>
                                  </p:stCondLst>
                                  <p:childTnLst>
                                    <p:set>
                                      <p:cBhvr>
                                        <p:cTn id="113" dur="1" fill="hold">
                                          <p:stCondLst>
                                            <p:cond delay="0"/>
                                          </p:stCondLst>
                                        </p:cTn>
                                        <p:tgtEl>
                                          <p:spTgt spid="70"/>
                                        </p:tgtEl>
                                        <p:attrNameLst>
                                          <p:attrName>style.visibility</p:attrName>
                                        </p:attrNameLst>
                                      </p:cBhvr>
                                      <p:to>
                                        <p:strVal val="visible"/>
                                      </p:to>
                                    </p:set>
                                    <p:animEffect transition="in" filter="fade">
                                      <p:cBhvr>
                                        <p:cTn id="114" dur="400"/>
                                        <p:tgtEl>
                                          <p:spTgt spid="70"/>
                                        </p:tgtEl>
                                      </p:cBhvr>
                                    </p:animEffect>
                                    <p:anim calcmode="lin" valueType="num">
                                      <p:cBhvr>
                                        <p:cTn id="115" dur="400" fill="hold"/>
                                        <p:tgtEl>
                                          <p:spTgt spid="70"/>
                                        </p:tgtEl>
                                        <p:attrNameLst>
                                          <p:attrName>ppt_x</p:attrName>
                                        </p:attrNameLst>
                                      </p:cBhvr>
                                      <p:tavLst>
                                        <p:tav tm="0">
                                          <p:val>
                                            <p:strVal val="#ppt_x"/>
                                          </p:val>
                                        </p:tav>
                                        <p:tav tm="100000">
                                          <p:val>
                                            <p:strVal val="#ppt_x"/>
                                          </p:val>
                                        </p:tav>
                                      </p:tavLst>
                                    </p:anim>
                                    <p:anim calcmode="lin" valueType="num">
                                      <p:cBhvr>
                                        <p:cTn id="116" dur="400" fill="hold"/>
                                        <p:tgtEl>
                                          <p:spTgt spid="70"/>
                                        </p:tgtEl>
                                        <p:attrNameLst>
                                          <p:attrName>ppt_y</p:attrName>
                                        </p:attrNameLst>
                                      </p:cBhvr>
                                      <p:tavLst>
                                        <p:tav tm="0">
                                          <p:val>
                                            <p:strVal val="#ppt_y+.1"/>
                                          </p:val>
                                        </p:tav>
                                        <p:tav tm="100000">
                                          <p:val>
                                            <p:strVal val="#ppt_y"/>
                                          </p:val>
                                        </p:tav>
                                      </p:tavLst>
                                    </p:anim>
                                  </p:childTnLst>
                                </p:cTn>
                              </p:par>
                              <p:par>
                                <p:cTn id="117" presetID="42" presetClass="entr" presetSubtype="0" fill="hold" nodeType="withEffect">
                                  <p:stCondLst>
                                    <p:cond delay="0"/>
                                  </p:stCondLst>
                                  <p:childTnLst>
                                    <p:set>
                                      <p:cBhvr>
                                        <p:cTn id="118" dur="1" fill="hold">
                                          <p:stCondLst>
                                            <p:cond delay="0"/>
                                          </p:stCondLst>
                                        </p:cTn>
                                        <p:tgtEl>
                                          <p:spTgt spid="73"/>
                                        </p:tgtEl>
                                        <p:attrNameLst>
                                          <p:attrName>style.visibility</p:attrName>
                                        </p:attrNameLst>
                                      </p:cBhvr>
                                      <p:to>
                                        <p:strVal val="visible"/>
                                      </p:to>
                                    </p:set>
                                    <p:animEffect transition="in" filter="fade">
                                      <p:cBhvr>
                                        <p:cTn id="119" dur="400"/>
                                        <p:tgtEl>
                                          <p:spTgt spid="73"/>
                                        </p:tgtEl>
                                      </p:cBhvr>
                                    </p:animEffect>
                                    <p:anim calcmode="lin" valueType="num">
                                      <p:cBhvr>
                                        <p:cTn id="120" dur="400" fill="hold"/>
                                        <p:tgtEl>
                                          <p:spTgt spid="73"/>
                                        </p:tgtEl>
                                        <p:attrNameLst>
                                          <p:attrName>ppt_x</p:attrName>
                                        </p:attrNameLst>
                                      </p:cBhvr>
                                      <p:tavLst>
                                        <p:tav tm="0">
                                          <p:val>
                                            <p:strVal val="#ppt_x"/>
                                          </p:val>
                                        </p:tav>
                                        <p:tav tm="100000">
                                          <p:val>
                                            <p:strVal val="#ppt_x"/>
                                          </p:val>
                                        </p:tav>
                                      </p:tavLst>
                                    </p:anim>
                                    <p:anim calcmode="lin" valueType="num">
                                      <p:cBhvr>
                                        <p:cTn id="121" dur="400" fill="hold"/>
                                        <p:tgtEl>
                                          <p:spTgt spid="73"/>
                                        </p:tgtEl>
                                        <p:attrNameLst>
                                          <p:attrName>ppt_y</p:attrName>
                                        </p:attrNameLst>
                                      </p:cBhvr>
                                      <p:tavLst>
                                        <p:tav tm="0">
                                          <p:val>
                                            <p:strVal val="#ppt_y+.1"/>
                                          </p:val>
                                        </p:tav>
                                        <p:tav tm="100000">
                                          <p:val>
                                            <p:strVal val="#ppt_y"/>
                                          </p:val>
                                        </p:tav>
                                      </p:tavLst>
                                    </p:anim>
                                  </p:childTnLst>
                                </p:cTn>
                              </p:par>
                            </p:childTnLst>
                          </p:cTn>
                        </p:par>
                        <p:par>
                          <p:cTn id="122" fill="hold">
                            <p:stCondLst>
                              <p:cond delay="6000"/>
                            </p:stCondLst>
                            <p:childTnLst>
                              <p:par>
                                <p:cTn id="123" presetID="22" presetClass="entr" presetSubtype="1" fill="hold"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wipe(up)">
                                      <p:cBhvr>
                                        <p:cTn id="125" dur="500"/>
                                        <p:tgtEl>
                                          <p:spTgt spid="27"/>
                                        </p:tgtEl>
                                      </p:cBhvr>
                                    </p:animEffect>
                                  </p:childTnLst>
                                </p:cTn>
                              </p:par>
                            </p:childTnLst>
                          </p:cTn>
                        </p:par>
                        <p:par>
                          <p:cTn id="126" fill="hold">
                            <p:stCondLst>
                              <p:cond delay="6500"/>
                            </p:stCondLst>
                            <p:childTnLst>
                              <p:par>
                                <p:cTn id="127" presetID="42" presetClass="entr" presetSubtype="0" fill="hold" nodeType="afterEffect">
                                  <p:stCondLst>
                                    <p:cond delay="0"/>
                                  </p:stCondLst>
                                  <p:childTnLst>
                                    <p:set>
                                      <p:cBhvr>
                                        <p:cTn id="128" dur="1" fill="hold">
                                          <p:stCondLst>
                                            <p:cond delay="0"/>
                                          </p:stCondLst>
                                        </p:cTn>
                                        <p:tgtEl>
                                          <p:spTgt spid="76"/>
                                        </p:tgtEl>
                                        <p:attrNameLst>
                                          <p:attrName>style.visibility</p:attrName>
                                        </p:attrNameLst>
                                      </p:cBhvr>
                                      <p:to>
                                        <p:strVal val="visible"/>
                                      </p:to>
                                    </p:set>
                                    <p:animEffect transition="in" filter="fade">
                                      <p:cBhvr>
                                        <p:cTn id="129" dur="400"/>
                                        <p:tgtEl>
                                          <p:spTgt spid="76"/>
                                        </p:tgtEl>
                                      </p:cBhvr>
                                    </p:animEffect>
                                    <p:anim calcmode="lin" valueType="num">
                                      <p:cBhvr>
                                        <p:cTn id="130" dur="400" fill="hold"/>
                                        <p:tgtEl>
                                          <p:spTgt spid="76"/>
                                        </p:tgtEl>
                                        <p:attrNameLst>
                                          <p:attrName>ppt_x</p:attrName>
                                        </p:attrNameLst>
                                      </p:cBhvr>
                                      <p:tavLst>
                                        <p:tav tm="0">
                                          <p:val>
                                            <p:strVal val="#ppt_x"/>
                                          </p:val>
                                        </p:tav>
                                        <p:tav tm="100000">
                                          <p:val>
                                            <p:strVal val="#ppt_x"/>
                                          </p:val>
                                        </p:tav>
                                      </p:tavLst>
                                    </p:anim>
                                    <p:anim calcmode="lin" valueType="num">
                                      <p:cBhvr>
                                        <p:cTn id="131" dur="400" fill="hold"/>
                                        <p:tgtEl>
                                          <p:spTgt spid="76"/>
                                        </p:tgtEl>
                                        <p:attrNameLst>
                                          <p:attrName>ppt_y</p:attrName>
                                        </p:attrNameLst>
                                      </p:cBhvr>
                                      <p:tavLst>
                                        <p:tav tm="0">
                                          <p:val>
                                            <p:strVal val="#ppt_y+.1"/>
                                          </p:val>
                                        </p:tav>
                                        <p:tav tm="100000">
                                          <p:val>
                                            <p:strVal val="#ppt_y"/>
                                          </p:val>
                                        </p:tav>
                                      </p:tavLst>
                                    </p:anim>
                                  </p:childTnLst>
                                </p:cTn>
                              </p:par>
                              <p:par>
                                <p:cTn id="132" presetID="42" presetClass="entr" presetSubtype="0" fill="hold" nodeType="withEffect">
                                  <p:stCondLst>
                                    <p:cond delay="100"/>
                                  </p:stCondLst>
                                  <p:childTnLst>
                                    <p:set>
                                      <p:cBhvr>
                                        <p:cTn id="133" dur="1" fill="hold">
                                          <p:stCondLst>
                                            <p:cond delay="0"/>
                                          </p:stCondLst>
                                        </p:cTn>
                                        <p:tgtEl>
                                          <p:spTgt spid="79"/>
                                        </p:tgtEl>
                                        <p:attrNameLst>
                                          <p:attrName>style.visibility</p:attrName>
                                        </p:attrNameLst>
                                      </p:cBhvr>
                                      <p:to>
                                        <p:strVal val="visible"/>
                                      </p:to>
                                    </p:set>
                                    <p:animEffect transition="in" filter="fade">
                                      <p:cBhvr>
                                        <p:cTn id="134" dur="400"/>
                                        <p:tgtEl>
                                          <p:spTgt spid="79"/>
                                        </p:tgtEl>
                                      </p:cBhvr>
                                    </p:animEffect>
                                    <p:anim calcmode="lin" valueType="num">
                                      <p:cBhvr>
                                        <p:cTn id="135" dur="400" fill="hold"/>
                                        <p:tgtEl>
                                          <p:spTgt spid="79"/>
                                        </p:tgtEl>
                                        <p:attrNameLst>
                                          <p:attrName>ppt_x</p:attrName>
                                        </p:attrNameLst>
                                      </p:cBhvr>
                                      <p:tavLst>
                                        <p:tav tm="0">
                                          <p:val>
                                            <p:strVal val="#ppt_x"/>
                                          </p:val>
                                        </p:tav>
                                        <p:tav tm="100000">
                                          <p:val>
                                            <p:strVal val="#ppt_x"/>
                                          </p:val>
                                        </p:tav>
                                      </p:tavLst>
                                    </p:anim>
                                    <p:anim calcmode="lin" valueType="num">
                                      <p:cBhvr>
                                        <p:cTn id="136" dur="400" fill="hold"/>
                                        <p:tgtEl>
                                          <p:spTgt spid="79"/>
                                        </p:tgtEl>
                                        <p:attrNameLst>
                                          <p:attrName>ppt_y</p:attrName>
                                        </p:attrNameLst>
                                      </p:cBhvr>
                                      <p:tavLst>
                                        <p:tav tm="0">
                                          <p:val>
                                            <p:strVal val="#ppt_y+.1"/>
                                          </p:val>
                                        </p:tav>
                                        <p:tav tm="100000">
                                          <p:val>
                                            <p:strVal val="#ppt_y"/>
                                          </p:val>
                                        </p:tav>
                                      </p:tavLst>
                                    </p:anim>
                                  </p:childTnLst>
                                </p:cTn>
                              </p:par>
                              <p:par>
                                <p:cTn id="137" presetID="42" presetClass="entr" presetSubtype="0" fill="hold" nodeType="withEffect">
                                  <p:stCondLst>
                                    <p:cond delay="200"/>
                                  </p:stCondLst>
                                  <p:childTnLst>
                                    <p:set>
                                      <p:cBhvr>
                                        <p:cTn id="138" dur="1" fill="hold">
                                          <p:stCondLst>
                                            <p:cond delay="0"/>
                                          </p:stCondLst>
                                        </p:cTn>
                                        <p:tgtEl>
                                          <p:spTgt spid="82"/>
                                        </p:tgtEl>
                                        <p:attrNameLst>
                                          <p:attrName>style.visibility</p:attrName>
                                        </p:attrNameLst>
                                      </p:cBhvr>
                                      <p:to>
                                        <p:strVal val="visible"/>
                                      </p:to>
                                    </p:set>
                                    <p:animEffect transition="in" filter="fade">
                                      <p:cBhvr>
                                        <p:cTn id="139" dur="400"/>
                                        <p:tgtEl>
                                          <p:spTgt spid="82"/>
                                        </p:tgtEl>
                                      </p:cBhvr>
                                    </p:animEffect>
                                    <p:anim calcmode="lin" valueType="num">
                                      <p:cBhvr>
                                        <p:cTn id="140" dur="400" fill="hold"/>
                                        <p:tgtEl>
                                          <p:spTgt spid="82"/>
                                        </p:tgtEl>
                                        <p:attrNameLst>
                                          <p:attrName>ppt_x</p:attrName>
                                        </p:attrNameLst>
                                      </p:cBhvr>
                                      <p:tavLst>
                                        <p:tav tm="0">
                                          <p:val>
                                            <p:strVal val="#ppt_x"/>
                                          </p:val>
                                        </p:tav>
                                        <p:tav tm="100000">
                                          <p:val>
                                            <p:strVal val="#ppt_x"/>
                                          </p:val>
                                        </p:tav>
                                      </p:tavLst>
                                    </p:anim>
                                    <p:anim calcmode="lin" valueType="num">
                                      <p:cBhvr>
                                        <p:cTn id="141" dur="400" fill="hold"/>
                                        <p:tgtEl>
                                          <p:spTgt spid="82"/>
                                        </p:tgtEl>
                                        <p:attrNameLst>
                                          <p:attrName>ppt_y</p:attrName>
                                        </p:attrNameLst>
                                      </p:cBhvr>
                                      <p:tavLst>
                                        <p:tav tm="0">
                                          <p:val>
                                            <p:strVal val="#ppt_y+.1"/>
                                          </p:val>
                                        </p:tav>
                                        <p:tav tm="100000">
                                          <p:val>
                                            <p:strVal val="#ppt_y"/>
                                          </p:val>
                                        </p:tav>
                                      </p:tavLst>
                                    </p:anim>
                                  </p:childTnLst>
                                </p:cTn>
                              </p:par>
                            </p:childTnLst>
                          </p:cTn>
                        </p:par>
                        <p:par>
                          <p:cTn id="142" fill="hold">
                            <p:stCondLst>
                              <p:cond delay="7000"/>
                            </p:stCondLst>
                            <p:childTnLst>
                              <p:par>
                                <p:cTn id="143" presetID="22" presetClass="entr" presetSubtype="1" fill="hold" nodeType="afterEffect">
                                  <p:stCondLst>
                                    <p:cond delay="0"/>
                                  </p:stCondLst>
                                  <p:childTnLst>
                                    <p:set>
                                      <p:cBhvr>
                                        <p:cTn id="144" dur="1" fill="hold">
                                          <p:stCondLst>
                                            <p:cond delay="0"/>
                                          </p:stCondLst>
                                        </p:cTn>
                                        <p:tgtEl>
                                          <p:spTgt spid="85"/>
                                        </p:tgtEl>
                                        <p:attrNameLst>
                                          <p:attrName>style.visibility</p:attrName>
                                        </p:attrNameLst>
                                      </p:cBhvr>
                                      <p:to>
                                        <p:strVal val="visible"/>
                                      </p:to>
                                    </p:set>
                                    <p:animEffect transition="in" filter="wipe(up)">
                                      <p:cBhvr>
                                        <p:cTn id="145" dur="500"/>
                                        <p:tgtEl>
                                          <p:spTgt spid="85"/>
                                        </p:tgtEl>
                                      </p:cBhvr>
                                    </p:animEffect>
                                  </p:childTnLst>
                                </p:cTn>
                              </p:par>
                            </p:childTnLst>
                          </p:cTn>
                        </p:par>
                        <p:par>
                          <p:cTn id="146" fill="hold">
                            <p:stCondLst>
                              <p:cond delay="7500"/>
                            </p:stCondLst>
                            <p:childTnLst>
                              <p:par>
                                <p:cTn id="147" presetID="42" presetClass="entr" presetSubtype="0" fill="hold" nodeType="afterEffect">
                                  <p:stCondLst>
                                    <p:cond delay="0"/>
                                  </p:stCondLst>
                                  <p:childTnLst>
                                    <p:set>
                                      <p:cBhvr>
                                        <p:cTn id="148" dur="1" fill="hold">
                                          <p:stCondLst>
                                            <p:cond delay="0"/>
                                          </p:stCondLst>
                                        </p:cTn>
                                        <p:tgtEl>
                                          <p:spTgt spid="113"/>
                                        </p:tgtEl>
                                        <p:attrNameLst>
                                          <p:attrName>style.visibility</p:attrName>
                                        </p:attrNameLst>
                                      </p:cBhvr>
                                      <p:to>
                                        <p:strVal val="visible"/>
                                      </p:to>
                                    </p:set>
                                    <p:animEffect transition="in" filter="fade">
                                      <p:cBhvr>
                                        <p:cTn id="149" dur="300"/>
                                        <p:tgtEl>
                                          <p:spTgt spid="113"/>
                                        </p:tgtEl>
                                      </p:cBhvr>
                                    </p:animEffect>
                                    <p:anim calcmode="lin" valueType="num">
                                      <p:cBhvr>
                                        <p:cTn id="150" dur="300" fill="hold"/>
                                        <p:tgtEl>
                                          <p:spTgt spid="113"/>
                                        </p:tgtEl>
                                        <p:attrNameLst>
                                          <p:attrName>ppt_x</p:attrName>
                                        </p:attrNameLst>
                                      </p:cBhvr>
                                      <p:tavLst>
                                        <p:tav tm="0">
                                          <p:val>
                                            <p:strVal val="#ppt_x"/>
                                          </p:val>
                                        </p:tav>
                                        <p:tav tm="100000">
                                          <p:val>
                                            <p:strVal val="#ppt_x"/>
                                          </p:val>
                                        </p:tav>
                                      </p:tavLst>
                                    </p:anim>
                                    <p:anim calcmode="lin" valueType="num">
                                      <p:cBhvr>
                                        <p:cTn id="151" dur="300" fill="hold"/>
                                        <p:tgtEl>
                                          <p:spTgt spid="113"/>
                                        </p:tgtEl>
                                        <p:attrNameLst>
                                          <p:attrName>ppt_y</p:attrName>
                                        </p:attrNameLst>
                                      </p:cBhvr>
                                      <p:tavLst>
                                        <p:tav tm="0">
                                          <p:val>
                                            <p:strVal val="#ppt_y+.1"/>
                                          </p:val>
                                        </p:tav>
                                        <p:tav tm="100000">
                                          <p:val>
                                            <p:strVal val="#ppt_y"/>
                                          </p:val>
                                        </p:tav>
                                      </p:tavLst>
                                    </p:anim>
                                  </p:childTnLst>
                                </p:cTn>
                              </p:par>
                              <p:par>
                                <p:cTn id="152" presetID="42" presetClass="entr" presetSubtype="0" fill="hold" nodeType="withEffect">
                                  <p:stCondLst>
                                    <p:cond delay="200"/>
                                  </p:stCondLst>
                                  <p:childTnLst>
                                    <p:set>
                                      <p:cBhvr>
                                        <p:cTn id="153" dur="1" fill="hold">
                                          <p:stCondLst>
                                            <p:cond delay="0"/>
                                          </p:stCondLst>
                                        </p:cTn>
                                        <p:tgtEl>
                                          <p:spTgt spid="116"/>
                                        </p:tgtEl>
                                        <p:attrNameLst>
                                          <p:attrName>style.visibility</p:attrName>
                                        </p:attrNameLst>
                                      </p:cBhvr>
                                      <p:to>
                                        <p:strVal val="visible"/>
                                      </p:to>
                                    </p:set>
                                    <p:animEffect transition="in" filter="fade">
                                      <p:cBhvr>
                                        <p:cTn id="154" dur="300"/>
                                        <p:tgtEl>
                                          <p:spTgt spid="116"/>
                                        </p:tgtEl>
                                      </p:cBhvr>
                                    </p:animEffect>
                                    <p:anim calcmode="lin" valueType="num">
                                      <p:cBhvr>
                                        <p:cTn id="155" dur="300" fill="hold"/>
                                        <p:tgtEl>
                                          <p:spTgt spid="116"/>
                                        </p:tgtEl>
                                        <p:attrNameLst>
                                          <p:attrName>ppt_x</p:attrName>
                                        </p:attrNameLst>
                                      </p:cBhvr>
                                      <p:tavLst>
                                        <p:tav tm="0">
                                          <p:val>
                                            <p:strVal val="#ppt_x"/>
                                          </p:val>
                                        </p:tav>
                                        <p:tav tm="100000">
                                          <p:val>
                                            <p:strVal val="#ppt_x"/>
                                          </p:val>
                                        </p:tav>
                                      </p:tavLst>
                                    </p:anim>
                                    <p:anim calcmode="lin" valueType="num">
                                      <p:cBhvr>
                                        <p:cTn id="156" dur="300" fill="hold"/>
                                        <p:tgtEl>
                                          <p:spTgt spid="116"/>
                                        </p:tgtEl>
                                        <p:attrNameLst>
                                          <p:attrName>ppt_y</p:attrName>
                                        </p:attrNameLst>
                                      </p:cBhvr>
                                      <p:tavLst>
                                        <p:tav tm="0">
                                          <p:val>
                                            <p:strVal val="#ppt_y+.1"/>
                                          </p:val>
                                        </p:tav>
                                        <p:tav tm="100000">
                                          <p:val>
                                            <p:strVal val="#ppt_y"/>
                                          </p:val>
                                        </p:tav>
                                      </p:tavLst>
                                    </p:anim>
                                  </p:childTnLst>
                                </p:cTn>
                              </p:par>
                              <p:par>
                                <p:cTn id="157" presetID="42" presetClass="entr" presetSubtype="0" fill="hold" nodeType="withEffect">
                                  <p:stCondLst>
                                    <p:cond delay="300"/>
                                  </p:stCondLst>
                                  <p:childTnLst>
                                    <p:set>
                                      <p:cBhvr>
                                        <p:cTn id="158" dur="1" fill="hold">
                                          <p:stCondLst>
                                            <p:cond delay="0"/>
                                          </p:stCondLst>
                                        </p:cTn>
                                        <p:tgtEl>
                                          <p:spTgt spid="119"/>
                                        </p:tgtEl>
                                        <p:attrNameLst>
                                          <p:attrName>style.visibility</p:attrName>
                                        </p:attrNameLst>
                                      </p:cBhvr>
                                      <p:to>
                                        <p:strVal val="visible"/>
                                      </p:to>
                                    </p:set>
                                    <p:animEffect transition="in" filter="fade">
                                      <p:cBhvr>
                                        <p:cTn id="159" dur="300"/>
                                        <p:tgtEl>
                                          <p:spTgt spid="119"/>
                                        </p:tgtEl>
                                      </p:cBhvr>
                                    </p:animEffect>
                                    <p:anim calcmode="lin" valueType="num">
                                      <p:cBhvr>
                                        <p:cTn id="160" dur="300" fill="hold"/>
                                        <p:tgtEl>
                                          <p:spTgt spid="119"/>
                                        </p:tgtEl>
                                        <p:attrNameLst>
                                          <p:attrName>ppt_x</p:attrName>
                                        </p:attrNameLst>
                                      </p:cBhvr>
                                      <p:tavLst>
                                        <p:tav tm="0">
                                          <p:val>
                                            <p:strVal val="#ppt_x"/>
                                          </p:val>
                                        </p:tav>
                                        <p:tav tm="100000">
                                          <p:val>
                                            <p:strVal val="#ppt_x"/>
                                          </p:val>
                                        </p:tav>
                                      </p:tavLst>
                                    </p:anim>
                                    <p:anim calcmode="lin" valueType="num">
                                      <p:cBhvr>
                                        <p:cTn id="161" dur="300" fill="hold"/>
                                        <p:tgtEl>
                                          <p:spTgt spid="119"/>
                                        </p:tgtEl>
                                        <p:attrNameLst>
                                          <p:attrName>ppt_y</p:attrName>
                                        </p:attrNameLst>
                                      </p:cBhvr>
                                      <p:tavLst>
                                        <p:tav tm="0">
                                          <p:val>
                                            <p:strVal val="#ppt_y+.1"/>
                                          </p:val>
                                        </p:tav>
                                        <p:tav tm="100000">
                                          <p:val>
                                            <p:strVal val="#ppt_y"/>
                                          </p:val>
                                        </p:tav>
                                      </p:tavLst>
                                    </p:anim>
                                  </p:childTnLst>
                                </p:cTn>
                              </p:par>
                              <p:par>
                                <p:cTn id="162" presetID="42" presetClass="entr" presetSubtype="0" fill="hold" nodeType="withEffect">
                                  <p:stCondLst>
                                    <p:cond delay="500"/>
                                  </p:stCondLst>
                                  <p:childTnLst>
                                    <p:set>
                                      <p:cBhvr>
                                        <p:cTn id="163" dur="1" fill="hold">
                                          <p:stCondLst>
                                            <p:cond delay="0"/>
                                          </p:stCondLst>
                                        </p:cTn>
                                        <p:tgtEl>
                                          <p:spTgt spid="122"/>
                                        </p:tgtEl>
                                        <p:attrNameLst>
                                          <p:attrName>style.visibility</p:attrName>
                                        </p:attrNameLst>
                                      </p:cBhvr>
                                      <p:to>
                                        <p:strVal val="visible"/>
                                      </p:to>
                                    </p:set>
                                    <p:animEffect transition="in" filter="fade">
                                      <p:cBhvr>
                                        <p:cTn id="164" dur="300"/>
                                        <p:tgtEl>
                                          <p:spTgt spid="122"/>
                                        </p:tgtEl>
                                      </p:cBhvr>
                                    </p:animEffect>
                                    <p:anim calcmode="lin" valueType="num">
                                      <p:cBhvr>
                                        <p:cTn id="165" dur="300" fill="hold"/>
                                        <p:tgtEl>
                                          <p:spTgt spid="122"/>
                                        </p:tgtEl>
                                        <p:attrNameLst>
                                          <p:attrName>ppt_x</p:attrName>
                                        </p:attrNameLst>
                                      </p:cBhvr>
                                      <p:tavLst>
                                        <p:tav tm="0">
                                          <p:val>
                                            <p:strVal val="#ppt_x"/>
                                          </p:val>
                                        </p:tav>
                                        <p:tav tm="100000">
                                          <p:val>
                                            <p:strVal val="#ppt_x"/>
                                          </p:val>
                                        </p:tav>
                                      </p:tavLst>
                                    </p:anim>
                                    <p:anim calcmode="lin" valueType="num">
                                      <p:cBhvr>
                                        <p:cTn id="166" dur="300" fill="hold"/>
                                        <p:tgtEl>
                                          <p:spTgt spid="122"/>
                                        </p:tgtEl>
                                        <p:attrNameLst>
                                          <p:attrName>ppt_y</p:attrName>
                                        </p:attrNameLst>
                                      </p:cBhvr>
                                      <p:tavLst>
                                        <p:tav tm="0">
                                          <p:val>
                                            <p:strVal val="#ppt_y+.1"/>
                                          </p:val>
                                        </p:tav>
                                        <p:tav tm="100000">
                                          <p:val>
                                            <p:strVal val="#ppt_y"/>
                                          </p:val>
                                        </p:tav>
                                      </p:tavLst>
                                    </p:anim>
                                  </p:childTnLst>
                                </p:cTn>
                              </p:par>
                              <p:par>
                                <p:cTn id="167" presetID="42" presetClass="entr" presetSubtype="0" fill="hold" nodeType="withEffect">
                                  <p:stCondLst>
                                    <p:cond delay="700"/>
                                  </p:stCondLst>
                                  <p:childTnLst>
                                    <p:set>
                                      <p:cBhvr>
                                        <p:cTn id="168" dur="1" fill="hold">
                                          <p:stCondLst>
                                            <p:cond delay="0"/>
                                          </p:stCondLst>
                                        </p:cTn>
                                        <p:tgtEl>
                                          <p:spTgt spid="125"/>
                                        </p:tgtEl>
                                        <p:attrNameLst>
                                          <p:attrName>style.visibility</p:attrName>
                                        </p:attrNameLst>
                                      </p:cBhvr>
                                      <p:to>
                                        <p:strVal val="visible"/>
                                      </p:to>
                                    </p:set>
                                    <p:animEffect transition="in" filter="fade">
                                      <p:cBhvr>
                                        <p:cTn id="169" dur="300"/>
                                        <p:tgtEl>
                                          <p:spTgt spid="125"/>
                                        </p:tgtEl>
                                      </p:cBhvr>
                                    </p:animEffect>
                                    <p:anim calcmode="lin" valueType="num">
                                      <p:cBhvr>
                                        <p:cTn id="170" dur="300" fill="hold"/>
                                        <p:tgtEl>
                                          <p:spTgt spid="125"/>
                                        </p:tgtEl>
                                        <p:attrNameLst>
                                          <p:attrName>ppt_x</p:attrName>
                                        </p:attrNameLst>
                                      </p:cBhvr>
                                      <p:tavLst>
                                        <p:tav tm="0">
                                          <p:val>
                                            <p:strVal val="#ppt_x"/>
                                          </p:val>
                                        </p:tav>
                                        <p:tav tm="100000">
                                          <p:val>
                                            <p:strVal val="#ppt_x"/>
                                          </p:val>
                                        </p:tav>
                                      </p:tavLst>
                                    </p:anim>
                                    <p:anim calcmode="lin" valueType="num">
                                      <p:cBhvr>
                                        <p:cTn id="171" dur="300" fill="hold"/>
                                        <p:tgtEl>
                                          <p:spTgt spid="125"/>
                                        </p:tgtEl>
                                        <p:attrNameLst>
                                          <p:attrName>ppt_y</p:attrName>
                                        </p:attrNameLst>
                                      </p:cBhvr>
                                      <p:tavLst>
                                        <p:tav tm="0">
                                          <p:val>
                                            <p:strVal val="#ppt_y+.1"/>
                                          </p:val>
                                        </p:tav>
                                        <p:tav tm="100000">
                                          <p:val>
                                            <p:strVal val="#ppt_y"/>
                                          </p:val>
                                        </p:tav>
                                      </p:tavLst>
                                    </p:anim>
                                  </p:childTnLst>
                                </p:cTn>
                              </p:par>
                              <p:par>
                                <p:cTn id="172" presetID="42" presetClass="entr" presetSubtype="0" fill="hold" nodeType="withEffect">
                                  <p:stCondLst>
                                    <p:cond delay="900"/>
                                  </p:stCondLst>
                                  <p:childTnLst>
                                    <p:set>
                                      <p:cBhvr>
                                        <p:cTn id="173" dur="1" fill="hold">
                                          <p:stCondLst>
                                            <p:cond delay="0"/>
                                          </p:stCondLst>
                                        </p:cTn>
                                        <p:tgtEl>
                                          <p:spTgt spid="128"/>
                                        </p:tgtEl>
                                        <p:attrNameLst>
                                          <p:attrName>style.visibility</p:attrName>
                                        </p:attrNameLst>
                                      </p:cBhvr>
                                      <p:to>
                                        <p:strVal val="visible"/>
                                      </p:to>
                                    </p:set>
                                    <p:animEffect transition="in" filter="fade">
                                      <p:cBhvr>
                                        <p:cTn id="174" dur="300"/>
                                        <p:tgtEl>
                                          <p:spTgt spid="128"/>
                                        </p:tgtEl>
                                      </p:cBhvr>
                                    </p:animEffect>
                                    <p:anim calcmode="lin" valueType="num">
                                      <p:cBhvr>
                                        <p:cTn id="175" dur="300" fill="hold"/>
                                        <p:tgtEl>
                                          <p:spTgt spid="128"/>
                                        </p:tgtEl>
                                        <p:attrNameLst>
                                          <p:attrName>ppt_x</p:attrName>
                                        </p:attrNameLst>
                                      </p:cBhvr>
                                      <p:tavLst>
                                        <p:tav tm="0">
                                          <p:val>
                                            <p:strVal val="#ppt_x"/>
                                          </p:val>
                                        </p:tav>
                                        <p:tav tm="100000">
                                          <p:val>
                                            <p:strVal val="#ppt_x"/>
                                          </p:val>
                                        </p:tav>
                                      </p:tavLst>
                                    </p:anim>
                                    <p:anim calcmode="lin" valueType="num">
                                      <p:cBhvr>
                                        <p:cTn id="176" dur="300" fill="hold"/>
                                        <p:tgtEl>
                                          <p:spTgt spid="128"/>
                                        </p:tgtEl>
                                        <p:attrNameLst>
                                          <p:attrName>ppt_y</p:attrName>
                                        </p:attrNameLst>
                                      </p:cBhvr>
                                      <p:tavLst>
                                        <p:tav tm="0">
                                          <p:val>
                                            <p:strVal val="#ppt_y+.1"/>
                                          </p:val>
                                        </p:tav>
                                        <p:tav tm="100000">
                                          <p:val>
                                            <p:strVal val="#ppt_y"/>
                                          </p:val>
                                        </p:tav>
                                      </p:tavLst>
                                    </p:anim>
                                  </p:childTnLst>
                                </p:cTn>
                              </p:par>
                              <p:par>
                                <p:cTn id="177" presetID="42" presetClass="entr" presetSubtype="0" fill="hold" nodeType="withEffect">
                                  <p:stCondLst>
                                    <p:cond delay="1100"/>
                                  </p:stCondLst>
                                  <p:childTnLst>
                                    <p:set>
                                      <p:cBhvr>
                                        <p:cTn id="178" dur="1" fill="hold">
                                          <p:stCondLst>
                                            <p:cond delay="0"/>
                                          </p:stCondLst>
                                        </p:cTn>
                                        <p:tgtEl>
                                          <p:spTgt spid="131"/>
                                        </p:tgtEl>
                                        <p:attrNameLst>
                                          <p:attrName>style.visibility</p:attrName>
                                        </p:attrNameLst>
                                      </p:cBhvr>
                                      <p:to>
                                        <p:strVal val="visible"/>
                                      </p:to>
                                    </p:set>
                                    <p:animEffect transition="in" filter="fade">
                                      <p:cBhvr>
                                        <p:cTn id="179" dur="300"/>
                                        <p:tgtEl>
                                          <p:spTgt spid="131"/>
                                        </p:tgtEl>
                                      </p:cBhvr>
                                    </p:animEffect>
                                    <p:anim calcmode="lin" valueType="num">
                                      <p:cBhvr>
                                        <p:cTn id="180" dur="300" fill="hold"/>
                                        <p:tgtEl>
                                          <p:spTgt spid="131"/>
                                        </p:tgtEl>
                                        <p:attrNameLst>
                                          <p:attrName>ppt_x</p:attrName>
                                        </p:attrNameLst>
                                      </p:cBhvr>
                                      <p:tavLst>
                                        <p:tav tm="0">
                                          <p:val>
                                            <p:strVal val="#ppt_x"/>
                                          </p:val>
                                        </p:tav>
                                        <p:tav tm="100000">
                                          <p:val>
                                            <p:strVal val="#ppt_x"/>
                                          </p:val>
                                        </p:tav>
                                      </p:tavLst>
                                    </p:anim>
                                    <p:anim calcmode="lin" valueType="num">
                                      <p:cBhvr>
                                        <p:cTn id="181" dur="300" fill="hold"/>
                                        <p:tgtEl>
                                          <p:spTgt spid="131"/>
                                        </p:tgtEl>
                                        <p:attrNameLst>
                                          <p:attrName>ppt_y</p:attrName>
                                        </p:attrNameLst>
                                      </p:cBhvr>
                                      <p:tavLst>
                                        <p:tav tm="0">
                                          <p:val>
                                            <p:strVal val="#ppt_y+.1"/>
                                          </p:val>
                                        </p:tav>
                                        <p:tav tm="100000">
                                          <p:val>
                                            <p:strVal val="#ppt_y"/>
                                          </p:val>
                                        </p:tav>
                                      </p:tavLst>
                                    </p:anim>
                                  </p:childTnLst>
                                </p:cTn>
                              </p:par>
                              <p:par>
                                <p:cTn id="182" presetID="42" presetClass="entr" presetSubtype="0" fill="hold" nodeType="withEffect">
                                  <p:stCondLst>
                                    <p:cond delay="1200"/>
                                  </p:stCondLst>
                                  <p:childTnLst>
                                    <p:set>
                                      <p:cBhvr>
                                        <p:cTn id="183" dur="1" fill="hold">
                                          <p:stCondLst>
                                            <p:cond delay="0"/>
                                          </p:stCondLst>
                                        </p:cTn>
                                        <p:tgtEl>
                                          <p:spTgt spid="134"/>
                                        </p:tgtEl>
                                        <p:attrNameLst>
                                          <p:attrName>style.visibility</p:attrName>
                                        </p:attrNameLst>
                                      </p:cBhvr>
                                      <p:to>
                                        <p:strVal val="visible"/>
                                      </p:to>
                                    </p:set>
                                    <p:animEffect transition="in" filter="fade">
                                      <p:cBhvr>
                                        <p:cTn id="184" dur="300"/>
                                        <p:tgtEl>
                                          <p:spTgt spid="134"/>
                                        </p:tgtEl>
                                      </p:cBhvr>
                                    </p:animEffect>
                                    <p:anim calcmode="lin" valueType="num">
                                      <p:cBhvr>
                                        <p:cTn id="185" dur="300" fill="hold"/>
                                        <p:tgtEl>
                                          <p:spTgt spid="134"/>
                                        </p:tgtEl>
                                        <p:attrNameLst>
                                          <p:attrName>ppt_x</p:attrName>
                                        </p:attrNameLst>
                                      </p:cBhvr>
                                      <p:tavLst>
                                        <p:tav tm="0">
                                          <p:val>
                                            <p:strVal val="#ppt_x"/>
                                          </p:val>
                                        </p:tav>
                                        <p:tav tm="100000">
                                          <p:val>
                                            <p:strVal val="#ppt_x"/>
                                          </p:val>
                                        </p:tav>
                                      </p:tavLst>
                                    </p:anim>
                                    <p:anim calcmode="lin" valueType="num">
                                      <p:cBhvr>
                                        <p:cTn id="186" dur="300" fill="hold"/>
                                        <p:tgtEl>
                                          <p:spTgt spid="134"/>
                                        </p:tgtEl>
                                        <p:attrNameLst>
                                          <p:attrName>ppt_y</p:attrName>
                                        </p:attrNameLst>
                                      </p:cBhvr>
                                      <p:tavLst>
                                        <p:tav tm="0">
                                          <p:val>
                                            <p:strVal val="#ppt_y+.1"/>
                                          </p:val>
                                        </p:tav>
                                        <p:tav tm="100000">
                                          <p:val>
                                            <p:strVal val="#ppt_y"/>
                                          </p:val>
                                        </p:tav>
                                      </p:tavLst>
                                    </p:anim>
                                  </p:childTnLst>
                                </p:cTn>
                              </p:par>
                              <p:par>
                                <p:cTn id="187" presetID="42" presetClass="entr" presetSubtype="0" fill="hold" nodeType="withEffect">
                                  <p:stCondLst>
                                    <p:cond delay="1400"/>
                                  </p:stCondLst>
                                  <p:childTnLst>
                                    <p:set>
                                      <p:cBhvr>
                                        <p:cTn id="188" dur="1" fill="hold">
                                          <p:stCondLst>
                                            <p:cond delay="0"/>
                                          </p:stCondLst>
                                        </p:cTn>
                                        <p:tgtEl>
                                          <p:spTgt spid="137"/>
                                        </p:tgtEl>
                                        <p:attrNameLst>
                                          <p:attrName>style.visibility</p:attrName>
                                        </p:attrNameLst>
                                      </p:cBhvr>
                                      <p:to>
                                        <p:strVal val="visible"/>
                                      </p:to>
                                    </p:set>
                                    <p:animEffect transition="in" filter="fade">
                                      <p:cBhvr>
                                        <p:cTn id="189" dur="300"/>
                                        <p:tgtEl>
                                          <p:spTgt spid="137"/>
                                        </p:tgtEl>
                                      </p:cBhvr>
                                    </p:animEffect>
                                    <p:anim calcmode="lin" valueType="num">
                                      <p:cBhvr>
                                        <p:cTn id="190" dur="300" fill="hold"/>
                                        <p:tgtEl>
                                          <p:spTgt spid="137"/>
                                        </p:tgtEl>
                                        <p:attrNameLst>
                                          <p:attrName>ppt_x</p:attrName>
                                        </p:attrNameLst>
                                      </p:cBhvr>
                                      <p:tavLst>
                                        <p:tav tm="0">
                                          <p:val>
                                            <p:strVal val="#ppt_x"/>
                                          </p:val>
                                        </p:tav>
                                        <p:tav tm="100000">
                                          <p:val>
                                            <p:strVal val="#ppt_x"/>
                                          </p:val>
                                        </p:tav>
                                      </p:tavLst>
                                    </p:anim>
                                    <p:anim calcmode="lin" valueType="num">
                                      <p:cBhvr>
                                        <p:cTn id="191" dur="300" fill="hold"/>
                                        <p:tgtEl>
                                          <p:spTgt spid="137"/>
                                        </p:tgtEl>
                                        <p:attrNameLst>
                                          <p:attrName>ppt_y</p:attrName>
                                        </p:attrNameLst>
                                      </p:cBhvr>
                                      <p:tavLst>
                                        <p:tav tm="0">
                                          <p:val>
                                            <p:strVal val="#ppt_y+.1"/>
                                          </p:val>
                                        </p:tav>
                                        <p:tav tm="100000">
                                          <p:val>
                                            <p:strVal val="#ppt_y"/>
                                          </p:val>
                                        </p:tav>
                                      </p:tavLst>
                                    </p:anim>
                                  </p:childTnLst>
                                </p:cTn>
                              </p:par>
                              <p:par>
                                <p:cTn id="192" presetID="42" presetClass="entr" presetSubtype="0" fill="hold" nodeType="withEffect">
                                  <p:stCondLst>
                                    <p:cond delay="1500"/>
                                  </p:stCondLst>
                                  <p:childTnLst>
                                    <p:set>
                                      <p:cBhvr>
                                        <p:cTn id="193" dur="1" fill="hold">
                                          <p:stCondLst>
                                            <p:cond delay="0"/>
                                          </p:stCondLst>
                                        </p:cTn>
                                        <p:tgtEl>
                                          <p:spTgt spid="140"/>
                                        </p:tgtEl>
                                        <p:attrNameLst>
                                          <p:attrName>style.visibility</p:attrName>
                                        </p:attrNameLst>
                                      </p:cBhvr>
                                      <p:to>
                                        <p:strVal val="visible"/>
                                      </p:to>
                                    </p:set>
                                    <p:animEffect transition="in" filter="fade">
                                      <p:cBhvr>
                                        <p:cTn id="194" dur="300"/>
                                        <p:tgtEl>
                                          <p:spTgt spid="140"/>
                                        </p:tgtEl>
                                      </p:cBhvr>
                                    </p:animEffect>
                                    <p:anim calcmode="lin" valueType="num">
                                      <p:cBhvr>
                                        <p:cTn id="195" dur="300" fill="hold"/>
                                        <p:tgtEl>
                                          <p:spTgt spid="140"/>
                                        </p:tgtEl>
                                        <p:attrNameLst>
                                          <p:attrName>ppt_x</p:attrName>
                                        </p:attrNameLst>
                                      </p:cBhvr>
                                      <p:tavLst>
                                        <p:tav tm="0">
                                          <p:val>
                                            <p:strVal val="#ppt_x"/>
                                          </p:val>
                                        </p:tav>
                                        <p:tav tm="100000">
                                          <p:val>
                                            <p:strVal val="#ppt_x"/>
                                          </p:val>
                                        </p:tav>
                                      </p:tavLst>
                                    </p:anim>
                                    <p:anim calcmode="lin" valueType="num">
                                      <p:cBhvr>
                                        <p:cTn id="196" dur="300" fill="hold"/>
                                        <p:tgtEl>
                                          <p:spTgt spid="140"/>
                                        </p:tgtEl>
                                        <p:attrNameLst>
                                          <p:attrName>ppt_y</p:attrName>
                                        </p:attrNameLst>
                                      </p:cBhvr>
                                      <p:tavLst>
                                        <p:tav tm="0">
                                          <p:val>
                                            <p:strVal val="#ppt_y+.1"/>
                                          </p:val>
                                        </p:tav>
                                        <p:tav tm="100000">
                                          <p:val>
                                            <p:strVal val="#ppt_y"/>
                                          </p:val>
                                        </p:tav>
                                      </p:tavLst>
                                    </p:anim>
                                  </p:childTnLst>
                                </p:cTn>
                              </p:par>
                              <p:par>
                                <p:cTn id="197" presetID="42" presetClass="entr" presetSubtype="0" fill="hold" nodeType="withEffect">
                                  <p:stCondLst>
                                    <p:cond delay="1700"/>
                                  </p:stCondLst>
                                  <p:childTnLst>
                                    <p:set>
                                      <p:cBhvr>
                                        <p:cTn id="198" dur="1" fill="hold">
                                          <p:stCondLst>
                                            <p:cond delay="0"/>
                                          </p:stCondLst>
                                        </p:cTn>
                                        <p:tgtEl>
                                          <p:spTgt spid="143"/>
                                        </p:tgtEl>
                                        <p:attrNameLst>
                                          <p:attrName>style.visibility</p:attrName>
                                        </p:attrNameLst>
                                      </p:cBhvr>
                                      <p:to>
                                        <p:strVal val="visible"/>
                                      </p:to>
                                    </p:set>
                                    <p:animEffect transition="in" filter="fade">
                                      <p:cBhvr>
                                        <p:cTn id="199" dur="300"/>
                                        <p:tgtEl>
                                          <p:spTgt spid="143"/>
                                        </p:tgtEl>
                                      </p:cBhvr>
                                    </p:animEffect>
                                    <p:anim calcmode="lin" valueType="num">
                                      <p:cBhvr>
                                        <p:cTn id="200" dur="300" fill="hold"/>
                                        <p:tgtEl>
                                          <p:spTgt spid="143"/>
                                        </p:tgtEl>
                                        <p:attrNameLst>
                                          <p:attrName>ppt_x</p:attrName>
                                        </p:attrNameLst>
                                      </p:cBhvr>
                                      <p:tavLst>
                                        <p:tav tm="0">
                                          <p:val>
                                            <p:strVal val="#ppt_x"/>
                                          </p:val>
                                        </p:tav>
                                        <p:tav tm="100000">
                                          <p:val>
                                            <p:strVal val="#ppt_x"/>
                                          </p:val>
                                        </p:tav>
                                      </p:tavLst>
                                    </p:anim>
                                    <p:anim calcmode="lin" valueType="num">
                                      <p:cBhvr>
                                        <p:cTn id="201" dur="300" fill="hold"/>
                                        <p:tgtEl>
                                          <p:spTgt spid="143"/>
                                        </p:tgtEl>
                                        <p:attrNameLst>
                                          <p:attrName>ppt_y</p:attrName>
                                        </p:attrNameLst>
                                      </p:cBhvr>
                                      <p:tavLst>
                                        <p:tav tm="0">
                                          <p:val>
                                            <p:strVal val="#ppt_y+.1"/>
                                          </p:val>
                                        </p:tav>
                                        <p:tav tm="100000">
                                          <p:val>
                                            <p:strVal val="#ppt_y"/>
                                          </p:val>
                                        </p:tav>
                                      </p:tavLst>
                                    </p:anim>
                                  </p:childTnLst>
                                </p:cTn>
                              </p:par>
                              <p:par>
                                <p:cTn id="202" presetID="42" presetClass="entr" presetSubtype="0" fill="hold" nodeType="withEffect">
                                  <p:stCondLst>
                                    <p:cond delay="1900"/>
                                  </p:stCondLst>
                                  <p:childTnLst>
                                    <p:set>
                                      <p:cBhvr>
                                        <p:cTn id="203" dur="1" fill="hold">
                                          <p:stCondLst>
                                            <p:cond delay="0"/>
                                          </p:stCondLst>
                                        </p:cTn>
                                        <p:tgtEl>
                                          <p:spTgt spid="146"/>
                                        </p:tgtEl>
                                        <p:attrNameLst>
                                          <p:attrName>style.visibility</p:attrName>
                                        </p:attrNameLst>
                                      </p:cBhvr>
                                      <p:to>
                                        <p:strVal val="visible"/>
                                      </p:to>
                                    </p:set>
                                    <p:animEffect transition="in" filter="fade">
                                      <p:cBhvr>
                                        <p:cTn id="204" dur="300"/>
                                        <p:tgtEl>
                                          <p:spTgt spid="146"/>
                                        </p:tgtEl>
                                      </p:cBhvr>
                                    </p:animEffect>
                                    <p:anim calcmode="lin" valueType="num">
                                      <p:cBhvr>
                                        <p:cTn id="205" dur="300" fill="hold"/>
                                        <p:tgtEl>
                                          <p:spTgt spid="146"/>
                                        </p:tgtEl>
                                        <p:attrNameLst>
                                          <p:attrName>ppt_x</p:attrName>
                                        </p:attrNameLst>
                                      </p:cBhvr>
                                      <p:tavLst>
                                        <p:tav tm="0">
                                          <p:val>
                                            <p:strVal val="#ppt_x"/>
                                          </p:val>
                                        </p:tav>
                                        <p:tav tm="100000">
                                          <p:val>
                                            <p:strVal val="#ppt_x"/>
                                          </p:val>
                                        </p:tav>
                                      </p:tavLst>
                                    </p:anim>
                                    <p:anim calcmode="lin" valueType="num">
                                      <p:cBhvr>
                                        <p:cTn id="206" dur="300" fill="hold"/>
                                        <p:tgtEl>
                                          <p:spTgt spid="146"/>
                                        </p:tgtEl>
                                        <p:attrNameLst>
                                          <p:attrName>ppt_y</p:attrName>
                                        </p:attrNameLst>
                                      </p:cBhvr>
                                      <p:tavLst>
                                        <p:tav tm="0">
                                          <p:val>
                                            <p:strVal val="#ppt_y+.1"/>
                                          </p:val>
                                        </p:tav>
                                        <p:tav tm="100000">
                                          <p:val>
                                            <p:strVal val="#ppt_y"/>
                                          </p:val>
                                        </p:tav>
                                      </p:tavLst>
                                    </p:anim>
                                  </p:childTnLst>
                                </p:cTn>
                              </p:par>
                              <p:par>
                                <p:cTn id="207" presetID="42" presetClass="entr" presetSubtype="0" fill="hold" nodeType="withEffect">
                                  <p:stCondLst>
                                    <p:cond delay="2000"/>
                                  </p:stCondLst>
                                  <p:childTnLst>
                                    <p:set>
                                      <p:cBhvr>
                                        <p:cTn id="208" dur="1" fill="hold">
                                          <p:stCondLst>
                                            <p:cond delay="0"/>
                                          </p:stCondLst>
                                        </p:cTn>
                                        <p:tgtEl>
                                          <p:spTgt spid="149"/>
                                        </p:tgtEl>
                                        <p:attrNameLst>
                                          <p:attrName>style.visibility</p:attrName>
                                        </p:attrNameLst>
                                      </p:cBhvr>
                                      <p:to>
                                        <p:strVal val="visible"/>
                                      </p:to>
                                    </p:set>
                                    <p:animEffect transition="in" filter="fade">
                                      <p:cBhvr>
                                        <p:cTn id="209" dur="300"/>
                                        <p:tgtEl>
                                          <p:spTgt spid="149"/>
                                        </p:tgtEl>
                                      </p:cBhvr>
                                    </p:animEffect>
                                    <p:anim calcmode="lin" valueType="num">
                                      <p:cBhvr>
                                        <p:cTn id="210" dur="300" fill="hold"/>
                                        <p:tgtEl>
                                          <p:spTgt spid="149"/>
                                        </p:tgtEl>
                                        <p:attrNameLst>
                                          <p:attrName>ppt_x</p:attrName>
                                        </p:attrNameLst>
                                      </p:cBhvr>
                                      <p:tavLst>
                                        <p:tav tm="0">
                                          <p:val>
                                            <p:strVal val="#ppt_x"/>
                                          </p:val>
                                        </p:tav>
                                        <p:tav tm="100000">
                                          <p:val>
                                            <p:strVal val="#ppt_x"/>
                                          </p:val>
                                        </p:tav>
                                      </p:tavLst>
                                    </p:anim>
                                    <p:anim calcmode="lin" valueType="num">
                                      <p:cBhvr>
                                        <p:cTn id="211" dur="300" fill="hold"/>
                                        <p:tgtEl>
                                          <p:spTgt spid="149"/>
                                        </p:tgtEl>
                                        <p:attrNameLst>
                                          <p:attrName>ppt_y</p:attrName>
                                        </p:attrNameLst>
                                      </p:cBhvr>
                                      <p:tavLst>
                                        <p:tav tm="0">
                                          <p:val>
                                            <p:strVal val="#ppt_y+.1"/>
                                          </p:val>
                                        </p:tav>
                                        <p:tav tm="100000">
                                          <p:val>
                                            <p:strVal val="#ppt_y"/>
                                          </p:val>
                                        </p:tav>
                                      </p:tavLst>
                                    </p:anim>
                                  </p:childTnLst>
                                </p:cTn>
                              </p:par>
                              <p:par>
                                <p:cTn id="212" presetID="42" presetClass="entr" presetSubtype="0" fill="hold" nodeType="withEffect">
                                  <p:stCondLst>
                                    <p:cond delay="2200"/>
                                  </p:stCondLst>
                                  <p:childTnLst>
                                    <p:set>
                                      <p:cBhvr>
                                        <p:cTn id="213" dur="1" fill="hold">
                                          <p:stCondLst>
                                            <p:cond delay="0"/>
                                          </p:stCondLst>
                                        </p:cTn>
                                        <p:tgtEl>
                                          <p:spTgt spid="152"/>
                                        </p:tgtEl>
                                        <p:attrNameLst>
                                          <p:attrName>style.visibility</p:attrName>
                                        </p:attrNameLst>
                                      </p:cBhvr>
                                      <p:to>
                                        <p:strVal val="visible"/>
                                      </p:to>
                                    </p:set>
                                    <p:animEffect transition="in" filter="fade">
                                      <p:cBhvr>
                                        <p:cTn id="214" dur="300"/>
                                        <p:tgtEl>
                                          <p:spTgt spid="152"/>
                                        </p:tgtEl>
                                      </p:cBhvr>
                                    </p:animEffect>
                                    <p:anim calcmode="lin" valueType="num">
                                      <p:cBhvr>
                                        <p:cTn id="215" dur="300" fill="hold"/>
                                        <p:tgtEl>
                                          <p:spTgt spid="152"/>
                                        </p:tgtEl>
                                        <p:attrNameLst>
                                          <p:attrName>ppt_x</p:attrName>
                                        </p:attrNameLst>
                                      </p:cBhvr>
                                      <p:tavLst>
                                        <p:tav tm="0">
                                          <p:val>
                                            <p:strVal val="#ppt_x"/>
                                          </p:val>
                                        </p:tav>
                                        <p:tav tm="100000">
                                          <p:val>
                                            <p:strVal val="#ppt_x"/>
                                          </p:val>
                                        </p:tav>
                                      </p:tavLst>
                                    </p:anim>
                                    <p:anim calcmode="lin" valueType="num">
                                      <p:cBhvr>
                                        <p:cTn id="216" dur="300" fill="hold"/>
                                        <p:tgtEl>
                                          <p:spTgt spid="1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32" grpId="0" animBg="1"/>
      <p:bldP spid="164" grpId="0"/>
      <p:bldP spid="16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8266914" y="-18254"/>
            <a:ext cx="649280" cy="762000"/>
            <a:chOff x="8266914" y="-18254"/>
            <a:chExt cx="649280" cy="762000"/>
          </a:xfrm>
        </p:grpSpPr>
        <p:sp>
          <p:nvSpPr>
            <p:cNvPr id="7" name="AutoShape 7"/>
            <p:cNvSpPr>
              <a:spLocks noChangeArrowheads="1"/>
            </p:cNvSpPr>
            <p:nvPr/>
          </p:nvSpPr>
          <p:spPr bwMode="auto">
            <a:xfrm rot="5400000">
              <a:off x="8201851" y="88633"/>
              <a:ext cx="762000" cy="548226"/>
            </a:xfrm>
            <a:prstGeom prst="homePlate">
              <a:avLst>
                <a:gd name="adj" fmla="val 35606"/>
              </a:avLst>
            </a:prstGeom>
            <a:solidFill>
              <a:schemeClr val="bg1">
                <a:lumMod val="95000"/>
              </a:schemeClr>
            </a:solidFill>
            <a:ln w="9525">
              <a:noFill/>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ot="10800000" vert="eaVert" wrap="none" lIns="91440" tIns="45720" rIns="91440" bIns="45720"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pPr>
              <a:endParaRPr kumimoji="0" lang="zh-CN" altLang="zh-CN" sz="1800" b="0" i="0" u="none" strike="noStrike" cap="none" normalizeH="0" baseline="0" dirty="0">
                <a:ln>
                  <a:noFill/>
                </a:ln>
                <a:solidFill>
                  <a:schemeClr val="tx1"/>
                </a:solidFill>
                <a:effectLst/>
                <a:latin typeface="微软雅黑" panose="020B0503020204020204" pitchFamily="34" charset="-122"/>
                <a:ea typeface="宋体" panose="02010600030101010101" pitchFamily="2" charset="-122"/>
                <a:cs typeface="宋体" panose="02010600030101010101" pitchFamily="2" charset="-122"/>
              </a:endParaRPr>
            </a:p>
          </p:txBody>
        </p:sp>
        <p:grpSp>
          <p:nvGrpSpPr>
            <p:cNvPr id="8" name="组合 7"/>
            <p:cNvGrpSpPr/>
            <p:nvPr/>
          </p:nvGrpSpPr>
          <p:grpSpPr>
            <a:xfrm>
              <a:off x="8266914" y="134144"/>
              <a:ext cx="649280" cy="475558"/>
              <a:chOff x="235091" y="185120"/>
              <a:chExt cx="649280" cy="475558"/>
            </a:xfrm>
          </p:grpSpPr>
          <p:sp>
            <p:nvSpPr>
              <p:cNvPr id="9" name="矩形 8"/>
              <p:cNvSpPr/>
              <p:nvPr/>
            </p:nvSpPr>
            <p:spPr>
              <a:xfrm>
                <a:off x="235091" y="185120"/>
                <a:ext cx="649280" cy="369332"/>
              </a:xfrm>
              <a:prstGeom prst="rect">
                <a:avLst/>
              </a:prstGeom>
            </p:spPr>
            <p:txBody>
              <a:bodyPr wrap="none">
                <a:spAutoFit/>
              </a:bodyPr>
              <a:lstStyle/>
              <a:p>
                <a:r>
                  <a:rPr lang="en-US" altLang="zh-CN" b="0" dirty="0">
                    <a:solidFill>
                      <a:schemeClr val="accent3">
                        <a:lumMod val="50000"/>
                      </a:schemeClr>
                    </a:solidFill>
                    <a:latin typeface="Impact" panose="020B0806030902050204" pitchFamily="34" charset="0"/>
                  </a:rPr>
                  <a:t>LOGO</a:t>
                </a:r>
                <a:endParaRPr lang="zh-CN" altLang="en-US" b="0" dirty="0">
                  <a:solidFill>
                    <a:schemeClr val="accent3">
                      <a:lumMod val="50000"/>
                    </a:schemeClr>
                  </a:solidFill>
                  <a:latin typeface="Impact" panose="020B0806030902050204" pitchFamily="34" charset="0"/>
                </a:endParaRPr>
              </a:p>
            </p:txBody>
          </p:sp>
          <p:sp>
            <p:nvSpPr>
              <p:cNvPr id="10" name="矩形 9"/>
              <p:cNvSpPr/>
              <p:nvPr/>
            </p:nvSpPr>
            <p:spPr>
              <a:xfrm>
                <a:off x="292677" y="460623"/>
                <a:ext cx="535724" cy="200055"/>
              </a:xfrm>
              <a:prstGeom prst="rect">
                <a:avLst/>
              </a:prstGeom>
            </p:spPr>
            <p:txBody>
              <a:bodyPr wrap="none">
                <a:spAutoFit/>
              </a:bodyPr>
              <a:lstStyle/>
              <a:p>
                <a:r>
                  <a:rPr lang="en-US" altLang="zh-CN" sz="700" b="0" dirty="0">
                    <a:solidFill>
                      <a:srgbClr val="00B0F0"/>
                    </a:solidFill>
                    <a:latin typeface="Impact" panose="020B0806030902050204" pitchFamily="34" charset="0"/>
                    <a:ea typeface="微软雅黑" panose="020B0503020204020204" pitchFamily="34" charset="-122"/>
                  </a:rPr>
                  <a:t>TEXT HERE</a:t>
                </a:r>
                <a:endParaRPr lang="zh-CN" altLang="en-US" sz="700" b="0" dirty="0">
                  <a:solidFill>
                    <a:srgbClr val="00B0F0"/>
                  </a:solidFill>
                  <a:latin typeface="Impact" panose="020B0806030902050204" pitchFamily="34" charset="0"/>
                  <a:ea typeface="微软雅黑" panose="020B0503020204020204" pitchFamily="34" charset="-122"/>
                </a:endParaRPr>
              </a:p>
            </p:txBody>
          </p:sp>
        </p:grpSp>
      </p:grpSp>
      <p:sp>
        <p:nvSpPr>
          <p:cNvPr id="23" name="Freeform 6"/>
          <p:cNvSpPr/>
          <p:nvPr/>
        </p:nvSpPr>
        <p:spPr bwMode="auto">
          <a:xfrm>
            <a:off x="0" y="2490669"/>
            <a:ext cx="9145588" cy="2654419"/>
          </a:xfrm>
          <a:custGeom>
            <a:avLst/>
            <a:gdLst>
              <a:gd name="T0" fmla="*/ 3078 w 4268"/>
              <a:gd name="T1" fmla="*/ 3 h 1326"/>
              <a:gd name="T2" fmla="*/ 3355 w 4268"/>
              <a:gd name="T3" fmla="*/ 18 h 1326"/>
              <a:gd name="T4" fmla="*/ 3647 w 4268"/>
              <a:gd name="T5" fmla="*/ 50 h 1326"/>
              <a:gd name="T6" fmla="*/ 3951 w 4268"/>
              <a:gd name="T7" fmla="*/ 100 h 1326"/>
              <a:gd name="T8" fmla="*/ 4268 w 4268"/>
              <a:gd name="T9" fmla="*/ 168 h 1326"/>
              <a:gd name="T10" fmla="*/ 4106 w 4268"/>
              <a:gd name="T11" fmla="*/ 140 h 1326"/>
              <a:gd name="T12" fmla="*/ 3795 w 4268"/>
              <a:gd name="T13" fmla="*/ 80 h 1326"/>
              <a:gd name="T14" fmla="*/ 3499 w 4268"/>
              <a:gd name="T15" fmla="*/ 40 h 1326"/>
              <a:gd name="T16" fmla="*/ 3215 w 4268"/>
              <a:gd name="T17" fmla="*/ 16 h 1326"/>
              <a:gd name="T18" fmla="*/ 2943 w 4268"/>
              <a:gd name="T19" fmla="*/ 9 h 1326"/>
              <a:gd name="T20" fmla="*/ 2636 w 4268"/>
              <a:gd name="T21" fmla="*/ 18 h 1326"/>
              <a:gd name="T22" fmla="*/ 2348 w 4268"/>
              <a:gd name="T23" fmla="*/ 48 h 1326"/>
              <a:gd name="T24" fmla="*/ 2077 w 4268"/>
              <a:gd name="T25" fmla="*/ 93 h 1326"/>
              <a:gd name="T26" fmla="*/ 1825 w 4268"/>
              <a:gd name="T27" fmla="*/ 153 h 1326"/>
              <a:gd name="T28" fmla="*/ 1589 w 4268"/>
              <a:gd name="T29" fmla="*/ 225 h 1326"/>
              <a:gd name="T30" fmla="*/ 1370 w 4268"/>
              <a:gd name="T31" fmla="*/ 308 h 1326"/>
              <a:gd name="T32" fmla="*/ 1169 w 4268"/>
              <a:gd name="T33" fmla="*/ 398 h 1326"/>
              <a:gd name="T34" fmla="*/ 985 w 4268"/>
              <a:gd name="T35" fmla="*/ 494 h 1326"/>
              <a:gd name="T36" fmla="*/ 817 w 4268"/>
              <a:gd name="T37" fmla="*/ 595 h 1326"/>
              <a:gd name="T38" fmla="*/ 666 w 4268"/>
              <a:gd name="T39" fmla="*/ 696 h 1326"/>
              <a:gd name="T40" fmla="*/ 531 w 4268"/>
              <a:gd name="T41" fmla="*/ 797 h 1326"/>
              <a:gd name="T42" fmla="*/ 412 w 4268"/>
              <a:gd name="T43" fmla="*/ 895 h 1326"/>
              <a:gd name="T44" fmla="*/ 308 w 4268"/>
              <a:gd name="T45" fmla="*/ 988 h 1326"/>
              <a:gd name="T46" fmla="*/ 221 w 4268"/>
              <a:gd name="T47" fmla="*/ 1075 h 1326"/>
              <a:gd name="T48" fmla="*/ 149 w 4268"/>
              <a:gd name="T49" fmla="*/ 1151 h 1326"/>
              <a:gd name="T50" fmla="*/ 91 w 4268"/>
              <a:gd name="T51" fmla="*/ 1217 h 1326"/>
              <a:gd name="T52" fmla="*/ 49 w 4268"/>
              <a:gd name="T53" fmla="*/ 1269 h 1326"/>
              <a:gd name="T54" fmla="*/ 22 w 4268"/>
              <a:gd name="T55" fmla="*/ 1305 h 1326"/>
              <a:gd name="T56" fmla="*/ 8 w 4268"/>
              <a:gd name="T57" fmla="*/ 1323 h 1326"/>
              <a:gd name="T58" fmla="*/ 6 w 4268"/>
              <a:gd name="T59" fmla="*/ 1326 h 1326"/>
              <a:gd name="T60" fmla="*/ 1 w 4268"/>
              <a:gd name="T61" fmla="*/ 1318 h 1326"/>
              <a:gd name="T62" fmla="*/ 17 w 4268"/>
              <a:gd name="T63" fmla="*/ 1298 h 1326"/>
              <a:gd name="T64" fmla="*/ 47 w 4268"/>
              <a:gd name="T65" fmla="*/ 1259 h 1326"/>
              <a:gd name="T66" fmla="*/ 93 w 4268"/>
              <a:gd name="T67" fmla="*/ 1203 h 1326"/>
              <a:gd name="T68" fmla="*/ 154 w 4268"/>
              <a:gd name="T69" fmla="*/ 1135 h 1326"/>
              <a:gd name="T70" fmla="*/ 230 w 4268"/>
              <a:gd name="T71" fmla="*/ 1053 h 1326"/>
              <a:gd name="T72" fmla="*/ 324 w 4268"/>
              <a:gd name="T73" fmla="*/ 964 h 1326"/>
              <a:gd name="T74" fmla="*/ 434 w 4268"/>
              <a:gd name="T75" fmla="*/ 867 h 1326"/>
              <a:gd name="T76" fmla="*/ 561 w 4268"/>
              <a:gd name="T77" fmla="*/ 765 h 1326"/>
              <a:gd name="T78" fmla="*/ 703 w 4268"/>
              <a:gd name="T79" fmla="*/ 661 h 1326"/>
              <a:gd name="T80" fmla="*/ 864 w 4268"/>
              <a:gd name="T81" fmla="*/ 556 h 1326"/>
              <a:gd name="T82" fmla="*/ 1040 w 4268"/>
              <a:gd name="T83" fmla="*/ 455 h 1326"/>
              <a:gd name="T84" fmla="*/ 1235 w 4268"/>
              <a:gd name="T85" fmla="*/ 358 h 1326"/>
              <a:gd name="T86" fmla="*/ 1448 w 4268"/>
              <a:gd name="T87" fmla="*/ 268 h 1326"/>
              <a:gd name="T88" fmla="*/ 1678 w 4268"/>
              <a:gd name="T89" fmla="*/ 188 h 1326"/>
              <a:gd name="T90" fmla="*/ 1927 w 4268"/>
              <a:gd name="T91" fmla="*/ 119 h 1326"/>
              <a:gd name="T92" fmla="*/ 2194 w 4268"/>
              <a:gd name="T93" fmla="*/ 63 h 1326"/>
              <a:gd name="T94" fmla="*/ 2480 w 4268"/>
              <a:gd name="T95" fmla="*/ 23 h 1326"/>
              <a:gd name="T96" fmla="*/ 2784 w 4268"/>
              <a:gd name="T97" fmla="*/ 3 h 1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268" h="1326">
                <a:moveTo>
                  <a:pt x="2943" y="0"/>
                </a:moveTo>
                <a:lnTo>
                  <a:pt x="3078" y="3"/>
                </a:lnTo>
                <a:lnTo>
                  <a:pt x="3215" y="8"/>
                </a:lnTo>
                <a:lnTo>
                  <a:pt x="3355" y="18"/>
                </a:lnTo>
                <a:lnTo>
                  <a:pt x="3500" y="31"/>
                </a:lnTo>
                <a:lnTo>
                  <a:pt x="3647" y="50"/>
                </a:lnTo>
                <a:lnTo>
                  <a:pt x="3797" y="72"/>
                </a:lnTo>
                <a:lnTo>
                  <a:pt x="3951" y="100"/>
                </a:lnTo>
                <a:lnTo>
                  <a:pt x="4109" y="132"/>
                </a:lnTo>
                <a:lnTo>
                  <a:pt x="4268" y="168"/>
                </a:lnTo>
                <a:lnTo>
                  <a:pt x="4267" y="176"/>
                </a:lnTo>
                <a:lnTo>
                  <a:pt x="4106" y="140"/>
                </a:lnTo>
                <a:lnTo>
                  <a:pt x="3950" y="107"/>
                </a:lnTo>
                <a:lnTo>
                  <a:pt x="3795" y="80"/>
                </a:lnTo>
                <a:lnTo>
                  <a:pt x="3645" y="58"/>
                </a:lnTo>
                <a:lnTo>
                  <a:pt x="3499" y="40"/>
                </a:lnTo>
                <a:lnTo>
                  <a:pt x="3355" y="26"/>
                </a:lnTo>
                <a:lnTo>
                  <a:pt x="3215" y="16"/>
                </a:lnTo>
                <a:lnTo>
                  <a:pt x="3078" y="10"/>
                </a:lnTo>
                <a:lnTo>
                  <a:pt x="2943" y="9"/>
                </a:lnTo>
                <a:lnTo>
                  <a:pt x="2788" y="12"/>
                </a:lnTo>
                <a:lnTo>
                  <a:pt x="2636" y="18"/>
                </a:lnTo>
                <a:lnTo>
                  <a:pt x="2490" y="31"/>
                </a:lnTo>
                <a:lnTo>
                  <a:pt x="2348" y="48"/>
                </a:lnTo>
                <a:lnTo>
                  <a:pt x="2210" y="69"/>
                </a:lnTo>
                <a:lnTo>
                  <a:pt x="2077" y="93"/>
                </a:lnTo>
                <a:lnTo>
                  <a:pt x="1949" y="122"/>
                </a:lnTo>
                <a:lnTo>
                  <a:pt x="1825" y="153"/>
                </a:lnTo>
                <a:lnTo>
                  <a:pt x="1704" y="188"/>
                </a:lnTo>
                <a:lnTo>
                  <a:pt x="1589" y="225"/>
                </a:lnTo>
                <a:lnTo>
                  <a:pt x="1478" y="265"/>
                </a:lnTo>
                <a:lnTo>
                  <a:pt x="1370" y="308"/>
                </a:lnTo>
                <a:lnTo>
                  <a:pt x="1268" y="352"/>
                </a:lnTo>
                <a:lnTo>
                  <a:pt x="1169" y="398"/>
                </a:lnTo>
                <a:lnTo>
                  <a:pt x="1075" y="446"/>
                </a:lnTo>
                <a:lnTo>
                  <a:pt x="985" y="494"/>
                </a:lnTo>
                <a:lnTo>
                  <a:pt x="899" y="545"/>
                </a:lnTo>
                <a:lnTo>
                  <a:pt x="817" y="595"/>
                </a:lnTo>
                <a:lnTo>
                  <a:pt x="739" y="646"/>
                </a:lnTo>
                <a:lnTo>
                  <a:pt x="666" y="696"/>
                </a:lnTo>
                <a:lnTo>
                  <a:pt x="597" y="748"/>
                </a:lnTo>
                <a:lnTo>
                  <a:pt x="531" y="797"/>
                </a:lnTo>
                <a:lnTo>
                  <a:pt x="470" y="847"/>
                </a:lnTo>
                <a:lnTo>
                  <a:pt x="412" y="895"/>
                </a:lnTo>
                <a:lnTo>
                  <a:pt x="359" y="943"/>
                </a:lnTo>
                <a:lnTo>
                  <a:pt x="308" y="988"/>
                </a:lnTo>
                <a:lnTo>
                  <a:pt x="263" y="1032"/>
                </a:lnTo>
                <a:lnTo>
                  <a:pt x="221" y="1075"/>
                </a:lnTo>
                <a:lnTo>
                  <a:pt x="183" y="1115"/>
                </a:lnTo>
                <a:lnTo>
                  <a:pt x="149" y="1151"/>
                </a:lnTo>
                <a:lnTo>
                  <a:pt x="118" y="1186"/>
                </a:lnTo>
                <a:lnTo>
                  <a:pt x="91" y="1217"/>
                </a:lnTo>
                <a:lnTo>
                  <a:pt x="69" y="1246"/>
                </a:lnTo>
                <a:lnTo>
                  <a:pt x="49" y="1269"/>
                </a:lnTo>
                <a:lnTo>
                  <a:pt x="34" y="1288"/>
                </a:lnTo>
                <a:lnTo>
                  <a:pt x="22" y="1305"/>
                </a:lnTo>
                <a:lnTo>
                  <a:pt x="13" y="1317"/>
                </a:lnTo>
                <a:lnTo>
                  <a:pt x="8" y="1323"/>
                </a:lnTo>
                <a:lnTo>
                  <a:pt x="6" y="1326"/>
                </a:lnTo>
                <a:lnTo>
                  <a:pt x="6" y="1326"/>
                </a:lnTo>
                <a:lnTo>
                  <a:pt x="0" y="1321"/>
                </a:lnTo>
                <a:lnTo>
                  <a:pt x="1" y="1318"/>
                </a:lnTo>
                <a:lnTo>
                  <a:pt x="8" y="1310"/>
                </a:lnTo>
                <a:lnTo>
                  <a:pt x="17" y="1298"/>
                </a:lnTo>
                <a:lnTo>
                  <a:pt x="30" y="1281"/>
                </a:lnTo>
                <a:lnTo>
                  <a:pt x="47" y="1259"/>
                </a:lnTo>
                <a:lnTo>
                  <a:pt x="67" y="1233"/>
                </a:lnTo>
                <a:lnTo>
                  <a:pt x="93" y="1203"/>
                </a:lnTo>
                <a:lnTo>
                  <a:pt x="122" y="1171"/>
                </a:lnTo>
                <a:lnTo>
                  <a:pt x="154" y="1135"/>
                </a:lnTo>
                <a:lnTo>
                  <a:pt x="190" y="1094"/>
                </a:lnTo>
                <a:lnTo>
                  <a:pt x="230" y="1053"/>
                </a:lnTo>
                <a:lnTo>
                  <a:pt x="276" y="1009"/>
                </a:lnTo>
                <a:lnTo>
                  <a:pt x="324" y="964"/>
                </a:lnTo>
                <a:lnTo>
                  <a:pt x="377" y="916"/>
                </a:lnTo>
                <a:lnTo>
                  <a:pt x="434" y="867"/>
                </a:lnTo>
                <a:lnTo>
                  <a:pt x="495" y="816"/>
                </a:lnTo>
                <a:lnTo>
                  <a:pt x="561" y="765"/>
                </a:lnTo>
                <a:lnTo>
                  <a:pt x="629" y="713"/>
                </a:lnTo>
                <a:lnTo>
                  <a:pt x="703" y="661"/>
                </a:lnTo>
                <a:lnTo>
                  <a:pt x="781" y="609"/>
                </a:lnTo>
                <a:lnTo>
                  <a:pt x="864" y="556"/>
                </a:lnTo>
                <a:lnTo>
                  <a:pt x="949" y="506"/>
                </a:lnTo>
                <a:lnTo>
                  <a:pt x="1040" y="455"/>
                </a:lnTo>
                <a:lnTo>
                  <a:pt x="1136" y="406"/>
                </a:lnTo>
                <a:lnTo>
                  <a:pt x="1235" y="358"/>
                </a:lnTo>
                <a:lnTo>
                  <a:pt x="1339" y="312"/>
                </a:lnTo>
                <a:lnTo>
                  <a:pt x="1448" y="268"/>
                </a:lnTo>
                <a:lnTo>
                  <a:pt x="1560" y="226"/>
                </a:lnTo>
                <a:lnTo>
                  <a:pt x="1678" y="188"/>
                </a:lnTo>
                <a:lnTo>
                  <a:pt x="1800" y="151"/>
                </a:lnTo>
                <a:lnTo>
                  <a:pt x="1927" y="119"/>
                </a:lnTo>
                <a:lnTo>
                  <a:pt x="2058" y="89"/>
                </a:lnTo>
                <a:lnTo>
                  <a:pt x="2194" y="63"/>
                </a:lnTo>
                <a:lnTo>
                  <a:pt x="2335" y="41"/>
                </a:lnTo>
                <a:lnTo>
                  <a:pt x="2480" y="23"/>
                </a:lnTo>
                <a:lnTo>
                  <a:pt x="2630" y="12"/>
                </a:lnTo>
                <a:lnTo>
                  <a:pt x="2784" y="3"/>
                </a:lnTo>
                <a:lnTo>
                  <a:pt x="2943" y="0"/>
                </a:lnTo>
                <a:close/>
              </a:path>
            </a:pathLst>
          </a:custGeom>
          <a:solidFill>
            <a:srgbClr val="969696"/>
          </a:solidFill>
          <a:ln w="28575">
            <a:solidFill>
              <a:srgbClr val="969696"/>
            </a:solidFill>
            <a:prstDash val="solid"/>
            <a:round/>
          </a:ln>
        </p:spPr>
        <p:txBody>
          <a:bodyPr vert="horz" wrap="square" lIns="98207" tIns="49104" rIns="98207" bIns="49104" numCol="1" anchor="t" anchorCtr="0" compatLnSpc="1"/>
          <a:lstStyle/>
          <a:p>
            <a:pPr algn="ctr" fontAlgn="base">
              <a:spcBef>
                <a:spcPct val="0"/>
              </a:spcBef>
              <a:spcAft>
                <a:spcPct val="0"/>
              </a:spcAft>
              <a:defRPr/>
            </a:pPr>
            <a:endParaRPr lang="en-US" sz="2200" kern="0" dirty="0">
              <a:solidFill>
                <a:srgbClr val="000000"/>
              </a:solidFill>
              <a:latin typeface="微软雅黑" panose="020B0503020204020204" pitchFamily="34" charset="-122"/>
              <a:ea typeface="微软雅黑" panose="020B0503020204020204" pitchFamily="34" charset="-122"/>
              <a:sym typeface="Gill Sans" charset="0"/>
            </a:endParaRPr>
          </a:p>
        </p:txBody>
      </p:sp>
      <p:sp>
        <p:nvSpPr>
          <p:cNvPr id="24" name="Oval 9"/>
          <p:cNvSpPr/>
          <p:nvPr/>
        </p:nvSpPr>
        <p:spPr bwMode="auto">
          <a:xfrm>
            <a:off x="887569" y="4017991"/>
            <a:ext cx="273034" cy="269726"/>
          </a:xfrm>
          <a:prstGeom prst="hexagon">
            <a:avLst/>
          </a:prstGeom>
          <a:solidFill>
            <a:srgbClr val="0070C0"/>
          </a:solidFill>
          <a:ln w="25400" cap="flat" cmpd="sng" algn="ctr">
            <a:noFill/>
            <a:prstDash val="solid"/>
            <a:round/>
            <a:headEnd type="none" w="med" len="med"/>
            <a:tailEnd type="none" w="med" len="med"/>
          </a:ln>
          <a:effectLst/>
        </p:spPr>
        <p:txBody>
          <a:bodyPr vert="horz" wrap="square" lIns="98207" tIns="49104" rIns="98207" bIns="49104" numCol="1" rtlCol="0" anchor="t" anchorCtr="0" compatLnSpc="1"/>
          <a:lstStyle/>
          <a:p>
            <a:pPr marL="0" marR="0" lvl="0" indent="0" algn="ctr" defTabSz="982345" eaLnBrk="1" fontAlgn="base" latinLnBrk="0" hangingPunct="1">
              <a:lnSpc>
                <a:spcPct val="100000"/>
              </a:lnSpc>
              <a:spcBef>
                <a:spcPct val="0"/>
              </a:spcBef>
              <a:spcAft>
                <a:spcPct val="0"/>
              </a:spcAft>
              <a:buClrTx/>
              <a:buSzTx/>
              <a:buFontTx/>
              <a:buNone/>
              <a:defRPr/>
            </a:pPr>
            <a:endParaRPr kumimoji="0" lang="en-US" sz="6000" b="0"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sym typeface="Gill Sans" charset="0"/>
            </a:endParaRPr>
          </a:p>
        </p:txBody>
      </p:sp>
      <p:sp>
        <p:nvSpPr>
          <p:cNvPr id="25" name="Oval 86"/>
          <p:cNvSpPr/>
          <p:nvPr/>
        </p:nvSpPr>
        <p:spPr bwMode="auto">
          <a:xfrm rot="8637565">
            <a:off x="2358661" y="3141628"/>
            <a:ext cx="273034" cy="269726"/>
          </a:xfrm>
          <a:prstGeom prst="hexagon">
            <a:avLst/>
          </a:prstGeom>
          <a:solidFill>
            <a:schemeClr val="bg2"/>
          </a:solidFill>
          <a:ln w="25400" cap="flat" cmpd="sng" algn="ctr">
            <a:noFill/>
            <a:prstDash val="solid"/>
            <a:round/>
            <a:headEnd type="none" w="med" len="med"/>
            <a:tailEnd type="none" w="med" len="med"/>
          </a:ln>
          <a:effectLst/>
        </p:spPr>
        <p:txBody>
          <a:bodyPr vert="horz" wrap="square" lIns="98207" tIns="49104" rIns="98207" bIns="49104" numCol="1" rtlCol="0" anchor="t" anchorCtr="0" compatLnSpc="1"/>
          <a:lstStyle/>
          <a:p>
            <a:pPr algn="ctr" defTabSz="982345" fontAlgn="base">
              <a:spcBef>
                <a:spcPct val="0"/>
              </a:spcBef>
              <a:spcAft>
                <a:spcPct val="0"/>
              </a:spcAft>
              <a:defRPr/>
            </a:pPr>
            <a:endParaRPr lang="en-US" sz="6000" kern="0" dirty="0">
              <a:solidFill>
                <a:srgbClr val="000000"/>
              </a:solidFill>
              <a:latin typeface="微软雅黑" panose="020B0503020204020204" pitchFamily="34" charset="-122"/>
              <a:ea typeface="微软雅黑" panose="020B0503020204020204" pitchFamily="34" charset="-122"/>
              <a:sym typeface="Gill Sans" charset="0"/>
            </a:endParaRPr>
          </a:p>
        </p:txBody>
      </p:sp>
      <p:sp>
        <p:nvSpPr>
          <p:cNvPr id="26" name="Oval 94"/>
          <p:cNvSpPr/>
          <p:nvPr/>
        </p:nvSpPr>
        <p:spPr bwMode="auto">
          <a:xfrm rot="9824873">
            <a:off x="5256381" y="2399282"/>
            <a:ext cx="273034" cy="269726"/>
          </a:xfrm>
          <a:prstGeom prst="hexagon">
            <a:avLst/>
          </a:prstGeom>
          <a:solidFill>
            <a:srgbClr val="0070C0"/>
          </a:solidFill>
          <a:ln w="25400" cap="flat" cmpd="sng" algn="ctr">
            <a:noFill/>
            <a:prstDash val="solid"/>
            <a:round/>
            <a:headEnd type="none" w="med" len="med"/>
            <a:tailEnd type="none" w="med" len="med"/>
          </a:ln>
          <a:effectLst/>
        </p:spPr>
        <p:txBody>
          <a:bodyPr vert="horz" wrap="square" lIns="98207" tIns="49104" rIns="98207" bIns="49104" numCol="1" rtlCol="0" anchor="t" anchorCtr="0" compatLnSpc="1"/>
          <a:lstStyle/>
          <a:p>
            <a:pPr marL="0" marR="0" lvl="0" indent="0" algn="ctr" defTabSz="982345" eaLnBrk="1" fontAlgn="base" latinLnBrk="0" hangingPunct="1">
              <a:lnSpc>
                <a:spcPct val="100000"/>
              </a:lnSpc>
              <a:spcBef>
                <a:spcPct val="0"/>
              </a:spcBef>
              <a:spcAft>
                <a:spcPct val="0"/>
              </a:spcAft>
              <a:buClrTx/>
              <a:buSzTx/>
              <a:buFontTx/>
              <a:buNone/>
              <a:defRPr/>
            </a:pPr>
            <a:endParaRPr kumimoji="0" lang="en-US" sz="6000" b="0"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sym typeface="Gill Sans" charset="0"/>
            </a:endParaRPr>
          </a:p>
        </p:txBody>
      </p:sp>
      <p:sp>
        <p:nvSpPr>
          <p:cNvPr id="27" name="Oval 99"/>
          <p:cNvSpPr/>
          <p:nvPr/>
        </p:nvSpPr>
        <p:spPr bwMode="auto">
          <a:xfrm>
            <a:off x="3761441" y="2686889"/>
            <a:ext cx="273034" cy="269726"/>
          </a:xfrm>
          <a:prstGeom prst="hexagon">
            <a:avLst/>
          </a:prstGeom>
          <a:solidFill>
            <a:schemeClr val="bg2"/>
          </a:solidFill>
          <a:ln w="25400" cap="flat" cmpd="sng" algn="ctr">
            <a:noFill/>
            <a:prstDash val="solid"/>
            <a:round/>
            <a:headEnd type="none" w="med" len="med"/>
            <a:tailEnd type="none" w="med" len="med"/>
          </a:ln>
          <a:effectLst/>
        </p:spPr>
        <p:txBody>
          <a:bodyPr vert="horz" wrap="square" lIns="98207" tIns="49104" rIns="98207" bIns="49104" numCol="1" rtlCol="0" anchor="t" anchorCtr="0" compatLnSpc="1"/>
          <a:lstStyle/>
          <a:p>
            <a:pPr marL="0" marR="0" lvl="0" indent="0" algn="ctr" defTabSz="982345" eaLnBrk="1" fontAlgn="base" latinLnBrk="0" hangingPunct="1">
              <a:lnSpc>
                <a:spcPct val="100000"/>
              </a:lnSpc>
              <a:spcBef>
                <a:spcPct val="0"/>
              </a:spcBef>
              <a:spcAft>
                <a:spcPct val="0"/>
              </a:spcAft>
              <a:buClrTx/>
              <a:buSzTx/>
              <a:buFontTx/>
              <a:buNone/>
              <a:defRPr/>
            </a:pPr>
            <a:endParaRPr kumimoji="0" lang="en-US" sz="6000" b="0"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sym typeface="Gill Sans" charset="0"/>
            </a:endParaRPr>
          </a:p>
        </p:txBody>
      </p:sp>
      <p:sp>
        <p:nvSpPr>
          <p:cNvPr id="28" name="Oval 99"/>
          <p:cNvSpPr/>
          <p:nvPr/>
        </p:nvSpPr>
        <p:spPr bwMode="auto">
          <a:xfrm>
            <a:off x="6615371" y="2359990"/>
            <a:ext cx="273034" cy="269726"/>
          </a:xfrm>
          <a:prstGeom prst="hexagon">
            <a:avLst/>
          </a:prstGeom>
          <a:solidFill>
            <a:srgbClr val="0070C0"/>
          </a:solidFill>
          <a:ln w="25400" cap="flat" cmpd="sng" algn="ctr">
            <a:noFill/>
            <a:prstDash val="solid"/>
            <a:round/>
            <a:headEnd type="none" w="med" len="med"/>
            <a:tailEnd type="none" w="med" len="med"/>
          </a:ln>
          <a:effectLst/>
        </p:spPr>
        <p:txBody>
          <a:bodyPr vert="horz" wrap="square" lIns="98207" tIns="49104" rIns="98207" bIns="49104" numCol="1" rtlCol="0" anchor="t" anchorCtr="0" compatLnSpc="1"/>
          <a:lstStyle/>
          <a:p>
            <a:pPr marL="0" marR="0" lvl="0" indent="0" algn="ctr" defTabSz="982345" eaLnBrk="1" fontAlgn="base" latinLnBrk="0" hangingPunct="1">
              <a:lnSpc>
                <a:spcPct val="100000"/>
              </a:lnSpc>
              <a:spcBef>
                <a:spcPct val="0"/>
              </a:spcBef>
              <a:spcAft>
                <a:spcPct val="0"/>
              </a:spcAft>
              <a:buClrTx/>
              <a:buSzTx/>
              <a:buFontTx/>
              <a:buNone/>
              <a:defRPr/>
            </a:pPr>
            <a:endParaRPr kumimoji="0" lang="en-US" sz="6000" b="0"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sym typeface="Gill Sans" charset="0"/>
            </a:endParaRPr>
          </a:p>
        </p:txBody>
      </p:sp>
      <p:sp>
        <p:nvSpPr>
          <p:cNvPr id="29" name="Oval 99"/>
          <p:cNvSpPr/>
          <p:nvPr/>
        </p:nvSpPr>
        <p:spPr bwMode="auto">
          <a:xfrm>
            <a:off x="8053908" y="2515372"/>
            <a:ext cx="273034" cy="269726"/>
          </a:xfrm>
          <a:prstGeom prst="hexagon">
            <a:avLst/>
          </a:prstGeom>
          <a:solidFill>
            <a:schemeClr val="bg2"/>
          </a:solidFill>
          <a:ln w="25400" cap="flat" cmpd="sng" algn="ctr">
            <a:noFill/>
            <a:prstDash val="solid"/>
            <a:round/>
            <a:headEnd type="none" w="med" len="med"/>
            <a:tailEnd type="none" w="med" len="med"/>
          </a:ln>
          <a:effectLst/>
        </p:spPr>
        <p:txBody>
          <a:bodyPr vert="horz" wrap="square" lIns="98207" tIns="49104" rIns="98207" bIns="49104" numCol="1" rtlCol="0" anchor="t" anchorCtr="0" compatLnSpc="1"/>
          <a:lstStyle/>
          <a:p>
            <a:pPr marL="0" marR="0" lvl="0" indent="0" algn="ctr" defTabSz="982345" eaLnBrk="1" fontAlgn="base" latinLnBrk="0" hangingPunct="1">
              <a:lnSpc>
                <a:spcPct val="100000"/>
              </a:lnSpc>
              <a:spcBef>
                <a:spcPct val="0"/>
              </a:spcBef>
              <a:spcAft>
                <a:spcPct val="0"/>
              </a:spcAft>
              <a:buClrTx/>
              <a:buSzTx/>
              <a:buFontTx/>
              <a:buNone/>
              <a:defRPr/>
            </a:pPr>
            <a:endParaRPr kumimoji="0" lang="en-US" sz="6000" b="0"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sym typeface="Gill Sans" charset="0"/>
            </a:endParaRPr>
          </a:p>
        </p:txBody>
      </p:sp>
      <p:sp>
        <p:nvSpPr>
          <p:cNvPr id="30" name="Rectangle 17"/>
          <p:cNvSpPr/>
          <p:nvPr/>
        </p:nvSpPr>
        <p:spPr bwMode="auto">
          <a:xfrm>
            <a:off x="915194" y="4403402"/>
            <a:ext cx="1486810" cy="836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fontAlgn="base">
              <a:lnSpc>
                <a:spcPct val="125000"/>
              </a:lnSpc>
              <a:spcBef>
                <a:spcPct val="0"/>
              </a:spcBef>
              <a:spcAft>
                <a:spcPct val="0"/>
              </a:spcAft>
            </a:pPr>
            <a:r>
              <a:rPr lang="zh-CN" altLang="en-US" sz="900" b="0" dirty="0">
                <a:solidFill>
                  <a:schemeClr val="bg1">
                    <a:lumMod val="95000"/>
                  </a:schemeClr>
                </a:solidFill>
                <a:latin typeface="微软雅黑" panose="020B0503020204020204" pitchFamily="34" charset="-122"/>
                <a:ea typeface="微软雅黑" panose="020B0503020204020204" pitchFamily="34" charset="-122"/>
                <a:cs typeface="Lato Light" charset="0"/>
                <a:sym typeface="Lato Light" charset="0"/>
              </a:rPr>
              <a:t>此处添加详细文本描述，建议与标题相关并符合整体语言风格</a:t>
            </a:r>
            <a:endParaRPr lang="en-US" sz="900" b="0" dirty="0">
              <a:solidFill>
                <a:schemeClr val="bg1">
                  <a:lumMod val="95000"/>
                </a:schemeClr>
              </a:solidFill>
              <a:latin typeface="微软雅黑" panose="020B0503020204020204" pitchFamily="34" charset="-122"/>
              <a:ea typeface="微软雅黑" panose="020B0503020204020204" pitchFamily="34" charset="-122"/>
              <a:cs typeface="Lato Light" charset="0"/>
              <a:sym typeface="Lato Light" charset="0"/>
            </a:endParaRPr>
          </a:p>
        </p:txBody>
      </p:sp>
      <p:sp>
        <p:nvSpPr>
          <p:cNvPr id="31" name="Rectangle 17"/>
          <p:cNvSpPr/>
          <p:nvPr/>
        </p:nvSpPr>
        <p:spPr bwMode="auto">
          <a:xfrm>
            <a:off x="3429794" y="3108002"/>
            <a:ext cx="1412482" cy="836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fontAlgn="base">
              <a:lnSpc>
                <a:spcPct val="125000"/>
              </a:lnSpc>
              <a:spcBef>
                <a:spcPct val="0"/>
              </a:spcBef>
              <a:spcAft>
                <a:spcPct val="0"/>
              </a:spcAft>
            </a:pPr>
            <a:r>
              <a:rPr lang="zh-CN" altLang="en-US" sz="900" b="0" dirty="0">
                <a:solidFill>
                  <a:schemeClr val="bg1">
                    <a:lumMod val="95000"/>
                  </a:schemeClr>
                </a:solidFill>
                <a:latin typeface="微软雅黑" panose="020B0503020204020204" pitchFamily="34" charset="-122"/>
                <a:ea typeface="微软雅黑" panose="020B0503020204020204" pitchFamily="34" charset="-122"/>
                <a:cs typeface="Lato Light" charset="0"/>
                <a:sym typeface="Lato Light" charset="0"/>
              </a:rPr>
              <a:t>此处添加详细文本描述，建议与标题相关并符合整体语言风格</a:t>
            </a:r>
            <a:endParaRPr lang="en-US" sz="900" b="0" dirty="0">
              <a:solidFill>
                <a:schemeClr val="bg1">
                  <a:lumMod val="95000"/>
                </a:schemeClr>
              </a:solidFill>
              <a:latin typeface="微软雅黑" panose="020B0503020204020204" pitchFamily="34" charset="-122"/>
              <a:ea typeface="微软雅黑" panose="020B0503020204020204" pitchFamily="34" charset="-122"/>
              <a:cs typeface="Lato Light" charset="0"/>
              <a:sym typeface="Lato Light" charset="0"/>
            </a:endParaRPr>
          </a:p>
        </p:txBody>
      </p:sp>
      <p:sp>
        <p:nvSpPr>
          <p:cNvPr id="32" name="Rectangle 17"/>
          <p:cNvSpPr/>
          <p:nvPr/>
        </p:nvSpPr>
        <p:spPr bwMode="auto">
          <a:xfrm>
            <a:off x="4725194" y="1658144"/>
            <a:ext cx="1370368" cy="80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fontAlgn="base">
              <a:lnSpc>
                <a:spcPct val="125000"/>
              </a:lnSpc>
              <a:spcBef>
                <a:spcPct val="0"/>
              </a:spcBef>
              <a:spcAft>
                <a:spcPct val="0"/>
              </a:spcAft>
            </a:pPr>
            <a:r>
              <a:rPr lang="zh-CN" altLang="en-US" sz="900" b="0" dirty="0">
                <a:solidFill>
                  <a:schemeClr val="bg1">
                    <a:lumMod val="95000"/>
                  </a:schemeClr>
                </a:solidFill>
                <a:latin typeface="微软雅黑" panose="020B0503020204020204" pitchFamily="34" charset="-122"/>
                <a:ea typeface="微软雅黑" panose="020B0503020204020204" pitchFamily="34" charset="-122"/>
                <a:cs typeface="Lato Light" charset="0"/>
                <a:sym typeface="Lato Light" charset="0"/>
              </a:rPr>
              <a:t>此处添加详细文本描述，建议与标题相关并符合整体语言风格</a:t>
            </a:r>
            <a:endParaRPr lang="en-US" sz="900" b="0" dirty="0">
              <a:solidFill>
                <a:schemeClr val="bg1">
                  <a:lumMod val="95000"/>
                </a:schemeClr>
              </a:solidFill>
              <a:latin typeface="微软雅黑" panose="020B0503020204020204" pitchFamily="34" charset="-122"/>
              <a:ea typeface="微软雅黑" panose="020B0503020204020204" pitchFamily="34" charset="-122"/>
              <a:cs typeface="Lato Light" charset="0"/>
              <a:sym typeface="Lato Light" charset="0"/>
            </a:endParaRPr>
          </a:p>
        </p:txBody>
      </p:sp>
      <p:sp>
        <p:nvSpPr>
          <p:cNvPr id="33" name="Rectangle 17"/>
          <p:cNvSpPr/>
          <p:nvPr/>
        </p:nvSpPr>
        <p:spPr bwMode="auto">
          <a:xfrm>
            <a:off x="1638928" y="2377772"/>
            <a:ext cx="1370368" cy="922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fontAlgn="base">
              <a:lnSpc>
                <a:spcPct val="125000"/>
              </a:lnSpc>
              <a:spcBef>
                <a:spcPct val="0"/>
              </a:spcBef>
              <a:spcAft>
                <a:spcPct val="0"/>
              </a:spcAft>
            </a:pPr>
            <a:r>
              <a:rPr lang="zh-CN" altLang="en-US" sz="900" b="0" dirty="0">
                <a:solidFill>
                  <a:schemeClr val="bg1">
                    <a:lumMod val="95000"/>
                  </a:schemeClr>
                </a:solidFill>
                <a:latin typeface="微软雅黑" panose="020B0503020204020204" pitchFamily="34" charset="-122"/>
                <a:ea typeface="微软雅黑" panose="020B0503020204020204" pitchFamily="34" charset="-122"/>
                <a:cs typeface="Lato Light" charset="0"/>
                <a:sym typeface="Lato Light" charset="0"/>
              </a:rPr>
              <a:t>此处添加详细文本描述，建议与标题相关并符合整体语言风格</a:t>
            </a:r>
            <a:endParaRPr lang="en-US" sz="900" b="0" dirty="0">
              <a:solidFill>
                <a:schemeClr val="bg1">
                  <a:lumMod val="95000"/>
                </a:schemeClr>
              </a:solidFill>
              <a:latin typeface="微软雅黑" panose="020B0503020204020204" pitchFamily="34" charset="-122"/>
              <a:ea typeface="微软雅黑" panose="020B0503020204020204" pitchFamily="34" charset="-122"/>
              <a:cs typeface="Lato Light" charset="0"/>
              <a:sym typeface="Lato Light" charset="0"/>
            </a:endParaRPr>
          </a:p>
        </p:txBody>
      </p:sp>
      <p:sp>
        <p:nvSpPr>
          <p:cNvPr id="34" name="Rectangle 17"/>
          <p:cNvSpPr/>
          <p:nvPr/>
        </p:nvSpPr>
        <p:spPr bwMode="auto">
          <a:xfrm>
            <a:off x="6096794" y="2758871"/>
            <a:ext cx="1370368" cy="80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fontAlgn="base">
              <a:lnSpc>
                <a:spcPct val="125000"/>
              </a:lnSpc>
              <a:spcBef>
                <a:spcPct val="0"/>
              </a:spcBef>
              <a:spcAft>
                <a:spcPct val="0"/>
              </a:spcAft>
            </a:pPr>
            <a:r>
              <a:rPr lang="zh-CN" altLang="en-US" sz="900" b="0" dirty="0">
                <a:solidFill>
                  <a:schemeClr val="bg1">
                    <a:lumMod val="95000"/>
                  </a:schemeClr>
                </a:solidFill>
                <a:latin typeface="微软雅黑" panose="020B0503020204020204" pitchFamily="34" charset="-122"/>
                <a:ea typeface="微软雅黑" panose="020B0503020204020204" pitchFamily="34" charset="-122"/>
                <a:cs typeface="Lato Light" charset="0"/>
                <a:sym typeface="Lato Light" charset="0"/>
              </a:rPr>
              <a:t>此处添加详细文本描述，建议与标题相关并符合整体语言风格</a:t>
            </a:r>
            <a:endParaRPr lang="en-US" sz="900" b="0" dirty="0">
              <a:solidFill>
                <a:schemeClr val="bg1">
                  <a:lumMod val="95000"/>
                </a:schemeClr>
              </a:solidFill>
              <a:latin typeface="微软雅黑" panose="020B0503020204020204" pitchFamily="34" charset="-122"/>
              <a:ea typeface="微软雅黑" panose="020B0503020204020204" pitchFamily="34" charset="-122"/>
              <a:cs typeface="Lato Light" charset="0"/>
              <a:sym typeface="Lato Light" charset="0"/>
            </a:endParaRPr>
          </a:p>
        </p:txBody>
      </p:sp>
      <p:sp>
        <p:nvSpPr>
          <p:cNvPr id="35" name="Rectangle 17"/>
          <p:cNvSpPr/>
          <p:nvPr/>
        </p:nvSpPr>
        <p:spPr bwMode="auto">
          <a:xfrm>
            <a:off x="7544594" y="1786939"/>
            <a:ext cx="1370368" cy="80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fontAlgn="base">
              <a:lnSpc>
                <a:spcPct val="125000"/>
              </a:lnSpc>
              <a:spcBef>
                <a:spcPct val="0"/>
              </a:spcBef>
              <a:spcAft>
                <a:spcPct val="0"/>
              </a:spcAft>
            </a:pPr>
            <a:r>
              <a:rPr lang="zh-CN" altLang="en-US" sz="900" b="0" dirty="0">
                <a:solidFill>
                  <a:schemeClr val="bg1">
                    <a:lumMod val="95000"/>
                  </a:schemeClr>
                </a:solidFill>
                <a:latin typeface="微软雅黑" panose="020B0503020204020204" pitchFamily="34" charset="-122"/>
                <a:ea typeface="微软雅黑" panose="020B0503020204020204" pitchFamily="34" charset="-122"/>
                <a:cs typeface="Lato Light" charset="0"/>
                <a:sym typeface="Lato Light" charset="0"/>
              </a:rPr>
              <a:t>此处添加详细文本描述，建议与标题相关并符合整体语言风格</a:t>
            </a:r>
            <a:endParaRPr lang="en-US" sz="900" b="0" dirty="0">
              <a:solidFill>
                <a:schemeClr val="bg1">
                  <a:lumMod val="95000"/>
                </a:schemeClr>
              </a:solidFill>
              <a:latin typeface="微软雅黑" panose="020B0503020204020204" pitchFamily="34" charset="-122"/>
              <a:ea typeface="微软雅黑" panose="020B0503020204020204" pitchFamily="34" charset="-122"/>
              <a:cs typeface="Lato Light" charset="0"/>
              <a:sym typeface="Lato Light" charset="0"/>
            </a:endParaRPr>
          </a:p>
        </p:txBody>
      </p:sp>
      <p:grpSp>
        <p:nvGrpSpPr>
          <p:cNvPr id="46" name="组合 45"/>
          <p:cNvGrpSpPr/>
          <p:nvPr/>
        </p:nvGrpSpPr>
        <p:grpSpPr>
          <a:xfrm>
            <a:off x="2743994" y="1048544"/>
            <a:ext cx="1396598" cy="1656848"/>
            <a:chOff x="-47103" y="944148"/>
            <a:chExt cx="1485965" cy="1762868"/>
          </a:xfrm>
        </p:grpSpPr>
        <p:sp>
          <p:nvSpPr>
            <p:cNvPr id="48" name="Freeform 21"/>
            <p:cNvSpPr/>
            <p:nvPr/>
          </p:nvSpPr>
          <p:spPr bwMode="auto">
            <a:xfrm>
              <a:off x="-47103" y="944148"/>
              <a:ext cx="1485965" cy="1762868"/>
            </a:xfrm>
            <a:custGeom>
              <a:avLst/>
              <a:gdLst>
                <a:gd name="T0" fmla="*/ 417 w 526"/>
                <a:gd name="T1" fmla="*/ 58 h 624"/>
                <a:gd name="T2" fmla="*/ 506 w 526"/>
                <a:gd name="T3" fmla="*/ 180 h 624"/>
                <a:gd name="T4" fmla="*/ 491 w 526"/>
                <a:gd name="T5" fmla="*/ 366 h 624"/>
                <a:gd name="T6" fmla="*/ 364 w 526"/>
                <a:gd name="T7" fmla="*/ 482 h 624"/>
                <a:gd name="T8" fmla="*/ 410 w 526"/>
                <a:gd name="T9" fmla="*/ 567 h 624"/>
                <a:gd name="T10" fmla="*/ 407 w 526"/>
                <a:gd name="T11" fmla="*/ 609 h 624"/>
                <a:gd name="T12" fmla="*/ 365 w 526"/>
                <a:gd name="T13" fmla="*/ 618 h 624"/>
                <a:gd name="T14" fmla="*/ 190 w 526"/>
                <a:gd name="T15" fmla="*/ 519 h 624"/>
                <a:gd name="T16" fmla="*/ 42 w 526"/>
                <a:gd name="T17" fmla="*/ 331 h 624"/>
                <a:gd name="T18" fmla="*/ 199 w 526"/>
                <a:gd name="T19" fmla="*/ 24 h 624"/>
                <a:gd name="T20" fmla="*/ 417 w 526"/>
                <a:gd name="T21" fmla="*/ 58 h 624"/>
                <a:gd name="T22" fmla="*/ 417 w 526"/>
                <a:gd name="T23" fmla="*/ 58 h 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26" h="624">
                  <a:moveTo>
                    <a:pt x="417" y="58"/>
                  </a:moveTo>
                  <a:cubicBezTo>
                    <a:pt x="459" y="89"/>
                    <a:pt x="490" y="131"/>
                    <a:pt x="506" y="180"/>
                  </a:cubicBezTo>
                  <a:cubicBezTo>
                    <a:pt x="526" y="242"/>
                    <a:pt x="521" y="308"/>
                    <a:pt x="491" y="366"/>
                  </a:cubicBezTo>
                  <a:cubicBezTo>
                    <a:pt x="464" y="420"/>
                    <a:pt x="419" y="460"/>
                    <a:pt x="364" y="482"/>
                  </a:cubicBezTo>
                  <a:cubicBezTo>
                    <a:pt x="373" y="501"/>
                    <a:pt x="387" y="529"/>
                    <a:pt x="410" y="567"/>
                  </a:cubicBezTo>
                  <a:cubicBezTo>
                    <a:pt x="418" y="581"/>
                    <a:pt x="417" y="598"/>
                    <a:pt x="407" y="609"/>
                  </a:cubicBezTo>
                  <a:cubicBezTo>
                    <a:pt x="396" y="621"/>
                    <a:pt x="380" y="624"/>
                    <a:pt x="365" y="618"/>
                  </a:cubicBezTo>
                  <a:cubicBezTo>
                    <a:pt x="295" y="586"/>
                    <a:pt x="236" y="553"/>
                    <a:pt x="190" y="519"/>
                  </a:cubicBezTo>
                  <a:cubicBezTo>
                    <a:pt x="112" y="463"/>
                    <a:pt x="66" y="404"/>
                    <a:pt x="42" y="331"/>
                  </a:cubicBezTo>
                  <a:cubicBezTo>
                    <a:pt x="0" y="203"/>
                    <a:pt x="71" y="65"/>
                    <a:pt x="199" y="24"/>
                  </a:cubicBezTo>
                  <a:cubicBezTo>
                    <a:pt x="273" y="0"/>
                    <a:pt x="354" y="13"/>
                    <a:pt x="417" y="58"/>
                  </a:cubicBezTo>
                  <a:cubicBezTo>
                    <a:pt x="417" y="58"/>
                    <a:pt x="417" y="58"/>
                    <a:pt x="417" y="58"/>
                  </a:cubicBezTo>
                  <a:close/>
                </a:path>
              </a:pathLst>
            </a:custGeom>
            <a:gradFill flip="none" rotWithShape="1">
              <a:gsLst>
                <a:gs pos="100000">
                  <a:srgbClr val="FFFFFF"/>
                </a:gs>
                <a:gs pos="0">
                  <a:srgbClr val="D9DEDF"/>
                </a:gs>
              </a:gsLst>
              <a:lin ang="2700000" scaled="0"/>
              <a:tileRect/>
            </a:gradFill>
            <a:ln w="28575">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51" name="Freeform 23"/>
            <p:cNvSpPr/>
            <p:nvPr/>
          </p:nvSpPr>
          <p:spPr bwMode="auto">
            <a:xfrm>
              <a:off x="130735" y="1088567"/>
              <a:ext cx="1192353" cy="1484771"/>
            </a:xfrm>
            <a:custGeom>
              <a:avLst/>
              <a:gdLst>
                <a:gd name="T0" fmla="*/ 307 w 422"/>
                <a:gd name="T1" fmla="*/ 526 h 526"/>
                <a:gd name="T2" fmla="*/ 17 w 422"/>
                <a:gd name="T3" fmla="*/ 268 h 526"/>
                <a:gd name="T4" fmla="*/ 29 w 422"/>
                <a:gd name="T5" fmla="*/ 112 h 526"/>
                <a:gd name="T6" fmla="*/ 148 w 422"/>
                <a:gd name="T7" fmla="*/ 10 h 526"/>
                <a:gd name="T8" fmla="*/ 211 w 422"/>
                <a:gd name="T9" fmla="*/ 0 h 526"/>
                <a:gd name="T10" fmla="*/ 405 w 422"/>
                <a:gd name="T11" fmla="*/ 141 h 526"/>
                <a:gd name="T12" fmla="*/ 393 w 422"/>
                <a:gd name="T13" fmla="*/ 297 h 526"/>
                <a:gd name="T14" fmla="*/ 274 w 422"/>
                <a:gd name="T15" fmla="*/ 399 h 526"/>
                <a:gd name="T16" fmla="*/ 255 w 422"/>
                <a:gd name="T17" fmla="*/ 405 h 526"/>
                <a:gd name="T18" fmla="*/ 251 w 422"/>
                <a:gd name="T19" fmla="*/ 409 h 526"/>
                <a:gd name="T20" fmla="*/ 251 w 422"/>
                <a:gd name="T21" fmla="*/ 414 h 526"/>
                <a:gd name="T22" fmla="*/ 307 w 422"/>
                <a:gd name="T23" fmla="*/ 526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2" h="526">
                  <a:moveTo>
                    <a:pt x="307" y="526"/>
                  </a:moveTo>
                  <a:cubicBezTo>
                    <a:pt x="92" y="427"/>
                    <a:pt x="39" y="336"/>
                    <a:pt x="17" y="268"/>
                  </a:cubicBezTo>
                  <a:cubicBezTo>
                    <a:pt x="0" y="216"/>
                    <a:pt x="4" y="161"/>
                    <a:pt x="29" y="112"/>
                  </a:cubicBezTo>
                  <a:cubicBezTo>
                    <a:pt x="54" y="63"/>
                    <a:pt x="96" y="27"/>
                    <a:pt x="148" y="10"/>
                  </a:cubicBezTo>
                  <a:cubicBezTo>
                    <a:pt x="168" y="4"/>
                    <a:pt x="190" y="0"/>
                    <a:pt x="211" y="0"/>
                  </a:cubicBezTo>
                  <a:cubicBezTo>
                    <a:pt x="300" y="0"/>
                    <a:pt x="378" y="57"/>
                    <a:pt x="405" y="141"/>
                  </a:cubicBezTo>
                  <a:cubicBezTo>
                    <a:pt x="422" y="193"/>
                    <a:pt x="418" y="249"/>
                    <a:pt x="393" y="297"/>
                  </a:cubicBezTo>
                  <a:cubicBezTo>
                    <a:pt x="368" y="346"/>
                    <a:pt x="326" y="382"/>
                    <a:pt x="274" y="399"/>
                  </a:cubicBezTo>
                  <a:cubicBezTo>
                    <a:pt x="255" y="405"/>
                    <a:pt x="255" y="405"/>
                    <a:pt x="255" y="405"/>
                  </a:cubicBezTo>
                  <a:cubicBezTo>
                    <a:pt x="254" y="406"/>
                    <a:pt x="252" y="407"/>
                    <a:pt x="251" y="409"/>
                  </a:cubicBezTo>
                  <a:cubicBezTo>
                    <a:pt x="250" y="410"/>
                    <a:pt x="250" y="412"/>
                    <a:pt x="251" y="414"/>
                  </a:cubicBezTo>
                  <a:cubicBezTo>
                    <a:pt x="254" y="423"/>
                    <a:pt x="267" y="457"/>
                    <a:pt x="307" y="526"/>
                  </a:cubicBezTo>
                  <a:close/>
                </a:path>
              </a:pathLst>
            </a:custGeom>
            <a:solidFill>
              <a:srgbClr val="00B0F0"/>
            </a:solidFill>
            <a:ln w="28575" cap="flat">
              <a:noFill/>
              <a:prstDash val="solid"/>
              <a:miter lim="800000"/>
            </a:ln>
          </p:spPr>
          <p:txBody>
            <a:bodyPr vert="horz" wrap="square" lIns="91440" tIns="45720" rIns="91440" bIns="45720" numCol="1" anchor="t" anchorCtr="0" compatLnSpc="1"/>
            <a:lstStyle/>
            <a:p>
              <a:endParaRPr lang="zh-CN" altLang="en-US" dirty="0">
                <a:latin typeface="微软雅黑" panose="020B0503020204020204" pitchFamily="34" charset="-122"/>
              </a:endParaRPr>
            </a:p>
          </p:txBody>
        </p:sp>
      </p:grpSp>
      <p:sp>
        <p:nvSpPr>
          <p:cNvPr id="38" name="文本框 37"/>
          <p:cNvSpPr>
            <a:spLocks noChangeArrowheads="1"/>
          </p:cNvSpPr>
          <p:nvPr/>
        </p:nvSpPr>
        <p:spPr bwMode="auto">
          <a:xfrm>
            <a:off x="2759395" y="1429544"/>
            <a:ext cx="143661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r>
              <a:rPr lang="en-US" altLang="zh-CN" b="0" dirty="0">
                <a:solidFill>
                  <a:schemeClr val="bg1"/>
                </a:solidFill>
                <a:latin typeface="Agency FB" panose="020B0503020202020204" pitchFamily="34" charset="0"/>
                <a:sym typeface="微软雅黑" panose="020B0503020204020204" pitchFamily="34" charset="-122"/>
              </a:rPr>
              <a:t>2016.6</a:t>
            </a:r>
            <a:endParaRPr lang="zh-CN" altLang="en-US" b="0" dirty="0">
              <a:solidFill>
                <a:schemeClr val="bg1"/>
              </a:solidFill>
              <a:latin typeface="Agency FB" panose="020B0503020202020204" pitchFamily="34" charset="0"/>
              <a:sym typeface="微软雅黑" panose="020B0503020204020204" pitchFamily="34" charset="-122"/>
            </a:endParaRPr>
          </a:p>
        </p:txBody>
      </p:sp>
      <p:grpSp>
        <p:nvGrpSpPr>
          <p:cNvPr id="59" name="组合 58"/>
          <p:cNvGrpSpPr/>
          <p:nvPr/>
        </p:nvGrpSpPr>
        <p:grpSpPr>
          <a:xfrm rot="10396318">
            <a:off x="2379041" y="3334450"/>
            <a:ext cx="1396598" cy="1656848"/>
            <a:chOff x="-47103" y="944148"/>
            <a:chExt cx="1485965" cy="1762868"/>
          </a:xfrm>
        </p:grpSpPr>
        <p:sp>
          <p:nvSpPr>
            <p:cNvPr id="60" name="Freeform 21"/>
            <p:cNvSpPr/>
            <p:nvPr/>
          </p:nvSpPr>
          <p:spPr bwMode="auto">
            <a:xfrm>
              <a:off x="-47103" y="944148"/>
              <a:ext cx="1485965" cy="1762868"/>
            </a:xfrm>
            <a:custGeom>
              <a:avLst/>
              <a:gdLst>
                <a:gd name="T0" fmla="*/ 417 w 526"/>
                <a:gd name="T1" fmla="*/ 58 h 624"/>
                <a:gd name="T2" fmla="*/ 506 w 526"/>
                <a:gd name="T3" fmla="*/ 180 h 624"/>
                <a:gd name="T4" fmla="*/ 491 w 526"/>
                <a:gd name="T5" fmla="*/ 366 h 624"/>
                <a:gd name="T6" fmla="*/ 364 w 526"/>
                <a:gd name="T7" fmla="*/ 482 h 624"/>
                <a:gd name="T8" fmla="*/ 410 w 526"/>
                <a:gd name="T9" fmla="*/ 567 h 624"/>
                <a:gd name="T10" fmla="*/ 407 w 526"/>
                <a:gd name="T11" fmla="*/ 609 h 624"/>
                <a:gd name="T12" fmla="*/ 365 w 526"/>
                <a:gd name="T13" fmla="*/ 618 h 624"/>
                <a:gd name="T14" fmla="*/ 190 w 526"/>
                <a:gd name="T15" fmla="*/ 519 h 624"/>
                <a:gd name="T16" fmla="*/ 42 w 526"/>
                <a:gd name="T17" fmla="*/ 331 h 624"/>
                <a:gd name="T18" fmla="*/ 199 w 526"/>
                <a:gd name="T19" fmla="*/ 24 h 624"/>
                <a:gd name="T20" fmla="*/ 417 w 526"/>
                <a:gd name="T21" fmla="*/ 58 h 624"/>
                <a:gd name="T22" fmla="*/ 417 w 526"/>
                <a:gd name="T23" fmla="*/ 58 h 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26" h="624">
                  <a:moveTo>
                    <a:pt x="417" y="58"/>
                  </a:moveTo>
                  <a:cubicBezTo>
                    <a:pt x="459" y="89"/>
                    <a:pt x="490" y="131"/>
                    <a:pt x="506" y="180"/>
                  </a:cubicBezTo>
                  <a:cubicBezTo>
                    <a:pt x="526" y="242"/>
                    <a:pt x="521" y="308"/>
                    <a:pt x="491" y="366"/>
                  </a:cubicBezTo>
                  <a:cubicBezTo>
                    <a:pt x="464" y="420"/>
                    <a:pt x="419" y="460"/>
                    <a:pt x="364" y="482"/>
                  </a:cubicBezTo>
                  <a:cubicBezTo>
                    <a:pt x="373" y="501"/>
                    <a:pt x="387" y="529"/>
                    <a:pt x="410" y="567"/>
                  </a:cubicBezTo>
                  <a:cubicBezTo>
                    <a:pt x="418" y="581"/>
                    <a:pt x="417" y="598"/>
                    <a:pt x="407" y="609"/>
                  </a:cubicBezTo>
                  <a:cubicBezTo>
                    <a:pt x="396" y="621"/>
                    <a:pt x="380" y="624"/>
                    <a:pt x="365" y="618"/>
                  </a:cubicBezTo>
                  <a:cubicBezTo>
                    <a:pt x="295" y="586"/>
                    <a:pt x="236" y="553"/>
                    <a:pt x="190" y="519"/>
                  </a:cubicBezTo>
                  <a:cubicBezTo>
                    <a:pt x="112" y="463"/>
                    <a:pt x="66" y="404"/>
                    <a:pt x="42" y="331"/>
                  </a:cubicBezTo>
                  <a:cubicBezTo>
                    <a:pt x="0" y="203"/>
                    <a:pt x="71" y="65"/>
                    <a:pt x="199" y="24"/>
                  </a:cubicBezTo>
                  <a:cubicBezTo>
                    <a:pt x="273" y="0"/>
                    <a:pt x="354" y="13"/>
                    <a:pt x="417" y="58"/>
                  </a:cubicBezTo>
                  <a:cubicBezTo>
                    <a:pt x="417" y="58"/>
                    <a:pt x="417" y="58"/>
                    <a:pt x="417" y="58"/>
                  </a:cubicBezTo>
                  <a:close/>
                </a:path>
              </a:pathLst>
            </a:custGeom>
            <a:gradFill flip="none" rotWithShape="1">
              <a:gsLst>
                <a:gs pos="100000">
                  <a:srgbClr val="FFFFFF"/>
                </a:gs>
                <a:gs pos="0">
                  <a:srgbClr val="D9DEDF"/>
                </a:gs>
              </a:gsLst>
              <a:lin ang="2700000" scaled="0"/>
              <a:tileRect/>
            </a:gradFill>
            <a:ln w="28575">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61" name="Freeform 23"/>
            <p:cNvSpPr/>
            <p:nvPr/>
          </p:nvSpPr>
          <p:spPr bwMode="auto">
            <a:xfrm>
              <a:off x="130735" y="1088567"/>
              <a:ext cx="1192353" cy="1484771"/>
            </a:xfrm>
            <a:custGeom>
              <a:avLst/>
              <a:gdLst>
                <a:gd name="T0" fmla="*/ 307 w 422"/>
                <a:gd name="T1" fmla="*/ 526 h 526"/>
                <a:gd name="T2" fmla="*/ 17 w 422"/>
                <a:gd name="T3" fmla="*/ 268 h 526"/>
                <a:gd name="T4" fmla="*/ 29 w 422"/>
                <a:gd name="T5" fmla="*/ 112 h 526"/>
                <a:gd name="T6" fmla="*/ 148 w 422"/>
                <a:gd name="T7" fmla="*/ 10 h 526"/>
                <a:gd name="T8" fmla="*/ 211 w 422"/>
                <a:gd name="T9" fmla="*/ 0 h 526"/>
                <a:gd name="T10" fmla="*/ 405 w 422"/>
                <a:gd name="T11" fmla="*/ 141 h 526"/>
                <a:gd name="T12" fmla="*/ 393 w 422"/>
                <a:gd name="T13" fmla="*/ 297 h 526"/>
                <a:gd name="T14" fmla="*/ 274 w 422"/>
                <a:gd name="T15" fmla="*/ 399 h 526"/>
                <a:gd name="T16" fmla="*/ 255 w 422"/>
                <a:gd name="T17" fmla="*/ 405 h 526"/>
                <a:gd name="T18" fmla="*/ 251 w 422"/>
                <a:gd name="T19" fmla="*/ 409 h 526"/>
                <a:gd name="T20" fmla="*/ 251 w 422"/>
                <a:gd name="T21" fmla="*/ 414 h 526"/>
                <a:gd name="T22" fmla="*/ 307 w 422"/>
                <a:gd name="T23" fmla="*/ 526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2" h="526">
                  <a:moveTo>
                    <a:pt x="307" y="526"/>
                  </a:moveTo>
                  <a:cubicBezTo>
                    <a:pt x="92" y="427"/>
                    <a:pt x="39" y="336"/>
                    <a:pt x="17" y="268"/>
                  </a:cubicBezTo>
                  <a:cubicBezTo>
                    <a:pt x="0" y="216"/>
                    <a:pt x="4" y="161"/>
                    <a:pt x="29" y="112"/>
                  </a:cubicBezTo>
                  <a:cubicBezTo>
                    <a:pt x="54" y="63"/>
                    <a:pt x="96" y="27"/>
                    <a:pt x="148" y="10"/>
                  </a:cubicBezTo>
                  <a:cubicBezTo>
                    <a:pt x="168" y="4"/>
                    <a:pt x="190" y="0"/>
                    <a:pt x="211" y="0"/>
                  </a:cubicBezTo>
                  <a:cubicBezTo>
                    <a:pt x="300" y="0"/>
                    <a:pt x="378" y="57"/>
                    <a:pt x="405" y="141"/>
                  </a:cubicBezTo>
                  <a:cubicBezTo>
                    <a:pt x="422" y="193"/>
                    <a:pt x="418" y="249"/>
                    <a:pt x="393" y="297"/>
                  </a:cubicBezTo>
                  <a:cubicBezTo>
                    <a:pt x="368" y="346"/>
                    <a:pt x="326" y="382"/>
                    <a:pt x="274" y="399"/>
                  </a:cubicBezTo>
                  <a:cubicBezTo>
                    <a:pt x="255" y="405"/>
                    <a:pt x="255" y="405"/>
                    <a:pt x="255" y="405"/>
                  </a:cubicBezTo>
                  <a:cubicBezTo>
                    <a:pt x="254" y="406"/>
                    <a:pt x="252" y="407"/>
                    <a:pt x="251" y="409"/>
                  </a:cubicBezTo>
                  <a:cubicBezTo>
                    <a:pt x="250" y="410"/>
                    <a:pt x="250" y="412"/>
                    <a:pt x="251" y="414"/>
                  </a:cubicBezTo>
                  <a:cubicBezTo>
                    <a:pt x="254" y="423"/>
                    <a:pt x="267" y="457"/>
                    <a:pt x="307" y="526"/>
                  </a:cubicBezTo>
                  <a:close/>
                </a:path>
              </a:pathLst>
            </a:custGeom>
            <a:solidFill>
              <a:srgbClr val="00B0F0"/>
            </a:solidFill>
            <a:ln w="28575" cap="flat">
              <a:noFill/>
              <a:prstDash val="solid"/>
              <a:miter lim="800000"/>
            </a:ln>
          </p:spPr>
          <p:txBody>
            <a:bodyPr vert="horz" wrap="square" lIns="91440" tIns="45720" rIns="91440" bIns="45720" numCol="1" anchor="t" anchorCtr="0" compatLnSpc="1"/>
            <a:lstStyle/>
            <a:p>
              <a:endParaRPr lang="zh-CN" altLang="en-US" dirty="0">
                <a:latin typeface="微软雅黑" panose="020B0503020204020204" pitchFamily="34" charset="-122"/>
              </a:endParaRPr>
            </a:p>
          </p:txBody>
        </p:sp>
      </p:grpSp>
      <p:sp>
        <p:nvSpPr>
          <p:cNvPr id="37" name="文本框 37"/>
          <p:cNvSpPr>
            <a:spLocks noChangeArrowheads="1"/>
          </p:cNvSpPr>
          <p:nvPr/>
        </p:nvSpPr>
        <p:spPr bwMode="auto">
          <a:xfrm>
            <a:off x="2336717" y="4020344"/>
            <a:ext cx="143661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r>
              <a:rPr lang="en-US" altLang="zh-CN" b="0" dirty="0">
                <a:solidFill>
                  <a:schemeClr val="bg1"/>
                </a:solidFill>
                <a:latin typeface="Agency FB" panose="020B0503020202020204" pitchFamily="34" charset="0"/>
                <a:sym typeface="微软雅黑" panose="020B0503020204020204" pitchFamily="34" charset="-122"/>
              </a:rPr>
              <a:t>2015.5</a:t>
            </a:r>
            <a:endParaRPr lang="zh-CN" altLang="en-US" b="0" dirty="0">
              <a:solidFill>
                <a:schemeClr val="bg1"/>
              </a:solidFill>
              <a:latin typeface="Agency FB" panose="020B0503020202020204" pitchFamily="34" charset="0"/>
              <a:sym typeface="微软雅黑" panose="020B0503020204020204" pitchFamily="34" charset="-122"/>
            </a:endParaRPr>
          </a:p>
        </p:txBody>
      </p:sp>
      <p:grpSp>
        <p:nvGrpSpPr>
          <p:cNvPr id="62" name="组合 61"/>
          <p:cNvGrpSpPr/>
          <p:nvPr/>
        </p:nvGrpSpPr>
        <p:grpSpPr>
          <a:xfrm rot="12460646">
            <a:off x="7487788" y="2878309"/>
            <a:ext cx="1396598" cy="1656848"/>
            <a:chOff x="-47103" y="944148"/>
            <a:chExt cx="1485965" cy="1762868"/>
          </a:xfrm>
        </p:grpSpPr>
        <p:sp>
          <p:nvSpPr>
            <p:cNvPr id="63" name="Freeform 21"/>
            <p:cNvSpPr/>
            <p:nvPr/>
          </p:nvSpPr>
          <p:spPr bwMode="auto">
            <a:xfrm>
              <a:off x="-47103" y="944148"/>
              <a:ext cx="1485965" cy="1762868"/>
            </a:xfrm>
            <a:custGeom>
              <a:avLst/>
              <a:gdLst>
                <a:gd name="T0" fmla="*/ 417 w 526"/>
                <a:gd name="T1" fmla="*/ 58 h 624"/>
                <a:gd name="T2" fmla="*/ 506 w 526"/>
                <a:gd name="T3" fmla="*/ 180 h 624"/>
                <a:gd name="T4" fmla="*/ 491 w 526"/>
                <a:gd name="T5" fmla="*/ 366 h 624"/>
                <a:gd name="T6" fmla="*/ 364 w 526"/>
                <a:gd name="T7" fmla="*/ 482 h 624"/>
                <a:gd name="T8" fmla="*/ 410 w 526"/>
                <a:gd name="T9" fmla="*/ 567 h 624"/>
                <a:gd name="T10" fmla="*/ 407 w 526"/>
                <a:gd name="T11" fmla="*/ 609 h 624"/>
                <a:gd name="T12" fmla="*/ 365 w 526"/>
                <a:gd name="T13" fmla="*/ 618 h 624"/>
                <a:gd name="T14" fmla="*/ 190 w 526"/>
                <a:gd name="T15" fmla="*/ 519 h 624"/>
                <a:gd name="T16" fmla="*/ 42 w 526"/>
                <a:gd name="T17" fmla="*/ 331 h 624"/>
                <a:gd name="T18" fmla="*/ 199 w 526"/>
                <a:gd name="T19" fmla="*/ 24 h 624"/>
                <a:gd name="T20" fmla="*/ 417 w 526"/>
                <a:gd name="T21" fmla="*/ 58 h 624"/>
                <a:gd name="T22" fmla="*/ 417 w 526"/>
                <a:gd name="T23" fmla="*/ 58 h 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26" h="624">
                  <a:moveTo>
                    <a:pt x="417" y="58"/>
                  </a:moveTo>
                  <a:cubicBezTo>
                    <a:pt x="459" y="89"/>
                    <a:pt x="490" y="131"/>
                    <a:pt x="506" y="180"/>
                  </a:cubicBezTo>
                  <a:cubicBezTo>
                    <a:pt x="526" y="242"/>
                    <a:pt x="521" y="308"/>
                    <a:pt x="491" y="366"/>
                  </a:cubicBezTo>
                  <a:cubicBezTo>
                    <a:pt x="464" y="420"/>
                    <a:pt x="419" y="460"/>
                    <a:pt x="364" y="482"/>
                  </a:cubicBezTo>
                  <a:cubicBezTo>
                    <a:pt x="373" y="501"/>
                    <a:pt x="387" y="529"/>
                    <a:pt x="410" y="567"/>
                  </a:cubicBezTo>
                  <a:cubicBezTo>
                    <a:pt x="418" y="581"/>
                    <a:pt x="417" y="598"/>
                    <a:pt x="407" y="609"/>
                  </a:cubicBezTo>
                  <a:cubicBezTo>
                    <a:pt x="396" y="621"/>
                    <a:pt x="380" y="624"/>
                    <a:pt x="365" y="618"/>
                  </a:cubicBezTo>
                  <a:cubicBezTo>
                    <a:pt x="295" y="586"/>
                    <a:pt x="236" y="553"/>
                    <a:pt x="190" y="519"/>
                  </a:cubicBezTo>
                  <a:cubicBezTo>
                    <a:pt x="112" y="463"/>
                    <a:pt x="66" y="404"/>
                    <a:pt x="42" y="331"/>
                  </a:cubicBezTo>
                  <a:cubicBezTo>
                    <a:pt x="0" y="203"/>
                    <a:pt x="71" y="65"/>
                    <a:pt x="199" y="24"/>
                  </a:cubicBezTo>
                  <a:cubicBezTo>
                    <a:pt x="273" y="0"/>
                    <a:pt x="354" y="13"/>
                    <a:pt x="417" y="58"/>
                  </a:cubicBezTo>
                  <a:cubicBezTo>
                    <a:pt x="417" y="58"/>
                    <a:pt x="417" y="58"/>
                    <a:pt x="417" y="58"/>
                  </a:cubicBezTo>
                  <a:close/>
                </a:path>
              </a:pathLst>
            </a:custGeom>
            <a:gradFill flip="none" rotWithShape="1">
              <a:gsLst>
                <a:gs pos="100000">
                  <a:srgbClr val="FFFFFF"/>
                </a:gs>
                <a:gs pos="0">
                  <a:srgbClr val="D9DEDF"/>
                </a:gs>
              </a:gsLst>
              <a:lin ang="2700000" scaled="0"/>
              <a:tileRect/>
            </a:gradFill>
            <a:ln w="28575">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64" name="Freeform 23"/>
            <p:cNvSpPr/>
            <p:nvPr/>
          </p:nvSpPr>
          <p:spPr bwMode="auto">
            <a:xfrm>
              <a:off x="130735" y="1088567"/>
              <a:ext cx="1192353" cy="1484771"/>
            </a:xfrm>
            <a:custGeom>
              <a:avLst/>
              <a:gdLst>
                <a:gd name="T0" fmla="*/ 307 w 422"/>
                <a:gd name="T1" fmla="*/ 526 h 526"/>
                <a:gd name="T2" fmla="*/ 17 w 422"/>
                <a:gd name="T3" fmla="*/ 268 h 526"/>
                <a:gd name="T4" fmla="*/ 29 w 422"/>
                <a:gd name="T5" fmla="*/ 112 h 526"/>
                <a:gd name="T6" fmla="*/ 148 w 422"/>
                <a:gd name="T7" fmla="*/ 10 h 526"/>
                <a:gd name="T8" fmla="*/ 211 w 422"/>
                <a:gd name="T9" fmla="*/ 0 h 526"/>
                <a:gd name="T10" fmla="*/ 405 w 422"/>
                <a:gd name="T11" fmla="*/ 141 h 526"/>
                <a:gd name="T12" fmla="*/ 393 w 422"/>
                <a:gd name="T13" fmla="*/ 297 h 526"/>
                <a:gd name="T14" fmla="*/ 274 w 422"/>
                <a:gd name="T15" fmla="*/ 399 h 526"/>
                <a:gd name="T16" fmla="*/ 255 w 422"/>
                <a:gd name="T17" fmla="*/ 405 h 526"/>
                <a:gd name="T18" fmla="*/ 251 w 422"/>
                <a:gd name="T19" fmla="*/ 409 h 526"/>
                <a:gd name="T20" fmla="*/ 251 w 422"/>
                <a:gd name="T21" fmla="*/ 414 h 526"/>
                <a:gd name="T22" fmla="*/ 307 w 422"/>
                <a:gd name="T23" fmla="*/ 526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2" h="526">
                  <a:moveTo>
                    <a:pt x="307" y="526"/>
                  </a:moveTo>
                  <a:cubicBezTo>
                    <a:pt x="92" y="427"/>
                    <a:pt x="39" y="336"/>
                    <a:pt x="17" y="268"/>
                  </a:cubicBezTo>
                  <a:cubicBezTo>
                    <a:pt x="0" y="216"/>
                    <a:pt x="4" y="161"/>
                    <a:pt x="29" y="112"/>
                  </a:cubicBezTo>
                  <a:cubicBezTo>
                    <a:pt x="54" y="63"/>
                    <a:pt x="96" y="27"/>
                    <a:pt x="148" y="10"/>
                  </a:cubicBezTo>
                  <a:cubicBezTo>
                    <a:pt x="168" y="4"/>
                    <a:pt x="190" y="0"/>
                    <a:pt x="211" y="0"/>
                  </a:cubicBezTo>
                  <a:cubicBezTo>
                    <a:pt x="300" y="0"/>
                    <a:pt x="378" y="57"/>
                    <a:pt x="405" y="141"/>
                  </a:cubicBezTo>
                  <a:cubicBezTo>
                    <a:pt x="422" y="193"/>
                    <a:pt x="418" y="249"/>
                    <a:pt x="393" y="297"/>
                  </a:cubicBezTo>
                  <a:cubicBezTo>
                    <a:pt x="368" y="346"/>
                    <a:pt x="326" y="382"/>
                    <a:pt x="274" y="399"/>
                  </a:cubicBezTo>
                  <a:cubicBezTo>
                    <a:pt x="255" y="405"/>
                    <a:pt x="255" y="405"/>
                    <a:pt x="255" y="405"/>
                  </a:cubicBezTo>
                  <a:cubicBezTo>
                    <a:pt x="254" y="406"/>
                    <a:pt x="252" y="407"/>
                    <a:pt x="251" y="409"/>
                  </a:cubicBezTo>
                  <a:cubicBezTo>
                    <a:pt x="250" y="410"/>
                    <a:pt x="250" y="412"/>
                    <a:pt x="251" y="414"/>
                  </a:cubicBezTo>
                  <a:cubicBezTo>
                    <a:pt x="254" y="423"/>
                    <a:pt x="267" y="457"/>
                    <a:pt x="307" y="526"/>
                  </a:cubicBezTo>
                  <a:close/>
                </a:path>
              </a:pathLst>
            </a:custGeom>
            <a:solidFill>
              <a:srgbClr val="00B0F0"/>
            </a:solidFill>
            <a:ln w="28575" cap="flat">
              <a:noFill/>
              <a:prstDash val="solid"/>
              <a:miter lim="800000"/>
            </a:ln>
          </p:spPr>
          <p:txBody>
            <a:bodyPr vert="horz" wrap="square" lIns="91440" tIns="45720" rIns="91440" bIns="45720" numCol="1" anchor="t" anchorCtr="0" compatLnSpc="1"/>
            <a:lstStyle/>
            <a:p>
              <a:endParaRPr lang="zh-CN" altLang="en-US" dirty="0">
                <a:latin typeface="微软雅黑" panose="020B0503020204020204" pitchFamily="34" charset="-122"/>
              </a:endParaRPr>
            </a:p>
          </p:txBody>
        </p:sp>
      </p:grpSp>
      <p:sp>
        <p:nvSpPr>
          <p:cNvPr id="41" name="文本框 37"/>
          <p:cNvSpPr>
            <a:spLocks noChangeArrowheads="1"/>
          </p:cNvSpPr>
          <p:nvPr/>
        </p:nvSpPr>
        <p:spPr bwMode="auto">
          <a:xfrm>
            <a:off x="7414432" y="3563144"/>
            <a:ext cx="143661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r>
              <a:rPr lang="en-US" altLang="zh-CN" b="0" dirty="0">
                <a:solidFill>
                  <a:schemeClr val="bg1"/>
                </a:solidFill>
                <a:latin typeface="Agency FB" panose="020B0503020202020204" pitchFamily="34" charset="0"/>
                <a:sym typeface="微软雅黑" panose="020B0503020204020204" pitchFamily="34" charset="-122"/>
              </a:rPr>
              <a:t>2019.9</a:t>
            </a:r>
            <a:endParaRPr lang="zh-CN" altLang="en-US" b="0" dirty="0">
              <a:solidFill>
                <a:schemeClr val="bg1"/>
              </a:solidFill>
              <a:latin typeface="Agency FB" panose="020B0503020202020204" pitchFamily="34" charset="0"/>
              <a:sym typeface="微软雅黑" panose="020B0503020204020204" pitchFamily="34" charset="-122"/>
            </a:endParaRPr>
          </a:p>
        </p:txBody>
      </p:sp>
      <p:grpSp>
        <p:nvGrpSpPr>
          <p:cNvPr id="65" name="组合 64"/>
          <p:cNvGrpSpPr/>
          <p:nvPr/>
        </p:nvGrpSpPr>
        <p:grpSpPr>
          <a:xfrm rot="780460">
            <a:off x="16939" y="2303779"/>
            <a:ext cx="1396598" cy="1656848"/>
            <a:chOff x="-47103" y="944148"/>
            <a:chExt cx="1485965" cy="1762868"/>
          </a:xfrm>
        </p:grpSpPr>
        <p:sp>
          <p:nvSpPr>
            <p:cNvPr id="66" name="Freeform 21"/>
            <p:cNvSpPr/>
            <p:nvPr/>
          </p:nvSpPr>
          <p:spPr bwMode="auto">
            <a:xfrm>
              <a:off x="-47103" y="944148"/>
              <a:ext cx="1485965" cy="1762868"/>
            </a:xfrm>
            <a:custGeom>
              <a:avLst/>
              <a:gdLst>
                <a:gd name="T0" fmla="*/ 417 w 526"/>
                <a:gd name="T1" fmla="*/ 58 h 624"/>
                <a:gd name="T2" fmla="*/ 506 w 526"/>
                <a:gd name="T3" fmla="*/ 180 h 624"/>
                <a:gd name="T4" fmla="*/ 491 w 526"/>
                <a:gd name="T5" fmla="*/ 366 h 624"/>
                <a:gd name="T6" fmla="*/ 364 w 526"/>
                <a:gd name="T7" fmla="*/ 482 h 624"/>
                <a:gd name="T8" fmla="*/ 410 w 526"/>
                <a:gd name="T9" fmla="*/ 567 h 624"/>
                <a:gd name="T10" fmla="*/ 407 w 526"/>
                <a:gd name="T11" fmla="*/ 609 h 624"/>
                <a:gd name="T12" fmla="*/ 365 w 526"/>
                <a:gd name="T13" fmla="*/ 618 h 624"/>
                <a:gd name="T14" fmla="*/ 190 w 526"/>
                <a:gd name="T15" fmla="*/ 519 h 624"/>
                <a:gd name="T16" fmla="*/ 42 w 526"/>
                <a:gd name="T17" fmla="*/ 331 h 624"/>
                <a:gd name="T18" fmla="*/ 199 w 526"/>
                <a:gd name="T19" fmla="*/ 24 h 624"/>
                <a:gd name="T20" fmla="*/ 417 w 526"/>
                <a:gd name="T21" fmla="*/ 58 h 624"/>
                <a:gd name="T22" fmla="*/ 417 w 526"/>
                <a:gd name="T23" fmla="*/ 58 h 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26" h="624">
                  <a:moveTo>
                    <a:pt x="417" y="58"/>
                  </a:moveTo>
                  <a:cubicBezTo>
                    <a:pt x="459" y="89"/>
                    <a:pt x="490" y="131"/>
                    <a:pt x="506" y="180"/>
                  </a:cubicBezTo>
                  <a:cubicBezTo>
                    <a:pt x="526" y="242"/>
                    <a:pt x="521" y="308"/>
                    <a:pt x="491" y="366"/>
                  </a:cubicBezTo>
                  <a:cubicBezTo>
                    <a:pt x="464" y="420"/>
                    <a:pt x="419" y="460"/>
                    <a:pt x="364" y="482"/>
                  </a:cubicBezTo>
                  <a:cubicBezTo>
                    <a:pt x="373" y="501"/>
                    <a:pt x="387" y="529"/>
                    <a:pt x="410" y="567"/>
                  </a:cubicBezTo>
                  <a:cubicBezTo>
                    <a:pt x="418" y="581"/>
                    <a:pt x="417" y="598"/>
                    <a:pt x="407" y="609"/>
                  </a:cubicBezTo>
                  <a:cubicBezTo>
                    <a:pt x="396" y="621"/>
                    <a:pt x="380" y="624"/>
                    <a:pt x="365" y="618"/>
                  </a:cubicBezTo>
                  <a:cubicBezTo>
                    <a:pt x="295" y="586"/>
                    <a:pt x="236" y="553"/>
                    <a:pt x="190" y="519"/>
                  </a:cubicBezTo>
                  <a:cubicBezTo>
                    <a:pt x="112" y="463"/>
                    <a:pt x="66" y="404"/>
                    <a:pt x="42" y="331"/>
                  </a:cubicBezTo>
                  <a:cubicBezTo>
                    <a:pt x="0" y="203"/>
                    <a:pt x="71" y="65"/>
                    <a:pt x="199" y="24"/>
                  </a:cubicBezTo>
                  <a:cubicBezTo>
                    <a:pt x="273" y="0"/>
                    <a:pt x="354" y="13"/>
                    <a:pt x="417" y="58"/>
                  </a:cubicBezTo>
                  <a:cubicBezTo>
                    <a:pt x="417" y="58"/>
                    <a:pt x="417" y="58"/>
                    <a:pt x="417" y="58"/>
                  </a:cubicBezTo>
                  <a:close/>
                </a:path>
              </a:pathLst>
            </a:custGeom>
            <a:gradFill flip="none" rotWithShape="1">
              <a:gsLst>
                <a:gs pos="100000">
                  <a:srgbClr val="FFFFFF"/>
                </a:gs>
                <a:gs pos="0">
                  <a:srgbClr val="D9DEDF"/>
                </a:gs>
              </a:gsLst>
              <a:lin ang="2700000" scaled="0"/>
              <a:tileRect/>
            </a:gradFill>
            <a:ln w="28575">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67" name="Freeform 23"/>
            <p:cNvSpPr/>
            <p:nvPr/>
          </p:nvSpPr>
          <p:spPr bwMode="auto">
            <a:xfrm>
              <a:off x="130735" y="1088567"/>
              <a:ext cx="1192353" cy="1484771"/>
            </a:xfrm>
            <a:custGeom>
              <a:avLst/>
              <a:gdLst>
                <a:gd name="T0" fmla="*/ 307 w 422"/>
                <a:gd name="T1" fmla="*/ 526 h 526"/>
                <a:gd name="T2" fmla="*/ 17 w 422"/>
                <a:gd name="T3" fmla="*/ 268 h 526"/>
                <a:gd name="T4" fmla="*/ 29 w 422"/>
                <a:gd name="T5" fmla="*/ 112 h 526"/>
                <a:gd name="T6" fmla="*/ 148 w 422"/>
                <a:gd name="T7" fmla="*/ 10 h 526"/>
                <a:gd name="T8" fmla="*/ 211 w 422"/>
                <a:gd name="T9" fmla="*/ 0 h 526"/>
                <a:gd name="T10" fmla="*/ 405 w 422"/>
                <a:gd name="T11" fmla="*/ 141 h 526"/>
                <a:gd name="T12" fmla="*/ 393 w 422"/>
                <a:gd name="T13" fmla="*/ 297 h 526"/>
                <a:gd name="T14" fmla="*/ 274 w 422"/>
                <a:gd name="T15" fmla="*/ 399 h 526"/>
                <a:gd name="T16" fmla="*/ 255 w 422"/>
                <a:gd name="T17" fmla="*/ 405 h 526"/>
                <a:gd name="T18" fmla="*/ 251 w 422"/>
                <a:gd name="T19" fmla="*/ 409 h 526"/>
                <a:gd name="T20" fmla="*/ 251 w 422"/>
                <a:gd name="T21" fmla="*/ 414 h 526"/>
                <a:gd name="T22" fmla="*/ 307 w 422"/>
                <a:gd name="T23" fmla="*/ 526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2" h="526">
                  <a:moveTo>
                    <a:pt x="307" y="526"/>
                  </a:moveTo>
                  <a:cubicBezTo>
                    <a:pt x="92" y="427"/>
                    <a:pt x="39" y="336"/>
                    <a:pt x="17" y="268"/>
                  </a:cubicBezTo>
                  <a:cubicBezTo>
                    <a:pt x="0" y="216"/>
                    <a:pt x="4" y="161"/>
                    <a:pt x="29" y="112"/>
                  </a:cubicBezTo>
                  <a:cubicBezTo>
                    <a:pt x="54" y="63"/>
                    <a:pt x="96" y="27"/>
                    <a:pt x="148" y="10"/>
                  </a:cubicBezTo>
                  <a:cubicBezTo>
                    <a:pt x="168" y="4"/>
                    <a:pt x="190" y="0"/>
                    <a:pt x="211" y="0"/>
                  </a:cubicBezTo>
                  <a:cubicBezTo>
                    <a:pt x="300" y="0"/>
                    <a:pt x="378" y="57"/>
                    <a:pt x="405" y="141"/>
                  </a:cubicBezTo>
                  <a:cubicBezTo>
                    <a:pt x="422" y="193"/>
                    <a:pt x="418" y="249"/>
                    <a:pt x="393" y="297"/>
                  </a:cubicBezTo>
                  <a:cubicBezTo>
                    <a:pt x="368" y="346"/>
                    <a:pt x="326" y="382"/>
                    <a:pt x="274" y="399"/>
                  </a:cubicBezTo>
                  <a:cubicBezTo>
                    <a:pt x="255" y="405"/>
                    <a:pt x="255" y="405"/>
                    <a:pt x="255" y="405"/>
                  </a:cubicBezTo>
                  <a:cubicBezTo>
                    <a:pt x="254" y="406"/>
                    <a:pt x="252" y="407"/>
                    <a:pt x="251" y="409"/>
                  </a:cubicBezTo>
                  <a:cubicBezTo>
                    <a:pt x="250" y="410"/>
                    <a:pt x="250" y="412"/>
                    <a:pt x="251" y="414"/>
                  </a:cubicBezTo>
                  <a:cubicBezTo>
                    <a:pt x="254" y="423"/>
                    <a:pt x="267" y="457"/>
                    <a:pt x="307" y="526"/>
                  </a:cubicBezTo>
                  <a:close/>
                </a:path>
              </a:pathLst>
            </a:custGeom>
            <a:solidFill>
              <a:schemeClr val="accent5">
                <a:lumMod val="85000"/>
              </a:schemeClr>
            </a:solidFill>
            <a:ln w="28575" cap="flat">
              <a:noFill/>
              <a:prstDash val="solid"/>
              <a:miter lim="800000"/>
            </a:ln>
          </p:spPr>
          <p:txBody>
            <a:bodyPr vert="horz" wrap="square" lIns="91440" tIns="45720" rIns="91440" bIns="45720" numCol="1" anchor="t" anchorCtr="0" compatLnSpc="1"/>
            <a:lstStyle/>
            <a:p>
              <a:endParaRPr lang="zh-CN" altLang="en-US" dirty="0">
                <a:latin typeface="微软雅黑" panose="020B0503020204020204" pitchFamily="34" charset="-122"/>
              </a:endParaRPr>
            </a:p>
          </p:txBody>
        </p:sp>
      </p:grpSp>
      <p:sp>
        <p:nvSpPr>
          <p:cNvPr id="36" name="文本框 37"/>
          <p:cNvSpPr>
            <a:spLocks noChangeArrowheads="1"/>
          </p:cNvSpPr>
          <p:nvPr/>
        </p:nvSpPr>
        <p:spPr bwMode="auto">
          <a:xfrm>
            <a:off x="64767" y="2724944"/>
            <a:ext cx="143661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r>
              <a:rPr lang="en-US" altLang="zh-CN" b="0" dirty="0">
                <a:solidFill>
                  <a:schemeClr val="accent3">
                    <a:lumMod val="50000"/>
                  </a:schemeClr>
                </a:solidFill>
                <a:latin typeface="Agency FB" panose="020B0503020202020204" pitchFamily="34" charset="0"/>
                <a:sym typeface="微软雅黑" panose="020B0503020204020204" pitchFamily="34" charset="-122"/>
              </a:rPr>
              <a:t>2014.3</a:t>
            </a:r>
            <a:endParaRPr lang="zh-CN" altLang="en-US" b="0" dirty="0">
              <a:solidFill>
                <a:schemeClr val="accent3">
                  <a:lumMod val="50000"/>
                </a:schemeClr>
              </a:solidFill>
              <a:latin typeface="Agency FB" panose="020B0503020202020204" pitchFamily="34" charset="0"/>
              <a:sym typeface="微软雅黑" panose="020B0503020204020204" pitchFamily="34" charset="-122"/>
            </a:endParaRPr>
          </a:p>
        </p:txBody>
      </p:sp>
      <p:grpSp>
        <p:nvGrpSpPr>
          <p:cNvPr id="68" name="组合 67"/>
          <p:cNvGrpSpPr/>
          <p:nvPr/>
        </p:nvGrpSpPr>
        <p:grpSpPr>
          <a:xfrm rot="972900">
            <a:off x="5900539" y="600985"/>
            <a:ext cx="1396598" cy="1656848"/>
            <a:chOff x="-47103" y="944148"/>
            <a:chExt cx="1485965" cy="1762868"/>
          </a:xfrm>
        </p:grpSpPr>
        <p:sp>
          <p:nvSpPr>
            <p:cNvPr id="69" name="Freeform 21"/>
            <p:cNvSpPr/>
            <p:nvPr/>
          </p:nvSpPr>
          <p:spPr bwMode="auto">
            <a:xfrm>
              <a:off x="-47103" y="944148"/>
              <a:ext cx="1485965" cy="1762868"/>
            </a:xfrm>
            <a:custGeom>
              <a:avLst/>
              <a:gdLst>
                <a:gd name="T0" fmla="*/ 417 w 526"/>
                <a:gd name="T1" fmla="*/ 58 h 624"/>
                <a:gd name="T2" fmla="*/ 506 w 526"/>
                <a:gd name="T3" fmla="*/ 180 h 624"/>
                <a:gd name="T4" fmla="*/ 491 w 526"/>
                <a:gd name="T5" fmla="*/ 366 h 624"/>
                <a:gd name="T6" fmla="*/ 364 w 526"/>
                <a:gd name="T7" fmla="*/ 482 h 624"/>
                <a:gd name="T8" fmla="*/ 410 w 526"/>
                <a:gd name="T9" fmla="*/ 567 h 624"/>
                <a:gd name="T10" fmla="*/ 407 w 526"/>
                <a:gd name="T11" fmla="*/ 609 h 624"/>
                <a:gd name="T12" fmla="*/ 365 w 526"/>
                <a:gd name="T13" fmla="*/ 618 h 624"/>
                <a:gd name="T14" fmla="*/ 190 w 526"/>
                <a:gd name="T15" fmla="*/ 519 h 624"/>
                <a:gd name="T16" fmla="*/ 42 w 526"/>
                <a:gd name="T17" fmla="*/ 331 h 624"/>
                <a:gd name="T18" fmla="*/ 199 w 526"/>
                <a:gd name="T19" fmla="*/ 24 h 624"/>
                <a:gd name="T20" fmla="*/ 417 w 526"/>
                <a:gd name="T21" fmla="*/ 58 h 624"/>
                <a:gd name="T22" fmla="*/ 417 w 526"/>
                <a:gd name="T23" fmla="*/ 58 h 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26" h="624">
                  <a:moveTo>
                    <a:pt x="417" y="58"/>
                  </a:moveTo>
                  <a:cubicBezTo>
                    <a:pt x="459" y="89"/>
                    <a:pt x="490" y="131"/>
                    <a:pt x="506" y="180"/>
                  </a:cubicBezTo>
                  <a:cubicBezTo>
                    <a:pt x="526" y="242"/>
                    <a:pt x="521" y="308"/>
                    <a:pt x="491" y="366"/>
                  </a:cubicBezTo>
                  <a:cubicBezTo>
                    <a:pt x="464" y="420"/>
                    <a:pt x="419" y="460"/>
                    <a:pt x="364" y="482"/>
                  </a:cubicBezTo>
                  <a:cubicBezTo>
                    <a:pt x="373" y="501"/>
                    <a:pt x="387" y="529"/>
                    <a:pt x="410" y="567"/>
                  </a:cubicBezTo>
                  <a:cubicBezTo>
                    <a:pt x="418" y="581"/>
                    <a:pt x="417" y="598"/>
                    <a:pt x="407" y="609"/>
                  </a:cubicBezTo>
                  <a:cubicBezTo>
                    <a:pt x="396" y="621"/>
                    <a:pt x="380" y="624"/>
                    <a:pt x="365" y="618"/>
                  </a:cubicBezTo>
                  <a:cubicBezTo>
                    <a:pt x="295" y="586"/>
                    <a:pt x="236" y="553"/>
                    <a:pt x="190" y="519"/>
                  </a:cubicBezTo>
                  <a:cubicBezTo>
                    <a:pt x="112" y="463"/>
                    <a:pt x="66" y="404"/>
                    <a:pt x="42" y="331"/>
                  </a:cubicBezTo>
                  <a:cubicBezTo>
                    <a:pt x="0" y="203"/>
                    <a:pt x="71" y="65"/>
                    <a:pt x="199" y="24"/>
                  </a:cubicBezTo>
                  <a:cubicBezTo>
                    <a:pt x="273" y="0"/>
                    <a:pt x="354" y="13"/>
                    <a:pt x="417" y="58"/>
                  </a:cubicBezTo>
                  <a:cubicBezTo>
                    <a:pt x="417" y="58"/>
                    <a:pt x="417" y="58"/>
                    <a:pt x="417" y="58"/>
                  </a:cubicBezTo>
                  <a:close/>
                </a:path>
              </a:pathLst>
            </a:custGeom>
            <a:gradFill flip="none" rotWithShape="1">
              <a:gsLst>
                <a:gs pos="100000">
                  <a:srgbClr val="FFFFFF"/>
                </a:gs>
                <a:gs pos="0">
                  <a:srgbClr val="D9DEDF"/>
                </a:gs>
              </a:gsLst>
              <a:lin ang="2700000" scaled="0"/>
              <a:tileRect/>
            </a:gradFill>
            <a:ln w="28575">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70" name="Freeform 23"/>
            <p:cNvSpPr/>
            <p:nvPr/>
          </p:nvSpPr>
          <p:spPr bwMode="auto">
            <a:xfrm>
              <a:off x="130735" y="1088567"/>
              <a:ext cx="1192353" cy="1484771"/>
            </a:xfrm>
            <a:custGeom>
              <a:avLst/>
              <a:gdLst>
                <a:gd name="T0" fmla="*/ 307 w 422"/>
                <a:gd name="T1" fmla="*/ 526 h 526"/>
                <a:gd name="T2" fmla="*/ 17 w 422"/>
                <a:gd name="T3" fmla="*/ 268 h 526"/>
                <a:gd name="T4" fmla="*/ 29 w 422"/>
                <a:gd name="T5" fmla="*/ 112 h 526"/>
                <a:gd name="T6" fmla="*/ 148 w 422"/>
                <a:gd name="T7" fmla="*/ 10 h 526"/>
                <a:gd name="T8" fmla="*/ 211 w 422"/>
                <a:gd name="T9" fmla="*/ 0 h 526"/>
                <a:gd name="T10" fmla="*/ 405 w 422"/>
                <a:gd name="T11" fmla="*/ 141 h 526"/>
                <a:gd name="T12" fmla="*/ 393 w 422"/>
                <a:gd name="T13" fmla="*/ 297 h 526"/>
                <a:gd name="T14" fmla="*/ 274 w 422"/>
                <a:gd name="T15" fmla="*/ 399 h 526"/>
                <a:gd name="T16" fmla="*/ 255 w 422"/>
                <a:gd name="T17" fmla="*/ 405 h 526"/>
                <a:gd name="T18" fmla="*/ 251 w 422"/>
                <a:gd name="T19" fmla="*/ 409 h 526"/>
                <a:gd name="T20" fmla="*/ 251 w 422"/>
                <a:gd name="T21" fmla="*/ 414 h 526"/>
                <a:gd name="T22" fmla="*/ 307 w 422"/>
                <a:gd name="T23" fmla="*/ 526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2" h="526">
                  <a:moveTo>
                    <a:pt x="307" y="526"/>
                  </a:moveTo>
                  <a:cubicBezTo>
                    <a:pt x="92" y="427"/>
                    <a:pt x="39" y="336"/>
                    <a:pt x="17" y="268"/>
                  </a:cubicBezTo>
                  <a:cubicBezTo>
                    <a:pt x="0" y="216"/>
                    <a:pt x="4" y="161"/>
                    <a:pt x="29" y="112"/>
                  </a:cubicBezTo>
                  <a:cubicBezTo>
                    <a:pt x="54" y="63"/>
                    <a:pt x="96" y="27"/>
                    <a:pt x="148" y="10"/>
                  </a:cubicBezTo>
                  <a:cubicBezTo>
                    <a:pt x="168" y="4"/>
                    <a:pt x="190" y="0"/>
                    <a:pt x="211" y="0"/>
                  </a:cubicBezTo>
                  <a:cubicBezTo>
                    <a:pt x="300" y="0"/>
                    <a:pt x="378" y="57"/>
                    <a:pt x="405" y="141"/>
                  </a:cubicBezTo>
                  <a:cubicBezTo>
                    <a:pt x="422" y="193"/>
                    <a:pt x="418" y="249"/>
                    <a:pt x="393" y="297"/>
                  </a:cubicBezTo>
                  <a:cubicBezTo>
                    <a:pt x="368" y="346"/>
                    <a:pt x="326" y="382"/>
                    <a:pt x="274" y="399"/>
                  </a:cubicBezTo>
                  <a:cubicBezTo>
                    <a:pt x="255" y="405"/>
                    <a:pt x="255" y="405"/>
                    <a:pt x="255" y="405"/>
                  </a:cubicBezTo>
                  <a:cubicBezTo>
                    <a:pt x="254" y="406"/>
                    <a:pt x="252" y="407"/>
                    <a:pt x="251" y="409"/>
                  </a:cubicBezTo>
                  <a:cubicBezTo>
                    <a:pt x="250" y="410"/>
                    <a:pt x="250" y="412"/>
                    <a:pt x="251" y="414"/>
                  </a:cubicBezTo>
                  <a:cubicBezTo>
                    <a:pt x="254" y="423"/>
                    <a:pt x="267" y="457"/>
                    <a:pt x="307" y="526"/>
                  </a:cubicBezTo>
                  <a:close/>
                </a:path>
              </a:pathLst>
            </a:custGeom>
            <a:solidFill>
              <a:schemeClr val="accent5">
                <a:lumMod val="85000"/>
              </a:schemeClr>
            </a:solidFill>
            <a:ln w="28575" cap="flat">
              <a:noFill/>
              <a:prstDash val="solid"/>
              <a:miter lim="800000"/>
            </a:ln>
          </p:spPr>
          <p:txBody>
            <a:bodyPr vert="horz" wrap="square" lIns="91440" tIns="45720" rIns="91440" bIns="45720" numCol="1" anchor="t" anchorCtr="0" compatLnSpc="1"/>
            <a:lstStyle/>
            <a:p>
              <a:endParaRPr lang="zh-CN" altLang="en-US" dirty="0">
                <a:latin typeface="微软雅黑" panose="020B0503020204020204" pitchFamily="34" charset="-122"/>
              </a:endParaRPr>
            </a:p>
          </p:txBody>
        </p:sp>
      </p:grpSp>
      <p:sp>
        <p:nvSpPr>
          <p:cNvPr id="40" name="文本框 37"/>
          <p:cNvSpPr>
            <a:spLocks noChangeArrowheads="1"/>
          </p:cNvSpPr>
          <p:nvPr/>
        </p:nvSpPr>
        <p:spPr bwMode="auto">
          <a:xfrm>
            <a:off x="5966632" y="1048544"/>
            <a:ext cx="143661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r>
              <a:rPr lang="en-US" altLang="zh-CN" b="0" dirty="0">
                <a:solidFill>
                  <a:schemeClr val="accent3">
                    <a:lumMod val="50000"/>
                  </a:schemeClr>
                </a:solidFill>
                <a:latin typeface="Agency FB" panose="020B0503020202020204" pitchFamily="34" charset="0"/>
                <a:sym typeface="微软雅黑" panose="020B0503020204020204" pitchFamily="34" charset="-122"/>
              </a:rPr>
              <a:t>2018.8</a:t>
            </a:r>
            <a:endParaRPr lang="zh-CN" altLang="en-US" b="0" dirty="0">
              <a:solidFill>
                <a:schemeClr val="accent3">
                  <a:lumMod val="50000"/>
                </a:schemeClr>
              </a:solidFill>
              <a:latin typeface="Agency FB" panose="020B0503020202020204" pitchFamily="34" charset="0"/>
              <a:sym typeface="微软雅黑" panose="020B0503020204020204" pitchFamily="34" charset="-122"/>
            </a:endParaRPr>
          </a:p>
        </p:txBody>
      </p:sp>
      <p:grpSp>
        <p:nvGrpSpPr>
          <p:cNvPr id="71" name="组合 70"/>
          <p:cNvGrpSpPr/>
          <p:nvPr/>
        </p:nvGrpSpPr>
        <p:grpSpPr>
          <a:xfrm rot="11479611">
            <a:off x="4932089" y="2720791"/>
            <a:ext cx="1396598" cy="1656848"/>
            <a:chOff x="-47103" y="944148"/>
            <a:chExt cx="1485965" cy="1762868"/>
          </a:xfrm>
        </p:grpSpPr>
        <p:sp>
          <p:nvSpPr>
            <p:cNvPr id="72" name="Freeform 21"/>
            <p:cNvSpPr/>
            <p:nvPr/>
          </p:nvSpPr>
          <p:spPr bwMode="auto">
            <a:xfrm>
              <a:off x="-47103" y="944148"/>
              <a:ext cx="1485965" cy="1762868"/>
            </a:xfrm>
            <a:custGeom>
              <a:avLst/>
              <a:gdLst>
                <a:gd name="T0" fmla="*/ 417 w 526"/>
                <a:gd name="T1" fmla="*/ 58 h 624"/>
                <a:gd name="T2" fmla="*/ 506 w 526"/>
                <a:gd name="T3" fmla="*/ 180 h 624"/>
                <a:gd name="T4" fmla="*/ 491 w 526"/>
                <a:gd name="T5" fmla="*/ 366 h 624"/>
                <a:gd name="T6" fmla="*/ 364 w 526"/>
                <a:gd name="T7" fmla="*/ 482 h 624"/>
                <a:gd name="T8" fmla="*/ 410 w 526"/>
                <a:gd name="T9" fmla="*/ 567 h 624"/>
                <a:gd name="T10" fmla="*/ 407 w 526"/>
                <a:gd name="T11" fmla="*/ 609 h 624"/>
                <a:gd name="T12" fmla="*/ 365 w 526"/>
                <a:gd name="T13" fmla="*/ 618 h 624"/>
                <a:gd name="T14" fmla="*/ 190 w 526"/>
                <a:gd name="T15" fmla="*/ 519 h 624"/>
                <a:gd name="T16" fmla="*/ 42 w 526"/>
                <a:gd name="T17" fmla="*/ 331 h 624"/>
                <a:gd name="T18" fmla="*/ 199 w 526"/>
                <a:gd name="T19" fmla="*/ 24 h 624"/>
                <a:gd name="T20" fmla="*/ 417 w 526"/>
                <a:gd name="T21" fmla="*/ 58 h 624"/>
                <a:gd name="T22" fmla="*/ 417 w 526"/>
                <a:gd name="T23" fmla="*/ 58 h 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26" h="624">
                  <a:moveTo>
                    <a:pt x="417" y="58"/>
                  </a:moveTo>
                  <a:cubicBezTo>
                    <a:pt x="459" y="89"/>
                    <a:pt x="490" y="131"/>
                    <a:pt x="506" y="180"/>
                  </a:cubicBezTo>
                  <a:cubicBezTo>
                    <a:pt x="526" y="242"/>
                    <a:pt x="521" y="308"/>
                    <a:pt x="491" y="366"/>
                  </a:cubicBezTo>
                  <a:cubicBezTo>
                    <a:pt x="464" y="420"/>
                    <a:pt x="419" y="460"/>
                    <a:pt x="364" y="482"/>
                  </a:cubicBezTo>
                  <a:cubicBezTo>
                    <a:pt x="373" y="501"/>
                    <a:pt x="387" y="529"/>
                    <a:pt x="410" y="567"/>
                  </a:cubicBezTo>
                  <a:cubicBezTo>
                    <a:pt x="418" y="581"/>
                    <a:pt x="417" y="598"/>
                    <a:pt x="407" y="609"/>
                  </a:cubicBezTo>
                  <a:cubicBezTo>
                    <a:pt x="396" y="621"/>
                    <a:pt x="380" y="624"/>
                    <a:pt x="365" y="618"/>
                  </a:cubicBezTo>
                  <a:cubicBezTo>
                    <a:pt x="295" y="586"/>
                    <a:pt x="236" y="553"/>
                    <a:pt x="190" y="519"/>
                  </a:cubicBezTo>
                  <a:cubicBezTo>
                    <a:pt x="112" y="463"/>
                    <a:pt x="66" y="404"/>
                    <a:pt x="42" y="331"/>
                  </a:cubicBezTo>
                  <a:cubicBezTo>
                    <a:pt x="0" y="203"/>
                    <a:pt x="71" y="65"/>
                    <a:pt x="199" y="24"/>
                  </a:cubicBezTo>
                  <a:cubicBezTo>
                    <a:pt x="273" y="0"/>
                    <a:pt x="354" y="13"/>
                    <a:pt x="417" y="58"/>
                  </a:cubicBezTo>
                  <a:cubicBezTo>
                    <a:pt x="417" y="58"/>
                    <a:pt x="417" y="58"/>
                    <a:pt x="417" y="58"/>
                  </a:cubicBezTo>
                  <a:close/>
                </a:path>
              </a:pathLst>
            </a:custGeom>
            <a:gradFill flip="none" rotWithShape="1">
              <a:gsLst>
                <a:gs pos="100000">
                  <a:srgbClr val="FFFFFF"/>
                </a:gs>
                <a:gs pos="0">
                  <a:srgbClr val="D9DEDF"/>
                </a:gs>
              </a:gsLst>
              <a:lin ang="2700000" scaled="0"/>
              <a:tileRect/>
            </a:gradFill>
            <a:ln w="28575">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73" name="Freeform 23"/>
            <p:cNvSpPr/>
            <p:nvPr/>
          </p:nvSpPr>
          <p:spPr bwMode="auto">
            <a:xfrm>
              <a:off x="130735" y="1088567"/>
              <a:ext cx="1192353" cy="1484771"/>
            </a:xfrm>
            <a:custGeom>
              <a:avLst/>
              <a:gdLst>
                <a:gd name="T0" fmla="*/ 307 w 422"/>
                <a:gd name="T1" fmla="*/ 526 h 526"/>
                <a:gd name="T2" fmla="*/ 17 w 422"/>
                <a:gd name="T3" fmla="*/ 268 h 526"/>
                <a:gd name="T4" fmla="*/ 29 w 422"/>
                <a:gd name="T5" fmla="*/ 112 h 526"/>
                <a:gd name="T6" fmla="*/ 148 w 422"/>
                <a:gd name="T7" fmla="*/ 10 h 526"/>
                <a:gd name="T8" fmla="*/ 211 w 422"/>
                <a:gd name="T9" fmla="*/ 0 h 526"/>
                <a:gd name="T10" fmla="*/ 405 w 422"/>
                <a:gd name="T11" fmla="*/ 141 h 526"/>
                <a:gd name="T12" fmla="*/ 393 w 422"/>
                <a:gd name="T13" fmla="*/ 297 h 526"/>
                <a:gd name="T14" fmla="*/ 274 w 422"/>
                <a:gd name="T15" fmla="*/ 399 h 526"/>
                <a:gd name="T16" fmla="*/ 255 w 422"/>
                <a:gd name="T17" fmla="*/ 405 h 526"/>
                <a:gd name="T18" fmla="*/ 251 w 422"/>
                <a:gd name="T19" fmla="*/ 409 h 526"/>
                <a:gd name="T20" fmla="*/ 251 w 422"/>
                <a:gd name="T21" fmla="*/ 414 h 526"/>
                <a:gd name="T22" fmla="*/ 307 w 422"/>
                <a:gd name="T23" fmla="*/ 526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2" h="526">
                  <a:moveTo>
                    <a:pt x="307" y="526"/>
                  </a:moveTo>
                  <a:cubicBezTo>
                    <a:pt x="92" y="427"/>
                    <a:pt x="39" y="336"/>
                    <a:pt x="17" y="268"/>
                  </a:cubicBezTo>
                  <a:cubicBezTo>
                    <a:pt x="0" y="216"/>
                    <a:pt x="4" y="161"/>
                    <a:pt x="29" y="112"/>
                  </a:cubicBezTo>
                  <a:cubicBezTo>
                    <a:pt x="54" y="63"/>
                    <a:pt x="96" y="27"/>
                    <a:pt x="148" y="10"/>
                  </a:cubicBezTo>
                  <a:cubicBezTo>
                    <a:pt x="168" y="4"/>
                    <a:pt x="190" y="0"/>
                    <a:pt x="211" y="0"/>
                  </a:cubicBezTo>
                  <a:cubicBezTo>
                    <a:pt x="300" y="0"/>
                    <a:pt x="378" y="57"/>
                    <a:pt x="405" y="141"/>
                  </a:cubicBezTo>
                  <a:cubicBezTo>
                    <a:pt x="422" y="193"/>
                    <a:pt x="418" y="249"/>
                    <a:pt x="393" y="297"/>
                  </a:cubicBezTo>
                  <a:cubicBezTo>
                    <a:pt x="368" y="346"/>
                    <a:pt x="326" y="382"/>
                    <a:pt x="274" y="399"/>
                  </a:cubicBezTo>
                  <a:cubicBezTo>
                    <a:pt x="255" y="405"/>
                    <a:pt x="255" y="405"/>
                    <a:pt x="255" y="405"/>
                  </a:cubicBezTo>
                  <a:cubicBezTo>
                    <a:pt x="254" y="406"/>
                    <a:pt x="252" y="407"/>
                    <a:pt x="251" y="409"/>
                  </a:cubicBezTo>
                  <a:cubicBezTo>
                    <a:pt x="250" y="410"/>
                    <a:pt x="250" y="412"/>
                    <a:pt x="251" y="414"/>
                  </a:cubicBezTo>
                  <a:cubicBezTo>
                    <a:pt x="254" y="423"/>
                    <a:pt x="267" y="457"/>
                    <a:pt x="307" y="526"/>
                  </a:cubicBezTo>
                  <a:close/>
                </a:path>
              </a:pathLst>
            </a:custGeom>
            <a:solidFill>
              <a:schemeClr val="accent5">
                <a:lumMod val="85000"/>
              </a:schemeClr>
            </a:solidFill>
            <a:ln w="28575" cap="flat">
              <a:noFill/>
              <a:prstDash val="solid"/>
              <a:miter lim="800000"/>
            </a:ln>
          </p:spPr>
          <p:txBody>
            <a:bodyPr vert="horz" wrap="square" lIns="91440" tIns="45720" rIns="91440" bIns="45720" numCol="1" anchor="t" anchorCtr="0" compatLnSpc="1"/>
            <a:lstStyle/>
            <a:p>
              <a:endParaRPr lang="zh-CN" altLang="en-US" dirty="0">
                <a:latin typeface="微软雅黑" panose="020B0503020204020204" pitchFamily="34" charset="-122"/>
              </a:endParaRPr>
            </a:p>
          </p:txBody>
        </p:sp>
      </p:grpSp>
      <p:sp>
        <p:nvSpPr>
          <p:cNvPr id="39" name="文本框 37"/>
          <p:cNvSpPr>
            <a:spLocks noChangeArrowheads="1"/>
          </p:cNvSpPr>
          <p:nvPr/>
        </p:nvSpPr>
        <p:spPr bwMode="auto">
          <a:xfrm>
            <a:off x="4899832" y="3410744"/>
            <a:ext cx="143661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r>
              <a:rPr lang="en-US" altLang="zh-CN" b="0" dirty="0">
                <a:solidFill>
                  <a:schemeClr val="accent3">
                    <a:lumMod val="50000"/>
                  </a:schemeClr>
                </a:solidFill>
                <a:latin typeface="Agency FB" panose="020B0503020202020204" pitchFamily="34" charset="0"/>
                <a:sym typeface="微软雅黑" panose="020B0503020204020204" pitchFamily="34" charset="-122"/>
              </a:rPr>
              <a:t>2017.7</a:t>
            </a:r>
            <a:endParaRPr lang="zh-CN" altLang="en-US" b="0" dirty="0">
              <a:solidFill>
                <a:schemeClr val="accent3">
                  <a:lumMod val="50000"/>
                </a:schemeClr>
              </a:solidFill>
              <a:latin typeface="Agency FB" panose="020B0503020202020204" pitchFamily="34" charset="0"/>
              <a:sym typeface="微软雅黑" panose="020B0503020204020204" pitchFamily="34" charset="-122"/>
            </a:endParaRPr>
          </a:p>
        </p:txBody>
      </p:sp>
      <p:grpSp>
        <p:nvGrpSpPr>
          <p:cNvPr id="49" name="组合 48"/>
          <p:cNvGrpSpPr/>
          <p:nvPr/>
        </p:nvGrpSpPr>
        <p:grpSpPr>
          <a:xfrm>
            <a:off x="903370" y="249943"/>
            <a:ext cx="3363829" cy="679699"/>
            <a:chOff x="903371" y="249943"/>
            <a:chExt cx="2831223" cy="679699"/>
          </a:xfrm>
        </p:grpSpPr>
        <p:sp>
          <p:nvSpPr>
            <p:cNvPr id="50" name="任意多边形 49"/>
            <p:cNvSpPr/>
            <p:nvPr/>
          </p:nvSpPr>
          <p:spPr bwMode="auto">
            <a:xfrm>
              <a:off x="903371" y="249943"/>
              <a:ext cx="2831223" cy="679699"/>
            </a:xfrm>
            <a:custGeom>
              <a:avLst/>
              <a:gdLst>
                <a:gd name="connsiteX0" fmla="*/ 352810 w 4452260"/>
                <a:gd name="connsiteY0" fmla="*/ 0 h 1068867"/>
                <a:gd name="connsiteX1" fmla="*/ 636768 w 4452260"/>
                <a:gd name="connsiteY1" fmla="*/ 0 h 1068867"/>
                <a:gd name="connsiteX2" fmla="*/ 647700 w 4452260"/>
                <a:gd name="connsiteY2" fmla="*/ 0 h 1068867"/>
                <a:gd name="connsiteX3" fmla="*/ 724065 w 4452260"/>
                <a:gd name="connsiteY3" fmla="*/ 0 h 1068867"/>
                <a:gd name="connsiteX4" fmla="*/ 782584 w 4452260"/>
                <a:gd name="connsiteY4" fmla="*/ 0 h 1068867"/>
                <a:gd name="connsiteX5" fmla="*/ 799455 w 4452260"/>
                <a:gd name="connsiteY5" fmla="*/ 0 h 1068867"/>
                <a:gd name="connsiteX6" fmla="*/ 809825 w 4452260"/>
                <a:gd name="connsiteY6" fmla="*/ 0 h 1068867"/>
                <a:gd name="connsiteX7" fmla="*/ 818078 w 4452260"/>
                <a:gd name="connsiteY7" fmla="*/ 0 h 1068867"/>
                <a:gd name="connsiteX8" fmla="*/ 843980 w 4452260"/>
                <a:gd name="connsiteY8" fmla="*/ 0 h 1068867"/>
                <a:gd name="connsiteX9" fmla="*/ 931658 w 4452260"/>
                <a:gd name="connsiteY9" fmla="*/ 0 h 1068867"/>
                <a:gd name="connsiteX10" fmla="*/ 961580 w 4452260"/>
                <a:gd name="connsiteY10" fmla="*/ 0 h 1068867"/>
                <a:gd name="connsiteX11" fmla="*/ 1000055 w 4452260"/>
                <a:gd name="connsiteY11" fmla="*/ 0 h 1068867"/>
                <a:gd name="connsiteX12" fmla="*/ 1040537 w 4452260"/>
                <a:gd name="connsiteY12" fmla="*/ 0 h 1068867"/>
                <a:gd name="connsiteX13" fmla="*/ 1051453 w 4452260"/>
                <a:gd name="connsiteY13" fmla="*/ 0 h 1068867"/>
                <a:gd name="connsiteX14" fmla="*/ 1083414 w 4452260"/>
                <a:gd name="connsiteY14" fmla="*/ 0 h 1068867"/>
                <a:gd name="connsiteX15" fmla="*/ 1112969 w 4452260"/>
                <a:gd name="connsiteY15" fmla="*/ 0 h 1068867"/>
                <a:gd name="connsiteX16" fmla="*/ 1138871 w 4452260"/>
                <a:gd name="connsiteY16" fmla="*/ 0 h 1068867"/>
                <a:gd name="connsiteX17" fmla="*/ 1170224 w 4452260"/>
                <a:gd name="connsiteY17" fmla="*/ 0 h 1068867"/>
                <a:gd name="connsiteX18" fmla="*/ 1170711 w 4452260"/>
                <a:gd name="connsiteY18" fmla="*/ 0 h 1068867"/>
                <a:gd name="connsiteX19" fmla="*/ 1202662 w 4452260"/>
                <a:gd name="connsiteY19" fmla="*/ 0 h 1068867"/>
                <a:gd name="connsiteX20" fmla="*/ 1240037 w 4452260"/>
                <a:gd name="connsiteY20" fmla="*/ 0 h 1068867"/>
                <a:gd name="connsiteX21" fmla="*/ 1290626 w 4452260"/>
                <a:gd name="connsiteY21" fmla="*/ 0 h 1068867"/>
                <a:gd name="connsiteX22" fmla="*/ 1324496 w 4452260"/>
                <a:gd name="connsiteY22" fmla="*/ 0 h 1068867"/>
                <a:gd name="connsiteX23" fmla="*/ 1332348 w 4452260"/>
                <a:gd name="connsiteY23" fmla="*/ 0 h 1068867"/>
                <a:gd name="connsiteX24" fmla="*/ 1335428 w 4452260"/>
                <a:gd name="connsiteY24" fmla="*/ 0 h 1068867"/>
                <a:gd name="connsiteX25" fmla="*/ 1411793 w 4452260"/>
                <a:gd name="connsiteY25" fmla="*/ 0 h 1068867"/>
                <a:gd name="connsiteX26" fmla="*/ 1454182 w 4452260"/>
                <a:gd name="connsiteY26" fmla="*/ 0 h 1068867"/>
                <a:gd name="connsiteX27" fmla="*/ 1470312 w 4452260"/>
                <a:gd name="connsiteY27" fmla="*/ 0 h 1068867"/>
                <a:gd name="connsiteX28" fmla="*/ 1487183 w 4452260"/>
                <a:gd name="connsiteY28" fmla="*/ 0 h 1068867"/>
                <a:gd name="connsiteX29" fmla="*/ 1497552 w 4452260"/>
                <a:gd name="connsiteY29" fmla="*/ 0 h 1068867"/>
                <a:gd name="connsiteX30" fmla="*/ 1505806 w 4452260"/>
                <a:gd name="connsiteY30" fmla="*/ 0 h 1068867"/>
                <a:gd name="connsiteX31" fmla="*/ 1528471 w 4452260"/>
                <a:gd name="connsiteY31" fmla="*/ 0 h 1068867"/>
                <a:gd name="connsiteX32" fmla="*/ 1531708 w 4452260"/>
                <a:gd name="connsiteY32" fmla="*/ 0 h 1068867"/>
                <a:gd name="connsiteX33" fmla="*/ 1540992 w 4452260"/>
                <a:gd name="connsiteY33" fmla="*/ 0 h 1068867"/>
                <a:gd name="connsiteX34" fmla="*/ 1541479 w 4452260"/>
                <a:gd name="connsiteY34" fmla="*/ 0 h 1068867"/>
                <a:gd name="connsiteX35" fmla="*/ 1599998 w 4452260"/>
                <a:gd name="connsiteY35" fmla="*/ 0 h 1068867"/>
                <a:gd name="connsiteX36" fmla="*/ 1619386 w 4452260"/>
                <a:gd name="connsiteY36" fmla="*/ 0 h 1068867"/>
                <a:gd name="connsiteX37" fmla="*/ 1635492 w 4452260"/>
                <a:gd name="connsiteY37" fmla="*/ 0 h 1068867"/>
                <a:gd name="connsiteX38" fmla="*/ 1649308 w 4452260"/>
                <a:gd name="connsiteY38" fmla="*/ 0 h 1068867"/>
                <a:gd name="connsiteX39" fmla="*/ 1653720 w 4452260"/>
                <a:gd name="connsiteY39" fmla="*/ 0 h 1068867"/>
                <a:gd name="connsiteX40" fmla="*/ 1661394 w 4452260"/>
                <a:gd name="connsiteY40" fmla="*/ 0 h 1068867"/>
                <a:gd name="connsiteX41" fmla="*/ 1687782 w 4452260"/>
                <a:gd name="connsiteY41" fmla="*/ 0 h 1068867"/>
                <a:gd name="connsiteX42" fmla="*/ 1703116 w 4452260"/>
                <a:gd name="connsiteY42" fmla="*/ 0 h 1068867"/>
                <a:gd name="connsiteX43" fmla="*/ 1739181 w 4452260"/>
                <a:gd name="connsiteY43" fmla="*/ 0 h 1068867"/>
                <a:gd name="connsiteX44" fmla="*/ 1771141 w 4452260"/>
                <a:gd name="connsiteY44" fmla="*/ 0 h 1068867"/>
                <a:gd name="connsiteX45" fmla="*/ 1800697 w 4452260"/>
                <a:gd name="connsiteY45" fmla="*/ 0 h 1068867"/>
                <a:gd name="connsiteX46" fmla="*/ 1811727 w 4452260"/>
                <a:gd name="connsiteY46" fmla="*/ 0 h 1068867"/>
                <a:gd name="connsiteX47" fmla="*/ 1823361 w 4452260"/>
                <a:gd name="connsiteY47" fmla="*/ 0 h 1068867"/>
                <a:gd name="connsiteX48" fmla="*/ 1826599 w 4452260"/>
                <a:gd name="connsiteY48" fmla="*/ 0 h 1068867"/>
                <a:gd name="connsiteX49" fmla="*/ 1857951 w 4452260"/>
                <a:gd name="connsiteY49" fmla="*/ 0 h 1068867"/>
                <a:gd name="connsiteX50" fmla="*/ 1858439 w 4452260"/>
                <a:gd name="connsiteY50" fmla="*/ 0 h 1068867"/>
                <a:gd name="connsiteX51" fmla="*/ 1859676 w 4452260"/>
                <a:gd name="connsiteY51" fmla="*/ 0 h 1068867"/>
                <a:gd name="connsiteX52" fmla="*/ 1893346 w 4452260"/>
                <a:gd name="connsiteY52" fmla="*/ 0 h 1068867"/>
                <a:gd name="connsiteX53" fmla="*/ 1927765 w 4452260"/>
                <a:gd name="connsiteY53" fmla="*/ 0 h 1068867"/>
                <a:gd name="connsiteX54" fmla="*/ 1963365 w 4452260"/>
                <a:gd name="connsiteY54" fmla="*/ 0 h 1068867"/>
                <a:gd name="connsiteX55" fmla="*/ 1978354 w 4452260"/>
                <a:gd name="connsiteY55" fmla="*/ 0 h 1068867"/>
                <a:gd name="connsiteX56" fmla="*/ 1991032 w 4452260"/>
                <a:gd name="connsiteY56" fmla="*/ 0 h 1068867"/>
                <a:gd name="connsiteX57" fmla="*/ 2020076 w 4452260"/>
                <a:gd name="connsiteY57" fmla="*/ 0 h 1068867"/>
                <a:gd name="connsiteX58" fmla="*/ 2021800 w 4452260"/>
                <a:gd name="connsiteY58" fmla="*/ 0 h 1068867"/>
                <a:gd name="connsiteX59" fmla="*/ 2027021 w 4452260"/>
                <a:gd name="connsiteY59" fmla="*/ 0 h 1068867"/>
                <a:gd name="connsiteX60" fmla="*/ 2032162 w 4452260"/>
                <a:gd name="connsiteY60" fmla="*/ 0 h 1068867"/>
                <a:gd name="connsiteX61" fmla="*/ 2141909 w 4452260"/>
                <a:gd name="connsiteY61" fmla="*/ 0 h 1068867"/>
                <a:gd name="connsiteX62" fmla="*/ 2143633 w 4452260"/>
                <a:gd name="connsiteY62" fmla="*/ 0 h 1068867"/>
                <a:gd name="connsiteX63" fmla="*/ 2178359 w 4452260"/>
                <a:gd name="connsiteY63" fmla="*/ 0 h 1068867"/>
                <a:gd name="connsiteX64" fmla="*/ 2228719 w 4452260"/>
                <a:gd name="connsiteY64" fmla="*/ 0 h 1068867"/>
                <a:gd name="connsiteX65" fmla="*/ 2229207 w 4452260"/>
                <a:gd name="connsiteY65" fmla="*/ 0 h 1068867"/>
                <a:gd name="connsiteX66" fmla="*/ 2230931 w 4452260"/>
                <a:gd name="connsiteY66" fmla="*/ 0 h 1068867"/>
                <a:gd name="connsiteX67" fmla="*/ 2287725 w 4452260"/>
                <a:gd name="connsiteY67" fmla="*/ 0 h 1068867"/>
                <a:gd name="connsiteX68" fmla="*/ 2289450 w 4452260"/>
                <a:gd name="connsiteY68" fmla="*/ 0 h 1068867"/>
                <a:gd name="connsiteX69" fmla="*/ 2323220 w 4452260"/>
                <a:gd name="connsiteY69" fmla="*/ 0 h 1068867"/>
                <a:gd name="connsiteX70" fmla="*/ 2324944 w 4452260"/>
                <a:gd name="connsiteY70" fmla="*/ 0 h 1068867"/>
                <a:gd name="connsiteX71" fmla="*/ 2340483 w 4452260"/>
                <a:gd name="connsiteY71" fmla="*/ 0 h 1068867"/>
                <a:gd name="connsiteX72" fmla="*/ 2341447 w 4452260"/>
                <a:gd name="connsiteY72" fmla="*/ 0 h 1068867"/>
                <a:gd name="connsiteX73" fmla="*/ 2343172 w 4452260"/>
                <a:gd name="connsiteY73" fmla="*/ 0 h 1068867"/>
                <a:gd name="connsiteX74" fmla="*/ 2349122 w 4452260"/>
                <a:gd name="connsiteY74" fmla="*/ 0 h 1068867"/>
                <a:gd name="connsiteX75" fmla="*/ 2350846 w 4452260"/>
                <a:gd name="connsiteY75" fmla="*/ 0 h 1068867"/>
                <a:gd name="connsiteX76" fmla="*/ 2390844 w 4452260"/>
                <a:gd name="connsiteY76" fmla="*/ 0 h 1068867"/>
                <a:gd name="connsiteX77" fmla="*/ 2462317 w 4452260"/>
                <a:gd name="connsiteY77" fmla="*/ 0 h 1068867"/>
                <a:gd name="connsiteX78" fmla="*/ 2499455 w 4452260"/>
                <a:gd name="connsiteY78" fmla="*/ 0 h 1068867"/>
                <a:gd name="connsiteX79" fmla="*/ 2530713 w 4452260"/>
                <a:gd name="connsiteY79" fmla="*/ 0 h 1068867"/>
                <a:gd name="connsiteX80" fmla="*/ 2547403 w 4452260"/>
                <a:gd name="connsiteY80" fmla="*/ 0 h 1068867"/>
                <a:gd name="connsiteX81" fmla="*/ 2549127 w 4452260"/>
                <a:gd name="connsiteY81" fmla="*/ 0 h 1068867"/>
                <a:gd name="connsiteX82" fmla="*/ 2581074 w 4452260"/>
                <a:gd name="connsiteY82" fmla="*/ 0 h 1068867"/>
                <a:gd name="connsiteX83" fmla="*/ 2582112 w 4452260"/>
                <a:gd name="connsiteY83" fmla="*/ 0 h 1068867"/>
                <a:gd name="connsiteX84" fmla="*/ 2669530 w 4452260"/>
                <a:gd name="connsiteY84" fmla="*/ 0 h 1068867"/>
                <a:gd name="connsiteX85" fmla="*/ 2678759 w 4452260"/>
                <a:gd name="connsiteY85" fmla="*/ 0 h 1068867"/>
                <a:gd name="connsiteX86" fmla="*/ 2709527 w 4452260"/>
                <a:gd name="connsiteY86" fmla="*/ 0 h 1068867"/>
                <a:gd name="connsiteX87" fmla="*/ 2711252 w 4452260"/>
                <a:gd name="connsiteY87" fmla="*/ 0 h 1068867"/>
                <a:gd name="connsiteX88" fmla="*/ 2714748 w 4452260"/>
                <a:gd name="connsiteY88" fmla="*/ 0 h 1068867"/>
                <a:gd name="connsiteX89" fmla="*/ 2719890 w 4452260"/>
                <a:gd name="connsiteY89" fmla="*/ 0 h 1068867"/>
                <a:gd name="connsiteX90" fmla="*/ 2831360 w 4452260"/>
                <a:gd name="connsiteY90" fmla="*/ 0 h 1068867"/>
                <a:gd name="connsiteX91" fmla="*/ 2833086 w 4452260"/>
                <a:gd name="connsiteY91" fmla="*/ 0 h 1068867"/>
                <a:gd name="connsiteX92" fmla="*/ 2866087 w 4452260"/>
                <a:gd name="connsiteY92" fmla="*/ 0 h 1068867"/>
                <a:gd name="connsiteX93" fmla="*/ 2918659 w 4452260"/>
                <a:gd name="connsiteY93" fmla="*/ 0 h 1068867"/>
                <a:gd name="connsiteX94" fmla="*/ 2919896 w 4452260"/>
                <a:gd name="connsiteY94" fmla="*/ 0 h 1068867"/>
                <a:gd name="connsiteX95" fmla="*/ 2920383 w 4452260"/>
                <a:gd name="connsiteY95" fmla="*/ 0 h 1068867"/>
                <a:gd name="connsiteX96" fmla="*/ 2977177 w 4452260"/>
                <a:gd name="connsiteY96" fmla="*/ 0 h 1068867"/>
                <a:gd name="connsiteX97" fmla="*/ 2978902 w 4452260"/>
                <a:gd name="connsiteY97" fmla="*/ 0 h 1068867"/>
                <a:gd name="connsiteX98" fmla="*/ 3012671 w 4452260"/>
                <a:gd name="connsiteY98" fmla="*/ 0 h 1068867"/>
                <a:gd name="connsiteX99" fmla="*/ 3014397 w 4452260"/>
                <a:gd name="connsiteY99" fmla="*/ 0 h 1068867"/>
                <a:gd name="connsiteX100" fmla="*/ 3028211 w 4452260"/>
                <a:gd name="connsiteY100" fmla="*/ 0 h 1068867"/>
                <a:gd name="connsiteX101" fmla="*/ 3030899 w 4452260"/>
                <a:gd name="connsiteY101" fmla="*/ 0 h 1068867"/>
                <a:gd name="connsiteX102" fmla="*/ 3032624 w 4452260"/>
                <a:gd name="connsiteY102" fmla="*/ 0 h 1068867"/>
                <a:gd name="connsiteX103" fmla="*/ 3038573 w 4452260"/>
                <a:gd name="connsiteY103" fmla="*/ 0 h 1068867"/>
                <a:gd name="connsiteX104" fmla="*/ 3040298 w 4452260"/>
                <a:gd name="connsiteY104" fmla="*/ 0 h 1068867"/>
                <a:gd name="connsiteX105" fmla="*/ 3082021 w 4452260"/>
                <a:gd name="connsiteY105" fmla="*/ 0 h 1068867"/>
                <a:gd name="connsiteX106" fmla="*/ 3150044 w 4452260"/>
                <a:gd name="connsiteY106" fmla="*/ 0 h 1068867"/>
                <a:gd name="connsiteX107" fmla="*/ 3218441 w 4452260"/>
                <a:gd name="connsiteY107" fmla="*/ 0 h 1068867"/>
                <a:gd name="connsiteX108" fmla="*/ 3236855 w 4452260"/>
                <a:gd name="connsiteY108" fmla="*/ 0 h 1068867"/>
                <a:gd name="connsiteX109" fmla="*/ 3269839 w 4452260"/>
                <a:gd name="connsiteY109" fmla="*/ 0 h 1068867"/>
                <a:gd name="connsiteX110" fmla="*/ 3272250 w 4452260"/>
                <a:gd name="connsiteY110" fmla="*/ 0 h 1068867"/>
                <a:gd name="connsiteX111" fmla="*/ 3320378 w 4452260"/>
                <a:gd name="connsiteY111" fmla="*/ 0 h 1068867"/>
                <a:gd name="connsiteX112" fmla="*/ 3346330 w 4452260"/>
                <a:gd name="connsiteY112" fmla="*/ 0 h 1068867"/>
                <a:gd name="connsiteX113" fmla="*/ 3357257 w 4452260"/>
                <a:gd name="connsiteY113" fmla="*/ 0 h 1068867"/>
                <a:gd name="connsiteX114" fmla="*/ 3369936 w 4452260"/>
                <a:gd name="connsiteY114" fmla="*/ 0 h 1068867"/>
                <a:gd name="connsiteX115" fmla="*/ 3398980 w 4452260"/>
                <a:gd name="connsiteY115" fmla="*/ 0 h 1068867"/>
                <a:gd name="connsiteX116" fmla="*/ 3405925 w 4452260"/>
                <a:gd name="connsiteY116" fmla="*/ 0 h 1068867"/>
                <a:gd name="connsiteX117" fmla="*/ 3411066 w 4452260"/>
                <a:gd name="connsiteY117" fmla="*/ 0 h 1068867"/>
                <a:gd name="connsiteX118" fmla="*/ 3520813 w 4452260"/>
                <a:gd name="connsiteY118" fmla="*/ 0 h 1068867"/>
                <a:gd name="connsiteX119" fmla="*/ 3607623 w 4452260"/>
                <a:gd name="connsiteY119" fmla="*/ 0 h 1068867"/>
                <a:gd name="connsiteX120" fmla="*/ 3608111 w 4452260"/>
                <a:gd name="connsiteY120" fmla="*/ 0 h 1068867"/>
                <a:gd name="connsiteX121" fmla="*/ 3666629 w 4452260"/>
                <a:gd name="connsiteY121" fmla="*/ 0 h 1068867"/>
                <a:gd name="connsiteX122" fmla="*/ 3702124 w 4452260"/>
                <a:gd name="connsiteY122" fmla="*/ 0 h 1068867"/>
                <a:gd name="connsiteX123" fmla="*/ 3720351 w 4452260"/>
                <a:gd name="connsiteY123" fmla="*/ 0 h 1068867"/>
                <a:gd name="connsiteX124" fmla="*/ 3728025 w 4452260"/>
                <a:gd name="connsiteY124" fmla="*/ 0 h 1068867"/>
                <a:gd name="connsiteX125" fmla="*/ 3769748 w 4452260"/>
                <a:gd name="connsiteY125" fmla="*/ 0 h 1068867"/>
                <a:gd name="connsiteX126" fmla="*/ 4098793 w 4452260"/>
                <a:gd name="connsiteY126" fmla="*/ 0 h 1068867"/>
                <a:gd name="connsiteX127" fmla="*/ 4193519 w 4452260"/>
                <a:gd name="connsiteY127" fmla="*/ 54408 h 1068867"/>
                <a:gd name="connsiteX128" fmla="*/ 4439104 w 4452260"/>
                <a:gd name="connsiteY128" fmla="*/ 480025 h 1068867"/>
                <a:gd name="connsiteX129" fmla="*/ 4439104 w 4452260"/>
                <a:gd name="connsiteY129" fmla="*/ 588843 h 1068867"/>
                <a:gd name="connsiteX130" fmla="*/ 4193519 w 4452260"/>
                <a:gd name="connsiteY130" fmla="*/ 1014459 h 1068867"/>
                <a:gd name="connsiteX131" fmla="*/ 4098793 w 4452260"/>
                <a:gd name="connsiteY131" fmla="*/ 1068867 h 1068867"/>
                <a:gd name="connsiteX132" fmla="*/ 3728025 w 4452260"/>
                <a:gd name="connsiteY132" fmla="*/ 1068867 h 1068867"/>
                <a:gd name="connsiteX133" fmla="*/ 3607623 w 4452260"/>
                <a:gd name="connsiteY133" fmla="*/ 1068867 h 1068867"/>
                <a:gd name="connsiteX134" fmla="*/ 3411066 w 4452260"/>
                <a:gd name="connsiteY134" fmla="*/ 1068867 h 1068867"/>
                <a:gd name="connsiteX135" fmla="*/ 3357257 w 4452260"/>
                <a:gd name="connsiteY135" fmla="*/ 1068867 h 1068867"/>
                <a:gd name="connsiteX136" fmla="*/ 3236855 w 4452260"/>
                <a:gd name="connsiteY136" fmla="*/ 1068867 h 1068867"/>
                <a:gd name="connsiteX137" fmla="*/ 3040298 w 4452260"/>
                <a:gd name="connsiteY137" fmla="*/ 1068867 h 1068867"/>
                <a:gd name="connsiteX138" fmla="*/ 3038573 w 4452260"/>
                <a:gd name="connsiteY138" fmla="*/ 1068867 h 1068867"/>
                <a:gd name="connsiteX139" fmla="*/ 2919896 w 4452260"/>
                <a:gd name="connsiteY139" fmla="*/ 1068867 h 1068867"/>
                <a:gd name="connsiteX140" fmla="*/ 2866087 w 4452260"/>
                <a:gd name="connsiteY140" fmla="*/ 1068867 h 1068867"/>
                <a:gd name="connsiteX141" fmla="*/ 2719890 w 4452260"/>
                <a:gd name="connsiteY141" fmla="*/ 1068867 h 1068867"/>
                <a:gd name="connsiteX142" fmla="*/ 2669530 w 4452260"/>
                <a:gd name="connsiteY142" fmla="*/ 1068867 h 1068867"/>
                <a:gd name="connsiteX143" fmla="*/ 2549127 w 4452260"/>
                <a:gd name="connsiteY143" fmla="*/ 1068867 h 1068867"/>
                <a:gd name="connsiteX144" fmla="*/ 2547403 w 4452260"/>
                <a:gd name="connsiteY144" fmla="*/ 1068867 h 1068867"/>
                <a:gd name="connsiteX145" fmla="*/ 2350846 w 4452260"/>
                <a:gd name="connsiteY145" fmla="*/ 1068867 h 1068867"/>
                <a:gd name="connsiteX146" fmla="*/ 2349122 w 4452260"/>
                <a:gd name="connsiteY146" fmla="*/ 1068867 h 1068867"/>
                <a:gd name="connsiteX147" fmla="*/ 2228719 w 4452260"/>
                <a:gd name="connsiteY147" fmla="*/ 1068867 h 1068867"/>
                <a:gd name="connsiteX148" fmla="*/ 2178359 w 4452260"/>
                <a:gd name="connsiteY148" fmla="*/ 1068867 h 1068867"/>
                <a:gd name="connsiteX149" fmla="*/ 2032162 w 4452260"/>
                <a:gd name="connsiteY149" fmla="*/ 1068867 h 1068867"/>
                <a:gd name="connsiteX150" fmla="*/ 1978354 w 4452260"/>
                <a:gd name="connsiteY150" fmla="*/ 1068867 h 1068867"/>
                <a:gd name="connsiteX151" fmla="*/ 1859676 w 4452260"/>
                <a:gd name="connsiteY151" fmla="*/ 1068867 h 1068867"/>
                <a:gd name="connsiteX152" fmla="*/ 1857951 w 4452260"/>
                <a:gd name="connsiteY152" fmla="*/ 1068867 h 1068867"/>
                <a:gd name="connsiteX153" fmla="*/ 1826599 w 4452260"/>
                <a:gd name="connsiteY153" fmla="*/ 1068867 h 1068867"/>
                <a:gd name="connsiteX154" fmla="*/ 1661394 w 4452260"/>
                <a:gd name="connsiteY154" fmla="*/ 1068867 h 1068867"/>
                <a:gd name="connsiteX155" fmla="*/ 1540992 w 4452260"/>
                <a:gd name="connsiteY155" fmla="*/ 1068867 h 1068867"/>
                <a:gd name="connsiteX156" fmla="*/ 1531708 w 4452260"/>
                <a:gd name="connsiteY156" fmla="*/ 1068867 h 1068867"/>
                <a:gd name="connsiteX157" fmla="*/ 1487183 w 4452260"/>
                <a:gd name="connsiteY157" fmla="*/ 1068867 h 1068867"/>
                <a:gd name="connsiteX158" fmla="*/ 1335428 w 4452260"/>
                <a:gd name="connsiteY158" fmla="*/ 1068867 h 1068867"/>
                <a:gd name="connsiteX159" fmla="*/ 1290626 w 4452260"/>
                <a:gd name="connsiteY159" fmla="*/ 1068867 h 1068867"/>
                <a:gd name="connsiteX160" fmla="*/ 1170224 w 4452260"/>
                <a:gd name="connsiteY160" fmla="*/ 1068867 h 1068867"/>
                <a:gd name="connsiteX161" fmla="*/ 1138871 w 4452260"/>
                <a:gd name="connsiteY161" fmla="*/ 1068867 h 1068867"/>
                <a:gd name="connsiteX162" fmla="*/ 1040537 w 4452260"/>
                <a:gd name="connsiteY162" fmla="*/ 1068867 h 1068867"/>
                <a:gd name="connsiteX163" fmla="*/ 843980 w 4452260"/>
                <a:gd name="connsiteY163" fmla="*/ 1068867 h 1068867"/>
                <a:gd name="connsiteX164" fmla="*/ 799455 w 4452260"/>
                <a:gd name="connsiteY164" fmla="*/ 1068867 h 1068867"/>
                <a:gd name="connsiteX165" fmla="*/ 647700 w 4452260"/>
                <a:gd name="connsiteY165" fmla="*/ 1068867 h 1068867"/>
                <a:gd name="connsiteX166" fmla="*/ 352810 w 4452260"/>
                <a:gd name="connsiteY166" fmla="*/ 1068867 h 1068867"/>
                <a:gd name="connsiteX167" fmla="*/ 258084 w 4452260"/>
                <a:gd name="connsiteY167" fmla="*/ 1014459 h 1068867"/>
                <a:gd name="connsiteX168" fmla="*/ 12498 w 4452260"/>
                <a:gd name="connsiteY168" fmla="*/ 588843 h 1068867"/>
                <a:gd name="connsiteX169" fmla="*/ 12498 w 4452260"/>
                <a:gd name="connsiteY169" fmla="*/ 480025 h 1068867"/>
                <a:gd name="connsiteX170" fmla="*/ 258084 w 4452260"/>
                <a:gd name="connsiteY170" fmla="*/ 54408 h 1068867"/>
                <a:gd name="connsiteX171" fmla="*/ 352810 w 4452260"/>
                <a:gd name="connsiteY171" fmla="*/ 0 h 1068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4452260" h="1068867">
                  <a:moveTo>
                    <a:pt x="352810" y="0"/>
                  </a:moveTo>
                  <a:cubicBezTo>
                    <a:pt x="475602" y="0"/>
                    <a:pt x="567696" y="0"/>
                    <a:pt x="636768" y="0"/>
                  </a:cubicBezTo>
                  <a:lnTo>
                    <a:pt x="647700" y="0"/>
                  </a:lnTo>
                  <a:lnTo>
                    <a:pt x="724065" y="0"/>
                  </a:lnTo>
                  <a:cubicBezTo>
                    <a:pt x="748048" y="0"/>
                    <a:pt x="767235" y="0"/>
                    <a:pt x="782584" y="0"/>
                  </a:cubicBezTo>
                  <a:lnTo>
                    <a:pt x="799455" y="0"/>
                  </a:lnTo>
                  <a:lnTo>
                    <a:pt x="809825" y="0"/>
                  </a:lnTo>
                  <a:lnTo>
                    <a:pt x="818078" y="0"/>
                  </a:lnTo>
                  <a:cubicBezTo>
                    <a:pt x="843980" y="0"/>
                    <a:pt x="843980" y="0"/>
                    <a:pt x="843980" y="0"/>
                  </a:cubicBezTo>
                  <a:lnTo>
                    <a:pt x="931658" y="0"/>
                  </a:lnTo>
                  <a:lnTo>
                    <a:pt x="961580" y="0"/>
                  </a:lnTo>
                  <a:lnTo>
                    <a:pt x="1000055" y="0"/>
                  </a:lnTo>
                  <a:lnTo>
                    <a:pt x="1040537" y="0"/>
                  </a:lnTo>
                  <a:lnTo>
                    <a:pt x="1051453" y="0"/>
                  </a:lnTo>
                  <a:lnTo>
                    <a:pt x="1083414" y="0"/>
                  </a:lnTo>
                  <a:lnTo>
                    <a:pt x="1112969" y="0"/>
                  </a:lnTo>
                  <a:cubicBezTo>
                    <a:pt x="1138871" y="0"/>
                    <a:pt x="1138871" y="0"/>
                    <a:pt x="1138871" y="0"/>
                  </a:cubicBezTo>
                  <a:lnTo>
                    <a:pt x="1170224" y="0"/>
                  </a:lnTo>
                  <a:lnTo>
                    <a:pt x="1170711" y="0"/>
                  </a:lnTo>
                  <a:lnTo>
                    <a:pt x="1202662" y="0"/>
                  </a:lnTo>
                  <a:lnTo>
                    <a:pt x="1240037" y="0"/>
                  </a:lnTo>
                  <a:cubicBezTo>
                    <a:pt x="1290626" y="0"/>
                    <a:pt x="1290626" y="0"/>
                    <a:pt x="1290626" y="0"/>
                  </a:cubicBezTo>
                  <a:lnTo>
                    <a:pt x="1324496" y="0"/>
                  </a:lnTo>
                  <a:lnTo>
                    <a:pt x="1332348" y="0"/>
                  </a:lnTo>
                  <a:lnTo>
                    <a:pt x="1335428" y="0"/>
                  </a:lnTo>
                  <a:lnTo>
                    <a:pt x="1411793" y="0"/>
                  </a:lnTo>
                  <a:lnTo>
                    <a:pt x="1454182" y="0"/>
                  </a:lnTo>
                  <a:lnTo>
                    <a:pt x="1470312" y="0"/>
                  </a:lnTo>
                  <a:lnTo>
                    <a:pt x="1487183" y="0"/>
                  </a:lnTo>
                  <a:lnTo>
                    <a:pt x="1497552" y="0"/>
                  </a:lnTo>
                  <a:lnTo>
                    <a:pt x="1505806" y="0"/>
                  </a:lnTo>
                  <a:lnTo>
                    <a:pt x="1528471" y="0"/>
                  </a:lnTo>
                  <a:lnTo>
                    <a:pt x="1531708" y="0"/>
                  </a:lnTo>
                  <a:lnTo>
                    <a:pt x="1540992" y="0"/>
                  </a:lnTo>
                  <a:lnTo>
                    <a:pt x="1541479" y="0"/>
                  </a:lnTo>
                  <a:lnTo>
                    <a:pt x="1599998" y="0"/>
                  </a:lnTo>
                  <a:lnTo>
                    <a:pt x="1619386" y="0"/>
                  </a:lnTo>
                  <a:lnTo>
                    <a:pt x="1635492" y="0"/>
                  </a:lnTo>
                  <a:lnTo>
                    <a:pt x="1649308" y="0"/>
                  </a:lnTo>
                  <a:lnTo>
                    <a:pt x="1653720" y="0"/>
                  </a:lnTo>
                  <a:lnTo>
                    <a:pt x="1661394" y="0"/>
                  </a:lnTo>
                  <a:lnTo>
                    <a:pt x="1687782" y="0"/>
                  </a:lnTo>
                  <a:lnTo>
                    <a:pt x="1703116" y="0"/>
                  </a:lnTo>
                  <a:lnTo>
                    <a:pt x="1739181" y="0"/>
                  </a:lnTo>
                  <a:lnTo>
                    <a:pt x="1771141" y="0"/>
                  </a:lnTo>
                  <a:lnTo>
                    <a:pt x="1800697" y="0"/>
                  </a:lnTo>
                  <a:lnTo>
                    <a:pt x="1811727" y="0"/>
                  </a:lnTo>
                  <a:lnTo>
                    <a:pt x="1823361" y="0"/>
                  </a:lnTo>
                  <a:lnTo>
                    <a:pt x="1826599" y="0"/>
                  </a:lnTo>
                  <a:lnTo>
                    <a:pt x="1857951" y="0"/>
                  </a:lnTo>
                  <a:lnTo>
                    <a:pt x="1858439" y="0"/>
                  </a:lnTo>
                  <a:lnTo>
                    <a:pt x="1859676" y="0"/>
                  </a:lnTo>
                  <a:lnTo>
                    <a:pt x="1893346" y="0"/>
                  </a:lnTo>
                  <a:lnTo>
                    <a:pt x="1927765" y="0"/>
                  </a:lnTo>
                  <a:lnTo>
                    <a:pt x="1963365" y="0"/>
                  </a:lnTo>
                  <a:lnTo>
                    <a:pt x="1978354" y="0"/>
                  </a:lnTo>
                  <a:lnTo>
                    <a:pt x="1991032" y="0"/>
                  </a:lnTo>
                  <a:lnTo>
                    <a:pt x="2020076" y="0"/>
                  </a:lnTo>
                  <a:lnTo>
                    <a:pt x="2021800" y="0"/>
                  </a:lnTo>
                  <a:lnTo>
                    <a:pt x="2027021" y="0"/>
                  </a:lnTo>
                  <a:cubicBezTo>
                    <a:pt x="2032162" y="0"/>
                    <a:pt x="2032162" y="0"/>
                    <a:pt x="2032162" y="0"/>
                  </a:cubicBezTo>
                  <a:lnTo>
                    <a:pt x="2141909" y="0"/>
                  </a:lnTo>
                  <a:lnTo>
                    <a:pt x="2143633" y="0"/>
                  </a:lnTo>
                  <a:lnTo>
                    <a:pt x="2178359" y="0"/>
                  </a:lnTo>
                  <a:lnTo>
                    <a:pt x="2228719" y="0"/>
                  </a:lnTo>
                  <a:lnTo>
                    <a:pt x="2229207" y="0"/>
                  </a:lnTo>
                  <a:lnTo>
                    <a:pt x="2230931" y="0"/>
                  </a:lnTo>
                  <a:lnTo>
                    <a:pt x="2287725" y="0"/>
                  </a:lnTo>
                  <a:lnTo>
                    <a:pt x="2289450" y="0"/>
                  </a:lnTo>
                  <a:lnTo>
                    <a:pt x="2323220" y="0"/>
                  </a:lnTo>
                  <a:lnTo>
                    <a:pt x="2324944" y="0"/>
                  </a:lnTo>
                  <a:lnTo>
                    <a:pt x="2340483" y="0"/>
                  </a:lnTo>
                  <a:lnTo>
                    <a:pt x="2341447" y="0"/>
                  </a:lnTo>
                  <a:lnTo>
                    <a:pt x="2343172" y="0"/>
                  </a:lnTo>
                  <a:lnTo>
                    <a:pt x="2349122" y="0"/>
                  </a:lnTo>
                  <a:lnTo>
                    <a:pt x="2350846" y="0"/>
                  </a:lnTo>
                  <a:lnTo>
                    <a:pt x="2390844" y="0"/>
                  </a:lnTo>
                  <a:lnTo>
                    <a:pt x="2462317" y="0"/>
                  </a:lnTo>
                  <a:lnTo>
                    <a:pt x="2499455" y="0"/>
                  </a:lnTo>
                  <a:lnTo>
                    <a:pt x="2530713" y="0"/>
                  </a:lnTo>
                  <a:lnTo>
                    <a:pt x="2547403" y="0"/>
                  </a:lnTo>
                  <a:lnTo>
                    <a:pt x="2549127" y="0"/>
                  </a:lnTo>
                  <a:lnTo>
                    <a:pt x="2581074" y="0"/>
                  </a:lnTo>
                  <a:lnTo>
                    <a:pt x="2582112" y="0"/>
                  </a:lnTo>
                  <a:cubicBezTo>
                    <a:pt x="2669530" y="0"/>
                    <a:pt x="2669530" y="0"/>
                    <a:pt x="2669530" y="0"/>
                  </a:cubicBezTo>
                  <a:lnTo>
                    <a:pt x="2678759" y="0"/>
                  </a:lnTo>
                  <a:lnTo>
                    <a:pt x="2709527" y="0"/>
                  </a:lnTo>
                  <a:lnTo>
                    <a:pt x="2711252" y="0"/>
                  </a:lnTo>
                  <a:lnTo>
                    <a:pt x="2714748" y="0"/>
                  </a:lnTo>
                  <a:lnTo>
                    <a:pt x="2719890" y="0"/>
                  </a:lnTo>
                  <a:lnTo>
                    <a:pt x="2831360" y="0"/>
                  </a:lnTo>
                  <a:lnTo>
                    <a:pt x="2833086" y="0"/>
                  </a:lnTo>
                  <a:lnTo>
                    <a:pt x="2866087" y="0"/>
                  </a:lnTo>
                  <a:lnTo>
                    <a:pt x="2918659" y="0"/>
                  </a:lnTo>
                  <a:lnTo>
                    <a:pt x="2919896" y="0"/>
                  </a:lnTo>
                  <a:lnTo>
                    <a:pt x="2920383" y="0"/>
                  </a:lnTo>
                  <a:lnTo>
                    <a:pt x="2977177" y="0"/>
                  </a:lnTo>
                  <a:lnTo>
                    <a:pt x="2978902" y="0"/>
                  </a:lnTo>
                  <a:lnTo>
                    <a:pt x="3012671" y="0"/>
                  </a:lnTo>
                  <a:lnTo>
                    <a:pt x="3014397" y="0"/>
                  </a:lnTo>
                  <a:lnTo>
                    <a:pt x="3028211" y="0"/>
                  </a:lnTo>
                  <a:lnTo>
                    <a:pt x="3030899" y="0"/>
                  </a:lnTo>
                  <a:lnTo>
                    <a:pt x="3032624" y="0"/>
                  </a:lnTo>
                  <a:lnTo>
                    <a:pt x="3038573" y="0"/>
                  </a:lnTo>
                  <a:lnTo>
                    <a:pt x="3040298" y="0"/>
                  </a:lnTo>
                  <a:lnTo>
                    <a:pt x="3082021" y="0"/>
                  </a:lnTo>
                  <a:lnTo>
                    <a:pt x="3150044" y="0"/>
                  </a:lnTo>
                  <a:lnTo>
                    <a:pt x="3218441" y="0"/>
                  </a:lnTo>
                  <a:lnTo>
                    <a:pt x="3236855" y="0"/>
                  </a:lnTo>
                  <a:lnTo>
                    <a:pt x="3269839" y="0"/>
                  </a:lnTo>
                  <a:lnTo>
                    <a:pt x="3272250" y="0"/>
                  </a:lnTo>
                  <a:lnTo>
                    <a:pt x="3320378" y="0"/>
                  </a:lnTo>
                  <a:lnTo>
                    <a:pt x="3346330" y="0"/>
                  </a:lnTo>
                  <a:lnTo>
                    <a:pt x="3357257" y="0"/>
                  </a:lnTo>
                  <a:lnTo>
                    <a:pt x="3369936" y="0"/>
                  </a:lnTo>
                  <a:lnTo>
                    <a:pt x="3398980" y="0"/>
                  </a:lnTo>
                  <a:lnTo>
                    <a:pt x="3405925" y="0"/>
                  </a:lnTo>
                  <a:cubicBezTo>
                    <a:pt x="3411066" y="0"/>
                    <a:pt x="3411066" y="0"/>
                    <a:pt x="3411066" y="0"/>
                  </a:cubicBezTo>
                  <a:lnTo>
                    <a:pt x="3520813" y="0"/>
                  </a:lnTo>
                  <a:lnTo>
                    <a:pt x="3607623" y="0"/>
                  </a:lnTo>
                  <a:lnTo>
                    <a:pt x="3608111" y="0"/>
                  </a:lnTo>
                  <a:lnTo>
                    <a:pt x="3666629" y="0"/>
                  </a:lnTo>
                  <a:lnTo>
                    <a:pt x="3702124" y="0"/>
                  </a:lnTo>
                  <a:lnTo>
                    <a:pt x="3720351" y="0"/>
                  </a:lnTo>
                  <a:lnTo>
                    <a:pt x="3728025" y="0"/>
                  </a:lnTo>
                  <a:lnTo>
                    <a:pt x="3769748" y="0"/>
                  </a:lnTo>
                  <a:cubicBezTo>
                    <a:pt x="4098793" y="0"/>
                    <a:pt x="4098793" y="0"/>
                    <a:pt x="4098793" y="0"/>
                  </a:cubicBezTo>
                  <a:cubicBezTo>
                    <a:pt x="4133877" y="0"/>
                    <a:pt x="4175977" y="24572"/>
                    <a:pt x="4193519" y="54408"/>
                  </a:cubicBezTo>
                  <a:cubicBezTo>
                    <a:pt x="4439104" y="480025"/>
                    <a:pt x="4439104" y="480025"/>
                    <a:pt x="4439104" y="480025"/>
                  </a:cubicBezTo>
                  <a:cubicBezTo>
                    <a:pt x="4456646" y="509862"/>
                    <a:pt x="4456646" y="559005"/>
                    <a:pt x="4439104" y="588843"/>
                  </a:cubicBezTo>
                  <a:cubicBezTo>
                    <a:pt x="4193519" y="1014459"/>
                    <a:pt x="4193519" y="1014459"/>
                    <a:pt x="4193519" y="1014459"/>
                  </a:cubicBezTo>
                  <a:cubicBezTo>
                    <a:pt x="4175977" y="1044295"/>
                    <a:pt x="4133877" y="1068867"/>
                    <a:pt x="4098793" y="1068867"/>
                  </a:cubicBezTo>
                  <a:lnTo>
                    <a:pt x="3728025" y="1068867"/>
                  </a:lnTo>
                  <a:lnTo>
                    <a:pt x="3607623" y="1068867"/>
                  </a:lnTo>
                  <a:lnTo>
                    <a:pt x="3411066" y="1068867"/>
                  </a:lnTo>
                  <a:lnTo>
                    <a:pt x="3357257" y="1068867"/>
                  </a:lnTo>
                  <a:lnTo>
                    <a:pt x="3236855" y="1068867"/>
                  </a:lnTo>
                  <a:lnTo>
                    <a:pt x="3040298" y="1068867"/>
                  </a:lnTo>
                  <a:lnTo>
                    <a:pt x="3038573" y="1068867"/>
                  </a:lnTo>
                  <a:lnTo>
                    <a:pt x="2919896" y="1068867"/>
                  </a:lnTo>
                  <a:lnTo>
                    <a:pt x="2866087" y="1068867"/>
                  </a:lnTo>
                  <a:lnTo>
                    <a:pt x="2719890" y="1068867"/>
                  </a:lnTo>
                  <a:lnTo>
                    <a:pt x="2669530" y="1068867"/>
                  </a:lnTo>
                  <a:lnTo>
                    <a:pt x="2549127" y="1068867"/>
                  </a:lnTo>
                  <a:lnTo>
                    <a:pt x="2547403" y="1068867"/>
                  </a:lnTo>
                  <a:lnTo>
                    <a:pt x="2350846" y="1068867"/>
                  </a:lnTo>
                  <a:lnTo>
                    <a:pt x="2349122" y="1068867"/>
                  </a:lnTo>
                  <a:lnTo>
                    <a:pt x="2228719" y="1068867"/>
                  </a:lnTo>
                  <a:lnTo>
                    <a:pt x="2178359" y="1068867"/>
                  </a:lnTo>
                  <a:lnTo>
                    <a:pt x="2032162" y="1068867"/>
                  </a:lnTo>
                  <a:lnTo>
                    <a:pt x="1978354" y="1068867"/>
                  </a:lnTo>
                  <a:lnTo>
                    <a:pt x="1859676" y="1068867"/>
                  </a:lnTo>
                  <a:lnTo>
                    <a:pt x="1857951" y="1068867"/>
                  </a:lnTo>
                  <a:lnTo>
                    <a:pt x="1826599" y="1068867"/>
                  </a:lnTo>
                  <a:lnTo>
                    <a:pt x="1661394" y="1068867"/>
                  </a:lnTo>
                  <a:lnTo>
                    <a:pt x="1540992" y="1068867"/>
                  </a:lnTo>
                  <a:lnTo>
                    <a:pt x="1531708" y="1068867"/>
                  </a:lnTo>
                  <a:lnTo>
                    <a:pt x="1487183" y="1068867"/>
                  </a:lnTo>
                  <a:lnTo>
                    <a:pt x="1335428" y="1068867"/>
                  </a:lnTo>
                  <a:lnTo>
                    <a:pt x="1290626" y="1068867"/>
                  </a:lnTo>
                  <a:lnTo>
                    <a:pt x="1170224" y="1068867"/>
                  </a:lnTo>
                  <a:lnTo>
                    <a:pt x="1138871" y="1068867"/>
                  </a:lnTo>
                  <a:lnTo>
                    <a:pt x="1040537" y="1068867"/>
                  </a:lnTo>
                  <a:lnTo>
                    <a:pt x="843980" y="1068867"/>
                  </a:lnTo>
                  <a:lnTo>
                    <a:pt x="799455" y="1068867"/>
                  </a:lnTo>
                  <a:lnTo>
                    <a:pt x="647700" y="1068867"/>
                  </a:lnTo>
                  <a:lnTo>
                    <a:pt x="352810" y="1068867"/>
                  </a:lnTo>
                  <a:cubicBezTo>
                    <a:pt x="318603" y="1068867"/>
                    <a:pt x="275626" y="1044295"/>
                    <a:pt x="258084" y="1014459"/>
                  </a:cubicBezTo>
                  <a:cubicBezTo>
                    <a:pt x="12498" y="588843"/>
                    <a:pt x="12498" y="588843"/>
                    <a:pt x="12498" y="588843"/>
                  </a:cubicBezTo>
                  <a:cubicBezTo>
                    <a:pt x="-4166" y="559005"/>
                    <a:pt x="-4166" y="509862"/>
                    <a:pt x="12498" y="480025"/>
                  </a:cubicBezTo>
                  <a:cubicBezTo>
                    <a:pt x="258084" y="54408"/>
                    <a:pt x="258084" y="54408"/>
                    <a:pt x="258084" y="54408"/>
                  </a:cubicBezTo>
                  <a:cubicBezTo>
                    <a:pt x="275626" y="24572"/>
                    <a:pt x="318603" y="0"/>
                    <a:pt x="352810" y="0"/>
                  </a:cubicBezTo>
                  <a:close/>
                </a:path>
              </a:pathLst>
            </a:custGeom>
            <a:gradFill flip="none" rotWithShape="1">
              <a:gsLst>
                <a:gs pos="100000">
                  <a:schemeClr val="bg1">
                    <a:lumMod val="95000"/>
                  </a:schemeClr>
                </a:gs>
                <a:gs pos="0">
                  <a:srgbClr val="D3D3D3"/>
                </a:gs>
              </a:gsLst>
              <a:lin ang="2700000" scaled="1"/>
              <a:tileRect/>
            </a:gradFill>
            <a:ln w="19050">
              <a:gradFill flip="none" rotWithShape="1">
                <a:gsLst>
                  <a:gs pos="100000">
                    <a:schemeClr val="bg1">
                      <a:lumMod val="75000"/>
                    </a:schemeClr>
                  </a:gs>
                  <a:gs pos="0">
                    <a:schemeClr val="bg1"/>
                  </a:gs>
                </a:gsLst>
                <a:lin ang="2700000" scaled="1"/>
                <a:tileRect/>
              </a:gradFill>
            </a:ln>
            <a:effectLst>
              <a:outerShdw blurRad="127000" dist="50800" dir="2700000" algn="tl" rotWithShape="0">
                <a:prstClr val="black">
                  <a:alpha val="40000"/>
                </a:prstClr>
              </a:outerShdw>
            </a:effectLst>
          </p:spPr>
          <p:txBody>
            <a:bodyPr vert="horz" wrap="square" lIns="91440" tIns="45720" rIns="91440" bIns="45720" numCol="1" anchor="t" anchorCtr="0" compatLnSpc="1">
              <a:noAutofit/>
            </a:bodyPr>
            <a:lstStyle/>
            <a:p>
              <a:endParaRPr lang="zh-CN" altLang="en-US" dirty="0">
                <a:solidFill>
                  <a:prstClr val="black"/>
                </a:solidFill>
                <a:latin typeface="微软雅黑" panose="020B0503020204020204" pitchFamily="34" charset="-122"/>
              </a:endParaRPr>
            </a:p>
          </p:txBody>
        </p:sp>
        <p:sp>
          <p:nvSpPr>
            <p:cNvPr id="52" name="任意多边形 51"/>
            <p:cNvSpPr/>
            <p:nvPr/>
          </p:nvSpPr>
          <p:spPr bwMode="auto">
            <a:xfrm>
              <a:off x="1010779" y="325868"/>
              <a:ext cx="2628449" cy="527848"/>
            </a:xfrm>
            <a:custGeom>
              <a:avLst/>
              <a:gdLst>
                <a:gd name="connsiteX0" fmla="*/ 305125 w 4603109"/>
                <a:gd name="connsiteY0" fmla="*/ 0 h 924402"/>
                <a:gd name="connsiteX1" fmla="*/ 432894 w 4603109"/>
                <a:gd name="connsiteY1" fmla="*/ 0 h 924402"/>
                <a:gd name="connsiteX2" fmla="*/ 445336 w 4603109"/>
                <a:gd name="connsiteY2" fmla="*/ 0 h 924402"/>
                <a:gd name="connsiteX3" fmla="*/ 550703 w 4603109"/>
                <a:gd name="connsiteY3" fmla="*/ 0 h 924402"/>
                <a:gd name="connsiteX4" fmla="*/ 560158 w 4603109"/>
                <a:gd name="connsiteY4" fmla="*/ 0 h 924402"/>
                <a:gd name="connsiteX5" fmla="*/ 573105 w 4603109"/>
                <a:gd name="connsiteY5" fmla="*/ 0 h 924402"/>
                <a:gd name="connsiteX6" fmla="*/ 626202 w 4603109"/>
                <a:gd name="connsiteY6" fmla="*/ 0 h 924402"/>
                <a:gd name="connsiteX7" fmla="*/ 676811 w 4603109"/>
                <a:gd name="connsiteY7" fmla="*/ 0 h 924402"/>
                <a:gd name="connsiteX8" fmla="*/ 678472 w 4603109"/>
                <a:gd name="connsiteY8" fmla="*/ 0 h 924402"/>
                <a:gd name="connsiteX9" fmla="*/ 687927 w 4603109"/>
                <a:gd name="connsiteY9" fmla="*/ 0 h 924402"/>
                <a:gd name="connsiteX10" fmla="*/ 691402 w 4603109"/>
                <a:gd name="connsiteY10" fmla="*/ 0 h 924402"/>
                <a:gd name="connsiteX11" fmla="*/ 700371 w 4603109"/>
                <a:gd name="connsiteY11" fmla="*/ 0 h 924402"/>
                <a:gd name="connsiteX12" fmla="*/ 707508 w 4603109"/>
                <a:gd name="connsiteY12" fmla="*/ 0 h 924402"/>
                <a:gd name="connsiteX13" fmla="*/ 729909 w 4603109"/>
                <a:gd name="connsiteY13" fmla="*/ 0 h 924402"/>
                <a:gd name="connsiteX14" fmla="*/ 753971 w 4603109"/>
                <a:gd name="connsiteY14" fmla="*/ 0 h 924402"/>
                <a:gd name="connsiteX15" fmla="*/ 804580 w 4603109"/>
                <a:gd name="connsiteY15" fmla="*/ 0 h 924402"/>
                <a:gd name="connsiteX16" fmla="*/ 805737 w 4603109"/>
                <a:gd name="connsiteY16" fmla="*/ 0 h 924402"/>
                <a:gd name="connsiteX17" fmla="*/ 819171 w 4603109"/>
                <a:gd name="connsiteY17" fmla="*/ 0 h 924402"/>
                <a:gd name="connsiteX18" fmla="*/ 828140 w 4603109"/>
                <a:gd name="connsiteY18" fmla="*/ 0 h 924402"/>
                <a:gd name="connsiteX19" fmla="*/ 831615 w 4603109"/>
                <a:gd name="connsiteY19" fmla="*/ 0 h 924402"/>
                <a:gd name="connsiteX20" fmla="*/ 835277 w 4603109"/>
                <a:gd name="connsiteY20" fmla="*/ 0 h 924402"/>
                <a:gd name="connsiteX21" fmla="*/ 857678 w 4603109"/>
                <a:gd name="connsiteY21" fmla="*/ 0 h 924402"/>
                <a:gd name="connsiteX22" fmla="*/ 864889 w 4603109"/>
                <a:gd name="connsiteY22" fmla="*/ 0 h 924402"/>
                <a:gd name="connsiteX23" fmla="*/ 899900 w 4603109"/>
                <a:gd name="connsiteY23" fmla="*/ 0 h 924402"/>
                <a:gd name="connsiteX24" fmla="*/ 909341 w 4603109"/>
                <a:gd name="connsiteY24" fmla="*/ 0 h 924402"/>
                <a:gd name="connsiteX25" fmla="*/ 929965 w 4603109"/>
                <a:gd name="connsiteY25" fmla="*/ 0 h 924402"/>
                <a:gd name="connsiteX26" fmla="*/ 933506 w 4603109"/>
                <a:gd name="connsiteY26" fmla="*/ 0 h 924402"/>
                <a:gd name="connsiteX27" fmla="*/ 936982 w 4603109"/>
                <a:gd name="connsiteY27" fmla="*/ 0 h 924402"/>
                <a:gd name="connsiteX28" fmla="*/ 959384 w 4603109"/>
                <a:gd name="connsiteY28" fmla="*/ 0 h 924402"/>
                <a:gd name="connsiteX29" fmla="*/ 962542 w 4603109"/>
                <a:gd name="connsiteY29" fmla="*/ 0 h 924402"/>
                <a:gd name="connsiteX30" fmla="*/ 984943 w 4603109"/>
                <a:gd name="connsiteY30" fmla="*/ 0 h 924402"/>
                <a:gd name="connsiteX31" fmla="*/ 992658 w 4603109"/>
                <a:gd name="connsiteY31" fmla="*/ 0 h 924402"/>
                <a:gd name="connsiteX32" fmla="*/ 1012059 w 4603109"/>
                <a:gd name="connsiteY32" fmla="*/ 0 h 924402"/>
                <a:gd name="connsiteX33" fmla="*/ 1012480 w 4603109"/>
                <a:gd name="connsiteY33" fmla="*/ 0 h 924402"/>
                <a:gd name="connsiteX34" fmla="*/ 1027669 w 4603109"/>
                <a:gd name="connsiteY34" fmla="*/ 0 h 924402"/>
                <a:gd name="connsiteX35" fmla="*/ 1037110 w 4603109"/>
                <a:gd name="connsiteY35" fmla="*/ 0 h 924402"/>
                <a:gd name="connsiteX36" fmla="*/ 1040112 w 4603109"/>
                <a:gd name="connsiteY36" fmla="*/ 0 h 924402"/>
                <a:gd name="connsiteX37" fmla="*/ 1057734 w 4603109"/>
                <a:gd name="connsiteY37" fmla="*/ 0 h 924402"/>
                <a:gd name="connsiteX38" fmla="*/ 1064751 w 4603109"/>
                <a:gd name="connsiteY38" fmla="*/ 0 h 924402"/>
                <a:gd name="connsiteX39" fmla="*/ 1070177 w 4603109"/>
                <a:gd name="connsiteY39" fmla="*/ 0 h 924402"/>
                <a:gd name="connsiteX40" fmla="*/ 1072436 w 4603109"/>
                <a:gd name="connsiteY40" fmla="*/ 0 h 924402"/>
                <a:gd name="connsiteX41" fmla="*/ 1090311 w 4603109"/>
                <a:gd name="connsiteY41" fmla="*/ 0 h 924402"/>
                <a:gd name="connsiteX42" fmla="*/ 1110718 w 4603109"/>
                <a:gd name="connsiteY42" fmla="*/ 0 h 924402"/>
                <a:gd name="connsiteX43" fmla="*/ 1112712 w 4603109"/>
                <a:gd name="connsiteY43" fmla="*/ 0 h 924402"/>
                <a:gd name="connsiteX44" fmla="*/ 1116187 w 4603109"/>
                <a:gd name="connsiteY44" fmla="*/ 0 h 924402"/>
                <a:gd name="connsiteX45" fmla="*/ 1139828 w 4603109"/>
                <a:gd name="connsiteY45" fmla="*/ 0 h 924402"/>
                <a:gd name="connsiteX46" fmla="*/ 1140249 w 4603109"/>
                <a:gd name="connsiteY46" fmla="*/ 0 h 924402"/>
                <a:gd name="connsiteX47" fmla="*/ 1145480 w 4603109"/>
                <a:gd name="connsiteY47" fmla="*/ 0 h 924402"/>
                <a:gd name="connsiteX48" fmla="*/ 1152270 w 4603109"/>
                <a:gd name="connsiteY48" fmla="*/ 0 h 924402"/>
                <a:gd name="connsiteX49" fmla="*/ 1154934 w 4603109"/>
                <a:gd name="connsiteY49" fmla="*/ 0 h 924402"/>
                <a:gd name="connsiteX50" fmla="*/ 1167881 w 4603109"/>
                <a:gd name="connsiteY50" fmla="*/ 0 h 924402"/>
                <a:gd name="connsiteX51" fmla="*/ 1175544 w 4603109"/>
                <a:gd name="connsiteY51" fmla="*/ 0 h 924402"/>
                <a:gd name="connsiteX52" fmla="*/ 1184998 w 4603109"/>
                <a:gd name="connsiteY52" fmla="*/ 0 h 924402"/>
                <a:gd name="connsiteX53" fmla="*/ 1197946 w 4603109"/>
                <a:gd name="connsiteY53" fmla="*/ 0 h 924402"/>
                <a:gd name="connsiteX54" fmla="*/ 1200205 w 4603109"/>
                <a:gd name="connsiteY54" fmla="*/ 0 h 924402"/>
                <a:gd name="connsiteX55" fmla="*/ 1220978 w 4603109"/>
                <a:gd name="connsiteY55" fmla="*/ 0 h 924402"/>
                <a:gd name="connsiteX56" fmla="*/ 1238487 w 4603109"/>
                <a:gd name="connsiteY56" fmla="*/ 0 h 924402"/>
                <a:gd name="connsiteX57" fmla="*/ 1243956 w 4603109"/>
                <a:gd name="connsiteY57" fmla="*/ 0 h 924402"/>
                <a:gd name="connsiteX58" fmla="*/ 1251042 w 4603109"/>
                <a:gd name="connsiteY58" fmla="*/ 0 h 924402"/>
                <a:gd name="connsiteX59" fmla="*/ 1257637 w 4603109"/>
                <a:gd name="connsiteY59" fmla="*/ 0 h 924402"/>
                <a:gd name="connsiteX60" fmla="*/ 1271587 w 4603109"/>
                <a:gd name="connsiteY60" fmla="*/ 0 h 924402"/>
                <a:gd name="connsiteX61" fmla="*/ 1273249 w 4603109"/>
                <a:gd name="connsiteY61" fmla="*/ 0 h 924402"/>
                <a:gd name="connsiteX62" fmla="*/ 1280039 w 4603109"/>
                <a:gd name="connsiteY62" fmla="*/ 0 h 924402"/>
                <a:gd name="connsiteX63" fmla="*/ 1282703 w 4603109"/>
                <a:gd name="connsiteY63" fmla="*/ 0 h 924402"/>
                <a:gd name="connsiteX64" fmla="*/ 1286178 w 4603109"/>
                <a:gd name="connsiteY64" fmla="*/ 0 h 924402"/>
                <a:gd name="connsiteX65" fmla="*/ 1295146 w 4603109"/>
                <a:gd name="connsiteY65" fmla="*/ 0 h 924402"/>
                <a:gd name="connsiteX66" fmla="*/ 1301651 w 4603109"/>
                <a:gd name="connsiteY66" fmla="*/ 0 h 924402"/>
                <a:gd name="connsiteX67" fmla="*/ 1302284 w 4603109"/>
                <a:gd name="connsiteY67" fmla="*/ 0 h 924402"/>
                <a:gd name="connsiteX68" fmla="*/ 1303313 w 4603109"/>
                <a:gd name="connsiteY68" fmla="*/ 0 h 924402"/>
                <a:gd name="connsiteX69" fmla="*/ 1312767 w 4603109"/>
                <a:gd name="connsiteY69" fmla="*/ 0 h 924402"/>
                <a:gd name="connsiteX70" fmla="*/ 1316242 w 4603109"/>
                <a:gd name="connsiteY70" fmla="*/ 0 h 924402"/>
                <a:gd name="connsiteX71" fmla="*/ 1321886 w 4603109"/>
                <a:gd name="connsiteY71" fmla="*/ 0 h 924402"/>
                <a:gd name="connsiteX72" fmla="*/ 1324685 w 4603109"/>
                <a:gd name="connsiteY72" fmla="*/ 0 h 924402"/>
                <a:gd name="connsiteX73" fmla="*/ 1325211 w 4603109"/>
                <a:gd name="connsiteY73" fmla="*/ 0 h 924402"/>
                <a:gd name="connsiteX74" fmla="*/ 1332348 w 4603109"/>
                <a:gd name="connsiteY74" fmla="*/ 0 h 924402"/>
                <a:gd name="connsiteX75" fmla="*/ 1332714 w 4603109"/>
                <a:gd name="connsiteY75" fmla="*/ 0 h 924402"/>
                <a:gd name="connsiteX76" fmla="*/ 1333135 w 4603109"/>
                <a:gd name="connsiteY76" fmla="*/ 0 h 924402"/>
                <a:gd name="connsiteX77" fmla="*/ 1348747 w 4603109"/>
                <a:gd name="connsiteY77" fmla="*/ 0 h 924402"/>
                <a:gd name="connsiteX78" fmla="*/ 1354749 w 4603109"/>
                <a:gd name="connsiteY78" fmla="*/ 0 h 924402"/>
                <a:gd name="connsiteX79" fmla="*/ 1378811 w 4603109"/>
                <a:gd name="connsiteY79" fmla="*/ 0 h 924402"/>
                <a:gd name="connsiteX80" fmla="*/ 1383745 w 4603109"/>
                <a:gd name="connsiteY80" fmla="*/ 0 h 924402"/>
                <a:gd name="connsiteX81" fmla="*/ 1385406 w 4603109"/>
                <a:gd name="connsiteY81" fmla="*/ 0 h 924402"/>
                <a:gd name="connsiteX82" fmla="*/ 1399356 w 4603109"/>
                <a:gd name="connsiteY82" fmla="*/ 0 h 924402"/>
                <a:gd name="connsiteX83" fmla="*/ 1400513 w 4603109"/>
                <a:gd name="connsiteY83" fmla="*/ 0 h 924402"/>
                <a:gd name="connsiteX84" fmla="*/ 1413947 w 4603109"/>
                <a:gd name="connsiteY84" fmla="*/ 0 h 924402"/>
                <a:gd name="connsiteX85" fmla="*/ 1414442 w 4603109"/>
                <a:gd name="connsiteY85" fmla="*/ 0 h 924402"/>
                <a:gd name="connsiteX86" fmla="*/ 1422915 w 4603109"/>
                <a:gd name="connsiteY86" fmla="*/ 0 h 924402"/>
                <a:gd name="connsiteX87" fmla="*/ 1426390 w 4603109"/>
                <a:gd name="connsiteY87" fmla="*/ 0 h 924402"/>
                <a:gd name="connsiteX88" fmla="*/ 1429420 w 4603109"/>
                <a:gd name="connsiteY88" fmla="*/ 0 h 924402"/>
                <a:gd name="connsiteX89" fmla="*/ 1430053 w 4603109"/>
                <a:gd name="connsiteY89" fmla="*/ 0 h 924402"/>
                <a:gd name="connsiteX90" fmla="*/ 1430206 w 4603109"/>
                <a:gd name="connsiteY90" fmla="*/ 0 h 924402"/>
                <a:gd name="connsiteX91" fmla="*/ 1430577 w 4603109"/>
                <a:gd name="connsiteY91" fmla="*/ 0 h 924402"/>
                <a:gd name="connsiteX92" fmla="*/ 1436843 w 4603109"/>
                <a:gd name="connsiteY92" fmla="*/ 0 h 924402"/>
                <a:gd name="connsiteX93" fmla="*/ 1444011 w 4603109"/>
                <a:gd name="connsiteY93" fmla="*/ 0 h 924402"/>
                <a:gd name="connsiteX94" fmla="*/ 1449655 w 4603109"/>
                <a:gd name="connsiteY94" fmla="*/ 0 h 924402"/>
                <a:gd name="connsiteX95" fmla="*/ 1452454 w 4603109"/>
                <a:gd name="connsiteY95" fmla="*/ 0 h 924402"/>
                <a:gd name="connsiteX96" fmla="*/ 1452980 w 4603109"/>
                <a:gd name="connsiteY96" fmla="*/ 0 h 924402"/>
                <a:gd name="connsiteX97" fmla="*/ 1456455 w 4603109"/>
                <a:gd name="connsiteY97" fmla="*/ 0 h 924402"/>
                <a:gd name="connsiteX98" fmla="*/ 1459664 w 4603109"/>
                <a:gd name="connsiteY98" fmla="*/ 0 h 924402"/>
                <a:gd name="connsiteX99" fmla="*/ 1460117 w 4603109"/>
                <a:gd name="connsiteY99" fmla="*/ 0 h 924402"/>
                <a:gd name="connsiteX100" fmla="*/ 1460483 w 4603109"/>
                <a:gd name="connsiteY100" fmla="*/ 0 h 924402"/>
                <a:gd name="connsiteX101" fmla="*/ 1460904 w 4603109"/>
                <a:gd name="connsiteY101" fmla="*/ 0 h 924402"/>
                <a:gd name="connsiteX102" fmla="*/ 1472926 w 4603109"/>
                <a:gd name="connsiteY102" fmla="*/ 0 h 924402"/>
                <a:gd name="connsiteX103" fmla="*/ 1482518 w 4603109"/>
                <a:gd name="connsiteY103" fmla="*/ 0 h 924402"/>
                <a:gd name="connsiteX104" fmla="*/ 1489729 w 4603109"/>
                <a:gd name="connsiteY104" fmla="*/ 0 h 924402"/>
                <a:gd name="connsiteX105" fmla="*/ 1504116 w 4603109"/>
                <a:gd name="connsiteY105" fmla="*/ 0 h 924402"/>
                <a:gd name="connsiteX106" fmla="*/ 1511514 w 4603109"/>
                <a:gd name="connsiteY106" fmla="*/ 0 h 924402"/>
                <a:gd name="connsiteX107" fmla="*/ 1524740 w 4603109"/>
                <a:gd name="connsiteY107" fmla="*/ 0 h 924402"/>
                <a:gd name="connsiteX108" fmla="*/ 1528282 w 4603109"/>
                <a:gd name="connsiteY108" fmla="*/ 0 h 924402"/>
                <a:gd name="connsiteX109" fmla="*/ 1531757 w 4603109"/>
                <a:gd name="connsiteY109" fmla="*/ 0 h 924402"/>
                <a:gd name="connsiteX110" fmla="*/ 1534181 w 4603109"/>
                <a:gd name="connsiteY110" fmla="*/ 0 h 924402"/>
                <a:gd name="connsiteX111" fmla="*/ 1542211 w 4603109"/>
                <a:gd name="connsiteY111" fmla="*/ 0 h 924402"/>
                <a:gd name="connsiteX112" fmla="*/ 1554159 w 4603109"/>
                <a:gd name="connsiteY112" fmla="*/ 0 h 924402"/>
                <a:gd name="connsiteX113" fmla="*/ 1557318 w 4603109"/>
                <a:gd name="connsiteY113" fmla="*/ 0 h 924402"/>
                <a:gd name="connsiteX114" fmla="*/ 1557975 w 4603109"/>
                <a:gd name="connsiteY114" fmla="*/ 0 h 924402"/>
                <a:gd name="connsiteX115" fmla="*/ 1558346 w 4603109"/>
                <a:gd name="connsiteY115" fmla="*/ 0 h 924402"/>
                <a:gd name="connsiteX116" fmla="*/ 1561822 w 4603109"/>
                <a:gd name="connsiteY116" fmla="*/ 0 h 924402"/>
                <a:gd name="connsiteX117" fmla="*/ 1564612 w 4603109"/>
                <a:gd name="connsiteY117" fmla="*/ 0 h 924402"/>
                <a:gd name="connsiteX118" fmla="*/ 1566857 w 4603109"/>
                <a:gd name="connsiteY118" fmla="*/ 0 h 924402"/>
                <a:gd name="connsiteX119" fmla="*/ 1576919 w 4603109"/>
                <a:gd name="connsiteY119" fmla="*/ 0 h 924402"/>
                <a:gd name="connsiteX120" fmla="*/ 1579719 w 4603109"/>
                <a:gd name="connsiteY120" fmla="*/ 0 h 924402"/>
                <a:gd name="connsiteX121" fmla="*/ 1584224 w 4603109"/>
                <a:gd name="connsiteY121" fmla="*/ 0 h 924402"/>
                <a:gd name="connsiteX122" fmla="*/ 1587382 w 4603109"/>
                <a:gd name="connsiteY122" fmla="*/ 0 h 924402"/>
                <a:gd name="connsiteX123" fmla="*/ 1587433 w 4603109"/>
                <a:gd name="connsiteY123" fmla="*/ 0 h 924402"/>
                <a:gd name="connsiteX124" fmla="*/ 1600695 w 4603109"/>
                <a:gd name="connsiteY124" fmla="*/ 0 h 924402"/>
                <a:gd name="connsiteX125" fmla="*/ 1606834 w 4603109"/>
                <a:gd name="connsiteY125" fmla="*/ 0 h 924402"/>
                <a:gd name="connsiteX126" fmla="*/ 1607256 w 4603109"/>
                <a:gd name="connsiteY126" fmla="*/ 0 h 924402"/>
                <a:gd name="connsiteX127" fmla="*/ 1608325 w 4603109"/>
                <a:gd name="connsiteY127" fmla="*/ 0 h 924402"/>
                <a:gd name="connsiteX128" fmla="*/ 1609783 w 4603109"/>
                <a:gd name="connsiteY128" fmla="*/ 0 h 924402"/>
                <a:gd name="connsiteX129" fmla="*/ 1617498 w 4603109"/>
                <a:gd name="connsiteY129" fmla="*/ 0 h 924402"/>
                <a:gd name="connsiteX130" fmla="*/ 1631885 w 4603109"/>
                <a:gd name="connsiteY130" fmla="*/ 0 h 924402"/>
                <a:gd name="connsiteX131" fmla="*/ 1636899 w 4603109"/>
                <a:gd name="connsiteY131" fmla="*/ 0 h 924402"/>
                <a:gd name="connsiteX132" fmla="*/ 1637320 w 4603109"/>
                <a:gd name="connsiteY132" fmla="*/ 0 h 924402"/>
                <a:gd name="connsiteX133" fmla="*/ 1637445 w 4603109"/>
                <a:gd name="connsiteY133" fmla="*/ 0 h 924402"/>
                <a:gd name="connsiteX134" fmla="*/ 1652509 w 4603109"/>
                <a:gd name="connsiteY134" fmla="*/ 0 h 924402"/>
                <a:gd name="connsiteX135" fmla="*/ 1659526 w 4603109"/>
                <a:gd name="connsiteY135" fmla="*/ 0 h 924402"/>
                <a:gd name="connsiteX136" fmla="*/ 1661950 w 4603109"/>
                <a:gd name="connsiteY136" fmla="*/ 0 h 924402"/>
                <a:gd name="connsiteX137" fmla="*/ 1664952 w 4603109"/>
                <a:gd name="connsiteY137" fmla="*/ 0 h 924402"/>
                <a:gd name="connsiteX138" fmla="*/ 1667212 w 4603109"/>
                <a:gd name="connsiteY138" fmla="*/ 0 h 924402"/>
                <a:gd name="connsiteX139" fmla="*/ 1685087 w 4603109"/>
                <a:gd name="connsiteY139" fmla="*/ 0 h 924402"/>
                <a:gd name="connsiteX140" fmla="*/ 1689591 w 4603109"/>
                <a:gd name="connsiteY140" fmla="*/ 0 h 924402"/>
                <a:gd name="connsiteX141" fmla="*/ 1694626 w 4603109"/>
                <a:gd name="connsiteY141" fmla="*/ 0 h 924402"/>
                <a:gd name="connsiteX142" fmla="*/ 1697276 w 4603109"/>
                <a:gd name="connsiteY142" fmla="*/ 0 h 924402"/>
                <a:gd name="connsiteX143" fmla="*/ 1698000 w 4603109"/>
                <a:gd name="connsiteY143" fmla="*/ 0 h 924402"/>
                <a:gd name="connsiteX144" fmla="*/ 1704688 w 4603109"/>
                <a:gd name="connsiteY144" fmla="*/ 0 h 924402"/>
                <a:gd name="connsiteX145" fmla="*/ 1707488 w 4603109"/>
                <a:gd name="connsiteY145" fmla="*/ 0 h 924402"/>
                <a:gd name="connsiteX146" fmla="*/ 1710963 w 4603109"/>
                <a:gd name="connsiteY146" fmla="*/ 0 h 924402"/>
                <a:gd name="connsiteX147" fmla="*/ 1715151 w 4603109"/>
                <a:gd name="connsiteY147" fmla="*/ 0 h 924402"/>
                <a:gd name="connsiteX148" fmla="*/ 1721928 w 4603109"/>
                <a:gd name="connsiteY148" fmla="*/ 0 h 924402"/>
                <a:gd name="connsiteX149" fmla="*/ 1734603 w 4603109"/>
                <a:gd name="connsiteY149" fmla="*/ 0 h 924402"/>
                <a:gd name="connsiteX150" fmla="*/ 1735025 w 4603109"/>
                <a:gd name="connsiteY150" fmla="*/ 0 h 924402"/>
                <a:gd name="connsiteX151" fmla="*/ 1735558 w 4603109"/>
                <a:gd name="connsiteY151" fmla="*/ 0 h 924402"/>
                <a:gd name="connsiteX152" fmla="*/ 1736094 w 4603109"/>
                <a:gd name="connsiteY152" fmla="*/ 0 h 924402"/>
                <a:gd name="connsiteX153" fmla="*/ 1737552 w 4603109"/>
                <a:gd name="connsiteY153" fmla="*/ 0 h 924402"/>
                <a:gd name="connsiteX154" fmla="*/ 1741027 w 4603109"/>
                <a:gd name="connsiteY154" fmla="*/ 0 h 924402"/>
                <a:gd name="connsiteX155" fmla="*/ 1747046 w 4603109"/>
                <a:gd name="connsiteY155" fmla="*/ 0 h 924402"/>
                <a:gd name="connsiteX156" fmla="*/ 1748537 w 4603109"/>
                <a:gd name="connsiteY156" fmla="*/ 0 h 924402"/>
                <a:gd name="connsiteX157" fmla="*/ 1753052 w 4603109"/>
                <a:gd name="connsiteY157" fmla="*/ 0 h 924402"/>
                <a:gd name="connsiteX158" fmla="*/ 1757499 w 4603109"/>
                <a:gd name="connsiteY158" fmla="*/ 0 h 924402"/>
                <a:gd name="connsiteX159" fmla="*/ 1764668 w 4603109"/>
                <a:gd name="connsiteY159" fmla="*/ 0 h 924402"/>
                <a:gd name="connsiteX160" fmla="*/ 1765089 w 4603109"/>
                <a:gd name="connsiteY160" fmla="*/ 0 h 924402"/>
                <a:gd name="connsiteX161" fmla="*/ 1765214 w 4603109"/>
                <a:gd name="connsiteY161" fmla="*/ 0 h 924402"/>
                <a:gd name="connsiteX162" fmla="*/ 1770320 w 4603109"/>
                <a:gd name="connsiteY162" fmla="*/ 0 h 924402"/>
                <a:gd name="connsiteX163" fmla="*/ 1777110 w 4603109"/>
                <a:gd name="connsiteY163" fmla="*/ 0 h 924402"/>
                <a:gd name="connsiteX164" fmla="*/ 1779774 w 4603109"/>
                <a:gd name="connsiteY164" fmla="*/ 0 h 924402"/>
                <a:gd name="connsiteX165" fmla="*/ 1792721 w 4603109"/>
                <a:gd name="connsiteY165" fmla="*/ 0 h 924402"/>
                <a:gd name="connsiteX166" fmla="*/ 1794981 w 4603109"/>
                <a:gd name="connsiteY166" fmla="*/ 0 h 924402"/>
                <a:gd name="connsiteX167" fmla="*/ 1825045 w 4603109"/>
                <a:gd name="connsiteY167" fmla="*/ 0 h 924402"/>
                <a:gd name="connsiteX168" fmla="*/ 1825769 w 4603109"/>
                <a:gd name="connsiteY168" fmla="*/ 0 h 924402"/>
                <a:gd name="connsiteX169" fmla="*/ 1838732 w 4603109"/>
                <a:gd name="connsiteY169" fmla="*/ 0 h 924402"/>
                <a:gd name="connsiteX170" fmla="*/ 1845818 w 4603109"/>
                <a:gd name="connsiteY170" fmla="*/ 0 h 924402"/>
                <a:gd name="connsiteX171" fmla="*/ 1849697 w 4603109"/>
                <a:gd name="connsiteY171" fmla="*/ 0 h 924402"/>
                <a:gd name="connsiteX172" fmla="*/ 1852412 w 4603109"/>
                <a:gd name="connsiteY172" fmla="*/ 0 h 924402"/>
                <a:gd name="connsiteX173" fmla="*/ 1853903 w 4603109"/>
                <a:gd name="connsiteY173" fmla="*/ 0 h 924402"/>
                <a:gd name="connsiteX174" fmla="*/ 1863327 w 4603109"/>
                <a:gd name="connsiteY174" fmla="*/ 0 h 924402"/>
                <a:gd name="connsiteX175" fmla="*/ 1868796 w 4603109"/>
                <a:gd name="connsiteY175" fmla="*/ 0 h 924402"/>
                <a:gd name="connsiteX176" fmla="*/ 1874815 w 4603109"/>
                <a:gd name="connsiteY176" fmla="*/ 0 h 924402"/>
                <a:gd name="connsiteX177" fmla="*/ 1876306 w 4603109"/>
                <a:gd name="connsiteY177" fmla="*/ 0 h 924402"/>
                <a:gd name="connsiteX178" fmla="*/ 1880821 w 4603109"/>
                <a:gd name="connsiteY178" fmla="*/ 0 h 924402"/>
                <a:gd name="connsiteX179" fmla="*/ 1882477 w 4603109"/>
                <a:gd name="connsiteY179" fmla="*/ 0 h 924402"/>
                <a:gd name="connsiteX180" fmla="*/ 1883936 w 4603109"/>
                <a:gd name="connsiteY180" fmla="*/ 0 h 924402"/>
                <a:gd name="connsiteX181" fmla="*/ 1885268 w 4603109"/>
                <a:gd name="connsiteY181" fmla="*/ 0 h 924402"/>
                <a:gd name="connsiteX182" fmla="*/ 1896427 w 4603109"/>
                <a:gd name="connsiteY182" fmla="*/ 0 h 924402"/>
                <a:gd name="connsiteX183" fmla="*/ 1898089 w 4603109"/>
                <a:gd name="connsiteY183" fmla="*/ 0 h 924402"/>
                <a:gd name="connsiteX184" fmla="*/ 1904879 w 4603109"/>
                <a:gd name="connsiteY184" fmla="*/ 0 h 924402"/>
                <a:gd name="connsiteX185" fmla="*/ 1907543 w 4603109"/>
                <a:gd name="connsiteY185" fmla="*/ 0 h 924402"/>
                <a:gd name="connsiteX186" fmla="*/ 1911018 w 4603109"/>
                <a:gd name="connsiteY186" fmla="*/ 0 h 924402"/>
                <a:gd name="connsiteX187" fmla="*/ 1919986 w 4603109"/>
                <a:gd name="connsiteY187" fmla="*/ 0 h 924402"/>
                <a:gd name="connsiteX188" fmla="*/ 1927124 w 4603109"/>
                <a:gd name="connsiteY188" fmla="*/ 0 h 924402"/>
                <a:gd name="connsiteX189" fmla="*/ 1927489 w 4603109"/>
                <a:gd name="connsiteY189" fmla="*/ 0 h 924402"/>
                <a:gd name="connsiteX190" fmla="*/ 1927911 w 4603109"/>
                <a:gd name="connsiteY190" fmla="*/ 0 h 924402"/>
                <a:gd name="connsiteX191" fmla="*/ 1929402 w 4603109"/>
                <a:gd name="connsiteY191" fmla="*/ 0 h 924402"/>
                <a:gd name="connsiteX192" fmla="*/ 1946726 w 4603109"/>
                <a:gd name="connsiteY192" fmla="*/ 0 h 924402"/>
                <a:gd name="connsiteX193" fmla="*/ 1949525 w 4603109"/>
                <a:gd name="connsiteY193" fmla="*/ 0 h 924402"/>
                <a:gd name="connsiteX194" fmla="*/ 1957554 w 4603109"/>
                <a:gd name="connsiteY194" fmla="*/ 0 h 924402"/>
                <a:gd name="connsiteX195" fmla="*/ 1957975 w 4603109"/>
                <a:gd name="connsiteY195" fmla="*/ 0 h 924402"/>
                <a:gd name="connsiteX196" fmla="*/ 1973587 w 4603109"/>
                <a:gd name="connsiteY196" fmla="*/ 0 h 924402"/>
                <a:gd name="connsiteX197" fmla="*/ 1978520 w 4603109"/>
                <a:gd name="connsiteY197" fmla="*/ 0 h 924402"/>
                <a:gd name="connsiteX198" fmla="*/ 1980012 w 4603109"/>
                <a:gd name="connsiteY198" fmla="*/ 0 h 924402"/>
                <a:gd name="connsiteX199" fmla="*/ 1980181 w 4603109"/>
                <a:gd name="connsiteY199" fmla="*/ 0 h 924402"/>
                <a:gd name="connsiteX200" fmla="*/ 1981672 w 4603109"/>
                <a:gd name="connsiteY200" fmla="*/ 0 h 924402"/>
                <a:gd name="connsiteX201" fmla="*/ 2008585 w 4603109"/>
                <a:gd name="connsiteY201" fmla="*/ 0 h 924402"/>
                <a:gd name="connsiteX202" fmla="*/ 2009218 w 4603109"/>
                <a:gd name="connsiteY202" fmla="*/ 0 h 924402"/>
                <a:gd name="connsiteX203" fmla="*/ 2010246 w 4603109"/>
                <a:gd name="connsiteY203" fmla="*/ 0 h 924402"/>
                <a:gd name="connsiteX204" fmla="*/ 2010709 w 4603109"/>
                <a:gd name="connsiteY204" fmla="*/ 0 h 924402"/>
                <a:gd name="connsiteX205" fmla="*/ 2011705 w 4603109"/>
                <a:gd name="connsiteY205" fmla="*/ 0 h 924402"/>
                <a:gd name="connsiteX206" fmla="*/ 2024147 w 4603109"/>
                <a:gd name="connsiteY206" fmla="*/ 0 h 924402"/>
                <a:gd name="connsiteX207" fmla="*/ 2024196 w 4603109"/>
                <a:gd name="connsiteY207" fmla="*/ 0 h 924402"/>
                <a:gd name="connsiteX208" fmla="*/ 2024981 w 4603109"/>
                <a:gd name="connsiteY208" fmla="*/ 0 h 924402"/>
                <a:gd name="connsiteX209" fmla="*/ 2025353 w 4603109"/>
                <a:gd name="connsiteY209" fmla="*/ 0 h 924402"/>
                <a:gd name="connsiteX210" fmla="*/ 2026473 w 4603109"/>
                <a:gd name="connsiteY210" fmla="*/ 0 h 924402"/>
                <a:gd name="connsiteX211" fmla="*/ 2031619 w 4603109"/>
                <a:gd name="connsiteY211" fmla="*/ 0 h 924402"/>
                <a:gd name="connsiteX212" fmla="*/ 2033110 w 4603109"/>
                <a:gd name="connsiteY212" fmla="*/ 0 h 924402"/>
                <a:gd name="connsiteX213" fmla="*/ 2038787 w 4603109"/>
                <a:gd name="connsiteY213" fmla="*/ 0 h 924402"/>
                <a:gd name="connsiteX214" fmla="*/ 2039282 w 4603109"/>
                <a:gd name="connsiteY214" fmla="*/ 0 h 924402"/>
                <a:gd name="connsiteX215" fmla="*/ 2047755 w 4603109"/>
                <a:gd name="connsiteY215" fmla="*/ 0 h 924402"/>
                <a:gd name="connsiteX216" fmla="*/ 2051230 w 4603109"/>
                <a:gd name="connsiteY216" fmla="*/ 0 h 924402"/>
                <a:gd name="connsiteX217" fmla="*/ 2054893 w 4603109"/>
                <a:gd name="connsiteY217" fmla="*/ 0 h 924402"/>
                <a:gd name="connsiteX218" fmla="*/ 2055046 w 4603109"/>
                <a:gd name="connsiteY218" fmla="*/ 0 h 924402"/>
                <a:gd name="connsiteX219" fmla="*/ 2055258 w 4603109"/>
                <a:gd name="connsiteY219" fmla="*/ 0 h 924402"/>
                <a:gd name="connsiteX220" fmla="*/ 2055680 w 4603109"/>
                <a:gd name="connsiteY220" fmla="*/ 0 h 924402"/>
                <a:gd name="connsiteX221" fmla="*/ 2057171 w 4603109"/>
                <a:gd name="connsiteY221" fmla="*/ 0 h 924402"/>
                <a:gd name="connsiteX222" fmla="*/ 2061683 w 4603109"/>
                <a:gd name="connsiteY222" fmla="*/ 0 h 924402"/>
                <a:gd name="connsiteX223" fmla="*/ 2067702 w 4603109"/>
                <a:gd name="connsiteY223" fmla="*/ 0 h 924402"/>
                <a:gd name="connsiteX224" fmla="*/ 2074495 w 4603109"/>
                <a:gd name="connsiteY224" fmla="*/ 0 h 924402"/>
                <a:gd name="connsiteX225" fmla="*/ 2077294 w 4603109"/>
                <a:gd name="connsiteY225" fmla="*/ 0 h 924402"/>
                <a:gd name="connsiteX226" fmla="*/ 2084504 w 4603109"/>
                <a:gd name="connsiteY226" fmla="*/ 0 h 924402"/>
                <a:gd name="connsiteX227" fmla="*/ 2085323 w 4603109"/>
                <a:gd name="connsiteY227" fmla="*/ 0 h 924402"/>
                <a:gd name="connsiteX228" fmla="*/ 2085744 w 4603109"/>
                <a:gd name="connsiteY228" fmla="*/ 0 h 924402"/>
                <a:gd name="connsiteX229" fmla="*/ 2097766 w 4603109"/>
                <a:gd name="connsiteY229" fmla="*/ 0 h 924402"/>
                <a:gd name="connsiteX230" fmla="*/ 2106289 w 4603109"/>
                <a:gd name="connsiteY230" fmla="*/ 0 h 924402"/>
                <a:gd name="connsiteX231" fmla="*/ 2107781 w 4603109"/>
                <a:gd name="connsiteY231" fmla="*/ 0 h 924402"/>
                <a:gd name="connsiteX232" fmla="*/ 2128956 w 4603109"/>
                <a:gd name="connsiteY232" fmla="*/ 0 h 924402"/>
                <a:gd name="connsiteX233" fmla="*/ 2129514 w 4603109"/>
                <a:gd name="connsiteY233" fmla="*/ 0 h 924402"/>
                <a:gd name="connsiteX234" fmla="*/ 2136354 w 4603109"/>
                <a:gd name="connsiteY234" fmla="*/ 0 h 924402"/>
                <a:gd name="connsiteX235" fmla="*/ 2136987 w 4603109"/>
                <a:gd name="connsiteY235" fmla="*/ 0 h 924402"/>
                <a:gd name="connsiteX236" fmla="*/ 2138478 w 4603109"/>
                <a:gd name="connsiteY236" fmla="*/ 0 h 924402"/>
                <a:gd name="connsiteX237" fmla="*/ 2151916 w 4603109"/>
                <a:gd name="connsiteY237" fmla="*/ 0 h 924402"/>
                <a:gd name="connsiteX238" fmla="*/ 2152750 w 4603109"/>
                <a:gd name="connsiteY238" fmla="*/ 0 h 924402"/>
                <a:gd name="connsiteX239" fmla="*/ 2153122 w 4603109"/>
                <a:gd name="connsiteY239" fmla="*/ 0 h 924402"/>
                <a:gd name="connsiteX240" fmla="*/ 2154242 w 4603109"/>
                <a:gd name="connsiteY240" fmla="*/ 0 h 924402"/>
                <a:gd name="connsiteX241" fmla="*/ 2156597 w 4603109"/>
                <a:gd name="connsiteY241" fmla="*/ 0 h 924402"/>
                <a:gd name="connsiteX242" fmla="*/ 2159388 w 4603109"/>
                <a:gd name="connsiteY242" fmla="*/ 0 h 924402"/>
                <a:gd name="connsiteX243" fmla="*/ 2160879 w 4603109"/>
                <a:gd name="connsiteY243" fmla="*/ 0 h 924402"/>
                <a:gd name="connsiteX244" fmla="*/ 2161633 w 4603109"/>
                <a:gd name="connsiteY244" fmla="*/ 0 h 924402"/>
                <a:gd name="connsiteX245" fmla="*/ 2167051 w 4603109"/>
                <a:gd name="connsiteY245" fmla="*/ 0 h 924402"/>
                <a:gd name="connsiteX246" fmla="*/ 2178999 w 4603109"/>
                <a:gd name="connsiteY246" fmla="*/ 0 h 924402"/>
                <a:gd name="connsiteX247" fmla="*/ 2182158 w 4603109"/>
                <a:gd name="connsiteY247" fmla="*/ 0 h 924402"/>
                <a:gd name="connsiteX248" fmla="*/ 2182815 w 4603109"/>
                <a:gd name="connsiteY248" fmla="*/ 0 h 924402"/>
                <a:gd name="connsiteX249" fmla="*/ 2188666 w 4603109"/>
                <a:gd name="connsiteY249" fmla="*/ 0 h 924402"/>
                <a:gd name="connsiteX250" fmla="*/ 2189452 w 4603109"/>
                <a:gd name="connsiteY250" fmla="*/ 0 h 924402"/>
                <a:gd name="connsiteX251" fmla="*/ 2191697 w 4603109"/>
                <a:gd name="connsiteY251" fmla="*/ 0 h 924402"/>
                <a:gd name="connsiteX252" fmla="*/ 2195471 w 4603109"/>
                <a:gd name="connsiteY252" fmla="*/ 0 h 924402"/>
                <a:gd name="connsiteX253" fmla="*/ 2201759 w 4603109"/>
                <a:gd name="connsiteY253" fmla="*/ 0 h 924402"/>
                <a:gd name="connsiteX254" fmla="*/ 2203100 w 4603109"/>
                <a:gd name="connsiteY254" fmla="*/ 0 h 924402"/>
                <a:gd name="connsiteX255" fmla="*/ 2204559 w 4603109"/>
                <a:gd name="connsiteY255" fmla="*/ 0 h 924402"/>
                <a:gd name="connsiteX256" fmla="*/ 2204591 w 4603109"/>
                <a:gd name="connsiteY256" fmla="*/ 0 h 924402"/>
                <a:gd name="connsiteX257" fmla="*/ 2212273 w 4603109"/>
                <a:gd name="connsiteY257" fmla="*/ 0 h 924402"/>
                <a:gd name="connsiteX258" fmla="*/ 2225535 w 4603109"/>
                <a:gd name="connsiteY258" fmla="*/ 0 h 924402"/>
                <a:gd name="connsiteX259" fmla="*/ 2231674 w 4603109"/>
                <a:gd name="connsiteY259" fmla="*/ 0 h 924402"/>
                <a:gd name="connsiteX260" fmla="*/ 2232096 w 4603109"/>
                <a:gd name="connsiteY260" fmla="*/ 0 h 924402"/>
                <a:gd name="connsiteX261" fmla="*/ 2232220 w 4603109"/>
                <a:gd name="connsiteY261" fmla="*/ 0 h 924402"/>
                <a:gd name="connsiteX262" fmla="*/ 2233118 w 4603109"/>
                <a:gd name="connsiteY262" fmla="*/ 0 h 924402"/>
                <a:gd name="connsiteX263" fmla="*/ 2233165 w 4603109"/>
                <a:gd name="connsiteY263" fmla="*/ 0 h 924402"/>
                <a:gd name="connsiteX264" fmla="*/ 2256725 w 4603109"/>
                <a:gd name="connsiteY264" fmla="*/ 0 h 924402"/>
                <a:gd name="connsiteX265" fmla="*/ 2257283 w 4603109"/>
                <a:gd name="connsiteY265" fmla="*/ 0 h 924402"/>
                <a:gd name="connsiteX266" fmla="*/ 2262285 w 4603109"/>
                <a:gd name="connsiteY266" fmla="*/ 0 h 924402"/>
                <a:gd name="connsiteX267" fmla="*/ 2284366 w 4603109"/>
                <a:gd name="connsiteY267" fmla="*/ 0 h 924402"/>
                <a:gd name="connsiteX268" fmla="*/ 2289402 w 4603109"/>
                <a:gd name="connsiteY268" fmla="*/ 0 h 924402"/>
                <a:gd name="connsiteX269" fmla="*/ 2292052 w 4603109"/>
                <a:gd name="connsiteY269" fmla="*/ 0 h 924402"/>
                <a:gd name="connsiteX270" fmla="*/ 2299271 w 4603109"/>
                <a:gd name="connsiteY270" fmla="*/ 0 h 924402"/>
                <a:gd name="connsiteX271" fmla="*/ 2308721 w 4603109"/>
                <a:gd name="connsiteY271" fmla="*/ 0 h 924402"/>
                <a:gd name="connsiteX272" fmla="*/ 2309927 w 4603109"/>
                <a:gd name="connsiteY272" fmla="*/ 0 h 924402"/>
                <a:gd name="connsiteX273" fmla="*/ 2316435 w 4603109"/>
                <a:gd name="connsiteY273" fmla="*/ 0 h 924402"/>
                <a:gd name="connsiteX274" fmla="*/ 2316703 w 4603109"/>
                <a:gd name="connsiteY274" fmla="*/ 0 h 924402"/>
                <a:gd name="connsiteX275" fmla="*/ 2319466 w 4603109"/>
                <a:gd name="connsiteY275" fmla="*/ 0 h 924402"/>
                <a:gd name="connsiteX276" fmla="*/ 2322840 w 4603109"/>
                <a:gd name="connsiteY276" fmla="*/ 0 h 924402"/>
                <a:gd name="connsiteX277" fmla="*/ 2329528 w 4603109"/>
                <a:gd name="connsiteY277" fmla="*/ 0 h 924402"/>
                <a:gd name="connsiteX278" fmla="*/ 2330869 w 4603109"/>
                <a:gd name="connsiteY278" fmla="*/ 0 h 924402"/>
                <a:gd name="connsiteX279" fmla="*/ 2332328 w 4603109"/>
                <a:gd name="connsiteY279" fmla="*/ 0 h 924402"/>
                <a:gd name="connsiteX280" fmla="*/ 2332360 w 4603109"/>
                <a:gd name="connsiteY280" fmla="*/ 0 h 924402"/>
                <a:gd name="connsiteX281" fmla="*/ 2335803 w 4603109"/>
                <a:gd name="connsiteY281" fmla="*/ 0 h 924402"/>
                <a:gd name="connsiteX282" fmla="*/ 2343312 w 4603109"/>
                <a:gd name="connsiteY282" fmla="*/ 0 h 924402"/>
                <a:gd name="connsiteX283" fmla="*/ 2344804 w 4603109"/>
                <a:gd name="connsiteY283" fmla="*/ 0 h 924402"/>
                <a:gd name="connsiteX284" fmla="*/ 2346768 w 4603109"/>
                <a:gd name="connsiteY284" fmla="*/ 0 h 924402"/>
                <a:gd name="connsiteX285" fmla="*/ 2347827 w 4603109"/>
                <a:gd name="connsiteY285" fmla="*/ 0 h 924402"/>
                <a:gd name="connsiteX286" fmla="*/ 2352274 w 4603109"/>
                <a:gd name="connsiteY286" fmla="*/ 0 h 924402"/>
                <a:gd name="connsiteX287" fmla="*/ 2359443 w 4603109"/>
                <a:gd name="connsiteY287" fmla="*/ 0 h 924402"/>
                <a:gd name="connsiteX288" fmla="*/ 2359865 w 4603109"/>
                <a:gd name="connsiteY288" fmla="*/ 0 h 924402"/>
                <a:gd name="connsiteX289" fmla="*/ 2359989 w 4603109"/>
                <a:gd name="connsiteY289" fmla="*/ 0 h 924402"/>
                <a:gd name="connsiteX290" fmla="*/ 2360887 w 4603109"/>
                <a:gd name="connsiteY290" fmla="*/ 0 h 924402"/>
                <a:gd name="connsiteX291" fmla="*/ 2360934 w 4603109"/>
                <a:gd name="connsiteY291" fmla="*/ 0 h 924402"/>
                <a:gd name="connsiteX292" fmla="*/ 2371886 w 4603109"/>
                <a:gd name="connsiteY292" fmla="*/ 0 h 924402"/>
                <a:gd name="connsiteX293" fmla="*/ 2373377 w 4603109"/>
                <a:gd name="connsiteY293" fmla="*/ 0 h 924402"/>
                <a:gd name="connsiteX294" fmla="*/ 2377892 w 4603109"/>
                <a:gd name="connsiteY294" fmla="*/ 0 h 924402"/>
                <a:gd name="connsiteX295" fmla="*/ 2382339 w 4603109"/>
                <a:gd name="connsiteY295" fmla="*/ 0 h 924402"/>
                <a:gd name="connsiteX296" fmla="*/ 2390054 w 4603109"/>
                <a:gd name="connsiteY296" fmla="*/ 0 h 924402"/>
                <a:gd name="connsiteX297" fmla="*/ 2419821 w 4603109"/>
                <a:gd name="connsiteY297" fmla="*/ 0 h 924402"/>
                <a:gd name="connsiteX298" fmla="*/ 2427040 w 4603109"/>
                <a:gd name="connsiteY298" fmla="*/ 0 h 924402"/>
                <a:gd name="connsiteX299" fmla="*/ 2436490 w 4603109"/>
                <a:gd name="connsiteY299" fmla="*/ 0 h 924402"/>
                <a:gd name="connsiteX300" fmla="*/ 2444472 w 4603109"/>
                <a:gd name="connsiteY300" fmla="*/ 0 h 924402"/>
                <a:gd name="connsiteX301" fmla="*/ 2448678 w 4603109"/>
                <a:gd name="connsiteY301" fmla="*/ 0 h 924402"/>
                <a:gd name="connsiteX302" fmla="*/ 2450171 w 4603109"/>
                <a:gd name="connsiteY302" fmla="*/ 0 h 924402"/>
                <a:gd name="connsiteX303" fmla="*/ 2450609 w 4603109"/>
                <a:gd name="connsiteY303" fmla="*/ 0 h 924402"/>
                <a:gd name="connsiteX304" fmla="*/ 2463572 w 4603109"/>
                <a:gd name="connsiteY304" fmla="*/ 0 h 924402"/>
                <a:gd name="connsiteX305" fmla="*/ 2471081 w 4603109"/>
                <a:gd name="connsiteY305" fmla="*/ 0 h 924402"/>
                <a:gd name="connsiteX306" fmla="*/ 2472573 w 4603109"/>
                <a:gd name="connsiteY306" fmla="*/ 0 h 924402"/>
                <a:gd name="connsiteX307" fmla="*/ 2474537 w 4603109"/>
                <a:gd name="connsiteY307" fmla="*/ 0 h 924402"/>
                <a:gd name="connsiteX308" fmla="*/ 2475596 w 4603109"/>
                <a:gd name="connsiteY308" fmla="*/ 0 h 924402"/>
                <a:gd name="connsiteX309" fmla="*/ 2477252 w 4603109"/>
                <a:gd name="connsiteY309" fmla="*/ 0 h 924402"/>
                <a:gd name="connsiteX310" fmla="*/ 2478712 w 4603109"/>
                <a:gd name="connsiteY310" fmla="*/ 0 h 924402"/>
                <a:gd name="connsiteX311" fmla="*/ 2478743 w 4603109"/>
                <a:gd name="connsiteY311" fmla="*/ 0 h 924402"/>
                <a:gd name="connsiteX312" fmla="*/ 2480043 w 4603109"/>
                <a:gd name="connsiteY312" fmla="*/ 0 h 924402"/>
                <a:gd name="connsiteX313" fmla="*/ 2499655 w 4603109"/>
                <a:gd name="connsiteY313" fmla="*/ 0 h 924402"/>
                <a:gd name="connsiteX314" fmla="*/ 2501146 w 4603109"/>
                <a:gd name="connsiteY314" fmla="*/ 0 h 924402"/>
                <a:gd name="connsiteX315" fmla="*/ 2505661 w 4603109"/>
                <a:gd name="connsiteY315" fmla="*/ 0 h 924402"/>
                <a:gd name="connsiteX316" fmla="*/ 2508776 w 4603109"/>
                <a:gd name="connsiteY316" fmla="*/ 0 h 924402"/>
                <a:gd name="connsiteX317" fmla="*/ 2510108 w 4603109"/>
                <a:gd name="connsiteY317" fmla="*/ 0 h 924402"/>
                <a:gd name="connsiteX318" fmla="*/ 2524178 w 4603109"/>
                <a:gd name="connsiteY318" fmla="*/ 0 h 924402"/>
                <a:gd name="connsiteX319" fmla="*/ 2525248 w 4603109"/>
                <a:gd name="connsiteY319" fmla="*/ 0 h 924402"/>
                <a:gd name="connsiteX320" fmla="*/ 2525669 w 4603109"/>
                <a:gd name="connsiteY320" fmla="*/ 0 h 924402"/>
                <a:gd name="connsiteX321" fmla="*/ 2552329 w 4603109"/>
                <a:gd name="connsiteY321" fmla="*/ 0 h 924402"/>
                <a:gd name="connsiteX322" fmla="*/ 2552751 w 4603109"/>
                <a:gd name="connsiteY322" fmla="*/ 0 h 924402"/>
                <a:gd name="connsiteX323" fmla="*/ 2554242 w 4603109"/>
                <a:gd name="connsiteY323" fmla="*/ 0 h 924402"/>
                <a:gd name="connsiteX324" fmla="*/ 2574787 w 4603109"/>
                <a:gd name="connsiteY324" fmla="*/ 0 h 924402"/>
                <a:gd name="connsiteX325" fmla="*/ 2576279 w 4603109"/>
                <a:gd name="connsiteY325" fmla="*/ 0 h 924402"/>
                <a:gd name="connsiteX326" fmla="*/ 2576447 w 4603109"/>
                <a:gd name="connsiteY326" fmla="*/ 0 h 924402"/>
                <a:gd name="connsiteX327" fmla="*/ 2577940 w 4603109"/>
                <a:gd name="connsiteY327" fmla="*/ 0 h 924402"/>
                <a:gd name="connsiteX328" fmla="*/ 2603360 w 4603109"/>
                <a:gd name="connsiteY328" fmla="*/ 0 h 924402"/>
                <a:gd name="connsiteX329" fmla="*/ 2604852 w 4603109"/>
                <a:gd name="connsiteY329" fmla="*/ 0 h 924402"/>
                <a:gd name="connsiteX330" fmla="*/ 2605021 w 4603109"/>
                <a:gd name="connsiteY330" fmla="*/ 0 h 924402"/>
                <a:gd name="connsiteX331" fmla="*/ 2605484 w 4603109"/>
                <a:gd name="connsiteY331" fmla="*/ 0 h 924402"/>
                <a:gd name="connsiteX332" fmla="*/ 2606481 w 4603109"/>
                <a:gd name="connsiteY332" fmla="*/ 0 h 924402"/>
                <a:gd name="connsiteX333" fmla="*/ 2606512 w 4603109"/>
                <a:gd name="connsiteY333" fmla="*/ 0 h 924402"/>
                <a:gd name="connsiteX334" fmla="*/ 2606976 w 4603109"/>
                <a:gd name="connsiteY334" fmla="*/ 0 h 924402"/>
                <a:gd name="connsiteX335" fmla="*/ 2618923 w 4603109"/>
                <a:gd name="connsiteY335" fmla="*/ 0 h 924402"/>
                <a:gd name="connsiteX336" fmla="*/ 2621248 w 4603109"/>
                <a:gd name="connsiteY336" fmla="*/ 0 h 924402"/>
                <a:gd name="connsiteX337" fmla="*/ 2622740 w 4603109"/>
                <a:gd name="connsiteY337" fmla="*/ 0 h 924402"/>
                <a:gd name="connsiteX338" fmla="*/ 2627885 w 4603109"/>
                <a:gd name="connsiteY338" fmla="*/ 0 h 924402"/>
                <a:gd name="connsiteX339" fmla="*/ 2629377 w 4603109"/>
                <a:gd name="connsiteY339" fmla="*/ 0 h 924402"/>
                <a:gd name="connsiteX340" fmla="*/ 2634058 w 4603109"/>
                <a:gd name="connsiteY340" fmla="*/ 0 h 924402"/>
                <a:gd name="connsiteX341" fmla="*/ 2635549 w 4603109"/>
                <a:gd name="connsiteY341" fmla="*/ 0 h 924402"/>
                <a:gd name="connsiteX342" fmla="*/ 2636545 w 4603109"/>
                <a:gd name="connsiteY342" fmla="*/ 0 h 924402"/>
                <a:gd name="connsiteX343" fmla="*/ 2648987 w 4603109"/>
                <a:gd name="connsiteY343" fmla="*/ 0 h 924402"/>
                <a:gd name="connsiteX344" fmla="*/ 2649821 w 4603109"/>
                <a:gd name="connsiteY344" fmla="*/ 0 h 924402"/>
                <a:gd name="connsiteX345" fmla="*/ 2651313 w 4603109"/>
                <a:gd name="connsiteY345" fmla="*/ 0 h 924402"/>
                <a:gd name="connsiteX346" fmla="*/ 2651947 w 4603109"/>
                <a:gd name="connsiteY346" fmla="*/ 0 h 924402"/>
                <a:gd name="connsiteX347" fmla="*/ 2653017 w 4603109"/>
                <a:gd name="connsiteY347" fmla="*/ 0 h 924402"/>
                <a:gd name="connsiteX348" fmla="*/ 2653438 w 4603109"/>
                <a:gd name="connsiteY348" fmla="*/ 0 h 924402"/>
                <a:gd name="connsiteX349" fmla="*/ 2656459 w 4603109"/>
                <a:gd name="connsiteY349" fmla="*/ 0 h 924402"/>
                <a:gd name="connsiteX350" fmla="*/ 2657950 w 4603109"/>
                <a:gd name="connsiteY350" fmla="*/ 0 h 924402"/>
                <a:gd name="connsiteX351" fmla="*/ 2665460 w 4603109"/>
                <a:gd name="connsiteY351" fmla="*/ 0 h 924402"/>
                <a:gd name="connsiteX352" fmla="*/ 2680098 w 4603109"/>
                <a:gd name="connsiteY352" fmla="*/ 0 h 924402"/>
                <a:gd name="connsiteX353" fmla="*/ 2680520 w 4603109"/>
                <a:gd name="connsiteY353" fmla="*/ 0 h 924402"/>
                <a:gd name="connsiteX354" fmla="*/ 2682011 w 4603109"/>
                <a:gd name="connsiteY354" fmla="*/ 0 h 924402"/>
                <a:gd name="connsiteX355" fmla="*/ 2692542 w 4603109"/>
                <a:gd name="connsiteY355" fmla="*/ 0 h 924402"/>
                <a:gd name="connsiteX356" fmla="*/ 2702556 w 4603109"/>
                <a:gd name="connsiteY356" fmla="*/ 0 h 924402"/>
                <a:gd name="connsiteX357" fmla="*/ 2704048 w 4603109"/>
                <a:gd name="connsiteY357" fmla="*/ 0 h 924402"/>
                <a:gd name="connsiteX358" fmla="*/ 2724289 w 4603109"/>
                <a:gd name="connsiteY358" fmla="*/ 0 h 924402"/>
                <a:gd name="connsiteX359" fmla="*/ 2731129 w 4603109"/>
                <a:gd name="connsiteY359" fmla="*/ 0 h 924402"/>
                <a:gd name="connsiteX360" fmla="*/ 2732621 w 4603109"/>
                <a:gd name="connsiteY360" fmla="*/ 0 h 924402"/>
                <a:gd name="connsiteX361" fmla="*/ 2733253 w 4603109"/>
                <a:gd name="connsiteY361" fmla="*/ 0 h 924402"/>
                <a:gd name="connsiteX362" fmla="*/ 2734745 w 4603109"/>
                <a:gd name="connsiteY362" fmla="*/ 0 h 924402"/>
                <a:gd name="connsiteX363" fmla="*/ 2746692 w 4603109"/>
                <a:gd name="connsiteY363" fmla="*/ 0 h 924402"/>
                <a:gd name="connsiteX364" fmla="*/ 2749017 w 4603109"/>
                <a:gd name="connsiteY364" fmla="*/ 0 h 924402"/>
                <a:gd name="connsiteX365" fmla="*/ 2750509 w 4603109"/>
                <a:gd name="connsiteY365" fmla="*/ 0 h 924402"/>
                <a:gd name="connsiteX366" fmla="*/ 2754354 w 4603109"/>
                <a:gd name="connsiteY366" fmla="*/ 0 h 924402"/>
                <a:gd name="connsiteX367" fmla="*/ 2755654 w 4603109"/>
                <a:gd name="connsiteY367" fmla="*/ 0 h 924402"/>
                <a:gd name="connsiteX368" fmla="*/ 2757146 w 4603109"/>
                <a:gd name="connsiteY368" fmla="*/ 0 h 924402"/>
                <a:gd name="connsiteX369" fmla="*/ 2761827 w 4603109"/>
                <a:gd name="connsiteY369" fmla="*/ 0 h 924402"/>
                <a:gd name="connsiteX370" fmla="*/ 2763318 w 4603109"/>
                <a:gd name="connsiteY370" fmla="*/ 0 h 924402"/>
                <a:gd name="connsiteX371" fmla="*/ 2776756 w 4603109"/>
                <a:gd name="connsiteY371" fmla="*/ 0 h 924402"/>
                <a:gd name="connsiteX372" fmla="*/ 2777590 w 4603109"/>
                <a:gd name="connsiteY372" fmla="*/ 0 h 924402"/>
                <a:gd name="connsiteX373" fmla="*/ 2779082 w 4603109"/>
                <a:gd name="connsiteY373" fmla="*/ 0 h 924402"/>
                <a:gd name="connsiteX374" fmla="*/ 2783442 w 4603109"/>
                <a:gd name="connsiteY374" fmla="*/ 0 h 924402"/>
                <a:gd name="connsiteX375" fmla="*/ 2784228 w 4603109"/>
                <a:gd name="connsiteY375" fmla="*/ 0 h 924402"/>
                <a:gd name="connsiteX376" fmla="*/ 2785719 w 4603109"/>
                <a:gd name="connsiteY376" fmla="*/ 0 h 924402"/>
                <a:gd name="connsiteX377" fmla="*/ 2786473 w 4603109"/>
                <a:gd name="connsiteY377" fmla="*/ 0 h 924402"/>
                <a:gd name="connsiteX378" fmla="*/ 2793229 w 4603109"/>
                <a:gd name="connsiteY378" fmla="*/ 0 h 924402"/>
                <a:gd name="connsiteX379" fmla="*/ 2799367 w 4603109"/>
                <a:gd name="connsiteY379" fmla="*/ 0 h 924402"/>
                <a:gd name="connsiteX380" fmla="*/ 2813506 w 4603109"/>
                <a:gd name="connsiteY380" fmla="*/ 0 h 924402"/>
                <a:gd name="connsiteX381" fmla="*/ 2820311 w 4603109"/>
                <a:gd name="connsiteY381" fmla="*/ 0 h 924402"/>
                <a:gd name="connsiteX382" fmla="*/ 2827893 w 4603109"/>
                <a:gd name="connsiteY382" fmla="*/ 0 h 924402"/>
                <a:gd name="connsiteX383" fmla="*/ 2827940 w 4603109"/>
                <a:gd name="connsiteY383" fmla="*/ 0 h 924402"/>
                <a:gd name="connsiteX384" fmla="*/ 2829431 w 4603109"/>
                <a:gd name="connsiteY384" fmla="*/ 0 h 924402"/>
                <a:gd name="connsiteX385" fmla="*/ 2829978 w 4603109"/>
                <a:gd name="connsiteY385" fmla="*/ 0 h 924402"/>
                <a:gd name="connsiteX386" fmla="*/ 2852058 w 4603109"/>
                <a:gd name="connsiteY386" fmla="*/ 0 h 924402"/>
                <a:gd name="connsiteX387" fmla="*/ 2857060 w 4603109"/>
                <a:gd name="connsiteY387" fmla="*/ 0 h 924402"/>
                <a:gd name="connsiteX388" fmla="*/ 2857958 w 4603109"/>
                <a:gd name="connsiteY388" fmla="*/ 0 h 924402"/>
                <a:gd name="connsiteX389" fmla="*/ 2871601 w 4603109"/>
                <a:gd name="connsiteY389" fmla="*/ 0 h 924402"/>
                <a:gd name="connsiteX390" fmla="*/ 2882123 w 4603109"/>
                <a:gd name="connsiteY390" fmla="*/ 0 h 924402"/>
                <a:gd name="connsiteX391" fmla="*/ 2894046 w 4603109"/>
                <a:gd name="connsiteY391" fmla="*/ 0 h 924402"/>
                <a:gd name="connsiteX392" fmla="*/ 2903496 w 4603109"/>
                <a:gd name="connsiteY392" fmla="*/ 0 h 924402"/>
                <a:gd name="connsiteX393" fmla="*/ 2911211 w 4603109"/>
                <a:gd name="connsiteY393" fmla="*/ 0 h 924402"/>
                <a:gd name="connsiteX394" fmla="*/ 2914242 w 4603109"/>
                <a:gd name="connsiteY394" fmla="*/ 0 h 924402"/>
                <a:gd name="connsiteX395" fmla="*/ 2914461 w 4603109"/>
                <a:gd name="connsiteY395" fmla="*/ 0 h 924402"/>
                <a:gd name="connsiteX396" fmla="*/ 2924111 w 4603109"/>
                <a:gd name="connsiteY396" fmla="*/ 0 h 924402"/>
                <a:gd name="connsiteX397" fmla="*/ 2927136 w 4603109"/>
                <a:gd name="connsiteY397" fmla="*/ 0 h 924402"/>
                <a:gd name="connsiteX398" fmla="*/ 2933561 w 4603109"/>
                <a:gd name="connsiteY398" fmla="*/ 0 h 924402"/>
                <a:gd name="connsiteX399" fmla="*/ 2939580 w 4603109"/>
                <a:gd name="connsiteY399" fmla="*/ 0 h 924402"/>
                <a:gd name="connsiteX400" fmla="*/ 2941275 w 4603109"/>
                <a:gd name="connsiteY400" fmla="*/ 0 h 924402"/>
                <a:gd name="connsiteX401" fmla="*/ 2941543 w 4603109"/>
                <a:gd name="connsiteY401" fmla="*/ 0 h 924402"/>
                <a:gd name="connsiteX402" fmla="*/ 2945586 w 4603109"/>
                <a:gd name="connsiteY402" fmla="*/ 0 h 924402"/>
                <a:gd name="connsiteX403" fmla="*/ 2950032 w 4603109"/>
                <a:gd name="connsiteY403" fmla="*/ 0 h 924402"/>
                <a:gd name="connsiteX404" fmla="*/ 2955662 w 4603109"/>
                <a:gd name="connsiteY404" fmla="*/ 0 h 924402"/>
                <a:gd name="connsiteX405" fmla="*/ 2955709 w 4603109"/>
                <a:gd name="connsiteY405" fmla="*/ 0 h 924402"/>
                <a:gd name="connsiteX406" fmla="*/ 2957200 w 4603109"/>
                <a:gd name="connsiteY406" fmla="*/ 0 h 924402"/>
                <a:gd name="connsiteX407" fmla="*/ 2957747 w 4603109"/>
                <a:gd name="connsiteY407" fmla="*/ 0 h 924402"/>
                <a:gd name="connsiteX408" fmla="*/ 2968152 w 4603109"/>
                <a:gd name="connsiteY408" fmla="*/ 0 h 924402"/>
                <a:gd name="connsiteX409" fmla="*/ 2969644 w 4603109"/>
                <a:gd name="connsiteY409" fmla="*/ 0 h 924402"/>
                <a:gd name="connsiteX410" fmla="*/ 2972667 w 4603109"/>
                <a:gd name="connsiteY410" fmla="*/ 0 h 924402"/>
                <a:gd name="connsiteX411" fmla="*/ 2977114 w 4603109"/>
                <a:gd name="connsiteY411" fmla="*/ 0 h 924402"/>
                <a:gd name="connsiteX412" fmla="*/ 2984829 w 4603109"/>
                <a:gd name="connsiteY412" fmla="*/ 0 h 924402"/>
                <a:gd name="connsiteX413" fmla="*/ 2985727 w 4603109"/>
                <a:gd name="connsiteY413" fmla="*/ 0 h 924402"/>
                <a:gd name="connsiteX414" fmla="*/ 2999370 w 4603109"/>
                <a:gd name="connsiteY414" fmla="*/ 0 h 924402"/>
                <a:gd name="connsiteX415" fmla="*/ 3021815 w 4603109"/>
                <a:gd name="connsiteY415" fmla="*/ 0 h 924402"/>
                <a:gd name="connsiteX416" fmla="*/ 3031265 w 4603109"/>
                <a:gd name="connsiteY416" fmla="*/ 0 h 924402"/>
                <a:gd name="connsiteX417" fmla="*/ 3042230 w 4603109"/>
                <a:gd name="connsiteY417" fmla="*/ 0 h 924402"/>
                <a:gd name="connsiteX418" fmla="*/ 3044946 w 4603109"/>
                <a:gd name="connsiteY418" fmla="*/ 0 h 924402"/>
                <a:gd name="connsiteX419" fmla="*/ 3051880 w 4603109"/>
                <a:gd name="connsiteY419" fmla="*/ 0 h 924402"/>
                <a:gd name="connsiteX420" fmla="*/ 3061330 w 4603109"/>
                <a:gd name="connsiteY420" fmla="*/ 0 h 924402"/>
                <a:gd name="connsiteX421" fmla="*/ 3067349 w 4603109"/>
                <a:gd name="connsiteY421" fmla="*/ 0 h 924402"/>
                <a:gd name="connsiteX422" fmla="*/ 3069312 w 4603109"/>
                <a:gd name="connsiteY422" fmla="*/ 0 h 924402"/>
                <a:gd name="connsiteX423" fmla="*/ 3073355 w 4603109"/>
                <a:gd name="connsiteY423" fmla="*/ 0 h 924402"/>
                <a:gd name="connsiteX424" fmla="*/ 3073518 w 4603109"/>
                <a:gd name="connsiteY424" fmla="*/ 0 h 924402"/>
                <a:gd name="connsiteX425" fmla="*/ 3075011 w 4603109"/>
                <a:gd name="connsiteY425" fmla="*/ 0 h 924402"/>
                <a:gd name="connsiteX426" fmla="*/ 3077801 w 4603109"/>
                <a:gd name="connsiteY426" fmla="*/ 0 h 924402"/>
                <a:gd name="connsiteX427" fmla="*/ 3095921 w 4603109"/>
                <a:gd name="connsiteY427" fmla="*/ 0 h 924402"/>
                <a:gd name="connsiteX428" fmla="*/ 3097413 w 4603109"/>
                <a:gd name="connsiteY428" fmla="*/ 0 h 924402"/>
                <a:gd name="connsiteX429" fmla="*/ 3100436 w 4603109"/>
                <a:gd name="connsiteY429" fmla="*/ 0 h 924402"/>
                <a:gd name="connsiteX430" fmla="*/ 3103552 w 4603109"/>
                <a:gd name="connsiteY430" fmla="*/ 0 h 924402"/>
                <a:gd name="connsiteX431" fmla="*/ 3104883 w 4603109"/>
                <a:gd name="connsiteY431" fmla="*/ 0 h 924402"/>
                <a:gd name="connsiteX432" fmla="*/ 3120023 w 4603109"/>
                <a:gd name="connsiteY432" fmla="*/ 0 h 924402"/>
                <a:gd name="connsiteX433" fmla="*/ 3120445 w 4603109"/>
                <a:gd name="connsiteY433" fmla="*/ 0 h 924402"/>
                <a:gd name="connsiteX434" fmla="*/ 3149018 w 4603109"/>
                <a:gd name="connsiteY434" fmla="*/ 0 h 924402"/>
                <a:gd name="connsiteX435" fmla="*/ 3150088 w 4603109"/>
                <a:gd name="connsiteY435" fmla="*/ 0 h 924402"/>
                <a:gd name="connsiteX436" fmla="*/ 3150509 w 4603109"/>
                <a:gd name="connsiteY436" fmla="*/ 0 h 924402"/>
                <a:gd name="connsiteX437" fmla="*/ 3171054 w 4603109"/>
                <a:gd name="connsiteY437" fmla="*/ 0 h 924402"/>
                <a:gd name="connsiteX438" fmla="*/ 3172715 w 4603109"/>
                <a:gd name="connsiteY438" fmla="*/ 0 h 924402"/>
                <a:gd name="connsiteX439" fmla="*/ 3199627 w 4603109"/>
                <a:gd name="connsiteY439" fmla="*/ 0 h 924402"/>
                <a:gd name="connsiteX440" fmla="*/ 3201119 w 4603109"/>
                <a:gd name="connsiteY440" fmla="*/ 0 h 924402"/>
                <a:gd name="connsiteX441" fmla="*/ 3201287 w 4603109"/>
                <a:gd name="connsiteY441" fmla="*/ 0 h 924402"/>
                <a:gd name="connsiteX442" fmla="*/ 3201751 w 4603109"/>
                <a:gd name="connsiteY442" fmla="*/ 0 h 924402"/>
                <a:gd name="connsiteX443" fmla="*/ 3202780 w 4603109"/>
                <a:gd name="connsiteY443" fmla="*/ 0 h 924402"/>
                <a:gd name="connsiteX444" fmla="*/ 3217515 w 4603109"/>
                <a:gd name="connsiteY444" fmla="*/ 0 h 924402"/>
                <a:gd name="connsiteX445" fmla="*/ 3224152 w 4603109"/>
                <a:gd name="connsiteY445" fmla="*/ 0 h 924402"/>
                <a:gd name="connsiteX446" fmla="*/ 3230324 w 4603109"/>
                <a:gd name="connsiteY446" fmla="*/ 0 h 924402"/>
                <a:gd name="connsiteX447" fmla="*/ 3231321 w 4603109"/>
                <a:gd name="connsiteY447" fmla="*/ 0 h 924402"/>
                <a:gd name="connsiteX448" fmla="*/ 3231816 w 4603109"/>
                <a:gd name="connsiteY448" fmla="*/ 0 h 924402"/>
                <a:gd name="connsiteX449" fmla="*/ 3243763 w 4603109"/>
                <a:gd name="connsiteY449" fmla="*/ 0 h 924402"/>
                <a:gd name="connsiteX450" fmla="*/ 3246088 w 4603109"/>
                <a:gd name="connsiteY450" fmla="*/ 0 h 924402"/>
                <a:gd name="connsiteX451" fmla="*/ 3247580 w 4603109"/>
                <a:gd name="connsiteY451" fmla="*/ 0 h 924402"/>
                <a:gd name="connsiteX452" fmla="*/ 3247792 w 4603109"/>
                <a:gd name="connsiteY452" fmla="*/ 0 h 924402"/>
                <a:gd name="connsiteX453" fmla="*/ 3248214 w 4603109"/>
                <a:gd name="connsiteY453" fmla="*/ 0 h 924402"/>
                <a:gd name="connsiteX454" fmla="*/ 3252725 w 4603109"/>
                <a:gd name="connsiteY454" fmla="*/ 0 h 924402"/>
                <a:gd name="connsiteX455" fmla="*/ 3254217 w 4603109"/>
                <a:gd name="connsiteY455" fmla="*/ 0 h 924402"/>
                <a:gd name="connsiteX456" fmla="*/ 3260235 w 4603109"/>
                <a:gd name="connsiteY456" fmla="*/ 0 h 924402"/>
                <a:gd name="connsiteX457" fmla="*/ 3276787 w 4603109"/>
                <a:gd name="connsiteY457" fmla="*/ 0 h 924402"/>
                <a:gd name="connsiteX458" fmla="*/ 3277857 w 4603109"/>
                <a:gd name="connsiteY458" fmla="*/ 0 h 924402"/>
                <a:gd name="connsiteX459" fmla="*/ 3278278 w 4603109"/>
                <a:gd name="connsiteY459" fmla="*/ 0 h 924402"/>
                <a:gd name="connsiteX460" fmla="*/ 3290300 w 4603109"/>
                <a:gd name="connsiteY460" fmla="*/ 0 h 924402"/>
                <a:gd name="connsiteX461" fmla="*/ 3298823 w 4603109"/>
                <a:gd name="connsiteY461" fmla="*/ 0 h 924402"/>
                <a:gd name="connsiteX462" fmla="*/ 3327396 w 4603109"/>
                <a:gd name="connsiteY462" fmla="*/ 0 h 924402"/>
                <a:gd name="connsiteX463" fmla="*/ 3328888 w 4603109"/>
                <a:gd name="connsiteY463" fmla="*/ 0 h 924402"/>
                <a:gd name="connsiteX464" fmla="*/ 3329520 w 4603109"/>
                <a:gd name="connsiteY464" fmla="*/ 0 h 924402"/>
                <a:gd name="connsiteX465" fmla="*/ 3345284 w 4603109"/>
                <a:gd name="connsiteY465" fmla="*/ 0 h 924402"/>
                <a:gd name="connsiteX466" fmla="*/ 3349129 w 4603109"/>
                <a:gd name="connsiteY466" fmla="*/ 0 h 924402"/>
                <a:gd name="connsiteX467" fmla="*/ 3351921 w 4603109"/>
                <a:gd name="connsiteY467" fmla="*/ 0 h 924402"/>
                <a:gd name="connsiteX468" fmla="*/ 3358093 w 4603109"/>
                <a:gd name="connsiteY468" fmla="*/ 0 h 924402"/>
                <a:gd name="connsiteX469" fmla="*/ 3359585 w 4603109"/>
                <a:gd name="connsiteY469" fmla="*/ 0 h 924402"/>
                <a:gd name="connsiteX470" fmla="*/ 3371532 w 4603109"/>
                <a:gd name="connsiteY470" fmla="*/ 0 h 924402"/>
                <a:gd name="connsiteX471" fmla="*/ 3373857 w 4603109"/>
                <a:gd name="connsiteY471" fmla="*/ 0 h 924402"/>
                <a:gd name="connsiteX472" fmla="*/ 3375349 w 4603109"/>
                <a:gd name="connsiteY472" fmla="*/ 0 h 924402"/>
                <a:gd name="connsiteX473" fmla="*/ 3380494 w 4603109"/>
                <a:gd name="connsiteY473" fmla="*/ 0 h 924402"/>
                <a:gd name="connsiteX474" fmla="*/ 3381986 w 4603109"/>
                <a:gd name="connsiteY474" fmla="*/ 0 h 924402"/>
                <a:gd name="connsiteX475" fmla="*/ 3388004 w 4603109"/>
                <a:gd name="connsiteY475" fmla="*/ 0 h 924402"/>
                <a:gd name="connsiteX476" fmla="*/ 3408282 w 4603109"/>
                <a:gd name="connsiteY476" fmla="*/ 0 h 924402"/>
                <a:gd name="connsiteX477" fmla="*/ 3418069 w 4603109"/>
                <a:gd name="connsiteY477" fmla="*/ 0 h 924402"/>
                <a:gd name="connsiteX478" fmla="*/ 3424207 w 4603109"/>
                <a:gd name="connsiteY478" fmla="*/ 0 h 924402"/>
                <a:gd name="connsiteX479" fmla="*/ 3424753 w 4603109"/>
                <a:gd name="connsiteY479" fmla="*/ 0 h 924402"/>
                <a:gd name="connsiteX480" fmla="*/ 3452733 w 4603109"/>
                <a:gd name="connsiteY480" fmla="*/ 0 h 924402"/>
                <a:gd name="connsiteX481" fmla="*/ 3454818 w 4603109"/>
                <a:gd name="connsiteY481" fmla="*/ 0 h 924402"/>
                <a:gd name="connsiteX482" fmla="*/ 3476898 w 4603109"/>
                <a:gd name="connsiteY482" fmla="*/ 0 h 924402"/>
                <a:gd name="connsiteX483" fmla="*/ 3496441 w 4603109"/>
                <a:gd name="connsiteY483" fmla="*/ 0 h 924402"/>
                <a:gd name="connsiteX484" fmla="*/ 3509236 w 4603109"/>
                <a:gd name="connsiteY484" fmla="*/ 0 h 924402"/>
                <a:gd name="connsiteX485" fmla="*/ 3518886 w 4603109"/>
                <a:gd name="connsiteY485" fmla="*/ 0 h 924402"/>
                <a:gd name="connsiteX486" fmla="*/ 3528336 w 4603109"/>
                <a:gd name="connsiteY486" fmla="*/ 0 h 924402"/>
                <a:gd name="connsiteX487" fmla="*/ 3536051 w 4603109"/>
                <a:gd name="connsiteY487" fmla="*/ 0 h 924402"/>
                <a:gd name="connsiteX488" fmla="*/ 3539301 w 4603109"/>
                <a:gd name="connsiteY488" fmla="*/ 0 h 924402"/>
                <a:gd name="connsiteX489" fmla="*/ 3540361 w 4603109"/>
                <a:gd name="connsiteY489" fmla="*/ 0 h 924402"/>
                <a:gd name="connsiteX490" fmla="*/ 3544807 w 4603109"/>
                <a:gd name="connsiteY490" fmla="*/ 0 h 924402"/>
                <a:gd name="connsiteX491" fmla="*/ 3551976 w 4603109"/>
                <a:gd name="connsiteY491" fmla="*/ 0 h 924402"/>
                <a:gd name="connsiteX492" fmla="*/ 3552522 w 4603109"/>
                <a:gd name="connsiteY492" fmla="*/ 0 h 924402"/>
                <a:gd name="connsiteX493" fmla="*/ 3564420 w 4603109"/>
                <a:gd name="connsiteY493" fmla="*/ 0 h 924402"/>
                <a:gd name="connsiteX494" fmla="*/ 3570426 w 4603109"/>
                <a:gd name="connsiteY494" fmla="*/ 0 h 924402"/>
                <a:gd name="connsiteX495" fmla="*/ 3574872 w 4603109"/>
                <a:gd name="connsiteY495" fmla="*/ 0 h 924402"/>
                <a:gd name="connsiteX496" fmla="*/ 3580502 w 4603109"/>
                <a:gd name="connsiteY496" fmla="*/ 0 h 924402"/>
                <a:gd name="connsiteX497" fmla="*/ 3582587 w 4603109"/>
                <a:gd name="connsiteY497" fmla="*/ 0 h 924402"/>
                <a:gd name="connsiteX498" fmla="*/ 3624210 w 4603109"/>
                <a:gd name="connsiteY498" fmla="*/ 0 h 924402"/>
                <a:gd name="connsiteX499" fmla="*/ 3637005 w 4603109"/>
                <a:gd name="connsiteY499" fmla="*/ 0 h 924402"/>
                <a:gd name="connsiteX500" fmla="*/ 3646655 w 4603109"/>
                <a:gd name="connsiteY500" fmla="*/ 0 h 924402"/>
                <a:gd name="connsiteX501" fmla="*/ 3656105 w 4603109"/>
                <a:gd name="connsiteY501" fmla="*/ 0 h 924402"/>
                <a:gd name="connsiteX502" fmla="*/ 3667070 w 4603109"/>
                <a:gd name="connsiteY502" fmla="*/ 0 h 924402"/>
                <a:gd name="connsiteX503" fmla="*/ 3668130 w 4603109"/>
                <a:gd name="connsiteY503" fmla="*/ 0 h 924402"/>
                <a:gd name="connsiteX504" fmla="*/ 3669786 w 4603109"/>
                <a:gd name="connsiteY504" fmla="*/ 0 h 924402"/>
                <a:gd name="connsiteX505" fmla="*/ 3672576 w 4603109"/>
                <a:gd name="connsiteY505" fmla="*/ 0 h 924402"/>
                <a:gd name="connsiteX506" fmla="*/ 3692189 w 4603109"/>
                <a:gd name="connsiteY506" fmla="*/ 0 h 924402"/>
                <a:gd name="connsiteX507" fmla="*/ 3698195 w 4603109"/>
                <a:gd name="connsiteY507" fmla="*/ 0 h 924402"/>
                <a:gd name="connsiteX508" fmla="*/ 3702641 w 4603109"/>
                <a:gd name="connsiteY508" fmla="*/ 0 h 924402"/>
                <a:gd name="connsiteX509" fmla="*/ 3744863 w 4603109"/>
                <a:gd name="connsiteY509" fmla="*/ 0 h 924402"/>
                <a:gd name="connsiteX510" fmla="*/ 3745285 w 4603109"/>
                <a:gd name="connsiteY510" fmla="*/ 0 h 924402"/>
                <a:gd name="connsiteX511" fmla="*/ 3795894 w 4603109"/>
                <a:gd name="connsiteY511" fmla="*/ 0 h 924402"/>
                <a:gd name="connsiteX512" fmla="*/ 3797555 w 4603109"/>
                <a:gd name="connsiteY512" fmla="*/ 0 h 924402"/>
                <a:gd name="connsiteX513" fmla="*/ 3826591 w 4603109"/>
                <a:gd name="connsiteY513" fmla="*/ 0 h 924402"/>
                <a:gd name="connsiteX514" fmla="*/ 3842355 w 4603109"/>
                <a:gd name="connsiteY514" fmla="*/ 0 h 924402"/>
                <a:gd name="connsiteX515" fmla="*/ 3848992 w 4603109"/>
                <a:gd name="connsiteY515" fmla="*/ 0 h 924402"/>
                <a:gd name="connsiteX516" fmla="*/ 3872632 w 4603109"/>
                <a:gd name="connsiteY516" fmla="*/ 0 h 924402"/>
                <a:gd name="connsiteX517" fmla="*/ 3873054 w 4603109"/>
                <a:gd name="connsiteY517" fmla="*/ 0 h 924402"/>
                <a:gd name="connsiteX518" fmla="*/ 3885075 w 4603109"/>
                <a:gd name="connsiteY518" fmla="*/ 0 h 924402"/>
                <a:gd name="connsiteX519" fmla="*/ 3923663 w 4603109"/>
                <a:gd name="connsiteY519" fmla="*/ 0 h 924402"/>
                <a:gd name="connsiteX520" fmla="*/ 3954360 w 4603109"/>
                <a:gd name="connsiteY520" fmla="*/ 0 h 924402"/>
                <a:gd name="connsiteX521" fmla="*/ 3970124 w 4603109"/>
                <a:gd name="connsiteY521" fmla="*/ 0 h 924402"/>
                <a:gd name="connsiteX522" fmla="*/ 3976761 w 4603109"/>
                <a:gd name="connsiteY522" fmla="*/ 0 h 924402"/>
                <a:gd name="connsiteX523" fmla="*/ 4012844 w 4603109"/>
                <a:gd name="connsiteY523" fmla="*/ 0 h 924402"/>
                <a:gd name="connsiteX524" fmla="*/ 4049593 w 4603109"/>
                <a:gd name="connsiteY524" fmla="*/ 0 h 924402"/>
                <a:gd name="connsiteX525" fmla="*/ 4169647 w 4603109"/>
                <a:gd name="connsiteY525" fmla="*/ 0 h 924402"/>
                <a:gd name="connsiteX526" fmla="*/ 4177362 w 4603109"/>
                <a:gd name="connsiteY526" fmla="*/ 0 h 924402"/>
                <a:gd name="connsiteX527" fmla="*/ 4297416 w 4603109"/>
                <a:gd name="connsiteY527" fmla="*/ 0 h 924402"/>
                <a:gd name="connsiteX528" fmla="*/ 4379339 w 4603109"/>
                <a:gd name="connsiteY528" fmla="*/ 47054 h 924402"/>
                <a:gd name="connsiteX529" fmla="*/ 4591731 w 4603109"/>
                <a:gd name="connsiteY529" fmla="*/ 415146 h 924402"/>
                <a:gd name="connsiteX530" fmla="*/ 4591731 w 4603109"/>
                <a:gd name="connsiteY530" fmla="*/ 509257 h 924402"/>
                <a:gd name="connsiteX531" fmla="*/ 4379339 w 4603109"/>
                <a:gd name="connsiteY531" fmla="*/ 877348 h 924402"/>
                <a:gd name="connsiteX532" fmla="*/ 4297416 w 4603109"/>
                <a:gd name="connsiteY532" fmla="*/ 924402 h 924402"/>
                <a:gd name="connsiteX533" fmla="*/ 4169647 w 4603109"/>
                <a:gd name="connsiteY533" fmla="*/ 924402 h 924402"/>
                <a:gd name="connsiteX534" fmla="*/ 3976761 w 4603109"/>
                <a:gd name="connsiteY534" fmla="*/ 924402 h 924402"/>
                <a:gd name="connsiteX535" fmla="*/ 3872632 w 4603109"/>
                <a:gd name="connsiteY535" fmla="*/ 924402 h 924402"/>
                <a:gd name="connsiteX536" fmla="*/ 3848992 w 4603109"/>
                <a:gd name="connsiteY536" fmla="*/ 924402 h 924402"/>
                <a:gd name="connsiteX537" fmla="*/ 3744863 w 4603109"/>
                <a:gd name="connsiteY537" fmla="*/ 924402 h 924402"/>
                <a:gd name="connsiteX538" fmla="*/ 3702641 w 4603109"/>
                <a:gd name="connsiteY538" fmla="*/ 924402 h 924402"/>
                <a:gd name="connsiteX539" fmla="*/ 3672576 w 4603109"/>
                <a:gd name="connsiteY539" fmla="*/ 924402 h 924402"/>
                <a:gd name="connsiteX540" fmla="*/ 3656105 w 4603109"/>
                <a:gd name="connsiteY540" fmla="*/ 924402 h 924402"/>
                <a:gd name="connsiteX541" fmla="*/ 3574872 w 4603109"/>
                <a:gd name="connsiteY541" fmla="*/ 924402 h 924402"/>
                <a:gd name="connsiteX542" fmla="*/ 3551976 w 4603109"/>
                <a:gd name="connsiteY542" fmla="*/ 924402 h 924402"/>
                <a:gd name="connsiteX543" fmla="*/ 3544807 w 4603109"/>
                <a:gd name="connsiteY543" fmla="*/ 924402 h 924402"/>
                <a:gd name="connsiteX544" fmla="*/ 3528336 w 4603109"/>
                <a:gd name="connsiteY544" fmla="*/ 924402 h 924402"/>
                <a:gd name="connsiteX545" fmla="*/ 3424207 w 4603109"/>
                <a:gd name="connsiteY545" fmla="*/ 924402 h 924402"/>
                <a:gd name="connsiteX546" fmla="*/ 3381986 w 4603109"/>
                <a:gd name="connsiteY546" fmla="*/ 924402 h 924402"/>
                <a:gd name="connsiteX547" fmla="*/ 3380494 w 4603109"/>
                <a:gd name="connsiteY547" fmla="*/ 924402 h 924402"/>
                <a:gd name="connsiteX548" fmla="*/ 3351921 w 4603109"/>
                <a:gd name="connsiteY548" fmla="*/ 924402 h 924402"/>
                <a:gd name="connsiteX549" fmla="*/ 3277857 w 4603109"/>
                <a:gd name="connsiteY549" fmla="*/ 924402 h 924402"/>
                <a:gd name="connsiteX550" fmla="*/ 3254217 w 4603109"/>
                <a:gd name="connsiteY550" fmla="*/ 924402 h 924402"/>
                <a:gd name="connsiteX551" fmla="*/ 3252725 w 4603109"/>
                <a:gd name="connsiteY551" fmla="*/ 924402 h 924402"/>
                <a:gd name="connsiteX552" fmla="*/ 3247792 w 4603109"/>
                <a:gd name="connsiteY552" fmla="*/ 924402 h 924402"/>
                <a:gd name="connsiteX553" fmla="*/ 3231321 w 4603109"/>
                <a:gd name="connsiteY553" fmla="*/ 924402 h 924402"/>
                <a:gd name="connsiteX554" fmla="*/ 3224152 w 4603109"/>
                <a:gd name="connsiteY554" fmla="*/ 924402 h 924402"/>
                <a:gd name="connsiteX555" fmla="*/ 3150088 w 4603109"/>
                <a:gd name="connsiteY555" fmla="*/ 924402 h 924402"/>
                <a:gd name="connsiteX556" fmla="*/ 3120023 w 4603109"/>
                <a:gd name="connsiteY556" fmla="*/ 924402 h 924402"/>
                <a:gd name="connsiteX557" fmla="*/ 3104883 w 4603109"/>
                <a:gd name="connsiteY557" fmla="*/ 924402 h 924402"/>
                <a:gd name="connsiteX558" fmla="*/ 3103552 w 4603109"/>
                <a:gd name="connsiteY558" fmla="*/ 924402 h 924402"/>
                <a:gd name="connsiteX559" fmla="*/ 3077801 w 4603109"/>
                <a:gd name="connsiteY559" fmla="*/ 924402 h 924402"/>
                <a:gd name="connsiteX560" fmla="*/ 3061330 w 4603109"/>
                <a:gd name="connsiteY560" fmla="*/ 924402 h 924402"/>
                <a:gd name="connsiteX561" fmla="*/ 3031265 w 4603109"/>
                <a:gd name="connsiteY561" fmla="*/ 924402 h 924402"/>
                <a:gd name="connsiteX562" fmla="*/ 2977114 w 4603109"/>
                <a:gd name="connsiteY562" fmla="*/ 924402 h 924402"/>
                <a:gd name="connsiteX563" fmla="*/ 2957200 w 4603109"/>
                <a:gd name="connsiteY563" fmla="*/ 924402 h 924402"/>
                <a:gd name="connsiteX564" fmla="*/ 2955709 w 4603109"/>
                <a:gd name="connsiteY564" fmla="*/ 924402 h 924402"/>
                <a:gd name="connsiteX565" fmla="*/ 2950032 w 4603109"/>
                <a:gd name="connsiteY565" fmla="*/ 924402 h 924402"/>
                <a:gd name="connsiteX566" fmla="*/ 2933561 w 4603109"/>
                <a:gd name="connsiteY566" fmla="*/ 924402 h 924402"/>
                <a:gd name="connsiteX567" fmla="*/ 2927136 w 4603109"/>
                <a:gd name="connsiteY567" fmla="*/ 924402 h 924402"/>
                <a:gd name="connsiteX568" fmla="*/ 2903496 w 4603109"/>
                <a:gd name="connsiteY568" fmla="*/ 924402 h 924402"/>
                <a:gd name="connsiteX569" fmla="*/ 2829431 w 4603109"/>
                <a:gd name="connsiteY569" fmla="*/ 924402 h 924402"/>
                <a:gd name="connsiteX570" fmla="*/ 2827940 w 4603109"/>
                <a:gd name="connsiteY570" fmla="*/ 924402 h 924402"/>
                <a:gd name="connsiteX571" fmla="*/ 2799367 w 4603109"/>
                <a:gd name="connsiteY571" fmla="*/ 924402 h 924402"/>
                <a:gd name="connsiteX572" fmla="*/ 2785719 w 4603109"/>
                <a:gd name="connsiteY572" fmla="*/ 924402 h 924402"/>
                <a:gd name="connsiteX573" fmla="*/ 2784228 w 4603109"/>
                <a:gd name="connsiteY573" fmla="*/ 924402 h 924402"/>
                <a:gd name="connsiteX574" fmla="*/ 2757146 w 4603109"/>
                <a:gd name="connsiteY574" fmla="*/ 924402 h 924402"/>
                <a:gd name="connsiteX575" fmla="*/ 2755654 w 4603109"/>
                <a:gd name="connsiteY575" fmla="*/ 924402 h 924402"/>
                <a:gd name="connsiteX576" fmla="*/ 2680098 w 4603109"/>
                <a:gd name="connsiteY576" fmla="*/ 924402 h 924402"/>
                <a:gd name="connsiteX577" fmla="*/ 2657950 w 4603109"/>
                <a:gd name="connsiteY577" fmla="*/ 924402 h 924402"/>
                <a:gd name="connsiteX578" fmla="*/ 2656459 w 4603109"/>
                <a:gd name="connsiteY578" fmla="*/ 924402 h 924402"/>
                <a:gd name="connsiteX579" fmla="*/ 2653017 w 4603109"/>
                <a:gd name="connsiteY579" fmla="*/ 924402 h 924402"/>
                <a:gd name="connsiteX580" fmla="*/ 2636545 w 4603109"/>
                <a:gd name="connsiteY580" fmla="*/ 924402 h 924402"/>
                <a:gd name="connsiteX581" fmla="*/ 2629377 w 4603109"/>
                <a:gd name="connsiteY581" fmla="*/ 924402 h 924402"/>
                <a:gd name="connsiteX582" fmla="*/ 2627885 w 4603109"/>
                <a:gd name="connsiteY582" fmla="*/ 924402 h 924402"/>
                <a:gd name="connsiteX583" fmla="*/ 2606481 w 4603109"/>
                <a:gd name="connsiteY583" fmla="*/ 924402 h 924402"/>
                <a:gd name="connsiteX584" fmla="*/ 2552329 w 4603109"/>
                <a:gd name="connsiteY584" fmla="*/ 924402 h 924402"/>
                <a:gd name="connsiteX585" fmla="*/ 2525248 w 4603109"/>
                <a:gd name="connsiteY585" fmla="*/ 924402 h 924402"/>
                <a:gd name="connsiteX586" fmla="*/ 2510108 w 4603109"/>
                <a:gd name="connsiteY586" fmla="*/ 924402 h 924402"/>
                <a:gd name="connsiteX587" fmla="*/ 2508776 w 4603109"/>
                <a:gd name="connsiteY587" fmla="*/ 924402 h 924402"/>
                <a:gd name="connsiteX588" fmla="*/ 2480043 w 4603109"/>
                <a:gd name="connsiteY588" fmla="*/ 924402 h 924402"/>
                <a:gd name="connsiteX589" fmla="*/ 2478712 w 4603109"/>
                <a:gd name="connsiteY589" fmla="*/ 924402 h 924402"/>
                <a:gd name="connsiteX590" fmla="*/ 2463572 w 4603109"/>
                <a:gd name="connsiteY590" fmla="*/ 924402 h 924402"/>
                <a:gd name="connsiteX591" fmla="*/ 2436490 w 4603109"/>
                <a:gd name="connsiteY591" fmla="*/ 924402 h 924402"/>
                <a:gd name="connsiteX592" fmla="*/ 2382339 w 4603109"/>
                <a:gd name="connsiteY592" fmla="*/ 924402 h 924402"/>
                <a:gd name="connsiteX593" fmla="*/ 2360934 w 4603109"/>
                <a:gd name="connsiteY593" fmla="*/ 924402 h 924402"/>
                <a:gd name="connsiteX594" fmla="*/ 2359443 w 4603109"/>
                <a:gd name="connsiteY594" fmla="*/ 924402 h 924402"/>
                <a:gd name="connsiteX595" fmla="*/ 2352274 w 4603109"/>
                <a:gd name="connsiteY595" fmla="*/ 924402 h 924402"/>
                <a:gd name="connsiteX596" fmla="*/ 2335803 w 4603109"/>
                <a:gd name="connsiteY596" fmla="*/ 924402 h 924402"/>
                <a:gd name="connsiteX597" fmla="*/ 2332360 w 4603109"/>
                <a:gd name="connsiteY597" fmla="*/ 924402 h 924402"/>
                <a:gd name="connsiteX598" fmla="*/ 2332328 w 4603109"/>
                <a:gd name="connsiteY598" fmla="*/ 924402 h 924402"/>
                <a:gd name="connsiteX599" fmla="*/ 2330869 w 4603109"/>
                <a:gd name="connsiteY599" fmla="*/ 924402 h 924402"/>
                <a:gd name="connsiteX600" fmla="*/ 2308721 w 4603109"/>
                <a:gd name="connsiteY600" fmla="*/ 924402 h 924402"/>
                <a:gd name="connsiteX601" fmla="*/ 2233165 w 4603109"/>
                <a:gd name="connsiteY601" fmla="*/ 924402 h 924402"/>
                <a:gd name="connsiteX602" fmla="*/ 2231674 w 4603109"/>
                <a:gd name="connsiteY602" fmla="*/ 924402 h 924402"/>
                <a:gd name="connsiteX603" fmla="*/ 2204591 w 4603109"/>
                <a:gd name="connsiteY603" fmla="*/ 924402 h 924402"/>
                <a:gd name="connsiteX604" fmla="*/ 2204559 w 4603109"/>
                <a:gd name="connsiteY604" fmla="*/ 924402 h 924402"/>
                <a:gd name="connsiteX605" fmla="*/ 2203100 w 4603109"/>
                <a:gd name="connsiteY605" fmla="*/ 924402 h 924402"/>
                <a:gd name="connsiteX606" fmla="*/ 2189452 w 4603109"/>
                <a:gd name="connsiteY606" fmla="*/ 924402 h 924402"/>
                <a:gd name="connsiteX607" fmla="*/ 2160879 w 4603109"/>
                <a:gd name="connsiteY607" fmla="*/ 924402 h 924402"/>
                <a:gd name="connsiteX608" fmla="*/ 2159388 w 4603109"/>
                <a:gd name="connsiteY608" fmla="*/ 924402 h 924402"/>
                <a:gd name="connsiteX609" fmla="*/ 2085323 w 4603109"/>
                <a:gd name="connsiteY609" fmla="*/ 924402 h 924402"/>
                <a:gd name="connsiteX610" fmla="*/ 2077294 w 4603109"/>
                <a:gd name="connsiteY610" fmla="*/ 924402 h 924402"/>
                <a:gd name="connsiteX611" fmla="*/ 2061683 w 4603109"/>
                <a:gd name="connsiteY611" fmla="*/ 924402 h 924402"/>
                <a:gd name="connsiteX612" fmla="*/ 2055258 w 4603109"/>
                <a:gd name="connsiteY612" fmla="*/ 924402 h 924402"/>
                <a:gd name="connsiteX613" fmla="*/ 2038787 w 4603109"/>
                <a:gd name="connsiteY613" fmla="*/ 924402 h 924402"/>
                <a:gd name="connsiteX614" fmla="*/ 2033110 w 4603109"/>
                <a:gd name="connsiteY614" fmla="*/ 924402 h 924402"/>
                <a:gd name="connsiteX615" fmla="*/ 2031619 w 4603109"/>
                <a:gd name="connsiteY615" fmla="*/ 924402 h 924402"/>
                <a:gd name="connsiteX616" fmla="*/ 2011705 w 4603109"/>
                <a:gd name="connsiteY616" fmla="*/ 924402 h 924402"/>
                <a:gd name="connsiteX617" fmla="*/ 1957554 w 4603109"/>
                <a:gd name="connsiteY617" fmla="*/ 924402 h 924402"/>
                <a:gd name="connsiteX618" fmla="*/ 1949525 w 4603109"/>
                <a:gd name="connsiteY618" fmla="*/ 924402 h 924402"/>
                <a:gd name="connsiteX619" fmla="*/ 1927489 w 4603109"/>
                <a:gd name="connsiteY619" fmla="*/ 924402 h 924402"/>
                <a:gd name="connsiteX620" fmla="*/ 1911018 w 4603109"/>
                <a:gd name="connsiteY620" fmla="*/ 924402 h 924402"/>
                <a:gd name="connsiteX621" fmla="*/ 1907543 w 4603109"/>
                <a:gd name="connsiteY621" fmla="*/ 924402 h 924402"/>
                <a:gd name="connsiteX622" fmla="*/ 1885268 w 4603109"/>
                <a:gd name="connsiteY622" fmla="*/ 924402 h 924402"/>
                <a:gd name="connsiteX623" fmla="*/ 1883936 w 4603109"/>
                <a:gd name="connsiteY623" fmla="*/ 924402 h 924402"/>
                <a:gd name="connsiteX624" fmla="*/ 1868796 w 4603109"/>
                <a:gd name="connsiteY624" fmla="*/ 924402 h 924402"/>
                <a:gd name="connsiteX625" fmla="*/ 1838732 w 4603109"/>
                <a:gd name="connsiteY625" fmla="*/ 924402 h 924402"/>
                <a:gd name="connsiteX626" fmla="*/ 1779774 w 4603109"/>
                <a:gd name="connsiteY626" fmla="*/ 924402 h 924402"/>
                <a:gd name="connsiteX627" fmla="*/ 1764668 w 4603109"/>
                <a:gd name="connsiteY627" fmla="*/ 924402 h 924402"/>
                <a:gd name="connsiteX628" fmla="*/ 1757499 w 4603109"/>
                <a:gd name="connsiteY628" fmla="*/ 924402 h 924402"/>
                <a:gd name="connsiteX629" fmla="*/ 1741027 w 4603109"/>
                <a:gd name="connsiteY629" fmla="*/ 924402 h 924402"/>
                <a:gd name="connsiteX630" fmla="*/ 1737552 w 4603109"/>
                <a:gd name="connsiteY630" fmla="*/ 924402 h 924402"/>
                <a:gd name="connsiteX631" fmla="*/ 1736094 w 4603109"/>
                <a:gd name="connsiteY631" fmla="*/ 924402 h 924402"/>
                <a:gd name="connsiteX632" fmla="*/ 1734603 w 4603109"/>
                <a:gd name="connsiteY632" fmla="*/ 924402 h 924402"/>
                <a:gd name="connsiteX633" fmla="*/ 1710963 w 4603109"/>
                <a:gd name="connsiteY633" fmla="*/ 924402 h 924402"/>
                <a:gd name="connsiteX634" fmla="*/ 1707488 w 4603109"/>
                <a:gd name="connsiteY634" fmla="*/ 924402 h 924402"/>
                <a:gd name="connsiteX635" fmla="*/ 1652509 w 4603109"/>
                <a:gd name="connsiteY635" fmla="*/ 924402 h 924402"/>
                <a:gd name="connsiteX636" fmla="*/ 1636899 w 4603109"/>
                <a:gd name="connsiteY636" fmla="*/ 924402 h 924402"/>
                <a:gd name="connsiteX637" fmla="*/ 1609783 w 4603109"/>
                <a:gd name="connsiteY637" fmla="*/ 924402 h 924402"/>
                <a:gd name="connsiteX638" fmla="*/ 1608325 w 4603109"/>
                <a:gd name="connsiteY638" fmla="*/ 924402 h 924402"/>
                <a:gd name="connsiteX639" fmla="*/ 1606834 w 4603109"/>
                <a:gd name="connsiteY639" fmla="*/ 924402 h 924402"/>
                <a:gd name="connsiteX640" fmla="*/ 1579719 w 4603109"/>
                <a:gd name="connsiteY640" fmla="*/ 924402 h 924402"/>
                <a:gd name="connsiteX641" fmla="*/ 1564612 w 4603109"/>
                <a:gd name="connsiteY641" fmla="*/ 924402 h 924402"/>
                <a:gd name="connsiteX642" fmla="*/ 1524740 w 4603109"/>
                <a:gd name="connsiteY642" fmla="*/ 924402 h 924402"/>
                <a:gd name="connsiteX643" fmla="*/ 1482518 w 4603109"/>
                <a:gd name="connsiteY643" fmla="*/ 924402 h 924402"/>
                <a:gd name="connsiteX644" fmla="*/ 1460483 w 4603109"/>
                <a:gd name="connsiteY644" fmla="*/ 924402 h 924402"/>
                <a:gd name="connsiteX645" fmla="*/ 1452454 w 4603109"/>
                <a:gd name="connsiteY645" fmla="*/ 924402 h 924402"/>
                <a:gd name="connsiteX646" fmla="*/ 1444011 w 4603109"/>
                <a:gd name="connsiteY646" fmla="*/ 924402 h 924402"/>
                <a:gd name="connsiteX647" fmla="*/ 1436843 w 4603109"/>
                <a:gd name="connsiteY647" fmla="*/ 924402 h 924402"/>
                <a:gd name="connsiteX648" fmla="*/ 1413947 w 4603109"/>
                <a:gd name="connsiteY648" fmla="*/ 924402 h 924402"/>
                <a:gd name="connsiteX649" fmla="*/ 1354749 w 4603109"/>
                <a:gd name="connsiteY649" fmla="*/ 924402 h 924402"/>
                <a:gd name="connsiteX650" fmla="*/ 1332714 w 4603109"/>
                <a:gd name="connsiteY650" fmla="*/ 924402 h 924402"/>
                <a:gd name="connsiteX651" fmla="*/ 1324685 w 4603109"/>
                <a:gd name="connsiteY651" fmla="*/ 924402 h 924402"/>
                <a:gd name="connsiteX652" fmla="*/ 1316242 w 4603109"/>
                <a:gd name="connsiteY652" fmla="*/ 924402 h 924402"/>
                <a:gd name="connsiteX653" fmla="*/ 1312767 w 4603109"/>
                <a:gd name="connsiteY653" fmla="*/ 924402 h 924402"/>
                <a:gd name="connsiteX654" fmla="*/ 1286178 w 4603109"/>
                <a:gd name="connsiteY654" fmla="*/ 924402 h 924402"/>
                <a:gd name="connsiteX655" fmla="*/ 1282703 w 4603109"/>
                <a:gd name="connsiteY655" fmla="*/ 924402 h 924402"/>
                <a:gd name="connsiteX656" fmla="*/ 1243956 w 4603109"/>
                <a:gd name="connsiteY656" fmla="*/ 924402 h 924402"/>
                <a:gd name="connsiteX657" fmla="*/ 1184998 w 4603109"/>
                <a:gd name="connsiteY657" fmla="*/ 924402 h 924402"/>
                <a:gd name="connsiteX658" fmla="*/ 1154934 w 4603109"/>
                <a:gd name="connsiteY658" fmla="*/ 924402 h 924402"/>
                <a:gd name="connsiteX659" fmla="*/ 1139828 w 4603109"/>
                <a:gd name="connsiteY659" fmla="*/ 924402 h 924402"/>
                <a:gd name="connsiteX660" fmla="*/ 1116187 w 4603109"/>
                <a:gd name="connsiteY660" fmla="*/ 924402 h 924402"/>
                <a:gd name="connsiteX661" fmla="*/ 1112712 w 4603109"/>
                <a:gd name="connsiteY661" fmla="*/ 924402 h 924402"/>
                <a:gd name="connsiteX662" fmla="*/ 1057734 w 4603109"/>
                <a:gd name="connsiteY662" fmla="*/ 924402 h 924402"/>
                <a:gd name="connsiteX663" fmla="*/ 1027669 w 4603109"/>
                <a:gd name="connsiteY663" fmla="*/ 924402 h 924402"/>
                <a:gd name="connsiteX664" fmla="*/ 1012059 w 4603109"/>
                <a:gd name="connsiteY664" fmla="*/ 924402 h 924402"/>
                <a:gd name="connsiteX665" fmla="*/ 984943 w 4603109"/>
                <a:gd name="connsiteY665" fmla="*/ 924402 h 924402"/>
                <a:gd name="connsiteX666" fmla="*/ 929965 w 4603109"/>
                <a:gd name="connsiteY666" fmla="*/ 924402 h 924402"/>
                <a:gd name="connsiteX667" fmla="*/ 899900 w 4603109"/>
                <a:gd name="connsiteY667" fmla="*/ 924402 h 924402"/>
                <a:gd name="connsiteX668" fmla="*/ 857678 w 4603109"/>
                <a:gd name="connsiteY668" fmla="*/ 924402 h 924402"/>
                <a:gd name="connsiteX669" fmla="*/ 819171 w 4603109"/>
                <a:gd name="connsiteY669" fmla="*/ 924402 h 924402"/>
                <a:gd name="connsiteX670" fmla="*/ 729909 w 4603109"/>
                <a:gd name="connsiteY670" fmla="*/ 924402 h 924402"/>
                <a:gd name="connsiteX671" fmla="*/ 691402 w 4603109"/>
                <a:gd name="connsiteY671" fmla="*/ 924402 h 924402"/>
                <a:gd name="connsiteX672" fmla="*/ 687927 w 4603109"/>
                <a:gd name="connsiteY672" fmla="*/ 924402 h 924402"/>
                <a:gd name="connsiteX673" fmla="*/ 560158 w 4603109"/>
                <a:gd name="connsiteY673" fmla="*/ 924402 h 924402"/>
                <a:gd name="connsiteX674" fmla="*/ 432894 w 4603109"/>
                <a:gd name="connsiteY674" fmla="*/ 924402 h 924402"/>
                <a:gd name="connsiteX675" fmla="*/ 305125 w 4603109"/>
                <a:gd name="connsiteY675" fmla="*/ 924402 h 924402"/>
                <a:gd name="connsiteX676" fmla="*/ 223202 w 4603109"/>
                <a:gd name="connsiteY676" fmla="*/ 877348 h 924402"/>
                <a:gd name="connsiteX677" fmla="*/ 10809 w 4603109"/>
                <a:gd name="connsiteY677" fmla="*/ 509257 h 924402"/>
                <a:gd name="connsiteX678" fmla="*/ 10809 w 4603109"/>
                <a:gd name="connsiteY678" fmla="*/ 415146 h 924402"/>
                <a:gd name="connsiteX679" fmla="*/ 223202 w 4603109"/>
                <a:gd name="connsiteY679" fmla="*/ 47054 h 924402"/>
                <a:gd name="connsiteX680" fmla="*/ 305125 w 4603109"/>
                <a:gd name="connsiteY680" fmla="*/ 0 h 92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Lst>
              <a:rect l="l" t="t" r="r" b="b"/>
              <a:pathLst>
                <a:path w="4603109" h="924402">
                  <a:moveTo>
                    <a:pt x="305125" y="0"/>
                  </a:moveTo>
                  <a:lnTo>
                    <a:pt x="432894" y="0"/>
                  </a:lnTo>
                  <a:lnTo>
                    <a:pt x="445336" y="0"/>
                  </a:lnTo>
                  <a:cubicBezTo>
                    <a:pt x="485989" y="0"/>
                    <a:pt x="520835" y="0"/>
                    <a:pt x="550703" y="0"/>
                  </a:cubicBezTo>
                  <a:lnTo>
                    <a:pt x="560158" y="0"/>
                  </a:lnTo>
                  <a:lnTo>
                    <a:pt x="573105" y="0"/>
                  </a:lnTo>
                  <a:lnTo>
                    <a:pt x="626202" y="0"/>
                  </a:lnTo>
                  <a:cubicBezTo>
                    <a:pt x="646943" y="0"/>
                    <a:pt x="663537" y="0"/>
                    <a:pt x="676811" y="0"/>
                  </a:cubicBezTo>
                  <a:lnTo>
                    <a:pt x="678472" y="0"/>
                  </a:lnTo>
                  <a:lnTo>
                    <a:pt x="687927" y="0"/>
                  </a:lnTo>
                  <a:lnTo>
                    <a:pt x="691402" y="0"/>
                  </a:lnTo>
                  <a:lnTo>
                    <a:pt x="700371" y="0"/>
                  </a:lnTo>
                  <a:lnTo>
                    <a:pt x="707508" y="0"/>
                  </a:lnTo>
                  <a:cubicBezTo>
                    <a:pt x="729909" y="0"/>
                    <a:pt x="729909" y="0"/>
                    <a:pt x="729909" y="0"/>
                  </a:cubicBezTo>
                  <a:lnTo>
                    <a:pt x="753971" y="0"/>
                  </a:lnTo>
                  <a:lnTo>
                    <a:pt x="804580" y="0"/>
                  </a:lnTo>
                  <a:lnTo>
                    <a:pt x="805737" y="0"/>
                  </a:lnTo>
                  <a:lnTo>
                    <a:pt x="819171" y="0"/>
                  </a:lnTo>
                  <a:lnTo>
                    <a:pt x="828140" y="0"/>
                  </a:lnTo>
                  <a:lnTo>
                    <a:pt x="831615" y="0"/>
                  </a:lnTo>
                  <a:lnTo>
                    <a:pt x="835277" y="0"/>
                  </a:lnTo>
                  <a:lnTo>
                    <a:pt x="857678" y="0"/>
                  </a:lnTo>
                  <a:lnTo>
                    <a:pt x="864889" y="0"/>
                  </a:lnTo>
                  <a:lnTo>
                    <a:pt x="899900" y="0"/>
                  </a:lnTo>
                  <a:lnTo>
                    <a:pt x="909341" y="0"/>
                  </a:lnTo>
                  <a:lnTo>
                    <a:pt x="929965" y="0"/>
                  </a:lnTo>
                  <a:lnTo>
                    <a:pt x="933506" y="0"/>
                  </a:lnTo>
                  <a:lnTo>
                    <a:pt x="936982" y="0"/>
                  </a:lnTo>
                  <a:lnTo>
                    <a:pt x="959384" y="0"/>
                  </a:lnTo>
                  <a:lnTo>
                    <a:pt x="962542" y="0"/>
                  </a:lnTo>
                  <a:lnTo>
                    <a:pt x="984943" y="0"/>
                  </a:lnTo>
                  <a:lnTo>
                    <a:pt x="992658" y="0"/>
                  </a:lnTo>
                  <a:lnTo>
                    <a:pt x="1012059" y="0"/>
                  </a:lnTo>
                  <a:lnTo>
                    <a:pt x="1012480" y="0"/>
                  </a:lnTo>
                  <a:lnTo>
                    <a:pt x="1027669" y="0"/>
                  </a:lnTo>
                  <a:lnTo>
                    <a:pt x="1037110" y="0"/>
                  </a:lnTo>
                  <a:lnTo>
                    <a:pt x="1040112" y="0"/>
                  </a:lnTo>
                  <a:lnTo>
                    <a:pt x="1057734" y="0"/>
                  </a:lnTo>
                  <a:lnTo>
                    <a:pt x="1064751" y="0"/>
                  </a:lnTo>
                  <a:lnTo>
                    <a:pt x="1070177" y="0"/>
                  </a:lnTo>
                  <a:lnTo>
                    <a:pt x="1072436" y="0"/>
                  </a:lnTo>
                  <a:lnTo>
                    <a:pt x="1090311" y="0"/>
                  </a:lnTo>
                  <a:lnTo>
                    <a:pt x="1110718" y="0"/>
                  </a:lnTo>
                  <a:lnTo>
                    <a:pt x="1112712" y="0"/>
                  </a:lnTo>
                  <a:lnTo>
                    <a:pt x="1116187" y="0"/>
                  </a:lnTo>
                  <a:lnTo>
                    <a:pt x="1139828" y="0"/>
                  </a:lnTo>
                  <a:lnTo>
                    <a:pt x="1140249" y="0"/>
                  </a:lnTo>
                  <a:lnTo>
                    <a:pt x="1145480" y="0"/>
                  </a:lnTo>
                  <a:lnTo>
                    <a:pt x="1152270" y="0"/>
                  </a:lnTo>
                  <a:lnTo>
                    <a:pt x="1154934" y="0"/>
                  </a:lnTo>
                  <a:lnTo>
                    <a:pt x="1167881" y="0"/>
                  </a:lnTo>
                  <a:lnTo>
                    <a:pt x="1175544" y="0"/>
                  </a:lnTo>
                  <a:lnTo>
                    <a:pt x="1184998" y="0"/>
                  </a:lnTo>
                  <a:lnTo>
                    <a:pt x="1197946" y="0"/>
                  </a:lnTo>
                  <a:lnTo>
                    <a:pt x="1200205" y="0"/>
                  </a:lnTo>
                  <a:lnTo>
                    <a:pt x="1220978" y="0"/>
                  </a:lnTo>
                  <a:lnTo>
                    <a:pt x="1238487" y="0"/>
                  </a:lnTo>
                  <a:lnTo>
                    <a:pt x="1243956" y="0"/>
                  </a:lnTo>
                  <a:lnTo>
                    <a:pt x="1251042" y="0"/>
                  </a:lnTo>
                  <a:lnTo>
                    <a:pt x="1257637" y="0"/>
                  </a:lnTo>
                  <a:lnTo>
                    <a:pt x="1271587" y="0"/>
                  </a:lnTo>
                  <a:lnTo>
                    <a:pt x="1273249" y="0"/>
                  </a:lnTo>
                  <a:lnTo>
                    <a:pt x="1280039" y="0"/>
                  </a:lnTo>
                  <a:lnTo>
                    <a:pt x="1282703" y="0"/>
                  </a:lnTo>
                  <a:lnTo>
                    <a:pt x="1286178" y="0"/>
                  </a:lnTo>
                  <a:lnTo>
                    <a:pt x="1295146" y="0"/>
                  </a:lnTo>
                  <a:lnTo>
                    <a:pt x="1301651" y="0"/>
                  </a:lnTo>
                  <a:lnTo>
                    <a:pt x="1302284" y="0"/>
                  </a:lnTo>
                  <a:lnTo>
                    <a:pt x="1303313" y="0"/>
                  </a:lnTo>
                  <a:lnTo>
                    <a:pt x="1312767" y="0"/>
                  </a:lnTo>
                  <a:lnTo>
                    <a:pt x="1316242" y="0"/>
                  </a:lnTo>
                  <a:lnTo>
                    <a:pt x="1321886" y="0"/>
                  </a:lnTo>
                  <a:lnTo>
                    <a:pt x="1324685" y="0"/>
                  </a:lnTo>
                  <a:lnTo>
                    <a:pt x="1325211" y="0"/>
                  </a:lnTo>
                  <a:lnTo>
                    <a:pt x="1332348" y="0"/>
                  </a:lnTo>
                  <a:lnTo>
                    <a:pt x="1332714" y="0"/>
                  </a:lnTo>
                  <a:lnTo>
                    <a:pt x="1333135" y="0"/>
                  </a:lnTo>
                  <a:lnTo>
                    <a:pt x="1348747" y="0"/>
                  </a:lnTo>
                  <a:lnTo>
                    <a:pt x="1354749" y="0"/>
                  </a:lnTo>
                  <a:lnTo>
                    <a:pt x="1378811" y="0"/>
                  </a:lnTo>
                  <a:lnTo>
                    <a:pt x="1383745" y="0"/>
                  </a:lnTo>
                  <a:lnTo>
                    <a:pt x="1385406" y="0"/>
                  </a:lnTo>
                  <a:lnTo>
                    <a:pt x="1399356" y="0"/>
                  </a:lnTo>
                  <a:lnTo>
                    <a:pt x="1400513" y="0"/>
                  </a:lnTo>
                  <a:lnTo>
                    <a:pt x="1413947" y="0"/>
                  </a:lnTo>
                  <a:lnTo>
                    <a:pt x="1414442" y="0"/>
                  </a:lnTo>
                  <a:lnTo>
                    <a:pt x="1422915" y="0"/>
                  </a:lnTo>
                  <a:lnTo>
                    <a:pt x="1426390" y="0"/>
                  </a:lnTo>
                  <a:lnTo>
                    <a:pt x="1429420" y="0"/>
                  </a:lnTo>
                  <a:lnTo>
                    <a:pt x="1430053" y="0"/>
                  </a:lnTo>
                  <a:lnTo>
                    <a:pt x="1430206" y="0"/>
                  </a:lnTo>
                  <a:lnTo>
                    <a:pt x="1430577" y="0"/>
                  </a:lnTo>
                  <a:lnTo>
                    <a:pt x="1436843" y="0"/>
                  </a:lnTo>
                  <a:lnTo>
                    <a:pt x="1444011" y="0"/>
                  </a:lnTo>
                  <a:lnTo>
                    <a:pt x="1449655" y="0"/>
                  </a:lnTo>
                  <a:lnTo>
                    <a:pt x="1452454" y="0"/>
                  </a:lnTo>
                  <a:lnTo>
                    <a:pt x="1452980" y="0"/>
                  </a:lnTo>
                  <a:lnTo>
                    <a:pt x="1456455" y="0"/>
                  </a:lnTo>
                  <a:lnTo>
                    <a:pt x="1459664" y="0"/>
                  </a:lnTo>
                  <a:lnTo>
                    <a:pt x="1460117" y="0"/>
                  </a:lnTo>
                  <a:lnTo>
                    <a:pt x="1460483" y="0"/>
                  </a:lnTo>
                  <a:lnTo>
                    <a:pt x="1460904" y="0"/>
                  </a:lnTo>
                  <a:lnTo>
                    <a:pt x="1472926" y="0"/>
                  </a:lnTo>
                  <a:lnTo>
                    <a:pt x="1482518" y="0"/>
                  </a:lnTo>
                  <a:lnTo>
                    <a:pt x="1489729" y="0"/>
                  </a:lnTo>
                  <a:lnTo>
                    <a:pt x="1504116" y="0"/>
                  </a:lnTo>
                  <a:lnTo>
                    <a:pt x="1511514" y="0"/>
                  </a:lnTo>
                  <a:lnTo>
                    <a:pt x="1524740" y="0"/>
                  </a:lnTo>
                  <a:lnTo>
                    <a:pt x="1528282" y="0"/>
                  </a:lnTo>
                  <a:lnTo>
                    <a:pt x="1531757" y="0"/>
                  </a:lnTo>
                  <a:lnTo>
                    <a:pt x="1534181" y="0"/>
                  </a:lnTo>
                  <a:lnTo>
                    <a:pt x="1542211" y="0"/>
                  </a:lnTo>
                  <a:lnTo>
                    <a:pt x="1554159" y="0"/>
                  </a:lnTo>
                  <a:lnTo>
                    <a:pt x="1557318" y="0"/>
                  </a:lnTo>
                  <a:lnTo>
                    <a:pt x="1557975" y="0"/>
                  </a:lnTo>
                  <a:lnTo>
                    <a:pt x="1558346" y="0"/>
                  </a:lnTo>
                  <a:lnTo>
                    <a:pt x="1561822" y="0"/>
                  </a:lnTo>
                  <a:lnTo>
                    <a:pt x="1564612" y="0"/>
                  </a:lnTo>
                  <a:lnTo>
                    <a:pt x="1566857" y="0"/>
                  </a:lnTo>
                  <a:lnTo>
                    <a:pt x="1576919" y="0"/>
                  </a:lnTo>
                  <a:lnTo>
                    <a:pt x="1579719" y="0"/>
                  </a:lnTo>
                  <a:lnTo>
                    <a:pt x="1584224" y="0"/>
                  </a:lnTo>
                  <a:lnTo>
                    <a:pt x="1587382" y="0"/>
                  </a:lnTo>
                  <a:lnTo>
                    <a:pt x="1587433" y="0"/>
                  </a:lnTo>
                  <a:lnTo>
                    <a:pt x="1600695" y="0"/>
                  </a:lnTo>
                  <a:lnTo>
                    <a:pt x="1606834" y="0"/>
                  </a:lnTo>
                  <a:lnTo>
                    <a:pt x="1607256" y="0"/>
                  </a:lnTo>
                  <a:lnTo>
                    <a:pt x="1608325" y="0"/>
                  </a:lnTo>
                  <a:lnTo>
                    <a:pt x="1609783" y="0"/>
                  </a:lnTo>
                  <a:lnTo>
                    <a:pt x="1617498" y="0"/>
                  </a:lnTo>
                  <a:lnTo>
                    <a:pt x="1631885" y="0"/>
                  </a:lnTo>
                  <a:lnTo>
                    <a:pt x="1636899" y="0"/>
                  </a:lnTo>
                  <a:lnTo>
                    <a:pt x="1637320" y="0"/>
                  </a:lnTo>
                  <a:lnTo>
                    <a:pt x="1637445" y="0"/>
                  </a:lnTo>
                  <a:lnTo>
                    <a:pt x="1652509" y="0"/>
                  </a:lnTo>
                  <a:lnTo>
                    <a:pt x="1659526" y="0"/>
                  </a:lnTo>
                  <a:lnTo>
                    <a:pt x="1661950" y="0"/>
                  </a:lnTo>
                  <a:lnTo>
                    <a:pt x="1664952" y="0"/>
                  </a:lnTo>
                  <a:lnTo>
                    <a:pt x="1667212" y="0"/>
                  </a:lnTo>
                  <a:lnTo>
                    <a:pt x="1685087" y="0"/>
                  </a:lnTo>
                  <a:lnTo>
                    <a:pt x="1689591" y="0"/>
                  </a:lnTo>
                  <a:lnTo>
                    <a:pt x="1694626" y="0"/>
                  </a:lnTo>
                  <a:lnTo>
                    <a:pt x="1697276" y="0"/>
                  </a:lnTo>
                  <a:lnTo>
                    <a:pt x="1698000" y="0"/>
                  </a:lnTo>
                  <a:lnTo>
                    <a:pt x="1704688" y="0"/>
                  </a:lnTo>
                  <a:lnTo>
                    <a:pt x="1707488" y="0"/>
                  </a:lnTo>
                  <a:lnTo>
                    <a:pt x="1710963" y="0"/>
                  </a:lnTo>
                  <a:lnTo>
                    <a:pt x="1715151" y="0"/>
                  </a:lnTo>
                  <a:lnTo>
                    <a:pt x="1721928" y="0"/>
                  </a:lnTo>
                  <a:lnTo>
                    <a:pt x="1734603" y="0"/>
                  </a:lnTo>
                  <a:lnTo>
                    <a:pt x="1735025" y="0"/>
                  </a:lnTo>
                  <a:lnTo>
                    <a:pt x="1735558" y="0"/>
                  </a:lnTo>
                  <a:lnTo>
                    <a:pt x="1736094" y="0"/>
                  </a:lnTo>
                  <a:lnTo>
                    <a:pt x="1737552" y="0"/>
                  </a:lnTo>
                  <a:lnTo>
                    <a:pt x="1741027" y="0"/>
                  </a:lnTo>
                  <a:lnTo>
                    <a:pt x="1747046" y="0"/>
                  </a:lnTo>
                  <a:lnTo>
                    <a:pt x="1748537" y="0"/>
                  </a:lnTo>
                  <a:lnTo>
                    <a:pt x="1753052" y="0"/>
                  </a:lnTo>
                  <a:lnTo>
                    <a:pt x="1757499" y="0"/>
                  </a:lnTo>
                  <a:lnTo>
                    <a:pt x="1764668" y="0"/>
                  </a:lnTo>
                  <a:lnTo>
                    <a:pt x="1765089" y="0"/>
                  </a:lnTo>
                  <a:lnTo>
                    <a:pt x="1765214" y="0"/>
                  </a:lnTo>
                  <a:lnTo>
                    <a:pt x="1770320" y="0"/>
                  </a:lnTo>
                  <a:lnTo>
                    <a:pt x="1777110" y="0"/>
                  </a:lnTo>
                  <a:lnTo>
                    <a:pt x="1779774" y="0"/>
                  </a:lnTo>
                  <a:lnTo>
                    <a:pt x="1792721" y="0"/>
                  </a:lnTo>
                  <a:lnTo>
                    <a:pt x="1794981" y="0"/>
                  </a:lnTo>
                  <a:lnTo>
                    <a:pt x="1825045" y="0"/>
                  </a:lnTo>
                  <a:lnTo>
                    <a:pt x="1825769" y="0"/>
                  </a:lnTo>
                  <a:lnTo>
                    <a:pt x="1838732" y="0"/>
                  </a:lnTo>
                  <a:lnTo>
                    <a:pt x="1845818" y="0"/>
                  </a:lnTo>
                  <a:lnTo>
                    <a:pt x="1849697" y="0"/>
                  </a:lnTo>
                  <a:lnTo>
                    <a:pt x="1852412" y="0"/>
                  </a:lnTo>
                  <a:lnTo>
                    <a:pt x="1853903" y="0"/>
                  </a:lnTo>
                  <a:lnTo>
                    <a:pt x="1863327" y="0"/>
                  </a:lnTo>
                  <a:lnTo>
                    <a:pt x="1868796" y="0"/>
                  </a:lnTo>
                  <a:lnTo>
                    <a:pt x="1874815" y="0"/>
                  </a:lnTo>
                  <a:lnTo>
                    <a:pt x="1876306" y="0"/>
                  </a:lnTo>
                  <a:lnTo>
                    <a:pt x="1880821" y="0"/>
                  </a:lnTo>
                  <a:lnTo>
                    <a:pt x="1882477" y="0"/>
                  </a:lnTo>
                  <a:lnTo>
                    <a:pt x="1883936" y="0"/>
                  </a:lnTo>
                  <a:lnTo>
                    <a:pt x="1885268" y="0"/>
                  </a:lnTo>
                  <a:lnTo>
                    <a:pt x="1896427" y="0"/>
                  </a:lnTo>
                  <a:lnTo>
                    <a:pt x="1898089" y="0"/>
                  </a:lnTo>
                  <a:lnTo>
                    <a:pt x="1904879" y="0"/>
                  </a:lnTo>
                  <a:lnTo>
                    <a:pt x="1907543" y="0"/>
                  </a:lnTo>
                  <a:lnTo>
                    <a:pt x="1911018" y="0"/>
                  </a:lnTo>
                  <a:lnTo>
                    <a:pt x="1919986" y="0"/>
                  </a:lnTo>
                  <a:lnTo>
                    <a:pt x="1927124" y="0"/>
                  </a:lnTo>
                  <a:lnTo>
                    <a:pt x="1927489" y="0"/>
                  </a:lnTo>
                  <a:lnTo>
                    <a:pt x="1927911" y="0"/>
                  </a:lnTo>
                  <a:lnTo>
                    <a:pt x="1929402" y="0"/>
                  </a:lnTo>
                  <a:lnTo>
                    <a:pt x="1946726" y="0"/>
                  </a:lnTo>
                  <a:lnTo>
                    <a:pt x="1949525" y="0"/>
                  </a:lnTo>
                  <a:lnTo>
                    <a:pt x="1957554" y="0"/>
                  </a:lnTo>
                  <a:lnTo>
                    <a:pt x="1957975" y="0"/>
                  </a:lnTo>
                  <a:lnTo>
                    <a:pt x="1973587" y="0"/>
                  </a:lnTo>
                  <a:lnTo>
                    <a:pt x="1978520" y="0"/>
                  </a:lnTo>
                  <a:lnTo>
                    <a:pt x="1980012" y="0"/>
                  </a:lnTo>
                  <a:lnTo>
                    <a:pt x="1980181" y="0"/>
                  </a:lnTo>
                  <a:lnTo>
                    <a:pt x="1981672" y="0"/>
                  </a:lnTo>
                  <a:lnTo>
                    <a:pt x="2008585" y="0"/>
                  </a:lnTo>
                  <a:lnTo>
                    <a:pt x="2009218" y="0"/>
                  </a:lnTo>
                  <a:lnTo>
                    <a:pt x="2010246" y="0"/>
                  </a:lnTo>
                  <a:lnTo>
                    <a:pt x="2010709" y="0"/>
                  </a:lnTo>
                  <a:lnTo>
                    <a:pt x="2011705" y="0"/>
                  </a:lnTo>
                  <a:lnTo>
                    <a:pt x="2024147" y="0"/>
                  </a:lnTo>
                  <a:lnTo>
                    <a:pt x="2024196" y="0"/>
                  </a:lnTo>
                  <a:lnTo>
                    <a:pt x="2024981" y="0"/>
                  </a:lnTo>
                  <a:lnTo>
                    <a:pt x="2025353" y="0"/>
                  </a:lnTo>
                  <a:lnTo>
                    <a:pt x="2026473" y="0"/>
                  </a:lnTo>
                  <a:lnTo>
                    <a:pt x="2031619" y="0"/>
                  </a:lnTo>
                  <a:lnTo>
                    <a:pt x="2033110" y="0"/>
                  </a:lnTo>
                  <a:lnTo>
                    <a:pt x="2038787" y="0"/>
                  </a:lnTo>
                  <a:lnTo>
                    <a:pt x="2039282" y="0"/>
                  </a:lnTo>
                  <a:lnTo>
                    <a:pt x="2047755" y="0"/>
                  </a:lnTo>
                  <a:lnTo>
                    <a:pt x="2051230" y="0"/>
                  </a:lnTo>
                  <a:lnTo>
                    <a:pt x="2054893" y="0"/>
                  </a:lnTo>
                  <a:lnTo>
                    <a:pt x="2055046" y="0"/>
                  </a:lnTo>
                  <a:lnTo>
                    <a:pt x="2055258" y="0"/>
                  </a:lnTo>
                  <a:lnTo>
                    <a:pt x="2055680" y="0"/>
                  </a:lnTo>
                  <a:lnTo>
                    <a:pt x="2057171" y="0"/>
                  </a:lnTo>
                  <a:lnTo>
                    <a:pt x="2061683" y="0"/>
                  </a:lnTo>
                  <a:lnTo>
                    <a:pt x="2067702" y="0"/>
                  </a:lnTo>
                  <a:lnTo>
                    <a:pt x="2074495" y="0"/>
                  </a:lnTo>
                  <a:lnTo>
                    <a:pt x="2077294" y="0"/>
                  </a:lnTo>
                  <a:lnTo>
                    <a:pt x="2084504" y="0"/>
                  </a:lnTo>
                  <a:lnTo>
                    <a:pt x="2085323" y="0"/>
                  </a:lnTo>
                  <a:lnTo>
                    <a:pt x="2085744" y="0"/>
                  </a:lnTo>
                  <a:lnTo>
                    <a:pt x="2097766" y="0"/>
                  </a:lnTo>
                  <a:lnTo>
                    <a:pt x="2106289" y="0"/>
                  </a:lnTo>
                  <a:lnTo>
                    <a:pt x="2107781" y="0"/>
                  </a:lnTo>
                  <a:lnTo>
                    <a:pt x="2128956" y="0"/>
                  </a:lnTo>
                  <a:lnTo>
                    <a:pt x="2129514" y="0"/>
                  </a:lnTo>
                  <a:lnTo>
                    <a:pt x="2136354" y="0"/>
                  </a:lnTo>
                  <a:lnTo>
                    <a:pt x="2136987" y="0"/>
                  </a:lnTo>
                  <a:lnTo>
                    <a:pt x="2138478" y="0"/>
                  </a:lnTo>
                  <a:lnTo>
                    <a:pt x="2151916" y="0"/>
                  </a:lnTo>
                  <a:lnTo>
                    <a:pt x="2152750" y="0"/>
                  </a:lnTo>
                  <a:lnTo>
                    <a:pt x="2153122" y="0"/>
                  </a:lnTo>
                  <a:lnTo>
                    <a:pt x="2154242" y="0"/>
                  </a:lnTo>
                  <a:lnTo>
                    <a:pt x="2156597" y="0"/>
                  </a:lnTo>
                  <a:lnTo>
                    <a:pt x="2159388" y="0"/>
                  </a:lnTo>
                  <a:lnTo>
                    <a:pt x="2160879" y="0"/>
                  </a:lnTo>
                  <a:lnTo>
                    <a:pt x="2161633" y="0"/>
                  </a:lnTo>
                  <a:lnTo>
                    <a:pt x="2167051" y="0"/>
                  </a:lnTo>
                  <a:lnTo>
                    <a:pt x="2178999" y="0"/>
                  </a:lnTo>
                  <a:lnTo>
                    <a:pt x="2182158" y="0"/>
                  </a:lnTo>
                  <a:lnTo>
                    <a:pt x="2182815" y="0"/>
                  </a:lnTo>
                  <a:lnTo>
                    <a:pt x="2188666" y="0"/>
                  </a:lnTo>
                  <a:lnTo>
                    <a:pt x="2189452" y="0"/>
                  </a:lnTo>
                  <a:lnTo>
                    <a:pt x="2191697" y="0"/>
                  </a:lnTo>
                  <a:lnTo>
                    <a:pt x="2195471" y="0"/>
                  </a:lnTo>
                  <a:lnTo>
                    <a:pt x="2201759" y="0"/>
                  </a:lnTo>
                  <a:lnTo>
                    <a:pt x="2203100" y="0"/>
                  </a:lnTo>
                  <a:lnTo>
                    <a:pt x="2204559" y="0"/>
                  </a:lnTo>
                  <a:lnTo>
                    <a:pt x="2204591" y="0"/>
                  </a:lnTo>
                  <a:lnTo>
                    <a:pt x="2212273" y="0"/>
                  </a:lnTo>
                  <a:lnTo>
                    <a:pt x="2225535" y="0"/>
                  </a:lnTo>
                  <a:lnTo>
                    <a:pt x="2231674" y="0"/>
                  </a:lnTo>
                  <a:lnTo>
                    <a:pt x="2232096" y="0"/>
                  </a:lnTo>
                  <a:lnTo>
                    <a:pt x="2232220" y="0"/>
                  </a:lnTo>
                  <a:lnTo>
                    <a:pt x="2233118" y="0"/>
                  </a:lnTo>
                  <a:lnTo>
                    <a:pt x="2233165" y="0"/>
                  </a:lnTo>
                  <a:lnTo>
                    <a:pt x="2256725" y="0"/>
                  </a:lnTo>
                  <a:lnTo>
                    <a:pt x="2257283" y="0"/>
                  </a:lnTo>
                  <a:lnTo>
                    <a:pt x="2262285" y="0"/>
                  </a:lnTo>
                  <a:lnTo>
                    <a:pt x="2284366" y="0"/>
                  </a:lnTo>
                  <a:lnTo>
                    <a:pt x="2289402" y="0"/>
                  </a:lnTo>
                  <a:lnTo>
                    <a:pt x="2292052" y="0"/>
                  </a:lnTo>
                  <a:lnTo>
                    <a:pt x="2299271" y="0"/>
                  </a:lnTo>
                  <a:lnTo>
                    <a:pt x="2308721" y="0"/>
                  </a:lnTo>
                  <a:lnTo>
                    <a:pt x="2309927" y="0"/>
                  </a:lnTo>
                  <a:lnTo>
                    <a:pt x="2316435" y="0"/>
                  </a:lnTo>
                  <a:lnTo>
                    <a:pt x="2316703" y="0"/>
                  </a:lnTo>
                  <a:lnTo>
                    <a:pt x="2319466" y="0"/>
                  </a:lnTo>
                  <a:lnTo>
                    <a:pt x="2322840" y="0"/>
                  </a:lnTo>
                  <a:lnTo>
                    <a:pt x="2329528" y="0"/>
                  </a:lnTo>
                  <a:lnTo>
                    <a:pt x="2330869" y="0"/>
                  </a:lnTo>
                  <a:lnTo>
                    <a:pt x="2332328" y="0"/>
                  </a:lnTo>
                  <a:lnTo>
                    <a:pt x="2332360" y="0"/>
                  </a:lnTo>
                  <a:lnTo>
                    <a:pt x="2335803" y="0"/>
                  </a:lnTo>
                  <a:lnTo>
                    <a:pt x="2343312" y="0"/>
                  </a:lnTo>
                  <a:lnTo>
                    <a:pt x="2344804" y="0"/>
                  </a:lnTo>
                  <a:lnTo>
                    <a:pt x="2346768" y="0"/>
                  </a:lnTo>
                  <a:lnTo>
                    <a:pt x="2347827" y="0"/>
                  </a:lnTo>
                  <a:lnTo>
                    <a:pt x="2352274" y="0"/>
                  </a:lnTo>
                  <a:lnTo>
                    <a:pt x="2359443" y="0"/>
                  </a:lnTo>
                  <a:lnTo>
                    <a:pt x="2359865" y="0"/>
                  </a:lnTo>
                  <a:lnTo>
                    <a:pt x="2359989" y="0"/>
                  </a:lnTo>
                  <a:lnTo>
                    <a:pt x="2360887" y="0"/>
                  </a:lnTo>
                  <a:lnTo>
                    <a:pt x="2360934" y="0"/>
                  </a:lnTo>
                  <a:lnTo>
                    <a:pt x="2371886" y="0"/>
                  </a:lnTo>
                  <a:lnTo>
                    <a:pt x="2373377" y="0"/>
                  </a:lnTo>
                  <a:lnTo>
                    <a:pt x="2377892" y="0"/>
                  </a:lnTo>
                  <a:cubicBezTo>
                    <a:pt x="2382339" y="0"/>
                    <a:pt x="2382339" y="0"/>
                    <a:pt x="2382339" y="0"/>
                  </a:cubicBezTo>
                  <a:lnTo>
                    <a:pt x="2390054" y="0"/>
                  </a:lnTo>
                  <a:lnTo>
                    <a:pt x="2419821" y="0"/>
                  </a:lnTo>
                  <a:lnTo>
                    <a:pt x="2427040" y="0"/>
                  </a:lnTo>
                  <a:lnTo>
                    <a:pt x="2436490" y="0"/>
                  </a:lnTo>
                  <a:lnTo>
                    <a:pt x="2444472" y="0"/>
                  </a:lnTo>
                  <a:lnTo>
                    <a:pt x="2448678" y="0"/>
                  </a:lnTo>
                  <a:lnTo>
                    <a:pt x="2450171" y="0"/>
                  </a:lnTo>
                  <a:lnTo>
                    <a:pt x="2450609" y="0"/>
                  </a:lnTo>
                  <a:lnTo>
                    <a:pt x="2463572" y="0"/>
                  </a:lnTo>
                  <a:lnTo>
                    <a:pt x="2471081" y="0"/>
                  </a:lnTo>
                  <a:lnTo>
                    <a:pt x="2472573" y="0"/>
                  </a:lnTo>
                  <a:lnTo>
                    <a:pt x="2474537" y="0"/>
                  </a:lnTo>
                  <a:lnTo>
                    <a:pt x="2475596" y="0"/>
                  </a:lnTo>
                  <a:lnTo>
                    <a:pt x="2477252" y="0"/>
                  </a:lnTo>
                  <a:lnTo>
                    <a:pt x="2478712" y="0"/>
                  </a:lnTo>
                  <a:lnTo>
                    <a:pt x="2478743" y="0"/>
                  </a:lnTo>
                  <a:lnTo>
                    <a:pt x="2480043" y="0"/>
                  </a:lnTo>
                  <a:lnTo>
                    <a:pt x="2499655" y="0"/>
                  </a:lnTo>
                  <a:lnTo>
                    <a:pt x="2501146" y="0"/>
                  </a:lnTo>
                  <a:lnTo>
                    <a:pt x="2505661" y="0"/>
                  </a:lnTo>
                  <a:lnTo>
                    <a:pt x="2508776" y="0"/>
                  </a:lnTo>
                  <a:lnTo>
                    <a:pt x="2510108" y="0"/>
                  </a:lnTo>
                  <a:lnTo>
                    <a:pt x="2524178" y="0"/>
                  </a:lnTo>
                  <a:lnTo>
                    <a:pt x="2525248" y="0"/>
                  </a:lnTo>
                  <a:lnTo>
                    <a:pt x="2525669" y="0"/>
                  </a:lnTo>
                  <a:lnTo>
                    <a:pt x="2552329" y="0"/>
                  </a:lnTo>
                  <a:lnTo>
                    <a:pt x="2552751" y="0"/>
                  </a:lnTo>
                  <a:lnTo>
                    <a:pt x="2554242" y="0"/>
                  </a:lnTo>
                  <a:lnTo>
                    <a:pt x="2574787" y="0"/>
                  </a:lnTo>
                  <a:lnTo>
                    <a:pt x="2576279" y="0"/>
                  </a:lnTo>
                  <a:lnTo>
                    <a:pt x="2576447" y="0"/>
                  </a:lnTo>
                  <a:lnTo>
                    <a:pt x="2577940" y="0"/>
                  </a:lnTo>
                  <a:lnTo>
                    <a:pt x="2603360" y="0"/>
                  </a:lnTo>
                  <a:lnTo>
                    <a:pt x="2604852" y="0"/>
                  </a:lnTo>
                  <a:lnTo>
                    <a:pt x="2605021" y="0"/>
                  </a:lnTo>
                  <a:lnTo>
                    <a:pt x="2605484" y="0"/>
                  </a:lnTo>
                  <a:lnTo>
                    <a:pt x="2606481" y="0"/>
                  </a:lnTo>
                  <a:lnTo>
                    <a:pt x="2606512" y="0"/>
                  </a:lnTo>
                  <a:lnTo>
                    <a:pt x="2606976" y="0"/>
                  </a:lnTo>
                  <a:lnTo>
                    <a:pt x="2618923" y="0"/>
                  </a:lnTo>
                  <a:lnTo>
                    <a:pt x="2621248" y="0"/>
                  </a:lnTo>
                  <a:lnTo>
                    <a:pt x="2622740" y="0"/>
                  </a:lnTo>
                  <a:lnTo>
                    <a:pt x="2627885" y="0"/>
                  </a:lnTo>
                  <a:lnTo>
                    <a:pt x="2629377" y="0"/>
                  </a:lnTo>
                  <a:lnTo>
                    <a:pt x="2634058" y="0"/>
                  </a:lnTo>
                  <a:lnTo>
                    <a:pt x="2635549" y="0"/>
                  </a:lnTo>
                  <a:lnTo>
                    <a:pt x="2636545" y="0"/>
                  </a:lnTo>
                  <a:lnTo>
                    <a:pt x="2648987" y="0"/>
                  </a:lnTo>
                  <a:lnTo>
                    <a:pt x="2649821" y="0"/>
                  </a:lnTo>
                  <a:lnTo>
                    <a:pt x="2651313" y="0"/>
                  </a:lnTo>
                  <a:lnTo>
                    <a:pt x="2651947" y="0"/>
                  </a:lnTo>
                  <a:lnTo>
                    <a:pt x="2653017" y="0"/>
                  </a:lnTo>
                  <a:lnTo>
                    <a:pt x="2653438" y="0"/>
                  </a:lnTo>
                  <a:lnTo>
                    <a:pt x="2656459" y="0"/>
                  </a:lnTo>
                  <a:lnTo>
                    <a:pt x="2657950" y="0"/>
                  </a:lnTo>
                  <a:lnTo>
                    <a:pt x="2665460" y="0"/>
                  </a:lnTo>
                  <a:lnTo>
                    <a:pt x="2680098" y="0"/>
                  </a:lnTo>
                  <a:lnTo>
                    <a:pt x="2680520" y="0"/>
                  </a:lnTo>
                  <a:lnTo>
                    <a:pt x="2682011" y="0"/>
                  </a:lnTo>
                  <a:lnTo>
                    <a:pt x="2692542" y="0"/>
                  </a:lnTo>
                  <a:lnTo>
                    <a:pt x="2702556" y="0"/>
                  </a:lnTo>
                  <a:lnTo>
                    <a:pt x="2704048" y="0"/>
                  </a:lnTo>
                  <a:lnTo>
                    <a:pt x="2724289" y="0"/>
                  </a:lnTo>
                  <a:lnTo>
                    <a:pt x="2731129" y="0"/>
                  </a:lnTo>
                  <a:lnTo>
                    <a:pt x="2732621" y="0"/>
                  </a:lnTo>
                  <a:lnTo>
                    <a:pt x="2733253" y="0"/>
                  </a:lnTo>
                  <a:lnTo>
                    <a:pt x="2734745" y="0"/>
                  </a:lnTo>
                  <a:lnTo>
                    <a:pt x="2746692" y="0"/>
                  </a:lnTo>
                  <a:lnTo>
                    <a:pt x="2749017" y="0"/>
                  </a:lnTo>
                  <a:lnTo>
                    <a:pt x="2750509" y="0"/>
                  </a:lnTo>
                  <a:lnTo>
                    <a:pt x="2754354" y="0"/>
                  </a:lnTo>
                  <a:lnTo>
                    <a:pt x="2755654" y="0"/>
                  </a:lnTo>
                  <a:lnTo>
                    <a:pt x="2757146" y="0"/>
                  </a:lnTo>
                  <a:lnTo>
                    <a:pt x="2761827" y="0"/>
                  </a:lnTo>
                  <a:lnTo>
                    <a:pt x="2763318" y="0"/>
                  </a:lnTo>
                  <a:lnTo>
                    <a:pt x="2776756" y="0"/>
                  </a:lnTo>
                  <a:lnTo>
                    <a:pt x="2777590" y="0"/>
                  </a:lnTo>
                  <a:lnTo>
                    <a:pt x="2779082" y="0"/>
                  </a:lnTo>
                  <a:lnTo>
                    <a:pt x="2783442" y="0"/>
                  </a:lnTo>
                  <a:lnTo>
                    <a:pt x="2784228" y="0"/>
                  </a:lnTo>
                  <a:lnTo>
                    <a:pt x="2785719" y="0"/>
                  </a:lnTo>
                  <a:lnTo>
                    <a:pt x="2786473" y="0"/>
                  </a:lnTo>
                  <a:lnTo>
                    <a:pt x="2793229" y="0"/>
                  </a:lnTo>
                  <a:lnTo>
                    <a:pt x="2799367" y="0"/>
                  </a:lnTo>
                  <a:lnTo>
                    <a:pt x="2813506" y="0"/>
                  </a:lnTo>
                  <a:lnTo>
                    <a:pt x="2820311" y="0"/>
                  </a:lnTo>
                  <a:lnTo>
                    <a:pt x="2827893" y="0"/>
                  </a:lnTo>
                  <a:lnTo>
                    <a:pt x="2827940" y="0"/>
                  </a:lnTo>
                  <a:lnTo>
                    <a:pt x="2829431" y="0"/>
                  </a:lnTo>
                  <a:lnTo>
                    <a:pt x="2829978" y="0"/>
                  </a:lnTo>
                  <a:lnTo>
                    <a:pt x="2852058" y="0"/>
                  </a:lnTo>
                  <a:lnTo>
                    <a:pt x="2857060" y="0"/>
                  </a:lnTo>
                  <a:lnTo>
                    <a:pt x="2857958" y="0"/>
                  </a:lnTo>
                  <a:lnTo>
                    <a:pt x="2871601" y="0"/>
                  </a:lnTo>
                  <a:lnTo>
                    <a:pt x="2882123" y="0"/>
                  </a:lnTo>
                  <a:lnTo>
                    <a:pt x="2894046" y="0"/>
                  </a:lnTo>
                  <a:lnTo>
                    <a:pt x="2903496" y="0"/>
                  </a:lnTo>
                  <a:lnTo>
                    <a:pt x="2911211" y="0"/>
                  </a:lnTo>
                  <a:lnTo>
                    <a:pt x="2914242" y="0"/>
                  </a:lnTo>
                  <a:lnTo>
                    <a:pt x="2914461" y="0"/>
                  </a:lnTo>
                  <a:lnTo>
                    <a:pt x="2924111" y="0"/>
                  </a:lnTo>
                  <a:lnTo>
                    <a:pt x="2927136" y="0"/>
                  </a:lnTo>
                  <a:lnTo>
                    <a:pt x="2933561" y="0"/>
                  </a:lnTo>
                  <a:lnTo>
                    <a:pt x="2939580" y="0"/>
                  </a:lnTo>
                  <a:lnTo>
                    <a:pt x="2941275" y="0"/>
                  </a:lnTo>
                  <a:lnTo>
                    <a:pt x="2941543" y="0"/>
                  </a:lnTo>
                  <a:lnTo>
                    <a:pt x="2945586" y="0"/>
                  </a:lnTo>
                  <a:lnTo>
                    <a:pt x="2950032" y="0"/>
                  </a:lnTo>
                  <a:lnTo>
                    <a:pt x="2955662" y="0"/>
                  </a:lnTo>
                  <a:lnTo>
                    <a:pt x="2955709" y="0"/>
                  </a:lnTo>
                  <a:lnTo>
                    <a:pt x="2957200" y="0"/>
                  </a:lnTo>
                  <a:lnTo>
                    <a:pt x="2957747" y="0"/>
                  </a:lnTo>
                  <a:lnTo>
                    <a:pt x="2968152" y="0"/>
                  </a:lnTo>
                  <a:lnTo>
                    <a:pt x="2969644" y="0"/>
                  </a:lnTo>
                  <a:lnTo>
                    <a:pt x="2972667" y="0"/>
                  </a:lnTo>
                  <a:lnTo>
                    <a:pt x="2977114" y="0"/>
                  </a:lnTo>
                  <a:lnTo>
                    <a:pt x="2984829" y="0"/>
                  </a:lnTo>
                  <a:lnTo>
                    <a:pt x="2985727" y="0"/>
                  </a:lnTo>
                  <a:lnTo>
                    <a:pt x="2999370" y="0"/>
                  </a:lnTo>
                  <a:lnTo>
                    <a:pt x="3021815" y="0"/>
                  </a:lnTo>
                  <a:lnTo>
                    <a:pt x="3031265" y="0"/>
                  </a:lnTo>
                  <a:lnTo>
                    <a:pt x="3042230" y="0"/>
                  </a:lnTo>
                  <a:lnTo>
                    <a:pt x="3044946" y="0"/>
                  </a:lnTo>
                  <a:lnTo>
                    <a:pt x="3051880" y="0"/>
                  </a:lnTo>
                  <a:lnTo>
                    <a:pt x="3061330" y="0"/>
                  </a:lnTo>
                  <a:lnTo>
                    <a:pt x="3067349" y="0"/>
                  </a:lnTo>
                  <a:lnTo>
                    <a:pt x="3069312" y="0"/>
                  </a:lnTo>
                  <a:lnTo>
                    <a:pt x="3073355" y="0"/>
                  </a:lnTo>
                  <a:lnTo>
                    <a:pt x="3073518" y="0"/>
                  </a:lnTo>
                  <a:lnTo>
                    <a:pt x="3075011" y="0"/>
                  </a:lnTo>
                  <a:lnTo>
                    <a:pt x="3077801" y="0"/>
                  </a:lnTo>
                  <a:lnTo>
                    <a:pt x="3095921" y="0"/>
                  </a:lnTo>
                  <a:lnTo>
                    <a:pt x="3097413" y="0"/>
                  </a:lnTo>
                  <a:lnTo>
                    <a:pt x="3100436" y="0"/>
                  </a:lnTo>
                  <a:lnTo>
                    <a:pt x="3103552" y="0"/>
                  </a:lnTo>
                  <a:lnTo>
                    <a:pt x="3104883" y="0"/>
                  </a:lnTo>
                  <a:lnTo>
                    <a:pt x="3120023" y="0"/>
                  </a:lnTo>
                  <a:lnTo>
                    <a:pt x="3120445" y="0"/>
                  </a:lnTo>
                  <a:lnTo>
                    <a:pt x="3149018" y="0"/>
                  </a:lnTo>
                  <a:lnTo>
                    <a:pt x="3150088" y="0"/>
                  </a:lnTo>
                  <a:lnTo>
                    <a:pt x="3150509" y="0"/>
                  </a:lnTo>
                  <a:lnTo>
                    <a:pt x="3171054" y="0"/>
                  </a:lnTo>
                  <a:lnTo>
                    <a:pt x="3172715" y="0"/>
                  </a:lnTo>
                  <a:lnTo>
                    <a:pt x="3199627" y="0"/>
                  </a:lnTo>
                  <a:lnTo>
                    <a:pt x="3201119" y="0"/>
                  </a:lnTo>
                  <a:lnTo>
                    <a:pt x="3201287" y="0"/>
                  </a:lnTo>
                  <a:lnTo>
                    <a:pt x="3201751" y="0"/>
                  </a:lnTo>
                  <a:lnTo>
                    <a:pt x="3202780" y="0"/>
                  </a:lnTo>
                  <a:lnTo>
                    <a:pt x="3217515" y="0"/>
                  </a:lnTo>
                  <a:lnTo>
                    <a:pt x="3224152" y="0"/>
                  </a:lnTo>
                  <a:lnTo>
                    <a:pt x="3230324" y="0"/>
                  </a:lnTo>
                  <a:lnTo>
                    <a:pt x="3231321" y="0"/>
                  </a:lnTo>
                  <a:lnTo>
                    <a:pt x="3231816" y="0"/>
                  </a:lnTo>
                  <a:lnTo>
                    <a:pt x="3243763" y="0"/>
                  </a:lnTo>
                  <a:lnTo>
                    <a:pt x="3246088" y="0"/>
                  </a:lnTo>
                  <a:lnTo>
                    <a:pt x="3247580" y="0"/>
                  </a:lnTo>
                  <a:lnTo>
                    <a:pt x="3247792" y="0"/>
                  </a:lnTo>
                  <a:lnTo>
                    <a:pt x="3248214" y="0"/>
                  </a:lnTo>
                  <a:lnTo>
                    <a:pt x="3252725" y="0"/>
                  </a:lnTo>
                  <a:lnTo>
                    <a:pt x="3254217" y="0"/>
                  </a:lnTo>
                  <a:lnTo>
                    <a:pt x="3260235" y="0"/>
                  </a:lnTo>
                  <a:lnTo>
                    <a:pt x="3276787" y="0"/>
                  </a:lnTo>
                  <a:lnTo>
                    <a:pt x="3277857" y="0"/>
                  </a:lnTo>
                  <a:lnTo>
                    <a:pt x="3278278" y="0"/>
                  </a:lnTo>
                  <a:lnTo>
                    <a:pt x="3290300" y="0"/>
                  </a:lnTo>
                  <a:lnTo>
                    <a:pt x="3298823" y="0"/>
                  </a:lnTo>
                  <a:lnTo>
                    <a:pt x="3327396" y="0"/>
                  </a:lnTo>
                  <a:lnTo>
                    <a:pt x="3328888" y="0"/>
                  </a:lnTo>
                  <a:lnTo>
                    <a:pt x="3329520" y="0"/>
                  </a:lnTo>
                  <a:lnTo>
                    <a:pt x="3345284" y="0"/>
                  </a:lnTo>
                  <a:lnTo>
                    <a:pt x="3349129" y="0"/>
                  </a:lnTo>
                  <a:lnTo>
                    <a:pt x="3351921" y="0"/>
                  </a:lnTo>
                  <a:lnTo>
                    <a:pt x="3358093" y="0"/>
                  </a:lnTo>
                  <a:lnTo>
                    <a:pt x="3359585" y="0"/>
                  </a:lnTo>
                  <a:lnTo>
                    <a:pt x="3371532" y="0"/>
                  </a:lnTo>
                  <a:lnTo>
                    <a:pt x="3373857" y="0"/>
                  </a:lnTo>
                  <a:lnTo>
                    <a:pt x="3375349" y="0"/>
                  </a:lnTo>
                  <a:lnTo>
                    <a:pt x="3380494" y="0"/>
                  </a:lnTo>
                  <a:lnTo>
                    <a:pt x="3381986" y="0"/>
                  </a:lnTo>
                  <a:lnTo>
                    <a:pt x="3388004" y="0"/>
                  </a:lnTo>
                  <a:lnTo>
                    <a:pt x="3408282" y="0"/>
                  </a:lnTo>
                  <a:lnTo>
                    <a:pt x="3418069" y="0"/>
                  </a:lnTo>
                  <a:lnTo>
                    <a:pt x="3424207" y="0"/>
                  </a:lnTo>
                  <a:lnTo>
                    <a:pt x="3424753" y="0"/>
                  </a:lnTo>
                  <a:lnTo>
                    <a:pt x="3452733" y="0"/>
                  </a:lnTo>
                  <a:lnTo>
                    <a:pt x="3454818" y="0"/>
                  </a:lnTo>
                  <a:lnTo>
                    <a:pt x="3476898" y="0"/>
                  </a:lnTo>
                  <a:lnTo>
                    <a:pt x="3496441" y="0"/>
                  </a:lnTo>
                  <a:lnTo>
                    <a:pt x="3509236" y="0"/>
                  </a:lnTo>
                  <a:lnTo>
                    <a:pt x="3518886" y="0"/>
                  </a:lnTo>
                  <a:lnTo>
                    <a:pt x="3528336" y="0"/>
                  </a:lnTo>
                  <a:lnTo>
                    <a:pt x="3536051" y="0"/>
                  </a:lnTo>
                  <a:lnTo>
                    <a:pt x="3539301" y="0"/>
                  </a:lnTo>
                  <a:lnTo>
                    <a:pt x="3540361" y="0"/>
                  </a:lnTo>
                  <a:lnTo>
                    <a:pt x="3544807" y="0"/>
                  </a:lnTo>
                  <a:lnTo>
                    <a:pt x="3551976" y="0"/>
                  </a:lnTo>
                  <a:lnTo>
                    <a:pt x="3552522" y="0"/>
                  </a:lnTo>
                  <a:lnTo>
                    <a:pt x="3564420" y="0"/>
                  </a:lnTo>
                  <a:lnTo>
                    <a:pt x="3570426" y="0"/>
                  </a:lnTo>
                  <a:cubicBezTo>
                    <a:pt x="3574872" y="0"/>
                    <a:pt x="3574872" y="0"/>
                    <a:pt x="3574872" y="0"/>
                  </a:cubicBezTo>
                  <a:lnTo>
                    <a:pt x="3580502" y="0"/>
                  </a:lnTo>
                  <a:lnTo>
                    <a:pt x="3582587" y="0"/>
                  </a:lnTo>
                  <a:lnTo>
                    <a:pt x="3624210" y="0"/>
                  </a:lnTo>
                  <a:lnTo>
                    <a:pt x="3637005" y="0"/>
                  </a:lnTo>
                  <a:lnTo>
                    <a:pt x="3646655" y="0"/>
                  </a:lnTo>
                  <a:lnTo>
                    <a:pt x="3656105" y="0"/>
                  </a:lnTo>
                  <a:lnTo>
                    <a:pt x="3667070" y="0"/>
                  </a:lnTo>
                  <a:lnTo>
                    <a:pt x="3668130" y="0"/>
                  </a:lnTo>
                  <a:lnTo>
                    <a:pt x="3669786" y="0"/>
                  </a:lnTo>
                  <a:lnTo>
                    <a:pt x="3672576" y="0"/>
                  </a:lnTo>
                  <a:lnTo>
                    <a:pt x="3692189" y="0"/>
                  </a:lnTo>
                  <a:lnTo>
                    <a:pt x="3698195" y="0"/>
                  </a:lnTo>
                  <a:lnTo>
                    <a:pt x="3702641" y="0"/>
                  </a:lnTo>
                  <a:lnTo>
                    <a:pt x="3744863" y="0"/>
                  </a:lnTo>
                  <a:lnTo>
                    <a:pt x="3745285" y="0"/>
                  </a:lnTo>
                  <a:lnTo>
                    <a:pt x="3795894" y="0"/>
                  </a:lnTo>
                  <a:lnTo>
                    <a:pt x="3797555" y="0"/>
                  </a:lnTo>
                  <a:lnTo>
                    <a:pt x="3826591" y="0"/>
                  </a:lnTo>
                  <a:lnTo>
                    <a:pt x="3842355" y="0"/>
                  </a:lnTo>
                  <a:lnTo>
                    <a:pt x="3848992" y="0"/>
                  </a:lnTo>
                  <a:lnTo>
                    <a:pt x="3872632" y="0"/>
                  </a:lnTo>
                  <a:lnTo>
                    <a:pt x="3873054" y="0"/>
                  </a:lnTo>
                  <a:lnTo>
                    <a:pt x="3885075" y="0"/>
                  </a:lnTo>
                  <a:lnTo>
                    <a:pt x="3923663" y="0"/>
                  </a:lnTo>
                  <a:lnTo>
                    <a:pt x="3954360" y="0"/>
                  </a:lnTo>
                  <a:lnTo>
                    <a:pt x="3970124" y="0"/>
                  </a:lnTo>
                  <a:lnTo>
                    <a:pt x="3976761" y="0"/>
                  </a:lnTo>
                  <a:lnTo>
                    <a:pt x="4012844" y="0"/>
                  </a:lnTo>
                  <a:lnTo>
                    <a:pt x="4049593" y="0"/>
                  </a:lnTo>
                  <a:cubicBezTo>
                    <a:pt x="4169647" y="0"/>
                    <a:pt x="4169647" y="0"/>
                    <a:pt x="4169647" y="0"/>
                  </a:cubicBezTo>
                  <a:lnTo>
                    <a:pt x="4177362" y="0"/>
                  </a:lnTo>
                  <a:cubicBezTo>
                    <a:pt x="4297416" y="0"/>
                    <a:pt x="4297416" y="0"/>
                    <a:pt x="4297416" y="0"/>
                  </a:cubicBezTo>
                  <a:cubicBezTo>
                    <a:pt x="4327758" y="0"/>
                    <a:pt x="4364168" y="21251"/>
                    <a:pt x="4379339" y="47054"/>
                  </a:cubicBezTo>
                  <a:cubicBezTo>
                    <a:pt x="4591731" y="415146"/>
                    <a:pt x="4591731" y="415146"/>
                    <a:pt x="4591731" y="415146"/>
                  </a:cubicBezTo>
                  <a:cubicBezTo>
                    <a:pt x="4606902" y="440951"/>
                    <a:pt x="4606902" y="483452"/>
                    <a:pt x="4591731" y="509257"/>
                  </a:cubicBezTo>
                  <a:cubicBezTo>
                    <a:pt x="4379339" y="877348"/>
                    <a:pt x="4379339" y="877348"/>
                    <a:pt x="4379339" y="877348"/>
                  </a:cubicBezTo>
                  <a:cubicBezTo>
                    <a:pt x="4364168" y="903151"/>
                    <a:pt x="4327758" y="924402"/>
                    <a:pt x="4297416" y="924402"/>
                  </a:cubicBezTo>
                  <a:lnTo>
                    <a:pt x="4169647" y="924402"/>
                  </a:lnTo>
                  <a:lnTo>
                    <a:pt x="3976761" y="924402"/>
                  </a:lnTo>
                  <a:lnTo>
                    <a:pt x="3872632" y="924402"/>
                  </a:lnTo>
                  <a:lnTo>
                    <a:pt x="3848992" y="924402"/>
                  </a:lnTo>
                  <a:lnTo>
                    <a:pt x="3744863" y="924402"/>
                  </a:lnTo>
                  <a:lnTo>
                    <a:pt x="3702641" y="924402"/>
                  </a:lnTo>
                  <a:lnTo>
                    <a:pt x="3672576" y="924402"/>
                  </a:lnTo>
                  <a:lnTo>
                    <a:pt x="3656105" y="924402"/>
                  </a:lnTo>
                  <a:lnTo>
                    <a:pt x="3574872" y="924402"/>
                  </a:lnTo>
                  <a:lnTo>
                    <a:pt x="3551976" y="924402"/>
                  </a:lnTo>
                  <a:lnTo>
                    <a:pt x="3544807" y="924402"/>
                  </a:lnTo>
                  <a:lnTo>
                    <a:pt x="3528336" y="924402"/>
                  </a:lnTo>
                  <a:lnTo>
                    <a:pt x="3424207" y="924402"/>
                  </a:lnTo>
                  <a:lnTo>
                    <a:pt x="3381986" y="924402"/>
                  </a:lnTo>
                  <a:lnTo>
                    <a:pt x="3380494" y="924402"/>
                  </a:lnTo>
                  <a:lnTo>
                    <a:pt x="3351921" y="924402"/>
                  </a:lnTo>
                  <a:lnTo>
                    <a:pt x="3277857" y="924402"/>
                  </a:lnTo>
                  <a:lnTo>
                    <a:pt x="3254217" y="924402"/>
                  </a:lnTo>
                  <a:lnTo>
                    <a:pt x="3252725" y="924402"/>
                  </a:lnTo>
                  <a:lnTo>
                    <a:pt x="3247792" y="924402"/>
                  </a:lnTo>
                  <a:lnTo>
                    <a:pt x="3231321" y="924402"/>
                  </a:lnTo>
                  <a:lnTo>
                    <a:pt x="3224152" y="924402"/>
                  </a:lnTo>
                  <a:lnTo>
                    <a:pt x="3150088" y="924402"/>
                  </a:lnTo>
                  <a:lnTo>
                    <a:pt x="3120023" y="924402"/>
                  </a:lnTo>
                  <a:lnTo>
                    <a:pt x="3104883" y="924402"/>
                  </a:lnTo>
                  <a:lnTo>
                    <a:pt x="3103552" y="924402"/>
                  </a:lnTo>
                  <a:lnTo>
                    <a:pt x="3077801" y="924402"/>
                  </a:lnTo>
                  <a:lnTo>
                    <a:pt x="3061330" y="924402"/>
                  </a:lnTo>
                  <a:lnTo>
                    <a:pt x="3031265" y="924402"/>
                  </a:lnTo>
                  <a:lnTo>
                    <a:pt x="2977114" y="924402"/>
                  </a:lnTo>
                  <a:lnTo>
                    <a:pt x="2957200" y="924402"/>
                  </a:lnTo>
                  <a:lnTo>
                    <a:pt x="2955709" y="924402"/>
                  </a:lnTo>
                  <a:lnTo>
                    <a:pt x="2950032" y="924402"/>
                  </a:lnTo>
                  <a:lnTo>
                    <a:pt x="2933561" y="924402"/>
                  </a:lnTo>
                  <a:lnTo>
                    <a:pt x="2927136" y="924402"/>
                  </a:lnTo>
                  <a:lnTo>
                    <a:pt x="2903496" y="924402"/>
                  </a:lnTo>
                  <a:lnTo>
                    <a:pt x="2829431" y="924402"/>
                  </a:lnTo>
                  <a:lnTo>
                    <a:pt x="2827940" y="924402"/>
                  </a:lnTo>
                  <a:lnTo>
                    <a:pt x="2799367" y="924402"/>
                  </a:lnTo>
                  <a:lnTo>
                    <a:pt x="2785719" y="924402"/>
                  </a:lnTo>
                  <a:lnTo>
                    <a:pt x="2784228" y="924402"/>
                  </a:lnTo>
                  <a:lnTo>
                    <a:pt x="2757146" y="924402"/>
                  </a:lnTo>
                  <a:lnTo>
                    <a:pt x="2755654" y="924402"/>
                  </a:lnTo>
                  <a:lnTo>
                    <a:pt x="2680098" y="924402"/>
                  </a:lnTo>
                  <a:lnTo>
                    <a:pt x="2657950" y="924402"/>
                  </a:lnTo>
                  <a:lnTo>
                    <a:pt x="2656459" y="924402"/>
                  </a:lnTo>
                  <a:lnTo>
                    <a:pt x="2653017" y="924402"/>
                  </a:lnTo>
                  <a:lnTo>
                    <a:pt x="2636545" y="924402"/>
                  </a:lnTo>
                  <a:lnTo>
                    <a:pt x="2629377" y="924402"/>
                  </a:lnTo>
                  <a:lnTo>
                    <a:pt x="2627885" y="924402"/>
                  </a:lnTo>
                  <a:lnTo>
                    <a:pt x="2606481" y="924402"/>
                  </a:lnTo>
                  <a:lnTo>
                    <a:pt x="2552329" y="924402"/>
                  </a:lnTo>
                  <a:lnTo>
                    <a:pt x="2525248" y="924402"/>
                  </a:lnTo>
                  <a:lnTo>
                    <a:pt x="2510108" y="924402"/>
                  </a:lnTo>
                  <a:lnTo>
                    <a:pt x="2508776" y="924402"/>
                  </a:lnTo>
                  <a:lnTo>
                    <a:pt x="2480043" y="924402"/>
                  </a:lnTo>
                  <a:lnTo>
                    <a:pt x="2478712" y="924402"/>
                  </a:lnTo>
                  <a:lnTo>
                    <a:pt x="2463572" y="924402"/>
                  </a:lnTo>
                  <a:lnTo>
                    <a:pt x="2436490" y="924402"/>
                  </a:lnTo>
                  <a:lnTo>
                    <a:pt x="2382339" y="924402"/>
                  </a:lnTo>
                  <a:lnTo>
                    <a:pt x="2360934" y="924402"/>
                  </a:lnTo>
                  <a:lnTo>
                    <a:pt x="2359443" y="924402"/>
                  </a:lnTo>
                  <a:lnTo>
                    <a:pt x="2352274" y="924402"/>
                  </a:lnTo>
                  <a:lnTo>
                    <a:pt x="2335803" y="924402"/>
                  </a:lnTo>
                  <a:lnTo>
                    <a:pt x="2332360" y="924402"/>
                  </a:lnTo>
                  <a:lnTo>
                    <a:pt x="2332328" y="924402"/>
                  </a:lnTo>
                  <a:lnTo>
                    <a:pt x="2330869" y="924402"/>
                  </a:lnTo>
                  <a:lnTo>
                    <a:pt x="2308721" y="924402"/>
                  </a:lnTo>
                  <a:lnTo>
                    <a:pt x="2233165" y="924402"/>
                  </a:lnTo>
                  <a:lnTo>
                    <a:pt x="2231674" y="924402"/>
                  </a:lnTo>
                  <a:lnTo>
                    <a:pt x="2204591" y="924402"/>
                  </a:lnTo>
                  <a:lnTo>
                    <a:pt x="2204559" y="924402"/>
                  </a:lnTo>
                  <a:lnTo>
                    <a:pt x="2203100" y="924402"/>
                  </a:lnTo>
                  <a:lnTo>
                    <a:pt x="2189452" y="924402"/>
                  </a:lnTo>
                  <a:lnTo>
                    <a:pt x="2160879" y="924402"/>
                  </a:lnTo>
                  <a:lnTo>
                    <a:pt x="2159388" y="924402"/>
                  </a:lnTo>
                  <a:lnTo>
                    <a:pt x="2085323" y="924402"/>
                  </a:lnTo>
                  <a:lnTo>
                    <a:pt x="2077294" y="924402"/>
                  </a:lnTo>
                  <a:lnTo>
                    <a:pt x="2061683" y="924402"/>
                  </a:lnTo>
                  <a:lnTo>
                    <a:pt x="2055258" y="924402"/>
                  </a:lnTo>
                  <a:lnTo>
                    <a:pt x="2038787" y="924402"/>
                  </a:lnTo>
                  <a:lnTo>
                    <a:pt x="2033110" y="924402"/>
                  </a:lnTo>
                  <a:lnTo>
                    <a:pt x="2031619" y="924402"/>
                  </a:lnTo>
                  <a:lnTo>
                    <a:pt x="2011705" y="924402"/>
                  </a:lnTo>
                  <a:lnTo>
                    <a:pt x="1957554" y="924402"/>
                  </a:lnTo>
                  <a:lnTo>
                    <a:pt x="1949525" y="924402"/>
                  </a:lnTo>
                  <a:lnTo>
                    <a:pt x="1927489" y="924402"/>
                  </a:lnTo>
                  <a:lnTo>
                    <a:pt x="1911018" y="924402"/>
                  </a:lnTo>
                  <a:lnTo>
                    <a:pt x="1907543" y="924402"/>
                  </a:lnTo>
                  <a:lnTo>
                    <a:pt x="1885268" y="924402"/>
                  </a:lnTo>
                  <a:lnTo>
                    <a:pt x="1883936" y="924402"/>
                  </a:lnTo>
                  <a:lnTo>
                    <a:pt x="1868796" y="924402"/>
                  </a:lnTo>
                  <a:lnTo>
                    <a:pt x="1838732" y="924402"/>
                  </a:lnTo>
                  <a:lnTo>
                    <a:pt x="1779774" y="924402"/>
                  </a:lnTo>
                  <a:lnTo>
                    <a:pt x="1764668" y="924402"/>
                  </a:lnTo>
                  <a:lnTo>
                    <a:pt x="1757499" y="924402"/>
                  </a:lnTo>
                  <a:lnTo>
                    <a:pt x="1741027" y="924402"/>
                  </a:lnTo>
                  <a:lnTo>
                    <a:pt x="1737552" y="924402"/>
                  </a:lnTo>
                  <a:lnTo>
                    <a:pt x="1736094" y="924402"/>
                  </a:lnTo>
                  <a:lnTo>
                    <a:pt x="1734603" y="924402"/>
                  </a:lnTo>
                  <a:lnTo>
                    <a:pt x="1710963" y="924402"/>
                  </a:lnTo>
                  <a:lnTo>
                    <a:pt x="1707488" y="924402"/>
                  </a:lnTo>
                  <a:lnTo>
                    <a:pt x="1652509" y="924402"/>
                  </a:lnTo>
                  <a:lnTo>
                    <a:pt x="1636899" y="924402"/>
                  </a:lnTo>
                  <a:lnTo>
                    <a:pt x="1609783" y="924402"/>
                  </a:lnTo>
                  <a:lnTo>
                    <a:pt x="1608325" y="924402"/>
                  </a:lnTo>
                  <a:lnTo>
                    <a:pt x="1606834" y="924402"/>
                  </a:lnTo>
                  <a:lnTo>
                    <a:pt x="1579719" y="924402"/>
                  </a:lnTo>
                  <a:lnTo>
                    <a:pt x="1564612" y="924402"/>
                  </a:lnTo>
                  <a:lnTo>
                    <a:pt x="1524740" y="924402"/>
                  </a:lnTo>
                  <a:lnTo>
                    <a:pt x="1482518" y="924402"/>
                  </a:lnTo>
                  <a:lnTo>
                    <a:pt x="1460483" y="924402"/>
                  </a:lnTo>
                  <a:lnTo>
                    <a:pt x="1452454" y="924402"/>
                  </a:lnTo>
                  <a:lnTo>
                    <a:pt x="1444011" y="924402"/>
                  </a:lnTo>
                  <a:lnTo>
                    <a:pt x="1436843" y="924402"/>
                  </a:lnTo>
                  <a:lnTo>
                    <a:pt x="1413947" y="924402"/>
                  </a:lnTo>
                  <a:lnTo>
                    <a:pt x="1354749" y="924402"/>
                  </a:lnTo>
                  <a:lnTo>
                    <a:pt x="1332714" y="924402"/>
                  </a:lnTo>
                  <a:lnTo>
                    <a:pt x="1324685" y="924402"/>
                  </a:lnTo>
                  <a:lnTo>
                    <a:pt x="1316242" y="924402"/>
                  </a:lnTo>
                  <a:lnTo>
                    <a:pt x="1312767" y="924402"/>
                  </a:lnTo>
                  <a:lnTo>
                    <a:pt x="1286178" y="924402"/>
                  </a:lnTo>
                  <a:lnTo>
                    <a:pt x="1282703" y="924402"/>
                  </a:lnTo>
                  <a:lnTo>
                    <a:pt x="1243956" y="924402"/>
                  </a:lnTo>
                  <a:lnTo>
                    <a:pt x="1184998" y="924402"/>
                  </a:lnTo>
                  <a:lnTo>
                    <a:pt x="1154934" y="924402"/>
                  </a:lnTo>
                  <a:lnTo>
                    <a:pt x="1139828" y="924402"/>
                  </a:lnTo>
                  <a:lnTo>
                    <a:pt x="1116187" y="924402"/>
                  </a:lnTo>
                  <a:lnTo>
                    <a:pt x="1112712" y="924402"/>
                  </a:lnTo>
                  <a:lnTo>
                    <a:pt x="1057734" y="924402"/>
                  </a:lnTo>
                  <a:lnTo>
                    <a:pt x="1027669" y="924402"/>
                  </a:lnTo>
                  <a:lnTo>
                    <a:pt x="1012059" y="924402"/>
                  </a:lnTo>
                  <a:lnTo>
                    <a:pt x="984943" y="924402"/>
                  </a:lnTo>
                  <a:lnTo>
                    <a:pt x="929965" y="924402"/>
                  </a:lnTo>
                  <a:lnTo>
                    <a:pt x="899900" y="924402"/>
                  </a:lnTo>
                  <a:lnTo>
                    <a:pt x="857678" y="924402"/>
                  </a:lnTo>
                  <a:lnTo>
                    <a:pt x="819171" y="924402"/>
                  </a:lnTo>
                  <a:lnTo>
                    <a:pt x="729909" y="924402"/>
                  </a:lnTo>
                  <a:lnTo>
                    <a:pt x="691402" y="924402"/>
                  </a:lnTo>
                  <a:lnTo>
                    <a:pt x="687927" y="924402"/>
                  </a:lnTo>
                  <a:lnTo>
                    <a:pt x="560158" y="924402"/>
                  </a:lnTo>
                  <a:lnTo>
                    <a:pt x="432894" y="924402"/>
                  </a:lnTo>
                  <a:lnTo>
                    <a:pt x="305125" y="924402"/>
                  </a:lnTo>
                  <a:cubicBezTo>
                    <a:pt x="275541" y="924402"/>
                    <a:pt x="238373" y="903151"/>
                    <a:pt x="223202" y="877348"/>
                  </a:cubicBezTo>
                  <a:cubicBezTo>
                    <a:pt x="10809" y="509257"/>
                    <a:pt x="10809" y="509257"/>
                    <a:pt x="10809" y="509257"/>
                  </a:cubicBezTo>
                  <a:cubicBezTo>
                    <a:pt x="-3603" y="483452"/>
                    <a:pt x="-3603" y="440951"/>
                    <a:pt x="10809" y="415146"/>
                  </a:cubicBezTo>
                  <a:cubicBezTo>
                    <a:pt x="223202" y="47054"/>
                    <a:pt x="223202" y="47054"/>
                    <a:pt x="223202" y="47054"/>
                  </a:cubicBezTo>
                  <a:cubicBezTo>
                    <a:pt x="238373" y="21251"/>
                    <a:pt x="275541" y="0"/>
                    <a:pt x="305125" y="0"/>
                  </a:cubicBezTo>
                  <a:close/>
                </a:path>
              </a:pathLst>
            </a:custGeom>
            <a:solidFill>
              <a:schemeClr val="accent5">
                <a:lumMod val="95000"/>
              </a:schemeClr>
            </a:solidFill>
            <a:ln w="19050">
              <a:gradFill flip="none" rotWithShape="1">
                <a:gsLst>
                  <a:gs pos="0">
                    <a:schemeClr val="bg1">
                      <a:lumMod val="75000"/>
                    </a:schemeClr>
                  </a:gs>
                  <a:gs pos="100000">
                    <a:schemeClr val="bg1"/>
                  </a:gs>
                </a:gsLst>
                <a:lin ang="2700000" scaled="1"/>
                <a:tileRect/>
              </a:gradFill>
            </a:ln>
            <a:effectLst>
              <a:innerShdw blurRad="63500" dist="50800" dir="13500000">
                <a:prstClr val="black">
                  <a:alpha val="50000"/>
                </a:prstClr>
              </a:innerShdw>
            </a:effectLst>
          </p:spPr>
          <p:txBody>
            <a:bodyPr vert="horz" wrap="square" lIns="91440" tIns="45720" rIns="91440" bIns="45720" numCol="1" anchor="t" anchorCtr="0" compatLnSpc="1">
              <a:noAutofit/>
            </a:bodyPr>
            <a:lstStyle/>
            <a:p>
              <a:endParaRPr lang="zh-CN" altLang="en-US" dirty="0">
                <a:solidFill>
                  <a:prstClr val="black"/>
                </a:solidFill>
                <a:latin typeface="微软雅黑" panose="020B0503020204020204" pitchFamily="34" charset="-122"/>
              </a:endParaRPr>
            </a:p>
          </p:txBody>
        </p:sp>
      </p:grpSp>
      <p:grpSp>
        <p:nvGrpSpPr>
          <p:cNvPr id="53" name="组合 52"/>
          <p:cNvGrpSpPr/>
          <p:nvPr/>
        </p:nvGrpSpPr>
        <p:grpSpPr>
          <a:xfrm rot="16200000">
            <a:off x="574523" y="158162"/>
            <a:ext cx="765103" cy="863262"/>
            <a:chOff x="8439634" y="3544648"/>
            <a:chExt cx="1611146" cy="1817848"/>
          </a:xfrm>
        </p:grpSpPr>
        <p:sp>
          <p:nvSpPr>
            <p:cNvPr id="54" name="Freeform 5"/>
            <p:cNvSpPr/>
            <p:nvPr/>
          </p:nvSpPr>
          <p:spPr bwMode="auto">
            <a:xfrm rot="5400000">
              <a:off x="8336283" y="3647999"/>
              <a:ext cx="1817848" cy="161114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lumMod val="97000"/>
                  </a:schemeClr>
                </a:gs>
                <a:gs pos="100000">
                  <a:schemeClr val="bg1">
                    <a:lumMod val="85000"/>
                  </a:schemeClr>
                </a:gs>
              </a:gsLst>
              <a:lin ang="2700000" scaled="1"/>
              <a:tileRect/>
            </a:gradFill>
            <a:ln w="19050">
              <a:gradFill flip="none" rotWithShape="1">
                <a:gsLst>
                  <a:gs pos="100000">
                    <a:schemeClr val="bg1">
                      <a:lumMod val="75000"/>
                    </a:schemeClr>
                  </a:gs>
                  <a:gs pos="0">
                    <a:schemeClr val="bg1"/>
                  </a:gs>
                </a:gsLst>
                <a:lin ang="2700000" scaled="1"/>
                <a:tileRect/>
              </a:gradFill>
            </a:ln>
            <a:effectLst>
              <a:outerShdw blurRad="127000" dist="50800" dir="2700000" algn="tl" rotWithShape="0">
                <a:prstClr val="black">
                  <a:alpha val="40000"/>
                </a:prstClr>
              </a:outerShdw>
            </a:effectLst>
          </p:spPr>
          <p:txBody>
            <a:bodyPr vert="horz" wrap="square" lIns="91440" tIns="45720" rIns="91440" bIns="45720" numCol="1" anchor="t" anchorCtr="0" compatLnSpc="1"/>
            <a:lstStyle/>
            <a:p>
              <a:endParaRPr lang="zh-CN" altLang="en-US" dirty="0">
                <a:solidFill>
                  <a:prstClr val="black"/>
                </a:solidFill>
                <a:latin typeface="微软雅黑" panose="020B0503020204020204" pitchFamily="34" charset="-122"/>
              </a:endParaRPr>
            </a:p>
          </p:txBody>
        </p:sp>
        <p:sp>
          <p:nvSpPr>
            <p:cNvPr id="55" name="Freeform 5"/>
            <p:cNvSpPr/>
            <p:nvPr/>
          </p:nvSpPr>
          <p:spPr bwMode="auto">
            <a:xfrm rot="5400000">
              <a:off x="8582835" y="3866516"/>
              <a:ext cx="1324744" cy="117411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accent5">
                <a:lumMod val="95000"/>
              </a:schemeClr>
            </a:solidFill>
            <a:ln w="15875">
              <a:gradFill flip="none" rotWithShape="1">
                <a:gsLst>
                  <a:gs pos="0">
                    <a:schemeClr val="bg1">
                      <a:lumMod val="65000"/>
                    </a:schemeClr>
                  </a:gs>
                  <a:gs pos="100000">
                    <a:schemeClr val="bg1"/>
                  </a:gs>
                </a:gsLst>
                <a:lin ang="2700000" scaled="1"/>
                <a:tileRect/>
              </a:gradFill>
            </a:ln>
            <a:effectLst>
              <a:innerShdw blurRad="50800" dist="25400" dir="13500000">
                <a:prstClr val="black">
                  <a:alpha val="50000"/>
                </a:prstClr>
              </a:innerShdw>
            </a:effectLst>
          </p:spPr>
          <p:txBody>
            <a:bodyPr vert="horz" wrap="square" lIns="91440" tIns="45720" rIns="91440" bIns="45720" numCol="1" anchor="t" anchorCtr="0" compatLnSpc="1"/>
            <a:lstStyle/>
            <a:p>
              <a:endParaRPr lang="zh-CN" altLang="en-US" dirty="0">
                <a:solidFill>
                  <a:prstClr val="black"/>
                </a:solidFill>
                <a:latin typeface="微软雅黑" panose="020B0503020204020204" pitchFamily="34" charset="-122"/>
              </a:endParaRPr>
            </a:p>
          </p:txBody>
        </p:sp>
      </p:grpSp>
      <p:grpSp>
        <p:nvGrpSpPr>
          <p:cNvPr id="56" name="Group 17"/>
          <p:cNvGrpSpPr>
            <a:grpSpLocks noChangeAspect="1"/>
          </p:cNvGrpSpPr>
          <p:nvPr/>
        </p:nvGrpSpPr>
        <p:grpSpPr bwMode="auto">
          <a:xfrm>
            <a:off x="827405" y="455655"/>
            <a:ext cx="259340" cy="278386"/>
            <a:chOff x="231" y="1205"/>
            <a:chExt cx="640" cy="687"/>
          </a:xfrm>
          <a:solidFill>
            <a:srgbClr val="00B0F0"/>
          </a:solidFill>
          <a:effectLst/>
        </p:grpSpPr>
        <p:sp>
          <p:nvSpPr>
            <p:cNvPr id="57" name="Freeform 18"/>
            <p:cNvSpPr/>
            <p:nvPr/>
          </p:nvSpPr>
          <p:spPr bwMode="auto">
            <a:xfrm>
              <a:off x="231" y="1205"/>
              <a:ext cx="499" cy="687"/>
            </a:xfrm>
            <a:custGeom>
              <a:avLst/>
              <a:gdLst>
                <a:gd name="T0" fmla="*/ 442 w 499"/>
                <a:gd name="T1" fmla="*/ 629 h 687"/>
                <a:gd name="T2" fmla="*/ 57 w 499"/>
                <a:gd name="T3" fmla="*/ 629 h 687"/>
                <a:gd name="T4" fmla="*/ 57 w 499"/>
                <a:gd name="T5" fmla="*/ 200 h 687"/>
                <a:gd name="T6" fmla="*/ 200 w 499"/>
                <a:gd name="T7" fmla="*/ 200 h 687"/>
                <a:gd name="T8" fmla="*/ 200 w 499"/>
                <a:gd name="T9" fmla="*/ 57 h 687"/>
                <a:gd name="T10" fmla="*/ 442 w 499"/>
                <a:gd name="T11" fmla="*/ 57 h 687"/>
                <a:gd name="T12" fmla="*/ 442 w 499"/>
                <a:gd name="T13" fmla="*/ 116 h 687"/>
                <a:gd name="T14" fmla="*/ 494 w 499"/>
                <a:gd name="T15" fmla="*/ 64 h 687"/>
                <a:gd name="T16" fmla="*/ 499 w 499"/>
                <a:gd name="T17" fmla="*/ 59 h 687"/>
                <a:gd name="T18" fmla="*/ 499 w 499"/>
                <a:gd name="T19" fmla="*/ 0 h 687"/>
                <a:gd name="T20" fmla="*/ 143 w 499"/>
                <a:gd name="T21" fmla="*/ 0 h 687"/>
                <a:gd name="T22" fmla="*/ 143 w 499"/>
                <a:gd name="T23" fmla="*/ 0 h 687"/>
                <a:gd name="T24" fmla="*/ 0 w 499"/>
                <a:gd name="T25" fmla="*/ 143 h 687"/>
                <a:gd name="T26" fmla="*/ 0 w 499"/>
                <a:gd name="T27" fmla="*/ 687 h 687"/>
                <a:gd name="T28" fmla="*/ 499 w 499"/>
                <a:gd name="T29" fmla="*/ 687 h 687"/>
                <a:gd name="T30" fmla="*/ 499 w 499"/>
                <a:gd name="T31" fmla="*/ 429 h 687"/>
                <a:gd name="T32" fmla="*/ 442 w 499"/>
                <a:gd name="T33" fmla="*/ 486 h 687"/>
                <a:gd name="T34" fmla="*/ 442 w 499"/>
                <a:gd name="T35" fmla="*/ 629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9" h="687">
                  <a:moveTo>
                    <a:pt x="442" y="629"/>
                  </a:moveTo>
                  <a:lnTo>
                    <a:pt x="57" y="629"/>
                  </a:lnTo>
                  <a:lnTo>
                    <a:pt x="57" y="200"/>
                  </a:lnTo>
                  <a:lnTo>
                    <a:pt x="200" y="200"/>
                  </a:lnTo>
                  <a:lnTo>
                    <a:pt x="200" y="57"/>
                  </a:lnTo>
                  <a:lnTo>
                    <a:pt x="442" y="57"/>
                  </a:lnTo>
                  <a:lnTo>
                    <a:pt x="442" y="116"/>
                  </a:lnTo>
                  <a:lnTo>
                    <a:pt x="494" y="64"/>
                  </a:lnTo>
                  <a:lnTo>
                    <a:pt x="499" y="59"/>
                  </a:lnTo>
                  <a:lnTo>
                    <a:pt x="499" y="0"/>
                  </a:lnTo>
                  <a:lnTo>
                    <a:pt x="143" y="0"/>
                  </a:lnTo>
                  <a:lnTo>
                    <a:pt x="143" y="0"/>
                  </a:lnTo>
                  <a:lnTo>
                    <a:pt x="0" y="143"/>
                  </a:lnTo>
                  <a:lnTo>
                    <a:pt x="0" y="687"/>
                  </a:lnTo>
                  <a:lnTo>
                    <a:pt x="499" y="687"/>
                  </a:lnTo>
                  <a:lnTo>
                    <a:pt x="499" y="429"/>
                  </a:lnTo>
                  <a:lnTo>
                    <a:pt x="442" y="486"/>
                  </a:lnTo>
                  <a:lnTo>
                    <a:pt x="442" y="62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微软雅黑" panose="020B0503020204020204" pitchFamily="34" charset="-122"/>
              </a:endParaRPr>
            </a:p>
          </p:txBody>
        </p:sp>
        <p:sp>
          <p:nvSpPr>
            <p:cNvPr id="58" name="Freeform 19"/>
            <p:cNvSpPr>
              <a:spLocks noEditPoints="1"/>
            </p:cNvSpPr>
            <p:nvPr/>
          </p:nvSpPr>
          <p:spPr bwMode="auto">
            <a:xfrm>
              <a:off x="436" y="1310"/>
              <a:ext cx="435" cy="431"/>
            </a:xfrm>
            <a:custGeom>
              <a:avLst/>
              <a:gdLst>
                <a:gd name="T0" fmla="*/ 50 w 435"/>
                <a:gd name="T1" fmla="*/ 279 h 431"/>
                <a:gd name="T2" fmla="*/ 50 w 435"/>
                <a:gd name="T3" fmla="*/ 279 h 431"/>
                <a:gd name="T4" fmla="*/ 50 w 435"/>
                <a:gd name="T5" fmla="*/ 279 h 431"/>
                <a:gd name="T6" fmla="*/ 50 w 435"/>
                <a:gd name="T7" fmla="*/ 279 h 431"/>
                <a:gd name="T8" fmla="*/ 0 w 435"/>
                <a:gd name="T9" fmla="*/ 431 h 431"/>
                <a:gd name="T10" fmla="*/ 155 w 435"/>
                <a:gd name="T11" fmla="*/ 381 h 431"/>
                <a:gd name="T12" fmla="*/ 155 w 435"/>
                <a:gd name="T13" fmla="*/ 381 h 431"/>
                <a:gd name="T14" fmla="*/ 155 w 435"/>
                <a:gd name="T15" fmla="*/ 381 h 431"/>
                <a:gd name="T16" fmla="*/ 155 w 435"/>
                <a:gd name="T17" fmla="*/ 381 h 431"/>
                <a:gd name="T18" fmla="*/ 435 w 435"/>
                <a:gd name="T19" fmla="*/ 102 h 431"/>
                <a:gd name="T20" fmla="*/ 330 w 435"/>
                <a:gd name="T21" fmla="*/ 0 h 431"/>
                <a:gd name="T22" fmla="*/ 50 w 435"/>
                <a:gd name="T23" fmla="*/ 279 h 431"/>
                <a:gd name="T24" fmla="*/ 50 w 435"/>
                <a:gd name="T25" fmla="*/ 279 h 431"/>
                <a:gd name="T26" fmla="*/ 141 w 435"/>
                <a:gd name="T27" fmla="*/ 360 h 431"/>
                <a:gd name="T28" fmla="*/ 38 w 435"/>
                <a:gd name="T29" fmla="*/ 396 h 431"/>
                <a:gd name="T30" fmla="*/ 72 w 435"/>
                <a:gd name="T31" fmla="*/ 291 h 431"/>
                <a:gd name="T32" fmla="*/ 141 w 435"/>
                <a:gd name="T33" fmla="*/ 360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35" h="431">
                  <a:moveTo>
                    <a:pt x="50" y="279"/>
                  </a:moveTo>
                  <a:lnTo>
                    <a:pt x="50" y="279"/>
                  </a:lnTo>
                  <a:lnTo>
                    <a:pt x="50" y="279"/>
                  </a:lnTo>
                  <a:lnTo>
                    <a:pt x="50" y="279"/>
                  </a:lnTo>
                  <a:lnTo>
                    <a:pt x="0" y="431"/>
                  </a:lnTo>
                  <a:lnTo>
                    <a:pt x="155" y="381"/>
                  </a:lnTo>
                  <a:lnTo>
                    <a:pt x="155" y="381"/>
                  </a:lnTo>
                  <a:lnTo>
                    <a:pt x="155" y="381"/>
                  </a:lnTo>
                  <a:lnTo>
                    <a:pt x="155" y="381"/>
                  </a:lnTo>
                  <a:lnTo>
                    <a:pt x="435" y="102"/>
                  </a:lnTo>
                  <a:lnTo>
                    <a:pt x="330" y="0"/>
                  </a:lnTo>
                  <a:lnTo>
                    <a:pt x="50" y="279"/>
                  </a:lnTo>
                  <a:lnTo>
                    <a:pt x="50" y="279"/>
                  </a:lnTo>
                  <a:close/>
                  <a:moveTo>
                    <a:pt x="141" y="360"/>
                  </a:moveTo>
                  <a:lnTo>
                    <a:pt x="38" y="396"/>
                  </a:lnTo>
                  <a:lnTo>
                    <a:pt x="72" y="291"/>
                  </a:lnTo>
                  <a:lnTo>
                    <a:pt x="141" y="36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微软雅黑" panose="020B0503020204020204" pitchFamily="34" charset="-122"/>
              </a:endParaRPr>
            </a:p>
          </p:txBody>
        </p:sp>
      </p:grpSp>
      <p:sp>
        <p:nvSpPr>
          <p:cNvPr id="74" name="矩形 3"/>
          <p:cNvSpPr>
            <a:spLocks noChangeArrowheads="1"/>
          </p:cNvSpPr>
          <p:nvPr/>
        </p:nvSpPr>
        <p:spPr bwMode="auto">
          <a:xfrm>
            <a:off x="1399288" y="442914"/>
            <a:ext cx="1420906" cy="377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82" tIns="34292" rIns="68582" bIns="34292">
            <a:spAutoFit/>
          </a:bodyPr>
          <a:lstStyle/>
          <a:p>
            <a:pPr algn="l"/>
            <a:r>
              <a:rPr lang="zh-CN" altLang="en-US" sz="2000" b="0" dirty="0">
                <a:solidFill>
                  <a:schemeClr val="accent3">
                    <a:lumMod val="50000"/>
                  </a:schemeClr>
                </a:solidFill>
                <a:latin typeface="微软雅黑" panose="020B0503020204020204" pitchFamily="34" charset="-122"/>
                <a:ea typeface="微软雅黑" panose="020B0503020204020204" pitchFamily="34" charset="-122"/>
                <a:sym typeface="Arial" panose="020B0604020202020204" pitchFamily="34" charset="0"/>
              </a:rPr>
              <a:t>公司大事记</a:t>
            </a:r>
          </a:p>
        </p:txBody>
      </p:sp>
      <p:sp>
        <p:nvSpPr>
          <p:cNvPr id="75" name="文本框 37"/>
          <p:cNvSpPr>
            <a:spLocks noChangeArrowheads="1"/>
          </p:cNvSpPr>
          <p:nvPr/>
        </p:nvSpPr>
        <p:spPr bwMode="auto">
          <a:xfrm>
            <a:off x="2743994" y="570232"/>
            <a:ext cx="1731469" cy="223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2" tIns="34292" rIns="68582" bIns="34292">
            <a:spAutoFit/>
          </a:bodyPr>
          <a:lstStyle/>
          <a:p>
            <a:pPr algn="l"/>
            <a:r>
              <a:rPr lang="en-US" altLang="zh-CN" sz="1000" b="0" dirty="0">
                <a:solidFill>
                  <a:schemeClr val="accent3">
                    <a:lumMod val="50000"/>
                  </a:schemeClr>
                </a:solidFill>
                <a:latin typeface="微软雅黑" panose="020B0503020204020204" pitchFamily="34" charset="-122"/>
                <a:sym typeface="Arial" panose="020B0604020202020204" pitchFamily="34" charset="0"/>
              </a:rPr>
              <a:t>COMPANY EVENTS</a:t>
            </a:r>
            <a:endParaRPr lang="zh-CN" altLang="en-US" sz="1000" b="0" baseline="-3000" dirty="0">
              <a:solidFill>
                <a:schemeClr val="accent3">
                  <a:lumMod val="50000"/>
                </a:schemeClr>
              </a:solidFill>
              <a:latin typeface="微软雅黑" panose="020B0503020204020204" pitchFamily="34" charset="-122"/>
              <a:sym typeface="Arial" panose="020B0604020202020204" pitchFamily="34" charset="0"/>
            </a:endParaRPr>
          </a:p>
        </p:txBody>
      </p:sp>
    </p:spTree>
  </p:cSld>
  <p:clrMapOvr>
    <a:masterClrMapping/>
  </p:clrMapOvr>
  <p:transition spd="slow"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fade">
                                      <p:cBhvr>
                                        <p:cTn id="7" dur="500"/>
                                        <p:tgtEl>
                                          <p:spTgt spid="56"/>
                                        </p:tgtEl>
                                      </p:cBhvr>
                                    </p:animEffect>
                                  </p:childTnLst>
                                </p:cTn>
                              </p:par>
                              <p:par>
                                <p:cTn id="8" presetID="22" presetClass="entr" presetSubtype="8" fill="hold" nodeType="withEffect">
                                  <p:stCondLst>
                                    <p:cond delay="0"/>
                                  </p:stCondLst>
                                  <p:childTnLst>
                                    <p:set>
                                      <p:cBhvr>
                                        <p:cTn id="9" dur="1" fill="hold">
                                          <p:stCondLst>
                                            <p:cond delay="0"/>
                                          </p:stCondLst>
                                        </p:cTn>
                                        <p:tgtEl>
                                          <p:spTgt spid="49"/>
                                        </p:tgtEl>
                                        <p:attrNameLst>
                                          <p:attrName>style.visibility</p:attrName>
                                        </p:attrNameLst>
                                      </p:cBhvr>
                                      <p:to>
                                        <p:strVal val="visible"/>
                                      </p:to>
                                    </p:set>
                                    <p:animEffect transition="in" filter="wipe(left)">
                                      <p:cBhvr>
                                        <p:cTn id="10" dur="500"/>
                                        <p:tgtEl>
                                          <p:spTgt spid="49"/>
                                        </p:tgtEl>
                                      </p:cBhvr>
                                    </p:animEffect>
                                  </p:childTnLst>
                                </p:cTn>
                              </p:par>
                              <p:par>
                                <p:cTn id="11" presetID="53" presetClass="entr" presetSubtype="16" fill="hold" nodeType="withEffect">
                                  <p:stCondLst>
                                    <p:cond delay="0"/>
                                  </p:stCondLst>
                                  <p:childTnLst>
                                    <p:set>
                                      <p:cBhvr>
                                        <p:cTn id="12" dur="1" fill="hold">
                                          <p:stCondLst>
                                            <p:cond delay="0"/>
                                          </p:stCondLst>
                                        </p:cTn>
                                        <p:tgtEl>
                                          <p:spTgt spid="53"/>
                                        </p:tgtEl>
                                        <p:attrNameLst>
                                          <p:attrName>style.visibility</p:attrName>
                                        </p:attrNameLst>
                                      </p:cBhvr>
                                      <p:to>
                                        <p:strVal val="visible"/>
                                      </p:to>
                                    </p:set>
                                    <p:anim calcmode="lin" valueType="num">
                                      <p:cBhvr>
                                        <p:cTn id="13" dur="500" fill="hold"/>
                                        <p:tgtEl>
                                          <p:spTgt spid="53"/>
                                        </p:tgtEl>
                                        <p:attrNameLst>
                                          <p:attrName>ppt_w</p:attrName>
                                        </p:attrNameLst>
                                      </p:cBhvr>
                                      <p:tavLst>
                                        <p:tav tm="0">
                                          <p:val>
                                            <p:fltVal val="0"/>
                                          </p:val>
                                        </p:tav>
                                        <p:tav tm="100000">
                                          <p:val>
                                            <p:strVal val="#ppt_w"/>
                                          </p:val>
                                        </p:tav>
                                      </p:tavLst>
                                    </p:anim>
                                    <p:anim calcmode="lin" valueType="num">
                                      <p:cBhvr>
                                        <p:cTn id="14" dur="500" fill="hold"/>
                                        <p:tgtEl>
                                          <p:spTgt spid="53"/>
                                        </p:tgtEl>
                                        <p:attrNameLst>
                                          <p:attrName>ppt_h</p:attrName>
                                        </p:attrNameLst>
                                      </p:cBhvr>
                                      <p:tavLst>
                                        <p:tav tm="0">
                                          <p:val>
                                            <p:fltVal val="0"/>
                                          </p:val>
                                        </p:tav>
                                        <p:tav tm="100000">
                                          <p:val>
                                            <p:strVal val="#ppt_h"/>
                                          </p:val>
                                        </p:tav>
                                      </p:tavLst>
                                    </p:anim>
                                    <p:animEffect transition="in" filter="fade">
                                      <p:cBhvr>
                                        <p:cTn id="15" dur="500"/>
                                        <p:tgtEl>
                                          <p:spTgt spid="53"/>
                                        </p:tgtEl>
                                      </p:cBhvr>
                                    </p:animEffect>
                                  </p:childTnLst>
                                </p:cTn>
                              </p:par>
                            </p:childTnLst>
                          </p:cTn>
                        </p:par>
                        <p:par>
                          <p:cTn id="16" fill="hold">
                            <p:stCondLst>
                              <p:cond delay="500"/>
                            </p:stCondLst>
                            <p:childTnLst>
                              <p:par>
                                <p:cTn id="17" presetID="22" presetClass="entr" presetSubtype="8"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Effect transition="in" filter="wipe(left)">
                                      <p:cBhvr>
                                        <p:cTn id="19" dur="500"/>
                                        <p:tgtEl>
                                          <p:spTgt spid="74"/>
                                        </p:tgtEl>
                                      </p:cBhvr>
                                    </p:animEffect>
                                  </p:childTnLst>
                                </p:cTn>
                              </p:par>
                              <p:par>
                                <p:cTn id="20" presetID="22" presetClass="entr" presetSubtype="8" fill="hold" grpId="0" nodeType="withEffect">
                                  <p:stCondLst>
                                    <p:cond delay="100"/>
                                  </p:stCondLst>
                                  <p:childTnLst>
                                    <p:set>
                                      <p:cBhvr>
                                        <p:cTn id="21" dur="1" fill="hold">
                                          <p:stCondLst>
                                            <p:cond delay="0"/>
                                          </p:stCondLst>
                                        </p:cTn>
                                        <p:tgtEl>
                                          <p:spTgt spid="75"/>
                                        </p:tgtEl>
                                        <p:attrNameLst>
                                          <p:attrName>style.visibility</p:attrName>
                                        </p:attrNameLst>
                                      </p:cBhvr>
                                      <p:to>
                                        <p:strVal val="visible"/>
                                      </p:to>
                                    </p:set>
                                    <p:animEffect transition="in" filter="wipe(left)">
                                      <p:cBhvr>
                                        <p:cTn id="22" dur="500"/>
                                        <p:tgtEl>
                                          <p:spTgt spid="75"/>
                                        </p:tgtEl>
                                      </p:cBhvr>
                                    </p:animEffect>
                                  </p:childTnLst>
                                </p:cTn>
                              </p:par>
                              <p:par>
                                <p:cTn id="23" presetID="47" presetClass="entr" presetSubtype="0" fill="hold"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anim calcmode="lin" valueType="num">
                                      <p:cBhvr>
                                        <p:cTn id="26" dur="500" fill="hold"/>
                                        <p:tgtEl>
                                          <p:spTgt spid="6"/>
                                        </p:tgtEl>
                                        <p:attrNameLst>
                                          <p:attrName>ppt_x</p:attrName>
                                        </p:attrNameLst>
                                      </p:cBhvr>
                                      <p:tavLst>
                                        <p:tav tm="0">
                                          <p:val>
                                            <p:strVal val="#ppt_x"/>
                                          </p:val>
                                        </p:tav>
                                        <p:tav tm="100000">
                                          <p:val>
                                            <p:strVal val="#ppt_x"/>
                                          </p:val>
                                        </p:tav>
                                      </p:tavLst>
                                    </p:anim>
                                    <p:anim calcmode="lin" valueType="num">
                                      <p:cBhvr>
                                        <p:cTn id="27" dur="500" fill="hold"/>
                                        <p:tgtEl>
                                          <p:spTgt spid="6"/>
                                        </p:tgtEl>
                                        <p:attrNameLst>
                                          <p:attrName>ppt_y</p:attrName>
                                        </p:attrNameLst>
                                      </p:cBhvr>
                                      <p:tavLst>
                                        <p:tav tm="0">
                                          <p:val>
                                            <p:strVal val="#ppt_y-.1"/>
                                          </p:val>
                                        </p:tav>
                                        <p:tav tm="100000">
                                          <p:val>
                                            <p:strVal val="#ppt_y"/>
                                          </p:val>
                                        </p:tav>
                                      </p:tavLst>
                                    </p:anim>
                                  </p:childTnLst>
                                </p:cTn>
                              </p:par>
                              <p:par>
                                <p:cTn id="28" presetID="22" presetClass="entr" presetSubtype="4" fill="hold" grpId="0" nodeType="withEffect">
                                  <p:stCondLst>
                                    <p:cond delay="500"/>
                                  </p:stCondLst>
                                  <p:childTnLst>
                                    <p:set>
                                      <p:cBhvr>
                                        <p:cTn id="29" dur="1" fill="hold">
                                          <p:stCondLst>
                                            <p:cond delay="0"/>
                                          </p:stCondLst>
                                        </p:cTn>
                                        <p:tgtEl>
                                          <p:spTgt spid="23"/>
                                        </p:tgtEl>
                                        <p:attrNameLst>
                                          <p:attrName>style.visibility</p:attrName>
                                        </p:attrNameLst>
                                      </p:cBhvr>
                                      <p:to>
                                        <p:strVal val="visible"/>
                                      </p:to>
                                    </p:set>
                                    <p:animEffect transition="in" filter="wipe(down)">
                                      <p:cBhvr>
                                        <p:cTn id="30" dur="500"/>
                                        <p:tgtEl>
                                          <p:spTgt spid="23"/>
                                        </p:tgtEl>
                                      </p:cBhvr>
                                    </p:animEffect>
                                  </p:childTnLst>
                                </p:cTn>
                              </p:par>
                            </p:childTnLst>
                          </p:cTn>
                        </p:par>
                        <p:par>
                          <p:cTn id="31" fill="hold">
                            <p:stCondLst>
                              <p:cond delay="1000"/>
                            </p:stCondLst>
                            <p:childTnLst>
                              <p:par>
                                <p:cTn id="32" presetID="53" presetClass="entr" presetSubtype="16"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 calcmode="lin" valueType="num">
                                      <p:cBhvr>
                                        <p:cTn id="34" dur="250" fill="hold"/>
                                        <p:tgtEl>
                                          <p:spTgt spid="24"/>
                                        </p:tgtEl>
                                        <p:attrNameLst>
                                          <p:attrName>ppt_w</p:attrName>
                                        </p:attrNameLst>
                                      </p:cBhvr>
                                      <p:tavLst>
                                        <p:tav tm="0">
                                          <p:val>
                                            <p:fltVal val="0"/>
                                          </p:val>
                                        </p:tav>
                                        <p:tav tm="100000">
                                          <p:val>
                                            <p:strVal val="#ppt_w"/>
                                          </p:val>
                                        </p:tav>
                                      </p:tavLst>
                                    </p:anim>
                                    <p:anim calcmode="lin" valueType="num">
                                      <p:cBhvr>
                                        <p:cTn id="35" dur="250" fill="hold"/>
                                        <p:tgtEl>
                                          <p:spTgt spid="24"/>
                                        </p:tgtEl>
                                        <p:attrNameLst>
                                          <p:attrName>ppt_h</p:attrName>
                                        </p:attrNameLst>
                                      </p:cBhvr>
                                      <p:tavLst>
                                        <p:tav tm="0">
                                          <p:val>
                                            <p:fltVal val="0"/>
                                          </p:val>
                                        </p:tav>
                                        <p:tav tm="100000">
                                          <p:val>
                                            <p:strVal val="#ppt_h"/>
                                          </p:val>
                                        </p:tav>
                                      </p:tavLst>
                                    </p:anim>
                                    <p:animEffect transition="in" filter="fade">
                                      <p:cBhvr>
                                        <p:cTn id="36" dur="250"/>
                                        <p:tgtEl>
                                          <p:spTgt spid="24"/>
                                        </p:tgtEl>
                                      </p:cBhvr>
                                    </p:animEffect>
                                  </p:childTnLst>
                                </p:cTn>
                              </p:par>
                            </p:childTnLst>
                          </p:cTn>
                        </p:par>
                        <p:par>
                          <p:cTn id="37" fill="hold">
                            <p:stCondLst>
                              <p:cond delay="1500"/>
                            </p:stCondLst>
                            <p:childTnLst>
                              <p:par>
                                <p:cTn id="38" presetID="53" presetClass="entr" presetSubtype="16" fill="hold" grpId="0" nodeType="afterEffect">
                                  <p:stCondLst>
                                    <p:cond delay="0"/>
                                  </p:stCondLst>
                                  <p:childTnLst>
                                    <p:set>
                                      <p:cBhvr>
                                        <p:cTn id="39" dur="1" fill="hold">
                                          <p:stCondLst>
                                            <p:cond delay="0"/>
                                          </p:stCondLst>
                                        </p:cTn>
                                        <p:tgtEl>
                                          <p:spTgt spid="25"/>
                                        </p:tgtEl>
                                        <p:attrNameLst>
                                          <p:attrName>style.visibility</p:attrName>
                                        </p:attrNameLst>
                                      </p:cBhvr>
                                      <p:to>
                                        <p:strVal val="visible"/>
                                      </p:to>
                                    </p:set>
                                    <p:anim calcmode="lin" valueType="num">
                                      <p:cBhvr>
                                        <p:cTn id="40" dur="250" fill="hold"/>
                                        <p:tgtEl>
                                          <p:spTgt spid="25"/>
                                        </p:tgtEl>
                                        <p:attrNameLst>
                                          <p:attrName>ppt_w</p:attrName>
                                        </p:attrNameLst>
                                      </p:cBhvr>
                                      <p:tavLst>
                                        <p:tav tm="0">
                                          <p:val>
                                            <p:fltVal val="0"/>
                                          </p:val>
                                        </p:tav>
                                        <p:tav tm="100000">
                                          <p:val>
                                            <p:strVal val="#ppt_w"/>
                                          </p:val>
                                        </p:tav>
                                      </p:tavLst>
                                    </p:anim>
                                    <p:anim calcmode="lin" valueType="num">
                                      <p:cBhvr>
                                        <p:cTn id="41" dur="250" fill="hold"/>
                                        <p:tgtEl>
                                          <p:spTgt spid="25"/>
                                        </p:tgtEl>
                                        <p:attrNameLst>
                                          <p:attrName>ppt_h</p:attrName>
                                        </p:attrNameLst>
                                      </p:cBhvr>
                                      <p:tavLst>
                                        <p:tav tm="0">
                                          <p:val>
                                            <p:fltVal val="0"/>
                                          </p:val>
                                        </p:tav>
                                        <p:tav tm="100000">
                                          <p:val>
                                            <p:strVal val="#ppt_h"/>
                                          </p:val>
                                        </p:tav>
                                      </p:tavLst>
                                    </p:anim>
                                    <p:animEffect transition="in" filter="fade">
                                      <p:cBhvr>
                                        <p:cTn id="42" dur="250"/>
                                        <p:tgtEl>
                                          <p:spTgt spid="25"/>
                                        </p:tgtEl>
                                      </p:cBhvr>
                                    </p:animEffect>
                                  </p:childTnLst>
                                </p:cTn>
                              </p:par>
                            </p:childTnLst>
                          </p:cTn>
                        </p:par>
                        <p:par>
                          <p:cTn id="43" fill="hold">
                            <p:stCondLst>
                              <p:cond delay="2000"/>
                            </p:stCondLst>
                            <p:childTnLst>
                              <p:par>
                                <p:cTn id="44" presetID="53" presetClass="entr" presetSubtype="16" fill="hold" grpId="0" nodeType="afterEffect">
                                  <p:stCondLst>
                                    <p:cond delay="0"/>
                                  </p:stCondLst>
                                  <p:childTnLst>
                                    <p:set>
                                      <p:cBhvr>
                                        <p:cTn id="45" dur="1" fill="hold">
                                          <p:stCondLst>
                                            <p:cond delay="0"/>
                                          </p:stCondLst>
                                        </p:cTn>
                                        <p:tgtEl>
                                          <p:spTgt spid="27"/>
                                        </p:tgtEl>
                                        <p:attrNameLst>
                                          <p:attrName>style.visibility</p:attrName>
                                        </p:attrNameLst>
                                      </p:cBhvr>
                                      <p:to>
                                        <p:strVal val="visible"/>
                                      </p:to>
                                    </p:set>
                                    <p:anim calcmode="lin" valueType="num">
                                      <p:cBhvr>
                                        <p:cTn id="46" dur="250" fill="hold"/>
                                        <p:tgtEl>
                                          <p:spTgt spid="27"/>
                                        </p:tgtEl>
                                        <p:attrNameLst>
                                          <p:attrName>ppt_w</p:attrName>
                                        </p:attrNameLst>
                                      </p:cBhvr>
                                      <p:tavLst>
                                        <p:tav tm="0">
                                          <p:val>
                                            <p:fltVal val="0"/>
                                          </p:val>
                                        </p:tav>
                                        <p:tav tm="100000">
                                          <p:val>
                                            <p:strVal val="#ppt_w"/>
                                          </p:val>
                                        </p:tav>
                                      </p:tavLst>
                                    </p:anim>
                                    <p:anim calcmode="lin" valueType="num">
                                      <p:cBhvr>
                                        <p:cTn id="47" dur="250" fill="hold"/>
                                        <p:tgtEl>
                                          <p:spTgt spid="27"/>
                                        </p:tgtEl>
                                        <p:attrNameLst>
                                          <p:attrName>ppt_h</p:attrName>
                                        </p:attrNameLst>
                                      </p:cBhvr>
                                      <p:tavLst>
                                        <p:tav tm="0">
                                          <p:val>
                                            <p:fltVal val="0"/>
                                          </p:val>
                                        </p:tav>
                                        <p:tav tm="100000">
                                          <p:val>
                                            <p:strVal val="#ppt_h"/>
                                          </p:val>
                                        </p:tav>
                                      </p:tavLst>
                                    </p:anim>
                                    <p:animEffect transition="in" filter="fade">
                                      <p:cBhvr>
                                        <p:cTn id="48" dur="250"/>
                                        <p:tgtEl>
                                          <p:spTgt spid="27"/>
                                        </p:tgtEl>
                                      </p:cBhvr>
                                    </p:animEffect>
                                  </p:childTnLst>
                                </p:cTn>
                              </p:par>
                            </p:childTnLst>
                          </p:cTn>
                        </p:par>
                        <p:par>
                          <p:cTn id="49" fill="hold">
                            <p:stCondLst>
                              <p:cond delay="2500"/>
                            </p:stCondLst>
                            <p:childTnLst>
                              <p:par>
                                <p:cTn id="50" presetID="53" presetClass="entr" presetSubtype="16" fill="hold" grpId="0" nodeType="afterEffect">
                                  <p:stCondLst>
                                    <p:cond delay="0"/>
                                  </p:stCondLst>
                                  <p:childTnLst>
                                    <p:set>
                                      <p:cBhvr>
                                        <p:cTn id="51" dur="1" fill="hold">
                                          <p:stCondLst>
                                            <p:cond delay="0"/>
                                          </p:stCondLst>
                                        </p:cTn>
                                        <p:tgtEl>
                                          <p:spTgt spid="26"/>
                                        </p:tgtEl>
                                        <p:attrNameLst>
                                          <p:attrName>style.visibility</p:attrName>
                                        </p:attrNameLst>
                                      </p:cBhvr>
                                      <p:to>
                                        <p:strVal val="visible"/>
                                      </p:to>
                                    </p:set>
                                    <p:anim calcmode="lin" valueType="num">
                                      <p:cBhvr>
                                        <p:cTn id="52" dur="250" fill="hold"/>
                                        <p:tgtEl>
                                          <p:spTgt spid="26"/>
                                        </p:tgtEl>
                                        <p:attrNameLst>
                                          <p:attrName>ppt_w</p:attrName>
                                        </p:attrNameLst>
                                      </p:cBhvr>
                                      <p:tavLst>
                                        <p:tav tm="0">
                                          <p:val>
                                            <p:fltVal val="0"/>
                                          </p:val>
                                        </p:tav>
                                        <p:tav tm="100000">
                                          <p:val>
                                            <p:strVal val="#ppt_w"/>
                                          </p:val>
                                        </p:tav>
                                      </p:tavLst>
                                    </p:anim>
                                    <p:anim calcmode="lin" valueType="num">
                                      <p:cBhvr>
                                        <p:cTn id="53" dur="250" fill="hold"/>
                                        <p:tgtEl>
                                          <p:spTgt spid="26"/>
                                        </p:tgtEl>
                                        <p:attrNameLst>
                                          <p:attrName>ppt_h</p:attrName>
                                        </p:attrNameLst>
                                      </p:cBhvr>
                                      <p:tavLst>
                                        <p:tav tm="0">
                                          <p:val>
                                            <p:fltVal val="0"/>
                                          </p:val>
                                        </p:tav>
                                        <p:tav tm="100000">
                                          <p:val>
                                            <p:strVal val="#ppt_h"/>
                                          </p:val>
                                        </p:tav>
                                      </p:tavLst>
                                    </p:anim>
                                    <p:animEffect transition="in" filter="fade">
                                      <p:cBhvr>
                                        <p:cTn id="54" dur="250"/>
                                        <p:tgtEl>
                                          <p:spTgt spid="26"/>
                                        </p:tgtEl>
                                      </p:cBhvr>
                                    </p:animEffect>
                                  </p:childTnLst>
                                </p:cTn>
                              </p:par>
                            </p:childTnLst>
                          </p:cTn>
                        </p:par>
                        <p:par>
                          <p:cTn id="55" fill="hold">
                            <p:stCondLst>
                              <p:cond delay="3000"/>
                            </p:stCondLst>
                            <p:childTnLst>
                              <p:par>
                                <p:cTn id="56" presetID="53" presetClass="entr" presetSubtype="16"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 calcmode="lin" valueType="num">
                                      <p:cBhvr>
                                        <p:cTn id="58" dur="250" fill="hold"/>
                                        <p:tgtEl>
                                          <p:spTgt spid="28"/>
                                        </p:tgtEl>
                                        <p:attrNameLst>
                                          <p:attrName>ppt_w</p:attrName>
                                        </p:attrNameLst>
                                      </p:cBhvr>
                                      <p:tavLst>
                                        <p:tav tm="0">
                                          <p:val>
                                            <p:fltVal val="0"/>
                                          </p:val>
                                        </p:tav>
                                        <p:tav tm="100000">
                                          <p:val>
                                            <p:strVal val="#ppt_w"/>
                                          </p:val>
                                        </p:tav>
                                      </p:tavLst>
                                    </p:anim>
                                    <p:anim calcmode="lin" valueType="num">
                                      <p:cBhvr>
                                        <p:cTn id="59" dur="250" fill="hold"/>
                                        <p:tgtEl>
                                          <p:spTgt spid="28"/>
                                        </p:tgtEl>
                                        <p:attrNameLst>
                                          <p:attrName>ppt_h</p:attrName>
                                        </p:attrNameLst>
                                      </p:cBhvr>
                                      <p:tavLst>
                                        <p:tav tm="0">
                                          <p:val>
                                            <p:fltVal val="0"/>
                                          </p:val>
                                        </p:tav>
                                        <p:tav tm="100000">
                                          <p:val>
                                            <p:strVal val="#ppt_h"/>
                                          </p:val>
                                        </p:tav>
                                      </p:tavLst>
                                    </p:anim>
                                    <p:animEffect transition="in" filter="fade">
                                      <p:cBhvr>
                                        <p:cTn id="60" dur="250"/>
                                        <p:tgtEl>
                                          <p:spTgt spid="28"/>
                                        </p:tgtEl>
                                      </p:cBhvr>
                                    </p:animEffect>
                                  </p:childTnLst>
                                </p:cTn>
                              </p:par>
                            </p:childTnLst>
                          </p:cTn>
                        </p:par>
                        <p:par>
                          <p:cTn id="61" fill="hold">
                            <p:stCondLst>
                              <p:cond delay="3500"/>
                            </p:stCondLst>
                            <p:childTnLst>
                              <p:par>
                                <p:cTn id="62" presetID="53" presetClass="entr" presetSubtype="16"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 calcmode="lin" valueType="num">
                                      <p:cBhvr>
                                        <p:cTn id="64" dur="250" fill="hold"/>
                                        <p:tgtEl>
                                          <p:spTgt spid="29"/>
                                        </p:tgtEl>
                                        <p:attrNameLst>
                                          <p:attrName>ppt_w</p:attrName>
                                        </p:attrNameLst>
                                      </p:cBhvr>
                                      <p:tavLst>
                                        <p:tav tm="0">
                                          <p:val>
                                            <p:fltVal val="0"/>
                                          </p:val>
                                        </p:tav>
                                        <p:tav tm="100000">
                                          <p:val>
                                            <p:strVal val="#ppt_w"/>
                                          </p:val>
                                        </p:tav>
                                      </p:tavLst>
                                    </p:anim>
                                    <p:anim calcmode="lin" valueType="num">
                                      <p:cBhvr>
                                        <p:cTn id="65" dur="250" fill="hold"/>
                                        <p:tgtEl>
                                          <p:spTgt spid="29"/>
                                        </p:tgtEl>
                                        <p:attrNameLst>
                                          <p:attrName>ppt_h</p:attrName>
                                        </p:attrNameLst>
                                      </p:cBhvr>
                                      <p:tavLst>
                                        <p:tav tm="0">
                                          <p:val>
                                            <p:fltVal val="0"/>
                                          </p:val>
                                        </p:tav>
                                        <p:tav tm="100000">
                                          <p:val>
                                            <p:strVal val="#ppt_h"/>
                                          </p:val>
                                        </p:tav>
                                      </p:tavLst>
                                    </p:anim>
                                    <p:animEffect transition="in" filter="fade">
                                      <p:cBhvr>
                                        <p:cTn id="66" dur="250"/>
                                        <p:tgtEl>
                                          <p:spTgt spid="29"/>
                                        </p:tgtEl>
                                      </p:cBhvr>
                                    </p:animEffect>
                                  </p:childTnLst>
                                </p:cTn>
                              </p:par>
                            </p:childTnLst>
                          </p:cTn>
                        </p:par>
                        <p:par>
                          <p:cTn id="67" fill="hold">
                            <p:stCondLst>
                              <p:cond delay="4000"/>
                            </p:stCondLst>
                            <p:childTnLst>
                              <p:par>
                                <p:cTn id="68" presetID="53" presetClass="entr" presetSubtype="16" fill="hold" nodeType="afterEffect">
                                  <p:stCondLst>
                                    <p:cond delay="0"/>
                                  </p:stCondLst>
                                  <p:childTnLst>
                                    <p:set>
                                      <p:cBhvr>
                                        <p:cTn id="69" dur="1" fill="hold">
                                          <p:stCondLst>
                                            <p:cond delay="0"/>
                                          </p:stCondLst>
                                        </p:cTn>
                                        <p:tgtEl>
                                          <p:spTgt spid="65"/>
                                        </p:tgtEl>
                                        <p:attrNameLst>
                                          <p:attrName>style.visibility</p:attrName>
                                        </p:attrNameLst>
                                      </p:cBhvr>
                                      <p:to>
                                        <p:strVal val="visible"/>
                                      </p:to>
                                    </p:set>
                                    <p:anim calcmode="lin" valueType="num">
                                      <p:cBhvr>
                                        <p:cTn id="70" dur="500" fill="hold"/>
                                        <p:tgtEl>
                                          <p:spTgt spid="65"/>
                                        </p:tgtEl>
                                        <p:attrNameLst>
                                          <p:attrName>ppt_w</p:attrName>
                                        </p:attrNameLst>
                                      </p:cBhvr>
                                      <p:tavLst>
                                        <p:tav tm="0">
                                          <p:val>
                                            <p:fltVal val="0"/>
                                          </p:val>
                                        </p:tav>
                                        <p:tav tm="100000">
                                          <p:val>
                                            <p:strVal val="#ppt_w"/>
                                          </p:val>
                                        </p:tav>
                                      </p:tavLst>
                                    </p:anim>
                                    <p:anim calcmode="lin" valueType="num">
                                      <p:cBhvr>
                                        <p:cTn id="71" dur="500" fill="hold"/>
                                        <p:tgtEl>
                                          <p:spTgt spid="65"/>
                                        </p:tgtEl>
                                        <p:attrNameLst>
                                          <p:attrName>ppt_h</p:attrName>
                                        </p:attrNameLst>
                                      </p:cBhvr>
                                      <p:tavLst>
                                        <p:tav tm="0">
                                          <p:val>
                                            <p:fltVal val="0"/>
                                          </p:val>
                                        </p:tav>
                                        <p:tav tm="100000">
                                          <p:val>
                                            <p:strVal val="#ppt_h"/>
                                          </p:val>
                                        </p:tav>
                                      </p:tavLst>
                                    </p:anim>
                                    <p:animEffect transition="in" filter="fade">
                                      <p:cBhvr>
                                        <p:cTn id="72" dur="500"/>
                                        <p:tgtEl>
                                          <p:spTgt spid="65"/>
                                        </p:tgtEl>
                                      </p:cBhvr>
                                    </p:animEffect>
                                  </p:childTnLst>
                                </p:cTn>
                              </p:par>
                            </p:childTnLst>
                          </p:cTn>
                        </p:par>
                        <p:par>
                          <p:cTn id="73" fill="hold">
                            <p:stCondLst>
                              <p:cond delay="4500"/>
                            </p:stCondLst>
                            <p:childTnLst>
                              <p:par>
                                <p:cTn id="74" presetID="53" presetClass="entr" presetSubtype="16" fill="hold" nodeType="afterEffect">
                                  <p:stCondLst>
                                    <p:cond delay="0"/>
                                  </p:stCondLst>
                                  <p:childTnLst>
                                    <p:set>
                                      <p:cBhvr>
                                        <p:cTn id="75" dur="1" fill="hold">
                                          <p:stCondLst>
                                            <p:cond delay="0"/>
                                          </p:stCondLst>
                                        </p:cTn>
                                        <p:tgtEl>
                                          <p:spTgt spid="59"/>
                                        </p:tgtEl>
                                        <p:attrNameLst>
                                          <p:attrName>style.visibility</p:attrName>
                                        </p:attrNameLst>
                                      </p:cBhvr>
                                      <p:to>
                                        <p:strVal val="visible"/>
                                      </p:to>
                                    </p:set>
                                    <p:anim calcmode="lin" valueType="num">
                                      <p:cBhvr>
                                        <p:cTn id="76" dur="500" fill="hold"/>
                                        <p:tgtEl>
                                          <p:spTgt spid="59"/>
                                        </p:tgtEl>
                                        <p:attrNameLst>
                                          <p:attrName>ppt_w</p:attrName>
                                        </p:attrNameLst>
                                      </p:cBhvr>
                                      <p:tavLst>
                                        <p:tav tm="0">
                                          <p:val>
                                            <p:fltVal val="0"/>
                                          </p:val>
                                        </p:tav>
                                        <p:tav tm="100000">
                                          <p:val>
                                            <p:strVal val="#ppt_w"/>
                                          </p:val>
                                        </p:tav>
                                      </p:tavLst>
                                    </p:anim>
                                    <p:anim calcmode="lin" valueType="num">
                                      <p:cBhvr>
                                        <p:cTn id="77" dur="500" fill="hold"/>
                                        <p:tgtEl>
                                          <p:spTgt spid="59"/>
                                        </p:tgtEl>
                                        <p:attrNameLst>
                                          <p:attrName>ppt_h</p:attrName>
                                        </p:attrNameLst>
                                      </p:cBhvr>
                                      <p:tavLst>
                                        <p:tav tm="0">
                                          <p:val>
                                            <p:fltVal val="0"/>
                                          </p:val>
                                        </p:tav>
                                        <p:tav tm="100000">
                                          <p:val>
                                            <p:strVal val="#ppt_h"/>
                                          </p:val>
                                        </p:tav>
                                      </p:tavLst>
                                    </p:anim>
                                    <p:animEffect transition="in" filter="fade">
                                      <p:cBhvr>
                                        <p:cTn id="78" dur="500"/>
                                        <p:tgtEl>
                                          <p:spTgt spid="59"/>
                                        </p:tgtEl>
                                      </p:cBhvr>
                                    </p:animEffect>
                                  </p:childTnLst>
                                </p:cTn>
                              </p:par>
                            </p:childTnLst>
                          </p:cTn>
                        </p:par>
                        <p:par>
                          <p:cTn id="79" fill="hold">
                            <p:stCondLst>
                              <p:cond delay="5000"/>
                            </p:stCondLst>
                            <p:childTnLst>
                              <p:par>
                                <p:cTn id="80" presetID="53" presetClass="entr" presetSubtype="16" fill="hold"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animEffect transition="in" filter="fade">
                                      <p:cBhvr>
                                        <p:cTn id="84" dur="500"/>
                                        <p:tgtEl>
                                          <p:spTgt spid="46"/>
                                        </p:tgtEl>
                                      </p:cBhvr>
                                    </p:animEffect>
                                  </p:childTnLst>
                                </p:cTn>
                              </p:par>
                            </p:childTnLst>
                          </p:cTn>
                        </p:par>
                        <p:par>
                          <p:cTn id="85" fill="hold">
                            <p:stCondLst>
                              <p:cond delay="5500"/>
                            </p:stCondLst>
                            <p:childTnLst>
                              <p:par>
                                <p:cTn id="86" presetID="53" presetClass="entr" presetSubtype="16" fill="hold" nodeType="afterEffect">
                                  <p:stCondLst>
                                    <p:cond delay="0"/>
                                  </p:stCondLst>
                                  <p:childTnLst>
                                    <p:set>
                                      <p:cBhvr>
                                        <p:cTn id="87" dur="1" fill="hold">
                                          <p:stCondLst>
                                            <p:cond delay="0"/>
                                          </p:stCondLst>
                                        </p:cTn>
                                        <p:tgtEl>
                                          <p:spTgt spid="71"/>
                                        </p:tgtEl>
                                        <p:attrNameLst>
                                          <p:attrName>style.visibility</p:attrName>
                                        </p:attrNameLst>
                                      </p:cBhvr>
                                      <p:to>
                                        <p:strVal val="visible"/>
                                      </p:to>
                                    </p:set>
                                    <p:anim calcmode="lin" valueType="num">
                                      <p:cBhvr>
                                        <p:cTn id="88" dur="500" fill="hold"/>
                                        <p:tgtEl>
                                          <p:spTgt spid="71"/>
                                        </p:tgtEl>
                                        <p:attrNameLst>
                                          <p:attrName>ppt_w</p:attrName>
                                        </p:attrNameLst>
                                      </p:cBhvr>
                                      <p:tavLst>
                                        <p:tav tm="0">
                                          <p:val>
                                            <p:fltVal val="0"/>
                                          </p:val>
                                        </p:tav>
                                        <p:tav tm="100000">
                                          <p:val>
                                            <p:strVal val="#ppt_w"/>
                                          </p:val>
                                        </p:tav>
                                      </p:tavLst>
                                    </p:anim>
                                    <p:anim calcmode="lin" valueType="num">
                                      <p:cBhvr>
                                        <p:cTn id="89" dur="500" fill="hold"/>
                                        <p:tgtEl>
                                          <p:spTgt spid="71"/>
                                        </p:tgtEl>
                                        <p:attrNameLst>
                                          <p:attrName>ppt_h</p:attrName>
                                        </p:attrNameLst>
                                      </p:cBhvr>
                                      <p:tavLst>
                                        <p:tav tm="0">
                                          <p:val>
                                            <p:fltVal val="0"/>
                                          </p:val>
                                        </p:tav>
                                        <p:tav tm="100000">
                                          <p:val>
                                            <p:strVal val="#ppt_h"/>
                                          </p:val>
                                        </p:tav>
                                      </p:tavLst>
                                    </p:anim>
                                    <p:animEffect transition="in" filter="fade">
                                      <p:cBhvr>
                                        <p:cTn id="90" dur="500"/>
                                        <p:tgtEl>
                                          <p:spTgt spid="71"/>
                                        </p:tgtEl>
                                      </p:cBhvr>
                                    </p:animEffect>
                                  </p:childTnLst>
                                </p:cTn>
                              </p:par>
                            </p:childTnLst>
                          </p:cTn>
                        </p:par>
                        <p:par>
                          <p:cTn id="91" fill="hold">
                            <p:stCondLst>
                              <p:cond delay="6000"/>
                            </p:stCondLst>
                            <p:childTnLst>
                              <p:par>
                                <p:cTn id="92" presetID="53" presetClass="entr" presetSubtype="16" fill="hold" nodeType="afterEffect">
                                  <p:stCondLst>
                                    <p:cond delay="0"/>
                                  </p:stCondLst>
                                  <p:childTnLst>
                                    <p:set>
                                      <p:cBhvr>
                                        <p:cTn id="93" dur="1" fill="hold">
                                          <p:stCondLst>
                                            <p:cond delay="0"/>
                                          </p:stCondLst>
                                        </p:cTn>
                                        <p:tgtEl>
                                          <p:spTgt spid="68"/>
                                        </p:tgtEl>
                                        <p:attrNameLst>
                                          <p:attrName>style.visibility</p:attrName>
                                        </p:attrNameLst>
                                      </p:cBhvr>
                                      <p:to>
                                        <p:strVal val="visible"/>
                                      </p:to>
                                    </p:set>
                                    <p:anim calcmode="lin" valueType="num">
                                      <p:cBhvr>
                                        <p:cTn id="94" dur="500" fill="hold"/>
                                        <p:tgtEl>
                                          <p:spTgt spid="68"/>
                                        </p:tgtEl>
                                        <p:attrNameLst>
                                          <p:attrName>ppt_w</p:attrName>
                                        </p:attrNameLst>
                                      </p:cBhvr>
                                      <p:tavLst>
                                        <p:tav tm="0">
                                          <p:val>
                                            <p:fltVal val="0"/>
                                          </p:val>
                                        </p:tav>
                                        <p:tav tm="100000">
                                          <p:val>
                                            <p:strVal val="#ppt_w"/>
                                          </p:val>
                                        </p:tav>
                                      </p:tavLst>
                                    </p:anim>
                                    <p:anim calcmode="lin" valueType="num">
                                      <p:cBhvr>
                                        <p:cTn id="95" dur="500" fill="hold"/>
                                        <p:tgtEl>
                                          <p:spTgt spid="68"/>
                                        </p:tgtEl>
                                        <p:attrNameLst>
                                          <p:attrName>ppt_h</p:attrName>
                                        </p:attrNameLst>
                                      </p:cBhvr>
                                      <p:tavLst>
                                        <p:tav tm="0">
                                          <p:val>
                                            <p:fltVal val="0"/>
                                          </p:val>
                                        </p:tav>
                                        <p:tav tm="100000">
                                          <p:val>
                                            <p:strVal val="#ppt_h"/>
                                          </p:val>
                                        </p:tav>
                                      </p:tavLst>
                                    </p:anim>
                                    <p:animEffect transition="in" filter="fade">
                                      <p:cBhvr>
                                        <p:cTn id="96" dur="500"/>
                                        <p:tgtEl>
                                          <p:spTgt spid="68"/>
                                        </p:tgtEl>
                                      </p:cBhvr>
                                    </p:animEffect>
                                  </p:childTnLst>
                                </p:cTn>
                              </p:par>
                            </p:childTnLst>
                          </p:cTn>
                        </p:par>
                        <p:par>
                          <p:cTn id="97" fill="hold">
                            <p:stCondLst>
                              <p:cond delay="6500"/>
                            </p:stCondLst>
                            <p:childTnLst>
                              <p:par>
                                <p:cTn id="98" presetID="53" presetClass="entr" presetSubtype="16" fill="hold" nodeType="afterEffect">
                                  <p:stCondLst>
                                    <p:cond delay="0"/>
                                  </p:stCondLst>
                                  <p:childTnLst>
                                    <p:set>
                                      <p:cBhvr>
                                        <p:cTn id="99" dur="1" fill="hold">
                                          <p:stCondLst>
                                            <p:cond delay="0"/>
                                          </p:stCondLst>
                                        </p:cTn>
                                        <p:tgtEl>
                                          <p:spTgt spid="62"/>
                                        </p:tgtEl>
                                        <p:attrNameLst>
                                          <p:attrName>style.visibility</p:attrName>
                                        </p:attrNameLst>
                                      </p:cBhvr>
                                      <p:to>
                                        <p:strVal val="visible"/>
                                      </p:to>
                                    </p:set>
                                    <p:anim calcmode="lin" valueType="num">
                                      <p:cBhvr>
                                        <p:cTn id="100" dur="500" fill="hold"/>
                                        <p:tgtEl>
                                          <p:spTgt spid="62"/>
                                        </p:tgtEl>
                                        <p:attrNameLst>
                                          <p:attrName>ppt_w</p:attrName>
                                        </p:attrNameLst>
                                      </p:cBhvr>
                                      <p:tavLst>
                                        <p:tav tm="0">
                                          <p:val>
                                            <p:fltVal val="0"/>
                                          </p:val>
                                        </p:tav>
                                        <p:tav tm="100000">
                                          <p:val>
                                            <p:strVal val="#ppt_w"/>
                                          </p:val>
                                        </p:tav>
                                      </p:tavLst>
                                    </p:anim>
                                    <p:anim calcmode="lin" valueType="num">
                                      <p:cBhvr>
                                        <p:cTn id="101" dur="500" fill="hold"/>
                                        <p:tgtEl>
                                          <p:spTgt spid="62"/>
                                        </p:tgtEl>
                                        <p:attrNameLst>
                                          <p:attrName>ppt_h</p:attrName>
                                        </p:attrNameLst>
                                      </p:cBhvr>
                                      <p:tavLst>
                                        <p:tav tm="0">
                                          <p:val>
                                            <p:fltVal val="0"/>
                                          </p:val>
                                        </p:tav>
                                        <p:tav tm="100000">
                                          <p:val>
                                            <p:strVal val="#ppt_h"/>
                                          </p:val>
                                        </p:tav>
                                      </p:tavLst>
                                    </p:anim>
                                    <p:animEffect transition="in" filter="fade">
                                      <p:cBhvr>
                                        <p:cTn id="102" dur="500"/>
                                        <p:tgtEl>
                                          <p:spTgt spid="62"/>
                                        </p:tgtEl>
                                      </p:cBhvr>
                                    </p:animEffect>
                                  </p:childTnLst>
                                </p:cTn>
                              </p:par>
                            </p:childTnLst>
                          </p:cTn>
                        </p:par>
                        <p:par>
                          <p:cTn id="103" fill="hold">
                            <p:stCondLst>
                              <p:cond delay="7000"/>
                            </p:stCondLst>
                            <p:childTnLst>
                              <p:par>
                                <p:cTn id="104" presetID="53" presetClass="entr" presetSubtype="1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fltVal val="0"/>
                                          </p:val>
                                        </p:tav>
                                        <p:tav tm="100000">
                                          <p:val>
                                            <p:strVal val="#ppt_w"/>
                                          </p:val>
                                        </p:tav>
                                      </p:tavLst>
                                    </p:anim>
                                    <p:anim calcmode="lin" valueType="num">
                                      <p:cBhvr>
                                        <p:cTn id="107" dur="500" fill="hold"/>
                                        <p:tgtEl>
                                          <p:spTgt spid="36"/>
                                        </p:tgtEl>
                                        <p:attrNameLst>
                                          <p:attrName>ppt_h</p:attrName>
                                        </p:attrNameLst>
                                      </p:cBhvr>
                                      <p:tavLst>
                                        <p:tav tm="0">
                                          <p:val>
                                            <p:fltVal val="0"/>
                                          </p:val>
                                        </p:tav>
                                        <p:tav tm="100000">
                                          <p:val>
                                            <p:strVal val="#ppt_h"/>
                                          </p:val>
                                        </p:tav>
                                      </p:tavLst>
                                    </p:anim>
                                    <p:animEffect transition="in" filter="fade">
                                      <p:cBhvr>
                                        <p:cTn id="108" dur="500"/>
                                        <p:tgtEl>
                                          <p:spTgt spid="36"/>
                                        </p:tgtEl>
                                      </p:cBhvr>
                                    </p:animEffect>
                                  </p:childTnLst>
                                </p:cTn>
                              </p:par>
                              <p:par>
                                <p:cTn id="109" presetID="53" presetClass="entr" presetSubtype="16"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Effect transition="in" filter="fade">
                                      <p:cBhvr>
                                        <p:cTn id="113" dur="500"/>
                                        <p:tgtEl>
                                          <p:spTgt spid="37"/>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38"/>
                                        </p:tgtEl>
                                        <p:attrNameLst>
                                          <p:attrName>style.visibility</p:attrName>
                                        </p:attrNameLst>
                                      </p:cBhvr>
                                      <p:to>
                                        <p:strVal val="visible"/>
                                      </p:to>
                                    </p:set>
                                    <p:anim calcmode="lin" valueType="num">
                                      <p:cBhvr>
                                        <p:cTn id="116" dur="500" fill="hold"/>
                                        <p:tgtEl>
                                          <p:spTgt spid="38"/>
                                        </p:tgtEl>
                                        <p:attrNameLst>
                                          <p:attrName>ppt_w</p:attrName>
                                        </p:attrNameLst>
                                      </p:cBhvr>
                                      <p:tavLst>
                                        <p:tav tm="0">
                                          <p:val>
                                            <p:fltVal val="0"/>
                                          </p:val>
                                        </p:tav>
                                        <p:tav tm="100000">
                                          <p:val>
                                            <p:strVal val="#ppt_w"/>
                                          </p:val>
                                        </p:tav>
                                      </p:tavLst>
                                    </p:anim>
                                    <p:anim calcmode="lin" valueType="num">
                                      <p:cBhvr>
                                        <p:cTn id="117" dur="500" fill="hold"/>
                                        <p:tgtEl>
                                          <p:spTgt spid="38"/>
                                        </p:tgtEl>
                                        <p:attrNameLst>
                                          <p:attrName>ppt_h</p:attrName>
                                        </p:attrNameLst>
                                      </p:cBhvr>
                                      <p:tavLst>
                                        <p:tav tm="0">
                                          <p:val>
                                            <p:fltVal val="0"/>
                                          </p:val>
                                        </p:tav>
                                        <p:tav tm="100000">
                                          <p:val>
                                            <p:strVal val="#ppt_h"/>
                                          </p:val>
                                        </p:tav>
                                      </p:tavLst>
                                    </p:anim>
                                    <p:animEffect transition="in" filter="fade">
                                      <p:cBhvr>
                                        <p:cTn id="118" dur="500"/>
                                        <p:tgtEl>
                                          <p:spTgt spid="38"/>
                                        </p:tgtEl>
                                      </p:cBhvr>
                                    </p:animEffect>
                                  </p:childTnLst>
                                </p:cTn>
                              </p:par>
                              <p:par>
                                <p:cTn id="119" presetID="53" presetClass="entr" presetSubtype="16" fill="hold" grpId="0" nodeType="withEffect">
                                  <p:stCondLst>
                                    <p:cond delay="0"/>
                                  </p:stCondLst>
                                  <p:childTnLst>
                                    <p:set>
                                      <p:cBhvr>
                                        <p:cTn id="120" dur="1" fill="hold">
                                          <p:stCondLst>
                                            <p:cond delay="0"/>
                                          </p:stCondLst>
                                        </p:cTn>
                                        <p:tgtEl>
                                          <p:spTgt spid="39"/>
                                        </p:tgtEl>
                                        <p:attrNameLst>
                                          <p:attrName>style.visibility</p:attrName>
                                        </p:attrNameLst>
                                      </p:cBhvr>
                                      <p:to>
                                        <p:strVal val="visible"/>
                                      </p:to>
                                    </p:set>
                                    <p:anim calcmode="lin" valueType="num">
                                      <p:cBhvr>
                                        <p:cTn id="121" dur="500" fill="hold"/>
                                        <p:tgtEl>
                                          <p:spTgt spid="39"/>
                                        </p:tgtEl>
                                        <p:attrNameLst>
                                          <p:attrName>ppt_w</p:attrName>
                                        </p:attrNameLst>
                                      </p:cBhvr>
                                      <p:tavLst>
                                        <p:tav tm="0">
                                          <p:val>
                                            <p:fltVal val="0"/>
                                          </p:val>
                                        </p:tav>
                                        <p:tav tm="100000">
                                          <p:val>
                                            <p:strVal val="#ppt_w"/>
                                          </p:val>
                                        </p:tav>
                                      </p:tavLst>
                                    </p:anim>
                                    <p:anim calcmode="lin" valueType="num">
                                      <p:cBhvr>
                                        <p:cTn id="122" dur="500" fill="hold"/>
                                        <p:tgtEl>
                                          <p:spTgt spid="39"/>
                                        </p:tgtEl>
                                        <p:attrNameLst>
                                          <p:attrName>ppt_h</p:attrName>
                                        </p:attrNameLst>
                                      </p:cBhvr>
                                      <p:tavLst>
                                        <p:tav tm="0">
                                          <p:val>
                                            <p:fltVal val="0"/>
                                          </p:val>
                                        </p:tav>
                                        <p:tav tm="100000">
                                          <p:val>
                                            <p:strVal val="#ppt_h"/>
                                          </p:val>
                                        </p:tav>
                                      </p:tavLst>
                                    </p:anim>
                                    <p:animEffect transition="in" filter="fade">
                                      <p:cBhvr>
                                        <p:cTn id="123" dur="500"/>
                                        <p:tgtEl>
                                          <p:spTgt spid="39"/>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40"/>
                                        </p:tgtEl>
                                        <p:attrNameLst>
                                          <p:attrName>style.visibility</p:attrName>
                                        </p:attrNameLst>
                                      </p:cBhvr>
                                      <p:to>
                                        <p:strVal val="visible"/>
                                      </p:to>
                                    </p:set>
                                    <p:anim calcmode="lin" valueType="num">
                                      <p:cBhvr>
                                        <p:cTn id="126" dur="500" fill="hold"/>
                                        <p:tgtEl>
                                          <p:spTgt spid="40"/>
                                        </p:tgtEl>
                                        <p:attrNameLst>
                                          <p:attrName>ppt_w</p:attrName>
                                        </p:attrNameLst>
                                      </p:cBhvr>
                                      <p:tavLst>
                                        <p:tav tm="0">
                                          <p:val>
                                            <p:fltVal val="0"/>
                                          </p:val>
                                        </p:tav>
                                        <p:tav tm="100000">
                                          <p:val>
                                            <p:strVal val="#ppt_w"/>
                                          </p:val>
                                        </p:tav>
                                      </p:tavLst>
                                    </p:anim>
                                    <p:anim calcmode="lin" valueType="num">
                                      <p:cBhvr>
                                        <p:cTn id="127" dur="500" fill="hold"/>
                                        <p:tgtEl>
                                          <p:spTgt spid="40"/>
                                        </p:tgtEl>
                                        <p:attrNameLst>
                                          <p:attrName>ppt_h</p:attrName>
                                        </p:attrNameLst>
                                      </p:cBhvr>
                                      <p:tavLst>
                                        <p:tav tm="0">
                                          <p:val>
                                            <p:fltVal val="0"/>
                                          </p:val>
                                        </p:tav>
                                        <p:tav tm="100000">
                                          <p:val>
                                            <p:strVal val="#ppt_h"/>
                                          </p:val>
                                        </p:tav>
                                      </p:tavLst>
                                    </p:anim>
                                    <p:animEffect transition="in" filter="fade">
                                      <p:cBhvr>
                                        <p:cTn id="128" dur="500"/>
                                        <p:tgtEl>
                                          <p:spTgt spid="40"/>
                                        </p:tgtEl>
                                      </p:cBhvr>
                                    </p:animEffect>
                                  </p:childTnLst>
                                </p:cTn>
                              </p:par>
                              <p:par>
                                <p:cTn id="129" presetID="53" presetClass="entr" presetSubtype="16" fill="hold" grpId="0" nodeType="withEffect">
                                  <p:stCondLst>
                                    <p:cond delay="0"/>
                                  </p:stCondLst>
                                  <p:childTnLst>
                                    <p:set>
                                      <p:cBhvr>
                                        <p:cTn id="130" dur="1" fill="hold">
                                          <p:stCondLst>
                                            <p:cond delay="0"/>
                                          </p:stCondLst>
                                        </p:cTn>
                                        <p:tgtEl>
                                          <p:spTgt spid="41"/>
                                        </p:tgtEl>
                                        <p:attrNameLst>
                                          <p:attrName>style.visibility</p:attrName>
                                        </p:attrNameLst>
                                      </p:cBhvr>
                                      <p:to>
                                        <p:strVal val="visible"/>
                                      </p:to>
                                    </p:set>
                                    <p:anim calcmode="lin" valueType="num">
                                      <p:cBhvr>
                                        <p:cTn id="131" dur="500" fill="hold"/>
                                        <p:tgtEl>
                                          <p:spTgt spid="41"/>
                                        </p:tgtEl>
                                        <p:attrNameLst>
                                          <p:attrName>ppt_w</p:attrName>
                                        </p:attrNameLst>
                                      </p:cBhvr>
                                      <p:tavLst>
                                        <p:tav tm="0">
                                          <p:val>
                                            <p:fltVal val="0"/>
                                          </p:val>
                                        </p:tav>
                                        <p:tav tm="100000">
                                          <p:val>
                                            <p:strVal val="#ppt_w"/>
                                          </p:val>
                                        </p:tav>
                                      </p:tavLst>
                                    </p:anim>
                                    <p:anim calcmode="lin" valueType="num">
                                      <p:cBhvr>
                                        <p:cTn id="132" dur="500" fill="hold"/>
                                        <p:tgtEl>
                                          <p:spTgt spid="41"/>
                                        </p:tgtEl>
                                        <p:attrNameLst>
                                          <p:attrName>ppt_h</p:attrName>
                                        </p:attrNameLst>
                                      </p:cBhvr>
                                      <p:tavLst>
                                        <p:tav tm="0">
                                          <p:val>
                                            <p:fltVal val="0"/>
                                          </p:val>
                                        </p:tav>
                                        <p:tav tm="100000">
                                          <p:val>
                                            <p:strVal val="#ppt_h"/>
                                          </p:val>
                                        </p:tav>
                                      </p:tavLst>
                                    </p:anim>
                                    <p:animEffect transition="in" filter="fade">
                                      <p:cBhvr>
                                        <p:cTn id="133" dur="500"/>
                                        <p:tgtEl>
                                          <p:spTgt spid="41"/>
                                        </p:tgtEl>
                                      </p:cBhvr>
                                    </p:animEffect>
                                  </p:childTnLst>
                                </p:cTn>
                              </p:par>
                            </p:childTnLst>
                          </p:cTn>
                        </p:par>
                        <p:par>
                          <p:cTn id="134" fill="hold">
                            <p:stCondLst>
                              <p:cond delay="7500"/>
                            </p:stCondLst>
                            <p:childTnLst>
                              <p:par>
                                <p:cTn id="135" presetID="22" presetClass="entr" presetSubtype="8" fill="hold" grpId="0" nodeType="afterEffect">
                                  <p:stCondLst>
                                    <p:cond delay="0"/>
                                  </p:stCondLst>
                                  <p:childTnLst>
                                    <p:set>
                                      <p:cBhvr>
                                        <p:cTn id="136" dur="1" fill="hold">
                                          <p:stCondLst>
                                            <p:cond delay="0"/>
                                          </p:stCondLst>
                                        </p:cTn>
                                        <p:tgtEl>
                                          <p:spTgt spid="30"/>
                                        </p:tgtEl>
                                        <p:attrNameLst>
                                          <p:attrName>style.visibility</p:attrName>
                                        </p:attrNameLst>
                                      </p:cBhvr>
                                      <p:to>
                                        <p:strVal val="visible"/>
                                      </p:to>
                                    </p:set>
                                    <p:animEffect transition="in" filter="wipe(left)">
                                      <p:cBhvr>
                                        <p:cTn id="137" dur="500"/>
                                        <p:tgtEl>
                                          <p:spTgt spid="30"/>
                                        </p:tgtEl>
                                      </p:cBhvr>
                                    </p:animEffect>
                                  </p:childTnLst>
                                </p:cTn>
                              </p:par>
                              <p:par>
                                <p:cTn id="138" presetID="22" presetClass="entr" presetSubtype="8" fill="hold" grpId="0" nodeType="withEffect">
                                  <p:stCondLst>
                                    <p:cond delay="250"/>
                                  </p:stCondLst>
                                  <p:childTnLst>
                                    <p:set>
                                      <p:cBhvr>
                                        <p:cTn id="139" dur="1" fill="hold">
                                          <p:stCondLst>
                                            <p:cond delay="0"/>
                                          </p:stCondLst>
                                        </p:cTn>
                                        <p:tgtEl>
                                          <p:spTgt spid="33"/>
                                        </p:tgtEl>
                                        <p:attrNameLst>
                                          <p:attrName>style.visibility</p:attrName>
                                        </p:attrNameLst>
                                      </p:cBhvr>
                                      <p:to>
                                        <p:strVal val="visible"/>
                                      </p:to>
                                    </p:set>
                                    <p:animEffect transition="in" filter="wipe(left)">
                                      <p:cBhvr>
                                        <p:cTn id="140" dur="500"/>
                                        <p:tgtEl>
                                          <p:spTgt spid="33"/>
                                        </p:tgtEl>
                                      </p:cBhvr>
                                    </p:animEffect>
                                  </p:childTnLst>
                                </p:cTn>
                              </p:par>
                              <p:par>
                                <p:cTn id="141" presetID="22" presetClass="entr" presetSubtype="8" fill="hold" grpId="0" nodeType="withEffect">
                                  <p:stCondLst>
                                    <p:cond delay="450"/>
                                  </p:stCondLst>
                                  <p:childTnLst>
                                    <p:set>
                                      <p:cBhvr>
                                        <p:cTn id="142" dur="1" fill="hold">
                                          <p:stCondLst>
                                            <p:cond delay="0"/>
                                          </p:stCondLst>
                                        </p:cTn>
                                        <p:tgtEl>
                                          <p:spTgt spid="31"/>
                                        </p:tgtEl>
                                        <p:attrNameLst>
                                          <p:attrName>style.visibility</p:attrName>
                                        </p:attrNameLst>
                                      </p:cBhvr>
                                      <p:to>
                                        <p:strVal val="visible"/>
                                      </p:to>
                                    </p:set>
                                    <p:animEffect transition="in" filter="wipe(left)">
                                      <p:cBhvr>
                                        <p:cTn id="143" dur="500"/>
                                        <p:tgtEl>
                                          <p:spTgt spid="31"/>
                                        </p:tgtEl>
                                      </p:cBhvr>
                                    </p:animEffect>
                                  </p:childTnLst>
                                </p:cTn>
                              </p:par>
                              <p:par>
                                <p:cTn id="144" presetID="22" presetClass="entr" presetSubtype="8" fill="hold" grpId="0" nodeType="withEffect">
                                  <p:stCondLst>
                                    <p:cond delay="650"/>
                                  </p:stCondLst>
                                  <p:childTnLst>
                                    <p:set>
                                      <p:cBhvr>
                                        <p:cTn id="145" dur="1" fill="hold">
                                          <p:stCondLst>
                                            <p:cond delay="0"/>
                                          </p:stCondLst>
                                        </p:cTn>
                                        <p:tgtEl>
                                          <p:spTgt spid="32"/>
                                        </p:tgtEl>
                                        <p:attrNameLst>
                                          <p:attrName>style.visibility</p:attrName>
                                        </p:attrNameLst>
                                      </p:cBhvr>
                                      <p:to>
                                        <p:strVal val="visible"/>
                                      </p:to>
                                    </p:set>
                                    <p:animEffect transition="in" filter="wipe(left)">
                                      <p:cBhvr>
                                        <p:cTn id="146" dur="500"/>
                                        <p:tgtEl>
                                          <p:spTgt spid="32"/>
                                        </p:tgtEl>
                                      </p:cBhvr>
                                    </p:animEffect>
                                  </p:childTnLst>
                                </p:cTn>
                              </p:par>
                              <p:par>
                                <p:cTn id="147" presetID="22" presetClass="entr" presetSubtype="8" fill="hold" grpId="0" nodeType="withEffect">
                                  <p:stCondLst>
                                    <p:cond delay="850"/>
                                  </p:stCondLst>
                                  <p:childTnLst>
                                    <p:set>
                                      <p:cBhvr>
                                        <p:cTn id="148" dur="1" fill="hold">
                                          <p:stCondLst>
                                            <p:cond delay="0"/>
                                          </p:stCondLst>
                                        </p:cTn>
                                        <p:tgtEl>
                                          <p:spTgt spid="34"/>
                                        </p:tgtEl>
                                        <p:attrNameLst>
                                          <p:attrName>style.visibility</p:attrName>
                                        </p:attrNameLst>
                                      </p:cBhvr>
                                      <p:to>
                                        <p:strVal val="visible"/>
                                      </p:to>
                                    </p:set>
                                    <p:animEffect transition="in" filter="wipe(left)">
                                      <p:cBhvr>
                                        <p:cTn id="149" dur="500"/>
                                        <p:tgtEl>
                                          <p:spTgt spid="34"/>
                                        </p:tgtEl>
                                      </p:cBhvr>
                                    </p:animEffect>
                                  </p:childTnLst>
                                </p:cTn>
                              </p:par>
                              <p:par>
                                <p:cTn id="150" presetID="22" presetClass="entr" presetSubtype="8" fill="hold" grpId="0" nodeType="withEffect">
                                  <p:stCondLst>
                                    <p:cond delay="1050"/>
                                  </p:stCondLst>
                                  <p:childTnLst>
                                    <p:set>
                                      <p:cBhvr>
                                        <p:cTn id="151" dur="1" fill="hold">
                                          <p:stCondLst>
                                            <p:cond delay="0"/>
                                          </p:stCondLst>
                                        </p:cTn>
                                        <p:tgtEl>
                                          <p:spTgt spid="35"/>
                                        </p:tgtEl>
                                        <p:attrNameLst>
                                          <p:attrName>style.visibility</p:attrName>
                                        </p:attrNameLst>
                                      </p:cBhvr>
                                      <p:to>
                                        <p:strVal val="visible"/>
                                      </p:to>
                                    </p:set>
                                    <p:animEffect transition="in" filter="wipe(left)">
                                      <p:cBhvr>
                                        <p:cTn id="152"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P spid="27" grpId="0" animBg="1"/>
      <p:bldP spid="28" grpId="0" animBg="1"/>
      <p:bldP spid="29" grpId="0" animBg="1"/>
      <p:bldP spid="30" grpId="0"/>
      <p:bldP spid="31" grpId="0"/>
      <p:bldP spid="32" grpId="0"/>
      <p:bldP spid="33" grpId="0"/>
      <p:bldP spid="34" grpId="0"/>
      <p:bldP spid="35" grpId="0"/>
      <p:bldP spid="38" grpId="0"/>
      <p:bldP spid="37" grpId="0"/>
      <p:bldP spid="41" grpId="0"/>
      <p:bldP spid="36" grpId="0"/>
      <p:bldP spid="40" grpId="0"/>
      <p:bldP spid="39" grpId="0"/>
      <p:bldP spid="74" grpId="0"/>
      <p:bldP spid="75" grpId="0"/>
    </p:bldLst>
  </p:timing>
</p:sld>
</file>

<file path=ppt/tags/tag1.xml><?xml version="1.0" encoding="utf-8"?>
<p:tagLst xmlns:a="http://schemas.openxmlformats.org/drawingml/2006/main" xmlns:r="http://schemas.openxmlformats.org/officeDocument/2006/relationships" xmlns:p="http://schemas.openxmlformats.org/presentationml/2006/main">
  <p:tag name="PA" val="v3.0.1"/>
</p:tagLst>
</file>

<file path=ppt/tags/tag10.xml><?xml version="1.0" encoding="utf-8"?>
<p:tagLst xmlns:a="http://schemas.openxmlformats.org/drawingml/2006/main" xmlns:r="http://schemas.openxmlformats.org/officeDocument/2006/relationships" xmlns:p="http://schemas.openxmlformats.org/presentationml/2006/main">
  <p:tag name="PA" val="v3.0.1"/>
</p:tagLst>
</file>

<file path=ppt/tags/tag11.xml><?xml version="1.0" encoding="utf-8"?>
<p:tagLst xmlns:a="http://schemas.openxmlformats.org/drawingml/2006/main" xmlns:r="http://schemas.openxmlformats.org/officeDocument/2006/relationships" xmlns:p="http://schemas.openxmlformats.org/presentationml/2006/main">
  <p:tag name="PA" val="v3.0.1"/>
</p:tagLst>
</file>

<file path=ppt/tags/tag12.xml><?xml version="1.0" encoding="utf-8"?>
<p:tagLst xmlns:a="http://schemas.openxmlformats.org/drawingml/2006/main" xmlns:r="http://schemas.openxmlformats.org/officeDocument/2006/relationships" xmlns:p="http://schemas.openxmlformats.org/presentationml/2006/main">
  <p:tag name="PA" val="v3.0.1"/>
</p:tagLst>
</file>

<file path=ppt/tags/tag13.xml><?xml version="1.0" encoding="utf-8"?>
<p:tagLst xmlns:a="http://schemas.openxmlformats.org/drawingml/2006/main" xmlns:r="http://schemas.openxmlformats.org/officeDocument/2006/relationships" xmlns:p="http://schemas.openxmlformats.org/presentationml/2006/main">
  <p:tag name="PA" val="v3.0.1"/>
</p:tagLst>
</file>

<file path=ppt/tags/tag2.xml><?xml version="1.0" encoding="utf-8"?>
<p:tagLst xmlns:a="http://schemas.openxmlformats.org/drawingml/2006/main" xmlns:r="http://schemas.openxmlformats.org/officeDocument/2006/relationships" xmlns:p="http://schemas.openxmlformats.org/presentationml/2006/main">
  <p:tag name="PA" val="v3.0.1"/>
</p:tagLst>
</file>

<file path=ppt/tags/tag3.xml><?xml version="1.0" encoding="utf-8"?>
<p:tagLst xmlns:a="http://schemas.openxmlformats.org/drawingml/2006/main" xmlns:r="http://schemas.openxmlformats.org/officeDocument/2006/relationships" xmlns:p="http://schemas.openxmlformats.org/presentationml/2006/main">
  <p:tag name="PA" val="v3.0.1"/>
</p:tagLst>
</file>

<file path=ppt/tags/tag4.xml><?xml version="1.0" encoding="utf-8"?>
<p:tagLst xmlns:a="http://schemas.openxmlformats.org/drawingml/2006/main" xmlns:r="http://schemas.openxmlformats.org/officeDocument/2006/relationships" xmlns:p="http://schemas.openxmlformats.org/presentationml/2006/main">
  <p:tag name="PA" val="v3.0.1"/>
</p:tagLst>
</file>

<file path=ppt/tags/tag5.xml><?xml version="1.0" encoding="utf-8"?>
<p:tagLst xmlns:a="http://schemas.openxmlformats.org/drawingml/2006/main" xmlns:r="http://schemas.openxmlformats.org/officeDocument/2006/relationships" xmlns:p="http://schemas.openxmlformats.org/presentationml/2006/main">
  <p:tag name="PA" val="v3.0.1"/>
</p:tagLst>
</file>

<file path=ppt/tags/tag6.xml><?xml version="1.0" encoding="utf-8"?>
<p:tagLst xmlns:a="http://schemas.openxmlformats.org/drawingml/2006/main" xmlns:r="http://schemas.openxmlformats.org/officeDocument/2006/relationships" xmlns:p="http://schemas.openxmlformats.org/presentationml/2006/main">
  <p:tag name="PA" val="v3.0.1"/>
</p:tagLst>
</file>

<file path=ppt/tags/tag7.xml><?xml version="1.0" encoding="utf-8"?>
<p:tagLst xmlns:a="http://schemas.openxmlformats.org/drawingml/2006/main" xmlns:r="http://schemas.openxmlformats.org/officeDocument/2006/relationships" xmlns:p="http://schemas.openxmlformats.org/presentationml/2006/main">
  <p:tag name="PA" val="v3.0.1"/>
</p:tagLst>
</file>

<file path=ppt/tags/tag8.xml><?xml version="1.0" encoding="utf-8"?>
<p:tagLst xmlns:a="http://schemas.openxmlformats.org/drawingml/2006/main" xmlns:r="http://schemas.openxmlformats.org/officeDocument/2006/relationships" xmlns:p="http://schemas.openxmlformats.org/presentationml/2006/main">
  <p:tag name="PA" val="v3.0.1"/>
</p:tagLst>
</file>

<file path=ppt/tags/tag9.xml><?xml version="1.0" encoding="utf-8"?>
<p:tagLst xmlns:a="http://schemas.openxmlformats.org/drawingml/2006/main" xmlns:r="http://schemas.openxmlformats.org/officeDocument/2006/relationships" xmlns:p="http://schemas.openxmlformats.org/presentationml/2006/main">
  <p:tag name="PA" val="v3.0.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主管人员">
  <a:themeElements>
    <a:clrScheme name="1111">
      <a:dk1>
        <a:sysClr val="windowText" lastClr="000000"/>
      </a:dk1>
      <a:lt1>
        <a:sysClr val="window" lastClr="FFFFFF"/>
      </a:lt1>
      <a:dk2>
        <a:srgbClr val="2F5897"/>
      </a:dk2>
      <a:lt2>
        <a:srgbClr val="E4E9EF"/>
      </a:lt2>
      <a:accent1>
        <a:srgbClr val="172B4B"/>
      </a:accent1>
      <a:accent2>
        <a:srgbClr val="FFC000"/>
      </a:accent2>
      <a:accent3>
        <a:srgbClr val="7F7F7F"/>
      </a:accent3>
      <a:accent4>
        <a:srgbClr val="FFFFFF"/>
      </a:accent4>
      <a:accent5>
        <a:srgbClr val="FFFFFF"/>
      </a:accent5>
      <a:accent6>
        <a:srgbClr val="FFFFFF"/>
      </a:accent6>
      <a:hlink>
        <a:srgbClr val="FFFFFF"/>
      </a:hlink>
      <a:folHlink>
        <a:srgbClr val="B2B2B2"/>
      </a:folHlink>
    </a:clrScheme>
    <a:fontScheme name="主管人员">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主管人员">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4179</Words>
  <Application>Microsoft Office PowerPoint</Application>
  <PresentationFormat>自定义</PresentationFormat>
  <Paragraphs>643</Paragraphs>
  <Slides>42</Slides>
  <Notes>42</Notes>
  <HiddenSlides>0</HiddenSlides>
  <MMClips>1</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42</vt:i4>
      </vt:variant>
    </vt:vector>
  </HeadingPairs>
  <TitlesOfParts>
    <vt:vector size="56" baseType="lpstr">
      <vt:lpstr>Raleway</vt:lpstr>
      <vt:lpstr>方正粗谭黑简体</vt:lpstr>
      <vt:lpstr>方正兰亭粗黑_GBK</vt:lpstr>
      <vt:lpstr>方正兰亭细黑_GBK</vt:lpstr>
      <vt:lpstr>汉仪菱心体简</vt:lpstr>
      <vt:lpstr>微软雅黑</vt:lpstr>
      <vt:lpstr>Agency FB</vt:lpstr>
      <vt:lpstr>Arial</vt:lpstr>
      <vt:lpstr>Calibri</vt:lpstr>
      <vt:lpstr>Century Gothic</vt:lpstr>
      <vt:lpstr>Courier New</vt:lpstr>
      <vt:lpstr>Impact</vt:lpstr>
      <vt:lpstr>Palatino Linotype</vt:lpstr>
      <vt:lpstr>主管人员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天 下</cp:lastModifiedBy>
  <cp:revision>1153</cp:revision>
  <dcterms:created xsi:type="dcterms:W3CDTF">2004-08-26T06:30:00Z</dcterms:created>
  <dcterms:modified xsi:type="dcterms:W3CDTF">2021-01-05T12:27:04Z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